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9.xml" ContentType="application/inkml+xml"/>
  <Override PartName="/ppt/notesSlides/notesSlide9.xml" ContentType="application/vnd.openxmlformats-officedocument.presentationml.notesSlide+xml"/>
  <Override PartName="/ppt/ink/ink10.xml" ContentType="application/inkml+xml"/>
  <Override PartName="/ppt/notesSlides/notesSlide10.xml" ContentType="application/vnd.openxmlformats-officedocument.presentationml.notesSlide+xml"/>
  <Override PartName="/ppt/ink/ink11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notesSlides/notesSlide13.xml" ContentType="application/vnd.openxmlformats-officedocument.presentationml.notesSlide+xml"/>
  <Override PartName="/ppt/ink/ink14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ink/ink15.xml" ContentType="application/inkml+xml"/>
  <Override PartName="/ppt/notesSlides/notesSlide19.xml" ContentType="application/vnd.openxmlformats-officedocument.presentationml.notesSlide+xml"/>
  <Override PartName="/ppt/ink/ink16.xml" ContentType="application/inkml+xml"/>
  <Override PartName="/ppt/notesSlides/notesSlide20.xml" ContentType="application/vnd.openxmlformats-officedocument.presentationml.notesSlide+xml"/>
  <Override PartName="/ppt/ink/ink17.xml" ContentType="application/inkml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18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60"/>
  </p:notesMasterIdLst>
  <p:sldIdLst>
    <p:sldId id="256" r:id="rId2"/>
    <p:sldId id="282" r:id="rId3"/>
    <p:sldId id="283" r:id="rId4"/>
    <p:sldId id="284" r:id="rId5"/>
    <p:sldId id="285" r:id="rId6"/>
    <p:sldId id="293" r:id="rId7"/>
    <p:sldId id="286" r:id="rId8"/>
    <p:sldId id="561" r:id="rId9"/>
    <p:sldId id="287" r:id="rId10"/>
    <p:sldId id="288" r:id="rId11"/>
    <p:sldId id="326" r:id="rId12"/>
    <p:sldId id="289" r:id="rId13"/>
    <p:sldId id="290" r:id="rId14"/>
    <p:sldId id="291" r:id="rId15"/>
    <p:sldId id="292" r:id="rId16"/>
    <p:sldId id="294" r:id="rId17"/>
    <p:sldId id="295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566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27" r:id="rId38"/>
    <p:sldId id="316" r:id="rId39"/>
    <p:sldId id="328" r:id="rId40"/>
    <p:sldId id="317" r:id="rId41"/>
    <p:sldId id="318" r:id="rId42"/>
    <p:sldId id="319" r:id="rId43"/>
    <p:sldId id="320" r:id="rId44"/>
    <p:sldId id="321" r:id="rId45"/>
    <p:sldId id="322" r:id="rId46"/>
    <p:sldId id="323" r:id="rId47"/>
    <p:sldId id="562" r:id="rId48"/>
    <p:sldId id="563" r:id="rId49"/>
    <p:sldId id="324" r:id="rId50"/>
    <p:sldId id="329" r:id="rId51"/>
    <p:sldId id="325" r:id="rId52"/>
    <p:sldId id="330" r:id="rId53"/>
    <p:sldId id="331" r:id="rId54"/>
    <p:sldId id="332" r:id="rId55"/>
    <p:sldId id="333" r:id="rId56"/>
    <p:sldId id="564" r:id="rId57"/>
    <p:sldId id="565" r:id="rId58"/>
    <p:sldId id="560" r:id="rId59"/>
  </p:sldIdLst>
  <p:sldSz cx="9144000" cy="6858000" type="screen4x3"/>
  <p:notesSz cx="6718300" cy="10121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8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8" autoAdjust="0"/>
    <p:restoredTop sz="82432" autoAdjust="0"/>
  </p:normalViewPr>
  <p:slideViewPr>
    <p:cSldViewPr>
      <p:cViewPr varScale="1">
        <p:scale>
          <a:sx n="90" d="100"/>
          <a:sy n="90" d="100"/>
        </p:scale>
        <p:origin x="256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52" y="-90"/>
      </p:cViewPr>
      <p:guideLst>
        <p:guide orient="horz" pos="3188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18:20.61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9513 12092 8050,'0'-8'425,"-2"1"1210,-2 2 0,3 3-1583,-3 11 1,4 0 0,4 12 0,4 2 0,3 5 0,1 5 0,1 3-1,-1 4 1,1 4 0,-1 5 0,-1 0 0,-1-5 0,-2-8 0,2-5 0,1-5-118,1-4 0,0-5 0,-1-7 0,-1-3 1,-2-2-1,2-2 0,1-3 0,1-4 1,1-6-1,1-4 0,1-4 0,3-2 0,0-7 1,1-4-1,-1-6 0,1-3 0,-1-3 1,0 0-1,-3 0 0,-1 2 0,-3 0 0,-3-2 1,-4-1-1,-2-2-284,-2 2 0,0-1 1,-2 8-1,-2 6 1,-3 7-1,-1 6 0,1 3 1,0 5 220,0 3 1,5 6 0,-3 7 0,4 10 0,1 4 0,0 6 0,0 2 127,0 2 0,11 2 0,3 5 0</inkml:trace>
  <inkml:trace contextRef="#ctx0" brushRef="#br0" timeOffset="1">10282 12316 8356,'-2'-11'376,"-2"2"1,-4 5 0,-3 3-40,-2 1 0,-3 1 0,-2 2 0,0 2 0,-1 2 0,1 2 1,-2 0-1,3 2 0,-1 3 0,2 0 0,4 1-168,4 1 1,-2-2-1,6 3 1,1-2-1,2 0 1,2 0-1,3-2 1,5-4 0,2 0-1,2-3-634,4-1 1,-2-4 357,6-1 1,0-6 0,3-2-1,0-3 1,-2-1 0,-2-1-1,1 1-34,-2 0 0,-1-1 0,-5 2 0,-2 1 111,-3 2 0,-2 7 0,-6 1 0,0 7 0,0 4 0,-2 1 0,-1 1 41,-1-1 0,0-4 0,6-1 0,2-1 0,4-4 0,3 0 0,1-2 0,1 0 39,-1 0 1,5-6 0,1-2-1,0-3 1,1-1 0,-1-2 0,1-1-1,-1-3 1,1-2-119,1-2 0,-4-1 0,5-2 0,1 0 0,1-1 0,1-1 0,-1-5 0,-1-1-144,0-2 0,4-9 1,-5 3-1,1-6 1,-1-3-1,-6 1 1,-4 1-1,-4 4 54,-2 6 1,-1 8 0,-5 9-1,-3 5 1,-4 3 0,-3 5 0,-2 4 403,1 3 0,-1 6 0,1 3 0,0 5 0,-1 3 1,1 6-1,1 6 0,1 5-34,2 3 1,5 8 0,-1 4 0,1 5 0,0-2 0,-1-3-1,0-4 1,0-1-490,0-3 1,0-3 0,4-4 0,0-4 0,0-3 0,0-3-1,0-1 1,1-4 0,3-3-1181,5-3 1,3-8 1456,5 0 0,2-8 0,6-3 0</inkml:trace>
  <inkml:trace contextRef="#ctx0" brushRef="#br0" timeOffset="2">11125 12167 10638,'0'12'157,"0"1"0,0-1 1,0 2-1,0 1 0,0 3 1,-1 0-266,-4 0 1,4 2 0,-3-3-1,3-2 1,1-1 0,-2-3-1,-1-2 108,-1 0 0,0-7 0,4 4 0</inkml:trace>
  <inkml:trace contextRef="#ctx0" brushRef="#br0" timeOffset="3">11175 11931 8068,'-5'-8'1878,"1"0"1,0 6-2168,4 2 1,0 6 0,0 6 0,0 0 0,0 2 288,0 3 0,6 2 0,1 6 0</inkml:trace>
  <inkml:trace contextRef="#ctx0" brushRef="#br0" timeOffset="4">11609 12291 8792,'-6'-7'489,"-1"1"1,-5 6-1,-2 0 1,-1 0-213,-2 0 1,-3 0-1,2 2 1,-2 2-1,-2 4 1,-1 3-1,-2 3 1,2 1-1,2 2 1,5-2-156,2-1 1,3 2 0,2 1 0,5-2-1,3-1 1,2-3 0,3-2 0,5-2 0,3-1-343,5-4 1,2-2 0,6-4 0,0-4 0,1-4 0,1-5-1,2-2 1,-1-2 24,-2 0 1,3-1 0,0-4-1,0-1 1,0 2 0,0 0-1,-2 2 1,-1-4-24,-1 0 0,0-8 0,0 2 0,0-4 0,-1-6 0,0-5 0,-3-3 0,-5 2-8,-2 2 0,-7 7 0,-3 0 0,-3 5 1,-2 6-1,-3 5 0,-5 3 0,-2 6 420,-1 5 0,-2 5 0,-1 5 1,-1 0-1,-1 1 0,1 3 1,-1 6-1,2 5 211,1 6 0,2 9 1,1 8-1,1 11 1,3 7-1,2 6 1,2 2-1,3-1-394,4-2 1,-1-13-1,5-1 1,2-5-633,1 0 1,1-6 57,0-7 0,1-3-897,-1-1 955,1-6 163,5-1 0,-3-7-504,5-3 846,1-2 0,4-6 0,0 0 0</inkml:trace>
  <inkml:trace contextRef="#ctx0" brushRef="#br0" timeOffset="5">12539 12080 11014,'-7'5'276,"0"2"1,4 6-1,-1-1 1,1 0-277,2 1 0,-5-1 0,0 1 0</inkml:trace>
  <inkml:trace contextRef="#ctx0" brushRef="#br0" timeOffset="6">12390 12464 12513,'-7'6'490,"3"2"1,1 3-491,-1 2 0,3-1 0,-5 0 0</inkml:trace>
  <inkml:trace contextRef="#ctx0" brushRef="#br0" timeOffset="7">13953 12117 8092,'7'-5'46,"-2"2"0,-4-4 1,2 0 411,1 0 0,2 0 1,-3-2-1,1 0 1,-2 0-1,0-2-210,-2-2 0,-2 1 1,-2-1-1,-4 2 1,-3 2-1,-1 1 1,-1-1-1,1 2-249,-1 3 0,0-1 0,-3 1 0,0 2 0,-1 4 0,1 4 0,-2 6 0,0 5 0,-1 5 90,-1 3 0,5 0-70,-1 0 1,2 0 0,3-1-1,3 0 1,4-3 0,2-5-1,2-2-125,0-2 0,6-1 0,2-2 0,3-4 1,3-1-1,1 0 0,1-1 0,0-3-35,-3-4 1,4-2-1,-1-3 1,0 1-1,-3-2 1,0-1-1,-1-1 1,2-2-1,1-1-680,2-2 763,-1 0 1,-3 1 0,-1-2 0,0-1 0,-1-2 0,-1 0 0,-3 2 120,-1 1 1,-2 6-1,-4 8 1,0 5-1,0 10 55,0 6 1,0 3 0,0 5 0,-2 0 0,0-2 0,-3-1 0,3-1 0,0 0 0,2-2 0,0-2 0,0-4-1,0 0-329,0-1 1,2-4-1,2-1 1,4-1-1,3-3 1,3-2 210,2-1 0,4-11 0,4-3 0</inkml:trace>
  <inkml:trace contextRef="#ctx0" brushRef="#br0" timeOffset="8">14412 11497 8795,'0'-12'491,"0"6"0,0 7 0,0 9 0,-2 7 0,-1 2-251,-1 3 1,-4 7-1,4 5 1,0 8 0,0 9-1,-2 8 1,1 7 0,-2 2-1,1-2 1,-1-7 0,2-8-386,-1-8 1,1-10 0,2-6 0,-1-5 0,1-5 0,3-5 21,4-3 0,2-9 0,3-9 1,0-2-1,0-2 0,2-3 1,2-2-1,-1-1 0,1-3-49,-1-1 1,6-2 0,3-1 0,2 0-1,0-1 1,-1 5 0,-1 3 0,1 4 0,2 2 45,0 5 1,-3 3 0,-2 5 0,-1 1-1,-3 5 1,-2 5 0,-5 5 217,-4 3 1,-2 2 0,-4 4 0,-2 0 0,-4-2 0,-5-1-1,-3-3 1,-5 1-44,-2-1 0,-6-4 0,-1 2 0,-1-5 0,1-2 0,2-2 0,4 0 0,3-1-395,4-3 0,1-1 0,2 0 0,3 1 0,1-3 0,3-3 346,3-7 0,8-7 0,3-3 0</inkml:trace>
  <inkml:trace contextRef="#ctx0" brushRef="#br0" timeOffset="9">15292 11869 8761,'-8'-4'0,"0"0"415,-2 1 0,-5 2 0,-3 2 0,-1 3 1,-4 4-1,-1 3 236,-5 2 1,3 5-1,-3 2-543,2 4 0,4 1 0,2-1 0,6 1 0,6-1 0,4-2 0,4-3 0,4-1-219,5-3 1,7-5-1,13-3 1,3-2-1,3-2 1,1-2-1,-2-1 1,-1 0 0,-3 0-1227,1 0 1,-3-1 0,0-2 1336,-5-1 0,7-6 0,-3 3 0</inkml:trace>
  <inkml:trace contextRef="#ctx0" brushRef="#br0" timeOffset="10">15813 12129 8921,'14'-6'413,"2"0"1,5 2 0,5-2 0,6 0 0,8-4-139,7-1 1,1 0 0,7 1 0,-3 3-1,-5 2-275,-3 2 0,3-4 0,-3 0 0</inkml:trace>
  <inkml:trace contextRef="#ctx0" brushRef="#br0" timeOffset="11">17053 11187 8154,'4'-8'0,"0"-1"1718,-1 0 1,0 2-1389,1-1 0,-2 6 1,2 4-1,-3 7 0,-2 8 1,-2 2-1,-1 4 1,1 5-1,2 8-343,1 8 0,0-3 0,0 10 0,0 0 0,0 0 0,0-1 0,0-3 0,0-2-409,0-1 0,-2 3 1,-1-6-1,-1-2 0,0-4 1,0-7-1,0-3-45,1-4 1,2-3 0,1-6 625,0 1 0,0-8 0,0-5 1,0-8-1,0-6 0,0-4 1,0 0-162,0 0 0,1-4 1,2 2-1,2-5 0,2-3 1,3-1-1,1 2 1,1 2-225,1 4 1,-1 2-1,1 5 1,-1 0-1,2 3 1,1 2-1,2 2 1,-2 1 107,-2 1 1,1 4-1,1-4 1,2 4-1,-2 2 1,-1 2 0,-2 3-1,-1 1 147,-2 2 0,0 2 0,-3 2 0,-1 0 1,1 3-1,-3 1 0,-2 1-22,-1 0 0,-1 4 0,-2-2 0,-3 0 1,-1 0-1,-1-2 0,-2-2 0,-1 1-4,-2-1 1,-4 1 0,2-5 0,-2-1 0,2-1 0,0-2 0,0 0 0,-2-1-47,2-3 1,1-2 0,2-2-1,0 0 1,-1 0 0,2-2-280,3-2 0,2 1 0,5-3 0,-2-1 1,-1 0 321,1-3 0,2 5 0,1-1 0</inkml:trace>
  <inkml:trace contextRef="#ctx0" brushRef="#br0" timeOffset="12">17859 11745 8006,'-12'0'21,"4"-4"1,-1 0-1,0 1 1,-2 2-1,-3 1 185,-3 0 1,2 0 0,-4 0 0,1 0 0,2 1 0,-1 3 0,-1 3 0,-1 1 0,-2 1-1,2 2 1,2 2-103,4 4 1,2 1 0,1-3 0,3 3 0,1 0 0,4 0 0,0-3 0,2-1-236,0-2 0,2-4 0,2-1 0,4-1 1,3-4-1,2 0 0,0-2 0,2-2 113,2-2 0,0-3 0,-4-5 0,2 0 0,2-1 0,-2 1 0,0-1 0,0 1 0,1 0-4,-5-1 1,1 1 0,-4-1 0,2 1 0,0 1 37,-2 3 0,-5 4 0,1 8 0,-3 4-37,-1 3 1,0 1-1,0 2 1,0 1 0,0 2-1,0-2 1,0 0 0,0 0-297,0 2 0,0-1 0,0-3 1,2-2-1,0-1 0,4-4 317,1 0 0,1-2 0,4-4 0</inkml:trace>
  <inkml:trace contextRef="#ctx0" brushRef="#br0" timeOffset="13">18355 11646 8215,'-12'0'337,"0"0"0,-2 0 0,-1 0 1,-3 0-1,0 1 420,0 3 1,-4 3-1,3 6-448,-1-1 0,-2 0-2,6 1 1,-5 5-91,5 2 0,-1 4-140,5 1 1,1-1-403,2 1 446,4-5-271,5 3 1,0-9 0,0 2 0,1-3 0,3-4 0,6-2-180,5-1 1,0-2 0,6-4 0,2 0 0,4-2 0,3-2 0,2-4 0,1-3 0,0 0 328,0 3 0,0-9 0,4 3 0</inkml:trace>
  <inkml:trace contextRef="#ctx0" brushRef="#br0" timeOffset="14">18678 11869 8399,'12'-7'637,"1"2"0,-1 1 0,1-1 0,-1 3 0,0-1 0,1 0 1,-1-1-423,1 1 0,0-2 0,2 1 0,2-1 0,-2 1 0,0 0 1,1 0-1,1 0-1036,3 0 1,-5 0 0,1 4 0,-2 0 0,-1 0 820,-1 0 0,6-6 0,1-1 0</inkml:trace>
  <inkml:trace contextRef="#ctx0" brushRef="#br0" timeOffset="15">19707 11199 8291,'-7'-12'0,"3"0"0,3-1 0,0 6 732,-4 3 0,4 4 0,-3 4 1,3 6-398,1 5 1,0 10 0,0 8 0,1 5 0,2 8 0,1 6 0,-1 5 0,-2 1 0,-1 0 0,-1-2-519,-4-2 0,3-7 0,-7-2 1,0 1-1,-1-4 0,0-4 0,4-10 1,0-5-67,3-7 0,2-2 0,1-4 0,1-6 373,3-8 1,3-10 0,6-4 0,-1-1 0,1-4 0,-1 0 0,2-2 0,1 0-389,1 1 1,1 3 0,-3 2 0,1 1 0,3 3 0,0 1 0,1 3 0,-1 1 22,0 2 0,0 5 1,-3-1-1,1 3 1,0 1-1,-3 0 1,-2 1 334,-2 3 0,-4 3 0,-5 5 0,0 1 0,0 1 0,0 2 0,-1 3-11,-3 1 1,-3 3 0,-7-4-1,-3 1 1,-3-2 0,-4-2-1,0 1 1,-3-2-105,-2-1 0,3-2 0,-3-1 0,5-1 0,1-2 0,4 0 0,0-1 0,1-1-262,0-1 0,2-3 0,3 2 1,2-4 282,3-4 0,13-9 0,9-6 0</inkml:trace>
  <inkml:trace contextRef="#ctx0" brushRef="#br0" timeOffset="16">20365 11175 8728,'0'-13'965,"-6"1"-666,-2-1 0,1 6 0,0 5 0,0 4 0,2 7 0,-1 3 1,3 6-1,2 8 1079,1 10 0,-4 5-1404,0 13 1,0-6-1,4 12 1,-2-7-1,0-3 1,-4-6 0,0-5-1,0-6-169,-1-4 0,3-3 0,-3-3 0,0-1 1,1-2-1,1-3 0,1-3-53,-2-4 0,6-6 0,-1-8 0,5-4 147,3-3 1,-3-2 0,4-1-1,2-1 1,1-1 0,3-1 0,1 1-1,3-2-98,1-2 1,-2 5-1,2-1 1,0 2-1,0 2 1,2 1-1,0 2 1,-2 4 162,-1-1 1,-2 5 0,-3-3 0,-1 2-1,-1 4 1,-1 2 0,-3 4 0,-2 3 108,-2 2 1,-2-1 0,-1 0 0,0 2 0,0 1 0,0 2-1,-1-2 1,-2-1-65,-1-2 1,-7 2 0,0 1 0,-5 2 0,-2-2 0,-2-1 0,1-3 0,-3-2-58,-1 0 0,-1-3 0,2 4 0,3-3 0,0-1 0,1-4 0,0 0 0,3-2-611,1 0 0,6 0 1,-1-2 658,0-2 0,-2-3 0,-2-5 0</inkml:trace>
  <inkml:trace contextRef="#ctx0" brushRef="#br0" timeOffset="17">21059 11150 8418,'0'-13'3190,"-1"2"-2022,-3 3 1,2 4-1074,-2 8 0,-1 4 0,-1 9 0,-1 5 0,-1 5 0,0 9 1,-1 7-1,0 8-145,-2 4 0,-6-3 0,1 2 0,-1-4 0,1-6 1,-2-7-1,0-7 0,0-3-707,3-3 0,1-3 0,3-2 0,1-2 0,3-5 812,2-2 1,1-9-1,5-1 1,3-7 0,5-4 2,2-1 0,5-5 1,2 1-1,1 1 1,3 1-1,2 0 1,1-2-1,-1-4-148,1 1 0,0 0 0,-2 4 0,-1-2 0,-2 3 0,-2 3 0,-3 4 0,-1 2 1,-2 2 222,0 2 0,1 1 1,-2 1-1,-3 3 1,-2 5-1,-2 3-160,0 4 1,0-2-1,-4 4 1,-1-1 0,-2-1-1,-3 1 1,-1-1-1,-2 1-51,-2-2 0,-3-1 1,-1-2-1,-4 2 1,-3 1-1,-6 2 1,-1-2-1,-3-1 122,1-2 1,2-1 0,-3-1 0,2-3 0,2-1 0,3 0 0,3 0 0,3-4-283,1 0 0,2-2 0,3 0 0,2-2 238,3-2 0,2-3 0,6-5 0</inkml:trace>
  <inkml:trace contextRef="#ctx0" brushRef="#br0" timeOffset="18">21779 11683 11507,'8'0'179,"0"0"0,2 0 0,1 0 0,1 0 0,1 0-174,-1 0 0,4 0 1,2-1-1,0-2 1,2-1-1,-1 1 1,4 0-1,3 0-5,3-1 0,0-5 0,-4 2 0</inkml:trace>
  <inkml:trace contextRef="#ctx0" brushRef="#br0" timeOffset="19">22696 11385 9104,'-1'-7'799,"-3"3"1,-6 3-229,-5 1 1,0 1-442,-6 3 0,-1 3 1,-7 6-1,-3-1 1,1 2-1,2 1 1,4 3-1,4 1-73,5 3 0,2-4 0,3-1 0,3-2 0,4 0 0,4 2 0,4-2 1,4-3-1,4-2 0,5-2 0,5 0 0,4-1-317,3-3 0,10-1 0,-2 0 0,1 1 0,1-1 1,-2-2-777,0-1 0,1 0-59,-1 0 0,0 0 1095,0 0 0,1-5 0,-1-2 0</inkml:trace>
  <inkml:trace contextRef="#ctx0" brushRef="#br0" timeOffset="20">9599 13171 8063,'0'-12'934,"0"-1"1,-1 7 0,-3 1 0,-3 5-668,0 5 0,2 7 0,5 9 0,0 2 0,1 2 0,3 0 0,3 1 0,1 4 0,1 6 0,-1 5-431,-1 3 1,2 1 0,-5 1 0,-1-3-1,0-4 1,0-8 0,1-4-541,-1-7 1,-1-2 0,1-5 0,3-2 0,-1-2 703,1 0 0,-2-1 0,-4 4 0</inkml:trace>
  <inkml:trace contextRef="#ctx0" brushRef="#br0" timeOffset="21">9339 13816 8915,'5'-7'0,"4"2"210,2-1 1,5 5-1,1-5 1,-1 2-1,2-1 1,3-1-65,2 1 1,2-4-1,1 4 1,2-1 0,2 0-1,2-1 1,1-2-1,1 1 1,1 0 0,1 0-302,-2 1 1,-5-4-1,0 4 1,-4-1 154,-4-1 0,2 1 0,-4-4 0</inkml:trace>
  <inkml:trace contextRef="#ctx0" brushRef="#br0" timeOffset="22">9413 13283 8588,'-11'-12'0,"3"-1"0,4 1 553,3-1 1,1 1-1,1-1 1,3 2-1,4 2 1,3 1-486,2-2 0,3 3 0,2-1 1,2-1-1,2 1 0,2 1 1,4 0-1,1 2 0,-3-1 1,-3 4-792,-2 0 1,-2 2 0,3 0 722,-1 0 0,0 6 0,4 1 0</inkml:trace>
  <inkml:trace contextRef="#ctx0" brushRef="#br0" timeOffset="23">9971 13370 8285,'13'12'214,"-5"-4"1,-1 1 0,-1 0 0,-2 2-1,0 2 139,0-1 0,0 1 0,-3-1 0,2 0 0,1 1 0,-1-1 0,-2 1 0,-1-1 0,0 0-424,0 1 0,0-5 0,2-1 0,2-2-156,4-2 1,-1-7 0,1-4 0,1-3 0,-1-2 0,0 1 0,1-2 0,-1-1 139,0-2 0,-1-3 0,3 2 1,-2 0-1,0 0 0,0 3 1,1 1 161,0 2 0,-2 3 1,1 3-1,2 0 0,1 3 1,2 2 47,-1 1 1,-1 5 0,-1 4 0,-4 2 0,1 3-1,-1 1 1,-1 3 0,0 1 0,-1 2-200,0-2 1,0 0 0,-4-4-1,0 2 1,0-2 0,0-1 0,0-2-392,0 1 0,4-5 0,0 0 0,0 0 467,2-1 0,1 4 0,5-4 0</inkml:trace>
  <inkml:trace contextRef="#ctx0" brushRef="#br0" timeOffset="24">10480 13432 9672,'0'12'206,"0"1"0,0-1 0,0 0 0,0 1 1,0 1-1,1 1-37,3 1 0,-1-1 1,4-5-1,0-2 1,0 2-1,3 0 1,1-2-1,1-4-108,0-3 1,1-1-1,-2-1 1,-2-2-1,0-2 1,0-2-1,1-3 1,0-1-1,-2-1-154,2-1 1,-4 0 0,1-3-1,0-1 1,-1-1 0,-1-2-1,-2 2 1,-2-1-78,-1 0 1,2 2 0,1-2-1,1 0 1,-2 1 0,0 0-1,-2 3-218,0 1 0,1 3 0,2 4-392,1 7 0,0 1 0,-4 8 780,0 0 0,6 8 0,1 2 0</inkml:trace>
  <inkml:trace contextRef="#ctx0" brushRef="#br0" timeOffset="25">10902 13432 9081,'-13'0'685,"1"0"1,-1 1 0,2 3-232,3 5 1,-3-3 0,3 3-1,-2 0-497,2 2 0,4-4 1,8-3-1,4-2 0,3-2 1,2 0-1,-1 0 0,2-2-245,2-2 0,-6 3 0,2-3 0,-1 2 0,0 2 0,2 2 196,-1 2 0,-5 3 1,-3 5-1,-2 1 0,-1-2 182,3-3 1,3 1 0,5-4-1,1-3 1,-1 0 0,2-4 0,1-2-55,2-4 0,1-3 1,-3-1-1,3-1 0,0 1 1,1-1-1,-1 1-4,0 0 1,2-2-91,-3-3 0,4 2 0,-3-4 0,-1-1 0,1 3 0,-2-3 0,-3 1-84,0-3 1,-1 3 0,1-2-1,-1-1 1,-1-2 0,-1 0-1,-3-1 1,-2 0 77,-2 0 0,-2 0 0,-2 2 0,-3 2 0,-3 3 0,-2 3 0,3 2 882,0 1-756,-4 8 1,8-1 0,-7 8 0,1 5 0,0 8 0,0 6 0,-1 5-10,2 2 0,-4 1 1,5 3-1,-1-3 1,1-1-1,2 0 0,0 0 1,1 0-268,2 0 0,1 0 0,1-4 1,3-2-1,5-1 0,2-3 1,1-1-1,0-2-1967,1-3 2181,-1-6 0,6 4 0,1-4 0</inkml:trace>
  <inkml:trace contextRef="#ctx0" brushRef="#br0" timeOffset="26">11621 13395 13183,'0'12'136,"0"4"0,0 1 1,0-2-1,0 0 0,0 0-301,0 2 0,0 1 0,0-3 0,0 2 0,0-2 0,1-3 0,2-2 1,1-2-4471,-1 2 4635,4-5 0,0 1 0,5-6 0</inkml:trace>
  <inkml:trace contextRef="#ctx0" brushRef="#br0" timeOffset="27">11708 13221 8028,'0'-13'1897,"0"1"-1152,0 0 0,1 5 0,3 3 1,5 4-1,2 4-4960,1 4 4215,-5 3 0,4 7 0,-4 1 0</inkml:trace>
  <inkml:trace contextRef="#ctx0" brushRef="#br0" timeOffset="28">12192 13444 9308,'-6'-7'906,"-2"-2"1,-9 4 0,-2 3-644,0 0 1,-1 2-1,5 0 1,-1 0-1,0 2 1,3 2-1,0 4 1,1 3-1,-1 3 1,2 1-385,3 2 1,3-1 0,5-3 0,0-1 0,1 0 0,3-1 0,4-2 0,3-5-92,2-3 0,1-1 0,1-1 0,1-3 0,0-5 0,-3-2 0,1-1 0,1 0 105,2-1 1,1-1 0,-3-1 0,1-1-1,0-1 1,-3 1 0,0-2 18,-1-2 0,1 1 0,-1-3 0,-1 3 0,-1-2 1,-2 0-1,0-3 0,0-1 28,1-3 0,-5-1 0,3 0 0,-2-4 0,-2-3 0,-2-1 0,-1 1 0,0 2 158,0 1 0,-1 7 1,-2 1-1,-1 7 1,0 6-1,-2 3 143,-2 5 1,-1 10-1,-1 6 1,3 7 0,0 6-1,2 3 1,-1 2-1,3 2-69,2 2 0,1 2 1,0 1-1,1-1 0,2-3 1,3-4-1,-1-3 0,1-1-256,-4 0 1,4 0-1,-2-2 1,0-1 0,0-1-1,2 0 1,-1-2-1,2-3-485,0-2 1,3-1-1,5-2 1,3-3 568,1-4 0,7 3 0,6 0 0</inkml:trace>
  <inkml:trace contextRef="#ctx0" brushRef="#br0" timeOffset="29">12973 13233 8596,'-7'2'846,"1"0"0,2 4 1,-1 1-868,-2 2 0,4-2 0,-1 2 1,3 0-1,1 2 0,0 2 1,0-1 20,0 1 0,0-1 0,0 0 0</inkml:trace>
  <inkml:trace contextRef="#ctx0" brushRef="#br0" timeOffset="30">13047 13593 9290,'0'-7'2964,"0"2"-5519,0 5 2555,0 5 0,6 2 0,1 5 0</inkml:trace>
  <inkml:trace contextRef="#ctx0" brushRef="#br0" timeOffset="31">14288 13159 8058,'8'0'653,"0"0"0,2-1-392,1-4 0,-3 4 0,0-5 0,2 2 0,0-1 0,-1-1 0,-2-1-307,-1 1 1,-2 1 0,-6-3-2,-2-2 0,-3 5 0,-5 1 0,-2 2 0,-1 2 0,-3 0 1,0 0-1,0 2 0,2 2 121,-2 4 1,4 1 0,-3 0 0,4 4-1,0-1 1,2 3 0,2 0 0,2 2-49,1-1 0,2 2 0,4-3 1,1 2-1,2-2 0,3-1 0,1-2-93,2 1 1,1-1 0,1-1-1,0-1 1,3-3 0,0-2-1,1-2 1,0-2 5,1-1 1,2 0-1,-1-1 1,2-3 0,2-4-1,-2-3 1,0-2 0,1 1-9,2-1 0,1 0 1,3-3-1,2-2 1,-1-1-1,-2-4 1,-3-3-1,-1-5 1,-2 0 0,-1-7 1,-7-4-1,-1-1 0,-3-1 1,-2 0-1,-2-2 0,-2 4 124,-1 4 0,0 7 1,-1 6-1,-2 1 1,-1 4-1,0 3 1,0 3-1,-2 2 120,-1 0 0,3-2 0,-4 0 1,0 0-1,1 3 0,1 2 1,2 0-45,0 1 0,-1 5 1,2 1-1,-3 6 0,1 8 1,-1 7-40,4 5 0,0 1 0,2-1 1,0 1-1,0 1 0,2 3 0,2 4 1,4 5-49,3 3 0,1-2 0,2 3 0,1 0 0,3-1 1,2-1-1,0-3 0,-1-4-118,-2-4 1,1-7 0,-2-3 0,0-1 0,-3-2-1,-2-3 1,-1-2 0,-2-1 54,2-2 1,-5-4 0,1 3 325,0-1-2744,-5-2 2436,4-4 0,-10 0 0,-2 0 0</inkml:trace>
  <inkml:trace contextRef="#ctx0" brushRef="#br0" timeOffset="32">15429 13246 9751,'8'-4'247,"0"-1"1,-4 1-1,4 3 1,2-2 0,1-1-1,2 1 1,0 1 0,2-1-1,3-1 1,2 1-152,2 1 1,5 2 0,2 0-1,0 0 1,0-1 0,1-2 0,2-1-1,1 1 1,-1 2 0,-3 1 0,-3 0-4659,-1 0 4562,0 0 0,-1-5 0,1-2 0</inkml:trace>
  <inkml:trace contextRef="#ctx0" brushRef="#br0" timeOffset="33">17326 12812 8193,'8'-2'108,"-1"-2"1,0-3 0,-1-1 340,-1 0 1,3 4-1,-3-5 1,-3 0-401,0-2 0,-2 2 0,-2 2 1,-2 2-1,-4 2 0,-3 2 1,-3 1-1,-2 0 0,-4 0 1,-2 0-1,-1 1-76,-3 3 0,-2-1 0,3 5 0,0 3 0,2 3 0,2 3 0,5-1 0,2 2 68,2 3 0,3-2 0,2 0 1,2 1-1,2-2 0,2 1 0,1-1 1,0 0-1,1-5-76,3-3 1,-1 0 0,5-5-1,2 1 1,1-1 0,1-2 0,1-2-38,-1-1 1,1-1 0,-1-2 0,0-2 0,2-2 0,1-3 0,3 1 0,0-2 0,2 0 22,-1-3 1,-4 1-1,1 2 1,0-2-1,-1-1 1,1 0-1,0 2 190,-3-1 1,0 6 0,-2 5 0,-2 4-17,0 7 1,-7 3-1,3 3 1,-4 2-1,-1-1 1,0 1-1,0 1 1,1 0-269,3 0 1,-2-2 0,2-4 0,-1-1 0,-1-1 0,4-3 0,1 0-756,2 0 898,3-4 0,0 8 0,0-5 0</inkml:trace>
  <inkml:trace contextRef="#ctx0" brushRef="#br0" timeOffset="34">17797 12787 8341,'13'-6'-89,"-6"5"0,0-5 0,-5 5 1,4-2-1,-1-2 672,1-2 0,-1 3 0,-2-5-330,1 0 1,-1 3 0,-7 2 0,-4 3 0,-5 1-241,-3 0 1,1 0-1,-5 0 1,1 0-1,1 1 1,-1 2-1,1 2 1,-1 2-77,-1 3 0,5-2 1,-1 3-1,2 3 1,3 1-1,1 3 1,2 3 36,-2 2 0,5-2 0,-1 0 0,2-1 0,0 0 0,2-3 0,5 0-84,6 0 1,6-1-1,1-5 1,1-3 0,-1-2-1,2-2 1,1 0-1,2-1-1,-2-2 1,3-1-1,-4 0 1,0-1-1,2-2 1,-2-2-1,1-2 1,-1-3 69,0-1 0,-2-1 1,-3-1-1,-1 1 0,0-1 1,1 1-1,-2 0 0,-2-1 276,0 1 0,-7-1 0,3 1 1,-4 0-80,-1-1 1,0 8 0,0 5 0,0 7 0,0 4 0,0 1-152,0 0 1,0 1 0,0-1 0,0 2 0,0 1 0,0 2-182,0-2 0,6-1-53,2-2 0,-1-1 1,1-1-1,2-3 1,1-2 228,1-2 0,0 4 0,1 0 0</inkml:trace>
  <inkml:trace contextRef="#ctx0" brushRef="#br0" timeOffset="35">18343 12836 8263,'0'-12'0,"0"0"205,0-1 0,0 5 1,-1 1-1,-3 0 0,-5 2-6,-2-1 0,-1 2 0,-1 4 0,1 0 0,-2 0 0,-1 0 0,-1 1 0,0 2 0,3 3 1,0 1-25,1 2 0,-3 4 1,1 2-1,3 1 1,1 1-1,3-1 1,3 2-1,3 0 1,1 0-1,0-3-321,0-1 1,0-2 0,1-1 0,3-1 0,5-3 0,2-1 0,1-2 0,0 0 0,1 0 0,-1-1-36,1-2 1,0-2 0,3-2 0,0-3 0,-1 1 0,-1-2 0,0 0 0,1-3 35,2-1 0,-2-1 1,-6 0-1,0-1 1,-1 1-1,0-1 1,-1 1-1,-1 0 185,-4-1 0,0 1 0,-1 1 163,3 3 0,-1 8 0,4 8 0,-2 4 0,-2 3 0,-2 2 0,1-1 67,2 2 1,-3-2-486,4 4 1,-3-5-1,1 2 1,3-3-1,-1-2 1,2 0-389,0 1 1,1-5 0,4-1 602,1-1 0,-1-2 0,1-4 0</inkml:trace>
  <inkml:trace contextRef="#ctx0" brushRef="#br0" timeOffset="36">18827 12799 8164,'-6'-12'-38,"-1"1"0,-5 3 1,0 3-1,-1 3 1,1-1-1,-2-1 0,-1 1 1,-3 2-1,0 1 335,0 0 1,2 4-1,2 1 1,-1 2-1,-2 4 1,3 3 0,3 2-1,4 1 1,0 0-1,2-1 1,-1-1-107,4-1 0,0 0 0,2 1 0,0 2 0,2-2 0,2-3 1,3-2-1,1-3 0,0-2-579,2-2 1,1-2-1,1-1 1,1-1 0,-1-3-1,1-3 1,-1-1-1,0-1 240,1 0 1,-5-2 0,0-2 0,2 1 0,2-2 0,3-1 0,1-2 0,-4 2 300,-2 1 0,-2 3 0,3 2 0,-3 0 0,-2 1 0,-1 1 165,4 3 0,-3 4 1,1 6-1,-1 5 1,-3 4-1,-2 1-91,-1 2 1,1-3-272,3 6 0,-2-6 0,3 2 0,0-2 0,0 0 1,1 2-309,-1-2 1,5-1 0,-2-2 0,3-1-999,1-3 1350,-5-2 0,4-1 0,-4 2 0</inkml:trace>
  <inkml:trace contextRef="#ctx0" brushRef="#br0" timeOffset="37">19149 12936 8571,'0'-7'3880,"2"1"-3479,2 6-401,-3 0 0,10 6 0,-4 1 0</inkml:trace>
  <inkml:trace contextRef="#ctx0" brushRef="#br0" timeOffset="38">19348 12923 8856,'0'-5'-104,"0"5"-510,5 0 614,-3 11 0,9-10 0,-5 5 0</inkml:trace>
  <inkml:trace contextRef="#ctx0" brushRef="#br0" timeOffset="39">19596 12948 8511,'0'-7'1154,"0"2"0,1 5-1154,3 0 0,3 5 0,6 2 0</inkml:trace>
  <inkml:trace contextRef="#ctx0" brushRef="#br0" timeOffset="40">20439 12998 8189,'1'-11'0,"2"1"359,1 2 0,6 4 0,-2-5 1,3 1-1,2 1 0,-1 3 0,0 1-133,1-1 0,3 3 0,1-3 0,-2 1 0,0 0 0,0-1 0,2 1 0,-2 2 0,-1-1 0,-2 0 1,2-2-526,3 1 1,-4 1-1690,4 2 1988,-3 0 0,4 0 0,1 0 0</inkml:trace>
  <inkml:trace contextRef="#ctx0" brushRef="#br0" timeOffset="41">21679 12415 8200,'0'-9'-120,"0"1"121,0-1 1,0-2-1,0-2 1,0 1-1,0-1 1,0 1-1,0 0 1,0-1-1,2 2 562,2 3 0,-1-3 0,5 4 1,0 1-1,-1 6 476,-3 7-975,-2 10 1,-1 2-1,2 7 1,1 5-1,0 4 1,0 7-1,0 1-230,-1-1 0,-2 0 1,-1-7-1,0 0 0,0-5 1,0-2-1,0-6 0,0-3-234,0-4 0,0-5 0,2-3 0,0 0 0,4-2 178,1 1 0,0-8 196,1-6 0,2 1 0,-5-1 1,2-3-1,1-3 0,1-4-79,-1-1 1,0 2-1,5-2 1,0 0-1,2 1 1,2 0-1,-2 3 1,-1 2-163,-2 5 1,5-2 395,-1 6 0,1 0 0,-5 6 0,-1 2 0,-2 4-21,-5 3 1,-3 1 0,-1 1 0,0 1 0,-1 1 0,-3 1-1,-5-1 1,-3-1 178,-5-1 1,4-2-339,-4-3 0,-1 3 0,0-4 0,0 1 0,-1-1 0,1 0-283,0 0 1,0-5 61,2 3 0,2 0 0,-3-1 272,4-1 0,6-2 0,1-1 0</inkml:trace>
  <inkml:trace contextRef="#ctx0" brushRef="#br0" timeOffset="42">22188 12179 8078,'0'-8'870,"0"0"0,0 6 0,1 4-696,3 9 1,-1 2 0,4 9-1,0 5 1,-2 6 0,1 5-1,-3 6 1,-2 3 0,-1 4 120,0 0 0,-1-5-448,-4-5 0,3-7 0,-5-3 1,1-5-1,2-7 0,0-4 0,0-2-341,1-1 1,2-6 0,2-6 452,3-7 1,-1-4-1,5-2 1,2 0-1,1-3 1,1-1-1,1-3 1,-1-2 0,1-1-144,-1-2 1,-4 2-1,1 2 1,0 4 0,1 4-1,-1 0 1,0 2 0,0 3 249,2 4 1,-2 4-1,-2 4 1,-2 4 0,-1 3-1,0 3 1,1 1 437,-3 2-422,0 5 1,-8-9 0,-1 5 0,-1-1 0,0-1 0,-2 0 0,-2-3-184,-5 0 1,3-5-2,-2 0 0,-2-1 1,1 3-1,2-3 1,1-2 101,2-2 0,0 4 0,-1 0 0</inkml:trace>
  <inkml:trace contextRef="#ctx0" brushRef="#br0" timeOffset="43">22696 12179 8382,'0'-8'-66,"0"0"143,0-2 0,0 3 0,0-1 0,2-1 0,0 1 0,4 0 292,1-2 1,-3 5-1,3-1 1,0 2-1,-2 1-229,1 5 1,-2 7 0,-4 8-1,0-1 1,1 2 0,2 2-1,1 2 1,-1 1 0,-2 5-153,-1 2 0,0 3 0,0 4 1,-1-1-1,-2-1 0,-1-4 1,0 1-1,0-3 0,-2-3-224,-1-7 0,5-3 1,-3-4-1,3 0-57,-2 1 384,2-6 0,-3-3 0,5-8 0,1-5 0,2-2-143,1-1 1,6-6 0,-2-3 0,3-1 0,1-1 0,1 1 0,-1-2 0,2 4-158,2 0 0,-2 4 1,3 4-1,-3 1 0,-2 2 1,0 5-1,1 3 160,-1 1 1,1 0 0,-2 1 0,-2 3 0,-2 5-1,-1 3 1,-4 3 115,0 2 1,-2 3 0,0-2 0,0 0 0,-2 0 0,-2-1-1,-3-1 1,-1 1-77,0-2 0,0-1 0,-5-3 0,1-2 0,-1 0 0,1-1 0,0 0 0,-1-1-136,1-2 1,-1 1-1,1-3 1,0 1 144,-1-1 0,1-2 0,-1-1 0</inkml:trace>
  <inkml:trace contextRef="#ctx0" brushRef="#br0" timeOffset="44">23465 12204 8272,'20'-4'0,"-4"-2"0,-2 1 273,-2-1 1,-3-3 0,-1 0-1,0-2 1,-1-1 1253,-3-1-1462,-3 1 0,-1 0 0,-1-1 0,-3 1 0,-4-1 1,-3 1-1,-2-2-11,1-2 0,-2 3 0,-1 0 0,-2 4 0,1 4 0,-1 2 0,-1 2 0,0 3 0,-1 5 0,1 7 0,-1 4 0,1 4 329,0 1-358,7 8 1,1-5 0,5 4 0,-1 1 0,1 2 0,2 3-1,2 1-169,1 0 0,0 0 0,0 0 0,0 1 0,0-3 0,0-2 0,0-4 1,0-2-215,0-3 0,0-3 0,0-2 0,0-1 0,0-3 0,0-1 0,-2-1-664,-2-1 1,2-1 1021,-7-3 0,1 3 0,-4-4 0</inkml:trace>
  <inkml:trace contextRef="#ctx0" brushRef="#br0" timeOffset="45">23180 12539 8228,'5'-13'15,"2"1"0,6 1 0,-1 1 0,1 2 1,0 0 162,4 1 0,-2-3 0,6 5 0,-1-1 0,1 1 0,0 2 0,-1 2 0,0 1 0,-4 0 0,-2 0-178,-2 0 0,1-6 0,-1-1 0</inkml:trace>
  <inkml:trace contextRef="#ctx0" brushRef="#br0" timeOffset="46">9475 15044 7943,'0'-12'0,"0"-1"0,0 1 460,0-1 1,0 1 0,0 0 0,0-1 0,0 4-160,0 4 1,0 3 0,0 11 0,0 5-1,2 7 1,1 8 0,2 7 0,2 5-1,3 4 1,2 4 0,3 0 0,2-2-253,-2-3 1,3 2-1,-2-5 1,-1-1-1,-1-3 1,0-4-1,1-4 1,3-4-233,1-4 1,-2-5 0,2-6-1,0-3 1,-1-2 0,2-3-1,-2-5 1,0-5 179,-3-3 0,-2-3 1,1-3-1,1-3 1,2-4-1,-3-2 1,-3-2-1,-3-2 1,2-2-61,1-2 1,1-3-341,0-5 1,-3 2 0,-2-6 0,-2-4 0,-2-2 0,-2-1 155,-1 2 0,0 9 1,-1 6-1,-3 8 1,-4 7-1,-4 5 91,0 5 1,0 4 0,1 8-1,1 4 1,3 4 0,2 5 155,2 2 0,7 12 0,3-2 0</inkml:trace>
  <inkml:trace contextRef="#ctx0" brushRef="#br0" timeOffset="47">10455 15367 7920,'0'-9'1364,"-1"1"-1047,-3-2 0,-3 5 0,-6 2 0,0 4 1,-3 5-1,0 1 0,-1 2 0,-1 3 1,-1 0-1,0 2 25,2 2 1,5-6-1,4 2 1,2-1-1,2 0 1,1 0-1,5-2 1,5-4-468,4 1 0,2-5 0,2 3 1,3-4-1,2-3 0,0-2 1,1-2-167,0-3 1,-5 3 0,4 1-1,-3-1 1,-1 1 0,-3 1-1,0 2 218,-1 2 1,-1 2 0,-3 3-1,-3 4 1,-4 3 0,-1 2-1,0 1 190,0 2 0,0-2 1,0 2-1,1-2 0,4-3 1,3-3-1,3-3-19,1-4 1,1-1-1,-1-1 1,2-4-1,1-4 1,3-5 0,1-4-1,2 0-80,-2 0 1,5-2-1,-4 2 1,4 0 0,-1-2-1,-1 3 1,-1-4-1,1-1-196,1-4 1,1-7 0,-2 0 0,-3-5-1,0-3 1,-1-5 0,0 0 0,-3-1-289,-1 1 1,-6 6 0,-1 0-1,-1 6 362,-3 5 0,-2 3 0,-1 2 0,-1 4 113,-4 3 0,-2 5 1,-5 3-1,0 5 1,-1 3-1,0 4 1,-3 5 245,0 9 0,1 5 1,5 4-1,3 4 0,0 7 1,2 9-1,-1 5 0,3 4-225,2 1 1,1-9-1,1-1 1,4-8 0,3-5-1,3-4-475,1-3 1,1-6 0,-1-4 20,0-2 1,1-7-1,-1-1 1,2-2-1,1 0 424,2-1 0,5-2 0,-3-1 0</inkml:trace>
  <inkml:trace contextRef="#ctx0" brushRef="#br0" timeOffset="48">11323 15242 8628,'0'13'934,"0"-1"1,0 1 0,0-1-708,0 0 1,0 1 0,0-1 0,-1 1 0,-2-1-1,-1 1 1,1-1 0,2 0-1477,1 1 1,1-2 0,3-3 1248,5-4 0,2-8 0,1-3 0</inkml:trace>
  <inkml:trace contextRef="#ctx0" brushRef="#br0" timeOffset="49">11423 14920 7989,'-7'-5'977,"3"-4"-693,2 4 0,2 1 0,2 8 0,0 4 0,4 4 0,1 4-284,2 0 0,2 6 0,2-3 0</inkml:trace>
  <inkml:trace contextRef="#ctx0" brushRef="#br0" timeOffset="50">11745 15255 8356,'-1'-7'1321,"-3"3"0,-5 4-954,-2 4 0,-1-1 0,-1 4 0,1 0 0,0-1 0,-1 4 0,1 0 0,-1-1 0,2 0-254,3 0 1,-2-2-1,8 1 1,3 1 0,6-2-1,5-3-282,5-3 0,-3-1 1,2 0-1,-1-1 1,1-2-1,1-3 0,1 0 1,0-4-122,-3-1 0,3-2 1,0 0-1,0-4 0,1-3 1,1-4-1,2-2 1,0-4 26,-1-8 0,1 1 0,-6-6 0,1 2 0,-1 0 0,1 1 0,-2 1-626,-1 2 818,-7 0 0,2 1 0,-5 2 1,-1 0-1,-2 1 0,-1 2 0,0 2 1,0 3 283,0 1 0,-4 1 1,-1 4-1,-1 3 0,-1 3 1,1 3-1,-4 3 1,-1 4 2745,-2 3-2519,1 6-292,0 7 0,-1 9 0,2 8 1,2 7-1,2 5 0,1 6-101,3 0 1,2 1-1,2 5 1,4 2-1,1 1 1,3 3-1,-1 1 1,2-4-895,1-6 1,-3-8 503,0-8 1,0-4 0,6-7 0,1-2 0,2-6-1,-1-4-669,2-3 0,-1-5 445,8 1 0,-7-2 567,6-2 0,-1 0 0,1 0 0</inkml:trace>
  <inkml:trace contextRef="#ctx0" brushRef="#br0" timeOffset="51">12824 15019 8354,'7'6'1996,"-2"1"0,0 1 0,-1 0-1633,-2 2 0,1-3 0,0 1 0,1 2 0,-1 1 0,-3 1-363,-4 0 0,-3 6 0,-6 2 0</inkml:trace>
  <inkml:trace contextRef="#ctx0" brushRef="#br0" timeOffset="52">12985 15404 7831,'-8'0'923,"0"0"1,-2 0-924,-1 0 0,-1 0 0,-1 0 0</inkml:trace>
  <inkml:trace contextRef="#ctx0" brushRef="#br0" timeOffset="53">14176 14846 7840,'7'-13'281,"-3"1"0,-1-1 1,-1 1-1,3 0 1,-3-1-1,0 1 0,-2-1 149,0 1 1,-2 1 0,-2 3-1,-4 4 1,-3 2 0,-3 4-1,-1 2 1,-3 5 0,-1 5 0,-2 4 300,2 1 0,-3 2-718,5 4 1,1 0-1,5 1 1,2 3 0,5 4-1,3 3 1,1 1 178,0 0-396,5 0 0,4-6 0,7-5 0,5-6 0,2-3 0,3-6 1,3-6-1,3-3-94,0-2 0,-1-6 0,-3-2 1,1-3-1,0-3 0,0-2 1,0-4-1,-3 0 84,-4-1 0,0 0 1,-4-3-1,-1 0 0,-2 2 1,-4 1-1,-2-1 0,-2 0 0,-3 2 1,-2-4 0,-2 4 0,-2-4 0,-3 1 0,-6 1 0,-6 2 0,-1 3 329,0 1 0,-4 3 1,2 2-1,-2 1 0,0 3 1,1 2-1,-1 2 1,-1 3-1,-1 4-275,3 4 1,-1 5 0,6 2 158,1 1 0,1 6 0,1-2 0</inkml:trace>
  <inkml:trace contextRef="#ctx0" brushRef="#br0" timeOffset="54">15131 14945 7802,'-6'0'2371,"6"0"-451,7 0-1849,10 0 0,2 0 0,7 0 0,2-2 0,2 0 0,2-2 0,2-1 0,2 1-298,1 0 0,1-4 0,-1 4 0,0 0 0,-1-1 1,-2 1 226,-1 2 0,6-5 0,5 0 0</inkml:trace>
  <inkml:trace contextRef="#ctx0" brushRef="#br0" timeOffset="55">16272 14585 7708,'0'8'668,"0"1"-115,0 0 0,0-5 1,1-2-1,2-6 1,1-5-412,-1-4 1,4-1 0,0-5 0,1-1 0,0 1 0,0-2 0,1 1 0,-1-1 0,0 0-220,-1 2 0,4 1 0,-4 4 0,1-1 0,1-1 1,-1 0-1,0 4-34,0 4 0,-3-2 0,3 6 0,0 3 140,-1 3 0,0 7 0,-4 7 0,1 6 0,-1 6 0,-1 6 0,1 8 1,1 4-158,-1 3 0,-2 6 0,-1-10 0,0-2 1,0-4-1,0-6 0,0-4 0,0-5-166,0-3 1,4-3 0,1-6-1,-3 1 1,1-1 0,0 1-678,1-1 971,6-5 0,-3 4 0,5-4 0</inkml:trace>
  <inkml:trace contextRef="#ctx0" brushRef="#br0" timeOffset="56">16917 14784 7808,'12'-13'279,"1"6"1,-1 2 0,0 1-1,2-2 1,1 1 69,2-1 1,1 2 0,-3 3 0,3-2 0,1-1 0,3 0 0,2-1 0,0 1 0,3 2-502,2 0 1,-3 2 0,3 0-1,-3 0 1,-1 0 151,-1 0 0,7-5 0,0-2 0</inkml:trace>
  <inkml:trace contextRef="#ctx0" brushRef="#br0" timeOffset="57">18455 14350 7934,'-2'-12'312,"-2"4"0,-4 4 0,-3 3 0,-3 2 0,-2 3 0,-6 4 1,-5 5-28,-2 3 0,0 4 0,3 6 0,0 1 1,1 4-1,6 0 0,4 3 0,4-1 1,3-2-231,3 0 1,4-7-1,2-3 1,5 0 0,5-2-1,7-4 1,5-4-1,6-4-587,2-1 416,4-2 0,-3-4 0,4-2 0,-2-2 0,-1-4 0,-1-3 0,-3-1-149,-4-1 0,-3 1 1,1-2-1,-2-1 1,-6-3-1,-4-1 0,-4-3 1,-1-2-2,-4-1 1,0-1-1,-2-1 1,-2-2 0,-2 2-1,-4 4 1,-4 4-1,-4 2 81,0 6 0,-5 0 202,5 7 0,-6-4 1,2 4-1,0 1 1,0 2-1,2 1-2,3 0 1,6 4-16,0 0 0,7 5 0,-4-2 0</inkml:trace>
  <inkml:trace contextRef="#ctx0" brushRef="#br0" timeOffset="58">19149 14424 7911,'-12'0'0,"-2"0"0,-1 0 0,-3 0 0,-1 1 0,-3 2 218,-2 1 1,-6 7-1,-3 0 1,-2 6-1,1 2 1,4 2-1,2 1 1,6 1 0,4 2-1,7-2 213,6-1 0,5-5 0,5 2 0,7-1 1,8-4-1,3-3 0,3-4 0,2-2 1,2-2-652,2-1 1,-5-2 0,2 0-1,-1 0 1,0-2 0,0-2-1,-1-3 1,-4-1-45,-2 0 1,-1-1 0,4-3-1,-3-2 1,-5-1 0,-2-3-1,-3-1 1,-1-3 146,-2-2 1,-5 4 0,-1-1 0,-4-1 0,-7 0 0,-3 0 0,-3 3-1,-3 1 102,-2 2 0,-4 7 1,-5 2-1,1 0 0,1 2 1,0-1-1,1 3 1,4 2-1098,3 1 1,4 1 1111,7 3 0,-4 3 0,6 6 0</inkml:trace>
  <inkml:trace contextRef="#ctx0" brushRef="#br0" timeOffset="59">19807 14412 7906,'-13'-6'51,"5"3"0,0-4 0,-2 0 0,-1 2 0,-1-1 0,-1 2 822,1-1-664,-1 3 11,1-3 0,0 5 0,-1 0 0,1 0 1,-1 0-1,1 0-19,0 0 1,-1 0-1,1 1 1,1 3-1,1 6 1,2 5-1,-2 6 1,-1 1-1,0 1-175,3 2 0,-3-3 0,4 7 1,-1-3-1,1-1 0,1 0 0,3-2 1,2-2-248,1-4 0,6-1 0,2-2 0,4-3 0,3-1 0,3-4 1,2-1-1,2-4 15,1-1 0,2 0 1,0 0-1,0-1 1,-1-4-1,1-3 1,1-3-1,2-1 122,1-1 1,0 0-1,-4-4 1,-2-4-1,-2-2 1,-5-2-1,-3 0 1,-4 1 62,0-1 0,-7 0 0,1 0 0,-6 2 0,-6 2 0,-7 4 0,-4 5 0,-4 2 63,0 2 1,-1 5 0,0-1 0,0 3 0,2 1 0,1 0 0,2 1-1302,2 3 1259,2 3 0,4 6 0,-1-1 0</inkml:trace>
  <inkml:trace contextRef="#ctx0" brushRef="#br0" timeOffset="60">20203 14275 8046,'7'-5'1056,"-3"5"-846,-2 6 1,-2 6 0,0 1 0,-2 4 0,0 3 0,-2 5 0,1 4 0,0 3 0,0 2 0,-1 1-1,1-1-166,2-3 1,1-1 0,0-4-1,1-4 1,4-1 0,1-3-1,3 0 1,-1-5 0,2-2-2035,1-2 0,2-7 1990,4 3 0,-3-4 0,4-1 0</inkml:trace>
  <inkml:trace contextRef="#ctx0" brushRef="#br0" timeOffset="61">20638 14325 7903,'-13'-7'594,"1"-3"0,-1 6 0,1 1 1,-1 2-260,1 1 0,-4 0 0,-2 0 0,-2 1 0,-2 5 0,0 5 0,2 5 0,3 4 0,3 2 0,3 1-275,3 2 1,2 0 0,6 0-1,2-1 1,2 1 0,6-1-1,5-4 1,4-3 0,2-5-311,-1-4 1,1-2-1,3-6 1,-2 0-1,-3 0 1,0-1 0,-1-4-1,0-3-47,-3-3 0,0-1 0,-1-1 1,0 1-1,-3-2 0,-1-1 0,-2-3 1,-1-1 73,-2-3 0,-1-2 0,-4 1 0,0 1 0,-1 3 1,-3 1-1,-4 2 0,-3 4 247,-2 4 1,1-2-1,-1 6 1,1 1 0,0 2-1,-1 1 1,1 0 0,-1 1 924,1 3-949,5 3 0,1 6 0,6-1 0</inkml:trace>
  <inkml:trace contextRef="#ctx0" brushRef="#br0" timeOffset="62">21096 14374 7911,'-12'-7'292,"0"2"1,-2 5 0,-1 0 0,-3 0 30,-2 0 1,5 0 0,-1 1-1,2 3 1,2 5 0,1 2-1,1 2 1,3 4 0,1 2-1,5 2-229,4 0 0,4-2 1,5 2-1,1-5 1,0-2-1,2-2 1,3-1-1,2-1 1,0-3-249,0-2 0,-1 0 0,-4-5 0,3 0 0,0 0 0,0-2 0,-3-2 0,-1-3 0,-2-1 0,-1 0 0,-1-2 0,-3-1-41,-2-1 0,1-5 0,-3 0 0,1 1 1,-2-2-1,0-1-21,-2-1 1,-2-2 260,-2 6 0,2-2 0,-7 4 0,0 0 0,-2 3 0,-2 2-24,1 2 0,-1 1 0,1 6 0,0 0 1,-1 2-1,2 2 0,2 3-21,0 0 0,6 9 0,-2-2 0</inkml:trace>
  <inkml:trace contextRef="#ctx0" brushRef="#br0" timeOffset="63">21704 14350 7913,'-5'-12'383,"-2"3"1,-2 2-1,0 1 1,-4 4 37,-2 0 1,-7 2-1,2 0 1,-4 0-1,-1 0 1,0 2-1,2 2 1,1 4-1,1 3-354,-1 2 1,3 4 0,0 4 0,1 3 0,4 0 0,4 0 0,6-2 0,3-3-401,1-1 1,1-1 0,3-5-1,6 0 1,5-1 0,4-1-1,2-3 1,-2-2 0,1-2 214,-1-1 1,2-4 0,3-1 0,0-2-1,-2-2 1,-3-3 0,-1-1 0,-3-1 31,-1 0 1,-2-1 0,1 1 0,-2-2 0,-3-1 0,-2-2 0,-2 1-1,0-1 38,-1 1 0,-2-1 0,-2 5 0,-3 1 1,-5 2-1,-2 5-163,-1 3 1,-1 1 0,1 0 0,0 0 210,-1 0 0,1 5 0,-1 2 0</inkml:trace>
  <inkml:trace contextRef="#ctx0" brushRef="#br0" timeOffset="64">21903 14201 7989,'12'-7'231,"0"3"0,-5 4 1,-3 4-1,-2 4 398,-2 3 1,0 6-1,-2 1 1,0 1-1,-4 3 1,1 1-1,-2 2-736,0 0 1,4 1 0,-1 2 0,1 2 0,0 0 0,-1 2 0,2-2 0,0 2 106,2 0 0,6-5 0,1 4 0</inkml:trace>
  <inkml:trace contextRef="#ctx0" brushRef="#br0" timeOffset="65">9860 16694 7807,'-8'0'-990,"-1"0"1,5 0 985,-4 0 0,4 0 144,-4 0 0,3 0 230,-3 0 392,5 0 1,-2 1 270,5 3 0,0-1 241,0 5-1090,0-5 0,1 2 1,2-6-1,1-3 1,-1-4 260,-2-3 0,3-2-523,1 1 0,3-2 0,-3-1 0,1-3 0,1-1 0,0-3-79,2-2 1,-3-3 186,-2 2 1,3-3 0,0 9-1,1 0 1,0 1 0,0 1-36,-1 1 1,4 0-1,-2 8 1,2 4 4,1 3 1,0 10-1,0 5 1,-3 4-1,-1 5 1,1 6-1,-2 9 1,-3 7-25,-3 7 1,-1 6 0,0 7 0,-1 0 0,-3-5 0,-5-4 0,-2-7 0,-1-5-431,-1-6 1,1-7 0,1-6-1,1-2 1,4-2 0,0-4-251,3-4 1,3-6 0,4-4 703,5-6 0,2-4 0,1-5 0</inkml:trace>
  <inkml:trace contextRef="#ctx0" brushRef="#br0" timeOffset="66">10331 16756 8021,'11'1'690,"-3"4"1,-3 8-419,-4 6 1,-1 5 0,0 0 0,-1 0 0,-4-2 0,-3-1 0,-3 1 0,-1 0-159,-1-2 0,1 2 1,0-5-1,-1-2 1,1-1-459,-1-2 1,6-6 298,3-6 1,8-6 0,5-6-1,2-1 1,1 0 0,1-3-1,-1-1 0,0-3 1,5 4 0,-1-5 0,0-1 0,-3 0 0,0 0 0,-1 3 0,1 1 119,-1 3 1,0 2 0,1 4 0,-1 2 0,-1 2 0,-1 7-140,-2 5 1,-5 8 0,1 1 0,-3 1 0,-1 1-1,0 1 1,0 2 0,0-2-379,0-1 1,0-1-1,0-5 1,0 0-1,2-1 1,2-1 441,4-2 0,3-5 0,2 3 0</inkml:trace>
  <inkml:trace contextRef="#ctx0" brushRef="#br0" timeOffset="67">10740 16780 8305,'-1'9'497,"-2"-1"1,-1 2-1,1 1 1,2 1-190,1 0 0,-4 1 0,0-1 1,1 1-1,2-1 0,1 0 0,1-1 1,2-1-1,2-3-224,2-2 0,1 0 0,5-5 0,1-2 0,1-2 0,3-4 0,0-3 0,0-2 1,-3 0-264,-2-4 0,0-1 0,-1-4 1,1 1-1,-2-1 0,-2-2 0,-2-4-298,-1-1 0,2 0 0,-2 6 1,-1 2-1,2 5 0,-2 2 0,2 3 1,-1 1-874,-1 2 0,5 5 1350,-2-1 0,3 8 0,2 3 0</inkml:trace>
  <inkml:trace contextRef="#ctx0" brushRef="#br0" timeOffset="68">11150 16718 8328,'-11'9'0,"1"-2"533,2-2 1,1 5-1,-3-2 1,2 3-1,-2 1 1,1 1 0,0-1-1,4-1 1,1-1-404,0-2 1,1-5 0,7 1 0,4-3 0,3-1 0,2 0 0,-1-1 0,1-2-485,-1-1 1,0-4 0,1 2 0,-1 1-1,1-1 310,-1 4 1,-4 0 0,-1 4 0,-1 2 0,-4 4-1,1 2 1,0-1 42,1 0 0,2-1 0,-4 4 0,4 1 0,1-2 0,2-3 1,2-3 13,2 1 1,-1-5 0,2 2 0,2-6 0,4-5-1,0-3 1,1-1 0,1-1-6,2 1 0,-1-6 1,-1-3-1,-3-1 1,1-1-1,-2-1 1,1-2-1,-1-1-131,0-4 0,0 4 1,-2-6-1,3-2 1,2-1-1,0-1 1,-1 0-1,2 0-46,3-1 0,6-1 0,7 0 0,-3 3 1,-4 0-1,-5 2 0,-5 1 0,-7 5 376,-4 6 0,-8 4 0,1 7 0,-6 3 0,-5 4 0,-4 4 0,-3 4 65,-2 4 1,-5 10 0,1 7-1,-2 7 1,-2 5 0,0 4-1,0 3 1,1 2-319,-1-1 0,0 5 1,0 4-1,0-2 1,2-1-1,4-3 1,5-4-359,4-7 1,7-3-80,-1-6 1,3-7 0,2 0 0,5-7 0,5-6 0,5-4 482,4-3 0,6-1 0,6 0 0</inkml:trace>
  <inkml:trace contextRef="#ctx0" brushRef="#br0" timeOffset="69">12241 16570 8979,'-5'-6'1387,"-4"6"0,4 6 0,-1 6-1180,1 0 1,2 6 0,-4 2-1,0 0 1,0 1 0,-1 1-1,0 1-566,0 2 1,1-4-1,-2-2 1,4-1 0,1-3-1,0-1 359,1-2 0,1-5 0,2-1 0</inkml:trace>
  <inkml:trace contextRef="#ctx0" brushRef="#br0" timeOffset="70">12241 16346 7834,'-1'-11'0,"-2"2"683,-1 0 1,0 1-82,4-4 1,0 6 0,0 6 0,0 7-603,0 4 0,5 7 0,2 1 0</inkml:trace>
  <inkml:trace contextRef="#ctx0" brushRef="#br0" timeOffset="71">12650 16582 7846,'-12'-11'456,"1"1"0,1 3 0,2 2 30,-2 2 0,2 2 0,-3 2 1,-3 2-1,-1 2 0,-1 2 0,-2 4 1,0 3-1,0 3 0,3-1-277,1 2 0,3-3 1,3 5-1,4-3 1,2-1-1,2-3 1,2-2-1,2-1-434,4-2 0,4-5 1,3 1-1,3-4 1,0-3-1,2-3 0,-2-4 1,1-4 33,0 0 1,-4-5 0,3 0 0,-1-2 0,-1 0 0,-1-1 0,-1-1 0,-1-2 139,-1 0 0,2 1 0,1-3 0,1 0 0,0-4 1,-3-2-1,-2-4 0,-1-4 37,-2-3 1,-1-2 0,2-3 0,-5-1 0,-3 2 0,-1 4 0,0 7 311,0 6 1,0 11 0,-1 4 0,-3 9 0,-5 10-6,-2 8 0,-3 14 0,-1 1 0,-1 6 1,1 7-1,-1 6 0,1 7 0,-1 3-240,1-2 1,5-1 0,3-10 0,2-4-1,2-2 1,1-4 0,4-2 0,2-4-430,4-4 1,3 0 0,2-5-1,-1-2 1,2-1 0,2-2-1,5 1 1,1-2-265,-1-3 1,2-3 0,-4-3 0,2 0 0,0 3 0,-1-3 639,0 0 0,3-2 0,-4 0 0</inkml:trace>
  <inkml:trace contextRef="#ctx0" brushRef="#br0" timeOffset="72">13395 16371 8448,'-13'0'9830,"6"0"-10026,2 0 1,5 1 0,-2 2-725,-2 1 1,1 6 0,-3-2 0,-1 5 0,0 2 919,-3 1 0,-1 6 0,-1-2 0</inkml:trace>
  <inkml:trace contextRef="#ctx0" brushRef="#br0" timeOffset="73">13357 16768 9197,'-12'0'2179,"4"0"-611,-1 0 0,5 4 1,-3 2-1220,2 1 0,1-3-3295,4 4 2946,0-5 0,5 8 0,2-4 0</inkml:trace>
  <inkml:trace contextRef="#ctx0" brushRef="#br0" timeOffset="74">14746 16421 7923,'2'-13'0,"1"1"0,1-1 0,-2 1 229,0 5 1,-2 0-1,-2 5 1,-2-3-1,-4 3 1,-3 0 42,-1 2 1,-5 2 0,-1 2 0,0 4 0,-1 3 0,0 1 0,-2 2 0,2 1 0,2 3 0,3 0-87,2 0 1,5 4-1,3-2 1,4 0 0,4 1-1,4 0 1,5-2-1,3-3-505,5-2 1,2-3 0,2-3 0,0-3-1,1-4 1,2-2 0,1-4-5,-2-3 1,-1-3-1,-2-3 1,-2-1 0,-3-3-1,0 0 1,-1-1-1,2 1 158,-1 0 0,-4-2 0,0 2 0,-4 0 0,-4-2 0,-1 1 0,-4-2 0,0 1 114,-2-1 0,-6 5 1,-3-4-1,-5 2 0,-4 3 1,-1 1-1,-2 3 0,0 2 244,1 1 0,-1 5 0,-2-1 0,1 2 0,1 2 0,-1 0 1,0 2 187,1 2 1,3 4-1,6 7 1,1 3-382,2 1 0,4-3 0,5 1 0</inkml:trace>
  <inkml:trace contextRef="#ctx0" brushRef="#br0" timeOffset="75">15404 16135 9313,'-13'-6'414,"1"1"1,1 5 0,1 5 0,3 3-1,0 4 1,1 3-152,-4 2 1,3 5 0,-1 0 0,-1 4 0,3 3-1,0-1 1,2-1 0,-2 1 0,1 1 0,-1-3-816,4-4 1,0 0 0,2-4-1,0 0 1,2 0 0,2-3 0,4-1 551,3-2 0,7-5 0,1-1 0</inkml:trace>
  <inkml:trace contextRef="#ctx0" brushRef="#br0" timeOffset="76">15652 16086 7966,'-7'-6'1548,"1"6"-267,1 7 0,3 10-1099,-2 3 0,3 4 1,1 1-1,0 1 1,0 3-1,-1 2 0,-2 3 1,-3-3 31,-1 0 1,-1 2 0,-3-6 0,1-2-1,4-4 1,-1-2 0,1-1 0,1 0-1244,2-3 0,2-5 0,2-2 0,3 0 1029,4-1 0,3-1 0,2-6 0</inkml:trace>
  <inkml:trace contextRef="#ctx0" brushRef="#br0" timeOffset="77">16024 16197 7908,'-6'-8'259,"-2"0"1,3 4 0,0-4 0,4-2-1,1-1 1,1-2 0,4 2-4,3 3 0,8-3 0,5 4 0,4-1 0,4 1 0,2 2 0,3 0 0,-1 1 0,0 0 0,-2 1-170,-2 2 0,-4 7 0,-6 3 0,-5 5 0,-6 4 1,-2 3-1,-6 5 0,-7 5-226,-9 5 1,-13 1 0,-9 1 0,-6-1 0,-5 0 0,-2-1-1,0-3 1,4-3 0,4-1-123,7 0 1,5-4 333,6-4 1,7-6-1,5 1 1,8-2-1,6-3 15,8-3 0,2-2-188,13-6 0,5-1 1,11-4-1,4-3 1,2-3-1,2-1 0,-1-1-702,1 1 0,-5 0 1,-3-1 802,-6 1 0,2-6 0,-4-1 0</inkml:trace>
  <inkml:trace contextRef="#ctx0" brushRef="#br0" timeOffset="78">16594 16197 8781,'2'-19'0,"0"3"353,3 2 1,8 1 0,0 1-1,2 0 1,1 1 0,1 1-80,-2 2 0,4 1 1,1-1-1,0 3 1,0 4-1,-2 1 1,-3 0-1,-3 1 0,-2 4-213,-2 3 0,-5 4 0,1 5 0,-3 2 0,-2 2 0,-2-1 0,-2 2 0,-2 0 1,-3 1-61,-1-3 1,0-3 0,2 2 0,2 0 0,1-1-1,3 0 1,2-3 0,1 0-44,0 2 0,5-3 0,2 2 0,2-2 1,-1-1-1,2-2 0,-1-2-114,-1-1 1,-1-1-1,-4 3 1,1-2-1,-1 2 1,-3 1-1,-4 1 1,-6 1 186,-5-1 1,-6 2 0,-6 1 0,-2 2-1,0-1 1,0 1 0,0-1 0,3-1-25,4-1-7,4-1 0,6 4 0,-1 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3T08:01:09.84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2046 13134 8496,'0'-8'0,"0"0"0,0-2 0,0-1 0,-1 0 0,-2 1 0,-1 2 102,0 5 1,3-1-1,-2 10 1,-1 5 815,1 4 1,-3 3 0,1-3 0,-1 3-694,1 1 1,-3 2 0,2 2 0,1-2-50,-1-5 1,2-2 30,4-1 0,8-8 1,7-6-1,12-12-108,7-10 0,13-10 0,-16 10 0,1-2 0,3-4 0,1-2-295,0-2 0,1-1 0,1-4 0,1 0 0,-4 3 0,0 1 0,0 0 0,0-1-186,-2 2 1,0 0 0,5 0 0,-1 0 0,-4 1 0,0-1 381,0 1 0,0-1 0,0 3 0,-1 0 0,-1-4 0,0 0 0</inkml:trace>
  <inkml:trace contextRef="#ctx0" brushRef="#br0" timeOffset="1">2443 13841 8233,'0'-8'76,"0"-1"334,0 1 1,0 3 332,0 5 1,-1 7 0,-3 9-1,-5 5-270,-2 2 0,-1 8 0,-2 3 0,-1 7-204,-1 9 1,-6 5-1,1 8 1,-1 2-346,1 1 1,7-27-1,1 0 1,1-1-1,0 1 1,0 1-1,1 0-418,-1-1 1,2 0 0,-5 25 0,-2-11 0,3-10-880,2-9 0,4-7-330,-1-7 1703,7-10 0,-4 1 0,6-11 0</inkml:trace>
  <inkml:trace contextRef="#ctx0" brushRef="#br0" timeOffset="2">2096 14015 8278,'-19'-13'509,"2"5"2481,9 0-2519,2 5 0,12 8 0,4 13 0,3 9-134,4 6 1,9 11 0,2 4-1,5 2-335,5 2 0,-16-21 0,0 1 0,0 2 0,-1 0 0,0 3 0,-1 0-696,0 3 0,-1-1 0,1-2 0,-1-1 1,10 27 348,-2-8 1,-1-1 0,-1-10 0</inkml:trace>
  <inkml:trace contextRef="#ctx0" brushRef="#br0" timeOffset="3">2046 15887 8320,'-11'9'866,"3"-1"1,3-4 0,5 4-353,0 2 1,0 2 0,0 5-1,0 4-118,0 2 1,0 6 0,0 1-1,0 1-90,0-1 0,0 2 1,1-6-15,3-3 1,3-8 0,7-2 0,1-9-55,1-7 0,7-9 0,-1-10 1,5-6-473,6-5 0,9-8 0,3-5 0,3-2-134,2-2 0,-25 25 0,1-1 1,0-1-1,0-1 0,1-2 0,0-2-579,-1-2 0,0-1 1,2-1-1,1-1 0,0 1 1,1-1 946,2 2 0,1 0 0,-2 1 0,1 1 0,2 2 0,0 0 0</inkml:trace>
  <inkml:trace contextRef="#ctx0" brushRef="#br0" timeOffset="4">2084 17338 8060,'-6'-6'1167,"5"-1"0,-5 4 1497,1-1-1989,3 0-431,-9 9 1,10-2 0,-3 5-57,2 2 1,2 2-1,0 3 1,0 2-320,0-2 1,0 4 0,2 1 0,1 0-197,1 1 1,1-2 0,-2 3 0,1-2 120,-1-2 0,4-6 0,2-5 0,5-2 93,3-2 0,10-12 1,5-9-1,9-9 190,9-6 1,-19 9 0,1-3 0,1-2 0,-1-1 0,2-3 0,1-1-145,0-4 0,0 0 0,1 0 1,1 0-1,4-3 0,1 1 1,2-1-1,2 0-340,-1 1 1,2-1 0,-13 9-1,1-2 1,-1-1 406,1-2 0,-1-2 0,1 0 0,1-3 0,0 0 0,0-1 0,2-3 0,-1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3T08:01:09.84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18852 11410 7967,'1'-8'-56,"2"0"196,1-2 1,0 3-1,-3 0 1,2 0 809,1 0 0,0 3-233,-4-4 0,0 4 242,0-4-444,0 5 1,-1-3-239,-3 6 0,-3 2 1,-7 2-1,-1 5-103,-2 7 0,-3 3 0,2 6 0,-1 0-96,-3-1 0,4 7 0,0 0 0,1 2-63,1 1 1,3-7 0,6 2 0,2-1-151,2 1 0,2-2 0,1 5 0,1-2 8,3-2 1,3-2-1,4-3 1,0-2 68,2-5 1,-4 2-1,8-1 1,-3-3-33,-2-5 1,4 2-1,1-4 1,-2 2 93,-1-1 0,-2-5 0,-1 2 0,-1-1 217,-2 0 1,1 2 323,3-2 1,-4-3-356,1 3 1,-5-2-546,4-2-2926,-5 0-540,2 0 3821,-5 0 0,0-6 0,0-1 0</inkml:trace>
  <inkml:trace contextRef="#ctx0" brushRef="#br0" timeOffset="1">19162 11646 8027,'4'-8'417,"0"-1"425,0 1-487,-4-4 0,0-1-15,0 1 0,-5 4-18,-4-1 1,-2 6 0,-1-1-104,-1 3 0,1 2 0,0 2 0,-1 3-72,1 1 1,4 1-1,-1 4 1,1 2-64,1 3 0,-3-2 0,6 5 0,0 1-134,-1-2 0,3 5 0,-2-5 0,3 0-128,1-2 1,1-1-1,3-2-27,5-3 1,-3-3 0,3 1 0,0-5-14,2-3 0,2-1 0,-1 0 0,-1-1-2,-2-3 0,2-3 0,-3-6 0,3 0 128,1-4 1,1 3 0,-1-2 0,0 1 338,1-2 1,-5 3 0,-1-2 935,-2 2-557,5 2 0,-10 6-358,0 6 0,0 6 1,-4 6-1,3 0-251,1 1 0,-5-1 0,1 2 1,2 1-278,0 2 0,2 1 0,0-3-252,0 1 1,4 1 0,2-5-471,1 1 1,-3-5 981,4 0 0,-5-5 0,2 2 0</inkml:trace>
  <inkml:trace contextRef="#ctx0" brushRef="#br0" timeOffset="2">19447 11733 8268,'8'0'2334,"0"0"-1821,2 0 1,1 0-1,1 0 1,1 0-150,-1 0 0,1 0 1,0-2-1,3-1-210,0-1 1,5 0 0,-5 3 0,0-2-769,-3-1 1,4 0 0,-1 2 0,1 0-386,1-2 0,-4-5 0,4 5 0,-2 0 999,1-2 0,-1 0 0,-3-7 0</inkml:trace>
  <inkml:trace contextRef="#ctx0" brushRef="#br0" timeOffset="3">19670 11621 7883,'-12'-7'662,"3"-4"1910,1 3-267,5 2-1765,-2 1 1,5 6-1,0 3-291,0 5 0,0 6 0,0 1 0,0-1-113,0-1 0,0 0 0,0 1 0,0 2-280,0-2 1,0 0 0,0 0 0,0 2-373,0-2 1,0-6 0,0 0 0,0 0-621,0 2 0,0-2 0,1-1-1326,3 2 2462,-2 1 0,3 1 0,-5 0 0</inkml:trace>
  <inkml:trace contextRef="#ctx0" brushRef="#br0" timeOffset="4">20067 11286 8173,'0'-12'641,"0"3"0,0 1 666,0-1-866,0 3 1,0-1 11,0 3 1,1 3 0,4-3-163,3 2 1,-1 4-1,1 2 1,2 4-24,1 3 1,1 8 0,0 5 0,1 3-82,-1 1 0,-1 6 0,-1 1 0,-3-1-190,-2 2 0,4-4 0,-5-1 1,-2 0-47,0-4 0,-6-1 0,0-2 0,-1-2-236,0-1 1,2-6-1,-4 1 1,0-3-572,0-5 663,5 3 121,-4-10 0,6-1 0,2-8 0,0-3-66,2-1 1,6-2 0,-2-1 0,3-2-206,2 2 1,3-3 0,1 2 0,-2 2 215,-1 4 1,0-1-1,1 4 1,1 0 207,-1 3 0,-1 3 0,-1 1 0,-1 0 214,0 0 1,1 1 0,-2 3-102,-3 5 1,-2 2 0,-6 1-1,0 0-127,0 1 1,0-1 0,0 1 0,-2-1-37,-2 0 1,-1-3 0,-5-1 0,0 2-70,-3 1 1,0 1 0,-5-1 0,0-1-18,-2-2 1,2 0 0,0 5 0,1-2-258,1-3 1,-1-1 0,5-4-1351,-1 1 0,5 0 1662,0-4 0,5-11 0,-2-3 0</inkml:trace>
  <inkml:trace contextRef="#ctx0" brushRef="#br0" timeOffset="5">20650 11224 8119,'1'-7'1290,"3"3"1,3 3 0,6 2-1037,-1 3 0,1 3 0,-1 7 0,2 1-23,2 2 1,-2 3-1,3-2 1,-4 1-200,0 4 0,-1 0 0,1 2 1,-1 0-131,0-1 1,-3 5 0,-3 0 0,0-1 110,-3-2 0,-2-1 0,-2 0 0,-2-1-128,-1 1 0,-6 0 0,1 0 1,-5 0-19,-3-1 1,1 1-1,3 0 1,1-2 102,0-2 1,-1-2 0,1-5 0,-1 0 122,1-3 0,1-1 1,1 1-1,2-2 41,-2 0 0,3-7 90,-1 2-1872,5-2 1648,-8-2 0,10-6 0,-4-1 0</inkml:trace>
  <inkml:trace contextRef="#ctx0" brushRef="#br0" timeOffset="6">21369 11237 7778,'0'-13'1140,"0"6"0,-4 3 0,-1 8 0,-2 4-888,-3 4 0,-2 1 1,-4 4-1,0 4-38,1 2 0,1 3 0,0 2 0,-1 1-79,-1-2 0,0 5 0,7 0 0,2-2-134,1-5 0,2 2 0,4-5 0,0-1 36,0-2 1,6 2 0,2-5 0,3 0-147,1-3 1,1 0 0,-1-1-1,1 1-75,-1-1 0,0 0 0,-1 1 143,-2-1 1,0-4 0,-3 1 77,1 0 1,-4-2 0,2 0 185,1-1 0,-4-2-42,7-4-150,-7 0-369,4 0-837,-6 0-26,0 0-397,-6 0 1598,5 0 0,-10 0 0,4 0 0</inkml:trace>
  <inkml:trace contextRef="#ctx0" brushRef="#br0" timeOffset="7">21754 11559 7984,'5'-12'250,"-3"3"297,2 1 1,-3 0-10,-1-5 0,0 1 73,0 0 0,-5 3-453,-4 1 0,-2 5 0,-1-1 1,1 4-34,3 4 1,-3-1 0,2 5 0,-2 2-148,-1 1 0,4 1 0,-1 2 0,1 1-107,1 2 0,-2 4 0,4-4 53,3 3 1,-4-5 0,2 1 0,1-2-507,2-1 1,6-5 0,4-1 292,2-2 1,1-1 0,0-4 66,1 0 1,-1 0 0,-1-1 0,-1-2 134,-2-1 0,1-4 0,3 2 0,-1-1 302,-3-2 0,3 2 0,-3-1 316,4-2 1,0-1 431,0-1-277,1-1 0,-6 8-417,-3 5 1,-3 1 0,-1 7 0,0 2-274,0 1 1,0 1-1,0 1-302,0-1 0,0 1 0,0-1-416,0 0 1,4 1-282,0-1 1003,6-5 0,-3-1 0,5-6 0</inkml:trace>
  <inkml:trace contextRef="#ctx0" brushRef="#br0" timeOffset="8">22101 11609 9570,'12'0'1289,"1"0"-734,-1 0 0,1 0 1,-1 0-1,0 0-310,1 0 0,-1 0 0,1 0 1,0 0-469,4 0 0,-3 0 1,2 0-1,-2 0-857,-2 0 1,1 0 0,-1 0 0,1 0 1079,-1 0 0,6-6 0,1-1 0</inkml:trace>
  <inkml:trace contextRef="#ctx0" brushRef="#br0" timeOffset="9">22275 11485 8403,'-6'-7'2215,"5"3"0,-5 8-1772,1 4 0,3 3 0,-2 1 0,3 1-210,1-1 0,0 5 0,0-1 1,0-1-200,0-1 1,0-1-1,0-1-366,0 0 0,4 1-991,0-1 0,6 1-129,-2-1 1,-1-4 1451,1 1 0,-5-7 0,2 4 0</inkml:trace>
  <inkml:trace contextRef="#ctx0" brushRef="#br0" timeOffset="10">22746 11100 10124,'0'13'488,"0"-1"1,1 2-1,2 1-352,1 1 0,2 6 0,-4 0-188,3 6 1,0 0 0,-2 3 0,1 1 0,-1-2-12,-2 1 0,-1 2 0,0-6 1,0-2-25,0-3 0,-4-7 0,0 2 0,1-3 40,2-2 1,-1 0 46,-2 1 1,3-5-20,-3 0-26,2-5 0,2 1 1,0-8-31,0-4 0,4 1 0,2-1 0,1-2-46,2-1 1,3-6-1,0 0 1,0-1 29,1 0 0,3 1 0,2 5 0,0-1 19,0 1 0,-1 1 0,-5 3 0,0 4 116,1 2 1,-1 2-1,1 0 167,-1 0 1,-1 6 0,-3 2-1,-4 3-172,-2 1 0,-2 1 0,0-1 0,0 1-69,0-1 0,0 0 1,0 1-1,-2-1 44,-2 1 1,1-1-1,-5-1 1,-1-1-19,-2-2 1,-3-4 0,-1 3 0,-3 0 91,-2 0 0,0-3 0,-4 3 0,2 0 23,2 0 1,0-3 0,-2 3 0,3-2-84,1-2 0,1-2 0,5 1 0,0 0-584,-1 2 0,5 1-2002,0-5 2558,5 0 0,9-6 0,7-1 0</inkml:trace>
  <inkml:trace contextRef="#ctx0" brushRef="#br0" timeOffset="11">23192 11038 8037,'-5'-7'923,"3"-4"1,-2 8 0,8-3 0,5 0-206,2 3 0,3 3 1,1 4-1,3 5-452,1 2 1,0 7 0,3 2 0,-2 4-125,-3 1 1,-1 1 0,-7 4 0,-2 6-515,-1 4 0,-2 5 0,-4-3 0,0-1-189,0 2 1,0-6-1,0 1 1,0-4 264,0-4 0,-4-5 0,-2-5 1,-1 1 74,-2-2 1,-2 3 0,-2-5-1,1-2 346,-1-1 1,-5 2 0,-2 1 0,-2-2 598,1-1 1,-2-2 0,2 1 0,-2-1-439,-2 0 1,1-1 0,4-1 0,3-3 110,3-1 53,2-2-2022,5-4-1037,2 0 2609,5 0 0,-6-6 0,-1-1 0</inkml:trace>
  <inkml:trace contextRef="#ctx0" brushRef="#br0" timeOffset="12">19236 12588 8407,'0'-12'860,"0"0"0,0-1 1271,0 1-1788,0 5 1,0 3-1,0 8-176,0 4 1,0 3 0,0 2 0,0 0 0,1 3 61,4 0 1,-3 2-1,5-1 1,0 2-106,0 0 0,-3 3 1,4-4-1,1 1-194,-2 3 0,2 2 0,-5 1 1,-1-1-101,-2 1 1,-1-4 0,0 0 0,0-1 58,0 0 1,0-1 0,0-4 0,0 2 20,0-2 0,0-6 0,0 0 0,-1-1-238,-3-1 1,3 0 24,-4-3 1,4-1 203,1 5 0,0-7 0,1 1 0,4-7-79,3-1 1,-1-3 0,1-5 0,2-1-74,1-1 1,1-6 0,0 1-1,1-1 5,-1 1 1,-3-1 0,-1 6 0,0 1 190,-1 1 0,4 1 0,-3 2 228,3 3 0,-2-2 1,-1 6-12,1 2 1,2 0-1,2 2 97,-1 0 0,-3 2 1,-1 0-1,1 4 37,2 1 1,2 1 0,-1 4-216,1 1 1,-5-1 0,-1 2 0,-2 1-192,-2 2 1,-1-1-1,-2-2 1,0 1 124,0 2 1,0 1 0,0-3-1,-2 1 112,-2-1 1,1-1 0,-5-1 0,-2-2 25,-1-3 0,-1 3 0,-1-4 0,0 1-102,-4 0 1,3-3 0,-2 1 0,2 0 17,2-3 1,-1-1 0,1 1 0,-1 1-553,1-1 0,4-3 1,0-4-1,-1-4-3,2-3 0,-2-2 1,3 1-111,-1-1 1,3 1-1,-3 0 596,2-1 0,6 1 0,6-1 0</inkml:trace>
  <inkml:trace contextRef="#ctx0" brushRef="#br0" timeOffset="13">19968 12960 7965,'-7'-1'2040,"3"-3"1,8 1-997,4-5 0,5 5-840,3-1 1,-1-1-1,5 0 1,-3 3-322,-1 0 0,-1 1 1,0-2-1,1-1-26,0 1 1,2 2 0,-2 1 0,-1 0-882,-1 0 0,3 0 0,-1 0-38,-1 0 1,-1 0-1527,-2 0 2588,-5-6 0,4-1 0,-4-5 0</inkml:trace>
  <inkml:trace contextRef="#ctx0" brushRef="#br0" timeOffset="14">20216 12762 8083,'-7'1'1008,"3"4"1,2-3 0,1 5-1,-2 0-628,-1 0 0,-1 3 0,2 5 0,-3 1-177,-1-1 0,3 5 0,-4 0 0,0 2-154,1-1 1,-4 7-1,3-4 1,-2 1-487,2-3 1,-3 0 0,4-5 0,-1-2-530,-1-1 1,7-2 0,-4-1-2328,0-2 3293,5 2 0,-4-5 0,5 7 0</inkml:trace>
  <inkml:trace contextRef="#ctx0" brushRef="#br0" timeOffset="15">20030 12824 8315,'0'-12'3271,"1"5"-2414,3 3 1,3 2 0,6 4-1,-1 0-345,0 2 1,5 10 0,-1 0-1,0 3-285,-3 0 1,4 7 0,-1-1 0,0 5-776,-3-1 0,0 0 0,-1-1 0,1 1-1111,-1 2 1,-4-1-1,-1-7 1659,-1-5 0,3 3 0,-2 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3T08:01:09.86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20848 10815 8054,'4'-8'-279,"1"-1"1,0 7 360,-1-3 1,-2 3-1,3-1-181,1-1 1,-4 0-47,7 4 1,-2-6 0,2-1 297,-1 0 0,-5 0 0,3 5 1385,-1-2-933,-3-6 0,2 7-370,-8-5 0,-3 4-185,-6-5 0,1 7 0,0-2-53,-1 2 0,1 2 0,-1 0 31,1 0 0,0 0 0,-1 0-16,1 0 0,1 6 0,1 3 1,2 5-13,-2 3 1,3 5-1,0 0 1,2 3-82,2-1 0,2 4 0,1-7 0,0 1-343,0-2 0,0-2 0,0-5 0,1-2 264,3-3 1,2-1 0,3-4-1,0 1 77,0-1 0,2-2 1,2-2-1,-1-4 45,1-3 1,-1-3-1,0-1 1,2-1 51,3 1 1,-4-5-1,4 1 1,-5-1-25,-3-1 1,2 5 0,-4-4-1,-1 3 189,-1 2 1,0 4-1,-1-1 1333,-1 0-1291,-2 3 1,-1 8 0,2 9-213,2 4 0,-3 1 0,3-2 1,-1 1-130,1 2 0,-2 1 0,3-3 0,-1 1-234,0-1 0,2-1 0,-3-1-291,1-1 1,4 0 644,-4 1 0,6-1 0,-3 1 0</inkml:trace>
  <inkml:trace contextRef="#ctx0" brushRef="#br0" timeOffset="1">21196 10902 7964,'8'0'234,"0"0"0,2 0 40,1 0 0,1 0 0,1 0 1,0 0-244,4 0 0,-3 0 1,2 0-1,-2 0-226,-2 0 1,1 0-1,-1 0 417,1 0-222,-1 0 0,0 0 0,1 0 0</inkml:trace>
  <inkml:trace contextRef="#ctx0" brushRef="#br0" timeOffset="2">21295 10778 8037,'-7'-6'651,"1"5"0,6-3 0,0 8 0,0 4-14,0 3 1,0 3 0,2 1 0,1 2-596,1-2 0,0 4 0,-3 0 0,2 2-481,1 0 1,0-5 0,-4 3-1,2-1-751,2-2 0,-3-3 1190,3 0 0,-2-1 0,-2 0 0</inkml:trace>
  <inkml:trace contextRef="#ctx0" brushRef="#br0" timeOffset="3">21543 10530 8076,'1'-9'1479,"3"1"1,-1 1-1141,5-1 1,-1 8-1,2 8 1,-5 5 133,-3 3 0,-1 3 1,0 6-1,0 0-449,0 0 0,-5 5 0,-2 2 1,-2 0-413,1-4 0,0 3 0,-3-4 0,1-2 33,2-3 0,5-7 0,-2 1 0,1-5-646,-1-3 959,1-5 1,10 1 0,1-8 0,2-5 193,4-2 1,-6-5-1,8-2 1,0 0-40,-1 0 1,-1-3-1,-1 5 1,-3 2 15,-1 4 0,-3 1 1,3 5 165,1 1 1,-2 1-1,0 4-255,-1 2 1,-2 3 0,-3 5 0,2 1-85,1-1 1,0 0-1,-4 1 1,0-1-231,0 1 0,-4-1 1,0 0-1,1 1-278,2-1 1,-5 1-1,-2-1 142,-3 0 1,-1-1 0,-1-1-1,1-3-572,-1-1 1,1 2 981,0-4 0,-6 6 0,-2-4 0</inkml:trace>
  <inkml:trace contextRef="#ctx0" brushRef="#br0" timeOffset="4">21841 10505 8032,'4'-8'0,"1"1"631,2 1 1,3 2 0,5 4 164,1 0 0,6 0 1,-2 0-1,0 0-484,1 0 0,-2 7 0,2 4 0,-4 5-306,-4 4 0,-2 2 1,-2 7-1,-5 4-416,-3 3 0,-8 2 0,-5 4 0,-6 0-543,-1-2 0,-9 6 1,3-10-1,-1-1-447,0 0 0,1-8 1400,0 2 0,-5-3 0,-2-1 0</inkml:trace>
  <inkml:trace contextRef="#ctx0" brushRef="#br0" timeOffset="5">20588 10567 8070,'-1'-8'0,"-4"1"418,-3 1 1,-3 2 0,-1 4-1,-2 0 355,-3 0 1,-6 1 0,-7 4-369,-2 3 1,3 8 0,-3 5 0,3 4-151,6 4 1,4 4-1,6 10 1,2 3-212,3 3 1,2 6 0,8-8-1,2-2-249,4-1 1,9-4 0,3-5 0,4-4-606,1 0 1,9-7 0,5-4 0,2-2 809,2-3 0,9-7 0,-1-2 0</inkml:trace>
  <inkml:trace contextRef="#ctx0" brushRef="#br0" timeOffset="6">22188 10790 7980,'0'-7'907,"0"0"208,0 3 0,0 1-494,0-5 1,1 5 55,3-1 1,3-1-394,6 1 1,-1-1 0,0 5-1,1 0-329,-1 0 0,1 0 1,-1 0-1,0 0-486,1 0 1,-1 0-1,1 0 1,-1-1-150,0-3 1,1 3 0,-1-4 0,1 4-407,-1 1 0,-4 0 1086,1 0 0,-1-5 0,4-2 0</inkml:trace>
  <inkml:trace contextRef="#ctx0" brushRef="#br0" timeOffset="7">22386 10654 7790,'0'-13'2373,"0"1"1,-1 5-1989,-3 3 1,1 7 0,-4 2-1,0 2-165,0 3 1,3 1 0,-3 1 0,0 0-268,0 1 0,-1 5 0,-4 1-820,-1 0 1,4 5 494,-4-4 0,4 4 0,-8 1-428,3-1 0,3 1 0,2-1 0,0-4 800,0-3 0,3 2 0,1 0 0</inkml:trace>
  <inkml:trace contextRef="#ctx0" brushRef="#br0" timeOffset="8">22213 10654 9460,'6'-6'2077,"6"5"0,-10-5-804,7 6-770,-7 0 1,5 0 0,-4 2 0,1 2-272,-1 4 0,2-1 1,1 3-1,-1 2-328,1 3 1,2 7-1,-2-3 1,-1 2-146,1 0 1,3-2 0,0 3 0,2-3 186,1-1 54,0-1 0,6 1 0,2 1 0</inkml:trace>
  <inkml:trace contextRef="#ctx0" brushRef="#br0" timeOffset="9">23168 10641 7681,'0'-8'936,"0"0"1,0 4-403,0-5 0,0 5-211,0-4 0,0 4 1,0-5-62,0 0 0,0 2 1,0-1-64,0-2 0,-6 3 1,-2 0-1,-3 2-55,-2 2 1,-3 0 0,-2 0-1,0-1-87,0 2 0,-3 2 0,4 4 0,-1 4-42,0 3 0,1 1 0,5 1 0,-1 1-119,1 2 0,4-1 0,1 6 0,1 0-155,4-2 0,0 0 0,2-4 0,2 2 74,2-2 0,1-1-1,5-3 1,-2-1-109,2-2 1,1-5 0,1 1-1,1-3 140,-1-1 1,4 0 0,1-1-1,-2-3 84,-1-5 0,2-2 0,1-1 0,0-1 13,0 1 0,-3 0 1,3-1-1,-3 1 194,-2-1 1,-4 1-1,-1 0 517,-1-1 1,2 5-174,-4 0 1,0 6 0,-2 1-164,2 4 1,-3 6-1,5 1 1,-2 4-337,0 2 0,1 2 0,-2-1 0,3 2-259,1 0 0,-1 3 1,4-5-1,-2-2-1373,2-1 1650,1-2 0,1 6 0,1 1 0</inkml:trace>
  <inkml:trace contextRef="#ctx0" brushRef="#br0" timeOffset="10">22262 12204 8315,'4'-8'577,"0"-1"0,1 5 1,-5-4-230,0-2 0,-2 1 1,-1-1-1,-2 3 261,-2 2-79,4-5 0,-6 7-177,5-5 0,-6 5 0,2-1-405,-3 3 1,-2 1 0,-1 0 0,-1 1-108,-1 3 0,-1-1 0,5 7 1,-1 2 24,1 3 0,0 2 1,1-5-1,1 2 17,2 2 1,5-2-1,-1 4 1,2-1-20,2-1 1,2 1-1,1-5 1,2 1-152,2-1 1,-3 0-1,4 1-78,2-1 0,-3-5 1,1-3 104,2-2 1,1-2 0,1-2 91,1-2 0,-1-3 0,0-5 1,-1-1 137,-2 1 0,2-2 0,-4-1 252,-1-2 1,4 1 1047,-6 4-775,0 5 1,-8 2 0,-1 10-307,-2 3 0,4 3 0,-1 1 1,3 1-158,1-1 0,0 1 0,0-1 0,0 0-519,0 1 1,1-1-506,3 1 0,2-1 0,3-1 992,0-3 0,-1 3 0,4-4 0</inkml:trace>
  <inkml:trace contextRef="#ctx0" brushRef="#br0" timeOffset="11">22324 12328 9197,'6'-7'737,"1"0"0,5 4 1,0-1-510,1 2 0,-1 0 0,1 1 0,0-2-376,4-1 0,-3 0 1,2 2-1,-2 0-508,-2-3 0,1 1 1,-1 4 655,1 0 0,-1-5 0,0-2 0</inkml:trace>
  <inkml:trace contextRef="#ctx0" brushRef="#br0" timeOffset="12">22448 12192 8098,'-12'-6'335,"5"3"0,1-4 2408,1 2-304,4 1-2026,-5 4 0,6 1 0,0 3 0,1 4-178,4 4 0,-4 1 0,3 2 0,-3 3-373,-1 2 0,0 0 0,0 4 0,0-2-899,0-2 1,5-4-1,-1 0 1,-2-2-901,0-2 1,3 1 1936,4-1 0,2-5 0,1-1 0</inkml:trace>
  <inkml:trace contextRef="#ctx0" brushRef="#br0" timeOffset="13">22634 12005 7970,'-7'-12'1415,"2"5"0,6 3 0,2 10 0,3 6-1160,0 7 0,-1 5 0,3 0 0,0 3-355,-1 2 1,3-3 0,-6 4 0,0-1-329,1 0 1,-3-1-1,2-6 1,-3-2-267,-1 2 1,0-4 0,0-1-351,0-3 1,0-6 502,0 0 1,2-7-1,0-1 613,3-6 1,3-7-1,-3-2 1,1-3 227,-1-1 1,4 2 0,-4-2 0,1 0-159,-1-1 1,3 5 0,-2 0-1,-1 4 941,1 3 0,4 5-770,-2-1 1,-1 3 0,1 1-315,2 0 0,-5 5 0,-1 3 0,-2 3-336,-2 2 0,4-1 1,0 2-1,-1 1-32,-2 2 1,-5 3 0,-2-2 0,0 0-113,-4 0 0,-1 3 1,-1-5-1,-1-1-716,1-1 1197,-1-1 0,1-1 0,-1 0 0</inkml:trace>
  <inkml:trace contextRef="#ctx0" brushRef="#br0" timeOffset="14">22969 11832 8066,'-7'-2'1100,"3"-2"1,3 4 0,2 0 0,3 7-662,5 4 1,2 7 0,1 4 0,0 4-372,1 3 1,-1 6 0,1-2 0,-1 3-346,0 1 1,-5 1-1,-3 2 1,-2 2-440,-2-2 1,-6-2-1,-3 0 1,-7-1 212,-4 0 1,-4 0 0,0-1-1,-1-2 151,0 0 1,0-7 0,-1 2 0,-2-3-500,-1-1 851,1 0 0,-3 0 0,-1-1 0</inkml:trace>
  <inkml:trace contextRef="#ctx0" brushRef="#br0" timeOffset="15">22039 12043 8063,'-6'-7'161,"4"-4"1,-7 4 470,0 0 0,-2 1 0,-2 5 0,1-2 180,0-1 0,-1 0 1,1 5-500,-1 4 1,-3 6-1,-1 7 1,2 1-1,1 4 91,2 5 1,1-1 0,1 6 0,3 1-304,2-3 0,1 9 1,5-3-1,3 2-554,5 0 1,7 1 0,5-2 0,4-3-107,3-4 1,8-2 0,8-5 558,5-4 0,-8-2 0,7-5 0</inkml:trace>
  <inkml:trace contextRef="#ctx0" brushRef="#br0" timeOffset="16">23230 12254 12929,'12'0'467,"0"0"0,1-5 0,-1 1 0,1 1-295,-1 2 0,0 1 1,1 0-1,-2-1-904,-3-3 1,3 2-677,-3-2 0,3 3 0,0-1 1408,-2-2 0,2 3 0,-4-5 0</inkml:trace>
  <inkml:trace contextRef="#ctx0" brushRef="#br0" timeOffset="17">23465 12142 8155,'-12'0'648,"1"1"1,1 2-220,2 1 0,4 4 0,-3-2 0,0 1-124,0 2 1,3 3-1,-4 0-148,-2 0 1,5 1-1,-1-1-913,1 1 0,2-1-1365,-6 0 2121,7 1 0,-4-1 0,6 1 0</inkml:trace>
  <inkml:trace contextRef="#ctx0" brushRef="#br0" timeOffset="18">23329 12142 8171,'1'-7'1374,"3"3"0,-1 7 1,5 2-1,1 2-866,-2 3 1,4 1-1,-3 1 1,1 2-431,0 2 0,2 2 0,-4 4 1,1-1-263,0 1 0,-4-3 0,5 1 0,-1-2 184,-1-3 0,4-1 0,-4-2 0</inkml:trace>
  <inkml:trace contextRef="#ctx0" brushRef="#br0" timeOffset="19">23912 11807 7985,'0'-8'-189,"0"-1"0,0 5 769,0-4 1,0 7-1,0 1 324,0 7 1,-6 5-1,-2 6 1,-3 5-360,-1 5 0,-1 10 0,1 1 0,1 2-225,2 2 1,0 0 0,5-3 0,1 1-563,2-1 1,1-1 0,0-2 0,0-1-392,0-3 0,1 0 1,3-7-1,4-4 210,3-3 0,2 1 0,-1-7 423,1-1 0,4-3 0,3 4 0</inkml:trace>
  <inkml:trace contextRef="#ctx0" brushRef="#br0" timeOffset="20">24259 12117 7780,'0'-8'1239,"-1"0"-357,-4-2 1,3 4-1,-7 1-569,0-1 0,-2 5 1,-2-3-1,1 2 16,0 2 1,-6 2 0,-2 2 0,1 4-140,3 3 1,-2 2 0,1-1 0,2 0-168,1 1 1,3-1-1,3 1 1,2-1-122,1 1 0,3-1 1,-2 0-63,3 1 1,6-6 0,4-2-5,2 1 1,1-5-1,1 3 1,-1-2-251,0-2 1,1-5-1,1 0 1,1-1-29,1 1 1,1-5 0,-5 3-1,1-1 286,-1 0 1,-1 4 0,-1-3 488,-2 1-117,-5 2 1,2 5-109,-5 4 0,0 2 0,0 5 0,0 0-347,0 1 1,0-1 0,0 1 0,0-1-413,0 0 1,2-1-1,0-1 651,2-2 0,6 1 0,-3 3 0</inkml:trace>
  <inkml:trace contextRef="#ctx0" brushRef="#br0" timeOffset="21">24358 12204 8737,'8'0'1525,"1"0"1,0-1-883,2-4 1,2 4 0,-1-3-418,1 3 0,-1 1 0,0 0 1,1 0-645,-1 0 1,1 0 0,-1 0 417,0 0 0,-5-6 0,-1-1 0</inkml:trace>
  <inkml:trace contextRef="#ctx0" brushRef="#br0" timeOffset="22">24457 12117 8638,'-8'-4'0,"1"-2"3010,2 0-319,1 3-2117,4-3 1,0 8 0,0 2 0,0 4-304,0 3 0,0 1 0,0 1 1,0-1-403,0 1 1,0 5 0,0 2 0,-2 4-195,-2 1 1,3-1-1,-3 0 1,1-2-659,-1-2 1,2-4 982,-2 0 0,8-2 0,3-2 0</inkml:trace>
  <inkml:trace contextRef="#ctx0" brushRef="#br0" timeOffset="23">24594 11832 7983,'1'-7'968,"3"3"0,-1 8 0,4 6 1,0 5-242,0 5 1,0 5 0,2 4 0,-2 3-449,-1 0 1,2 2 0,-4-4-1,-1 1-268,-2-1 1,-1-1 0,0-4 0,-1-2 64,-3-2 0,1-3 0,-4-6 1,2 1-141,2-1 0,1-4-374,2 0 209,0-5 0,6 1 0,2-8 1,3-4 17,2-3 0,-1-1 1,2-1-1,1 2-282,2 3 1,-1-3-1,-4 4 1,1 0-5,-1 3 0,-3 1 0,-1 0 878,1-1 0,-2 0 225,2 4 0,-7 1-349,3 4 0,-4 2 0,-1 5-243,0 0 1,-1-1 0,-2-1 0,-3-2-181,-1 2 0,-1 0 0,-4-1 0,-1-1-224,1 2 1,-1 0-1,0-1 1,-2-2-2432,-2-1 2821,0 3 0,5-2 0,0 6 0</inkml:trace>
  <inkml:trace contextRef="#ctx0" brushRef="#br0" timeOffset="24">24829 11683 8400,'0'-12'1770,"0"3"0,2 2-189,2 2 1,4 1 0,7 5-735,2 3 0,1 5 1,-3 7-1,2 6-656,-2 6 0,0 6 0,-1 10 1,-1 6-350,-2 1 1,-6 4-1,-1-1 1,-3-3-799,-1-4 1,-1-1 0,-3-4-1,-6-1 105,-5 2 1,0-5-1,-7 5 1,-2-2 167,1 1 1,-10-1 0,4-4-1,-6-1 362,-2-3 0,-8 2 0,-2-6-1238,0-2 1559,6-1 0,-8-1 0,5 0 0</inkml:trace>
  <inkml:trace contextRef="#ctx0" brushRef="#br0" timeOffset="25">8632 14337 7941,'0'-8'2635,"0"0"-1534,0 5 1,0-1-890,0 8 1,0 3-1,0 6 1,1 3 0,4 2 53,3 1 1,1 7 0,1 7 0,-2 3-31,2 1 0,-3 0 1,0 1-1,-2-1-699,-2 0 0,3-4 1,-2-3-1,-2-2 607,0-5 1,-2-6-1,0-1 1,0-2-1459,0-1 1,-2-2 0,0-2 1237,-2 0 0,-1-5 0,4 3 563,-3-2-353,3-1 1,-5-5 0,6-3 0,0-5-106,0-2 1,6-1-1,2-2 1,3-2-210,1-5 1,1-2 0,-1-2 0,2 1 69,2 4 0,-2-4 0,4 5 1,-1 0 151,-1 2 1,1 3 0,-4 3 0,3 3 249,0 4 1,1-2-1,-5 2 43,0 2 1,0 6 0,-3 4-281,-1 3 1,-5 1 0,1 2-1,-2 1 4,-2 2 1,0 4 0,0-5 0,0 1-59,0 0 0,-6-3 0,-2 3 1,-3-3-187,-2-2 0,0 3 1,-2-1-1,-2-3 41,2 0 0,-3-1 1,1-1-1,2-2-565,1-1 0,2-1-139,0-1 1,1-4 847,2 0 0,9-5 0,7-8 0</inkml:trace>
  <inkml:trace contextRef="#ctx0" brushRef="#br0" timeOffset="26">9215 14225 7985,'-8'-11'0,"1"2"1645,1 1-817,2 5 0,0-1 0,0 8-363,1 4 1,2 4 0,2 5 0,3 4-213,5 2 0,-3 2 0,3 1 0,0 3-121,2 4 1,-2 8-1,-2 5 1,-2 2-392,-2 2 0,-2-6 0,-1-3 0,-1-4-69,-3-4 1,2-4 0,-3-8 0,1-4-56,-1-4 1,1 0 0,3-2-118,-3-3 89,2-2 585,-9-6 1,10-6 0,-2-2 0,5-5-136,2-3 1,5 1 0,0-6 0,2-2-113,1-5 0,5 2 1,-1-3-1,-1 4-168,-1 4 0,3-1 1,-1 6-1,-1 2 445,-1 4 0,-1 5 76,-1 5 1,-1 1 0,-3 3 0,-4 6-56,-2 5 0,-2 0 0,0 5 0,0-1-174,0 0 1,0 1 0,-2 2 0,-2-3-266,-4-1 1,-3 3-1,-1-5 1,-1-1-75,1-1 1,-5 1 0,1-1 0,1-4-280,1-4 1,1 3 0,1-5 0,1 0-390,3 2 0,1-5 956,3 3 0,2-8 0,-3-3 0</inkml:trace>
  <inkml:trace contextRef="#ctx0" brushRef="#br0" timeOffset="27">9587 14325 8039,'-7'-13'204,"2"1"1,3-2 0,-1-1 575,-1-2 0,0 1 0,4 3 1647,0 1-2023,0 0 0,2 6 0,0 6 1,4 7-132,1 4 0,-3 7 0,3 3 0,0 1-35,0-2 1,-1 4 0,4-1 0,-2 6-19,2 4 1,-4 10 0,-2-4 0,-3 2-634,-1 2 1,0-3-1,0-7 1,0-3-25,0 0 1,0-8 0,0 2 0,-1-5 169,-3-4 0,2-5 1,-3-3-1,0 0 43,1 0 0,-5-5 513,0 2-160,4-2 1,-1-8 0,6-2 0,2-4-195,2-5 0,-1 2 0,5-4 0,3-1-172,4 1 1,-1 3-1,4-4 1,-2 2 167,1 3 1,4 1 0,-4 2-1,1 1 98,0 3 0,-1-2 0,-5 6 0,1 1 102,-1 2 0,-4 1 1,1 0-1,-1 1-85,-1 3 0,2 3 0,-3 6 0,-1 0-28,1 4 0,-2-2 1,-4 4-1,0 1-120,0-1 0,0-3 1,0 4-1,0-2-46,0-3 1,-5-1-1,-4-2 1,-2 0 176,-1 1 0,-1-5 1,1-1-1,-2 0-28,-2 0 0,2-5 0,-4 4 0,2-2-83,-1 0 1,0 0 0,5-4 0,1 2-40,3 2 1,-3-3-1098,2 3 0,4-4 1218,1-4 0,2-3 0,2-5 0</inkml:trace>
  <inkml:trace contextRef="#ctx0" brushRef="#br0" timeOffset="28">10567 14300 7637,'1'-11'-269,"3"3"0,-2-3 984,2 2 0,-3 2-85,-1-1 1,0 4 338,0-4-622,0 5 0,0-1-88,0 8 0,-1 4 0,-3 7 0,-5 3-33,-2 2 1,-1 0 0,0 6 0,-1 2-112,1 1 1,-1 10 0,1-1 0,0 5-109,-1 4 1,6 0 0,3-2-1,3-5-158,1-6 1,1-3-1,3-6 1,5-3-17,2-6 1,5 1 0,1-10 0,-2 1 155,-1 0 1,-6-5 0,0 2-1,2 0 274,1-1 1,1 0 575,1-4-758,-1 0 0,-1-2 442,-3-2-1382,-2 3 0,-8-5-3105,-2 6 3964,3 0 0,-10 0 0,4 0 0</inkml:trace>
  <inkml:trace contextRef="#ctx0" brushRef="#br0" timeOffset="29">11001 14598 7872,'0'-13'-140,"0"1"0,4-1 1,2 1 356,0 0 0,-3 3 0,1 1 180,-2-2 0,-2 3 0,-2 1 0,0-1-179,-3 0 0,-3 3 1,3-3-1,-2 1 181,-3 4 0,-2 0-235,-5 2 0,-1 2 1,-2 2-1,3 5-48,3 6 0,2 1 0,-1 4 0,1 2-82,0 2 1,3-1 0,2-1 0,2-2-117,2-3 0,2 4 0,2-4 0,3-2-67,5-1 1,2-6 0,1-1 0,0-2 10,1-2 0,-1-2 1,1-1-1,-1 0-137,0 0 1,5-4 0,0-1 0,-2-2 90,-2-3 1,0-2 0,-1-3 0,1-2 106,-1 2 1,-1-3 0,-1 1 0,-3 2-14,-2 2 1,3 4 1495,-3 1-1077,-1 5 1,-4 3-1,0 9 1,0 2-214,0 1 0,-2 4 0,0 1 0,-3-2-225,3-1 0,0 3 1,2-1-1,0-1-431,0-1 1,0-6 0,0 1-630,0 0 1169,0 2 0,6-4 0,1-1 0</inkml:trace>
  <inkml:trace contextRef="#ctx0" brushRef="#br0" timeOffset="30">11299 14647 8353,'5'-7'140,"3"3"1,3 3 0,2 1-1,-1 0 133,1 0 0,0 0 1,2-2-1,3 0 118,2-3 0,-1 1 0,3 3 1,-3-2-821,-1-1 0,3-4 1,-5 4-1,0 1-209,-3 2 0,-4-4 0,-1 1-793,2 2 1431,-5-5 0,6 0 0,-4-6 0</inkml:trace>
  <inkml:trace contextRef="#ctx0" brushRef="#br0" timeOffset="31">11460 14486 8042,'-13'-6'1267,"2"4"701,3-7-1580,3 7 1,5 3 0,0 10 0,0 6-110,0 2 1,0 2 0,0 3 0,0 1-156,0 0 0,-5 0 0,1-2 0,0-1-238,-1-1 0,3-5 0,-3 4 0,1-2-972,-1-3 1,1-1 0,4-2-70,0 0 1,4-3 0,2-2 1154,1-2 0,1-1 0,5-4 0</inkml:trace>
  <inkml:trace contextRef="#ctx0" brushRef="#br0" timeOffset="32">11733 14288 7928,'1'-18'3109,"3"5"-2478,-2 6 0,4 13 1,-3 3-1,1 5-356,-1 3 1,3 5-1,-1 0 1,1 5-169,-1 7 1,-1 1 0,-4 4 0,0 1-389,0 1 0,0 1 0,0-7 0,0-2-71,0-4 1,0-4 0,-1-3 0,-2-2-794,-1-3 1,0-4 665,4-5 0,1-5 0,3 0 335,5-6 0,6-5 0,1-8 96,-1 0 1,5-6 0,-1 0 0,0-4 0,-1-3 23,0 1 1,-4 3 0,2 5 0,-3 3 525,-5 3 0,3 2-16,-3 0 1,-1 6-302,2 6 1,-7 6 0,2 6 0,-2 2-134,-2 2 1,-2-1 0,0 6 0,-4 0-1,-1-2 1,-5 3 0,-6-4 0,-1 0-307,-3 0 0,-5 3 0,0-5 0,1-1-249,-2-1 0,2-2 1,4-1-1,3-1 503,1-2 0,-4-5 0,2 3 0</inkml:trace>
  <inkml:trace contextRef="#ctx0" brushRef="#br0" timeOffset="33">12204 14213 7996,'0'-8'1302,"0"0"0,1 5-932,3-1 0,2 4 0,4 4 0,-2 4 55,1 3 1,3 6 0,0 1 0,0 1-224,1 3 0,-1 3 0,-1 4 1,-1 4-195,-2 3 1,-5 5 0,0 2 0,-6-1-191,-5 1 1,-3 1 0,-2-5 0,1-6 77,-1-6 0,1 0 1,-2-10-1,-1 1 61,-2 0 0,1-3 0,4-5 1,-2-3-17,-3-2 0,3 4 0,-2-5-397,2-1 1,6 2 0,0-1-543,-2-1 1,4-3 0,1-3-1420,-1-1 2417,5-6 0,1 4 0,7-7 0</inkml:trace>
  <inkml:trace contextRef="#ctx0" brushRef="#br0" timeOffset="34">12601 14536 8532,'-7'0'1276,"3"0"0,8 0 1,4 0-956,3 0 0,3 0 0,1 0 0,3 0-269,1 0 0,1-5 0,2 1 0,-3 2-338,-1 0 1,3 1 0,-4-2-1,3-3-404,2 0 1,0 1 0,0-1 0,-3-1-47,-1 0 0,3 3 0,-5-3-386,-1 1 575,-1 2 547,-7 4 0,-7-5 0,-7-2 0</inkml:trace>
  <inkml:trace contextRef="#ctx0" brushRef="#br0" timeOffset="35">12824 14362 8697,'-8'1'1096,"-1"3"0,7 3 1,-4 6-737,1-1 1,3 5 0,-2-1 0,1 1-249,-1 1 1,3 0-1,-5 4 1,2-2-357,0 2 1,-5-4 0,2 0 0,-2-1-587,1-1 0,4 1 1,-3-5-1,0 1-961,0-1 1791,5-5 0,-10 9 0,6-2 0</inkml:trace>
  <inkml:trace contextRef="#ctx0" brushRef="#br0" timeOffset="36">12650 14449 7876,'0'-9'14,"0"1"-12,0 5 1,2-2-2,2 5 0,3 5 0,4 4-1,-3 2 0,3 5 0,-3 1 0,2-1 0,-2 2 0,3-3 0,-2 5 0,2-2 0,1-3 0,-4 3 0,1 0 0,0 0 41,2-1 0,-3 0 1,1-5-1,-1 1 163,-1-1-204,4 1 0,-4-1 0,5 0 0</inkml:trace>
  <inkml:trace contextRef="#ctx0" brushRef="#br0" timeOffset="37">6214 14362 8034,'0'-8'0,"0"-1"305,0 7 0,-2-5 1,-2 4 343,-4-1 1,-5 0 0,-2 4-1,-3 1 236,-1 3-718,4 3 0,-9 7 10,4 2 1,-2 9 0,1 10 0,3 5 1,0 5 1,6 3 0,-2 2 0,6 0-248,2-1 1,4-5 0,7-2-1,7-5-64,8-4 1,9-3 0,2-5 0,2-2-1853,0-2 0,-1-3 1984,1-6 0,3 1 0,-4-1 0</inkml:trace>
  <inkml:trace contextRef="#ctx0" brushRef="#br0" timeOffset="38">6536 14684 7963,'-1'-11'173,"-3"3"0,2-3 0,-2 3 1,1-2 156,-1 2 1,1-3-1,-4 3 1,2-3-256,2-2 0,-4 5 0,0 0 0,-1-1-70,0 2 1,0 2 0,-5 5 49,1 0 0,-1 0 1,1 1 70,0 3 0,1 3 0,1 7 0,3 1-74,2 2 0,-1 3 0,3-2 0,-1 0-18,1 0 1,6 0 0,3-4 0,-1 0-315,1-3 0,3-2 0,0 2 0,2-2-29,1-5 1,-4 1 0,1-1 0,0-1 19,2-1 0,2-2 0,-1-2 178,0-2 1,-3-1 0,-1-5 0,0 2 127,-1-2 0,3-1 1,-5-1-1,1-1 533,-1 1 1,1-1 427,-2 1-715,-3 0 1,5 6-1,-6 6 1,0 7-153,0 4 0,0 1 1,0 2-1,0 1-278,0 2 1,0-1 0,0-3 0,0-1-189,0 1 0,0-1 0,0 0 0,0 1-1065,0-1 1420,0-5 0,5 4 0,2-4 0</inkml:trace>
  <inkml:trace contextRef="#ctx0" brushRef="#br0" timeOffset="39">6734 14709 7943,'11'-1'213,"-1"-2"1,-2-1 294,2 1 0,2 2 0,4 1-430,0 0 0,1 0 1,-5 0-1,0 1-15,1 3 1,3-2 0,1 2 0,0-3-1231,0-1 1,-3 0-803,3 0 1969,-3 0 0,-2-5 0,0-2 0</inkml:trace>
  <inkml:trace contextRef="#ctx0" brushRef="#br0" timeOffset="40">6858 14622 7943,'0'-12'1199,"0"4"671,0-1-1494,0 7 0,0 6 1,0 8-237,0 2 1,5 4-1,-1-2 1,-1 1-219,-2 1 1,-1-3-1,0 4 1,0 1-515,0-1 1,0-4 0,0 2 0,0-4-138,0 0 0,0 3 0,0 1 729,0-2 0,0-1 0,0-2 0</inkml:trace>
  <inkml:trace contextRef="#ctx0" brushRef="#br0" timeOffset="41">7193 14374 8065,'0'-12'0,"0"0"506,0-1 0,2 6 76,2 3 1,-1 4 0,4 4-267,-2 4 0,3 9 0,-4 5 0,1 4-248,0 3 1,-4 6-1,4-2 1,-4 3-111,-1 1 0,0-1 0,0-2 0,0-4-361,0-3 1,-1 0 0,-2-8 0,-1 1-174,1-4 0,0-6 311,-1-2 1,4-5 402,0 1 0,6-4 1,6-4-1,0-4-26,1-3 0,-1-3 1,2-1-1,0-2 25,-2 2 0,3-3 0,-6 2-42,2 0 1,1 4-190,0 4 0,1 2 62,-1 6 0,-5 6 0,-3 2 0,-2 3-74,-2 1 1,0 1-1,0-1 1,0 2-38,0 2 1,-6-2 0,-2 3 0,-3-3-18,-2-2 1,1-4 0,-2 1 0,-1-1-396,-1-1 1,-5 2-1,3-3 555,-1 1 0,3-5 0,-1 4 0</inkml:trace>
  <inkml:trace contextRef="#ctx0" brushRef="#br0" timeOffset="42">7689 14374 8049,'2'-7'499,"2"3"9,4 3 0,3-3 0,2 0 28,-1 1 0,2 3 1,1 4-1,2 4 1,-2 3-100,-2 2 1,0 5 0,-1 4 0,-1 4-319,-2 3 0,0 5 0,-3-1 0,-1 3-291,1 1 1,-2-1 0,-4-3 0,-1-4-161,-4-3 1,-2-1 0,-5 0 0,-2-2 41,-2-2 1,-4-2 0,-6-3-1,-1 0-723,-2-1 0,0-1 0,4-2 0,0 1 1013,0-1 0,6 1 0,1-1 0</inkml:trace>
  <inkml:trace contextRef="#ctx0" brushRef="#br0" timeOffset="43">7987 14722 8153,'13'0'467,"-1"-5"1,2 1 0,1 2-1,3-1 674,1-1-850,2 2 1,2-7-334,-2 5 1,1-1-1,-4 4 1,0-2-196,0-1 1,-2 0 0,-3 3 29,-1-4 0,0 4-1284,1-3 1,-6 1 1490,-3-1 0,3 3 0,0-5 0</inkml:trace>
  <inkml:trace contextRef="#ctx0" brushRef="#br0" timeOffset="44">8334 14523 8123,'-7'-5'980,"3"-4"0,2 4-426,-3 1 0,3 2 0,-5 4-289,1 2 1,-3 3 0,0 7-1,-2 1-187,-1 1 1,-2 5-1,-1-5 1,-2 1-302,2 1 1,2-3 0,0 4 0,1-1-636,-1-3 1,1-1 0,1-1 0,3-1-1051,4 0 1908,-3 1 0,5-1 0,-3 1 0</inkml:trace>
  <inkml:trace contextRef="#ctx0" brushRef="#br0" timeOffset="45">8074 14536 8137,'0'-13'137,"0"1"1,0 3 0,1 3 840,3 0 1,-1 2 0,5 4-80,2 0 1,-3 5-1,1 4 1,2 3-576,1 5 0,0 1 1,-1 4-1,-4-2-401,0 2 0,2 0 0,-4 0 1,1-1-176,0 1 0,-4-3 0,5 1 0,-2-2-344,0-3 596,0 4 0,-4 0 0,0 6 0</inkml:trace>
  <inkml:trace contextRef="#ctx0" brushRef="#br0" timeOffset="46">18368 3014 7988,'0'-13'0,"0"1"-97,0 0 0,0-1 964,0 1 1,0-1 0,0 1-184,0 0 1,-2 3-605,-2 1 0,2 1 0,-7-1 0,0 2-67,-2 1 0,-3 3 0,-3-2 0,-2 3-114,0 1 0,-5 1 0,4 3 0,-2 6 96,1 5 0,-1 5 0,4 4 1,0 1 92,0 0 0,3 0 0,7 0-85,4-1 1,-2 1-1,2-1 1,1-4 0,3-3 26,4-3 0,2-6 0,3-1 0,0-2-196,0-2 1,7-2 0,1-1-1,1-1-15,0-3 1,3-3 0,-3-5-1,0-2-96,0-3 0,2 4 0,-2-5 0,2 0 120,2-3 0,-4-2 0,-2-2 0,-2 0 58,-2 0 1,1-2 0,-2 0 0,-3 5-290,-4 3 883,-3 3-85,-1 9 0,0 3 0,-1 8 1,-3 5-101,-4 6 1,-3 6 0,0 8 0,1 3-246,2-1 0,4 4 0,-3-5 0,1 1-543,3-1 0,3-1 0,3-6 1,3-1-232,1-1 0,1-6 709,4 2 0,6-4 0,1 0 0</inkml:trace>
  <inkml:trace contextRef="#ctx0" brushRef="#br0" timeOffset="47">18715 2493 8652,'-12'0'488,"-1"0"0,5 0 155,0 0 0,5 7 0,-1 4 0,3 7-330,1 5 0,0 2 0,1 12 0,2 6-318,1 4 0,1 8 0,-2 1 0,1-1-255,-1-5 1,0-3-1,-1-10 1,3-5-327,-3-5 1,0-7-1,-1-4 299,3-2 1,-1-6 0,5-1 0,2-1 74,1-4 1,1-6 0,1-4 0,1-3 116,2-1 0,-2-2 0,4-3 0,-2-2 75,1 0 0,4-5 0,-5 4 0,-1-2 103,-1 1 1,-3 3 0,-1 6 405,-2-1-371,0 6 0,-1 9 0,-3 9 0,-2 4-121,-2 0 0,0 3 0,0 0 0,0 0-137,0 0 1,0 2-1,-2-3 121,-2-2 1,1-1-1,-5-2 1,-2 1 0,-1-1-76,-1 0 1,0 1 0,-2-1-1,-1 1-317,-2-1 0,-4 0 0,5 1 411,1-1 0,-5 1 0,1-1 0</inkml:trace>
  <inkml:trace contextRef="#ctx0" brushRef="#br0" timeOffset="48">19137 2518 8102,'-6'-13'1184,"5"6"1,-5 5 0,8 9-795,2 5 0,-3 9 0,3 1 0,-1 5-309,1 6 0,-2 9 0,2 4 0,-3 4-17,-1 0 1,0 5 0,0-10 0,0-2-599,0-3 0,0-8 0,0-5 0,0-3 49,0-4 1,-1-6-1,-2 0-157,-1-4 1,0-6 252,4 4 0,4-7 0,1-1 0,2-7 153,3-4 0,-3-2 1,1-4-1,2-4 185,1-2 1,5-2 0,1 0 0,-3 1 292,-5-1 1,2 5-1,-4 4 1,2 4 602,-1 3 0,-4 4-451,4 5 0,-5 5 0,1 4 0,-3 2-268,-1 1 1,0 4-1,0 2 1,-1 0-35,-3 0 0,1 3 0,-5-3 0,-2 0-94,-1 0 1,-1 2-1,-1-3 1,1-2-333,0-1 1,-5-2 0,1 1 0,2-1-41,4 0 0,0-3 0,5-2-741,-2-2 1115,4-1 0,-2-4 0</inkml:trace>
  <inkml:trace contextRef="#ctx0" brushRef="#br0" timeOffset="49">19509 2567 7967,'-4'-12'865,"0"-1"1,-5 5 212,5 0 0,1 5-437,8-1 0,-3 4 1,7 4-1,0 4-425,2 3 0,2 7 0,-1 3 0,0 4-233,1 4 1,-1 8 0,-1 10 0,-2 4-137,-5 3 1,-3-1 0,-1-3 0,0-3-781,0-6 0,0-1 0,0-12 0,0-5 579,0-5 1,-1-4 1005,-3-2-409,2-5 1,-3-7-1,5-8 1,0-3-206,0-2 0,5 0 1,3-4-1,4-4-282,0-2 1,4-3-1,1-2 1,-2-1-130,-1 2 0,0 6 0,1 5 262,1 2 0,1 7 0,-5 3 0,-1 4-9,-2 4 1,0 7 0,-5 7 0,1 0 330,0 0 1,-4 4-1,4-2 1,-4 2-50,-1-1 1,-1 1 0,-4-4 0,-1 0 106,-1 0 0,-4 0 0,1-3 0,-4 1 79,-2 0 1,-1-1 0,3 0 0,-1 1-1400,-1 0 1,-1-3 1050,5 0 0,-6-1 0,-1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3T08:01:08.87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3597 4502 9276,'0'-16'486,"0"-2"1,0-2 0,0-3-1,0-5 1,1-5-527,3-3 1,3 3-1,7 0 1,2-1-1,4-3 1,0-5-1,1-2 1,1-1-1,0 1 1,0 2-1,-3 8 1,-1 6-1,-4 8 70,-4 2 1,-1 8-1,-4 10 1,-3 8-1,0 9 1,-2 8 0,0 6-1,1 5 1,3 3-1,5 2 1,2 5-86,1 2 1,2 0 0,1 3 0,1 6-1,0-1 1,-3 1 0,0-5 0,-2-4-535,-3-7 0,2-5 0,-6-11 1,-1-1-1,-2-4 589,-1-3 0,-6-4 0,0 0 0</inkml:trace>
  <inkml:trace contextRef="#ctx0" brushRef="#br0" timeOffset="1">3597 4403 7742,'0'-7'2325,"0"1"0,0 5-1867,0-3 1,1 3-51,3-4-153,3-1 5,11 4 1,1-10-421,6-1 1,1 1 175,3-5 0,3 2-827,5-1 0,6 2 323,2-3-587,-2 4 1002,0-5 73,-12 4 0,5-4 0,-4 6 0</inkml:trace>
  <inkml:trace contextRef="#ctx0" brushRef="#br0" timeOffset="2">4254 3932 7739,'0'-7'1709,"0"1"-1645,6 23 0,-4-2 4,7 14 0,-5-3 28,4-1-15,0 0-37,-1 5 0,3-4 1160,-6 3 0,4-4-367,-4-5 0,2 4-623,-2-3-164,-3-4 101,5 7 0,-6-10-1266,0 2 1,0 2-1,1-1 1115,3-2 0,-2-7 0,3-2 0</inkml:trace>
  <inkml:trace contextRef="#ctx0" brushRef="#br0" timeOffset="3">4552 3783 7740,'-7'-13'1703,"-4"6"-898,9-4 0,-5 10 971,3-3-1146,3 3-332,-5 6 1,6 3 117,0 9 1,2 3-408,2 9 1,0 5 39,9 7 0,-8 4-861,7 9-15,-2-8 788,-3 2 1,4-8-975,-3-3 0,-1 2 462,1-11 0,1 1 551,3-4 0,0 0 0,1 0 0</inkml:trace>
  <inkml:trace contextRef="#ctx0" brushRef="#br0" timeOffset="4">5544 4056 7694,'-13'-7'580,"5"1"1,0 8 0,-2 0 0,-2 4 0,-3 1 0,-3 4-226,-2 4 0,5-1 0,-1 2 1,3-2-1,4-2 0,2 1 0,1-1 1,4 1-1,0-1 0,9-4-754,6 1 0,4-3 0,8 3 0,1-5 0,1-3 0,-1-1 0,-4 2 0,-3 0 0,-5 4 85,-4 1 1,-5 1 0,-6 4 0,-3 1 0,-6-1 0,-5 2-1,-5 1 1,-2 2 0,0-1 214,0 2 0,-3-5 0,8 0 0,-1-4 1,1-5 98,6-6 0,4-9 0,7-8 0</inkml:trace>
  <inkml:trace contextRef="#ctx0" brushRef="#br0" timeOffset="5">5767 3683 7785,'0'-6'3444,"0"0"-2534,0 6 1,0 1-225,0 4 0,1 7-286,4 9 0,-4 2-298,3 2 0,-1 9 64,1 4 0,-3 7-734,4 1 1,-4 0 419,-1 0 0,-1-3 186,-4-6 0,3-3-38,-7-5 0,1 6 0,-4-9 0</inkml:trace>
  <inkml:trace contextRef="#ctx0" brushRef="#br0" timeOffset="6">5680 4018 7711,'0'-12'533,"0"0"0,0-1-12,0 1 0,0-1 447,0 1 1,0 4-723,0-1 0,6 1 1,2-4-1,3-1 1,3 1-1,1 1 0,3 1-926,1 2 1,-2 4 273,3-4 1,0 1-2046,0-2 2451,4-2 0,-5 5 0,6-7 0</inkml:trace>
  <inkml:trace contextRef="#ctx0" brushRef="#br0" timeOffset="7">6114 4068 7745,'0'12'238,"0"1"1,0-1 504,0 1 0,0-5-227,0 0 1,-1-1-367,-3 1 0,1 2 22,-5-6 1,4 4 105,-5-4-364,7 1 0,-8-7 490,6-2-274,0-3 0,4-5 0,1-2 1,2-1-1,2-3 0,1 0 0,1 0 1,-2 2-1,2-1 0,0 0-245,3 2 1,1 2 0,1 2 0,1 1-1,-1 3 115,0 1 0,6 2 0,2 4 0</inkml:trace>
  <inkml:trace contextRef="#ctx0" brushRef="#br0" timeOffset="8">6375 4043 11355,'-7'6'1373,"-4"-5"0,10 10-1136,-4-3 1,4-1-31,1 2 1,0-1-1,0 4 1,0 1-1,0-1 1,0-4 183,0 1-98,0-7-293,6 4 0,0-1 0,7 2 0</inkml:trace>
  <inkml:trace contextRef="#ctx0" brushRef="#br0" timeOffset="9">6387 3783 7724,'0'-7'0,"-4"0"628,0 3-313,0 2-247,4-3-66,-6 5 120,5 0 1,-3 1-1,8 2 1,3 3-1,2 0-122,4 4 0,-4 1 0,9 2 0</inkml:trace>
  <inkml:trace contextRef="#ctx0" brushRef="#br0" timeOffset="10">6623 3981 7733,'0'13'220,"0"-1"0,-2-1 0,0-1 0,-4-3 441,-1-2 1,3 3-247,-4-4 1,5 2-149,-1-2 1,1-3-52,-1 4-51,3-4 1,-3-2-422,8-4 1,0 3-369,8-7 1,-2 1 236,6-4 336,-2-1-8,-1 1 1,3 4-199,1-1 0,-5 7 1,-4-2-1,1 4-737,-2 4 1189,-2 3 0,-5 5 0,-1 0 0,-2 1 0,-3-1 0,1 1 0,-2-2 1,2-2 1414,-1 0-1833,2-1-2397,4-1 2620,5-2 0,8-5 0,6 0 0</inkml:trace>
  <inkml:trace contextRef="#ctx0" brushRef="#br0" timeOffset="11">6921 3956 8196,'-13'4'509,"1"1"277,-1 4 0,1-6-397,-1 5 1,5-5 0,1 3 563,2-1-100,-5-4 0,10 5-540,0-6 0,2 0-369,6 0 1,0-1-335,4-4 0,1 4 119,-1-3 1,1 3-1,-1 1 1,-1 1 0,-3 3-1,-3 4 1,-4 5-514,-1 3 1,0-1 441,0 6 1,-4 0 237,0 4 0,-6-1-181,2 1-188,2 0 229,-5 0 1,6-5 319,-4 1 0,0-2-102,5 2 1,-6 1-339,2-5 1,-3-1 72,-2-3 0,-3-5-203,-1 0 0,-3-5 494,3 1 0,-5-3 0,3-1 0</inkml:trace>
  <inkml:trace contextRef="#ctx0" brushRef="#br0" timeOffset="12">7218 3857 7688,'-12'0'0,"-1"2"1451,1 2 1,1-2-663,3 7 1,-3-5 218,2 4 1,2 0-465,-1 5 1,5-1-399,-1 1 0,3-1 49,1 0 1,7 2 11,5 3 1,5-4-917,3 4 1,4-3 491,-3-2 1,-4-4-145,0 1 1,-5-1-1803,-3 4 1432,-4 1 0,-5-1 362,0 1 1,-9-1-171,-4 0 1,-8 1-227,1-1 0,-4-4 64,0 1 701,4-7 0,-9 10 0,3-6 0</inkml:trace>
  <inkml:trace contextRef="#ctx0" brushRef="#br0" timeOffset="13">7962 4056 8270,'-1'-13'679,"-3"1"1,2 6 0,-2 6-1,3 9-551,1 6 0,0 4 0,0 6 0,-1 0 0,-2-1 0,-3 1 0,1-1 0,-2-2 0,1-3-656,1-1 1,-1-3-1,4-8 1,-1-7 374,4-7 0,5-8 0,6-3 0,2-1 0,1-3 0,3-2 0,1-1 0,3-1 0,2-1 0,1-2 89,-1 1 0,-3 7 0,-2 5 1,-1 4-1,-4 5 95,-4 7 0,-5 11 1,-6 9-1,-3 4 0,-5 1 1,-2-1-1,0 1 0,2 0-718,0 0 687,7-11 0,-4 8 0,6-9 0</inkml:trace>
  <inkml:trace contextRef="#ctx0" brushRef="#br0" timeOffset="14">8347 4118 7979,'-13'12'494,"1"0"0,4 1 0,1-1 0,3 1 0,5-2 0,6-3-353,4-4 0,3-3 0,1-1 0,3-1 0,1-3 0,2-4 0,-2-3 0,-2-2 0,-4-1 0,0-1-534,-1-1 1,-4-2-1,-1 3 1,-1-2-1,-3 2 1,-3 1-1,-5 3 1,-3 3-870,-3 4 1,-1 2 1225,-1 2 1,1 2 0,1 2 0,1 3-1,3 1 36,2 0 0,6 1 0,6 3 0</inkml:trace>
  <inkml:trace contextRef="#ctx0" brushRef="#br0" timeOffset="15">8868 3634 7739,'-6'-7'1211,"5"3"1,-3 9-1,2 6 1,2 6-1097,0 2 0,0 7 0,0 9 1,0 5-1,0 5 0,0 5 1,-1 1-1,-3-1 0,-3-5 1,-1-4-1,1-3-115,1-7 0,-3-3 0,2-3 0</inkml:trace>
  <inkml:trace contextRef="#ctx0" brushRef="#br0" timeOffset="16">8731 3956 7685,'0'-12'488,"0"0"0,2 1 1,2 1-1,4 3 499,3 1 1,3-2-1,2 3-570,5-2-1192,2-1 1,4-1 774,2 1 0,8-6 0,7-5 0</inkml:trace>
  <inkml:trace contextRef="#ctx0" brushRef="#br0" timeOffset="17">9909 3857 7732,'-12'-7'241,"0"3"0,-1 5 0,1 6 0,-2 7 0,-1 4 0,-2 4 0,2 2 0,1 2 0,1 1-121,-4 2 1,7 0-1,-1-4 1,5-2 0,3-1-1,1-2 1,4-2-1,2-5 1,6-2-510,5-2 1,3-7-1,4 3 389,-2-4 0,1-7 0,4 0 0</inkml:trace>
  <inkml:trace contextRef="#ctx0" brushRef="#br0" timeOffset="18">10182 3919 7770,'-12'0'453,"0"0"1,-1 2-1,1 2 1,-1 4 0,1 3-1,0 1-87,-1 1 0,5-1 0,1 1 0,1-1 0,4 0 0,0 1 0,2-1 0,2-1-891,2-3 1,3-3 0,5-8 0,2-3 0,1-2-1,2-4 1,-2-4 0,-1 1 0,-2 2 195,0 0 0,-5 1 1,-3-1-1,-4 2 1,-4 3 754,-4 4 1,-4 7 0,-4 2 0,0 2 0,1 3 0,1-1 0,3 1 72,3-2 0,-1-1-499,9 1 0,9-8 0,10-6 0</inkml:trace>
  <inkml:trace contextRef="#ctx0" brushRef="#br0" timeOffset="19">10430 3944 7723,'-11'5'252,"3"4"1,3 2 0,3 1 0,-1 1 0,-1-1 399,2 0 0,0-3 1,1-2-1,-2-1-996,-1 1 0,0-5 1,4-2-1,0-7 0,0-4 1,1-2 315,3 1 0,3 0 0,4-1 0,-1 1 0,-2-1 0,2 2 0,1 2 0,1 2 189,1 1 0,-5 4 1,-1 6-1,0 4 1,-2 3-1,1 3 0,-4 1-272,0 1 1,-2 5-1,0-3 1,0 0 0,-2 1-1,0-1 1,-4 0 110,-1-3 0,4-1 0,-2-2 0</inkml:trace>
  <inkml:trace contextRef="#ctx0" brushRef="#br0" timeOffset="20">10852 3535 8839,'-8'-11'0,"1"1"404,1 2 0,1 6 0,2 4 0,-2 9 0,-2 8 0,-2 4 0,1 5 0,0 4-98,-2 5 1,-1 10 0,-1 1-1,-1 4 1,1 1 0,1-2-1,1-4 1,3-5-85,2-4-222,1-15 0,4 6 0,0-10 0</inkml:trace>
  <inkml:trace contextRef="#ctx0" brushRef="#br0" timeOffset="21">10641 3870 7360,'-4'-20'0,"0"4"829,1 2 0,2 2 0,1-1 0,0 1 0,1 1-649,3 2 0,3 0 1,6 3-1,0 1 1,3-1-1,3 3 1,3 2-1,4 1 1,0 0-1,2 0-4347,1 0 4167,-3 0 0,4 6 0,-5 1 0</inkml:trace>
  <inkml:trace contextRef="#ctx0" brushRef="#br0" timeOffset="22">11125 3820 7709,'-12'12'230,"-1"1"0,-1-1 0,-1 2 0,-1 1 0,0 2 143,3-2 1,0-1 0,1-2 0,1 0 0,1-1 0,3-1 0,3-3 0,6-2-586,4-2 0,5-3 0,3-4 0,1-4 0,2-3 1,-2 0-1,0 1 0,0 2-59,2-2 1,0 1-1,-6-1 1,-2 3 0,-2 3-1,-3 5 506,-5 6 0,-1 1 0,-4 3 1,-1 3-1,1 0 0,-1 0 0,2-2 1,-1 1-257,3-1 1,2 0 0,1 1 0,1-2-1216,4-3 1236,2-2 0,5-6 0,0 0 0</inkml:trace>
  <inkml:trace contextRef="#ctx0" brushRef="#br0" timeOffset="23">11385 3845 8185,'-7'1'565,"2"3"0,1 5-337,0 2 0,0 1 0,2 0 0,-1 1 0,-1-1 0,0 1-228,-1-1 0,3 0 0,-3 1 0</inkml:trace>
  <inkml:trace contextRef="#ctx0" brushRef="#br0" timeOffset="24">11348 3683 8228,'-7'-5'271,"2"5"1,6-1-2132,3 3 1860,-2 8 0,14-3 0,-2 5 0</inkml:trace>
  <inkml:trace contextRef="#ctx0" brushRef="#br0" timeOffset="25">11534 3919 7740,'-4'13'86,"0"-1"0,1 0 1,0 1 18,-1-1 1,3 1 0,-3-1 0,4-1-268,4-3 0,1-4 0,5-8 0,-3-4 0,0-2 1,-2-1-1,2 0 0,-1-2 382,-1-1 0,4 0 1,-4 3-1,2 1 1,1 2-1,0 0 1,1 1 40,0 3 0,-3 4 0,-2 4 0,-3 4 0,-1 5 0,0 2 0,0 1-778,0-1 1,0-1 0,0-1 0,0-1 516,0 0 0,-5 1 0,-2-1 0</inkml:trace>
  <inkml:trace contextRef="#ctx0" brushRef="#br0" timeOffset="26">11819 3882 10094,'-6'5'395,"-4"2"1,6 6 0,0-1 0,-1 1 0,1-1-344,2 0 0,-4 1 0,2-1 0,1 1 0,0-1 1,1 0-53,-2 1 0,-1-6 0,5-2 0</inkml:trace>
  <inkml:trace contextRef="#ctx0" brushRef="#br0" timeOffset="27">11807 3708 7847,'-12'0'1099,"-1"0"-796,6 0 0,3 2 0,8 0 0,5 3-303,2-3 0,7 5 0,1 0 0</inkml:trace>
  <inkml:trace contextRef="#ctx0" brushRef="#br0" timeOffset="28">12030 3907 7740,'-8'5'680,"1"4"-107,2 2 1,-4-3 0,4-1-524,-2-2 1,6-1-1,1-5 1,6-2 0,7-2-1,2-2 1,2-1-1,-1-1 1,1 1-583,-1-2 1,-1 3 0,-5 1 0,-2 0 774,2 3 1,-5 3 0,0 4-1,-5 5 1,-5 2 0,-3 1-366,-3 1 1,4-1 0,3 0 0,3 1-472,1-1 0,5-5 593,3-3 0,3-2 0,2-2 0</inkml:trace>
  <inkml:trace contextRef="#ctx0" brushRef="#br0" timeOffset="29">12241 3907 8917,'-12'4'0,"1"1"1766,2 2 1,-2 2-1108,3 3 1,4-5 0,4-4-812,7-6 1,3 0 0,-1-4 0,-1 2 0,2 2 0,1 2-50,2 1 0,-5 5 0,-1 3 0,-2 5 0,-1 2 1,2 3-1,1 1 0,1 3 27,0 2 0,-4 0 0,3 3 1,-1 1-1,-3 6 0,-3 1 1,-5 3-1,-3 0 317,-3 4 0,-3-3 0,-2 7 1,-5-1-1,-2 0 0,-3-5 281,-3-6 1,1-4-313,-5-5 0,5-6 34,-1-2 1,3-9 556,1-4 0,6-2 45,3-2 1,7-2-451,5-2 0,3-4-329,1-9 1,8-2-778,9-6 1,3-1 245,13-3 1,-2-4 0,5-7 0,2-1-2554,1 1 3115,5-4 0,0 0 0,6-6 0</inkml:trace>
  <inkml:trace contextRef="#ctx0" brushRef="#br0" timeOffset="30">13134 3497 7729,'0'-16'0,"0"-1"498,0 2 0,0 1 0,1 3 0,2 2 0,1 3-55,-1 5 1,3 6 0,-2 15-1,0 6 1,0 4 0,0 5-1,-1 2 1,-2 1 0,-1 2 0,-1-1-467,-3 1 1,-2 0 0,-5-3-1,2-1 1,-2-4 0,1-6-1,0-6 1,2-2-303,0-2 0,6-8 1,2-7-1,7-6 1,6-9-1,3-3 1,5-3 130,2-4 0,2 6 1,0-6-1,0 2 0,-2 2 1,-1 4-1,-3 3 193,-1 5 0,-1 3 1,-5 5-1,-1 1 1,-2 3-1,-5 6 460,-3 5 1,-6 3-364,-4 2 0,-7 4 0,-5-3 0,-2 2 0,-2 0 0,0-1 305,0-1 1,0-6-375,1 2 1,3-3 0,2-3 0,1-3 0,3-4-1,1-3 65,1-1 1,7-2-4,1-7 1,11-2-90,6-13 0,6 1 0,7-7 0</inkml:trace>
  <inkml:trace contextRef="#ctx0" brushRef="#br0" timeOffset="31">13618 3497 8064,'-13'-33'0,"2"2"0,3 0 0,4 4 961,3 1 0,-4 1 0,1 1 0,0 4-646,-1 3 0,5 10 0,-2 7 0,6 10 0,3 9 0,3 10 0,1 7 0,1 5-278,1 5 0,-6 2 0,-3 0 0,-3-1 0,-2-3 1,-3 0-1,-5 0 0,-2 2 0,-1-3 0,0-5-450,-1-3 0,1-8 1,-1 1-1,1-6 0,1-6 1,1-3-1,2-5 282,-2-4 0,5-4 0,1-4 1,2-6-1,4-5 0,2-5 1,6-4 1,5-1 0,4-4 0,6-1 0,0 0 0,1-1 0,1 5 0,2 4 0,-1 6 16,-2 2 1,-1 3 0,-2 3-1,-1 3 1,-2 4 0,-3 1-1,-3 1 388,-4 4 0,-5 1 0,-6 7 0,-4-1 0,-6 2 0,-6 1 0,-1 2 0,-1-2-40,-1-1 0,0 2 0,-5 1 0,2-2 0,1-1 0,2-3 0,2-3 0,3-2-255,1-1 1,3-5 19,3 0 0,8-5 0,7-8 0</inkml:trace>
  <inkml:trace contextRef="#ctx0" brushRef="#br0" timeOffset="32">14077 3361 7789,'-13'-12'92,"1"-1"1,1 1 0,1 1 0,3 1 0,0 3 0,2 0 518,-1 0 1,1 5 0,2-1 0,-1 7 0,1 9 0,2 7 0,1 8 762,0 5 1,1 8 0,2 5-1293,1 2 0,2 4 0,-4 1 0,3-1 1,-3 3-1,-2-1 0,-4-3 0,-4-4-402,-3 0 0,0-9 0,1-3 1,2-7-1,0-5 0,-1-4-73,1-4 1,4-7-1,-3-6 1,3-8 0,5-8-1,8-4 184,6-4 0,1-7 0,8-4 0,2-2 0,0-1 1,0 3-1,-1 5 0,0 5-7,0 2 0,-5 10 1,0 0-1,-2 4 1,-3 4-1,-2 2 1,0 2 364,-1 3 1,-3 3 0,-3 6 0,0-1-1,-3 2 1,-2 1 0,-1 3 0,-1 0 0,-2 1 54,-1 0 1,-6-3-1,2 0 1,-3-1-1,-3 0 1,-1 2 0,-3-2-1,-3-1-192,-5-2 0,0-1 0,-6-1 0,2-2 0,2 1 0,2-1-12,1 0 0,1-5 0,-1 2 0</inkml:trace>
  <inkml:trace contextRef="#ctx0" brushRef="#br0" timeOffset="33">14784 3646 8225,'-6'13'760,"1"-5"0,-5-1 1,2 0-1,-2-2 1,0 2-1,1-1-62,0-1 0,7 1 1,-2-2-699,2 4 0,-9 3 0,-3 2 0</inkml:trace>
  <inkml:trace contextRef="#ctx0" brushRef="#br0" timeOffset="34">14771 4217 8081,'-12'0'0,"-1"0"0,6 0 0,2 0 0</inkml:trace>
  <inkml:trace contextRef="#ctx0" brushRef="#br0" timeOffset="35">5941 5804 12541,'8'-12'124,"0"-1"1,-5 1 0,3-2 0,-1-1-1,2-3 1,1 0-244,0 0 0,1 2 0,3 3 1,1 2-1,-2 6 0,-3 8-98,-4 8 1,-3 11-1,-1 3 1,-1 5 0,-3 3-1,-4 1 1,-3 5-1,-3 5-59,-3 4 1,3 7 0,-2 1 0,2-4 0,2-7 0,1-7 0,2-8 0,5-7 0,3-3-1262,1-5 1537,0-1 0,0-2 0,0 0 0</inkml:trace>
  <inkml:trace contextRef="#ctx0" brushRef="#br0" timeOffset="36">6288 6090 7835,'-6'-13'2715,"5"6"-2238,-4 2-211,5 5-266,0 0 0,5 0 0,2 0 0</inkml:trace>
  <inkml:trace contextRef="#ctx0" brushRef="#br0" timeOffset="37">8124 5755 7915,'0'-7'0,"-5"-4"0,1 3 0,0-2 2,-1 2 0,2-3 401,-5 2 1,3-2 0,-3-1-1,0-1 1,0 1 0,-1 1-1,0 3-231,-2 4 0,-2 2 0,0 2 0,-3 0 1,0 2-1,1 3 0,1 6 0,2 6 0,-1 2-151,1 3 1,1 1 0,2 2 0,4 0 0,1 0 0,0 0 0,1 0 0,3-2-800,4-2 0,-1-3 567,5-6 0,-4-1 0,4-3 0,2-4 0,1-2 0,2-2 111,-1 0 0,0-6 1,-1-2-1,-1-3 0,-2-3 1,2-1-1,1-2 0,1 2 108,1 2 1,-1-4 16,1 0 1,-1 0-1,-1 1 1,-1 0 0,-4 1-1,1 1 153,0 1 1,-3 2 0,3 5 0,-1 6-1,-3 6 1,-2 7-47,-1 3 0,0 4 1,0 4-1,0 1 1,0 1-1,0 2 1,0 2-325,0 2 0,0-4 0,0 1 0,0-5 1,0-3-1,0-4 0,0-4 192,0 0 0,5-6 0,2-2 0</inkml:trace>
  <inkml:trace contextRef="#ctx0" brushRef="#br0" timeOffset="38">8657 5817 7928,'-13'-7'794,"5"-3"1,1 5 0,3-1-629,6 1 1,4 0-1,11 5 1,4 0-1,2 0 1,3 0-1,2 0 1,1 0 0,-2 0-325,-1 0 0,-1 0 1,-1 0-1,-2 0 0,-3 0 1,-1 0-1,-3 0 0,-1 0 158,-2 0 0,1-5 0,-1-2 0</inkml:trace>
  <inkml:trace contextRef="#ctx0" brushRef="#br0" timeOffset="39">8843 5593 7895,'-11'-15'569,"3"3"0,-3 4 0,4 2-187,0 10 0,1 5 0,6 13 0,0 2 0,0 5 0,2 2 0,0-1 0,3-1 15,-3 1 1,0-6-602,-2 5 0,0-7 0,0 4 1,0-4-1,0-1 0,0-1 204,0 1 0,0-6 0,0 3 0</inkml:trace>
  <inkml:trace contextRef="#ctx0" brushRef="#br0" timeOffset="40">9649 5693 7858,'0'-13'0,"0"1"187,0-1 1,0 1 0,0 0 0,0-1 0,-1 1 0,-3 1 0,-3 1 0,-2 3 532,1 2 0,0-3-701,-5 3 1,1 1 0,0 4 0,-1 0 0,-1 0-1,-1 0 1,-1 2 0,1 2-20,1 4 0,1 3 0,1 1 0,1 2 0,1 3 1,2 2-1,0 2-32,1-1 1,1-4 0,6 1 0,0 0 0,0 0-1,0-2 1,2-3 0,2-4-49,4-3 1,-1-4-1,1-1 1,2 0-1,1-1 1,1-2 0,1-3-1,-1-1-27,1-2 1,-1-2 0,0-2-1,1 1 1,-1-1 0,1 1 0,-1 0-1,0 1 115,1 2 1,-5 0 0,0 5 0,1 2 0,-2 5 0,-2 7-1,-1 5 1,0 5 40,-1 4 1,-2-1-1,-2-2 1,-2-3 0,-2-2-1,-1 1 1,1-2-822,2-1 772,2-7 0,6-2 0,2-5 0</inkml:trace>
  <inkml:trace contextRef="#ctx0" brushRef="#br0" timeOffset="41">9934 5122 8822,'-7'-19'0,"3"2"643,3 4 1,1 3 0,0 7-1,1 11-219,3 10 1,3 7 0,6 5 0,-1 6 0,0 4 0,0 3 0,-4 2 0,-4 8-129,-3 6 1,-1 0-609,0 7 0,-1-8 1,-3-7-1,-4-8 1,-2-8-1,0-7 1,3-3-119,2-5 1,1-8 0,4-8-1,0-8 1,0-6 0,0-3 274,0-4 1,1-2 0,3-6 0,4-1 0,3-3 0,2-4 0,-1-2 0,1 2 12,-1 4 1,5 9 0,1 3-1,-1 3 1,3 3 0,-2 3 0,0 4-1,-3 4 193,-1 4 0,-2 4 1,-1 7-1,-3 3 1,-4 2-1,-2 0 1,-2 1-1,0 0 1,0 1 59,0 1 1,-6-2 0,-2-2 0,-3-1 0,-1-3 0,-1-1 0,1-2 0,-2 1-12,-3-1 1,2-4 0,-4 1-101,1 0 0,-4-3 0,3-1 0</inkml:trace>
  <inkml:trace contextRef="#ctx0" brushRef="#br0" timeOffset="42">10592 5680 9352,'5'-7'327,"2"2"1,5 5 0,2 0-1,1 0 1,3 0 0,0 0-1,1 0-419,1 0 1,0-2 0,5 0 0,0-2-1,0-1 92,0 0 0,-1-2 0,1-5 0</inkml:trace>
  <inkml:trace contextRef="#ctx0" brushRef="#br0" timeOffset="43">10740 5507 6987,'-8'-4'580,"0"-1"0,5 3 0,-1 7 0,3 8 0,1 6 0,0 4-356,0 2 1,1 4 0,2 0 0,1-2 0,-1 0 0,-1-3-1,1 0 1,3-2 0,1-3 0,2-1-1325,2-3 1100,2-6 0,10 2 0,3-4 0</inkml:trace>
  <inkml:trace contextRef="#ctx0" brushRef="#br0" timeOffset="44">11410 5122 7704,'0'-16'0,"0"-1"0,0 2 513,0 1 1,0 2 0,0-1-1,0 4 1,0 6 0,0 11-254,0 10 1,4 14 0,0 4 0,1 1 0,-1 3 0,0 0 0,-1 3 0,-2 2-1,-1 3-390,0 2 1,-4-6-1,0-3 1,1-4-1,2-5 1,1-6-1,0-5 1,0-3 22,0-3 0,1-7 1,3-4-1,4-4 1,3-4-1,2-4 1,-1-4-1,2-3-24,2-2 1,0-5-1,3 1 1,-1-2-1,-2-1 1,1 2-1,-1 3 1,0 1-68,-3 3 0,0 7 0,-1 4 0,1 2 0,-2 4 0,-2 3 161,0 8 1,-7-1 0,2 6-1,-2-2 1,-2 2 0,-2 0 0,-2 1-1,-3-1 184,1 0 1,-6-1 0,4-5-1,-3 1 1,-1-1 0,-2 0-1,-1 1 1,-3-1-255,-1 1 1,-2-1 0,-2-1-1,-1-1 1,2-2 0,-1 0 0,2-1-1,0-3-2443,2-2 2550,4-2 0,-3 0 0,6 0 0</inkml:trace>
  <inkml:trace contextRef="#ctx0" brushRef="#br0" timeOffset="45">12018 5494 7871,'0'-12'226,"0"4"0,-2 1 1,-2 1-1,-4 3 0,-4 3 171,-5 5 0,2-1 0,-6 7 0,-1 2 0,-1 3 0,-1 2 0,2 1 0,3 2 0,3-2 0,3-1-415,3-3 1,8-1 0,-2-2 0,2 0 0,4-1 0,2-4-195,4-7 0,3-1 0,1-6 1,1 0-1,-1 0 0,-1-2 0,-1-2 1,-2-2-250,2 1 1,1-1 441,1 1 0,1 0 0,-1 1 0,-1 1 0,-1 3 0,-2 2 0,0 3-4,-1 5 1,0 0-1,-4 5 1,1 2 0,0 1-1,0 1-9,0 0 0,0 1-301,-4-1 0,5-3 0,0-1 333,2 1 0,1 2 0,5 2 0</inkml:trace>
  <inkml:trace contextRef="#ctx0" brushRef="#br0" timeOffset="46">12353 4887 8002,'-7'-6'315,"3"5"1,8-2 0,5 6 0,5 5 0,4 4 0,3 6-1,4 6-174,2 3 1,1 8 0,-6-4-1,-3 2 1,-1 0 0,-3 2 0,-2-1-1,-5 1 1,-4-2 0,-3 1-314,-1 2 1,-9 3 0,-5 1 0,-5 4 0,-6 3 0,-4 2 0,-3 0 0,-2-4-33,-2-2 0,0-7 1,3-7-1,4-5 1,4-2-1,3-2 204,2-2 0,4-2 0,-1-3 0</inkml:trace>
  <inkml:trace contextRef="#ctx0" brushRef="#br0" timeOffset="47">7665 5246 8123,'5'-11'0,"-5"3"173,-7 4 1,-4 2 0,-1 4 0,-2 2 0,-1 4 0,-3 5 0,-1 3 0,-2 5 0,0 5 272,1 7 1,0 8 0,0 16 0,3 8 0,5 2-1,2 2 1,3-6 0,2-1 0,2-1-648,2 1 1,2-1 0,4-3 0,7-5-1,5-4 1,5-8 0,6-9 0,2-9-1970,5-6 0,1-9 2170,1-4 0,6-3 0,1-1 0</inkml:trace>
  <inkml:trace contextRef="#ctx0" brushRef="#br0" timeOffset="48">12936 5407 10614,'12'0'392,"2"-1"1,1-2 0,2-1 0,-1 1 0,1 2 0,1 0 0,1-2-151,3-1 1,-3 0 0,0 2-1,1-1 1,-1-2 0,2-1 0,-1 1-1,1 1 1,0-2 0,-1-1-619,1 1 0,0-4 0,4 4 1,-1 1-1,0-2 0,-2 1 0,-3 1 1,-1 2-5119,-3 2 5047,-1-5 447,-7 5 0,4-5 0,-4 6 0</inkml:trace>
  <inkml:trace contextRef="#ctx0" brushRef="#br0" timeOffset="49">13283 5184 8456,'-4'-8'0,"-2"1"456,-1 2 0,3 0 1,-4 5-1,0 2 0,-1 2 130,1 4 1,4 5-467,-4 3 0,4 3 0,-3 6 0,0 0 0,0 1 0,-3 2 0,1 2 0,-1 0-224,2 1 1,1-2 0,-3-5 0,3 0 0,0-3 0,2-5 0,-1-2 0,2-3-2386,-1-3 2489,3-2 0,-3-1 0,5 2 0</inkml:trace>
  <inkml:trace contextRef="#ctx0" brushRef="#br0" timeOffset="50">13122 5234 9181,'1'-7'868,"3"4"0,4 6 1,3 5-1,2 3-707,-1 2 1,2 5 0,1 2 0,3 4 0,0 2 0,0 1 0,-3 2 0,-1 0-1,-2 0 1,-1 0-947,-2-1 0,0-2 0,-5-3 785,-1-2 0,4 2 0,0-3 0</inkml:trace>
  <inkml:trace contextRef="#ctx0" brushRef="#br0" timeOffset="51">16607 4502 8122,'-6'-12'0,"5"-1"0,-3 1 0,2-1 290,2 7 1,0 1 0,0 10 0,0 4 0,2 6 0,0 6-1,4 4 1,1 2-154,3 2 0,-1 0 0,1-4 0,-2 1 1,0 0-1,1 1 0,-2-4 0,-2-1 1,-2-1-1,-2-1-316,-1 2 1,0-2 0,0-1 0,0-1-1,0-3 1,0-1-494,0-2 664,0-5 1,0-3 0,0-8 0,2-5 0,2-5 0,4-4 0,3-1 0,3-3-48,2-2 0,-2-1 0,3 2 0,-4 1 0,0 3 1,-1 1-73,1 2 263,-1 3 1,0 2-1,1 2 1,-2 7-79,-3 4 1,2 5-1,-6 7 1,-1 1-1,-2 2 1,-1-2 0,-1 0-84,-4 2 1,-1 1-1,-7 4 1,1-2 0,-2 2-1,-1 0 1,-2 0 0,2-1-130,1 1 1,2-3-1,-2 1 1,-1-2-1,-2-5 1,2-2-1,2-4-621,0-1 0,6-5 775,3-9 0,8-6 0,3-11 0</inkml:trace>
  <inkml:trace contextRef="#ctx0" brushRef="#br0" timeOffset="52">17016 4378 8110,'0'-12'360,"0"-1"0,0 1 0,0-1 55,0 1 0,0 7 0,0 6 0,1 10 0,2 8 0,1 5 0,0 2 0,1 3-409,-1 4 0,4 8 0,-4 3 0,0 0 0,0-2 0,0-4 0,-1-1 0,-1-1 0,-2-3 0,0-4-194,0-2 1,-2-3-1,-1 0 1,-1-2-1,0-3 1,0-1 0,0-3-1,0-1-174,-2-2 1,5-3 0,-3-4 0,2-4 229,2-6 1,0-10-1,2-6 1,2-2-1,3-2 1,1-1-1,0-2 1,1-1-112,-2 2 1,4 1 308,-3 1 1,3 5-1,0 4 1,-1 2 0,-2 3-1,1 1 158,2 2-106,2 5 0,-1-2 0,1 5 0,-2 1 0,-2 3 0,0 5-136,0 2 0,-3 1 0,-2 0 0,-3 1 0,-1-1 0,0 1 0,0-1 0,0 1-84,0-1 1,0 0 0,-1 1 0,-3-1 0,-5 1 0,-2 0 0,-2 1 193,-4-2 1,3 6 0,-2-8 0,2 0 0,2-1 0,-1 0 0,1-3-1,-1 0-69,1-3 0,4-2 1,1-2-1,1-3-23,4-5 0,6-7 0,3-3 0</inkml:trace>
  <inkml:trace contextRef="#ctx0" brushRef="#br0" timeOffset="53">17760 4576 8276,'-7'2'1150,"3"2"1,3 4-930,1 3 0,0 2 1,0-1-1,0 0 0,0 1 1,0-1-1,0 1 0,1-2-15,3-3 0,3-3-247,6-5 1,-1 0-1,2-1 1,1-3-1,1-3 1,1-1-1,0-2 1,0-2-99,3-3 1,-5-2 0,1 6 0,-2 1 0,-1 2-38,-1-2 1,-5 10-1,-3 5 1,-3 4 0,-1 4-1,0-1 1,0 0-129,0 1 1,-5 2 0,-3-1 0,-3-3 0,-2 0 0,1-1 0,-1-1 0,0-2 0,-3 0 303,0 0 0,-6-4 0,3 2 0</inkml:trace>
  <inkml:trace contextRef="#ctx0" brushRef="#br0" timeOffset="54">17735 4266 8981,'-11'-1'1046,"3"-3"1,4 3-1737,8-4 690,3 4 0,16 1 0,4 0 0</inkml:trace>
  <inkml:trace contextRef="#ctx0" brushRef="#br0" timeOffset="55">18529 4589 8787,'-7'5'311,"2"2"0,3 6 0,0 0 0,-4 3 0,1 0 0,-2 1-303,0 1 0,0-5 0,-3 3-102,2-7 1,5-5 0,0-8 0,6-4 0,5-4 0,3-4 0,3-2-151,3-1 1,-3 3 0,4-5 0,-2 0 0,1 2 0,-2 1-1,-1 2 1,-2 0-32,0 5 1,-1 6 0,-2 9 0,-5 6-1,-3 3 1,-2 5 0,-3 2 356,-5 2 1,2-4-1,1-1 1,0 0-1,2-2 1,0-2-1,0-4 71,1 1 1,3-5-1,4 0-153,4-4 0,9-1 0,2 0 0</inkml:trace>
  <inkml:trace contextRef="#ctx0" brushRef="#br0" timeOffset="56">18864 4614 8497,'-21'11'0,"2"-2"663,1 0 0,6-5 1,5 4-463,1 2 0,4-1 0,6 1 0,4-3 0,3-2 0,3-2 1,1-3-1,3-3 0,0-2 0,1-2-592,0-3 0,-4-1 0,2-1 1,-3-1-1,-3 1 0,-2 0 0,-2-1 1,-1 1-13,-3-1 1,-2 1-1,-2 1 1,-4 3 0,-3 4-1,-4 2 1,-3 2 314,-2 0 1,-4 0 0,4 0 87,-3 0 0,0 0 0,-5 0 0</inkml:trace>
  <inkml:trace contextRef="#ctx0" brushRef="#br0" timeOffset="57">19224 4068 8000,'-9'0'522,"2"1"0,2 3 0,2 6 1,2 4 647,1 2 1,0 6-1213,0-1 1,4 4-1,0 4 1,0 4 0,0 3-1,0 1 1,1 2 0,-1 1-81,0 1 0,0-1 1,-4-6-1,0-2 0,-1-3 122,-3-6 0,-3 2 0,-6-6 0</inkml:trace>
  <inkml:trace contextRef="#ctx0" brushRef="#br0" timeOffset="58">19087 4465 8395,'-11'-8'0,"2"1"0,2 0 1032,1 0 0,2-1 1,5-3-1,4 1 0,4 3 417,6 2-1749,-1 0 1,11 4 0,-2-2 0,6-2 0,3-1 0,4-1 299,4 0 0,9-1 0,8-4 0</inkml:trace>
  <inkml:trace contextRef="#ctx0" brushRef="#br0" timeOffset="59">19807 4378 7952,'-7'6'262,"1"0"1,6 7 0,0 1 0,0 1 0,0 3 0,0 0 0,0 1 0,0 0-37,0 3 0,0-4 1,0-1-1,0-4 1,2 0-1,0-1 1,4-1-495,1-2 0,1-5 0,4-7 0,1-4 0,-1-3 0,2-5 117,2-3 1,2-2-1,4-5 1,-2 0 0,-2 2-1,-2 1 1,-1 2-1,-1 4 1,-3 3 233,0 4 139,-5 6 0,-1-1 0,-5 8 0,0 4 1,0 3-84,0 2 1,-4 3 0,-1 2-1,-1 0 1,1 1 0,0-1 0,1 0-60,0-3 1,1-4-112,7-7 1,3-9-1,6-13 1,-1 0 0,1-1-1,-1 1 1,0-1 0,-1 1 0,-2 0 1,2 1-1,-4 5 1,1-1 506,0 1 1,-4 5-418,5 3 0,-7 8 0,2 4 0,-1 3 0,0 2 0,2-1 0,1 1-135,-1-1 1,4-4-1,-4 1 1,1 0 0,1 1-1,-2 0-352,1-2 0,-2-4 427,-4 4 0,5 0 0,2 5 0</inkml:trace>
  <inkml:trace contextRef="#ctx0" brushRef="#br0" timeOffset="60">19757 4080 8945,'-7'-12'928,"3"0"1,4 5-1,3 4-928,1 6 0,5 4 0,-2 5 0</inkml:trace>
  <inkml:trace contextRef="#ctx0" brushRef="#br0" timeOffset="61">20749 4031 7968,'0'-13'0,"0"5"539,0 0 1,0 0-1,0-2 1,0 6-1,0 9 1,0 9 993,0 7 1,-1-1-1442,-3 5 0,2 3 1,-3 8-1,1-2 1,-2-1-1,-1 2 1,-2 0-1,-1 3-66,2-1 0,1-5 1,4-5-1,-1-3 0,1-5 1,3-1-1,4-5 0,4-1-73,4-4 0,4-5 1,2 2-1,1-1 0,3 0 1,2-1-1,1-2 0,-1-2-159,1-3 0,-4-2 0,-1-3 0,3 2 0,-1 0 1,-2 1-1,-2 0 0,-1 0-629,-1 1 1,1 0 0,-5 5 834,1 0 0,-1-5 0,0-2 0</inkml:trace>
  <inkml:trace contextRef="#ctx0" brushRef="#br0" timeOffset="62">5122 5556 7975,'-4'-12'0,"-1"-1"1248,-2 1 1,4 4-637,-1 0 0,-3 5 0,-1 0 0,-2 6 0,-1 5 0,0 6-337,-3 6 1,-2 7-1,-1 11 1,-4 4-1,-2 3 1,-2 3 0,0 5-1,1 6 1,11-25-1,2 2-1558,1 4 1,-1 0 922,-1-2 1,1-1-1,4-1 1,0-1 0,-8 22-1,4-9 1,4-9 0,2-11-1,2-6 360,2-5 0,6-14 0,2-5 0</inkml:trace>
  <inkml:trace contextRef="#ctx0" brushRef="#br0" timeOffset="63">4713 5779 8592,'-7'6'704,"1"-3"1,8 4 0,2 0-551,4-1 0,3 3 1,3 4-1,4 4 0,7 5 1,6 6-1,8 6 0,4 5 1,5 5-1,0 1 1,2 3-2839,-3-1 2684,-6-5 0,2 0 0,-6-4 0</inkml:trace>
  <inkml:trace contextRef="#ctx0" brushRef="#br0" timeOffset="64">5916 7516 8079,'-19'0'448,"1"0"0,7-2 0,2-2 1,4-4-1,1-3 0,0-1-159,1-1 0,3 5 0,3 0 0,2-2 0,2-1 0,3-1 0,1-1 0,1 2 1,1 2-1,-1 2-430,0 1 1,-3 2-1,-1 4 1,2 0 0,-1 1-1,-1 4 1,-3 4-1,-4 5 257,-1 2 0,-1 12 0,-4 1 1,-3 7-1,-3 7 0,-1 3 1,-1 3-1,2-5 82,3-4 1,-2-9 0,6-3 0,1-6 0,2-5 0,1-4 0,1-2 0,4-2-116,3-5 0,3 1 0,3-1 0,2-1 0,5-2 0,2-1 0,1 0-900,-4 0 1,4 0 170,-3 0 1,2-4-1,0-1 646,-2-2 0,8-1 0,-3-5 0</inkml:trace>
  <inkml:trace contextRef="#ctx0" brushRef="#br0" timeOffset="65">6573 7739 8808,'-12'0'3174,"4"0"0,-1 0-4988,0 0 1814,3 0 0,-5 11 0,4 3 0</inkml:trace>
  <inkml:trace contextRef="#ctx0" brushRef="#br0" timeOffset="66">7975 6945 7898,'0'-7'829,"-2"-2"1,-2 5 0,-4 1 0,-3 2-1,-1 1-429,-1 0 0,1 0 1,-2 1-1,-1 3 1,-3 7-1,0 7 1,-1 10-1,-1 7 1,-2 11-1,0 6-323,2 5 1,3-1-1,7 3 1,4-1-1,3 2 1,7-1-1,8-1-452,6-5 0,3-11 1,5-6-1,2-6 375,1-7 0,5-3 0,-2-8 0</inkml:trace>
  <inkml:trace contextRef="#ctx0" brushRef="#br0" timeOffset="67">8508 7020 8123,'0'-13'748,"-1"6"1,-4 3 0,-1 4-1,-3 4-403,1 5 1,4 7 0,-4 6 0,-1 7 0,1 8 0,0 9 0,0 4 0,-1 1 0,2-3 0,2 0 0,2-1-605,2-2 1,2-3-1,5-8 1,6-2 0,7-3-1,5-6 1,3-6 0,5-8 258,5-5 0,9-2 0,-2-2 0</inkml:trace>
  <inkml:trace contextRef="#ctx0" brushRef="#br0" timeOffset="68">9017 7330 7882,'0'-13'422,"0"5"0,0 0 0,0-2 0,-2 1 0,-1-1 0,-2 3 0,-1 0 1586,1 0-1952,-5 4 1,3-2 0,-5 5 0,-1 1 0,1 2 0,0 3-124,-1 1 1,1 1 0,-1 4 0,2 2-1,2 1 1,2 2 0,1-2 0,4 0-1,0 0-51,2 2 0,0-1 0,0-3 0,2-1 1,0 0-1,4-1 153,1-2 0,1 0-236,4-5 1,-3 1-1,-1-5 1,2 0-1,1 0 1,1 0-1,0-2-1028,1-2 1075,-1 3 1,3-10 0,-1 2-1,-3-2 1,0-1 0,0 0-1,2-2-673,-1-3 1003,1 4 0,-5-1 1,-1 5-1,-2 0 2322,-2-2-2316,-2-2 1,-2 6 0,-2 5 0,-1 4 0,1 8 0,1 4-109,-3 2-399,4 1 1,-4 0 0,5 0 0,0 3 0,0 2 0,0 0 0,0 0-1723,0-1 1124,0-6 923,5 3 0,2-6 0,5 0 0</inkml:trace>
  <inkml:trace contextRef="#ctx0" brushRef="#br0" timeOffset="69">9339 7392 7818,'1'-8'940,"3"1"1,5 1 0,2 3-651,1 2 1,1 0 0,0-2-1,3-1 1,0 1 0,1 2 0,-1 1-1,1 0 1,-2 0 0,0-2-88,2-2 0,-4 3 0,4-5-203,-3 1 0,-2-2 0,0-6 0</inkml:trace>
  <inkml:trace contextRef="#ctx0" brushRef="#br0" timeOffset="70">9525 7181 8635,'-4'-8'0,"-2"1"0,1 0 828,-1 0 1,2 6 0,4 1-399,0 7 1,-4 4-1,0 1 1,1 2 0,2 1-1,1 3 1,-2 1-1,0 2 1,-2-2-622,1-2 1,-3 1 0,2-2 0,0 1 0,0-1-1,0 1 1,1-2 0,0-1 0,0-2-4388,-1 0 4578,0 1 0,4-6 0,0-2 0</inkml:trace>
  <inkml:trace contextRef="#ctx0" brushRef="#br0" timeOffset="71">9413 7218 11698,'6'13'0,"2"-1"15,3 0 1,2 5 0,-1 1 0,0 0 0,1 0 0,-1-2 0,-1 1-365,-3-1 0,4 2-254,-4-1 0,1-4 0,1 4 0,-2-5 603,2-3 0,1 2 0,1-4 0</inkml:trace>
  <inkml:trace contextRef="#ctx0" brushRef="#br0" timeOffset="72">9922 6970 8283,'0'-12'522,"0"-1"0,1 6 0,3 3 0,5 3 1,3 1-1,3 3-318,2 5 1,6 2 0,1 12 0,3 4 0,1 4 0,-2 5 0,-3 0 0,-2 5 0,-4 2-1,-4 0 1,-2-2-450,-2-1 0,-4-2 0,-6 0 0,-3 1 0,-6-1 0,-5 1 0,-6 4 0,-2 0 0,-2 1 245,0-1 0,-5-7 0,-2 8 0</inkml:trace>
  <inkml:trace contextRef="#ctx0" brushRef="#br0" timeOffset="73">10666 6983 7869,'0'-9'526,"0"1"77,0-2 0,0 3 0,0-1 0,1 0 0,2 0-298,1-1 1,0 8 0,-2 1 0,1 8 0,1 7 0,0 6 0,0 4 0,1 4 0,1 5 477,-1 6 1,5 3-860,-2 2 1,2 2 0,0-5 0,-3-2-1,-1-3 1,0-4 0,0-4-165,-4-3 1,0-3 0,-2-2-1,1-6 1,3-5 0,4-7 19,3-6 0,2-5 0,-1-8 1,-1-1-1,-1-3 0,-2-2 0,2 0 1,1-1 41,1-2 1,-1 3 0,-1-7 0,-2 4 0,2 3 0,1 3 0,1 1 0,1 4 0,-2 3 199,-3 3 0,3 5 1,-3-1-1,3 3 1,2 2-1,-1 3 1,0 4-1,0 5 147,-4 3 0,1-1 1,-4 6-1,-3 0 0,0-1 1,-4 1-1,0 0-100,-3-2 1,-4 3 0,1-5 0,-4-1 0,0 1-1,0-1 1,-1-1 0,1-1 0,-1-1-285,1-1 0,0-1 0,-1-3 0,2-2 0,2-2 215,0 0 0,1 0 0,-4-4 0</inkml:trace>
  <inkml:trace contextRef="#ctx0" brushRef="#br0" timeOffset="74">11720 6759 7930,'0'-8'-5,"0"0"0,2-2 229,2-1 1,-3 3 0,3 0-1,-2-2 1,-2-1 0,0-2 0,0 1-1,0 0 478,0-1 1,0 5-1,-2 1 1,-2 2 0,-4 3-1,-5 6 1,-2 10-183,-1 10 0,-1 2 0,3 7 0,-1 3 1,-1 2-1,2 4 0,3 0 0,4 4-666,2 3 1,0 9-1,7 1 1,2 5 0,4 1-1,3-6 1,3-8-2711,3-8 1,-1-10 2335,9-4 0,-3-9 0,8-3 0,1-5 520,2-3 0,2 2 0,3-5 0</inkml:trace>
  <inkml:trace contextRef="#ctx0" brushRef="#br0" timeOffset="75">12192 7057 7729,'0'-12'153,"0"3"0,0 1 0,0-2 0,0-1 0,-2 0 0,-2 2 122,-4 0 0,1 7 0,-1-4 0,-2 2 0,-1 0 0,-2 1 0,1 2 1,0 1-108,-1 0 0,1 5 0,1 3 0,1 5 0,2 2 0,0 3 0,1 1 0,3 3 0,2 2 0,2 1-76,0-1 1,2 1 0,0-1 0,4-4-1,1-3 1,2-3 0,2-3 0,2-3-146,-1-4 0,2-3 0,1-2 0,2-3 0,-2-6 0,-1-4 0,-1-3 0,3-3-82,0-2 1,1-1 0,-5-2-1,1 0 1,-1 0 0,0 1-1,-1 0 1,-1 2 171,-2 1 0,-4 10 216,5-1 1,-7 9-1,3 5-48,-4 9 1,3 2-297,0 8 0,4 4 0,-3 5 1,-1 2-1,1 1 0,2-1 1,1-3-1973,1-3 1688,-1-7 0,0-1 0,0-6 0,2-1 0,1-2 375,2-5 0,4-3 0,3-1 0</inkml:trace>
  <inkml:trace contextRef="#ctx0" brushRef="#br0" timeOffset="76">12613 7057 7790,'13'-1'331,"-1"-4"1,0 3 0,2-5 0,3 0 0,3 0 0,2-1 0,0-1-12,-1 1 1,0 0 0,4-4 0,-1-1 0,1 1 0,0-1 0,-2 1 0,0 0-321,-3-1 0,-5 1 0,3-1 0</inkml:trace>
  <inkml:trace contextRef="#ctx0" brushRef="#br0" timeOffset="77">12849 6858 8594,'-11'6'1171,"1"2"0,3 3 0,2 2 0,1 0 513,-2 4-1697,5 2 0,-10 6 0,4 0 0,-1-2 0,1-1 0,1-2 0,3-2 0,1-3 0,-1-1-4832,-1-2 4845,0-5 0,4-2 0,0-5 0</inkml:trace>
  <inkml:trace contextRef="#ctx0" brushRef="#br0" timeOffset="78">12750 6858 7802,'-7'-5'2950,"3"4"-2386,8-4 0,-2 5 0,7 3 1,0 3-1,2 1 0,2 4 1,-1 2-1,1 5 0,0 3 1,3 4-1,0 4-958,-1 2 1,-1-2 0,-2 3-1,1-2 1,-1-2 0,1-3 393,-1-5 0,6-2 0,1-5 0</inkml:trace>
  <inkml:trace contextRef="#ctx0" brushRef="#br0" timeOffset="79">13295 6449 7948,'0'-12'706,"0"-1"1,2 1-1,2 1 1,4 3 0,3 4-177,2 2 0,0 2 0,2 2 0,5 2 0,3 5 1,6 7-1,3 4 0,2 6 0,2 5-551,0 2 0,3 14 1,-11-5-1,-1 5 1,-5 4-1,-7 2 0,-6 0 1,-4 5-1,-7 6-1563,-6 4 0,2-28 0,-3 0 1258,-5-2 1,-1-1 0,0-1 0,-2-1 0,-1-2 0,-2-1 0,0-2-1,0-1 326,-22 25 0,19-26 0,-1 1 0,2-1 0,0 0 0</inkml:trace>
  <inkml:trace contextRef="#ctx0" brushRef="#br0" timeOffset="80">13878 6350 7998,'0'-12'0,"0"-1"0,0 1 0,0-1 0,2 2 784,2 3 1,3 3-1,5 5 1,2 0 0,2 2-1,6 7 1,5 7-1,3 6-435,2 3 0,5 7 1,4 4-1,-1 5 0,-1 4 1,-2 5-1,-1 4 1,-5 1-1,-6 0 0,-8-1-504,-8 1 0,-3-1-113,-6 8 1,-12 2-1,3-27 1,-2-1-1,-2 0 1,-1-1-1,-2-2 1,0-2-1,-18 27-2396,-2-8 0,0-3 1338,3-10 1096,-3 3 0,4-14 1,-5 4-1</inkml:trace>
  <inkml:trace contextRef="#ctx0" brushRef="#br0" timeOffset="81">14784 7069 8026,'12'-4'492,"0"-1"0,2-2 1,3-3-1,3 1 0,5-1 1,4 2-488,4-2 1,3-1 0,3 0 0,-1 1 0,1 3 0,-3 0 0,-2 2 0,-2-1 0,-5 2-1,-3 0 1,-5 0 0,-1 1-6,-3 2 0,-1-10 0,-2-3 0</inkml:trace>
  <inkml:trace contextRef="#ctx0" brushRef="#br0" timeOffset="82">14970 6846 7849,'-11'-1'652,"2"-3"0,2 2 0,5-1 0,-2 6 1,2 5-1,5 5 0,5 3-264,3 5 0,7 4 0,3 4 0,4 5 0,2 5 0,3 4 0,2-2 0,1 0 0,-1-4 0,-3-1-3663,-3-5 3275,4 2 0,-3-7 0,3 4 0</inkml:trace>
  <inkml:trace contextRef="#ctx0" brushRef="#br0" timeOffset="83">16259 6189 7862,'9'-8'0,"-2"-1"0,0 0 451,-1-2 1,-3 2-1,1 1 1,-2-2-1,-2-1 1,0-1 314,0 0 0,0-1 0,0 1 0,-2 1 0,-2 5-652,-4 10 0,-5 10 0,-3 15 0,-3 4 0,-2 4 0,0 5 0,-1 5 1,0 4-195,2 2 0,3 15 1,7-1-1,7-32 0,-1 1 1,2 0-1,0-1 0,4 33 1,6-8-1,7-9 0,7-9-356,6-8 1,3-3 0,7-8-1,-1-2 1,-1-5 0,-2-2 0,-2-3 92,-2-3 0,-2 2 1,-6-6-1,-3-1 1,-1-2-1,-3-1 0,-2-1 1,-4-2 966,-1-1 0,-5-2 0,1 2-41,-2-4 0,-4 2 0,-2 2 0,-3 2-583,0-3 0,2-7 0,5-7 0</inkml:trace>
  <inkml:trace contextRef="#ctx0" brushRef="#br0" timeOffset="84">17214 6263 7852,'0'-12'356,"0"4"1,0-1-1,0 0 378,0-2 1,-1-2 0,-3 2 0,-4 3 47,-3 4 0,2 2-692,1 2 0,0 2 0,-5 2 1,1 6-1,0 5 0,-2 5 2,-3 4 1,8 2 0,-4 2 0,4 2-1,2 2 1,3 3 0,2 4 0,2 1-229,0-4 1,2 0 75,2-7 0,4-1 0,7-4 0,2-3 0,-1-5 0,1-4 1,1-2-205,1-2 1,-2-5 0,2 1 0,-1-2 0,-2-1 0,1 2 0,-1 1-1590,-1-1 1,-1-2 1852,-1-1 0,-1 0 0,0 0 0</inkml:trace>
  <inkml:trace contextRef="#ctx0" brushRef="#br0" timeOffset="85">17686 6400 7241,'0'-13'682,"0"1"1,0-1 0,-2 1 48,-2 0 0,1 3-598,-5 1 0,4 4 0,-4-3 0,-2 2 0,-1 2 0,-1 1-22,-1 2 1,1 2 0,-2 2 0,-1 4 0,-2 5 0,2 2 0,3 3 0,2 1 0,3 3-165,2 1 1,-3 2-1,3-1 1,3-2-1,0-3 1,4-1-1,2-3-98,4-1 1,-1-7 0,1-3-1,2-3 1,1-1 0,1-1 0,1-3-1,-1-5-13,1-2 0,-2-5 0,-2-1 0,-1 2 1,1 0-1,-1 0 0,-1-2 0,0 2 157,0 1 1,-5 2 0,4 1 0,-2 1 281,0 2 1,4 11-1,-3 1 1,-3 6-1,0 3 1,-2 4-1,0 4 1,0 1-72,0-2 0,4 4 0,0-4 0,-1 2 0,-2-1 0,-1-3 0,0-1-906,0-1 1,2 1 701,2-5 0,3 0 0,5 1 0</inkml:trace>
  <inkml:trace contextRef="#ctx0" brushRef="#br0" timeOffset="86">17983 6437 7751,'2'-11'496,"2"3"0,-1 2 1,5 6-1,2 0 0,1 0 1,2 0-1,3 0 1,0 0-1,1 0-526,1 0 0,-3 0 0,4 0 0,-1 0 1,-2 0-1,1-1 0,0-2 0,-2-1 0,-2 1 1,0 2-1036,-1 1 0,1-5 1,-2 0 1064,-3-2 0,3-1 0,-4-5 0</inkml:trace>
  <inkml:trace contextRef="#ctx0" brushRef="#br0" timeOffset="87">18182 6288 7436,'-7'1'307,"3"4"1,2 3-1,2 3 1,0 1-52,0 1 1,0 3 0,0 2 0,0 1 0,-1 5 0,-2 2-1,-1 3 1,1-3 0,2-3-468,1-2 1,0-6-1,-1 2-1945,-3-3 2156,2-2 0,-3-5 0,5-2 0</inkml:trace>
  <inkml:trace contextRef="#ctx0" brushRef="#br0" timeOffset="88">18070 6362 8091,'-5'-6'7404,"3"0"-7251,2 6 0,3 6 1,5 2-1,1 3 1,-1 3-1,2 1 1,2 3 117,3 1 1,2-4-938,-5 2 1,2-4 0,1 0 0,2-1 0,-2 1 665,-2-1 0,5-5 0,2-2 0</inkml:trace>
  <inkml:trace contextRef="#ctx0" brushRef="#br0" timeOffset="89">18417 5978 8351,'2'-8'535,"2"1"1,4 1-1,5 5 1,2 2 0,3 5-1,0 2-381,0 6 0,4 0 0,-2 6 1,4 4-1,-1 2 0,-1 4 1,-3 1-1,-1 0 0,-4 1 0,-4 1-309,-6-1 1,-3-1 0,-1-3 0,0 1 0,-1-2 0,-3 1 0,-4 0 0,-3 0 266,-2 0 1,-1 0-154,-2 1 593,2-3-256,-4 4 0,6-7-35,-1-2 1,2 1-185,3-5 0,-2-5-48,6-4-308,-5 1 182,7 3 153,-9-5 1,10 0 0,-5-4-610,1 1 1,3-2 552,-2-6 0,-3-3 0,0-5 0</inkml:trace>
  <inkml:trace contextRef="#ctx0" brushRef="#br0" timeOffset="90">18889 5879 7859,'0'-7'1303,"1"1"1,2 8-922,1 2 1,6 5 0,-2 12 0,3 8-1,1 8 1,1 7 0,-1 5 0,-1 0-1,-1 1-315,-2 1 0,-5 0 0,1-6 0,-3-3 0,-1-4 0,0-1 0,0-1 1,-1-3-184,-3-4 0,3-7 0,-5-4 0,2-3 0,0-6 453,1-7 0,3-4-462,4-11 0,3-5 1,5-2-1,2-4 0,1-2 1,2-2-142,-2 0 0,0 3 0,0 5 1,2 3-1,-2 1 0,-1 4 0,-2 4 1,1 2-1169,-1 1 1408,0 3 1,-1-2 0,-2 8-1,-5 5 1,-3 2 0,-1 1 125,0 0 0,-1 1 1,-3 1-1,-5 1 0,-2 1 1,-1 1-1,0-1 0,-2 1-66,-3-2 1,4-1 0,-4-2 0,2 1-1,0-2 1,-2-2 0,2-2-166,1-1 131,2-2 0,5-10 0,1-1 0</inkml:trace>
  <inkml:trace contextRef="#ctx0" brushRef="#br0" timeOffset="91">19348 5817 7831,'0'-9'961,"0"1"3247,0-1-3749,0 3 0,1 6 1,2 10-1,2 3 1,1 5-1,1 3 0,-2 5-294,1 6 1,2 9 0,-2 5-1,-1 3 1,1 4 0,-4-1-1,0-4 1,-2-5-352,0-4 0,0-6 0,0-3 0,0-1 0,0-4 0,0-2 0,0-5 0,1-3 0,2-2-1146,1-1 1,0-2 0,-4-6 1165,0-8 0,4-7 1,2-5-1,-1-1 0,2-3 1,0-2-1,3-1 0,2-2-217,5 0 0,-2 0 483,5 1 0,-4 4 0,0 4 0,-2 2 1,-2 2-1,1 1 759,-1 2 1,1 4-665,-1 5 0,-4 0 0,-1 1 0,0 3 0,-2 5 202,1 2 1,2 2-414,-4 4 0,1-3 0,-5 2 0,0-2 1,0-2-1,-2 1-284,-2-1 1,-3 2 233,-5 3 1,2-4-1,-1 5 1,-3-1 0,-1 1-1,-3 0 1,-1 1 1,0 0 0,-5-4 0,4 2 1,-3-3-1,3-2 0,3 0 1,3-1-1,2-2-174,0-5 1,3-3-1,3-2-155,0-3 1,2 1 0,5-5 0,2-2 0,3 0 0,0 1 392,4 0 0,1 1 0,1-4 0</inkml:trace>
  <inkml:trace contextRef="#ctx0" brushRef="#br0" timeOffset="92">20067 5817 7802,'-7'-2'238,"2"0"45,-1-3 0,-1 1 0,-5 4 0,-2 2 0,-1 2 1,-3 5-1,-1 5 0,-3 6 0,0 3-98,1 7 1,3 5 0,6 3 0,1 4 0,2 2 0,5 1 0,3-1 0,1-1 0,0-3 0,1-3 0,3-4-247,5-4 1,3-4 0,3-3 0,2-3 0,-1-1 0,2-3-1,1-2 1,1-4 0,-2-2-223,-1-1 1,-3-1 0,3-2 0,-3 1 0,-2-1-849,0-2 1,-5-2 1130,-3-3 0,3-3 0,0-5 0</inkml:trace>
  <inkml:trace contextRef="#ctx0" brushRef="#br0" timeOffset="93">20414 6139 7758,'4'-12'214,"1"-1"0,0 5 0,-2 0 0,1-2 83,-1-1 1,-2-1-1,-2 1 1,-3 2-1,-5 5 1,-2 3 0,-1 1-1,-2 1 1,-1 2-1,-2 3-33,2 0 1,-3 7 0,2 5 0,-1 0-1,1 1 1,-1 0 0,3 3 0,3 2-188,3 1 0,4-5 0,-3 0 0,2-1 0,2-1 0,3-2 1,3-3-400,1-4 1,5-6-1,0 1 1,2-2 0,1-4-1,2-1 1,1-2-1,2-2 34,-2-3 1,3-2 0,-2-3-1,-1-2 1,-1 2 0,-2 0-1,1 0 1,-1-2 317,1 2 0,-5 6 0,-1 0 0,0 1 0,0 2 263,2 6 1,-3 6 0,-1 6-1,-1 1 1,1 1 0,-3 1-1,1 1 1,0-1-394,1-1 0,0-1 0,-4-1 0,0 0 1,1-1-1,2-1-1879,1-2 1979,0-5 0,2 3 0,1-6 0</inkml:trace>
  <inkml:trace contextRef="#ctx0" brushRef="#br0" timeOffset="94">20712 6214 8535,'4'-9'0,"2"2"0,0 2 428,4 2 1,1-2-1,2-1 1,-1 1-1,2-1 1,2 2-433,5-2 1,2 4 0,2-5 0,0 0-1,0 1 1,-2 1 0,-1 1 0,-2 0-1,-3-1-3052,-1 3 3056,-3 0 0,-6-3 0,-1-2 0</inkml:trace>
  <inkml:trace contextRef="#ctx0" brushRef="#br0" timeOffset="95">20898 6065 7810,'-8'0'287,"-1"0"0,0 0 1,-2 1 1607,-2 3 0,5-1-1752,0 5 0,4 1 0,-3 4 0,0 2 0,1 2 0,-1 0 0,2-1 0,-2 1 0,2-2-596,-1-1 1,1-2 0,2 0 0,-1 1 0,1-1-1,0-1 453,-1-3 0,-3 4 0,-5-6 0</inkml:trace>
  <inkml:trace contextRef="#ctx0" brushRef="#br0" timeOffset="96">20687 6090 8883,'-5'-7'1672,"3"3"0,-1 8-1379,6 4 1,3 3 0,5 1 0,0 1 0,3 1 0,1 1 0,1 1 0,1-1 0,-1-1 0,1-1 0,-1-1-918,0 0 1,-3 1 0,0-2 0,-1-2-1,1-2 1,-1-1 623,0-3 0,6-2 0,2-1 0</inkml:trace>
  <inkml:trace contextRef="#ctx0" brushRef="#br0" timeOffset="97">21146 5717 8309,'6'-6'570,"2"1"0,3 0 0,1 1 0,1 1 0,0 2 0,4 2 0,2 3 0,2 4-300,0 3 1,-5 3 0,5 1 0,-1 3 0,1 2 0,-2 3 0,-1 5 0,-4 5 0,-4 5-425,-6 8 0,-3-1 1,-1 9-1,-3-3 1,-3-3-1,-7-1 0,-1-4 1,1-5 104,0-6 1,1-4 0,-1-4 0,1 1 0,0-1 0,-1-2 0,2-3 0,2-1 0,0-3 0,0-1-70,-2-2 1,2-4 0,1-1 0,0 0 0,0-1-729,-1-1 0,5-2 1,-3-7-1,2-4 1,2-3 845,2-2 0,6-5 0,2-1 0</inkml:trace>
  <inkml:trace contextRef="#ctx0" brushRef="#br0" timeOffset="98">21382 5221 7890,'-7'-1'1356,"4"-2"1,6-1-978,5 1 1,9 3-1,5 6 1,5 5 0,8 5-1,3 5 1,5 5 0,1 7-1,3 10-38,-23-17 0,0 2 1,-1-1-1,-2 1-345,1 7 0,-2 0 0,14 24 0,-18-25 0,0 0 0,-1-2 1,-1 1-1,9 32 0,-13-30 0,-2 1-387,0 2 1,-2 0 0,-2 1 0,-1 1 200,-1-3 1,0 0 0,-4-2 0,-2 0 0,-8 33 0,-9-3 0,-5-6-1,-4-4 1,-2-5 124,-2-4 1,2-6 0,0 0 0,2-5 0,2-6 0,2-5 0,1-4 0,0-6 513,1-5 1,-1-2 0,1 1-1,2-4 1,3-1 0,1 0-1,3 1 1,1-1-2873,2-2-873,-1-1 3296,7 0 0,0-5 0,6-2 0</inkml:trace>
  <inkml:trace contextRef="#ctx0" brushRef="#br0" timeOffset="99">22337 6052 7842,'7'0'0,"-2"0"837,1 0 1,0 4 572,7 1 1,5-1-930,2-4 1,9 4-258,4 0 0,5 0-268,3-4 0,-2 0 0,2 0 0,-3 0 60,0 0 1,-5-4-354,0 0 0,-4-4 0,1 2 0,-2-1 1,-5-1-1,-1 0-406,-3-1 1,-1 3 0,-7-4 0,-2 2 742,-5-2 0,3-1 0,0-1 0</inkml:trace>
  <inkml:trace contextRef="#ctx0" brushRef="#br0" timeOffset="100">22485 5891 7897,'-6'-5'741,"-1"3"0,4-3-179,-1-1 0,1 6 0,7 0 1,4 7-1,3 4 0,2 3 1,1 4-1,1 7 0,3 6 1,0 5-372,0 1 0,2 5 1,-3-1-1,-2-1 1,-3-1-1,-2-4 1,-3-2-1,-2-4-4340,-2-2 4149,4-3 0,0 1 0,5 0 0</inkml:trace>
  <inkml:trace contextRef="#ctx0" brushRef="#br0" timeOffset="101">23651 5817 8526,'7'-6'483,"-1"3"1,-5-3 0,2-1 0,1 0-244,-1-3 0,-2-1 0,-1-1 0,0-1 0,-1 1 0,-3 1 0,-5 1 0,-2 3 0,-1 0-111,-1 1 0,-4 3 1,-4-1-1,-3 2 0,0 2 1,0 0-1,2 0 0,2 0 1,-3 2-108,0 2 0,4-1 1,2 5-1,3 1 1,3 4-1,2 2 1,2 3-1,1 1-112,4 3 1,0 2 0,2 2 0,0 1 0,0 2 0,2-1 0,0-3 0,5-3-155,4-2 0,-1-6 0,6 0 1,0-6-1,-1-2 0,1-3 1,1-2-1,-1-2 0,2-2 146,2-1 1,-4-9-1,3 2 1,1-1-1,-2-3 1,0 0 0,-2-2-1,1 0 196,-1 2 1,1 2 0,-5 0 0,0-1 0,1-1 0,-2-1-1,-1 2 913,-2 4 0,-5-1-890,1 3 1,-3 8 0,-1 4 0,0 7 0,0 6 0,0 3 0,-1 4 0,-2 1 0,-1-1-501,1 1 0,2-1 1,1-2-1,0-3 1,1-1-1,2-3 1,2-3-1,1-2-1346,-1-2 0,5-5 575,-2 1 1150,3-2 0,2-2 0,-1 0 0</inkml:trace>
  <inkml:trace contextRef="#ctx0" brushRef="#br0" timeOffset="102">23974 5842 8366,'-9'0'2554,"3"1"-2141,0 3 0,3-3 0,7 4 1,5-3-1,3 1 0,5 1 1,2-1 192,0-2 1,6-1-784,0 0 0,0-4 0,4 0 0,-3 0 1,-3 0-1,-1-2 0,-1 1 0,0-1-708,-2 3 1,-1-2 0,-6 1 0,1 0 0,-1 0 0,-1-2 884,-3-1 0,3-1 0,-4-5 0</inkml:trace>
  <inkml:trace contextRef="#ctx0" brushRef="#br0" timeOffset="103">24259 5730 8195,'-8'-7'1176,"-1"3"0,0 2-888,-2 2 1,3 5-1,-1 2 1,0 2-1,-2 5 1,-2 0-1,1-1 1,-1 1 0,1 3-1,0 3 1,-1 4-336,1 1 1,-2 0 0,0-2 0,0-1 0,3-3-1,0-1 1,2-3 0,-1-1 0,3-1-1427,2-1 1473,1-5 0,-2 4 0,-1-4 0</inkml:trace>
  <inkml:trace contextRef="#ctx0" brushRef="#br0" timeOffset="104">23949 5705 10509,'5'-7'1219,"-2"2"0,5 6 0,2 3-958,1 4 0,-3 3 0,-1 2 1,0 1-1,-1 1 0,1 3 1,-1 0-1,4 1 0,0 0 1,-1 3-547,0 2 0,-2 1 0,2-1 0,-2 1 0,0 0 0,-1-2 0,0-2 0,1-4 0,3-4 285,1 0 0,7-1 0,1 1 0</inkml:trace>
  <inkml:trace contextRef="#ctx0" brushRef="#br0" timeOffset="105">14808 8372 8268,'0'-13'41,"0"1"1,0-1 206,0 1 1,0 0-1,2-1 1,1 1 0,1-1-1,-2 1 1,1 1 0,0 1-1,1 2 201,-1-2 1,-2 6 0,1 4-1,0 9 1,2 6 0,1 5-1,-1 5 1,1 3 0,2 2-498,3 2 0,-3 1 1,0 5-1,-1 5 1,0 7-1,-1 5 1,-2 3-1,-1-2 0,-2-3 1,0-8-1,0-8 1,0-5-1,0-6 1,0-4-1,0-5-836,0-4 1,0-3 0,1-6 794,3-8 0,-2-6 1,3-3-1,-1-4 1,2-5-1,1-5 1,2-8-1,2-3-147,2-4 1,-1 2 0,2 7 0,1 4 0,3 4-1,0 5 1,0 3 0,-2 5 267,2 4 1,-4 2-1,4 6 1,-2 0 0,1 1-1,-2 4 1,-1 3 122,-2 3 1,1 5 0,-2 2 0,-2 2 0,-2 2 0,-1 0 0,-3 0 0,-2-2 0,-1 2-55,0 2 0,0-3 1,-1-2-1,-4 0 0,-3-1 1,-3 0-1,-1-3-155,-1-1 1,1-2 0,-1-1-1,0-1 1,-4-2 0,-2 0-1,0-1-1400,2-2 1454,3-4 0,2-7 0,-1-1 0</inkml:trace>
  <inkml:trace contextRef="#ctx0" brushRef="#br0" timeOffset="106">15689 8632 8038,'12'-11'0,"-1"1"304,-2 2 0,-5 5 0,-8 1-118,-5 4 0,-3 5 0,-3 6 0,-3 0 0,0 3 0,-1 0 0,1 1 0,0-1 0,3 1 0,2-1 0,4 1 0,0-1 0,1-1-2,1-1 0,3-4 0,8-5 0,5-6 0,0-4 0,1-5 0,-2-1 1,2-2-1,1 1 0,1 0 0,1-1-486,-1 1 1,0-1 0,1 1 0,-1 1-1,-1 1 1,-1 3 0,-2 2 339,2 2 1,-3 6 0,0 2-1,-2 2 1,-1 2 0,0-1 0,0 0-1,-1 2 319,-1 1 1,2 1-1,1-1 1,1-1 0,1-2-847,0 2 1,-5-3 0,4 0 0,-2 0 488,0-1 0,6 3 0,-3 3 0</inkml:trace>
  <inkml:trace contextRef="#ctx0" brushRef="#br0" timeOffset="107">16011 8024 8308,'-4'-12'263,"-1"0"206,-2-1 0,4-3 1,-1-1-1,3 2 1,1 1-1,1 3-43,3 3 0,-1 2 0,4 8 1,0 2-1,0 4 0,1 4 0,0 5 1,0 4-1,2 3-283,1 5 1,1 9 0,2 8 0,1 7 0,2 3-1,-3 1 1,-3-3 0,-4-5 0,-1-3-1164,1-5 0,-4-2 771,1-2 1,-2-5 0,-4-4 0,0-1 0,-3-4-1,1-2 1,0-5 382,0-2 0,0-8 0,4-6 0,1-7 1,3-6-95,5-3 0,3-4 1,3-4-1,3-3 0,1 0 1,2-2-1,0 1 0,-1 2-399,2 1 0,-4 2 0,-1 2 0,-3 5 0,-2 2 0,0 3 0,1 3 193,-1 4 1,-3 4 0,-1 4 0,0 4 0,-1 4 0,-3 4 0,-2 1 306,-2 3 1,0-4-1,0 5 1,0 1-1,-2 1 1,-2 2 0,-3 0-1,-1-2 40,0-2 0,-2 3 0,-5-5 0,-2 2 0,1-2 0,-2-1 0,-2-3 0,0-1-227,-1-2 1,2 0 0,-3-1-1,3-1 1,1-3 45,2-1 0,3-8 0,0-5 0</inkml:trace>
  <inkml:trace contextRef="#ctx0" brushRef="#br0" timeOffset="108">17301 8049 7983,'0'-8'76,"2"1"1,0 0 0,3 0 228,-3-2 0,0 2 0,-4 0 0,-2 1 0,-4 5 0,-3 4 0,-2 5 0,0 3 0,-2 3-42,-2 2 1,-5 2 0,3 6 0,-1-1 0,2 5-1,2 0 1,-1 4-291,2 0 0,3-3 0,4 3 0,2-2 1,2-3-1,0 0 0,1-3 0,2 0 0,2-4 1,2-3-426,1-3 0,6-2 366,-2 1 0,7-7 1,3 0-1,1-2 1,3 0-1,2-1-86,0-2 1,1-2-1,-1-2 1,-2-1 0,-2 0-1,2 0 1,1-2 0,-1 1-554,-2-1 1,-5 1-1,3 1-286,0-5 1011,-4 4 0,4-12 0,-6 4 0</inkml:trace>
  <inkml:trace contextRef="#ctx0" brushRef="#br0" timeOffset="109">17090 8508 7992,'-12'0'1006,"4"0"412,-1 0 1,7-1-653,-2-4 1,4 0-631,4-3 1,3 1-1,5 4 1,0-2-1,1-2 1,1-3-1,1 0 1,3 1-98,1 0 1,0 3-1,2-4 1,-3 2-1,-2-1 1,1 1-1,-2 1-440,-1 2 1,-2-4 0,-1 4 0,-1-1-1557,-2 1 1,-4 1 1956,5 4 0,-1 0 0,4 0 0</inkml:trace>
  <inkml:trace contextRef="#ctx0" brushRef="#br0" timeOffset="110">17326 7925 8029,'-4'-8'0,"-2"0"292,0-2 0,3-1 0,-3-2 1,2 1-1,0 0 0,0 1 1,0 1 275,0 2 1,-2 5 0,3 2 0,-1 6 0,1 9 0,2 5-459,1 7 1,1 1 0,4 8 0,3 8-1,3 11 1,1 8 0,1 7 0,-8-34-1,1 0 1,-1 1 0,-1 0-334,5 31 1,-7-3-188,3-7 1,-4 3-1,-1-8 1,0-4 0,0-6-1,1-8 1,2-5 409,1-3 0,0-1 0,-4 0 0</inkml:trace>
  <inkml:trace contextRef="#ctx0" brushRef="#br0" timeOffset="111">17897 7925 7943,'-6'-7'1540,"5"-4"-895,-5 10 1,6-3-1,0 8 1,0 5-1,0 7 1,-1 4 0,-2 4-1,-1 2-728,1 3 0,-2 4 1,-1 7-1,-1 4 1,-1 1-1,0 2 1,1-4-1,0-3 0,1-6 1,0-3-1,0-6-304,0-2 0,2-5 1,6-3-1,2-5 1,4-6-1,3-3 1,3-1-1,1 0 1,3 0 487,1 0 1,2 0 0,2-1-1,-1-2 1,-1-2 0,0-1 0,-1-1-1,0 0-88,-2-2 1,2 2 0,-3-2 0,-2 1-1,-1 1 1,-2 2-3646,1-1 3632,-1 5 0,0-5 0,1 6 0</inkml:trace>
  <inkml:trace contextRef="#ctx0" brushRef="#br0" timeOffset="112">18591 8409 9643,'0'8'864,"-1"0"0,-2 2 0,-1 1 0,0 1 0,0 1-411,-1-1 0,-3 1 0,3 0-289,-2 4 1,-1-2-1242,-5 6 0,1-5 114,-1 5 963,1-6 0,-6 3 0,-1-6 0</inkml:trace>
  <inkml:trace contextRef="#ctx0" brushRef="#br0" timeOffset="113">11733 10306 7622,'0'-12'232,"0"0"0,0-1 0,0 1 0,0-1 0,0 1 0,-2 0 0,-2-1 0,-4 1 51,-3-1 0,-2 6 0,1 2 1,0 1-1,-1 0 0,-1 1 0,-1 2 1,-1 1-1,1 0 0,-1 1 0,1 3-306,-1 4 1,-1 3 0,3 2 0,-1 2-1,-1 4 1,2 6 0,3 1 0,4 2-63,1 1 0,2 1 0,4 3 1,0-4-1,2-4 0,2-5 0,4-3 1,3-3-1,2-3 0,-1-2 73,0 0-35,1-7 0,-1 4 0,1-6 1,-1 0-1,2-1 0,1-4 0,1-3-193,0-3 0,-3-1 0,0-1 0,-1 0 1,1-3-1,-1-1 0,-1-3 0,-1-2-42,-2-1 1,-4 3 0,3 3 0,-2 0 691,-2 0 0,-1 8 0,-2 9 0,0 7 0,0 5-197,0 5 1,0 2 0,1 6 0,2 0 0,2-1 0,1 1 0,1-1 0,0-4-395,2-3 1,-2-3 0,1-2-1,2-1 1,1-1 0,1-3 180,1-2 0,-1 5 0,1-3 0</inkml:trace>
  <inkml:trace contextRef="#ctx0" brushRef="#br0" timeOffset="114">12092 9922 8088,'-7'0'443,"3"0"1,7 1 0,3 5 0,0 6 0,4 6-1,1 3 1,3 1-259,2 4 1,-2 4 0,4 8 0,-1 1 0,-1 6 0,-2 6-1,-4 1 1,-6-2 0,-2-11 0,1-7-667,1-6 1,1-6-1,-5-4 423,0-2 1,0-13 0,0-5-1,0-7 1,0-5 0,1-5-1,2-2 1,2-4 0,3 0 73,6-2 0,-1-8 1,5 4-1,-2 2 1,1 5-1,-2 5 1,-1 5-1,-2 3 11,0 5 0,1 3 0,-1 5 0,1 0 0,-1 1 1,0 3-1,-1 6 104,-2 5 0,0 4 1,-5 6-1,-1 1 1,-1 2-1,-2 2 1,-2 1-1,-1-3-265,-1-4 0,-5-1 0,0-6 0,-2-2 0,-1-1 0,0-2 1,-1-1-1,1-1 0,-1-3-244,1-2 1,-5 4-1,1-4 1,1 1-1,1-1 1,2-2 377,-1-2 0,1-1 0,-1 0 0</inkml:trace>
  <inkml:trace contextRef="#ctx0" brushRef="#br0" timeOffset="115">13035 10108 7853,'-13'0'233,"1"0"1,1-1 0,1-4 358,2-3 1,1 1 0,-2 0 0,0 0-1,0 2 1,-2-1-366,-2 4 0,1 0 1,-1 2-1,1 0 0,0 2 1,-1 0-1,1 4 0,1 1 1,1 4-346,2 4 1,1 4 0,-1 6 0,4 0 0,2 0 0,2-2 0,0-1 0,0-3-113,0-1 1,2-2 0,0-7 0,4-2 0,1-1-1,2-4 1,2 0 0,3-4 98,3-2 1,-3 1 0,2-5 0,-2 0 0,-2 0 0,1-1 0,-2 0-1,-2-4 331,0-3 0,-1 2 1,4-2-1,1 2 1,-2 1-1,-2 1-90,0 0 0,-5 6 0,3 6 0,-2 8 1,-2 6-1,-2 3 0,-1-1-289,0 2 1,4-3-1,2 4 1,-1-1 0,2-1-1,0-1 1,3 1-2547,1-2 2725,1-7 0,1-2 0,-1-6 0</inkml:trace>
  <inkml:trace contextRef="#ctx0" brushRef="#br0" timeOffset="116">13395 9686 7992,'0'-12'18,"0"4"0,0-1 0,0 0 399,0-2 0,0 2 0,0 1 0,1 0 0,3 1 0,3 4 0,0 6 984,-3 5 1,3 9-1251,1 3 1,3 11-1,2 5 1,-1 5-1,0 3 1,1 3-1,-2 0-282,-3-2 1,2-1 0,-6-4-1,-1 0 1,-3-3 0,-3-4-1,-1-2-585,1-4 0,-3-6 0,2-4 0,2-4 619,0 0 0,2-8 216,0-5 1,4-5-1,2-8 1,1 0 0,2-3-1,4-2 1,3-1 0,4-1-175,-1 0 1,3-3 0,-4 4-1,0-2 1,1 2 0,-1 1-78,0 2 0,-2 4 0,-3 4 0,-1 2 0,1 2 1,-1 1-1,0 5 258,1 5 1,-6 4 0,-3 1-1,-3 0 1,-1 1 0,0-1 0,0 1-62,0-1 1,-1 2-1,-3 1 1,-3 2 0,-1-2-1,-1-1 1,1-2 165,1 0 1,-4 1-208,3-1 1,-3 1-1,-3-1 1,-1-1-1,-2-1 1,2-2-2072,1 2 2047,2-5 0,0 1 0,-1-6 0</inkml:trace>
  <inkml:trace contextRef="#ctx0" brushRef="#br0" timeOffset="117">14213 10058 7384,'7'-1'154,"-2"-2"1,1-2 0,2-1 0,2-1 455,-2 0 0,-1 3 1,-4-4-1,1-2 1,-1-1-1,-3 0-614,-4 3 1,1 2 0,-5 6 0,-2 0 0,-1 0 0,-2 0 0,1 2 0,0 1-634,-1 1 0,5 4 654,0-4 1,-1 6 0,-2-2-1,2 3 1,2 1 0,1 1-1,4-1 1,0 1 47,2-1 1,0 5 0,0-1 0,2 1 0,2-2 0,3-1 0,1-3-1,0-2-59,2-2 0,1 0 0,1-4 0,1 1 0,-1-3 0,0-3 0,1-7 0,-1-2-64,1-1 1,0 0 0,3-1 0,0-1 0,-1-1 0,-1-1 0,-1 0 145,-1 3 1,0 0 0,1 2 0,-2 2 0,-3 3-102,-4 5 1,-2 3 0,-2 12-1,0 1 1,0 3 0,0 2-1,1 2 1,3 1-359,4 2 0,3-2 371,2-2 0,5 2 0,1-3 0</inkml:trace>
  <inkml:trace contextRef="#ctx0" brushRef="#br0" timeOffset="118">14684 9637 8001,'0'-13'104,"0"1"1,0-1 0,2 2-1,1 0 489,1-1 1,5 2 0,-2-6 0,1 3 0,-1 4 0,0 2-222,0 1 1,-3 2-1,3 6 1,-1 3 0,-2 7-1,1 8 1,4 3-1,2 3 1,1 5 338,0 6 0,1 1-746,-1 8 0,1-2 0,-2 3 0,-3-3 1,-4-1-1,-3-5 0,-1-3 0,0-6-548,0-3 1,0-7 0,0-2 0,2-5 0,1-5 465,1-7 0,5-5 0,1-9 1,4-1-1,4-3 0,0 0 1,1-2-141,0 1 1,0-2 0,4-2 0,-3 1 0,1 3-1,-2 1 1,-1 4 0,-1 3 50,-1 3 0,-3 5 0,-5-1 0,1 2 1,1 4-1,0 2 0,-3 4 332,-2 3 0,-1 2 1,-4 0-1,0 3 0,0 0 1,-1-1-1,-3 0 1,-5 1-56,-2 0 0,-1-3 0,-2-5 0,-1 1 0,-3 2 0,-1 2 0,-3-1-204,-2 1 0,0-5 1,0 0-1,2 1 0,3-1 1,1-1 132,3-2 0,7-1 0,2-4 0</inkml:trace>
  <inkml:trace contextRef="#ctx0" brushRef="#br0" timeOffset="119">16197 9562 7979,'-12'0'399,"4"0"0,0 0 0,-2 0 0,-1 0 1,-2 0-1,1 0 0,-2 0 0,-2 0-63,-5 0 0,-2 6 1,-1 2-1,2 4 1,0 5-1,-3 5 1,-1 6-1,1 5-375,3 2 1,7 5-1,-1-1 1,3-5 0,5-2-1,4-4 1,4-4 0,4-3-1,4-4-458,3-4 0,3-1 0,3-4 0,2-4 0,1-3 1,1-1-1,1 0 0,3 0-143,4 0 0,-3-1 0,3-3 1,-3-3-1,0-1 640,3-1 0,-2-4 0,3-7 0</inkml:trace>
  <inkml:trace contextRef="#ctx0" brushRef="#br0" timeOffset="120">15900 9897 7569,'-19'0'330,"2"0"1,5-1-1,2-2 1,3-3 0,2 0 48,2-4 0,1 3 1,4 0-1,2 0 1,4 0-1,3-1 0,3 0 1,3 1-1,5 0-349,5 0 0,1-1 0,5-5 0,1 0 0,2-2 0,1-2 0,0 2 0,-1 0 0,-3-1 1,-4 0-31,-3 1 0,5-4 0,0-1 0</inkml:trace>
  <inkml:trace contextRef="#ctx0" brushRef="#br0" timeOffset="121">16011 9438 7973,'0'-12'116,"0"-1"0,0 1 0,-1 0 452,-3-1 1,3 9-1,-4 8 1,4 11 0,1 9-1,0 5 1,1 7-1,2 6 1,3 9-470,1 4 0,-5 6 1,2 5-1,-4 3 0,-4-6 1,-4-3-1,-3-11 0,-1-3-1576,-1-6 0,5-3 0,1-5 1477,2-8 0,0 1 0,5-5 0</inkml:trace>
  <inkml:trace contextRef="#ctx0" brushRef="#br0" timeOffset="122">16780 9451 8101,'0'-13'1090,"-1"6"0,-2 5-546,-1 4 0,-6 7-143,2 7 0,-3 3 1,-1 6-1,-2 1 0,-3 3 1,-3 6-1,-4 5-534,0 5 0,-1-1 1,1 0-1,4-2 0,3-6 1,5-7-1,3-6 0,5-4 1,4-2-164,4-6 0,5 0 1,7-7-1,8-1 1,6-2-1,7-1 1,2 0-1,-1 0 0,1-1-73,2-3 1,-4 1-1,2-5 1,-6-1 0,-1 1-1,-2 0 1,2-2 0,-2-1-1,0-1 231,-2-1 0,-3 5 0,-3 1 0,-3 0 0,-1 2 0,-3-1 0,-2 2 138,-5-1 0,3 3 0,-4-3 0</inkml:trace>
  <inkml:trace contextRef="#ctx0" brushRef="#br0" timeOffset="123">4552 7119 7890,'-11'-23'0,"2"2"0,5 3 0,3 1 765,1 1 1,0 3-83,0 5 1,0 7 0,0 2-1,-2 12 1,0 11-565,-2 12 1,-2 11 0,3 8 0,-2 2 0,-2 2-1,-4 3 1,-3 4 0,5-31 0,0 0 0,0 1-1,-1 0 1,-1-1 0,0 0-1324,-13 31 0,5-10 205,3-11 1,2-8 0,1-15 998,1-5 0,0-1 0,-1-9 0</inkml:trace>
  <inkml:trace contextRef="#ctx0" brushRef="#br0" timeOffset="124">4192 7280 7916,'12'6'407,"5"1"1,2 5 0,3 2 0,6 2 0,4 5-222,6 2 0,5 6 0,8 4 0,0 6 0,-2 8 0,-3 4 0,-5 3 0,-4-1 0,-6 0 0,-8-5-186,-6-7 0,2 6 0,0-8 0</inkml:trace>
  <inkml:trace contextRef="#ctx0" brushRef="#br0" timeOffset="125">5333 12204 7946,'4'-8'226,"0"-1"0,5 5 1,-4-3-1,1 0 0,0 2 1,1-2-1,3 0 0,1-1 1,1 0 33,1-1 0,-1 5 1,1-3-1,-1 0 1,2 2-1,1-2 1,2 2-1,-1-2 0,1 1-197,-1 1 1,1 0 0,-4 5 0,3 2 0,0 1 0,-2 2 0,-3 3-25,-3 6 1,-5-1 0,1 4 0,-4 0-1,-4 1 1,-4 0 0,-2 1 0,0-1 0,2 0 87,-2-3 0,4-1 1,-1-2-1,1 1 1,3-1-1,3 1-151,5-1 1,1-4 0,8-1 0,1 0 0,2-2 0,-1 1 0,1-2 0,0 0-542,-2 0 1,-2 2 0,0-3 0,-2 2 0,-3 2 0,-5 3 689,-6 1 0,-4 5 0,-6 1 1,-3-2-1,-2 0 0,-1 0 1,-3 2-1,-1-1 42,-2 2 0,4-8 1,2 2-1,0-2 0,1-2 1,0-1-1,3 0 1,1-1-508,1-1 340,-4 5 0,3-9 0,-4 5 0</inkml:trace>
  <inkml:trace contextRef="#ctx0" brushRef="#br0" timeOffset="126">6400 12316 8725,'-13'0'4837,"6"-2"-3909,3-2 0,-3 3 0,0-2 0,1 6-928,1 5 0,10-3 0,1 1 0</inkml:trace>
  <inkml:trace contextRef="#ctx0" brushRef="#br0" timeOffset="127">7789 11658 7986,'0'-12'104,"0"-5"1,0 1 0,0-1 0,0 1 0,0-2 0,0 0 0,0-1 338,0-1 1,0 5 0,-2 0 0,-2 5-1,-4 8 1,-3 6 0,-2 8 0,1 7-91,0 5 0,-1 6 0,2 3 0,2 3 1,2 3-1,1 2 0,3 6 0,2 4-408,1 3 0,1-1 1,5-6-1,5-4 1,6-7-1,2-5 0,4-4 1,3-5-1,5-6 1,-1-3-1228,0-5 657,-1-3 1,-5-1 0,-4 1 0,-2-1 624,0 1 0,-4-3 0,4 3 0</inkml:trace>
  <inkml:trace contextRef="#ctx0" brushRef="#br0" timeOffset="128">8731 11733 7809,'-4'-13'255,"-1"2"1,-1 2-1,-1 2-62,0 1 0,3 2 0,-4 3 0,-2-2 0,-1-1 0,-1 1 0,-1 2 0,0 1 0,-3 0 359,0 0 0,-6 0-418,1 0 1,2 1-1,-2 2 1,1 2-1,0 2 1,2 3 231,0 1 1,6 1-341,0 1 1,1-1-1,7 0 1,1 1-1,1-1 1,4-1-125,2-2 1,3-3-1,5-3 1,1 1-1,0-1 1,3-2 0,0-2-214,-1-3 0,0 1 213,2-5 1,-3 4-1,2-5 1,-2 1-1,-2 0 1,1 0-1,-1-1-8,1 3 1,-2-5 0,-2 4 0,-2-2-1,0 2 233,0 2 1,1 1 0,3 5-1,-2 3 1,-4 5 0,-1 3 0,0 3-106,-1 2 0,0 3 0,0-2 0,1 0 0,-2 1 0,0-1 0,-2 2 0,1-2-877,3 0 0,-1-6 0,5-5 855,2-2 0,7-1 0,2-4 0</inkml:trace>
  <inkml:trace contextRef="#ctx0" brushRef="#br0" timeOffset="129">8979 11187 8210,'2'-12'405,"2"-1"1,-3 5 0,5 1 0,-1 1-1,3 4 70,4 0 0,-1 5 0,0 5 0,0 9 0,2 6 0,1 8 0,1 6 0,0 8 0,1 8-432,-5 5 1,-4 1-1,-7-1 1,0-5 0,0-2-1,-2-2 1,-1-4 0,-2-4-1,-1-3 1,1-7 0,2-6-839,2-7 1,-3-4 0,-1-5-1,3-4 1,0-10 0,2-6 779,0-5 0,6-3 0,2-6 1,3-1-1,2-3 0,-1-3 0,0 0 1,2 2-41,3 0 1,-4 5-1,5 0 1,-1 7 0,-1 4-1,0 3 1,-3 3 0,0 4 59,-1 3 1,1 2 0,-1 3 0,-1 4 0,-1 3 0,-3 2 0,-1-1 0,0 2 90,-1 3 0,0-2 1,-5 4-1,-2 0 1,-2-1-1,-4 1 1,-3-1-1,-3 2-75,-3-1 1,2-4 0,-5 3 0,-2-1 0,-2-1 0,-1-1 0,1-1 0,-1-2-1265,0 1 1,2-1 1242,2 1 0,-3-6 0,5-2 0</inkml:trace>
  <inkml:trace contextRef="#ctx0" brushRef="#br0" timeOffset="130">9699 11150 8354,'8'-9'60,"0"3"190,2 0 0,-3 2 0,0 5 0,-1 3 1,1 5-1,3 3 0,1 5 69,1 3 1,6 4 0,3 2-1,2 4 1,2 7 0,-1 6-1,-2 4 1,-3 0 0,-2 1-1,-5-1 1,-4 1-629,-2 0 1,-2-2 0,-5-1 0,-4 1 0,-4-1 0,-6 1 0,-6-1 0,-3-1-2926,0-2 3234,-7-9 0,0-3 0,-7-5 0</inkml:trace>
  <inkml:trace contextRef="#ctx0" brushRef="#br0" timeOffset="131">10368 11683 8321,'-5'0'966,"6"0"1,9 0 0,5 0-812,0 0 1,4-1-1,2-2 1,3-1-1,0 1 1,1 0-1,0 0 1,0-1-1,-2 0 1,-1 0-952,-1 0 1,-5-2 0,4 4 0,-2-2 0,-2-1 795,2 0 0,1-2 0,6-5 0</inkml:trace>
  <inkml:trace contextRef="#ctx0" brushRef="#br0" timeOffset="132">10703 11547 8216,'-5'-7'287,"3"3"1,-3 8 0,1 4-1,-2 3-6,-1 1 1,3 2 0,-4 1 0,0 2 0,-1-1 0,1 1-1,-2 1 1,-1 1 0,-1 3 0,0 0-537,-1-1 0,1 2 1,1-2-1,1 1 0,3-1 1,0-5-1,2-2 0,-1-2 255,4 1 0,-5-6 0,0-2 0</inkml:trace>
  <inkml:trace contextRef="#ctx0" brushRef="#br0" timeOffset="133">10480 11633 8070,'-8'-11'0,"1"2"0,1 0 0,2 5 231,4-4 0,2 5 0,2-1 1,5 6-1,5 4 0,4 7 1,1 1-1,2 1 0,0 0 0,-1 3 177,2 1 0,-2-2 0,-1 3 0,-1 2 0,-3 0-408,-1-1 0,-2 8 0,1-3 0</inkml:trace>
  <inkml:trace contextRef="#ctx0" brushRef="#br0" timeOffset="134">11187 11658 8007,'0'-7'604,"1"2"0,3 5 0,6-2 0,7 0 0,7-2 0,9 1 0,7 1-467,6 2 1,-2-4 0,1 0 0,1 0 0,-3 0-1,-5 0 1,-5 1 0,-2 2 0,-5-1 0,-4-1-1486,-6-1 1348,-2 0 0,-1-1 0,-1-2 0</inkml:trace>
  <inkml:trace contextRef="#ctx0" brushRef="#br0" timeOffset="135">11385 11485 8836,'-7'-13'0,"3"1"0,2 1 0,-1 1 837,-1 2 1,1 6 0,7 2-1,3 9-567,0 6 1,8 4 0,-3 6 0,4 0 0,0 1 0,1 2 0,-2 0-1,-3 1 1,-2 0 0,-3 0-1336,-2-1 1,4-2 0,-4-1 1064,2 0 0,1-1 0,5 1 0</inkml:trace>
  <inkml:trace contextRef="#ctx0" brushRef="#br0" timeOffset="136">12601 10976 8103,'0'-8'55,"0"0"0,1 6 0,3 4 0,5 9 0,2 8 1,0 3-1,0 1 423,1 2 0,-2-1 0,6 9 0,-2 1 0,0 3 0,1 6 1,0 5-1,-2 6-439,-4 2 0,-6-9 0,1-1 0,-3-6 0,-1-4 0,0-5 1,0-5-244,0-3 0,0-8 1,0 1 231,0-2 1,-1-3 0,-2-4 0,-1-7 0,1-7 0,2-5-119,1-5 1,0 2-1,1-6 1,4-1 0,3-3-1,4-4 1,3-2-1,3-2-128,2 0 1,4 1 0,7-1 0,0 4-1,2 4 1,1 4 0,-3 5 0,0 2 178,-4 2 0,-1 5 0,-2 3 1,-2 2-1,-3 4 0,-1 2 0,-3 4 1,-2 5 123,-5 3 1,1-1 0,-4 6 0,-3 1 0,0 1 0,-2 2 0,-2 0 0,-2 0-64,-4 0 0,-3-2 0,-3-1 1,-1-3-1,-3 1 0,-1-2 1,-3-1-1,-2-1 101,-1-3 0,-1 0 1,-1-1-1,-2-1 1,0-1-1,0-3 1,1-2-1,4-1 41,2 2 1,6-5-1,0 3 1,2-2-1,3-4-592,3-2 1,2 2-1,8-5-2307,2 1 2735,-3 2 0,10-2 0,-4 0 0</inkml:trace>
  <inkml:trace contextRef="#ctx0" brushRef="#br0" timeOffset="137">13767 11385 8093,'-5'-8'1402,"1"0"1,2 5-1237,6-1 1,4 3-1,9-1 1,2-1 0,3-1-1,1 2 1,6 0 110,6 2 1,1 0-406,9 0 1,-5-4-1,0 0 1,-4 1-1,-5 2 1,0 1-640,-4 0 0,-5-4 1,-2-1 766,-2 3 0,-2-5 0,-3 0 0</inkml:trace>
  <inkml:trace contextRef="#ctx0" brushRef="#br0" timeOffset="138">13977 11224 8248,'-15'-4'0,"3"0"1196,1 1 0,5 3-1007,2 4 1,3 5 0,2 7 0,2 5 0,2 2 0,2 2 0,2 1-1,-1 2 1,0 2 0,2 0 0,1 1-291,1-4 1,-2-5-1,1-2 1,3-3-1,-1-3 1,3-3-1,-1-4 1,3-1 100,1-4 0,2 0 0,3-2 0</inkml:trace>
  <inkml:trace contextRef="#ctx0" brushRef="#br0" timeOffset="139">14858 10629 9295,'0'-19'574,"0"2"1,0 10 0,1 7 0,2 8-1,3 8-298,1 4 0,1 13 1,4 7-1,1 6 1,-1 5-1,-1 1 0,-3 0 1,-4-1-1,-2-4 1,-2-3-389,0-4 0,0-2 1,0-4-1,-2-4 1,0-2-1,-2-6 0,1-3-494,1-4 1,4-8-1,2-7 1,4-8-1,2-6 1,1-4 0,0 0 718,3 0 0,6-4 0,0 3 1,0-2-1,1 1 0,1-1 1,1 2-1,2 2-100,0 3 1,-6 8 0,-2 0 0,-3 2 0,-2 0 0,-1 2 0,-1 5 13,-2 5 0,-5 3 0,1 2 1,-3-1-1,-2 2 0,-3 1 0,-6 3 1,-4 0-1,-4 1-78,-1 1 1,-2-5 0,-3 1-1,-1-2 1,-1-1 0,-2 0-1,-1 1 1,2 0-404,0-3 0,3-1 1,-1 1-1,1-3 1,4-4 453,3-3 0,3-1 0,2 0 0</inkml:trace>
  <inkml:trace contextRef="#ctx0" brushRef="#br0" timeOffset="140">15429 10678 8258,'0'-16'0,"0"-1"1170,0 2 1,1 3-830,3 4 0,-3 3 1,4 11-1,-3 8 0,1 9 1,1 10-1,-1 9 1,-2 7-1,-1 8 0,0 1 1,0-3-485,0-6 1,-1-7-1,-2-4 1,-1-6 0,1-7-1,2-3 1,1-3 0,0-2-100,0-4 1,0-4 0,1-3 0,3 0 0,5-5 0,2-3 122,1-7 1,5-2 0,1-2 0,1-3-1,4-2 1,2-1 0,3-3 0,-2-1 18,1-2 0,0 0 1,-5 2-1,-3 1 1,-1 2-1,-3 4 1,-1 3 218,-2 4 1,-4 6-1,-1 0 1,-1 7 0,-3 7-1,-2 6-54,-1 2 1,0-2 0,0 2 0,-1 0-1,-4 1 1,-3 0 0,-3 0 0,-1-4-128,-1-2 0,1 0 1,0-1-1,-2 1 0,-1-3 1,-3 0-1,0-1 0,-1 0 1,-1-2-289,-2 1 1,-1-2 0,-1 2 0,2-1 349,2-1 0,-1 4 0,-4-4 0</inkml:trace>
  <inkml:trace contextRef="#ctx0" brushRef="#br0" timeOffset="141">16594 11125 8194,'-7'0'493,"2"0"1,6 0 0,5 0 0,6 0 0,8-1 0,4-2 0,5-1 0,4 1-412,3 2 1,1-4-1,1 0 1,-1-1-1,-1-1 1,-3 2-1,-4-1 1,-5 4-1,-3-1-4127,-4-1 4045,-4 2 0,0-9 0,-1 4 0</inkml:trace>
  <inkml:trace contextRef="#ctx0" brushRef="#br0" timeOffset="142">16805 10988 8088,'-7'-12'2043,"0"5"-1736,3 3 0,3 8 0,-3 4 0,2 3 0,2 2 0,0-1 1,0 2-1,0 3 0,0 2 0,2 2 0,1-1-340,1 2 1,4 0 0,-3 0-1,2-2 1,2-1 0,-1-1-1,0 1 1,2-2 32,1-4 0,1 8 0,1-7 0</inkml:trace>
  <inkml:trace contextRef="#ctx0" brushRef="#br0" timeOffset="143">17996 10864 7567,'-8'-4'175,"-1"0"1,2-1-1,-2 2 1,0-3 0,0 1-1,-2-2 1500,-2 0-1536,-5 4 1,5-2 0,-5 5 0,0 0 0,-3 0 0,-2 0 0,-3 0 0,-2 0 64,-1 0 0,2 1 1,4 3-1,4 6 0,1 4 1,3 4-1,1 1 0,3 3-161,3 1 0,-2 6 0,5 0 0,-1-2 0,1-4 0,2-4 1,2-1-1,2-3 0,3-2-146,5-5 0,3-1 1,3-4-1,3 1 1,1-3-1,3-2 1,2-5-1,2-1-150,3-2 1,-3-2 0,3-2 0,-3 1 0,-2-1 0,-2 1 0,-2-2 0,1-1 180,-2-1 1,-1-2 0,-5 3 0,-1-2 0,0 2 0,1 1 0,-2 2 0,-2 1 395,0 2 0,-5 0 0,3 6 0,-2 4 0,-2 6-159,-2 4 1,-1 3 0,0 3 0,0 2 0,0 2 0,-1-2-1,-2-1 1,-1-3-559,1-1 1,2-2 0,1 0 0,1 0 0,2-3 0,3-2 0,1-1-2156,2-4 2548,2 5 0,2-5 0,-1 3 0</inkml:trace>
  <inkml:trace contextRef="#ctx0" brushRef="#br0" timeOffset="144">18417 10889 7968,'0'-7'1248,"6"2"1,2 5-1050,3 0 0,3 0 0,1 0 0,3 0 0,1 0 0,2 0 0,0 0-133,-1 0 0,1 0 0,4 0 0,-2-2 0,-1 0 1,-1-2-1,1-1 0,0 1 0,0 0-860,-1 1 0,-2-2 0,3-1 0,-1 0 0,0-3 0,-2 1 794,-3 0 0,4-1 0,-1-3 0</inkml:trace>
  <inkml:trace contextRef="#ctx0" brushRef="#br0" timeOffset="145">18765 10753 7879,'-15'-4'9,"2"0"0,8-5 0,-2 4 0,1-2 1,2-1 1922,-1 1-1663,3 1 0,-5 6 1,3 0-1,-4 2 0,-3 2 1,0 5-65,3 7 1,-3-1 0,1 5 0,-4 2 0,-2 2 0,0 1 0,3-1 0,-1 3-570,-3 2 1,2-2 0,-4 3-1,0-2 1,2-6 0,2-3 0,5-3-1,3-3-1599,5 0 1963,0-6 0,13 4 0,3-4 0</inkml:trace>
  <inkml:trace contextRef="#ctx0" brushRef="#br0" timeOffset="146">18467 10765 8114,'0'-12'705,"-4"-1"0,0 1-83,1 0 0,3 5 0,4 3 0,4 5 0,3 6 0,2 7 0,-1 5 0,1 6-456,-1 2 0,1 4 1,-1-4-1,-1 2 1,-1-1-1,-2-4 1,0-3-1,0-3-828,1 0 0,-1-6 0,4 2 0,2-4 0,1-2 0,2-1 0,-2-2 0,-1 0 662,-2-1 0,6 5 0,1-2 0</inkml:trace>
  <inkml:trace contextRef="#ctx0" brushRef="#br0" timeOffset="147">21307 10455 7925,'0'-12'0,"0"-1"0,2 1 221,2 0 0,-3-1 0,3 1 1,-4-1-1,-4 1 0,-4 1 1,-3 3-1,-2 2 0,1 2 124,0 0 0,-5 0 0,1 5 0,0 3 0,3 5 1,0 3-1,1 4 0,-1 5 0,2 4 0,3 3-45,4 0 1,3 3 0,1-4 0,0 2 0,1-1 0,2-3 0,2-5 0,2-3-136,3-3 0,-3-2 0,1-1 0,2-3 0,1-4 0,1-2 0,0-4-648,1-2 1,-5-3 0,0-5 0,3-2-1,3-1 1,3-1 0,-2-1 0,-1 0 52,-2 1 1,-4-5-1,-1 5 1,0 1-1,-1 1 1,-1 1 607,-2 1 0,-2 6 0,-2 6 1,-2 9-1,-1 5 0,1 3-185,2 3 0,1-4 0,-2 4 0,0-1 0,-2 0 0,1 2 0,1-1 0,2 0-1177,0-2 1,2-2 0,2-5 1183,4-2 0,3-4 0,2-5 0</inkml:trace>
  <inkml:trace contextRef="#ctx0" brushRef="#br0" timeOffset="148">21617 10021 8546,'-11'-8'675,"3"0"0,4 6 0,8 1 1,4 6-1,3 5 0,2 5 1512,-1 3-2106,0 3 0,2 4 1,1 2-1,2 5 1,-3 6-1,-3 5 1,-4 4-1,-2 1 0,-3 0-607,-5-2 0,0-9 0,-4-8 0,0-4 0,2-5 0,-1-6 37,3-8 0,3-8 520,5-10 1,2-5-1,5 0 1,0-3 0,1-2-1,0-1 1,3-2-97,0 0 1,1 4-1,-5 2 1,1 3 75,-1 5 0,-5 13 1,-3 12-1,-3 3 0,-1 2 1,-1 0-1,-3 3 0,-3 2-35,0 1 0,-4-2 1,3-2-1,-3-3 1,-2-2-1,2 1 0,2-4 1,0-2-453,0-2 1,2-2 0,-1 1-1,-1-3 476,2 1 0,-4-10 0,5 2 0</inkml:trace>
  <inkml:trace contextRef="#ctx0" brushRef="#br0" timeOffset="149">22064 9885 7972,'1'-7'386,"3"3"0,3 4 1,1 4 13,1 4 0,-1 3 0,6 3 1,0 2-1,-1 5 0,-2 2 1,0 4-1,-1 0 0,-2 5 1,-4 2-1,-2 8-482,-2 5 0,-2 4 0,-3 8 0,-6-4 0,-6-5 1,-1-9-1,1-8 0,1-7 0,4-7 0,2-5-2196,2-6 2465,5-2 0,-2-12 1,6-2-1,3-4 1,5-3-1,3-5 141,4-3 1,0 1-381,4-7 0,1-3 1,2 1-1,-1-1 1,-2 4-1,-2 6 1,-3 6-1205,-1 2 1069,-2 2 0,0 5 0,1 3 0,-2 4 33,-3 4 1,-2 4 82,-6 8 1,0 0-1,0 4 1,-2 2 0,-2 2-1,-4 1 1,-3-2-7,-2-2 0,0 1 0,-3-6 1,0-1-1,1-1 0,1-1 1,2-2-678,-1-3 754,1-3 0,5-10 0,1-2 0</inkml:trace>
  <inkml:trace contextRef="#ctx0" brushRef="#br0" timeOffset="150">22957 9872 7957,'-2'-7'1816,"-2"3"0,-4 3-1358,-3 1 1,-1 5 0,-1 5 0,1 4-1,-2 4 1,-1 1 0,-2 4 0,2 4 0,1 2-558,2-2 0,-3 5 0,1 1 1,3 3-1,1 0 0,3-2 0,3-4 1,3-2-1,1-6 0,1-3-535,3-4 1,5-6-1,6-5 1,3-3-1,1-1 1,3-1 0,2-3-1,-1-5-2094,-2-2 2728,2-7 0,-4-1 0,6-6 0</inkml:trace>
  <inkml:trace contextRef="#ctx0" brushRef="#br0" timeOffset="151">22733 10232 7957,'-23'11'108,"2"-3"1,2 2 0,4-5 0,-2 1 0,2-1 0,3 0 346,4 0 1,2-5 0,9 0 0,4-7 0,6-5-1,5-3 1,4-2-299,2 2 1,1 0-1,-1 0 1,1-2-1,0 2 1,0 0-1,0 0 1,0-2-1,-2 2-2742,-2 1 2585,-3 2 0,-1-6 0,3-2 0</inkml:trace>
  <inkml:trace contextRef="#ctx0" brushRef="#br0" timeOffset="152">22932 9686 10536,'-8'-11'0,"1"2"0,1 0 0,4 0 0,-1-1 0,0 0 0,-3 3 448,0 2 0,3 6 0,-1 9 1,2 8-1,2 11 0,0 12 0,0 12 1,0 6-1,-1 3 0,-2-2 0,-2 0 1,-2-4-1,-3-1-1021,-1 0 0,0-5 0,3 0 0,2-9 0,2-7 0,0-6 0,1-6 0,2-5 0,1-4 573,0 0 0,5-6 0,2-2 0</inkml:trace>
  <inkml:trace contextRef="#ctx0" brushRef="#br0" timeOffset="153">23490 9525 7993,'-12'-12'1667,"1"-1"1,1 2-566,2 3 0,4 4 0,-3 8 0,1 4 0,3 5-960,2 3 0,0 5 1,-2 8-1,-1 4 0,1 4 1,0 3-1,0 3 0,-2 1-750,-2 3 1,0-5 0,-2-2-1,2-5 1,1-6 0,3-4-1,2-5 1,1-3 215,0-4 1,1-1 0,4-4 0,3-4 0,3-3 0,1-1 651,1 0 1,-1 0-1,0 0 1,1 0-1,-1 0 1,2-1-1,3-2 1,5-2-1,5-2-408,6-3 0,4 0 0,3 1 0,3 1 0,0-2 0,-2-1 0,-4-2-274,-2 1 0,-3 0 1,2-1-1,-2 1 0,-2 1 1,-2 1-1,-4 2 0,-2-2 422,-1-1 0,-6-1 0,3-1 0</inkml:trace>
  <inkml:trace contextRef="#ctx0" brushRef="#br0" timeOffset="154">4415 11472 7941,'-1'-7'523,"-3"3"1,-3 4 0,-6 4 0,1 6 0,0 5 0,-1 6 0,1 2 0,-1 5-88,1 5 1,0-3 0,-2 13 0,-1 5 0,-2 10 0,2 9 0,7-30 0,1 1 0,-1 0 0,1 0-529,-1 0 0,-1-1 0,-2-2 0,0-1 0,-8 31 1,-2-6-1,2-6 0,1-6 0,1-5 0,1-2 1,-1-4-1,4-7-3162,3-5 1,-1-11 3253,3 0 0,-3-1 0,-2-5 0</inkml:trace>
  <inkml:trace contextRef="#ctx0" brushRef="#br0" timeOffset="155">3708 12067 9499,'0'-12'0,"2"0"789,2-1 1,-1 5 0,5 1-1,3 2 1,3 2 0,5 1-486,4 2 1,5 7 0,11 6 0,2 6 0,4 4 0,2 2 0,0 0 0,-3 1 0,-1 2 0,-3 4 0,-3 2-1182,-4 5 1,-4 5 0,-7-2 0,-3 1 0,1-2 0,-2-3-1,-1-7 877,-1-4 0,3 0 0,0-8 0</inkml:trace>
  <inkml:trace contextRef="#ctx0" brushRef="#br0" timeOffset="156">5494 13370 8279,'-1'-7'2,"-3"4"0,-5 6 0,-3 5 1,-3 5-1,-3 2 0,-1 4 0,-2 3-2,2 4 0,-5 3 0,4 1 196,-4 8 1,4-1 0,0 3 0,2-4 0,3-3 0,1 0-1,3 0 1,3-1 226,4-2 0,3-1 0,3-6 0,7-2 0,9-6 0,9-5 0,10-6 0,9-4 0,6-4 0,6-5-1074,3-2 1,-9-1 290,-2 0 0,-9-1 0,-1 2 0,-6 2 0,-6 0 360,-6 0 0,-4 3 0,-6 1 0</inkml:trace>
  <inkml:trace contextRef="#ctx0" brushRef="#br0" timeOffset="157">5618 13742 8038,'-5'-13'81,"3"1"0,-3 1 1609,-1 3 1,5-3-1332,-3 2 0,-3 7 0,0 4 0,-1 11 1,0 5-1,-2 4 0,0 3 0,1 4 0,0 5 1,0 6-1,-2 4-718,-2 0 1,6-3 0,3-6 0,3-3 0,1-2 0,0-4-1,0-4 1,1-5 358,3-4 0,9-6 0,6-1 0</inkml:trace>
  <inkml:trace contextRef="#ctx0" brushRef="#br0" timeOffset="158">6102 13804 14817,'0'12'-532,"5"6"1,2 1-1</inkml:trace>
  <inkml:trace contextRef="#ctx0" brushRef="#br0" timeOffset="159">8037 12886 9367,'-13'7'401,"1"5"0,-6 8 1,-3 10-1,-2 7 1,-1 7-1,2 4-309,2 2 1,0 0 0,0 1 0,5 1-1,5 3 1,6 0 0,4 0 0,5-2-1,9-4 1,10-5 0,10-8 0,10-10-3147,10-8 3054,-19-10 0,0-2 0,30 7 0,-29-7 0,1 0 0</inkml:trace>
  <inkml:trace contextRef="#ctx0" brushRef="#br0" timeOffset="160">8632 13060 8119,'6'-11'0,"2"1"54,3 2 1,-3 1 0,0-3-1,2 2 1,1-2 0,1 1-1,-1-1 537,-2 2 0,-7 6 0,-10 4 1,-8 9-1,-8 8-275,-5 4 0,3 8 0,-3 2 0,3 3 0,1 1 0,2-1 0,2 0 0,6-1 0,5 5 0,6 2-319,3 0 0,6-4 1,6-5-1,9-2 1,11-2-1,11-5 1,9-6-1,2-7 3,3-6 0,8-3 0,0-2 0</inkml:trace>
  <inkml:trace contextRef="#ctx0" brushRef="#br0" timeOffset="161">9066 13320 7464,'11'-8'0,"-1"1"0,-2 0 0,0 0 276,-1-2 1,4 2 0,-2-2 0,2 0 0,1-2 0,-1-2 0,-1 1-1,-4-1 80,0 1 1,2 4 0,-4 0 0,-1-2 0,-1-1 0,-4 0 0,-2 3 0,-4 3 0,-5 5-267,-3 5 0,1 1 1,-6 7-1,0 1 1,1 2-1,0 3 1,2 2-1,3-2 1,3 1-1,2-2-298,2 0 0,5 2 1,-1-3-1,4-2 0,4-1 1,4-3-1,4-3 1,0-4 37,0-2 0,5-2 0,1 0 0,1 0 0,2-2 0,-1-2 0,1-4 0,1-3 0,2-2 1,-4 1 0,0 0 0,-1-1 0,-1 1-1,0 1 1,-3 1-112,-1 2 0,-3 6 372,-3 2 0,-3 6 0,-5 8 0,0 1 0,-1 1 0,-2 1 1,-1-1-1,0 2-450,-2 2 0,5-5 1,-3 1-1,3-2 1,1-1 358,0-1 0,0 0 0,0 1 0</inkml:trace>
  <inkml:trace contextRef="#ctx0" brushRef="#br0" timeOffset="162">9438 13308 8180,'7'-6'244,"4"5"1,-3-3-1,3 2 1,3 2 0,3 0-1,2 0 1,2 0 34,-1 0 1,1 0 0,4-1-1,0-2 1,-1-1 0,1 1-1,0 2 1,-2 1 0,-2-1-1,-3-2-1171,0-1 1,-4-2 891,2 2 0,-2-3 0,-2-5 0</inkml:trace>
  <inkml:trace contextRef="#ctx0" brushRef="#br0" timeOffset="163">9686 13196 8167,'-12'0'-14,"-1"0"193,1 0 1,1 6 0,1 2 0,2 3 0,0 1 0,0 2 0,1 1 0,0 2 0,0-1 0,-1 1 0,-1-1 97,1 0 1,5-3-1,-1 0 1,3-1-278,1 1 0,-6-1 0,-1 0 0</inkml:trace>
  <inkml:trace contextRef="#ctx0" brushRef="#br0" timeOffset="164">9550 13196 8619,'0'-12'1352,"1"1"0,3 2-1172,5 5 1,2 8 0,1 5 0,0 2 0,2 1 0,1 0 0,2 2 0,-2 1 0,-1 3 0,-2 2 0,1 2 0,-1 1 0,0 2-2419,1 0 2238,-6-6 0,9 4 0,-2-3 0</inkml:trace>
  <inkml:trace contextRef="#ctx0" brushRef="#br0" timeOffset="165">10033 13022 8089,'0'-8'-13,"0"0"210,0-2 24,0 5 0,0-2 1,2 4-1,2-1 1,4 1-1,3 2 0,2 2 133,-1 3 1,6 5 0,3 9 0,2 5 0,2 6 0,0 1 0,1 2-1,0-2 1,0 2-370,-2 0 1,-13-3 0,-3 4 0,-5 1 0,-6 2 0,-7 3 0,-10 0 0,-11 3-1334,-4-2 0,-3-6 1,1-2 1347,0-2 0,0 5 0,-1-4 0</inkml:trace>
  <inkml:trace contextRef="#ctx0" brushRef="#br0" timeOffset="166">10914 12898 8228,'-12'2'320,"-1"3"0,-1 8 0,-1 7 0,-3 8 1,-1 6-1,-3 5 0,-1 2 27,-2-1 0,4 3 1,2-2-1,1-1 0,3-1 1,2-2-1,5-1 0,4-3 1,4-4-1,6-3-563,6-1 0,7-6 191,10-2 0,4-5 1,6-4 24,-2-3 0,14 1 0,-6 1 0</inkml:trace>
  <inkml:trace contextRef="#ctx0" brushRef="#br0" timeOffset="167">11212 12861 8059,'0'-12'436,"0"4"0,0-1-16,0 0 1,1 3 0,3 5 0,3 6 0,1 9-1,-1 4-209,-1 4 0,2 7 0,-2 4 0,0 3 0,3 2 0,-2 2 0,-2 2 0,-1-4 0,0-2-414,-1-3 1,-1-1 0,-4 1 0,-1-4 0,-1-3 0,2-2 0,0-4-1,2-3-307,0-3 1,-4-2 536,0 0 0,0-6 1,4-6-1,0-7 0,0-4 1,0-1-1,0-2-141,0-3 0,0-1 0,1-4 0,3 2 0,5-2 0,3-2 0,3-1 0,3 2-55,1 2 1,1-1 0,2 7 0,-3 3 0,-1 3 0,-3 4 0,-1 2 231,-2 2 1,-4 2-1,1 2 1,-1 2-1,-1 2 1,-2 3 0,0 1-1,-1 3 53,-2 2 0,0-2 1,-2 3-1,0-4 0,0 0 1,-2 0-1,0 3 1,-4 0-157,-1-1 1,0-1-1,-2-1 1,0-1-1,0-1 1,-2-1-1,-2-2 1,0 0 42,-4-1 1,-1 3 0,-4-5 0,1 1-1,-1-1 1,-1-2 0,-2-2 0,2-1-110,2 0 0,3 0 0,7-1 1,3-3 105,4-4 0,13-9 0,5-2 0</inkml:trace>
  <inkml:trace contextRef="#ctx0" brushRef="#br0" timeOffset="168">11782 13233 8093,'-5'0'639,"6"0"1,9 0 0,6-1 0,5-2 0,4-1-385,2 1 1,4 2 0,-5 1 0,1 0 0,-2 0 0,0 0 0,-4 0 0,-2 0-1282,-4 0 1,-1 0 0,-2 0 1025,1 0 0,-6 0 0,-2 0 0</inkml:trace>
  <inkml:trace contextRef="#ctx0" brushRef="#br0" timeOffset="169">11807 13109 8151,'0'-5'1363,"0"5"0,4 5-1232,0 8 1,6 5 0,-2 1 0,2 0-1,0-1 1,-2-1 0,1 1 0,1-1-194,-2 1 0,3-1 1,-4-5-1,2 1 0,-3-1 1,1 1 61,0-1 0,1 0 0,5 1 0</inkml:trace>
  <inkml:trace contextRef="#ctx0" brushRef="#br0" timeOffset="170">12402 12725 8340,'-5'-7'401,"3"-4"0,-3 8 0,4-4 254,-4 2 0,5 2 0,0 7 1,6 4-1,4 5 0,1 5 0,2 7-451,1 6 1,4 6 0,-1 3 0,-2 3-1,-1 1 1,-2 3 0,-1 0 0,-3-2-565,-4-3 1,-2-9 0,-2-6 0,0-5 0,0-5-1,0-3 1,-2-3-2,-2-3 0,2 2 1,-7-6-1,1-3 0,0-4 1,1-5 413,1-3 1,2-1 0,4-1 0,0 0 0,0-4-1,2-4 1,2-2 0,5-3-153,6-3 0,-1 1 0,3-3 0,-3 2 0,-1 5 0,3 8 0,0 6 0,-1 6 1,0 2 14,2 2 0,-3 2 0,1 3 0,-4 6 0,-4 6 0,0 1 0,-2 1 0,1 0 286,-4 3 1,0 0-1,-4 1 1,-2-4-1,-4-1 1,-3-3-1,-1-1 1,-2-2-155,-3 0 0,2-3 0,-4-2 0,0 0 1,-1-2-1,0 1 0,0-4 0,4 0-355,2-2 1,2 0 0,1-2-1,2-2 1,5-4 306,3-3 0,17-7 0,5-1 0</inkml:trace>
  <inkml:trace contextRef="#ctx0" brushRef="#br0" timeOffset="171">12948 12650 8248,'0'-12'296,"-1"5"0,-3 3 2621,-5 3-2649,-2 1 1,4 6-1,3 7 1,3 5-1,1 4 1,0 1 0,1 5-1,3 2 1,3 5-66,0 0 1,4 3 0,-3-1 0,3 0-1,0-1 1,-1-2 0,-2-2 0,2-3-682,1-6 0,0 1 1,-1-8-1,-3 0-75,-2-3 0,-1-7 0,-4-6 0,2-7 0,0-4 580,3-2 1,4-4 0,-1-4 0,3-3 0,3 1 0,1 1 0,2 3 0,-2 1-21,-1 3 0,2 5 1,1 3-1,-2 2 1,-2 3-1,-4 5 1,-2 5-1,-1 5-17,-4 3 0,4-1 0,-2 5 0,-1-1 1,-2-1-1,-1 0 0,-1-3 37,-3-1 1,-3 2 0,-6 1 0,1-2-1,-1-3 1,1-2 0,0-3 0,-2 0-198,-3 0 0,-1-5 0,-4 4 0,2-2 1,-2 0-1,-2-1 170,-1-2 0,6-1 0,1 0 0</inkml:trace>
  <inkml:trace contextRef="#ctx0" brushRef="#br0" timeOffset="172">13494 12663 8147,'0'-8'0,"1"1"135,3 1 1,-1 2-1,5 4 1,2 0-1,2 0 1,5 0-1,4 1 1,2 2-1,2 3 225,0 1 0,1 5 0,1 6 0,2 1 0,-1 3 0,-2 3 0,-3 3 0,-3 3 0,-8 5 0,-6 8 892,-5 7-1410,-6-5 0,-8 9 0,-9-11 1,-4-4-1,-4-2 0,-1-6 1,1-3-1,2-7 0,4-1-4406,3-2 4564,3-9 0,6 6 0,-1-9 0</inkml:trace>
  <inkml:trace contextRef="#ctx0" brushRef="#br0" timeOffset="173">14486 12601 8184,'-12'-7'313,"-1"3"1,-1 9 0,-1 6 0,-3 6 0,-1 4 0,-2 3 0,1 5 0,-1 2 0,0 2 0,2 1 0,2 6 1490,4 3-1858,6-9 1,3 6 0,9-11 0,8-1-1,7-4 1,6-3 0,6-4 0,3-5-490,3-4 1,2 2-1,-1-4 1,-1-1-1,1 1 1,-5-4 542,-2 0 0,2-2 0,-2 0 0</inkml:trace>
  <inkml:trace contextRef="#ctx0" brushRef="#br0" timeOffset="174">14982 12762 8226,'7'-12'524,"-3"-1"-353,-3 6 1,-1-4 0,0 3 0,-1-2 0,-2 1 0,-2 2 0,-2 1 42,-3 4 0,-2 0 0,-3 4 1,-3 2-1,0 4 0,0 3 0,1 1 1,1 1-239,-1-1 0,1 5 0,3 1 0,2 0 0,2 1 0,2-1 0,1 0 0,4-3-173,0-1 1,2-2 0,2-1-1,2-3 1,4-4 0,3-2-1,3-2 1,1 0 76,1 0 0,5-6 0,-3-2 0,0-3 0,1-1 0,-1-2 1,1-1 112,1-2 1,0 5 0,4 3-1,-3 1 1,-5 1 0,-2 3-1,-2 3 114,1 1 1,-1 0 0,-1 1-1,-3 3 1,-4 5-45,-2 2 0,-2 1 0,0 0 1,0 1-1,0-1 0,0 1 1,1-2-369,3-3 0,-2 3 0,3-4 0,-1 1 0,1 0 0,-1 1 305,1-2 0,2-2 0,5-5 0</inkml:trace>
  <inkml:trace contextRef="#ctx0" brushRef="#br0" timeOffset="175">15317 12799 8048,'5'-7'507,"2"2"1,6 5 0,-1 0 0,1 0 0,-1 0-377,0 0 0,5 0 0,1 0 0,0 0 0,1 0 1,0 0-1,2 0 0,0 0 0,-2-2 0,-1 0-1007,-3-2 0,-1-1 0,-2 4 876,1-3 0,-1-3 0,0-5 0</inkml:trace>
  <inkml:trace contextRef="#ctx0" brushRef="#br0" timeOffset="176">15553 12700 8402,'-13'0'268,"1"0"1,-1 1-1,1 4 1,0 3 0,-1 3-1,1 1 1,-1 1 0,1-1-141,0 0 1,0 5 0,3-1 0,1 0 0,-1-3 0,1 0-1,1-1 1,0 1-129,0-1 0,-1 0 0,-4 1 0</inkml:trace>
  <inkml:trace contextRef="#ctx0" brushRef="#br0" timeOffset="177">15342 12712 8180,'0'-5'811,"0"5"1,1 8 0,2 6-685,1 2 0,4 2 0,-2-1 0,1 2 1,2 2-1,1-2 0,0 0 0,-2-1 1,1 0-1,3-3 0,1-1-127,4-1 0,-3-1 0,4 0 0</inkml:trace>
  <inkml:trace contextRef="#ctx0" brushRef="#br0" timeOffset="178">15652 12464 8177,'12'-8'0,"1"1"190,-1 2 0,0-4 0,1 5 0,1 2 0,2 0 0,5 4 0,2 3 0,2 7 0,0 9 121,0 7 0,4 3 0,-1 7 0,0-1 0,-3-1 0,-4-2 0,-5-2 0,-4-1 0,-3 1 0,-7 3 0,-4 0-504,-7 3 0,-8-5 0,-7-2 1,-5 1-1,-1-2 0,-2 1 0,3-5 193,3-4 0,-2 1 0,9-3 0</inkml:trace>
  <inkml:trace contextRef="#ctx0" brushRef="#br0" timeOffset="179">16111 12204 8194,'-7'-3'1148,"5"3"-868,9 6 1,4 9 0,13 7 0,3 4-1,4 4 1,3 2 0,2 4 0,0 2 0,-3 4-1,-4-2-35,-3-2 0,-7 0 0,-2-1 0,-5-1 0,-4-3 0,-3-3 0,-4-1 0,-2 1-318,-4 2 0,-3 1 0,-8 4 1,-5-1-1,-1-3 0,0-4 0,1-3 1,0-2-1,1-4-1089,-1-3 1,6-3 1046,-2-2 0,4-4 0,0-1 0,1-1 0,-1-4-216,1 0 1,4-2 0,1-2 0,1-2 0,4-4 0,0-3 0,2-3 330,0-2 0,6-4 0,1-4 0</inkml:trace>
  <inkml:trace contextRef="#ctx0" brushRef="#br0" timeOffset="180">16718 12675 8490,'13'-1'389,"-1"-3"0,6 1 0,3-4 1,4 0-1,2 2 0,2-2-306,-1 0 0,2 0 0,0-3 0,2 3 0,1 1 0,0 0 1,0-1-1,0 2 0,-1-1 0,-3 2-806,-3-2 1,-7 5 0,-2-3 722,-3 3 0,-7-5 0,-2-1 0</inkml:trace>
  <inkml:trace contextRef="#ctx0" brushRef="#br0" timeOffset="181">16966 12464 9366,'-11'-8'0,"2"1"0,0 2 0,0 2 382,-2 2 0,-2 7 0,1 7 0,0 8 0,-1 6 0,1 5 0,-1-1 0,0 0 0,-3-2 1,0 0-1,1-2 0,2-1 0,4-2-1158,0-3 0,5-4 1,-3-4-1,2-1 1,4-1 775,3-2 0,11-4 0,6-5 0</inkml:trace>
  <inkml:trace contextRef="#ctx0" brushRef="#br0" timeOffset="182">16855 12464 9737,'0'-12'0,"1"4"0,3 6 0,5 12 487,2 6 1,7 9 0,2 6 0,4 0 0,0 2 0,3 0 0,0-1 0,2-2 0,0-1 0,0 2-2932,0 2 2444,5-3 0,-2 11 0,5-2 0</inkml:trace>
  <inkml:trace contextRef="#ctx0" brushRef="#br0" timeOffset="183">19211 12030 8187,'0'-12'0,"0"-1"0,0 1 367,0 0 1,0 6 0,0 8-1,0 9 1,2 8 0,2 6 0,3 4-1,1 4 1,0 2 0,2 3-296,1-1 0,-3 4 0,-1 2 0,-1 1 0,-4 2 0,0-2 0,-2-3 0,-2-4 0,0-4 0,-4-4 0,0-4 0,0-4 0,0-5-462,1-2 0,-1-7 0,5-4 152,1-6 0,0-10 93,12-7 0,-2-5 1,8-3-1,0-2 0,1-2 1,2-2-1,-2 0-180,-1 0 1,-2 4 0,-3 7 0,-1 2 0,0 6 0,1 5 0,-1 6 301,1 3 1,-5 6 0,-1 4 0,0 2 0,-2 2 0,1 4 0,-3 4 0,-2 2 447,-1 2 1,-6 0 0,-2 1 0,-3 1 0,-3 2 0,-1-3 0,-3-2 0,0-5 0,-1-1-257,0-3 1,4-1-1,-2-3 1,2-1 0,0-2-1,-2 0 1,2 0-2072,1 1 1902,7-7 0,2-2 0,5-6 0</inkml:trace>
  <inkml:trace contextRef="#ctx0" brushRef="#br0" timeOffset="184">19683 12018 8111,'1'-8'652,"3"-1"0,-3 5 0,5-1-398,-1 3 0,-3 11 0,2 11 1,-3 5-1,-1 4 0,0 4 1,0 4-1,0 3 0,0 4 0,-1 2 1,-3 2-32,-4-1 1,1-3 0,0-1 0,0-7 0,1-6 0,1-7 0,2-5 0,2-4-603,1-2 1,-4-3 0,-1-4-1,3-3 222,0-8 0,6-4 0,2-3 0,1-4 0,1-4 0,0-2 1,1-5-1,0-2-261,2-3 0,-2 4 0,-1 10 0,0 1 1,0 3-1,1 2 569,0 5 0,-2 4 0,0 8 0,-1 4 0,-4 3 0,0 3 0,-2 1 2,0 2 0,0 5 0,0-3 0,0 2 1,-2-1-1,-2 1 0,-3-2 0,-1-1-258,0 0 1,4-5 0,-5 0 0,1-3 0,0 0 0,0-1 0,-1 1-3238,2-2 3342,-4-5 0,5 3 0,-7-6 0</inkml:trace>
  <inkml:trace contextRef="#ctx0" brushRef="#br0" timeOffset="185">19943 12005 9566,'5'-6'0,"4"1"0,2 4 0,1 2 0,-1 4 0,-1 4 351,-2 6 0,-4 5 1,3 6-1,-1 3 1,-4 5-1,-2 6 1,-4 6-1,-4 3 1,-3 5-1,-1 3 1,-1-4-489,1-7 0,-1-5 1,2-12-1,3-3 0,3-4 230,-1-5 1,1-10 0,-4-7-1,5-9 1,4-6-392,4-5 0,3-4 1,7-2-1,1-3 0,2-3 1,-2 1-1,-1 3 0,-2 5-221,0 2 1,1 7 0,-1 0 0,1 6 0,-1 3 0,0 2 887,1 2 0,-6 6 0,-2 3 0,1 5 0,1 3 0,-1 4-127,-1-1 0,-4-1 0,-1-6 1,-1 1-1,-4 0 0,-3 2 1,-3 2-1,-1-2-368,-1-1 1,1-2-1,-2 1 1,-1-1-1,-1 1 1,0-1 0,3-1-1,0-1-2865,1-2 2991,5-5 0,1-3 0,6-7 0</inkml:trace>
  <inkml:trace contextRef="#ctx0" brushRef="#br0" timeOffset="186">20675 12092 8956,'8'-12'0,"-1"-1"1450,-2 1 1,4 0-1089,-5-1 0,-6 6 1,-6 5-1,-3 4 1,-3 7-1,-1 3 1,-3 5-1,-1 3 1,-3 4-489,-2 0 0,4 3 0,1 2 0,-1 2 0,4 1 0,1-2 0,5-1 0,2 0 0,2-3 0,1-4 0,2-5-316,1-3 0,8-2 1,2-1-1,3-3 1,3-3-1,1-4 1,3-1-1,0 0 39,0 0 0,4 0 1,-3-1-1,2-2 0,0-3 1,-1-1-1,1-2 403,0-2 0,-1-7 0,5-1 0</inkml:trace>
  <inkml:trace contextRef="#ctx0" brushRef="#br0" timeOffset="187">20414 12402 7200,'-12'0'1075,"5"-1"1,4-2-519,6-1 1,4-6 0,7 2-1,1-3 1,3-1 0,1-1 0,3 1-1,0 0 1,0-1-526,-1 1 0,-1-1 1,4 1-1,-2 0 1,-3-1-1,-1 2 1,-3 1-33,-1 2 0,-1-6 0,-1-5 0</inkml:trace>
  <inkml:trace contextRef="#ctx0" brushRef="#br0" timeOffset="188">21134 11782 8104,'-2'-12'1011,"-2"-1"0,3 5 1,-5 1-1,2 5-576,0 7 1,0 3 0,4 13 0,0 2 0,0 5 0,0 5 0,0 3 0,0 2 0,0 4-468,0 3 0,-2-6 1,-2-2-1,-3-3 0,-1 0 1,0-3-1,0-2 0,-1-5 1,2-6-82,2-5 0,1 0 1,4-1-1,1-1 248,3-3 1,3-2 0,7-6 0,1-1-1,2-2 1,-1-3 0,2-1-414,3-2 0,2 2 0,2-1 0,0-1 0,0 1 0,-1 1 0,0 0 0,-3 2-606,-5-1 1,-2 1-1,-2 2 1,1-1 2103,-1 1 0,-6 2 116,-6 1 0,-3 0-1080,-1 0 0,1-2 0,11 0-256,2-3 0,1-4 0,1 2 0</inkml:trace>
  <inkml:trace contextRef="#ctx0" brushRef="#br0" timeOffset="189">4750 12836 8203,'0'-19'69,"0"3"457,0 2 0,-1 8 0,-2 8 0,-3 10 1,0 12-1,-5 10 0,-3 10 0,-4 10 1,0 8-338,9-27 1,0 0-1,-13 27 1,12-27-1,-1 2 1,-1 1-1,-1 1 1,-1 3-1,0 0 1,-3 3-1,0 0 1,0-3-1,-1-2 1,-1-3-1,0-2 1,-18 24-1,0-11-892,0-8 1,9-5-1,5-12 1,4-3-1,5-7 1,3-4 702,2-4 0,1 5 0,-4-3 0</inkml:trace>
  <inkml:trace contextRef="#ctx0" brushRef="#br0" timeOffset="190">4056 13283 8457,'0'-19'0,"0"1"545,0 0 0,1 3 0,3-6 0,4-1 1,3 0-1,2 1-93,-1 5 0,2 2 0,2 3 1,5 3-1,3 6 0,2 9 1,3 11-1,5 8 0,6 9 0,6 5-487,2 5 0,-23-18 0,-1 1 0,1 3 0,-1 0 0,-2 2 1,0 0-1,-3 0 0,-1 1 0,12 26 0,-5-3 0,-4-6 0,-3-5-3503,0-4 1,-9-10 3537,4-8 0,2 1 0,4-6 0</inkml:trace>
  <inkml:trace contextRef="#ctx0" brushRef="#br0" timeOffset="191">5643 14982 8242,'0'-8'0,"0"-1"13,0 0 1,-1 5 0,-3 4 0,-5 7 0,-2 4 0,-3 2 0,-1 3 34,-1 0 1,-1 6-1,6-3 529,3 1 1,2 3-1,6-2 1,2 1-1,2 0 1,6-3 0,5 1-1,7-1-576,5 3 1,0-4 0,3-2 0,-1-2 0,0-2 0,-3 0 0,-4-3-815,-5-1 524,-9 1 1,1 3 0,-7 1-1,-6-1 1,-9 0 0,-5 1 0,-4 0 259,-1 4 1,-6-3 0,-1 2 0,-1-2 0,0-3 0,2-1-1,1-3 1,6-2 0,3-2-597,4-2 1,5-3 624,2-7 0,5-4 0,-3-12 0</inkml:trace>
  <inkml:trace contextRef="#ctx0" brushRef="#br0" timeOffset="192">5643 15056 9005,'1'-19'0,"4"3"0,1 2 520,1 1 0,9 1 1,-4 0-1,3 1 1,3 1-1,3 3-225,2 2 1,7-4 0,5 4 0,3-1 0,5 1 0,0 2 0,0 2 0,-3 1 0,-3 0-694,-4 0 1,-3 1-321,-5 3 1,-2-1 0,-1 5 717,-1 2 0,-6 1 0,3 1 0</inkml:trace>
  <inkml:trace contextRef="#ctx0" brushRef="#br0" timeOffset="193">6449 15367 13413,'13'0'0,"-1"0"0,0 0 1234,1 0 1,-2 1-1235,-3 3 0,-2 3 0,-6 5 0</inkml:trace>
  <inkml:trace contextRef="#ctx0" brushRef="#br0" timeOffset="194">10703 14622 8120,'2'-8'-321,"2"0"0,-2 1 0,5-3 0,0 3 0,-1 1 389,-1-1 1,-1 2-1,-2-1 1,1-1-1,1 0 833,-2-3 0,0 3 1,-4 2-1,-3 3-671,-7 8 1,-2 5 0,-8 7-1,-3 7 1,-4 6 0,-1 5 0,-1 1-1,2 2-141,-1 2 1,8-2 0,-1 2-1,3-2 1,7-1 0,3 2 0,7 2-1,6-2-266,5-2 0,5-2 1,3-3-1,6-5 1,4-5-1,3-4 1,0-1-1,0-2 177,0-3 0,6 0 0,-4-1 0</inkml:trace>
  <inkml:trace contextRef="#ctx0" brushRef="#br0" timeOffset="195">11125 14833 10852,'5'-7'591,"-3"0"0,2 3-555,-3-4 0,-1 1 0,-1 0 0,-2 0 0,-2 0 0,-2-1 1,-1 0-1,-1 0 0,1-1 0,0 1 0,-1 1 0,1 0 0,-1 2 1,-3-1 448,0 4-413,0 0 0,-1 4 0,1 2 0,1 4 0,1 3 0,3 1 1,0 2-1,2 1 0,-1 3 0,4 0 0,0 0-103,2-3 0,0-1 1,0-2-1,2 1 1,0-1-1,4-1 0,1-2 1,1-4-1,0-1 1,1 0-1,0-1 1,2-2-107,2-1 0,-1 0 0,0 0 0,1-1 1,-1-3-1,1-4 0,-1-3 0,1-2 1,-1 1-1,-1-1 0,-1 1 0,-2 1-162,1 3 1,-3-3 0,0 4 0,-2-1 0,0-1 1093,-1 0 0,-2 4 0,-1 5 0,0 7 0,0 4-591,0 2 1,0-1 0,0 1-1,0 0 1,1 3 0,2 0-1,3-1 1,2 0-665,6 2 0,-5-3 1,6 2-1,1-2 1,-3-2 459,1 1 0,-1 5 0,-1 1 0</inkml:trace>
  <inkml:trace contextRef="#ctx0" brushRef="#br0" timeOffset="196">11410 14920 7947,'6'-7'272,"-1"0"1,5 4-1,-1-1 1,4 2-1,2 0 1,2 1-84,0-3 0,1 2 1,3-2-1,-3 3 1,-1 1-1,0 0 0,1 0 1,0 0-1,-3 0 1,-1 0-1,-1-2 0,-1 0 1,0-2-1,1 1-1892,-1 1 0,1-2 1703,-1 0 0,0-6 0,1 4 0</inkml:trace>
  <inkml:trace contextRef="#ctx0" brushRef="#br0" timeOffset="197">11609 14808 8010,'-6'-12'1026,"3"4"-594,-5-1 0,5 8 0,1 1 0,3 7 198,3 4 0,4 6-187,-4-1 1,6 2 0,-3-1-1,1 3 1,1 2 0,-1 0 0,-1-1-1,-2 1-760,1 1 1,-4-2 0,5 0 0,0-1-1,-1 0 317,-1-4 0,5 4 0,-3-1 0</inkml:trace>
  <inkml:trace contextRef="#ctx0" brushRef="#br0" timeOffset="198">12216 14796 7969,'0'-12'0,"0"-1"567,0 1 1,0 4 0,-1 1 0,-3 1-473,-4 3 0,-3 2 0,-2 1 0,1 1 1,-1 2-1,1 3 0,-1-1 0,2 2 1,2 0-1,1 3 0,-1 2 0,1 3 0,1 2 1,0-2-1,2-1 15,-1-2 0,2 0 6,4 1 0,0-1 0,1 1 0,4-2-135,3-3 1,3-3-1,1-6 1,1-2-1,-1-2 1,2-2-1,1-3 1,2-1-72,-2-1 0,-1 4 0,-3-1 0,-2 0 0,-1-2 0,1-2 1105,-2 1-814,-2 5 0,-5 7 0,0 8 0,1 3 1,2 2-1,1-1 0,1 0 0,-1 1 0,0-1-261,-1 1 0,2-1 1,-1 0-1,0 1 1,0-1-1,1 1 1,-1-2-2167,1-3 2226,-3 3 0,9-4 0,-4 5 0</inkml:trace>
  <inkml:trace contextRef="#ctx0" brushRef="#br0" timeOffset="199">12489 14399 8108,'0'-12'1016,"0"3"1,-1 3-310,-3 0 1,2 3-1,-2 7 1,3 5-1,1 2-408,0 1 0,0 7 0,1 5 0,3 6 0,5 5 0,2 3 0,1 1 0,-1-1 0,-1 0 0,-2-3 0,0 0-506,-1-2 29,4-6 0,-10 0 1,4-8-1,-4 0 1,-1-1-1,0 0 1,0-3-358,0-1 1,0-2 91,0 1 1,0-1 67,0 1 0,0-8 295,0-5 1,0-10 0,1-6 0,2-1-1,3 1-269,1-1 0,1-5 160,4 2 1,5-2-1,-1 0 1,-1 2-1,-1 2 1,-1 3-1,-1 3 228,0 3 0,-3 0 1,-1 5-1,2 1 1,1 3-1,0 4 200,-3 4 0,-1 3 0,-4 2 0,1-1 1,0 1-1,0-1 0,0 0 0,-1 1-257,-2-1 1,-1 1 0,0-1-1,0 0 1,0 1 0,0-1-1,0 1-53,0-1 0,-5 0 0,-5 1 0,-4-2 1,-4-2-1,-1 0 0,-3-1 0,-1-1-316,-2-3 0,4 2 0,2-2 0,1-2 0,3 0 387,1-2 0,2-6 0,-1-1 0</inkml:trace>
  <inkml:trace contextRef="#ctx0" brushRef="#br0" timeOffset="200">13196 14796 14046,'12'0'0,"2"-1"171,3-4 0,-2 4 0,6-3 0,1 1 0,1 0 0,2-2 1,0-1-1,0 1 177,-1 2 1,1-2 0,0-1 0,-2 1-349,-2-1 0,2-9 0,-3 1 0</inkml:trace>
  <inkml:trace contextRef="#ctx0" brushRef="#br0" timeOffset="201">13283 14610 8208,'-7'1'1916,"3"3"1,3 3-1761,1 6 1,5 1 0,3 2 0,2 5 0,0 2 0,-2 2-163,1 0 0,3 0 0,-1-1 0,-3 0 0,-4-2 1,-3-1-1,1 1 0,0 0 0,3-2 6,-3-3 0,5 2 0,0 0 0</inkml:trace>
  <inkml:trace contextRef="#ctx0" brushRef="#br0" timeOffset="202">13940 14647 6927,'4'-8'589,"1"0"0,-1 3 0,-4-3-337,0-1 1,0-2 0,-2 0 0,0 1 0,-4 3 0,-1 1-1,-3 4 1,-1 0-166,-1 2 1,0 0 0,-1 2 0,1 0 0,-1 5 0,1 3-1,-2 4 1,0 1 0,1 1 0,2 2-84,0 2 0,1-4 0,0 4 0,3-3 0,2-1 0,2-3 0,2 0 0,2-1 0,3-1 0,5-3 0,2-2-95,1 0 0,0-5 0,1 3 1,-1-4-1,1-4 0,-1-3 0,0-1 1,1-1 90,-1 0 0,-1-2 0,-1-2 0,-2 1 0,2 0 0,1-1 0,0 1 0,-1 1 0,-4 1 0,0 2 0,-1 5 0,-2 0 0,1 7 0,-1 7 0,-2 6 0,-1 2 0,0-2 0,0 2 0,0 0 0,0-1 0,0 0 0,0-3 0,2-1 0,2-1 0,-1-2 0,5-2 0,2 0 0,6-7 0,3 4 0</inkml:trace>
  <inkml:trace contextRef="#ctx0" brushRef="#br0" timeOffset="203">14238 14275 8094,'0'-12'0,"1"-1"220,3 1 0,-2-1 1,2 0-1,-3-2 0,-1-2 1,2 2 585,2 1 1,-3 6 0,5 6-1,-1 12 1,2 8-488,0 8 0,4 0 0,-3 7 0,3 3 1,0 4-1,-2 6 0,-5 3 0,-3 4 1,-1-1-1,0-4 0,-1-5 0,-2-6 1,-1-5-1,1-6-606,2-4 0,-1-7 5,-2 2 1,3-8 0,-5-2 0,1-1 227,-3-3 0,2-3 0,1-5 0,0-3 0,1-4 0,3-5 0,2-5 1,5-4-232,1-3 1,5-5 0,5 2 0,-1 0 0,1 3 0,1 5 0,-1 3 0,1 6 0,-2 5-1,-3 6 0,4 3 1,-1 1-1,0 1 0,-4 3 1,-2 6-1,-4 3 1,0 5-1,-2 2 469,2 2 0,-5 0 1,3 0-1,-2-3 1,-4 0-1,-2-1 0,-4 0 1,-3-3 40,-2-1 1,-3-1 0,-1-1 0,1 0 0,-2-1-1,-1-1 1,-2-3 0,2-2-466,1-2 0,1 3 0,5-2 0,-1-1 1,2-3-4089,3-5 4328,8-1 0,12-12 0,8-2 0</inkml:trace>
  <inkml:trace contextRef="#ctx0" brushRef="#br0" timeOffset="204">14808 14151 8040,'-1'-12'140,"-3"-1"1,3 5 0,-4 0 0,3-1-1,-1 1 1,-1 0 763,1-2 0,2 3-561,1-1 0,0 11 1,0 1-1,1 6 1,2 2-1,2 2 0,2 2 1,1 6-1,1 5 1,-1 2 94,2-2 0,-1 3 0,1 1 0,-3-1 1,-2 2-1,-2-1 0,-2 4 0,-1 1-556,0 1 1,0-1 0,0-2 0,0-2 0,0-3 0,-1-4 0,-2-5 0,-1-2-438,1-3 1,2-1 0,0-1 0,-4-2 313,-3-3 1,3-4-1,1-8 1,2-4-1,2-5 1,0-3-42,0-5 1,4-2 0,2-2 0,1-1 0,2-3 0,2-3-1,2 0 1,-1 5 0,-1 5 76,-2 5 1,2 3-1,-3 3 1,3 3-1,1 4 1,1 3-1,-2 2 429,-3 3 0,3 4 0,-4 7 0,1 2 0,-1-2 1,-1 0-1,-4 0 112,0 2 0,-2 1 0,0-3 0,-2 2 0,-2-1 0,-4 1 0,-5-1 0,-3-1 0,-5-1 0,-2-1-200,-2-1 0,0 0 1,0 1-1,2-2 1,1-3-1,3-2 0,1-2-540,3 0 1,13-4-1,9-6 404,7-1 0,13-1 0,0-4 0</inkml:trace>
  <inkml:trace contextRef="#ctx0" brushRef="#br0" timeOffset="205">15342 14064 8022,'5'-7'396,"-2"0"1,5 5-1,2-4 1,1 1-69,1-1 1,-3 2 0,-1 4 0,1 0 0,3 1 0,-1 4 0,0 4 0,0 6 0,2 6-119,1 2 1,0 8 0,0 0 0,1 4 0,1 1 0,-2 1 0,-3 0 0,-4 2 0,-1 2-381,-4 2 0,0 5 1,-4-4-1,-2 0 1,-4-2-1,-4-5 0,-5-3 1,-4-2-340,-2-2 0,-2-2 1,0-6-1,1-3 0,-3-2 654,-2-6 1,7 1 0,-2-5 0,1 1 398,4 1 0,1-7 0,6 2 0,-1-2 1591,1-2-2563,5 0 0,2-2 1,6 0-2548,3-2 2975,3-1 0,5 0 0,1-2 0</inkml:trace>
  <inkml:trace contextRef="#ctx0" brushRef="#br0" timeOffset="206">15999 14449 8737,'1'-7'3033,"4"3"-2850,3 2 0,7 1 0,4-2 1,3-1-1,6 1 0,1 2 1,2 0-1,1-2 0,1-1 1,0 1-1,-1 0 0,-3 0-286,-6-1 0,1 0 0,-6 4 0,0 0 0,0 0 0,-3 0 0,-3-1 0,-2-2 103,-2-1 0,-5-6 0,2 3 0</inkml:trace>
  <inkml:trace contextRef="#ctx0" brushRef="#br0" timeOffset="207">16235 14300 8032,'5'-12'1320,"-2"3"-545,5 1 0,-6 7 1,-2 1-1,-6 6 0,-2 6 398,0 0 0,3 0 1,-1 2-1141,0 3 1,-2-2 0,2 5 0,1 3 0,-2 0 0,0 3 0,-1 2 0,-1-1 0,2-2 0,1-3-1412,-1 0 0,3-4 664,-5-1 0,7 0 1,-3 0-1,4-2 714,1-1 0,0-2 0,0 1 0</inkml:trace>
  <inkml:trace contextRef="#ctx0" brushRef="#br0" timeOffset="208">16073 14300 9228,'-5'-7'1978,"4"2"1,-4 5 0,10 0-1628,3 0 0,3 0 0,3 1 1,1 3-1,3 4 0,1 5 0,2 2-372,-2 1 0,4 11 0,-3-1 1,0 4-1,0 3 0,-1-1 1,-1-2-1,0-1 0,-3 0 1,0-1-6294,2-2 6314,-4-1 0,5-1 0,-5 1 0</inkml:trace>
  <inkml:trace contextRef="#ctx0" brushRef="#br0" timeOffset="209">7392 14808 8662,'1'-6'451,"2"0"0,1 0 1,0 0-1,2-3 656,2 1-885,3-6-181,1 6 1,1-13 0,1 9 0,1-2-1,1 0 1,-1 2 0,-1 0 0,-1 1 0,-2 1-1,-2 3 1,0 0-26,0 0-33,-3 4 0,1-1 0,-5 8 0,3 5 0,-3 3 1,0 3 71,-2 2 1,0 4-1,0-4 1,1 3-1,2 0 1,1 1 0,-1 0-1,-2 1 25,-1 1 1,4 2 0,0 0 0,-1 0 0,-2-1 0,-1 1 0,0 0-1,0 1-286,0 3 0,0-3 0,0 3 1,0-4-1,0-3 0,0-3 0,0-1 1,0-3-715,0-1 0,0 3 1,0-1-1,-1 0 920,-3-3 0,3 0 0,-5-1 0</inkml:trace>
  <inkml:trace contextRef="#ctx0" brushRef="#br0" timeOffset="210">7677 14932 10290,'-12'0'316,"-1"2"1,1 1 0,1 2 0,0 3 0,0 5-172,-3 2 0,-3 7 1,2-3-1,-3 2 1,0 1-1,-1 1 1,1 2-1,0-1 0,5-2 1,2-2-1,4 0-383,1-2 1,-2-2 0,4-4-1,1 1 1,0-1 237,-1 1 0,3-1 0,-5 0 0</inkml:trace>
  <inkml:trace contextRef="#ctx0" brushRef="#br0" timeOffset="211">7851 15069 8754,'0'-8'813,"1"1"0,3 0 1,4 1-643,3 1 0,2 1 0,-1 4 0,1 0 0,-1 0 0,1 0 0,-1 0-1354,0 0 0,1 0 1,-1 0 1182,1 0 0,-1 5 0,0 2 0</inkml:trace>
  <inkml:trace contextRef="#ctx0" brushRef="#br0" timeOffset="212">7900 14957 10344,'-7'13'498,"3"-1"0,3 0 0,1 1-456,0-1 0,0 5 0,0-1 1,0 1-1,0-1 0,0 1 1,0-1-1,0 1 0,0 0 0,0-1-42,0 2 0,0-4 0,0 4 0</inkml:trace>
  <inkml:trace contextRef="#ctx0" brushRef="#br0" timeOffset="213">8322 14684 7997,'0'-12'333,"0"4"0,0-1 0,1 1 0,2 0 0,1 0 929,-1-2 0,-2 6 1,-1 5-1000,0 10 1,0 7 0,0 7-1,0 0 1,0 1 0,0 2-1,0 0 1,0 1-291,0 2 1,-4 0 0,-1 8 0,-2 0 0,-3-1 0,1-3 0,0-4 0,4-3 0,1-2-458,-1-1 0,1-6 0,4-2 0,0-4 1,0 0-1,0-1-8,0 1 0,2-8 1,0-5 398,3-7 1,0-8-1,-2-1 1,2-1 0,2-1-1,3-1 1,1-2 0,0 2 143,-3 1 1,3-3 0,-2 6 0,0 3 0,1 3-1,-2 4 155,2 2 1,1 3 0,0 4-1,-3 6 1,-4 4-150,-2 2 0,-2 1 0,0-5 0,0 1 0,0 0 0,0 3 0,-2 0 0,-1-1 0,-2-1-232,-2-2 197,4 1 1,-8-1 0,3 1-1,-4-1 1,-4 0 0,0 1-1,1-2-97,1-3 1,2 2 0,-1-5 0,1 1-532,-1-1 0,6-2 0,5-7 0,3-4 606,3-3 0,11-7 0,-1-2 0</inkml:trace>
  <inkml:trace contextRef="#ctx0" brushRef="#br0" timeOffset="214">8607 15143 7974,'0'-7'312,"6"2"1,2 5-1,3 0 1,1 0-1,1 0-424,-1 0 1,1 0 0,-1 0 0,0 0 0,1 0-1,-1 0 1,1 0-485,-1 0 0,-4 0 1,-1-2-1,0 0 596,0-2 0,1-6 0,5 3 0</inkml:trace>
  <inkml:trace contextRef="#ctx0" brushRef="#br0" timeOffset="215">8694 14994 11505,'0'13'506,"0"1"1,0 1-1,0 3 1,0 1-577,0 3 1,-1-3 0,-3 2 0,-5 1-1,0 1 1,-1 1 0,3-3 0,2-4-1,2 0-3656,1 0 3726,2-6 0,6 5 0,1-2 0</inkml:trace>
  <inkml:trace contextRef="#ctx0" brushRef="#br0" timeOffset="216">9017 14622 7971,'0'-12'1983,"0"0"-1563,0-1 1,0 12-1,0 6 1,0 9-1,0 7 1,0 2-1,1 2 1,2 1-1,1 2 1,-1 1 1417,-2-2-1739,-1 5 1,0-6 0,0 6-1,0-1 1,-1 4 0,-4-2 0,-1-1-171,-1-5 1,-3 4-228,6-2 0,-4-5 0,3-4 0,3-2 1,-1-3-328,-1-2 0,2-4 426,-2-1 0,4-7 1,3-1-1,1-7-14,-1-4 0,2-1 0,1-2 0,-1-2 0,2-5 0,-1-2 1,1-2-1,-2 1-808,1 4 1,2 2 968,-4 5 1,6 1-1,-2 1 1,2 1-1,-1 3 150,0 2 1,-5 1 139,4 4 0,-4 4 0,3 1 1,-1 2-1,-4 3 0,0 1-60,-2 1 1,0 1 0,0 1-1,0 1 1,0 1 0,-2-1 0,0-1-1,-4-1-196,-1-1 0,-1 0 0,-4-1 0,-1-1 0,1-2 0,-1 2 0,1 0 0,0-2-969,-1-4 1,5 2-1,0-2 987,-2-2 0,4-6 0,1-3 0</inkml:trace>
  <inkml:trace contextRef="#ctx0" brushRef="#br0" timeOffset="217">9314 14647 7963,'0'-12'837,"0"-1"1,0 5 0,2 1-475,2 2 0,-2 1 0,5 5 0,-1 3 0,-3 6 0,-1 3 0,1 4 0,1 0 32,-1 0 0,3 3 0,-2 5 0,-2-1 1,1 1-1,0 0 0,1 1 0,-1 2 0,-2 2-596,-1 2 1,0-3-1,-1 2 1,-3 1-1,-5-2 1,-2 2-1,-1-2 1,0-1-790,-1-5 0,1-1 0,-1-6 1,1-2 976,0-1 0,5-9 1,3-5-1,2-7 1,4-5-1,2-5 1,4-3-1,3-4-102,1-1 0,5 1 1,-1-1-1,1 1 0,0 4 1,-1 3-1,-1 3-88,-1 2 1,-2 1-1,1 3 1,-1 4 516,1 2 0,-7 9 1,-1 4-1,-4 4 1,-1 0-1,-1 1 1,-2-1-206,-1 1 0,-5 2 0,4-3 1,-1 2-1,0-2 0,0-1 0,-1-2 1,0 1-313,-2-1 1,-4 0 0,-2 1 0,-3-1 0,-1 1 0,-2-2 0,2-2 202,2 0 0,4-7 0,0 4 0</inkml:trace>
  <inkml:trace contextRef="#ctx0" brushRef="#br0" timeOffset="218">9661 14536 7974,'2'-7'590,"3"3"0,8 2 0,5 5-23,1 5 1,6 2 0,-3 12 0,3 3 0,-3 4 0,-2 4 0,-3 4-1,-2 3 1,-5 0-390,-3-2 0,-3 6 1,-4 6-1,0 5 1,-3 3-1,-4-3 0,-7-2-925,-4-5 1,-2-4 449,-5-3 1,-1 1 0,-3-12 0,-4 0 0,-3-2 0,-3 1 296,-2 1 0,2-2 0,-3 2 0</inkml:trace>
  <inkml:trace contextRef="#ctx0" brushRef="#br0" timeOffset="219">7293 14536 8034,'0'-9'163,"0"1"0,0 4 1,-2-3-1,-2 1 1,-6 4-1,-5 2 1,-5 5-1,-7 8 121,-6 6 0,0 10 0,-9 5 0,2 6 0,1 7 0,5 4 0,2 4 1,6 3-1,4 6-63,12-31 1,3 2 0,2 3-1,2 0 1,1 0 0,2-1-1,7 30 1,13-8 0,14-9-1,18-7 1,-18-24 0,1-1-1,4 0 1,1-2-262,2 1 0,0-1 0,0-2 1,0 0-1,0 1 0,0-1 40,0-1 0,-1 0 0,-5 0 0,-1-1 0,2 0 0,-1 1 0</inkml:trace>
  <inkml:trace contextRef="#ctx0" brushRef="#br0" timeOffset="220">10120 15255 7935,'7'-1'0,"-1"-2"1834,-1-1 1,-2-1 0,5 5 0,2 0-1835,1 0 0,1 12 0,1 1 0</inkml:trace>
  <inkml:trace contextRef="#ctx0" brushRef="#br0" timeOffset="221">3746 15292 8392,'-13'1'497,"2"4"0,3 3 1,4 4-21,2 5 0,2-2 0,0 6 1,-1 2-1,-2 3 0,-1 5 1,0-1-1,0 0 0,0-2 0,1-2 1,1-3-666,2-2 0,2-9 0,3-7 142,8-4 1,23-23 0,21-14-1,-19 11 1,2-2 0,8-7-1,2-1 1,4-4 0,2-1-1,-15 10 1,2-1 0,0-1-1,1-2 1,2-1 0,0 0 0,3-2-1,0-1 1,0 0 0,1 1-1,0 1 1,1-1 0,0 0-1,1 0 1,0 1-737,1-1 0,1 0 1,-1-1-1,1 0 1,0-1-1,-1-1 356,1-1 1,0-2 0,0 3 0,-2 3 0,1 1 0,0 1 0,3 1 0,-1 0 0,1-1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3T08:01:09.91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12415 13072 8094,'-20'-12'134,"3"5"0,4 1 0,2 1 1184,3-4 0,-2 3 0,5-1-952,-2 1 1,4 5 0,0 8 0,7 8 0,9 7 0,6 7-1,5 3 1,0 1 0,1 1 0,1 2 0,2 2-727,1 4 0,0 7 0,-4 11 0,-2 3 0,-4 0 0,-5-5 0,-6-8 0,-2-7 0,-5-6 0,-2-5 1,-5-5-1,-1-5 360,-2-3 0,-8-2 0,-2-5 0</inkml:trace>
  <inkml:trace contextRef="#ctx0" brushRef="#br0" timeOffset="1">12402 13915 9073,'-5'7'0,"-2"-4"0,0-6 0,3-5 0,3-3 0,2-1 586,3-1 0,4-3 0,9-2 1,4 0-1,2-1 0,2-1 0,1-2 1,2-1-1,0-2 0,0 0 0,0-1-966,1-3 1,-5 3-1,2-4 1,-5 1 379,-3 0 0,4-11 0,-3 1 0</inkml:trace>
  <inkml:trace contextRef="#ctx0" brushRef="#br0" timeOffset="2">12278 13208 8953,'-26'5'455,"5"-1"0,12-6 0,5-6 1,2-3-1,4-1 0,2-1-322,4 1 0,7-5 1,5-1-1,3-1 0,7-3 1,3-1-1,3-2 1,0 0-1,1 2 0,-1 2-314,-1 4 1,-2 0 180,4 0 0,-6-5 0,0 3 0</inkml:trace>
  <inkml:trace contextRef="#ctx0" brushRef="#br0" timeOffset="3">13097 12998 9164,'0'18'0,"1"2"0,2 4 0,3-1 380,0-2 0,-1 2 0,3-2 0,0 1 0,0 0 0,-1-1 10,-1 1 0,2 0 0,-4-2 0,0-3 0,2-3 0,2-3-655,3-3 1,-4-4 0,-3-8 0,-3-6 0,1-3-1,1-5 1,1 0 0,-1-2 0,-2 0 0,-1-5 67,0-3 1,0-1-1,0 6 1,0 2-1,0 5 1,1 3-1,2 4 1,3 2 346,0 1 0,3 5 0,3 8 0,1 7 1,-1 4-1,0 4 0,2 0 0,1 0-781,2-2 0,5 1 631,-1 4 0,7-6 0,4-1 0</inkml:trace>
  <inkml:trace contextRef="#ctx0" brushRef="#br0" timeOffset="4">14225 12018 8408,'-6'-25'0,"1"0"695,4 0 1,-3 2 0,0 2 0,1 5-291,2 2 1,2 9-1,3 6 1,3 10-1,3 10 1,1 8 0,3 9-1,-1 9 1,1 5-1,0 2 1,0 3-541,-2 5 0,3 1 0,-8 5 1,0-5-1,-1-8 0,-2-8 1,0-11-1,0-9 0,0-6 135,0-3 0,0-2 0,-4-3 0</inkml:trace>
  <inkml:trace contextRef="#ctx0" brushRef="#br0" timeOffset="5">14201 12514 9454,'-7'-6'661,"3"-2"0,4-3 1,4-1-1,4-1 0,3 0 1,3-4-1,1-4 0,3-2 1,1-2-732,3 0 0,2 1 1,-1-1-1,-1 0 1,-1 0-1,1-1 0,1 0 1,2-2 69,0 1 0,0-2 0,0-9 0</inkml:trace>
  <inkml:trace contextRef="#ctx0" brushRef="#br0" timeOffset="6">14660 11609 10310,'-11'5'880,"2"3"1,0 3 0,4 2-1,3-1 1,0 2 0,4 3-1,0 5-624,3 5 1,4 6 0,0 9 0,0 3 0,1 3 0,-2 2 0,0-2 0,1-2 0,-2-6-835,-2-6 1,3-5-1,-4-8 1,1-6-1,-1-4 1,1-4-1,1-3 1,1-4 63,0-3 1,-3-11 0,3 0 0,-1-2 0,0-3 0,1-1 0,0 0 0,1-1 234,-1 0 1,3 6 0,-5 0 0,1 4 0,0 4-1,0 3 1,-1 5 543,-2 6 0,3 8 1,-2 2-1,0-1 1,0 2-1,0 2 1,-1-1-1,0-2 1,0-4 257,1 0 0,5-6 0,0-3 0,2-3 0,2-1 0,3-1 0,1-5 1,1-5-234,0-4 1,3-7 0,-3 1 0,0-2 0,1-2-1,-1-1 1,0-2-295,-3-1 1,-1 0 0,-3 5-1,-1 0 1,-4 4 0,0 3-1,-3 3-145,-2 2 1,-1 6 0,0 6 0,-1 10-1,-2 8 1,-3 8 0,1 3 0,-1 3 0,4-2-649,0 0 0,8 2 0,3-7 0,7-6 797,4-4 0,9-2 0,3-1 0</inkml:trace>
  <inkml:trace contextRef="#ctx0" brushRef="#br0" timeOffset="7">13159 14746 7796,'0'-12'142,"0"0"0,-4-1 0,0 1 1,1-1-1,1 1 0,2-2 1,0-1 176,0-2 0,-1 1 1,-2 4-1,-2-1 0,-2 1 1,-3 1-1,-1 2 0,-1 5 1,-1 6-37,1 6 0,-2 6 1,-1 12-1,-1 3 1,0 4-1,3 1 1,2 1-1,2-3-217,5-2 0,3-3 1,1-6-1,1-4 1,3-4-1,5-2 1,2-2-1,2-5 1,3-4-161,0-4 0,2-5 0,-3-7 0,2-5 0,-2-2 0,-1-2 0,-2-1 0,-1-2-174,-3-1 1,3-1-1,-4 2 1,0-1-1,-1 3 1,-2 4-1,0 6 1,-1 2-146,-2 2 1,0 5-1,2 4 1,1 6-1,-1 6 1,-2 6-1,-1 6 1,0 4 117,0 4 0,5-3 0,0 3 0,1-4 0,1-3 295,-1-1 0,3-6 0,3 3 0</inkml:trace>
  <inkml:trace contextRef="#ctx0" brushRef="#br0" timeOffset="8">13655 14176 8100,'-19'5'0,"2"4"561,3 2 1,2 5 0,0 1 0,-1-1 0,1 2 0,-1 2-294,1-1 0,5 4 1,3-3-1,3-1 1,2-3-1,3-2 1,6-1-1,3-2 0,5-3 1,2-4-1,2-3-554,1-1 1,2 0-1,0-1 1,-2-3-1,-1-3 1,-2 0-1,-4 2 1,-4 0-403,-2 1 1,-7 2 0,0 7 0,-6 6-1,-5 6 1,-3 2 0,-3 3 667,-3 1 0,4-2 1,-4 0-1,3-1 0,2 0 1,1-4-1,1-2 1,3-2-462,2 1 481,1-6 0,4-7 0,0-7 0</inkml:trace>
  <inkml:trace contextRef="#ctx0" brushRef="#br0" timeOffset="9">14015 13990 8051,'-20'9'0,"4"4"0,3 2 495,5 3 1,-1-4 0,4 4-1,1-2 1,0 2 0,0 0-214,1 0 1,7 3 0,6-5-1,5-1 1,6-1 0,2-2 0,2 0-1,0-3 1,0-2-631,-1-1 0,0 2 0,-3-4 0,-5 0 0,-2 0 1,-2 2-1,-1 1-95,-2 2 1,-9 2 0,-10 2-1,-4-1 1,-2 1 0,0-1-1,3-1-428,0-3 0,1 2 871,-1-6 0,1 6 0,0-3 0</inkml:trace>
  <inkml:trace contextRef="#ctx0" brushRef="#br0" timeOffset="10">14350 13977 7961,'6'2'1076,"-1"2"0,-4 6-908,-1 5 1,0 0-1,0 6 1,0 1 0,0 2-1,0 4 1,0 1 0,-1 0-169,-4 1 0,4-4 0,-4 5 0</inkml:trace>
  <inkml:trace contextRef="#ctx0" brushRef="#br0" timeOffset="11">14275 13605 8897,'-12'0'1896,"-1"-5"1,6 5-1,3 0-1903,3 7 7,6 4 0,2 7 0,6 1 0</inkml:trace>
  <inkml:trace contextRef="#ctx0" brushRef="#br0" timeOffset="12">14684 13829 7619,'-7'5'366,"3"3"0,3 1 0,0 2 1,-2 2-1,-1 1 0,1 0 622,2-2-696,1 1 1,0-4-1,1-4-271,3-10 0,-3-4 0,4-4 0,-3 1 0,1 0 0,3-1 0,-1 1 0,2 1 0,-1 1-1296,-1 2 1425,-1 5 1,-2-2-1,0 6 1,2 3-1,-1 4 1,-1 5-1,-2 3-94,0 5 1,4 2 0,0 4 0,-1 0 0,-2 3-1,-1 2 1,0 1 0,0 0-279,0 0 0,0-5 0,0 0 1,0-4-1,-1-2 0,-2 2 0,-3-2 175,-1 1 0,2 5 0,-6 4 1,-4 2-1,-2 6 0,-2 1 0,0 2-132,-3-3 0,2-6-502,0-1 681,4-10 0,-1 5 0,4-8 0</inkml:trace>
  <inkml:trace contextRef="#ctx0" brushRef="#br0" timeOffset="13">14920 13692 9384,'12'0'804,"-1"2"1,-1 2 0,-3 4 0,-2 3 0,0 1-1,-1 2-584,0 3 1,0-4-1,-4 5 1,0-1-1,1-1 1,2 0 0,1-3-1,-1 0-631,-2-1 1,1-5 0,1-4 0,2-6-1,1-5 1,0-3 130,1-2 1,-2-3 0,1-1 0,1 2-1,0 1 1,1 1 0,1-1 0,-2 0 0,-1 3-126,1 0 1,-2 6 0,3 2-1,0 6 250,-1 5 0,-2 7 1,-5 1-1,2 0 0,1-3 1,1 0 154,-2-1 0,11 1 0,1-1 0</inkml:trace>
  <inkml:trace contextRef="#ctx0" brushRef="#br0" timeOffset="14">15280 13667 7807,'1'-7'6488,"3"3"-6374,3 8 1,5 3-1,1 4 1,-1-2-1,1-5-90,-1-3 0,1-2 0,-2-3 1,-2-5-1,-1 0 0,1-1 1,-1 2-1,0-2-221,2-1 0,1-1 0,1 1 0,1 2 0,-1 5-70,1 3 0,-1 1 1,0 0-1,1 0 1,-1 0-1,-1-1 219,-3-4 0,3 3 0,-2-5 1,0 0-1,1 0 0,-2-3 1,2 1-1,1-1 208,1 2 1,1 0 0,-1-5 0,2 1 0,1 1 0,2 1 0,-2 2 0,-1 0-244,-2 1 0,0-4 1,1 4-1,-1-2 1,1 1-26,-1-1 0,-4 2 0,1-2 1,0 0-1,1-2 98,-2-2 0,2 1 1,-8 1-1,-3 3-85,-6 3 0,0 5 0,-1 5 0,-2 3 0,-1 3 0,0 3 0,2 1 0,2 1-228,1 0 1,-2-3-1,4 0 1,3-2 0,3-3-1,7-4 510,2-2 1,1-8 0,0-2 0,1-3-1,-1-2 1,1 1 0,-1 0 0,0-2-70,1-3 1,-1 3 0,1-2 0,-1 2 0,0 2 0,1 1 0,-1 1 0,1 3-656,-1 2 0,0-4 0,1 5 0,-1 1 0,1 2 0,-1 0 463,0-3 0,1 2 0,-1-2 0,-1 1 0,-1 1 0,-2-3 0,0 1 1303,-1-1 1,0 3-1,-3-2-1076,5 3 1,-2 1 0,1 0 0,0 1-1,0 2 1,-1 3 0,0 0-562,0 4 1,1-3 0,5 0-1,-1-2 1,-1 0 0,-1-1 0,-2 0-1,2-1 293,1-2 1,1-1 0,-1-1-1,-1-4 1,-2-1 0,2-4-1,1-1 1,1-3 369,0 0 1,1-5-1,-1 0 1,1-3 0,-1-3-1,1-7 1,0-5-1,4-7-247,3-4 0,4-3 0,1-9 0,-2 4 0,-1 1 0,-1 1 0,0-1 0,-2-3 0,-4-1 12,-5 1 1,-5 3-1,-5 5 1,-1 2-1,-3 2 1,-3 6-1,-3 6 1,-1 5 127,-3 3 0,-1 5 1,1 2-1,-1 2 0,-1 5 1,1 4-1,1 2-66,1 3 1,6 5 0,3 6-1,3 9 1,2 6 0,3 6 0,6 4-1,5 6-34,6 6 1,1 10 0,-11-21 0,-1 1 0,-2 1 0,0 0 0,-1 1 0,-1 0 0,-2-1 0,0 0 0,0 31 0,-3-3-1169,-1-2 1,-5-2-1,-3-2 1120,-3-4 0,-7-3 0,-2-1 0</inkml:trace>
  <inkml:trace contextRef="#ctx0" brushRef="#br0" timeOffset="15">16396 12812 7804,'0'-13'516,"1"1"0,3-1 0,5 0 1,3-3-1,5-1-184,3-3 1,8 4 0,4-5 0,3-1 0,9-1 0,9-2 0,7-1 0,-27 12 0,-1 0-1,1 0 1,-1-1 0,29-12 0,-8 0-1944,-7 3 1611,-12-1 0,2 0 0,-4 0 0</inkml:trace>
  <inkml:trace contextRef="#ctx0" brushRef="#br0" timeOffset="16">17711 12452 9056,'-13'5'1625,"8"-3"-1625,5 2 0,5-14 0,8-3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41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3609 6722 7947,'-5'-7'626,"-4"3"-476,-2 3 1,-1 1-1,-1 0 1,1 1-1,-2 2 1,-1 4-1,-3 2 1,-2 5-1,-5 1 1,-4 3 0,-3 3-1,-1 2 1,0 3-1,1 2-43,2 1 1,1 5-1,4 1 1,2 3 0,2 4-1,6-1 1,5 0 0,6 1-1,3-4 1,2-2 0,3-4-1,6-2 1,4-4-1,5-4 1,4-6 0,8-5-1,3-4 1,5-2 0,1-2-1,1-2 1,-1-2 0,-1-3-1,-2-6-514,0-5 0,0-4 0,2-8 0,1-2 0,3-4 0,-1-4 0,2-4 0,-2-3 0,-2-2-134,-5 1 1,-7 5 537,-3-2 1,-6 8 0,-8 2 0,-3 1 0,-5 0 0,-6 2 0,-5 5 145,-3 2 0,-7 2 0,-2 0 0,-4 3 1,-2 5-1,-2 3 0,-2 5 187,-2 3 1,3 1-245,-4 0 1,2 7-1,-2 4 1,4 5-1,2 4 1,4 2 0,2 1-841,5 2 754,2 0 0,2-1 0,-1 1 0</inkml:trace>
  <inkml:trace contextRef="#ctx0" brushRef="#br0" timeOffset="1">3683 7169 7952,'-8'-5'375,"0"1"0,4-4 1,-3 3-1,1-2-138,4-3 0,2 3 0,4 0 0,4 0 0,3 2 0,1-1 0,1 2 0,-1 0 0,1 0 0,-1 1-227,1 2 1,-1 1 0,0 0 0,1 1 0,-2 3 0,-3 5 0,-4 2 0,-1 2 151,1 4 0,-3-2 1,4 6-1,-4-1 1,-1 1-1,0-2 1,0-1 94,0-3 1,0-1-1,0-1 1,1-1 0,3-1-1,5-3-231,2-4 0,5-2 0,1-2 0,-1 0 0,1 0 0,1-2 1,0 0-1,0-4 0,-3 1-582,-1-1 1,-3-4 0,-2 4 555,-1-1 0,1-10 0,3 3 0</inkml:trace>
  <inkml:trace contextRef="#ctx0" brushRef="#br0" timeOffset="2">4626 7020 8060,'-5'-9'370,"5"3"0,8-1 1,7 1-1,6-1 1,2 2 973,2-1 0,1-2-1305,3 4 0,3-4 0,4 2 0,-2 1 0,-4-1 0,-2 3 0,-6 2 0,-3 1-1883,-4 0 723,-1 0 1,-8 0 0,-6 0 1120,-7 0 0,1 5 0,1 2 0</inkml:trace>
  <inkml:trace contextRef="#ctx0" brushRef="#br0" timeOffset="3">4601 7243 7933,'-12'5'628,"6"-3"0,6 2 1,7-3 326,4-1 1,6 0-796,-1 0 0,6-1 0,-1-2 0,2-2 0,2-2 0,0-1 0,0-1-91,0 1 1,0 4 0,-1-3 0,1 0 0,-1 2 0,-2-1-1,-3 3 1,-1 2 0,-3 1-2424,-1 0 0,-2 0 2354,1 0 0,-1 0 0,0 0 0</inkml:trace>
  <inkml:trace contextRef="#ctx0" brushRef="#br0" timeOffset="4">5842 6499 8049,'4'-8'0,"1"1"198,2 1 1,-3-3 0,4 0 0,1-2 0,-1-1 293,0-1 1,-1 1-1,1 0 1,-3-1-1,-4 1 1,-2-1-448,-4 1 1,-1 5-1,-7 3 1,1 3-1,-1 1 1,1 0-1,-2 0 1,-1 1-125,-2 3 0,-3-1 0,3 5 0,2 3 1,1 3-1,3 2 0,3 1 0,4 1 34,2 3 1,2 1 0,0 0 0,0-2 0,2 1 0,1 0 0,2-2 0,2 0 0,1-1-137,-1 0 0,0 3 0,-4-5 1,1-1-1,-1 1 0,-3-1 0,-3 3 1,-3 0 105,0 0 1,-7-2-1,-3-4 1,0 0-1,3-3 1,0-2 283,1-1 0,-1 2 0,1-5 0,1-5-162,3-5 0,6 0 0,8 1 0,-1-1 0,2 1 0,0 1 0,3 2-89,1 1 1,1 2 0,-1 2 85,-2 2 1,-5 3-1,-7 5 1,-3 1 0,0-1-1,-3 0-6,2 1 1,-2-1 0,5 1 0,1-1 0,1 1-1,2-1-68,0 0 0,2 1 0,1-1 0,2 2 0,2 1 0,1 2 0,1-2 0,-3-1 0,1-2 47,0 0 1,-4-3-1,2-1 1,0 2-1,-1 1 1,-1 1 390,-2 0 1,-1 1 0,0-1 211,0 1 1,5-7 0,4 0-687,2-1 1,1-3 0,0 2-1,1-3 66,-1-1 0,1-5 0,-1-2 0</inkml:trace>
  <inkml:trace contextRef="#ctx0" brushRef="#br0" timeOffset="5">6400 6734 7991,'5'-12'41,"-4"4"1,5 0-1,-2-2 1,0-1 0,-1-2 113,-2 1 0,-1 0 0,0-1 0,0 1 0,0-1 0,-1 2 0,-2 2 0,-2 2 29,-2 1 0,-1 2 0,-5 4 0,1 0 0,-1 2 0,1 2 0,0 4 0,-1 4-96,1 5 1,-3-2-1,1 6 1,3 1 0,1 0-1,2-1 1,1-4 0,2 0-152,2 0 0,1-5 1,2-4-1,2 0 0,2-1 1,4-2-509,3-4 1,-3-1 462,1 0 1,-1-4-1,3-2 1,-1-1 0,-2-2-1,2-2 207,1-2 1,0 1-82,-3-1 1,3 0 0,-3-2 0,3-2 0,2 2 0,-2 0 0,-2 0 0,0-2 323,0 2 0,-2 5-1,1 2 1,-5 7 0,1 1 0,-2 6 0,-4 5 0,-1 2-369,-1-1 0,0 2 0,3 1 0,-2 3 0,-2 0 1,-1 1-1,1 1 0,0 0-106,0 0 0,2 3 1,-4-4-1,0 2 0,2 0 1,-2 1-1,1 1 67,1 2 1,-3-4 106,4-1 0,-5-5 0,5 2 0,1-3 278,2-2-211,1 1 1,4-12 0,2-4 0,-1-4-30,1-1 1,-2 4 0,-3-3-1,2 0 1,2 0 63,2-2-174,-4 3 1,4-4 0,-4 5-36,1-2 574,6 4-342,-9-2-331,4 5 0,-3-2 0,2-2 0,4-4 0,3-3 0,2-1 0,-1-1 65,0 1 0,5-2 0,1-1 0,0-3 1,1-1-1,-1-2 0,0 0 0,-3 2-556,-1 1 0,-2 1 0,1 6 656,-1 3 0,-5 8 0,-2 7 0</inkml:trace>
  <inkml:trace contextRef="#ctx0" brushRef="#br0" timeOffset="6">6660 6983 7981,'0'-10'1601,"0"6"-1427,0 8 0,0 1 1,0 5-1,0 2 1,0 4-1,0 0 0,-1 1 1,-2 1-1,-1-1 1,1 3-1,2-2 1,1 0-1227,0-3 1,-4-1 1051,-1-2 0,7 0 0,5 1 0</inkml:trace>
  <inkml:trace contextRef="#ctx0" brushRef="#br0" timeOffset="7">7094 6858 8162,'0'13'206,"0"-1"1,-1 2 0,-2 1 0,-3 3-1,0 1 1,-4 2-415,-1-2 1,-6 5-1,1-3 116,1 2 1,1-4 91,2-2 0,-6 2 0,-2 0 0</inkml:trace>
  <inkml:trace contextRef="#ctx0" brushRef="#br0" timeOffset="8">7727 6573 7640,'-2'-11'91,"-2"3"0,1-2 1,-3 5-1,-1-1 1,0 1-1,-3 2 1,-2 2-1,-3 1 1,-2 0 76,2 0 0,1 0 0,0 0 0,-1 1 0,-1 3 0,0 4 0,3 3 0,0 2 0,2 1 0,2 1-69,0 1 0,7 2-119,-3-1 1,4-3 0,1 2-1,1-2 1,4-3-88,3-3 0,3-2 1,1-6-1,1 0 1,-1-2-1,0-2 1,1-3 62,-1 0 0,-3-4 0,-1 3 0,1-3 0,1-1 1,0-1-1,-2 1 539,2-1 1,-3 1-1,-1 0-371,0-1 0,-2 8 0,-4 5 0,0 7 0,0 5 0,0 3 0,0 3 0,0 3-201,0 5 1,-4-1-1,-2 4 1,0-2-1,-4 1 1,0 1-1,1-2-132,0-1 1,2-5 0,-2-2 0,2 1 0,1-2 0,4 0 0,-1-3 261,-1-1 1,2-2 0,-3 0 264,-1 1 0,5-8 0,-2-5-267,6-7 0,4-2 0,4-1 0,-1 3 0,-2 0 0,0 0 0,0-1 35,1 1 0,-1-4 1,3 3-1,-1-3 1,-2-1-1,0-1 1,0 1-178,1-1 1,-5 5 0,3 0 0,-2-2 0,-1 0 0,2 1-2312,2 1 2402,3 5 0,1-3 0,1 6 0</inkml:trace>
  <inkml:trace contextRef="#ctx0" brushRef="#br0" timeOffset="9">7813 7020 8159,'7'-6'439,"0"5"1,-4-5 0,3 2-1,-1-1 1,2-1-73,0 1 1,-3 1 0,4 2-725,2-2 152,-5 3 1,1-4 0,-6 10-1,0 4 1,-1 5 131,-4 3 1,3-1 0,-5-2 0,0 1-1,1 3 1,1 0 0,2 0 0,2-3 0,1-1-50,0-2 0,7-1 0,4-3 0,4-3 1,1-4-1,1-1 0,-1 0-787,0 0 1,-3-4 908,0 0 0,5-11 0,1 1 0</inkml:trace>
  <inkml:trace contextRef="#ctx0" brushRef="#br0" timeOffset="10">8334 6871 8623,'0'12'548,"-4"1"1,0-1 27,1 1 1,1 0-346,-3 4 0,3-2 76,-7 6-28,1-1-645,-4 5 1,-5-4-933,1-1 1,-2-4 1297,1 0 0,3 3 0,-3 1 0</inkml:trace>
  <inkml:trace contextRef="#ctx0" brushRef="#br0" timeOffset="11">8830 6635 7915,'0'-12'84,"0"-1"1,0 1 0,0 0 157,0-1 0,0 5 0,0 0 0,0-2 0,0-1 0,-1 0-20,-3 3 1,-3 2 0,-5 6-1,-1 0 1,1 0 0,-1 0 0,1 0-1,0 0 1,-1 0-140,1 0 1,1 7 0,1 4 0,2 6 0,0 2 0,-1 4 0,2 4 0,2 2 0,1-2-278,-2-1 0,5-2 1,-3-2-1,4-3 1,4-2-1,4-5 1,3-4-1,2-2 1,-1-3-641,0-2 0,5-2 644,0-4 1,3 1-1,-3-7 1,-1-3 0,1-1-1,-1-1 201,-1-1 0,-1-1-12,-1 2 0,-5 2 1,-1-4-1,0 2 1,-2-1-1,1 2 553,-3 1 1,-2 6-1,-1 2 1,0 5 0,0 6-419,0 5 1,-4 8 0,-2 4-1,1 4 1,-2 5 0,1-1-1,-1 2 1,1-2-256,-4 0 0,-1 3 0,0-4 0,1-3 0,3-2 0,0-5 0,2-1 0,-1-3 276,4-1 0,-1-3 1,0-1 50,-1-2 1,0-7-1,5-1 1,3-7-1,3-4-217,0-1 1,4 0-1,-3 0 1,3 3 0,2 1-1,-1-2 1,1-1-122,-1-1 1,0-1 70,1 1 1,-1-2 0,1-1 0,-1-2-1,0 1 1,0-1 0,-3 1-196,-1 0 1,-1-1-1,3 0 1,-3 2 255,-2 1 0,5 2 0,-3-1 0</inkml:trace>
  <inkml:trace contextRef="#ctx0" brushRef="#br0" timeOffset="12">9004 6995 9173,'13'-7'686,"-1"2"0,0 0 1,1 1-677,-1 1 0,-1 3 1,-3 5-1,-3 3 0,-4 3 1,-1 1-1,0 1 30,0-1 1,-6 1-1,0-1 1,-3 0-1,2 1 1,2-1-1,1-1 1,0-1-1,-1-2-188,3 2 0,0-3 0,2 1 0,2 2 0,0 1 0,3 1 0,-3 2 62,0 2 0,-4 2 0,-2 3 0,-5-6 0,-5-4 0,-3-3 0,2 2 0,1 0 394,2-2 1,-1 2-1,1-5 1,0 1-1436,-1-1 1127,6-1 0,2 2 0,5 1 0</inkml:trace>
  <inkml:trace contextRef="#ctx0" brushRef="#br0" timeOffset="13">9438 6375 7980,'-5'-7'314,"3"-4"1,-2 3 0,4-3-46,4-2 0,3 1 0,6 1 0,-1 1 0,0 2 0,1 0 0,-1 1 0,1 1 28,-1 1 1,-1 5 528,-3 0-721,-2 0 0,-10 11 26,0-3 1,-6 4-1,3 4 1,-1 0 0,1 1-1,1-1-54,4 1 0,-4-1 0,2-2 0,3 1 0,2 2 0,4-2 1,2-3-1,2-2-295,-3-2 0,6-1 140,-4 1 0,-1 2 0,0-5 0,-2 2 0,-2 3 1,-2 1-1,-2 1 58,-3 1 1,-3 1-1,-6 2 1,1 3 0,0 2-1,1 0 1,1 1-194,2 1 1,5 2 0,-1 0-1,2 0 1,4-1 0,2 1 0,4-1-1,3-4-193,2-3 1,-1-3 0,0-2 0,1 1 0,-1-1 161,1 0 0,-5 1 1389,0-1-821,-5 1-59,2-1 1,-5 0 229,0 1 0,-5 3-218,-3 1 0,-3-1 0,-2-3 0,1-1 281,-1 1 1,1-5-192,0 0 1,3-4-217,1 4 34,5-5-165,-2 3 0,6-6 1,2-2-21,1-2 0,6-3 0,-3-5 0</inkml:trace>
  <inkml:trace contextRef="#ctx0" brushRef="#br0" timeOffset="14">3758 8260 7847,'1'7'2038,"2"-4"-1827,1-6 1,0-4-1,-4-5 1,0-1-1,2 1 1,0-1 0,3 0-1,-3-3 1,0 0-1,-2-1-290,0-1 0,0 1 0,0-4 0,0 3 0,0 1 0,0 1 1,0 1-418,0 1 1,-2 3 444,-2 3 0,1 3 0,-3 10 0,-1 3 0,0 2 0,-3-1 1,-2-1-1,-5 2-132,-3 1 0,-4 2 213,-1-1 0,0 0 0,-1-1 0,-3-1 0,-4-2 0,-4 1 0,-3-3 58,-1-1 1,-5 0-1,5-1 1,1-1 0,3-2-1,5-1 1,7 0-1,7 0 122,5 0 1,0 0 0,4 0-255,4 0 0,11 0 0,10 0 1,1 0-1,0 2 0,-1 0 1,-1 4-22,-1 1 1,-2-3 0,2 4 0,1 2 0,2 1 0,-2 0 0,-1-1 0,0-2-241,2 2 264,-2 1 0,4 1 0,-6 0 0,1 1 0,-1-1 1,0 1-1,-1-1 14,-2 0 0,0 1 0,-3-2 0,-1-2 0,1 0 1,-3 0-1,-2 2 0,-1 2 0,-1-2 32,-3-3 0,1 3 0,-5-3 0,-4 2 0,-1 0 0,-5-2 0,-1 2 70,-4 1 1,-4 1-1,-2 0 1,1 1-1,1-1 1,-1 1-1,-1-1 1,2 0 15,1 1 0,2 3 0,4 1 0,2-2 0,1-1 0,2-2 0,2 1 1,5-1-1,3 0-24,2 1 1,2-5 0,2 0 0,3 1 0,6-2-1,4-3-153,2-3 0,6 0 0,0 2 0,4 1 0,6-1 0,2 0 0,6 1 1,0 3 85,-1 0 0,1 4 1,-8-3-1,1 2 0,-2-1 1,0 0-1,-5 0 1,-3 1 56,-2-2 1,0 2-1,2-5 1,-1 1-1,-1-1 1,-1-2-1,1-2 1,-2-1-1,-1 0 166,-2 0 0,-3 0 0,-2-1 15,-2-3 1,-5 3 0,-8-4-73,-5 4 1,4-4 0,1-4 0,2-2-146,2-1 1,2-1-1,0 1 1,3-2 0,-1-1-1,0-1 1,0 0-1,-1 3-132,-2 0 1,-1 1 0,0-1 0,0 1 0,-1 1 0,-2 1-962,-1 2 1072,0 5 0,4-8 0,0 4 0</inkml:trace>
  <inkml:trace contextRef="#ctx0" brushRef="#br0" timeOffset="15">4638 8372 8146,'13'0'227,"-5"0"1,0 0 0,2 0 0,1 0 0,1 0 0,1 0 0,1 0 0,1-2-113,1-2 1,2 3 0,-3-3 0,2 1 0,-2 0 0,-1-1-1,-2 1 1,1 2-2015,-1 1 1899,-5 0 0,-1 0 0,-6 0 0</inkml:trace>
  <inkml:trace contextRef="#ctx0" brushRef="#br0" timeOffset="16">4614 8545 8066,'12'0'95,"0"2"1,1 0-1,-1 2 19,1-1 0,-1-1 0,2-1 1,1 2-1,2 1 0,-2-1 1,-1-2-1,-2-1 0,2 0 1,-1-1-1,3-2-114,-1-1 0,-4-11 0,7 1 0</inkml:trace>
  <inkml:trace contextRef="#ctx0" brushRef="#br0" timeOffset="17">6189 7962 7778,'0'-8'-185,"0"0"380,0-2 0,-2 0 0,0 1 1,-4 2-1,-1 0 0,-2 2 1,-2-1-66,-2 3 0,5 2 0,0 1 0,-2 0 0,-1 0 0,-1 0 0,-1 1-120,1 3 1,3 3 0,1 6 0,0-1 0,1 1 0,3-1 0,3 0-31,1 1 0,0-1 1,1 1-1,3 0 1,3 2-1,1 2 1,0-2-1,1-1 12,-2-2 1,2 1 0,-5-1 0,-1 1 0,-1-1-1,-2 0 30,0 1 1,-2-1 0,-2 1 0,-4-2-1,-3-2 1,-2-1 0,1 1 0,-2-1-7,-2 0 1,2-5 0,-3 1-1,4-2 1,0-1 0,1 2-1,-1 1-9,1-1 1,4-3-1,1-5-159,1-3 1,3 3 0,8 1 0,3 2 97,3 2 1,1 0-1,-1 2 1,-1 0-1,-2 4 50,2 1 0,-3 1 1,0 4-1,-2 1 0,-2-1 1,-2 1-1,-1-1 29,0 0 0,0-3 0,0-1 0,0 2 0,0 1 0,0 1 0,0 0 20,0 1 0,-1-5 1,-2 0-1,-2 2 1,-2 1-1,-1 1 0,-1-1 1,2-1 2,2-2 1,-1 1 0,4 3 0,-3 0 0,3 1-1,0-1 1,2 1 0,2-1-82,2 0 0,3 1 0,5-1 0,1 1 0,-1-2 0,-1-2 147,-3 0 0,3-5 0,-4 4 1,1 0 939,1-1-665,-7 4-564,4-9-1363,-6 3-109,0-5 1647,5 0 0,2-5 0,6-2 0</inkml:trace>
  <inkml:trace contextRef="#ctx0" brushRef="#br0" timeOffset="18">6722 8310 8029,'0'-13'-449,"0"1"524,0 5 0,-4 0 0,-2 4 0,1-2 0,-2-1 378,0 1 0,3 1-1,-4 4-742,5 0 297,-3 0 0,5 0-36,-3 0-487,3 0 627,-5 0 1,5 0 67,-3 0 0,1 0 0,-5 0-68,-2 0 0,3 0 25,-1 0 0,-1 1 0,-3 3 0,0 4 0,1 3 0,1 2 0,2-1 1,-2 1-43,-1-1 0,0 0 1,1 1-1,3-1 0,2 1 1,1-1-114,-2 0 1,5-3 0,-3-1 0,4 0 0,4 0 0,4-1 0,3 0-46,2 0 1,-1-4 0,0 1-1,1-3 1,1-1 0,1 0-1,1 0 1,-1 0-41,-1 0 1,-1 0-1,-1 0 1,0-1 0,1-2-1,-2-2 1,-1-1-1,-2-1 19,1 0 0,-2 3 1,0-4-1,0 0 1,-1 0-1,-1-1 1,-1 0 127,2-2 1,-5-2-1,3 1 1,-4-1-1,-2 1 1,-4 0-1,1-1 1,-2 1 50,0-1 0,-2 5 0,-3 1 1,0 2-1,-1 2 0,1 2 1,-1 2-201,1 3 0,1-1 1,1 4-1,3 0 0,2-1 1,2 4 105,2 1 0,12 2 0,3-1 0</inkml:trace>
  <inkml:trace contextRef="#ctx0" brushRef="#br0" timeOffset="19">7020 8347 7909,'7'1'377,"-3"3"0,-3 5 0,-2 2 0,-3 0 331,-5-3 0,2 3-635,-1-3 1,-1 3 0,-7 2 0,0-2 0,-1-2 0,1 0 0,-2 0 0,0 2-267,0 2 1,1-2 0,5-2 192,0 0 0,5-7 0,1 4 0</inkml:trace>
  <inkml:trace contextRef="#ctx0" brushRef="#br0" timeOffset="20">7317 8161 7950,'0'-13'734,"2"2"0,1 2-369,1 0 0,0 8 1,-4 2-1,0 9 1,0 7-1,0 2 1,0 3-1,0 1-332,0 2 0,0 1 0,0 1 0,0-1 0,0-3 1,0-1-1,0-3 0,0-2 0,0-3-966,0-2 1,5-4 0,4-1 932,2-1 0,7-2 0,1-4 0</inkml:trace>
  <inkml:trace contextRef="#ctx0" brushRef="#br0" timeOffset="21">7665 7875 7971,'-11'-1'-107,"2"-3"0,4-3 387,5-5 1,0 3-1,1 1 1,3-1-1,5-3 1,2 0 0,1 0-1,0 1-71,1 2 1,-1-2 0,1 4 0,-1 1 0,0 0 0,1 2 0,-1 0-449,1 1 0,-5-2 1,-1 2 281,-2 4 1,-1 1-1,-4 6 1,0 1 0,0 2-1,0 2 1,0-1 0,0 2-12,0 3 1,0-4 0,0 5 0,-1-1 0,-2 1 0,-1 0-1,1 0 1,2-3-210,1-1 0,-1-2 1,-2 0-1,-1 1 1,1-1-1,3 1 75,4-1 0,3-5 1,5-3-1,1-3 0,-1-1 1,2 0-1,0-1 176,-2-3 0,3 2 0,-8-3 0,2 1 101,-1 0 1,-7 0 0,-1 4-1,-7 0 1,-4 1 0,-1 3-1,-1 4-130,1 3 0,0 2 0,-1 0 0,2 4 0,2 2 0,2 2 0,1 0 0,5-1 0,4 1-228,5 0 0,7-5 0,3 4 0,0-3 0,1-1 0,-1-3 0,0 0 0,-3-1 310,-1 1 0,-3-1 0,-1-1 0,-4-1 0,1-3 0,-1-1 0,-1 1 6,-2 3 0,-1 1 0,-4 1 1,-2-1-1,-3-1 0,-1-2 1,0 1-255,-2-3 0,-1 6 0,-1-4 0,-1 1 0,2 1-136,3-2 1,-3-4 0,3 3 0,-4-1 0,0-2 0,0 0 0,-1 0 0,1-1-116,-1-2 1,-3 1-1,-1 1 1,2 1-1,1-2 372,2 0 0,5-8 0,2-1 0</inkml:trace>
  <inkml:trace contextRef="#ctx0" brushRef="#br0" timeOffset="22">8036 9799 10579,'-16'1'-11,"-27"1"-21,0 0 0,0 0 0,-3 0 0,1-1-1,-1 0 1,-1-1 2,2 0 1,-1 0 0,-3 1 0,1 0 0,4 0 0,1 0 0,-1 1-1,0 1 1,-2-2 0,1 0 0,-1 0 0,-1 0 0,0-1 0,1 0-1,0 0 1,1 0 50,0 0 0,0 0 0,3 0 1,0 0-1,-5 0 0,0 0 0,1 0 1,0 0-1,0 0 0,0 0 1,1-1-1,1 0 0,1 0 0,0 0 1,0-2-1,0 1-13,0 1 0,-1 0 0,-2 0 1,-1 0-1,0 1 0,1 0 1,2 0-1,0 0 0,1 0 1,1 0-1,0 0 0,1 0 1,-1 1-1,0 0 0,0 0 1,0 0-27,1 1 0,1 1 1,-4 1-1,1 0 1,5-1-1,0-1 1,-1 1-1,1 0 1,-1 0-1,1-1 0,1 0 1,1 0-1,-1 1 1,1-1-1,0 0 1,0 0 21,0-1 0,2 0 1,-30 5-1,6-2 1,2-1-1,2 0 1,5-1-1,-1 4 1,0-1-33,1 1 1,-4 2-1,9-2 1,0-1-1,3 2 1,2 0-1,2 3 1,1-1-91,3 0 1,-3 2 0,3-3-1,-1 2 1,-2-1 0,0-2-1,-1 0 78,2 0 1,0-3 60,6 4 0,0-4 1,4 3-1,1-1 0,4-2 1,3 0 185,3 0 0,8 2 12,1-2 1,4-1-213,1 5 1,0 0-1,0 5 1,0-1-1,0 0 1,0 2 0,0 3 1,0-2 0,0 5 0,0 4-1,-1 2 1,-2 4 0,-1 2 0,1 3 29,2 0 1,-1 3-1,0-1 1,-3 0-1,1 0 1,0 0 0,-1 1-1,-1 0-23,1 4 0,-5 7 1,3 9-1,-1 3 1,0 2-1,-2 2 1,-1 1-1,-2-1 12,1-2 1,4-27 0,0 0 0,-1 1 0,1 2 0,1 0 0,0 0 0,1 1 0,1-1 0,1-3 0,0 1-1,-6 32 1,1-2 3,4-32 0,1 0 0,-1 2 0,1 1 0,1 0 0,2 1 0,-1 0 0,-1-1 0,1 0 0,0 0 0,0-1 0,-1 0 0,0 2 0,0 0 0,0 0 0,-1 1 54,1 2 0,0 1 0,-1 1 0,-1 0 1,-1 0-1,-2 0 0,1-1 0,-1-1 1,0 2-1,-2-1 0,1 2 0,-1 1 1,0 3-1,-1 1 0,1 1 0,0 0-107,-1-2 0,1 0 0,2 0 1,1 0-1,-1-5 0,-1-1 0,2 3 1,1 2-1,-1 0 0,1 0 0,1-1 1,-1 0-1,1-4 0,1-1 0,0-4 1,1-1-1149,-3 26 1,2-4 0,4-11 1169,0-8 0,11-7 0,3-8 0</inkml:trace>
  <inkml:trace contextRef="#ctx0" brushRef="#br0" timeOffset="23">7168 13907 12027,'-37'-3'-7,"-1"-1"-1,-2 1 0,1 1 0,1 0-1,-1 0 1,2 0 0,0-1 0,-2 1 0,-1 0 0,-1 1 0,-1 0 19,-1 0 0,-2 0 0,0 1 1,1 0-1,-1 0 0,1 0 1,0 0-1,0 0 0,-1 0 1,-1 0-1,1 0 0,-1 0 1,-1 0-1,-1 0 0,2 0 1,1 0-4,3 0 1,-1 0 0,-3 0 0,0 0 0,4 1-1,1 0 1,-2 0 0,-1 0 0,0 1 0,0 0 0,1 0-1,0-1 1,1 0 0,0 0 0,2-1 0,0 0-10,3 0 1,-1 0-1,-6 0 1,1 0-1,1 0 1,1 0-1,-1-1 1,0 0-1,0 0 1,1-1-1,3 0 1,1 0-1,-1 1 1,0 0-1,1-1 1,-1 1 12,0-1 0,-1 0 1,-2 1-1,0 0 1,0-1-1,0 0 0,1 1 1,0 1-1,2 0 1,1 0-1,-34 0 1,2 0-1,2 1-43,-1 3 1,-2-2 0,5 2 0,3-3 0,4-1 0,3 0-1,1 0 1,2 2-14,3 2 0,-4-3 0,8 3 0,-4-2 0,1-4 0,3-1 0,5-1 0,5 2 100,6 0 0,3 2 0,1 0 0,2 0 1,2 0-1,5 0 0,2 0 0,2 0 231,-1 0 0,5 0 1,1 2-288,2 2 0,11-14 0,8 2 0</inkml:trace>
  <inkml:trace contextRef="#ctx0" brushRef="#br0" timeOffset="24">5209 9872 7246,'0'-7'3453,"0"12"-2927,0 7-379,0-2 0,0 1 0,0-3 0,0 3 1,0 1 122,0 1 0,0-1-87,0 0 0,0 2-54,0 3 1,0 2-98,0 6 0,0 1 1,0 3-1,0 4 7,0 3 0,-4 7 1,-2 3-1,-1 7 105,-2 5 0,-2-7-572,-2-2 1,-3-2 40,-1 3 0,1-5 102,3 1 0,1-1 176,0 5 1,1-6 62,2-3 1,0 2 63,4-2 0,-3-5 125,4-7 0,0-3-144,4-1-48,-6 0 178,5 0 0,-6 0 14,3-1 1,1 1-1,-4 1 1,0 3-103,1 4 1,1 3 0,-3 1 0,0 1 0,0-1 0,-1 0 0,1 0 0,0 0-214,0 1 1,-1-5 157,-3 0 1,4-6 0,1 4-1,0-2 1,1 1 0,-1 2-1,2 2 40,-1 2 1,1 5 0,2 1-1,-2-3 1,-1 0 0,-1-3-1,2-2 11,-1-1 1,-2-1-33,4 1 1,-6 3-1,3-4 1,-1 1-1,0 0 1,-2 1-3,-1 2 0,3 5 0,0 1 0,-2-2 0,0-2 0,1 0 0,0-3 0,0 0 15,-2-2 1,-2-4 0,1 3-1,-1-2 1,1-1 0,0 1-1,-1 2 1,1 1 0,1 0 1,3 1 0,-3-2 0,2 0 0,-2-2 0,-1-1 0,-1 0 1,1 0-1,0-1-31,-1-2 0,1-2 1,-1 1-1,2 0 0,2 1 1,1 2-1,-2 2 0,-1 2-71,-2 2 1,2-2 0,2 0-1,0-2 1,1-2 0,0-2 0,0-3-27,-2-2 1,3 2 0,0-2 0,0 1 0,0 0 0,-1-1 0,0 1 0,0 1 0,-2 3-230,-1 3 1,0-1 0,1 5 0,2 0 0,0-1 0,1-3 0,3-5 0,2-3 336,2-4 0,0-9 0,0-3 0</inkml:trace>
  <inkml:trace contextRef="#ctx0" brushRef="#br0" timeOffset="25">6548 9897 7740,'0'-7'-6,"0"-4"0,5 8 0,0-3 673,2 0-138,-4-4 182,8 9-215,-10-5-311,5 6 0,-5 0 1,2 2-1,1 2 0,-1 6 192,-2 5 1,-2-1-227,-3 2 1,2 2-5,-2-1 0,-1 5-160,0-2 1,-3 0-1,3 0 1,-1 4-103,1 3 0,-5 5 264,2 5-413,-3 0 60,-2 6 1,1 5 90,-1 6 1,0 1 121,-4-1 0,3-9-18,-2 1 0,2-2-9,2-3-44,-1 1 75,1 0 0,4-2 1,-1 6-1,0 1 1</inkml:trace>
  <inkml:trace contextRef="#ctx0" brushRef="#br0" timeOffset="26">6304 11037 11527,'-1'4'4,"-2"16"15</inkml:trace>
  <inkml:trace contextRef="#ctx0" brushRef="#br0" timeOffset="27">6300 11062 11551,'-2'13'13,"-4"20"21,2 0 0,0 2 18,0 1 0,0 5 1,4 2-1,-2-1 1,-1 3-1,-1-1 1,2 1-1,-1-1-33,-1-2 0,1-8 0,-4-1 0,2 2 0,0 0 0,1 4 1,-1 1-1,-1 3-12,1 1 1,-1 0 0,3 1 0,-1-3-1,0-4 1,0-2 0,0-1 0,0-4 0,0 1 11,0 0 0,-5-3 0,5 2 0,0 1 0,0 0 0,0 2 1,0 2-1,-2 3-26,-2 2 0,1-3 0,-1 2 0,-2-4 0,-1-3 0,-1 0 1,-1 0-1,2-1 0,3-2 1,-3-1 0,3-4-1,-2 0 1,0 0 0,3-2 0,0-1-1,2-1 12,-1 1 1,-2 1 0,3 2-1,-1 0 1,-1 0 0,2 0-1,-2-1 1,0 0 7,-3-3 0,3 2 0,1-4 0,-1 2 0,0-2 0,-1-1 0,1-1 0,1-1-70,1 1 1,3 1 0,-3-3 0,1 3 0,-1 1 0,3 2 0,-1-1 0,0 1-38,-1 1 1,0 2-1,3 0 1,-2 3 0,-3 0-1,1 3 1,-2 2 0,0 1 45,-3-1 1,3 0-1,-1-5 1,0 2-1,0-1 1,1-2 0,0-1-1,1-1 1,-1 0-1019,1-3 0,1 1 1066,-3-6 0,0 1 0,-5-5 0</inkml:trace>
  <inkml:trace contextRef="#ctx0" brushRef="#br0" timeOffset="28">7913 9947 6927,'0'-7'975,"0"1"1,1 6-340,3 0 0,-2 2 116,2 2-750,-3 3 1,-1 5 0,0 0 0,0 1 0,0-1 0,0 1 0,-1-1-21,-3 0 0,2 5 1,-3 0-1,1-2 0,-1-1 1,1-1-1,0 2 0,-1 3 138,-2 2-74,4 0-65,-8 5 0,10-1 1,-5-1-1,2 0 0,-2 4 1,1-1-26,-1 0 1,-2 3 0,3 0-1,-1-2 1,1 0 0,2-3 0,0 1-1,0-1 1,-1-2 35,1-2 1,2 1-1,0 4 1,-2 1-1,-1 2 1,0 2 0,0 2 57,-1 2 1,0 0 0,2 1 0,-2-3 0,1-11-17</inkml:trace>
  <inkml:trace contextRef="#ctx0" brushRef="#br0" timeOffset="29">7743 10988 10799,'-4'14'1,"-3"12"1,-2 5-1,3-9 1,-1 0-1,-1 1 1,4-12-2</inkml:trace>
  <inkml:trace contextRef="#ctx0" brushRef="#br0" timeOffset="30">7689 11171 10810,'-2'8'1,"-5"22"8,0 2 1,0 1 0,-3 4 0,2 0 0,0 0 0,0 1 0,-1-1 0,0-1 0,-2-3 43,-2-4 0,5 1 1,0-1-1,-2-2 0,0 0 1,1-3-1,0 1 1,0 1-76,-2 3 1,3 2-1,-1 3 1,0-1 0,-1 2-1,0 0 1,3 1 0,1-1-27,-1-2 0,0-6 1,-3 2-1,3-3 0,0-2 1,2-3-1,-1-3 59,4-1 1,-1-3-1,0 4 1,-1-1 0,0 1-1,0-1 1,0 3 0,-1-2-1,1 1-15,0 0 0,-4 2 0,4 2 0,0-1 0,-1-1 0,1 1 0,0 0 0,0 0-5,0-1 1,-4 0 0,4 2 0,-1-1 0,1-3 0,-1-1 0,-1-3 0,-1 1 27,0 0 1,5-2-1,-4 2 1,2-2-1,0-1 1,0-1-1,0 0 1,-2 2-4,-1 3 1,3-2 0,-3 4 0,0 0-1,2-1 1,-2 2 0,1-1-16,1 3 0,-3 0 0,3 0 0,1-3 1,0 1-1,0-2 0,0 1 0,0-1-24,0 0 1,0-2 0,2-3-1,-1-1 1,-1 0 0,0 1 0,0-1-1,0 1 8,1-1 0,0 0 0,-1 1 1,-3-1-1,0 1 0,2-1 1,1 1-1,-2-1 28,-1 0 0,5 1 0,-4-1 0,2 1 1,0-1-1,0 0 0,0 1 9,-1-1 1,1 1 0,4-1 0,0 0 0,-1 1 0,-2-1 0,-1 1 22,1-1 1,2 0 0,0 1-1,-2-1 1,-1 1 0,1-1 0,0 0-34,-1 1 0,3-1 0,-5 1 0,2-1 1,0 0-1,1 1-79,2-1 0,-1-4 0,0 1 0,-3 0 1,3 2 84,0 2 1,2-5 0,0 0 0,0 2 39,0 1 0,-1 1 0,-2 1 0,-1-1-81,1 1 0,1-5 0,-1 0 0,-1 2 0,1 1-97,2 1 0,1 1 0,-2-2 0,-1-2-174,-1 0 0,-1-3-61,1 3 1,2-2 0,-3-3 0,-1 4 0,-1 3-876,0 1 1,-2-3 1229,5-1 0,-6 0 0,3 5 0</inkml:trace>
  <inkml:trace contextRef="#ctx0" brushRef="#br0" timeOffset="31">3559 11125 7434,'0'-7'1504,"6"2"-1386,2 5 0,-1-2 0,1-1 0,2-1 1,1 1-1,1 2 0,1 1 0,1 0 11,2 0 0,-1-4 1,6 0-1,0 1 0,1 2 1,1-1-1,5 0 0,2-3 1,5 1 113,0-1 0,1 3-239,-3-2 0,3-1 0,-4 1 1,1-1-1,-1 1 0,-1 0 0,0 1-23,-1 2 0,4 1 1,-1 0-1,3 0 1,3 0-1,2 0 1,3 0 37,0 0 0,5 0-153,-4 0 1,5 0 0,2 0-1,3 0 1,2 0 0,3-1 94,5-3 1,3 2 0,-33 0 0,0-1 0,31-1 0,-4-1 0,-1 1 0,-1 0 0,5 0 0,1 1 125,2 2 1,-2 1-1,-6 0 1,0 0 0,-19 0-25</inkml:trace>
  <inkml:trace contextRef="#ctx0" brushRef="#br0" timeOffset="32">6349 10994 11183,'18'-1'8,"41"-4"17,6 5 0,1 0-1,-3-1 1,-2-2 0,-20 0-8</inkml:trace>
  <inkml:trace contextRef="#ctx0" brushRef="#br0" timeOffset="33">7763 10951 12022,'25'0'7</inkml:trace>
  <inkml:trace contextRef="#ctx0" brushRef="#br0" timeOffset="34">3522 12353 7649,'-7'0'757,"2"0"-336,5 0 1,1 0-32,3 0 1,-1-4-246,5-1-120,-5 1 1,4 4 0,-4-1 189,1-3-149,6 2 0,-4-3 0,7 4 0,-1-2 0,1-1 72,-1 1 0,0 2-108,1 1 1,-1-5 0,1 1 0,-1 2 0,0 0 0,1 2 11,-1 0 0,5-4 1,1 0-1,1 0 0,3 0 1,3-2-1,2 1 0,4-1 1,-1 2-19,0-2 0,5 5 0,-2-4 0,1 0 0,1 1 0,-2 0 0,1 0 1,1 0-46,-2 1 0,7 2 1,-3 1-1,3 0 0,1 0 1,2 0-1,0 0 0,0 0 11,-4 0 0,4 0 1,-1 0-1,-1 0 0,0 0 1,2 0-1,1 0 0,3 0-50,1 0 1,3 0 0,1 0 0,2 0 0,-1 0 0,-4 0 0,-2 0 0,-1 0 62,0 0 0,7 0 0,0 0 1,1 0-1,-1 0 0,-2 0 0,-5 0 1,-1 0 27,-6 0 1,0 0 0,0 0 0,-1 0 0,2 0-1,-1 0 1,2 0 0,3 0-35,7 0 1,-5 0-1,3 0 1,0 0 0,-1 0-1,1 0 1,1 0 0,-2 0-26,-2 0 1,7 0-1,-2 0 1,3 0 0,-3 0-1,-3 0 1,-4 0-1,-2 0 73,-5 0 0,2 0 0,-9 0 0,0 0 0,2 0 0,0 0 0,2 0 0,2 0 17,1 0 0,4 0 0,1 0 0,-2 0 1,0 0-1,0 0 0,2 0 0,1 0-38,0 0 1,0 0 0,-2 0 0,4 0 0,2-2 0,-21 1-12</inkml:trace>
  <inkml:trace contextRef="#ctx0" brushRef="#br0" timeOffset="35">4366 10344 6162,'5'-7'-77,"2"1"107,0 1 0,0 3 1,-3-3-1,3-1 1,1-1 953,0 0-626,-5 2 0,3 4 1,-5-2 127,3-1 1,-4 0 0,0 4-316,-7 0 1,-9 5 0,-5 3 0,-2 3 0,-2 2 0,-1 1 0,-1 1-1,1 1-216,3-1 0,2 1 0,1-3 0,3 1 1,3-3-1,3 0 0,3 0-57,4 2 0,4-5 1,4-1-1,4 0 1,5 0-1,2 1 1,3 0-1,1-1 118,3-2 0,-3 4 1,1-4-1,-1 1 1,-1 1-1,0-2 0,-3 1 1,-1-4 83,-2 0 0,0 2 0,1 0 0,-1-1 0,1-2 76,-1-1 0,-4 0 0,-1 2 0,0 0-339,0 2 0,-3 6 0,3-2 1,-1 3-1,-5 0 187,-4-2 0,0 2 0,-5-4 0,-3 1 0,-4 0 0,-6 2 0,-2 1 0,-2 1 68,0 1 1,0 3 0,1 1 0,-1-2 0,0-1-1,0-3 1,2-2 0,1 0-40,1 0 1,5-3 0,-4-2 0,2-3 0,3-1-1,1 0 24,2 0 0,5-5 0,3-4 0,3-2 0,1-2 0,0-4 0,1-2 0,3-2-26,4 0 1,3 2 0,2-3 0,-1 3 0,1 0 0,-1 1-1,2 0 1,1 3-264,1 1 0,1 6 0,-5 1 1,1 0-1,-1 1-433,1 1 0,-1 1 0,0 4 645,1 0 0,-6 5 0,-2 2 0</inkml:trace>
  <inkml:trace contextRef="#ctx0" brushRef="#br0" timeOffset="36">3187 13779 11407,'7'6'47,"-1"0"1,-6 7 0,0-1-1,0 2 1,0 3 0,0 5 0,0 5-1,0 8 1,-2 3 0,0 5 0,-4 0-1,1-1-48,-1-2 0,-2-2 0,4-5 0,0-4 0,-1-5 0,1-2 0,2-2 0,0-2 0,2-3 0,0-1 0,0-1 1,0 2-1,0 2 0,-1 0 0,-2-1 0,-1 2 0,1 1 0,2 3 0,1 2 0,0 2-3,0 3 0,-2-2 0,0 5 0,-4 0 1,1-2-1,-2 2 0,1-3 0,1-2 0,1-3 1,-1-2-1,1-2 0,2 0 0,0-2 1,2-3-1,0-1 0,0-2 0,0 2 0,0 1 1,0 1-1,0 0 0,0-3 0,0 0 1,0 1-1,0 1 0,-1 3 0,-2 1 0,-1 3 1,0 1 46,-2 2 1,4 0 0,-5 0 0,0 0 0,1-2 0,-1-1 0,2-3 0,-1-1 0,2-2 74,-1-3 1,3-4-1,-2-1 1,1 0-47,-1-1 0,3 0-161,-3-3 0,4-3 0,3 5 86,1-1 1,1-3 0,-2 3 435,1 1-482,0-5 0,-2 5 0,0-5-143,2 3 1,2-2-1,-3 3 75,1 1 1,5-1-1,0 3 1,2-3 26,1-4 1,1 3 0,-1 0 0,0-1 0,1-2 0,1 1 0,1 0-1,3 3-52,1-3 0,2 4 1,5-2-1,3-1 0,4 0 1,3-1-1,2 2 0,4-1 60,3-1 1,5-2 0,3 0 0,4 0-1,4-2 1,2-1 0,-28 1 0,0-1-1,1 0 1,0 0 68,0 1 0,1-1 0,1-1 0,0 0 0,-2 1 0,-1 0 1,3 0-1,0-1 0,2 0 0,0 0 0,0 0 0,0 0 0,0 0 1,0 1-1,-1-1 0,-1 1 0,0 0 0,0 0 270,-1 1 1,0-1-256,32-1 1,-30 2-1,1 0 1,-1 0 0,0-1-1,1 1 1,0 0 0,0 0-1,-1 0 1,-3 0 0,-1-1-1,1 0 1,0 0-4,-1 1 1,0-1-1,6-2 0,0 0 1,1 1-1,1 1 1,0-1-1,0 0 1,-3 0-1,1 0 1,-2-1-1,0 1 1,0 0-1,0 0 1,1 0-1,1 0-8,1-1 0,0 0 0,-1 0 0,1-1 1,-1 0 0,0 0 1,-3-1-1,-1 1 0,1 1 1,-1-1-1,1 1 0,-1 1 1,-1-1-1,1 1 0,1 0 1,1-1-1,0 0 0,-1 0 26,-1 1 0,-1 0 1,3-2-1,-2 1 1,26-2-1,2 0 0,-29 4-8</inkml:trace>
  <inkml:trace contextRef="#ctx0" brushRef="#br0" timeOffset="37">6908 13928 7857,'0'-7'2746,"0"1"-2550,0 6 0,0 2 0,0 2 0,0 4 8,0 3 0,0 3 0,0 3 0,0 3 0,0 4 0,0 2 0,0 3 0,-1 4-52,-3 3 0,-3 4 1,-6 0-1,2-3 1,2 0-1,-1-3 0,-1 2 1,-1 0-111,1 1 0,1-1 0,-1-1 0,1-4 1,3 1-1,2-2 0,2-1 0,0-4 4,-1-3 0,3-5 1,-3 2-1,2-1 0,2-3 1,0-1-1,0-2 0,0 1-83,0-1 1,0 0-1,0 1 1,0-1 0,0 1-1,0 0 1,-1 3-1,-2 0-171,-1-1 0,0 3 1,2 0-1,0 0 0,-2 1 1,1-1-1,0 0 0,0-3 86,-1-1 1,0-2 0,3 2-1,-2 1 1,-1 2 0,1-2-702,2-1 1,-1-6 822,-2 0 0,3-5 0,-5 3 0</inkml:trace>
  <inkml:trace contextRef="#ctx0" brushRef="#br0" timeOffset="38">5730 13928 7814,'0'12'79,"-1"1"89,-4-1 1,3 5 0,-5 0-1,0 3 1,1 2 0,-1 1-1,2 3 1,-2 2 0,0 2 99,-3 2 1,-1-3-1,0 4 1,2 0-1,1-1 1,-1-2-1,1 0 1,1 4-1,0 1-193,0 3 0,5-1 0,-3 0 1,3-1-1,-1-3 0,-1-4 1,1-3-1,2-1 0,1 0-20,0-1 1,-4-3 0,-1-2-1,1 1 1,0-2 0,-1 1-1,-1 0 1,-1 3 0,0 3 5,-2 4 1,2-2-1,-1 7 1,-1-1-1,1 0 1,0-2 0,-1 0-1,1-4-341,0-1 1,4-6-1,-3-4-757,1-2 0,4-13 0,4-5 1037,2-5 0,1-9 0,-5-2 0</inkml:trace>
  <inkml:trace contextRef="#ctx0" brushRef="#br0" timeOffset="39">4242 13928 7834,'0'-8'-190,"0"-1"1,0 5 1223,0-4 1249,0 5-1724,0-2 1,0 6 0,0 5 0,0 6-372,0 7 0,0 5 0,0 2 0,0 4 0,0 6 0,0 4 0,0 0 0,0-2-122,0 0 0,0 2 0,-2-2 1,-1-2-1,-1 1 0,0 2 0,0 2 1,0-1-72,1-1 1,-2-2 0,1 0-1,1-1 1,1-2 0,1-2 0,-2-2-1,-1-2 12,1-2 0,2-1 0,1 0 1,0 0-1,0-2 0,0-1 1,0-1-1,0 1 14,0 1 1,0 2 0,0 1 0,0 2-1,0 1 1,0-2 0,0-1 0,0-1 0,0 0-81,0 0 1,0-4 0,0-2 0,0-1 0,0-3 0,0-1-1,0-2-72,0 0 0,0 1-5,0-1 0,0-3 1,0-1-462,0 1 1,0-2-455,0 2 1051,0-7 0,6 4 0,0-6 0</inkml:trace>
  <inkml:trace contextRef="#ctx0" brushRef="#br0" timeOffset="40">5209 11050 8272,'8'0'-82,"1"0"0,-5-1 0,4-2 0,2-1 0,1 1 193,1 2 0,2 1 0,1 0 0,1-1 0,0-2 0,-1-1 0,0 1 0,3 2 1,0 1-1,1 0 0,0 0 0,2 0 12,-2 0 1,3 0 0,-4 0-1,0 0 1,0 0 0,-1 0 0,-1 0-1,2 0 1,1 0 0,3 0-176,2 0 0,2 0 0,2 0 0,2 0 0,0 0 0,2 0 0,0 0 0,2 0 26,2 0 1,1 4 0,-1 0 0,-2-1 0,-2-2 0,0-1 0,-2 0 0,0 0 71,-2 0 1,0 0 0,-1 0 0,2 0-1,-1 0 1,-2 0 0,-1 0 0,-1 0-123,1 0 1,0 0 0,0 0 0,1 0 0,3 0 0,3 0 0,1 0 0,-2 1 80,0 4 1,2-4-1,-4 3 1,-2-3 0,-1-1-1,-1 0 1,-1 0 51,-4 0 0,7 0 1,-5 0-1,-2 0 1,1 0-1,-3 0 0,1 0 1,-1 0-8,0 0 1,3 0-1,-5 0 1,1 0 0,-1 0-1,2 0 1,0 0 0,0 0-1,-1 2 12,0 2 0,-3-3 1,4 4-1,0-4 1,1-1-1,2 0 1,-2 0-1,-1 1 10,-3 3 1,3-2-1,-1 2 1,-2-3-1,-1-1 1,-2 0-1,1 0 1,-1 0-33,0 0 0,-3 0 0,-1 0 0,2 0 0,1 0 0,1 0-28,0 0 1,1 0-1,-1 0 1,1 0-1,-1 0 1,0 0-28,1 0 1,-1 0 0,1 0 0,-1 0 0,0 0 13,1 0 0,-5 0 1,-1-1-1,0-2 30,0-1 0,-3 0 1,4 4-1,2 0 0,2 0 1,3 0-32,2 0 0,-1 0 1,-3 0-1,-1 0 1,1 0-14,-1 0 1,-6 0 0,-6 0-14,-7 0 0,-4 0 0,-2 0 1,1 0-269,-1 0 1,8 0-1,5 0 1,7 0-1,5 1 1,3 2-1,2 1 1,-2-1 295,-1-2 0,-2 5 0,1 1 0</inkml:trace>
  <inkml:trace contextRef="#ctx0" brushRef="#br0" timeOffset="41">4167 11547 8027,'7'-13'0,"-1"2"0,-2 2 0,1 0 386,2 0 0,-3-2 1,3-2-1,-1 1 1,-4-1-1,0 1 857,-2 0 0,-2 1-1161,-2 2 1,3 2 0,-5 5 0,1-3 0,-2 4 0,-1 4 0,-1 7-108,0 5 0,-1 0 0,1 5 0,2 3 0,0 0 0,1 0 0,1-1 0,2-2-161,2-2 0,1-2 1,1-5-1,3-3-15,4-3 1,3-4-1,2-1 1,-1-1 0,1-4-1,-1-3 1,0-3-1,1-1-87,-1-1 1,-1 1 0,-1 0 0,-2-1 0,0 1 0,1-1 589,-1 1-111,-5 0 1,2 14 0,-5 8 0,0 7 0,-1 5-1,-2 1 1,-2 2 85,-2 0 0,0 1-322,-1 3 1,-4 2 0,4 8 0,-3 0 0,-1-1 0,-1-2-1,1-2 37,0-2 0,3-3 0,2-8 1,1-5-1,0-2 710,1-2-672,0-5 0,5-7 1,2-8-1,2-4 0,4-5 1,3-4-36,2-2 1,-1 1-1,0-1 1,1-4 0,-1 1-1,1 0 1,-1 1 0,0 0-239,1 1 0,-1 3-112,1 0 0,-5 5 1,0-2-1,0 3 0,1 5-3025,-1 3 3380,-5 3 0,8 15 0,-4 3 0</inkml:trace>
  <inkml:trace contextRef="#ctx0" brushRef="#br0" timeOffset="42">4502 11720 8251,'-1'-7'5719,"-3"3"-5546,2 3 0,-7 6 0,4 4 0,3 3 0,0 5 1,2 2-1,0 1 0,0 1-1702,0 1 1,4 2 0,2-1 1528,1-2 0,1 2 0,4-4 0</inkml:trace>
  <inkml:trace contextRef="#ctx0" brushRef="#br0" timeOffset="43">3969 12874 7688,'1'-13'0,"2"1"562,1-1 1,0 1 0,-4 0 0,-1 1-209,-3 2 0,-3 4 0,-7 5-285,-3 0 0,-2 5 0,-6 4 0,1 3 0,-1 3 0,0 3 0,1 1-118,4 3 1,3-2 0,9-1 0,4-1 0,3-2 0,1 1 0,1 0 0,4-4 0,6-2-153,5-2 0,4-7 0,-2 2 0,1-2 0,4-2 0,-1-2 0,0-2 0,-3-4 62,-1-3 0,2-1 1,-3-2-1,-2-1 0,-2-2 1,-4 2-1,-1 1 0,1 2 1,-2-1 62,-3 1 844,-3 0 0,-2 5 0,-3 4 96,-5 6 0,-2 9-787,-1 9 0,4 2 0,1 2 0,1 1 0,4 2 0,-1 2-174,-1 2 1,2-5-34,-2 2 1,3-7-1,1-2 1,0-2 0,0-3-1,0-2 1,0 0 13,0-1 1,0-3 0,-2-3 0,0 1 0,-4-1 0,-1-1 0,-1 0 101,1 0 1,-3-5 0,6 0 308,2-7 1,0-4-344,2-1 0,2 2 0,2-1 0,3-3 1,1-1-1,0-3 0,3-2-199,4-4 0,-1-1 0,4 0 0,-2 2 0,1 2 0,-2 5 247,-1 2 0,-2 2 0,1-1 0</inkml:trace>
  <inkml:trace contextRef="#ctx0" brushRef="#br0" timeOffset="44">4043 13382 9582,'6'-12'438,"1"-1"0,5 1 0,0 1 0,1 1 0,-1 2-320,1-2 1,-5 5 0,-1 2-1,-3 6 1,-6 6 0,-4 5-205,-5 3 0,2-1 0,1-2 0,-2 1 1,1 2-1,0-2 0,5-1-154,3-2 0,4-5 0,4-3 1,6-2-1,7-2 0,6 0 1,6 0-1,3-2 240,3-2 0,-1-3 0,0-5 0</inkml:trace>
  <inkml:trace contextRef="#ctx0" brushRef="#br0" timeOffset="45">3671 14350 7862,'-5'-13'448,"-2"1"1,-2 1 0,1 1-180,-1 2 1,2 4 0,-2-3 0,0 1-1,-2 3 1,-2 3 0,1 3-113,-1 1 0,1 6 0,0 0 1,-1 5-1,1 4 0,-1 2 0,2-1 1,2 3-1,2-1-368,1-2 0,2 2 1,4-5-1,2-3 1,2-5-1,4-5 0,3-2 1,3-2-234,2 0 1,-2-6 347,3-2 0,-4-3 0,0-1 1,-1-1-1,1 1 0,-1-1 0,0 1-17,1 0 1,-5-1-1,-1 1 1,0-1-1,-2 1 410,1 0 0,-3 5 0,-6 4 0,-3 7 1,0 7-1,-3 6-125,2 2 1,-2 2 0,3 5-1,1 3 1,-1 4 0,3 4 0,1 3-1,-1 1-210,-1-1 0,-2-1 1,4-3-1,-3-3 1,1-4-1,0-3 0,-1-3 1,-1-2-70,1-5 0,-5 2 1,3-1-1,-1-3 327,0-5 1,5-5 0,0-8-193,6-4 1,4-3 0,5-3-1,2-1 1,1-3 0,3-1-1,0-3 1,1-2-579,0 0 0,-3 0 1,0 2-1,-2 3 550,-2 1 0,1-4 0,-1 3 0</inkml:trace>
  <inkml:trace contextRef="#ctx0" brushRef="#br0" timeOffset="46">3708 14945 9662,'13'-8'345,"-1"1"0,1 1 0,-1 2 0,0 0 0,1 0-20,-1 1 1,-4 2-317,1 1 1,-7 1-1,3 3 1,-4 4-1,-2 3 1,-4 3-1,-3 1 26,-3 2 1,-1 4-1,-1-4 1,1 1-1,0 0 1,0-3-1,3-1 1,2-1-1,1-1 1,2-4 0,4 1-1,2 0 1,2 1 0,3 0-331,0-2 1,2 0 0,-5 4 0,1 2 0,-1 1 0,0 3 0,-3 0 0,-4 0 378,-5-3 1,-3 0 0,-1 1 0,-2-1 0,-1-3-1,-3-4 1,0-1 0,0-1-1598,3-1 1513,-4 0 0,5-5 0,-4 0 0</inkml:trace>
  <inkml:trace contextRef="#ctx0" brushRef="#br0" timeOffset="47">5755 10344 7890,'0'-13'639,"0"5"1,1 1-196,3 1 1,-4 2-1,0 4 1,-7 2 0,-4 3 69,-1 8 0,-1 0 0,1 8-230,0 1 1,-1 6-1,2 1 1,2 0-1,2 0 1,1-1-108,3 0 0,8-6 1,4-3-1,6-1 1,6-4-1,2-4 1,4-6-1,0-3 1,4-1-500,0 0 1,1-5 0,2-4-1,-1-2 1,1-2 0,-3-3-1,-2 0 1,-4-1 0,-4 1 15,-5-1 1,-6 1 0,-3 2-1,-2-1 1,-3-2 0,-4 2 0,-3 1-1,-2 1 1,-4-3 538,-4 0 1,1-5 0,-4 5 0,1 1-1,-1 2 1,-1 3 0,-1 4 0,0 0-282,4 3 1,-4 2 0,1 2 0,-2 3 0,2 5 0,0 2 0,1 1 0,0 2-1827,3 2 1874,7-2 0,-3 4 0,4-5 0</inkml:trace>
  <inkml:trace contextRef="#ctx0" brushRef="#br0" timeOffset="48">7057 10430 7845,'-7'7'357,"0"-1"1,4-5 0,1 2 0,2 0 0,4-3-190,3-3 1,1-7 0,4 2 0,2-3 0,1-1-1,2-2 1,-2-1 0,-1-3 0,-2 0 130,1 0 1,-1-3-26,0 5 0,-1-1 0,-2 5 0,-4-1-108,1 1 0,-5 6 0,3 6 0,-2 9 0,-2 4 0,0 5-240,0 2 1,0 4 0,1 7 0,2 0 0,1 3-1,-1-3 1,-2 0 0,-1-2 0,0-1-95,0 0 1,0-6 0,0-3 0,0-1-1,0-3 1,0-1 0,0-1-421,0-1 1,0 0 587,0 1 0,5 5 0,2 1 0</inkml:trace>
  <inkml:trace contextRef="#ctx0" brushRef="#br0" timeOffset="49">5507 11460 7900,'0'-13'181,"0"1"1,0 0-1,1 1 1,2 1-12,1 2 1,0 3-1,-4-3 1,0-1 0,0-2-1,0-2 1,-1 1 39,-3-1 0,1 5 0,-4 0 0,0 0 0,0-1 0,-3 2 1,-1 2-1,-1 2-179,0 2 1,-1 1 0,1 1 0,-2 5-1,0 6 1,0 7 0,3 5 0,2 1 0,2-1-343,3 1 1,2 3 0,2-2-1,2-4 1,2-3 0,4-5-1,5-3 1,2-4 160,1-2 1,5 0-1,-3-5 1,0-2-1,1-2 1,-1-3 0,0-2-1,-2-2 151,2-3 1,-4-1-1,1 1 1,-4-1-1,-2-2 1,-1 2 0,-1 1-1,-3 2 301,-3-1 1,-1 5 0,0 0-1,-1 0 1,-3 1 0,-5 3-69,-2 2 0,0 4 0,3 2 1,3 5-1,1 6 0,-1 8 0,3 4 1,0 6-401,2 3 0,0 5 0,-1 2 0,-2 0 0,-1 1 0,0 0 1,0 1-1,0 0-120,1-4 0,1-4 0,2-4 1,0-5-1,0-6 0,0-6 1,0-2 662,0-2 0,0-6 0,0-6 0,0-7 0,0-4 0,0-1 1,0-1 1426,0 1-1763,6-1 0,-5-4 0,3-4 0,-1-3 1,1 0-1,3-1 0,2 0 57,-1 0 0,0-4-134,4 0 1,1 2-1,-1 5 1,1 2 0,-1 3-404,0 1 0,-3 7-436,-1 0 1,-4 7-1,4-2 875,2 2 0,-4 2 0,-1 0 0</inkml:trace>
  <inkml:trace contextRef="#ctx0" brushRef="#br0" timeOffset="50">5792 11857 11731,'-6'12'352,"5"0"0,-5 1 1,2 1-1,0 1 1,1 3-1,1 0-715,-2 0 0,2-1 1,-2-1-1,4 0 1,4-1 362,4-1 0,9-2 0,2 1 0</inkml:trace>
  <inkml:trace contextRef="#ctx0" brushRef="#br0" timeOffset="51">6871 11447 7947,'0'-12'0,"1"0"202,3-1 1,-2 5 0,2 0-1,-3-2 1,-1-1 0,0-1-1,-1-1-31,-3 1 0,1 3 1,-5 3-1,-2 0 1,-1 3-1,-1 2 1,-1 2-1,1 3 1,-1 6-1,1 4-152,0 2 1,-1 2 0,2-3 0,2 3 0,2 2 0,1 0 0,3 0 0,2-4-74,1-2 0,1-6 1,4-1-1,3-1 1,3-4-1,1 0 1,1-4-111,-1-2 0,0-3 0,1-5 0,-1 0 0,-1-2 0,-1-1 0,-3-2 0,0 2 45,0 1 0,-3-2 1,3-1-1,-2 2 1,-1 3 258,2 3 0,-5 6 0,3 12 0,-2 7 0,-2 6 0,0 5 1,0 0-74,0 2 1,0 1 0,-2-2 0,0 2 0,-3 1 0,1-1 0,0-1 0,-1-2-52,-2-2 1,4 3-1,-3-8 1,2 2-1,0-1 1,1-4-1,1-4 314,-2 0 1,2-5-1,-2-2 1,3-5-152,1-7 1,0-3 0,1-2 0,2 1 0,1 2 0,0-2-1,2-1-179,2-1 0,2-1 1,-1 1-1,-1 0 1,2-1-1,1-1 1,3-1-1,0-1-621,-2 1 0,6-1 163,-10 0 0,5 2 0,-9-2 0,-1 2-476,-2 1 934,-1 6 0,0 2 0,0 5 0</inkml:trace>
  <inkml:trace contextRef="#ctx0" brushRef="#br0" timeOffset="52">7057 11770 11012,'5'-13'366,"2"5"1,6 0 0,-1 0 0,1-1 0,-1 2 0,0 2-119,1 2 1,-5 2 0,0 1-1,1 1 1,-3 3-288,-1 5 1,-4 2-1,-1 1 1,0 0-1,0 1 1,0 1-1,0 1 1,0 1-82,0-1 0,5-2 0,4-5 0,3-4 0,5-2 0,2-4 1,3 0-1,1-4-530,4-1 0,-1-1 1,-4-5-1,-3 1 1,0 0 649,1-1 0,-5 1 0,3-1 0</inkml:trace>
  <inkml:trace contextRef="#ctx0" brushRef="#br0" timeOffset="53">5011 12774 8120,'4'-8'709,"0"0"1,0 4-514,-4-5 0,-6 7 1,-2-2-1,-3 2 0,-1 2 1,-1 2-1,1 2 1,0 4-1,-1 3 0,1 3-204,-1 2 0,1 2 0,1 4 0,3-1 0,2 0 0,2-2 0,0-3-39,1-2 1,3-5 0,4-3 0,4 0-1,4-3 1,0-2 0,0-2 0,2-2-1,1-4-26,2-4 0,-1 4 0,-3-8 0,-1 0 0,1 0 0,-1-2 0,0 1 0,-1 0-74,-2 3 0,0 0 1,-5 1-1,1 1 1,-1 1 250,0 2 0,0 7 0,-5 1 0,-2 8 1,-3 7-1,1 7 183,-1 6 0,-2 3 0,3 8 1,-2 2-1,-2 6 0,1 4 1,0 1-1,-2-2-417,-1-3 0,-1-9 0,-1 1 1,1-6-1,1-4 0,1-6 1,3-5-1,2-4 556,2-1 0,3-8-332,4-5 1,-1-5 0,5-8 0,2 1-1,1-2 1,1-1 0,1-3 0,-1 0-165,1 0 1,-1-4 0,0 1 0,1-3 0,-1-4 0,1-1 0,-1 3 0,-1 4-1492,-3 5 0,2 3 1561,-6 2 0,6 11 0,-3 2 0</inkml:trace>
  <inkml:trace contextRef="#ctx0" brushRef="#br0" timeOffset="54">5147 13258 7389,'5'-8'982,"4"0"1,-2 3 0,1-3 1107,-5 5-1747,8-8 1,-9 10-1,7-3 1,-1 4 0,-1 4-497,-3 4 1,-3-1 0,-1 1 0,0 2 0,0 1 0,-1 0 0,-2-1 0,-2-2 93,-2 2 1,4-3 0,-2-1 0,2 0-1,3-3 99,5-2 1,6-1 0,5 0 0,1 0 0,1 0 0,0 1 0,-3 2 0,-2 3-62,-5 1 0,-2 1 0,-6 4 0,0 1 0,-2-2 1,-2 0-1,-4-2 0,-3 2 0,-2-1 17,1 1 1,-2-1-1,-1-1 1,-1-2-1,0-1 1,3-2-1,0 0 1,1 0 3,-1-1 0,1-2 0,0-1 0</inkml:trace>
  <inkml:trace contextRef="#ctx0" brushRef="#br0" timeOffset="55">6375 12812 7664,'5'-13'217,"-3"5"0,0 1 0,-4 2-5,-7 2 1,3 1 0,-3 2-1,0 0 1,-2 0 0,0 2-1,1 2 1,2 4 0,-1 3-62,3 2 0,-4 0 0,6 4 0,0 2 0,-1 2 0,1-2 0,2 0 0,0-1-163,2 0 1,6-1-1,2-6 1,3-3 0,1-4-1,1-4 1,-2-4-50,-3-4 0,3-3 0,-3-2 0,3 1 0,2 0 0,-1-2 0,1-1 0,-2-2-84,-3 2 1,3 1 0,-4 2 0,1-1 0,-1 1 261,-2 0 1,0 6-24,-5 6 1,0 10-1,0 8 1,0 2 0,0 5-1,0 5 1,0 5-1,-2 5 1,-1 3 488,-1 3-609,-5-3 1,2 4-1,-6-4 1,1-1 0,0 3-1,-1-3 1,2 0 115,3-7 1,-3 1-50,3-7 1,2-4-1,1-7 1,0-3 331,1-4-301,0-7 1,4 0 0,2-8-1,0-5 1,4-7-21,1-4 0,2-1-184,8-4 1,-3 3 0,2-7-1,-2 2 1,0-1 0,1-1 0,1 2-160,0 1 0,-1 2 0,0 2 0,0 3 0,-2 1 0,-5 3 0,-1 1-664,0 1 1,-3 2-1,3 5 955,-2 6 0,-6 5 0,-6 7 0</inkml:trace>
  <inkml:trace contextRef="#ctx0" brushRef="#br0" timeOffset="56">6499 13357 7318,'4'-8'1034,"1"1"0,1 0-581,-1 0 1,5 5 0,-3-4 0,1 2 0,1 0 0,0 0 0,2 0-340,2-1 0,-1-3 0,0 4 0,1 1 0,-1 2 0,1 1 1,-1 0-333,0 0 0,-3 1 1,-2 3-1,-2 5 1,-2 2-1,-2 2 1,-2 3-1,-2 2 156,-1 1 1,-6 2 83,2 3 0,-3 3 1,-1 0-1,-2 2 1,-1-1-1,-2-2 1,3-3 144,5-2 1,-1-3-1,6-6 1,1 1-150,2-1 0,2-5 1,3-3-1,5-3 0,3-2 1,3-3-1,3-4 0,0-3 1,1-2-293,1 1 1,-4-5 0,3-1 0,-1 0-1,-3-1 1,-1 1 273,-1 0 0,-1-4 0,0 3 0</inkml:trace>
  <inkml:trace contextRef="#ctx0" brushRef="#br0" timeOffset="57">4713 14399 7841,'0'-12'0,"0"-1"322,0 1 1,0 4 0,0-1-149,0 0 0,-6 3 0,-2 2 1,-3 4-1,-1 3 0,-1 2 1,1 2-1,-1 4 0,1 3-204,0 3 0,1 0 0,1-1 0,3 0 0,0-1 1,2-1-69,-1-1 0,2-5 0,5-1 0,4-2 0,3-3 0,3-5 0,1-4 22,1 0 0,-5-4 1,0 3-1,2-5 1,1-2-1,1-1 1,-1 0-1,-1 3-210,-2 0 0,-1 5 291,1 0 1,-1 1 0,-4-3 0,3 3 69,0 2 38,-3 1 0,3 9 0,-6 3 0,0 5 0,0 5 0,0 7 0,0 5-31,0 2 0,-4 8 0,-2-3 1,1 3-1,-2 1 0,1 0 0,-1-1 1,0-2-190,-2-5 1,2-4 0,0-7 0,1-3 0,4-1 269,0-3 0,2-8 1,2-7-1,0-7-136,3-4 0,4-1 0,-2-1 0,1-1 0,1-1 0,0-3 0,2-1 0,2-3-290,-1-1 1,-1-2-1,-1 0 1,-2 2 0,0 2-1,1 3 1,-3 1-1,1 1-1276,0 1 1539,-4 6 0,8-2 0,-4 5 0</inkml:trace>
  <inkml:trace contextRef="#ctx0" brushRef="#br0" timeOffset="58">4837 14883 7810,'12'-8'448,"-1"-1"0,-1 1 0,-2 0 0,2-1-42,1 0 1,0 2-1,-1 0 1,-2 0-1,2 2 1,1-2-1,1 1 1,0 1-1,1 1-342,-1-2 0,1 5 0,-2-2 0,-3 6 1,-4 5-1,-3 3-250,-1 1 1,-5 1 0,-3-1 0,-2 1 0,0-1-1,2 0 1,0 1 0,-1-1 360,1 1 1,5-5 37,-1 0 1,4-5-1,4 1-696,5-3 263,-4-1 1,-1 0 0,-6 2 0,-4 1-169,-1 1 1,4 5 0,-2-2 127,-1 0 0,4 0 1,-7-4-1,1 2 1,0 1-1,0 1 260,-2 0 0,-7 1 0,-2 4 0</inkml:trace>
  <inkml:trace contextRef="#ctx0" brushRef="#br0" timeOffset="59">4775 14858 9696,'5'-7'323,"-2"2"1,4 3-1,0-1 1,0-1 281,2 2 1,3-1-566,0-1 1,-4 2 0,0-2 0,1 1-1,-1 1 1,0-2-253,2 1 1,1 1 0,1 2 0,1 0 0,-1 0 0,1 0 0,-2 2-142,-3 2 0,-1-3 0,-3 5 1238,4-1-433,-2-3-456,5 3 1,-10-3-51,3 2 0,-2-2 0,-2 7-48,0 0 1,0 2 0,0 2 100,0-1 0,-5-4 1,0-1-1,-1 0 0,-1-1 1,2 1-1,-2-2 0,2 2-14,-1 0 0,-2-3 1,2 3-1,1 0 0,-2-2 1,1 2-1,-1-1 1,2 1 28,-1 0 1,1-5 0,2 4 0,-2-2 252,-2 0-287,4 6 0,-7-7 0,5 3 0,-1 1 0,-1-1-180,1-1 1,1 1 0,-1-2 0,-1 3 118,0 0 0,4 0 0,-2-5 291,-1 3 0,3 3 1,-4-3-144,2 2-390,1-4 463,4 2 0,1-5 7,3 0 1,-1 0 0,5 0-129,2 0 0,-3-1 1,1-2-1,2-1 1,-1 0-16,0-1 0,2 3 0,-3-2 0,3 1 0,1 1 0,1-3 0,-1 3 71,1 0 1,-1 2-1,0-1 1,1-2-1,-1-1 1,1 1-1,-1 2-62,0 1 1,1-4-1,-1 0 1,1 1-1,-2 0 1,-2 0-1,-1-1 1,2 1-53,1 2 1,-3-3-1,1 0 453,0 1-86,-3 2-275,-1 1 1,-5-2-1825,0-2 1771,0 3 0,0-5 0,0 6 0</inkml:trace>
  <inkml:trace contextRef="#ctx0" brushRef="#br0" timeOffset="60">6028 14337 8049,'0'-12'1503,"4"3"-1332,0 1 0,-6 5 0,-6-1 0,-3 3 1,-1 1-1,-1 0 0,1 0-240,0 0 1,-1 0 122,1 0 0,-1 1 1,1 2-1,0 3 0,-1 0 1,1 4-3,-1 1 1,2 2 0,3-1 0,5-1-132,6-3 0,0-2 0,5-6 0,2 0 0,1 0 0,0-2 0,-2-2 0,0-3-26,0 0 1,2-4 0,2 3 0,-1-3 0,1 0 76,-1 3 0,-4 2 0,-1 8 60,-1 2 1,-2 3 0,-4 6 0,0 3 0,0 3 0,0 3 0,0 6 0,0 2 14,0 4 1,-2 4 0,-2 1 0,-4 4 0,-3 0 0,-1-2-1,-1-5 1,2-6 45,3-3 1,-3-4-1,4-2 1,-1-5 110,-1-2 1,8-8 0,1-5 0,7-5-220,4-3 1,3-1 0,1-5-1,3-1 1,0-1 0,1-1-1,0-1 1,2-1-207,-2-2 1,3 0-1,-5 0 1,-2-2 0,-1 0-1,-2-1 1,-1 4 0,-3 1-466,-3 3 1,-4 5 0,-1 5 685,0 4 0,0 3 0,0 11 0</inkml:trace>
  <inkml:trace contextRef="#ctx0" brushRef="#br0" timeOffset="61">6176 14833 8471,'11'-8'321,"-2"0"1,0 4 0,-3-3 0,1 1 0,2 2-69,2-2 1,2 5 0,-1-3 0,-1 4-231,-3 4 1,-2 3-1,-6 5 1,0 1 0,-1-1-1,-2 1 1,-3-1 0,-1 0-1,-1 1-52,1-1 1,-2-4 0,5 1 0,1 0-1,3 1-87,4-2 1,3-4 0,7-8 0,1-4 0,3-3 0,1-1 0,3-1 0,1 1 115,2-1 0,0-5 0,0-1 0</inkml:trace>
  <inkml:trace contextRef="#ctx0" brushRef="#br0" timeOffset="62">12923 9909 7997,'0'-12'1273,"-1"1"-1023,-3 3 0,1 2 1,-5 6-1,-3 0 1,-3 2-1,-3 2 1,1 4-1,-1 3 1,-1 1-119,-1 1 1,0 3-1,-3 1 1,1-2 0,-1 0-1,-1 0 1,-2 2-1,0-2 1,0-1-255,0-2 0,6 1 0,3-1 0,3 1 0,5-1 1,4 0-1,4-1 0,5-2-8,8-5 0,5-2 0,6 1 0,1 1 1,1-1-1,2-1 0,1-2 0,-2 0 88,0 0 1,-3 0 0,1 1 0,-1 2 0,-4 1 0,-2 0 0,-1 1 0,-1 2 65,-1 0 1,-5 4-1,-3-2 1,0 2 0,-2 1-1,1 0 1,-3 1 0,-2-1-15,-1 1 0,0-5 0,0 0 1,0 2-1,0 1 0,0 1-30,0 1 1,-4-1-1,0 0 1,0 1-1,0-1 1,-3 2-1,-3 1 5,-4 2 1,-5 3 0,1-3 0,-1-1 0,-3 1-1,-3-1 1,-3 0 0,-1-3 34,2 0 1,-1-1 0,2-1-1,0-1 1,2-3 0,1-2-1,1-1 1,1 1 145,5-1 1,2 0-1,2-4-647,-1 0 0,8 0 481,5 0 0,5 5 0,8 2 0</inkml:trace>
  <inkml:trace contextRef="#ctx0" brushRef="#br0" timeOffset="63">13432 10195 8128,'7'-6'228,"4"5"0,-3-3 1,3 1-1,1 0 0,2-1 1,1 1-1,3 1-105,1-3 0,2 3 0,3-5 0,-2 0 0,-2 1 0,1 1 1,0 2-1,-2 0 0,-1 1-448,-3-3 1,-1 1 0,-2 4 0,1-1 0,-1-2 0,0-1-2122,1 1 2446,-6 2 0,-2 1 0,-5 0 0</inkml:trace>
  <inkml:trace contextRef="#ctx0" brushRef="#br0" timeOffset="64">13457 10381 8125,'-7'5'1014,"1"-3"1,12 3 0,2-5-849,3 0 1,1 0 0,2-1 0,1-2 0,3-2 0,1-1 0,2-1-71,-2 0 1,4 3 0,-6-3 0,3 0-1,0 2 1,0-2 0,-2 1 0,-2 1 0,1 1-283,-2-2 0,-6 5 0,0-3-355,0 2 0,-3 4 0,-3 0-552,-6 3 1,3-1-950,0-4 2042,5 0 0,8-6 0,-1-1 0</inkml:trace>
  <inkml:trace contextRef="#ctx0" brushRef="#br0" timeOffset="65">14672 9872 7306,'0'-12'402,"4"-1"0,0 1 0,-1 0 0,-2-1-70,-1 1 1,0-1-1,0 1 1,0 0 0,-1 1-248,-3 2 1,-3-2 0,-5 4 0,-2 1 0,-1 1 0,-2 4 0,1 1 0,-1 1-24,0 4 1,-3 3 0,2 7 0,0 4-1,0 3 1,3 4 0,1 1 0,2-1-171,-1-1 0,6-5 0,2 0 0,1-2 0,1-5 0,4-2 0,6-4 0,4-1 47,2-3 0,-1-3 0,2-3 1,1-3-1,2-1 0,-1-2 0,1-2 1,1-2 29,1 1 1,-4-1 0,2 1-1,-4 0 1,0-1 0,-1 1 0,-1-1-1,-1 1 168,-2 0 0,-4-1 1,3 1-1,-1-1 49,-4 1 1,0 8-1,-2 7 1,0 9-1,0 6 1,0 5 0,0 5-314,0 5 0,-6 3 0,-3 1 0,-5 0 0,-5 2 0,-2 1 1,-3 3-1,2 1-22,-1 3 0,5-5 0,2 0 0,2-4 0,1-2 0,2-3 1,2-4-1,2-4 448,1-5 1,2-2 0,4-5 0,0-1-116,0 1 0,2-7 0,2-3 0,3-6 0,1-5-197,0-3 0,0-3 0,5-1 0,-1-3 0,2-1 0,1-3 1,3-1-1,0-2-10,0 0 0,0-4 0,-3 0 0,1 2 0,0 0 0,-3 3 0,0-1 1,-1 1-1,-1 4-14,-3 3 0,3 5 1,-4 2-1,2 3 0,-2 0 1,-1 2-313,1-1 0,-3 2-339,5 4 0,-7 1 1,3 4 687,-4 3 0,-7 3 0,0 1 0</inkml:trace>
  <inkml:trace contextRef="#ctx0" brushRef="#br0" timeOffset="66">14846 10455 8135,'1'-7'2293,"2"5"-1578,1 4 0,0 5 0,-4 7-666,0 2 0,0 0 0,0 4 0,0 1 0,0 0 0,0-1 0,0 1 0,0 0-177,0-1 0,0-3 1,0 2-1,0-1 1,0-3-1,0-1 1,1-3-727,4-3 1,-4-1-764,3-3 1617,3-2 0,-6-2 0,5-7 0</inkml:trace>
  <inkml:trace contextRef="#ctx0" brushRef="#br0" timeOffset="67">12564 12278 8332,'0'-8'1513,"0"0"1,-6 5 0,-2-1-1373,-3 3 1,-7 1 0,-4 0 0,-6 0-1,-5 0 1,-4 0-192,-4 0 1,-2 1 0,-4 2 0,0 2 0,-1 1-1,-2 1 1,4-2 0,1 2 0,5-2 0,3 1 28,4-3 80,3-2 0,11 3 0,2 0-10,3-1 1,7 0-107,3 1 1,3-1 0,1 5 0,0 2 0,0 2 0,0 5-1,1 6 1,2 7 63,1 8 1,0 8 0,-4 3 0,0 3 0,0 3-1,0 3 1,0 5 0,0 5-83,0-32 1,0 0 0,0 30 0,0-4 0,0-10 0,0-9 0,0-10 0,0-6-1,2-3 126,2-3 1,-1-3-1,3-6 1,1-1-1,-1-1 102,-1-2 1,-1-4-1362,-4 4-450,0-5 1,-5 3 1657,-3-6 0,-3 0 0,-2 0 0</inkml:trace>
  <inkml:trace contextRef="#ctx0" brushRef="#br0" timeOffset="68">11819 12998 8018,'0'-13'688,"2"1"1,2 1 0,4 3-394,3 3 0,7 0 1,4 1-1,4 0 1,5 0-1,0-2 0,4 0 1,-1 0-1,1-1 1,-4-2-305,0 3 0,2-5 1,-6 4-1,-2 0 1,-4 1-1,-3 2 1,-3-1-1,-1-1 1,-2 1-617,1 2 0,-5 1 1,0 2-1,2 0 0,2 0 625,5 0 0,2-5 0,6-2 0</inkml:trace>
  <inkml:trace contextRef="#ctx0" brushRef="#br0" timeOffset="69">13097 12824 8010,'8'-4'126,"0"0"1,1-2 0,4 3-1,3-1 1,2 0 0,-1 0-1,3 0 1,-1 1 0,3 2 64,2 1 0,-1-4 0,0 0 0,1 1 0,1 0 1,-2 0-1,-2-1-258,-3 1 1,2 2 0,-3 1 66,-2 0 0,-7 0 0,-2 0 0</inkml:trace>
  <inkml:trace contextRef="#ctx0" brushRef="#br0" timeOffset="70">13171 13060 9209,'13'0'379,"-1"0"1,2 0-1,1 0 1,3 0 0,0 0-1,1 0-255,0 0 0,1-2 1,2 0-1,-3-3 0,0 3 1,-1 0-1,0 2 0,-3 0 1,-1 0-1,0 0-1051,2 0 1,4-1 0,5-2 926,-1-1 0,7-6 0,0 3 0</inkml:trace>
  <inkml:trace contextRef="#ctx0" brushRef="#br0" timeOffset="71">14697 12117 7374,'5'-7'-118,"4"3"0,0 1 0,1 1 0,-2-3 1,2 3-1,-1-1 0,1 0 424,-2-1 1,-4 0 0,3 3 0,0-2 0,-1-3 0,1 1-72,0-1 0,-3-2 0,3 2 1,-2 0-1,-2-4 0,-2-1-125,-1-2 0,0 1 0,-1 0 0,-3 1 0,-3 1 1,-1 3-1,-1 0 0,0 2-15,-2-1 1,-6 2 0,-1 4-1,0 0 1,-1 0 0,1 1 0,0 4-1,2 3 20,-2 3 1,4 3 0,-1 1 0,4 1-1,4 1 1,1-1 0,4 1 0,0-1-162,2 2 1,2-4 0,2 3 0,3-4 0,1 0 0,0-1 0,0 1 0,1-1-131,-1 1 0,-5-1 0,1 0 0,-3 2 0,-1 1 1,0 2-1,-1-2 0,-3 0 0,-6 0 130,-5 2 0,1-1 0,-4-3 0,2-2 1,-1-2-1,2-2 0,1 0 0,2-1 227,-1-1 1,5-1-1,0-4-224,-2 0 0,5-1 1,1-3-1,4-3 0,4 0 1,4 3-1,3 1-64,1-1 0,2 3 1,1-3-1,2 2 0,-2 2 1,-1 0-1,-2 0-43,1 0 0,-2 2 224,-3 2 1,1-2-1,-3 5 1,0 0-1,-1 0 430,-2 3 0,-2 1-410,-1 1 1,0 2 0,-1 1 0,-2 2 0,-2-1-1,-2 2 89,-3 3 0,0-2-206,2 2 0,-3-5 0,3 5 0,-2 1 0,2 0 0,2-1 0,2-3-54,0 0 0,0-5 0,5 5 0,3-1 0,3-1 1,2-1-1,-1-1 0,0-1 57,-1-1 1,4-4-1,-4 1 1,1-1-1,-1 0 1,0-1-1,-1 0-132,-1 0 1,5-4 0,-2 1 0,3-3 0,3-2 0,1-2 151,1-1 0,6-11 0,-2 1 0</inkml:trace>
  <inkml:trace contextRef="#ctx0" brushRef="#br0" timeOffset="72">15367 12415 7946,'0'-13'61,"0"1"0,0 4 0,0-1 0,0 0 0,1-1 0,2 0 0,1 2 0,-1-1 295,-2-2 0,3-2 0,0 1 0,-1-1 1,-2 1-269,-1 0 1,-1 0 0,-3 4-1,-4 4 1,-3 3 0,-2 1-1,1 0 1,-1 0-31,1 0 0,-2 1 0,-1 3 0,-2 4 1,2 4-1,1 1 0,2 2 0,1 3 0,1 2-55,2 2 0,5 0 1,-1 0-1,3-3 1,1 0-1,0-1 1,0 0-1,1-4-336,3-4 1,-1-1-1,5-5 1,2-1 0,1-1-1,1-2 256,1 0 0,-1-6 1,1-2-1,-1-2 1,0 0-1,1 2 1,-2-1-1,-1-4 221,-2-3 0,0 2 1,3-3-1,-1 4 0,-3 0 1,0 1-1,-2-1 1,1 1-1,-2 1 330,1 3 0,-3 4 1,2 8-1,-3 5-319,-1 6 0,0 6-322,0 8 0,0 3 0,-1 5 1,-3 0-1,-5 0 0,0-1 1,-1-1-1,2-4-55,-2 0 1,-1-4 0,0-5-1,1-2 1,4-3 0,0-1 514,3-3 0,2 0 0,2-2-119,3-3 1,-1-4-1,5-7 1,1-2 0,-1-2-1,0-1 1,2 0-68,1-1 0,1 1 0,-1-4 0,-1-2 0,-2-1 0,2-2 0,1 1 0,1-2 287,1-3 1,-2-2-340,-3-2 1,3-4-1,-4 0 1,1 1 0,-1 2-1,-1 3 1,-4 2-9,0 5 1,-2 6-1,1 4 1,2 5-1,1 7-47,-1 3 0,4 9 0,0 1 0</inkml:trace>
  <inkml:trace contextRef="#ctx0" brushRef="#br0" timeOffset="73">15813 12824 8014,'0'-8'1734,"0"-1"-1339,0 0 1,0 2 0,1 0 0,4 2-1,3 2 1,3 1-599,1 2 1,1 0 0,-1 0 0,0 0 0,-1 2-1,-2 2 1,-5 4 11,-3 3 1,-1 3 0,-1 1 0,-3 3-1,-6 0 1,-4 0 0,-2-2 0,1 1 292,1 0 1,6-1-1,1-4 1,1 1-1,5-1 1,5-1-1,8-2-102,8-5 0,9 3 0,2-1 0</inkml:trace>
  <inkml:trace contextRef="#ctx0" brushRef="#br0" timeOffset="74">16259 12055 7445,'2'-12'-3,"2"-1"0,-3 5 0,5 0 0,-2-2 0,0-1 0,-1-1 0,-2-1 0,1 1 409,2-1 1,-3 5 0,3 0 0,-2-2 0,-2-1 0,1-1-1,2-1 1,2 1-172,2 0 0,-3-1 0,5 1 1,0 1-1,2 1 0,2 2 0,-1-2 1,0 1-321,1 0 1,-5 0-1,0 5 1,2 1-1,1 1 163,2 2 0,-7 6 0,-1 2 1,-4 3-1,-1 2 0,0 0 1,0 3-1,-1 1 0,-2 1 138,-1 0 1,-2 0 0,3-3 0,-1 2 0,1-1 0,2 1 0,1 0-399,0-2 0,0 0 19,0 1 0,0-2 0,1 3 1,4-4-1,2 1 0,1 0 1,0 0-104,2-3 0,1-2 0,1 3 1,-1-3-1,-1-2 0,-2-1 91,2-4 1,1 0 0,1-2 0,1-2 542,-1-2 1,-5 1 0,-4-3-196,-6 0 0,0 2 0,-5 4 0,-2 1 0,-1 2 0,0 3 0,1 0-210,2 4 1,5 1 0,-1 2 0,3 0-1,1 2 1,0 3 0,0 0 0,0 0-83,0-3 0,1 3 1,2 0-1,3 0 1,-1 0-1,1-3 0,-2-1 1,0-2 54,0 1 1,2 3-1,-4 1 1,2-1 0,-1 1-1,-1 1 1,-2 0 0,1 1 115,3 0 0,-3-2 0,4 2 0,-4-1 1,-1-3-1,0-1 0,0-2 0,0 1-78,0-1 1,-1 1-1,-2-1 1,-3-1-1,-1-1 1,-2-3 211,-2-2 1,-2 3-159,1-4 0,-2 1 0,-1-4 1,-2 2-1,1 1 0,-2-1 1,-1-2 239,-1-1-268,-3 0 0,-2 6 0,-7 0 0</inkml:trace>
  <inkml:trace contextRef="#ctx0" brushRef="#br0" timeOffset="75">2022 6983 8090,'-7'0'4514,"1"1"-4359,6 3 0,-4 4 0,-1 9 0,-2 4 1,-3 3-1,0 4 0,-1 2 0,2 2 0,-2 2 1,1 1-1,-1-2-812,0-4 0,3-4 0,1-5 0,3-5 657,5-5 0,10-15 0,8-9 0</inkml:trace>
  <inkml:trace contextRef="#ctx0" brushRef="#br0" timeOffset="76">1984 6734 8061,'-12'0'202,"0"0"0,-1 0 1,1 0-1,-1 0 54,1 0 0,0 6 0,-1 1 0,1 1 1,-1 0-1,1 2 0,-2 1 0,-2 3 1,-4 1-1,0 3 0,-1 1 0,-1 5-272,-1 3 0,3 1 0,2 6 0,3 3 0,1 3 0,5 2 0,2-1 0,4-1 0,2-3 0,1-2 0,0-2 0,1-2 0,3-3 0,4-5 0,4-2 0,0 0 0,0-1 0,1 1-238,-1 1 0,1 2 1,-1 0-1,2 1 0,1 0 1,3-2-1,0-2 0,1-4 1,0-5-1,3-4 334,2-4 0,2-5 0,1-6 0,4-8 1,-1-7-1,2-7 0,0-3 0,2-1 132,2-1 1,1 2 0,-1-1 0,-3-1 0,-4-2 0,-3-3 0,-3-1-1,-3-2-297,-8-3 1,-5 1 0,-7-1 0,-3 2 0,-4 2 0,-6-1 0,-5 4-1,-4 2 1,-2 4-111,-1 2 0,1-3 0,-1 5 0,0 5 1,2 5-1,1 6 0,1 3 0,-1 5 0,-3 4 97,-4 4 0,2 5 0,-5 9 0,-1 6 0,-2 8 98,-3 4 0,-8 7 0,2 1 0</inkml:trace>
  <inkml:trace contextRef="#ctx0" brushRef="#br0" timeOffset="77">1873 8620 8213,'-7'-13'260,"3"1"0,2-1 0,4 2-48,2 3 0,3-3 1,5 4-1,1-1 1,-1 0-1,2-1 0,1 1 1,3 1-1,0 2 1,0 1-37,-3-2 1,-7 6 0,-4 0-1,-4 7 1,-5 5-244,-8 5 0,0-2 0,-7 6 0,1 2 1,2 3-1,2 3 0,4 0 0,2 0-31,2 0 0,1 0 0,6-4 0,2-2 0,2-2 0,5-5 0,5-2 1,5-3-62,5-2 0,-2-4 0,7-5 0,-2-1 0,1-3 0,1-5 0,-2-3 0,-2-5-609,-4-3 768,2-4 0,-9-12 0,4-2 0</inkml:trace>
  <inkml:trace contextRef="#ctx0" brushRef="#br0" timeOffset="78">2170 8173 8563,'-19'2'0,"3"0"259,2 2 1,-3 6 0,-1-2 0,-1 3-1,-3 3 1,-3 3 86,-4 3 0,-2 5 1,-8 3-1,-2 2 1,-5 2-1,-1 2 1,0 3-1,3 3 1,3 3-1,5 3 1,6 5-71,4 5 1,6-1 0,5-1-1,4-5 1,4-3 0,2-6 0,2-6-1,3-3-501,4-1 0,4-8 1,8 1-1,2-3 1,1-5-1,4-3 0,3-2 1,5-3-1,0-2-57,4-2 1,-1-1-1,1-4 1,-4-2-1,1-4 1,-1-5-1,0-3 280,1-5 0,0-1 0,2-1 0,-1-1 0,3-3 0,3-4 0,2-4 0,0-5 0,2-6 7,2-2 1,-6-2 0,-3-1-1,-6 0 1,-6 3 0,-8 7 0,-6 5-211,-6 1 0,-4 5 1,-4 1-1,-7 4 1,-9 5-1,-10 3 0,-8 5 1,-8 3-1043,-2 5 0,-2 11 1247,1 10 0,-7 8 0,0 12 0</inkml:trace>
  <inkml:trace contextRef="#ctx0" brushRef="#br0" timeOffset="79">2431 10554 8124,'0'-12'0,"0"0"209,0-1 0,4 5 0,2 1 0,0 2 0,4 2 14,1 1 0,0 4 1,-3 2-1,-5 4 1,-4 3-1,-5 3 0,-1 1 1,-2 2 180,-2-2 0,-2-1 0,2-2 0,3 0 0,2 1 0,2-1 0,0 1 0,3-1-412,4 0 1,3-1 0,7-1-1,-1-2 1,1 2 0,-1 1-1,0 1 1,-1 1 0,-1 1-357,-2 2 0,-5-1 0,0 6 0,-6 0 0,-6-1 0,-8 1 0,-6 1 0,-6 1 669,-3 2 0,0-4 1,-2-2-1,2-1 1,3-3-1,6-1 1,5-2 81,4 1-1136,7-1 0,4-5 0,12-3 0,7-2 0,6-2 749,3 0 0,0-6 0,0-1 0</inkml:trace>
  <inkml:trace contextRef="#ctx0" brushRef="#br0" timeOffset="80">2592 10232 8217,'-16'-4'306,"-1"0"0,-6 0 0,-1 4 1,-5 0-1,-4 1 0,-7 3-72,-8 4 1,-6 9 0,-5 4-1,2 3 1,2 7 0,4 4 0,4 7-1,6 2 1,3 3 0,2 0-1,3-1-66,4 0 1,4 5-1,4 7 1,6 2 0,5 1-1,6-3 1,3-6-1,2-3 1,3-5-446,5-2 0,7-4 0,5-7 0,2 0 1,4-4-1,-1-1 0,1-2 0,-1-4 0,2-3-719,-2-3 0,0-7 974,-1-3 0,1-3 0,3-1 0,4-1 0,3-5 0,1-6-184,1-7 1,-1-2 329,0-4 0,0 3 0,2-8 1,1 1-1,1-2 0,0 0 303,2-4 1,1-2-490,6-4 1,1-1 0,0-6-1,-25 22 1,-1 0 0,22-27-1,-3 2-410,-4 7 1,-7 4 424,-4 3 1,-10 4-1,-7 3 1,-6 2-1,-6 5 1,-7-1-1,-7 2 36,-5 2 1,-17-2-1,3 5 1,-5 2-1,-4 1 1,1 3-1,1 3 1,1 4-90,2 2 1,0 4 0,0 2 0,-1 6 0,1 5 0,0 4 0,-2 2 0,0-1 99,-3 2 0,-5 2 0,3 1 0</inkml:trace>
  <inkml:trace contextRef="#ctx0" brushRef="#br0" timeOffset="81">10902 10009 8126,'-20'-7'33,"4"3"0,1 2 0,0 2 0,-2 0 1,2 2-1,1 2 0,2 5 0,1 5 513,2 3 1,2 5 0,5 0 0,-1 4-1,4 4 1,6 1 0,4 0 0,3 0-1,1-1-421,2-2 0,3-2 0,-2-3 0,0-2 0,0-5 0,-3-3 0,-1-5 0,0-4 0,1-2-585,2-2 0,-1 0 1,-2-3-1,1-4 1,2-5-1,-2-4 1,0-2 459,1-2 0,-2-4 0,4 0 0</inkml:trace>
  <inkml:trace contextRef="#ctx0" brushRef="#br0" timeOffset="82">11150 10108 8126,'-13'5'188,"5"2"1,0 7 0,-3 3 0,-3 5 0,-3 5 0,1 6 0,-1 5 0,-1 3 244,-1 4 1,4 1 0,-2-3 0,4-8 0,2-3 0,2-6 0,5-4 0,1-7-752,-1-5 1,8-4-292,1-6 0,6-7 1,4-4-1,3-4 0,1-2 1,2-1 608,-2-3 0,10-13 0,-3-5 0</inkml:trace>
  <inkml:trace contextRef="#ctx0" brushRef="#br0" timeOffset="83">11125 9934 8202,'-33'-11'0,"0"3"0,-2 2 0,1 2 267,1 0 1,-9 1 0,2 8 0,-4 4 0,0 6 0,2 6 0,0 4 0,2 2 0,0 6 16,0 7 1,6 7 0,15-17 0,1 2 0,2 0 0,3 1 0,1 1 0,2 0 0,1 0 0,1 1 0,-4 28 0,2-8 0,3-8 69,2-6 0,6-8-268,7-4 0,9-4 0,5-4 0,5-6 1,8-5-1,4-6 0,5-3 0,5-2 0,8-3 1,3-6-1,0-5-47,-4-6 0,-2-2 0,-5-4 0,0 0 0,-4-2 0,-3-1 1,-4-3-1,-2-6 0,-2-5 0,-2-6 0,-2-2 0,-3 0 0,-5 2 1,-6 4-383,-2 5 0,-7-2 1,-4 3-1,-9 3 1,-9 4-1,-10 3 1,-7 2-1,-5 3 1,-4 6-477,-3 7 1,-6 5 0,-5 7 0,-3 3 0,-7 5 0,30-1 0,0 2 818,-1 1 0,-1 2 0,-4 5 0,-1 2 0,5 1 0,-1-1 0</inkml:trace>
  <inkml:trace contextRef="#ctx0" brushRef="#br0" timeOffset="84">10629 12762 8331,'-13'0'0,"1"0"204,0 0 1,-1 1 0,1 4 0,-1 3 0,0 4-1,-1 5 1,0 3 0,4 4 0,2 2 0,3 3 152,-1 4 0,2-1 1,4-1-1,1 1 1,2-2-1,3-1 0,-1-4 1,2-4-380,0-3 0,-3 0 0,3-3 0,-2 1 0,-2 0 0,-3-3 0,-4 0 0,-4-1 1,-5 1-1,-2-1 0,-3 0 0,-1-1 0,-3-1-439,-1-2 1,-1-5 122,3 1 1,-1-2 0,6-2 0,2-2 0,4-2 0,6-4 0,4-3-253,4-2 1,5-5 0,6-1 0,1-2 0,0 1 589,-3-2 0,5-7 0,2-3 0</inkml:trace>
  <inkml:trace contextRef="#ctx0" brushRef="#br0" timeOffset="85">10468 13010 8338,'12'-12'498,"0"1"0,1 1 1,-1 3-1,1 0-269,-1 0 0,0 5 0,1-3 0,1 3 0,1-1 0,1-1 0,-1 0 0,-1 0 56,-1-1 1,3 0-1,2 2 1,0-2 0,1-2-1,1-3-285,2-1 0,12-7 0,5-1 0</inkml:trace>
  <inkml:trace contextRef="#ctx0" brushRef="#br0" timeOffset="86">11150 12526 8142,'-37'-12'219,"1"1"0,1 1 0,4 3 0,-3 2 0,0 2 0,-6 2 0,-1 1 0,-3 3 1,0 3-64,-3 7 1,-2 12 0,0 1-1,-1 4 1,-1 6 0,-1 4-1,24-17 1,-1 1 0,0 1-1,-1 2 1,-1 2 0,0 0 0,2 1-1,0 1 1,2 0 0,2 1-142,1 1 0,1 0 1,3-3-1,1-1 0,-16 31 1,7-8-1,7-8 1,3-3-1,5-1 0,3 3 1,6 0-1,4 1 606,4 0-550,8-4 1,5-3-1,6-8 1,5-4 0,2-6-1,5-6 1,2-8 0,4-3 85,5-2 0,1-7 0,1-6 0,-1-6 1,1-6-1,-1-5 0,1-6 0,0-5-164,2-3 1,-22 22 0,2 0-1,-1-2 1,1 1 0,0 0-1,-1 0 1,0 0 0,0-1-1,-2 0 1,0-1 0,-2-2-1,-1-1 1,0-2 0,-2-1-382,-1-1 1,-2-1-1,-1-2 1,-2 0 0,4-30-1,-8 5 1,-6 3 0,-8 3-1,-6 1 1,-11 0 0,-12 5 56,-10 7 0,11 22 0,-3 3 0,-4 5 0,-1 3 0,-3 1 0,-1 3 0,-1 2 0,0 4 1,-1 3-1,-1 4 0,0 2 0,-1 4 152,-1 2 1,-1 2 0,-3 3-1,-1 1-130,-1 0 1,-1 0-1,-1 0 1,-1 2-1,1 0 1,-1-1-1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506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3994 14536 8047,'-7'-9'-29,"1"1"165,1-2 0,3 3 0,-3 1 0,1-1 0,-2 0 277,-1-3 1,3 5 0,-4 1 0,1 2 0,3 4 0,5 2 0,6 4-1,5 3 1,5 3 0,2 2 0,5 5 0,2 4-51,3 4 0,5-3-610,-1 3 0,2-4 0,-2-3 0,-3-3 0,-1-1 1,0-4-1,-1-3 0,-2-4 0,-1-2 0,-1-1 0,0 0-191,-3 0 1,-4 1 0,-4-5 0,-1 0 0,1 0 84,-1 0 0,-5-2-2265,-3-2 2618,-3-3 0,-1-11 0,0-1 0</inkml:trace>
  <inkml:trace contextRef="#ctx0" brushRef="#br0" timeOffset="1">4477 14610 7928,'-12'-7'233,"-1"3"1,7 1 0,0 0 240,1-1 1,3 2 0,-1 6 0,5 4-1,3 3 1,4 1-482,4 1 0,0-1 0,5 1 1,-2-1-1,1 0 0,-2 1 1,-1-1-1,-2 1 0,0-2 1,1-2-1,-2 0 0,-3 0 1,-4 2-1,-2 2 0,-4-2 1,-2-2-1,-5 0 0,-5-1 1,-4 0-1,0 0 0,-1 1 1,1-1-1,0-1-340,3-2 0,1-1 0,1-4 0,1 2 406,0 2 0,5-4 1,3 0-1,4-6 1,4-2-1,3 0 1,0-2 176,-3-1 1,1-1 0,-1-1 0,-1 1 0,-2 0-1,-1-1 1,0 1 0,0-1 88,0 1 0,0 0 0,-1-1 0,-2 1 0,-1-1-767,1 1 1,-2 6 441,1 6 0,5 11 0,6 9 0</inkml:trace>
  <inkml:trace contextRef="#ctx0" brushRef="#br0" timeOffset="2">5321 14511 8046,'1'-7'4,"2"1"390,1 1 1,0-2 0,-4-5 0,0-1 0,0 1 191,0-1 1,0 5 0,0 0-1,0-2-482,0-1 1,-6 4 0,-2 3-1,-3 4 1,-1 4 0,-1 5-1,1 3-256,0 4 0,3 2 0,2 4 0,1-1 0,0 1 0,1 2 0,2-1 0,1-1-8,2-1 1,0-9 0,0 3 0,2-1 322,2-4 1,3-5-1,4-9 1,-2-4-1,0-3 1,0-3-1,2-1-161,2-2 0,-1-5 0,2 3 0,1-2 1,2 2-1,-2 0 0,-1 1 0,-2 0 546,0 3 1,1 1-456,-1 2 1,-5 10 0,-3 6 0,-2 7 0,-4 7 0,-1 6 0,-2 5 0,-1 2-263,1 4 0,-3 2 1,2 3-1,-1 1 1,-1-1-1,0-1 1,-1-2-1,0-1-110,-2-3 1,0-3-1,1-5 1,3-2-1,2-2 1,1-4 661,-2-4 1,5-3 0,-2-6-1,4-8-40,3-6 1,6-2-1,-2 0 1,2-1 0,0-1-1,-2-1 1,2-1-261,1 1-72,1 1 0,0-3 1,1-1-1,-1-1 1,1-3-1,-1 0 1,0 1-496,1 5 0,-5 3 1,-1 4-1,-1 3 0,-4 5 1,0 6 483,-2 5 0,0 2 0,0 1 0</inkml:trace>
  <inkml:trace contextRef="#ctx0" brushRef="#br0" timeOffset="3">5680 14920 7957,'-7'-5'5145,"0"3"-4563,3-2-540,3 3 1,-6 2 0,4 3 0,-1 4 0,1 3 0,2 2-67,1-1 0,-4 5 1,0-1-1,1-1 1,3-2-1,3-3 1,2-4-1,2 0 16,3-3 0,-3-2 0,1-1 1,2 0-1,-1-1 0,1-3 0,-2-3 1,0-2 274,-1 1 0,3 0 0,-6-5 0,-1 1 0,-2 0-229,-1-1 1,0 1-1,0-1 1,-1 1 0,-2 0-1,-2 1 1,-1 1-612,1 2 0,-5 4 0,2-3 0,-3 1 0,-2 3 0,1 2 573,-1 1 0,1 6 0,0 0 0</inkml:trace>
  <inkml:trace contextRef="#ctx0" brushRef="#br0" timeOffset="4">5755 14064 8115,'-2'-7'99,"0"2"0,-4 1 1,-1 0 173,-2 1 0,-3 1 0,0 2 0,1 2 0,1 1 0,2 1 0,-2 0-179,-1 1 0,-1-3 1,-2 3-1,-1 1 0,-3 1 1,-1 1-1,-3 0 1,-2 0-77,0-1 1,-5 4 0,0-2-1,1 2 1,2 1 0,1 0-1,2 1 1,1-1 0,2-1 7,3-2 1,0 2 0,5-3 0,-1 3 0,1 1 0,-1-1 0,1-1-142,0-2 1,1 1 0,1 2 0,2-2-1,-2-2 1,0 0 0,1 0 0,0 1 123,0-1 0,-2 4 1,-2-3-1,1 2 0,-2 0 1,-1-2-1,-2 2 0,2 1 66,2 1 0,0 0 0,1 1 0,-1-2 0,1-2 0,1 0 0,1 0 0,2 2-51,-2 2 1,3-1-1,-1 1 1,0-1 0,0 2-1,1 1 1,0 1 0,1 0 30,1-3 1,-3 0-1,2-1 1,1 1-1,-2-1 1,0 0-1,-1 1 1,-1-1 62,1 1 0,4-2 0,-3-2 1,0 0-1,2 0 0,-2 2 5,0 2 1,4-1 0,-1 0-1,3 1 1,-1-1 0,-1 1-71,-1-1 1,0 0 0,3 2 0,-2 1 0,-1 2 0,1-2 0,2-1 0,1 0 0,0 1 20,0 1 0,0 2 0,0-3 1,0 2-1,0-2 0,1 0 1,2 0-1,2 2 61,2-2 1,-3-1 0,3-2-1,0 1 1,0-1 0,1 0-1,1 1 1,-1-1-40,1 1 1,7 3-1,0 1 1,1-2 0,1-1-1,1-2 1,2 0-113,-1 1 1,0-1 0,2 1 0,-3-1 0,0-1 0,-1-1-1,1-3 1,-1 0-118,0-1 1,0-1 0,-3 1-1,2 0 1,-2-3 0,0-2-1,0-1 1,2 1 205,-2 4 1,3-4 0,-2 3 0,1-2-1,0-2 1,-1 0 0,1 0 0,1 0 16,2 0 0,2-2 0,2-1 0,-1-2 1,3-1-1,2-1 0,1 1 0,0-4 1,0-1-58,1-1 1,-4-1 0,2 1 0,-5-1 0,-2 1 0,-1-1 0,1 1 0,0-2-59,1-2 1,-3 2 0,0-3 0,1 2-1,-2 0 1,0-3 0,-2 0 0,1 0-18,-1 3 0,5-4 0,-5 0 0,1-2 0,-1 0 0,2-1 0,0 0 0,0 0-107,-3 1 0,-1 2 0,-3-3 1,-1 3-1,-2 0 0,0 1 0,-1-2 75,-3 1 1,-1 3 0,0-5-1,1-1 1,-1-2 0,-2 0 0,-1-1-1,0 0 1,0 0-25,0 0 0,0-4 0,0-1 0,0 0 0,0 1 0,0 4 0,-1 4 0,-2 2-50,-1 0 0,-2 5 0,2 0 0,-3 5 0,-1 0 0,0 1 0,-2 1 296,-1 2 0,-3-4 0,1 4 0,-1-1 0,3-1 1,0 2-1,0-2 0,-2 2-131,1-1 0,0 1 0,-1 2 1,1-3-1,-1 1 0,1-2 0,0 1 1,-1-1-79,1 1 1,-2 3 0,-1-3 0,-2 2-1,2-1 1,1-1 0,2 1 75,-1 2 1,1 0 0,0 0 0,-2-1 0,-1 1 0,-2 2 0,2 1 0,1 0 21,2 0 0,-1 0 1,1 0-1,0 0 1,-1 0-1,2 1-345,3 4 0,1-4 0,3 4 0,-4 0 0,-2 0 308,2 2 0,-9-4 0,3 2 0</inkml:trace>
  <inkml:trace contextRef="#ctx0" brushRef="#br0" timeOffset="5">5581 13816 7908,'-8'0'225,"0"0"1,-2 0 0,-1 0 0,-2 0-1,1 0 513,0 0 1,-1 2-642,1 2 0,-1-3 0,2 5 1,2-2-1,0 0 0,0 0 0,-2 0 1,-2 2-98,1 1 1,0-3 0,-1 4 0,1 2 0,-1 1-1,1 0 1,0-2-273,-1 0 256,1-1 1,-1 3 0,2-1 0,2-2 0,0 0 0,0 0 114,-2 1-94,4-7 0,-4 5 0,3-3 0,-3 3 0,0 2 0,1-1 32,2 1 1,-1-2 30,-3 2 1,4-5-1,-1 3 1,1 0 0,0-1-1,0 3 16,-2-2 1,3-1-27,-1-1 1,4 1 0,-5 7-61,0-1 0,-2 1 0,-2-1 0,1 0 0,0 0 0,1-3 2,2-1 0,-2-3 1,4 3-1,-1 0 0,1 0 1,0-1-1,0-1 0,-1-2 47,1 1 0,0-3 0,5 3 0,-4-1 0,-1 2-8,-2 1 0,2-4 0,0 2 0,0-1 0,1 2 0,-1-1 0,2 2 1,-2-1-62,0-1 0,3 3 1,-3-2-1,0 1 1,2 2-1,-2 1 1,1 0-65,1-2 0,-5 0 1,2 5 140,-3-1 1,3 1 0,1-1 0,0 0-88,0 1 1,4-1-1,-1 1 1,1-1 0,1 0-1,-3 1 1,3-1 0,-1 1-31,-1-1 1,2 0-1,-3 1 1,1-1-1,0 1 1,-1-1 0,1 0 447,0 1-360,0-1 0,0-4 1,0 1-1,0 0 1,0 2-1,-1 2 95,3-1 0,-1 1-229,-1-1 1,2 0 0,-3 1-1,1-1 1,0 1 46,1-1 1,0-1-1,0-1 1,-1-2-1,1 2 147,2 1 1,-3 1 0,-2 0 0,1 1 0,-1-1 0,2-1-1,0-1 1,-1-2-46,-2 2 1,4 1 0,-1 3 0,2 1 0,2 1 0,0-1-1,0 1 1,0-1-138,0 1 1,5 5 0,-1-3 0,0 0-1,0 0 1,0-3 0,0 0 0,0 0 174,1 2 1,0-1-1,-2-3 1,1-1 0,-1 0-1,-2 1 1,0-1 592,4 1 0,-4-1-646,3 0 0,-3 1 0,1-2 0,1-1 0,1-2 1,0 0-1,0 0 2,0 1 0,6-5 0,-2 3 0,3 0 0,1-2 176,1 1 1,-5 2 0,-1-3 0,0 2 0,0 3 0,1 1 0,0 1-277,1 1 1,-5-1 0,3 1-1,0-1 1,-2 0 0,2-1-1,0-1 1,2-2-56,3 2 0,0-5 0,0 0 0,1-4 0,-1 0 0,1 2 0,-1 1 199,0-1 0,1-2 29,-1-1 1,2 2 0,1 0 0,2 3 0,-2-3 0,-1 0 0,-1-2-14,4 0 0,-3 0 1,4 0-1,-2 0 1,1 0-1,-1 1 1,1 2 8,-1 1 1,6 0-129,-1-4 1,-3 0 0,0 0 0,-2 0 0,1 0 0,-2 0 0,-1-1 157,-2-3 0,1 1 0,-1-4 0,0 0 0,1 2 0,-1-1 1,1 2 663,-1-2 1,0 5-742,1-3 0,-1-2 1,2 2-1,1 0 1,3 0-1,0-2 1,1 1-138,1-1 1,-1-2 0,3 3 0,-3-1 0,1-1-1,-3 2 1,3-2 0,-2 0-14,0-3 1,-2 5 0,-4-1-1,1 2 1,-1 0 0,-1 0-1,-1 0 1,-2 0 0,2 1-27,1 2 1,-3-1-1,0-1 1,2-1-1,2 1 1,4 1-1,0-1-129,-1-1 1,5-4 0,-1 3 0,2 1 0,-1 0 0,1-1 0,0-1 0,-2-1 197,-1 0 1,2 0-1,-3-2 1,-2 1-1,-1-1 1,-2 1-1,1 0 1,-1-2 432,1-1 1,-2-1-1,-2-1 1,0 2-1,0 2 1,1 0-1,-1 0-225,0-2 1,-2-6-1,2 1 1,0-1 0,0 1-1,1-1 1,-1 2 0,-2 0-278,-1-2 1,2 3 0,-2-2 0,-1 2 0,1 2-1,-4-1 1,1 2 0,0 2 47,1 0 1,2 1 0,-4-4-1,2-1 1,-1 1 0,-1-1-1,-1 1 1,2 0-63,1-1 0,1 1 1,-2-1-1,1 0 0,0-3 1,1-1-1,-1-1 0,-2-2 81,0 1 0,-2 3 1,0-5-1,0 0 1,0 1-1,0-1 0,0 0 1,0 0 287,0 1 1,0 3 0,0-2 0,0 0-1,0 1 1,0-1 0,-2 1-237,-2 0 0,3 0 0,-3 3 0,2-2 1,1 2-1,-2 0 0,-1 0-136,1-2 1,-2 1 247,1 3 0,-2 2 1,3 1-1,-2 2 1,-2-1-30,-3-2 0,1-2 0,-1 1 0,2-1 0,0 1-82,1-1 0,-3 5 0,5 0 0,-1-2 0,-1-1 0,0-1 0,-1-1 0,0 1-23,-1 0 0,3-1 0,-4 1 0,2 1 0,-1 1 1,1 3-1,0 2 0,-2 1 81,-1-2 1,3 3 0,0-3-1,-2 0 1,-1 2 0,-1 0 0,-1-2-50,1-1 0,-1 0 1,1-2-1,0 2 0,-1 0 1,2 0-1,1-1 0,2 0-20,-1-1 0,-1 5 1,0-4-1,2 0 1,0-1-1,-1 2 1,1 2-1,0 1 52,1-2 0,-4 4 0,3-7 0,-3 1 1,0 0-1,1 1-66,2 1 1,0-2 0,-4 3 0,3-1 0,1-1 0,-2 2-1,-1-1 71,-2 3 0,5-2 0,0 1 0,-2 1 0,-1 2 0,-1 1-122,-1 0 1,5 0-1,0 0 1,-2 0 0,-1 0-152,-1 0 1,-1 0 154,1 0 1,0 0-1,-2 0 1,-1 0-1,-2 0 1,1 0-20,-2 0 0,3 1 1,-5 2-1,2 1 1,3-1-1,0-1 1,0 1-1,-2 3-622,2 1 1,-3 1-1093,2 4 0,-2 2 1811,1 3 0,4-4 0,-5 5 0</inkml:trace>
  <inkml:trace contextRef="#ctx0" brushRef="#br0" timeOffset="6">5172 14114 7793,'-8'0'208,"-1"0"1,5 0 0,-3-2 0,2-2 0,1-3 0,-1-1 0,1 0 0,0 0 0,0-1 0,-1 1 76,-2-2 1,-2-1-1,-2-1 1,2 0-1,0-1 1,0-1-1,-1-1-260,2-1 0,-2-1 1,5 3-1,-1-1 1,1-3-1,1-1 0,-1-2 1,0 1-1,-1-1-61,1-1 0,1 3 0,4-1 0,0 1 0,0 0 0,0-3 0,0-2 0,0 0 0,0-1 0,0-1 7,0-3 0,0 1 0,0-4 1,0 1-1,1 0 0,2 0 0,2 0 114,2 1 0,0 2 1,3 6-1,-2 2 1,2-1-1,1 0 1,1 1 530,1-2 1,-1 2-608,0 0 1,-3 3 0,-1-2 0,2 0 0,-1 1 0,1 0 0,-2 4-81,2 4 1,-3 1-1,1 5 1,2-1 0,1 1-1,2 0 1,3 1 0,1 2-33,3 1 0,-1 0 0,3-1 0,-1-2 0,-1-1 0,1 0 0,0 0 0,1-1-265,1 3 403,2-5 0,-4 5 0,-2-2 0,0 3 0,-1 1 0,0 0 0,-3 0 0,0 1 2,2 3 0,-3 2 0,2 4 0,-1-4 0,1 1 0,0 0 0,1 1-70,1-1 1,-5 4 0,5-4 0,-1 2 0,-1-1 0,0 1-1,-3 1 1,0 0-40,-1-2 1,1 0 0,-2 5 0,-2-1 0,-2 2 0,-1 1 0,-2 2 0,0-2 40,0-2 0,0 0 0,-4 1 0,0 1 0,0 1 0,0 1 1,0 1-1,0 2-130,0 4 0,0 1 0,0-2 0,0-1 0,0-1 0,-1 0 1,-2-1-1,-1 0 85,1-3 1,-2 0 0,-1-3 0,-1 1-1,-1 1 1,0 0 0,-1-1 0,1 0 114,1 1 0,-2 1 0,3-5 1,-1 1-1,-1-1 0,1 1 0,1-2 1,2-2-146,0 0 0,-4-5 0,4 4 1,0 0-1,0 0 238,-1 1 1,0-7-1,2 4 1,-1 0-475,1 2 0,-2-1 1,1 1-382,1 2 0,1-6 0,2-4 723,0-7 0,0 0 0,0-1 0,0-1 0,-5-3 0,-2 0 0</inkml:trace>
  <inkml:trace contextRef="#ctx0" brushRef="#br0" timeOffset="7">5693 13655 7825,'-2'-7'1026,"0"4"-626,-3 6 0,1 4 0,4 5 1,-1-1-1,-2-1 0,-1-2 0,1 2-50,2 1 0,1-3 0,-2-1 0,0 0 0,-2 0 0,1 3 1,1 1-1,1 1-180,-3 0 0,3-3 1,-4-1-1,4 2 1,2-1-1,2 1 1,3-3-132,1-2 0,1-1 1,4-4-1,1 0 1,-1-1-1,0-3-143,1-4 0,-1 1 0,1 0 1,-1 0-1,0 1 0,0 0 0,-3 0 1,-1-1-35,2 0 1,1 3 0,2-3 0,-1 0-1,-1 0 1,-1-1 0,-2 0-269,1 0 1,3 1-961,0-1-1481,-5 2 2847,-2 6 0,-10 0 0,-2 0 0</inkml:trace>
  <inkml:trace contextRef="#ctx0" brushRef="#br0" timeOffset="8">5246 12526 7966,'-5'-7'218,"2"-2"0,-4 3 1,0 1-1,2-2 1,-2 1 251,0 1 0,3 1 0,-5 4 0,0 0 1,-1 1-317,2 3 0,-2-1 1,6 5-1,1 3 0,2 3 1,1 4-1,0 0 1,0 0-200,0-3 0,0 3 0,0-2 0,0 0 0,1-3 0,2 0 0,3-1-80,1 1 0,-3-2 0,4-2 0,2-2-97,1-1 0,1-2 1,0-4-1,-1-2 0,-1-2-20,-2-4 0,-4-3 0,3-1 0,-1-1 0,-3 1 188,-2-1 0,-1 1 0,0 0 487,0-1 0,0 5 0,-1 1 192,-4 2 0,4 2 1,-2 7-537,6 4 1,4 2 0,5-1-1,1-2 1,-2 0 0,-2-1-1,0-1-11,0-2 0,2 3 0,0-1 0,-1 1 9,-2-1 0,-4-1 1,5-2-60,0 2 1,2-3-1780,2 3 1751,-1-2 0,1 3 0,-1 2 0</inkml:trace>
  <inkml:trace contextRef="#ctx0" brushRef="#br0" timeOffset="9">6474 14684 9647,'0'-12'461,"0"0"1,0-1-1,0 1 1,1 1-1,2 1 1,1 2-1,0-2-248,2-1 1,-3-1-1,5-1 1,0 1 0,0 0-1,1-1 1,0 1-1,4-2 1,2-1 0,3-2-1,1 2-336,3 1 1,2 1-1,0-3 1,3 0 0,0 1-1,2 1 1,0 2 0,0-1-1,0 1 1,0-1 0,1 1 0,-2 0 0,5-1 0,1-1 0,2-1 0,1-1 0,1 0 0,-1 3 153,0 0 1,0-3 0,0-1 0,1 1 0,-3-1 0,0 1 0,-2 0-1,1 3-143,2 0 1,6 2 0,-1 2-1,0 2 1,1 0 0,-1 1-1,-1 1 1,-2 1-116,0-2 1,-5 5 0,-2-3 0,1 1-1,-2 0 1,1-1 0,-4 1 0,0 0 173,-3-1 1,1 3 0,0-5 0,0 2 0,0 0-1,-1 0 1,0 0 0,-2 0 195,-2 1 1,-3 0 0,2 1 0,-1-3 0,-1 1 0,-1 0 0,2 0-121,2 1 0,-5-2 0,3 1 1,-2 1-1,1 1 0,-2 1 1,-1-2-263,-2-1 1,0 0-55,1 4 0,-6 1 0,-5 2 0,-4 1-784,-7-1 1,3 3 1076,-3-2 0,-5 0 0,-5-4 0</inkml:trace>
  <inkml:trace contextRef="#ctx0" brushRef="#br0" timeOffset="10">8322 13804 8097,'-7'-6'2765,"2"5"-2268,5-5 0,5 6 0,3 2 1,3 2-347,2 4 0,-1 2 0,1-1 0,-1 0 1,0-1-1,1 0 0,-1 1 0,1 0 0,-1 1-253,0-2 0,1 2 0,-1-5 1,1 1-1,-1-1 0,-1-1 1,-1 1-93,-2-1 0,-5 5 0,-1 0 0,-4 2 1,-7 1-1,-3 2 0,-3 2 0,-3 4 39,-1-1 0,-1 3 0,-2-5 1,3-2-1,2-2 0,5-2 1,2-1 384,1-2 0,2-5 0,0 0 0,3-6 253,5-5 0,1 1 1,6-1-1,0-2 1,-1-1-69,-3-1 0,-2-1 0,-2 1 1,-2 1-438,-2 3 0,1 1 0,-5 3 0,0-5 0,1-2 1,1-1-1,2-2-106,0-2 0,0 0 0,4-3 1,0 1-1,0 2 0,0-1 1,1 1-546,3 0 1,-2 3-1,3 2 673,1 2 0,-5 9 0,5 7 0</inkml:trace>
  <inkml:trace contextRef="#ctx0" brushRef="#br0" timeOffset="11">9401 13295 7977,'4'-8'209,"0"0"1,0 0-1,1-1 1,-1 1 312,-2-2 0,0 3 1,-2-1-1,-2 0 1,-2 0-1,-4 1-29,-3 1 1,3-2-643,-1 4 1,1 0 0,-4 5 0,-1 3 0,1 4-160,0 3 0,1 3 307,2 3 1,0-2 0,4 4-1,3 1 1,0-1 0,2 2 0,0-1 98,0 1 1,0-6-1,0 2 1,2-4-1,0 0 1,4-2-138,1-3 0,1-2 0,3-8 0,-1-1 0,-2-2 0,0-3 1,1-5-1,-1-2-149,2 0 0,1 0 0,0 0 1,-2-2-1,-2 2 0,0 1 0,-1 2 1,0-1-97,1 1 0,-4 4 0,3 1 460,-1 1 0,-4 3 0,4 8 0,-4 4 0,-1 8 0,0 6 0,0 8 1,0 3 50,0 5 0,-1 10 0,-2 1 0,-3-2 0,1-2 0,-2-8 1,1-2-1,0-6 0,0-4-277,1-5 0,0 1 0,5-5 0,0-2 0,-1-3 0,-2-2 0,-1-2 628,1 2 1,2-3-504,1 1 0,1-7 1,3-1-1,3-7 0,2-4 1,-1-1-1,2 0-22,1-1 0,-3 4 1,0-2-1,0-5 0,1 0 1,-2-3-1,-1-1-59,1-2 0,0-5 0,3-4 1,-2 1-1,2 0 0,1 4 0,0 2 1,-2 5-339,0 1 1,-5 5-1,4 7 1,0 1 0,-1 7-1,-3 5 1,-2 5-1971,-2 5 1,0 3 2313,0 9 0,-6 3 0,-1 5 0</inkml:trace>
  <inkml:trace contextRef="#ctx0" brushRef="#br0" timeOffset="12">9624 13878 9146,'6'-7'2600,"-5"2"0,5 6-2540,-6 3 0,0 3 0,0 6 0,0-1 0,0 2 0,0 2 0,0 4 0,0 0-349,0 1 0,-5-2 0,1 3 0,2-2 0,0-2 0,2-3 0,0-2 0,0 0 289,0-1 0,0 1 0,0-1 0</inkml:trace>
  <inkml:trace contextRef="#ctx0" brushRef="#br0" timeOffset="13">9922 12998 8167,'-2'-7'-575,"0"1"1,-2 1 687,1-4 1,-3 3 0,1-3 0,-2 1 0,-1 0 0,-1 1 204,1 1 0,0-2 1,-5 3-1,1-1 0,0 1 1,-1 2-1,1 1 0,-1 2-273,1 0 0,-4 0 0,-1 0 0,2 0 0,0 2 0,-1 1 0,0 1 0,1 0 0,0 1 0,-1 2 0,-1 2-28,-3-1 1,5-4 0,-3 4 0,2 2 0,-1 1 0,1 1 0,-1-1 0,-1-1-13,-1-2 8,4 0 0,-5 5 0,5-1 0,-1-1 0,-1-1 0,1-2 1,-1 2 18,2 1 1,0-3-21,-2 0 1,3-1 0,-3 3 0,0-2-1,-1 0 1,0 1-5,0-1 0,-2 0 56,3 5 0,-4-1 0,5 0 0,-1 1 1,1-2-1,-1-1 0,2-2-9,1 1 0,2-2 0,0 2 0,-1 0 1,1 1-1,1 0 59,2-2 0,-2 0-76,3 5 0,-2-1 1,1 0-1,1 1 0,-2-1 1,-1 1-1,-2 0 104,1 4 1,1-3-1,1 4 1,2-2 0,-2 1-1,-1-1 1,0 1 0,2-1-58,1-1 1,3-1 0,-1-1 0,-1-1 0,1 2 0,1 1 0,0 1 0,1 0-36,0-3 1,-4 0 0,4-1 0,1 1 0,0 0 0,1 3-1,-3 0 1,3-1 72,0-1 0,2-6 0,0 2 1,0 2-1,0 3 0,0 1 0,0-3 1,0 1-1,0 3-36,0 3 0,0-2 1,0 0-1,0-1 0,0 1 1,0 0-1,0 0-39,0-3 1,0-2 0,2 0 0,0-1 0,4 1 0,1-1 0,2 0 0,2 1 41,2-1 1,-2-3 0,-1-1 0,-2 1 0,1 1 0,2 0 0,0-2 0,1 2-160,0 1 0,-7 1 0,8-1 0,-1-1 0,2-2 0,3 0 1,-2 1-1,-2-3 3,0 0 1,-1-1 0,1-2 0,-1 3 0,1-1 0,-1 1 0,0-2 118,1 1 1,-1-3 0,1 2 0,-1-1 0,0-1 0,1 3-1,1-3 1,1 0 78,1-2 0,6 1 1,-2 2-1,0 1 0,1-1 1,1-2-1,1-1 0,1 0 1,-2 0-204,-1 0 0,-5 0 0,3 0 0,1 0 1,-2 0-1,1 0 0,-1 0 47,0 0 1,-2-4-1,-3 0 1,-1 1 0,2 2-1,1 1 1,1 0-1,1 0-42,1 0 1,-3-4 0,6-1-1,-1 1 1,1 0 0,0 0-1,1 0 1,1 0-74,2 0 1,-4-5-1,-2 4 1,0-2 0,-1-1-1,2-1 1,-3 1-1,1-1 150,-3-3 0,-1 0 1,-1 0-1,-1-1 1,0 0-1,2-3 1,1-2-1,2 1 0,-2-3 10,-1 1 1,-2-2 0,1-4 0,0 2 0,3 1 0,0 1-1,-1-1 1,-1-1-77,-1-2 0,-5 4 1,0 2-1,0 1 1,1 3-1,-3 0 1,0 0-1,-3-2-23,-2 2 1,-1-3 0,0 2 0,0-1 0,0-1 0,0-1 0,0-2 0,0 0 0,-1-2-65,-3-5 1,2 1 0,-2-5 0,3 2 0,1 1 0,0 0-1,0 1 1,1 4 24,3 2 0,-2 2 0,2 0 0,-3 3 0,-1 3 0,0 2 1,-1 1 179,-3 3 0,1-3 1,-5 2-1,-2-2 1,-1 0-1,-1 2 0,-1 0-56,1 0 0,-1-2 1,1-2-1,0 1 1,-1-1-1,1 1 1,-1 0-1,2-1-59,3 1 1,-3-1-1,3 1 1,-3 0 0,-2-1-1,1 1 1,-1 1 0,1 1-76,0 2 0,-6 4 0,-3-3 0,-2 1 0,-2 4 0,-1 0 1,-2 2-1,-2 0-230,-2 0 0,5 0 0,-2 2 0,4 2 1,3 4-1,2 3 0,1 0 357,0-3 0,-2 3 0,-4-4 0</inkml:trace>
  <inkml:trace contextRef="#ctx0" brushRef="#br0" timeOffset="14">7094 13333 7712,'0'-9'647,"0"1"0,2 0 1567,2 1-1975,-3 1 1,9 8 0,-5 2 0,1 4 0,1 2 0,-2-1-119,1 0 0,-1-1 0,-2 4 0,2 2 0,1 1 0,-1 2 0,-2-1 0,0 1 0,0-1-35,1 0 0,1 3 0,-2 0 0,1 2 0,-1-1 0,0 1 0,-1 0 0,3-2-156,-3-1 0,4 3 0,-2-5 0,-1 1 0,0-1 0,-1 1 0,2-2-136,-1-1 0,-1-2 0,-2 1 0,1-2 0,2-2 194,1 0 1,0-5-1,-4 4-136,0 2 1,0 1-865,0 1 1095,0-5 0,0-3-68,0-8 0,0 1 1,0-5-1,0-2-81,0-1 1,0 3 0,0 0 0,0-2 0,0-1-1,1-1 1,2-1 0,1 1-25,-1-1 0,3-3 0,-1-1 0,2 4 0,1 2 1,0 2-1,1 0 139,0-2 0,1 2 0,0 2 0,-2 2 0,2 2 1,1 2 1,1 1 1,-4 0 0,1 0 0,0 0 0,2 0-33,2 0 1,-2 1 0,-2 2-1,-2 2 1,0 1 203,0-1 1,-3 4-1,3-4-104,-2 2 0,0-3 0,-5 5 0,0 0 0,0 2-220,0 2 1,0-5 0,0 0 84,0 2 0,-2-3 0,-2 0 0,-3-1 0,-1 0 0,0-1 49,-2-2 1,3 3 0,-1-1 0,-2 1 0,-1-1 0,0-1-104,3 2 0,-3-5 0,3 3 140,-3-2 0,-2-2 1,1 0-1,-1 1 1,1 2 0,0 1 0,-1 0 1,1-2-1,-1 0-902,1 2 418,5 1 1,7-5 412,8 0 0,-2 0 0,-1 0 0</inkml:trace>
  <inkml:trace contextRef="#ctx0" brushRef="#br0" timeOffset="15">9637 12725 8129,'-9'0'-90,"1"0"441,0 0 0,-5 0 1,1 0-1,0 0 0,-1 0-76,1 0 1,-1 0 0,1 0 0,0 0 0,-1 0 0,1 0 0,-1 0 0,1 1-229,0 3 1,-1-1 0,1 4-1,1 0 1,1-2 0,2 2 0,-2 0-1,-1 1 1,-1-1-330,-1-3 1,5 2 0,0-1 0,-2 2 0,-1 2 0,-1-1 249,-1 0 1,1-1 0,0 3-1,-1-2 1,1 2 0,-1 1 0,1 1-6,0 0 1,-1 1 32,1-1 1,1 1-1,1-2 1,2-2-1,-2 0 1,-1 0-28,-1 2 0,-1-2 55,1-1 0,4 0 0,-1 3 0,0-1 0,-1-2 0,0 0 41,2-1 0,1 4-53,-1-3 1,-3-1 0,4 2-1,-1-1 1,1 0 0,0-1 54,0-1 0,0 3-59,-1-1 1,-2-1 0,5 0 0,-1 0 0,-1-1 0,2 1 35,-1-1 0,-3-1 0,1 1 0,-2 1 0,0-1 34,2-1 1,4 4 0,-4-4 0,-2 2 0,0 3-93,2 1 1,-2-3-1,5-1 1,-1 0 0,-1 0-10,1 2 0,1 1 0,-1 0 0,-1-4 0,1 1 0,-1 0 96,0 3 0,3-3 0,-3 1 1,0 2-1,2 1-63,-1 1 0,-2-4 0,4 1 0,0-1 0,0 0-26,0 0 0,-2 1 0,3 3 1,-1 1-1,0-2 0,0-2 0,0-1 36,1 2 1,-2 1-1,-1 3 1,0 1-1,1 2 1,1-2-100,-2-1 0,5-2 0,-3 0 0,2 1 0,1-1 36,-3 1 0,3-5 0,-4 0 0,4 2 0,1 1 0,0 1 148,0 1 1,0-5 0,0 0 0,0 2 0,0 1-81,0 1 1,0 1-1,0-1 1,0 0-1,0 1 55,0-1 1,0-4-1,0 1 1,0 0-3,0 2 0,0-2 0,0-1 0,0 2 0,0 1 0,0 1 0,1 0-76,4 1 1,-4-1 0,3 1 0,-1-1 0,0 0 149,1 1 0,0-1 0,-4 1 0,0-1 0,0 0-60,0 1 1,0-1 0,1-1 0,2-1 0,1-2 0,0 2 0,0 1 0,1 1-151,-3 1 0,4-5 1,-2 0-1,0 0 1,0 1-1,2-1 1,-1 2 132,1 1 1,2 1 0,-3 0 0,1 1 0,1-2 0,-2-1 0,2-2 43,0 1 0,-3-2 0,3 2 0,0 0 1,0 2-1,3 2-121,1-1 0,1 1 0,-1-1 0,-1 0 0,-2-1 1,0-1-25,-1-2 0,3-4 1,-5 3-1,2 0 1,3-1-1,1 1 57,1-1 1,1-1-1,-1 1 1,0 1 0,1-1-1,-2 1 19,-3 0 0,3-5 1,-4 4-1,1-2 1,1 0-1,0 0 0,2 0 1,2 2-98,-1 1 0,1-4 0,-1 1 0,0-3 0,1-1 0,-1 0 69,1 0 0,-5 0 0,0 0 0,2 0 0,1 0 1,1 0-1,1 0 1,-1 0-1,0 0 1,2 0 0,1 0-1,2 0 1,-2 0-73,-1 0 0,-2 0 0,1 0 0,-1 0 1,-1-1-1,-1-2 0,-2-1 0,2 0 0,1 0-8,1-1 1,0 1-1,1 4 1,-2-1 0,-2-2-1,0-1 80,0 1 0,2 2 0,2 0 1,-1-2-1,1-1 0,-1 1 10,0 2 1,5 1 0,-1 0 0,0-2 0,-3-1-1,0-1 1,-1 2-5,1 0 1,-1-2 0,0-2 0,1 1 0,-1-1 0,1 2 0,-1 0-1,0 0-38,1 1 1,-5-2-1,0 1 1,2 1-1,1 2 1,1 1-70,1 0 1,-1 0 0,-1-2 0,-1-1 0,-2-1 0,2 0 0,1 0 0,1 0-34,1 1 0,-1-4 0,0 0 1,1-1-1,-1 1 120,1 2 0,-5 1 1,0 4-1,2 0-149,1 0 1,-4-2-1,-2-1 1,1-1-1,2 0 1,3 0 41,1 0 1,1-4 0,-1 2 0,1-1-1,-1-2 1,1-1 413,-1 2 0,0-3 0,1 4 0,-1-2-250,1 1 0,-5 5 0,-1-2 0,0 1 0,-1-2 0,4 1-149,1-1 1,0-3 0,-1 0 0,-2 0-1,2-1 1,1 2 0,1-1 0,-1 1 88,-3 0 0,2 4 1,-4-3-1,-1 0 1,2 2-1,-1-2-34,-1 0 1,3-2 0,-2-2-1,-1 2 1,1 1 0,-2-1-86,1 2 1,-2-4-1,4 3 1,0-4 0,0-3-1,1-2 1,0 2 0,-1 1 95,-1 2 1,2-5 0,-2 2 0,-1 3-1,2 2 1,-1 0 0,-1-1 90,-2-1 0,0-1 1,-1 1-1,2 0 1,-1-1-1,0 1-122,1-1 1,-3 0 0,4-3-1,-3 0 1,1-1 0,1 1-1,-1-2 25,-2-1 1,4 2-1,-1-2 1,-2 0-1,0 1 1,-2 0-1,0 3 1,0 1 155,0 1 0,-2-2 0,0 1 0,-2 3 0,1 0 0,0 0 0,0-1 0,-1 0-56,1-1 0,1 1 0,-1-1 1,-1 1-1,1 0 0,2-1 1,1 1-1,-2-2-105,-2-3 0,3 4 0,-3-4 0,2 3 0,1 2 0,-2 0 0,-2-1-62,-2 1 0,3-1 140,-5 1 1,5 4 0,-3-1 0,0 1 0,0 0 0,-1 0 0,0-2-7,0-1 1,3 0-1,-3 1 1,0 2 0,0-2-1,1-2 1,0-3 0,0-2-43,-3 2 1,3-3-1,1 0 1,-1 0-1,0-1 1,-1 1-1,-1 0-64,1 3 0,0 1 15,-5 2 1,1-1-1,0 2 1,-1 2 0,1 2-1,-1 0 22,1 0 1,0 4 0,0-2 0,3 1 0,1-2 0,-2-1 0,-1-1 153,-1 1 0,3-4 0,1 3 0,0-3 1,-1 0-1,3 1 0,-1 3-77,0 2 0,3-4 1,-3 4-1,0-1 1,0 1-84,-3 2 0,-1-2 0,-1 1 1,-1 1-1,2 0-642,3-1 660,-3 3 1,4-6-1,-5 4 1,1-3 62,3-1 1,-3 5 0,2-2 0,-2 2 0,-1 2 0,-1 0-48,1 0 0,0 0 0,-1 0 0,1 0 0,-1 0 1,1 0-1,0 0 45,-1 0 1,1 0-1,-1 0 1,1 0 301,0 0-276,-1 0 0,1 0 0,-1 0-84,1 0 0,0 0 1,-1 2-1,-1 0 1,-1 4-1,-1-1 0,1 2 400,1 0 1,1-3 0,1 3-1,0-1-482,-1-4 1,2 1 0,2 0 0,0 1-156,0-1 0,2-2 0,0 1 0,0 0 0,0 4-528,-3 1 1,5-3 0,-1 3 0,2 0-1688,0 0 2463,0 1 0,9-1 0,2-2 0</inkml:trace>
  <inkml:trace contextRef="#ctx0" brushRef="#br0" timeOffset="16">9562 12774 7876,'7'-5'1854,"-1"2"-1314,-6-5 1,0 4 0,0-5 0,-2 1-428,-2 1 1,1-4 0,-5 3 0,-2-2-61,-1 2 0,3-2 0,1 5 0,0-1 0,2 0 1,-2 0-1,1-1 0,0 2 52,-1-1 0,3-2-120,-5 4 0,5-6 1,-4 2 124,-2-3-121,-1-2 0,-1 5 0,-1 0 0,1 0 0,0-1-21,-1 1 0,5 4 46,0-4 1,-1 5-1,-2-3 1,2 2-1,0-1 1,0-1-29,-2 1 0,2-1 3,1 2 0,0 3 0,-3-5 0,1 2 1,2 0-1,-2 0 10,-1-2 1,-2 5-1,-3-3 1,0 2 0,-1 2-1,1 0 1,-2 0 0,0-1-1,0-2-20,3-1 1,-3 0-1,0 4 1,0 0-1,0-1 1,3-2 0,1-1-34,2 1 1,-1 2 25,1 1 1,4-2 0,0-1 0,-2-1-1,-1 2 1,-2 0-49,1 2 0,0 0 0,-1 0 0,1 2 0,-1 0 1,1 2-1,-2-1 0,-1-1 21,-1-2 0,-6 4 0,1 1 0,-3 1 0,1-1 0,1-1 0,3 0 0,1 1-13,3-3 0,1 4 1,1-2-1,1-1 1,0 0-1,-1-1 1,1 4 17,-1 1 1,1-5-1,0 4 1,-1-2-1,1 0 1,-1 0-1,1 1 1,-2-1 62,-2-2 0,1 4 0,-5-2 0,1 0 0,0 0 0,-2 0 0,2 1 1,2-1 86,3 0 0,2 0 0,0-4 0,1 1 0,1 2 0,2 1-16,-2-1 1,-1-2 0,-1-1 0,-1 2 0,1 1 0,-1 2 0,1 1-165,0-1 1,-5 5-1,-1-3 1,0 1-1,-1 0 1,1 2-1,0-1 1,3 1-18,1-2 0,-2-4 1,-1 3-1,3 0 1,3-1-1,3-1 0,-2-1 105,-1 2 0,-1-5 0,1 5 0,1-2 0,2 0 0,-2 0 0,-1 0 9,-1 0 1,-1 5-1,1-5 0,-2 6 0,-2-2 0,-5 3 0,-1 0 0,0-2 1,1 0-53,-1 0 0,0 2 0,0 0 1,3-1-1,1-2 0,3 1 1,1-2-1,2-2 94,-1 1 0,5-4 0,0 5 1,-2-1-1,-1-2 65,-1 1 0,-1 1 0,1 4 0,-1-4 1,1 1-1,0 0 0,-1 3 0,2 1-114,3 1 0,-7-3 1,2-1-1,0 1 1,-1 2-1,3 2 0,1-2 1,2-1-75,-2-2 1,-1-1 0,0 2 0,2-2 103,0-1 0,2-1 0,-2-2 0,0 3 1,0-1-1,-2 2 0,-2 0 18,1 2 1,-2 1 0,-1 0 0,-3-2 0,0 2 0,-1 1-1,1 0 1,0-2-111,3 0 0,-3-1 0,1 3 0,2-3 0,3-2 0,2-2 80,2 0 0,4 0 0,-4-4 0,-1 1 0,1 2 0,0 1 1,0 1-5,1 0 0,-4-2 0,2 4 0,-2 0 0,-1-1 0,-1 4 0,0 1 1,-2 0-48,-2-3 0,0 3 0,5-2 1,0 2-1,-1 0 0,1-3 0,1-2 1,1-2 42,2 0 1,4 4 0,-4-2-18,-2 0 0,3-1 1,-1 3-1,-1 2 0,1 1 1,-1 1-57,-5 0 0,1 1 1,-3-1-1,2 1 1,0-1-1,-1 0 1,-1 1-1,0-2 14,3-3 1,0 3 0,1-4 0,1 1 279,3 1 1,1-7 0,3 4-211,-5-1 0,2 1 1,-1 3-1,-2 0 0,-1 0 1,0 2-1,2 0 0,0-1-69,0-2 1,-2 1-1,-2 2 1,2-2 0,2-2-1,2 0 1,0-1-39,0-1 1,4 1 0,-2-4 132,-1 2 1,4 2 0,-7-2-1,0 4-56,-2 3 0,2-2 0,1-1 0,-2 2-418,-1 1 606,4-4 1,2-1-1,4-3-247,-4 1 0,4 2-54,-3-2 244,-3-3 33,6 5 0,-5-5-227,6 3 1,-4-1 0,-1 4 0,-1 0 0,1 0 0,0 1-62,0-1 1,-2 3 683,-5-6-370,5 0 0,1-6-94,6-2 1,2-1 27,2-3-904,-3 2 579,5 6 1,-6-1-1,0-3 1,1-3-1,2-2-245,1 1 0,1 4 0,-2-4-46,1-2 0,0 3 0,-4-1 0,0-2 1,2-1 230,2-1 1,-3-1 0,3 1 0,-1 1 0,0 1 748,1 2 1,0 4-1,-2-4 1,0-2 176,2-1 0,1 3 0,-5-1 0,0 0-727,0-2 1,4-2-1,0 1 1,-1 0-1,-2-1 1,-1 1-1,1 1-38,3 2 1,-2 3 194,2 1 1,-3 5-1,-1 0 1,0 7-130,0 4 1,0-2 0,0-1 0,0 2 24,0 1 0,0 1 1,0 0-1,-1 2 1,-2 1-1,-2 2 1,-1-1 39,1 2 0,-5-4 0,3 4 0,-1-1 0,1-1 0,0-1 0,2 0 0,-2-1 111,0-1 0,4 2 0,-2-8 294,-1 0 1,6-2-284,0-5 0,6 0 0,6 0 1,0 0-1,1-1-131,-1-3 1,1 2-1,-1-3 1,0 0-1,1 0 1,-1-1-1,1 0 1,-1 0-143,0 1 1,-1-1-1,-1 3 1,-2-1 0,2 1-155,1 2 1,1 1 0,-1 1 248,-2 4 1,-2-4 0,-3 3-225,4-3 1,-1-5-1,0-1 248,-2-2 0,-6-1 0,-6-5 0</inkml:trace>
  <inkml:trace contextRef="#ctx0" brushRef="#br0" timeOffset="17">7764 12291 8053,'-6'-7'372,"4"0"1,-7 4-161,0-1 1,-2 0-1,-2 4 1,1 0-1,-1 0 1,1 0 0,0 0 80,-1 0-299,1 0 1,-1 0 0,1 0 0,0 1 0,-1 2 0,1 3 0,-1 0 0,2 5 0,2 3 88,0 3 0,3 1 0,-3-3 1,4 1-1,1 1 0,0-1 1,1 1-1,1-2 225,2-1 1,0-2-274,0 1 1,6-5 0,2-1 0,3 0-62,2 0 0,-1-5-13,0 3 0,1-4 0,1-1 1,1-1-1,1-2 0,-1-3 1,-1 1-162,-1-1 0,-1 1 1,0 1-1,1-5 1,-1-2 201,1-1 1,-6 4 0,-3-1 0,-2 0 0,1-2 0,1-2 184,-1 1 1,-2 0 0,-1-1-1,0 1 1,0-1 0,-1 2 1009,-3 3-1169,3-3 1,-4 10 0,8-2 0,3 6-40,1 5 1,-1 3-1,4 1 1,-2 1 0,2-1-1,1 1 1,1-1 61,1 0 0,-1-1 0,1-1 0,-1-3 0,0 0 0,1-2 1,-1 1 1,1-2 0,-1-4 0,1 0 0,-1 0-312,0 0-200,-5-6 1,-1 4-18,-6-7 476,0 7 0,5-4 0,2 6 0</inkml:trace>
  <inkml:trace contextRef="#ctx0" brushRef="#br0" timeOffset="18">10468 13382 9070,'4'-8'833,"1"1"1,2 1-1,3 4 1,1 0-528,1 2 1,1-4 0,-1 0-1,0 0 1,1 0 0,1-2 0,1 1-1,3-2 1,2 0-83,7-3 0,3-1 0,8-1 1,5 0-1,4-1 0,3 1 0,-1-1 1,2 2-1,2 2-890,-1 0 1,-5 1 504,-2-4 0,-2 1 1,4 1-1,1 2 1,-1-2-1,0 0 1,-3 1-94,-3 1 1,-2-1 0,-1-3 0,2 1 0,3 1 0,0 2 0,2-3 0,2-1 85,4-1 0,3-2 1,-3 8-1,-3-1 0,-7 1 1,-6 1-1,-5 4 0,-4 0 453,-4 2 0,-4 0 1,-5 0-1,-1 0 40,1 0 0,-5 0 0,-1-1 0,0-2 0,-1-1-266,4 1 1,-3 2 0,1 1-1,2 0 1,1 0 0,1 0-813,1 0 0,-5 0 0,-1 1-112,-2 3 1,-6-2 0,-7 2 0,-2-1 864,2 1 0,-9-3 0,4 5 0</inkml:trace>
  <inkml:trace contextRef="#ctx0" brushRef="#br0" timeOffset="19">12129 12861 9076,'-5'-7'1358,"4"2"1,1 6-1,9 2-1177,6 1 0,-1 6 0,4-3 1,-1 1-1,-1-1 0,1 0 0,-1-2-141,1 1 0,-1 3 0,-5 0 0,-1 2 1,-2 1-1,1 0 0,-3 1 0,-1-1 1,-4 2-402,-1 3 1,0-4 0,0 4 0,-1-3 0,-4-2 0,-1 0-1,-3 1 1,1-1 286,-2 1 0,-1-5 1,-1-1-1,0 0 1,-1-2-1,2 2 1,1-1-1,2-1 262,-1-2 0,2 2 0,-2 0 258,0-3 1,-1-2 0,2-4-180,4-4 1,4-3 0,2-2 0,3 1 0,-3 0-1,0-1 1,-2 1 0,0-1-252,0 1 0,0-2 0,0-1 1,1-1-1,2-1 0,1 1 1,0-2-1,0 0-758,0 0 1,1 0-1,-4 3 1,2-2 0,1 2 741,-1 1 0,3 2 0,1-1 0</inkml:trace>
  <inkml:trace contextRef="#ctx0" brushRef="#br0" timeOffset="20">11075 12254 8095,'0'-13'425,"-1"1"0,-2-1 0,-1 1 220,1 0 0,2 6 1,2 6-1,3 7-418,5 4 0,2 3 1,1 2-1,1 6 1,-1 6-1,-1 4 1,-1 1-1,-4-2-225,0 0 0,2 3 1,-4-2-1,-1-1 1,-1-3-1,-2-5 1,0-3-1,0-2 1,0-3-437,0-1 252,0-8 0,0 3 1,0-9 140,0-6 1,0-3 0,0-4 0,0 1 0,1-1 0,3 0 0,3-3 0,1 0-51,0 1 1,1-3 0,5 1-1,1 2 1,3 1 0,1 3 0,3 2-1,1 2-46,2 1 1,0 2 0,-2 4 0,-1 2 0,-2 2 0,-2 4 0,-3 3 0,-3 1 83,-4 1 1,-1 3 0,-4 2 0,1 0 0,-1 0 0,-3-1 0,-4-1 0,-4 1 28,-3-2 1,-2-1 0,-1-2-1,-1-1 1,-3-1 0,0-3-1,0-2 1,2-1-24,-2 2 0,4-5 0,-2 3 0,2-2 0,2-2 1,-1 0-1,1 0 0,-1 0-444,1 0 0,4 0 491,-1 0 0,-4 0 0,-7 0 0</inkml:trace>
  <inkml:trace contextRef="#ctx0" brushRef="#br0" timeOffset="21">13233 12601 8116,'13'-7'96,"-5"-3"0,-1 5 0,0-2 118,0-3 0,-5 3 0,3-1 0,-4-2 1,-1-1-1,0-1-113,0 0 0,0-1 1,0 1-1,0-1 1,0 1-1,-1 1 1,-2 1-1,-3 3 1,-1 1-22,-2-1 0,-2 4 0,-2-1 0,0 4 0,-4 4 0,-2 4 0,-2 3 0,0 3 0,1 1-129,0 2 1,2 3-1,6-2 1,0 0 0,1 1-1,2-1 1,5 0-1,3-3 37,1-1 0,1-6 1,2 1-1,3-1 1,0-1-1,4-3 1,1-3-1,3-1 26,2 0 1,-2 0-1,3 0 1,-4 0 0,0-1-1,-2-3 1,0-3 3,1 0 1,-6-4-1,6 3 1,-1-3-1,0-2 1,2 1-1,-2 0 1,-2-1 136,0 1 1,-1-1-1,3 1 1,-1 1-1,-2 3 0,-5 5 1,1 10-1,-3 7 1,-1 2-1,0 3-137,0 1 1,-4 2 0,-2 4 0,1 2 0,-2-2 0,0 3 0,-2 1 0,-4 4-150,-3 2 0,2 6 0,-4 0 0,1 1 0,1 0 0,-1-5 0,1-3 0,1-6 1,2-5 185,4-3 0,2 1 143,-2-5 1,5-8 0,8-7 0,3-6 0,2-3-1,-1-3 1,1-1-44,2-1 1,1-1 0,-1-1 0,0-1-1,1-3 1,-1-1 0,-1-3 0,-1-1-171,2-2 0,2 0 1,-1 0-1,-1 0 1,-1 1-1,-2-1 1,2 0-1,1 0-372,1 0 0,-4 6 1,1 3-1,0 2 1,2 3-1014,2 3 0,-1 3 1400,1 10 0,-1 7 0,0 7 0</inkml:trace>
  <inkml:trace contextRef="#ctx0" brushRef="#br0" timeOffset="22">13357 13184 9797,'2'-9'883,"2"3"0,4-1 0,3 1-705,2 1 1,-1-4-1,0 5 1,2 1 0,0 1-1,0-1 1,-3-1 0,0 1-364,0 2 0,-4 2 0,-3 3 1,-3 4-1,-2 2 0,-2 0-16,-1-2 0,-6 0 0,2 5 0,-3-1 0,0 0 1,1 1-1,3-1 53,2 1 1,2-2 0,7-2-1,6-2 1,4-1 0,4-3-61,1-2 1,2-1 0,2 0 0,-1-1 0,-1-2-1,1-3 1,1-1 0,2-2 207,0-2 0,5-7 0,2-2 0</inkml:trace>
  <inkml:trace contextRef="#ctx0" brushRef="#br0" timeOffset="23">13543 12204 8159,'0'-8'573,"-1"1"-403,-3 1 0,1-2 0,-5 4 0,-2 1 1,1 0-1,-1 1 0,2-3-40,-2 3 0,-1 0 0,-3 2 0,-1 0 0,-2 0 1,2 0-1,2 0 0,0 0 0,-1 0-73,-2 0 1,2 0 0,-3 2-1,4 0 1,0 3 0,1-3 0,0 1-1,-1 0-96,1 1 1,-1 0 0,1-4-1,1 1 1,1 2 0,2 1-1,-2-1 84,-1-1 1,0-1-1,2 2 1,0 1 0,0 0-1,-2 0 1,-2 2 35,1 0 1,-1-1 0,1 1 0,0 1-1,-1 0 1,1 3 0,-1 0-61,1-2 1,4 3-1,0-4 1,-2 1-1,0 0 1,1 1-1,0-1 1,0 0 73,-2 2 0,-2 1 0,1 1 0,-1-1 0,1-1 0,0-2 1,-1 2-1,1 1-16,-1 1 1,2 1-1,2-1 1,0 0-1,0 1 1,-1-1-1,1 1 1,0-1-23,0 0 0,2-3 0,0-1 0,0 2 0,1 1 0,0 0 0,0-2 0,-1 0 31,0 0 1,5 2 0,-4 2-1,2-1 1,0 0 0,1 1-28,2-1 0,-4 1 1,1-1-1,0-1 0,0-1 1,0-2-1,0 2 1,0 1-5,0 1 0,-1 2 0,5 1 0,0 1 0,0 0 0,0-3 1,0 0-1,0 1 29,0 2 1,0-2-1,0 2 1,0-2-1,0-1 1,0-1-1,0 2 1,2 1-49,2 2 1,-3-1 0,3-4 0,-2 2 0,-1 1-1,2 2 1,1-2 0,-1-1 0,-2-2-23,-1 1 0,0-1 1,2 0-1,0 1 1,4-1 44,1 1 1,-3-1 0,4 0 0,0 1 0,-1-1 0,-1-1-18,-1-2 1,-3 2 0,3-3 0,-1 3 0,0 1 0,-1 1-1,-1-1-76,-2 1 0,4-1 0,1-1 1,1-1-1,1-2 0,-2 2 1,2 1-1,-1 1 34,-1 0 1,5-3-1,-3-1 1,1 2-1,0-1 1,0 1-1,1-3 1,-2 0 68,-2-1 1,5-1-1,-2 3 1,3 2-1,1-1 1,-1 1-125,-2-2 0,2-1 1,-3 3-1,3-2 0,1 2 1,1-1-1,-1 1-45,1-2 1,-1-5 0,0 1 0,1-3 0,-1-1-1,-1 2 1,-1 1 0,-2 1 69,2-2 0,1 0 1,1-2-1,1 0 1,-1 0 26,0 0 1,1 4 0,-1 0-1,1-1 1,-1-2 0,0-1 0,1 0-60,-1 0 1,1 0 0,-1 0-1,1 0 1,-1 0 0,2-1 0,1-2-1,1-1 1,0 1-37,-3 2 0,0 1 1,-1 0-1,1 0 0,-1 0 1,0 0-1,1 0 89,-1 0 0,-4-4 1,1 0-1,0 1 0,2 1 1,2 1-1,-1-2 1,1-1-25,-1 1 1,4-2-1,1 1 1,0 0-1,-1-1 1,1 0-1,-2-1-34,-1 1 1,-2-3 0,0 3-1,1 3 1,-1-1 0,1 0-1,-1-1 145,0 1 1,-3 1 0,-1-1-1,0-3 1,0 1-24,1-1 0,-1-3 0,4 2 0,1-2 0,-1 1 0,1-1 0,-1-2-76,0-2 0,1 5 0,-1 0 0,-1-2 0,-1 0 0,-2 1 0,0 0 0,1 1 98,-1 1 1,-4-2-1,3 3 1,0-1-1,-2-2 1,1-2-57,-3-2 1,-1 2-1,1 1 1,1 2-1,0 0 1,1 0-1,0-1 1,1 0-54,-1-2 0,3-2 0,-2 1 0,1-1 0,1 1 0,0 0 0,-1-1 0,-1 1 17,-4-1 0,0 1 1,-2 0-1,0-1 1,0 1-1,0-1 0,0 1 93,0 0 0,0-1 0,0 1 1,-2-1-1,0 0 0,-2-2 1,1-3-1,1 0-55,2 0 1,0-3-1,0 3 1,0 0-1,0-1 1,0 1 0,0 0-1,0 3-8,0 1 0,0 2 1,0-1-1,-1 1 0,-2 0 1,-2 1-1,-2 1-10,-3 2 1,3 4 0,-1-3 0,0 0-1,0 0 1,-1-3 0,1-1-27,1-1 1,0 4-1,5-1 1,-3 0-1,1-2 1,0-2 0,0 1-1,1-1-65,2 1 1,1 0-1,0-1 1,0 1-1,-2 1 1,0 1-1,-2 2 1,-1-2-58,0-1 0,2 3 1,-5 0 70,-2-2 1,3 3 0,-1-1 0,0-2 46,1-1 0,-3 3 0,5 0 1,-1-2-1,-1-1 42,0-1 0,5-1 1,-4 2-1,2 1 1,-1 2-1,-1-1-30,1-2 1,-4 2-1,4 2 1,-1 0-1,-1 2 1,0-1-1,-1 2 1,0 0-454,0 0 385,5-6 1,-8 9 0,3-4 11,-3-1 1,2 5-1,2-5 1,1 2-1,-1 0 0,3 0 0,-5 2 1,0 0-64,-2-3 0,-2 1 1,1 4-1,-1 0 1,1 0-1,0 0 15,-1 0 0,5 0 1,0 0 150,-2 0 0,3-1 1,-1-2-1,-2-1-138,-1 1 0,3 2 0,0 1 0,-2 0 0,-1 0 10,-1 0 1,-1 0 0,2-1-1,1-2 413,2-1-336,5 0 1,-8 4-740,3 0 1,3 1 0,1 3 0,4 2 753,4 2 0,8 3 0,7-4 0</inkml:trace>
  <inkml:trace contextRef="#ctx0" brushRef="#br0" timeOffset="24">13568 12018 8093,'-8'-4'168,"0"0"1,-2 1 116,-1 1 0,-1-2 0,-1 0 0,1 1-169,-1 2 1,5 1 0,0 0 0,-2 0 0,-1 0-90,-1 0 1,3 0 0,1 0 0,-1 0-1,-2 0 1,-2 0 0,1 0 88,-1 0 0,5 0 0,0 0 1,-2 0-72,-1 0 1,-1 0 0,1 1 0,1 2-1,2 1 1,-2 0 0,-1 2 0,-1-3 1,-1 4-1,1-2 0,1-1 1,1 0-1,2 1 1,-2-1-9,-1 1 1,3-3-1,1 3 1,0-1-1,0 0 1,-2 0 0,-2 2 0,-2-3 0,1 4 0,-1-2 0,2-1 0,2 0 0,1 1-2,-2-3 0,-1 4 0,-2-2 0,1 0 0,0 0 0,-1 0 0,1 0-37,-1 2 0,5-5 1,0 4-1,0-3 0,-1 1 1,1 1-1,-2 0 33,-1 2 1,-1-5 0,1 5-1,1-2 1,2 0 25,-2-1 1,4 2-1,-3-1 1,1 1-1,0-1 179,-1 0-228,1 5 0,0-7 0,1 3 0,0-1 43,0 1-34,5 4 0,-8-6 1,4 4-1,1 0 2,-1 0 0,1-3 1,1 3-1,-3 0 0,-1-1 0,-1 4 1,5 0-22,-4-2 0,5-1 1,-2-4-1,0 2 9,1 2 0,-4-3 2,4 4 0,0-3 0,2 1 0,0 1 0,-2 0 70,1 3-41,-4 1 1,4 0 0,-4-1 0,2-2-1,1 0 1,-1 0 24,1 1 1,-5-2-56,0 1 1,3 3 0,-3-3 0,1 3 0,0 2-95,-1-1 1,7-4-1,-4 1 1,2 0-1,0 2 1,0 0-1,0-1 136,0-2 1,-2 0 0,3 5-1,-2-1 1,-1 1-29,1-1 0,-1-4 1,3 1-1,-1 0-42,2 2 1,-4 2 0,2-1 0,1 0 103,2 1 1,1-1-1,0 1 1,0-1-12,0 0 0,0 1 0,0-1 0,0 1 0,0-1 0,0 0 1,0 1-1,0-1-95,0 1 1,0 3 0,0 1-1,0-2 1,0-1 0,0-2-1,0 0 1,0 1-59,0-1 0,0 1 0,0-1 1,0 0-1,0 1 0,0-1 1,0 1-1,0-1 97,0 0 0,0 1 1,0-1-1,0 1 0,0-1 1,0 0-1,0 1 0,0-1-18,0 1 0,0-1 1,0 0-1,0 1 0,0-1 1,0 1-1,0-1 13,0 1 0,1-1 0,2 0 0,1 1 0,0-1 0,0 1 0,0-1 51,-1 0 0,0 1 0,0-1 0,1 1 0,-1 0 0,-2 2 0,-1 2 0,0-2-46,0-1 0,0 2 0,0 2 0,0 0 0,0 0 0,0-3 0,0 1 0,0-1-37,0 1 1,0 1 0,0-5 0,1 1 0,2-1 0,3 0 0,-1 1 14,1-1 0,-1-1 0,-2-1 0,1-2 0,0 2 0,0 1 1,0 1 16,-1 1 1,3-1 0,-1 0 0,1 1 0,1-1-65,0 1 0,1-1 0,4 0 0,1-1 0,-1-1-158,0-2 186,1-5 1,-1 7 0,-1-5 0,-1 1 0,-3 1 0,0-2 69,0 1 1,-3-1-1,4-1 1,2 3-1,-1 2 1,1-3-1,-2 1-23,2 0 0,1-3 0,1 3 0,1-1 0,-1-2 0,0 0 0,1 0-18,-1-1 0,1 2 1,-1 0-1,0-3 0,1 0 1,-1-1-1,1 2 1,-1 1 68,0-1 1,1-2 0,-1-1-1,1 1 1,-1 2 0,0 1-1,1-1 197,-1-2 1,1-1-275,-1 0 0,5 0 0,-1 2 0,1 1 0,-1 1 1,2-2-1,0 0-155,0-2 156,4 0 1,-7 0 0,4 0 0,1 0-1,-2 0 1,0 0 0,-3 0 22,-1 0 1,-2-4-1,0 0 1,1 1-1,-1 1 1,1 2-1,-1-1 51,0-3 0,5 3-40,-1-4 1,2 3 0,-3-1 0,3-1 0,0 0 0,2 0 0,-1-2-51,3-1 1,0 4 0,-1-2-1,-3 1 1,-2-2 0,2 1 0,0-2-1,0 1-6,-3 1 1,-1-1 0,-2 4-1,1-3 1,-2 1 0,-2 0-1,0-1 1,0-1-13,2 1 1,-3-4 0,1 4 0,0-1 0,2-1 0,2 2 0,-1-2-1,1 1-46,-1 1 0,0-5 0,2 3 0,1-1 0,2 1 0,-2 0 0,0 0 0,0-1 91,2 1 0,-1-2 0,-3 3 0,-1 1 0,-1-2 1,-1 1-1,-2-1 77,2 0 0,1-1 0,0-4 0,-1 1 0,-4 1 0,1 2 48,0-2 1,1-1-147,5-1 0,-5-1 1,0 1-1,2-2 1,1-1-1,1-3 0,1 0 30,-1 0 1,1 0 0,-1 3-1,-1-1 1,-3 1 0,-2 1 0,-2 1 190,0 1 1,0 0-145,-4-1 1,0 1 0,0-1 0,0 0 27,0-4 0,0 3-90,0-2 1,0 2 0,0 0 0,0-1-1,0-2 1,0 2 0,2 2-20,2 0 0,-3 1 0,5-1 0,-2 1 0,0-1 0,0 0 0,0-2 1,0-2 43,-1 2 0,-1 1 1,-2 2-1,0-1 0,0 1 1,0-1-1,0 1 1,0-2-22,0-2 1,0 2 0,0-4-1,0 2 1,0-1 0,0 2 0,-2 0-1,-1 0-81,-1-2 0,-1-1 1,2 3-1,-1-2 1,1 1-1,2-1 1,-1 1-1,0 1-11,-3 1 0,1 1 0,3 1 1,-2 0-1,-1-1 0,0 1 85,-2-1 0,4 1 0,-7 0 0,1-1 0,0 1 0,1-1 0,0 1 6,0 0 0,0-2 0,-2-1 1,2-2-1,1 1 0,2-1 0,0-1 1,0 0-71,1 0 0,-2-2 0,0 2 0,1 0 0,0 0 0,0 3 0,1 1 43,2 2 0,-3-1-2,0 1 0,-5-1 0,4 1 1,-1 0-1,-1-1 0,2 1 83,-1-1 0,-3 2-72,0 3 0,3-3 0,-3 3 0,0-3 0,-1-2 0,0 1-33,2 0 0,0-1 0,-3 1 0,1-1 0,3 1 1,0 1-22,1 3 0,1-3 0,-3 2 0,-2 0 0,-1-1 0,-1 3 0,0 0 0,-2 2-205,-3-1 0,4-2 203,-4 4 1,2-2-1,0 4 1,-2-3-1,2 3 1,1-1-1,2 0 29,-1-1 0,2-2 0,2 4 1,0-2-1,1-1 0,0 1 1,0 0-1,-1 0 97,3-1 1,-6 2 0,4-5 0,-3-1-55,-1 2 1,4 2-1,-1 3 1,0 0 0,-2-2-1,-2 1 1,-1 1-4,-2 2 1,2 0-1,-2 0 1,2 0-1,1 0 1,1 0 68,0 0 0,3-1 0,1-2 0,-2-1 0,-1 1-34,-1 2 1,4 1-1,-1 0 1,0 0-1,-2 0 1,-2 0-109,1 0 1,4 0 0,-1 0 0,0 0 0,-2 0 0,-2 1-98,1 4 177,0-4 0,3 4 0,2-3 0,0 1-33,1 1-129,-3 0 0,2-3 0,2 2-95,-1 1 1,5 2 0,-4-4 0,0 4 0,1 1-807,1 2 1,2-2 1052,1 2 0,0-1 0,0 4 0</inkml:trace>
  <inkml:trace contextRef="#ctx0" brushRef="#br0" timeOffset="25">12539 14077 8532,'-7'1'516,"1"2"-672,1 1 45,3 0 1,-3-3-1,4 2 1,-2 3 429,-1 1 1,-2-1-211,2 3 0,3-2 0,-5-3 1,1 4-16,-4 3 1,2-3-1,-1 1 1,-1 0 0,-2 1-26,-2-2 0,1 2 0,-1-5 1,0 1-1,-3 1 0,0-2 0,1 2-21,1 0 0,2-3 0,-1 3 1,1 0-1,-1-2 0,1 2 1,0-1-115,-1-1 1,5 4 47,0-5 0,-1 1 0,-3-2 0,0 3 1,-1-1-1,1 2 0,-1-2 0,1 2 51,-1 0 0,-3 0 1,-2 3-1,0-3 0,-1 0 1,0-1-1,-2 4 74,2 1 0,-5-3 0,3 1 0,-2 0 0,-3 2 0,-2 0 0,-1-1 0,2-2 4,1 2 1,1 0 0,0-1 0,2-1 0,1 2 0,1 0 0,-1-1 0,-2 0 323,0 0-359,-1 2-3,0-4 0,0 4 0,-1-2 0,-2 2 0,-1 0 0,2-2 1,1-1 0,1 1 0,0 2 0,0-2 1,1 0-1,-1 0 0,1 1 0,2 0-84,2-2 0,3-1 0,-2 2 0,-1-2 0,3 0 0,-3 0 0,2 1 0,-1 1-21,0-1 1,2-1-1,-3 2 1,-1-2 0,-1 0-1,-2 0 1,-2 1-1,0 1 1,-2-2 44,0-2 0,1 3 0,-3-2 0,1 1 0,0 1 0,0 0 0,0 1 0,0-1-13,2-1 1,1 4 0,2-3-1,1 2 1,1-1 0,-2 0-1,2-1 1,-3 0-23,-2 0 0,1-1 0,-5 3 0,1-3 0,-3 0 0,-3 0 0,0 2 0,2 2 23,1 2 1,0-1-1,-3-1 1,1 0 0,2 0-1,-1 3 1,-2 0 0,-1-2 33,0-4 0,-1 3 0,1-2 0,0 0 0,0 1 0,1-3 0,2 0 0,2-2-93,2 1 1,-4 2 0,4-2 0,0-1 0,0 2-1,1 0 1,0 1 0,0 0-9,1 1 1,-4-2 0,-1 2 0,-2-2 0,-1 0-1,1-2 1,2 2 0,0-1 66,1-1 0,-2 4 0,5-4 1,1 1-1,2-1 0,0-1 0,-1 0 1,-2 1-59,1-3 1,2 4 0,1-2-1,-1 0 1,-2 0 0,-2 2-1,0-1 1,-2 1 30,0-3 0,3-1 0,-2 1 1,-1 3-1,2-1 0,-2 1 1,2-2-1,-2 0 0,2 1 46,-1 2 1,-3-4 0,-1 3 0,-3-2-1,-4 0 1,3 0 0,0 0 0,2 0-27,0-1 0,-1 2 0,1 0 0,1-1 0,3 0 0,3 0 0,1-1 1,-1-2 18,-2-1 1,0 4-1,-2 0 1,1 1-1,-2-1 1,-1 0 0,-1-1-1,1-1-6,3 2 0,-2-2 0,3 3 0,-1-1 1,0 2-1,0-1 0,0 1 0,-1-3-50,0-2 0,0 3 1,-1 0-1,2-1 0,-1-1 1,-1-1-1,1 2 0,2 1 48,2-1 0,1-2 1,4-1-1,0 0 1,0 0-1,0 0 0,1 0 1,0 0-1,2 0 179,2 0 1,3 0-172,-4 0 0,2 0 1,-3 0-1,3 0 0,-1 0 1,2 0 67,1 0 0,-1 0-158,1 0 0,3 0 1,-4 0-1,2 0 1,-1 0-1,1 0-56,-2 0 1,4 0 128,-2 0 1,0 0 0,1 0-1,-3 0 1,0 0 0,1 0 0,0 0 9,-1 0 1,4 0-1,-4 0 1,2 0-1,-1 0 1,1 0 0,-1 0 1,1 0 1,-1 0 0,5 0 0,-1 0 0,1 0 0,0-1 0,-1-4 54,1-3 0,3 3 0,1-1 1,-1 2-1,-2-2 0,-2 1-60,1-1 1,3 2 0,1 4-1,-1 0 1,-2-1-91,-2-3 1,5 2-1,0-3 122,-2-1 0,3 1 0,-1-3 1,0 2-1,1 1 1,-4 3 0,2-2 0,-2 3-133,-1 1 0,4 0 700,-1 0 1,7-2 101,-3-2-790,4 3 1,1-3 0,0 8 0,0 4 0,0 3 89,0 2 0,4-5 1,0 1-1,1 4 0,-1 2 1,0 2-1,-1-1 0,-2 1 25,-1-2 1,0 3 0,0-2-1,0-1 1,0-1 0,0-1-1,0-1 1,0 0-138,0 1 0,0-5 1,0 0-66,0 2 693,0-5 1,0 0-497,0-10 1,0-1-1,-1-7 1,-2 1 0,-1-1-1,1 0-117,2-4 1,1 2 0,0-4 0,0-1 0,0 2 0,0-1 0,0 1 0,0-1 0,0 1-74,0 0 1,0 2-1,0 3 1,-2 2-1,-1 1 1,-2 4-1,-1-1-188,1 0 0,-1 4 1,2-1 171,-4 3 0,2 2 0,4 2 296,4 1 0,1 0 0,5-4 0,2 0 0,1 0 195,2 0 1,-1 0-327,0 0 0,-3 0 0,-1 0 1,2 0-1,1 0 0,1 0-33,0 0 0,1-1 0,-1-2 1,1-1-1,-1 1 0,0 2 0,1 1-135,-1 0 1,-4 0 222,1 0 0,-5 0-101,4 0 1,-5 1 0,1 3 0,-4 3 0,-3 1-52,-1 0 1,-1 1-1,2 3 1,-1 1 0,1-1-1,0-1 129,-1-3 0,1 3 0,-5-2 0,-2 0 1,1 1-103,0-2 0,-2-4 0,3 3 0,-1 0 1,-1-1-1,3 0 0,0 0 0,2 1 0,-2 0 85,0 2 0,4 2 0,-2 2 0</inkml:trace>
  <inkml:trace contextRef="#ctx0" brushRef="#br0" timeOffset="26">9413 15639 7912,'0'-8'1608,"0"0"-1376,0 5 1,-1-2 0,-3 5-182,-4 0 1,1 0 0,-2 0 0,0 0 0,-2 0 0,-2 0 0,1 1 14,0 3 0,-5-3 0,-1 5 1,0-2-1,-1 2 0,1-1 1,0 2-1,2-1 0,-1 0 30,0 1 1,1 2 0,5 3 0,1-1 0,3-1 0,0-2-1,2 2 1,-1 1-45,4 1 1,-4 0-1,2 1 1,1-1 0,2 1-1,1-1 1,0 0-46,0 1 1,0-5 0,1-1 0,2 0 0,3-2 0,-1 2-70,1 0 1,3-4 0,0 1 0,2-3 0,1-1 0,0 0 0,1-1-18,-1-3 1,1 1 0,-1-5-1,0 0 1,1-1 0,-2 1-1,-2-2 1,0 1 107,0 1 1,-2-4 0,0 4-1,-1-3 1,-2 0 0,0 2-1,0 0 1,0 0 271,2-2 0,-5 2 0,3 1-110,-2-2 1,-2 6 0,1 4-1,2 7 1,1 4-162,-1 2 1,-1-5-1,1 0 1,3 0-1,1 1 1,2-1 0,2 0-14,2-1 0,-1 3 1,-1-5-1,-1 1 1,-2-1-1,0-1 1,0 1-75,1-1 0,-2 1 0,2-2 0,0 1-261,0-1 0,2-2-487,2-1 805,-7 0 0,0 6 0,-6 1 0</inkml:trace>
  <inkml:trace contextRef="#ctx0" brushRef="#br0" timeOffset="27">14337 12774 10596,'7'-1'703,"-1"-2"0,-1-1-571,3 1 1,-1 2-1,1 0 1,2-2-1,1-1 1,2 1-1,-1 0 1,2 0-1,1-1 1,3 0 0,1 0-248,3 0 0,-3-2 1,2 4-1,1-2 1,2-1-1,0 1 1,1 0-1,0 0 1,0 0 225,0 0-110,-1 0 0,0-1 0,-1 1 1,1 2-1,2 0 0,0 1 0,0-2 6,-1-1 1,4 0 0,3 4 0,2 0 0,5 0 0,-1 0 0,1 0-1,-3 0-21,-3 0 1,3 0-1,-5 0 1,1-2-1,-2 0 1,-1-2 0,0 1-1,-1 1 2,-2 2 0,3 0 1,0 0-1,0 0 0,1 0 1,3 0-1,2 0 1,-1 0-1,-1 0 15,2 0 0,-4 0 0,2 0 0,0 0 0,0 0 0,-1 0 0,-2 0-11,-2 0 0,-2 0 0,-1 0 0,0 0 0,0 0 0,-1 0 0,0 0 0,-2 0-6,-1 0 1,-6 0 0,3 0 0,-2 0 0,1 0 0,-1 0 0,1 0 0,1 0 32,1 0 0,2 0 0,3 0 0,1 0 0,1 0 0,2 0 1,1 2-1,-3 1-12,-4 1 1,4 0 0,-4-4-1,-1 1 1,-2 2 0,-3 1-1,-3-1 1,0-2-38,-1-1 0,-4 0 0,-1 2 0,0 0-220,0 2 362,-4 1-136,2-5 1,-6 0 0,-3 0-1,-4 0-1088,-3 0 0,2 0 1,1 0-1,-2 0 1112,-1 0 0,-1-6 0,0-1 0</inkml:trace>
  <inkml:trace contextRef="#ctx0" brushRef="#br0" timeOffset="28">16532 12626 7922,'-12'-13'347,"5"5"0,3 0 826,3-2 1,1 3-472,0-1 1,1 6 0,3 1 0,4 5-588,3 3 0,2 0 0,-2 3 1,-2-2-1,0 0 0,-1 0 1,0-1-1,-1 0-132,-1 0 0,2-3 0,-3 3 1,1 0-1,1 0-76,0 3 0,-5-4 0,4 1 0,-2 0 65,0 0 1,4 1 0,-5 5-1,-4-1 58,-6 1 0,-8-1 0,-2-1 0,2-1 0,1-3 1,2-1-1,0 1 0,-1 2-54,1-2 1,-1 2 0,1-5 0,1 0 0,1 1-1,2 0 1,-2 1-84,-1-1 0,3 3 0,0-2 203,-2 1 1,3-4 588,-1 1-582,5-3 1,-1-5-1,7-2 1,1 0-1,0-4-250,2-1 102,-5-2 0,5 1 1,-6 0-1,1-1 1,2 1-1,1-1 0,0 1-268,1 0 0,-3-1 0,2 1 0,-1-1 1,-1 1-971,3 0 1458,-1 5 0,-4 3-60,0 8-1422,0-3 0,0 6 1307,0-3 0,5-3 0,2 5 0</inkml:trace>
  <inkml:trace contextRef="#ctx0" brushRef="#br0" timeOffset="29">17475 12663 7977,'7'-6'452,"-2"4"0,-5-7-137,0 0 1,0 2-1,0-2 1,0 0 0,0-2-1,0-2 1,-1 1-212,-3 0 0,1 3 1,-5 2-1,-2 1 1,-1 0-141,-1 1 0,-5 0 0,1 5 0,0 0 0,3 0 0,-1 0 0,-1 2 0,-2 1 0,2 3 62,1 5 1,-1-1 0,1 7 0,3-2 0,0 0 0,2 1 0,-1 1-1,3 0 63,2-1 0,0 1 1,5-5-1,0 0 0,2-1-72,2-2 1,-1 0 0,5-5-1,2-1 1,1-1 0,1-2-1,0-2 3,1-2 1,1 1-147,2-5 1,-2 4 0,3-4 0,-4-1-1,0 1 1,-1 0 0,0-2 79,1-1 1,-1-1-1,1-1 1,-2 1 0,-2 0-1,-2-1 1,-1 1-1,-2-1 419,1 1 0,-3 4 0,2-1-259,-3 0 1,-1 5 0,0 4 0,0 8 0,0 6-1,0 2 1,0 1 12,0 1 0,-4-3 0,0 6 0,1 1 0,1 1 0,-1 2 0,-3 1 0,1 3-15,-1 4 1,-3 7 0,2 3 0,-2-1 0,1 2-1,-1-1 1,-3 0 0,1-3-201,3-2 0,-3-2 0,4-3 0,-1-5 0,1-5 0,0-3 0,2-2 0,-1-3 527,3-1 0,2-2-168,1 0 1,0-6 0,0-6-1,0-7 1,1-4 0,2-1-1,3-1-411,1 1 0,-5-1 0,4 1 0,-2 0 1,2-1-1,-1-1 0,2-1-668,0-1 1,1-2 591,4 1 1,-3 3-1,-1-2 1,0 2-1,1 2 1,-1-1-1,1 1 50,3-1 0,-4-3 0,-1-1 0,0 2 0,-2 1 0,2 2 0,0 0-65,2-1 0,-2 5 0,0 0 0,0-1 0,0 3 0,1 0 231,-1 1 0,4-2 0,-4-6 0</inkml:trace>
  <inkml:trace contextRef="#ctx0" brushRef="#br0" timeOffset="30">17599 13271 9639,'0'-13'494,"1"2"1,2 1 0,3 4-1,0-1-110,4 0 1,1 4-295,2-1 0,-1-2 1,0 2-1,1 1 0,-1 2 1,1 1-109,-1 0 1,-1 1 0,-3 4 0,-4 3 0,-4 3 0,-4 1 118,-4 1 0,-3-2 0,-1-2 0,1 0 0,1-1 1,2 0-1,-2 0-68,-1 2 1,4-3 0,3 1 0,4 1-311,4-3 0,4 1 0,7-4 0,2 1 0,-2-1 0,-1 0 0,-2-1 0,1 3-144,-1-3 0,-4 0 1,-1-1-1,-1 3 595,-3 5 1,-3-3-1,-5 1 1,-1 0 0,-3-1-1,1 1 1,-2-1-1,1 4 31,0 1 1,0-3 0,3 1 0,1 0-1,-1 2 1,4 2-411,0-1 0,1-4 0,-5 1 0,-5-1 0,-5 0 0,-4-1 0,-3-1 0,-3-4 205,-3 0 0,-6-2 0,4 0 0</inkml:trace>
  <inkml:trace contextRef="#ctx0" brushRef="#br0" timeOffset="31">17711 12192 8099,'-13'-7'189,"5"-3"1,0 6 0,-2 1 0,-1 0-125,-1-1 1,-1 3 0,1-3 0,-1 2 0,0 2 0,-4 0-33,-4 0 0,-1 0 0,2 0 0,3 0 0,3 0 0,1 0 0,-3 0 0,0 0 0,-1 0 9,-1 0 1,3 0-1,-5 0 1,-1 0 0,2 0-1,1 0 1,1 0 0,-1 0-1,0 0-59,0 0 0,2 4 1,3 1-1,0-3 1,-2 0-1,-2-2 1,2 1-1,1 2 0,2 1 128,-1-1 1,1 2 0,-1 1 0,1-1 0,0 2-1,-1-1 1,-1 1-4,-2-1 1,2 1 0,-1 3 0,4-2 0,3 2 0,-2 0 0,-1-1 0,-1-1-120,-1 2 0,2-3 0,2 1 0,0 2 0,0 1 0,-2 1 1,-2 1-1,1-1 129,-1 1 1,2-1 0,0 0 0,2 1-1,-2-1 1,1 1 0,-1 0 0,0 2-1,-1 2-42,-1-2 0,5-1 0,0 0 1,-2 1-1,0 1 0,1 0 0,2-3-81,1 0 1,-2-1 0,3 1 0,-1 0 0,0 4-1,2 1 1,0-2 57,0-3 1,-1-4-1,2 4 1,-1-1-1,1 1 1,0-1-1,0 0 1,-1 2-1,2 3 0,-4-2 1,2 4-1,1 0 0,0 1 1,1 2-1,-3 1 0,3 2-5,0 0 0,2-2 0,0-1 1,0-1-1,0 0 0,2-1 0,0 0 1,3-1 74,-3 0 1,4-4-1,-1 2 1,1-2 0,-1 0-1,0 2 1,-1-1-1,1 1-8,2-1 0,-4 2 0,2-1 1,1 3-1,2 4 0,3-1 0,2-1 1,-1-1-54,0 1 0,1 0 1,-1 0-1,1-2 1,-1-1-1,0-1 1,1 0-1,-1-2-30,1 2 1,-1-4 0,0 2 0,1-2 0,-1-1 0,1-1 0,-1 0 0,-1 1 0,-1-1-149,-2 1 118,0-1 0,5 0 0,-1 1 0,0-1 0,1-1 1,-1-1-1,1-3 37,-1-2 0,0 4-38,1-5 1,3 1 0,2-2-1,0 1 1,0-1 0,-1 0 0,-1-1-16,1 2 0,3 1 0,-2-5 1,0 1-1,0 2 0,-1 1 1,-1-1-59,1-2 1,3 0 8,-3 4 0,5-4 1,-1 3-1,2-3 1,2-1-1,1 0 1,2 0 34,1 0 0,1 0 0,-3-1 0,2-2 0,0-1 0,0 0 1,0 0-1,-1-2 104,-2-1 1,3 3 0,0-3 0,-3 2 0,-3 1-1,-3 0 1,-1-2 0,0 1-28,3-1 0,2-4 0,1 2 0,-2-1 0,0-1 0,1 2 1,2-2-1,0-1-71,0-1 0,-1-5 0,1 1 1,2-1-1,1 0 0,-2 0 1,-2-3-1,-3 0 6,-1 0 1,-6-3 0,2 2 0,-5-1 0,-2 0 0,-3 1 0,-2-1 0,-1 0-46,2 2 1,-5-4 0,5 5-1,-2-2 1,0 2 0,0 0-1,0-1 1,0 0-159,-1 0 1,3-3 0,-1 2-1,1-2 1,-1-3 0,-2-2-1,0-1 1,-1 2 0,3 0 193,-3 3 1,-2-3 0,-2 1-1,-4 0 1,1 3 0,-2-1-1,0 1 1,-3-1 103,-1 4 1,-5-2-1,-1 4 1,2-2 0,0 0-1,0 1 1,-2 2 0,2 2-78,1-2 0,2 4 1,-1-4-1,2 2 0,2 0 1,2-2-1,0 2 1,1 1 82,1 2-94,-5-1 37,9 1 1,-10 1 0,4 1 0,-1 2-9,-1-2 1,1-1-48,-4-1 43,-1 0 0,6-1 0,-4 1 7,3-1 1,-3 5-67,-1 0 0,-1 4 1,1-5-14,-1 0 0,1 3 1,1 1 51,3-1 1,-3 3-1,2-5 1,-2-1 24,-1-2 1,4 2 0,-1 2 0,1 0 34,1 1 1,-4 1-72,3-3 0,-3 4 0,-1-3 1,-2 2-5,-3 2 0,-2-3 0,-4 2 0,1 1 0,1 2 0,-1 1 0,-2 0-18,0 0 29,4-5 0,-2 3 1,6-2-1,1 3 0,1 1 1,1 0 23,1 0 1,4-4-21,-1-1-6,1 1 22,1 4 1,-4 0-19,3 0 1,1-4 0,-1 0 0,-2 1 2,-1 2 0,-1 1-181,-1 0 0,1 0-62,0 0 0,-6 4-271,-3 0 0,-1 6 14,1-2 213,3-2 58,6 5-107,5-4 198,-4-1 141,10 5 0,1-9 0,6 3 0</inkml:trace>
  <inkml:trace contextRef="#ctx0" brushRef="#br0" timeOffset="32">15267 11981 7947,'0'-13'245,"0"1"0,0-1 0,0 1 0,0 0 834,0-1 0,0 8 0,2 6-786,2 10 0,-3 2 0,3 4 1,-1 0-1,0 1 0,2 1 0,2 2 1,1 0-1,1-1-151,-1 2 0,-1-2 1,3 0-1,-4 2 0,1 2 1,-1-1-1,-1-1 0,0-1-143,0 1 1,-4 1 0,4 2 0,-4 0 0,-1 1 0,0 2 0,-1 1 0,-2-3-176,-1-4 1,-2 0 0,3-4 0,-1 0 0,0-2 0,0-3 0,0-4 68,1 1 1,2-6-1,2-4 1,2-7-1,2-5 51,2-5 1,-4 3-130,1-2 0,2-2 0,-2 0 0,0 0 0,0-1 0,2 0-81,0-3 0,-1-2 1,1 1-1,1 2 1,-1 5-1,1 2 1,0 1-1,1 1 16,-1 0 1,4 5 257,-3 2 1,-1 4-1,1 0 1,2-2-1,1-1 1,1 1-1,1 2 1,-1 1 85,1 0 0,-1 4 0,-1 1 0,-1 1 0,-2 1 0,0 0 0,0 1-70,1-1 0,-7 4 0,4-3 0,-2 3 0,0 2 1,-1-1-1,0 0 126,1 1 0,-3-1-34,3 1 1,-2-5 0,-2 0 0,0 2-1,-2 1-54,-2 1 0,-3 1 1,-5-2-1,0-2 1,-1-1-1,1 2 1,-2 0-1,-1-1-147,-2 0 0,1-1 0,2 3 0,-1-3 0,-2-2 0,2-2 0,1 1-63,2 2 1,0-4-1,-1 1 1,2-4 283,3-4 1,2 1-1,5-4 1,-2 1 786,-1-1-605,0-2-1065,4 2 1,0 1-1,1 3 747,3-1 0,3-6 0,6 3 0</inkml:trace>
  <inkml:trace contextRef="#ctx0" brushRef="#br0" timeOffset="33">18269 12700 7944,'-9'0'82,"1"0"1,0-1 606,1-4 1,1 3-1,6-7-236,0 0 0,5 2-363,-1-1 0,5 5 1,-2-3-1,2 2 0,-3-1 1,1-1-1,0-1-24,3 0 0,-3 5 1,1-4-1,2 1 1,1-2-1,2-1 1,3 1-1,0 0-87,-1 0 0,3 4 0,0-2 0,1 0 0,3 1 0,1 0 1,-1 0-1,-2 0 0,2 1 1,2 0 0,1 1 0,-1-2 0,0-1 0,-2 1 0,-3 0 0,0 0 294,1-2 0,-5 5 1,1-4-1,-2 0 1,-1 1 113,-1 2 0,-1-1-686,-3-1 0,-1 2-77,-3-2 1,-1 3 632,5 1-347,-5 0 1,8 0 0,-3 0 0,2-2 0,0 0-8,-2-3 0,0 1 0,5 4 1,-1 0-270,0 0 146,-5 0 0,0 0-192,-3 0 0,-1 0 0,5 2 411,2 2 0,-5-3 0,1 5 0</inkml:trace>
  <inkml:trace contextRef="#ctx0" brushRef="#br0" timeOffset="34">18479 12663 6080,'9'-7'1105,"-1"3"-800,2 2 1,-3 2 0,-1-1 0,1-2 0,0-1-194,3 1 0,-3-2 0,1 1 0,2 0 1,1-1-135,1 1 0,-4 0 0,1 3 0,0-2 0,2-1 0,2 0 0,-1 0 108,1 0 0,3-2 0,1 3 0,-1-2 0,1-1 0,1 1 0,0 2 36,-1 2 1,0-1-1,-5-1 1,1-1-1,-1 2 1,1 0 0,-1 2-1,0 0-36,1 0 1,-5 0 0,0 0 0,2 0 0,1 0 0,1 0 0,1 0-70,-1 0 0,5 2 0,-1 0 0,-1 2 0,1-1 0,-1-1 0,1-2-31,-1 0 1,-1 0 0,-1 1-1,-1 2 1,0 1 0,1-1-1,-1-1 1,1 1 0,-1 1 15,0-1 1,2 3-1,1-2 1,2-2-1,-2 0 1,0-1-1,2 2 83,3 1 1,0 0-1,0-2 1,1 0-1,0 2 1,-2 1-1,-1-1 1,-3 1-39,-1 2 1,-2-3 0,-1 5 0,-1-1 0,-2 0 0,2 0-129,1 2 0,-3 0-11,0-2 1,-3 2 0,3-5 0,1 2 0,2 1 0,2 0 0,-1-1 11,1-1 1,-1 4 0,1-2 0,-1 3 0,2 0 0,1-2 0,1 0 0,0 0 73,-3 2 0,0 2 0,-1-1 1,-1 1-1,-1-1 0,-3 0 1,-2 1 29,-2-1 1,2 1-1,0-1 1,-3 0 33,0 1 1,-2-1-52,0 1 1,0-1 0,0 0 0,0 1 0,0-1 0,0 1-3,0-1 1,1 0-1,2 1 1,1-1 0,0 1-1,0-1 19,0 0 0,1 1 0,-5-1 0,-2-1 0,-1-1 0,-2-2 11,-2 2 0,4-3 0,-2 0 0,1 0 0,-2-1 0,1 4-38,-1 1 0,2 2 0,3-2 0,-2-2 0,-1-1 9,1 2 1,2 1 0,-1 0 0,-1-1-1,-2-2 35,-2 2 0,3-3-23,-4 1 0,3-1 0,-1 2 0,-1-2 0,1 0 53,1 0-27,-5-4 1,4 4-1,-3-5 1,1 3 25,-2-3 0,-1 4 1,-1-2-1,-1 0 1,1 0-1,-1 0-51,1-1 0,-1 3 1,0-2-1,-2 0 0,-2 0 1,0 2-1,1-1-50,-1 1 1,-1-1 11,2-1 1,2-2-1,-2 2 1,2-1-1,1-1 1,1 2 6,0-1 0,-1-1 0,1-2 0,-1 0 1,1 1-1,0 2 0,-1 1 0,1-1 13,-1-2 1,-3-1-1,-1 0 1,2 0-1,0 1 1,0 2-1,-2 1-61,2-1 1,1-2 65,2-1 0,0 0 0,-1 0 0,1 0 36,-1 0 1,5 0 36,0 0 1,4 0 0,-5 0 0,0 0 3,-2 0 0,-2 0-113,1 0 1,0 0-1,-1 0 1,1 0 0,-2 0-1,-1 0-40,-2 0 1,1 0-12,3 0 1,1 0 0,0 0 0,-1 0-1,1 0 27,-1 0 0,5 0 114,0 0 1,4 0 0,-5 0 0,0 0-1,-2 0 8,-2 0 0,5 0 1,0 0-1,-2 0 1,-1 0-1,-1 0 1,-1 0-1,1 0-83,0 0 1,1 2-1,1 0 1,2 3-1,-2-3 1,-1 0-214,-1-2 0,3 0 1,1 0 415,-2 0 1,3 0 0,-1 0 0,-1 0-99,-2 0 0,2 0-115,1 0 1,0 0 0,-5 0 24,1 0 1,4 0 101,-1 0 278,7 0-290,-4 0 1,5 0-192,-3 0 1,1 0-44,-5 0 0,3 0 592,-3 0-58,5 0-500,-2 0 64,5 0 85,0 0 0,1-6-34,3-2 0,3-2 1,4 1-1,-1 2 1,-2 0-8,2 0 1,1 0 0,1-3 0,-1 2 0,-1-1 0,-2-1 0,2 0 0,1 2 14,1-2 0,1 3 0,-1-1 0,1 0 1,-2 0-1,-2 1-6,-1 1 0,-3-2 0,1 2 1,1 1-91,0-1 0,-4 1 0,3 2-263,-1-1 281,-4 0 17,5 4 30,-1 0 1,-5 0 0,2 1 0,-6 2-1,-2 3-8,1 0 1,-1-3 0,3 3 0,-2-2 0,-1 1 0,-1 1 49,1-1 0,1 4-25,-3-5 0,0 5 0,-4-2 0,-1 2 0,1-1 0,-1 2 10,1 1 1,0 0-1,-1-2 1,1-1-1,-1 1 1,1-1 0,-1 0-1,1 1-4,0-3 0,5 1 1,1-4 148,1 1-54,3 0 1,-3-2 93,5 2 1,0-1-109,0 5 0,1 0 1,3 5-1,3-1 1,2-1-81,-1-3 1,-4 3 0,4-2 0,0 2 0,-1 1 0,-1 0 0,-1 1-173,4-1 1,-4 1 0,1-1 0,-2 0 0,1-1-1,1-1 43,-1-2 0,5-5 0,-3 3 0,1-2 148,0 0 1,1 0-1,2-3-24,-3 4 1,3-4-64,-3 3 647,-2-3-334,5-1-165,-10 0 0,5-1 56,-6-3-111,0-3 1,0-1-27,0-1 0,1 3 0,2-4 70,1 2 1,2 4 0,-4-5-10,2 0 0,2-1-249,-2 2 1,-3 1 166,4 3 1,-3 1 0,1-5 0,3-2-185,0-1 0,-3-1-1108,1-1 1,-1 6 201,1 3 1,-2 4-1,3 3 1106,1 1 0,1 0 0,5-4 0</inkml:trace>
  <inkml:trace contextRef="#ctx0" brushRef="#br0" timeOffset="35">20166 12998 7929,'7'-2'3259,"-3"-2"-3265,-2 3 0,-2-6-260,0 3 0,0-3 0,0-6 1,-2 1 377,-2 0 0,1 5 1,-5 1-1,-2 2 1,-1-1-1,-1-1 13,0 1 1,-1 0-1,1 5 1,1 2-127,3 2 1,-4 3 0,6 5 0,-3-1 0,2-1 0,1-2 0,0 3 0,1 3 0,0 3 14,0-2 1,3-2 0,-2 1 0,3 1 0,1 2-1,0-1 1,0 1-28,0 0 0,0-1 1,1-4-1,3 0 1,5-4-1,2-4-149,1-3 154,1-1 1,-5 0-1,0-1 1,2-2-1,-1-2 1,1-1 0,-3-1-2,-2 0 0,4 3 0,-5-4 1,0-2-1,0-1 0,0-1 1,-1-1 0,0 2-32,1 3 1,-3-3-1,3 3 1,-2-3-10,-2-2 1,1 5 393,3 0-270,-2 5 0,3 3 0,-5 8 0,0 3 0,0 2 0,0-1 0,0 1-114,0-1 1,0 0 0,0 1 0,2-1 0,0 1 0,4-2 0,-1-2-141,1 0 1,4-7-1,-2 4 1,3-2 164,1 0 1,-4 0 0,-1-2 0,-1 2-347,-2-3-1070,-4 5 1430,0-6 0,-5 5 0,-2 2 0</inkml:trace>
  <inkml:trace contextRef="#ctx0" brushRef="#br0" timeOffset="36">20526 13159 8442,'-6'12'140,"-2"1"1,-3-1 0,-1 0 0,-1 1 0,1-1 0,-1-1-33,1-2 1,0 0-1,-1-3 1,1 1-1,-1 1 1,1 0-1136,0 0 1027,5-5 0,1-3 0,6-7 0</inkml:trace>
  <inkml:trace contextRef="#ctx0" brushRef="#br0" timeOffset="37">20762 12613 7984,'4'-8'196,"0"0"1,0 4-1,-3-3 199,3 1 1,-1 3 0,4 7 0,-1 5-1,-2 2 1,0 3 0,1 2-192,2 5 0,0-2 1,3 2-1,-2 1 1,0 3-1,1 2 0,-3 2 1,0 0-1,-3 1-250,-2 3 0,-1-1 0,0 1 1,0 0-1,-1-1 0,-3-3 1,-3-3-1,-2-3-111,1-2 1,1-3-1,-2-6 1,2 1-1,1-1 1,2-1-1,0-1 1026,0-2-872,0-5 1,4 1 0,0-8 0,0-4 0,0-3-69,0-2 1,5 1-1,2-1 1,1 0 0,1-2-1,0-3 1,2-2 0,2-2-14,-1-1 1,1 2 0,-1 2-1,0 1 1,2 3 0,1 1-1,2 2 1,-2 1 64,-1 2 1,2 2 0,1 5 0,-2-2-1,-1 1 1,-2 1 0,1 2 0,-1 2 152,0 2 1,-3 1 0,-1 5 0,0-2 0,0 2 0,-1 1 0,-1 1 0,-3 1-103,-2-1 0,-1 1 0,0 0 0,0 3 0,0 0 0,0-1 0,0-1-144,0-2 0,-1 1 1,-2-1-1,-3 1 1,-1-1 139,-2 0 1,2-5-1,0-1 1,0-2-1,2 2 1,-2-1-1,0 1 1,-1-2-36,1 1 0,-4-3 0,4 3 1,-1-1-1,-1 0 0,0 0 0,-2 1 1,-2-1-34,1-1 1,-1 2 0,1 1 0,0-1 0,-1 1-1,1-4 59,-1 0 0,1-1 0,0 2 1,-1 1-1,1-1 0,-1-2 44,1-1 1,4 0 0,-1 0 197,0 0 89,3 0-647,1 0 1,6 0-1129,3 0 130,-2 0 1295,3 0 0,-5-5 0,0-2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357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1898 9041 8276,'19'0'0,"0"-1"0,-4-2 34,2-1 0,4-1 0,-5 2 0,1-1 0,0 0 0,3-1 0,0 1 0,1 1 0,1 2 0,2 0 0,2-2 32,3-1 1,2-2 0,7 4 0,-3-3 0,1 1 0,0 0 0,3-1 0,-1-1 0,1-1 0,-2 2 0,2-2 0,1 1-45,1 1 0,4-3 0,-2 2 0,1-1 0,2-1 0,-1 0 0,-1 1 0,0 0 0,-1 1 1,0-1-1,-3 2-5,-2-1 1,4-2-1,2 3 1,4-1 0,6 1-1,1 0 1,0 0 0,-1-2-1,0-1-21,-2 0 1,4 3 0,2-3 0,4-2-1,2-1 1,-1 0 0,-2 2 0,-2 1 35,-3-2 0,5-1 0,-3 0 0,3 1 1,2 2-1,2-2 0,1-1 0,-1 0-17,-2 3 1,-5-3 0,0 3-1,1-3 1,2-2 0,2 2-1,2 2 1,2 0 0,1 1-39,-1 1 1,0-3 0,-5 5-1,1-1 1,2 0 0,2 0-1,1-1 1,-2 2 4,-5-1 0,-1-2 0,-5 4 0,2 0 0,2-1 0,2 0 0,2-1 0,1 1 11,-2 2 0,4 0 0,-6 1 0,6-4 0,-31 3 0,1 1 0,0-2 0,1 1 0,0 0 0,0 0 0,0 0 0,-1 1-17,1 0 0,-1 1 1,0-2-1,0 0 0,0 1 1,0-1-1,32-3 0,1 1 1,0 2-1,2 2 0,-3 1 17,-1 0 0,-4-2 0,-1 0 1,3-2-1,4 1 0,-33 2 1,1 0-1,0 1 0,0 0 1,0 0-1,-1 0 1,0 0 0,0 0 0,4 0 0,0 0 0,-2 0 0,1-1 0,2 0 0,1-1 1,2 0-1,1 0 0,-1 1 0,0-1 0,1 1 0,-1 0 0,-2-1 0,0 1-11,1-1 1,0 0-1,5-1 1,0 2 0,-1 0-1,-1 0 1,-1 0-1,0-1 1,-2 0 0,1 0-1,-4 0 1,1 0 0,0 0-1,1 0 1,0 0-1,1 0 39,2 0 0,0 1 0,0 0 0,-1 1 0,-2-1 0,0 0 0,-1 0 0,1 0 0,1-1 0,1 0 0,0 0 0,1 1 0,3-1 0,1 1 0,-1 0 0,0-1-27,2 0 0,-1 0 0,4-1 0,-1 1 1,-2 0-1,1 1 0,2-2 0,0 0 1,2 1-1,0-1 0,-1 0 0,0 0 1,1 1-1,0 0 0,0 0 0,1-1 1,3-1-1,0 1-6,-1 0 1,1-1 0,-4-1 0,0 0 0,-2 2 0,0 1 0,1-1 0,1 0 0,-1 0 0,1-1 0,-1 1 0,-1 1 0,0-1 0,-1 0 0,0 2 0,-1 0 19,2 0 0,-1 0 1,-3-1-1,-1 0 1,1 0-1,1 0 1,-1 0-1,0 1 1,-1 0-1,1 1 1,3-1-1,0 0 1,2 0-1,1 0 1,2-1-1,0-1-58,-1 2 1,0 0 0,3-2-1,2 0 6,-1 1 1,-1 0-1,1-1 1,-1 1 0,2 0-1,-1 1 1,0-2 0,-1 0-1,-1 1 1,1-1-1,1-1 1,1 1-383,-1-1 0,0 1 0,-4 1 0,0 0 443,-2-2 0,-1 0 0,-1 1 0,0 1 0,4-1 0,1 0 0,-4 0 0,0 0 0,-2 1 0,0 0 1,-2 0-1,1 0 27,1 0 0,0 0 0,-3-1 1,0 2-1,3 0 0,0 0 0,0 0 1,0-1-1,-1 0 0,1 0 0,0 1 1,1 0-1,1 0 0,0 0 0,2 1 1,1 0-1,-1 0 0,1-1-74,1-1 1,-1 0-1,1 1 1,1 0 0,3-1-1,2 0 1,-3 1-1,1 1 1,-1 0 0,1 0-1,-1 0 1,1 0 0,3 0-1,1 0 1,-2 0-1,0 0 15,-1 0 0,-1 0 0,4 0 1,-1 0-1,-4 0 0,-1 0 0,2 0 1,-1 0-1,0 0 0,0 1 0,-1 0 1,1 1-1,0 0 0,0 1 0,0 0 1,1 0 38,-2-1 1,0 1 0,3 2 0,-1-1 0,-4-1 0,0-1 0,4 1 0,1 1 0,1 1 0,-1 0-1,1 0 1,0 1 0,-1-1 0,1 1 6,1-2 0,0 0 1,3 2-1,0-1-76,1-1 1,0 0-1,2 2 1,0-1 0,-3 1-1,1 1 1,-21-3 0,0 0-1,1 0 1,-2 1 0,1-1-1,0 1 1,1 0 0,1 0-1,-1 0 1,0 1 0,0-1-1,1 1 25,-2-1 1,1 0 0,0 0 0,3 1 0,1 0-1,-1 0 1,17 2 0,-1 0 0,3 1 0,-1-1-1,-21-3 1,-1 1 0,0-1 0,22 4 0,0-1 0,-1 0-1,-1-1 1,-1 0 0,-1 0-28,-1-1 1,0 0 114,-1 0 1,0 1 0,-4-1 0,0 0 0,1 0-1,0 0 1,1 1 0,-1-1 0,-2 0 0,0 0 0,-1 0-1,-1 1-20,-2-1 1,1 0 0,3 0 0,0 0 0,-1 1-1,0-1 1,-2 0 0,-1 0 0,-2 0 0,1 1-1,0-1 1,1 1 0,0 1 0,1 0 0,1 0 0,1 0 59,0 0 0,-1-1 0,-4-2 1,-1 0-177,5-1 1,0 0-1,-4 0 1,1 0 0,3 2-1,1 1 1,-3-2-1,-1 1 1,0-1 0,0 0-1,1-1 1,0 0 0,0 0-1,-1 1-171,-2 1 1,0-1 0,4 1-1,-1-1 1,-7 0 0,0 0 0,1-1-1,0 0 1,2 1 0,0 0 0,-3 0-1,1 1 238,-1 0 0,-1 0 0,1 2 0,0 0 0,-2-1 0,0 1 0,-1-1 0,1 1 0,1 0 0</inkml:trace>
  <inkml:trace contextRef="#ctx0" brushRef="#br0" timeOffset="1">1873 10480 8064,'12'0'514,"1"0"-405,-7-6 0,5 5 0,-2-3 1,2 3-1,3-1 0,1-1 1,3-1-1,0 2 0,1-1 28,0-1 1,2 2 0,5-2 0,2 1 0,0 1-1,1-2 1,2 1 0,2 1 0,1 2 0,1 0-93,-2 0 1,-4 0-1,4 2 1,1 1-1,2 1 1,3-2-1,1 0 1,4-2-62,4 0-65,-1 0 0,18 0 1,-3 0-1,0 0 1,-2-2-1,-2 0 1,1-4-72,2-1 0,4 4 158,-30 2 1,0-2 0,0 1 0,0-1 0,4 1 0,-1 0 0,-1 0-1,0 0 1,31-3 0,1 1 48,0 2 0,-1-4-51,-31 4 0,0 0 1,-1 0-1,0 0 1,2 1-1,1 0 1,-2 0-1,0 0 0,0-1 1,-1-1-1,2 1 1,0 0-1,1 0 0,-1 0-9,2 0 0,0 0 0,3-1 1,0 1-1,2 0 0,-1-1 0,0 0 1,-1 0-1,0-1 0,0-1 1,0 1-1,0 0 0,3 0 0,-1 0 1,1 0-1,1-1-11,-1 1 1,0 0 0,2 0 0,-1 0-1,-1-1 1,-1-1 0,0 1 0,0 0-1,-1 1 1,1 0 0,0-1 0,0 0-1,0 1 1,-1-1 0,0 0 0,-1 0 24,-1 1 1,0 0 0,-1 2 0,1 0 0,1-2 0,1 1 0,-2-1 0,1 1 0,0 0 0,0 0 0,-1 1 0,0-1 0,0 1 0,1 0 0,-1 0 0,0 0-16,1 0 0,0-1 0,1-1 0,1 0 0,0 2 0,0 0 1,-1 1-1,0-1 0,0 1 0,0 0 0,3-1 0,0 1 1,2-1-1,0 0-28,0 0 0,1 1 0,-1-2 0,0 0 0,-3 1 0,0 0 1,3 0-1,0 0 0,1 0 0,1 0 0,-1-1 0,0 0 1,-1 1-1,0-1 0,0 0 0,0 0 95,-1 2 0,0 0 0,0-2 1,-1 0-45,1 1 1,-1 0 0,2 0 0,-1 0 0,-3 2 0,-1 0 0,1 0 0,-1 0 0,0-1 0,0 1 0,2-2-1,0 1 1,2-1 0,-1 0 17,1 0 1,-1 1 0,5 0 0,1 1 0,-2-1 0,0 2 0,2-1 0,0 0 0,3 0 0,1 0 0,2 0 0,-1 0 0,1-1 0,1 0 0,0 0 0,0-1-99,1 0 1,2 0 0,2-1 0,1 1-1,2 0 1,1 1 0,0-1 0,0 0 0,0 0-1,0 0 1,0 0 0,1 0 0,-23 0 0,1 0-1,-1 0 1,1 0 0,-1 0 0,1 1 60,2-1 1,0 0 0,-1 0 0,20-2-1,0 0 1,-21 2 0,0 1 0,-1 0 0,24-1-1,-1 1 1,-23 0 0,1 1 0,-1-1-1,23 1 1,0-1 0,1 0 0,-1-1 0,-1 0-1,0 0 22,0 1 0,0-1 0,-1 2 0,0-1 0,1 1 1,0 0-1,1 0 0,0 0 0,-22 0 0,0 0 1,0 0-1,0 0 0,-1 0 0,1 0 0,0 0 0,0 1 1,-1-1-1,1 1 0,-1 0 0,0 0 0,1 1 1,0-1-1,0 0-38,-1 0 0,0 0 1,1 0-1,2 0 1,0-1-1,1 0 0,1 1 1,0-1-1,0 1 1,-1 0-1,0 0 1,0 0-1,-1 0 0,-1 0 1,1 1-1,0-1 1,1 1-1,-1-1 1,1 0-1,0 1 0,0-1 1,0 0-1,0 1 1,0-1-10,0 0 1,-1 0 0,1 0 0,1 0 0,0-1-1,-1 0 1,0 0 0,-1 0 0,0 0 0,-1 0-1,0 0 1,0 0 0,-1 0 0,1 0 0,-1 0 0,0 1-1,1-1 1,0 1 0,-1-1 0,0 1 0,1 0 53,-2 1 0,0-1 1,1 1-1,1-1 1,0 1-1,0-1 1,-1-1-1,1 1 1,-1-1-1,22 1 1,0 1-1,-22-1 1,-1 1-1,0-1 1,23 0-1,1 1 1,-1-1-1,0 0 1,-1 1-1,0-1-20,-1 1 0,1 0 0,-23 1 1,1 0-1,0 0 0,23-1 1,1 0-1,-1-1 0,0 1 1,-22-2-1,0 1 0,0 0 1,0 0-1,0 0 0,0 0 1,1 0-1,0 1 0,-1-1 1,0 0-1,1 0 0,-1 0-27,2 0 0,-1-1 0,1 0 1,-3 0-1,0 0 0,1 0 1,1 1-1,0-1 0,0 1 0,-1-1 1,0 1-1,0 0 0,-1 1 1,1-1-1,0 1 0,22-1 0,0 0 1,-22 0-1,1-1 0,-1 1 1,0-1-1,0 0 0,-1 0 28,1 0 1,-1 0 0,0 0-1,3 0 1,0 0 0,-1 1-1,18 0 1,-2 1 0,4 0-1,0 1 1,-22-1 0,1 0-1,-1 0 1,22 1 0,0 1-1,0-1 1,0 1 0,-1 0-1,0 0 15,0-1 0,-1 1 0,-19-1 0,-1 1 0,0 0 0,19 0 0,-1 0 0,4 1 0,0 0 0,-21-2 0,0 0 0,1 0 0,-2 0 0,1 0 0,0 0 0,0 0 0,0 0 0,1 0 0,-2 1 0,0-1 0,1 0-25,-1 0 0,1-1 1,0 1-1,-1 1 0,-1 0 1,1-1-1,2 0 0,0 0 1,0 0-1,-2 0 0,1 0 1,0 0-1,21 2 0,0 0 1,-2-2-1,-1 1 0,2-1 1,-1 1-1,1-1 0,-1 0 3,0 2 0,0 0 1,-1 0-1,-1 0 1,-2 0-1,1-1 1,0 1-1,0-1 1,-1 0-1,-1 1 1,0 1-1,0-1 1,0 1-1,-1-1 1,0 0-1,1 0-18,-4-1 0,1 0 1,2 0-1,0 1 0,-2 1 1,0 0-1,2 0 1,0 0-1,2 1 0,0-1 1,-3 0-1,1 0 1,-1 0-1,1-1 0,0 0 1,-1 0-91,3-1 1,0 0 0,-3 0 0,0 0 0,-3 2 0,0 1 0,-2-1 0,0 0 0,1 0 0,-1 1 0,-2-1 0,1 0 0,-1 0 0,0 0 0,-2 1 0,-1-1-257,-2 0 0,0 0 0,2-1 0,-1-2 363,1 2 0,0-1 0,1-1 0,1 1 0,3 1 0,0 1 0,-53-6 0</inkml:trace>
  <inkml:trace contextRef="#ctx0" brushRef="#br0" timeOffset="2">1823 12129 9594,'6'-6'206,"1"-4"1,5 4-1,0 1 1,1-1-1,-1 2 1,2 0-1,2 0 1,5 0-145,3-2 0,2 4 0,3-5 0,4 1 0,4 2 0,6 0 0,6-2 0,8 1 0,3-1 1,1 2-152,-3-1 0,5 2 0,-2-4 0,1 0 0,6 0 0,-33 3 0,1 0 0,3 0 0,1 0 1,0 0-1,0 0 0,-1-1 0,0 1 97,-1 1 0,0-1 0,4-1 0,1-1 0,2 3 0,0-1 1,2 0-1,0 0 0,0 0 0,1 0 0,1-1 0,0 0 0,0 0 1,1-1-1,2 0 0,1 0 0,-1 0 0,0-1-27,1 1 1,0 0 0,4 0 0,-1 0 0,-4-1 0,0 0 0,3-1 0,1 1 0,4-2 0,0 1 0,0 0-1,-1 1 1,-1 0 0,0 0-31,-2 1 0,1 0 0,0 0 0,0-1 1,3 2-1,0-1 0,-1 1 0,-1 1 0,-2 0 1,1-1-1,1 1 0,1-1 0,-1 0 0,0 0 1,0 0-1,1 1 59,-2-1 1,0 1 0,-3 2 0,0 0 0,3-1 0,0-1-1,0 1 1,1 1 0,-2 0 0,1 1 0,0 0 0,0-1-1,0 1 1,0-1 0,2 0 0,-1 0 0,0 1 0,0 0-26,-1 0 0,-1 0 0,2 1 0,0-1 0,-2 0 0,0-1 0,1 0 0,1 0 0,0 0 0,0 1 0,-3 0 0,-1-1 0,-1 1 0,-1 0 9,-1-1 0,0 0 0,1-1 0,0 1 0,2 2 0,0 0 0,-4 0 0,-1 0 0,-1 0 0,-1-1 0,1 0 0,-1-1 0,2 0 0,0 0 0,1 1 0,-1-1 36,1 2 1,0-1-1,-3 0 1,-1 1 0,0-2-1,-1 1 1,1-1-1,-1 0 1,1 0 0,0 1-1,3 0 1,-1 1 0,0 0-1,-1 0 1,0-1-1,0 0-25,-2-1 0,-1 0 0,3 1 0,0 1 0,-1-2 1,0 0-1,0 1 0,-1 0 0,-1 1 0,-1 0 1,0 0-1,0-1 0,-1 0 0,0-1 0,0 0 1,1 0-1,0 0 0,-1 1-30,3 0 0,-1 1 0,-1 0 0,1 0 0,-3 0 0,0 0 1,-1-1-1,0 0 0,2 0 0,0 0 0,0-1 0,0 0 1,2 0-1,-1-1 10,-1 1 0,0-1 1,-4 2-1,0-1 1,0-1-1,0-1 0,0 1 1,1-1-1,0 2 1,0-1-1,4-1 0,0 1 1,-1 0-1,0 0 1,0 0-1,-1 0 0,-3 0 1,-1 0 57,0 0 0,-1 1 0,3-1 1,0 0-1,-2 2 0,0-1 0,3 0 1,1 0-1,2 0 0,0 0 0,-1 0 1,0 0-1,-1 0 0,-1 0-62,-1 0 0,1 1 0,-1 0 1,2-1-1,2 1 0,2-1 1,0 0-1,-1 0 0,0 1 1,-1 0-1,0 0 0,0 0 1,-3 1-1,1-1 0,1 0 1,0-1-1,1 0 0,1 0 22,0 0 0,1 1 0,1 0 1,-2-1-1,-5 1 0,-1 0 1,2-1-1,0-1 0,1 2 1,-1 0-1,2 0 0,-1 0 1,0 1-1,1 0 0,-2 0 0,1 0 32,-1 0 0,0 0 0,-1 0 0,-1 0 1,-1 0-1,-1 0 0,1 0 0,1 0 1,1 0-1,0 0 0,2 0 0,-1 0 0,1 0 1,0 0-1,-1 0 0,0 0-51,-2 0 1,1 0-1,1 2 1,0 0-1,0 1 1,1-1-1,1-1 1,0 0-1,2 0 1,-1 0-1,-1-1 1,0 0-1,-1 0 1,-1 0-1,0 0 1,-1 1 14,0 1 0,0 0 0,4-1 0,0 0 0,-1 1 0,0 0 0,0-1 0,0-1 0,-2 0 0,-2 0 0,-1 0 0,0 0 0,-2 0 0,1 0 0,2 1 0,0 0 31,3 1 0,1 0 1,-6-2-1,1 1 1,2 1-1,0 0 0,-2-1 1,-1 0-1,35-1 1,-3 1-1,1 2 1,-34-1-1,1 0-32,1-1 1,1 1 0,-2-2 0,0 1-1,1-1 1,-1 0 0,32 0 0,-1 0 0,1 0-1,1 1 1,-34 1 0,0-1 0,2 1 0,0 0-20,1 0 0,0-1 0,-1 0 0,0-1 0,34 0 0,-4 0 1,1 2-1,-33-1 0,0 1 0,2 0 0,1 0 0,-1-1 0,1 0 35,0 0 0,-1 0 1,1-1-1,0 0 0,28 0 1,-31 0 0,1 0 0,35 0 0,-35 0 0,1 0-1,0 0 1,0 0 0,0 0 0,0 1 1,1 1 1,-1 0 0,0-1 0,0 0-22,1 1 1,-1 0-1,0-1 1,0-1-1,1 0 1,0 0-1,0 0 1,1 0-1,0 1 1,1 0 0,-2 0-1,1 0 1,-1 1-1,0 0-13,-1 0 0,0-1 0,1 1 1,0-1-1,1 0 0,0 1 0,2 0 1,0 0-1,-1 0 0,1 0 1,-1 0-1,0 0 0,-1 0 0,0 0 1,1 0-1,0-1 17,1 0 1,0-1 0,0 2-1,0 1 1,2-1 0,0 0 0,-1-1-1,0 0 1,-1 1 0,-1-1 0,1 0-1,-1 1 1,1 0 0,0 0-1,1 0 1,0 0 1,0 1 1,1 0 0,1-3 0,-1 1-1,1 2 1,-1 0 0,0-1 0,-1 0-1,1 0 1,0 0 0,-1 0 0,1 0-1,1 0 1,-1 0 0,0 1 0,-1 0-18,1 0 1,-1 1 0,-1-2 0,0 0 0,2 1 0,1 1 0,-1-2 0,1 1-1,0-1 1,0 0 0,1 0 0,0 0 0,0 1 0,1 0 0,-2 0 0,0-1 17,-2 1 0,0 0 0,4 1 0,2 0 0,-3-1 1,0 0-1,1 0 0,-1 1 0,1 0 0,-1 0 0,0 0 1,0 0-1,1 0 0,0-1 0,0 0 0,1 1 9,-1-1 0,0 1 0,2-2 0,-1 0 0,-1 2 0,-1 0 0,0 0 0,0 0 0,0 1 0,0-1 0,2 0 0,-1 0 0,1 0 0,0 0 0,-2 0 0,0 0-12,0 1 1,0-1-1,-3 0 1,0 0-1,5 1 1,0 1 0,0-1-1,0 0 1,0-1-1,1 0 1,-2 0 0,0 0-1,-1 0 1,1 1-1,-1-2 1,-1 0-20,2 0 0,-1 0 1,7 2-1,0 0 1,-3-2-1,0 0 1,-2 1-1,1 1 0,-2-1 1,0 0-1,0 0 1,0 0-1,0 0 1,1 1-1,-1-2 1,0 0 27,0 0 0,-1 0 1,-1 1-1,-1 0 1,-2-2-1,0 0 1,1 0-1,-1 0 1,1 1-1,-1-1 0,0 0 1,-1 0-1,0 0 1,0 0-1,-1 0 1,-1 0 20,1 0 1,-2 0-1,28 4 1,-3-4 0,-2 3-1,1-3 1,1 1-1,0 0 1,0 1-103,0-1 1,-1-2 0,-3-1 0,-6 0 0,-4 0 0,-4 0 0,-1 0 0,-4 0 72,-5 0 0,5 4 0,-6 0 0,-3-1 0,-2-2 0</inkml:trace>
  <inkml:trace contextRef="#ctx0" brushRef="#br0" timeOffset="3">20551 7541 7403,'7'-6'444,"2"3"0,-5-5 712,-1-2-991,-2-1 0,-1 3 1,-1 0-1,-3 0-83,-4 1 0,-3-3 0,-2 6 0,1 1 1,-1 2-1,1 1 0,0 0 0,-1 0 6,1 0 1,-2 1 0,-1 3 0,-2 5 0,2 2 0,1 2 0,3 3 0,3 0 0,3-1 0,1 0-105,-1 2 0,1-3 0,6 2 1,2-3-1,4-5 0,3-3-90,1 1 0,1-5 0,-1 3 0,1-4 0,-1-2 0,0-4 0,1 1 0,-1-2 77,1 0 1,-2 3-1,-2-4 1,0-1-1,-1 1 1,0 0-1,-1-2 253,-1-1 1,2 3-274,-4-1 1,0 12 0,-4 3 0,0 8-1,0 6 1,0 4 0,0 0 0,-1 1-140,-3 0 0,1 4 0,-4-1 0,1-4 1,2-3-1,0-2 0,0-1-21,1 0 1,1-1 0,-1-5 414,-1 0 1,-1-3 90,5-1 0,2-5 0,2 1 1,3-4-136,0-4 0,4 1 1,-3-5-1,3-2 1,1-1-1,0-1 1,-1-1-1,-2 1-214,1-1 0,4-3 0,-6-1 0,2 2 0,-1 3 0,-2 2 0,0 3-903,0 2 1,1 1-1,5 4 955,-1 0 0,0 0 0,1 0 0</inkml:trace>
  <inkml:trace contextRef="#ctx0" brushRef="#br0" timeOffset="4">20848 7838 8078,'-11'2'137,"3"2"0,-3-1 0,3 3 1,-2 1-1,0 0 0,2 3 274,-1 1 0,2 0 1,0-1-1,1-2 1,3 1-1,2 3-836,1 0 0,6-5 353,2-3 0,3 1 1,1 0-1,1-3 1,-1 0-1,1-2-9,-1 0 1,0 0-1,1-2 1,-1 0 0,1-4-1,-1 1 1,-1-2 0,-1 1 53,-2 1 0,-5-5 1,1 2-1,-4-3 0,-4-2 79,-5 1 0,-3 1 0,-3 3 0,-2 2 0,2 2 0,1-2-52,2 0 0,0-3 0,-1-3 0</inkml:trace>
  <inkml:trace contextRef="#ctx0" brushRef="#br0" timeOffset="5">20948 7429 6185,'0'-12'321,"-5"3"0,0 1 1,-1-2-1,0 1 0,0-1 1,-1 2-1,0-2-153,-2-1 0,-1 3 1,0 0-1,2-2 1,-2-1-1,-1 0 0,-1 1 1,0 3-1,-1 1 1,-1 0 64,-2 1 1,1 0-199,-6 5 1,2 0 0,-3 0-1,1 0 1,-1 0 0,-1 0-1,-2 0-20,0 0 0,-1 5 0,-2 0 0,-1 1 0,0 0 0,0 0 0,0 1 1,2-2-1,1 2-121,1 0 1,0 0 0,0 3-1,0-3 1,1-1 0,0 0-1,2 1 1,1-2 132,-1 1 1,5 2 0,-1-2 0,1-1 0,2 2 0,3 0 0,2 1 0,0 0 65,-1 1 0,3-1 1,1 4-1,0 1 1,2-1-1,-2 1 0,1-1 1,-1 2-1,0 2 1,5-1 0,-2 6-1,1 0 1,0 0 0,-1-2 0,1 0-1,2 0 10,1 3 1,0-2 0,0-1-1,0 0 1,0-1 0,1 0-1,2-3 1,1 0-66,-1 2 0,2-3 0,-1 2 0,1-3 0,-1-4 0,1 0 0,1 0 1,-1 2-24,-2 2 0,4-1 0,0 1 1,1-1-1,0 0 0,2 1 0,0-1-22,-2 1 1,3-2 0,-3-2 0,3-1 0,2 1 0,-1-1 0,0 0-79,1 2 0,-1 1 1,1 1-1,-1 1 0,0-1 1,-1 1-1,-1-1 0,-2-1 1,1-1-117,-2-2 0,4-1 1,-3 1-1,3-2 1,3-2-1,1 0 1,3-1-1,0-2 179,0-1 1,2 4 0,-2 0 0,1-1 0,2-2 0,-2-1 0,-2 0 0,-3 2-92,-2 2 0,0-3 0,1 5 0,-1-2 1,1 0-1,-2 0 6,-3 2 0,3-5 0,-3 3 0,3-2 0,2-2 0,-1 0 0,0 0 0,2 0 39,3 0 0,-3 0 1,2 0-1,-2 0 0,-2 0 1,1 0-1,-1 0 112,1 0 1,-1 0 0,0 0 0,1 0-1,-1 0 125,1 0 0,-1 0-155,0 0 1,5-5 0,-1 1-1,1 0 1,-1 0 0,2-1 19,2-2 1,-4 2 25,5-3 0,-6 4 1,2-4-1,-4-2 0,0-1 1,-1-1 233,1-1 0,-1 1-250,0 0 1,-3-1 0,-2 1 0,-2-1-1,-1 0 1,0-3 0,2 0-10,1 1 0,-3 1 0,4 2 0,0-1 1,1 1-1,-2-1 0,-1 1-55,1 0 1,2-1 0,2 1 0,-3-1 0,-4 1 0,-1 1 0,0 0 36,1-2 1,0 0 0,-4-8-1,-2 4 1,0 2 0,-4 0 0,1-3-1,-2-1-60,0-3 1,4 0 0,-2 0 0,0 1 0,0 0 0,-1 2 0,1 1-91,2 0 0,-4 6 136,-1 0 0,1-1 0,-3 5 0,-1-3 0,-2 0 0,-1 1-45,-1 2 0,-6 4 0,0-3 1,-2 0-1,-3 0 0,-2-1 0,-1 1 1,2 1-187,1 1 1,1 2 0,1-4 0,4 2 0,2 2-1,1 2-432,1 1 1,0-2 659,8-2 0,3 3 0,5-5 0</inkml:trace>
  <inkml:trace contextRef="#ctx0" brushRef="#br0" timeOffset="6">21158 7317 6467,'0'-12'751,"-1"1"-576,-3 3 0,1-2 0,-4 5 1,0-2-1,0-2 0,-2 1 1,-2 0-1,-2-2 0,1-1 0,0-1 1,-1-1-7,1 1 1,-1 4-1,0-1 1,-3 0-1,0-2 1,1-2-1,0 2 1,-1 2 0,0 2-1,-1 0-166,-1 0 0,5 4 0,-5-2 0,1 1 0,-1-1 0,0 3 0,-1-1 0,0 0-630,-3-1 627,4 0 0,-6 3 1,5-2-1,-2-1 0,1 1 1,-1 2-1,2 1 0,1 0 26,0 0 0,0 0 0,-4 0 0,3 0 0,-1 0 1,3 0-1,-3 1 0,1 2 0,-3 1-54,-2-1 1,4-2-1,-1 0 1,0 2-1,1 1 1,-1 0 0,0 0-1,1 1 38,-1-3 1,0 4-1,-2-1 1,1 1-1,1 1 1,1-2-1,-1 2 1,0-1 67,-1-1 1,-3 3 0,-2-3 0,-2-1-1,1 0 1,2 0 0,3 0 0,1 0-35,1 0 0,2 5 1,-2-4-1,3 2 1,2 3-1,-1 1 1,2 0-1,1-2-84,2 0 1,-1-1 0,1 4 0,0 1 0,-1-1 0,1 1-1,-1-1 77,1 0 0,4-1 0,1-1 0,1-2 1,2 2-1,0 1 0,-2 1 1,0 1 1,3-1 0,-3 1 0,2-1 0,0 0 0,1 1 0,2-1 0,0 2-15,-4 3 0,4-4 1,-3 5-1,2-1 0,2-1 1,0 1-1,0-1 1,0 1 76,0-2 0,5 0 0,-1 0 0,-1 2 0,-2-2 1,0-1-1,2-2 0,1 1 0,-1 0-46,-2 4 0,3-3 0,2 2 0,-1-2 1,1-2-1,-2 1 0,0 1-89,0 2 0,5-2 0,-4 3 1,2-4-1,1 0 0,1-1 0,-1-1 1,0-1 123,-1-2 1,4 0 0,-3 5 0,3-1-1,2 1 1,-2-1-65,-3 0 0,2-2 0,-5 1 0,2 3 1,1 0-1,1-1 0,-1 0-42,2-1 0,1 1 1,1-1-1,0-1 0,1-1 1,-1-2-1,1 2 0,-1 1 71,0 1 1,1-4-1,-1-1 1,1 0-1,-1-1 1,-1 0-1,-1 0 1,-2 1-75,2 0 1,1-3-1,1 4 1,0 0 0,-1 1-1,-1-1 1,-2 0 0,2 0-101,1 1 1,3-2 0,1 2 0,1-2-1,0 0 1,-3 0 0,0 1 0,-1-1 84,1-3 0,-1 2 0,0-2 0,1-1 0,-1-2 0,1-1 0,-1 1 1,0 2 112,1 1 0,3 0 1,1-4-1,-2 2 1,0 1-1,0 1 1,2-2-1,-2 1 1,0 0-76,2 1 0,-3 2 0,3-4 0,0 2 0,1 1 0,0-1 0,0 0 15,-3-1 0,0-2 0,0-1 0,2 0 0,-2 0 0,-1 0 1,-1 0-1,3 0 29,0 0 1,2 0-1,-3 0 1,2 0 0,-2 0-1,-1 0-47,-2 0 1,1 1 0,-1 2 0,0 1 0,1-1 0,-1-2 0,2-1-1,1 0-19,2 0 1,1 0 0,-3 0 0,3 0 0,0 0 0,-1 0-1,-1 0 1,-3 0 4,0 0 1,-1 0 0,1 0-1,-1 0 1,0-1 0,1-2-1,-1-1-40,1 1 0,-1-2 0,0 1 0,1 0 0,-1-1 0,1 0 0,-1-1 0,0 0 80,1-1 0,-1-2 1,1-2-1,-1 2 0,0 0 1,1 0-1,-2-2 0,-2-2 6,0 1 1,-5 0 0,3-1-1,0 1 1,-2-1 0,1 0-1,-2-3 1,0 0-127,0 1 0,4-3 0,-2 0 0,-1-1 0,2-2 1,-1 0-1,1 2 0,-2 0 8,1-1 0,2 5 1,-3-3-1,1 2 1,0-1-1,-4 2 0,0 1 181,-2 2 1,0 4-1,0-1 1,0 0 0,-2-2-1,-2-2 1,-3 1 16,0-1 0,0 1 1,5 0-1,-4-1 1,1 1-1,-1-1 0,3 0-88,2-4 0,0 3 0,-2-2 0,-1 2 0,1 2 0,0-1 0,0 1-4,-1-1 1,-4 5 0,3 1 0,-1 0 0,-1 2 0,2-2 0,-2 0 0,0-1 0,-3 0-1,-1 1-68,-1 1 0,4-3 0,-1 2 0,0-2 0,-2 2 0,0 1 35,2-1 0,-2 0 0,4-3 0,-1 2 0,1-2 0,2-1 61,2-1 0,0 1 0,0 1-246,-1 2 0,-4 4 1,3-3-1,-2 1 1,-3 4-14,-1 0 1,3 2 0,-1-1-1,0-2 342,-2-1 0,4-2 1,1 4-1,1-2-132,-3 1 1,1-3 0,-2 2 0,0 1-133,-2 2 0,2 1 1,3-1-1,-1-2-1156,0-1 1288,4 0 0,-8-2 0,4-1 0</inkml:trace>
  <inkml:trace contextRef="#ctx0" brushRef="#br0" timeOffset="7">18566 7640 8318,'9'0'491,"-1"0"0,1 0 0,3 0 0,0 0-263,0 0 0,5 0 0,1 0 0,1 1 0,3 2 1,3 1-1,4-1 0,4-2 0,1-1 0,1 0-256,-2 0 0,0 0 0,3 0 0,-3 0 0,-3 0 0,-1 2 1,0 0-1,-3 3 0,-2-3-271,-4 0 1,-4-2 0,0 1 0,-2 2 0,-2 1 0,1-1 0,-1-2 0,0-1 12,1 0 0,-1 4 0,2 0 0,1-1 0,3-2 0,1-1 0,3 2 0,0 1-101,-1 1 0,-3 0 1,-6-4 386,1 0 0,-1 0 0,1 0 0</inkml:trace>
  <inkml:trace contextRef="#ctx0" brushRef="#br0" timeOffset="8">19286 7528 8271,'-13'-1'2992,"1"-3"-1208,5 2-1659,1-3 0,12 6 0,4 3 1,3 5-1,5 2 0,2 1 1,2 0-61,1 1 1,-4 3 0,-1 1 0,-1-2-1,-1 0 1,-1 0 0,-1 2 0,-3-2-274,-2-1 0,-4-2 1,-5 1-1,-1-1 1,-3 0-1,-5 1 1,-3 1 182,-5 2 1,2-2-1,-5 3 1,-3-4-1,0 0 1,-2-1-1,2 0 1,1 0-1,2-3-256,3-1 1,0-3 0,5 1-1,-1 1 281,1 0 0,-6 2 0,-1 3 0</inkml:trace>
  <inkml:trace contextRef="#ctx0" brushRef="#br0" timeOffset="9">21059 7305 7989,'-11'-1'466,"2"-4"1,2-3 0,1-3-154,3-1 1,2-2 0,1-1 0,0-2 0,0 2 0,0 0 0,0 0 0,1-3-1,3 0-152,5 0 1,2-4 0,1 1 0,2-2 0,1-2 0,3-1 0,1-2-223,3-1 0,2 1 1,1 4-1,1 2 1,1 3-1,4 1 0,0 3 1,4 1-108,1 1 1,1 5-1,1 1 1,1 2 0,0 2-1,-4 2 1,1 1 0,0 0 237,1 0 0,-4 0 0,-1 1 1,0 3-1,-2 4 0,0 3 1,-1 3-1,0 1 0,-1 2-117,-5-2 0,1 3 0,-8 0 0,-1 0 0,-1 1 0,-1 0 0,-2 3 0,-3 1 44,-4-3 0,2 4 0,-2-4 0,-2 4 0,0 1 0,-2-2 0,0-1 0,0-1 44,0 1 1,-2-3 0,0 0 0,-4-1 0,-1-1 0,-2-1 0,-2 1-1,-3-2-35,-3-1 0,2-2 0,-6 1 0,-1-1 0,-1 0 0,-2 1 0,0-1 0,1 1-100,-1-1 1,0 0-1,0 1 1,0-1 0,1 1-1,-1-1 1,0 0 0,0 1 7,0-1 1,-4-4-1,0-1 1,2 0-1,2-1 1,3 1 0,1-2-1,1 1-13,0-4 1,-2 0 0,6-2 0,1 0 0,1 0 0,1 0 266,1 0 1,5-2-273,3-2 0,3 2 1,2-5 103,3 1 0,-2-3 0,3 2 0</inkml:trace>
  <inkml:trace contextRef="#ctx0" brushRef="#br0" timeOffset="10">21481 7491 8007,'-13'0'312,"1"0"0,-2 0 1,-2 0-1,-5 0 1,-2 0-1,-2 1 15,0 4 1,2-3 0,1 7 0,2-1-1,2 0 1,3 0 0,1 2 0,3 1 0,3 1-1,4 1-227,3-1 0,2 3 1,3 1-1,6-4 1,4 0-1,2-2 1,1 0-1,1-2 1,1-1-376,0-2 1,5-1 0,-5-4-1,0 0 1,-2 0 0,-4 0 408,0 0 0,-2-1 1,-4-3-1,-7-4 13,-7-3 0,0-2 1,-1 1-1,-2-1 1,0 1-1,1 0 1,1-1-368,-2 1 0,3-1 0,-1 2 0,-2 2 0,-1 2-3667,-1 1 3887,-1-3 0,6 7 0,2-3 0</inkml:trace>
  <inkml:trace contextRef="#ctx0" brushRef="#br0" timeOffset="11">22299 6598 7629,'0'-12'-428,"0"3"0,0 1 0,2 0 925,2 1 0,-3-4 0,3 3 0,-4-3 0,-4-2-140,-4 1 0,-3 4 0,-1 1 1,-1 1-1,-1 5 0,-1 4 0,-1 5 1,1 3-208,1 1 0,1 5 0,1 1 0,1 0 0,1 1 0,3-1 0,2 0 0,2-3-322,2-1 0,1-2 0,0 0 1,1-1-1,2-1 0,2-3 0,2 0-11,3 0 0,-3-4 0,1 1 0,2-3 0,1-1 0,1-1 123,1-3 0,-1-2 0,0-4 0,1 2 0,-1-2 0,-1-1 1,-2-1 81,-5 0 1,1 3 0,-1 1-1,-1-3 1,-2-3 0,-1-2 0,0 1 240,0 1 0,0 6 1,0 2-1,0 5-186,0 6 1,0 6 0,0 4 0,0 3 0,0 0 0,0 1-1,-1-1-170,-3 0 0,3 3 0,-4-4 0,4-2 1,1-2-1,0 0 0,0-1-1342,0 1 1,0-5 1434,0 0 0,0 0 0,0 5 0</inkml:trace>
  <inkml:trace contextRef="#ctx0" brushRef="#br0" timeOffset="12">22535 6697 8153,'10'0'1436,"-6"0"-1303,-6 6 1,-6-3 0,1 5 0,0 1 0,1 2 0,-4 2 0,-1-1-58,-2 1 1,1 0 0,0 3 0,-1 0 0,1-1 0,-1-1 0,2-2 0,3 1-1236,4-1 1159,3 1 0,12-6 0,2-2 0</inkml:trace>
  <inkml:trace contextRef="#ctx0" brushRef="#br0" timeOffset="13">22733 6362 9963,'0'9'368,"0"-1"0,0 3 0,0 4 0,0 4 52,0 1 1,0 3-348,0-2 1,0 2 0,0 2-1,0 0 1,0 0 0,0-1-1,0 1 1,0-1-349,0-4 1,0 2-1,0-5 1,0-2 0,0-1-1,0-2 1,0 1-2394,0-1 2518,0-5 0,2-7 272,2-8 0,-1 1 0,4-1 0,0-3 0,-1-3 1,4-3-1,1 2 113,2 1 1,-5-1 0,0 1 0,2 3 0,1 0-1,1 2-89,1 0 0,-1 4 0,0 5 1,1 0-1,-1 0 0,1 0-166,-1 0 0,-4 4 0,0 1 0,1 2 0,-1 2 0,-1-1 0,-2 0 0,0 2 15,0 1 1,-4 1 0,4 1-1,-4-1 1,-1 0 0,-1-1-1,-2-1 1,-3-2 14,-1 2 0,-1 0 1,-4-1-1,-1 0 0,1-1 1,-2 0-1,-1-1 1,-3 0 7,-1 0 1,4-3 0,-2 3 0,3-2-1,1-2 1,-3 0 0,0 0 212,1 1 1,5 0 0,2-4-313,-2 0-1125,5 0 1,-2 0 1205,3 0 0,8-6 0,-3-1 0</inkml:trace>
  <inkml:trace contextRef="#ctx0" brushRef="#br0" timeOffset="14">18107 9513 8110,'9'-7'0,"-1"1"0,2 2 379,1 0 1,2 0-1,4 2 1,2 0-1,2-2 1,0 1 0,1 1-1,1 2 1,2-1-1,0-2-240,-1-1 0,1 0 0,0 4 1,0 0-1,0 0 0,-1 0 0,3 0 1,0-1-1,4-2 0,-1-1 0,2 1 1,-1 2-409,4 1 1,1 0 0,1 0 0,-1-2 0,-2-1 0,-4-1 0,-2 2 0,-6 0-121,-3 2 0,-2 0 1,-6 2-2152,-3 2 987,-2-3 1553,-6 5 0,-6-12 0,-1-1 0</inkml:trace>
  <inkml:trace contextRef="#ctx0" brushRef="#br0" timeOffset="15">18889 9364 8134,'-6'0'643,"6"0"0,7 1-408,4 3 1,2 3 0,-1 6 0,0-1 0,1-1 0,-1-1 0,1-2 0,-1 2-10,0 1 1,-5 1 0,-3 0 0,-2 1 0,-2-1-214,0 1 0,-2-1 0,-2 0 0,-4 1 0,-3-1 0,-1-1-108,-1-3 0,1 2 1,-1-6-1,1-1 1,0-2 27,-1-1 0,6-1 1,2-2-1,1-2 1,0-2-1,1-3 167,1-1 1,2-1 0,0-1 0,0 1 0,0 0 0,2-1 0,1 1 0,2-2-347,2-3 0,-3 4 0,3-4 0,0 3-808,0 2 0,-3 6 1054,4 6 0,0 6 0,5 6 0</inkml:trace>
  <inkml:trace contextRef="#ctx0" brushRef="#br0" timeOffset="16">20030 9314 7993,'7'-8'2388,"-3"0"-2117,-3 5 0,-1-8 0,0 3-161,0-3 0,0-2 0,-1 1 0,-2-1 1,-1 1-67,1 0 0,-4 1 0,-1 1 0,-3 3 1,-1 1-1,-1 4 0,1 0-128,-1 2 0,0 0 0,-3 0 0,0 0 0,-1 2 0,1 2 0,-1 4 59,2 3 1,5 2 0,4-1 0,0 0 0,2 1 0,0 1 0,0 1 0,1 1 86,2-1 0,1-1 0,0-1 0,0-1 1,1-1-43,3-3 0,3 2 1,5-6-1,1-1 1,-1-2-1,1-1 1,-1 0-80,0 0 0,1-4 0,-1-1 1,2-2-1,1-2 0,2 1 1,-2 0-1,-1-2-35,-2-1 1,-4-1 0,1-1-1,-1 1 1,0 1 0,-1 1-1,-2 2 506,-2-2 0,-1 3-342,-2-1 1,0 11 0,0 2 0,0 8 0,0 3 0,0 0 0,0-1 18,0 1 1,0 2 0,0 4 0,0-2-1,-2-1 1,-1-1 0,-1 1 0,0-1 50,-1 0 1,2 3 0,-4-5-1,0 1 1,0-1 0,-2 2-1,-2 0 1,-2 1-165,1 1 1,-5-1 0,1 3 0,1-1 0,2-1 0,3 0-1,4-4 1,-1-2-288,0-2 0,4-3 423,-1-1 1,4-5 0,3-1 0,2-3 0,1-5 0,1 1-87,-1-1 0,-1-3 1,3 0-1,2-3 0,1-3 1,1-2-128,0 2 0,1 1 0,-1 2 0,1-2 0,0-1 0,3-1 0,0 0 1,1 1-125,1-1 0,-5 2 1,4-3-1,-3 4 0,-3 0 1,-2 2-1,-2 2 0,0 2-114,0 1 0,-6 3 0,-1 8 0,-7 3 339,-4 3 0,-1 7 0,0 1 0</inkml:trace>
  <inkml:trace contextRef="#ctx0" brushRef="#br0" timeOffset="17">20203 9761 7963,'7'-6'867,"-1"3"-394,-6-5 0,0 4 1,-2-3-1,-2 2-239,-4 2 0,-3 3 0,-1 3 0,1 2 0,1 2 0,3 3 0,0 1-81,0 1 1,3 0-1,-3 1 1,2 1-1,1 1 1,-1 1-1,1-1-217,2-1 0,0-1 0,2-1 0,2-1 0,2-3-83,4-4 1,-1 2 0,1-2 0,2-1 0,1-2 0,1-1-174,1 0 0,-1 0 1,0-1-1,1-2 1,-1-2 206,1-2 0,-5 0 0,-1-3 0,0 2 0,-2-2 102,1-1 1,-2-1 0,-4-1-1,0 1 1,0 0 0,-2 1 96,-2 2 0,2 0 0,-5 3 0,1-1 0,2-1 0,-1 1 0,-2 2-135,0-1 0,-4 5 1,2-2-1,-2 4 0,0 5 1,2 1-1,0 1-622,0-1 0,3 4 671,2-3 0,3 3 0,1 2 0</inkml:trace>
  <inkml:trace contextRef="#ctx0" brushRef="#br0" timeOffset="18">20191 8942 7483,'-7'-5'313,"-4"2"0,3-4-8,-3 1 0,3-2-149,-1 4 1,1-4 0,-3 2 0,1 1 0,2-1 0,-2 3-97,-1 2 1,-1 1 0,0 0 0,-1 0 0,-1 0 0,-1 0 0,-3 0 0,0 1 0,-1 2-94,0 1 1,-2 5-1,-4-4 1,2 1 0,1 1-1,1-2 1,-1 1 0,-1-2-1,-2 0-6,0 0 1,4 4 95,1-4 1,3 5 0,-2-4 0,1 1 0,2 1 0,-1-2 90,0 1 0,0 2-102,0-4 0,3 6 0,-2-3 0,1 1 0,-1 0 1,0 0-1,1 1 0,1-1 68,1 1 0,2 3 0,2 0 1,2 0-1,0-1 0,2 0 0,-2-1 32,0 0 1,0 3 0,-3-3-1,3 4 1,0 2 0,1 0 0,-3-3-1,1 0-29,0-1 0,1 5 0,-3 1 0,2 0 1,0 1-1,1-1 0,1 1 0,2-1-50,0 0 0,-2-2 1,4-3-1,-2-1 0,1 1 1,1-1-1,2 0 1,0 1 74,0-1 0,0 1 0,0-1 0,2 0 0,1 1 0,1-1 0,0 1 157,1-1 0,-3 2-294,2 2 1,-1-2 0,-1 3 0,4-2 0,-1 0 0,1 1 38,-3 0 0,2-1 0,1 0 1,-1 2-1,2-2 0,0-2 0,1 0 1,1-1-12,-1 1 1,0 0-1,4 3 1,1 0-1,-2-1 1,-1-1 0,-2-2-1,1 1-31,2-1 0,-2 1 0,-1-1 1,0 0-1,1 1 0,-1-2 1,0-1-41,-1-2 0,4 0 0,-3 4 0,3 0 0,2-3 0,-2-1 0,-2 1 0,-2-1 20,-1 0 0,3-4 0,-2 5 0,2-1 1,-1 0-1,0 0 0,0 1 0,-1-1-119,-1 0 1,3 1 0,-2 3-1,2-1 1,-1-1 0,0-2 0,0 0-1,1 0 33,0 1 1,2-5 0,2 3 0,-1-2 0,2-2 0,1-2 0,2 1 0,-2 0 104,-1 3 1,2-1 0,1-4 0,-2 0-1,0 0 1,0 0 0,2 0 0,-2 0-76,-1 0 1,-2 1 0,0 2 0,1 1 0,-1-1 0,1-2 0,0-1 0,3 0-98,0 0 1,5 0-1,-3 0 1,0-1-1,-1-2 1,0-3-1,0 1 1,-1-1 178,-1 4 1,3-5-1,-1 0 1,-2-1-1,-1 1 1,-2 0-1,0 0 1,1-1 66,-1 1 0,1-4 1,-1 4-1,0-1 1,1 1-1,-1 0 0,1 0-83,-1-3 1,5 1 0,1-1 0,-1 2 0,1-2 0,-1-1 0,-1-1 22,1-1 0,-2 1 0,-5-1 0,-2 2 0,0 2 0,1 1 1,-3-2-1,0-1 0,-3-2 125,-2 1 0,3 0 1,0-1-1,-1 1 0,0-1 1,0 0-1,1-2 0,0-3-219,1-2 0,-3 0 0,3-5 0,-1 0 0,1 0 0,-1 0 1,0 1-1,0-1-41,-1 0 0,-2 4 0,-1 2 0,0 0 0,0 1 0,0 0 0,0 3 0,0 1 171,0 2 1,-5-2-1,-2-1 1,-2-2-1,1 2 1,0 0-1,0 0 1,-1-3-17,0-2 1,2 4 0,0-3 0,0-1 0,2 1-1,-2-3 1,1 0-33,1 1 1,-4-1 0,4 6 0,-1-1 0,-1 1 0,1-1 0,-3 2 0,1 1 11,0 2 1,-1-1 0,-3 1 0,0 1 0,-2 1 0,-1 2 0,-2 0 0,2-1-34,1 1 1,2 4-1,-2-3 1,0 0 0,1 2-1,1-1 1,1 2 0,0 0 8,-1 0 0,0-4 0,-1 2 0,1 1 0,-1-2 0,1 1 0,0-1 154,-1 0 1,1 5-160,-1-3 0,0 3-35,-4-2 1,2 2-147,-6-2 1,5 3 188,-5 1 0,5 0-14,-5 0 1,4-2-165,-3-2 1,4 3 0,0-3 150,2 2-711,2 2-1584,-1 0 1364,6 0 964,2 6 0,16 1 0,3 5 0</inkml:trace>
  <inkml:trace contextRef="#ctx0" brushRef="#br0" timeOffset="19">20638 9401 7482,'4'-8'175,"0"-1"0,1 5 0,-2-4 0,3 0 0,-1 0 1,2 1-13,0 1 1,0-4 0,2 4 0,0-3 0,-1 1 0,0-2 0,0-1 0,2-2 0,2-3 0,4 0 0,2 1-199,1 1 1,-1 2 0,5 1 0,3 1 0,3 3 0,3 0-1,2 2 1,1-1 0,1 3 363,0 2 0,-3 1-265,0 0 1,-6 0-1,2 0 1,-3 0 0,-1 0-1,0 1 163,0 3 1,-5 3-231,1 6 1,0 1 0,4 1 0,-2 1 0,-1 1 0,-3-1 0,1 1 183,-1-2-176,-4-1 1,7 0 0,-5 1-1,-2 1 1,-1-1 0,-2-2-1,-1-4 33,-3 0 1,2-1 0,-4 4 0,-1 1 0,1-1 0,-4 1-47,0-1 1,-6 0-1,-2 1 1,-1-1 0,-2 1-1,-3-1 1,0 0-99,0 1 0,1-1 0,0 1 0,0-1 1,-3 0-1,0-1 0,-1-1 0,-2-2-209,-3 2 0,-2 1 1,0 1-1,1-1 0,-1-1 1,-2-2-1,0 2 278,-1 1 0,-1 0 152,-3-3 0,3 2 0,-3-5 0,2 1 0,3 1 1,0-2 756,3 1 0,-2 2-917,2-4 1,2 0-1,0-2 1,0 1 0,1 1-1,-2-2 1,2 0-214,0-2 0,-2 0 1,3 0-1,2 0 1,1 0 247,2 0 0,5-2 588,3-2 0,3 2 726,1-7-1218,0 7 0,0-5 0,1 4 0,3-3 0,4 1-3382,3-1 3296,2-3 0,-1 2 0,1-6 0</inkml:trace>
  <inkml:trace contextRef="#ctx0" brushRef="#br0" timeOffset="20">20948 9686 7534,'-9'0'215,"1"0"1,-2 0-1,-1 0 209,-1 0 0,0 0 0,-1 0 0,1 0 0,-1 2 0,1 0 0,0 4-184,-1 1 0,2 1 0,3 4 0,4 1 0,1-1 0,0 2 0,-1 1 1,1 2-1,2-2 0,2-1 0,2-2-452,1 0 1,2-1 0,-4-1 0,4-3 0,1 0 0,3-2 252,1 1 1,1-2-1,0-4 1,1-1 0,-1-2-1,-1-3 9,-3 0 0,2-3 1,-6-3-1,-1-1 1,-3 2-1,-3 2-126,-1 1 1,-6 1 0,4-3 0,-3 2-1,1-2 1,-2 0 0,-1 1 3,-1 1 0,0 1 0,1-3 0,1 3 0,2 0 0,-2 2-566,-1-1 0,-1 2 638,-1 4 0,6 0 0,2 0 0</inkml:trace>
  <inkml:trace contextRef="#ctx0" brushRef="#br0" timeOffset="21">21940 9252 8043,'0'-12'281,"0"3"0,1 1 1,2-1-1,1-2 1,-1-2 214,-2 1 1,-2 1 0,-3 1 0,-5 3-1,-2 2 1,-1 2-348,0 2 0,-1 5 1,1 1-1,-1 2 1,2 3-1,3 1 1,3 3-1,0 1-262,1 1 0,0 1 0,4-5 0,0 1 0,0-1 0,2-1 0,0-1 0,4-3-218,1-2 1,1-1 203,4-4 0,-3 4 0,-1 0 0,2-1 0,1-1-8,1-2 0,-4-2 0,0-1 0,2-1 0,1 2 0,2-1 0,-1 0 0,0-2-27,1-2 1,-2 2 253,-3-3 0,3 1 0,-3-1 0,2 3 0,0 0 603,-2 1 1,-7 2-439,-1 6 1,0 3-283,-4 5 1,-1-2 0,-1-1 0,1 4 0,-1-1-224,3 3-388,2 0 0,1-2 1,1-2-1,2-2 636,1 0 0,6-7 0,-3 4 0</inkml:trace>
  <inkml:trace contextRef="#ctx0" brushRef="#br0" timeOffset="22">22275 9351 10500,'-7'6'468,"-4"-1"1,4 5 0,-1-2 0,-1 2 0,0 0-460,-2-2 1,0 3 0,1-4 0,2 1 0,-2-1 0,0 0 0,1-2 0,2 2 0,0-1-3352,0-1 3342,-1-1 0,-5 2 0,1 1 0</inkml:trace>
  <inkml:trace contextRef="#ctx0" brushRef="#br0" timeOffset="23">22523 9029 8172,'8'-8'3505,"0"-1"-3200,-5 7 0,2-3 0,-6 10 0,-2 3 0,-1 3 0,0 3-72,-1 2 1,3-1 0,-3 6 0,1 1 0,-1 3 0,1 2 0,0 2 0,0-1 0,0-2-170,-2-1 1,5 0 0,-5-2 0,2-1 0,0-2 0,1-3 0,2-1-1,0-4-800,-3-4 1,4 2 0,0-6-1,6-1 1,5-2 0,2-1-176,-1 0 1,1-1 860,-1-3 0,2 1 1,2-5-1,4-2 0,-1-1 120,-3-1 0,-6-1 6,-2 1 1,1 1 0,2 1 0,-2 3 0,-2 0-1,0 2 1,0-1 122,3 4 0,-3 0 0,1 2 0,1 0 0,2 0 0,2 2 0,-1 2-26,1 4 0,-5 3 0,0 1 0,1 1 0,-3-1 0,-1 1-11,-4-1 1,-1 0 0,0 1 0,-1-1 0,-4-1 0,-1-1 0,-3-3-56,1-2 0,-4 1 0,-5-3 0,2 1 0,0 0 0,0 0 0,-2 0 0,2-1-186,1-2 1,2-1 0,-1 0 0,1 0 0,-1 0 0,1 0-146,0 0 1,-1 0 0,1 0-1,-1 0 1,1 0 0,0-1-1,-1-2-228,1-1 0,1-2 1,1 4-1,2-2 0,0-1 1,-1 1-569,1 0 1,5-1 1019,-1 0 0,3-1 0,1-7 0</inkml:trace>
  <inkml:trace contextRef="#ctx0" brushRef="#br0" timeOffset="24">18417 10765 7983,'0'-8'-50,"0"0"1,2-1 347,2 3 0,-3-1 1,4 3-1,-4-5 0,-2-2 1,-4-1-1,-3 1-89,-3 3 1,-1-2 0,-1 6 0,-1 1 0,-1 2 0,-3 1 0,1 0 0,-3 0 0,1 1-362,-3 3 0,0 3 1,1 7-1,5 1 1,2 3-1,1 1 1,2 3-1,3 2-111,4 0 0,3-4 1,1-4-1,0-2 1,0-2-1,1-1 0,3-2 1,4-5 229,3-3 0,2-1-44,-1 0 1,5-5 0,-1-4 0,1-2 0,-1-1 0,1 0 0,-2-1 38,-1 1 1,-2-5-1,1 1 1,-2 1 0,-2 1-1,-2 1 1,0 1 0,-1 0 680,-1-1 1,-1 5-438,-4 0 0,0 12 0,0 4 0,0 10 0,-1 5 0,-3 4 0,-5 2-201,-2 4 1,-2 4 0,-4 3-1,-4 1 1,-2-2 0,-2-3-1,2-5 1,2 0-163,5-4 1,2-6-1,1-3 1,2-2 0,3 1-1,3-3 376,-1-5 21,5 2 0,-3-9 0,8 2 0,4-4 29,3-4 1,-3 1-270,1-5 0,-1 1 1,4-3-1,2 2 0,1-2 1,2-1-1,-2-1 31,-1-1 1,2 0-1,1-3 1,-1 0 0,1-1-1,-1-1 1,-1-1-1,-1 0-119,-1 2 1,-2 3-1,-2 2 1,-2 0-1,0 1-1361,0 2 825,-4 4 1,2 10 623,-5 4 0,-5 2 0,-2 1 0</inkml:trace>
  <inkml:trace contextRef="#ctx0" brushRef="#br0" timeOffset="25">18479 11137 7626,'-12'2'464,"0"2"0,-1 4-264,1 3 1,4 2-1,1-1 1,1 0 0,3 1-1,2-1 1,2-1 0,4-1-219,3-2 0,3-5 0,1 1 0,1-3 0,-1-1 0,0-1 0,1-2 0,-1-2-76,1-2 0,-5 0 0,-1-3 0,-2 2 0,-2-2 0,-3-1 1,-4 0-1,-4 2-220,-3 0 0,-2 1 0,1-3 0,-1 1 0,1 2 314,0-1 0,5-2 0,1-2 0</inkml:trace>
  <inkml:trace contextRef="#ctx0" brushRef="#br0" timeOffset="26">18591 10740 8112,'7'-8'-47,"-3"0"0,-2-2 0,-2-1 265,0-1 0,0-1-82,0 1 1,0 4 0,-2-1 0,-1 0 0,-2-1 0,-1 1 0,-1 0-9,1 0 1,1-2 0,-1-2 0,-1 2 0,0 2 0,-3 0 0,-1 1-1,-1 0-106,-1-1 1,1 7 0,-2-2 0,-1 2 0,-3 2 0,-1 0 0,-3 0 0,-2-1-83,-1-3 1,-1 2 0,0-2 0,-1 3 0,2 1-1,0 0 1,3 0 0,0 0 41,3 0 0,-4 4 0,7 1 1,-1 2-1,1 2 0,-2-1 0,0 0 1,-1 2 64,-1 1 0,4 1 0,-3 1 0,1-1 0,1 0 0,-1 1 0,-1-2 0,0-2 0,2 0 48,3 0 0,2 2 1,1 3-1,1 1 0,2 2 1,0-1-1,0 1-13,-1 0 1,6 3-1,-2-2 1,1 1-1,0 2 1,1 0 0,2-1-1,1 2 12,0 2 1,0-5-1,0-1 1,0-1-1,0 1 1,0-1-1,0 1 1,0-1-21,0 1 0,0-4 0,0 2 0,0-2 0,0-2 0,0 1 0,0-1 0,0 1 0,0-1 58,0 0 0,1 1 0,2-1 0,2 1 0,1-1 0,-1 0 0,-1 1 0,0-1-118,1 1 0,4-1 0,-2 0 1,1 1-1,1-1 0,-1 1 0,0-1 1,1 0-111,0 1 0,1-1 0,-1-1 0,0-1 1,0-2-1,2 0 0,2-1 93,-1-3 0,5 2 0,-1-2 0,-1 0 0,-1 0 0,-1 0 0,-1-1 0,0 0 50,1 1 0,-1-3 1,1 5-1,-1-2 0,0 0 1,1 0-130,-1 2 0,1-5 0,0 3 0,3-2 0,1-2 0,3 0 1,0-2-1,1 0 60,0-2 0,-1-5 0,5 5 0,-1 0 0,-2 0 1,-3-2-1,-1 1 0,-3-2 71,-1 0 1,-2 4 0,-1-2 0,-1 1 0,-2-2 0,2-1-98,1-2 1,0 2-1,-1 0 1,-2 0 0,1 0-1,3-3 1,0 1 0,0-2-17,1-2 0,-1 4 0,1-8 0,-1 3 0,0 2 0,1-2 0,-1-1 0,-1-3 10,-3-1 0,2 4 71,-6-2 1,4 2-1,-3 0 1,-1-2 0,0 2-1,0 1-54,-1 2 0,0-2-22,1-2 0,-3 2 0,3-4 0,-2 0 0,-1-3 0,2-2-27,1-2 1,0 0 54,-4 0 1,0 1-1,0-3 1,-1 0-1,-2-2 1,-3 3-1,-1 4 0,-1 0-49,-4 5 0,-2 1 0,-1 3 1,-3 2-1,-1 2 0,-2 2-108,2 1 1,-3 2 59,5 4 1,2-1 0,5-2 0,2-1 0,-2 1-136,-1 2 1,3 1 262,0 0 0,-1-6 0,-3-1 0</inkml:trace>
  <inkml:trace contextRef="#ctx0" brushRef="#br0" timeOffset="27">18901 10592 8173,'0'-13'295,"0"5"1,0 0 0,-1-2-83,-3-1 1,2 3 0,-3 1 0,-1 0 0,-2 0 0,-3-1 0,-1 0-1,-1 1-222,1 1 0,-2-2 1,-1 2-1,-3 1 1,0-2-1,-1 1 1,-1 0-1,0 0 1,-1 1-25,0 2 1,5-3 0,-5 2 0,-1 1 0,0 1 0,0-1-1,3-1 1,-1 1 0,1 2 24,-3 1 0,-1 0 1,-2 0-1,0 0 1,0 0-1,-1 0 0,-1 1 1,-2 2-61,1 1 0,-1 4 0,3-2 1,2-1-1,1 2 0,1-1 0,0-1 99,1-2 1,6 2 0,-1-1-1,0 1 1,1-1 0,-1 0-1,1-1 1,1-1 83,1 2 0,-3-1 0,-1 4 0,2-1 0,0-2 0,0 0 0,-3 0 0,0 0-93,0 2 1,0-4 0,3 5 0,-1 0 0,-1 0 0,0 1 0,1 1 0,-1-1 27,-1 2 1,5-4 0,-4 1 0,3 0 0,2-1 0,0 1-1,-1 0 1,1 1 58,-1-1 0,5 4 1,1-3-1,0 3 0,0 3 1,-1 1-1,1 1 0,2 1-60,-1 1 1,3-3 0,-3 4 0,-1 1-1,1-1 1,-1 3 0,2 0 0,-1 0-25,3-1 1,2-2 0,1 3 0,0-1 0,0-1 0,0 1 0,0-2-1,0-1 44,0-2 0,0 1 1,0 0-1,0-2 1,0 0-1,0 0 1,0 2-1,1 0 1,2-1-61,1 1 1,2 3 0,-3-2 0,1 1-1,0 4 1,0-1 0,2 0 19,0-2 0,-3 0 1,3 2-1,-2-3 0,1-1 1,2-3-1,3-1 0,1-2 1,1 1 24,1-1 1,1 0 0,2-1 0,3-1 0,2-2 0,0 1 0,1-1-1,0 0-133,-2 2 1,3-3 0,-7 1-1,-1 0 1,-1 0 0,-2 1-1,1 0 1,-1 1-110,1-2 1,-1 3-1,0-4 1,1 0-1,-1-1 1,1-2-1,-1 0 1,0-1 314,1-2 0,3-1 0,2 0 0,2 0 0,2 0 0,1 0 0,2 0-121,0 0 1,-1 0 0,1-1 0,1-2 0,2-1 0,1 1 0,-2 2 0,0-1-148,-3-2 1,0 3-1,-2-5 1,-1 2-1,1-1 1,1-2-1,2-2 1,0 1 129,0 0 0,-1 0 0,1-6 0,0-1 0,0-3 0,1-2 0,3-2 0,3-1-82,-1-2 1,5 0 0,-4 1 0,1-1-1,-1 0 1,-4 0 0,-3 2 0,-4 1 12,-3 1 1,3 6-1,-5-3 1,-1 1 0,-1 1-1,-3-1 1,-1 1 0,-2-1 133,2 2 0,-1 1 0,1 1 0,-3-3 0,0 0 0,-2-1 0,2-1 0,-1-2 0,-1-2-38,-2 1 1,2-2 0,-1 2 0,-1-4 0,-1-2 0,-2-2-1,0 1-37,0 2 1,-2 0-1,-2-1 1,-4 1-1,-3 3 1,-2 1-1,0 3 1,-3 1-1,0 1-40,1 1 1,-3 3 0,1 5-1,1 0 1,-1-1 0,-1 2-1,0 2 1,-1 2-61,0 2 1,-3 1-1,-7 0 1,-3 0-1,-1 0 1,1 0 120,2 0 0,-10 0 0,2 0 0</inkml:trace>
  <inkml:trace contextRef="#ctx0" brushRef="#br0" timeOffset="28">16421 11001 8162,'-2'-7'1002,"-2"3"0,4 2-755,0 2 0,6 0 0,6 0 0,2 0 0,2 0-73,5 0 0,3 0 0,2 0 0,4 0 0,7 0 0,7 2 0,3 1 0,0 1 0,-1-1-37,0-2 0,1-1-240,-1 0 0,1-1 1,-6-2-1,-1-1 0,-3 1 1,-2 1-1,-4 2 13,0 0 1,-4 0 0,-5 0 0,-3 0 0,-1 0-1,-3 0 1,-1 0 106,-1 0 0,-1 0 0,0 0 0,1 0 0,-1 0 0,1 0 1,-1 0-1,0 0 0,1 0-112,-1 0 0,1 0 1,-1 0-1,1 0-1507,-1 0 424,-5 0 1,-3 0 885,-8 0 0,1 0 0,-5 0 292,-2 0 0,-1-5 0,-1-2 0</inkml:trace>
  <inkml:trace contextRef="#ctx0" brushRef="#br0" timeOffset="29">17376 10877 8573,'8'5'568,"0"2"1,2 2 0,0-1-1,-1 1-450,-1 2 0,-3 2 0,1-1 0,0 1 0,-3-1 0,-2 0 1,-1 1-1,0-1 0,0 1 0,-1-2-209,-3-3 1,-3 3 0,-6-4 0,1 1 0,-1 0 0,0 2 0,-2 0 0,-2-1 0,2-2 57,1-1 1,6-2 0,0-4 0,-1 1 0,1 2 0,0 1 224,-2-1 0,3-3 1,-1-4-1,0-4 0,-1-3 64,1-2 1,5 1 0,-1-1-1,1 1 1,1-1 0,-2 0-1,1-2 1,1-2-309,2 2 1,2-3 0,1 1 0,2 4 0,1 2-699,-1 2 1,5 7 0,-2-3 749,3 4 0,7 1 0,1 0 0</inkml:trace>
  <inkml:trace contextRef="#ctx0" brushRef="#br0" timeOffset="30">19124 11125 7412,'7'-1'2849,"-3"-4"-2458,-2 4 1,3-4-1,4 5 56,2 0 1,-3 0-461,0 0 1,-4-5-1,5 1 1,0 1 0,2 2 25,2 1 0,-2-1 0,-2-2 0,0-1 1,0 1-1,2 2 0,2 1 0,0 0-21,4 0 0,-3 0 1,2 0-1,-2 0 0,-2 0 1,1 0-1,1 0 0,1 0-1,1 0 0,5 0 1,-3 0-1,1 0 0,3 0 1,2-2-1,-1 0-18,-2-3 0,2 1 0,-3 4 0,-1 0 0,-1 0 0,-2 0 0,1 0 0,-2 0 30,-1 0 1,2 0 0,1 0 0,-2 0 0,-1 0 0,0 0 0,1 0 0,3 0-65,1 0 1,-3 0 0,5 0 0,0 0-1,-1 0 1,1 0 0,1 0 0,0 0 0,-1 0-55,-5 0 0,2 0 1,-1-1-1,-2-2 1,-1-1 111,-2 1 0,1 2 0,-1 1-45,0 0 0,-3 0 0,-1 0 0,2 0 0,1 0-114,1 0 0,0 0 0,1 0 0,-1 0-180,1 0-28,-1 0 0,-4 0 351,1 0 0,-5 0 64,4 0 1,-7 0 0,-1 0-46,-7 0 0,-4 5 0,-1 2 0</inkml:trace>
  <inkml:trace contextRef="#ctx0" brushRef="#br0" timeOffset="31">20141 10988 10110,'0'-6'1194,"0"0"-1205,0 6 22,0 0 0,5 6 1,0 0-1,1 3 2,-1-1 1,3-4-1,-4 4 1,1 1-1,-1-1 1,1-1-111,2-2 0,-3 1 0,3-2 0,0 3-50,0 0 1,-3-2-1,3-3 1,0 0-1,0 3 1,1-1 42,-1 1 1,4-3 173,-3 2 1,-2-2-91,-2 3-287,-3-4 153,-1 5 98,0-6 208,0 5-196,0-4 1,-5 9-1,-4-4 12,-2 0 1,0-1 0,2 1 0,0 0 0,1-2 0,0 0 56,0 0 1,4 1-1,-5-4 1,0 3-1,-2 3 1,-2 1 26,1 0 0,-1-5 1,2 3-1,2-2 1,2 1 63,1 2 0,1-4 1184,1 1-382,2-2-887,-3-2 0,5-2 0,0-2 0,0-4-560,0-3 574,5-2 0,-3 1 0,2 0 0,-3-1 1,1 1-1,0-1 7,2 1 1,1 4-1,-5-1 1,0 0-429,0-2-407,0 4 1,-2 1-1903,-2 6 2685,3 0 0,-10-5 0,4-2 0</inkml:trace>
  <inkml:trace contextRef="#ctx0" brushRef="#br0" timeOffset="32">19596 10678 8609,'0'-8'949,"0"0"-717,0-2 53,-6 5 1,5-2 0,-5 4-1,1-1-250,-3 1 0,-4 2 0,0 1 0,0 1 0,1 3 0,1 5 0,2 2 0,-1 1-819,3 0 658,0 1 1,2-1-1,0 1 1,1-1-1,2 0 64,1 1 1,1-2 0,3-3 78,4-4 1,3-2 0,2-2 0,-2-2 0,-1 0 0,-2-4-57,1-1 0,-2 3 0,2-4 0,0-1 0,1 1-36,-2 0 0,-1 5 80,-3-1 1,-2 4 0,2 4-1,-4 4 1,-3 3-91,-1 2 0,0-1 1,4 1-1,0-1 1,0 0-92,0 1 0,0-5 1,0 0-1,0 2 176,0 1 0,0-4 0,0-2 0</inkml:trace>
  <inkml:trace contextRef="#ctx0" brushRef="#br0" timeOffset="33">19732 10802 8271,'8'0'2197,"1"0"-2153,-7 0 0,4 2 0,-7 2 0,-4 4 0,-3 3 1,-1 2-1,-1-1-156,2 0 0,-1 1 0,-3-2 0,1-1 0,3-2 0,2 0 0,2 0-466,0 1 0,-4-5 578,3 4 0,1 0 0,4 5 0</inkml:trace>
  <inkml:trace contextRef="#ctx0" brushRef="#br0" timeOffset="34">19906 10592 8260,'0'-9'376,"0"1"0,1 4 28,3-4 1,-2 6 0,2 2-285,-3 7 1,-1 4-1,0 2 1,0-1-1,0 2 1,-1 1 0,-2 3-1,-1 1-127,1 3 0,0-3 0,1 2 0,-4 1 0,-1 2 0,-1 0 0,0 0 0,1-2 0,0-3-336,0-1 0,0-1 0,-3-5 106,2 0 258,5-5 1,-2-3 0,6-6-1,2-4 1,3-1 0,0-2-50,4-2 0,-3-2-21,1 1 0,1-1 0,3 1 0,0 0 0,1-1 0,-1 2-40,1 3 0,-1-3 85,0 3 1,-3 1-1,-1 0 1,2 1 7,1 4 0,-3 2 0,-1 4 5,-2 4 0,-1 3-153,-4 1 1,0 1 0,0-1 0,0 1 0,0-1 80,0 0 0,-4 1 1,-1-2-1,-1-1 1,-1-4-1,2 1 1,-2-1 91,0-1 0,-1 1 1,-5-3-1,1 1 0,0 0 1,-1 0-1,1 0-185,-1-1 0,1-2 0,0-1 0,-1 0 156,1 0 0,-1 0 0,1 0 0</inkml:trace>
  <inkml:trace contextRef="#ctx0" brushRef="#br0" timeOffset="35">21096 10926 8123,'7'-1'-342,"-1"-3"756,-1-4 0,-3-3 1,2-2-1,-4 2-311,-4 3 0,-2 1 0,-3 4 1,0-1-1,0 1 0,-2 2 0,-3 1 1,-1 0-1,-2 0-61,2 0 0,-3 1 1,1 2-1,2 3 0,2 1 1,2 2-1,1 2 0,3 2-38,1-1 1,2 0 0,4 1 0,0-1 0,2 1 0,2-2 0,4-2-55,3 0 1,2-7 0,-1 3 0,0-4-1,1-1 1,-1 0 0,1 0 0,-1 0 56,0 0 1,1-1 0,-1-2 0,1-3 0,-2-1 0,-2-1 0,0 0 0,0 0 417,2-2 0,-3 4 1,-1 1-406,-1-1 1,-2 10 0,-5 1 0,-2 6 0,-3 4 0,-1 3 0,-2 0 0,-2 1-167,-2 0 1,1 1 0,-2 2 0,-1-3 0,-1 0 0,-1-1 0,0 0 0,1-3-79,1-1 1,2-2 257,5 1 0,-2-1 0,5 1 0,-1-1 1,1 0-1,1-1-6,-2-2 1,5 3-37,-3 0 1,-2 1 0,2 3-1,0-3 1,0-4 194,0 0 0,1-7 0,7 1 0,4-6 0,3-5 0,3-3-8,3-1 0,-2-1 0,4 1 0,0 0 1,-1-2-1,0-1 0,-1-2 0,-1 2-167,1 1 0,-2 2 0,-5-1 0,-2 2 0,0 2 0,0 0 0,1 0-496,0-2 1,-2 4 0,0 1-1,0 2 1,0 0 483,3 1 0,1 2 0,1 1 0</inkml:trace>
  <inkml:trace contextRef="#ctx0" brushRef="#br0" timeOffset="36">21245 11299 8603,'-1'-6'1063,"-2"6"1,-2 7-905,-2 4 1,4 1-1,-3 1 1,2-1 0,-1 1-1,-1-1 1,1 0 0,2 1-1,2-1-347,1 1 0,0-1 0,0 0 0,-2-1 0,-1-1 0,-1-2 0,2 2-1590,0 1 1778,2 1 0,-5 1 0,-2-1 0</inkml:trace>
  <inkml:trace contextRef="#ctx0" brushRef="#br0" timeOffset="37">21506 10840 7437,'0'-13'-114,"0"1"1,0-1 0,-2 1 0,0 0 457,-3-1 1,-4 5 0,0 0 0,-3-2-1,-3 0 1,-2 2 0,1 3 0,-1 0 0,-1 1-275,-1 2 1,0-1 0,-3 0 0,1-1 0,-1 1-1,0 2 1,0-1 0,1 0 0,1-2-24,0 1 0,-3 1 1,2 4-1,-2 1 1,-2 1-1,0 0 1,-1 0-1,-2 1-77,-1 2 1,1 0 0,3 3 0,0-2-1,0 0 1,2 1 0,2-1 0,3 2 83,0 1 1,4 2 0,-2 3-1,2 1 1,2 1 0,-1 2-1,1-2 1,0 1 13,-1 0 0,1 2 0,-1 2 0,1-2 0,1-3 1,1-2-1,2 1 0,0-2 29,1-1 0,0 2 0,4 1 0,-1-2 0,1-1 0,1-2 0,-1 1 48,-1-1 1,-1 1 0,5-1 0,2 0 0,1 1 0,1-1-1,-1 1-7,-2-1 1,-1 0-1,1 2 1,2 1-1,1 2 1,-1-2-1,-2-1 1,-1 0-1,2 1-179,2 1 1,-1 2 0,3-3-1,0 2 1,-2-1 0,2 1-1,0-1 1,3 0-62,-1-3 1,-4 0 0,4-1 0,1 1-1,-1-2 1,-1-2 70,-2 0 1,5-5-1,-3 4 1,1 0-1,0 0 1,2 1-1,1 0 1,2 1-71,-1-2 0,0 3 0,1-4 1,-1 1-1,1-1 0,0-1 77,4-3 0,-2-1 0,4 1 0,1 1 0,-2-1 0,1-2 0,0-1 0,2 0 29,-2 0 0,0 0 0,-3 0 0,0 0 0,1 0 0,-1 0 0,2 0 0,1-1 29,3-3 0,-2 3 0,0-4 1,1 3-1,0-1 0,-1-1 0,2 1 1,0 0-54,-1-1 1,3 1-1,-4-4 1,2 1-1,0 0 1,-1-1 0,1 0-1,1-1-31,2 1 1,-1-4 0,-2 3 0,-3-3 0,0-2 0,-1 1 0,2 0 0,-3-2-18,1-3 1,-1 3 0,-5-3 0,1 0 0,-1-1 0,1-1 0,-2-3 0,-2-2 41,-1 0 1,-5 3-1,1 0 1,-2-1-1,-2 0 1,0 0-1,0 1 1,0 1-1,0 0-61,0 4 0,0-2 0,0 0 0,-2 0 0,0-1 0,-3 1 0,3-1 0,0-1-27,2-2 1,-4-1 0,0-2 0,0 0-1,0 0 1,-2 2 0,-1 1 116,-2 1 0,2 6 1,-1-1-1,-2 3 1,-2 4-1,-4 0 0,0 1 1,-1 1-65,-1 3 0,0-1 0,-4 0 0,2 1 0,-2 0 0,-2 0 0,1 1 0,1 2-975,1 1 1035,6 0 0,-3 0 0,6 0 0</inkml:trace>
  <inkml:trace contextRef="#ctx0" brushRef="#br0" timeOffset="38">21617 11038 7785,'-4'-8'254,"0"0"0,0 3 1,4-3 373,0-1 1,0 2 0,0-2 0,1 0-376,3-2 0,-2-2 1,2 1-1,-1-1 1,-1 1-1,3 0 1,-3-1-219,0 1 1,2-5-1,0 1 1,0-1-1,2 1 1,0-1 0,3 2-1,-1 1 1,2 3-511,1 3 1,2-2 383,4 6 0,-2-1 0,4 2 1,1-1-1,-2 1 0,1 2-23,0 1 0,2 0 0,4 0 76,0 0 0,1 4 1,1 0-1,4-1 1,-1-1-1,0 1-8,-2 1 1,2 5 0,0-5-1,1 0 1,-1 0 0,-2 1-1,-1 1 1,1 1 16,1 0 0,0-3 0,-5 3 0,1 0 1,0 0-1,0 1 0,-2 0 0,-1-1 59,-1-1 0,-4 3 1,2-2-1,-1 1 0,-3 1 1,-1 0-1,-2 2 0,0 0-13,1-2 0,-5 6 1,0-3-1,1 2 0,-1 0 1,-1-1-1,0 3 0,-2 0-120,1-1 1,2-1 0,-4-2 0,-1 1 0,-2-1 0,-1 1 0,0-1 0,0 1-18,0-1 1,-1 0 0,-2 1-1,-2-1 1,-2-1 0,-3-1 102,-1-2 1,-5-1 5,-1 1 1,-5 3-1,3-4 1,-2 1-1,0-1 1,1 0-42,0 0 1,-2 0 42,6 1 1,-1 2 0,3-5 0,-1 1 0,-1 1 0,-1-2-1,1 1 28,-1-3 0,-5-2 0,1-1 0,-1 1 0,-1 2 0,0 1 0,-4-1 0,1-2-24,0-1 1,1 0 0,0 0 0,1 0-1,0 0 1,2 0 0,3 0 0,1 0-97,3 0 1,-3 0 0,1 0 0,2 0-1,1 0 77,2 0 1,0-1 440,-1-3-385,1 2 0,1-4-312,2 1 0,5 0 0,7-5 0,3 3-31,0 2 0,-1-1 0,3 4 0,2-3 0,1 1 311,1-1 0,0-2 0,1-5 0</inkml:trace>
  <inkml:trace contextRef="#ctx0" brushRef="#br0" timeOffset="39">21989 11224 7093,'-12'0'424,"0"0"0,-1 0 1,1 0-1,-1 0 1,1 0-1,0 0 1,-1 0-1,2 2 1,1 0-1,2 4 319,-1 1 0,2-3-699,-2 4 1,7 0 0,-2 5 0,2-1 0,2 1 0,0-1 0,0 0 0,2 1-96,2-1 1,-2 1 0,5-1 0,0 0 0,0-1 0,3-1-1,1-3 1,1-2-74,1-2 0,-5 3 0,0-2 0,3-1 1,3-2-1,2-1 0,0 0 0,-3 0 82,0 0 0,-5 0 0,0-1 0,1-4 0,-3-3 34,-1-3 0,-4-1 0,-2-1 0,-2 1 0,-3 0 1,1-1-1,-2 1-27,0-1 1,0 1-1,-3 1 1,2 1 0,-1 2-1,-2 0 1,-2 1-99,1 3 0,-1 2 1,0 2-1,-3 0 0,0 0 1,1 0-1,1 0-475,2 0 1,-1 0 607,1 0 0,5-5 0,1-2 0</inkml:trace>
  <inkml:trace contextRef="#ctx0" brushRef="#br0" timeOffset="40">23106 11113 8271,'-2'-9'157,"-2"2"1,-4 2-1,-3 2 1,-2 2 35,1 1 0,0 0 0,-1 0 0,-1 0 0,-1 0 1,-1 0-1,2 1 0,3 2 0,4 2 0,0 1 0,2 1-55,-1 0 1,2-3-1,4 4 1,0 2-1,0 1 1,0 1-339,0 1 1,1-1 0,3-1-1,3-1 1,2-4 19,-1 0 1,-4-2-1,4-4 1,2 0-1,1 0 1,1 0 144,1 0 1,-1 0 0,1 0 0,-1 0 0,0 0 0,-1-1 181,-2-3 0,2 1 1,-4-5-1,-1-2 273,-1-1 0,-4 3-300,-1-1 0,-1 8 0,-2 1-207,-1 7 1,0 0 0,4 1 0,0 2 0,0 1 0,0 1-179,0 1 1,0-1 0,0 0 0,0 1-435,0-1 1,0-4 0,1-1 698,3-1 0,3 3 0,5-2 0</inkml:trace>
  <inkml:trace contextRef="#ctx0" brushRef="#br0" timeOffset="41">23378 11286 9226,'-5'13'334,"2"-5"0,-5 0 0,-2 2 0,-1-1 0,-1 1 0,-2-2-249,-3 2 0,4 1 0,-4 1 1,3 1-1,2-1 0,0 1 1,-1-1-1,2 0-3186,3 1 3101,2-6 0,6 4 0,0-4 0</inkml:trace>
  <inkml:trace contextRef="#ctx0" brushRef="#br0" timeOffset="42">23577 11063 8326,'0'-7'2277,"0"1"-2013,0 6 1,0 2 0,0 2 0,0 4 0,0 3-86,0 2 0,4 3 0,0 2 1,-1 1-1,-2 3 0,-1 2 1,0 1-1,0 0 0,-1-1-925,-3 1 1,1 0 548,-5 0 0,4-5 0,-3 0 0,1-2 1,2-3-1,0-1 0,0-2-407,1 0 1,2-3 509,1-1 0,0-7 0,0-1 105,0-7 0,4-4 0,1-1 0,1 0 0,1-1 0,0 1 103,2-1 1,2-2-1,2 1 1,-1 3-1,0 2 1,1 0-1,-1 3 1,1 0 251,-1 3-298,0 2 0,1 1 0,-2 1 0,-1 2 0,-2 3-142,1 0 0,-3-1 0,-1 1 0,0 1 0,-1 0 38,-1 3 0,-1-3 0,1 1 1,1 2-1,-1 1 27,-2 1 1,3 1 0,1-1 0,-3 0 3,0 1 1,-4-1 0,-2-1 0,-4-1 0,-3-3 53,-2-2 0,0-1 0,-2-2 0,-2 1 1,2 1-1,1-2 0,2 0-25,-1-2 0,-1 0 0,-1 0 0,-1 0 0,1 0 0,1 0 0,1 0 0,1 0-78,0 0 1,-1 0 0,1 0 0,-1 0 0,1 0 0,0-2 0,-1 0 0,1-2 62,-1 1 0,5 1 1,1 1 889,2-3-1288,1 2-1531,4-3 1920,5 5 0,2 0 0,5 0 0</inkml:trace>
  <inkml:trace contextRef="#ctx0" brushRef="#br0" timeOffset="43">2394 13146 8268,'24'-6'0,"-3"-4"0,0 6 0,2 0-123,5-2 1,-1 3 0,5-3 0,1 0 0,2 3 166,3 2 0,8-1 0,-1 0 0,3-2 0,2-1 0,0 1 0,1-1 0,2-1 1,5-1-1,3 2 0,2-2 0,2 0 0,2-1 0,2 0 0,-33 4 0,0 1 0,0-1 1,0 1-1,0-1 0,-1 1 0,1-1 0,0 0 0,2-1 0,0 1 0,1 1 1,0-1-25,0 2 0,0-1 0,0-1 0,0 0 0,-4 1 1,0 2-1,2-1 0,-1-1 0,2 1 0,0 0 1,1 0-1,1 0 0,1 0 0,0 0 0,1 0 0,-1 0 1,0-1-1,-1 0 0,-1 1 0,0-1 0,0-1 1,1 1-1,2 0 0,-1 0 0,2 0 0,1 0 0,-1 0 1,1 0-1,-1 0 0,-1-1 0,1 1 0,0 1 1,-1-2-1,0 1 0,1 0 0,1 0 0,-1 0 0,2 1 1,1 0-1,0 0 0,0 0 0,0-1 0,0 1 1,-1 0-1,0 1 0,-1 0 0,-1 0 0,0 0 0,2 1 1,0-1-1,0 0 0,0-1-39,-1 0 1,0 0 0,-1 0 0,-1 0 0,-3 2 0,1 0 0,1-1 0,0 0 0,2 0 0,0 0 0,1-1 0,0 0 0,0 0 0,0 1 0,-1 0 0,0 0-1,-3 1 1,1-1 11,0-1 0,-1 0 1,-1 1-1,1 1 1,5-3-1,1 0 1,-3 1-1,1 0 1,-3 0-1,0 0 1,0 0-1,0 1 1,-1 0-1,1 1 1,1 0-1,0 0 1,0 0-1,1 0 17,2 0 1,0 0 0,-5 0 0,0 0 0,1 0 0,-1 0 0,-2 0 0,0 0 0,0 0 0,1 0 0,0 0 0,1 0 0,0 0 0,0 0 0,-2 0 0,1 0-1,-1 0 0,0 0 0,-2 0 0,1 0 0,-1 0 1,-1 0-1,36 0 0,-36 0 0,1 0 0,0 0 0,0 0 1,0 0-1,0 0 0,32-2-17,0-2 1,1 3 0,-4-3 0,-2 2 0,3 2 0,0 0 0,2 0 1,-3 0 1,-2 0 0,-2 0-1,-2 2 1,-1 0 0,2 2-1,4-1 1,2-1 42,-1-2 1,-2 0 0,-4 0 0,-2 0 0,-5 0 0,2 0 0,0 0-1,4 0-43,2 0 0,-6 0 0,5 0 1,-4 0-1,-1 0 0,-2 0 0,-1 0 1,-1 0-1,0 0 1,1 0 0,1 0-1,2 0 1,-2 0 0,-1 0-1,-1 0 1,-1 0 0,1 0 73,0 0 0,3 0 0,2 0 0,0 0 0,2 0 0,-2 0 0,2 0 1,-2 0-79,0 0 0,3 1 0,-3 2 1,3 1-1,4-1 0,3-2 0,-1 0 1,0 2-16,-2 1 0,-2 0 1,0-4-1,-3 0 1,3 0-1,0 0 0,2 0 1,-1 2 103,-3 2 1,0-3 0,-6 5-1,0-2 1,4 0 0,0-1-1,3 0 1,2-1-83,0 2 1,3 1 0,-7-5-1,1 0 1,0 0 0,1 0-1,3 0 1,4 0-15,4 0 1,-2 0 0,-2 0 0,-4 0 0,-3 0 0,-2 0 0,1 0 0,1 0 35,4 0 1,2 0-1,-3 0 1,0 0 0,-1 0-1,-2 0 1,-1 0 0,1 0-10,2 0 0,2 0 0,2 0 1,0 0-1,-3 1 0,-3 2 1,0 1-1,3-1-53,4-2 0,2-1 0,-32 0 0,0 0 0,34 1 0,-35 1 0,0-1 0,0 1 0,0 0 0,34 2 28,-1 2 1,1-5-1,-2 5 1,-32-4-1,0 0 1,34 3-1,-1 1 1,-3 0-1,-2-2 41,0 1 0,-1-2 0,-25 0 1,0 1-1,0-1 0,0 1 0,-1-1 1,0-1-1,32 4 0,-1-2 0,0 0-51,2 0 0,-32 0 0,0 0 0,2-1 0,0 0 0,-1 0 0,-1-1 0,0 2 0,-1-1 0,0 0 0,0 0 0,33 4 0,0 0 0,-34-3 0,0 0-40,2-1 1,-1 1-1,1 1 1,-1 1 0,0-3-1,-1 1 1,31 4 0,-3-1-1,-2 0 1,-1-2-1,1 2 80,2 0 0,-2-4 0,-3 1 0,0-1 0,0-1 1,-3 3-1,-3-3 0,-2 0 57,2-2 0,2 0 0,5 1 0,-2 2 0,-2 1 1,-2-1-1,0-1 0,-4 1-125,-4 1 1,-1 0 0,-2-4-1,1 2 1,0 1 0,-3 1-1,-2-1 1,-2-2 12,-3-1 1,2 0-1,-6 0 1,-2-1-1,-1-2 1,-2-1 0,-2 1-1,-1 0 126,1-1 1,-3 3 0,0-4 0,0 4 0,-1 1 0,2 0 0,-2 0 0,-1 0-123,-1 0 1,3 0 0,0 0 0,2 0-1,-2 0 1,0 0 0,-1 0 0,0 0-58,-3 0 1,-1 0 0,-1 0 0,-1 1 0,0 2 0,1 1 88,-1-1 1,-3-2 0,-1-1 0,1 0 0,2 0 14,2 0 0,-1 5 0,1-1 0,-1-1 0,0-2 0,1-1 0,-1 1-119,1 3 1,-1-2 0,-1 3 154,-3 1 0,-2-3 0,-7 3 1217,-4 0-1037,4-2 1,-3-4 0,8 0-413,4 0 313,-2 6 1,-1-4-38,-5 7 1,0-5 0,2 3 0,0 0-38,3-1 0,-1-1 1,-4 3-31,0 1 1,0 3 0,0 0 0,-2 0 0,0 1 0,-3-1-45,3 1 1,0-1 0,1 2 0,-2 1 0,-1 1 0,1 1 0,2-1 0,1 2 5,0 2 1,-4-1 0,0 3 0,0-1 0,-1-1 0,0 1-1,-1 0 1,-1-1 52,1 0 0,1 2 1,-1-4 17,0 1 0,-2-3 1,2 4-1,1-1 1,-2-1-1,1 0-72,1-3 0,-3 4 0,3 1 0,3 0 1,0 1-1,1 1 0,-2 1 0,-1 2-61,1 0 0,2-2 72,1-2 1,-4 3 0,-2-5 0,1 2 0,-1-1 0,2 1 0,-1-2 23,-4-2 0,2 1 0,1-2 0,-1-1 1,1 0-1,-1 1 0,0 0 0,-1-1-42,1-1 0,-2-1 0,3-1 0,1 0 1,-2 1-1,0-1 0,-2 1-19,3-1 0,-1 0 0,4 1 0,-1-1 0,1 1 0,0-2 0,1-2 0,-3-1 0,1 2-23,-1 1 0,3 2 1,-3-1-1,1 0 0,-2 1 1,1-1 2,-1 1 1,1 3 27,1 1 1,2-1-5,-2-3 0,-1 0 11,0 4 1,0-3 0,2 2 0,-1-2 48,1-2 0,2 2 1,-1 0-1,0 1 0,-2-1 1,1 1-1,1-1 56,2 0 0,0-2 1,-1 0-1,-2 1 0,-1-1 1,1 1-1,2-1 0,1 0 1,-1 1 22,-3-1 1,2 5-1,-2 1 1,3 1-1,1 2 1,0-1-1,0 1 1,0 1 94,0 1 1,0-2 0,0 0-1,1-1 1,2 1 0,1 0-1,0-1 1,0 1-78,0 0 0,5-2 0,-5 3 0,0-3 1,0 1-1,0-1 0,0 2 0,0-1-107,1 1 0,3 0 1,-4 4-1,0-1 1,2 0-1,0-2 1,3-2-1,-2 3-191,-2 0 0,3 2 1,-2 0-1,-1-2 0,2-2 1,-1-5-1,-1-2 0,-1-2-313,2 1 0,-3-1 0,5-1 0,2-3 348,1-3 1,-3-5 0,0-5 0,2-3 0,-1-3 0,1 0-1,-3 2 350,-1 0 0,3 2 1,-1-2-1,3 0 1,2 1-1,1 0 1,1 0-1,3-1-266,1 2 1,-2-2-1,3 3 1,4 1-1,2-2 1,3 1-1,0 1 1,1 2-13,3 2 0,7-1 1,3 0-1,1-3 0,3 3 1,1 0-1,0 2 0,0 0 33,2 0 0,-3 4 1,8 1-1,0-3 1,3 0-1,1-1 1,1 2-1,-3 1 19,3-1 1,-8 2 20,2-1 1,-6 2 0,9-3 0,0 2 0,4 1 0,0-1 0,-3-1-52,-3 2 1,4-3-1,-3 4 1,2-2 0,0-1-1,1 0 1,1 0-100,-2-1 1,2 3 171,-2-2 0,-7 0 0,-1-4 0,-2 0 0,0 0 0,3 0 0,1 0 39,2 0 1,4 0-1,-4 0 1,-3 0 0,-2 0-1,-2 1 1,3 2-1,0 1-29,2-1 0,6-2 1,0-1-1,0 0 0,-2 0 1,-4 2-1,1 1 0,-4 1-80,-2-2 1,4 0 0,-3-1 0,1 2 0,2 1-1,-2-1 1,4-2 0,-4-1 47,-2 0 0,0 4 1,-6 0-1,1-1 1,-1-1-1,2-2 1,1 0-1,3 1 28,1 3 0,6-3 0,-1 4 1,0-4-1,-2 0 0,-3 2 1,-1 1-1,-3 0-72,-1 2 0,2-5 0,-2 3 1,0-2-1,-1-2 0,-2 1 0,-1 2 1,-3 1 37,-3-1 0,-3-2 1,-5-1-1,-2 0 1,-1 0-1,-2 0 1,-3 0-1,0 0 45,1 0 1,-4 0 0,2-1 0,-1-2 0,1-1 0,1 1-1,3 2 1,2 1-61,1 0 0,6 0 1,2 0-1,0 0 1,2 0-1,0 0 1,-1 0-1,0 1-83,-1 3 1,-2-2 0,3 2 0,-2-3 0,-2 1-1,-3 0 1,-3 2 0,-2-1 131,3-1 0,-6-2 1,0 0-1,-3 0 0,-2 0 1,1 0-53,-1 0 1,0 0 20,1 0 0,-1 0 0,1 0 0</inkml:trace>
  <inkml:trace contextRef="#ctx0" brushRef="#br0" timeOffset="44">18889 12489 7444,'5'-7'785,"-3"-4"1,0 4-1,-3-1-302,-3 0 0,1 5 0,7-1 0,5 3 0,3 2 1,4 3-1,5 3-582,3 0 1,0 4 0,0-3-1,-1 3 1,1 2 0,2-1 0,0 0-1,0-1 1,0-1 0,2-3 0,2 0-125,2 0 0,-4-5 1,2 4-1,-1-2 0,0 0 1,-2-1-1,-1-2 1,-2-1-1,-2 0 199,-1 0 0,-5 0 1,3 0-1,-1 0 1,-2 0-1,-3 0 0,0 0 1,-2 2-427,-3 2 1,-1-3 0,-6 3-5,-1-2 1,-2-2 0,-11 0 0,1 0 453,-1 0 0,1 0 0,-1 0 0</inkml:trace>
  <inkml:trace contextRef="#ctx0" brushRef="#br0" timeOffset="45">19571 12564 8408,'5'-6'249,"4"5"1,0 5 0,1 1-1,-3 2 1,0 0 0,0 3-175,2 1 0,-3 1 1,-2 1-1,-3-1 0,-1 0 1,0 1-1,-1-2 43,-3-3 1,1 2 0,-5-5-218,-2 2 1,-1-3-1,-1 3 1,-1-1 0,1-2-1,-1 0 1,1 0 0,0-1 114,-1-2 1,1 3 0,-1 0 0,1-1 120,0-1 1,5-4 0,3-2-1,2-4 1,4-2-81,2 2 0,-1-3 1,5 3-1,0-3 0,0-2 1,-1 1-1,0-1-141,0 1 0,0 0 0,1-1-453,-4 1 0,-1 5 537,1 3 0,3-3 0,5 0 0</inkml:trace>
  <inkml:trace contextRef="#ctx0" brushRef="#br0" timeOffset="46">20389 12576 7671,'0'-8'99,"0"-1"185,0 0 1,0 2 0,0-1 0,0-2 0,-1-1 0,-3-1 778,-4-1-984,2 1 0,-5 3 0,3 3 0,-3 0 1,-3 3-82,-2 2 0,6 2 0,-3 3 1,2 5-1,2 2 0,1 1 0,2 1 1,2-1-275,0 0 0,0 5 146,4-1 1,0 1 0,0-5 0,1 1 0,3-2 38,4-3 0,-1 2 0,2-6 0,0-1 1,2-2-1,2-1-137,-1 0 0,0-4 185,1 0 1,-1-6-1,1 3 1,-1-1 0,0 0-1,-1-2 1,-1-1 118,-2-1 1,-3-1-1,1 1 1,0-1 0,-3 1-1,-2 0 1,-1-1 216,0 1 1,0 6 0,0 6-1,0 9 1,0 6-259,0 5 0,0 4 1,0 1-1,0-1 1,0 1-1,-1 0 1,-2 0-1,-3-2-192,0-2 0,-3 2 0,-2-3 0,2 0 0,2 0 1,0-1-1,1-1-7,1 0 0,-3-2-4,3-3 1,0-1 222,1 0 1,2-6 0,0-6 0,3-7 0,4-4-1,2-1 33,3-1 1,1-1 0,1-1 0,2-1-1,1-1 1,3 1 0,0-1 0,0 2-26,-3 1 0,3 2 1,-1-1-1,-2 1 1,-1 0-275,-2-1 1,-1 5 0,-3 2 210,-3 5 0,1-2 0,1 9 0</inkml:trace>
  <inkml:trace contextRef="#ctx0" brushRef="#br0" timeOffset="47">20650 12849 8058,'-11'1'0,"1"2"428,2 1 0,1 2 1,-3-4-1,2 4 1,-1 1-216,-3 2 1,1 2 0,3 2 0,4-1 0,3 1 0,1-1 0,0 0 0,1 1-492,3-1 1,3-5 0,5-1 0,1-2 0,-1 0 0,1-1 31,-1-2 0,-4-5 0,-1-2 1,0 0-1,-1-4 0,-1-1 0,-2-2 1,-2 1-1,-1 0 116,0-1 1,0-1 0,0-1 0,0-1 0,0-1 0,0 1-1,0-2 96,0-2 0,0 5 1,-1-1-1,-2 2 1,-1 2 33,1-1 0,-4 1 0,1-1 0</inkml:trace>
  <inkml:trace contextRef="#ctx0" brushRef="#br0" timeOffset="48">20737 12427 8130,'-4'-8'-56,"-2"1"0,1 0 0,-1 0 1,2-1-1,0 0 0,-2 1 220,-1 1 0,3-3 0,-3 0 0,0 0 0,2-1 0,-1 2 0,2 0-44,-1 1 0,2-3 0,-4 4 0,0 1 0,0-1 0,-1 2 0,0 0-145,0 0 1,-2 0 0,-5 3-1,-3-2 1,0-1 0,-1 1 0,1 2-1,-2 1 1,3 0-39,-1 0 1,-3 0 0,4 0-1,2 0 1,1 0 0,1 0-1,-2 0 1,-2 0 77,2 0 0,1 1 1,2 2-1,-1 2 0,1 1 1,-1 1-1,1-2 1,0 2 30,-1 0 1,2 1-1,2 5 1,0-1-1,0 0 1,-1 1-1,0-1 1,2 1 79,-2-1 1,4 0 0,-3 1 0,1-1 0,0 1 0,-1 0-1,0 1 22,-2-1 1,3 2 0,1-7 0,0 3 0,0 1 0,-1 1 0,-1-1 0,2 1-95,2-1 1,-3 2-1,2 1 1,1 1-1,-2 0 1,1-3 0,1 0-1,2-1-39,2 1 0,-4-1 1,1 0-1,2 1 1,0-1-1,2 1 1,0-1 102,0 0 0,0 1 1,0-1-1,0 1 1,0-1-1,0 0 1,0 1-1,0-1-72,0 1 1,0-1-1,0 0 1,0 1-1,0-1 1,0 1-1,0 0 1,0 3-59,0 0 0,2 1 0,0-5 0,2 0 1,-1 1-1,0-1 0,0 1 0,2-2 96,2-3 1,-3 3 0,5-3 0,0 3 0,2 2-71,2-1 1,-1-1 0,-1-1 0,-1-3 0,-2 0 0,2-1 0,1 3-90,1-2 1,0-1 0,1-3-1,-1 1 1,1-1 0,-2 0 74,-3 1 0,3-3 1,-3 4-1,3-4 1,2-1-1,-1 0-61,0 0 0,1 0 1,-1 0-1,1 0 1,-1 0-1,2 0 1,1 0-1,2 0 0,-2 0-779,-2 0 824,0 0 0,-1 0 0,1 0 0,-1 0 0,0 0 0,1 0 72,-1 0 0,1-1-74,-1-4 1,-4 4-1,1-3 1,0 1-1,2-1 1,2-3 11,-1 0-39,0 2 1,1-1-1,-1-1 1,1-1-1,-1 0 1,0-1 10,1 3 1,-1-5 0,1 2-1,-1-2 1,-1-1 0,-3-1 0,-2 1 90,-1 0 1,-2-1 0,4 1 0,-1-1 0,-4 1 0,1 0 0,0-1-48,1 1 1,1-5-1,-2 1 1,1 1-1,1-1 1,-1 1-1,0-3 1,0 0-29,1 1 1,-2-1 0,4 2 0,0 0 0,-2 1 0,1 1-8,-3 2 0,-2 3 9,-1 1 1,0 0 0,0-5 0,0 1 0,-1 0-9,-3-1 1,1-1 0,-4-1 0,1-1-1,2 1 1,0 1 0,0 0-68,1-3 1,-2 2-2,1-5 1,-5 3-1,4-2 1,-1 1-1,-1 3 1,1 1 0,-4 3-134,-1 3 1,-6-2 0,-1 6 0,1 1 0,-3 2 0,1 1 0,-2 0 0,2 0-1635,2 0 1859,4 0 0,0 0 0,1 0 0</inkml:trace>
  <inkml:trace contextRef="#ctx0" brushRef="#br0" timeOffset="49">21010 12278 8003,'0'-12'42,"-2"4"0,-2-1 1,-4 1-1,-2 0 79,2 0 0,-3 3 0,3-3 0,-3 0 0,-2 0 0,1 1 0,-1 0 0,1 1 0,0-1 1,-1 2-1,1-2-117,-1 0 0,1 4 0,0-2 0,-1 1 0,1 0 0,-1-1 0,1 1 1,0 0-1,-1 1-12,1 2 1,-5 0-1,-1-2 1,0-1-1,-1 1 1,1 0-1,-1 1 1,0-3 160,-3 3-125,4 0 44,-6-3 1,5 3 0,-6-3 0,2 1-1,1 0 1,1-1 0,0 1 80,2 0 0,-3 0 1,4 4-1,0 0 0,0 0 1,3 0-1,1 0 1,2 0-49,-1 0 1,1 1 0,0 4 0,-1 1 0,2 3 0,2-2 0,0 0-225,0-1 0,-2 1 0,-2 3 0,1-2 1,1 2-1,1 1 0,2 1 0,-2 1 148,-1-1 0,-1 1 0,-1-2 0,1-2 0,0-1 0,-1 2 0,2 1 0,2 2 36,0-1 1,1 0-1,-3 1 1,1-1-1,3 1 1,1 0-1,0 2 1,-1 2-54,0-2 0,4 0 0,-2 0 0,1 3 0,-2 0 0,1 0 0,-2-1 0,1-1 41,1 1 1,-3 1-1,2-3 1,1 1-1,-2 0 1,1-3-1,-1 0 1,2-1 28,-1 1 0,1-1 0,2 0 0,-2 1 1,-1-1-1,0 1 0,4-1 0,0 0-69,2 1 1,-4-1 0,0 1 0,1-1-1,2 0 1,0 2 0,-2 1 0,-1 2-283,1-2 275,2-1 0,-1-2 0,-1 1 0,-1-1 0,2 0 0,0 1 43,2-1 0,0 1 0,0-1 1,0 0-1,0 1 0,0-1 0,0 1 1,0-1-39,0 0 0,4 1 0,0-1 0,1 1 0,-1-1 0,1 2 0,1 1 0,-1 2-15,-2-2 0,4-2 0,0 0 0,1-2 0,-1-1 0,0-2 134,0 1 0,1 1 1,3 0-1,-1-3 0,-3 0 1,-1-1-1,1 4-128,3 1 1,-3-3-1,0 1 1,0-1-1,-2 0 1,2 0 0,0 1-1,1-1 1,0 0-55,1 2 0,-1-3 0,4 0 0,1 0 1,-1-2-1,1 1 0,-1-2 0,0 0 155,1 0 1,-1 4 0,1-2 0,-1-1-1,0 2-151,1 0 1,-1-3 0,1 3 0,-1-1-1,0-4 1,1 1 0,-1 0 0,2 1-52,3-1 1,-2-2 0,4-1 0,0 0-1,1 0 1,2 0 0,0-1 0,0-2 106,-2-1 1,1-4 0,2 3 0,0 1 0,-3 0 0,1-1 0,-2-1 0,-1 1 37,0 2 0,-4-3 1,2 1-1,-1-1 1,1-1-1,2 2 1,-1-2-1,3 2-77,-1-1 1,2-4 0,2 2 0,-1-3 0,-1 0 0,0 1 0,-1 2 0,-1-1 58,-1-2 1,3-2 0,-4 1 0,-2-1 0,-1 1 0,-2-1 0,-1 1 0,-1 0-12,-2-1 0,-4 1 0,3-2 0,0-1 0,0-2 0,1 1 0,0-2 0,1-3-83,0-2 0,2-2 1,0 0-1,-1 0 1,-2 1-1,2 0 1,-1 2-1,1 2 22,-2-3 1,-1 6 0,1 0 0,-2 2 0,-2 0-1,0-2 1,-1 2 231,-2 1 0,-1 2 0,0-1 0,0 1 0,0 0 0,0-1 0,0-1-168,0-2 0,-1 2 0,-2-2 0,-1 0 1,1 1-1,2-3 0,0 0 0,-2-1-94,-1 0 1,-2 2-1,3-2 1,-2 0 0,-1 1-1,0-1 1,-1 1-1,-2 0-11,2 3 1,-4-3 0,3 1-1,-3 2 1,-1 1 0,-1 3-1,2 1 1,2 2 0,0 0-113,0 1 1,-2 2-1,-2 3 1,1-1-1,0-1 1,-1 1-1,1 2 1,-1 1-1039,1 0 0,0 0 1235,-1 0 0,1 6 0,-1 1 0</inkml:trace>
  <inkml:trace contextRef="#ctx0" brushRef="#br0" timeOffset="50">21096 13035 8286,'0'-13'854,"0"1"-347,0 5-248,0 2 1,2 5 0,1-2-1,2 0-52,2-3 1,1 1-1,5 4 1,-1 0-1,2 0-156,2 0 0,-1 4 0,5 2 1,-1-1-1,0 2 0,3-1 0,2 1 1,1-2-79,-1 1 0,3 2 1,0-2-1,2-1 0,-1 1 1,-2-2-1,-1 0 0,-1 0 26,1-1 1,-1-1 0,-2 1-1,-2 1 1,1 0 0,-2 1 0,-1-1-1,-1 0 13,-1 1 1,6-2 0,-1 4-1,3-1 1,-1-2 0,-1 0-1,-1 1 1,1 1 0,1 1-46,2 0 1,0-5 0,-2 4-1,-2-2 1,-3 0 0,-2 0 0,1 0-68,-2 1 1,-1 0 0,-2-2 0,1 2-1,-1 1 45,0-1 1,-3 1 0,-1-3 0,2 1 0,2 0-1,3 0 1,2 0 0,-1 0 9,2 2 0,-4-5 0,2 3 0,-2-1 0,-1 0 0,-1 1 0,0-1-194,1-2 1,-2 0-127,-3 4 1,-4-4-342,-8 3 706,3-2 0,-5-2 0,6 0 0</inkml:trace>
  <inkml:trace contextRef="#ctx0" brushRef="#br0" timeOffset="51">22299 13184 7845,'0'-9'3539,"0"1"-3473,0 5 0,0-1 1,0 8-1,2 3 1,1 2-1,1-1 1,-2 1-1,0 2-81,-2 2 1,0-5-1,0 0 1,0 2-1,0 1 1,0 2-222,0-1 81,0-5 1,-2 4 0,-2-3 0,-4 3 68,-3 2 0,-1-5 1,-2-1-1,-1-2 0,-3-1 1,0 0-1,0 1 1,1-3-1,1 1 70,-1 1 0,1-2 1,3 2-1,1-3 1,0-1-1,-1 0 56,1 0 1,1-1-1,2-3 1,7-5 90,4-2 0,1 3 1,4 0-1,0-2 1,0-1-1,1-1 1,0 1-1,-1 1-130,-1 2 0,2 0 1,-2-5-1,-1 1 0,2-1-1491,0 1 1490,-4-1 0,8 1 0,-4 0 0</inkml:trace>
  <inkml:trace contextRef="#ctx0" brushRef="#br0" timeOffset="52">21841 12601 7551,'6'-13'192,"0"5"1,-6 0 0,0-2-76,0-1 0,-4 3 0,-2 1 0,-1 2 1,-1 0-1,0 1 0,0 0 0,-2 1 1,-1 2-1,-1 1 0,-1 0-80,1 0 0,-1 5 0,2 4 0,2 2 0,2 1 0,1 1 0,3-1 0,2 0 13,1 1 1,0-5-1,0 0 1,0 2-1,1 0 1,4-2-100,3-4 1,-1 2 0,1-2 0,2-2-1,1 0-272,1-2 0,1-2 283,-1-2 1,-1 2-1,-1-5 1,-4 0-1,1 1 1,-1-1-33,-1 0 1,4 3 120,-5-4 0,0 4 0,-3-3-13,3 2 1,-2 2 0,2 7 0,-3 4 0,-1 5 0,-1 0-121,-3 0 0,2 6 1,-2-7-1,3 2 1,1 0-1,0-2-374,0 1 1,0-5 0,0 0 455,0 2 0,0-5 0,0 1 0</inkml:trace>
  <inkml:trace contextRef="#ctx0" brushRef="#br0" timeOffset="53">22089 12688 10873,'-13'1'142,"1"3"1,-1 3 0,1 5 0,0 1 0,-1-1 0,1-1-397,-1-3 1,1 4-1,0-4 1,1 3-1,2 1 1,4-1 253,-1-2 0,5-4 0,-5-5 0</inkml:trace>
  <inkml:trace contextRef="#ctx0" brushRef="#br0" timeOffset="54">22349 12415 7209,'0'-13'1213,"0"6"1,0 16-1,0 9-1135,0 2 0,-4 2 0,0 3 0,1-1 0,0-2-111,-1-2 0,3 1 0,-3 2 0,1-2 0,0-3 0,-1-1 0,0-1 0,-2-1-396,-2-1 1,1-2 0,0 1 0,0-2 302,0-3 1,6-2-1,1-8 1,7-2-1,4-4 81,1-3 0,1 3 0,-2-1 0,-2 0 1,0-2-1,0 0 0,1 1 46,-2 2 0,3 4 0,-2-3 0,2 1 0,1 3 113,0 2 0,-3 2 0,-2 4 0,-2 3 1,-2 3-88,-2 1 1,-1 1 0,2-2 0,0-2 0,3 0 0,-3 0-62,0 2 1,-2 2-1,-2-1 1,-3 0 0,-6-1 63,-4-2 1,-2-2-1,3-5 1,-1 2 0,-1-1-1,-1-1 1,0-1-1,1 2-221,1 1 0,1 0-378,2-4 569,5-5 0,7-2 0,7-6 0</inkml:trace>
  <inkml:trace contextRef="#ctx0" brushRef="#br0" timeOffset="55">23143 13258 6603,'7'0'-843,"-2"0"881,-5 0 0,0-1 0,2-2 750,2-1-373,-3 0 1,5 2-72,-6-2 1,0 1 0,0-5-24,0-1 1,0-3-1,0 0-286,0 0 0,-6 1 0,-1 1 0,-1 3 0,0 2 0,-1 0 32,2 0 1,-4 4-1,3-4 1,-3 4-1,0 2 1,1 4-1,2 1 54,-1 1 0,-2 4 1,-2-2-1,2 2 1,1 0-1,2 0 0,0 0-58,1 3 0,-3 1 1,6-3-1,2 1-69,0-1 1,8-1 0,2-1-1,3-4 1,1 0 0,1-3-40,-1-2 1,2-1 0,1 0 0,2-1-1,-2-2 1,0-3 0,0 1 0,2-2-86,-2 0 0,-1-1 0,-2-3 0,-1 1 1,-1 2-1,-2-2 91,2-1 0,-4 0 1,1 2-1,0 2 199,0 1 0,-4 3 0,1 8 1,-3 3-1,-1 3 0,0 1 0,0 1 0,0 0 0,0 3 0,-1 2 0,-3 1 0,-3 3 0,-1 0-23,-1-1 0,5 2 1,-4-2-1,0 1 1,0 0-1,-1-2 1,1 1-223,1-2 0,-3 3 0,5-4 0,-1 0 0,0 0 0,0-3 0,1-1 0,2-1-118,1-1 0,2-4 0,0 1 0,0 0 134,0 2 1,2-4 0,2-3 0,4-2 0,2-4 100,-2-2 1,2 1 0,-5-4-1,2 1 1,1-1 0,1-3 0,-1-1-1,0-1 17,-1-1 0,4-1 0,-3-1 0,3-1 0,2-1 0,-1-1 0,1-1 0,-2 0-40,-3 2 1,3-1 0,-3 2 0,2 1-1,-1 2 1,0 5-278,0 4 0,-2 2 1,2 2-1,0 0-976,2 0 0,2 6 1244,-1 2 0,0 3 0,1 2 0</inkml:trace>
  <inkml:trace contextRef="#ctx0" brushRef="#br0" timeOffset="56">23453 13729 8286,'0'-6'1209,"0"0"1,-2 6-1,0 1 1,-2 4-1098,1 3 0,-3 3 0,1 1 0,-1 1 0,-1-1 0,2 0-473,-1 1 0,-2-1 1,4 1-1,0-1 1,0 0-1,0 1-2924,1-1 3285,1 1 0,8-6 0,1-2 0</inkml:trace>
  <inkml:trace contextRef="#ctx0" brushRef="#br0" timeOffset="57">23589 12948 8330,'-1'-7'-67,"-2"2"1,-2 1-516,-2-1 658,4-4 0,-8 7 0,4-3 0,-1 1 0,1-2 0,0-1 0,0-2 66,-3-2 1,4-2 0,-1 1 0,0 1 0,1 1 0,-1 3 119,1 2 0,1 1-240,-3 4 1,0 0-1,-6 0 1,-1 0-1,-2 0 1,1 0-1,-2 0-51,-3 0 0,3 0 0,0 0 0,2 0 1,-2 0-1,0 0 0,0 0-303,3 0 322,1 0 9,2 0 1,-1 0 0,1 0-1,0 0 1,-1 0 0,1 0 54,-1 0 0,-3 0 0,-2 1 0,0 2 0,-1 2 0,-1 1 0,0-1 1,-1-1-33,0 2 1,2-3 0,-3 4 0,3-2 0,1-1 0,1 0-1,1 0 1,-1 1-49,2 0 1,1-3 0,3 3 0,2-1 0,0 2 0,0-1 0,-2 2 87,-2 0 0,5-3 0,1 4 0,0 1 0,0-1 1,-2 0-1,-2 2 0,-2 1-39,1 1 0,-1-2 0,1 0 0,0 1 0,-1-2 0,1 2 0,-1 0 1,1 2 7,0-1 1,1 0-1,1 1 1,2-1-1,-1 1 1,1-1 50,0 0 1,0 1 0,-5-1-1,1 1 1,-1-2 0,1-2 0,1 0-46,3 0 0,-3-2 0,2 1 0,-2 1 0,0-1 0,2 0 0,0 2-39,0 1 1,-1 1 0,1-1 0,2-1 0,0-2-1,1 2 1,-1 1 93,0 1 1,3 1 0,-3-1 0,2 1 0,2-1 0,0-1 0,1-1-34,-2-2 1,-1 2-1,5 5 1,0 1-1,0-1 1,0 1 0,0-1-1,0 1-46,0-1 1,0 3-1,2-1 1,1-1-1,2 1 1,1-1-1,0 0 1,0-3 22,-1 0 0,4-1 0,-4 1 0,1-1 0,1-1 0,-2-1 0,2-2 0,-1 2 18,-1 1 1,3-3 0,-2 0 0,1 2 0,2 1 0,1 1 0,0 1-18,-2-1 0,0 0 0,5 1 0,-1-1 0,0 1 0,1-1 0,-1 0 1,1 1-18,-1-1 1,0 1-1,1-2 1,-1-2-1,-1 0 1,-1 0 0,-2 1-1,0 0 1,1-2-28,-1 1 0,-4-2 0,4 2 0,2-1 0,0 0 0,-1 0 0,0 1 0,0-1-36,2 0 1,-2-4 0,-1 3-1,1 0 1,2 0 0,2 1 0,-1 1 35,1-1 1,-5-5-1,0 2 1,2-1-1,1 0 1,1-1 0,1-2 82,-1-1 0,1 5 1,-1-1-1,0-1 1,1-2-1,-1-1 1,1 0-97,-1 0 0,0 4 0,1 0 1,1-1-1,1-2 0,3-1 1,0 0-1,-1 0-43,-1 0 0,1 0 1,0 0-1,-2 0 1,-1 0-1,0 0 1,1 0 74,1 0 0,1 0 0,-5 0 0,1 0 0,-1 0 0,1 0 0,0 0-20,4 0 0,-3-1 1,2-2-1,-2-1 0,-2 0 1,1 0-1,-1 0-19,1 1 0,-1 0 0,0 0 0,1-1 0,-1 0 0,1 0 35,-1 0 0,0-2 0,1 4 0,-2-4 0,-1 1 0,-2-1 0,0 2-11,-1-2 0,4 4 1,-3-7-1,3 1 0,2 0 1,-1 0-1,0-1 0,1 1-16,-1 0 1,2-1-1,1-2 1,0 2-1,-2 2 1,-4 0-1,1 0 64,1-3 0,-3 5 1,-1-1-1,-1 1 0,-2-2 1,0-1-1,2 0 11,0-2 0,-3-1 0,3 0 0,-2 1 0,1 2 0,2-2 0,1-1 1,1-1-56,-1-1 1,-1 1 0,3 0-1,-2-1 1,0 1 0,0 1 0,1 1-1,-1 2-5,-1-2 1,0 1 0,-5-1 0,3 2 0,-1-1 0,0 1 0,0 0 27,-1-2 0,-2 3 0,-1-1 0,0-2 0,0-1 0,0-1 0,0 0-9,0-1 0,0 1 0,0-1 1,0 1-1,0 0 0,0-1 0,0 1 1,0-2-1,0-1-25,0-2 1,0 1 0,0 3-1,0 0 1,0-3-18,0 0 1,0-1 0,0 4 0,0-3 0,0 0 0,-1 1 0,-2 1 0,-1 2 0,1-1-47,2 1 1,-3-1-1,-1 1 1,3 0-1,0-1 28,2 1 1,0-1 0,0 1 0,0-1 0,0 1 8,0 0 1,-1 1 0,-2 1 0,-2 2 0,-2-1 0,-3 1 0,-1 1-1,-1 0-119,-1 1 1,1-1-1,1-3 1,1 3 0,3 0-1,0 2 77,1-1 1,3-3 0,-3 0 0,2-2 143,0-1 0,-1-1 1,0 2-1,-2 2 1,-1 2-62,0 1 0,1 1 1,-3 2-1,2-2 0,-2-1 1,1-1-1,-1 2-94,2-1 0,5 1 1,-2 2-1,1-3 95,-1 0 1,-3 1-1,3-2 1,-2 2-169,-3 2 1,-1 2-1,-1 1 1,-1-2-1,1 0 77,-1-2 0,5-1 1,1 4-1,0-2 206,1-1 0,1-1 0,-3 2-98,-2-1 0,-1 0 1,-1 4-1,0 0-74,-1 0 0,6-2-208,3-2-67,3 3 0,1-3 1,0 8-471,0 4 1,0 3-1,0 1 796,0 1 0,11-1 0,3 1 0</inkml:trace>
  <inkml:trace contextRef="#ctx0" brushRef="#br0" timeOffset="58">22647 14288 10468,'-9'0'24,"1"1"0,-2 2-18,-1 1 0,-1 4 1,0-4-1,-1-1 1,2 0-1,2-1 1,0 3-1,0-3 1,-2 0-1,-2-2-32,1 0 0,-1 4 0,1 0 0,-2-1 1,-1-2-1,-3-1 0,0 0 0,-1 1-2,0 4 1,2-4 0,-4 3 0,1-2 0,-1-2-1,0 0 1,1 0 0,1 0 0,1 0-30,0 0 1,4 0 0,-3 0 0,2 1 0,0 2 0,-1 1 0,-1-1-1,0-2 96,1-1 0,-6 0 0,1 0 1,-1 0-1,0 0 0,1 0 1,1 0-1,-1 0-17,0 0 0,5-1 0,-3-2 0,-1-1 0,2 1 0,0 2 0,2-1 0,-1-1-22,1-1 1,-1 0-1,5 4 1,0-1 0,-1-2-1,1-1 37,-1 1 0,1-2 0,-1 0 0,0 1 0,-2 0 0,-2 0 1,2 1-1,0 1 0,-2-1 63,-4-1 1,2-5 0,0 5 0,1 0 0,1 0 0,1 0 0,-1 0-97,2-2 1,-3 5 0,2-5-1,1 1 1,1-2 0,1-1 0,2-1 56,3 0 0,-3 2 1,3-1-1,-3-2 1,-2-1-1,1 0 0,0 1 26,-1 2 1,1 1 0,-1-3 0,0 4 0,-3-1 0,0 0 0,1-2 0,2 1 0,4 0 0,0 0-487,0 1 400,-2-4 1,3 8-1,-1-5 1,1-2-1,0 0 1,1 1-1,0 1 50,0-2 0,3 0 0,-3 1 0,0 0 0,0 1 1,-2 0-1,-2 0 0,-2-2-34,1-1 0,3 3 1,1-1-1,-1 0 0,-2-1 1,-2 0-1,1 2-73,-1-2 1,6 4 0,2-1 0,1 0-1,-2 0 1,1-3 134,-1-1 0,2 3 0,3 1 0,-2 0 0,-3 0-67,0-2 0,1 2 1,-3 0-1,0 0 0,0 1-174,-1 1 0,3-5 0,-3 2 0,4-2 256,-1 2 1,5 1-1,-3 3-128,2-4 0,1-2 0,-3 1 0,-4 2-167,-3 1 0,4 1 0,1 2 0,2-3 217,0-1 1,0 3 162,4-4 0,-2 5 1,0-2-249,-3-1 1,0 1-1,2-5 1,-1 2-58,1-2 1,2 3 0,1-1 296,0-2 0,0 3-380,0-1 0,-1 5 129,-4-1 0,4 2 145,-3-3 0,1 0-104,-1-3 0,1 2 0,-5 6-154,-2 0 1,3 0 718,-1 0-184,5 0 1,-3 0-457,1 0 1,4 2 0,-3 2-1,3 4 1,1 3 0,0 1-1,0 1 177,0-1 1,0 1 30,0-1 0,0 2 0,0 2 0,0 4 0,0-1-96,0-3 0,0-2 1,0-1-1,0-1 1,0 0-1,0 1-78,0-1 0,0-4 0,0 1 1,-2-1-1,-1 0 0,-1 1 40,1 0 0,1 1 1,-1-1-1,-1 0 350,1 0 0,2-4-102,1-5 0,1-6 1,2-6-1,2-1 1,1 1-398,-1-1 1,1 1 0,-3 0 0,1-1 0,-1 1 0,-1-1 36,2 1 1,-2 4 0,2-1 0,-3 0-1,-1-2 1,2-2 0,0 1 0,3 0 66,-3-1 0,1 2 1,0 2-1,1 0 0,0 1 1,0 0 173,0-1 0,1 5 0,-4-3-75,3 2-7,-3 1 82,5 4 1,-2 5 0,2 2-75,0 0 0,3-1 0,3-5 0,1 2 0,-1 1-19,0-1 0,1-2 1,-1-1-1,-1 1 0,-1 2 14,-2 1 1,-5 2-1,2-3 1,-1 2-17,1 2 1,0-3 0,-1 3 0,5-2 0,3-2 0,3-1 16,2-2 1,-1 0 0,-3 0 0,-1 0 17,0 0 1,-5 1 0,-4 2 0,-6 1-29,-5-1 1,1-1 0,-1 1-1,-2 1 1,-1-1 8,-1-2 1,3 4 0,1 0-1,-1 1 1,-1 0 0,0 0-9,2-1 0,0 5 0,-5-2 0,1 2 0,0 0 1,-1-2-1,1 0-33,-1-1 0,1 3 0,0-5 0,-1 1 0,1 1 0,-1-2 0,1 1-126,0-4 1,-1 4-1,1-2-239,-1-1 1,6 0 26,3 1 369,3-3 0,6 10 0,2-4 0</inkml:trace>
  <inkml:trace contextRef="#ctx0" brushRef="#br0" timeOffset="59">21282 14598 7719,'2'-11'272,"1"1"1,1 2 34,-2-2 0,0-1 1,-2-1-1,-2-1 1,-2 1-1,-3-1-246,1 1 0,-5 5 1,2 2-1,-2 0 1,-1 1-1,-1 2 1,1 0-1,0 2 0,-1 0 185,1 0 0,-1 0-176,1 0 0,4 6 1,-1 2-1,0 3 1,-1 3-1,1 1 1,2 3-65,1 1 0,2-4 0,4 2 1,0-3-1,0-2 0,1 0-72,3 1 1,3-6 0,6-3-1,-1-3 1,1-1 0,-1 0 0,0 0-1,1 0-108,-1 0 0,1-1 0,-1-2 1,0-2-1,1-1 0,-1-1 1,-1 0-1,-1-1-75,-2 1 1,-1-4-1,3 4 1,-3-1-1,-1 1 228,1 1 0,-4 4 1,1 6-1,-2 4 210,-2 3 0,0 2 0,0-1 0,0 0 1,0 1-1,0-1 0,0 1 0,0-1-207,0 0 1,0-3 0,0-1 0,0 2 0,0 1-273,0 1 1,-2-5 0,-1-2 289,-1 1 0,-5 1 0,2 5 0</inkml:trace>
  <inkml:trace contextRef="#ctx0" brushRef="#br0" timeOffset="60">21617 14709 7806,'-5'7'324,"-3"-3"1,1 2 0,-2-2 0,0 0-145,-2 1 1,-2 1 0,-1 4 0,-1-3 0,-1-1 0,-1 1 0,1 2 0,-2-1 0,0 0 0,0 0-441,3-1 1,1 3 0,2-6 0,1 0 0,1 0 259,2 0 0,-1 6 0,-3-3 0</inkml:trace>
  <inkml:trace contextRef="#ctx0" brushRef="#br0" timeOffset="61">21878 14523 7091,'4'-8'255,"0"0"1,0 3-1,-2-1 1,0-1-1,4 1 1114,1 1 338,-5-5-1534,4 9 1,-6 1 0,0 8-1,0 4 1,0 5 0,-1 4-1,-2 2 1,-1 2 0,1 0-128,2-1 1,-4 1-1,0 0 1,-1 0-1,-1 0 1,2-2 0,-2-2-1,0-5-276,-2-2 1,3-2 0,1 1 0,-1-1 0,-1 1 0,-1-2 0,1-2-436,1 0 0,1-7 0,2 4 514,-1-1 0,0-5 0,4 0 0,0-7 125,0-4-25,5 5 0,-2-6 0,5 6 0,2-3 0,1 2 1,2 1-97,-1-1 0,0 3 125,1-5 0,-1 7 0,1-4 0,-1 2 0,0 0 0,1 1-44,-1 2 0,-4 1 115,1 0 1,-1 0-1,4 0 1,1 0 0,-1 0 89,1 0 0,-5 0 1,-1 1-1,-2 3-62,-2 4 0,-2-1 0,-1 2 0,-1-1 0,-2 0 1,-2-1-1,-1 0-37,1 0 0,-5-3 0,2 3 0,-3 0 0,-2-2 0,2 2 0,2-1-36,0-1 0,1 1 0,-4-2 0,-1 3 0,1 0 0,-2-3 0,-1-2 0,-2 1 27,2 1 1,0 0-1,0-2 1,-2 1 0,2 1-1,0-2 1,0 0 25,-2-2 1,1 0 0,4 0 0,-1 0 118,1 0 0,3 0 0,3-2 1,0-2 36,3-4 0,1 3 1,-1-1-268,-1 1-59,-1 3 1,7-3 112,2 5 0,-3-6 0,5-1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31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19199 11534 7948,'-2'-11'0,"0"2"0,-2 0 103,1 0 1,1 2 0,2-2 0,2 0 0,1-2 0,1-3 153,-2-3 0,4 4 0,-2-4 0,-1 2 1,-2 0-1,-1-2 0,0 1 0,0-1 0,0 1 1,-1 1-1,-3 1 0,-3 1 0,-1 2 0,-2 3 1,-2 4-1,-4 3 0,1 2 0,0 4 0,-1 9-186,-5 10 1,2 2 0,-1 8 0,2 3 0,3 3 0,1-1 0,2-3 0,1-4 0,3-2 0,4-3 0,2 0 0,2-4-344,0-2 1,6-5 0,2-6 0,4-3 0,5-2 0,2-2 0,0-3 0,-1-4 0,-1-4 0,1-5 0,0-3 216,0-5 0,0 0 0,-3-2 0,1-3 0,-1-2 0,-1-2 0,-1-2 0,-1 0 359,0 4 1,1 3 0,-2 4 0,-3 5 0,-2 3-165,-1 5 1,-5 13 0,0 12 0,-5 8 0,-4 6 0,1 7 0,-2 2 0,-1 1-108,-1 0 1,4 6 0,-1 0 0,0 5 0,-1 8 0,1 3 0,2 2-1,0-6-196,0-8 0,4-8 0,-1-10 1,3-4-1,1-4 0,0-5 0,0-3 418,0-3 0,1-3 0,3-3 1,4-5-1,3-6 0,2-7-300,-1-5 1,6-4 0,3-6 0,2-1-1,3-5 1,3-6 0,3-4 0,0-2-1,-5 3-378,-5 0 1,0 4-1,-5 5 1,-1 0 0,0 4-1,-3 2 1,-2 4 422,0 5 0,0-4 0,2 1 0</inkml:trace>
  <inkml:trace contextRef="#ctx0" brushRef="#br0" timeOffset="1">19683 12117 12360,'0'12'377,"0"6"1,0 4-1,0 6 1,0 5-1,0 6 1,-2 6-716,-2 9 1,1 8 416,-1-27 1,0 0-1,-3 24-1009,-1 3 0,-9-2 1,4-4-1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307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12095" units="cm"/>
      <inkml:brushProperty name="height" value="0.12095" units="cm"/>
      <inkml:brushProperty name="color" value="#3165BB"/>
    </inkml:brush>
  </inkml:definitions>
  <inkml:trace contextRef="#ctx0" brushRef="#br0">23614 5073 8396,'8'-24'13,"1"2"0,-1 3 0,0-1 1,0 3-1,1-1 0,-2 1 20,-3-1 0,-2 4 0,1-2 1,1 2-1,0 3 0,1 1 1,-1 2-1,-1-1-35,-2-2 0,-5 2 1,-2 2-1,-1 2 1,-2 2-1,-2 2 1,-2 1-1,-1 0 1,-2 0-1,-5 0 1,-4 0-1,-2 0 1,-3 1-1,-2 3 1,-4 6 1129,-4 5 0,0 4-1121,-5 6 1,3 1 0,-3 2-1,-2 2 1,0 0 0,2 2 50,3 0 0,5-6 0,4 0 0,4-4 0,3-1 0,3 0 0,2-2 0,4 0 0,4-1 54,0 0 1,1 3 0,-1-3 0,1 1-1,1 3 1,1 1 0,2 2 0,-2 1-57,-1 3 0,-1 2 1,-1 3-1,1-2 0,0-1 1,-1 0-1,2-1 1,2-2-1,0-2-62,0-1 0,2-2 60,-1-2 1,5 1 21,-1-6 0,2 5 1,2-4-1,0-1-55,0 2 1,6-3 0,3 4 0,5 1 0,4-2 0,0 1 0,1 0 0,1 2-59,2-2 1,-3 5 20,2-4 0,-2 0 0,3-1 0,-3 0 0,1-1 0,-3 0 0,3-3 0,-1-1-76,3-2 1,-1 1 0,2-2-1,6-2 1,4-2 0,6 0-1,-1-1 0,1-1 1,-3 1 0,-2-3-1,-1 1 1,2-2 0,-1 1 0,1 0-1,-2 1-67,1-1 0,2-2 0,3-1 1,1 0-1,1 0 0,-1 0 1,-2-1-1,-2-2 112,-3-1 1,2-4 0,-5 2 0,0 1-1,2-2 1,-2 0 0,1-3 0,-4-1 123,0-1 0,-3-1 0,1 1 0,0-2 0,0-1 0,-2-3 1,-1 0-1,-1-1-37,1 0 0,-3-2 1,1-4-1,-1 0 0,0 1 1,2-1-1,-1 0 0,1 0-82,1 0 1,0 2 0,0 1 0,-1 1-1,1 0 1,0 1 0,0-1 0,-3 0 40,-1 2 0,-5-4 0,-6 3 0,-2 0 1,-2-1-1,-2-1 0,-1-3 0,0-2 77,0-2 1,0 0 0,-1 3 0,-2-2 0,-1-1 0,0 2 0,0 0 0,-2 3 0,1-1-55,-1 0 0,-3 0 0,2 0 0,-3 1 0,-1-1 0,-3 0 0,0 0 0,-1 0 2,-1 1 0,-4-1 1,-6 0-1,-3 0 1,-5 2-1,-6 1 1,-6 2-1,-2 1-35,-1 0 0,-1 4 0,0-1 0,1 5 0,1 5 0,2-1 0,6 1 0,4 1-8,3 2 0,4 2 0,-2 1 0,0 0 1,4 0-1,0 0 0,4 0 0,1 1 1,1 3-136,-1 4 1,-1-1 0,-2 3 0,0 2 0,0 3-1,-1 3 1,-3 3 0,-4 4 153,-3 1 0,-12 6 0,-3-1 0</inkml:trace>
  <inkml:trace contextRef="#ctx0" brushRef="#br1" timeOffset="1">22696 5494 15101,'13'-8'-300,"-1"0"1,0 5 0,0-3 0,-3 2 0,-2-1 0,0-1 344,0 1 1,0-5 0,2 3-1,0-1 1,0 1 926,2 2 0,-5-2-768,-6 7 1,-6-3-1,-6 8 1,0 0 0,-1-1-1,1-2 1,-2 0-228,-3-2 1,2 4 0,-5 0 0,-2-1 0,-3 0 0,-4-1 0,-4 2 0,-3 1 14,-1 0 1,-1-3 0,1 3 0,0-1 0,-2 0-1,-1 0 1,-4 1 0,-1-1-24,-2-2 0,-9 1 0,0 0 0,-4 1 0,-5-1 1,3 0-1,-1-1 0,2 4-45,0 1 0,26-5 0,0 0 0,-32 5 0,31-4 0,0-1 0,1 0 0,0 0 0,-33 3 0,1-1 0,-1-2 91,1 0 1,31 0 0,0 0-1,-33 2 1,34-2 0,0 0 0,-34 2-1,1 1 1,3-3 0,2 1 41,1 1 0,27-3 1,-2 0-1,1 1 1,-1 1-1,1-1 0,-1 0 1,2 0-1,0 0 1,-32 1-1,2 0 1,1 0-32,2 1 0,-4 0 0,-1-4 0,1 0 0,1 1 0,6 2 0,2 1 0,6-1 5,4-2 1,-1 1 0,4 0 0,-2 3-1,1-3 1,-1 1 0,1 0 284,0 1 0,5 0-305,-2-4 0,-1 1 1,1 2-1,-1 1 1,-1 0-1,-2 1 1,-3-1-1,-3 0-118,-1 1 1,2-3 0,3 2 0,2-1 0,5-1 0,3 3-7,0-3 0,7 0 115,2-2 0,1 4 0,1 0 1,-2-1-1,1-2 0,2-1 26,1 0 0,0 0 1,0 0-1,2 0 1,1 0-1,3 0 1,1 0-1,3 0 59,1 0 1,1 0-124,1 0 0,0 0 1,-1 0-1,1 0 1,-1 0-117,1 0-102,5 0-187,-4 0 0,11 0 0,0 0 412,7 0 0,4-5 0,1-2 0</inkml:trace>
  <inkml:trace contextRef="#ctx0" brushRef="#br1" timeOffset="2">18678 5457 12987,'4'-8'0,"0"-1"-309,-1 0 1,-2 2 0,-2 0 0,-3 2-1,-4 2 839,-3 1 0,-3 2 0,-1 0 0,-2 0 0,2 0 1,0 2-1,-2 1 0,-2 2 0,-2 1 0,1 0-240,-2 1 1,-1-3 0,1 3 0,2 0 0,-2 0-1,-2 3 1,-1 1 0,-1 1 0,-1 1 0,-4-1 213,0 0 1,5 5-526,1 0 0,1 0 1,6-1-1,0 2 0,2-1 1,4 3-1,3-2-192,4 0 0,1 4 0,4-2 0,0 2 0,1 0 0,3-1 1,6 1-1,5 0 191,6-1 0,9 1 0,7-4 0,6-2 0,4-1 1,0-4-1,1 1 0,-1-3 139,1-1 1,0-2-1,0-5 1,-1 2-1,-3 1 1,0-1 0,-1-2 146,0-1 1,-3 0-496,-7 0 0,-3 0 1,-5 0-1,-2 0 0,-2 0 1,-4 0-1,-4-1 3,0-3 0,-5 1 0,-1-5 0,-2-2 0,-2-1 0,-1-1 1,-2-1-1,0 1-13,0 0 1,-5-1 0,0 2 0,-2 1 0,-3 2 0,-1-1 0,-2-2 93,-4-2 1,2 5-1,-6 0 1,-1-2 0,-3 0-1,-2 1 1,-3 0 0,-1 1 146,1 1 0,1 2 0,4 5 0,0 0 46,1 0 0,-1-6 0,0-1 1</inkml:trace>
  <inkml:trace contextRef="#ctx0" brushRef="#br1" timeOffset="3">23180 6300 14845,'-7'2'-562,"2"2"0,-1 3 478,-2 0 1,-3 5-1,-3-1 1,-1 6-1,-3 2 1,0 4 0,-1 5-1,-1 6 1,0 6-1,-1 7 188,0 6 0,5-2 1,-3 4-1,-1 0 1,1 3-1,-3 5 0,10-28 1,1 0-1,-2 4 1,1 1-1,-1 2 0,0 0-95,-2 2 0,1-1 0,1-3 0,-1 0 0,-1 0 0,-1 0 0,-1-1 0,1 2 0,-3 2 0,-1 0 0,0 1 0,-1 1 0,-1 0 0,0-1-26,0-1 0,0-2 0,1-1 0,0-1 0,0-3 0,-1 1 0,2 2 0,0 0 1,2 2-1,1 0 0,-1 1 0,0 0 0,1-3 0,-1 0 0,1-2 0,0-1 15,0-2 1,1-2 0,-12 30 0,-2-2 0,1-2-1,0 1 1,2 0 0,2-1 0,3-4 0,1-5-26,-1-3 1,-1-4-1,-2-4 1,0-1 0,2 0-1,0 0 1,4 1 0,1-1-112,3 0 0,1-1 0,2-2 1,0-2-1,-1-2 0,1-4 1,1-2-1,1-5-168,2-1 0,4-3 0,-3-5 51,1-2 1,2-6 0,4-2-1,0-7 1,0-4-2768,0-2 2991,0 6 0,-5-4 1,-2 4-1</inkml:trace>
  <inkml:trace contextRef="#ctx0" brushRef="#br0" timeOffset="4">21654 8880 8194,'-5'-12'-305,"2"3"0,-4 1 1,2-2-1,1-1 452,-2-1 1,5 4 0,-3 0 0,2-2 0,2-1 210,0-2 1,2 2-1,0 5 1,3 6 0,-3 6-143,0 5 1,-6 7 0,-2 4-1,-1 5 1,-2 3 0,-3 2-1,1 1 1,2 0-144,1 0 1,1 0-1,-2 4 1,5 2-1,1 1 1,1 1-1,-2-1 1,1-3-151,1-4 0,4 2 0,2-8 1,4-3-1,3-8 0,2-5 0,0-4 1,3-1-1,2-4 40,1 0 0,0-8 0,3-2 0,-1-2 1,0 1-1,-1 0 0,1 0 49,1-2 1,1-2 0,1 2 0,-1 2 0,1-1 0,3-2 0,3-4 0,5 1-17,1 2 1,0-4 0,-2-1 0,-2-1-1,-2-5 1,-2-2 0,-2-1 0,-3 2 0,-2 3 116,-5 0 1,-3 4 0,-5 1-1,-7 5-529,-7 4 1,-3 6 0,-7 8-1,2 1 1,2 4 415,-1 4 0,1-1 0,-1 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18:20.83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6139 6586 8894,'4'-9'380,"2"1"1,-1-2 0,2 1 0,-1-1-333,-1 2 0,1 4 0,-3-5 0,1 0 0,-3-2 0,-4 0 0,-5 1 0,-3 3 0,-1 0 0,-1 2 0,1-1 0,-2 4 0,-1 0 0,-2 2 0,1 0 0,-1 0 0,-1 0 0,0 0-106,0 0 0,1 6 0,1 2 0,0 3 0,2 1 0,3 2 0,3 3 0,0 3 0,1 4 0,2 1 0,4-2-58,1-2 1,0 1-1,0-4 1,1 0 0,4 0-1,3-5 1,3-2 0,1-4-1,1 0 28,-1 0 0,1-4 1,-1 1-1,0-3 1,1-1-1,1 0 1,1-1-1,1-3 252,-1-5 0,-1-2-153,-1-1 0,3 0 0,1-2 0,-2-1 0,-1-3 0,-2 0 1,-1-1-1,-1 1 82,-2 0 0,-1-3 0,2 3 0,-2 0 1,-1 0-1,-2 3 136,1 1 0,-3 6 227,2 0 0,-3 4-289,-1-5 1,0 12-1,0 3 1,0 6 0,0 5-1,0-1 1,2 2-281,2 3 1,-3-2 0,5 2 0,-2-1-1,0 1 1,-1-2 0,-2-1 0,1-4-98,2-4 1,-3 1 0,5-4-1,-2 1 1,0 0-613,-1 2 244,4-5 0,-5 1 578,7-6 0,-1 0 0,4 0 0</inkml:trace>
  <inkml:trace contextRef="#ctx0" brushRef="#br0" timeOffset="1">6710 6015 8837,'0'-12'889,"0"2"1,0 6-1,0 8-408,0 6 0,0 9-493,0 6 0,4 1 0,0 7 0,0 3 1,0 3-1,0 2 0,-1-3 0,-2 0 0,-1-4 1,0 2-1,0-3 0,0 0 0,0-4-173,0-3 0,0 2 0,0-9 0,-1 0 0,-2-2 0,-1-3 0,1-2 0,2-2 0,1-8 0,0-8 0,0-10 0,1-2 0,2-1 0,3 0 0,1-3 271,2-2 0,2-5 0,2 2 0,-1 2 0,0 4 0,1 4 0,-1 1 0,1 3 0,-1 2 107,0 2 1,-3 0 0,-1 5-1,2 1 1,1 1 0,1 4 85,1 2 1,-5-1-340,0 5 0,-5 0 1,1 5-1,-3 0 1,-1 3-1,0 0-254,0-1 1,-5 5 209,-3 0 0,-3-1 0,-2 1 0,1-1 1,-2 0-1,-1 2-138,-2-2 0,1-1 228,3-5 1,-3-2-1,-1-2 1,2 0 0,1-1-1,2-1-157,-1-3 1,5-3-288,0-1 1,5-1-1,-1-3 458,3-5 0,6-7 0,2-3 0</inkml:trace>
  <inkml:trace contextRef="#ctx0" brushRef="#br0" timeOffset="2">7206 5978 8310,'0'-19'393,"0"2"0,0 3 0,1 3 1,2 2-1,1 0-96,-1 0 1,2 5 0,-1 4 0,-1 8 0,-1 7 0,-2 7 0,0 6 0,0 5 0,0 4 0,0 4 0,0 5-337,0 2 0,-2-4 0,-1-3 0,-1-3 1,0-4-1,0-2 0,0-2 0,1-1 1,0-1-1,1-2 0,-3-4 0,3-3 1,0-4-1,2-1 0,0-2-183,0 1 1,0-8 0,0-5-1,0-7 1,0-5 0,2-3 212,2-2 0,3-5 0,7 2 1,1-4-1,3 1 0,0 1 1,1 2-1,0 4 0,2 4-58,-2 2 0,3 3 1,-5-1-1,-2 4 1,-1 2-1,-2 2 1,0 0-1,1 2 1,-1 0 176,1 2 1,-6 6 0,-2-2 0,-1 3 0,0 2 0,-1-1 0,-2 1-92,-1-1 0,0 2 0,-1 1 1,-3 1-1,-3 0 0,-1-3 0,-1 0 1,-2-1-1,-2 1-194,-4-1 0,-1-1 0,3-1 1,-3-2-1,0 0 0,0-1 1,3-1-1,1-2-711,2 0 0,0 0 0,-1-4 886,1 0 0,5-5 0,1-2 0</inkml:trace>
  <inkml:trace contextRef="#ctx0" brushRef="#br0" timeOffset="3">7950 6449 8302,'0'-12'274,"-1"4"1,-4 1 0,-3 1 0,-3 3 0,-1 2 0,-2 1 0,-1 0 83,-2 0 1,-3 0 0,2 1 0,0 2 0,0 3 0,3 1 0,1 2 0,1 2 0,2 3 0,3 1 0,3 2-392,-1-2 0,5 0 1,-3 0-1,4 2 0,4-2 1,4-3-1,3-3 0,1-5 1,1-3-1,-1-1 1,1 0-1,-1-1 0,0-2 1,1-3-1,-1 0 0,1-3 1,-1 1-1,0 0-129,1-2 1,-1-1-1,1 0 1,-2 1 0,-2 3-1,0 1 1,0-1-1,2-2 1,2 3 162,-1 1 1,-4 5 0,-1 5 0,0 3 0,-1 3 0,-1 1 0,-1 1 0,0-1-106,1 0 1,-1 1 0,-3-1 0,2 1 0,1-1 0,-1 0-571,-2 1-80,-1-6 1,1-2-1002,4-5 1755,-4 0 0,10 0 0,-4 0 0</inkml:trace>
  <inkml:trace contextRef="#ctx0" brushRef="#br0" timeOffset="4">8483 6499 7892,'0'-13'274,"2"5"1,0 0-1,2-2 150,-1-1 1,-1 3 0,-4 1-1,-2 0 1,-4 2 0,-3-1 0,-2 3 82,1 2 0,0 1-457,-1 0 0,1 0 0,-1 0 0,1 0 0,0 0 0,-1 1 0,2 4 1,2 3-85,0 3 0,2 1 0,-2 1 0,2 0 0,1 3 1,2 1-1,0 1 0,0 0-173,1-3 0,2-1 0,2-1 0,3-2 0,5-3 0,2-4 109,1-3 1,0-1-1,1 0 1,-1 0-1,1 0 1,0-1-1,3-3 1,0-3 87,-1 0 1,-1-4-1,-2 4 1,1-1-1,-1 0 1,1-2-1,-1 0 1,0 1 320,1 0 0,-5 7 0,0-2-366,2 2 1,-3 8 0,0 2 0,-2 3 0,-2 1 0,-2 1 0,-1-1 0,2 1-441,2-1 0,-1 0 0,4 1 0,-2-1 0,-1-1-1710,2-2 2205,1-4 0,5 1 0,0 0 0</inkml:trace>
  <inkml:trace contextRef="#ctx0" brushRef="#br0" timeOffset="5">9004 5891 8904,'0'-12'0,"0"-1"707,0 1 0,0 6 0,0 6 0,1 9 0,2 6-132,1 5 0,6 9 0,-3 5-660,0 1 0,2 11 1,-4 1-1,-3 1 0,0 2 1,-2-4-1,0-3 1,0-6-283,0-2 1,-4-1-1,-1-6 1,3-1 0,0-2-1,2-4 1,0-3 0,0-3 72,0-1 0,2-5 0,2-5 0,4-8 761,3-5 0,6-5-417,-1-3 0,5 2 0,-3-4 0,1 1 0,3 3 0,0 1 0,0 2 0,-2 1 17,-3 2 1,0 2 0,-5 5 0,1-2 0,-1 1 0,1 1 0,-2 4-26,-3 2 0,-3 3 0,-3 4 0,1 0 0,1 0 0,-2 3 0,0-1 0,-4 3-48,-2 0 0,-1-1 0,-5 5 1,0-1-1,-2-1 0,-4 0 1,-2-3-1,-2-1-120,1-2 1,-3 0 0,-4-1 0,0-1 0,2-3 0,1 0 0,1-2 0,0 1-452,1-3 0,6-2 577,-2-1 0,4 0 0,0 0 0</inkml:trace>
  <inkml:trace contextRef="#ctx0" brushRef="#br0" timeOffset="6">9649 5978 8724,'0'-17'0,"0"1"0,1 1 946,4 1 1,-4 2-1,4 0 1442,1 4-2220,-5 3 1,9 7 0,-6 7-1,-1 9 1,-2 8 0,-1 7 0,0 5-297,0 8 0,0-3 0,0 9 0,0-1 0,-1-4 0,-2-4 0,-2-5 0,-1-1 0,1 1-294,2-1 0,1-7 1,2-4-1,0-4 1,0-1-1,0-2 1,0-2 385,0-3 1,0-9-1,2-5 1,1-7-1,2-4 1,2-3-1,3-1 453,1-1 0,5-5-425,1 5 1,3-6-1,-2 2 1,2 1-1,0 2 1,1 4 0,-2 0-1,-1 2 16,-3 3 0,3 2 0,-1 6 1,-2 0-1,-1 0 0,-2 2 12,0 2 0,-3 3 0,-2 5 0,-2 2 0,-2 1 0,-2 3 0,-1 0 0,0 1 0,-1-1-66,-3 0 0,-3-1 0,-6-5 0,0 0 1,-2 1-1,-3-1 0,-2-1 0,0-1-110,0-2 0,-3-4 0,2 3 0,-2-1 1,-1-4-1,4 0 0,3-2 0,3 0-1408,2 0 0,5-2 1564,3-2 0,3-3 0,1-5 0</inkml:trace>
  <inkml:trace contextRef="#ctx0" brushRef="#br0" timeOffset="7">10530 6412 9107,'0'-12'658,"-5"3"1,0 2 0,-2 2 0,-4 2-1,-4 2 1,-6 1-431,-2 0 0,-2 4 0,-1 1 0,-2 2 0,1 4 0,2 3 0,4 3 0,3-2 1,4-1-1,3-1-367,3 4 0,5-3 1,-1 2-1,4-2 0,4-2 1,5 1-1,3-2-85,5-3 1,-4-2 0,4-6 0,-3 0-1,-2 0 1,1 0 0,-1 0 0,0-2 253,1-2 1,-1 1 0,1-5 0,-1 0 0,0 0 0,1 1 0,1 1 137,2 3 1,-2-2 0,2 1-1,-2 2 1,-1 5-76,-1 5 0,-4 5 0,-1 2 1,0 2-1,0-2 0,1 0 1,0 0-1,-1 2 0,0-2-95,0-2 1,-3 0-1,5-1 1,0 1-28,2-1 0,-3-1 0,1-3 0,0-4 41,2-2 0,-2-2-12,-1 0 0,0 5 0,5 2 0</inkml:trace>
  <inkml:trace contextRef="#ctx0" brushRef="#br0" timeOffset="8">5767 8000 8051,'8'-6'0,"1"-1"-114,0 0 0,-3 0 355,-2 3 0,1 1 1,1-3-1,-1-1 1,2 1-1,-1-1 1663,-1 0-1771,0 5 1,-7-8-1,-1 4 1,-2 0-1,-2-3 1,-3 1-1,-1 1-126,-1 2 1,-1 0-1,1 5 1,0 0 0,-1 0-1,1 0 1,-1 2 0,1 2-132,0 4 1,1 3 0,2 2 0,4-1 0,1 1-1,0-1 1,1 0 0,3 1-236,4-1 0,3 1 288,5-1 0,1-5 0,-1-3 0,-1-1 0,-1-1 0,-2 3-175,2-3 1,1-2 236,1-4 0,0 1 0,1-3 0,-1-1 1,-1 0-1,-1-1-90,-2 1 0,1-4 109,3 2 0,0 0 0,1-1 0,-1 2 15,1-2 253,-1-1 0,-1 6 51,-3 5 1,-2 5-276,-6 8 0,0-1 0,1 0 0,2 1 0,1-1 1,0 1-215,2-1 0,-4 0-133,7 1 0,-5-2 0,3-2 0,-2 0 0,-1-1 0,2-1-1484,2-3 1777,-2 3 0,5-6 0,-4 5 0</inkml:trace>
  <inkml:trace contextRef="#ctx0" brushRef="#br0" timeOffset="9">6238 7541 8097,'0'-20'902,"0"4"0,0 6 1,2 3-643,2 2 1,1 6 0,4 7-1,-4 5 1,-1 3 0,2 6 0,-1 6-1,2 5 1,-1 3 0,-1 1-1,-2 0-265,-2 0 1,-1-1 0,0-1 0,0-4-1,0-2 1,0-4 0,0-4 0,0-3-1,0-3 1,0-1-353,0-2 0,0-4 0,0 1 0,2-1 262,2-1 0,1-7 0,5-8 1,-2-3-1,3-2 0,3 1 0,3-1 1,-1 0 32,2-4 0,-3 2 0,5-4 0,-1 1 0,-1 2 0,0 3 0,-3 0-127,-1 1 0,-2 5 138,0 3 0,1 2 0,-1 2 0,1 2 102,-1 2 0,-5-1 0,-3 5 0,-3 2 0,-1 1 0,0 1 1,0 0-1,0 1 31,0-1 0,-5-1-79,-3-2 1,-3 2 0,-3-3 0,-3 3 0,-2 0 0,-2-1 29,1-2 0,0-1-231,0 1 1,-4 2 0,5-6 0,0 0 0,2 0-951,3 0 1148,2 0 0,5-15 0,2-2 0</inkml:trace>
  <inkml:trace contextRef="#ctx0" brushRef="#br0" timeOffset="10">6846 7429 8449,'0'-12'0,"0"-1"0,0 1 0,0-1 1500,0 1 0,0 4 0,0-1-1220,0 0 0,0 5 1,0 4-1,0 8 0,0 6 1,1 5-1,2 3 0,3 7 1,-1 4-1,2 7-370,0 3 0,0 2 0,3 5 0,-4-1 0,0 0 0,-3-4 0,-2-3 0,-1-5 1,-1-4-1,-2-4-638,-1-3 1,-2-5 0,4-2 0,-4-1-1,1-3 729,-1-1 1,2-9 0,4-5 0,0-7 0,0-4 0,1-2 114,3-4 1,3 2 0,4-6-1,0-1 1,0-1 0,3-2 0,0 0-1,1 0-191,2 0 1,-2 6 0,4 3 0,-1 3 0,-1 4 0,-1 2-1,1 1 1,-2 3 102,-1 2 0,-2 1 1,0 1-1,1 4 1,-2 3-1,-3 3 1,-4 1-5,-2 1 1,-2 3 0,0 1 0,-2-1 0,-2 1 0,-6-1 0,-3 0 0,-5-3-439,-2 0 1,0-2 108,-5-3 0,6 2 0,1-5 0,1 1 0,1 1 1,0-2 304,3 1 0,0-2 0,1-4 0</inkml:trace>
  <inkml:trace contextRef="#ctx0" brushRef="#br0" timeOffset="11">7516 7838 8308,'0'-12'483,"-2"5"0,-2 3 0,-4 2 0,-3 2 0,-1 0-244,-1 0 0,-1 0 0,-1 0 0,-1 2 0,1 2 1,2 4-1,4 3 0,0 2 0,1-1-135,1 0 0,0 0 0,4-3 0,1-1 0,3 1 1,6-2-1,4-3 0,1-3-505,1-1 0,-5 0 1,0-1-1,2-2 1,1-3-1,1 1 0,-1-2 1,-1 2-1,-2-1-8,2 3 1,1-2 595,1 1 0,1-1 0,-1 5 1,1 0-1,-1 0 0,-1 2-60,-3 2 1,2-1 0,-5 5 0,2 2 0,3 1 0,1 0-281,1-3 0,1 2 0,-1-6 0,1-1 153,-1-2 0,0 4 0,1 2 0</inkml:trace>
  <inkml:trace contextRef="#ctx0" brushRef="#br0" timeOffset="12">8136 7801 7818,'5'-7'222,"-2"2"1,4 3-1,0 0 455,0-3 0,-3-3 1,3 3-1,-3-2-450,-5-3 0,-5 5 1,-6 0-1,-1 4 1,1 1-1,0 0 0,-2 0 1,-1 0-304,-2 0 1,1 0 0,3 0 0,1 1 0,-1 2 0,1 3 0,0-1 0,0 2 0,3 0-16,1 3 0,5 1 1,-1 1-1,2 0 1,2 1-1,2-1 0,0 1 1,4-2-5,1-3 1,1 3-1,5-4 1,-1 0-1,0-2 1,1-1-1,-1 1 1,1-3-31,-1 0 0,0-2 0,1 0 0,-1-2 0,1 0 1,-1-4-1,0 1 101,1-1 1,-1-2 0,1 2 0,-1-1-1,0-1 1,1 0 0,-2 0 0,-2-1-1,-2 1 922,-1 0 0,-1 5-808,-1-1 0,-2 4 0,2 4 1,-3 4-1,-1 3 0,0 2 1,0-1-488,0 0 1,2 1 0,0-1 0,4-1 0,0-1 0,0-3 396,1-2 0,2 5 0,3-3 0</inkml:trace>
  <inkml:trace contextRef="#ctx0" brushRef="#br0" timeOffset="13">8582 7169 9127,'-6'-27'0,"1"7"545,4 5 1,2 10 0,2 8 0,3 10 810,1 4 0,1 4-1307,4 4 0,1 5 0,-1 3 0,0 3 0,-1 1 0,-1 1 0,-3-1 0,-1 1-235,-4 4 0,0-4 0,-2 4 0,0-5 0,0-3 1,0-2-1,0-3 0,0-6 0,-2-5-357,-2-4 0,3-2 0,-2-2 611,6-6 1,4-5 0,5-12-1,2 0 1,1-2 0,2-3 0,-1-2-1,1 0 94,-1 0 0,5-2 0,-5 6-260,-1 1 0,3 1 0,-1 1 0,-2 2 0,-1 3 87,-2 4 1,1 3 0,-1 1 0,0 1 0,0 3 53,-4 4 0,-3 3-62,-5 2 1,0 3 0,0 2 0,0 2-1,-1 2 1,-3 0-2,-4-2 0,-4 4-11,0-4 0,-4 0 0,-2-1 0,0-1 0,-2-3 0,1-1-237,-3-2 1,3-3-41,-2-1 1,0-5-1,-2 1 1,2-2-1,5 1 308,2 1 0,2-5 0,-1-6 0</inkml:trace>
  <inkml:trace contextRef="#ctx0" brushRef="#br0" timeOffset="14">9178 7206 8528,'0'-21'843,"0"0"0,0 6 0,0-1 0,1 3 353,3 5 0,2 4-1012,2 8 1,-1 4 0,-4 9 0,2 5 0,1 5-1,1 7 1,-2 1-56,1 3 1,2-1-1,-4 0 1,-1 2-1,-2 1 1,-2 2-1,-2 1 1,-2 0-1,-1-3-471,0-2 1,-2-6-1,4-3 1,1-4 0,2-5-1,1-3 1,0-3-241,0-2 1,1-6 0,3-6 0,5-7 0,2-6 604,1-3 1,5 1 0,1-6 0,0-1 0,1-3 0,0-2 0,2-2-91,-2 1 0,3 7 0,-5 5 0,-2 2 0,-1 3 0,-2 1 0,0 3 0,1 2 141,-1 2 0,-4 2 1,-1 2-1,0 3 1,-1 5-1,1 2 1,-2 1-1,1 0-81,-4 1 0,0 5 0,-2 1 0,0 2 0,-2-2 0,-2-1 0,-3-2 0,-1 1-50,0 0 0,-2-1 0,-5-5 0,-1-1 0,-1-2 0,0 0 0,0 1 0,-1-3 0,-2 1-396,1 0 1,4-4 0,-2 1-1,4-3 1,0-1 452,1 0 0,10-5 0,4-2 0</inkml:trace>
  <inkml:trace contextRef="#ctx0" brushRef="#br0" timeOffset="15">9922 7578 8509,'-6'-7'516,"-1"1"0,-5 6 0,-2 0 1,-1 0-1,-3 0 0,-1 2-153,-3 2 1,-2 3-1,0 5 1,0 1 0,4-1-1,3 0 1,3 1 0,3-1-424,3 1 0,-2-1 0,6 0 0,3 1 0,4-2 0,5-3 0,3-4-146,1-2 0,1-2 0,-1 0 0,0 0 0,1 0 0,-1-2 0,1 0 0,-1-4 0,0 1 150,1-1 1,-1 0 0,1 4 0,-1-4 0,0 1 0,1-2 0,-1 1-1,1 1 292,-1 2 1,0 2 0,1 2 0,-1 3-1,-1 4 1,-2 3-96,-5 2 1,1-1 0,1 1-1,-1-1 1,2 0-1449,0 1 1,-3-2-1385,4-3 2691,1-2 0,9-1 0,1 2 0</inkml:trace>
  <inkml:trace contextRef="#ctx0" brushRef="#br0" timeOffset="16">10406 7677 7963,'8'-5'201,"0"-4"1,-1 2-1,3 0 1,-3 1-1,-1 0 1,0-1 355,-1 0 0,4-1 1,-5-4-1,-1-1 22,-2 1 0,-7 1-511,-2 3 1,0 2 0,-3 6 0,-3 0-1,0 0 1,-1 1 0,0 2 0,-3 3-110,-1 1 0,0 1 0,-2 4 0,4 1 0,4 0 0,0 3 1,2 1-1,1 1 0,4 2 0,0-2-93,3 0 0,2-2 1,1-4-1,0 1 1,1-2-1,3-1 0,5-4 1,2 0 11,1-3 0,1 2 0,-1-1 0,0-1 0,1-2 0,1-2 0,1-3 0,1-3 38,-1 0 0,1-4 0,-1 3 0,1-3 1,-1-2-1,-1 1 0,-1 0 0,-1-1 253,0 1 1,1 1 0,-2 1 0,-2 2 0,0 0 0,0 1-62,2 3 0,-2 4 0,-2 4 0,-2 4 1,-2 3-1,-2 3 0,-1 1 0,0 2-802,0-2 0,0 0 1,0 0-1,0 2 694,0-2 0,0-2 0,0 0 0</inkml:trace>
  <inkml:trace contextRef="#ctx0" brushRef="#br0" timeOffset="17">10914 7280 8391,'-4'-20'0,"0"0"0,1 2 2142,2 3 1,1 1-1853,0 2 0,1 8 0,2 8 0,2 11 1,1 7-1,1 3 0,-2 1 0,2 3 0,-1 3 1,-1 2-417,-2 3 1,2 3-1,0 9 1,-3-3-1,-2-1 1,-2-3 0,-3-3-1,3-5 1,0-6-496,2-6 0,0-4 0,-1-7 1,-2-1 622,-1-2 0,0-7 0,5-1 0,3-7 0,3-4 0,2-1 0,-1-1 0,3 0 0,3-4 5,2-4 1,2-2 0,-1-2-1,3 0 1,2 2 0,0 1-1,-1 3-127,1 1 0,-3 3 0,1 6 0,-2 5 1,-2 3-1,1 1 0,-1 0 0,-1 0 122,-1 0 0,-3 5 1,-3 4-1,-2 2 0,-2 1 1,0 0-1,-1 1 50,-2-1 1,-6 5 0,-3 1 0,-5 0 0,-2 1 0,-3-1 0,-1 0-46,-3-3 1,-2 0-1,0 0 1,-1 2-1,0-3 1,0-3-1,2-5 1,2 0-1,4-3-2165,4-2 2158,0-1 0,12-5 0,2-2 0</inkml:trace>
  <inkml:trace contextRef="#ctx0" brushRef="#br0" timeOffset="18">11596 7069 8608,'-5'-19'3669,"3"4"-3280,-2 11 1,3 11 0,1 15-1,0 4 1,0 6 0,0 2 0,0 5-1,0 1 1,0 1-356,0 0 0,0 1 0,-2-5 1,-2 0-1,-3-1 0,-1-3 1,1-4-1,2-3-1032,2-1 0,0-4 605,-1-1 0,3-9 1,-3 2 315,2-2 1,4-11 0,2-5 0,4-4-1,3-4 1,1 0 0,1-2 0,1-2 153,2 2 1,3-3 0,5 0 0,-2 0 0,-1 0 0,-1 3 0,1 1 0,-2 3-13,-1 3 1,-1 1-1,-5 4 1,0-1-1,1 1 1,-1 2-87,1 1 1,-5 6 0,-1 2-1,-2 3 1,-2 1 0,-2 1-1,-1-1 1,0 2-74,0 2 1,-4-2-1,-1 3 1,-2-2 0,-3 0-1,-1 2 68,-1-2 0,-6-3-96,-3-4 0,2 3 0,-2-4 0,-1 2 0,0-3 1,0 1-480,1 0 0,5-4-445,-5 1 0,6 2 1046,-1-2 0,7-6 0,4-5 0</inkml:trace>
  <inkml:trace contextRef="#ctx0" brushRef="#br0" timeOffset="19">12452 7466 8381,'0'-12'732,"-1"5"1,-2 1 0,-4 2-1,-3 0 1,-5 1 112,-3 2 0,2 1 1,-5 0-735,-1 0 0,0 0 0,0 1 1,3 2-1,-1 3 0,2 1 1,0 2-1,3 2 0,3 3-286,4 3 0,-2-4 0,6 4 0,1-3 1,2-2-1,1 0 0,0 1-507,0-1 1,5-1 550,3-2 0,4-4 1,0-5-1,0 0 1,1 0 97,-1 0 0,1 0 37,-1 0 0,4-1 1,1-3-1,-2-3 0,0-2 1,0 1 300,2-2 1,4 4-191,-5-3 1,5 1 0,-5-3-1,1 1 1,-1 3 772,1 2 0,0 1-704,-5 4 1,-4 0 0,-1 1 0,0 3 0,0 5 0,1 3 0,-1 5-261,-3 3 0,2 2 0,-1 0 0,1-1 1,1 0-1,-2-1 0,1 0 0,-2-2-376,1-3 0,-2-2 1,4 0-1,0-1 0,0 1-533,2-1 1,1-4-864,-2 1 1848,3-7 0,-4 4 0,6-6 0</inkml:trace>
  <inkml:trace contextRef="#ctx0" brushRef="#br0" timeOffset="20">10058 9451 8027,'9'-5'424,"-1"1"0,-4-1-9,4 1 1,-4 2 0,3-3 0,-1-1-105,-3-2 1,-2 1-1,-1-1 1,0-2-1,0-1-226,0-1 1,-6-1 0,-2 2 0,-3 3 0,-1 4 0,-1 3-186,1 1 1,-1 0-1,1 2 1,0 5-1,-1 6 1,1 2-1,-1 3 1,1 2 42,0 4 1,3-2 0,3 0 0,0 1-1,2-2 1,0 0 0,0-3 0,1-1-101,1-1 0,4 2 0,2-2 0,4-2 0,3-3 0,2-4 125,-1-2 1,-4-1 0,1-4 0,0-1 0,4-3-1,2-4 1,1-2 7,0 2 0,-3-3 0,0 2 1,-1-2-1,2-2 0,1-3 1,2 0-1,-2 1 0,-1 0-74,-2-2 1,0 2-1,-1-4 1,-1-1 0,-3 2-1,0-1 1,-2 1 332,1 0 1,-2 2-1,-3 5-160,3 2 0,-2 11 0,2 9 0,-3 5 0,1 2 0,0 2 0,3-1 0,-3 2-100,0-2 0,-2 3 0,1-6 0,2 0 0,1-3 0,-1 0 0,-2-1 0,1 1-149,2-1 1,-2-4 0,7-1 0,-1 0 0,0-1-326,0-1 1,-3-1 0,3-4 0,0-1 498,-1-3 0,10-3 0,-4-6 0</inkml:trace>
  <inkml:trace contextRef="#ctx0" brushRef="#br0" timeOffset="21">10765 9339 7981,'0'-8'663,"-1"-1"-439,-3 0 1,-3 3 0,-6 2 0,1 3 0,0 1 0,-1 0 0,-1 0-1,-1 0 1,-3 1 0,0 3 0,-1 5-45,0 2 0,2 1 1,-2 0-1,1 1 1,4-1-1,3 1 1,4 0-1,2 3-311,2 0 1,2-4-1,1-3 1,0 0-1,1 2 1,3 0 0,5-1-5,2-2 1,1-5 0,0 1 0,1-2 0,-1-2-1,1 0 1,-1-2 0,0-1 56,1-1 1,-1-1-1,1 1 1,-1-3 0,0-1-1,1 1 1,-1 0 71,1 0 1,-1-1 0,0-5 0,1 2-1,-1 2 1,-1 0 0,-1 1 0,-2 1 253,2 3 0,-5 1 0,1 0 0,-2 1 0,0 3 0,-1 6-40,-2 4 0,-1 1 0,0 1 0,2-1 0,0 1 0,3 0 0,-3 3 0,1 0 0,0-1-320,1-1 1,1-3 0,-2-1 0,1-2 0,0 2 0,2 1-205,2 1 1,-1-4-1,1 1 1,2-1-1,1-1-1198,1-3 1514,-5-3 0,10-1 0,-3 0 0</inkml:trace>
  <inkml:trace contextRef="#ctx0" brushRef="#br0" timeOffset="22">11311 9351 8118,'0'-12'336,"-1"1"1,-2 1 0,-3 3-57,-1 2 0,-1-3 0,-4 3 0,-2 3 1,-1 0-1,-3 2 0,-1 0 0,-2 2 1,0 2-15,1 4 0,3 5 0,-2 3 0,1 3 0,4 2 0,4-2 1,5 1-1,1-2-391,0-1 0,1 0 1,6-5-1,2 1 1,2-1-1,3-1 1,1-1-1,1-3 0,1-2 1,-1-2-44,0-2 1,1-1-1,-1 0 1,1 0 0,-1 0-1,0 0 1,1-1 0,1-2 149,2-1 0,-2-6 0,2 4 0,0-3 0,-1 1 0,3-2 0,-1-1 0,1 0 145,-2 3 1,-7-2 0,-2 5-1,0-1 1,-1 0 1342,-1-1-1217,-1 4 0,0-1-105,0 8 0,2 3 26,-2 5 1,-1 1-100,5-1 1,0 5-179,5-1 97,-1 6 158,1-8-477,-1 9 230,0-3 1,1 0 0,-1 0 0,1-1 0,-1-1 0,0 1-76,1 0 1,-2-3-1,-2 0 1,0-4-1,-1-2 1,0-3-1,-1 0 1,0-2-1544,0 1 1713,-4-2 0,8 2 0,-4 0 0</inkml:trace>
  <inkml:trace contextRef="#ctx0" brushRef="#br0" timeOffset="23">17686 9004 7990,'0'-12'0,"0"3"0,0 1 1183,0 5-433,0-8 1,1 10-1,2-2 6,1 6-637,0 4 1,-4 7-1,2 2 1,0 5-1,4 4 1,-1 4 128,1 4 1,2 7 0,-2 2 0,-1 2-266,1 3 0,-2-3 0,-4-1 0,0-3 0,0-5 0,0-4 0,-2-5 0,0-2 0,-3-5 0,3-1-257,0-3 1,2-8 242,0-7 1,4-1-142,1-8 0,-1 1 0,-3-4 0,2-2 0,2-3 0,2-2-254,3 0 0,1-5 184,1 4 0,1-6 1,-1-1-1,1 4 0,-1 0 1,2 1 127,2 1 0,-2 3 0,3 7 0,-4 1 0,0 3 1,-1 2-1,1 2 0,-1 2 711,0 1 0,1 5-445,-1 4 0,-4 2 0,1 2 0,-1 2 0,0 2 0,-1 0 203,-1 0 0,-2-1-335,-4 4 0,0-5 1,-2 3-1,-2-1 1,-4-1-1,-3 0 116,-1-3 1,-5 4-287,1-1 0,-7-3 1,4-5-1,-1 0 1,0 1-1,1-2 1,1-2-69,0-2 0,-3 2 0,5-1 0,1-1 0,0-1 0,-2-2-188,-4 0 1,8 0 284,0 0 1,8-5 0,-2 0 0,1-2-1,4-3 1,0-1-246,2-1 0,10 0 0,4-2 366,3-3 0,4-2 0,4-6 0</inkml:trace>
  <inkml:trace contextRef="#ctx0" brushRef="#br0" timeOffset="24">18343 8992 8065,'0'-13'0,"0"1"0,0-1 304,0 1 1,0-4-1,0-1 1,0 2-1,0 1 710,0 2 0,-4 3-676,0 1 1,-2 5-86,2-1 0,1 4 0,-3 6 0,0 6 0,2 7-82,-2 5 1,5 2 0,-3 3 0,2 4-1,2 4 1,0 5 0,0 4 0,0 5-1,-1 3 1,-3-1 166,-4-2 1,1-7-622,-1-3 0,3-8 0,-2-5 0,2-6 0,2-6 0,0-2-525,-1-2 808,3-5 1,-3-1 8,8-6 0,-1-2-167,5-2 1,0-4-1,5-7 1,-1-2 0,0 1-1,1-2 1,1-3-127,2-2 0,-2-6 0,2 0 0,0 1 0,-1 4 0,1 3 0,0 3 0,-3 3-1050,0 2 1395,-1-2 0,0 14 0,1-3 0,-1 2 0,1 2 578,-1 0 0,-1 7-513,-3 6 1,3-1 0,-4 6 0,2-2 0,-3 2 0,0 2 81,-3 2 0,-2-3-189,-1 2 1,-5-2 0,-4 3 0,-3-3 0,-3 1 0,-3-2 0,-1-1-88,-3-1 0,-2-4 0,1-2 1,1-2-1,2 0 0,1 0 0,1-1 1,-1-1-132,0-3 1,3 2-1,0-1 1,2-1-1,2-2 1,-1-1-1,2-1-185,3-3 0,-2 1 184,6-5 1,-4 0 0,4-5 0,1 1-426,2-1 0,6 2 625,3 3 0,3-8 0,2 2 0</inkml:trace>
  <inkml:trace contextRef="#ctx0" brushRef="#br0" timeOffset="25">18852 8942 7952,'0'-12'656,"0"-1"1,0 1 1140,0-1-1656,0 7 0,0 1 0,0 10 0,0 3 0,0 4 1,0 5-1,1 3 0,2 5 10,1 4 0,5 4 1,-2 9-1,0 3 1,-3 3-1,-2 2 0,-2-2 1,-2-2-334,-2-5 0,2-4 0,-5-4 0,0-5 0,1-6 0,1-6 0,1-3 0,-1-4 154,1 0 0,0-8-80,4-1 1,0-5-1,0-8 1,0 1-1,0-1 1,2 0-1,0-4 1,4-4-128,1-2 1,-3-3 0,4-2 0,2-1-1,1 2 1,3 1 0,1 2 203,1 3 0,2-1 1,-3 6-1,2 2 0,-1 3 1,1 4-1,-1 2 0,0 2 229,-3 2 0,0 1 0,-1 1 0,1 3 0,-1 4 0,0 3 0,-1 3 0,-1 1-106,-2 2 1,-4 3 0,3-2 0,-1 2 0,-3 0 0,-2 1-1,-2 0 1,-2-1-133,-1 0 0,-6 2 0,0-6 0,-3-1 0,-4-1 0,1-3 0,-1-1 0,1-2-76,0 2 0,-2-3 0,1 0 0,-1-2 0,0-2 0,1 0 0,1-1 1,-1 2-161,2-1 0,1-1 1,3-4-1,2-1 0,0-2 87,0-2 0,3-1 1,2-5-1,4 2 0,4 2 1,4 0-1,5 1 1,2 0 188,1 0 0,12-1 0,-2-3 0</inkml:trace>
  <inkml:trace contextRef="#ctx0" brushRef="#br0" timeOffset="26">19472 8880 7723,'0'-12'463,"0"3"0,0 1 1,1 0 71,3 1 1,-2 3 0,2 8 0,-3 6-1,-1 3 1,1 5-332,4 2 1,-3 0 0,5 5 0,0 1 0,-1 3 0,-1 4 0,-2 3-1,-2 3 1,-1 1-213,0 1 1,0 3-1,0-4 1,0-3 0,-1-1-1,-2-7 1,-1-4-1,1-6 1,2-1-327,1-3 1,-4-5 0,0-2-1,-1 2 321,0 1 0,2-4 0,-5-5-46,-2-4 0,5-1 1,1-5-1,2-2 0,2-2 1,0-4-1,0-1 8,0-3 1,6 0 0,1-5 0,1-1 0,0-2 0,2-1 0,1 0 0,1 0 55,1 0 0,-5 4 1,0 6-1,2 1 1,1 4-1,1 5 0,1 3 1,-1 2 102,1 0 1,-1 0 0,0 5 0,1 2 0,0 3 0,3 2 0,0 6-68,-1 5 0,-1 2 0,-1 2 0,-1 3 0,-1 0 0,-1 1 1,-4-3-1,0 1 0,-3 0-47,-2 0 1,-1-2 0,-1-1 0,-3-2 0,-5-3 0,-2-3-1,-2-3 1,-4-2 9,-4 0 1,-1 1 0,0-2-1,3-2 1,0-2 0,1 0-1,-2-1-90,1-2 0,4-1 0,-3 0 0,2 0 0,-1 0 0,2 0 0,1 0-11,2 0 1,3 0-1,1 0 1,0-1-1,0-2 1,-1-1-1,1 0-429,1-2 0,0 5 526,3-3 0,-3-3 0,-5 0 0</inkml:trace>
  <inkml:trace contextRef="#ctx0" brushRef="#br0" timeOffset="27">7441 12192 8333,'0'-13'-1556,"0"6"2084,0-4 976,0 4-919,0-5-354,-5-1 1,4 1-1,-5 1 1,2 1-65,0 2 1,-6 1 0,2-2 0,-2 0-1,1 1 1,0 0 0,0 1 0,-2 1-94,-2 4 1,5 0 0,0 2 0,-2 0-1,-1 0 1,-1 0 0,-1 2 0,1 2 0,-1 4-1,1 3-493,0 1 449,-1 1 0,5 3 0,1 1 0,1-1 0,4 1 1,0 0-1,2-1 54,0 2 0,2-3 0,2 4 0,6 1 0,3-2 0,4 1 0,-2-1 0,-1 1 0,-2 0 0,1 2 39,-1-2 1,-1 3-205,-3-5 0,2 0 0,-6-4 1,-1 2-1,-2 2 0,-1-2 4,0-1 1,0-2 89,0 1 0,-1-5 0,-3 0 1,-3 2-1,-1 0 0,-2-1-130,-4 0 1,2-3 0,-5 4 0,2-3 0,0-2 0,-2 0-1,2-1 1,1 0-408,2-1 1,0-2 347,-1-1 0,5 0 191,0 0 0,10-4 0,3 0 0,4 0 0,4 4 0,-1 0 1,0 0 110,1 0 0,-1 0-41,1 0 0,-5 0 0,0 0 0,2 0-2,1 0 0,1 1 0,-1 3 0,-3 4 1,-3 3-1,-4 2 0,-1-1 317,0 1 0,0-1-274,0 0 1,-6 5 0,-2-1 0,-3 1 0,-3 1 0,-1 1-1,-1 2-29,1 0 0,-1-1 0,1 5 0,-1 0 0,1-2 0,2-1 1,3-1 34,2 1 1,5-3-170,-1 2 0,3-4 0,1 2 1,0-1-1,0-2 0,0 1-236,0-1 1,0 1 144,0-5 1,5 1 0,4-2 0,2-2 87,1 0 0,1-7 0,-1 3 0,0-4 0,1-1 1,-1 0 2408,1 0-1983,-1-6 1,0 4 0,1-5 0,-2 0 0,-2 1 394,0 1 1,-5-1-452,4 2-658,-5 3 1,1-5 0,-8 6 327,-4 0 0,-3 6 0,-2 1 0</inkml:trace>
  <inkml:trace contextRef="#ctx0" brushRef="#br0" timeOffset="28">8136 12601 8017,'0'-8'35,"0"-1"249,0 0 0,0-2 0,-1 0 0,-4 1 0,-3 2 0,-3-1 0,-1 1 1,-1 1-131,1 2 0,0-1 0,-1 3 0,1-1 0,-1 2 0,1 0 0,0 2 0,-2 0 0,-1 2 0,-2 2 0,2 4-155,1 3 0,3 1 1,1 2-1,4 3 1,0 2-1,2 2 0,0-2 1,0 0-1,1-1-448,1 0 395,2-1 0,5-5 0,0 0 0,2 1 0,3-2 0,1-3-60,1-4 0,-4 2 1,1-2-1,0-1 1,2-2-1,2-1 1,-1 0-1,1 0 1,-1-1 8,0-4 0,-1 3 0,-1-7 0,-2 1 0,2 0 0,1 0 0,1-2 0,-1-1 17,-2-1 0,2-1 0,-3 1 1,2-1-1,-2 1 0,-3 1 1,-1 1 272,1 2 182,-1 5 0,-4-1 0,0 8-284,0 5 1,0 6 0,0 1 0,0-1 0,1 1 0,2-1 0,2 1 0,1-1-481,-1-1 220,0-1 0,-1-1 0,1-1 0,1-1 0,1-3 0,-2-1-627,1 1 0,-1-4-172,-1 1 976,3-2 0,11-8 0,1-1 0</inkml:trace>
  <inkml:trace contextRef="#ctx0" brushRef="#br0" timeOffset="29">8545 12588 8239,'-1'-11'554,"-3"3"1,1-3 0,-5 4 0,-1-1-357,3 0 0,-6 5 0,4-1 0,-3 2 0,-1 2 0,-2 2 0,-1 2 0,-2 4 0,2 3 0,1 0 0,2 0-159,0 2 0,-1-4 0,2 8 0,3-3 0,4-2 0,2 0 0,2 1 0,0-1 0,0 1-179,0-1 1,6-4 0,2-1 0,3-1 0,2-4 0,-1 0-293,0-2 0,-3 0 331,-1 0 1,0 0 0,5-2 0,-1-2 0,0-4-286,1-3 0,-2 3 306,-3-1 1,2 5 0,-5-4 0,2-2 0,1-1 112,-1-1 1,0 5 127,-3 3 1,-2 8 0,2 4 0,-3 3-1,-1 2 1,2-1 0,0 1-144,2-1 1,1-4-142,-5 1 1,0-1-1,1 3 1,2-2-1687,1 0 1809,6-1 0,-4-1 0,7-2 0</inkml:trace>
  <inkml:trace contextRef="#ctx0" brushRef="#br0" timeOffset="30">8917 12551 7988,'0'-12'390,"-1"1"0,-2 1 1,-2 3-1,-2 2-43,-3 2 0,-1 2 0,-3 1 1,-1 0-1,-1 1 0,0 2 0,3 2 1,0 2-1,1 3 0,-1 1-102,1 1 0,1 1 1,1-1-1,2 0 1,0 1-1,0 1 1,1 1-348,1 1 0,2 1 0,4-5 0,0 1 0,1-2 0,4-3 0,3-4-267,3-3 0,1 4 1,1-1-1,-1-2 0,0 0 1,1-4-1,-1 0 1,1-2-4,-1 1 1,0-4 0,1 0 0,-1-1 0,1-1 0,-1 0 316,0-2 0,-3 0 0,-1 1 0,0 2 0,-1-2 0,-1-1 0,-2-1 1005,0-1 0,0 1-580,-4 0 1,0 10-1,0 6 1,0 6-1,0 4 1,0 1 0,0 1-425,0 0 1,0-3-1,0 0 1,0-1 0,0 1-1,1-1 1,2 0-667,1 1 0,2-2 1,-3-2-1,2-2 720,2-1 0,1-2 0,5-4 0</inkml:trace>
  <inkml:trace contextRef="#ctx0" brushRef="#br0" timeOffset="31">9351 12700 12027,'0'8'295,"-1"1"1,-5 0 0,-6 4 0,-9 3-1,-6 5-264,-6 2 0,-4 3-31,-5 3 0,4-2 0,-5 3 0</inkml:trace>
  <inkml:trace contextRef="#ctx0" brushRef="#br0" timeOffset="32">9860 12551 8034,'0'-8'0,"0"0"154,0-2 1,0 3-1,-2-1 1,0-2-1,-2-1 1,-1-1 103,0-1 1,-1 5 0,-3 1 0,1 2 0,-2 2 0,-1 2 0,-3 1 0,-1 0 0,-2 0-132,2 0 1,-3 4 0,0 1 0,0 2-1,1 3 1,0 2 0,2 5 0,1 2-76,3 0 0,6 3 1,-2-4-1,1 0 1,3 1-1,3-1 1,3 0-76,1-3 0,6-1-78,-2-1 1,3-5-1,3 0 1,1 0-1,2-1 1,-2-3-12,-1-2 0,-2-2 0,0 0 0,1 0 1,-1-2-1,1 0 0,-1-4-221,0-1 0,1 0 206,-1-1 0,1-3 0,-1 3 0,-1-3 0,-1-2 0,-2 2-115,2 3 1,-5-3 330,-1 3 1,-1-3-1,0-2-129,1 1 0,0 4 247,-4-1 0,0 8 0,0 1 0,1 7-117,4 4 1,-4 1-1,4 1 1,0-1-1,-1 1 1,0-1-1,0 0-208,0 1 1,2-5 7,-2 0 0,-3 1 0,5 2 0,-2-2-549,0 0 143,0-7 0,-4 5 0,1-4 516,4 1 0,-4 0 0,4-4 0</inkml:trace>
  <inkml:trace contextRef="#ctx0" brushRef="#br0" timeOffset="33">10356 12526 7886,'0'-12'405,"0"4"0,0-1-296,0 0 0,-1-1 1,-2 0-1,-3 4 0,-1-1 1,-2 1 9,-2 1 0,2 1 0,1 4 0,-1 0 0,-2 0 0,-2 0 0,-1 1 0,-1 3-184,-1 4 0,-1 1 0,5 0 0,-1 4 0,2-1 0,3 3 0,4-1 0,3 0-41,1-2 1,0-4 0,0 1 0,1 0 0,3 2 0,4 0 183,3-2 0,-2 0 0,-1-5 0,2-1 0,1 0 1,1 0-1,0 1-77,1-1 1,-5-2-1,0-1 1,2 0 0,1 0-1,1 0 1,1 0-1,-2-1-97,-3-4 0,3 3 0,-3-5 0,2 0 0,0 0 0,-2-1 0,0 0 214,-1-1 1,3 1 0,-6-4 460,-1-1 1,-2 8 0,-1 5-583,0 7 1,1 5-1,2 3 1,1 2-1,0-2 1,1-1-1,0-2-152,2 0 0,-3 1 1,4-2-1,1-2 0,-1-2 1,-1 0-1260,-2 0 1414,5-4 0,-3 8 0,5-4 0</inkml:trace>
  <inkml:trace contextRef="#ctx0" brushRef="#br0" timeOffset="34">10654 12142 8044,'0'-7'6,"0"-4"226,0 10 223,0-10-224,0 9 0,0-3 199,-6 5 0,5-2 496,-3-2-589,2 3 0,2-3 90,0 8 0,4 3-378,0 5 0,5 0 0,-4 1 0,2 1 0,1 1 0,1 3 0,-1 1 0,2 3 0,1 0-75,1-1 0,0 2 1,1-2-1,-2 2 1,-1 2-1,-2 0 1,0 0-1,-1 0-230,-3-1 0,2-3 0,-2-2 1,-2-1-1,0-3 0,-2-1 0,0-1-86,0-1 1,0-4 363,0 1 0,0-8 0,0-1 0,1-6 0,2-2 0,1 0-154,-1-2 1,-2-1-1,1-1 1,0-1 0,4 0-1,-1-4 1,2-2 0,0-2-1,1 0-5,-1-1 1,4 4 0,-4 2 0,2 2 0,-1 2 0,1 1-1,2 1 235,2 2 1,-5 5 0,0-1-1,2 3 1,1 2 1,1 3 0,0 3 1,-3 4-1,-2-1-177,-1-2 0,2 2 108,-4 6 0,4-2-256,-4 2 1,5 0 169,-5 0 0,0-2 0,-4 4 1,0-2-1,0 1 0,0-2 148,0-1 1,0-2 0,-1 1 0,-4-1 0,-3 0-1,-3 1 589,-1-1-637,5-5 0,-4 3 0,3-5-55,-4 2 0,-1-4 0,-2 1 0,-2-1-116,2 1 0,1-3 29,2 3 1,-1-2-321,1-2 1,-1 0-1,1 0-296,0 0 1,-1 0 712,1 0 0,5 0 0,1 0 0</inkml:trace>
  <inkml:trace contextRef="#ctx0" brushRef="#br0" timeOffset="35">11423 12564 9170,'-9'12'201,"2"0"0,1 1 1,-1-2-1,-3-2 0,-1 0-232,-1 0 0,-1 2 0,1 2 0,-1-1 0,1 1 0,0-2 0,-1-2 0,1 0 0,-1-1 31,1-1 0,0 4 0,-1-4 0</inkml:trace>
  <inkml:trace contextRef="#ctx0" brushRef="#br0" timeOffset="36">12005 12477 7386,'2'-11'633,"1"1"1,1 2 0,-2-2-400,0-1 1,-4 0 0,0 1 0,-4 4 0,-1 0 0,-2 3 0,-2 2-287,-2 1 1,1 1-1,-1 3 1,1 5-1,0 2 1,1 1 0,1 2-1,3 2 100,2 5 1,-4-2 0,5 2 0,1 0 0,2-1 0,1 0 0,0-2 0,0-3 2,0-1 0,4-6 0,2-1 0,1-2 0,2-2 0,2-2 0,2-1 7,-1 0 0,0 0 0,1-1 0,-2-3 0,-1-3 0,-2-1 0,1-1-89,2 0 1,2-2-1,-2-2 1,-1 1-1,-4 0 1,1-1 0,-1 1 61,-1-1 0,-1 8-27,-4 5 1,0 7 0,0 8 0,0 1 0,0 1 0,2 0 0,1-1 0,1-1-230,-1-1 0,2-2 0,1-1 1,-1-1-1,2-3 0,-2 0 1,2-2-1,0 1-2762,3-3 2987,-5-2 0,6-1 0,-4 0 0</inkml:trace>
  <inkml:trace contextRef="#ctx0" brushRef="#br0" timeOffset="37">12278 12142 7925,'0'-8'1598,"0"-1"1,2 8-1408,2 1 0,-3 1 0,3 9 0,-1 2 0,0 5 0,2 2 1,1 3-1,1 3 30,0 4 1,-3 1 0,3 5 0,-2-4 0,-2 1 0,0-1 0,-1-3 0,3-3-331,-3-3 0,0-7 1,-1 2-1,2-3 1,2-3-216,2-3 1,-3-2-1,5-6 1,0-2-1,2-2 196,2-4 1,-1 1 0,1-1-1,-2-3 1,0-3 0,-2-4 0,2 0-1,-1 0-123,1 3 1,0 0-1,1 0 1,1-1-1,-1 5 245,1 6 0,-1 4 1,-1 2-1,-3 3 1,-2 3-1,-2 1 1,0 2 56,-1 4 0,-2-2 0,-1 5 0,0-4 0,0 0 0,0 1 0,0 1 0,-1 1-13,-3-1 1,1-2 0,-7-4 0,-2 0 0,-3-1 0,-2 0 0,1 1 0,-2-1-190,-2-1 0,4 2 1,-3-5-1,1 1 1,3-1-1,1 0 1,1-1-555,1-2 1,4-1 0,1-1 704,1-4 0,2-7 0,4-7 0</inkml:trace>
  <inkml:trace contextRef="#ctx0" brushRef="#br0" timeOffset="38">12973 12464 7618,'-6'-12'269,"-1"1"0,-5 3 0,0 2 1,-1 2-1,1 0 46,-1 1 0,1 2 1,-2 1-1,0 1 1,1 3-1,2 3 1,0 1-1,0 1 1,-2 0-280,1 2 1,4 2-1,1-1 1,1 1-1,3-1 1,2 0-1,1 1 1,0-1-139,0 1 1,0-5-1,1-1 1,4-2-1,3-2 71,3-2 0,1-1 0,-1-1 0,-1-2 0,-2-1 0,2 0 0,1 0 0,1-2-115,1-1 1,-1 3 0,2-4 0,1 0 0,2 0 0,-2-1 0,-2 0-293,0-2 1,-5 4 0,0 3 675,2 2 1,-4 4 0,-2 2 0,-3 4-1,-1 3 1,0 1 0,0 1 105,0-1 1,1 1 0,2-1 0,1 0-998,-1 1 1,-2-5-1,1-1 653,2-2 0,3 5 0,5-3 0</inkml:trace>
  <inkml:trace contextRef="#ctx0" brushRef="#br0" timeOffset="39">13407 12489 8152,'7'2'362,"-3"2"1,-3 4 0,-2 3 0,-3 1 0,-3 1 0,-1-2-1,-1-2-116,0 0 0,-2-1 0,-3 4 0,-1 1 0,-2-1 1,1 1-1,-1-1 0,1 0 0,0 1 0,3-1 0,0 1-3015,1-1 2769,-1-5 0,1 4 0,0-4 0</inkml:trace>
  <inkml:trace contextRef="#ctx0" brushRef="#br0" timeOffset="40">13903 12440 7823,'0'-13'-135,"0"1"486,0-1 0,0 5 0,0 0 0,-1 0 0,-3-1 0,-3 1 0,-2 0-88,1 1 1,0 0-1,-5 4 1,1-1-1,0 3 1,-1 3-1,1 5-241,-1 0 1,1 8 0,0-2 0,1 1 0,1 1 0,3 0 0,2 1 0,2 0-66,1-3 1,2 0 0,0-1 0,0 1 0,2-2 0,1-2 0,2-2 5,2-1 1,1-2 0,5-4 0,-1 0 0,0 0 0,1 0 0,-1-2 17,1-2 1,-5 2 0,0-5 0,2 0 0,1 0 0,1-3 0,1 1-1,-1-1-54,0 2 1,1-1-1,-1-3 1,1 1-1,-1 1 1,0 3 0,-1 1 63,-2-1 0,-2 4 1,-5 0-1,3 6 1,-3 5-1,0 3 1,-2 2 7,0-1 0,0 2 0,0 1 0,0 1 0,1 0 0,2-3 0,1 0 0,0-1-313,2 1 0,-4-5 0,7-1 0,0-2 314,2-2 0,7 4 0,1 0 0</inkml:trace>
  <inkml:trace contextRef="#ctx0" brushRef="#br0" timeOffset="41">14350 11981 7856,'0'-7'2431,"-2"1"-2195,-2 6 1,3 6 0,-4 3 0,4 5 0,1 4 0,0 1-1,0 3-80,0 2 0,0 1 1,1 1-1,2 1 0,1 4 1,-1 2-1,-1 4 0,-2 3 1,0-1-1,0-4-560,0-2 0,0-6 216,0-3 0,0 0 0,0-8 0,1-2 1,2-3 92,1-2 0,1-7 0,-1 1 95,5-6 1,-2-4 0,-1-5 0,0 0 0,-2-1 0,0 1 0,2-1 0,1 0-187,2-4 1,2 2 0,2-4 0,-1-1 0,2 2 0,1 0 0,2 3 0,-2 3-22,-1 4 0,-2 1 0,0 4 0,1-1 0,-1 1 519,1 2-249,-1 6 0,-4 2 1,-1 6-1,-1-1 1,-4 0-1,0 1 68,-2-1 0,-2 1 1,0-1-1,-4 0 1,-1 2-1,-2 1 1,-2 2 152,-2-2 0,-3-3-312,-1-3 1,-4 2 0,4-3 0,-1 2 0,-2-1 0,2-2 57,0-1 1,2 2-638,4-4 0,3 0 0,1-4 607,-2 0 0,10-5 0,2-2 0</inkml:trace>
  <inkml:trace contextRef="#ctx0" brushRef="#br0" timeOffset="42">14846 12018 7090,'0'-7'4885,"0"-4"-4607,0 10 1,1-4-187,3 10 0,-3-3 0,4 7 1,-4 0-1,-1 2 0,0 2 0,1-1 1,2 0-1,1 1 69,-1-1 1,-2 1-106,-1-1 1,5 2 0,-1 1 0,-2 3-1,0 1 1,-2 3 0,0 2-164,0 1 0,0-1 1,0 1-1,0-1 0,0-2 1,0-3-1,0 0 0,-2-1-124,-2 0 0,3-1 1,-3-5-1,2 0 1,2 1 162,0-1 1,0-4-77,0 1 1,2-7-1,1 1 35,1-6 0,0 1 1,-4-7-1,1 0 0,2-2 1,1-2-1,-1 1 82,-2 0 0,1-1 0,0 1 0,2-1 0,1 1 0,-1 0 0,1-1 0,1 1 0,1-1-19,0 1 0,1 0 0,4 1 0,1 2 0,-1 4 0,0 1 0,1-1 49,-1 3 1,1 0-1,-1 2 1,0 2 0,1 2-1,-2 4 1,-1 2 24,-2-2 0,-5 3 0,2-3 1,-1 3-1,0 2 0,-1-1-16,-2 1 1,-1-1 0,0 0 0,-1 1 0,-3-1 0,-3 1-28,0-1 0,-4 0 1,3-1-1,-3-1 0,-2-3 1,1 0-1,0-2-141,-1 1 0,1 2 0,-1-4 0,0 0 0,-3 1 0,0-1-760,1-2 0,1 0 916,2-2 0,-1 0 0,1 0 0</inkml:trace>
  <inkml:trace contextRef="#ctx0" brushRef="#br0" timeOffset="43">15453 12452 8198,'-4'8'636,"-1"0"1,-2 2-1,-3 1-499,-1 2 0,-1 0 1,-2 3-1,-1 0 1,-3-1-1,0-1 1,-1-2-1,1 1 0,0-1-633,3 1 496,1-1 0,-4 0 0,-1 1 0</inkml:trace>
  <inkml:trace contextRef="#ctx0" brushRef="#br0" timeOffset="44">15776 11881 7988,'-2'-11'0,"0"2"502,-2 1 0,-1 6 1,5 2-1,0 7-157,0 4 0,2 7 0,1 3 0,2 3 1,2 4-1,3 4 0,1 1 0,1 3 1,0-2-1,-1 0-183,-2-2 1,0 0-1,-5-5 1,1 2 0,-1-1-1,0-2 1,-1-2 0,-2-4-543,-1-3 0,1-3 0,2-2 1,1 0 273,-1 1 1,0-6 0,0-5 0,1-4 0,-2-7 0,1 0 0,0-1-1,1 2 0,2-2 0,-4-5 0,4-2 0,-1 1 0,2-1 0,-1-1 0,1 1-156,0-1 0,-1 1 0,4 5 1,-2-1-1,2 1 0,1 1 0,1 1 214,1 2 1,-1 5-1,1-1 1,-1 3 0,0 1-1,-1 1 1,-1 2 209,-2 1 1,-1 6 0,3-2-1,-2 3 1,0 3 0,1 1-1,-2 3 1,-2 0-105,-2 0 0,2 0 0,0-3 0,-3 1 1,0-1-1,-4-1 0,0-1 0,-4-1 2,-1 0 1,-1-1-1,-5-1 1,1-2-1,0 1 1,-2-1 0,-1-1-1,-3-2-184,-1-2 0,3 2 0,0 0 1,2-3-1,2 0 0,-1-2 1,1 0-290,-1 0 0,5 0 0,1-2 0,2-2 0,2-4 413,2-3 0,1-7 0,0-1 0</inkml:trace>
  <inkml:trace contextRef="#ctx0" brushRef="#br0" timeOffset="45">16607 12229 7720,'0'-9'433,"-2"3"1,-2-1 0,-4 1-244,-3 1 0,-1 1 0,-1 4 1,1 0-1,-1 0 0,1 0-90,0 0 0,-1 0 0,2 1 1,1 3-1,2 4 0,0 3 1,0 3-1,-1 1 0,1 3-88,1 1 0,-2 1 0,4 2 0,1-3 0,0-1 0,0-3 0,1-1-75,2-2 0,2-5 0,3-3 0,5-2 0,2-2 1,1-2 20,1-2 1,-2 1 0,-2-3 0,-1-1 0,2 0 0,1-1 0,2-1 0,-1 1 37,0-2 0,-3 3 1,-1-1-1,2-1 1,1-2-1,1-2 232,0 1 1,-1 3-3,-2 1 1,2 5-237,-3-1 1,2 8-1,-2 5 1,-4 2 0,-3 1-1,-1 1 1,0-1-402,0 0 1,0-3 178,0-1 0,0-4 1,0 4-1,0 2-771,0 1 0,2-4 57,2-3 946,-3-3 0,10 5 0,-4 1 0</inkml:trace>
  <inkml:trace contextRef="#ctx0" brushRef="#br0" timeOffset="46">17016 12229 8662,'-5'-9'482,"-4"3"1,-2 0 0,-1 3-267,-1 2 0,1 1 0,0 0 0,-1 0 1,1 0-1,-1 0 0,1 0 0,0 0-72,-1 0 1,1 4-1,-1 2 1,2 0-1,2 5 1,0 3-1,1 3 1,0-2-256,0-1 0,5-2 1,-1 1-1,2-1 0,2 0 1,2-1-41,2-2 1,-1-4 0,5-5 0,2 0 0,1 0 0,1-1 0,0-2 119,1-1 0,-1-4 0,1 2 0,-1 1 0,0-2 0,1 1 0,-1-1 0,1 2 54,-1-1 0,-4-2 1,-1 2-1,0 1 1,0-2-1,3 2 1,-1-2 276,0 0 0,2 5 1,-5 2-327,1 7 1,-1 4 0,-6 2-1,0-1 1,0 1 0,0-1-241,0 0 0,0 1 0,0-1 0,1-1 1,2-1-1,1-2-2193,-1 2 2459,-2-5 0,5 1 0,1-6 0</inkml:trace>
  <inkml:trace contextRef="#ctx0" brushRef="#br0" timeOffset="47">17376 12303 8567,'7'2'925,"-3"2"1,-3 4 0,-2 3-577,-3 1 0,1-2 0,-4 1 0,0 3 0,0 0 0,-2-1 1,-4 0-1,-2 1 105,-2 2 0,-5-2-708,2 2 0,0-2 1,1-1-1,0-1 1,0 0-1,-2 1 1,2-1 253,2 1 0,-2-1 0,-1 0 0</inkml:trace>
  <inkml:trace contextRef="#ctx0" brushRef="#br0" timeOffset="48">17822 11770 7980,'0'-8'-56,"0"-1"1,0 5 0,0-4 878,0-2 0,2 5 0,0-1-324,2 1 1,5 5-1,-5 1 1,0 9-1,0 6-227,0 4 1,2-3-1,-2 8 1,3 6-1,1 3 1,0 5 0,2 1-1,1 2 1,1 1-205,1 0 0,-2-3 0,-2-7 0,-2-3 0,0-1 0,-1-1 0,-1-4-368,-2-2 1,3-2 0,-2 0 0,-2-3 0,0-3 0,-1-2 23,3 1 1,-2-8-1,2-5 163,-3-7 0,-1-4 0,0-1 0,0-1 0,2 1 1,0 0-1,2-1 0,1-1-165,0-2 1,-2 1-1,5-5 1,0 2-1,1 3 1,-1 2-1,2 1 1,1 3 95,1 1 0,0 5 0,1-3 1,-1 2-1,1 0 0,-1 1 0,0 2 1,1 1 330,-1 0 1,1 1 0,-1 3 0,0 3 0,-1 2-1,-1-1 1,-2 1 0,2 3-88,1 0 0,-3 0 0,-1 1 0,-1-1 0,-4 1 0,0-1 0,-2 0 0,0 1-22,0-1 0,-2 1 0,-2-1 1,-4 0-1,-3 1 0,-3-2 1,-1-2-1,-1-2-97,0-1 0,3-1 0,0-2 0,1 1 1,-1-1-1,1-2 0,0-1 0,-1 0-414,1 0 1,4 0 0,-1 0 0,1-1-1,1-3-360,3-4 1,3 1 830,1-2 0,11 1 0,2-4 0</inkml:trace>
  <inkml:trace contextRef="#ctx0" brushRef="#br0" timeOffset="49">18703 12229 7952,'0'-9'1138,"0"1"1,-6 5-1013,-2-1 1,-3 3 0,-1 1 0,-1 0-1,1 0 1,-1 0 0,1 0 0,0 0-51,-1 0 0,1 5 1,-1 2-1,2 2 1,2-1-1,2 1 1,0 3-1,1 0-349,1 0 0,1 1 0,5-2 255,3-3 1,-1-2 0,5-6 0,2 0 0,1-2 0,1-1 0,1-2-22,-1-2 0,-1 3 0,-1-3 0,-2 1 0,2 2 0,1 0-14,1 0 1,1-4-1,-1 4 1,0 1 95,1 2 0,-5 2 1,-1 3-1,-2 4 0,-2 3 1,0 0-321,1-2 1,-3 2-1,5-3 1,-1 2-1,4-2 277,2-4 0,1 3 0,1 0 0</inkml:trace>
  <inkml:trace contextRef="#ctx0" brushRef="#br0" timeOffset="50">18988 11683 8651,'0'-7'1881,"0"2"1,1 5-1366,4 0-330,-4 0 0,4 1-2,-5 3 1,0-1 6,0 5 1,5 0 38,-1 5-115,0 5 1,0-3-1,0 7-109,-1 4 0,2 0-163,-1 7 1,5 5 114,-5 3 0,0 6 1,-3-5-1,2 0 1,1-6-1,-1-5 1,-2-4-1,-1-4 1,0-4-164,0-1 1,2-3 0,1-5 0,1-2-1,0 1 1,0-1 219,0 0 0,0-4 0,-2 3 0,0 0-115,2 0-161,1-4 0,-5 1 74,0-8 0,0 1 0,0-5 0,0-2-21,0-1 258,0-1 0,4-1 0,0 1 0,0-1 0,2 1 47,2 0 1,-1-2-128,1-3 0,0 3 0,5-1 1,-1 4-1,0 3 0,1 0-43,-1 1 0,1 1 0,-1 6 0,0 0 1,1 0-1,-1 0 16,1 0 0,-5 2 87,0 2 0,-1-1 1,1 5-1,-2 1 1,-1 2-1,2 2 4,0-1 1,-1 1 0,-6-1 0,0 1 0,0-1-1,0 0 14,0 1 1,0-1 0,0 1 0,-2-1 0,-2 0 0,-4 1 47,-3-1 1,-2-1-1,1-1-173,0-2 0,-2-1 1,-1 3-1,-2-4 1,2 0-1,1-2-335,2 2 1,-5-5-1,1 3 1,1-2-1,1-2 412,1 0 0,1 0 0,0 0 0</inkml:trace>
  <inkml:trace contextRef="#ctx0" brushRef="#br0" timeOffset="51">19546 12340 9937,'-8'0'3855,"0"0"-3651,5 0-805,-3 0 0,8 0 0,2 0-340,4 0 0,-1 0 516,1 0 600,-5 0 0,1 4 8,-8 1 1,1-1 0,-4-3 0,0 2-172,1 1-69,3 0 0,-3-5 1,8-2-1,2-3 55,4 0 1,3 3 34,1-1 1,-5 4 0,-2 4 0,-4 4 0,-1 3-48,0 2 1,-6 3 0,-2 1 0,-3-2 0,-3 0 0,-2 0 0,-5 3 0,-2 0-427,-2 0 440,0-2 0,0 2 0,0 2 0</inkml:trace>
  <inkml:trace contextRef="#ctx0" brushRef="#br0" timeOffset="52">19931 11745 7538,'0'-12'-41,"0"3"1784,0 1 0,1 5-1383,3-1 0,-3 8 0,4 6 1,-4 5-1,0 6 0,2 4 1,3 4-1,1 5-232,2 6 1,2 4 0,2 4 0,-2-2 0,-2-5 0,-2-2 0,0-2 0,-1-1-1,-1-3-292,-2-4 1,2-3 0,-1-3 0,1-1-1,-1-2 1,0-2 0,-1-3 0,-1-3-583,3-4 393,-4 3 226,4-9 0,-5 2 0,-1-7 0,-2-2 0,-1-2 0,1-3 0,2-1 4,1-1 0,0-1 0,0 1 1,0-2-1,0-1 0,1-2 1,4 1-1,1-1-172,1 1 0,4-1 262,-2 5 0,2 4 0,1 1 0,-1 0 0,-1 1 0,-2 1-95,2 2 0,1 2 224,1 1 1,-4 0-1,1 0 1,-1 1 0,0 2-1,0 2 40,2 2 0,-3 2-50,1 3 0,-5-4 0,1 0 0,-1 2 1,0 1-1,1 2 204,-2-1 1,0-2-293,-2 2 0,0-7 0,-2 8 0,0-2 0,-4 0 0,-1 0-19,-2-3 0,2 2-18,-2-6 0,1 4 1,-4-2-1,-1-1 1,1 1-154,0-3 1,-1-2 0,1-1 0,-1 0-164,1 0 1,1-1 0,1-2 0,3-3-1,2-1-2272,2-2 2627,2-2 0,1-2 0,0 1 0</inkml:trace>
  <inkml:trace contextRef="#ctx0" brushRef="#br0" timeOffset="53">20526 11708 8087,'1'-6'1269,"3"6"0,-1 7 0,5 10-1053,2 3 0,-3 4 0,1 2 0,2 3 0,2 4 1,2 3-1,0 1-29,-3 0 0,-3 0 0,0-1 0,-3-3 0,-4-4 0,-1-3 0,0-1 0,0-1-463,0-4 1,0-2 0,0-5 0,0-1 0,0 1 188,0-1 69,0-5 0,0-3 0,0-8 0,1-4 0,2-3 1,1-2-1,0 2-123,2 3 0,-3-5 0,3 2 0,1-4 0,-1 0 0,1 1 0,0 2 0,2 1-25,2 3 0,2-3 0,0 4 1,3 0-1,0 3 0,-1 2 141,-1 2 1,-1 0-1,-2 2 1,-2 0-1,-1 4 1,1 1 0,-1 2 40,0 2 0,-5-2 1,3-1-1,-2 2 0,0 1 1,-1 1 13,-2 1 0,-2-1 0,-4 0 0,-3 1 0,-3-2 0,-1-2 43,-1 0 0,1-5 0,0 3 1,-1 0-1,1-2 0,-1 2 0,1-2-243,0 1 1,-1-2 0,1-4 0,-1 0-1814,1 0 1,1-5 1982,3-4 0,2-2 0,6-1 0</inkml:trace>
  <inkml:trace contextRef="#ctx0" brushRef="#br0" timeOffset="54">21295 12167 8328,'-2'-11'794,"-2"2"1,-4 5-648,-3 3 1,-1 1 0,-1 0 0,-1 0 0,-1 0 0,-1 0 0,-1 0-1,1 1 1,-1 2-128,2 1 1,1 6 0,2-2-1,1 3 1,2 2 0,4-2 0,1-2-130,0-1 0,1-1 1,6 3-1,2-3 0,2-2 1,3-2 168,1-1 0,-3-2 0,0 0 0,2 0 0,1 0 0,1 0 0,1-2-110,-1-2 0,-4 3 0,1-5 0,0 2 0,2 0 27,2 1 0,-1 2 1,1 1-1,-2 1-94,-3 3 1,-3-1 0,-5 5-1,0 2 1,0 1-1009,0 1 0,0 1 1125,0-1 0,0 1 0,0-1 0</inkml:trace>
  <inkml:trace contextRef="#ctx0" brushRef="#br0" timeOffset="55">21654 12229 9847,'-1'12'791,"-3"1"1,-4-1 0,-3 0-642,-2 1 0,1-5 0,-1 0 1,0 2-1,-4 1 0,-2 1 1,-2 1-1,1-2 0,-3-2-2,0 0 1,4-1-149,2 4 0,-2 1 0,0-1 0</inkml:trace>
  <inkml:trace contextRef="#ctx0" brushRef="#br0" timeOffset="56">21890 11720 7965,'-1'-12'0,"-3"-1"112,2 1 0,-3 0 0,5-1 0,0 1 2475,0-1-1960,0 1-324,0 5 0,0 4 0,1 10 100,3 6 1,3 5-127,6 2 0,0 2 1,2 13-1,3 3-83,2 6 0,-4 6 0,4 1-204,-3-1 1,-1 1 0,-7-10 0,-2-1 0,0-4 0,-1-6 0,-1-7 0,-2-3 0,-2-5-964,-1-1 0,0-2 696,0 1 1,0-5-62,0 0 380,0-5 1,0 1-1,0-8 1,0-4-1,0-3-158,0-2 1,2 2 0,0 1 0,4 2 0,1-3 0,2-3 0,2-2 0,2-1-104,-1-1 1,1 5-1,-1-4 1,0 3-1,1 2 1,-1 1-1,2 1 1,1 3 172,2 2 0,-1-3 1,-3 3-1,-1 3 1,0 0-1,1 2 1,-1 2-1,1 2 134,-1 4 0,0 3 0,-1 1 1,-1 2-1,-3 1 0,-1 3 1,-2 0-1,0 0 5,0-3 1,-1 3 0,-6-1 0,-3-2-1,-2-1 1,-4-2 0,-5 1 0,-1-1-66,0 0 1,-2-3 0,2-3 0,-2 1-1,0-1 1,-1-1 0,2 0 0,1-1-503,3 0 1,1 0 0,2-4 0,-1 0-1,2-1-2070,3-4 2544,2-1 0,6-7 0,0 1 0</inkml:trace>
  <inkml:trace contextRef="#ctx0" brushRef="#br0" timeOffset="57">22535 11658 8146,'0'-8'837,"1"1"272,4 2 0,-3 2-908,7 7 1,-5 4 0,3 9 0,0 3 0,-1 5 0,4 4 0,0 4 0,-1 4 6,0 5 0,-3-2 1,3 4-1,-5-1 1,-3-5-1,-1-2 0,0-6 1,0-2-1,0-5-430,0 1 0,0-5 0,0 0 0,0-1 0,0-3 0,0-1 0,2-1-854,2-1 960,-3-5 1,6-2-1,-3-5 42,4 0 0,-2-1 0,-2-3 0,-1-3 0,0-1 0,1-1 3,-1 0 1,-2 2 0,0-1 0,2-2-1,3-1 1,-1-1 0,2-1 0,0 1-1,2-2-70,2-3 0,-2 8 0,-1-4 0,2 2 1,1 2-1,1 0 0,1 5 0,-1 3 148,0 1 0,1 0 0,-1 1 1,1 3-1,-2 5 0,-2 2 135,-1 1 0,-5 0 1,1 1-1,-1-1 1,0 1-1,1-1-96,-1 1 0,-3-5 0,-3 0 1,-3 0-1,1 1 0,-2-1 0,0 1 1,-4 3-37,-4 0 1,0-4-140,-6 0 1,5-1 0,-4 2-1,1-4 1,1-1 0,0 0-1,3-1 1,1 0-394,2 1 1,-1-3 0,1 4 0,1-5-154,3-5 1,2 3 674,6-7 0,11 1 0,3-4 0</inkml:trace>
  <inkml:trace contextRef="#ctx0" brushRef="#br0" timeOffset="58">23217 11621 8191,'-4'-8'598,"0"-1"1,0 5-321,4-4 0,0 7 1,0 1-1,0 7 0,0 4 1,0 2-1,0 4 1,0 5-1,0 6 0,0 5 1,0 5-40,0 8 0,0 3 1,0 9-1,0-5 1,0-7-1,0-4 1,0-5-1,-2-4-418,-2-4 0,3-7 1,-5-3-1,2-1 0,0-3 1,1-1-1,1-1 0,-1-1-356,-1 0 1,0-3 388,4-1 0,1-7 0,2-1 0,1-7 53,-1-4 1,2-1 0,-1 0 0,0-1 0,1 1 0,0-1 0,2 1 0,3 0-9,1-1 0,1 1 1,0-1-1,1 1 1,-1-1-1,1 1 0,-1 1 1,0 3 101,1 4 0,-1 2 0,1 2 0,-1 0 0,0 0 0,-1 2 0,-1 0 111,-2 3 0,-5 4 0,1-1 0,-2 3 1,-2 2-1,0-1 0,0 1 0,0-1-12,0 1 0,0-1 0,-2 0 0,-2 1 0,-4-1 0,-3 2 0,-2 1 0,0 2-224,-4-2 1,2-1-1,-4-3 1,-1-2-1,2-2 1,-1 0-1,1-2 1,0 1-37,3-3 1,-3 2 0,2-1 0,1-1 0,1-1-1,1-4-170,1-2 0,5 1 0,2-4 1,0 0-1,1 1 330,2-4 0,0-1 0,2-1 0</inkml:trace>
  <inkml:trace contextRef="#ctx0" brushRef="#br0" timeOffset="59">23664 11522 8084,'-7'-13'31,"0"1"0,4 0 1,-1-1-1,1 1 0,2-2 1,1-1-1,0-3 215,0-1 0,1 2 0,2-2 1,3-1-1,-1 3 0,2-1 1,0 3-1,2 2 0,1 3 1,0 4-131,-2 0 1,0 2 0,5 4 0,-1 0 0,0 0-1,1 0 1,-1 0-71,1 0 0,-1 4 0,-1 2 0,-1 0 0,-3 4 0,-2 3 0,-2 2 0,-2 3 29,-1 1 0,0-3 0,0 5 0,0 1 0,0 2 0,-1 0 0,-2 0 37,-1-4 1,-4 4-179,4-3 0,-2-4 0,3 1 0,-1-1 1,0-1-1,0 0-120,0-3 1,0 0 0,5-2 0,2-2-1,2-2-40,2-1 1,-3-1 173,5 0 1,-1-4-72,4 3 107,-5-3-47,4-1 0,-4 0 19,6 0 0,-5 0 19,0 0 0,-4-4-23,4 0 1,-3 0-61,3 4 244,-5-6 55,2 5-113,-5-10 0,-1 10 0,-3-3 0,-5 2 1,-2 4 895,-1 2-909,0 3 0,0 5 154,4 0 1,-1 1-195,4-1 0,-3 2 92,4 3 0,-4 2 146,4 6 0,0-1-135,4 1 0,0 1-161,0 3 1,0-2 82,0 1 0,0-1-41,0-3-15,0 1 0,0-4 0,0-2 0,0-1 0,0-1 0,0-1 0,0 1 0,1-3-89,3-5 0,-1 2 0,4-3 1,0 4-1,-1 0 0,3 0 1,-1 1-1,-1 0 19,-2 4 1,0-2-1,-5 4 1,0 1 0,0-1-1,0 2 1,0-2 0,0-2 94,0-4 1,0 0-1,0-1 1,0 1 0,-2-1-1,-1 0 1,-2 1 556,-2-1 1,-1-1-567,-5-3 0,1 2 1,-2-4-1,-1-1 0,-3 1 1,-1-2-1,-2 0-32,2 0 0,-5 2 0,2-4 1,-4 4-1,-3-1 0,2 2 0,0-1 1,3 1-120,-1 0 0,6-3 0,1 3 0,1-2 0,1-1 0,0 0 0,3 0 253,0-1 1,5-1 553,0-2-687,5 0 1,-3-2-1027,6-2 0,2 3-1854,2-3 2901,-3-3 0,10 5 0,-4-3 0</inkml:trace>
  <inkml:trace contextRef="#ctx0" brushRef="#br0" timeOffset="60">8446 15553 8126,'4'-9'206,"0"1"1,2 5 0,-3-2 0,2-1-80,2-2 1,-3-3 0,3-1-1,-2-1 1,0 1 0,-1-1-1,0 1 1,-3 1 0,-4 1-1,-5 3 1,-3 2 0,-1 2 0,-2 2-1,-1 1 1,-2 0 0,1 0-1,-1 1 1,1 3 0,-1 4-1,2 4 1,1 0 0,3 2 0,2 2-1,0 4 1,2 0 0,2 1-213,2 1 0,2-3 1,1 2-1,1 0 1,2-2-1,2-1 1,1-2-1,1 1 1,-2-2-1,1-1 1,-2-2-1,0 1 1,0-1-1,-1 0-396,-2 1 1,-1-1-1,0 1 1,-1-1-1,-3 0 1,-4-1-1,-3-1 594,-2-2 0,2-4 0,1 3 0,2-1 0,-1-2 279,-2 2 0,9-5 1,6 2-1,6-5 1,2-2-1,-1 3-630,-2 4 1,-4 3 0,-5 8-1,-1 1 1,-3 2 0,-6-1 0,-4 2 202,-2 3 0,-1-2 1,3 2-1,-1 1 1,0 1-1,3 2 1,3-1-1,2-2 0,2-3 35,-1-1 0,2 3 0,4-3 0,0-1 0,2 3 0,0-2 0,3 1 0,-3-1 0,0 0 0,-2-3 0,4-1 0,0-2 0,-1 0 0,-2 1 0,1-1-3,2 1 3,-3-6 0,10 4 0,-4-4 0</inkml:trace>
  <inkml:trace contextRef="#ctx0" brushRef="#br0" timeOffset="61">8830 15962 7829,'0'-13'0,"2"2"120,2 3 1,-3-3 0,3 3 0,-1-3 0,0-2-1,1 1 225,-1 0 1,-2 3 0,-2 1 0,-3-2 0,-5 1-1,-2 1 1,-1 3 0,-2 4 0,-1 1 0,-3 0-1,-1 1 1,-2 4 0,1 3 0,-1 3 0,0 3-302,2 2 0,1-2 0,7 2 1,1-2-1,3-1 0,2-1 0,2 0 1,2 1-1,1-1 0,1-1 0,2-1 1,4-3-1,2-2 0,5-2 1,1-2-1,2-1 0,1 0 0,1 0 1,2-1-476,-2-3 0,3-2 1,-4-3-1,0 0 1,1 1-1,-1 0 0,0 0 1,-3-1-1,-1 3 46,-2 1 1,-3 0 292,-1 1 0,-4-5 0,3 4 0,0-1 55,0 1 1,-4 2 0,1 7 0,-3 5 0,-1 2-1,0 1 164,0 0 1,0 1 0,0-1 0,0 2 0,0 1 0,0 2 0,0-2 0,0-1 122,0-2 1,0 0 0,1 1-251,4-1 0,1-5 0,7-1 0</inkml:trace>
  <inkml:trace contextRef="#ctx0" brushRef="#br0" timeOffset="62">9376 15887 8182,'0'-12'876,"0"4"0,0-1-611,0 0 0,-1-1 0,-3 2 0,-5 4 0,-3 2 0,-3 2 0,-4 0 0,-4 2 0,-3 2 0,0 4 0,0 3 27,1 2 1,2-1 0,1 0 0,2 1 0,2-1 0,5 1 0,2-1 0,4 0 0,3-1-328,5-2 0,5 0 0,6-5 0,2-1 0,2-1 0,4-2 0,0 0 0,1-2-487,1-2 1,1 1 0,2-5-1,-1 0 1,-4 0 0,-2 1 0,-1 1-1,-1 2 365,-1-1 0,-1 3 0,-3-3 0,-1 0 0,-2 1 0,2 2 244,1 0 1,-4 4 0,-2 0 0,-1 4 0,0 1 0,-1 2 0,-1 2-1161,-2 2 0,4-1 1073,0 1 0,6-1 0,-4 0 0</inkml:trace>
  <inkml:trace contextRef="#ctx0" brushRef="#br0" timeOffset="63">9909 15937 13561,'-8'12'198,"0"1"0,-4 1 0,-6 2 0,-2 3 0,-2 2 0,-3 0-425,-3 1 1,3 1 0,-1 2 0,3-2 226,1-2 0,5 3 0,-1-5 0</inkml:trace>
  <inkml:trace contextRef="#ctx0" brushRef="#br0" timeOffset="64">10505 15838 8009,'1'-8'329,"3"-1"1,-1 2 0,4-2 0,-2 0 0,-2 0 1035,-1-2-1080,-2 4-149,0 1 0,-2 2 0,-2-1 0,-4-1 0,-3 1 0,-2 2-106,1 2 0,0 1 1,-2 0-1,-1 0 1,-3 0-1,0 1 1,-1 3-1,1 3-33,0 0 0,1 5 0,5-1 0,1 4 0,1 1 0,3-3 0,2 0 93,2-1 0,3 1-256,4-1 0,-1-1 0,5-1 0,2-3 1,2-2-1,3-2 0,2-2 31,-2-1 0,-1 0 0,0 0 0,1 0 1,1-1-1,-1-2 0,-1-2 0,-1-2 148,-1-3 1,0 3 0,1-1 0,-1-2 0,1-1 0,-1-1 0,-1-1 540,-3 1 1,3 5-561,-2 3 1,-4 8-1,-1 6 1,-2 4-1,-2 2 1,0-1-1,0-1 1,0-2-580,0 1 1,0-1 0,1 1 0,3-2 584,4-3 0,3 3 0,2-4 0</inkml:trace>
  <inkml:trace contextRef="#ctx0" brushRef="#br0" timeOffset="65">10889 15416 8409,'-1'-19'732,"-3"2"0,2 4 0,-2 0 0,4 2-202,4 3 1,-2 0-1,2 8 1,-3 5-1,1 6 1,0 6 0,3 5-1,-3 7-287,0 8 0,-2 3 0,-2 8 1,0 3-1,-5 1 0,-3 1 1,-4-4-1,2-6 0,1-7 1,4-9-871,1-5 1,-2 1 0,4-7 0,3-2 0,3-4 196,7-6 0,2-3 1,1-2-1,0-3 1,1-5-1,-1 0 1,2-2-1,1 0 396,2-3 1,3-3 0,-2 2-1,2-3 1,2 0 0,0-1 0,0 1-1,-2 1-13,2 6 1,-2-1 0,-1 5 0,-1 0 0,-3 3 0,-1 3 114,-2 1 1,-5 1 0,-3 3-1,-2 5 1,-2 3 0,-2 3-1,0 2 1,-5-1-11,-4 2 0,1-4 0,-8 4 0,2-2 0,-2 1 0,0-2 0,-2-1 0,3-2-347,-1 1 1,-3-2 0,4-2-1,1-2 1,-1-1 0,2-2-1,3 0 1,2 0-372,0-1 0,4-2 660,-3-1 0,7 0 0,-4 0 0</inkml:trace>
  <inkml:trace contextRef="#ctx0" brushRef="#br0" timeOffset="66">11534 15863 11121,'-5'8'354,"-4"0"0,0 0 1,-2 3-1,0 0 1,-4 0-1,-3 3-535,-4 0 0,-2 0 1,-1-2-1,1 1 1,-1-1 180,0 0 0,6 1 0,1-1 0</inkml:trace>
  <inkml:trace contextRef="#ctx0" brushRef="#br0" timeOffset="67">12018 15788 7428,'7'-5'236,"2"2"1,-3-5 266,1-2 0,-4-1 0,1-1 0,-3-1 0,-2 2 0,-3 3-304,-5 4 1,2-2 0,-1 2 0,-2 1 0,-1 2 0,-2 1-1,-2 0 1,-3 1 0,0 2-178,0 1 0,1 6 0,3-2 1,-1 3-1,-1 2 0,2-1 1,4 0-167,6 1 0,3-1 1,1 1-1,1-1 1,3 0-1,5-1 1,2-2-73,1-5 1,0 1 0,2-1 0,1-1 0,2-1 0,-2-2 0,-1 0 0,0 0 57,2 0 0,-2-2 0,2-1 0,-2-1 1,-1 0-1,-1 0 0,0-1 236,1-2 1,-1 4-1,1-1 1,-2 4-1,-3 4-190,-4 4 0,2 3 0,-2 2 1,-1-1-1,-2 0 0,-1 1-1622,0-1 1734,0-5 0,5 4 0,2-4 0</inkml:trace>
  <inkml:trace contextRef="#ctx0" brushRef="#br0" timeOffset="68">12650 15627 8012,'0'-12'776,"-5"1"1,-3 2-422,-3 5 1,-2 3 0,-1 2 0,-2 3 0,-5 6 0,-2 4 0,-2 4 0,2 0 0,0 1 0,4 0 0,1 2-153,3-2 0,1 3 1,3-5-1,3-1 0,4 1 1,3-1-1,2-1 0,3-2-644,4-5 0,3 2 0,3-6 0,3 0 1,3 0-1,4 0 0,2-1 0,2-2-954,0-1 0,3-1 1395,-2-3 0,-3-3 0,4-5 0</inkml:trace>
  <inkml:trace contextRef="#ctx0" brushRef="#br0" timeOffset="69">13084 15788 7953,'-6'2'2127,"0"0"-1787,1 2 1,2 5 0,-4-4 0,0 2 0,0 3 0,-3 1 0,-1 1 0,-1-1 0,-2 0 0,-1 0 0,-3 3-393,-1 0 0,2 0 0,-3-2 1,-1 0 51,2 1 0,-10-1 0,3 1 0</inkml:trace>
  <inkml:trace contextRef="#ctx0" brushRef="#br0" timeOffset="70">13556 15205 8081,'0'-12'-39,"0"-1"595,0 1 0,1 5-199,3 3 1,2 4 0,3 4 0,0 4 0,-1 5 0,0 3-1,-1 5 1,0 2-205,0 2 1,-3 0 0,3 0-1,0 0 1,-2 1 0,1 1 0,-2 2-1,0-1-150,0-2 0,0-2 0,-4-2 0,0-3 0,2 0 0,1-1 1,1 0-1,-2-3-177,0-1 1,-2-2 0,0 1-1,0-1 1,0 1 0,0-1 0,0 0-34,0 1 0,0-5 0,0 0-218,0 2 0,0-6 390,0-4 0,0-5 0,1-8 0,2 1 0,2-1 0,1 1 0,1 0 0,-2-2-9,1-3 1,4 2 0,-2-4 0,1 1 0,1 1 0,-2 1 0,2-1 0,1 3-23,1 5 1,1-1 0,-1 5-1,1-1 1,-1 1 0,0 2-1,2 2 1,1 1 55,2 0 1,-1 0-1,-3 0 1,-1 0-1,1 1 1,-2 3 0,-2 3-1,0 1 86,0 0 0,-2 2 0,0 5 1,-1 2-1,-4-2 0,0 0 1,-2 2-1,0 2-83,0 0 1,0-1 0,0-4 0,-2 1 0,0 2 0,-4-2 0,-1-1-67,-3-2 1,-1-4 67,-1 1 1,-2-1 0,-1 3-1,-1-2 1,0 0 0,1-1 0,0-1-29,-1-3 1,-1 2 0,5-2 0,-1-2 0,1 0 0,-1-2-79,1 0 1,0 0-1,1-2 1,1 0-743,2-2 1,5-6 852,-1 2 0,2-3 0,2-2 0</inkml:trace>
  <inkml:trace contextRef="#ctx0" brushRef="#br0" timeOffset="71">14362 15639 7913,'0'-12'809,"0"0"1,0-1-388,0 1 1,0-1 0,-1 2 0,-2 2 0,-3 0-171,-1 0 1,-1-1 0,-4 0 0,-1 4 0,1 0 0,0 3-198,-1 2 1,1 2-1,-1 2 1,1 4-1,-1 3 1,2 3 0,2 3-1,2 1-118,1 4 0,-2 3 1,4-1-1,1-1 0,2-3 1,2-1-1,2-3 1,3-1-94,0-1 1,3-5 0,4-1 0,3-2-1,0-2 1,-1-2 0,-1-1 0,-1 0-42,-1 0 0,0 0 0,1-1 0,-1-2 0,1-2 0,-1-1 0,0-1 0,1 0 0,-1-2 147,1-2 1,-1 3 0,0-1-1,1 0 1,-1-2 0,1-2-1,-1 1 411,0-1-239,-5 6 1,0-2 5,-3 5 0,-2 5 0,2 7 1,-3 3-1,-2 2 0,-2-1 1,-1 2-1,1 1 41,2 2-282,-5-1 0,5-3 0,-3-1 1,2 0-1,2 1-715,0-1 1,6-4 0,2-1 827,3-1 0,7-2 0,1-4 0</inkml:trace>
  <inkml:trace contextRef="#ctx0" brushRef="#br0" timeOffset="72">14808 15726 7984,'-1'-5'1249,"-3"5"0,1 5 0,-5 8-1082,-2-1 0,1 0 1,-2 1-1,0-1 0,-3 1 1,0-1-1,0 0 0,2 1-165,-1-1 1,1 1 0,0-2-3,-1-3 0,1 3 0,-1-4 0</inkml:trace>
  <inkml:trace contextRef="#ctx0" brushRef="#br0" timeOffset="73">15044 15118 8052,'-4'-12'189,"0"0"0,1-1 0,2 1 0,1-1 0,1 2 0,2 5 1078,1 6 0,4 5-1094,-4 7 1,6 8 0,-2 5 0,3 6 0,2 5 0,-1 3-1,0 1 1,1 1-3,-1-1 0,-3 0 0,-3 0 1,0 3-1,-3 1 0,-2 1 0,-1-1 1,0-4-456,0-5 1,0-5-1,-1-7 1,-2-2-1,-1-4 1,1-4-830,2 0 1,1-8-1,1-6 1135,3-10 1,3-2 0,5-4-1,2-1 1,1-3 0,3-2 0,0-2-1,0 0-82,-3 0 1,3 6 0,-1 2-1,-1 4 1,1 2 0,-1 2 0,0 5 45,-3 3 0,0 1 0,-1 0 0,1 0 0,-2 1 0,-3 5 0,-4 5 143,-3 4 0,-1 1 0,0-2 0,0 1 1,-2 3-1,-5 0 0,-6 0 0,-1-3-66,1-1 1,-4 3 0,-1-1 0,-1-2 0,-3-3 0,-2-3 0,1 2 0,1-1-152,1 0 0,5 0 0,-3-5 0,1 1 0,2-1 0,3 0-2938,0-1 3026,6-2 0,2-7 0,5 0 0</inkml:trace>
  <inkml:trace contextRef="#ctx0" brushRef="#br0" timeOffset="74">15751 15131 7701,'-4'-15'56,"0"2"0,-5 4 1,5-4-1,2 1 1,-1-1 1127,-1 1 0,2 2 134,-2 6 0,3 11-1150,1 14 1,0 8 0,0 4 0,1 4 0,2 4 0,1 3 0,-1 1-1,-2-3-154,-1 1 1,0-4 0,0 2 0,0-2 0,-1-2 0,-2 0 0,-1-1 0,0-5-695,-2-6 0,5-1 0,-3-8 0,2-1 0,2-1 453,0-1 0,0-8 1,0-5-1,0-7 0,2-4 266,2-1 1,3-2-1,4-3 1,-2-3-1,1-4 1,2 0-1,4-1 1,-1 0-1,-1 2-82,-2 2 1,5-3 0,-1 5 0,1 0 0,-1 4 0,1 4 0,-1 4 8,2 1 0,-4 2 0,2 4 1,-2 0-1,-1 0 0,-1 1 168,0 4 1,-3 2 0,-2 6 0,-2 2 0,-2 3 0,-2 2 0,-1 2-1,-1 0-43,-3-2 1,-3 4 0,-6-3 0,1 1 0,0 0 0,-2-3-1,-1-1 1,-2-3-122,2-1 1,-3-2-1,2-1 1,0-1-1,1-3 1,-1-2-1,-2-1-487,3 2 1,-2-5 0,9 3-1,-3-2 1,-2-2 0,2-2 516,3-2 0,-3-3 0,4-5 0</inkml:trace>
  <inkml:trace contextRef="#ctx0" brushRef="#br0" timeOffset="75">16321 15677 8029,'0'12'382,"0"0"0,-4 1 0,-1-1 0,-2 1 0,-3 0 0,-1 3 0,-1 0 776,-1-1-1171,-4-1 0,-3 3 0,-5-1 0,2-1 0,1-1 0,3-3 13,1-3 0,-4 9 0,2-3 0</inkml:trace>
  <inkml:trace contextRef="#ctx0" brushRef="#br0" timeOffset="76">16681 15056 8057,'0'-12'0,"0"0"0,2 1 0,0 1-44,2 2 0,2 4 914,-2-5 1,-1 7 0,5-3-529,2 4 1,-3 8 0,1 5 0,0 9 0,0 7 0,1 6 0,0 5 0,2 3-247,2 2 1,-5-2 0,-1 2 0,-2-1 0,-2-2 0,-1 0 0,-2 1 0,0-2-378,0-2 0,0-5 0,0-2 0,-2-4 0,-1-5 0,-1-3 0,0-3-205,-1-3 1,2-2 565,-5-2 0,5-9 1,-1-9-1,2-2 1,2-2-1,2-3 1,2-1-1,4-3-173,3-2 1,6-1-1,-1-2 1,1 0-1,-1 2 1,2 1 0,0 4-1,1 3-49,1 4 0,-5 2 1,1 1-1,0 4 1,-1 3-1,1 1 1,-1 0 264,-1 0 0,-7 5 1,-1 3-1,-2 3 0,0 3 1,-1 1-1,-3 3 1,-4 1-22,-5 4 0,-2 0 1,-3 2-1,-1 0 1,-3-2-1,-1-1 0,-2-3 27,2-1 1,-4-1-312,2-5 0,2-1 1,-1-3-1,3-2 0,1-2 1,3 0-1,0-1-754,1-2 0,5-2 936,3-3 0,2-3 0,2-5 0</inkml:trace>
  <inkml:trace contextRef="#ctx0" brushRef="#br0" timeOffset="77">17537 15453 8388,'0'-12'948,"-1"5"0,-4 3 0,-4 3-652,-6 1 1,-1 0 0,-6 1-1,-2 3 1,-4 4 0,-1 3-1,0 2 1,0-1 0,0 2 0,2 1-268,2 2 1,-3 5-1,9-3 1,1 0 0,6-1-1,6-1 1,5-1-1,2 1 1,3-1 0,6-1-528,5-4 0,6 2 0,6-6 1,2 1-1,0-1 0,2-2 1,2-2-1,1-1-1805,-1-2 2303,3 0 0,-4 0 0,5 0 0</inkml:trace>
  <inkml:trace contextRef="#ctx0" brushRef="#br0" timeOffset="78">18008 15627 8017,'-1'-6'1305,"-3"6"0,-5 9-1053,-2 6 1,-2-1-1,-3 4 1,-1-2-1,-1 1 1,-2-1-1,1 1 1,-4 1-1,-4 0 1,-1-1-637,0-1 0,2 2 0,2-2 384,4-1 0,-4-1 0,5-2 0</inkml:trace>
  <inkml:trace contextRef="#ctx0" brushRef="#br0" timeOffset="79">18715 15354 7976,'4'-8'216,"0"0"279,1 5 0,-5-8 1,-2 3-1,-2-2-223,-4 2 1,1 2 0,-3 6 0,-2 0 0,-3 0 0,-2 0-1,1 1 1,-2 2 0,-2 3-118,-2 1 1,0 1 0,2 6-1,2 1 1,1 3 0,1 1 0,0 3-1,4 2-251,4 0 0,-2 1 0,6 1 0,1 2 0,2 1 0,2-3 0,5-3 1,5-3-1,5-2-325,4-3 1,0-3 0,5-2 0,0-3 0,0-2-1,0-2 1,-1-2 0,1-1-2207,0 0 2190,0 0 437,0 0 0,5-5 0,2-2 0</inkml:trace>
  <inkml:trace contextRef="#ctx0" brushRef="#br0" timeOffset="80">19075 15466 8098,'-7'-6'113,"-4"1"1,3-4 0,-2 4 0,-1 1-1,0 0 325,-3 1 0,-1 2 0,1 1 0,-2 0 0,-4 0 0,0 1 0,0 3 0,1 4-287,0 3 0,4 2 0,0-1 0,3 2 0,6 1 0,0 2 0,3-2 0,3-1 0,4-2-788,5 0 1,2 1 0,1-2 377,1-3 0,-1-1 0,0-4 0,2 1 0,1-1 0,2-2-11,-2-1 0,-1-1 0,-2-2 0,1-3 0,-1-1 0,0-2 96,1-2 0,-1-2 257,1 1 0,-5 0 1,0-1-1,2 1 0,-1-1 269,0 1 0,0 4 77,-5-1 1,6 7-1,-2-2 384,3 2-732,2 2 1,-2 6 0,-3 3-1,-4 5 1,-2 3 0,-2-1 0,0 1-392,0-1 1,0 5 0,0-3-1,0 0 1,0 0 0,0-3-1,0-1 310,0-2 0,5 0 0,2 1 0</inkml:trace>
  <inkml:trace contextRef="#ctx0" brushRef="#br0" timeOffset="81">19534 15590 10558,'0'12'595,"0"1"1,0 0 0,-2 2 0,-2 3-643,-4 2 1,-3-5 0,-3 3 0,-2-2-1,-4 2 1,0 0 0,-1 0 0,0-3 46,2-1 0,-4 4 0,3 1 0</inkml:trace>
  <inkml:trace contextRef="#ctx0" brushRef="#br0" timeOffset="82">20253 15367 7886,'0'-9'662,"0"1"-412,0-2 1,-4 3-1,-2 1 1,-1 0-1,-2 3 1,-1 1-1,1-1 1,0-1-76,0 1 1,-2 1 0,-2 2 0,1 0-1,-1 0 1,0 2 0,-3 2 0,0 4 0,-1 3-1,1 2-108,-1-1 1,1 1 0,3-1 0,1 2 0,1 1 0,1 1 0,3 1 0,2-1-149,2 1 0,7 0 1,6-4-1,4 2 1,4 2-1,2-2 1,5-1-1,4-3-461,3-3 0,1 2 0,4-6 0,2-1 0,1-2 0,2-1 542,2 0 0,2-11 0,3-3 0</inkml:trace>
  <inkml:trace contextRef="#ctx0" brushRef="#br0" timeOffset="83">20600 14920 8183,'-8'-11'1289,"0"3"-1002,5-3 1,-3 11-1,8 0 1,2 8 0,3 9-1,1 7 1,0 9-1,2 6 1,1 5 0,0 3-101,-3 4 1,-2 4 0,-6-5-1,0-6 1,0-4 0,0-3 0,-1-1-1,-2-3 1,-1-4-841,1-3 1,2-5-1,1-2 1,0-1 401,0-3 0,0-8 0,1-7 0,3-7 1,4-5-1,3-4 0,2 0 172,-1 1 0,5-3 0,1 1 0,-1 1 0,3-1 0,-1 1 1,2 0-1,-1 3 8,1 0 1,0 5 0,2 1-1,-1 2 1,-2 2 0,-1 2-1,-1 1 187,0 0 0,-2 4 1,-5 1-1,-3 2 1,-3 4-1,-4 3 1,-1 2-1,-1 1 107,-4 1 0,-1-3 1,-8 4-1,-3-1 1,-2-3-1,-2 1 1,1-1-1,-2 0-230,-2-4 0,-2 1 0,0-3 0,0 0 0,2 1 0,2-3 0,1-2 1,2-2-759,1-2 1,2 3-1,3 1 765,1-3 0,5-11 0,2-5 0</inkml:trace>
  <inkml:trace contextRef="#ctx0" brushRef="#br0" timeOffset="84">21394 15565 8093,'-1'-6'198,"-3"6"228,-5 7 0,-3 8 0,-3 2 0,-3 0 0,-2-1 0,-2 1 0,-1-1 0,-2 1 0,2-1 0,1-1-426,1-1 0,0 4 0,-3 1 0</inkml:trace>
  <inkml:trace contextRef="#ctx0" brushRef="#br0" timeOffset="85">22051 15280 8138,'0'-13'443,"-1"1"1,-3 1-1,-4 3-233,-3 3 0,-2 4 0,-1 1 0,-2 0 0,-5 0 1,-1 1-1,0 4 0,1 3 0,-1 3-73,-1 1 1,0 2 0,0 1 0,4 3-1,0 0 1,1 0 0,0-1 0,4-1 0,3 2-1,4 0-295,2 0 1,1 0 0,4-3-1,1 1 1,3 0 0,4-1-1,5-2 1,3 1-24,5-3 1,4-2-1,2-1 1,4-3 0,0-1-1,5 1 1,3-3 180,2 0 0,6-8 0,-3-1 0</inkml:trace>
  <inkml:trace contextRef="#ctx0" brushRef="#br0" timeOffset="86">22461 15329 8064,'0'-12'546,"-2"4"1,-2 1-1,-4 1-215,-3 3 0,-2 2 1,0 1-1,-2 1 1,-2 4-1,0 1 1,1 4-1,-2 1 1,0 3-1,0 1-111,3 3 0,1-3 0,2 6 0,1 1 1,1 1-1,3 1 0,2-2 0,2-3-437,2-1 1,6 3 0,5-5 0,5-1 0,6-2 0,2-4-1,3-2 1,3-1 0,6-3 216,5-2 0,9-7 0,8 0 0</inkml:trace>
  <inkml:trace contextRef="#ctx0" brushRef="#br0" timeOffset="87">23031 14957 8131,'-12'0'17,"-1"-4"1,1 0 0,0 0 0,-1 0 0,1-2 0,-1-1-1,1-1 1,0 0 181,-1-1 1,2 1-1,1-3 1,4 0 0,1 0-1,5-4 1,6 0-1,4-2-195,3 2 1,8 4 0,0-4-1,4 4 1,2 3 0,2-1 0,0 2-1,0 3-95,0 3 0,0 1 0,-6 0 1,-1 0-1,-2 0 0,-3 0 1,-1 1-1,-3 2 0,-2 3 283,-2 1 0,-2-3 0,-5 4 0,2 2 1,-2 1-1,-4 1 65,-2 0 0,-5 2 1,0 1-1,-3 3 1,-3 2-1,-3 2 1,0 1-1,-1 3 157,-1 3 1,5-1-403,-1 5 1,-2-2-1,3 3 1,4-6-1,5-1 1,5-3-202,1 1 1,1-4 4,3 0 1,5-6-1,6 0 1,1-4 0,1-3-1,-1 0-338,1-1 0,4-1 402,-5-6 1,5 4-1,-3 0 1,0-1 0,-1-2-1,-1-1 1,-3 0 41,0 0 1,-1 0-1,1 0 493,-1 0 1,-6 0-1,-6 2 1,-9 0-1,-5 4 1,-2 1-143,1 2 1,5 3 0,2 0 0,0 0-1,-1 1 1,2-1 0,2 2 0,2 1-268,2 2 1,1 3 0,0-2 0,1 1 0,2 4 0,2 0 0,2 0-1,2-1-228,-3-1 0,4-4 0,-4 2 0,-1-1 1,2-2-1,-1 1 0,0-1 0,0 0 140,-1-3 0,4-4 0,-5-1 0,0 2 1,0 1-1,0 1 81,-1 0 1,-2 1 0,-1-1 0,0 1 0,-1-2-149,-3-3 1,-3-1-1,-5-4 1,-1 2 0,-1 1-1,-2-1 1,-6-2 148,-6-2 0,-3 5 0,-7 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6:02.270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12836 10170 8060,'-8'-7'59,"0"2"1,-2 0 0,-1 0 0,-1-2 0,-1-1-1,1-1 1,0 3 0,-1 0 0,1 3 0,-1 2-1,1 1 1,-2 1 0,-2 2 0,-5 1 0,-2 0 36,-2 2 1,0-3-1,-1 3 1,-2 1-1,-2 0 1,0 2-1,-1-1 1,4 0-1,1 2 1,2-1-1,3 1 1,4-3-1,1 0 1,3-2-1,2 2 1,0 0-1,0 3 1,-3 1-1,-1 1 1,-3 2-1,0 1 1,-2 3-1,3 1 1,-3 3-1,2 0-59,0-1 1,1-2-1,1-3 1,0 0 0,1-1-1,1-2 1,1-4 0,1 0-1,0 0 1,-1 2 0,2 2-1,2-1 1,2 0-15,1 1 0,2-5 1,3 0-1,-2 3 1,-1 3-1,1 4 0,0 1 1,1 5-1,-4 2 1,0 4-1,1 2 1,1 2-1,0 1 0,0-2 1,1-4-1,1-4 1,2-3-1,0-3 1,0-1-1,0-3 0,2-2 1,1-4-1,2-1 1,1 2-1,0 1 0,0 1 1,1 1 111,0-1 1,-3 1-1,3-1 1,-2 1 0,-1 0-1,1 2 1,0 2 0,1 0-1,1-1 9,-1 1 0,3 5 0,2-3 1,-2 0-1,-2-2 0,0-3 0,-1-2 1,1-1-297,-1-3 1,-3 3-1,3-4 1,-2 1-1,0 1 1,-1 0-1,-2 2 1,-1 2 147,0-1 0,1 1 1,2 0-1,1 2 1,0 2-1,1 0 1,0-1-1,2 1-14,3-2 1,-3-1 0,1-2 0,1-1 0,2-1 0,2-3 0,-1-2 11,1-2 1,-1 2 0,1-1 0,-1-1 0,0-1-1,1-2 1,-1 0 0,1 0 4,-1 0 1,0 0 0,1 0 0,-1 0 0,2 0 0,1 0 0,2 0 0,-1 0-1,2 0 1,1 0 0,2 0-58,0 0 1,-5 0 0,4 0 0,-3 0-1,0 0 1,0 0 0,-1-2 0,-1-1-1,-1-1-63,-2 2 0,1-4 0,-1 2 0,1 1 0,-1 0 0,0 1 363,1-2 0,-5-1 0,0 5 0,2 0 0,1 0 0,1-1 0,2-2 0,1-1-388,2 1 0,1-2 0,-3-1 0,1 1 0,1-2 0,0 1 1,-1 0-1,1-1 0,-1-2 168,1 2 121,-1-4 0,-3 6 1,-2-5-1,-2 2 1,0 0-1,0-1 1,1 1 157,-2-1 0,3 2-311,-3-2 1,3 1 0,2-3 0,-1 1 0,1 2 0,-1-1-1,0-2 1,1-2-229,-1 1 0,5-1 1,-1 1-1,0 0 1,-3-1-1,0 1 0,-1-1 1,0 2 215,1 3 0,-1-3 0,-1 3 0,-2-3 0,-4 0 0,-1 1 0,2 3 0,-1 0 0,1 0 72,-3-2 1,-1-1 0,1 0 0,3 2 0,-1-1 0,2-4 0,-2-2 0,2-2-185,0 2 1,2 1 0,2 2-1,-2 0 1,-1-1 0,1 1-1,-1-1 204,0 1 0,-5 0 0,1-1 1,-2 1-1,-2-1 0,0 1 0,0 0 81,0-1 0,0 1 1,0-1-1,0 1 1,-2 0-1,-1-2 1,-1-3-1,2-3-266,0-4 0,1 1 0,-2 1 0,-1 1 0,1 0 1,2 2-1,1 3 0,-2 2 0,0 1 182,-3 1 0,0 0 0,1-1 0,-4 1 1,-3 1-1,-1 1-110,4 2 1,-3 1 0,3-3 0,-3 2 0,-1 0 0,-1 0 0,2-1 0,1 0-89,2-2 1,1-2 0,-2-1 0,2-1 0,0-3 0,1 0 0,-1 0 0,2 3 0,-2 0 213,0-1 0,3 2 0,-4-1 0,-1 4 0,1 2 0,0 0 0,-2-1 0,-1 0 52,-1 2 0,-1 4 0,1-3 0,-2 2 0,-1 1 0,-1-1 0,0 0 0,1-1-620,-1 1 1,6-3 472,-2 3 0,2-4 0,-2 2 1,1-1-1,1 1 0,3 0 0,0 1 1,0 1 167,-2 2 0,2-2 1,-1 0-1,-2 3 0,-1-1-173,-2-1 1,1 2-1,0-2 1,-1 3 0,2 0-279,3-4 0,-3 3 295,3-7 0,-3 7 0,-2-4 0</inkml:trace>
  <inkml:trace contextRef="#ctx0" brushRef="#br0" timeOffset="1">13407 10480 9792,'7'7'361,"4"-3"0,5-3 1,4-2-1,3-2 0,5-2-170,5-2 1,4 0 0,3-3 0,1 2-1,1-2 1,-1-1 0,2-1 0,2 1 0,5 1-1,3 2-203,4-2 1,-1 1-1,2-1 1,-4 2 0,-4 0-1,-3 1 1,-3 1 0,0 2-1,-2 0 1,4 1-1,-1 2 1,5 1 0,0 0-1,2 0-79,-1 0 1,3 0-1,-2 0 10,0 0 0,-2 0 1,8 0-1,1-2 1,3 0-1,0-4 0,0 1 99,-1-1 1,-14-4-1,6 4 1,-3-3-1,-2 1 1,2-2-1,-2 1 1,-2-1 0,-5 2 159,-2-2 0,-4 3 1,0 0-1,-3 2 1,-1 1-1,0 0 1,0-2-1,1 1-206,2-1 1,4 1 0,2 2 0,2-3 0,2 1 0,2-1 0,-2 3-1,-3 2 29,-2 1 0,-2 0 1,-1-1-1,-3-2 1,-4-1-1,-3 1 1,-2 2-1,-2 1 1,-2 0 1,2 0 0,-2 0 0,0 0 0,2 0 0,2 0 0,2 0 0,1 0-63,2 0 1,4 0-1,-2 0 1,1 0 0,1 0-1,-2 0 1,0 0 0,-2 0-87,-1 0 1,1 0-1,-4 0 1,1 0 0,2-2-1,1 0 1,-2-3 0,1 3 228,1 0 0,-3-2 0,3 0 0,-3 1 0,-1 2 0,-2 1 0,0 0 0,-3-1 50,2-4 0,2 4 1,2-3-1,1 3 1,2 1-1,-2 0 0,-3 0-226,1 0 0,-7 0 0,7 0 0,-3 0 0,-1 0 0,-2 0 0,-1-2 0,-2-1 0,1-1 208,-1 1 1,5 2-1,-3 0 1,0-2-1,1-1 1,-1 1-1,3 0 1,1 1-102,4-3 0,2 1 1,-2 3-1,1-2 1,2-1-1,-1 0 1,-1 0-1,0 0-156,-3 1 0,3-3 0,-11 2 0,-1 0 0,-1 0 1,-2 0-1,-1 0 0,-1 0 426,-2-1 0,-5-4 0,1 1 0,-2-4 1,-1 0-1,2 0-153,1-1 1,0 1 0,-3-1 0,2 1 0,3 0 0,1-2 0,1-3 0,1-2-143,4 0 1,-3-5 0,6 4 0,-2-4 0,-2-1 0,1 1 0,-2 0-1,-2 2-105,0 1 0,-7 5 0,2-3 0,-2-1 0,-2 2 0,0-1 0,-2 1 0,0-1-17,-2 0 0,-1 2 1,5-4-1,0-1 0,0-1 1,2-2-1,1 0 79,1 1 1,5-1 0,-2-1 0,2-2 0,-1 0-1,0 4 1,0 3 0,-1 3 120,-1 3 1,2 1 0,-4 2 0,-1-1 5,-2 1 0,1 4 1,2-1-1,4 1 1,3 0-134,1 0 1,1 3-1,-1-1 1,1 0-1,-1 2 1,1 0-1,0 0 67,4 1 1,-3 2 0,2 1 0,-2 0 0,-2 0-1,1 0 1,-1 0 0,2 0-151,2 0 1,-2 0 0,3 0-1,-3 0 1,-2 0 0,0 0 0,1 0-1,1 0 88,2 0 0,3 0 1,6 0-1,0 0 1,0 0-1,-2-2 1,-1-1 242,-1-1 0,-6 0 0,-3 4-477,-10 0 0,-5 0 0,-15 1 0,2 2 0,-1 1 0,2-1 1,1-1-1,2-1-1437,-1 3 1,5-3 1725,0 4 0,0-4 0,-5-1 0</inkml:trace>
  <inkml:trace contextRef="#ctx0" brushRef="#br0" timeOffset="2">18802 8830 8104,'0'-12'944,"0"0"0,-1 3-167,-4 1 0,-1 5-1,-5 1 1,2 4-465,5 7 1,3 2-1,1 2 1,1 4-1,3 2 1,5 2 0,2 0-1,2 1 1,4 0-1,4-2 1,1-2 0,0-1-504,-2-1 0,-5 0 0,2-7 1,-3-1-1,-2 1 0,-1-1-703,-3 0 1,-3 1 0,-10 3 0,-3 0 0,-3-1 0,-3-1 0,-1 0 1258,-1 3 1,-5 0 0,3 3-1,0-3 1,0-4 0,3 0-1,1-1-198,2-1 1,0 4 0,-1-4 0,2 1 0,1-1 18,2-2 0,4 4 0,-3-4-186,2 2 0,6 1 0,6 5 0</inkml:trace>
  <inkml:trace contextRef="#ctx0" brushRef="#br0" timeOffset="3">19645 8421 7922,'0'-12'0,"0"-1"0,0 1 582,0 5 0,0 4 0,0 10 0,-1 7 0,-2 4 0,-1 4-306,1 1 0,-2 8 0,1 2 0,1 5 0,2 5 0,1 4 0,-2-2 0,-1 0-652,-1-6 1,-4-1 0,4-5-1,0-4 1,0-4 0,-1-5 0,1-5-1,0-4-3646,0-2 4022,0-7 0,4 4 0,0-6 0</inkml:trace>
  <inkml:trace contextRef="#ctx0" brushRef="#br0" timeOffset="4">19149 8458 8220,'-12'-12'926,"5"4"0,3-1 1,2 0-594,2-2 1,6 3 0,2 1 0,3 1 0,3 2 0,3 0-1,5-2 1,5-1 0,6-1 0,4 0-249,5 0 0,2-1-1,5-3 1,0 0 0,-2-1 0,-2-1 0,2-1 0,0-1 0,0-1-492,-2-1 1,-1 4 0,2-3 0,-6 0 0,-7 2 0,-7 2 0,-5 4 0,-4 1 0,-1 1-2574,-3 3 2382,0-3 0,-5 5 598,0-2 0,-5 8 0,3 3 0</inkml:trace>
  <inkml:trace contextRef="#ctx0" brushRef="#br0" timeOffset="5">20067 8434 9114,'0'12'187,"0"0"1,-1 2-1,-2 3 1,-1 3-1,0 4 1,-2 2-226,-2 3 0,1 1 16,-1 3 1,5-4 0,-3-7 0,2-2 0,0-2 0,1-3 31,2-2 0,1-7 0,1-5 0,2-5 0,1-3 0,0-2 1,2-2 182,2-2 0,-1-1 0,1-1 0,2-1 0,1 1 0,1 1 1,1 1-1,-1 1-500,1 0 1,-1 1 0,0 2-1,-1 4 580,-2-1 0,-4 10-179,-5 1 0,0 0 0,0 3 0,-1 2 0,-2 1 1,-1 1 380,1 1 0,2-1-597,1 1 0,-4-1 0,0 0 1,1 1-1,1-1 0,2 1-562,0-1 1,0 0-1,0 1 1,0-1 683,0 1 0,0-1 0,0 0 0</inkml:trace>
  <inkml:trace contextRef="#ctx0" brushRef="#br0" timeOffset="6">20377 8657 8955,'8'0'4014,"1"-2"-3799,0-2 0,2 3 0,2-3 0,-1 2 1,0 2-1,1-1 0,-1-2 0,1-2-569,-1-2 0,-1 3 0,-3-5 0,-3 0 0,-5-1-324,-5 2 655,-2 2 1,-9 6 0,-1 0 0,2 2 0,0 2-1,0 4-71,-2 3 0,1 3 37,3 3 1,2-2 0,2 5 0,2 1 0,1-2 0,4-1 0,0-1-54,2-1 1,0 1-1,2-5 1,2-1-1,4-1 1,4-3-1,5 0 1,2-2 109,1 1 0,8-2 0,-1-4 0</inkml:trace>
  <inkml:trace contextRef="#ctx0" brushRef="#br0" timeOffset="7">21233 8458 7992,'-6'-6'509,"4"-4"0,-7 6 0,1 2 1,0 4-177,-1 2 1,7 7 0,-4 0 0,2 4 0,0 2 0,1 1 0,2 2 0,1 4 0,1-1-495,3-2 0,-1 1 0,4-6 0,0 1 0,-2-1 0,1 1 0,-3-2 0,-2-1 0,-1-2 172,0 1 1,-6-1-1,-2 0 1,-4 1 0,-3 1-1,-3-1 1,0 1 0,0-3-1,3-1 1,1-2 1117,2 0-2698,5-5 1569,-4 3 0,9-6 0,-3 0 0</inkml:trace>
  <inkml:trace contextRef="#ctx0" brushRef="#br0" timeOffset="8">21419 8632 8085,'18'0'481,"-4"-4"0,2 0 0,-2 1 1463,-2 2 0,-3 1-1684,-1 0 1,0 0 0,4 0 0,1 0 0,-1 0 0,1 0 0,-1-2-632,0-2 1,1 1 0,-1-4 0,-1 1 0,-1 0 0,-2-1 0,0 0-111,-1-2 1,-1-2-1,-6-2 1,-1 2 0,-4 3 546,-3 4 1,-7 2 0,-3 2 0,-1 2-1,-2 2 1,0 4 0,1 5 0,-2 5 49,-2 6 1,4 1 0,0 5 0,2-1 0,3 2-1,3-2 1,4-2 0,3-5-254,4-2 1,1-4-1,1-4 1,5 1-1,6-2 1,8-1 136,3-2 0,7-5 0,2 2 0</inkml:trace>
  <inkml:trace contextRef="#ctx0" brushRef="#br0" timeOffset="9">22225 8136 9403,'0'-12'682,"0"6"1,0 7 0,-1 12 0,-5 12 0,-6 10 0,-6 10-1,-4 3-810,-3 1 0,-3 1 1,-7 0-1,0-1 0,3 1 1,3-2-1,6-2 1,7-7-346,6-4 0,4-5 0,6-6 0,2-4 1,2-3-1,4-3 0,3-2-1687,2 0 2160,-1-5 0,0 4 0,1-4 0</inkml:trace>
  <inkml:trace contextRef="#ctx0" brushRef="#br0" timeOffset="10">21878 8582 9286,'4'-8'0,"3"0"0,2 0 678,5 1 0,7-3 0,0 5 0,3-1 0,5-1 0,4 2 0,2-1-539,-2 3 0,1-2 0,-5 1 0,-1 1 1,-2 2-140,-1 1 0,0-6 0,-1-1 0</inkml:trace>
  <inkml:trace contextRef="#ctx0" brushRef="#br0" timeOffset="11">23168 8545 7927,'-5'-8'569,"0"1"1,-2 0-65,-3 0 1,-2 3-1,-5-3 1,-2 2-1,-2 2 1,1 2-1,-2 2-358,-2 3 1,0 3 0,0 7-1,3 2 1,5 4 0,4 0 0,2 1-1,3 0 1,3-1 0,7 0-210,8-2 1,4-6 0,7-4 0,3 0-1,1-1 1,4-3 0,2-2 0,0-4 93,-2-2 1,-1-3 0,-4-5 0,-2 0 0,-2-1 0,-5 1 0,-2-1 0,-3 1 0,-1 0-354,-2-1 0,-5 1 1,1-1-1,-4 2 0,-4 3 1,-5 4-1,-2 3-263,-1 1 1,0 0 0,-1 0 0,2 1 0,2 3 583,0 4 0,12-2 0,-2-1 0</inkml:trace>
  <inkml:trace contextRef="#ctx0" brushRef="#br0" timeOffset="12">23912 8161 7939,'-9'-20'507,"1"4"0,5 2 0,-1 2 0,2 1 1,-1 1-1,-3 3-209,-1 2 1,2 2 0,-6 8 0,-4 9-1,-3 10 1,-4 10 0,-2 9 0,1 6-1,2 2 1,3 0 0,2-1-404,-1 0 0,5-5 1,5 1-1,1 0 0,4 1 1,0 0-1,1-3 0,-2-1 1,-1-4-1,0-4-557,-2-2 1,4-9 495,-7 1 0,5-5 0,-4 1 0,0-4 0,-1-4 1,3 0-2089,0-1 2254,2-5 0,4 4 0,0-4 0</inkml:trace>
  <inkml:trace contextRef="#ctx0" brushRef="#br0" timeOffset="13">23502 8768 7834,'6'-11'0,"4"2"0,5 2 913,5 1 0,5-2 0,4 3 0,4-2 0,3-2 0,1 3-354,0 1 0,1 0 0,-2-1 1,-2 1-1,-2-2 0,-3 1 1,-5 1-560,-2 2 0,-1-4 0,4 0 0</inkml:trace>
  <inkml:trace contextRef="#ctx0" brushRef="#br0" timeOffset="14">19484 9463 7936,'8'0'390,"1"0"1,0-1-1,2-2 1,0-3 617,-2-1 1,-5 3 0,-8-3-734,-5 2 0,-2 1-519,-1 4 1,-1 4 0,1 0 0,0 0 0,-1 0 0,2 2 0,2 1-64,0 2 1,2-2 0,-2 2 0,2 0 0,1 2 0,4 2 122,0-1 0,4-1 0,0-1 0,4-3 1,1-2 272,2-2 1,2-6 0,0-2 0,-1-1 0,-2-1 0,1 0 0,-1-1 1202,0 1-1262,-5-4 0,2 15 0,-6 0 0,-2 6 0,-2 2 0,-1 1 0,1-1-165,2 1 0,2-1 0,1 0 0,1-1 0,5-2 131,6-5 1,0-4 0,5-3 0,-3-2 0,-1-2 0,4-3-1,2-1 1,2-1-36,0-1 1,-1-1 0,5-1 0,1-3-1,3-1 1,4-4 0,5-5 0,1-4-86,3 1 1,-5-4 0,-7 6-1,-3 2 1,-8 1 0,-4 2 0,-3 3-1,-1 5 744,-2 2 1,-4 2 0,-5-1-446,0 1 1,-5 6 0,-4 8 0,-2 9 0,-2 9 0,-4 9 0,-4 7-287,-2 4 1,-2 3 0,0-4 0,2-1 0,1-3 0,3-4 0,1-5 0,3-2 61,1-3 1,5-6-1,3 1 1,0-2 0,5-2-1,3-1 156,7-2 0,2-4 1,3-5-1,1 0 1,3-1-1,1-3 1,3-5-1,1-2-236,2-1 1,0-2-1,1-1 1,2-3-1,2-1 1,2-5-1,1-2 1,0-5-51,0-5 1,-1 1 0,2-7 0,-1 2 0,0 1 0,-1 5 0,-5 2 0,-4 6 931,-7 4 1,-2 1 0,-3 7 0,-1 3-571,-2 0 0,-7 6 0,-1 2 0,-7 6 1,-4 6-1,-3 9 0,-2 11 0,-6 12-402,-6 10 1,2 5 0,-3 1-1,4-4 1,5-6 0,3-7 0,5-6-1,4-5-250,3-3 0,4-2 1,1-4-1,0-3 469,0-3 0,6-2 0,0 0 0</inkml:trace>
  <inkml:trace contextRef="#ctx0" brushRef="#br0" timeOffset="15">21072 9389 7967,'-6'-7'295,"3"1"1,-5 6 0,-3 0-1,-3 0 1,-4 2 32,-1 2 1,0 3 0,-3 5 0,2 0-1,1 1 1,3-1 0,0 1 0,7-1-1,2 0 1,4 1 0,2-1-295,1 1 1,5-1 0,4-1 0,2-1 0,1-2 0,2 2-1,1 1 1,1 1-361,0 0 1,-8-3-1,-4-1 1,-4 0-1,-4-1 1,-4-1-1,-5-2 1,-2 1-130,-2 2 0,-3-4 1,3 1-1,2-3 0,1-1 1,2 0 511,0 0-57,5 0 0,7-5 0,7-2 0</inkml:trace>
  <inkml:trace contextRef="#ctx0" brushRef="#br0" timeOffset="16">21233 9500 7923,'-13'0'118,"2"2"0,2 0 0,0 4 0,1 1 0,0 2 121,0 2 0,-1 2 0,-2-1 0,2-1 0,2-1 1,1-2-1,4 2-117,0 1 1,4-3 0,2-1 0,4-2 0,3-2 0,1-1 0,1-4 0,1-1 0,1-2 0,1-1-136,-1 1 1,3-3-1,-1 2 1,-2 1-1,-1-2 1,-2 1-1,1 1-84,-1 2 1,-4 2 0,-2 2 0,-5 2-1,-5 2-160,-1 2 1,-6 6 0,2 3 0,0-1-1,0-1 1,4-2 0,1 1 256,0-1 0,-1 1 0,5-1 0</inkml:trace>
  <inkml:trace contextRef="#ctx0" brushRef="#br0" timeOffset="17">21779 9203 8241,'5'-7'815,"-4"3"1,4 9-1,-4 9 1,-2 9-1,-5 10-676,-6 7 0,-6 0 1,-7 4-1,0-2 1,0-5-1,0-3 1,2-1-635,2-1 1,3-3-1,6-8 1,0-5 0,-1-2 624,1-2 1,5-6 0,4-6-1,6-7 1,5-4 0,5-1 0,3-1-1,5 1-256,2-1 0,1 1 0,-2 0 0,-2 1 0,2 1 1,1 3-1,-3 2 0,-3 2-94,-3 1 0,-8 4 0,-1 2 0,-5 4 286,-5 3 1,-1 2 0,-8-1 0,-1 0 0,-2 1-1,1-1 1,-1 1 0,0-2-238,2-3 1,-3 3-1,2-4 1,1 0-1,1-3 1,3-1-1,1-1-1883,2 2 2054,5 1 0,-8-5 0,4 0 0</inkml:trace>
  <inkml:trace contextRef="#ctx0" brushRef="#br0" timeOffset="18">22051 9537 8760,'-12'0'0,"0"0"581,-1 0 1,1 6 0,-2 2 0,-1 2-1,-3 1 1,0 1-414,0 6 1,0 0-1,4 1 1,1 1-1,3-2 1,2 1-1,2-1 1,1 0-1,2-3-810,2-1 1,5-2-1,1-1 1,1-1-233,-1-2 0,-6-1 1,-7 1 873,-3-4 0,-2-2 0,1-2 0</inkml:trace>
  <inkml:trace contextRef="#ctx0" brushRef="#br0" timeOffset="19">22002 9686 8398,'5'-8'591,"4"0"0,2 4 0,1-3 0,0 1 1,1 3-535,-1 2 0,-4 1 0,1 0 0,0 0 0,2 0 1,2 0-321,-1 0 1,-4-1 0,1-3-1,-1-5 988,-1-2 0,1 4 0,-8 3-645,-5 3 1,-6 5 0,-5 3 0,0 2 0,-1 5 0,2 0 0,1 0-374,3-2 0,3 1 0,0-1 0,4 0 0,2 1 0,4-2 366,2-3 1,3-2-1,5-6 1,1 0-1,-1 0 1,0 0-1,2 0 1,1-2-337,2-2 0,-1 1 0,-2-4 1,1 1-1,3-1 0,0-3 0,1-2 1,1-4-89,2 0 1,1-6 0,2 3 0,0-3 0,0 0 0,-1-2 0,1 2 0,-1-1 0,-4-1 556,-3-1 1,1-4 0,-2 1 0,-1 0-1,-2 2 1,-3 2 0,-2 2 0,0 3 604,-1 1 0,3 6 1,-5 5-1,1 0 1,-1 3-1,-2 4-596,-2 9 0,-1 9 0,-2 11 1,-7 4-1,-7 3 0,-6 1 0,-5 1 1,0-1-442,-2 0 0,0-4 1,6-1-1,2-2 1,4-4-1,5-2 0,2-5 1,3-1-835,2-3 0,-3-1 0,4-2 0,-1 1 1060,0-1 0,4 0 0,-5 1 0</inkml:trace>
  <inkml:trace contextRef="#ctx0" brushRef="#br0" timeOffset="20">22386 9525 8353,'13'0'0,"-2"-1"708,-3-4 0,7 4 0,-1-3 0,4 3 0,4 1 0,1 0-291,2 0 0,4 0 0,0 0 0,0 0 0,0 0 1,0 0-418,-2 0 0,5 5 0,0 2 0</inkml:trace>
  <inkml:trace contextRef="#ctx0" brushRef="#br0" timeOffset="21">23242 9637 8036,'-6'-7'309,"-2"3"1,-4 4-1,-5 4 1,-3 4 0,-4 3-180,-1 1 0,2 5 0,2-1 1,6 0-1,4-3 0,4 0 0,4-1-145,9 1 1,2-6 0,13-3 0,0-3 0,-1-1-1,1 0 1,1-1 0,0-2 0,0-3-107,-1 0 0,-2-1 1,2-3-1,-5 2 0,-2-1 1,-3 1-1,-3 0 0,-4-2 230,-2-1 1,-2 3 0,-2 1-1,-2 2 198,-4 2 0,1 1 0,0 4 0,2 2 0,3 3 1,5 1-208,5 0 0,3-5 0,3 3 1,1-2-1,2 0 0,-1-1 1,1-2-1,1-1 0,0 0-311,0 0 1,2-1-1,-2-3 1,2-3-1,2-2 1,2 1-1,4-2 1,1-1 28,-2-1 1,4-5 0,-2 1 0,-2-1 0,-2 1 0,-3-1 0,-3 2 0,-1 1 509,-2 2 1,-8 0-1,-3-1 1,-1 1-1,-1 1-54,-4 3 1,-5 2-1,-7 7 1,-4 5-1,-4 6 1,-3 9-1,-7 7 1,-6 7-569,-7 9 1,-3 6-1,24-21 1,1 1-1,1-1 1,2 0-1,-16 28 1,8-5-1,5-8 294,5-8 0,3 0 0,2-5 0</inkml:trace>
  <inkml:trace contextRef="#ctx0" brushRef="#br0" timeOffset="22">23378 10108 7941,'0'19'320,"2"-2"1,1-3-219,1-2 1,5-5-1,0-3 1,2-3-1,1-1 1,0-1-1,2-3 1,1-6-153,2-5 0,1 1 0,-2-4 0,5 2 0,1-2 0,0-1 0,-3-2 0,-2 0 0,-5 1 0,-3-2-19,-4-2 0,-6 3 1,-8 2-1,-2 1 1,-1 3-1,0 3 1,1 2-1,1 3 552,2 2 1,6 0 0,2 5 0,9 0 0,7 0 0,9 2 0,7 1 0,3 2-559,3 2 1,-1 0-1,1 3 1,2-4-1,2 1 75,-2 0 0,4 1 0,0 5 0</inkml:trace>
  <inkml:trace contextRef="#ctx0" brushRef="#br0" timeOffset="23">19459 9971 8738,'-12'-6'439,"-1"0"0,0 6 0,-2 0 1,-3 0-1,0 0 0,-2 0-315,1 0 0,3 6 0,-4 0 0,2 3 0,3-1 1,3 2-1,4 1 0,3 1 0,4 2 0,1 1-250,0 2 0,10 0 0,2-1 0,3 2 0,2-1 0,-1 1 0,-1-2 1,-1-3-332,-1 0 1,-6-1-1,-6 1 1,-7-1-1,-9-1 1,-5-1 0,-7-4 197,1 0 1,0 0 0,1-4 0,2 2 0,1-1 0,2-1 0,3-2 258,1 0 0,3-6 0,0-1 0</inkml:trace>
  <inkml:trace contextRef="#ctx0" brushRef="#br0" timeOffset="24">19459 10158 9404,'13'0'966,"-1"0"0,0 0-764,1 0 1,-1 0 0,1 0 0,-1 0 0,0 0 0,1-2 0,-1-1 0,1-2-357,-1-2 0,1-1 0,-2-5 0,-2 1 0,-2 0 69,-1-1 1,-4 1 0,-6 1-1,-4 2 1,-4 5 0,-4 3-1,-2 2 89,-1 3 1,-2 3 0,-3 6 0,-1 0 0,0 4 0,2 4 0,2 2-77,4 2 0,9-2 0,4-1 0,3-2 0,2-2 0,3-2 0,4 1 0,5-1-293,3-1 1,-2-5 0,4-3 0,-1 0 364,-1 0 0,6-5 0,-3 4 0</inkml:trace>
  <inkml:trace contextRef="#ctx0" brushRef="#br0" timeOffset="25">20067 9885 9287,'0'-6'603,"0"6"1,-1 7 0,-2 5 80,-1 5 1,0-2-500,4 6 1,-5-2 0,0 3 0,-2-1 0,-3 1 0,-1 1 0,-2 2-231,-4 0 1,-1 0 0,-4 0 0,3-2 0,1-1 0,4-3 0,3-1 0,4-3 0,2-1-2331,2-1 2375,2-7 0,12 0 0,2-6 0</inkml:trace>
  <inkml:trace contextRef="#ctx0" brushRef="#br0" timeOffset="26">19769 10083 8040,'13'0'551,"-1"0"0,2 0 0,1 0 0,3 0 1,1 0-165,3 0 1,2-4 0,1 0 0,-2 1 0,-1 2 0,-3 1 0,1 0-388,-1 0 0,2 0 0,3 0 0</inkml:trace>
  <inkml:trace contextRef="#ctx0" brushRef="#br0" timeOffset="27">20985 10009 8430,'12'-11'0,"-1"1"467,-3 2 1,-2 4 0,-6-5 0,-1 0 0,-4-1 0,-3 0-1,-4 4-219,-5 0 0,-6 2 0,-7 4 1,-2 1-1,-3 3 0,-2 6 0,-3 5 1,-1 6-1,1 2 0,1 2-41,2 0 0,5 1 1,5 2-1,5 2 1,7 0-1,5 2 0,6-2 1,4 1-1,5-2-313,8 1 0,6-8 0,9 1 0,2-3 1,2-5-1,2-3 0,3-4 0,3-3-171,2-4 1,3-2 0,-2-4 0,1-3 0,1-4 0,1-3 0,-3-3 0,-3-3-30,-5-5 1,-6 0-1,0-7 1,-3 0-1,-2-1 1,-3 3-1,-6 0 1,-6 4-32,-5 1 0,-4 5 1,-4 2-1,-5 2 0,-6 5 1,-6 4-1,-3 1 0,-2 1 273,-3 1 1,2 0 0,-6 7 0,-2 2 0,-1 4 63,-1 3 0,0 7 0,0 1 0</inkml:trace>
  <inkml:trace contextRef="#ctx0" brushRef="#br0" timeOffset="28">20886 10033 8230,'6'-12'1488,"4"0"1,-6-1-807,-1 1 0,-3 5 0,-4 4 0,-4 7 1,-3 9-1,-2 6 0,-1 4 0,-1 4-610,-1 2 0,-1 6 0,5 7 0,-1-2 1,2-2-1,2 0 0,2-1 0,0-1 0,1-3-2039,1-4 0,-3-5 1,3-2 1966,3-1 0,-5-6 0,0 3 0</inkml:trace>
  <inkml:trace contextRef="#ctx0" brushRef="#br0" timeOffset="29">21034 10244 8163,'0'-12'2660,"0"0"-1800,0-1 1,6 6-1,2 3 1,3 5 0,0 8-1,-1 7 1,-3 6-1,-2 5-727,-2 1 0,3 0 1,-1 4-1,2-2 0,3-2 1,1-2-1,1-3-133,0-2 0,6-3 0,2-6 0</inkml:trace>
  <inkml:trace contextRef="#ctx0" brushRef="#br0" timeOffset="30">21791 10406 13032,'0'-13'1550,"0"1"1,-1 5 0,-4 3-1551,-3 2 0,-8 13 0,-4 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54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2927 6362 8123,'0'-12'164,"0"4"1,0-1-1,0 0 1,0-2-1,0-2 1,0 1-1,-1 1 1,-4 3-1,-3 2 1,-3 2-1,-1 0 40,-1 1 1,-5 2 0,-2 2 0,-5 3 0,-3 5 0,-1 2-1,2 1 1,1 2 0,1 1 0,1 3 0,4 1 0,3 3-266,3 2 1,3 5-1,3-1 1,4 0-1,3-2 1,1-1-1,0 0 1,1-2-1,3-1 1,6-2-1,5-4 1,4-3-1,2-4 1,0-1-1,2-1 1,3-3-693,3-2 0,0-2 569,-4 0 1,4-6 0,-2-2 0,-2-3 0,-3-1 0,0-2 0,2-3 0,1-3 173,-1-4 0,1-5 1,-1 0-1,-2 0 1,-2 0-1,1 1 1,-2 0-1,-4 2 214,-5 1 1,-4 2 0,-6 1 0,0 2 0,-2 2 0,-2 3 0,-6 1 0,-5 3-117,-5 3 1,-2-2-1,0 6 1,-1 2 0,-1 2-1,-4 2 1,-1 4 0,0 1-284,0 2 0,2 7 0,6 0 1,5-1-1,3-1 195,5-2 0,-3 1 0,4-1 0</inkml:trace>
  <inkml:trace contextRef="#ctx0" brushRef="#br0" timeOffset="1">2791 6474 8533,'5'-12'284,"2"5"0,5 3 0,1 2 0,-1 2 1,1 0-1,-1 0-177,0 0 0,1 2 0,-2 2 0,-3 4 0,-4 3 0,-2 1 0,-2 1 0,0-1 0,-2 1-101,-2-1 0,1 0 0,-4 1 1,1-1-1,0 1 0,2-1 99,5 0 1,5-5-1,8-3 1,1-2-1,3-2 1,1-2 0,3-2-1,1-3 1,1-1-354,-4 0 0,4 0 1,-5-3 247,0 2 0,5-7 0,-5 2 0</inkml:trace>
  <inkml:trace contextRef="#ctx0" brushRef="#br0" timeOffset="2">3460 6375 7959,'6'-7'366,"2"3"1,3 2 0,1 1-173,1-3 0,1 3 0,1-4 0,1 4 0,-1 1 0,-1 0 0,-1 0 0,0 0 0,3 0-2218,0 0 2024,1 0 0,-5 0 0,0 0 0</inkml:trace>
  <inkml:trace contextRef="#ctx0" brushRef="#br0" timeOffset="3">3423 6610 8099,'-5'0'1935,"5"0"-1844,5 6 1,3-5 0,1 3 0,0-2 0,2-2 0,3 0 0,1 0 0,2 0-209,-2 0 1,3 0 0,-2 0-1,-1 0 1,-1 0 0,-1-2-1,-1 0 1,0-2-2803,1 1 2919,-1 1 0,1-3 0,-1-2 0</inkml:trace>
  <inkml:trace contextRef="#ctx0" brushRef="#br0" timeOffset="4">4527 5990 8177,'0'-12'227,"0"0"1,0-1 0,0 1 0,0-1 106,0 1 0,0 4 1,-2 1-1,-2 1 1,-4 3-1,-4 2 0,-3 1-428,-2 0 0,0 0 99,5 0 1,-4 0-1,-1 0 1,2 0-1,1 0 1,2 1 0,1 4-1,1 2-20,2-1 0,4 5 0,-3-2 0,1 2 0,3 1 0,1 2 0,-1 1 0,-1 2-216,1-2 1,2-1 0,1-2 0,0 0-1,0 1 1,1-1 265,3 1 1,-2-5-1,2 0 1,-3 2-1,-2-1 181,-3 0 1,-3 0-1,-4-3 1,1-1-103,2 1 0,5-3-359,-1-8 1,4 4 0,4-2-1,4 5 163,3 2 1,2 5-1,-1 0 1,-1 2-1,-1 0 1,-3-2 46,-2 0 0,1-1 0,-4 4 0,2 1 0,-1-1 0,-1 1 98,-2-1 0,0 0 1,-2 1-1,-2-1 0,-4 1 1,-3-1-11,-2 0 1,5-3 0,0-1-1,0 2 1,1 1 0,1 1 0,2 0-1,0 1-71,1-1 1,2 1 0,1-1-1,0 0 1,0 1 0,0-1 93,0 1 0,1-1 0,2 0 0,2-1 357,2-2 0,-3 0 351,5-4-753,-6-1-2125,2-4 2094,-5 0 0,0 0 0,0 0 0</inkml:trace>
  <inkml:trace contextRef="#ctx0" brushRef="#br0" timeOffset="5">4998 6139 8010,'4'-8'0,"0"0"0,1-1 0,0 2 0,-4-4 0,9 5 338,-6-7 1,0 1 0,-4-1 0,-1 2 0,-5 3 591,-6 4 0,-2 4-964,-6 4 0,-1 3 0,-4 5 0,0 1 0,2 1 0,1 1 1,3 1-1,1-1-120,2-1 1,8-1 0,4-1-1,4-1 1,4-1 69,4-2 1,5-5 0,2 1 0,2-3 0,-2-1 0,-1 0 0,-1-1-1,2-2 1,2-1 1,0-4-1,-6 2 1,-2 1-1,-1-2 1,2 0 0,1-3 148,2-1 1,-5 3 0,-1 0 0,0-1-1,-2 4-14,1 5 0,-2 1 1,-4 9-1,0 2 1,0 5-1,0 2 0,-2 3 1,0 2-95,-3 0 0,-4 1 1,1-1-1,-3-2 1,-2-2-1,1 2 1,-1 2-1,1 1 49,0-1 1,3-3 0,2-2 0,0-1 340,1-3 0,4-8 1,2-8-1,7-9 1,4-5-333,2 0 0,-1 1 0,2 2 0,1-2 0,3-1 1,0-2-1,1 2 0,-1 0 0,1 0-364,0-2 1,-3 1 0,2 5 0,-2 1-1,1 3 1,-2 0 347,-1 0 0,-2 5 0,0-4 0</inkml:trace>
  <inkml:trace contextRef="#ctx0" brushRef="#br0" timeOffset="6">5271 6424 8076,'-12'11'4,"-1"-2"1,5 2-1,0-2 1,-1 5 0,1 3-1,1-2 1,2 0 932,2 2 0,2-4-894,1 4 1,0-3 0,0-2 0,1-1-1,3-3 1,4-4 0,5-2 0,2-2-74,1 0 0,1 0 0,-5-2 0,1-2 0,-1-3 1,1-1-1,-2 0 0,-3-2 18,-4-1 1,2-1-1,-2-1 1,-2 1 0,0 0-1,-4-1 1,0 1 0,-4-1-1,1 1 221,-1 0 0,-4-1 1,2 2-1,-3 3 1,-1 4 46,-1 2-256,7 2 0,0 0 0,6 0 0</inkml:trace>
  <inkml:trace contextRef="#ctx0" brushRef="#br0" timeOffset="7">5829 6325 8585,'7'2'741,"-3"2"1,-4 3 0,-4 1 0,-4 0-714,-3 2 0,-2 1 0,0 1 0,-3 1 0,0 0 0,-1 3 0,1 0 0,-1-1 1,2-2-1,3-4 0,2-2-28,2-1 0,-1 3 0,-3-2 0</inkml:trace>
  <inkml:trace contextRef="#ctx0" brushRef="#br0" timeOffset="8">6313 6040 8077,'-8'-11'234,"-1"3"0,5-2 0,-4 6 0,-3 1 0,-3 3 0,-4 4 23,-1 5 0,-2 3 0,-2 4 0,1 5 1,2 3-1,2 0 0,5 0 0,3-4 1,6-3-1,3-3-413,1-2 1,1-1 0,3-3 0,6-3 0,3-4-1,4-1 1,-2 0 0,-1 0 0,-2-1 0,1-4-24,-1-3 0,1 1 1,-1-1-1,-1-2 1,-1 1-1,-3-1 1,-1 2-1,0-2 646,-1-1 1,4-1-1,-5-1 702,-1 1-1151,-2 11 0,-1 10 1,-1 13-1,-2 0 1,-1 2-1,0-1-47,-2 2 0,3 0 0,-4-2 1,1-2-1,0-3 0,1-2 0,2 1 1,0-2-1,-1-1 0,2-2 1,-2 1-1,3-1 0,0-1 168,-4-3 1,5-4-1,0-8 1,7-4 0,4-3-1,2-1-111,-1-1 0,1 1-92,-1-1 1,2 1 0,1 0-1,1-1 1,0 1 0,-1-1-838,1 1 1,-2 0 557,3-1 1,-4 2-1,0 2 343,-1 0 0,6 1 0,1-4 0</inkml:trace>
  <inkml:trace contextRef="#ctx0" brushRef="#br0" timeOffset="9">6548 6350 8077,'0'12'169,"0"1"0,0-1 0,0 1 0,0-1 1,0 2-1,-1 1-25,-3 1 0,3 5 1,-5-3-1,2 0 0,0 1 1,1-1-1,0 0 0,0-3 1,-1-1-1,2-2-2268,0 1 2124,2-6 0,6 4 0,1-4 0</inkml:trace>
  <inkml:trace contextRef="#ctx0" brushRef="#br0" timeOffset="10">6995 6325 8268,'-12'6'890,"-1"2"0,1 3 1,1 1-793,2 1 1,-6 3-1,3 2 1,-2 0 0,0 0-1,2-1 1,1-1 0,1 1-1,3-2-98,2-1 0,-5-2 0,3 0 0</inkml:trace>
  <inkml:trace contextRef="#ctx0" brushRef="#br0" timeOffset="11">7441 6139 8013,'0'-12'237,"0"-1"1,-1 2 0,-2 2-1,-2 2 1,-2 1 0,-3 4-1,-1 0 37,-1 2 1,-1 0 0,1 2 0,0 2 0,-2 5 0,0 5 0,0 3-1,3-1 1,2 1-295,2-1 1,1-3 0,6-5 0,2 0 0,2 0 0,5-1 0,6-1-337,6-3 0,-7-2 0,-2-1 0,-1 0 0,0-1 0,2-2 0,-2-3 0,-2 1 1,-2-2 258,-1 0 0,2 3 0,-4-4 0,0-1 0,1 1 432,-1 0 1,0 6 0,-4 4-1,0 7 1,0 7 0,0 0-307,0 2 1,0 0 0,-2 4 0,0-3 0,-4 1 0,1-1 0,-2 3 0,0 0 0,-1 0-103,1-1 1,-3-2 0,5 2-1,-1-5 1,-1-2 0,2-2-1,-2-1 516,0-2 0,3-2 0,-5-5-78,0 2 1,3-5-1,2-7 1,4-3-1,4-2 1,5 1-526,2 0 0,1-1 0,0 1 0,1-1 1,1 0-1,1-3 0,3 0 0,0 2-3911,-1 5 4071,6-3 0,-4 6 0,6-7 0</inkml:trace>
  <inkml:trace contextRef="#ctx0" brushRef="#br0" timeOffset="12">7689 6387 8307,'9'-1'618,"-1"-2"1,2-1-1,-1 0 1,1 0-438,-2 0 1,0-1-1,5 5-209,-1 0 1,-6 2 0,-5 2-1,-5 4 1,-1 3 0,-1 2 0,3-1-1,2 0-91,1 1 0,0-1 0,3 1 0,4-2 1,5-2-1,3-2 0,3 0 0,1-1 119,1-1 0,3-1 0,-4-4 0</inkml:trace>
  <inkml:trace contextRef="#ctx0" brushRef="#br0" timeOffset="13">7975 5854 8709,'5'-12'0,"3"-1"765,4 1 0,0 1 1,0 1-1,1 3 0,-1 2 165,1 2 0,-7 3-883,-1 4 0,0 3 0,-1 7 0,-1 2 0,-2 5 0,-1 4 0,0 2 0,2 5-12,2 4 1,-1-3 0,5 5 0,2-3 0,2-1 0,3 1-1,2-1 1,-2-2 0,-1-2-221,-2-2 0,-4-3 1,-1-3-1,-1 0 0,-4 3 1,0 3-1,-2 4 1,0 1-1,0 0-501,0 0 0,0-1 698,0 1 1,-4-1 0,-1-6-1,3 0 1,0-2 0,2-1-89,0 0 1,0-2 0,0-2 0,0-1 0,0-2 0,-1-3 0,-2 0-1,-1-1-935,1 0 1,2 1 616,1-1 394,0 1 0,0-1 0,0 1 0</inkml:trace>
  <inkml:trace contextRef="#ctx0" brushRef="#br0" timeOffset="14">3088 7764 8093,'0'-13'0,"4"1"0,0 0 0,-1-2 362,-1-3 1,2 2-1,0-5 1,-1-3-1,-2 0 1,-1-2-1,0-1 1,0-2-1,0 1 1,1 2-1,2 3-57,1 0 1,0 4 0,-4 0-1,0 2 1,0-1-411,0 2 1,-1 7-1,-3 4 1,-6 4-1,-5 4 1,-7 4 0,-6 3-1,-5 1 7,-2 1 1,-7-1-1,0 1 1,-1-1-1,0 0 1,3 2-1,3 1 1,4 2 0,4-2 117,3-1 1,6-3 0,4-2 0,2 0-1,3 0 1,3 2 0,4 2-90,2-1 1,8 3-1,2 1 1,4-3 0,4 2-1,2-1 1,-1 0 0,1-2-85,-2 1 0,-3-1 1,0-1-1,-2 0 1,-3 2-1,-5 3 1,-6 2-1,-7-1 193,-5-4 0,-4 1 1,-6 1-1,0 2 1,0-2-1,1-1 1,0-2 198,4 1 1,-2-2 0,5-2 0,3 0 0,5 0 0,4 2 0,4 2-305,1-1 0,10 1 1,3-2-1,5-2 1,4-1-1,2 1 1,1-1-1,-1-1 1,1-2-120,0-2 0,0-1 0,-2-1 0,-1 2 0,-1 1 0,0-1 0,-1-2 220,1-1 0,-4 0 0,2 0 1,0 0-1,-1 0 0,1 0 0,1 0 1,0 0 11,0 0 0,3-4 0,-2-2 0,1-1 0,0-1 0,-3 0-48,-1 0 0,4-1 0,-3-3 0</inkml:trace>
  <inkml:trace contextRef="#ctx0" brushRef="#br0" timeOffset="15">3460 7727 8120,'13'0'-35,"-5"0"0,-1-2 0,0 0 1,0-3-1,2 3 287,2 0 1,2 1 0,-1-2 0,2-1-1,1 1 1,3 0 0,0 1 0,1-2-1,0-1 1,2 1 0,-2-1-129,-2-2 1,1 3 0,-2-3-1,0 1 1,-3 4 0,-2-1-125,-2-1 0,2 2 0,-4-3 0</inkml:trace>
  <inkml:trace contextRef="#ctx0" brushRef="#br0" timeOffset="16">3584 7851 8458,'13'0'549,"-1"1"0,0 2 0,1 1 0,-1-1 0,2-2-437,3-1 0,2 0 0,6 0 1,0 0-1,2 0 0,5 0 1,6 0-113,5 0 0,3-5 0,3-2 0</inkml:trace>
  <inkml:trace contextRef="#ctx0" brushRef="#br0" timeOffset="17">4663 7206 8005,'6'-13'-67,"2"1"0,-1 2 0,1-1 0,0-2 1,1-1-1,-2 0 0,0 2 0,-2-1 736,1 1 0,-4 5 0,-6 3 0,-3 4 0,-2 5-516,-4 8 0,4 0 0,-8 7 0,3-1 0,2-1 0,1 1 0,3-1 0,2 1 0,2-1-230,0 0 0,0 0 0,4-3 0,0 2 0,0-2 1,0-1-1,0-2 0,0 2-47,0 3 0,0-4 0,0 4 1,-2-2-1,-2 0 0,-3 3 1,-1 0-1,0 0 0,-2-2 64,-1 2 0,-1-3 1,1 5-1,2-2 1,4-3-1,1 0 1,0 0 107,1 2 1,1 1 0,4-3 0,1 1 0,2-1 0,1 1 0,1-1 0,-2 1-39,1-1 1,3 1-1,-2-1 1,1 1 0,-1 0-1,-1-3 1,-2 0 0,0-1-61,0 0 0,0 1 0,-4-1 1,0 1-1,0-1-275,0 1 0,2-7-531,2-1 856,-3-4 0,10-7 0,-4 0 0</inkml:trace>
  <inkml:trace contextRef="#ctx0" brushRef="#br0" timeOffset="18">5135 7417 8092,'0'-13'3293,"0"1"-3135,0 5 1,-2 1 0,-2 6 0,-4 2-160,-3 2 1,0-1 0,1 5 0,2 2-1,0 1 1,1 1 0,1 2 0,2 1-1,0 3 1,1 0 0,2 1 0,1-1-150,0 0 1,4 0 0,1-4 0,2-1 0,2-2 0,-1-1 0,0-3 85,2-3 0,1 2 0,1-2 0,1-2 1,0-2-1,3-2 0,0-4 0,-1-1-9,-1-2 1,-6-2 0,1 0 0,0 1 0,2 2 0,0-2 0,-1-1 0,-3-1-85,-2-1 0,4 1 0,-5-1 0,-2 1 0,0 0 0,-2-1 0,0 1 153,0-1 0,-2 1 0,-2 0 1,-4-1-1,-3 1 0,-1-1 1,-1 2-5,1 3 0,-1 3 1,1 5-1,0 1 1,1 3-1,1 3 0,2 1 1,-1 2-399,2 4 406,2-2 0,5 6 0,0-6 0</inkml:trace>
  <inkml:trace contextRef="#ctx0" brushRef="#br0" timeOffset="19">5655 7528 8413,'-4'3'738,"-1"5"1,-2 5 0,-3 0-533,-1 0 0,-5 3 0,-2 2 0,-1 0 0,-2 1 1,2-1-1,2 0 0,2-1 0,1-1 0,0 1-759,3-2 1,3-1 552,0-2 0,-3 6 0,4 1 0</inkml:trace>
  <inkml:trace contextRef="#ctx0" brushRef="#br0" timeOffset="20">5904 7392 8318,'0'-13'1068,"0"5"-542,0 0 1,-2 5 0,-1 0 0,-1 6 0,1 5 0,2 3-368,1 2 1,0-1 0,0 1 0,1-1 0,2 0 0,3 2 0,-1 1 0,2 2 0,-1-1-1165,-1 2 1,5-5 0,-3 1 0,1-5 1004,0 1 0,1 1 0,3 1 0</inkml:trace>
  <inkml:trace contextRef="#ctx0" brushRef="#br0" timeOffset="21">6338 7466 9294,'-6'13'352,"3"-1"1,-4 0 0,1 1 0,-1 1 0,-2 1-1,1 3-364,0 1 1,0-4-1,-3 2 1,1-2 0,2 0-1,-1 2 1,1-2 0,0-2 11,-2 0 0,-1-1 0,-1 1 0</inkml:trace>
  <inkml:trace contextRef="#ctx0" brushRef="#br0" timeOffset="22">6586 7392 7890,'1'-13'0,"3"2"0,3 2 370,0 0 1,4 7 0,-4-4 0,1 2-1,0 0 1,2 1 0,1 2 303,1 1 1,-3 0-682,-1 0 1,-4 0-1,4 0 1,1 1-1,-2 3 25,-3 5 1,-8 2-1,-5 2 1,-3 3 0,-3 0-1,-3-1 1,0 0 0,-1 1-35,-1 0 1,5 1 0,0-5 0,5 0 0,6 1 0,3-1 0,2 1 0,5-1 0,6-1-114,7-3 0,9 2 0,2-5 0,1 1 0,-1 0 0,-3-4 1,0 0-1,-3-2-1109,1 0 1,-5-2 1237,-4-2 0,3-3 0,1-5 0</inkml:trace>
  <inkml:trace contextRef="#ctx0" brushRef="#br0" timeOffset="23">6933 7069 8218,'0'-12'-781,"0"0"0,0-1 1363,0 1 1,0-1-381,0 1 0,4 0 0,2 0 0,0 3 0,4 1 0,1-2 1,2 0-10,-1 2 0,-4 3 0,0 3 1,2-1-1,1-1 0,0 3-118,-3 4 0,-2 4 0,-6 5 0,-1 0 0,-2 2 0,-3 1 0,-1 3 0,-1 1 0,1 4 467,3 0 1,3 2-486,1 0 0,1-1 0,5 1 0,5 0 0,5 0 0,2 0-406,0-1 0,0-3 233,-2 0 0,-6-5 0,1 5 0,-3 0 0,-2-1 0,-1 0 0,-2-1-16,-1 0 1,-7-2 0,0 2 0,-1 0-1,0-1 1,0 1 0,0-1 0,2 0 204,-1-3 1,3 1-1,-2-1 1,3 1 0,2-1-1,2-1 1,3-1-393,0-1 1,-1-4-1,2 1 1,-2 0-1767,-2 2 2085,-2-4 0,-6 4 0,-2-4 0</inkml:trace>
  <inkml:trace contextRef="#ctx0" brushRef="#br0" timeOffset="24">2890 8793 8285,'0'-7'2978,"-2"2"-2843,-2 5 1,-3 0-1,-5 0 1,0 0-1,-1 0 1,1 0-15,-1 0 1,5 0 0,0 1 0,-2 2 0,-1 1-1,-1 0 1,-1 0-5,1 1 1,0 4 0,-1-2 0,1 1 0,1 1-265,2 0 1,4 2 0,6 0 0,3-1 0,5-2 10,2 2 0,5-5 1,1 1-1,-2-2 1,-1 2-1,0-1 0,1 1 1,1-4 78,-1 0 0,-1 2 0,-1 0 1,-1 0-1,0 0 0,-1 2 90,-2 1 1,-2-5 0,-5 4-1,2-1 1,-1 4-16,-1 2 1,-2 1-1,-2-1 1,-2-1-24,-4-2 1,-3-5-1,0 2 1,1-1-1,2 1 1,-2-1-1,-1 0 1,-3 0-1,-1 0-45,-1 2 1,-1-5-1,5 3 1,-1-2-1,1-1 1,0 2-696,-1 1 1,5 0-570,0-4 1,5-1 1313,-1-4 0,8-1 0,3-7 0</inkml:trace>
  <inkml:trace contextRef="#ctx0" brushRef="#br0" timeOffset="25">3373 8868 8668,'-6'-6'634,"1"5"0,10-3 1,4 2-1,5 2 37,3 0 1,3 0-660,-3 0 0,5 0 1,-2 0-1,2 0 1,-1 0-1,-3 0 0,-1 0 41,-1 0 0,1 0-53,-5 0 0,0 0 0,1 0 0</inkml:trace>
  <inkml:trace contextRef="#ctx0" brushRef="#br0" timeOffset="26">3361 9054 11316,'12'-2'404,"1"0"0,1-3 0,1 3 0,1 0-360,-1 2 1,3 0 0,0 0 0,2-1-1,0-2 1,1-1 0,-2 1 0,-1 2-45,-3 1 0,5-6 0,-1 0 0</inkml:trace>
  <inkml:trace contextRef="#ctx0" brushRef="#br0" timeOffset="27">4490 8694 8131,'-9'-5'0,"2"-4"190,2-2 1,-5 0 0,1 2 0,-5 0-1,-3 0 1,1-1 0,-2 0 0,-1 3 0,-2 2 137,0 2 1,2-2-1,-3 1 1,3 1-1,-1 3 1,4 4-1,1 4 1,4 3-1,1 2-250,3-1 1,0 5 0,4-1 0,-1-1 0,3-1 0,4-3 0,5-3 0,3-4-744,1-2 1,1-2 492,-1 0 0,1 0 0,-1-2 0,0-2 0,1-3 1,-1-1 76,1 0 0,-1 0 0,0-3 0,-1 1 0,-1 3 0,-2 0 0,1 0 0,-1-1-56,0 1 1,-4-3-1,3 5 354,-1-2 1,-2 6-1,-4 1 1,-2 8 0,-2 6-1,-4 4 1,-3 1 0,-1 3-15,-1 1 0,1 2 1,-1 1-1,1 2 0,0 1 1,-1-2-1,1 0 1,1-4-93,3-2 0,-4 1 0,6-6 1,-1 0-1,3-3 0,1-2-46,-1-2 1,4 0-1,0-5 1,7-1-1,4-3 1,1-3-95,0-1 1,1-5 0,1 0-1,1 0 1,3-1 0,0 2 0,1-3-1,-1-3-292,0-3 0,4 1 0,-2 2 0,4-2 0,1-4 0,-2 0 0,-1 0 0,-1 1-257,1 0 1,-3 4-1,0-2 1,-1 5 0,-2 3-1,-3 5-722,0 3 1314,-6 1 0,4 5 0,-5 2 0</inkml:trace>
  <inkml:trace contextRef="#ctx0" brushRef="#br0" timeOffset="28">4775 8930 8214,'-12'0'521,"3"0"0,1 0 0,-2 1 0,-1 2-152,-1 1 0,-1 6 0,2-2 0,2 3 0,2 1 0,1 1 0,4-1 741,0 1 1,4-2-1171,2-3 1,3 3-1,5-4 1,2 0-1,1-3 1,2-3-1,-1-1 1,1 0-212,-1 0 0,2-1 0,-3-2 1,2-3-1,-2 1 0,-1-2 1,-3 0-1,-2-1 100,0 1 0,-7-4 1,3 3-1,-5-3 1,-5 0-1,-1 1 149,-1 2 0,-4 4 0,2-3 1,-2 0-1,-1 1 0,0 1 1,-1 2-1,1 0-83,-1-1 0,1 3 0,0-3 1,-1 2-1,1 4 105,-1 2 0,-5 3 0,-1 5 0</inkml:trace>
  <inkml:trace contextRef="#ctx0" brushRef="#br0" timeOffset="29">2915 9748 7177,'1'-7'50,"3"3"399,-3-3 0,5 5 254,-6-7-504,0 7 1,0-5-63,0 3 0,-7 2 0,-4-2 0,-5 3 0,-4 1 0,-2 0 0,-1 0 0,-2 1 20,0 3 1,0-2 0,1 2 0,-1-3 0,0-1 0,0 0 0,2 0 0,2 0-15,4 0 0,0 0 0,0 0 0,2 0 0,1 0 0,2 0 0,-1 0 23,1 0 1,4 0-1,-1 0 1,0 0-80,-2 0 1,4 1 0,1 2-1,2 3 1,0 2 0,1 4-45,2 4 1,1 6 0,0-2 0,0 5 0,0 3 0,0 1 0,0-1-1,0 1-96,0 0 0,0 0 0,1-4 0,2 0 0,1-2 0,-1-2 0,-2-3 0,1-2-220,2 1 0,-3 0 0,5-5 0,-1 0 1,2 1-1,1-2-138,1-3 0,-7 3 0,4-4 0,-2 1-469,0 0 0,2-5 880,-2 1 0,-3-2 0,5-2 0</inkml:trace>
  <inkml:trace contextRef="#ctx0" brushRef="#br0" timeOffset="30">2443 10108 8447,'4'-8'700,"2"1"1,1 1 0,2 3-446,2 2 1,2 0 0,-1-2 0,1-1 0,-1 1 0,2 2 0,1 1 0,3 0 0,0-2 0,1 0-523,0-3 1,-2 1-1,2 3 1,-1-2 0,-1-1-1,-1 0 1,2 0 266,1 0 0,8-6 0,4 3 0</inkml:trace>
  <inkml:trace contextRef="#ctx0" brushRef="#br0" timeOffset="31">3448 9922 7263,'12'0'107,"-3"-4"0,-1 0 0,1 1 0,2 0 1,2 0-1,-1-1 0,1 1 0,0 2 40,4 1 1,-3 0 0,2 0 0,-2 0 0,-2 0 0,1 0 0,-1 0 0,1 0-1017,-1 0 1,0 0 868,1 0 0,-6 0 0,-2 0 0</inkml:trace>
  <inkml:trace contextRef="#ctx0" brushRef="#br0" timeOffset="32">3497 10058 8100,'6'7'590,"2"-3"0,5-2 0,2-2-349,1 0 1,1 0-1,-3 0 1,2 0-1,3 0 1,2 0 0,0-2-242,1-2 0,7-3 0,3-5 0</inkml:trace>
  <inkml:trace contextRef="#ctx0" brushRef="#br0" timeOffset="33">4552 9463 8312,'-2'-8'480,"-2"1"1,-4 0 0,-3 1-194,-2 1 0,5 1 0,0 4 0,-2 0 0,-1 0 0,-1 1 0,-1 2 0,1 2 0,0 1-95,-1-1 1,2 5 0,2-3 0,2 1 0,1 1 0,3 0 0,2 2-371,1 2 0,1-2 0,4-2 0,3 0 0,3-1 0,0 0 0,-1-1 0,-2 0-69,1 0 0,-3 1 0,-2 4 1,-4-1-1,-5-1 330,-8-2 1,1-1-1,-6 3 1,1-3-1,1-2 1,1-1 0,1 1-1,1-1-189,1-2 0,0 4 0,-1-2 1,1-1-280,-1-2 1,8-1-1,5 0 235,7 0 1,4 0 0,1 0-1,1 0 1,-1 0 0,-1 2 180,-3 2 0,2-2 1,-5 7-1,1 0 1,-1 2-1,-2 2 1,0-1 33,1 1 1,-2 3-1,2 2 1,-3 0-1,-1 1 1,0 1 0,0 0-1,0 1-64,0 0 1,0-5-1,0 3 1,0-1-1,0-2 1,0-3 123,0 0 1,6-2 0,2-3-268,3-4 1,1-3-1,1-1 142,-1 0 0,6 0 0,1 0 0</inkml:trace>
  <inkml:trace contextRef="#ctx0" brushRef="#br0" timeOffset="34">5122 9562 7422,'0'-8'499,"0"0"1,0-2 1416,0-1-1791,-5 4 1,2-3 0,-5 6 0,-2 2 0,-1 0 0,-3 2 0,-1 2 0,-3 2 10,-1 4 0,0-1 0,-4 1 0,4 2 0,0 2 0,1 3 0,0 2 0,4-1 0,3 1-313,3-1 1,4 1 0,-3-5 0,1 1 0,4-1 0,0 1 0,4-2 44,2-3 0,-1-3 0,5-5 1,1 0-1,4 0 0,2-1 1,2-2-1,-1-2 77,2-2 1,-3-1 0,4-5-1,-1 1 1,-2-1 0,-3 1-1,0 0 1,-1-1 99,1 1 0,-1-1 0,0 1 0,-1 0 0,-1 1 326,-2 2 1,-5 5 0,1 8 0,-2 5 0,-2 2-241,0 1 1,-5 5 0,0 0 0,-2 3 0,-1 2 0,-1 1 0,1 2-1,-1 0-191,-2 0 1,-2-2 0,2-1-1,1-3 1,4-1 0,0-3-1,2-1 1,0-1 118,0-1 0,1-5 66,7-3 0,3-7 1,4-2-1,-1-1 0,-2-1 1,0 1-1,0-4-140,1-1 0,-1-2 1,4 1-1,1-2 1,-2-1-1,-2-3 1,0 0-1,0-1-258,2 0 1,2-1-1,1 0 1,1 3 0,1 3-1,-1 2 1,1 1 0,-1 1-1,1 3 273,-1 2 0,5-5 0,-1 3 0</inkml:trace>
  <inkml:trace contextRef="#ctx0" brushRef="#br0" timeOffset="35">5333 9897 9746,'4'-8'439,"0"0"1,5 3-1,-5-3 1,0 0-1,1 1 1,2 1 0,1 2-257,1 0 0,-1-4 0,4 2 0,1 1 0,-1-1 0,1 2 0,-1 0-447,0 0 0,-1 1 0,-2 7 1,-7 6-1,-4 4 0,-7 2 299,-2-1 0,-1-1 0,0 0 0,-1 1 1,1 2-1,-1-2 0,2-1 0,2-2 1,2 0-1,1 1-107,4-1 1,0 1-1,4-2 1,2-3 0,4-4-1,4-3 1,5-1-426,4 0 1,-2 0 0,0 0 0,0 0 0,1-1 0,0-3 0,1-4 496,0-3 0,-1-2 0,5 1 0</inkml:trace>
  <inkml:trace contextRef="#ctx0" brushRef="#br0" timeOffset="36">5779 9351 8102,'0'-8'146,"0"0"1,0-2 156,0-1 1,0-1 0,0-1 0,0 1-1,2 0 1,1-1 0,2 1-76,2-1 1,-3 1 0,4 0 0,2-1 0,1 2 0,0 1-172,-3 2 1,-1 5 0,-4 1 0,1 4 135,-1 7 0,-3 3 1,-3 3-1,-2 3 1,-2 1-1,-1 4 0,-1-1-113,1-2 0,4 4 0,-3-4 0,1 2 0,4-1 0,0-4 0,4-4 0,2 0-167,4-1 1,3-1 0,2-1 0,-1-3-1,0-2 1,1-2 0,-1-2-274,1-1 0,-1 0 0,0 0 1,-1-1 458,-2-3 0,-4 1 0,-6-4 0,-3 2 0,-5 2 0,-2 3 0,-1 3 20,0 1 0,3 6 0,2-2 0,0 3 1,2 1-1,-1 1 0,4-1 0,2 0-340,4 1 1,3 1 0,5 1 0,1 3 0,-1 0 0,0 1 0,1-1 0,-2 0-384,-3-3 1,2 3 833,-6-2 1,0 1 0,-4-5-1,0 1 1,-1-1 123,-4 0 1,3 1-133,-7-1 1,1-3 0,-3-1 0,1 0 0,2 0-166,-1 1 0,2-7 0,0 4-4468,1-1 2310,-3-3 2101,2 3 0,-6-5 0,1 0 0</inkml:trace>
  <inkml:trace contextRef="#ctx0" brushRef="#br0" timeOffset="37">2667 11212 8069,'4'-9'-1546,"0"1"1910,0 0 0,-3 0 491,3-1 0,-1 5-647,5-4 0,-5 7 0,0 1 0,-4 6 0,-4 6 0,3 0 0,-1 0 1,0 1-77,-1-1 1,0 6 0,3 3 0,-2 1 0,-3 0 0,1-2 0,-1 1 0,2 0-121,-1-1 1,2-4 0,-4 0 0,1-2 0,4-2-37,0 1 1,2-8-1,0-5 1,0-7-1,0-4-7,0-1 0,4-2 0,2-1 0,-1-2 0,2 1 0,0-1 0,2-1 0,-1 1-59,0-1 1,-1-3 0,1 3-1,-2 0 1,-2 0 0,0 3 0,-1 1-1,-2 2 54,-1 0 0,0-1 1,0 1-1,1 1 602,4 2-469,-4 4 0,5 6 1,-6 3-1,0 5-23,0 2 0,1-3 1,2 0-1,1 2 1,0 1-1,0 1 1,2 1-1,-1-1-90,1 1 0,-1-5 0,-1 0 1,5 2-1,2 1 0,0 1 1,-2 1-1,-1-1-70,2 0 1,1-3-1,2-1 1,-1 2-1,0 1 1,1 1 56,-1 0 0,-4-3 0,1-1 0,-1 2-126,-1 1 1,-2-3 0,-5 0 118,0 2 0,-1-1 1,-3 0-1,-3-4 1,-1-1 84,-1 0 1,1 1 0,-4-5 0,-1 0 0,1 0 0,0 0 0,-1 0 26,1 0 1,-6 1 0,-3 2 0,-2 2 0,-2 1-1,1-1 1,2-1 0,2 1-82,-2-1 0,0 4 1,1-4-1,4 0 1,4 0-1,0 0 1,1-1 79,-1-1 1,5-2-45,0 0-861,5 0 1,-2 5 829,5 3 0,0 3 0,0 2 0</inkml:trace>
  <inkml:trace contextRef="#ctx0" brushRef="#br0" timeOffset="38">4279 11286 8111,'-6'-11'-31,"-2"3"1,-3 4 0,-1 2 0,-1 2 0,1 0 0,-1 0-1,1 0 1,0 2 0,-1 0 178,1 3 1,-1 4-1,1 0 1,0 3 0,-1 3-1,1 2 1,1-1 0,2 1-1,5-1 1,2-1-1,-1-1 1,-1-1 0,1-1-1,3 0 1,4-1 0,4-2-1,3-7-206,2-4 0,-2-1 0,-2-5 1,0-3-1,0-3 0,1-3 0,0 1 1,-2-2-1,2-1 0,-1-1 1,1 2-83,-2 0 0,-4 5 0,3-4 0,-1 3 290,-4 2 1,0 11-1,-2 5 1,-2 7-1,0 5 1,-2 5-1,-1 4 1,1 4-121,0 4 0,-4 1 1,2 1-1,-1-2 1,-2 1-1,-1 1 1,1-1-1,0-2 1,0-2-80,-2-2 1,0-2-1,1-1 1,2-1 0,-1 0-1,2-3 1,2-5 0,1-2 321,0-2 1,0-3 0,4-4 0,0-4 148,0-6 0,1-5-345,3-2 1,2-5 0,3-1 0,0 0 0,0-1 0,2 0-377,2-3 0,-1 3 142,0-2 1,1 0-1,-1-4 1,1 1-1,-1 0 1,0 2-154,1 1 0,-2 6-695,-3-1 1,3 6 1004,-3 2 0,-2 5 0,-1-2 0</inkml:trace>
  <inkml:trace contextRef="#ctx0" brushRef="#br0" timeOffset="39">4415 11733 8120,'-7'5'319,"0"-2"0,5 5 0,-4 2 0,1 1 0,-1 1-93,3 1 1,-2 0 0,1 3 0,1 0 0,2 1-1,1-1 1,0 1 0,0-2 0,1-3-222,3-3 1,3-4 0,5-5 0,2-3 0,1-4 0,1-5 0,-4-2 0,-2 0 0,-1 2 0,1 0 0,-2-2 0,-4-1 0,-2-2 0,-2 2 0,0 1 44,0 2 0,0 4 0,-2 1 1,-2 1-1,-4 3 0,-3 2 0,-2 1 1,1 0-51,0 0 0,-1 6 0,1 0 0</inkml:trace>
  <inkml:trace contextRef="#ctx0" brushRef="#br0" timeOffset="40">3956 12390 7899,'0'-12'384,"0"3"1,-1 1-235,-3-2 1,1 5 0,-5 2 0,-3 4 0,-3 5 0,-4 1 0,0 4 0,0 3 0,2 4-1,-1 0 1,1 1-176,0 0 1,3-2 0,2 2 0,1-1 0,3-3 0,2-1 0,2-2 0,2 1-22,1-1 0,6-5 0,5-3 1,5-4-1,-1-4 0,0-4 0,0-3 13,2-2 1,3-3 0,-2-1-1,0 1 1,0-1 0,-3 0 0,-1 2-1,-2 2 48,1 0 1,-5 1-1,-1-1 1,-2 4 61,-2 5 1,-3 5 0,-3 13-1,-2 2 1,-2 5 0,-3 2 0,1 4-1,-1 0 38,2 2 0,1 0 0,-3-4 1,3 0-1,0 1 0,1 1 1,-3 2-1,1-1-51,0-2 0,1-1 1,-3 0-1,2-1 1,0 0-1,-1-2 0,1-1 1,0-1 16,1 0 1,0-3-1,4-4 1,-2-2-29,-2-3 0,8-8 0,1-10 0,2-3 1,3-5-1,0-1 0,2-2 0,4 0-163,3 1 1,-2-3 0,4-3-1,-2 0 1,1 4 0,-2 1 0,-1 3-1,-3 1-3669,-3 1 3779,3 8 0,-4-8 0,6 2 0</inkml:trace>
  <inkml:trace contextRef="#ctx0" brushRef="#br0" timeOffset="41">4167 12700 11967,'-7'12'171,"3"1"0,3-1 1,1 2-1,0 1 1,0 2-1,0-1-477,0 2 0,0 1 1,0 6-1,0 0 0,0 0 1,0 1-1,0 2 306,0 1 0,5-1 0,2-3 0</inkml:trace>
  <inkml:trace contextRef="#ctx0" brushRef="#br0" timeOffset="42">3696 13729 7912,'0'-12'199,"0"0"0,-1-1 89,-4 1 1,-2 1 0,-5 2 0,0 5 0,-1 3 0,1 1 0,-1 0 0,0 1-107,-4 3 0,3 5 1,-2 6-1,2 1 1,3 0-1,1-1 0,4 0 1,0 1-1,3 0-224,2-3 0,1-4 0,1-2 1,2-1-1,3 0 0,0-1 0,4-2 1,1-3-585,1-4 1,1 1 559,-1-5 0,-3 4 0,-1-4 1,1-1-1,1 1 0,0 0-46,-2-2 0,-4 3 0,3 2 207,-1 3 0,-4 5 1,-4 11-1,-3 3 0,1 3 1,0 4-1,-1 0 0,-1 3 45,1 2 1,-1 2 0,3 6-1,-2 1 1,-1-1 0,-1 0 0,2 0-1,-2-1-90,0-3 1,0-3-1,-2-5 1,2-1-1,0-2 1,1-3-1,-1-1 1,2-1-110,-1 0 0,-2-3 1,4 3-1,0-5 0,0-2 2,0-2 0,-1-7 1,7-1-1,2-5 0,3-5 1,1-1-1,0-3 1,2-1-76,1-3 0,1 3 0,1-5 1,-1-1-1,1 0 0,-2 1 0,-2-2 1,0-2-297,0-1 1,2 0 0,0 2 0,-2 2 427,-5 5 0,3-3 0,-1-1 0</inkml:trace>
  <inkml:trace contextRef="#ctx0" brushRef="#br0" timeOffset="43">3783 14312 7818,'1'-8'109,"3"1"1,3 0 0,1 2 0,1-1 0,0 2 0,2 0 188,2 0 1,-1-4 0,1 3-1,-1 1 1,0 0 0,1 0-300,-1 1 1,-1 7 0,-3 5 0,-3 2 0,-4 1 0,-2 1 0,-2-1 102,-1 0 1,-6 1 0,3-1 0,-1 1-1,0-1 1,-1 0 0,2 1-66,3-1 0,3-4 0,2-1 0,5-1 1,5-3-1,5-2 0,4-1 0,2-1-788,1-4 0,2-1 0,0-7 751,0 1 0,-1-1 0,1 1 0</inkml:trace>
  <inkml:trace contextRef="#ctx0" brushRef="#br0" timeOffset="44">3299 12266 7973,'30'-12'0,"2"3"0,7 1 11,2-2 1,6 3 0,7-1 0,-1-1-1,8-2 1,2-2 0,-27 7 0,0 0-1,0 0 1,1 1 0,1 0 0,1 0-1,0 1 1,-1 0 28,2-1 0,0 0 1,-1 0-1,-1-1 0,5 0 1,0 1-1,1 0 0,1 0 1,3 1-1,0 0 1,0-1-1,0 1 0,1-2 1,1 0-1,1 1 0,0-1 1,3 1-1,1 1-16,2 0 0,0 0 1,-3 0-1,-1-1 0,3-1 1,1 0-1,1 0 0,2 1 1,2 0-1,0 0 1,2 1-1,0 0 0,1-1 1,0 0-1,1 0 0,1-1 1,3 0-1,0 0-99,-22 2 0,0-1 1,0 1-1,3 1 1,-1 1-1,1-1 1,0 0-1,1 1 1,-1-1-1,0 0 1,0 0-1,0-1 0,0 1 1,0-1-1,0 0 1,0 0-1,-1 0 1,1 0-1,0 0 1,0 0-1,0 1 1,-1-1-1,0 1 1,0 0 3,-2 0 1,0 1 0,1-1 0,1 1 0,0-1 0,0 1 0,-1-1 0,0 0 0,-1-1 0,21 1 0,0-1 0,-3 1 0,0 1 0,-4 0 0,-1 1 0,-1 0-1,0 1 1,-5 0 0,0 0-412,-3 0 1,-1 0 481,-2 0 0,-1 0 0,-5 0 0,-1 0 0,0 0 0,-1 0 0,-2 0 0,0 0 0,-1 0 0,0 0 0</inkml:trace>
  <inkml:trace contextRef="#ctx0" brushRef="#br0" timeOffset="45">3039 13395 8007,'19'0'-20,"4"0"1,-1 0 0,6-2 130,5-2 0,10 1-25,6-5 0,6 4 0,7-4 0,2-2 0,1 0 0,3 1 1,-32 4-1,0 1-53,2 0 1,0-1 0,4-1 0,1 1 0,-1-1 0,0-1 0,0 2 0,1-1 0,0 1 0,0 1 0,2-1-1,1 1 1,3 0 0,1-1 0,3-1 0,-1 1 0,2-1 0,0-1-52,-1 1 1,1 0 0,0 0 0,1-1 0,3 1-1,0 0 1,2 0 0,0 0 0,1-1 0,0 1-1,2 0 1,0 0 0,1 0 0,1-1 0,2 1-1,0-1-94,0-1 1,1-1 0,1 2 0,0-1-1,-3-1 1,0-1 0,3 0 0,0 0-1,-1 1 1,0 1 0,2-2 0,0 0-1,-2 1 1,1 0 0,1 0 0,-1 0 59,-1 2 0,-2-1 0,-4 1 0,-1 0 0,2 1 0,1 0 0,-1 0 0,-1 1 0,-2 0 0,-1 0 0,-3 2 0,1-1 0,-4 1 0,0 0 0,0 0 0,1 0-31,0 1 1,0-1-1,-5-2 1,1 1-1,-1 1 1,0 1-1,-2-1 1,-1 0-1,0 0 1,-1 1-1,0 0 1,0 1-1,-1 0 1,-1-1 82,-2 0 0,-1 0 0,1 0 0,-1-1 0,0-2 0,-1 1 0,0 2 0,-1 0 0,0 2 0,0-1 0</inkml:trace>
  <inkml:trace contextRef="#ctx0" brushRef="#br0" timeOffset="46">5110 10592 7806,'-4'12'0,"-2"2"48,-1 2 0,3 4 1,-3 7-1,0 6 0,0 9 1,-2 6-1,-2 4 0,-2 3 1,1 0 119,0 1 0,-1-3 0,2-3 0,1 0 0,2 1 1,-1 2-1,-1 5 0,0 1 0,3-1 12,2-4 1,-5 2 0,2 1 0,-3 1 0,-1 1 0,-1 5 0,-1 4 0,7-31 0,-1 1-136,0 1 1,0 0 0,-9 29 0,3 1 0,7-35-1,-1 1 1,0 0 0,0 1 0,0 3 0,0 1-1,1-1 1,1 0-63,-1-1 1,1-1-1,0-1 1,0 0-1,-8 27 1,-1-2-1,-2-1 1,2 1 0,1 1-1,2 0 41,0 0 1,-5-6 0,-1-2-1,0-3 1,-2-1 0,-1 1 0,-4 4-1,2 5 92,-1 5 0,10-30 0,-1-1 1,-7 30-1,0-5 0,-1-1 0,1-2 1,0 5-1,2 2-206,3 3 0,8-29 0,1 1 1,2-3-1,0 0 0,-7 31 1,1-5-1,1-7 0,1-3-46,2-2 0,1-3 0,-3-2 0,3-2 1,1-2-1,0-1 0,-1-2 0,0-1 1,-1-3-73,1-4 0,-4 0 0,4-3 1,-1-4-1,0-1 0,-1-3 208,2 0 0,-4-2 0,5-3 0</inkml:trace>
  <inkml:trace contextRef="#ctx0" brushRef="#br0" timeOffset="47">3423 11261 7966,'8'0'-5,"1"-1"84,0-3 0,-2 2 0,1-2 0,2 3 0,1 1 0,1 0 0,1 0 0,1 0 0,1 0 1,3 0 47,1 0 0,3 0 0,6 0 0,3 0 0,5-1 1,7-2-1,5-1 0,6 0 0,4-1 0,2 0-103,2-2 1,0 3 0,2-3 0,2 0 0,-31 4 0,2 1 0,1-2 0,1 1 0,1 0 0,1 0-32,0 1 0,-1-1 0,4-1 1,-1-1-1,0 2 0,0 1 0,2-1 1,2 0-1,1 0 0,0-1 0,3 1 1,-1 0-1,0-1 0,-1-1 1,1 1-1,1 0-20,1 0 0,-1 0 0,-1 0 0,-1 0 1,7-2-1,0-1 0,-2 1 0,-1 0 1,1 0-1,-1-1 0,0 1 0,0 0 0,1 0 1,1 1-1,-2 0 0,1 0 8,-2 1 1,1 0 0,0 0-1,0 0 1,1-2 0,-1-1 0,2 1-1,1 0 1,-2 0 0,0-1-1,-1 2 1,-1-1 0,-1 1 0,-1 1-1,0 0 1,0 0 30,1-1 1,0 0-1,3 1 1,0 1 0,-3 0-1,0-1 1,-1 1-1,0-1 1,1 1 0,-1 1-1,3-2 1,0 1-1,1-1 1,1 1 0,0-1-1,0 0-24,-1 0 0,-2 1 0,-1-1 0,-1 1 1,3 1-1,1 1 0,0-1 0,0-1 1,-1 0-1,0 0 0,0 0 0,0 1 0,0 0 1,-1 1-1,0 0 0,1 0 0,-3 1 1,-1 0-79,-1 0 0,-1 0 0,-3 0 0,0 0 0,-3 0 1,-1 0-1,-2 0 0,0 0 0,0 0 0,0 0 0,-1 0 1,0 0-1,1 1 0,-1 0 0,32 2-1160,-6 1 1250,-4 5 0,-2-7 0,-3 2 0,-3-3 0,-2-1 0</inkml:trace>
  <inkml:trace contextRef="#ctx0" brushRef="#br0" timeOffset="48">5730 10616 8408,'5'-6'620,"-3"-1"1,1 4 0,-6-1-526,-5 1 1,-4 2 0,0 2 0,0 2 0,-1 1 0,1 0-1,-1 0 1,1 2 0,1 1 27,3 2 1,-3-2 0,4 1-1,0 2 1,3 2 0,1 5-1,0 4 1,-1 2 0,1 2-115,2 0 0,2-5 0,2 0 0,3-1 0,-1-1 0,2 0 0,0-4 0,3-5-255,1-5 0,-3 2 0,0-2 0,2-1 0,1-3 0,1-4 0,1-5 0,-1-2 94,0-1 0,1-1 1,-1 0-1,1-2 1,-1-3-1,0 0 1,0 0-1,-3 1 150,-1-1 0,-5 5 0,1-4 0,-2 3 0,-2 2 0,-2-1 0,-2 1 55,-4 0 0,-3 1 1,-2 2-1,1 5 0,0 3 1,-1 1-1,1 0 1,-1 0-90,1 0 0,1 5 1,1 2 35,2 0 0,0 4 0,-5-4 0</inkml:trace>
  <inkml:trace contextRef="#ctx0" brushRef="#br0" timeOffset="49">6300 10356 8316,'0'12'334,"0"2"0,0 1 1,0 5-1,0 0 1,0 5-1,0-2 0,-1 4-62,-3-1 1,3-7 0,-4 6 0,3 0 0,-1 0 0,-1 2-1,1-1 1,2 3 0,-1 0-73,-2 2 1,3 7 0,-3-1 0,2 2 0,2-1 0,0 0-1,0 0 1,-1 1 0,-2 1-441,-1 0 1,-4-2 105,4 12 1,-6-3 0,2 7 0,-3-2 0,-2-1-1,1-1 1,-1-6 89,1-4 0,0-3 1,-1 0-1,1 0 0,-1 2 1,1 1-1,-2 2 1,-1 3-1,-2 1 52,2 3 0,0 0 1,0 1-1,-2-2 0,2-2 1,0-5-1,0-1-22,-2 1 0,0 7 1,1 8-1,0 0 0,1 3 1,0 1-1,-1-3 0,0-3-103,1-3 1,1-5-1,1-1 1,1 1 0,1-1-1,1 1 1,4 2 0,-1 1 19,0 1 1,3 1 0,-3-10 0,1-1-1,2 0 1,0 0 0,-2 3 0,0 1 74,-4 3 1,3 7 0,-1 2 0,-2 1 0,-1-2-1,0-3 1,1-2 0,2-5-44,-2-1 0,-1-5 1,-1 2-1,1-4 0,1-2 1,3-2-1,1 0 0,-1-1 59,-3-3 0,3-3 1,0-1-1,0-2 0,2-1 1,-2-3-1,1-1-27,1-2 0,1-3 33,4 0 0,-6-6 0,-1-2 0</inkml:trace>
  <inkml:trace contextRef="#ctx0" brushRef="#br0" timeOffset="50">7094 10418 8182,'7'-12'228,"-1"-1"327,-1 1 1,-4 3 0,4 4 0,-4 4-311,-1 6 1,-1 9-1,-2 4 1,-3 1-1,1 3 1,-2 2-1,1 0 1,1 1-1,2 0-157,2 0 0,-3 0-664,-1-1 1,1 1 0,6 0 0,2-2 0,4-1 575,3-1 0,2-6 0,-1 3 0</inkml:trace>
  <inkml:trace contextRef="#ctx0" brushRef="#br0" timeOffset="51">8186 10058 8213,'-9'4'182,"2"2"0,2 1 0,1 4 0,0 3 0,-2 4 0,1 1 0,-2 4 118,0 5 0,3 5 1,-5 8-1,1 5 0,0 1 1,0-1-1,-2 0 1,-1-1-1,-1 1-215,-1-1 0,2 1 0,1 6 0,2 5 1,-1 5-1,-2 1 0,-2-1 0,1-3 1,-1-1-443,1 1 0,0-2 327,-1 1 1,-1 7-1,7-30 1,-1 1 0,0 1-1,0 1 1,-1-2 0,1-1-1,0 0 1,0-1 0,-10 32 0,-2 2 1,11-32-1,-1 1 1,-1 2-1,0 1 1,1-2 0,1-1-1,0-1 1,0-1-1,-8 28 1,1-4-1,-1-1 71,2-1 0,-3 3 1,2-2-1,-1 4 0,1 2 1,-1-2-1,0-6 1,1-4-1,-1-2 138,2 0 0,0-1 0,0 2 0,-2 2 1,1 2-1,-1 0 0,-1 0-73,-1-3 0,4-5 1,-3-3-1,0 0 1,-1 0-1,-2 5 1,2 2-1,1 1-233,3-4 0,-3 5 0,1-8 0,2-2 0,1-5 0,2-5 0,0-4 0,-1-2-12,1-3 1,1 1-1,1 0 1,2 0 0,-2 1-1,-1 2 1,0 1 0,1-2-259,2-1 0,4-5 0,-3 0 0,2-1 1,2 0 395,2-4 0,6-13 0,2-5 0</inkml:trace>
  <inkml:trace contextRef="#ctx0" brushRef="#br0" timeOffset="52">8719 10244 7777,'-11'-1'705,"3"-3"1,1 1 0,4-5-531,-1-2 1,7 1 0,9 0-1,7 5 1,5 1 0,0 1 0,3-3-1,0 3-328,2 0 1,-4 2 0,-6 0 0,1 0-1,-3 2 1,0 2 0,-5 4 0,-3 3 0,-4 2 5,-2-1 1,-2 2 0,-1 1-1,0 1 1,0 1 0,-1-1 0,-2 2-1,-2 0 383,-2 0 0,3-1 0,-3-5 0,1 1 0,5-2 0,5-2 0,7-2-212,4-1 0,7-2 0,0-4 0,4 0 1,3 0-1,-1 0 0,0 0 0,-1 0-1216,2 0 1,0-2 1191,-4-2 0,5-3 0,2-5 0</inkml:trace>
  <inkml:trace contextRef="#ctx0" brushRef="#br0" timeOffset="53">5221 11361 9246,'7'-9'907,"-1"2"-289,-1 2 1,-3-5-482,2 2 1,-3-3-123,-1-1 1,-1 5-1,-3 3 1,-5 2 0,-2 2-1,0 2-158,3 2 1,1-3-1,4 5 1,-2-2 0,-1 1-1,1 2 1,2 3 59,2 1 0,1-3 1,0 0-1,0 2 1,0 1-1,0 1 1,0 1-199,0-1 1,0 1 173,0-1 1,1-1-1,2-1 1,1-2-73,-1 2 128,-2 1 1,-1-3-1,0 0-14,0 2 1,-1-3 0,-3 1-1,-5 0 1,0 0 0,-1-1-1,2-1-32,-2-3 1,5-1-1,-1 1 187,1 1 1,3-1-93,-2-7 0,4 2 0,4-2-26,5 3 1,-4 2-1,1 2 1,-2 3 0,0 1 47,-1 2 1,-2 2 0,-1 2 0,-1-2 0,-2-2 0,-1 0 0,0-1 39,-2-1 1,3 4 0,-4-3 0,2 3-1,1 0 1,0-1-24,-1-2 0,1 0 0,4 5 0,0-1 1,0 0-78,0 1 0,0-1 0,0 1 0,0-1-124,0 0 1,2-5-64,2-3 1,-1-2 226,5-2 0,0-6 0,5-1 0</inkml:trace>
  <inkml:trace contextRef="#ctx0" brushRef="#br0" timeOffset="54">5469 11497 7783,'0'-12'-1157,"0"-1"1876,0 1 0,0-1 0,0 1-642,0 0 0,-5 5 1,-3 3-1,-2 4 0,0 2 1,2 4-1,0 1 0,0 2-28,-1 2 0,2 2 0,-2-1 0,2 1 0,1-1 0,4 0 1,0 1-1,2-1-204,0 1 0,0-5 1,2-1-1,0 0 1,4-2 56,1 1 0,0-4 0,2-4 0,0-2 0,-1-1 0,0 0 0,0-2 0,1-1 80,-2-1 0,2 5 0,-3-3 0,-1 1 0,2-1 0,-1-3 755,-1-1-593,-1-1 0,-8 6 0,0 6 0,0 6 0,0 2 0,0 0 0,-1 3 0,1 3-113,0 2 0,-5 1 0,2-3 0,-2 1 0,1 3 0,0 0 0,0 0 0,1-3-83,1-1 1,-2-2-1,2-1 1,1-1-1,-1-2 1,2 0-1,0 0 68,0 1 0,0-5 1,5 3 19,3-2 0,-1-5 0,4-5 0,0-2 0,0-1 0,2-1 1,2 1-1,0-2-190,-2-1 1,2-1 97,-3 0 1,3-1-1,0 1 1,-1-1 0,-2 1-1,0 0-163,-1-1 0,3 5-128,-6 0 1,1 4-1,0-3 347,3 1 0,3 2 0,1 4 0</inkml:trace>
  <inkml:trace contextRef="#ctx0" brushRef="#br0" timeOffset="55">5606 11633 7441,'-13'6'561,"5"-5"0,1 5 0,0-1-404,1 4 0,3-3 0,-1 3 1,4-1-1,4-1 0,4-3 1,2-1-1,-1 0 0,0 1-344,0-2 1,2 0 0,2-2 0,-1 0 0,-1-2-520,-3-2 1,-2 2 520,-6-7 1,-6 2-1,-1-2 1,-1 2 73,0 1 1,4 2 110,-4 4 0,5 0 0,-3 0 0</inkml:trace>
  <inkml:trace contextRef="#ctx0" brushRef="#br0" timeOffset="56">5717 11410 7865,'0'-8'112,"0"0"1,0-2 198,0-1 1,0-1 0,0-1 0,2 1-1,1-1 1,1 1-210,-1 0 0,2 3 1,-1 1-1,0 0-209,2 1 1,-3 1 86,5 6 0,-5 2 0,1 2 0,-3 4 0,-1 3 1,0 2-1,0 0 85,0 4 1,0-2-1,0 4 1,0 1 0,0-2-1,0 1 1,0-1-98,0 0 0,0-2 0,1-3 0,4-2 0,3-3-18,3-4 1,-3-3 0,0-1 0,1-1 0,-1-2-1,-1-2 284,-2-2 1,0 3-26,-5-5 0,-2 7 1,-1-1-1,-1 6-74,1 5 1,-2-1 0,1 1 0,1 2-1,3-1 1,3 1 0,1-2-30,-1 2 0,4 1 1,0 1-1,1 1 1,-1-1-90,-2 1 0,-1-1 0,-4 0 1,0 1-1,0-1 0,0 1 1,0-1-3,0 0 1,0-3-1,0-1 1,-1 2-1,-2 1-102,-1 1 0,0-4 0,3-1 0,-2 0 1,-3 0 17,-1 3 0,-1-5 1,-3 1-1,1-2 0,2 0-309,-1-1 0,2-2 378,-2-1 0,1-5 0,-4-2 0</inkml:trace>
  <inkml:trace contextRef="#ctx0" brushRef="#br0" timeOffset="57">6945 11423 8164,'-4'-9'256,"0"1"6,1-2 1,-4-1 0,1-1 0,-3 1 0,1 1 0,-2 3 0,1 0 0,-1 2 449,2-1 0,4 2-642,-5 4 0,5 2 0,-3 2 0,0 4 0,1 5 0,-3 3 0,1 5-70,0 2 1,4 1 0,-3-2 0,1-2 0,3 2 0,2 0-1,1 0 1,1-2 0,4-2-142,3-3 1,3-6 0,1-2 0,2-1-1,1-2 1,3 0 0,1 0 0,3-1-1,2-3-42,1-4 0,-5-2 0,1-3 0,1 0 0,2 1 0,-1 0 0,-1 0 0,-3-2 78,-1-1 1,3-1 0,-5-2-1,0-1 1,-4-2 0,-2 2-1,-3 1 1,-2 0 90,-2-2 0,-2 2 0,-1-2 0,0 0 0,-1 1 0,-3-1 0,-6 1 0,-4 1 25,-2 1 0,-6 1 1,1 1-1,-2 1 1,-2 3-1,0 2 1,0 2 8,0 2 1,1 5 0,0 3-1,2 2 1,3 7 0,-1 1-1,3 6 1,-1 1-1476,2 5 1455,-3-3 0,0 10 0,-6-4 0</inkml:trace>
  <inkml:trace contextRef="#ctx0" brushRef="#br0" timeOffset="58">6338 11745 8370,'-7'-1'1463,"3"-3"-1161,2-5 0,8 2 0,3 0 0,8 1 0,8-1 1,9-3-1,10-1 0,11-3 0,9-1 0,-30 7 0,1 0 1,0-1-1,0 1-367,0-1 0,0 0 1,0 0-1,0-1 0,3-2 1,-1-1-1,1 1 0,0-1 1,-1 1-1,0-1 0,-1 2 1,0-1-1,29-10 1,-6 3-1,-5 1 65,-5 3 0,-2-5 0,3 1 0</inkml:trace>
  <inkml:trace contextRef="#ctx0" brushRef="#br0" timeOffset="59">9649 9959 7227,'7'1'222,"-2"2"0,0 3 1,-1 1-1,-2 2 0,0 2 1,-1 2 483,3-1 0,-2 0-611,2 1 1,-3-1 0,-1 1 0,0-1 0,0 2 0,0 1 0,0 3-5,0 1 0,0 2 1,0 5-1,0 3 1,0 3-1,0 1 1,0 0-1,0 1 1,-1 2-1,-2 1-136,-1 1 1,-4-1 0,2 0-1,-1 0 1,-2 2 0,-2 4-1,-2 3-14,1 3 0,-1 7 0,0-6 1,-3 1-1,0-2 0,1-5 0,1-6 1,3-7 123,3 0 0,-3-5 1,2 3-1,0-2 1,-1 2-1,2 4 1,0 3-1,-1 1 9,1 1 0,1-1 0,-2 0 1,0 0-1,0 0 0,-1 1 0,0-1 1,2 0-127,-2 0 0,-2 6 1,-3 4-1,-2 4 0,2 3 1,1-2-1,2-3 0,0-3 52,-1-5 1,1-3 0,1-5 0,1-4 0,2-3-1,0-1 1,-1 1 0,1 3 167,-2 4 1,3 3-1,-1 1 1,0 0 0,0 2-1,-1 2 1,0 3-1,-2 0-94,-2-3 0,2 1 0,2-2 0,-1-2 0,-2 4 0,-4 0 1,1 5-1,2 1-89,0 2 0,5-2 0,0-2 0,-1-5 0,1-2 1,1-2-1,0-1 0,0-3 90,-2-4 1,2 2 0,-1 4 0,-1 3 0,1 5 0,1 0-1,2 1-49,2 0 0,-3-3 1,1 4-1,-1-1 1,-1-3-1,2 0 1,-2-2-1,2 2 0,-2 2-52,0 4 1,3 5-1,-3 2 1,0-3 0,1-4-1,1-6 1,1-4 0,0-2 85,-1-2 0,0-6 0,2 2 0,-2-2 0,-1-1 0,-1 1 0,2 4 0,-2 0-61,0 4 1,3-4-1,-3 2 1,1 1-1,2-1 1,0-2-1,0-2 1,1-4-497,2-3 0,1-7 0,0 2 0,1-5 0,3-4 497,5-3 0,2-15 0,1-4 0</inkml:trace>
  <inkml:trace contextRef="#ctx0" brushRef="#br0" timeOffset="60">8322 11832 8027,'8'0'374,"1"0"0,0 0-89,2 0 0,2 0 1,0 0-1,3 0 0,1 0 1,3-2-1,3 0 0,5-2 1,3-1-98,1 0 0,8 4 0,-1-5 0,2 2 0,3 0 0,-1 1 0,0 2 0,-4 1 1,1 0-142,2 0 1,-1 4-1,7 1 1,5 1 0,2-1-1,7-1 1,4 1-1,-30-3 1,1 0-64,1-1 1,0 0-1,32 1 1,-30-2-1,0 0 1,2 0-1,0 0 1,3 0-1,0 0 1,1 0-1,0 0 1,0-1-1,0 0 1,-1 0-1,0 0-7,-1-1 0,0 0 0,2-3 0,-1 0 0,0 1 0,0 1 0,-2-1 0,0 0 0,-2 0 0,0 1 0,-2-1 0,-1 1 0,-2 0 1,0 0-1,32-2-44,-3 2 1,3-2-1,-5 1 1,-5 1-1,-8 1 1,-6 2 0,-6 0-1,-2 0-156,-3 0 0,-9 0 0,-1 0 0,-4 0 1,-2 0-1,-1 0 0,1 0 0,-2 0-887,-1 0 1,-6 0 1109,0 0 0,-5 0 0,3 0 0</inkml:trace>
  <inkml:trace contextRef="#ctx0" brushRef="#br0" timeOffset="61">10406 10232 6870,'0'-8'-797,"0"-1"881,0 7 1,0-5-143,0 3 1,0 1-89,0-5 150,0 5-39,0-3 1,-2 6-115,-2 0 131,3 0 21,-5 0 0,5 0 7,-3 0 0,1 0-12,-5 0 3,-1 0-1,2 0 1,1 0-1,1 0 0,3 0 0,-7 0 19,7 0 43,-4 0-72,6 0 1,-1 0-37,-3 0 19,2 0 44,-3 0-16,5 0 0,-2 0-1,-2 0 123,3 0 103,-5 0-311,6 0-163,0 0 250,0-5 1,-1 3-21,-3-2 9,2 3 1,-3 0 10,5-4-2,0 4 0,-6-4 0,0 5 0</inkml:trace>
  <inkml:trace contextRef="#ctx0" brushRef="#br0" timeOffset="62">10257 10145 8082,'0'-12'251,"0"3"1,0 1-1,0-1-62,0-2 0,0 2 1,1 1-1,3 0 1,5-1-1,2 3 0,1-1 1,0 1-1,1-1 1,-1 2-169,1-1 0,-1-2 0,0 4 0,1 0 0,-1 0 1,1-1-1,-1 1-23,0-1 1,-3 3 0,-1 0 0,0 4 0,-1 7 0,-3 2 95,-2 1 1,2 5 0,0 1 0,-1 1 0,-2 3-1,-1 1 1,1 2 0,2 0-67,1 0 1,0 1 0,-2 1 0,1 2 0,1-1 0,-2-2 0,1-1 0,0 0-191,1 0 1,0-2 0,-2-1-1,0-3 1,2 1 0,-1-2-1,0-1 1,0-1-251,1-3 0,1-2 1,-2-1-1,1-2 1,0 1-165,2-3 0,-3 4 576,5-6 0,-5 0 0,2-4 0</inkml:trace>
  <inkml:trace contextRef="#ctx0" brushRef="#br0" timeOffset="63">10542 10306 7664,'-8'-4'169,"-1"0"0,1 0 1,-4 4 90,-1 0 0,5 0 1,1 1-1,0 3 1,2 6-1,-1 5 1,4 6-1,-1 2 1,0 2-1,-1-1-121,1-4 0,-2 4 0,1-5 1,1 2-1,1-2 0,1-1 1,-2-3-1,-1-1-760,1-2 1,2-4 0,1 1 0,-1 0 620,-4 2 0,4 2 0,-4-1 0</inkml:trace>
  <inkml:trace contextRef="#ctx0" brushRef="#br0" timeOffset="64">9240 10864 8449,'12'-6'303,"2"0"0,1 6 0,2-1 0,-2-2-201,-1-1 1,3 0-1,4 4 1,3 0-1,0-2 1,1 0-1,0-3 1,0 3-1,1 0 1,2 2-1,2 0-80,2 0 1,2 0-1,6 0 1,3 0-1,1 0 1,3 0 0,-1 0-1,1 0 1,-3 0 62,-1 0 1,3 0 0,-2 0 0,4 0-1,7 0 1,4 0 0,3 0 0,0 0-23,0 0 0,-1 0 0,-2 0 0,-1 0 0,4 0 0,3 0 0,4 0-69,-2 0 0,-9 0 0,4 0 0,-3 0 0,-1 0 0,0 0 1,0-1-1,0-2-31,0-1 0,-4 0 1,2 4-1,-2-2 1,-5 0-1,-3-2 1,-3 1-1,-5 1 13,-3 2 0,-4 0 0,-3-1 0,1-2 0,-3-1 0,-2 1 0,-5 2 0,0 1 59,0 0 0,-3 0 0,0 0 1,-2 0-1,-2 0-578,1 0-1722,-6 0 1435,-2 0 1,-5 0 0</inkml:trace>
  <inkml:trace contextRef="#ctx0" brushRef="#br0" timeOffset="65">11931 10778 6127,'0'7'0,"0"-2"0</inkml:trace>
  <inkml:trace contextRef="#ctx0" brushRef="#br0" timeOffset="66">7231 12936 7986,'12'0'83,"0"0"0,1 0 1,-1 0-1,2 0 1,2-2-1,5 0 1,3-3-1,0 1 186,1-1 0,1 3 1,3-3-1,6 1 0,5-2 1,5 1-1,2-2-153,-1 0 1,2 4 0,-4-2-1,1 0 1,-1 1 0,1 2-1,-1 0 1,4 2 0,4 0-90,6 0 1,3 0-1,1 0 1,1-1-1,2-2 1,4-1-1,-34 2 1,1 1-1,3 0 1,0-1-25,0 0 0,2 0 0,-1 2 0,1-1 1,1-2-1,0 0 0,0 1 0,0 0 1,1 0-1,1 0 0,2 0 0,0 0 1,1 0-1,0 0 0,0 0 0,1 0-15,-2 0 1,0 1 0,-2 0 0,-1 1 0,3 0 0,0 0 0,1-1-1,0 0 1,1 0 0,-1-1 0,1 0 0,-1 0 0,-1 1 0,-1 0-1,1 0 1,-1 0 0,1 1 0,1 0 7,-1 0 0,1 0 1,2 0-1,-1 0 0,-3 0 1,-1 0-1,0 0 1,0 0-1,0 0 0,-1 0 1,2 1-1,0 0 1,0 0-1,1 0 0,0 1 1,0 0-6,-1 0 1,0-1 0,-4 0-1,0 0 1,-1-1 0,0 0-1,0 0 1,0 0 0,2 0 0,0 0-1,2 0 1,-1 0 0,1 0-1,-1 1-14,-2 1 0,-1 0 0,0-1 0,-1 0 0,-1 0 1,0 2-1,0-2 0,1 0 0,-2 1 0,0-1 0,1 1 1,-1 0-1,31 1 0,0 0-115,-3 1 1,-10-3 0,1 5 0,-7-2 0,-8 0 0,-2-1 0,-2-2 0,-1 1 0,-5 0-449,-6 2 0,-6 1 586,-6-5 0,-1 5 0,1 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6:02.30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8644 11187 8884,'0'-8'962,"-1"1"-866,-3 1 1,1 2 0,-5 4-1,-2 0 1,-1 1 0,-1 4-1,-1 4 1,1 6 0,0 6 0,-1 3-1,1 0 1,-1 1 0,2 0-1,3-2 1,4-1 0,3-1-1,1 0 1,0-2-198,0-2 0,5-4 1,3 0-1,5-2 0,3-2 1,4-2-1,0-1 0,1-3 1,1-2-1,0-1 0,1 0 1,0-1-1,0-4 0,-2-1 1,-1-3-38,0 1 0,-4-2 0,3-5 0,-1-3 0,-3-1 0,-1-3 0,-1-1 1,-1-4-1,0 0 384,1-2 1,-1 0-1,-1 4 1,-2 0 0,-5 2-1,-3 2 1,-1 3 0,0 2-1,-1-1 456,-3 2 0,-5 5-765,-7 2 1,-2 5 0,-4-1-1,1 3 1,-1 1 0,-1 0 0,-1 0-92,4 0 1,-4 5-1,5 4 1,-2 2-1,2 1 1,1 2 0,1 1-1,1 3 1,-1 0-197,2 0 1,6-2 0,2-3 0,1-1 349,3 1 0,2-1 0,1 0 0</inkml:trace>
  <inkml:trace contextRef="#ctx0" brushRef="#br0" timeOffset="1">8210 11547 7926,'-7'1'1495,"3"3"0,13-3 0,4 4-1398,5-4 0,8-7 0,9-3 0,5-6 1,5-7-1,5-6 0,4-5 0,4-3 1,-28 18-1,0-1 0,1 0 0,0 1 1,28-19-1,-3 1 0,-8 3 0,-4 4 1,-4 3-1,-2 1-2254,0 0 2157,-7 0 0,5 0 0,-4 0 0</inkml:trace>
  <inkml:trace contextRef="#ctx0" brushRef="#br0" timeOffset="2">10282 11088 8491,'8'-6'1540,"0"-2"-115,2-3-1085,-5 4 0,2-3 0,-4 5-214,1-2 1,-1 4 0,-6-2 0,-2 1-1,-2-1-397,-3 3 1,3-4-1,-1 2-953,-2 1 1169,-1 2 0,-1 5 0,1 2 0,1-1 1,3 2 106,2 0 1,1 1-1,4 4 1,0 1-1,1-1 1,3-1-282,4-2 177,-2 2 1,1-6-1,-5 5 1,4-3 0,-1 0-1,1-1 42,-3 4 0,2-3 0,-1 1 1,-1 2-1,-3 1 130,-4 1 0,1-3-176,-5-1 0,4-4 1,-4 4-1,-2 1 0,0-1-265,2 0 1,-3-5 155,3 1 0,1-3 0,-1-1-121,-2 0 1,3 0 299,-1 0 1,6 0 0,2 0 0,6 2 64,1 2 0,0-3 1,-5 5-1,4-1 78,1 4 0,-4 2-132,1 1 0,-3-4 0,-1 0 0,0 2 0,0 1 1,-1 2-1,-2-1 449,-1 0-507,0 6 1,0-4-1,-1 3 1,3-4-1,0 0 1,2-1-78,0 1 1,-4-5 131,0 0 1,0 0 0,4 5 0,0-1 0,0 1 0,0-1 0,1-1 134,3-3 0,-1 3 1,5-4-1,2 0 331,1-3 1,-3-2-651,1-2 0,-5 0 162,4 0 0,0-6 0,5-1 0</inkml:trace>
  <inkml:trace contextRef="#ctx0" brushRef="#br0" timeOffset="3">10654 11224 7897,'0'-8'193,"-2"0"1,-1-2 0,-2 0 115,-2 2 1,4 1 0,-2 4 0,-1-1 0,-2 1-147,-3 2 1,3 1 0,-1 1 0,0 4 0,-2 2 0,0 1 0,1 0 0,2 2-172,-2 1 0,3 1 0,0 1 0,2-1 0,2 0 0,2 1-259,1-1 1,0-4-128,0 1 1,5-7 0,4 3 0,0-5 35,-1-5 0,4 3 340,-4-7 0,-1 1 0,1-4 1,0-1-1,0 1 169,1 0 1,-5-1 0,4 1-1,0-1 1,1 1 800,-1 0 1,-5 3 206,1 1-1102,-3 5 0,-1-1 1,0 8-1,-1 4 0,-2 5 1,-2 2-64,-2 2 1,4 1 0,-3-2-1,2 3 1,0 2 0,0 0-1,0-1 1,0 1 0,1-2-32,2-1 1,1 3-1,0-5 1,-2 0 0,-1-3-1,-1 0 1,2-1-85,0 1 0,2-5 1,0 0-1,0 2 59,0 1 0,2-4 0,0-5 0,4-4 107,1-7 1,-3-2 1,4-1 0,-4 0 0,3-1 0,0 1 0,-1-2 1,-1-1-1,-1-2 93,2 2 1,-4 0 0,5 0 0,-1-2 0,-2 2 0,0 1-409,0 2 1,2 1 0,-3 1-1,1 2 1,0 0 267,1 1 0,2 1 0,6 6 0</inkml:trace>
  <inkml:trace contextRef="#ctx0" brushRef="#br0" timeOffset="4">10852 11336 8637,'-1'11'847,"-2"-2"1,-3 0 0,1 0 0,-2 4 0,0 3-261,-3 5 1,4 2-809,-3 2 1,2 0 0,-2-2 0,2-1-1,1-2 1,4-2 220,0-3 0,13-1 0,3-2 0</inkml:trace>
  <inkml:trace contextRef="#ctx0" brushRef="#br0" timeOffset="5">11050 11050 7987,'0'-12'421,"0"0"1,0-1 0,2 2 711,2 3-1057,-3-3 0,6 5 3,-3-2 1,-2 1 0,3 5 0,-1-4 0,2 1 233,1-1-344,-4 2 0,2 2 1,-4 0 241,4-2-158,-4 5 1,5 6 0,-6 7 0,0 1 0,-2 3 0,-1 0-1,-2 1 1,-1-1 40,1 0 0,-3-2-108,3-3 1,1-1-106,4 1 1,2-5 0,2-1 0,4 0 33,3-1 0,2-3 1,-1 1-1,2-2 1,1-2-1,1 0 1,0 0-1,-3 0 0,0 0 0,-5 0 0,0 0 0,1-2 545,-3-2 0,-1 3 0,-10-2 0,-3 4 1,-3 5-1,-1 1-97,-1 2 0,6 3 0,2-1 1,1-2-1,0-1 0,1 2 0,3 3 1,4 2-371,4 1 0,-1 1 0,1-5 0,2 1 0,1-2 0,0-2 0,-1-1 0,-3 2-1443,-2 1 1503,5 2 1,-9-1 0,3 0-1,-2 2 1,-2 1 0,0 2-121,0-2 0,-4-1 598,-1-2 1,-3 1 0,3-1 0,-1 0-450,1 1 0,1-1-636,4 1 1,0-5-1,-2-1 1,-2-2-1,-4-2 1,-3-2-3864,-2-1 4417,1 6 0,-6-5 0,-1 5 0</inkml:trace>
  <inkml:trace contextRef="#ctx0" brushRef="#br0" timeOffset="6">5234 12452 7878,'-2'-7'0,"0"2"293,-2-1 1,-6 5 0,2-3-1,-3 4 1,-2 2 0,1 4 0,-1 1-211,1 2 1,0 2 0,1 3 0,1 1 0,2 3 0,-2 2 0,0 0 0,1 1 0,2-2 0,1 0 0,4 1 0,0 0-64,2 0 0,0-1 0,2-4 0,2 2 0,4-4 0,3-2 0,3-4 0,1 0 0,1-1-283,0-1 1,-1-1 122,1-4 0,-1-5 1,5-2-1,-2-3 0,-2-1 1,1-4-122,-1-3 0,1-2 216,-5-5 0,5-1 0,-2-2 0,-3-2 0,-2-1 1,-2 1-96,-1 3 1,-1-4 268,-6 2 0,0 2 0,-2 5 0,-2 4 0,-4 3 1,-3 5 119,-2 3 0,-3 3-139,-1 4 1,-6 7 0,-1 4 0,-3 5-1,-2 4 1,1 2 197,4 1 0,-7 2-626,11 0 0,-1 4 0,10-2 0,3-2 0,4-4 318,2-3 0,2 4 0,0-3 0</inkml:trace>
  <inkml:trace contextRef="#ctx0" brushRef="#br0" timeOffset="7">4849 12998 8160,'2'-13'0,"2"1"0,5-1 669,7 1 0,0-6 0,8-4 0,3-4 0,5-4 1,5-2-340,3-3 1,1 0 0,-2-4 0,1-2-1,1-5 1,-1-1 0,-3 1 0,-2 0-1,-3 1 1,-3 2 0,-5 7-331,-2 10 0,-6 1 0,1 6 0</inkml:trace>
  <inkml:trace contextRef="#ctx0" brushRef="#br0" timeOffset="8">6474 12167 8066,'0'-13'939,"-1"6"0,-2 2 1,-3 1-625,-1 0 0,5-6 0,-2 2 0,2-3 0,2-2-579,0 1 285,0 5 1,-1 1-1,-3 8 1,-5 2 0,-2 4-1,-1 5-32,0 3 0,1-2 1,1 3-1,3-4 1,0 0-1,2-1-133,-1 1 0,3-1 0,6 0 1,3 1-1,1-1 0,1 1 1,0-1-1,0 0-103,2 1 1,-3 1-1,0 1 1,-2 1-1,-2-1 1,-2-1 0,-1-1 217,0-1 1,-1 0 0,-3 1 0,-4-1 0,-3 1 0,-2-2 0,1-2 60,-1-1 0,1-5 0,0 1 0,-1-2-108,1-2 1,5-6 0,4-1 0,5-1 0,3 1 36,2 2 1,1 1-1,3 5 1,-3 3-1,-3 4 1,-4 5-1,-1 2 36,0 1 0,0 6 0,0-2 0,-1-1 0,-2-1 0,-1-1 0,0-1 0,-1 1 0,1-1 62,2 1 0,-4-5 1,2-4-1,1 2 0,2 1 1,2 0-1,2-1 1,2-2-28,2 2 1,0 1 0,3 1 0,-2 0 0,0 1-1,1-2 1,-1-2 0,0 0-33,-1 0 0,4-3 0,-4-1 0</inkml:trace>
  <inkml:trace contextRef="#ctx0" brushRef="#br0" timeOffset="9">6809 12353 7879,'-6'-13'314,"4"1"0,-7 0-7,0-1 0,2 5 1,-1 1-1,-2 1 1,-1 4-1,-2 2-126,1 4 1,0 3 0,1 5 0,1 2-1,3 1 1,2 3 0,0 0 0,1 0-1,0-2-204,1 2 0,2-4 0,2 3 0,4-5 0,3-4 1,3-4-1,1-2-225,1-2 0,-5-6 1,0-2-1,2-3 1,1-1-1,0-2 0,-1-1 1,-2-3 155,1-2 0,-2 5 0,0-1 0,-1 2 1,-3 2-1,-2-1 0,-1 1 864,0-1 1,0 1-598,0 0 1,-1 6 0,-2 6 0,-1 7 0,1 5 0,1 3 0,2 3-178,0 2 1,0 0 0,-1 7 0,-2 0 0,-1 3 0,0 1 0,0 0 0,-2 0-124,0-1 0,-1 2 1,-3-6-1,3-4 1,2-3-1,2-4 1,0-1 75,-1-1 1,4-2 188,0-3 1,5-4-1,6-8-30,-2-4 1,0 1-1,-4-2 1,-1 0-1,0-2 1,1-2-1,1 1 1,-1 0-169,-2-1 0,4-3 0,0-2 0,1 0 0,-1-1 0,0 1 0,-2 0 0,2 3-574,0 1 0,-3 5 0,5 3 632,0 0 0,-3 2 0,-1 4 0</inkml:trace>
  <inkml:trace contextRef="#ctx0" brushRef="#br0" timeOffset="10">6983 12539 7945,'0'-6'1968,"0"6"-1784,0 7 0,-2 6 0,-1 3 0,-2 5 0,-1 2 0,-1 2 1,2 1-1,-2 2 0,2-1 0,-1-2-480,3-3 1,2-3 0,2 1 295,3-8 0,3-5 0,6-7 0</inkml:trace>
  <inkml:trace contextRef="#ctx0" brushRef="#br0" timeOffset="11">7144 12216 8945,'0'-12'325,"0"0"1,1-1 0,2 1 0,2-1-144,2 1 1,-3-2-186,5-2 0,-5 6 0,3-2 0,0 1 0,-1-1 0,3 0-109,-2 0 0,2 6 179,-5 6 1,1 2-1,-5 6 1,-2 3-1,-1 3 1,-2 2-1,-1-1 1,1 0-1,1 1-54,-2 0 1,5 5 0,-3-5-1,2 0 1,2-3 0,2 0-1,0-1-401,3 1 0,4-1 0,0 0 0,2-1 0,0-1 257,-3-2 0,-3-4 1,-5 5-1,0 0 1,0 2-1,0 2 0,0-1 1,0 1 521,0-1 0,0 0 0,0 1 0,0 1 0,0 1 0,0 1 0,0 1 0,0-1 0,2 2-144,2 2 1,-3-5 0,5 3 0,-2-2-1,0 1 1,-1-1 0,-2 1 0,-1-1-310,0-1 0,0-1 0,-1-1 1,-3-1-1,-5 0 0,-2 1 1,-1-2 318,0-3 1,-1 2 0,2-5 0,1 1-656,2-1 1,7-1 0,1-5 397,7-3 0,4-3 0,1-5 0</inkml:trace>
  <inkml:trace contextRef="#ctx0" brushRef="#br0" timeOffset="12">8322 12216 7963,'-6'-7'243,"-2"5"0,-1 4 1,-1 7-1,0 2 1,-2 1-1,-5 1 1,-1 0-142,0 4 0,2-2 1,2 4-1,-1 1 1,-2-3-1,2 1 0,3-1 1,4-1-1,4 2-72,2 2 1,2 0-1,0 5 1,2 0-1,3 0 1,6-2-1,6-1 1,0-2-81,1-3 1,4-1 0,-1-8 0,3-4 0,0-3 0,1-2 0,0-3-425,0-4 0,0-5 445,-1-3 1,0-4-1,-2-6 1,-1-3-1,-1-4 1,-1-1 0,-1-1 111,0 2 0,-4 2 1,1-3-1,-4 6 0,-4 1 1,-1 4-1,-4 1 1,0 3 98,-2 1 1,-6 0 0,-2 4 0,-4 0 0,-4 3 0,0 1 0,1 4 0,1 1-240,2 4 1,-5 7 0,-1 3-1,0 6 1,-1 6 0,0 4 0,-3 4-1,0 4 1,1 3-1436,4 1 0,4-4 1492,0 0 0,-5 0 0,-1 4 0</inkml:trace>
  <inkml:trace contextRef="#ctx0" brushRef="#br0" timeOffset="13">7838 12675 9245,'-7'-5'565,"7"-1"0,9-3 0,3 2 0,3 0 1,3 0-363,1-3 0,3-1 0,6-1 0,2-2 0,3-3 0,5-3 0,2-4 0,1-2 0,2-3 0,1-2 1,1-3-517,1 1 0,-6 4 1,1-2-1,-2 0 1,-2 4-1,0 1 1,0 1 312,0 0 0,1 0 0,-1 0 0</inkml:trace>
  <inkml:trace contextRef="#ctx0" brushRef="#br0" timeOffset="14">10071 12080 8002,'0'-8'0,"0"-1"164,0 0 1,0 2 0,1-1 0,2-2 0,1-1 0,-1-2-1,-1 1 323,3 0 0,-5 5 0,0 4 0,-7 4-502,-4 4 0,-2 4 0,1-2 0,-1 1 1,1 1-1,0-1-96,-1-1 0,6 0 0,3-3 1,3 4 157,1 3 0,0 1 0,0 1 0,1-1 0,2 1 0,1-1 0,-1 0-8,-2 1 1,3-1 0,1 1 0,-3-1-1,0 1-80,-2-1 1,0 0 0,0 1-1,-2-2 1,0-2 0,-4 0-105,-1 0 1,-1-2 0,-5 0 0,1 0 84,0 0 1,3-4 0,3-1 65,0-4 1,3-4 0,6-4-1,3 4-93,0 0 1,3 2-1,3 4 1,-1 1 116,-3 3 0,-1-1 0,-4 5 0,1 2 0,-1 1 0,-2 2 48,-1-1 0,-4 4 1,-1 1-1,-1-2 1,-1 0-1,0 0 1,-1 3-1,0 0-11,0 0 1,1 0 0,-3-3-1,2 2 1,-1-2 0,3-1 0,0-2-1,2 1 58,0-1 1,0 0 0,4 1 0,0-1 0,0 1 0,0-1 312,0 0 0,1-1 680,3-2-956,-2-4-1519,3-5-7,-5 0 1364,0 0 0,0 0 0</inkml:trace>
  <inkml:trace contextRef="#ctx0" brushRef="#br0" timeOffset="15">10418 12167 7998,'0'-7'277,"-1"-4"0,-4 4 0,-1-1 0,-3 1 9,1 1 1,4 2 0,-4 4 0,-2 0-1,-1 0 1,-1 0 0,1 1-171,2 4-73,-2 1 0,6 7 1,-5-1-1,2 1 1,0-1-1,1 1 0,3-1 173,2 0-385,2 1 0,0-1 1,2-1-1,0-1 1,4-3-189,1-2 0,-3-1 283,4-4 0,0-4 0,5-1 0,-2-2 1,-2-3-1,0 0 0,-1 1 0,0 1-102,0-2 0,-3-1 0,3-1 1,2-1-1,-1 1 0,-1-1 431,-3 1 1,0 4-79,-1-1 1,0 8 0,-5 1 0,-2 8-1,-2 7 1,-2 6 0,-3 4 0,-1 5 0,-1 6-282,-1 4 1,-5 11-1,-1-1 1,-2-2-1,2-4 1,3-8-1,3-6 1,5-5 209,2-3 1,1-11 161,1 1 1,4-8-1,0-1 1,7-6 0,4-6-1,1-5 1,2-4-267,2-1 1,0-6 0,4-5-486,2-2 1,-2 0 143,0-1 0,-3 2 144,4 2 0,-6 7-112,1-3-445,-2 8 752,-2-1 0,-5 22 0,-1 5 0</inkml:trace>
  <inkml:trace contextRef="#ctx0" brushRef="#br0" timeOffset="16">10530 12464 8442,'1'-11'487,"3"3"1,-3 1-1,5 3 1,-2-4 0,2-2-1,-1 0 1230,1 2-1648,3 5 1,-3-3-1,3 3 1,0-1 342,0 1 0,-3 3-653,-2 4 0,-3 4 1,-1 7-1,-1 3 1,-2 0-1,-2 2 1,-1-2 54,1-1 1,1-4-1,2-5 1,1 0 0,1-1-1,5-3 1,6-4-57,6-4 1,2-3-1,5-5 1,-2 0-1,-2-1 1,1 1 0,-2-1 241,-2 1 0,2-6 0,0-1 0</inkml:trace>
  <inkml:trace contextRef="#ctx0" brushRef="#br0" timeOffset="17">10864 12055 7863,'0'-12'0,"2"-1"272,2 1 0,-1-5 0,4-1 0,0-1 1,-1-3-1,3 0 0,-1 1 0,0 3 1971,2 1-2059,1 3 0,-3-3 1,-1 12-129,-1 9 1,-2 4-1,-4 13 1,-2 1 0,-2 1-1,-4 3 1,-2 1 0,1-1-1,2-3-89,1 1 1,2-6 0,4-2 0,0-2 0,0-2-1,1-1 29,4-2 1,1-3 0,7-3-1,-1 1 1,1 0 0,-1 1-1,0 0-360,1 2 0,-6-3 0,-3 4 0,-3 2 616,-1 1 0,0 2 0,2-1 0,0 0 0,4-1 1,1-1-33,2-2 0,2-1 0,1 3 0,-3-1 0,-1 4 0,1 3 0,-2 4 0,-3 2-218,-3 1 0,-1 7 0,0 2 0,-1 1 0,-3-1 0,-5-2 0,-2-4 1,-1-2-62,-1-3 0,5-8 0,1 1 1,0-6-1,2-1-154,-1 0 1,2-5 0,6-2-1436,2-7 1,-3 0 1647,3-2 0,-2 7 0,-2-4 0</inkml:trace>
  <inkml:trace contextRef="#ctx0" brushRef="#br0" timeOffset="18">4936 13680 7696,'-12'0'188,"3"0"1,1 0 0,-1 0-1,-2 0 1,-2 0 0,1 1-1,-1 2 50,1 1 1,0 4 0,-1-2 0,1 1 0,-1 2 0,1 2 0,1 2 0,1-1 0,3 1 0,0 0 0,2 4 0,-1 4-117,4 2 0,0 2 0,4 0 1,2-1-1,4 1 0,3-1 1,2-4-1,0-5-308,4-5 0,1-4 0,4-6 0,0 0 0,3-2 0,2-2 1,1-4-1,-2-3-54,-1-2 1,-2-4 0,-1-3-1,-2 0 1,-1-1 0,-1-1 0,0 0 23,-3 1 0,0-2 0,-1 2 0,0-2 1,-3-1-1,-2 2 0,-2 1 0,-3 1 211,-2 0 1,-2 3 0,-2 4 0,-2 2 0,-6 2 0,-3 2 0,-5 1 0,-2 3 201,-2 2 0,-1 2 1,-2 3-1,2 3 0,1 2 1,2-1-1,2 2 0,3 1-49,2 1 1,0 5-1,2-1-148,3-1 0,-3 5 0,4-1 0</inkml:trace>
  <inkml:trace contextRef="#ctx0" brushRef="#br0" timeOffset="19">4663 14139 7620,'-4'12'640,"0"0"1,-1-3-103,0-1 1,4-4-93,-3 4-178,2-5 53,2 3 107,0-6 13,6 0 1,1-6-1,5-3 1,1-7 0,0-4-1,3-5 524,0-4 1,6 0-917,-1-8 1,4 1 0,2-7-1,4 2 1,0 2 0,4-2-1,1 0-532,1-2 1,0-4 0,0 2-1,-1-2 1,-2 1 482,0 5 0,-7 8 0,3 3 0</inkml:trace>
  <inkml:trace contextRef="#ctx0" brushRef="#br0" timeOffset="20">6400 13568 7873,'0'-7'0,"-6"2"0,3 5 288,-5 0 0,4 4 1,-4 0-1,-2 0 231,-1 2 1,3 1-293,-1 5 0,1-4-167,-4 1 1,-1 0 0,1 6 0,1 3-1,1 0 1,2 0 244,-2-3 1,5 3-200,1-1 0,2 3 1,2-3-1,0-2 1,2 0-1,2 0 1,6 1-1,3-4-19,4-2 0,1-4 1,-3 3-1,1-5 1,1-3-1,0-1 1,0-1-1,1-3-197,0-5 0,3-3 1,-3-3-1,1-4 1,3-2-1,2-4 1,0 0-1,0-4-90,-3-1 0,2-2 1,-5-1-1,-2 3 1,-5 1-1,-4 1 1,-4 4-1,-2 3 67,-1 3 0,-6 6 0,-7 5 0,-6 1 0,-5 5 0,-2 4 0,-1 5 1,-4 4 161,0 5 1,2 2-1,-3 6 1,0 1-1,2 3 1,0 3-1,2 1 1,3-1-30,5-2 0,-4 4 0,5-2 0</inkml:trace>
  <inkml:trace contextRef="#ctx0" brushRef="#br0" timeOffset="21">5866 14300 9109,'0'-12'0,"3"-1"0,4-2 0,8-4 495,7-6 0,7-10 0,12-3 0,5-9 1,-21 20-1,0-1 0,1-1 0,0 0 0,1-1 1,0 1 42,-1 1 0,0 1 1,1 0-1,1 1-738,-1 1 0,0 1 0,4-3 0,1 0 0,-1-1 0,-1 1 0,0-1 0,1 1 0,-2-1 0,-1 0 1,0 2-1,0 0 0,21-23 200,-6 3 0,-19 20 0,-1-2 0,15-23 0</inkml:trace>
  <inkml:trace contextRef="#ctx0" brushRef="#br0" timeOffset="22">7776 13320 8656,'-7'-5'430,"2"2"1,3-4-1,0 0 1,-4 2 110,-1-1 0,3-2 0,-4 4 0,-2 1-478,-1 2 1,-1 1 0,-1 1-1,2 3 1,2 3 0,1 1-1,-1 0 1,1 1-313,0-2 1,5 4 169,-1-3 0,2 3 1,2 1-1,0 1 1,0-1 69,0 1 0,6-1 0,2 0 1,-1 1-1,0-1 1,0 1-1,-2-1 1,2 0-1,-1 1-96,-1-1 1,4 1 0,-5-1 0,0 0-1,0 1 1,0-1 128,-1 1 0,-2-1 0,-1 0 1,0 1-32,0-1 0,-1-1 0,-3-1 1,-3-2-1,-1 0 0,-1 1 0,0-2-362,-2-2 0,4 1 98,3-2 1,1-3-64,-1 3 0,4-2 285,0-2 0,1 0 79,7 0 0,-5 1 0,1 3 0,-2 4 34,-2 3 1,0-2 0,0-1 0,-2 2 0,0 1 0,-4 0 0,-1-2 0,-3 0 106,-1 0 1,0 2-1,2 3 1,1 1 0,-2 2-1,0-2 1,2-1 0,4-2 12,2 0 0,2 2 0,0 1 0,0 2 0,0-2 0,0-1 0,2-2 0,1 1-285,1-1 1,4 5 0,-3-1 0,1-1 0,0-1 0,-4-2-632,0 1 0,-1-1 0,3-1 732,4-2 0,3-9 0,2-7 0</inkml:trace>
  <inkml:trace contextRef="#ctx0" brushRef="#br0" timeOffset="23">8024 13593 7859,'0'-12'80,"0"-1"1,0 5 0,0 0 0,0-2 301,0-1 1,0-1-1,-1 1 1,-3 2-1,-4 5 157,-3 3 1,-2 2-527,1 3 1,-1 3-1,1 6 1,0 0-1,-1 2 1,2 3-1,1 0 1,4 2-34,0-1 0,2-3 0,4 4 1,0-2-1,0-3 0,0-1 1,1-3-96,3-3 1,3-3-1,6-5 1,-1-1 0,-1-3-1,-1-4 1,-2-3 70,2-2 1,-3 1-1,-1-2 1,1-1-1,-1-2 1,1 1-1,0-2 1,1-1 143,-1-1 1,0 1-1,-5 4 1,3-2 0,-1 2 124,1 1 1,-3 9 0,2 6 0,-3 10 0,-2 9 0,-2 4 0,-3 7 16,0 6 0,1 0 0,-3 4 0,-1-1-548,-2 2 0,2-5-41,1 0 1,1-1 219,-1-7 1,2 0-65,6-4 1,-4-5 1468,0 1-617,0-6-215,4 3-214,0-11 11,0-2-151,0-5 1,1 0 0,2-1-1,3-2 1,-1-2 0,2-3-1,0-5 360,2-2-678,3-2 0,0 1 1,0-2-1,1-1 0,-1-2 1,1 0-1,-1 2-537,0 1 1,1-3 433,-1 5 0,1-1-213,-1 5 0,-5 4-823,-3-1 1365,3 7 0,-11-4 0,2 6 0</inkml:trace>
  <inkml:trace contextRef="#ctx0" brushRef="#br0" timeOffset="24">8148 14163 7830,'0'-12'0,"0"0"538,0-1 0,4 5 0,1 0 0,-1-2 0,1-1 375,4-1 0,2-1-863,1 1 0,-4 5 0,-1 1 1,0 2-1,-1 2 0,0 3-186,1 6 0,-4 9 0,1 5 0,-2 2 0,-2 2 1,-2 0-1,-1 0 0,-2-2 8,-2-2 1,4-3 0,-1-6-1,4-1 1,4-2 0,5-5-1,3-4 1,4-6 0,7-5-1187,4-4 1314,5-7 0,5-3 0,0-7 0</inkml:trace>
  <inkml:trace contextRef="#ctx0" brushRef="#br0" timeOffset="25">8446 13382 7753,'0'-8'163,"0"0"1,0-2 0,0-1 1771,0-1-1705,0-1 0,0 5 1,0 0-1,0-2-30,0-1 1,0 3 0,1 1 178,4 1 0,-4 1 1,3 3-335,-3 2 0,-1-1 0,0 9 1,0 2-1,0 1 0,0 3 1,0 1-1,0 3 0,0 1 166,0 3 0,0-3-276,0 2 1,0-4 0,2 2 0,2-1 0,4-3-315,3-1 1,2-7 93,-1-3 1,0-3 0,1-1-1,-1 0 1,1 0-529,-1 0 0,-4 0 744,1 0 0,-11 6 211,2 2 0,-8-1 0,1 1 1,-1 2-1,1 1 0,0 1 0,1 1 135,1-1 1,1 0 0,4 1 0,1-1 0,2 2-1,2 1 1,2 3 37,3 1 1,-3 2-320,1 4 1,-5-6 0,2-1 0,0-1 0,-1 0 0,-2 1 498,0 0 0,-2 0-218,0-1 0,-2-2 0,0 6 0,-4-1 0,1 0 0,-2-3 221,0 1 1,3-4 0,-3 3 0,1-4-1421,4 0 0,0-5 922,2 0 0,-5 1 0,-2 3 0</inkml:trace>
  <inkml:trace contextRef="#ctx0" brushRef="#br0" timeOffset="26">10170 13457 7817,'-12'-13'682,"-1"5"0,1 1 0,-1 3 0,1 4 1,0 5-426,-1 6 0,-3 5 1,-2 8-1,0 3 0,0 0 1,3 2-1,2-1 1,4-1-1,2 1 0,1 1 1,5-2-96,4-1 1,3-5-1,8-2 1,1-1 0,3-4-1,2-3 1,3-4 0,3-2-1,5-2-518,0-1 0,-2-8 0,3-1 0,0-2 0,-2-2 0,2-5 0,-2-2 0,0-4 67,-2-1 0,-3-3 1,-3-2-1,-2-3 1,1-4-1,-2-3 0,-2-1 1,-3 0 193,-2 2 0,-1 1 0,-3 3 0,-4 4 0,-4 3 0,-4 3 0,-5 2 0,-7 6 76,-4 5 1,-5 5-1,-5 6 1,-6 3-1,-7 6 1,-5 5-1,-6 6 1,-2 5-148,-2 7 1,7 3 0,0 12-1,7 4 166,5 3 0,5-8 0,9 2 0</inkml:trace>
  <inkml:trace contextRef="#ctx0" brushRef="#br0" timeOffset="27">9599 14015 7810,'2'-13'676,"2"1"0,3-1 0,8 0 0,6-5 0,12-7 0,12-7 1,-15 14-1,1 0 480,3 0 0,2-1 1,3-4-1,1-1-1109,4 0 0,3-1 0,2-4 0,1-2 0,3 1 0,0 0 0,0-2 0,-1-1 0,-2 1 0,-1-1 0,-1 1 0,-1 1 0,0 1 0,1 1 0,1 0 0,1 1-222,1 1 1,-1 0 0,-2 5-1,-1-1 1,-1-3 0,-1 0 174,-1 0 0,0-1 0,1-1 0,0 0 0,-2 1 0,0 0 0,0 0 0,-1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08:01:24.61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10778 12849 8522,'5'-13'101,"-3"5"58,2 0 0,-4 5 1,-4 0-1,-3 8 1,-2 6-1,1 5 1,-2 3-1,-2 3 1,-3 2-1,-3 2 1,-1 3-1,-3 4 1,-2 3-1,-1 1-128,1 0 0,-5-1 0,0-3 1,1-4-1,3-4 0,5-4 1,5-5-1,8-3 0,14-5 0,20-8 1,28-11-1,-12-2 0,4-2 1,13-5-1,5-4 0,-13 4 1,3-1-1,1-1 0,6-4 0,3 0 1,1-1-1,-12 5 0,1 0 1,1-1-1,1 1 0,2-1 1,1 0-1,0 1 0,2 0 0,2 0 1,1 0-1,0 0 0,1 1 1,-12 5-1,0 0 0,0 0 0,1 0 1,0 0-1,2 0 0,1-1 1,0 1-1,0-1 0,0 1 1,1-1-1,0 0 0,-1 0 0,2 0 1,-1-1-1,2 0 0,1-1 1,0 0-1,0 0 0,0 0 1,-1 1-1,-1 0 0,1-1 0,0 1 1,0 1-1,2-1 0,0 0 1,0 0-1,1 1 0,-1 1 0,-1 0 1,0 0-1,0 1 0,1 0 1,-1 1-1,1 0 0,1-1 1,-1 2-1,1-1 0,-1 1-31,-1 0 0,-1 1 0,1 0 0,-1 0 0,0 0 0,0 0 0,0 0 0,0-1 0,0 1 0,-1-1 0,-3 2 0,0 0 0,0-1 0,0 1 0,0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6:02.329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12095" units="cm"/>
      <inkml:brushProperty name="height" value="0.12095" units="cm"/>
      <inkml:brushProperty name="color" value="#3165BB"/>
    </inkml:brush>
  </inkml:definitions>
  <inkml:trace contextRef="#ctx0" brushRef="#br0">2158 7888 7981,'0'-8'268,"0"-1"0,0 0 0,-1-1 1,-2 0-1,-3 4 0,-1 0 1,-2 3-1,-2 2 0,-2 1-276,1 0 0,1 5 1,1 4-1,2 2 0,0 1 1,0 0-1,1 1 0,1-1 1,3 1-1,2-1 0,2-1 1,3-3-1,5-3 1,2-5-86,1-5 1,1-1 0,-1-7 0,0 1 0,1-1 0,-1 1 0,1-1 0,-1 1-1,0 0 1,-1-1 148,-2 1 1,2-1 0,-3 1 190,3 0 0,-5 6 0,-6 6 0,-7 8 0,-4 6 0,-2 4 0,1 1-219,-1 3 1,1 2-1,0 2 1,-1 3 0,1 4-1,-1 3 1,2 1-1,2 0-202,0 1 1,5-3 0,-3 0 0,2-3 0,2-4 0,2-3 0,1-4-1,-2-3 358,-2-3 0,3-1 1,-3-2-1,2 1 0,2-1 303,0 0 0,2-6 1,2-6-1,4-7-459,3-4 1,2-3 0,-1-2 0,0-5-1,2-4 1,3-4 0,2-4 0,2-3-278,-1-1 1,1 4-1,4 1 1,0 2-1,-2 3 1,-2 2-1,-5 4 1,-2 6-1418,-2 5 1,1 5 1665,-1 5 0,1 0 0,-1 0 0</inkml:trace>
  <inkml:trace contextRef="#ctx0" brushRef="#br0" timeOffset="1">2307 8483 7945,'0'-12'3774,"-6"6"-3750,-2 6 0,-3 2 1,-1 6-1,-1 3 0,2 4 1,2 6-1,0 2 1,1 2-1,1-2 0,3-1 1,3-2-1,2-2 1,3-3-1,4-3 0,3-2 1,2-3-86,-1-2 0,5-2 0,-1-7 0,-1-4 0,-1-3 0,-1-2 0,-1 1 0,0-1 0,-1 1 0,-1 0 0,-3-1 0,-1 1 0,-4-1 0,0 1 0,-4 1 976,-2 3 0,-3-3 1,-5 4-916,-1 0 0,1-4 0,0 4 0</inkml:trace>
  <inkml:trace contextRef="#ctx0" brushRef="#br0" timeOffset="2">8310 6015 7925,'0'-8'373,"0"0"172,0-1 1,0 1 0,0 0 0,-2 0-340,-2 1 1,-4 7 0,-7 9 0,-2 5 0,1 3 0,-1-1 0,0 1-1,1 1 1,1 0-229,2-1 0,-2 4 0,8-4 1,0-2-1,3 0 0,4 1 0,4 2 1,6-1-73,5-5 1,0-2 0,5 1 0,-1-1 0,-1-3-1,1-2 1,-1-2 0,1-2-83,1-1 0,-4-1 45,5-3 0,-2-3 0,3-6 0,-2 1 0,-1-2 0,-1-2-365,0-5 1,-2 2 428,-3-2 0,-1 0 0,-1-3 1,-3-1-1,-4 0 0,-2 2 186,-2 2 0,-2-1-41,-2 5 0,-3 2 0,-5 5 0,0 4 0,-1 0 0,-1 3 0,-1 2-142,-1 1 0,-2 1 0,1 3 0,-2 5 0,0 2 1,2 1-1,3-1-566,2-3 0,5 3 232,3-2 398,3-4 0,1 6 0,0-4 0</inkml:trace>
  <inkml:trace contextRef="#ctx0" brushRef="#br0" timeOffset="3">8830 5916 7993,'0'-8'371,"2"-1"0,1 0 1,2-1-1,2 0 0,1 2 1,1-1 325,-1-2 0,0-2 1,3 1-1,-3-1-689,-3 1 0,-4 11 1,-2 6-1,-2 9 0,-3 8 1,1 4-1,-2 4-341,0 2 0,4 4 0,-1 2 0,3-3 0,1-3 0,0-6 1,0-3-1,0-3-403,0-3 0,1-4 999,3-5 1,-1-4 755,5 5-1448,-5-7 1,2 5 217,-5-3 0,0-1 144,0 5 67,0-5 0,-5 8 0,-2-4 0</inkml:trace>
  <inkml:trace contextRef="#ctx0" brushRef="#br0" timeOffset="4">9364 5904 7497,'0'-13'363,"-2"6"1,-2 3 0,-3 1 0,-1 1 0,0-3-143,-2 3 0,-1 2 0,-3 2 1,-1 4-1,-1 1 0,-1 2 0,1 4 1,-1 2-1,2 3 0,3 0-125,3 0 1,0 2 0,4-2-1,3 0 1,0 0 0,4-3-1,2-1 1,5-1 0,5-2-1,4-2-325,1-1 0,1-5 0,2 1 1,-3-2-1,-1-2 0,-1 0 1,-1-2-1,1 0 4,-2-3 1,3-4 0,-2 1 0,-1-5 0,-1-2 0,-1-2 0,-2 1 0,-2-1 106,0 1 1,-7-5-1,2 3 1,-2 0-1,-2 0 1,0 3 0,0 2-1,-2 0 214,-2 1 0,-3 3 0,-5 3 1,0 0-1,-1 3 0,1 2 0,-1 1-223,1 0 1,0 1 0,-1 3-1,2 5 1,3 2 0,4 1 126,2 1 0,2-1 0,0 0 0</inkml:trace>
  <inkml:trace contextRef="#ctx0" brushRef="#br0" timeOffset="5">9810 5866 7820,'0'-12'537,"-1"5"1,-3 3 0,-5 3-1,-3 1-256,-4 0 1,2 1-1,-3 3 1,3 3 0,2 3-1,0 1 1,1 2-1,1 3 1,3 0 0,2 2-387,2 1 0,3-2 1,5 2-1,6-1 0,7-3 1,4-2-1,4-4 1,1-2-1,-1-1 0,-1-4-103,-1 0 0,0-4 0,-3-2 0,-4-3 0,0-1 0,0 0 0,-2-2 0,-3-1 21,-4-1 1,2-1-1,-6 1 1,-1-2 0,-2-1-1,-1-2-110,0 2 0,0-3 279,0 2 0,-1-1 0,-3 5 1,-4 0-1,-4-1 0,-1 2 0,-2 3 1,-2 4-10,2 2 0,5 2 0,2 0 1,-2 0-1,1 2 27,0 2 0,-2 3 0,4 5 0</inkml:trace>
  <inkml:trace contextRef="#ctx0" brushRef="#br0" timeOffset="6">10344 5854 8188,'5'-7'752,"-2"0"0,4 3 0,0-4-534,-1-3 1,3-2 0,2 1 0,-2-1 0,0 2-1,-1 2 1,0 1 0,-1-2 0,0 0-70,0 2 0,-4 0 0,1 8 0,-3 5 0,-1 6-333,0 6 1,0-2-1,0 6 1,-1 1 0,-2 1-1,-1 3 1,1 2-1,2 2-196,1 2 1,0-5 0,0 1 0,0-5 0,1-3 0,2-1 0,2-1-1407,2 0 1786,2-2 0,3-3 0,0-1 0</inkml:trace>
  <inkml:trace contextRef="#ctx0" brushRef="#br0" timeOffset="7">8260 6685 7890,'0'-8'1869,"-1"1"-1153,-4 1 0,4 3 0,-3 8-142,3 3 0,1 3-477,0 1 1,0 1 0,0 0 0,-2 3 0,-1 2 0,-1 1-203,2 3 0,-5-3-62,-2 2 1,2-1 0,-1 4 0,0-2 0,0-1 0,1-1 0,0 0-199,0-4 1,4 2 0,-1-1 0,3-2 0,1-1 0,0-2 42,0 0 1,-2-3 0,0-1 0,-4 2 0,-1 1-312,-2 1 0,2-5-462,-2-3 1095,7 3 0,-9-6 0,4 5 0</inkml:trace>
  <inkml:trace contextRef="#ctx0" brushRef="#br0" timeOffset="8">8210 6759 7753,'0'-12'2982,"-4"4"-3854,0-1 896,0 7 1,3-8 96,-4 6 1,-1 1-1,-7 7 1,1 3-1,-1 1 1,1 1 0,0 0-1,-1 2-353,1 2 0,-1-5 34,1 0 1,6-5 197,6 1 0,2-3 0,6-1 130,2 0 0,-3-1 0,1-3 0,2-4 159,1-3 0,1 0 1,0 1-1,-1 2 0,-1-1 1,-2 3 189,2 1 1,0 5-669,-2 5 1,-3-3 0,-5 7 0,0 0-221,0 2 1,0-2 313,0-1 1,4-4-1,2 3 1,0 0 0,0-2-8,1 1 0,-3 2 36,5-4 1,-5 0-1,3-2 1,0 0-281,-1 3 135,-3 4 0,3-6-274,-6 5 381,0-5 104,5 2 0,2-5 0,6 0 0</inkml:trace>
  <inkml:trace contextRef="#ctx0" brushRef="#br0" timeOffset="9">3225 8310 7964,'0'-7'1474,"0"1"1,1 6-1422,3 0 0,-1 0 1,5 0-1,2 0 1,1 0-1,1 0 1,1 0-1,-1 0 75,0 0 1,5 0 0,1 0-1,1 0 1,2 0 0,0 0-1,1 0 1,2 0 0,4 0-1,-1 0 1,0 0-173,-3 0 0,3 0 0,0 0 0,2 0 0,0 0 0,0 0 0,1 0-25,2 0 0,1 0 0,4 0 0,-1-1 0,-1-2 0,-4-2 0,1-1 0,-2 0 34,1 4 0,2-4 0,-4 2 0,-2 1 0,-1 1 0,1-1 0,0-1 0,2 1-77,-1 2 1,-1 1 0,2 0 0,3 0 0,2 0 0,1 0 0,1 0 153,-2 0 1,0-2 26,4-2 0,-5 1 0,-2-4 0,1 1 0,-2 0 0,2-1 0,-2 2 684,1-1-702,-2-4 1,-4 9 0,-2-3-1,0 1 1,-1 0 0,2-1-1,-2 2-131,1 0 0,-3 2 1,0 0-1,1 0 1,0 0-1,-1 0 1,1 0-176,-2 0 0,1 0 161,-4 0 1,-2 0 0,2 0 0,-2 0 296</inkml:trace>
  <inkml:trace contextRef="#ctx0" brushRef="#br0" timeOffset="10">5184 8186 8300,'-4'0'-304,"1"0"-305,-1 0 1,7-2 608,1-2 0,0 1 0</inkml:trace>
  <inkml:trace contextRef="#ctx0" brushRef="#br0" timeOffset="11">5023 8074 8542,'0'-8'3502,"0"-1"-3508,0 7 0,0-3 0,1 8 0,2 3 39,1 1 0,6-3 0,-2 4 1,3 0-1,2 1 0,-1-1 0,0 2-150,1 1 36,-1 1 1,-1 0 0,-3 1-1,-2-1-218,-1 1 0,-3-1 0,2 0 1,-3 1 205,-1-1 0,0 1 0,-1-2 0,-3-2 1,-4-2 286,-3-1 1,-2-2-1,2-3 1,1 2-1,2 1 1,-1-1 148,-2-2 0,4 1 1,1 0-913,1 2 0,5 1 569,0-5 0,5-6 0,8-1 0</inkml:trace>
  <inkml:trace contextRef="#ctx0" brushRef="#br0" timeOffset="12">3175 8421 8178,'8'0'302,"-1"2"1,0 0 0,-1 4 0,0-1 0,0 2-90,-1 0 0,1-4 0,-3 2 0,2 1 0,2 2 1,3 2-1,1-1 0,1 0 0,1 0-228,-1 2 1,0-2 0,1-1-1,-1 2 1,1 1 0,-1 1 0,0-1-1,1-1 1,1-2-31,2 2 0,-2 1 0,2 1 0,-2 0 0,-1-1 1,0-1-1,3-2 0,0 2 61,-1 1 1,0 1 0,1 1 0,0-1 0,-1 1 0,-1-1 0,0-1 0,1-1-7,2-2 1,0-1 0,-1 3 0,0-2 0,1 0 0,-1 0-1,1 1 1,-1-1 31,2-1 0,0 4 0,4-4 1,-3 1-1,1 0 0,-2 2 1,0 0-1,-3-1-24,-1-1 0,2 1 0,1 3 0,-2 0 0,-1 0 0,-2-3 0,0-2-41,1-1 1,-1 2 0,1-3 0,-1 1 0,0 1 0,2-2 0,0 2-1,1-1 1,-1 1-21,1-1 0,-1-1 0,-3 1 1,-2 1-1,3 0 0,-3 2 1,2-1 29,0 0 1,0 0-1,-1 5 1,-2-1-1,0 1 1,1-1 0,-1 0-1,2 1-4,1-1 0,1 5 0,0-2 0,1-3 0,1-2 1,1 0-1,1-1 0,1 1-2,1-2 1,-4-1-1,2 3 1,-2-3 0,-2-1-1,-1 1 1,-1 2-1,-3-1 20,-2 0 1,4 0 0,-5 5-1,0-2 1,0-2 0,0 0-60,-1 0 1,4 2-1,1 2 1,3-2 0,0-2-43,-3 0 1,3-5-1,-2 3 1,0 0 0,1-2 98,-2 1 0,-4 2 1,3-3-1,0 2 5,0 3 0,-4-3 0,2 0 0,1 0 0,2-2 0,2 2 0,-1-1-17,0-1 0,-2 1 0,2-4 1,-1 2-1,2-1 0,0 0 5,-2 1 0,2-1 0,-5 4 1,1 0 68,-1 0 0,-1-3-79,-4 4 1,2-1 208,2 1 0,-1-2 230,5-6-742,-5 0 171,2 0-8,-5 0 0,0 1 0,0 3-1586,0 4 1744,0-2 0,6 5 0,1-4 0</inkml:trace>
  <inkml:trace contextRef="#ctx0" brushRef="#br0" timeOffset="13">4849 9500 8039,'-5'-7'892,"2"2"-476,-5 5 0,5 1 1,-1 3-1,3 5-76,1 2 0,0-3 1,1-1-1,2 0 0,2-2-166,2 1 0,0-1-226,1-1 0,3 2 0,-3 3 0,4-2 0,-1 0-1155,-3 0 923,3-4 0,-4 8 194,5-3 154,-5 3 0,-1-3 0,-5-1-172,3-1 1,-3-1-104,4 0 0,-4-3 226,-1 7 0,-6-7 0,-2 2 0,-1-1 0,-1 0 0,2 1-31,-2-1 0,-5 2 0,-3 1 1,0 1-1,-1 1 0,1 0 1,0 1-50,3 0 0,1 1 1,3 0 423,3-2 1,1-5 245,3 1 0,2-2 1,-3 1-485,-1 1-704,5 0 1,-3-9 582,8-3 0,-3 2 0,5 1 0</inkml:trace>
  <inkml:trace contextRef="#ctx0" brushRef="#br0" timeOffset="14">4130 7826 7968,'1'-11'40,"3"3"8,-2-3 0,3 8 0,-5-5 226,0-2 9,0 4 0,0-1 0,0 3 201,0-4 1,-1 3 0,-3 0-1,-4 5-451,-3 5 0,-2 1 1,1 7-1,1-1 0,1 1 1,2-1-1,-2 0 1,1 1 13,0-1 1,0 1-1,4-1 1,3 0-1,0 1 1,2-1 15,0 1 1,2-1-1,0 1 1,4-2-1,1-2 1,3-2-1,1-1-72,1-4 1,0 4-1,1-2 1,-1-1-1,1-2 1,-1-2-1,2-2 1,1-3-57,1 0 1,1 1 0,-5-3-1,1-1 1,-1-2 0,1-2 117,-1 1 1,-4-1 0,-1 1-1,-1-1 1,-4 1 0,0 0 0,-2-1 68,0 1 0,0-1 0,0 1 0,0 0 0,0-1 1,-2 1-1,-2-1-134,-4 1 0,1 4 0,-1 1 0,-2 1 0,-1 4 0,-1 0 0,-1 2 0,1 0 23,0 0-1,-2 0 1,-1 0 0,-2 0 0,2 0 0,1 2 0,2 0 0,-1 3-43,1-3 1,0 4-1,-1-1 1,2 2 0,1 1-999,2-1 1,5 4-1,1-4 1030,4 0 0,5 4 0,6-4 0</inkml:trace>
  <inkml:trace contextRef="#ctx0" brushRef="#br0" timeOffset="15">3746 9252 8062,'0'-12'767,"-2"5"1,-2 3-527,-4 2 0,1 2 0,-1 2 0,-2 2 1,-1 3-1,-2 1-280,1 0 1,1-4 0,1 3-1,4 0 1,0 0 89,3 3 1,-2-3-1,1 1 1,1 2 0,1 1-1,2 1 1,-1 0 0,-2 1-1,-1 1 1,1 2 0,2-2 0,1 2 1,0-2-1,0-1 0,0-1 0,0 0 1,0 1-138,0-1 1,6-4 0,2-1-1,3-1 1,1-3 0,2-2-1,1-1 143,2 0 0,-1 0 0,-3 0 0,-1 0 0,1-1 0,-1-2 0,0-1 43,1 1 0,-1-3 1,1 2-1,-1 0 1,0 0-1,-1-1 1,-1-1-1,-2-1-171,2 0 1,1 3 0,1-4 0,1 0 0,-2-1 0,-2 1 0,-2-2 0,-1-1-111,-3-1 193,-2 0 1,-1-1 0,0 1 0,0-1-8,0 1 1,-6 1-1,-2 1 1,-3 2 0,-1 0-1,-1 1 1,1 1-254,0 1 0,-1 2 126,1-5 1,-2 5-1,-1-1 1,-2 3-1,1 1 1,-1 0-1,-1 0 47,-1 0 1,2 1-1,-2 2 1,1 1-1,2 0 1,-1 0 0,1 0-1,0-1 186,3-2 1,0 1-1,1 0 1,-1 3 0,2-1-1,2 0 1,2 1-588,1 2 0,-2-3 0,4 5 475,1 0 0,7-3 0,3-1 0</inkml:trace>
  <inkml:trace contextRef="#ctx0" brushRef="#br0" timeOffset="16">4986 9553 12777,'-11'9'60,"-3"4"-76,2-1 1,-1 5 0,1-1-1,-1 1 1,1-1 0,1 2 0,3 0-1,2 0-27,1-3 0,5-14 40</inkml:trace>
  <inkml:trace contextRef="#ctx0" brushRef="#br1" timeOffset="17">17314 781 10362,'0'-26'136,"0"5"0,0 13 0,0 8 1,0 7-1,0 4 0,0 2-994,0-1 0,0-4 526,0 0 0,5 1 0,3 2 315,3-3 1,7 3-1,2-4 1</inkml:trace>
  <inkml:trace contextRef="#ctx0" brushRef="#br0" timeOffset="18">5705 7975 8169,'0'-13'576,"0"5"1,-1 0 0,-2-2-210,-1-1 0,0-1 0,4-1 0,0 1 0,-2 1 0,-2 3-251,-4 3 1,-3 4 0,-3 1 0,-1 0 0,-2 0 0,2 0 0,1 1 0,2 4-295,0 3 1,1 3 0,1 1 0,3 1 0,2-1-1,2 1 1,1-1-499,2 0 0,6-1 594,2-2 0,-1-4 0,1-4 0,2 2 1,1 1-1,1-1 126,1-1 1,-5-7-1,0 0 1,2-1-1,0-1 1,-1 1 0,0-3-1,0 1-15,2 0 0,-2 0 0,-1-5 0,1 1 0,1-1 0,0 2 0,-3 2 0,0 2 381,-1 1 0,-3 3-291,1 8 1,-2 1 0,-2 7 0,-2 1 0,0 1 0,-4 3 0,1 1 0,-1 3-162,3 2 1,1 0 0,-1 2 0,-1 2 0,1 1 0,1-1 0,2-4 0,-1-2 17,-3-1 0,3-6 1,-4 2-1,4-3 0,1-2 141,0 0 0,1-1 0,2-4-55,1-7 1,5-5-1,-5-8 1,0 1-1,0-2 1,2-2 0,0-5-1,3-2 24,-2-2 0,4 0 0,-5 0 1,3 0-1,-2 1 0,0 0 0,-1 2 1,3 3-714,-2 1 0,-1 3 1,-3 5-1,3 3 1,1 3 626,2 5 0,2 5 0,2 6 0</inkml:trace>
  <inkml:trace contextRef="#ctx0" brushRef="#br0" timeOffset="19">6052 8086 9312,'6'-7'1034,"-3"1"1,5 3-911,2-1 1,-1 1 0,-1 7-1,-3 4 1,-4 3 0,-1 2 0,-1-1-1,-4 1 1,-1-1-134,-1 0 0,-3 1 0,5-2 0,-1-2 0,0 0 0,5-1 0,5 0 0,9-1 0,5 0 0,2-1 0,1 0-100,1 1 1,-4 2-1,-3 3 1,-4 0 0,-4 1-1,-2-1 1,-2 1 0,-1-1-1,-4-1 1,-2-1 243,-4-2 1,0-1 0,-3 2 0,-5 0-1,0-1 1,-2 0 0,3-1 0,1 0 1292,2 0 0,1-3-1428,2 4 0,9-5 0,7 3 0</inkml:trace>
  <inkml:trace contextRef="#ctx0" brushRef="#br0" timeOffset="20">5333 9823 7980,'4'-13'490,"0"1"1,0 4 0,-4-1 86,0 0 0,-1 3 1,-3 2-1,-4 3-536,-3 1 1,-2 1 0,1 2 0,1 2 0,1 2 0,3 3-1,2 1-202,2 1 1,-3-2 92,2 2 0,0-1 1,4 9-1,0-1 1,0-1-1,0 0-38,0-3 0,0-1-48,0-2 0,4 0 1,2 1-1,1-2 108,2-3 0,-2-2 0,2-8 0,0-2 0,2-4 0,2-4 0,-1-5 40,0-4 0,1 2 14,-1-2 0,1 5 1,-2-3-1,-2 1 0,0 2 1,-1 3-1,-1 0 238,-3 1 1,-3 6 0,-1 6 0,0 9-107,0 6 1,-5 4 0,-2 7 0,-1 2-1,1 2 1,0 0 0,0 2-675,-3 0 0,3 0 354,-1 1 0,5-3 0,-1-5 0,3 0 0,-1-2 0,0-1 464,-2-1 1,-1-6 0,5 1 1,0-2 0,-1-1 0,-2 0 0,-2 2 143,-2 2 0,3 0 0,-3-5 0,0-1-92,0-3-429,4-2 0,7-16 1,9-4-1,1-4 0,1-4-201,1-1 0,-2-2 179,3 0 1,2-4 0,0 0-1,2 2 1,-2 1 0,-1 1-464,-3 0 1,-1 4 25,-2 1 1,-3 5-1,-1-2-1881,2 3 2432,-5 7 0,6 7 0,-4 7 0</inkml:trace>
  <inkml:trace contextRef="#ctx0" brushRef="#br0" timeOffset="21">5618 10406 9664,'-12'0'469,"1"1"0,1 3 1,3 4-327,2 3 0,-3 2 0,2-1 0,0 1 1,0 0-1,0 3 0,1 0 0,2-1 1,1-1-102,2-2 0,0 1 0,2-1 0,2-1 0,4-1 0,3-3 0,2-2 0,-1-2 0,0-2 0,2-2-120,3-3 1,-3 1-1,2-5 1,-4-2-1,-2-1 1,-2-1-1,2-2 1,1-1 114,1-2 1,-5 1 0,-2 3-1,-4 1 1,-1-2 0,0-2 116,0-5 1,-1 0-1,-2 3 1,-3 6-1,-1 2 1,-2 3-1,-2 3-393,-2 3 0,1 2 1,-1 3-1,1 6 0,-2 4 1,1 2 238,0 0 0,-8 3 0,8 0 0</inkml:trace>
  <inkml:trace contextRef="#ctx0" brushRef="#br0" timeOffset="22">8657 7218 7734,'0'7'2163,"0"-3"-1996,0-8 0,0 1 0,1-5 0,2-2 1,1-1-1,0-1 0,0 0 0,2-1-80,1 1 1,-3-5 0,4-1 0,0-1 0,1-3 0,-1-1 0,2-1-1,-1 2 1,1 3-28,-2 1 1,-1-3-4,1 5 0,2-1 0,-4 5 1,-1-1-1,1 1 154,-4-1 0,4 5 0,-2 0 0,-1-2 0,-2-1 0,0 0 0,2 2 766,1 0-1082,0 1 1,1-4 0,0-1 0,1 1 0,-1-1 0,-1 1-449,2 0 1,-5 3 278,3 1 0,2 0 363,-2-5 298,0 1-211,-4 5-402,0 2 1,0 3-150,0-2 64,0 3 219,0-5 55,0 6 0,-1 4 1,-2 2-1,-3 1 1,0 2-1,-4 1-202,-1-2 1,3 2 144,-1-6 1,1 4-1,-3-2 1,1-1-1,2 1 72,-2-3 1,5-1-1,-1 1 1,1 1-1,-2 0 1,-1 1-1,0 0-149,-2 2 120,-1-4 1,-2 6 0,1-3-1,0-1 1,-1 1 31,1-3 0,5-3 0,3-4 526,2-5-362,2-2 0,2 0 1,1 2-1,1 0 1,0 1 749,1 1-578,-3 2-588,3 5-601,-5 0 653,0 0 1,6 0 0,2-2 427,3-2 0,-3 3-105,1-3 0,-5 2 0,4 2-317,2 0 138,-5 0 0,6 4 0,-3 1 0,2-1-607,-2 1 1,3-3 567,-2 2 0,-2-3 0,1-1 1,1 0-1,1 1 98,-2 4 0,2-3 44,-6 7 0,4-5 0,-2 3 1,-1 0-100,1-1 1,-1 1-1,-2 3-306,1-2 0,2-5 174,-2 1 0,-1-3 0,5-1 276,2 0 0,-5 2 1209,-1 2-965,-2-3 0,-8 5 0,-1-5-140,0 3-219,-4-2 0,9 3 1,-7-5 77,0 0 1,-2 0-1,-2 0 1,1 0 0,-2 0-1,-1 0 1,-3 0 349,-1 0 1,-1 2-283,0 2 0,2-3 1,5 3-1,2-1-411,3 1-536,-3-2 1,11 3 0,0-5 842,7 0 0,4 6 0,1 0 0</inkml:trace>
  <inkml:trace contextRef="#ctx0" brushRef="#br0" timeOffset="23">6610 8347 7845,'2'-7'1138,"2"3"1,3 2-1077,5 2 1,-3 2-1,-1 1 1,1 1 0,4 0-1,2 0 1,3 1 0,0 1-1,1-1 1,0-2 8,3-1 0,2-2 0,1 0 1,-1 0-1,3 0 0,0 0 0,4 0 1,2 0-1,4-2 137,3-2 0,3 1-428,-2-5 1,-3 5 0,4-1-1,-4 1 1,0 1 0,-1-2 0,-1 1 13,-3 1 1,3 2-1,-3 0 1,1 0 0,-1 0-1,-3 0 1,-2 0-103,-3 0 1,1 0 358,-9 0 0,-1 0 1,-4 0-1,1 0 0,-1 0 717,1 0-716,-6 0-1945,-2 0 1893,-5 0 0,0 6 0,0 1 0</inkml:trace>
  <inkml:trace contextRef="#ctx0" brushRef="#br0" timeOffset="24">7627 8310 8198,'0'-13'1040,"2"6"-1007,2 3 1,1 4 0,4 4 0,-4 5 0,-1 2 0,2 1 0,-1 0 0,2 1-56,0-1 0,-4-4 0,1 1 0,-3 0 1,-1 2-1,-1 2 0,-3-1 0,-4-1 42,-3-3 0,-3 2 0,-1-4 1,-3-1-1,0 2 0,-1-1 1,1-1-1,0-2 322,3-2 0,5-1-124,2 0 0,4 0 1,-3-1-1,1-3 1,5-6-80,4-5 0,-1 1 0,7-2 0,0 2 0,2 1 0,2 0 1,-1-4-1,0-2-645,1-1 0,-1 1 506,1 3 0,5 2 0,1-4 0</inkml:trace>
  <inkml:trace contextRef="#ctx0" brushRef="#br0" timeOffset="25">7020 7950 8531,'0'-12'407,"1"0"1,2 3 0,2 1-168,2-2 0,-3-1 1,3-2-1,0 1 1,0 0-1,1-1 0,1 1 153,-1-1 1,-5 4 0,1 5 0,-3 9-430,-1 9 1,0 1-1,0 4 1,0-1-1,0-2 1,0-3-1,0 0 1,0-1-110,0 1 0,2-1 1,2-1-1,4-1 1,2-2-1,-1 0 1,-2 0-1,0-1 1,-1 0-257,-1 0 1,1-3 400,-2 4 0,-3 1 0,5 3 0</inkml:trace>
  <inkml:trace contextRef="#ctx0" brushRef="#br0" timeOffset="26">8347 8086 7809,'-2'-5'195,"-2"3"1,-4 7 0,-3 3 0,-1 4 0,-1 6 351,1 6 0,-6-2 0,-3 8 0,-2-1-25,-2 0 1,0 4-273,0-4 0,1 0 1,-1-6-178,0-2 1,1 1 0,2-6 0,3 0 0,1-3-1047,3 0-1555,1-1 2528,7-5 0,-4-1 0,5-6 0</inkml:trace>
  <inkml:trace contextRef="#ctx0" brushRef="#br0" timeOffset="27">7875 8223 8827,'0'-13'1412,"2"6"0,2 5 0,6 4-388,5 7 1,1 3-799,9 5 1,-6-2-14,10 5 1,-5 5-964,5 4 0,-3-1-42,-1-8 1,0 4-510,-1-3 0,1-4 1301,0 0 0,0-3 0,0-2 0</inkml:trace>
  <inkml:trace contextRef="#ctx0" brushRef="#br0" timeOffset="28">5767 9984 8001,'1'-7'1157,"4"3"1,0 1-1020,3-1 1,-1 3 0,-3-4-1,5 4 1,2 1 0,1 0 192,1 0-297,-1 0 1,0 0 0,2 0-1,3 0 1,3 0 0,4 0-1,1 0 1,1-1 0,1-2-1,2-1 1,-1 1-77,-2 2 0,-1 1 0,0 0 0,-1 0 0,1 0 0,-1 0 0,-2 0-24,-2 0 1,1 0 0,4 0-1,0 0 1,-1 0 0,3 0-1,3 0 1,6-2-31,4-2 1,5 1-1,-3-3 1,-3-1-1,0 1 1,-2 1-1,-1 2 1,-3 1 70,-4 2 1,-3-4 0,-1 0 0,-1 1 0,-2 2 0,-3 1 0,-1 0 0,-2 0-1,2 0 9,3 0 0,-2 0 1,2 0-1,1 0 1,1-1-1,2-2-40,0-1 0,-4 0 1,-1 4-1,1-2 1,-2 0-1,-1-3 1,-1 3 21,-1 0 0,1 2-19,-5 0 1,-6 0 0,-6 0-985,-7 0 0,3 4 1037,4 1 0,5-7 0,8-5 0</inkml:trace>
  <inkml:trace contextRef="#ctx0" brushRef="#br0" timeOffset="29">7156 9736 7912,'-7'-6'3448,"2"5"-3215,5-5 1,1 6 0,3 2-183,5 2 1,2-1-1,1 5 1,0 0-1,1 1 1,-1-3-1,1 1 1,-1-1-462,0-1 1,1 1 235,-1-2 1,1-1-1,-1 4 210,0-2-15,-5 5 1,-1-7 0,-6 5-1,0 1 171,0 2 1,0-2-157,0-1 1,0 0 0,-2 5 0,-2-1 26,-4 0 0,-3 1-55,-1-1 0,-1-1 0,1-1 0,-1-2 0,1 0 0,0 1-78,-1-1 35,1-5 1,-1 6 0,2-3-302,3 1 0,3-6 1,6 1-1009,3-5 1344,3-1 0,11-2 0,1-1 0</inkml:trace>
  <inkml:trace contextRef="#ctx0" brushRef="#br0" timeOffset="30">8086 9661 8011,'0'-12'341,"0"0"0,4 3 0,1 1 0,-3-2 0,0-1 0,-2-1 1,0 0-131,0-1 0,0 5 0,-2 1 0,-2 2 0,-4 0 0,-3 1 0,-1 0 0,-1 1-228,1 2 1,-1 1 0,1 0 0,0 1 0,-2 4-1,-1 4 1,-2 5 0,2 2 0,2 1-107,5 1 1,3-3-1,3 4 1,0-1 0,-3-3-1,3-1 1,2-3 0,4-2-1,4-4 7,3 1 1,2-5-1,0 2 1,2-6-1,3-5 1,0-3 0,0-3-1,-3-1-115,-1-2 1,3 1 0,-2 3 0,-3 1-1,-2-1 1,-2 1 0,0 1 0,-1 1 739,-1 2 1,-2 4-223,-4-4 0,0 12 0,0 4 1,0 10-1,0 5 0,-1 4 1,-4 2-1,-1 2-164,-1 1 1,0 4-1,4-5 1,-1 3 0,0-3-1,0 0 1,-1-5 28,3-4 1,-4 0 0,1-6 0,-1 0 0,-1-3 0,2 0 295,-1-1 1,2-4 0,3-1-216,-3-1 1,4-2-370,0-4 1,5-1 0,8-4-1,-1-3 1,0-3 0,2-1-1,1-1-68,2 1 0,3-6 1,-2-3-1,0-4 1,0-2-1,-1-1 1,-2 4-1,-1 3-12,-3 3 0,-2-3 0,2 5 0,-2 1 0,-4 2 130,1 5 86,-5 2 0,5 12 0,-6 1 0</inkml:trace>
  <inkml:trace contextRef="#ctx0" brushRef="#br0" timeOffset="31">8582 9922 7805,'-8'0'603,"0"0"0,-2 0 0,-1 1 0,-1 2-164,-1 1 0,5 6 0,1-1 0,0 5 0,2 4 0,-1 0-972,4 0 1,0-2 553,2-3 1,3-2 139,5-3 1,5 2 22,7-6 1,5 0-869,0-4 1,0 0 103,4 0 0,-5-4 298,-3 0 1,3-4 307,-4 3 0,-2-4 92,-1 1 1,-9 1 0,-3-2 0,0 0-1,-1-2 1,-3-2 1007,-4 1-1064,2-1 0,-10 1 61,3 0 1,-7 3-273,-2 1 0,-1 5 111,2-1 0,0 3 161,-4 1-123,5 0 0,-9 0 0,5 0 0</inkml:trace>
  <inkml:trace contextRef="#ctx0" brushRef="#br0" timeOffset="32">5333 11026 7807,'0'-9'3840,"0"1"-3180,0 5 1,1-2-642,4 5 0,-3 4 0,5 2 0,-1 0 0,-2 3 1,0-1-1,1-1 0,1 0 0,1 0-52,0 2 0,-3-2 1,3 1 15,-2 2 1,5 1 0,-3 2 0,1-1 0,0 0 0,1 1-51,-2-1 0,4 2 0,-3 2 1,3 4-1,1-1 0,1-1 1,-1-2-1,0 2-846,1 2 830,-1-5 1,1 7 0,-1-4 70,0 1 0,1-4-84,-1 2 1,1 1 491,-1-2-167,-5 6-77,4-8 1,-6 8 126,4-5 0,2 1-148,-3-2 1,-1-2-59,1 2 0,0 0 49,5 0-239,-6-2 50,4 4 1,-4-6-1,5 1 1,0-1-1,0 2 1,-3 1 24,-1 1 0,1 5 1,3-3-1,1 1 0,-2 3 1,-2 0-1,-1 1 0,2-3 24,1 2 1,-3 2 0,1 0-1,0 1 1,2-1 0,2-2-1,-1-2 1,1 1-11,-1-2 0,2-1 0,-1-4 0,3 1 0,-3 2 0,3-2 0,-3-1-48,1-2 0,-3 1 1,-1-2-1,-3-2 0,0-2 1,-2 0-1,1 0 72,-4 2 0,0-2 0,-2 2-223,0 0 0,1 1 1,2-3-2848,1-7 3074,0-6 0,2-6 0,1 0 0</inkml:trace>
  <inkml:trace contextRef="#ctx0" brushRef="#br0" timeOffset="33">6152 12154 6529,'0'-12'3557,"0"4"-2855,0-1 0,0 8 1,1 1-1,2 7 1,1 4-455,-1 1 0,2-3 1,1-1-1,1 0 1,1 0-435,-1 1 0,2-5 0,-5 4-85,-1 2 1,-1-3 0,-2 1-1,-2 1 1,-2 1 0,-3 0 188,0-2 1,0-5-1,3 2 1,-4 1-1,-3 1 1,-1 0-1,-1-3 134,1-3 0,-1 3 0,1 0 0,0-1 0,-2-1 0,-1-2 0,-2 0-39,2 0 1,5 0 0,3-2 0,2-2-1,2-4 1,2-3-30,1-2 0,1 5 0,2 0 0,2 0 0,2-1 0,3 2 0,0 0-55,-2 1 0,3 3 0,-3-3 0,3 2 0,2 0-717,-1 1 1,-4 2-1,0 1-1635,2 0 2423,1 0 0,2 0 0,-1 0 0</inkml:trace>
  <inkml:trace contextRef="#ctx0" brushRef="#br0" timeOffset="34">6313 12911 7637,'0'-13'113,"0"1"1,0 0-1,1 1 1,2 1 0,1 2 666,-1-2 0,-2-1 0,-1-1 0,-1 1-157,-3 2 1,1 4-627,-5 5 1,-1 0 0,-3 1 0,0 3 0,-1 5 0,1 2 0,-1 1-47,1 0 0,0 5 0,-1 1 0,1 0 0,1 1 0,1-1 1,3 1-1,2-1 0,2 0-70,2-3 1,1-1 0,0-2 0,1-1 0,3-2-108,4-5 0,-1-3 182,2-1 1,-1-5-103,4-4 1,1-2 63,-1-1 0,0-2 11,1-2 1,-1 1 0,-1-5 125,-3 2 1,4-2 0,-4 3 0,1 2 0,1 1 0,-3 2 0,0-1 1046,0 1 0,-5 7-850,3 5 0,-4 6 0,-1 11 1,-1 4-1,-2 2 0,-3 3 1,1 3-1,-2 6-240,0 5 1,4-2 0,-2 2 0,1-5 0,0-6-1,1-3 1,1-3 0,2-1-12,0-1 0,0-6 0,0 2 1,0-2-1,0 0 0,0 1 1,0 0-1,0-3 99,0 0 0,0-1 0,0 1 0,0-1 0,0 0 0,0 1 0,0-1-202,0 1 0,0-5 0,2-1 0,2-3 0,4-6 0,2-4 317,-2-5 1,2-2-1,-5-1 1,1-1 0,1-3-1,-2 0 1,2-1 0,-1 1 83,-1 0 0,3-2 0,-4 2 0,1 0 0,-1-2 0,1 3 0,1-1-750,-1 2 0,1 3 0,-2 0 0,4 2 0,3 2-725,2 0 0,-1 7 0,0-3 0,-1 5 1,-1 3 1175,-2 1 0,1 6 0,3-3 0</inkml:trace>
  <inkml:trace contextRef="#ctx0" brushRef="#br0" timeOffset="35">6573 13506 11022,'2'-12'407,"0"-1"0,4 1 1,1 0-1,1-1 1,0 1-277,1-1 0,-1 1 0,3 0 1,-1 1-43,-2 2 1,-5 5 0,1 8 0,-3 5-1,-1 3 1,0 3 0,0 4-31,0 5 0,-4-2 1,0 7-1,1-3 1,2-3-1,1-1 1,0-2-1,0-1-350,0 0 0,0-8 0,1 2 0,2-2 0,1 0 0,0 1-1621,2 1 1,-5-5 1911,3 0 0,3-5 0,0 2 0</inkml:trace>
  <inkml:trace contextRef="#ctx0" brushRef="#br0" timeOffset="36">6424 9500 7859,'0'8'1704,"2"-1"-778,2-1 0,-3-3-836,3-8 0,3-1 1,2-7-1,0 1 1,1-1-1,-2 1 1,0 0-35,-1-1 0,3-1 0,-6-1 1,0-1-1,0 1 0,0 1 1,-1 1-1,-1 1-194,-2 0 0,0 3 0,0 1 126,0-2 0,0 6 0,0 4 0,0 7 0,0 4 63,0 2 0,0 3 0,0 2 0,1 1 0,2 2 0,1 0 0,-1-1 0,-1 1-25,3-2 1,-4 5-1,3-5 1,-3 0-1,1-1 1,1-1-1,1-1-131,-2-1 0,0-1 1,-2-1-1,1-2 0,2-2-618,1 0 0,2-5 0,-4 4 723,3 2 0,-1 1 0,-4 1 0</inkml:trace>
  <inkml:trace contextRef="#ctx0" brushRef="#br0" timeOffset="37">6462 9748 7763,'1'-7'350,"3"2"1,4 1-1,3 0 66,2 1 0,-1 1 1,2 2-1,1 0 1,2 0-1,-2 0 1,-1 0-1,-2-1 0,0-2 162,1-1 1,-1 0-579,1 4 0,-1-5 0,0-2 0</inkml:trace>
  <inkml:trace contextRef="#ctx0" brushRef="#br0" timeOffset="38">5966 11286 8651,'6'-5'654,"4"2"0,-4-4 1,-1 0-1,2 2 1,-2-2-450,1 0 1,4-1 0,-2-5-1,2 1 1,-1-1 0,-1 1 0,2 0-1,0-1-281,-2 1 1,2-1-1,-5 1 1,1 0 328,-1-1 0,-1 8 1,-4 5-1,0 6 0,0 7 104,0 3 0,0-2-510,0 3 0,0-2 0,0 0 0,2 3 0,0 0 0,3 0-183,-3-3 1,4 3 321,-2-2 0,0 2 0,-2-3 0,0 3 0,2 0 1,-1 0-1,-1-3-304,-2-1 1,0 3 0,0-1 0,0-1 0,0-1 0,0-1-1535,0-1 1,0 0 1851,0 1 0,0-6 0,0-2 0</inkml:trace>
  <inkml:trace contextRef="#ctx0" brushRef="#br0" timeOffset="39">6003 11547 16129,'12'0'356,"1"0"1,3-2-1,1-1 1,-1-1 0,1 2-1,1-1 1,0 0-61,-1-1 0,0 0-707,-5 4 1,-3-2 0,-1 0 0,2-2-1,-1-1-945,-1 0 0,2-2 0,-4-5 0,-1-1 1356,1 1 0,3-6 0,-2-1 0</inkml:trace>
  <inkml:trace contextRef="#ctx0" brushRef="#br0" timeOffset="40">9289 7181 8472,'0'-8'1407,"0"-1"1,0 5-1369,0-4 1,0 0 0,0-5 0,0 1 0,0 0 0,0-1-1,0-1 1,0-2 0,0-5 0,2-1 13,2 1 1,-3-2 0,5 2 0,-1-1 0,2 0 0,1 3 0,-1 0 0,0 1-1,-1 0-313,-1 3 1,4-3 211,-5 1 1,0 1 0,-3 2 0,2-1 0,1-2 0,-1 2 188,-2 1 0,-1 2-128,0-1 1,0 1-1,0 0 1,0-1 0,0 1-1,2-1 191,2 1-165,-3 5-81,5-4 1,-6 4-1,0-5 1,0-1-56,0 1 203,0 5 0,0 0 0,0 3-84,0-4 1,0 1 0,-2 0-1,-2 0-111,-4 0 137,2 5 0,1-5 1,3 4 141,-2-1-108,3 0 0,-5 5-389,6 3 0,-4 3 0,-1 5 1,-1 1-1,-1-1 0,2 1-848,-1-1 1026,-3 0 1,7 1-1,-2-1 1,1-1-78,-1-2 323,3 2 168,-5-10-247,6-1 0,0-3 1,0-5-1,0-2 1,0-1-1,0-1 32,0-1 1,0 1-1,0 0 1,0-1 177,0 1 0,0 4-96,0-1 1,2 7 0,2-3-12,4 4 0,-1 1-181,1 0 1,-4 0-1,5 0 1,0 0-281,2 0 0,2 1 185,-1 4 1,-4-4 0,1 3-1,0-1 1,2 1-132,2 4 1,-5-1 264,0 1 1,-4-4 0,3 5 0,-1 0-1,-3 2 1,-2 2 133,-1-1 0,0-3 0,-1-1 0,-4 0-74,-3-1-48,3 4 1,-6-10 0,2 5 0,-2-2 112,-1 0 1,0 0-108,-1-4 0,1 0 1,-1 0-1,1 0 0,0 0 365,-1 0 0,5 0-336,0 0 1,3 0-608,-3 0 178,0 0-218,1 0 41,2 0 0,14-1 560,4-3 0,7-3 0,0-6 0</inkml:trace>
  <inkml:trace contextRef="#ctx0" brushRef="#br0" timeOffset="41">9178 10009 8695,'8'-4'1871,"0"-1"-1183,2 3 1,0-1-513,-2-1 0,3 2 0,-3-2 0,3 3 0,2 1 0,-1 0 0,0 0 0,2 0-164,3 0 0,-2-4 0,6 0 0,1 1 0,2 1 0,4 2 0,1 0 0,0 0 0,0 0 0,1 0-170,2 0 0,-3-1 0,2-2 0,0-1 1,-2 1-1,0 2 0,1 1 0,0 0-31,1 0 1,-3 0 94,-3 0 0,0 0 0,0-1 0,0-2 1,1-1-1,1 1-313,2 2 0,6 1 309,-2 0 0,-3-4 0,-1-1 0,-3 3 0,-1 0 0,-1 2-24,-4 0 1,-2 0 0,-5 0 276,-1 0 0,-7 0 1,-5 0-439,-6 0 0,-1 0 283,-2 0 0,1 0 0,-4 0 0</inkml:trace>
  <inkml:trace contextRef="#ctx0" brushRef="#br0" timeOffset="42">10120 9897 8061,'-1'-7'3151,"-3"3"-2967,2 3 1,2 1 0,7 1 0,2 2-1,-1 2 1,0 2 0,0 1 72,1-1 0,-1 3 0,3-4 0,-1-1 1,-2 2-1,2 0-373,1 2 1,0-2-1,-3 2 1,-4 0-262,-3 2 1,-1 2 0,-1-1 383,-3 0 1,-2-3-1,-3-2 1,0 0 0,0-2-1,-2 1 1,-2-2-1,1 0 60,0 0 1,3 0 0,2-3 0,0 2 0,1 1 59,-4-1 0,4-3-102,2-4 0,3 1 0,2-4 0,2 0 0,3 2 28,0-1 1,-3 1 0,1 1 0,-1-3 0,0-1-223,1-1 0,1 7 0,-2-4 0,3 1 0,-1-4 54,1-2 1,2-1-1,-4-1 1,0 2 0,0 2 532,1 1 0,-1 3-270,-4-3 1,-2 5-1,-2 1-3332,-4 4 3184,2 0 0,6 3 0,7-5 0</inkml:trace>
  <inkml:trace contextRef="#ctx0" brushRef="#br0" timeOffset="43">9661 9426 7957,'0'-13'400,"0"1"0,0 4 0,0-1 0,0 0 0,-1-1-255,-3 2 1,1 2 0,-5 6 0,-2 2 0,-1 1 0,-1 2 0,-1 2 0,1 3 0,0 1-130,-1 1 0,5 0 0,1 1 0,0-1 0,2 1 0,-1 0 0,3 3 0,2 0 0,1-1 0,0-1 0,0 0-104,0 2 0,0-2 1,1 3-1,4-5 1,3-2-1,3-3 1,1-2-13,1-2 1,-1-2-1,0-1 1,1-1-1,-1-3 1,2-3-1,1-1 1,2-1 8,-2 0 0,0-2 0,0-2 0,2 1 1,-2-1-1,-1 1 0,-2 0 0,-1-1 96,-3 1 0,2-1 1,-6 1-1,-1 0 1,-2-1-1,-1 1 1,-1-1-1,-3 2 244,-5 3 1,-2-2-239,-1 6 0,-2 0 1,-1 4-1,-3 0 0,0 0 1,0 2-314,3 2 0,-3 3 171,2 5 1,-1-4-1,5 1 1,-1 0-193,1 2 323,5-4 0,2 4 0,5-4 0</inkml:trace>
  <inkml:trace contextRef="#ctx0" brushRef="#br0" timeOffset="44">10889 9785 7920,'4'-8'206,"1"0"1,-1 0-1,-4-5 71,0 1 0,-2 5 0,0 1 0,-4 2 0,-1 0 0,-1 0-109,1-1 1,-3 2 0,5-4 0,-1 0 0,-1 1 27,1 1 1,1 1-175,-3 4 0,4 0 0,-4 0 0,-2 0 0,-2 0 0,-3 1 127,-2 3 1,0 3-195,5 6 0,-5-1 0,2 0 0,3 1 0,2 1 1,2 1-1,1 1 58,3-1 1,3 3-1,1-1 1,0-2-1,1 0 1,3 0-1,3 2 1,1-3-22,1-5 1,-1 1 0,4-6 0,1 0 0,-1 0-1,0 1 1,1-4-135,-1-4 0,1 0 80,-1-5 1,0-2 0,1-5-1,-1-1 1,1 1 0,-1-1 31,0 0 1,-1 1 0,-1-5 0,-3 3-1,-1 1 1,-4 3 0,1 0 1082,1 1-665,-2-1 1,3 8-230,-5 5 1,0 5-152,0 8 0,-4-1 0,0 1 0,1 0 0,2 3 0,1 1 1,0 1 32,0 0 0,0 4 0,0-2 0,0 0 0,0 1 0,0 0 0,0-1 0,0 1 11,0 1 1,0-4-1,0 0 1,0-2 0,0 1-1,-2-2 1,0-1-42,-3-2 0,1-3 1,4-1-532,0 1 269,0-3 270,0 0 0,0-8 0,2-1 0,2-2 0,3-2 1,1-1-74,0 1 0,0-4 1,3 3-1,-1-3 0,-2-2 1,2-1-1,1-1 0,1-1 1,1-1-214,-1-1 1,-3 4 0,-1-2 0,0 2 0,0 2 0,1 1 0,-1 1-423,-1 2 1,0 4 0,-3-3 688,4 1 0,-2 2 0,-1 4 0</inkml:trace>
  <inkml:trace contextRef="#ctx0" brushRef="#br0" timeOffset="45">11224 10133 8440,'2'-11'490,"2"2"1,4 4 0,3 1 0,1 0-379,1 1 0,-5 2 1,0 1-1,1 1 1,-3 3-1,-1 4 1,-4 3-1,-1 2-48,0-1 0,-6 1 0,-2-1 1,-3 0-1,-1 1 0,1-1 0,1-1 1,3-1 86,2-2 0,1 0 0,4 5 0,1-2 0,3-2 0,4 0 0,3 0-618,2 2 0,-5 2 1,0-1-1,1 1 1,-1-1-1,-1 0 0,-2 1-371,-2-1 662,-2 1 0,-2-1 541,-3 0 1,1-3 0,-5-1 0,-2 0 0,-1 0 0,-1-1 1624,-1-1-1623,1-2-727,5-4 1,-3 1 319,6 3-2565,-5-2 2605,2 3 0,-11-5 0,-1 0 0</inkml:trace>
  <inkml:trace contextRef="#ctx0" brushRef="#br0" timeOffset="46">9079 10108 11810,'8'4'210,"-1"2"0,0-1 0,-1 2 0,4 0 1,1 2-1,0 3 0,-1 0-152,-2 0 0,-1 5 0,3 1 0,-2 0 0,2 1 0,1 0 1,0 2-1,-2 0 0,-1-1-76,2 2 1,1-2 0,0-1 0,-1 0 0,-2-1-1,0 0 1,1-3 0,-1-2 0,2-4-329,1 0 338,-5-1 1,5 4-1,-2-1 1,2-1 0,0-2-1,-2 2 1,0 1 0,0 1-14,2 1 1,0-1-1,-1 0 1,-2 1-1,2-1 1,1 1-1,0-1 1,0 0 52,1 1 0,-2 3-42,7 1 0,-2-1 25,1-3 0,-1 3-17,6 1 1,-4 4 13,3-5-6,1 6-1,-2-8 0,3 8 5,-5-5 1,4 3-4,-5-3 0,1 3-5,-5-3 0,-1 4 8,-3-5 0,3 5 1,-4-5-1,2 1 1,-1-1-1,0 1 1,0-2-1,1-1 79,0-2 1,2 1-134,2-1 1,0-1 0,3-1 0,0-2 0,-1 2 0,-1 1-51,-2 1 0,1 1 43,-1-1 1,1 0 0,-1 1 0,-1-1 0,-1 1 0,-3-1-74,-2 0 1,1 5 105,-2-1 0,-3 1 1,3-5-1,-2 1 0,-2-1 1,0 1-119,0-1 138,5 0 0,-2-1 1,5-1 7,2-2 0,1-5-533,1 1 1,-5-1-1402,-3 1 1345,-2 3 579,-2 0 0,0-2 0,0-5 0</inkml:trace>
  <inkml:trace contextRef="#ctx0" brushRef="#br0" timeOffset="47">10120 11361 7930,'-7'0'1807,"-2"-2"-1369,5-2 1,1 4-1,6 0 1,2 6-1,2 2 1,3 0-1,1 0-213,1-1 0,1 4 0,-1-2 1,0 2-1,1 1 0,-2 0 1,-3 1-335,-4-1 1,-2-4 0,-2 1 0,0 0 0,0 2 0,-2 0 0,-2-1 0,-3-2 193,0 2 0,-4 0 0,3-1 0,-3 0 0,-1-1 0,0 0 1,3-1-1,1 0-163,-2 0 1,-1-5-1,0 4 1,1-2-1,2 0 21,-2-1 0,5-3 0,1-4 1,2-4-1,2-3 0,0-2 36,0 1 1,0-1 0,0 1 0,0 0 0,2-1 0,0 1 0,4-1 0,1 1-216,2 0 1,-2 5 0,2 3-1,0 2 1,1 4 0,0 0-1036,-2 2 1,0 5 1270,5-5 0,4 5 0,3-2 0</inkml:trace>
  <inkml:trace contextRef="#ctx0" brushRef="#br0" timeOffset="48">10815 11633 7921,'-4'-8'199,"-2"0"1,-1-2-1,-2 1 1,-1-1 135,2 2 1,-2 4-1,5-3 1,-2 1 0,-3 3-1,-1 1 1,-1-1-1,-1-1-251,1 1 1,-2 2 0,-1 2 0,-2 2 0,4 2 0,2 2 0,2 3 0,0 1 0,-1 1-27,2 1 0,-2-1 1,6 0-1,1 1 1,2-1-1,1 1 0,0-1-171,0 0 0,5-5 0,4-3 0,2-2 0,1-2 0,2-2 0,1-2 0,1-4 1,1-3-69,1-1 1,-4-1 0,4 1-1,-3-1 1,-1 1 0,-3 0 275,0-1 0,-2 1 1,0-1-1,-4 2 1,-1 2 1783,0 0-1748,0 7 0,-4 3 0,0 10 0,0 6 0,0 2 0,-1 4 0,-2 4-90,-1 1 0,-1 11 0,2 1 0,-3 5 0,0 6 0,-3-1 0,2-3 0,3-7-120,3-6 1,-3-3-1,0-7 1,1 0-1,1-3 1,2-5 490,0-2 0,0-6 235,0 0-699,0-5 1,6-7 0,2-8-1,2-4 1,0 0 0,-1-2-1,4-3-184,2-5 0,1 1 0,-2-4 1,1 3-1,2 1 0,-2 2 0,-1 2 1,-3 5-402,-3 2 1,2 6 0,-5 1-1603,2 1 2239,-4 8 0,2 5 0,-5 5 0</inkml:trace>
  <inkml:trace contextRef="#ctx0" brushRef="#br0" timeOffset="49">11137 12105 7792,'-4'8'392,"0"0"0,-4 0 1,2 5-1,-1 1 0,-2 1 1,-2 1 22,-2 0 0,5 1 0,1 0 0,0-2 1,3-2-1,3-5 0,8-4-318,6-3 0,3-6 1,4-3-1,2-3 1,2-3-1,1-1 1,-2-2-1,-1 1 1,-1-1-229,1 0 1,-4-3 0,-3 3-1,-4 1 1,-4-1 0,-2-1 0,-2 0-59,-2 0 1,-6 3 0,-5 7 0,-4 4 0,-4 2 0,1 4 188,-1 2 0,-4 3 0,2 5 0</inkml:trace>
  <inkml:trace contextRef="#ctx0" brushRef="#br0" timeOffset="50">9351 10939 7903,'0'-7'505,"-1"-3"0,-3 6 0,-4 3 0,-3 2-290,-2 3 1,1 5-1,-1-4 1,1 2 0,0 3-1,1 1 1,1 1 0,3 0-1,0 1-139,0-1 1,4 2 0,-1 1 0,3 3-1,1 0 1,0 0 0,1-3 0,2-1-1,3-2-388,0 1 0,-1-2 267,3-3 0,0-1 1,5-4-1,-1 1 0,0-1 1,1-2-1,-1-2 45,1-4 0,-1 3 1,0-7-1,1 0 1,1-4-1,-1-2 1,1-1-1,-4 0 54,-3 3 1,1 0 0,-4 1 0,-1-1 0,-2 1-1,-2 0 1,-3-1 168,-5 1 1,3-1-530,-3 1 1,0 5-1,-7 3 1,0 3-1,1 1 1,0 1-1282,-2 3 1587,3 9 0,-9 6 0,4 6 0</inkml:trace>
  <inkml:trace contextRef="#ctx0" brushRef="#br0" timeOffset="51">6387 14176 8605,'13'5'523,"-1"4"0,0 2 0,1 1-324,-1 0 0,1 1 0,-1-1 1,-1 2-1,-1 1 0,-2 2 0,2-2 1,1 0-1,1 2 0,2 3-90,2 4 1,-2 6 0,4 3 0,-1 3 0,0 1-1,3-1 1,2-2 0,0-2 0,0-2 0,-1-3-1,1-4-1632,1-2 1498,-4-6 1,3 3 0,-5-6 0,-1 1 0,1-1 0,-2 0 0,-2-1 30,-4-2 1,0 2-36,3-3 1,-4 3 0,-1 1 0,-1 1 0,-2-1 0,0 2 0,0 1-1,0 3-164,2 1 0,-4-3 0,5 0 0,0-2 0,-1-2 0,-1 1-86,-2-1 0,2-4 236,0 1 1,3-5 0,-3 3 295,2-2 0,-4 1 24,1-2-266,-2-3 1,-7 3 0,1-8-1,2-4-36,0-3 1,2-2 0,0 1-1,0 0 1,0-2 0,0-1 0,2-2-1,0 1-138,2-2 1,5 4 144,-5-3 0,0 4 1,-3 2-1,2 1 40,1 2 1,0 6 0,-2 2-58,2 7 1,-1 0 0,3 1 0,1 2-1,-1 1 1,1 0 0,-2-1 0,2-3 51,0-2 1,-4 1 0,1-2 0,-3 4 0,-2 3 0,-2 1 10,-1 1 0,-11 1 0,0 1 0,-3 1 0,0-1 0,1-1 0,1-1 0,1-2 67,1-3 1,6 2 0,1-8 0,1-3 0,3-6-130,2-4 0,2-1 0,2-1 1,3 1-1,1-1 0,2 1 0,2 0 1,0-1-301,-2 1 0,2 4 0,-4-1 0,1 1 334,0 1 0,-5-4 0,2 4 0</inkml:trace>
  <inkml:trace contextRef="#ctx0" brushRef="#br0" timeOffset="52">6288 14598 7901,'-12'0'78,"-1"0"0,1 5 0,-1 2 0,1 3 0,0 1 0,-1 2 0,1 1 0,1 0 107,2-2 1,0 2 0,5 1-1,1 2 1,2-2 0,1-1-1,0-2 1,1 1 0,3-2-212,4-3 1,3 2 0,2-5-1,-1 1 1,1-1 0,0-2-1,3-2 1,0-1-66,-1 0 0,-1 0 0,-2-1 0,1-2 0,-1-2 0,-1-2 0,-1-2 0,-3 1 104,-2 0 0,-1 0 0,-4-5 0,0 1 0,0-1 0,0 0 0,0-3 0,-1 0 1,-3 1 256,-4 1 0,1 2 0,-2 1 0,0 1 0,-2 3 0,-2 1 0,1 4-636,0 0 0,3 8 1,1 4-1,0 3 366,1 4 0,-4 5 0,4-3 0</inkml:trace>
  <inkml:trace contextRef="#ctx0" brushRef="#br0" timeOffset="53">7541 14982 9571,'-9'14'0,"1"2"171,-2 5 1,-5 8 0,-3 5 0,-1 5 0,-3 5 0,0 2 0,0 2 0,1-3 0,-2 2-33,-5 1 0,1 6 0,11-22 0,0-1 0,-16 32 0,2-8 0,-2-6 0,3-7 0,2-7 0,5-8-143,2-7 1,4-3 0,4-6 0,1-2 0,1-2 0,2-1 437,-2-3 1,3-2 0,0 0-845,2 4 0,1-3 1,4 7-1,-2-1-3928,-2-1 4338,3-2 0,-5-5 0</inkml:trace>
  <inkml:trace contextRef="#ctx0" brushRef="#br0" timeOffset="54">6908 15429 8651,'-5'-13'294,"-1"1"0,-4 1 0,4 1 353,0 2 1,2 0-1,5-4 1,3 6-1,5 6 1,3 5-473,5 2 1,2 5 0,6-1-1,1 6 1,4 2 0,6 3-1,5 2 1,3 1-404,3-1 0,-4 1 1,-2-1-1,-2-4 1,-2-3-1,0-3 1,1-3-1,-1-2 1,0-2-204,0-1 0,-5-2 0,-2-4 1,-2 0-1,-2-2 0,-4 0 1,-3-3-1,-4 3 535,-1 0 1,-7 4-1,-4 2 1,-7 6 0,-7 3-1,-6 5-104,-2 2 0,-2 6 0,-4 5 0</inkml:trace>
  <inkml:trace contextRef="#ctx0" brushRef="#br0" timeOffset="55">9823 6983 12843,'11'-6'69,"-2"-2"1,-2-3 0,-1-2-1,-4 1 1,1 1 0,0 1-1,1 2 1,-1-2-183,-2-1 0,1-5 1,0-1-1,3 1 0,-3-1 1,0-1-1,-2-1 1,1-3-1,2-2 0,1 0 19,-1-1 0,-2 0 0,-1 2 1,0 1-1,0 2 0,0 2 1,0 3-1,0 0 0,1 0 137,4-2 0,-4 1 0,3 3 1,-3 1-1,-1 0 0,0-1 0,0 1 60,0-1 1,0 5 0,0 0-52,0-2 0,0 3-534,0-1 242,0 5 0,-1-2 1,-3 5-1,-3 1 0,-1 3 233,0 5 0,3-3 0,-1 3 0,-1-1 0,0 0 0,-2 1 1,1 0-1,0 2 33,-2 2 1,3-1-1,0 0 1,1-1 84,-1-2 1,4-5-1,-1-8 1,2-5-69,2-2 0,0-1 1,0 0-1,0-1 0,0 1 1,0-1 195,0 1 1,0 4-216,0-1 1,2 7 0,2-2 0,4 2 0,3 2 0,2 0-66,-1 0 0,-4 0 0,1 2 0,0 0 1,2 2-1,2-1 0,-2 0-213,-3 1 1,2 3 0,-6 5 0,0-1 0,0-1 53,0-2 1,0-4-1,-4 5 1,2-1 225,2-1 0,-3 0 1,2-4-1,-4 2 0,-5 1 1,-1 0 29,-3 1 0,-2 2 0,-3 3 1,-2-1-1,1-1 0,-1-3 1,1-1-1,1 0 124,1 0 1,6-2-1,-1-4-106,0 0 1,3-6 0,2-2 0,3-3-438,1-2 1,0 5-1,1 1 363,3 2 0,3-5 0,5 3 0</inkml:trace>
  <inkml:trace contextRef="#ctx0" brushRef="#br0" timeOffset="56">11596 12291 8882,'13'-6'339,"-5"5"1,0-3 0,2 2 0,-1 1 0,1-2 0,-2-1 0,2 1 520,1 2 1,1 1-780,1 0 0,1 0 1,1 0-1,3 0 1,1 0-1,3 0 1,1 0-1,4 0-118,2 0 1,-2 0-1,5 0 1,-2 0-1,-1 0 1,0 0-1,0 0 1,-1 0 0,-2 0-1,-2 0 1,5 0 0,3-1 0,1-2 0,4-1-1,1 1 1,3 2 0,2 1-65,4 0 1,-5 0 0,0 0 0,-4 0 0,-1 0 0,-1 0 0,-3 0-1,-4 0-11,-3 0 0,-1 1 0,0 2 0,-2 1 0,-1-1 0,-1-2 1,0 0-1,-1 2 185,1 1 0,0 0 1,4-4-1,-2 0 0,-1 0 1,-1 0-1,1 0 0,1 0 22,2 0 1,0 0 0,0 0 0,-2 0 0,-1 0 0,-3 0 0,1 0-132,-1 0 0,-4 0 0,2 0 0,-5 2-423,-4 2-19,-2-3 1,-5 5-1552,3-6 2029,-2 0 0,9-6 0,-4-1 0</inkml:trace>
  <inkml:trace contextRef="#ctx0" brushRef="#br0" timeOffset="57">13134 12229 8000,'-7'-6'1709,"3"-2"0,3 1 438,1-1-2077,0 5 1,1-2-1,2 6 1,2 2-1,1 2 1,1 2-1,0 3-214,2 1 1,2 0-1,2-3 1,-1-2 0,0-2-1,1 1 1,-1 1 0,1-1-9,-1-2 0,-4-2 0,-1 1 0,-1 2 66,-3 4 0,-2 3 0,-1 2 0,0-1 0,-1 0 0,-4 1 0,-3-2-60,-3-3 0,0 3 1,0-4-1,0 1 0,-3 0 1,0 1-1,-1-1 1,0 0 183,-1 2 1,-5-3-1,4 0 1,2 0 0,1-2-1,2 2 1,0-1 2222,-1-1-2858,6-1 597,2-4 0,-6 6 0,-3 1 0</inkml:trace>
  <inkml:trace contextRef="#ctx0" brushRef="#br0" timeOffset="58">11472 12464 7931,'7'-5'2917,"-1"3"-1614,-6-3-404,0 5-683,0 5 1,4 2-1,1 6 1,1-1-1,1 1 1,0-1-1,1 2-42,-1 2 0,2-1 0,-3 5 0,1-1 0,1-1 0,0 1 0,1 1 0,0 0 0,2 1-229,2 0 1,-1-1 0,0 5-1,2 0 1,1 1 0,2 2 0,-1 2 25,2 2 1,-4-3 0,4 4-1,-1 1 1,-1 2 0,1 0 0,-1-3-1,2-3 1,0-1 36,0 0 0,3 0 0,-4-4 0,3 0 0,0-1 0,1 2 0,0 2-7,1 1 1,1 5 0,1-2 0,-4 1-1,-2-1 1,-1 0 0,1-2 0,0 2-153,0-1 0,-2-3 1,-3-1-1,-1-3 0,0-3 1,1 1-1,-1 0 0,-1 0-23,-3-2 1,2-3 0,-4 4-1,0-1 1,3 1 0,-1-2 0,-1-1-1,0-3 124,0-1 1,-3-2 0,4 1-1,0-1 1,1 1 0,-1-2-1,0-2-74,-1 0 0,3-5 1,-5 3-1355,2-2 1,-6-1 1477,-1-4 0,-5-5 0,-7-2 0</inkml:trace>
  <inkml:trace contextRef="#ctx0" brushRef="#br0" timeOffset="59">12402 13965 7988,'-8'-7'900,"1"2"1,0 1 351,0-1 0,5 3 1,-1 4-939,6 3 1,-1 4 0,7-1 0,0 3 0,2 2-535,2-1 0,-6-3 0,-3-1 0,-1 0 0,-1 0 0,2 1 1,-1 0-1,-1 2 0,-2 2 0,0-1-2254,0 0 2478,0 1 1,-5-5 0,0 0 0,-1 2 0,0 0 0,-3-1 0,-3 0 90,-3 0 1,-7-2-1,2 0 1,0 0 0,-1-2-1,-1 2 1,0-1 0,0-1 164,1-2 1,6-2 0,-2-1 0,4 0 0,0 0 0,2-1 481,3-3 0,2-3-715,6-5 1,0-1 0,0 1-1,2-1 1,2 1 0,4 0-71,3-1 1,-2 5 25,-1 0 0,0 1 0,3-3 1,-1 3-1,-3 0 0,0 2-185,-1-1 0,-1 2-198,3 4 1,-4 0 0,4-1 0,2-2-468,1-1 1,1-2-1078,1 2 1944,-1 3 0,6-16 0,1 4 0</inkml:trace>
  <inkml:trace contextRef="#ctx0" brushRef="#br0" timeOffset="60">13866 12142 7567,'5'-13'328,"-3"5"1,2 0 0,-1-2-1,-1-1 1,2-1-22,-1-1 1,-1 5 0,-4 1 0,-1 0 0,-2 2 0,-2-1 0,-3 4 0,-1 0 0,-1 2 0,0 0-435,-1 0 0,1 0 1,-1 2-1,1 2 1,0 3-1,1 1 1,1 0-1,3 2-115,2 1 0,-4 1 0,4 1 1,-1-1-1,1 0 0,2 1 1,2-1 123,1 1 1,5-2-1,3-3 1,3-4-1,2-2 149,-1-2 0,-1-6 1,-1-2-1,-2-2 0,2 0 1,1 2-1,0-1 0,-2-3 331,0 0 0,-1 0 0,3-1 0,-1 2 0,-3 2-188,-2 0 1,3 8-1,-4 1 1,-1 7-1,-1 5 1,-2 5-1,0 3-256,0 4 0,-2 2 0,-2 3 0,-4 4 0,-2 2 0,1-1 0,2-1 0,0 0 100,0-1 1,3-2-1,-3-5 1,1-2-1,2-1 1,0-2 0,0-2-1,0-3 363,-2-1 0,5-6 1,-3 0-414,2 2 1,4-5 0,1-2-1,2-6 1,1-5 24,-1-3 1,5-1 0,-2-2 0,3-3-1,1-2 1,-1-2 0,-1 1 0,-2-4 61,2-3 0,1 0 0,3-1 1,1 3-1,2 4 0,-2 5 1,-2 2-1,0 1-607,-1 1 0,1 5 0,-1 3 0,0 4-3225,1 4 3777,-6 3 0,4 5 0,-4 1 0</inkml:trace>
  <inkml:trace contextRef="#ctx0" brushRef="#br0" timeOffset="61">14238 12526 8349,'0'-7'1867,"-6"2"1,-2 6-1751,-3 3 1,0 8 0,1 4 0,2 1 0,-1 0 0,-3 4 0,0 1-210,0-1 0,5 1 0,1-6 0,2 0 0,1-3 0,5-2 0,5-2 1,4-5-1,2-3-59,4-1 0,2-1 0,6-3 0,0-5 0,0-3 1,0-3-1,-2-2 0,-1 1 0,-3-1 16,-1 1 0,-5-1 1,-5 5-1,0-1 1,-1 1-1,-3 0 1,-2-1 143,-2 1 1,0-1-1,-2 2 1,-2 2-1,-4 2 1,-3 1-1,-2 4-195,1 0 0,0 2 186,-1 0 0,-5 11 0,-1 3 0</inkml:trace>
  <inkml:trace contextRef="#ctx0" brushRef="#br0" timeOffset="62">12526 11819 8086,'0'-12'553,"0"4"0,-1 1 0,-3 1 0,-4 4-254,-3 0 1,-2 8 0,1 3-1,-2 7 1,-1 4 0,-2 4-1,4 0 1,1 1 155,4 0 1,1 0-216,-1 0 1,3-5-643,5 1 0,1-10 1,4 0-1,6-4 0,6-4 1,2-2 179,3-1 1,2-1 203,1-3 1,-5-3 0,0-6 0,-1 1 0,-1-1 0,0 0 0,-3-2 0,-1-2-31,-2 2 1,-1-3 0,-1 1 0,-3 2-1,-2 0 1,-2 0 0,-2-2-8,-1 2 0,-1-3 0,-3 2 0,-5 2 0,-2 4 1,-2 6-1,-3 3 0,-1 1-96,-3 0 0,0 1 1,-4 3 150,3 5 0,-7 7 0,1 3 0</inkml:trace>
  <inkml:trace contextRef="#ctx0" brushRef="#br0" timeOffset="63">11361 13382 8663,'0'-12'361,"0"-1"0,-2 6 1,-2 3-1,-4 3 0,-5 1 1,-2 1-1,-1 2-166,1 1 1,-1 4-1,3-2 1,-1 1-1,3 1 1,1 0-1,3 1 1,2-1 0,1 0-1,-1 2 1,3 2-158,0 3 1,4 3 0,2-1 0,4 4 0,3 2 0,2 0 0,-1-1 0,0-2 0,1-2-283,-1-3 0,1-3 0,-1-2 1,2-3-1,1-2 0,1-2 1,0-3 60,-3-4 0,4-3 0,-1-5 0,0-1 0,-3 1 0,-2-2 0,-1-1 0,-3-2 148,-2 2 0,0-3 0,-5 0 0,0 0 0,0 0 0,-2 3 0,-2 2 0,-4 0-33,-3 1 1,-2-1 0,0 0 0,-3-1 0,0 0-1,-1 4 1,1 3 0,-1 5-678,2 0 0,0 4 745,-2 2 0,4 8 0,-5 8 0</inkml:trace>
  <inkml:trace contextRef="#ctx0" brushRef="#br0" timeOffset="64">12799 14424 7898,'0'-8'157,"0"-1"0,2 5 1,0-4-1,4-2 1,-1-1-1,1-1 1,-2 1 897,2 3 0,-5-3 0,2 4-1020,-6 0 0,-4 1 0,-5 6 0,-1 2 0,-1 2 0,-1 4 1,-1 3-1,-1 3-380,-1 2 0,9-2 0,-4 3 1,4-3-1,2-2 0,3 0 235,2 1 1,4-2 0,2-3 0,4-5-1,4-5 1,4-3 0,0-2 167,-1-3 0,-1-1 0,-2-1 0,1 0 0,-1-1 1,1 1-1,-1-1 0,0 2 56,1 3 1,-5-2 0,0 5-38,2-2 0,-4 10 1,-2 2-1,-3 9 1,-1 7-1,-1 4 1,-3 3-1,-5 7-70,-2 5 1,-5 8 0,-1 4 0,2-2-1,1-4 1,2-4 0,-1-3 0,1-3-3,0-3 0,3-10 0,2 2 1,2-3-1,1-3 0,0-1 0,0-1 1,-1 1-1,1 0 379,0 0 1,-4-2-1,2-4 1,1 1 0,-1-1-258,4 1 1,0-8 0,2-5 0,2-8 0,2-6 0,4-4-305,3-1 1,1-2 0,2-4-1,1 1 1,2-1 0,-2 0 0,-1 2-1,-2 2-467,1 4 0,-5 2 1,-1 0-1,0-1 0,-2 0 1,2 3 643,0 0 0,1 1 0,5-1 0</inkml:trace>
  <inkml:trace contextRef="#ctx0" brushRef="#br0" timeOffset="65">12911 15044 7804,'4'-8'274,"0"0"1,6-1 0,-2-3 0,3-1-1,1 1 1,1 1 0,-1 3 1,5-3 0,-1 4 0,-1 0-1,-1 3 1,-1 2 0,-2 4 0,-3 3-292,-4 8 1,-4 0 0,-5 8 0,-6 0-1,-5 0 1,0-1 0,-1 1 0,1-2-1,2-2 1,3-5 97,3-4 1,5 3-1,0-4 1,6 2-1,5-3-221,3 0 1,6-2 0,-1-3 0,-1 2 0,-1 3 0,-3 1 51,-2 2 1,-5 2 0,-10 3-1,-8 1 1,-8 3 0,-7 0 0,-2 0-1,-4-3 1,1-1 86,1-2 0,-3 1 0,4-1 0</inkml:trace>
  <inkml:trace contextRef="#ctx0" brushRef="#br0" timeOffset="66">11782 10058 8724,'13'-7'1875,"-1"3"-1603,0 3 0,-3 1 0,-1 0 0,2 0 0,1 0 0,1 0 1,0 1-305,1 3 1,5-2 0,2 2 0,4-3 0,1-1 0,1 0-1,1 0 1,2 0 27,-1 0 0,2-1 0,-1-2 0,-1-1 0,-2 1 0,-1 2 0,0 1 0,-1 0 27,1 0 0,0 0 1,1 0-1,3 0 1,4 0-1,3 0 1,1 0-1,2 0-130,2 0 1,-1 0 0,6 0 0,0 0 0,3 0 0,0 0 0,-1 0 0,-1 0 36,-1 0 1,-6 0 0,0 0-1,-4 0 1,-5 0 0,0 1 86,-4 3 0,-5-2 36,-1 2 1,-1-3-73,5-1 1,-4 0-58,0 0 1,1 4-5,7 1 1,2-1-82,7-4 135,-1 0-381,0 0 450,-5 0-73,3 0 0,-4 0 28,2 0 0,-4 0-71,-9 0 21,4 0 7,-16 0-10,9 0 391,-16 0 408,10 0-760,-10 0-74,5 0 1,-12 0-45,-2 0 0,-3 0 0,-1 1-257,-1 3 216,6-2 175,2 3 0,10-10 0,2-2 0</inkml:trace>
  <inkml:trace contextRef="#ctx0" brushRef="#br0" timeOffset="67">13556 10033 8904,'-11'-1'0,"1"-2"630,2-1 1,6 0 0,2 4 0,7 0 0,4 0 0,2 0-809,-1 0 0,1 0 0,-1 0 0,0 1 1,-1 4-113,-2 3 1,0-1 272,-5 1 0,1 0 1,-4 5-1,2-1 165,1 1 1,0-1 0,-4 0 0,0 1 0,0-1 0,-1-1 136,-4-3 1,-1 3-119,-7-2 1,-1-4-1,-2 1 1,-3-2-128,-1 0 0,-3 4 0,4-4 51,-1-1 1,2-1 0,6-2 0,1-2-1,3-2 5,4-4 0,2-3 0,4-2 1,2 1-1,3 0 0,1-2 1,0-1-1,2-2 32,1 2 1,-3 1-1,0 0-619,2-2 0,-3 2-350,1-3 1,-4 5-1,3 2-1035,-1 2 1876,-2 5 0,-4-2 0,0 5 0</inkml:trace>
  <inkml:trace contextRef="#ctx0" brushRef="#br0" timeOffset="68">14461 9909 7417,'-12'-12'0</inkml:trace>
  <inkml:trace contextRef="#ctx0" brushRef="#br0" timeOffset="69">14474 9860 7978,'0'-8'2464,"0"-1"-2257,0 1 1,0-4 0,0-1 0,1 1 0,2-1 0,1 1 0,-1 0 74,-2-1 0,-1 1 0,0-1 0,0 1 0,0 0 0,0-1 0,-1 2 0,-4 3-437,-3 4 0,-3 2 0,-1 2 0,-1 0 0,1 2 0,0 1 0,-1 2 0,2 3-184,3 6 1,-3-1 0,4 4 0,0 0 0,2 1 0,0 0 0,1 0 161,1-3 0,2-1 0,1-2 0,0 0 0,1 1 228,4-1 1,-3-5 0,7-3 0,-1-4 0,0-2-1,-1-4 1,0-1 0,0-3 144,3-1 1,1-1-1,1-2 1,0-1-1,1-1 1,-1 0-1,1 3 204,-1 0 1,-1 1-1,-1 1 1,-4 1 0,1 3-99,0 2 0,-3 1 0,3 5 1,-1 3-1,-3 4 0,-2 3-352,-1 2 0,0 1 0,0 2 1,0 5-1,0 2 0,0 3 0,-1 2 1,-2 2-44,-1 2 0,-5 0 0,4 1 0,-2-4 0,-1-2 0,-1 1 0,1 1 105,-1-2 1,-2 0 0,0-4-1,1-1 1,2-1 0,-1 1-1,1 0 1,1 0 0,2-3 4,2-1 1,-3 0 0,2-3 0,0 2 0,0-1 0,0 1 0,1-1-144,2-1 1,1-1-1,-2-3 1,0-1-1,-1-3 172,4-2 0,1-6 1,6-9-1,2-4 0,1-3 1,2-3-1,2-2 0,2-1 69,-2-2 0,0-1 0,0-2 0,2-1 0,-2 2 0,-1 1 0,-2 1 0,1 0-456,-1 0 0,1 6 0,-1 2 0,0 4 0,1 1-615,-1 4 1,-1 4 0,-3 8 955,-3 4 0,1 4 0,1 0 0</inkml:trace>
  <inkml:trace contextRef="#ctx0" brushRef="#br0" timeOffset="70">14908 10443 7203,'5'0'1182,"-5"0"-86,0-6-832,-5 5 1,5-3 0,0 8 0,0 4 0,0 3 0,-2 2 0,-1 0 0,-2 3-214,-2 0 1,3 2-1,-3-3 1,0 0-1,2-2 1,-1-4 0,5 0-1,5-1-10,8 0 0,6-5-82,7 1 0,9-4 0,4-3 1,0-2-1,1-1 0,-2-1-224,0 0 1,-5 3-48,-3-4 1,-4 4-1,-3-3 1,-3 2 311,-1 2 0,-2-4 0,-3 0 0</inkml:trace>
  <inkml:trace contextRef="#ctx0" brushRef="#br0" timeOffset="71">15218 10455 8140,'-6'-7'1358,"5"3"0,-3 8 0,2 5-1241,2 2 1,0 5 0,0 3-1,0 3 1,0 6 0,0 4-1,0 6 1,-2 6-118,-7 5 0,1-5 0,-10-2 0</inkml:trace>
  <inkml:trace contextRef="#ctx0" brushRef="#br0" timeOffset="72">12626 9451 8007,'-2'-9'426,"-2"1"0,1 5 0,-5-1 1,-2 3-1,-1 1 0,-1 0-163,0 0 1,-1 4 0,1 1 0,-1 2-1,1 3 1,1 1 0,1 1 0,3 1 257,2-1 0,-3 2-549,3 3 0,1-2 1,6 5-1,2 4 1,4 2-1,3 4 1,2 1-1,-1-1-176,0-3 0,1-2 0,1-4 1,1-5-1,1-3 0,-1-5 1,1-4-1,-1-2 82,1-2 1,1-6 0,-5-2 0,2-5 0,0-3 0,0-5 0,-3-2-1,-2-2 121,-2 0 0,3 2 1,-6 1-1,-1 2 1,-2 1-1,-1 1 1,-1-1-1,-3 1-16,-5 0 0,-2 2 0,-1 5 0,-2 2 1,-3 5 16,-3 3 0,-9 1 0,-3 0 0</inkml:trace>
  <inkml:trace contextRef="#ctx0" brushRef="#br0" timeOffset="73">15466 10182 8081,'12'-4'208,"1"0"1,-1 0-1,0 4 1,1 0-1,-1 0 1,2 0-1,1 0 1,3 0-1,1 0 1,3 1-1,2 2 1,1 3-1,-1-1 1,4 1-123,5-4 0,-3 0 0,10-2 0,3 0 0,2 0 0,9 0 0,4 0 0,7-2 1,1 0-1,2-3-190,-4 3 1,-4 0 0,-4 2 0,1 0-1,-2 0 1,0 0 0,-3 0 0,-1 0-1,-1 0 1,-2 0-99,-3 0 0,-2 0 0,-6 0 1,1 0-1,-3 0 0,0 0 0,-2 0 1,1-1 157,2-3 1,0 2 0,-1-2 0,-5 3-1,-3 1 1,-5 0 59,-2 0 0,-6 0 0,-10 0-121,-8 0 0,-6 0 0,-3 0 0,1 0 0,0 0 105,-1 0 0,1 0 0,-1 0 0</inkml:trace>
  <inkml:trace contextRef="#ctx0" brushRef="#br0" timeOffset="74">17078 10096 8182,'0'-7'2784,"6"7"0,2 8-2769,3 3 0,1 0 1,1-1-1,-1-2 0,2 1 98,2 3 0,-2-4-236,3 0 0,-8 0 0,0 3 1,-1-1-1,0-3 0,-1 0 1,-1 0-530,-4 2 1,0 2 605,-2 2 1,-6-1 84,-2 1 0,-3-2-71,-2-3 1,0 3 133,-4-3-123,3 3 10,-4-4 0,6 3 0,0-6 0,1 0 0,1 0 0,2 0 0,-2-1 23,-1-2 0,4-2 0,3-3 0,3-4 0,1-3 120,0-2 1,0-1-1,0-1 1,0-3-1,0 0 1,0-1-1,0 1-124,0 0 0,0-2 0,0 3 1,0 2-1,0 1-1751,0 2 1743,0 5 0,5 1 0,2 6 0</inkml:trace>
  <inkml:trace contextRef="#ctx0" brushRef="#br0" timeOffset="75">17897 9996 7657,'8'-4'0,"-1"-1"0,0-1 0,-2-1 31,1 0 1,-1 0 0,-2-2 0,1 1 0,-1-2 165,-2-1 1,-1-2 0,0 1 0,0 0 0,0-1-1,-1 1 1,-2-2 0,-2-1 0,-2-2 0,-2 2 173,2 1 0,-4 2 0,3 0 0,-4 1 0,-3 2 0,-2 5 0,2 3 0,0 2 1,0 5-455,-2 6 1,1 2 0,5 7 0,2 1 0,4 0 0,1 0 0,1-3 0,3-1-64,3-3 0,8-1 0,0-3 0,4-1 1,1-4-1,1 0 0,-1-3 0,0-2 1,-3-1-12,0 0 0,-1-1 0,1-2 0,-1-3 1,0 0-1,1-4 180,-1-1 1,-4-2 0,-1 1-1,-1 0 171,-3-1 0,-2 8 0,-1 6 0,0 10 0,-1 8 0,-2 6-151,-1 4 0,-6 2 0,3 4 0,-1 3 0,0 4 0,-2 5 0,0 1 0,1-1-34,0-1 1,3-2 0,-4 0 0,2-7-1,-1-7 1,1-3 0,0-4 0,0-2 407,1-5 0,-4-2-375,2-2 0,9-5 0,3-4 0,5-4 0,3-5 0,3-2 0,0-5 0,1-3-146,2-3 0,-2 1 0,4-6 0,0-3 0,-1-2 1,2-3-1,-2 2 0,-1-1-6,-1 4 1,-3 2 0,0 4 0,-2 5 0,-2 4 0,-2 2-458,-1 2 0,-2 6 0,-3 2 567,4 7 0,-4 4 0,4 2 0</inkml:trace>
  <inkml:trace contextRef="#ctx0" brushRef="#br0" timeOffset="76">18194 10517 9427,'-1'8'753,"-3"1"1,-3 0 0,-1 2 0,-1 3-541,0 3 1,-2-4-1,-2 4 1,2-3 0,3-2-1,7 1-51,7-1 1,4-5-226,11-3 0,5-4 1,7-3-1,3-2 1,1-1-1,-1 1 1,-2 1-387,-1-2 1,-5 5 0,0-3 0,-5 1 0,-4 0-1,-1-1 449,-3 1 0,-6-4 0,-4 0 0</inkml:trace>
  <inkml:trace contextRef="#ctx0" brushRef="#br0" timeOffset="77">18467 10567 8448,'-8'0'1527,"0"1"-1239,-2 3 1,4-1 0,2 5 0,2 2 0,-1 1 0,-1 1 0,1 2 0,1 1 0,2 3 0,0 2-451,0 2 0,0-3 0,0 2 0,0-1 0,2 1 162,2 0 0,3-6 0,5 3 0</inkml:trace>
  <inkml:trace contextRef="#ctx0" brushRef="#br0" timeOffset="78">16235 9513 9670,'1'5'604,"3"-5"0,3-7 0,1-4-490,1-1 0,-3 2 0,4-1 1,-2-3-1,2 1 0,1-1 1,0 1-1,-1 0 0,-3-3 0,0 0 1,-2 1-129,1 1 0,-2 6-98,-4-1 0,0 8 0,0 1 0,0 7 1,0 4-1,0 1 99,0 1 0,1 3 1,2 1-1,2-1 1,1 1-1,-1 1 0,-1 0 1,1 1-69,-1 0 1,4-4 0,-4 3 0,-1-1 0,-2-1 0,-1 0 0,0-3 0,0 0-171,0-1 1,0 5 0,0-1 0,0-1 0,0-1 0,0-1-1,0-1 1,0 0-1058,0 1 1,0-1 1307,0 1 0,0-1 0,0 0 0</inkml:trace>
  <inkml:trace contextRef="#ctx0" brushRef="#br0" timeOffset="79">16247 9835 8246,'-7'0'3770,"11"0"-3463,9 0 1,3 0 0,-1 0 0,3 0 297,2 0 1,-1 0-656,2 0 0,2 0 135,-2 0 1,-2 0 163,2 0 1,-5-1-448,5-3 0,-5 2-2941,5-2 3139,-6 3 0,9-5 0,-5-1 0</inkml:trace>
  <inkml:trace contextRef="#ctx0" brushRef="#br0" timeOffset="80">19162 10108 10090,'-9'5'234,"2"4"1,1 2 0,0 1 0,1 1-29,2-1 1,1 2-1,1 1 1,-2 1-1,-1 0 1,1-3 0,2 0-1,1-1-142,0 1 0,1-2 1,4-2-1,4-2 1,5-1-1,4-4 1,3 0-1,5-4-36,5-2 0,11-4 1,5-9-1,5-3 1,9-5-1,-29 11 1,2-1-1,3-1 1,0-1-1,3 0 1,0-1-1,4 1 1,2 0-371,1 0 1,1 1 80,1 0 1,1-1-1,2-2 1,-1-1-1,2 0 1,-1-1-1,1-1 1,0 0-1,1 0 1,0 0-101,-1 1 1,0 0 0,-3 2 0,-1 0 0,-3 0 0,0 1 0</inkml:trace>
  <inkml:trace contextRef="#ctx0" brushRef="#br0" timeOffset="81">10269 7057 13822,'0'-12'158,"2"-1"0,0 1 1,2-1-1,1 1 0,-1 0 1,1-1-157,2 1 1,-4-5 0,2 1 0,-1 0 0,1 3 0,-3 0 0,0 1 0,-2-1 0,0 1-401,0 0 0,-2 1 0,0 1 0,-3 2 0,1-2 1,0-1-1,0-1 134,1-1 1,2 1 153,1-1 1,0 5 0,0 0 0,0-2 0,0-1-1,0-1 71,0-1 0,4 5 0,0 0-4,-1-2 1,-2 3-1,-1-1-5,0-2 1,0-1-1,0-1 1,0 0-1,0-1 1,0 1 87,0-1 1,0 5 0,-1 0-1,-2-2 24,-1-1 0,-6 4-208,2 3 1,1 4 0,0 4 0,2 5-1,1 2 1,0 1 95,-1 0 0,-3 1 1,3-1-1,-1 1 0,1-1 1,1 0-1,-1 1 1,1-1-294,2 1 0,-4-5 0,2 0 378,1 2 1,2-6-1,1-4 294,0-7 0,-4-4 0,-1-1 0,3-1 0,0 1 0,2-1 1,0 1 192,0 0 0,-4-1 0,0 1-588,1-1 0,6 5 1,3 1-1,0 2 1,4 2-1,1 2-203,2 1 0,-1 0 0,0 0 0,1 0 0,-1 0 102,1 0 1,-5 4 0,0 1 0,0 2 0,1 3 0,-1 1 0,0 1 0,0 1-8,1-1 1,-1 0 0,4 1 0,1-1 0,-1 1-1,1-2 1,-2-2 482,-3 0-69,3-7 0,-10 5 1,2-4-1,-6 1 0,-5-1 1,-3-2-121,-1-1 1,3 4-1,1 1 1,-2-3 0,-1 1-133,-1 1 0,4-1 1,-1 5-1,0 0 0,-2 1 1,-2-1-1,1 0-631,0-1 0,-1 3 0,1-5 0,-1 1 641,1-1 0,-6 5 0,-1-3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6:02.41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8669 5172 8076,'7'-6'518,"-1"4"1,-6-7-1,0 0 1,0-2-527,0-2 1,0 1 0,0-1 0,-2 2 0,-2 3 0,-4 4 0,-3 3 0,-2 1 0,1 0 0,0 1 0,-1 3 0,1 4 0,-1 3 0,1 3 0,0 1 0,1 2 0,1-1 0,3 1 0,2-1 0,0 0 0,1-3 0,0 0 0,3-2 0,4-3 0,5-4 0,3-2 0,1-4 0,1-1-1,-1-2 1,0-2 0,2-3 0,1-1 0,2-1 0,-2 0 0,-1 1 0,-2 1 0,-1 2 0,-1-2 0,-2-1-450,2-1 0,-3 1 511,1 2 1,-5 5-1,-1 10 1,-3 5 0,-4 4-1,-2 1 1,-3 2 0,-2 4-1,-3 5 1,-2 3-1,2 2 1,1 3 0,2 4-1,-1 4 1,2-1 0,2 1-1,0-3 1,1-3-1,0-4 1,1-4 78,1-3 1,-2-6-1,4-4 1,1-2 0,2-2 45,1 1 1,1-6-1,2-4 1,2-5 0,2-3-187,3-2 1,1-2-1,1-3 1,2-2-1,1-1 1,2-1-1,-2-1 1,0-1 49,2-3 1,-3-2 0,3-2-1,0 0 1,0 2 0,-2 2 0,-3 5-1,-2 2-390,-2 2 1,-4 3-155,4 1 1,-3 4 0,3-3 500,1 2 0,-3 0 0,-1 5 0</inkml:trace>
  <inkml:trace contextRef="#ctx0" brushRef="#br0" timeOffset="1">8830 5705 7633,'-8'4'1058,"0"0"-656,5 6 1,-6-3-52,4 5 1,-4 1-141,0-1 1,3 0-52,-3 1 0,7-1-133,-3 1 1,4-5-149,1 0 1,1-4 94,4 5-26,-4-7 47,15 4 1,-7-6 35,7 0 0,-2-1-184,-2-4 1,1 3 120,-1-7 0,1 2 0,-1-2 0,-1 1 0,-1-1 0,-3 1 0,-2 0 0,-2-2 68,-2-1-15,-1-1 216,0-1 1,-5 5 741,-3 0-699,-4 5 1,0-3 0,0 6-1810,-1 0 1115,1 0 1,5-1 413,3-3 0,2-3 0,2-5 0</inkml:trace>
  <inkml:trace contextRef="#ctx0" brushRef="#br0" timeOffset="2">8818 5023 7436,'0'-12'0,"0"-1"0,0 1 77,0-1 0,0 1 0,0 0 0,0-1 1,0 1 407,0-1 1,0 5-198,0 0 0,0 4 1,-1-5-1,-3 0 1,-5-2-1,-2 0-250,-1 2 1,-1 3 0,0 3 0,-4-1-1,-2 1 1,-2 2 0,1 1 0,-3 0 0,0 0-1,-3 0 1,-2 1 0,-1 3 0,0 4 0,0 5-253,1 3 0,-3-1 247,2 6 0,-1 1 0,-4 7 0,2 3 0,0 1 0,2 0 0,-1 0 0,4-1-45,1-3 1,6-3 0,4-1-1,2-1 1,2 1 0,1 1-1,1 2 1,3 2-26,2 2 0,-4 1 1,5 4-1,2 0 1,-1 1-1,0-1 0,-1 0 1,1 0-1,2 0 1,-1 1 136,-2-1 1,3-5-75,-3-3 1,2 1 0,2-1-1,0 0 1,2 0 0,0 1 351,3 2 0,4-5-301,-1 2 0,4-3 0,1-1 0,2-1 0,2-2 0,0-2 296,0 2 1,-1-4-370,4-1 1,-3 1-1,3-2 1,1-1-1,0-1 1,-1-1-254,3-1 305,0 0-27,2 1 1,-5-2-293,1-3 0,0 2 55,4-6 1,-1 0-2,1-4 1,0 0 114,0 0 0,0 0 25,-1 0 1,3-7 154,2-5 0,-2 2 95,6-6 0,-1 3-92,1-8 1,-3 5-202,-5-5 0,1 1 76,3-5 1,-7 0 0,3 0 0,-2 0 7,1 1 21,-5-7 0,5 4 0,-5-5-97,0 2 1,5-3 64,-4 4 1,-2-2 157,-1 2 0,-2 3-91,1-3 1,-5 3 99,6 1 1,-10 0-73,5 1 1,-3-3-33,-1-1 0,1 1 15,-4-2 1,3 2 21,-4-2 0,0 7-109,-4-3 1,0 3 88,0-3 0,0 6 0,0 2 1,0 2 17,0-1 0,-1 2 101,-3-3 0,1 4-104,-5 0 1,3 1 9,-3-1 1,0 0-72,-4-4 0,-1 3 0,1-4 0,-1 2 0,1-2 1,0 0-1,-1-1 0,1-1 14,-1-2 1,5 4 0,1 2 0,0 2 0,0 2 0,-1-1 0,0 2 0,0 2-49,-2 0 1,3 5-1,-1-3 1,-3 0-1,-3 2 1,-4-1-1,-1 4 1,-5 0 0,-3 2-673,-6 0 0,-5 0 0,-1 0 0,-4 2 711,-1 2 0,-13 3 0,-6 5 0</inkml:trace>
  <inkml:trace contextRef="#ctx0" brushRef="#br0" timeOffset="3">9277 5581 7639,'7'0'1422,"-2"0"-1184,-5 0 233,0 0-53,6 0-289,-5 0-38,10 0 103,-9 0 0,5 0 442,-3 0-654,-3 0 262,5 0-236,-6 0 1,1 0 0,3 0-206,4 0 0,-1 0 18,2 0 0,-5 0 174,4 0 1,0 0 0,5 0 0,-1 0 30,0 0 1,-3-1 2,-1-3-29,0 2 1,5-3-1,-1 5 14,0 0 0,2 0-1,3 0-6,-4 0 0,7-2 1,-5 0-28,1-3 1,7 1-87,-3 4 1,9-4 98,4 0 1,3-4-79,1 4 0,0-5 66,1 5 1,-1-4-8,0 4 1,-5-4-8,-3 3 1,-3 1-8,-1 4 1,-2-4 95,-2 0 0,-2 0-92,-2 4 1,-4 0 4,4 0 1,1-2 12,-2-2-72,6 3 75,-2-5 1,2 6 3,3 0 1,-3-1 0,7-2 0,-2-1 0,1 1-1,2 1-1,2-2 1,-6 2 0,0-2 0,-4 3 0,-1-1-1,-2-1 1,-2-1 0,-4 2 378,0 0 1,-1 2-238,1 0 0,-5 0 1,0-1-136,2-3 0,1 2 1,1-3-1,1 1 22,-1 0 1,-4-1-18,1 5-65,-7 0-1289,4 0-1322,-17 0 2676,8 0 0,-2-5 0,11-2 0</inkml:trace>
  <inkml:trace contextRef="#ctx0" brushRef="#br0" timeOffset="4">10567 5308 6375,'-7'0'4310,"1"0"-3201,6 0 253,0 0-1497,6 0 0,1 4 0,5 0 0,-1 1 0,-1-1 0,-2 0 67,2-1 0,-3 2 0,1-1 0,0 0 0,0 1 0,-1 0-50,-1 2 1,2-3 0,-2 3 0,-1 0 0,2-2 0,-1 2 0,0-1-137,1-1 0,2 1 0,3-3 1,0 1 355,1-2 1,-5 0 71,0-2 1,-5 1-1,0 3-406,-6 5 0,2-3 0,-5 1 142,1-1 1,3-1-1,-3 0 144,-1 3 1,-1 3-66,-5 1 1,-2 2 0,-1 1 0,-3 3 0,0 0 0,0 1 14,3 1 0,-3-5-33,2 1 1,-2-2 0,4-2 0,0 1-1,3-2 1,2-1-49,2-2 35,-4-5 568,9 2 63,-3-5-538,5 0-920,0 0 869,0-5 0,0 3 0,0-3 0</inkml:trace>
  <inkml:trace contextRef="#ctx0" brushRef="#br0" timeOffset="5">9909 4899 8121,'-1'-7'354,"-2"2"-177,-1-1 0,-1 3 1,1-4-1,-5 2-249,-2 2 0,3 2 0,0 1 0,-2 0 63,-1 0 1,-1 5-1,1 3 1,1 2-1,3 0 1,2-2 64,2 2 1,0 1-1,0 1 1,-1 1 0,1-1-1,2 0 1,1 1 0,0-1-93,0 1 1,0-1-1,0 0 1,0 1 0,0-1-1,1 1-53,4-1 1,-3-5-1,7-3 1,0-3 177,2-1 1,-2 0-135,-1 0 1,-4 0-1,4 0 1,2 0-46,1 0 1,-3 0 81,0 0 0,1 0 0,3-1 103,0-3 1,-5 1-1,-3-5 1,-2-2 19,-2-1 1,0-1 0,0-1 0,0 1-1,0 0 1,0-1 0,0 1-128,0-1 0,0 5 0,0 0-32,0-2 141,0 5-13,0-1 1,1 6 0,3 0-14,5 0 1,-4 6 0,-1 2 0,-1 2 0,0-1 0,1-1 0,0 2-49,2 1 0,-4 2 1,7-1-1,-1 0 1,0-1-1,0-2 1,1-4-36,-2 1 0,-1-5 0,-3 5 0,3-2 0,-1 1 0,2 1 21,0-1 0,-4 1 0,2-4 341,1 3-272,-5-1 1,6-4-92,-3 0-503,-2 0 0,2 0 516,-8 0 0,2 5 0,-3 2 0</inkml:trace>
  <inkml:trace contextRef="#ctx0" brushRef="#br0" timeOffset="6">11584 4936 7033,'0'-8'162,"0"0"1,-2-1 0,0 1 9,-2 0 0,-5 4 0,4-5 0,-2 0 0,-1-2 1,-1 0-1,2 1 141,2 2 0,-5 4-178,2-5 0,-3 7-9,-1-3 1,3 0-5,1 1 1,0 0-145,-5 4 1,0 0 27,-4 0 1,2 0-79,-6 0 0,5 4 66,-5 0 1,6 6 0,-2-2 0,2 3 0,1 1 0,1 1-1,2 0 1,1 3-4,3 0 1,2 1 16,5-5 1,0 5 0,0-1-1,0 1 1,0-1 0,0 1 54,0-2 1,5-3-80,3-3 0,-1 2 0,1-4 0,2-1 1,1-1-1,2-4 89,-1-1-154,0 0 0,2-1 0,1-4 0,2-3 1,-2-3-1,-1-3 0,0-1-212,2-1 295,-8-6 1,9 6 0,-9-3 0,2 1-1,-1 3 1,-2 0-51,-1-2 151,-2 4 1,0-5 0,0 5 665,-1 1-793,-2 5 0,-1 3 0,0 8 0,0 4 0,0 3 0,0 2 0,0 0 81,0 4 1,0 4-1,0 8 1,-1 5-1,-2 5 1,-1 3 11,1 2 0,2-6-14,1 3 0,-4-9 0,0 5 0,1-3 0,2-1 0,-1 1 0,-1-1 83,-1-2 1,0 5-1,3-4 1,-2 0-1,-2-4 1,-1-1-1,0-3-20,4 1 0,0-5-122,2-4 1,0-2 0,0-2 0,0 1-303,0-1 324,0-5 1,2-3 0,2-8 0,3-4 0,1-5-35,0-3 1,1-4 75,3-4 0,0-3 0,1 0 0,-2-2 1,-2 1-1,0 2 35,0 1 0,2 5-158,2-1 0,-2 6 0,-2-2 0,0 5 0,-1 2 0,0 3-109,1 2 1,-5-3-164,4 4-428,-5-1-184,8 5 423,-10 0 0,5 6 524,-6 2 0,0 3 0,0 2 0</inkml:trace>
  <inkml:trace contextRef="#ctx0" brushRef="#br0" timeOffset="7">11795 5544 11591,'0'12'402,"0"1"0,-5-1-241,1 0 0,0 2 40,4 3 1,0 1-221,0 2 0,-1 2 93,-3-5 1,2-1-404,-2-3 1,3-1-1242,1 1 852,0-1 428,0-5 68,5 4 222,-3-10 0,9-1 0,-4-7 0</inkml:trace>
  <inkml:trace contextRef="#ctx0" brushRef="#br0" timeOffset="8">11906 4775 7726,'-5'-7'84,"3"0"0,-3 4 0,-1-2 0,-2-2 0,-2-3 436,2-1 0,-1 3-346,4 0 0,-4 1 0,2-3 65,0 2 1,-3 4-134,6-4 0,-5 5 336,0-1-271,-2-3 1,-1 4-170,-1-5 0,1 4 0,-2-3 0,-1 1-40,-1 3 0,-5-2 82,4 1 1,-5-4 0,3 3-101,0 3-13,1 0 1,1 1 0,-1-2 0,0-1-48,1 1 1,0 2 137,5 1 0,-1 0-28,1 0 1,3 0 0,1 0-1,-1 0 71,-2 0 0,-2 1-50,1 3 0,-2 3 6,-3 6 1,2-1-150,-5 0 0,0 2 89,0 3 0,-2-3-136,5 2 170,-5 3-3,8-5 0,-8 5 23,6-2 0,-1 1-36,5 3 0,-1 2-12,1-2 1,1 3 98,3 5 1,-3-2 0,4 3 0,-2-1 0,3 0 0,-1-2 0,1 0 0,-1-3 34,0 1 0,5 0 0,-4 0 0,2 0 0,0-2 0,0-1 0,0-3 0,-1 1-94,3-1 0,-1 2 20,-1 3 1,2-3-1,-2-2 1,3 1 0,1-2-1,0 1 116,0 0 0,1-4-115,3 2 1,-2 1 0,3-2 0,-1-1 0,2 1 0,-1-1 8,1 1 1,2 5-43,-4-4 1,5 0 0,-4-1 0,1 0 0,1-1 0,-1-1 19,4-2 1,-3 1 41,1-1 0,-4-3 1,5-1-1,0 1 0,2 1 115,2-2 1,-5 2-256,0-6 0,-4 0 69,5-4 0,-1 4-250,4 1 289,-5 4-12,4-7 1,-4 9-173,6-3 0,-1-1 32,0 1 0,-1-4 22,-2 4 1,2-1 151,-3 2 0,3-4-108,1-5 0,-3 1 213,-1 4 0,0-4 0,5 3 0,-1-2-77,0-2 1,1 0-9,-1 0 1,1 0 50,-1 0 0,0 0-305,1 0 0,-1 0-26,1 0 244,4 0-21,-3 0 1,4 0-163,-5 0 0,0 0-36,4 0 1,-3-2 171,2-2 0,-2 3 135,-2-4 1,1 0-54,-1 1 1,1-4 145,-1 3 1,2-3 32,2 4 0,-6-4-12,2 4-196,-2-6 51,2 9 1,1-9 0,-1 6 0,1 0-127,-1-2 1,0 5 63,1-3 0,3-2-235,1 2 96,-1-6-37,2 9 1,-2-10 77,4 3 1,-5-3 97,2-2 1,-3 1-63,-2-1 1,0 1 164,1 0 20,-1-6-142,1 4 1,-1-9 18,0 2 0,1-4 6,-1-4 1,-1 3-121,-2-3 1,2 3 22,-3 1 0,-1 0-174,1 0 1,-1 1 65,1-1 1,2 4 101,-6 0 0,1 5-2,0-5 221,-4 6-201,5-8 0,-6 3 158,0-4 0,0-1-88,0 0 0,0-4-35,0 0 0,-5-1-30,1 1 1,-4-1-162,4-4 0,-4 0 81,3 5 0,-3 0 67,4 4 0,-6 1-27,2-1 1,-2 4 71,2 0 0,-3 5 0,3-3 0,-3 1 0,-2 2 0,1 3 65,0 0 0,-2 1 1,-1-1-1,-3 1 0,0 1 1,-1 1-1,-1 4 1,-2 0-188,-1 3 1,-2 2 0,0 1-1,2 0 1,2 0 0,5 0-1,2 1-916,1 3 1,5-1 1053,0 5 0,5 1 0,-2 3 0</inkml:trace>
  <inkml:trace contextRef="#ctx0" brushRef="#br0" timeOffset="9">12129 5370 7776,'0'6'642,"2"-5"1,2-5-185,4-3 1,-1 4 0,1-1 0,2 3 0,1 1-1,2 0-339,-1 0 1,0 0 0,1 0 0,-1 0-1,1 0 1,-1 0 0,0 0 0,2 0 0,3 0-234,3 0 0,5 0 0,3 0-56,1 0 1,5 0 15,-1 0 1,-1 0-65,1 0 58,0 0 154,4 0 0,-5 0-38,-3 0 1,3 0 16,1 0 1,-2 0 90,2 0 0,0 0-94,5 0 1,3-4 59,0 0 1,2-5 49,-2 5 0,-2-1-76,2 0 1,-1 3 28,2-7-11,-4 7-10,5-4 1,0 2 11,2 0 1,-1 0 2,2 4 0,-2 0-230,1 0 0,-2 0 58,-6 0 1,-4 0 64,0 0 0,-5 0 46,1 0 1,-3 0 0,-1 0 0,1 0 119,3 0 27,-3 0-140,10 0 0,-4 0 86,5 0 0,-4 0-61,0 0 0,-4-2 1,4-2 0,-5 3 10,1-3 0,-7 2-2,-2 2 0,-5 0-49,2 0 1,-7 0-33,-2 0-87,-5 0 126,2 0-47,-5 0-205,0 0 0,-5 0 0,-2 0 0</inkml:trace>
  <inkml:trace contextRef="#ctx0" brushRef="#br0" timeOffset="10">14213 5259 8388,'0'-7'1104,"6"1"0,2 6-743,3 0 1,1 0-133,1 0 0,-5 0-60,0 0 0,1 4-136,3 0 1,-4 5 0,-1-4-381,-1 2 312,3-4 15,-7 8 0,3-8-95,-5 5 1,0-4-356,0 4 417,0 1 1,0-1-18,0 0 1,0-4-1,0 5 2,0 0 0,-4-2 30,0 1 1,-6-4 196,2 5 0,-3-5-111,-1 4 0,-1-4 56,1 5 0,-5-3-95,1 3 143,-1-4 0,5-3 1,-1 0-1,1 2 31,-1-1 0,5-3 1,1-4-1,2-4 0,2-3 1,2-2-1,1 0 18,0-4 0,1 3-231,3-2 1,-1 2-1,4 2 98,-2-1 1,4 5-626,-5 0-2012,0 5 2569,-4-3 0,-6 6 0,-1 0 0</inkml:trace>
  <inkml:trace contextRef="#ctx0" brushRef="#br0" timeOffset="11">12787 4589 7598,'-2'-11'718,"-2"3"0,-4 3-404,-3 4 0,-1 7 1,-1 2-1,1 3 1,-1 3-1,1 1 1,0 1-1,-1 1 1,2 1 251,3 2 1,-2 0-592,6 0 1,-4 1 0,4 4 0,1 0-1,2 0 1,1 1 58,0 3 0,4-3-76,0 3 1,6-7 0,-4-3 0,3 0-1,-1-1 1,2 0-135,1-3 0,-3-1 160,0-1 1,0-5 0,3 0 0,-1 0 0,-3 1-135,-2-1 83,5 0 0,-7-1-20,5-3-496,-5-2 1,2-4-643,-5-2 1,5 1 678,-1-5 0,0 0 546,-4-5 0,0-5 0,0-1 0</inkml:trace>
  <inkml:trace contextRef="#ctx0" brushRef="#br0" timeOffset="12">12985 4626 8174,'-1'-11'704,"-3"3"0,2 4 0,-2 8 0,3 4 1,1 4-137,0 5 0,0-2-504,0 6 1,0-1 0,0 4 0,1-2 0,2-1 0,1 1 0,-1 1-82,-2 2 1,-1-2-1,0-2 1,0-3 0,-1-2-1,-2 1 1,-1-2 0,1-1-1083,2-2 1,-3-2 0,0-6 1048,1-8 0,1-7 0,2-4 0,2-3 1,2-1-1,4-2 0,2 2 0,1 1 68,1 0 0,-2 4 1,6-3-1,-2 5 1,-1 2-1,-1 4 0,0 0 1,1 3-623,-1 2 1,1 1 463,-1 0 0,-4 1 487,1 3 0,-7 3-177,3 6 1,-4-1-107,-1 1 1,0 0-210,0 4 0,-4-3 0,-2 4 0,-1-2 8,-2 1 1,-2-1 77,-2-3 0,5-1 0,0-1 1,-2-1-40,-1-2 1,0-4 160,3 4 0,-3-5 523,2 1-447,4-2 61,-6-2-449,4 0 239,-5 0 0,3 0 117,1 0-30,5 0-77,-2-6 0,5-1 0,0-5 0</inkml:trace>
  <inkml:trace contextRef="#ctx0" brushRef="#br0" timeOffset="13">13258 4862 7839,'13'-2'0,"-1"-2"0,-4 3 785,0-3 0,1-2-268,3 2 1,1 0 75,-1 4-382,0 0 131,-5 0-279,4 0-585,-4 0 0,6 0 497,-1 0-153,-5 0 1,2 1 0,-3 2-2706,1 1 2366,-4 0 1,4-4 516,-3 0 0,-3-5 0,5-2 0</inkml:trace>
  <inkml:trace contextRef="#ctx0" brushRef="#br0" timeOffset="14">13370 4738 10448,'0'12'914,"0"1"1,0-5-661,0 0 1,1 2-40,3 6 0,-2-2 12,2 3 1,-3-4-345,-1 0 1,4 3-1,0 1 1,-1-2-1,-1-1 1,-2-2-3356,0 1 2600,0-1 1,0-4 871,0 0 0,5-5 0,2 3 0</inkml:trace>
  <inkml:trace contextRef="#ctx0" brushRef="#br0" timeOffset="15">13754 4713 8228,'-8'4'349,"0"0"0,1 2 0,-3-4 0,2 4 0,-2 1-276,-1 2 1,0-2 0,2 2 0,0 0 0,1 2 0,1 2 67,3-1 1,3-4-422,1 1 177,5-1 0,3 3 83,9-3 0,-3-2 37,2-6 1,-2 4-318,-2 0 1,1 0-259,-1-4 0,1 0-986,-1 0 1544,-5 0 0,9-11 0,-2-3 0</inkml:trace>
  <inkml:trace contextRef="#ctx0" brushRef="#br0" timeOffset="16">13990 4502 7778,'0'-7'0,"0"2"537,5-1 1,-2 5-77,5-3 1,-5 4-19,1 4 1,3-1-185,1 5 1,-1 1-43,2 8 0,-3-2 0,3 6 0,2-2 0,-3 2 1,-1 1-14,1-6 0,-1 5 129,1-4-129,3 5-89,-4-9 1,2 5 0,-3-5 0,1-1 0,-1 1-1,-1-1 1,-1 2 0,1 1-294,-1 1 1,0 1-877,-4-5 1,0 1 1053,0-1 0,-4 5-350,0-1 0,-6 1-534,2-5 0,-3-1-974,-2-3 1858,1 3 0,-1-4 0,1 6 0</inkml:trace>
  <inkml:trace contextRef="#ctx0" brushRef="#br0" timeOffset="17">15056 5085 7872,'6'-12'595,"-5"3"0,3 1 1,-2-2-322,-2-1 1,0-1 0,0 0 0,0-1-1,0 1 1,-2-1 0,0 1 530,-2 0-772,-6-1 0,7 6 0,-5 3 1,-2 3-1,-1 2-134,-1 3 1,-1 3 0,1 6 0,0 0 0,1 4 0,1 2 0,3 2 0,0-1-55,0 3 0,5-6 0,-3 0 0,4-3 1,1-2-1,0 1 56,0-1 0,0-4 0,1-1 63,4-1 1,1-2 0,7-4 0,-1 0 0,1-2 0,-1-2 0,0-4 0,1-3-241,-1-1 296,1-1 1,-1 1-1,0-2 1,1-1 0,-2-2-1,-1 2 323,-2 1 1,-5 6 87,1 0 1,-3 0 15,-1-5-457,0 6 0,0 3 1,0 8-1,0 5 0,0 2-205,0 1 227,0 6 0,0 0 0,0 4 0,0 0 0,0 3 0,0 2 0,0 1 232,0-2-206,0-1 0,-1 1 1,-2 3-1,-3 4 1,0 3-1,-3 1 0,1 0-79,0 0 0,-1-1 1,-3-3-1,1-4 1,1-3-1,3-2 1,1-3 31,-1-5-104,4-2 0,-3-2-263,6 1 418,0-1 0,0-6 1,2-5-126,2-4 1,3-6 239,5 0 0,1-3 0,-1-3 0,2-3 0,1-1 0,3-5 136,1-3 0,-4 0-288,2-2 0,1 3 0,-2 3 0,-2 1 1,-3 2-1,-3 3-301,2 1 1,-3 4-260,1 4 1,-4-2-827,5 6 1,-5 0 1380,4 4 0,0 5 0,5 2 0</inkml:trace>
  <inkml:trace contextRef="#ctx0" brushRef="#br0" timeOffset="18">15379 5643 7774,'0'-7'1094,"5"2"-878,-3-1 1,9 1 357,-3-4 0,-1 0-173,1 5 1,1-6-60,3 2-138,6 2-123,-4 1 1,4 1-44,-6-1 1,-4 1 5,0 4 1,-3 0-253,3 0-150,-5 0 0,2 6 257,-5 2 1,0 3-1,0 1 1,-1 2-1,-2 1 1,-3 2-120,0-2 1,-3 3 38,-3-1 1,4-1 175,-1-4 0,3 5 0,-4 0 74,2-2 1,5-6-1,-1 0-27,2 0 1,8-3 0,2-2 0,3-3-31,2-1 32,4 0 0,-3-4 345,3 0 0,1-6-163,-2 2 0,1 1-314,-5-1 0,5 0-370,-1-5 1,1 1 0,-5-1 0,-1 0 457,-3-4 0,9 3 0,-3-4 0</inkml:trace>
  <inkml:trace contextRef="#ctx0" brushRef="#br0" timeOffset="19">15540 4862 7503,'-12'0'99,"-1"0"0,1 0 0,0 0 0,1-2 184,2-2 1,2 3 0,5-5 0,-4 1-1,-1-3-58,-2-3 0,3 2 1,1 2-1,-1 0 0,-2 1 1,-3-3-1,-2 1-212,1 0 1,0 5-1,-1-1 1,-1 3-1,-1 1 1,-1 0-1,-1 0 1,1 0 0,-2 0 15,-2 0 0,4 0 0,-5 0 0,-1 0 1,-1 0-1,-2 0 0,1 0 0,4 0 7,3 0 1,-1 0 0,2 0 0,1 0 0,1 0 0,1 0 0,1 1 0,0 2-43,-1 1 1,1 5 0,-1-2 0,1 2 0,0-1-1,-1 1 1,1 1-19,-1-2 1,1 3-1,0-2 1,-1 2-1,1 1 1,-1 1 94,1-1 0,0 0 0,-1 1 0,2-1 0,2 2 0,0 1 0,1 3 0,0 0-53,-1 0 1,3 2-1,-3-2 1,4 0 0,1 2-1,0-1 1,-1 2 0,1-1 2,0 1 0,0-5 0,3 4 0,-2-2 0,-1-2 0,1 1 0,0-1 7,-1-1 1,3 3 0,-3 0-1,2 0 1,2 1 0,0 1-1,0 0 1,0 1 0,0 0 7,0 1 0,0 1 0,0 2 1,0 0-1,0-2 0,0-1 1,0-2 7,0-2 0,0 2 0,2-2 0,0 0 0,2 0 0,-1-3 1,0-1-1,0-2-8,1 1 1,1-1 0,-1 0-1,3 1 1,2-2 0,-2-1-1,-1-2 88,1 1 1,-3 3-85,5 0 0,-5-4-29,4 0 1,-1 1-5,1 3 1,3 1 54,-2-1-238,-4 0 198,6 1 1,-5-1 2,2 1 1,3-2-14,-3-3 0,2 3-127,-2-3 0,3-1 105,-3 1 1,3-5 76,2 1 1,-1-1-64,1 1 0,-1-1 6,0 5 0,1-5-10,-1 1-8,-5 3-36,4 0 0,-4 1-200,5 0 0,1-4 181,-1 5 1,-1-5-1,-1 3 1,0-2-109,3-2 130,0 4 23,5-6 0,-6 5 0,0-6 1,5 0 17,0 0 1,-1-4-59,-4-1 1,1 0 173,-1 1 1,1 2 19,-1-2 1,-4 2 0,1-1-1,0-1-86,2 1 1,2-3 0,-1 1 0,0-1 0,1 0 0,-1 0 132,1 0-254,-1-3 0,2 2 0,2-5 1,4-1-224,-1 1 1,0-5 0,-4 1 0,3 1 247,2 1 1,-5 3 30,1 2 0,-3-2 0,-4 5 1,0-3-1,0 1 38,2-2 1,-2 3-13,-1-1 1,-4 4-1,4-4 1,2 0-1,0-1 21,-2 1 0,3 0-3,-3-5 0,3 1 0,2-1 0,-1 1 258,0 0 0,-3-5-171,-1 1-68,-5-1-24,8-1 377,-10 4-225,5-4 1,-6 10 49,0 0 0,0 0-156,0-5 1,0 5-77,0 0-48,0-1 1,0-3 135,0 0-172,0-1 1,0 1 72,0-1 1,0 0-96,0-4 0,0 3 102,0-2 0,0 2-9,0 2 0,0-5-50,0 1 64,0-1 1,0 5-93,0-1 1,0 5 14,0 0 0,-2 4-119,-2-5 0,1 5 119,-5-4 0,4 4-103,-4-5 1,4 5 117,-5-4 1,5 4-25,-4-4 0,1 4-55,-1-5 35,2 1 19,1 1 1,3-4 218,-2 3 1,1-3-1,1-2 1,-3 1-62,3 0 1,-4-1 0,1 2 0,-1 2 0,-1 0 0,2 0 0,-2-1 0,1 0 0,0 2-95,-1-2 1,0 3-1,-3 1 1,2-1 0,-2 1-141,-1 1 1,3-4 128,0 5 1,1-1-1,-3 1 1,2-3 148,-2 0-253,-1-4 27,-1 4 80,-1-5-641,6 5 438,-4-4 1,5 9 166,-7-2 1,5 3-243,0 1 0,-1 1-847,-3 3 654,5 3 507,-4 0 0,4 4 0,-5-4 0</inkml:trace>
  <inkml:trace contextRef="#ctx0" brushRef="#br0" timeOffset="20">15677 4713 6964,'0'-7'230,"0"1"1,0 5 0,-2-2-1,-2-1-32,-4 1 0,1 1 0,-1-1 0,-2-3 0,-1 1 1,-1-1-1,-1 2 595,1-1-747,5 3 1,-4-3-1,3 5 1,-2-1-1,0-2-69,2-1 0,0-1 0,-5 5 0,1 0 116,0 0 0,3-1-92,1-3 0,0 3 0,-5-4 0,1 4-6,0 1 1,-1-4 19,1 0 0,3 0 21,1 4 1,0 0 19,-4 0 1,-1 0-17,1 0 0,-1 0 7,1 0 1,-1 0-4,1 0 0,-4 0-42,-1 0 1,-1 0 5,2 0 0,2 1 28,-3 3 0,3-2-3,2 2 0,-6-3 0,4 0 1,-2 4 0,2-4-19,2 3 1,3-3 43,1-1-163,0 0 0,-5 5 128,1-1 0,0 1-9,-1-1 0,1-1 5,-1 5-20,1-5 12,0 8-39,-1-9 0,1 9 1,-1-9 0,1 5 0,0-1 181,-1-3 0,1 2-96,-1-1 1,1 0 84,0-4 1,3 4-59,1 1 1,0-1-94,-5-4 1,1 4 71,0 0 0,-1 4-68,1-4 1,-1 5 0,1-4 0,0 2 45,-1 3 0,5-3-155,0 1 144,-1 0-14,-3-1 0,0 4-15,-1-3 0,1 2 20,-1-2-14,1 3 1,0-5 4,-1 2 1,5 3-29,0-3 0,1-1 17,-2 1 0,-2 1 5,3 3 0,-3 1-45,-1-1 0,-1 0 42,1 1 0,4 1-129,-1 2 1,3-2 73,-3 2 1,0-2-37,4-1 59,1-7 8,-1 5-23,3-4 38,-3 6 0,4-1 43,-4 1 0,4-1-68,-3 0 0,3-3 97,1-1 0,-2 0-42,-2 5 1,3-1 0,-3 0 35,2 1 0,1-2-46,-3-3-4,2 3 33,-3-4-134,5 5 0,-4 1 18,-1-1 0,1 1 71,4-1 0,0 0-11,0 1 0,-4-1-18,0 1 0,0 0 41,4 4 1,0-3-34,0 2 1,0-2 149,0-2 1,0 2-83,0 3 0,-1-3-33,-4 2 1,4-2 185,-3-2 0,3 1-50,1-1-97,-6 6 24,5-4-91,-5 4 1,5-6 0,-2 0 0,-1 1 0,1-1 37,2 1 1,1-1 0,0 0 0,1 1 0,2-1 0,2 1 0,1-1 87,-1 0 1,1-3-1,-3-1 1,1 2-1,-1 1 1,-1 1-1,1 1-72,1-1 1,0 0 0,-4 1-1,2-1 1,0 1 0,4-1-1,-1 0-23,1 1 1,2-5-1,-2 0 1,1 2-1,2 1 1,2 1 0,2 1-36,-1-1 0,1-4 0,-1 1 0,-1 0 1,-1 2-1,-2 3 0,2 1 0,1 2-65,1-2 0,-4-3 1,0-2-1,2-2 0,1 2 1,2 0-1,-1-2 106,0-4 0,2-3 0,1-1 1,2 0-1,-2 0 0,-1 0 1,-2 0-1,1 0 174,-1 0 0,0 5 1,1-1-1,-1-2-76,1 0 0,-1-1-382,0 3 0,-3-1-107,-1 5 113,0-5 225,5 3 0,-5-5-177,0 3 1,0-3 302,5 4 0,-1-4-38,1-1 1,0 0-42,4 0 1,-2 0-17,6 0 1,-5-4 103,5 0 1,-4-2-94,3 2 1,-5 3 33,2-3 1,-2 2-4,2 2 1,-8 0-53,4 0 1,-4 0-99,4 0 1,-1 0 98,0 0 8,1 0 0,-1 0 1,1 0 12,-1 0 1,0-4 0,2-1 0,1-1 0,2-1 0,-1 2 50,2-1 0,-4-4-16,3 2 0,-3 3 0,-2-1 1,0 2-1,1 0 101,-1 1 0,-4-2-45,1 0-82,-1 1 0,3 3-95,-3-3 0,3 2 125,-2-2-192,2-3 66,1 6 0,4-10-92,1 3 1,4-3 91,-5-2 1,6 1 2,-1 0 1,-2-1 22,2 1 1,-6-1 104,2 1 0,-4 0-55,0-1 1,-1 5 112,1 0 1,-5 1-141,0-2 0,-1-2 138,1 3 0,-1 1-108,-3-1 1,-1 0 64,5-5-219,1 1 1,3 0 53,0-1-69,1 1 62,-1-6 1,1 4 28,-1-3 1,2 2-135,2-1 0,-6 1 108,2-6 0,-2 4 122,2-3 0,-3 5 90,-1-2 0,-5-2-124,1-2 1,1 2 193,-1-2-204,1 6 9,-5-8 1,4 3 20,0-5 1,0 5 43,-4-1 1,1 0-8,4-3 0,-4-1-32,3 0 1,-3 6-33,-1 2 0,5-1 1,-1 2-1,-2 1 1,0 1-1,-2 1 113,0 1 1,0 4 0,0-1 0,0 0 0,-2-2 0,0-2 0,-4 2 62,-1 3 1,-1-3-322,-4 3 1,-1-3-1,1-2 1,1 1-1,1 0 104,2-1 0,4-1 0,-5-1 0,1-1 1,1 1-1,2-1 0,1 1 0,-2-1 217,-1 1 0,3 1 0,-4 1 0,0 1 0,-1 1 0,2 1 0,1 3 12,-1 2 0,3-3-189,-5 3 0,5-3 1,-4 3-1,-2-2 0,-1-1 5,-1 1 1,4-3 0,1 4 0,0 0 0,0-4 0,-3 0 0,1 1 70,0 0 0,-2 5-73,3-4 0,-3 5 0,-3-1 1,-2 1-1,-5 1 0,-2-3-297,-2 3 0,0 0 30,0 2 0,0 0 0,1 0 1,0 0-1,3 0 0,5 0-966,2 0 1,6 0 1248,0 0 0,5 0 0,-3 0 0</inkml:trace>
  <inkml:trace contextRef="#ctx0" brushRef="#br0" timeOffset="21">8235 8384 7804,'0'-7'206,"0"-4"1,0 3 0,0-3 0,0-2 0,-1 1 0,-3 0 0,-5 1 126,-2 2 0,-2 0 0,-3 4 0,-2 1 0,1 0 0,-3 0 0,1 1 1,-2 2-37,2 1 0,-3 5-233,5 4 0,-3 2 0,3 1 0,2 2 0,1 1 0,3 2 0,3-2 0,4-1-279,2-2 0,4 0 0,2-1 0,4-2 0,5-7 0,2-3 78,1-3 1,6-6-1,-1 2 1,1-4-1,0-4 1,-1 0-173,1 1 0,-3 0 192,2-2 1,-6 3-1,2-2 1,-4 3-1,0 4 219,-1 0 1,-5 8-1,-3 1 1,-2 7 0,-2 5-1,0 5 1,-2 4 179,-2 2 0,-1 7 0,-5 2 0,3 4 0,0 4 1,0 9-361,-2 9 0,-2 3-45,4-26 0,1 0 0,-6 24 0,-1-2 0,1-9 0,1-8 0,1-5 183,2-6 0,4-5 850,-4-3-608,5-3 0,-1-11-230,8-3 1,-1-8 0,5-4 0,2-3 0,1-2 0,1-1-1,0-2 108,1-5-369,5-2 1,-5-2 0,5 0 0,-1-1 0,1-2 0,0-1 0,0 3-202,-3 4 1,-1 0-1,-2 7 1,-1 3-1,-1 3 1,-2 4 389,2 2 0,1-4 0,1 0 0</inkml:trace>
  <inkml:trace contextRef="#ctx0" brushRef="#br0" timeOffset="22">8471 8992 7707,'0'8'607,"-2"0"0,0 2 0,-4 0 0,1-1-242,-1-1 0,-2 1 0,4 4 0,0 3 0,-1 0 0,1-1 0,2-1 1,0-1-1,4-2-435,2-3 1,3-3 0,4-6 0,0-3 0,0-6-1,2-4 1,1-2 0,0-1 0,-2 1 0,1-1-223,-1 2 0,-4 1 0,-1 1 0,-1-3 0,-3 0 0,-2 1 0,-2 1 130,-3 1 0,1 2 0,-6 2 0,0 2 162,-2 1 0,-2-3 0,1 2 0</inkml:trace>
  <inkml:trace contextRef="#ctx0" brushRef="#br0" timeOffset="23">8533 8148 7807,'0'-12'40,"0"0"0,0 3 0,0 1 0,0-2 0,-2 1 0,0-1 211,-2 2 1,-6 5-1,2-2 1,-3 0 0,-2 0-1,1-1 1,-2 1 0,-1 2-1,-3 0 1,0 1 19,0-3 1,-4 1-1,1 4 1,-2 0-1,-3 0 1,-2 0-1,-2 0 1,-2 0-1,-2 2 1,-2 2-172,-1 4 1,0 4 0,-1 4 0,1 2-1,1-1 1,3 3 0,4-1 0,4 3-146,5 2 0,-2 2 1,5 1-1,2 4 0,1-1 1,2 2-1,1-2 0,1 2 275,2-1 1,5 2-223,-1 5 0,-1 6 1,0 4-1,3 6 1,0-1-1,1 1 1,-2-4-1,-1-2 32,1-5 1,2-5-1,1-5 1,0-2-1,0-2 1,0 0 0,0-2 103,0-1 0,5-1 0,4 0 1,2 0-1,1 0 0,0-1 0,1 0 1,-1-2 2,1-2 1,3 0 0,1 2 0,-1-3 0,1 0 0,1-1 0,0 0 0,0-1 0,-2-1-341,2 1 0,-3-1 0,6-3 1,1-2-1,1-3 0,2-4 0,0-1 52,0 1 1,1-3 0,1 4 0,2-5-1,-1-5 1,-2-1 0,-1-4 610,0-2 1,0 5-164,-1-10-177,1 6 97,-6-12 0,5 8-88,-3-6 0,2 0-209,2-4 1,0 1 182,-1-1 17,1-6-167,6 0 1,-5-2-907,3 0 0,1 5 506,-1-1 0,-4 7 156,-5 1 1,0 2 10,0-2 0,-2-1 133,-5 6 1,-1-2 125,0 1 1,-3 4 421,-1-4-403,0-2 0,-1-1 1,3 0 248,-6-1 1,4-1-131,-4-7 0,2 3 0,-3-3 1,1 1-122,-1 0 0,-2 1 0,-1-2 0,0 2 0,0-1 0,0-1 0,0 3 1,0 3-28,0 2 0,-4 0 1,-2-2-1,-1 1 0,-1 1 1,0-1-1,0-1 1,-2-3 63,-1-3 0,-6 2 0,-1-1 0,1 1 0,-3 3 0,1 0 0,-3 2 0,-2 3-124,0 1 0,-1 1 1,0 6-1,0 2 1,0 2-1,1 1 0,-1 4 1,1 0-391,4 2 1,-2 0-1,5 0 1,1 0 470,-2 0 0,4 6 0,-4 1 0</inkml:trace>
  <inkml:trace contextRef="#ctx0" brushRef="#br0" timeOffset="24">9227 8483 8715,'14'0'460,"1"0"0,3 0 0,1 0 0,4 0 0,1 0-217,5 0 0,3 0 0,7 0 1,1-1-1,4-2 0,2-1 1,5 0-1,2 0 0,1-2-189,-1-1 1,-3 3 0,-5-3 0,2 2-1,0 2 1,0 0 0,-2 0 0,4-1-1,0 2-176,1 0 1,6 2 0,-7 0 0,-3 0-1,-1 0 1,-5 0 0,-3 0 0,-4 0-1,-4 0-118,-4 0 0,1 0 0,-10 0 0,-1 0 0,-1 0 1,-1 0-91,-1 0 1,-6 0 0,-6 0 0,-7 0-1811,-4 0 2140,4 0 0,-10 0 0,3 0 0</inkml:trace>
  <inkml:trace contextRef="#ctx0" brushRef="#br0" timeOffset="25">10542 8322 8181,'-7'-12'4156,"2"6"-2078,5 6-1936,5 6 0,-2 6 133,5 0 0,0 6-111,5 3 0,-5-3-687,0-2 0,-1-2 412,1-1 1,2-1 208,-6 0 160,0 1-550,-4-6 1,0 4-48,0-3 0,-1-1 305,-3 1 1,-3-4 0,-5 3 0,-1-1-3,1-4 1,-1 4 277,1-2 1,0 0 528,-1-4 0,1 0-166,-1 0 1,5-5-427,0-4 1,5-2 0,-1-1 0,3 0 0,1-1-1,0 1 1,0-2 0,1-1 0,3-3-423,4-1 0,-1 2 365,2-4 0,-1 6-92,4-1 1,-1 2-31,-3 2 0,4-1 0,-6 1 0</inkml:trace>
  <inkml:trace contextRef="#ctx0" brushRef="#br0" timeOffset="26">9885 7925 9825,'0'-8'515,"0"0"0,-2-1 0,0 1 0,-4 1-360,-1 2 0,-1-1 0,-5 3 0,1-1 1,0 1-1,-2 2 0,-3 1 0,-2 0 1,-2 1-1,2 4-472,1 3 1,-3-1 265,5 1 0,-1 0 1,5 5-1,1 0 1,3 3-1,4 2 32,2 1 0,2-4 1,2 0-1,2-5 0,4-5 1,3-1-1,1 1 0,1-3-25,-1 0 0,5-2 0,-1-2 1,1 0-1,-1-3 0,1 1 1,-2 0-1,-1-1-178,-2-2 1,1 0 0,-1-3 0,0 2 0,1 0 0,-2-1-1,-1 1 135,-2-1 0,-1-2 1,1-2-1,-4 1 432,-3-1 0,-1 8 0,0 5 0,0 7 0,0 4 0,2 1-299,2 1 0,-3 4 0,3 4 1,-2 3-1,-1 0 0,3 0 0,5-2 1,2-3-47,1-1 0,6-1 0,1-5 0</inkml:trace>
  <inkml:trace contextRef="#ctx0" brushRef="#br0" timeOffset="27">11435 8223 7837,'0'-9'155,"0"1"1,0-1 195,0-2 0,0-2 0,0 1 0,0-1 0,0 1 0,-1-2 0,-2-1 0,-3-2-109,-1 2 0,3 2 0,-4 0 0,-2 1 0,-1 1 0,-1 2 0,0 5 0,-1 3 0,1 1 313,-1 0 0,-3 5-639,-1 4 0,1 9 0,3 5 1,1 6-1,1 1 0,1 2-128,2 0 0,5-5 143,-1 2 1,3-4-1,2-3 1,2-3 0,2-1-1,2-4 1,3-3-1,1-4-141,1-2 0,1 0 0,-1-5 1,1 0-1,-1-2 0,0-2 0,1-3 82,-1 0 0,1-8 0,-1 3 1,0-3-1,-1-2 0,-1-1 1,-2 0-1,1-1 134,-3 0 0,4 2 0,-4-2 0,-1 1 1,2 4 332,0 4 0,-4 8 0,1 9 1,-3 6-1,-1 5 0,0 4-280,0 2 1,-1 7 0,-2 5 0,-2 4 0,-2 2 0,-3-1-1,0 0 1,1 1-266,0 0 1,3-2 0,-4 3 0,3-3 0,0-6 0,2-2 0,-2-6 0,1-2 256,1-4 0,1-9 0,4 2 0,-2-4 1,-1 0 779,-1-1 1,0-8 0,6-3 0,2-9-697,4-6 0,3-3 0,3-5 1,1-3-1,3-3 0,1-1 1,2 2-1,-1-1-567,1 0 0,-4 6 0,2 0 0,-1 5 0,-3 5 0,-3 3 0,-2 5 432,-2 3 0,-5 0 0,3 5 0</inkml:trace>
  <inkml:trace contextRef="#ctx0" brushRef="#br0" timeOffset="28">11671 8793 10317,'0'13'519,"0"-5"1,0 0 0,0 2 0,0 1 0,0 1-346,0 1 1,-5 3-1,1 1 1,0-1-1,0 1 1,-1 1-1,-1 0 1,1 0-1,2-3-5517,1-1 5343,2-8 0,0 5 0,0-4 0</inkml:trace>
  <inkml:trace contextRef="#ctx0" brushRef="#br0" timeOffset="29">11720 7987 7626,'0'-12'199,"0"-1"0,-4 5 0,-1 1 0,-2 0 0,-3 2 0,-1-2 0,-1 1 24,-1 1 1,-1-3-1,-1 3 1,-3 1 0,0 0-1,-1-1 1,1-1-1,-1 1-118,0 2 1,-2 0 0,-4 0-1,2-1 1,1 1 0,0 2-1,-3 1 1,-3 0 0,1 0-76,1 0 0,2 1 0,2 2 0,3 3 0,-1 1 1,3 2-1,-1 1 0,1 0 31,-1-2 1,4 3 0,-3 4 0,0-3-1,0 2 1,2-1 0,1 3 0,2 2-1,0 4 9,-1 2 1,1 0-1,-1 3 1,1 1 0,0 6-1,1 0 1,1 0-1,3-2-25,2-2 1,-4 1 0,5-5 0,1 0 0,2-2 0,1-2 0,0-2-2,0 1 1,0-2 0,1 3-1,2-1 1,1 2 0,0 4 0,1 1-1,-1 0-27,-2-2 1,0 3-1,-2 1 1,0 1-1,1-1 1,2-1-1,1-1 1,-1-2-50,-2-3 0,3-2 0,1 1 1,-3-3-1,1-1 0,0-3 1,2-1 108,2-1 1,-3-5 0,5 0 0,-1 2-1,0 1 1,-1 1 0,0 1 0,-2-1-55,1 0 1,2 2 0,-2 1 0,-1 2 0,2-1 0,0 2 0,1 2-1,1-1-106,-1-3 1,0 2 0,5-1 0,-1-2 0,0-3 0,1-2-1,-1-2 1,1 1 0,-1-1 125,0 0 1,1-5 0,-2 2 0,-2 0-1,0-1 1,0-2 0,2 1-44,2 1 0,-1-2 0,2 3 0,1-1 1,2 2-1,-1-1 0,1 1 0,1-3-132,1-2 0,-4 3 0,3 0 0,-2-2 0,2-4 0,0-3 1,0-4-1,-1-3 0,-1-3 282,1 0 1,-1 1 0,-2 0 0,1-1 0,2-3 0,-2 0 0,0 0-165,2 3 1,-6 1 0,4 2 0,0 0 0,-1-1 0,0 1 0,-2 1 0,0 1 0,2 2-408,3-2 0,-3-5 0,3-2 348,1 2 0,-2 0 273,4-1 1,-1 2-205,2-3 357,-3-2-229,0 5 0,-4-5 117,2 2 0,-6 4-95,-2-4 1,-1 2-49,1-2 0,2 4-7,-6-4 1,0-1-78,-4 2 1,0-6 72,0 1 1,0 2-11,0-2 1,0 0-20,0-4 1,0-5-144,0-3 0,0 3-44,0 1 1,0 3 109,0 1 0,0 0 18,0 0 13,0 0 3,0 1-17,-5 4-8,3 2 0,-5 2-74,3-1 1,2-1-100,-7 2 1,5 2 131,-4-2 1,1 0-11,-1 0 0,-2 1 72,6-6 0,-6 2-57,2-2 1,1-2 24,-1 2 1,0-2-3,-5-2 0,5 1 1,0 4 1,-1-2 7,-3 5 1,0 1-8,-1 3 67,1 1-59,-1-1 52,1 6-206,0-4 1,-2 10-187,-3-3 1,2 2-94,-6 2 1,1 0-2144,-5 0 2589,0 0 0,-5-5 0,-2-2 0</inkml:trace>
  <inkml:trace contextRef="#ctx0" brushRef="#br0" timeOffset="30">16111 8173 7875,'0'-12'222,"0"3"0,-2 3 0,0-1 0,-4 1 0,-1-1 0,-3 2 0,-1-2-96,-1 0 0,-2 0 1,-1-1-1,-1 2 0,-1 2 1,-1 0-1,-1 1 0,-2 2 1,2 1-1,0 0 20,-1 0 0,5 5 1,-1 4-1,2 2 1,3 3-1,1 2 1,3 3-1,2 2 1,2 0-110,2 1 0,1-4 0,0-2 0,0-2 0,1-3 0,3-3 0,4-4 1,3-2-156,2-2 1,3-2 0,1 0 0,-1-5 0,1-3 0,-1-4 0,0 1 0,-3-3 0,0 1 101,-1-1 0,1-5 1,-2 4-1,-3 2 1,-3 3-1,0 2 207,-1 2 0,0 7 1,-4 1-1,0 8 0,0 7 1,-2 7 35,-2 6 0,3 3 0,-5 8 0,1 1 0,-2 3 0,-1 1 0,-1 4 0,0 3-147,-2 3 0,-2 2 1,1-5-1,0-5 1,-1-5-1,1-5 1,-1-3-1,2-4-117,3-4 1,-2-7-1,5 1 1,-2-1 0,-1-3 83,1-1 0,0-3 0,4-2-49,-1 0 1,0-8-1,5-1 1,4-7-1,3-5 1,3-5 0,3-3-1,1-4 54,1-1 0,5-5 1,-3-4-1,0-5 1,1-4-1,-1 2 0,1 1 1,-1 5-902,0 4 859,-1 7 0,-9 6-425,0 6-450,0 0 1,1 1 3,-1 2 1,-4 4-287,4 5 0,-3 0 1147,3 0 0,0 0 0,4 0 0</inkml:trace>
  <inkml:trace contextRef="#ctx0" brushRef="#br0" timeOffset="31">16197 8781 8501,'13'0'850,"-1"0"0,1 0 0,-1 0 0,0 0-662,1 0 0,-5 0 0,-1 1 0,-1 3 0,-4 5 0,0 2 0,-2 1 0,0 0 0,0 1 0,-2-1-38,-2 1 1,3-5-1,-5 0 1,2 2 0,0 1-190,1 1 0,7 1 1,5-2-1,2-3 1,1-4-1,0-3 1,2-1-216,3 0 0,-1-9 1,8-5-1,2-4 254,0-4 0,6-7 0,0-3 0</inkml:trace>
  <inkml:trace contextRef="#ctx0" brushRef="#br0" timeOffset="32">16334 7888 7767,'-1'-11'-274,"-2"1"1,-3 3 0,1 0 0,-2 2 820,0-1 1,-1-2-291,-5 4 0,1-4 0,-1 2 0,1 1 0,-2-2 0,-1 1 0,-3 1-111,-1 2 0,-3-2 1,-6 0-1,-2 3 1,-2 0-1,-2 2 1,-2 0-1,0 0 1,2 0-146,1 0 1,1 2 0,-2 0 0,2 4 0,2 1-1,1 2 1,0 2 0,0 2-5,1-1 1,2 1 0,3-1 0,0 2 0,4 1 0,1 2 0,3-2 0,1 0 0,2 0-10,0 2 0,-1 3 0,2-2 0,1 1 1,2 3-1,-1 2 0,-2 1 0,-1 1 79,4 3 1,-3-2 0,3 5 0,-3-2 0,0-1 0,1 0 0,2 0 20,-2-1 1,5-2 0,-1-3 0,2-1 0,0-1 0,1 0 0,2-1 0,1 1-6,0 1 0,0 3 1,0 3-1,-1 0 1,-2 1-1,-1 0 1,1 2-1,1-1 1,2 2-3,0-1 0,-1-3 0,-2 1 0,-1-3 0,1-1 1,3-2-1,3-1-16,1-1 1,5-6 0,-4 3-1,2-1 1,1-1 0,1-1-1,-1-1 1,0 0 0,0 1-18,1 2 0,-2 5 1,2-3-1,-2 2 1,0-1-1,-2 2 1,2 2-1,0 1-180,3-1 0,0 1 1,-1-1-1,-1-4 1,2-3-1,1-3 0,3-3 157,2-3 0,-2-1 0,4-4 0,-1 1 0,-1-2 0,1 0 1,-1-2-1,2 0 7,1 0 0,-2 0 1,2 0-1,1 0 1,-2 0-1,1 0 1,0 0-1,3 0-134,2 0 0,-4 0 0,0 0 1,-1 0-1,0 0 0,3 0 0,0 0 1,0-2-1,-1 0 9,1-2 1,0-5 0,0 4 0,-3-1-1,-1-1 1,-1 2 0,-1-2 131,1 0 1,4 3 0,-5-4 0,1-1 0,-1 1 0,2 0 0,0 0 0,1-1 0,-1 1 63,0-2 0,0-1 0,-1-2 0,2-3 0,2 0 0,-2-1 0,0 1 0,-1-1-68,0 2 1,-1-3-1,-5 2 1,0 1 0,1-1-1,-2 1 1,-2-1 0,-2 0-65,-1 3 1,3 0 0,-2 0 0,2-3 0,-1-2 0,0 1 0,0-3-1,1 1-166,0-3 1,2 0 0,2 0 0,-2 1 0,-2-1 0,0 0 0,-1 0-1,-1 3 18,-3 1 0,-3-3 1,-1 5-1,0 0 1,0 1 440,0-1 1,-4 2-299,0-3 0,-6-1 370,2 2 0,1-2-73,-1 2 0,1 0-150,-1-4 0,-2 3-131,6-4 0,-4 5-196,4-5 1,-5-1-86,5-7 54,-5 3 219,7-10 1,-7 9 11,4-6 1,-3 5-44,4-1 1,-6 7-36,2 1 250,-3 1-231,-1 0 0,-5 3-39,1 4 0,-6 1 1,1 1-1,-4 1-7,-4 2 0,3 1 0,-2-3 0,5 2 0,4 0 0,-1-1 1,3 3-1,-1-1-409,2 0 0,7 0 1,2-3-1,0 2 528,0-2 0,4-6 0,-2-3 0</inkml:trace>
  <inkml:trace contextRef="#ctx0" brushRef="#br0" timeOffset="33">16458 7652 7678,'0'-12'0,"0"-1"187,0 1 0,-4 0 0,-2-1 0,1 1 0,-1-1 0,2 1 30,-1 0 0,-1-1 0,-4 1 1,2 1-1,0 1 0,0 2 1,-1 0-1,0 1 0,-2 3-113,-2 2 1,-3-2 0,-2 0-1,-1 1 1,-4 2 0,-1 1-1,-5 0 1,-3 1-114,0 3 1,-2-2-1,4 2 1,-1-1 0,0-1-1,0 4 1,1-1 0,2 2-1,1-1-24,-2-1 1,1 4 0,-3-4-1,-1 2 1,2 1 0,-1 0-1,4 1 1,-1 0 36,-1 2 1,3 2-1,-3-1 1,3 1-1,1-1 1,0 2-1,1 1 1,-1 2 16,0-2 0,0 0 0,2 0 1,1 2-1,1-1 0,-1 1 0,0-1 1,0 1-52,1 1 1,0-5 0,-3 4 0,-1-2 0,0 0 0,2 2 0,1-2 0,2-1 59,2-2 0,-2 2 0,2 1 1,0 3-1,0 1 0,1 3 0,1 2 1,-1 2 38,2 3 0,1-2 0,2 6 0,0 2 0,1 1 0,1 0 0,3-2 0,0-2-125,0-2 1,5 3 0,-3-4-1,4-1 1,1-2 0,0-1 0,0-1-1,1 3 74,4 2 1,-4-3-1,4 3 1,0-2 0,-1 1-1,-2 1 1,1-3-1,0-3 188,1-2 1,0 0 0,-2 3 0,0 0 0,4-2 0,-1-3 0,1 1 0,-2-1-180,2 3 1,-1-4 0,5-2 0,-2-1 0,2 1 0,1 0 0,1-1 0,0 0-21,1 2 0,-1 1 0,1 4 0,-1-3 0,0 1 1,1-3-1,1 3 0,1-2 0,1 1 128,-1 0 0,1-4 0,-1 2 0,1-2 0,1 0 0,-1 2 0,1-1-163,-2 2 1,-1-4-1,-2 4 1,2-1 0,1-1-1,2-1 1,-2-1-1,-1-3 1,-2-1 24,1-2 1,-1-4 0,0 3 0,1-2 0,0 0 0,3-1 0,0 0 53,-1-1 1,-1-1 0,-1 1 0,0 1 0,2 0-1,3 1 1,0 0 0,2 2 0,-1 1-291,3-1 0,1 4 1,4-4-1,0 1 0,2-1 1,-1-1-1,-2-4-222,-1 0 314,-1-2 13,1 0 0,-4-4 122,0 0 1,-2-2 558,2 2 1,-2 1-194,-3-5 0,-2 4 159,3-5 0,-2 3-270,1-3 0,4 0-205,4 5 1,1-6-301,0 2 1,5-3 159,3-2 1,-1 1-468,1-1 464,0 1 0,3-5 0,-3 1 1,-3-1-1,-1-1 0,0-1 100,-1 0 1,-2-5 0,-1 4-1,-2-4 1,-1 0 0,-2-3-1,-1 0 1,-1-2 279,0 1 0,-2 1 0,-2-1-162,3-1 1,-4-1 28,4 1 0,1 3-1580,-2-3 595,1-3 543,-5 0 1,5-5-32,-1 0 1,1 0 92,-5 0 1,-1 1-111,-2 3 1,2 1-24,-3 3 932,-3 3-436,1-4 1,-6 9 385,0 0 0,0 2-287,0-2 1,-1-2-10,-4 2 0,3-4-5,-7-4 0,3-2-32,-3-6 1,-2-2 35,3-2 1,-3-2-446,-1-3 0,-1 4-341,1 5-6,-1 5 345,1 2 0,-6 5 21,-3 0 0,1 1 37,-5 4 1,3-2 184,-7 5 0,-1 1-13,1 3 0,-6 0-232,2-4 1,-3 6 0,-1-3-1,-1 2-478,-4 2 1,1 0-90,-9-2 1,3 0 801,-6-1 0,-4-5 0,1-1 0</inkml:trace>
  <inkml:trace contextRef="#ctx0" brushRef="#br0" timeOffset="34">11919 8198 8060,'1'-11'357,"2"1"1,1 2-1,0 0 1,0-1-1,2 1 1,1-1-74,2-2 1,-2-2 0,1 1 0,2-2 0,1-1 0,1-2 0,-1 2 0,-1 0 0,-2 0 0,1-2-1,-1 3 1,0 3-107,2 3 1,1 0 0,1-4-1,2-1 1,1 1 0,3-2 0,1-1-1,3-2-369,2 2 1,2-3-1,2 2 1,2-1 0,2 1-1,2-1 1,1 2-1,-1 0 121,-1-2 0,0 2 0,3-4 1,-2 1-1,0 1 0,-1 1 1,0-2-1,0 0 62,1 0 1,2-3-1,1 5 1,2-1-1,2 1 1,3-1-1,0 2 1,-1 1 24,0 2 1,-10 4-1,0-1 1,-6 1 0,-2 1-1,0 2 1,-1 0-1,-2 1 1,-2 2 165,2 0-1,0 2 1,0-1 0,-1-2 0,2-1 0,4 1 0,3 2-84,2 1 1,-3-4 0,4 0 0,0 1 0,0 0 0,-1 0 0,-2-1 0,-1 1-83,1 2 0,-4 0 0,3-2 1,-3-1-1,-1 1 0,0 2 0,0 1 1,0 0-99,-1 0 0,1 0 0,0 1 0,0 2 0,0 1 0,-1-1 0,1-2 0,0-1 40,0 0 1,0 0-1,-1 0 1,1 0-1,0 0 1,0 0-1,0 0 1,0 0 93,-1 0 1,-3 4 0,-2 0 0,-1 0 0,-1 1 0,-1-1-1,-1 0 1,-1 0-72,0 0 1,-7 4-1,7-2 1,-1-1-1,0 2 1,3-1-1,1 1 1,2-2 38,0 1 0,4 2 0,4-4 1,2 0-1,0 0 0,0 2 1,0-1-1,-2 2 12,0 0 1,-7-3-1,0 3 1,-3 0-1,-1-1 1,-4 0-1,-2 0 1,-3 1-57,-2 0 0,3-3 0,-4 4 0,-1 2 0,0 1-24,1 1 1,-1-3 0,5-1 0,2 0 0,1-1-1,1-2 1,1 0 55,-1-1 1,-1 1 0,-1-2-1,-2 1 1,2-1 0,-1 0-1,1-1-129,-2 3 1,-5 0-786,1-1 941,-3-2 0,1 3-25,2-5 0,-3 6 0,2 0-4145,-6 1 3485,2 4 1,-3-15-1,8 1 1,3-3 648,0-3 0,4-4 0,-4-7 0</inkml:trace>
  <inkml:trace contextRef="#ctx0" brushRef="#br0" timeOffset="35">15056 7565 7946,'0'-12'285,"0"4"0,0-1 0,-1 1 450,-3 1 0,3 0 1,-5 3-1,2-4 0,-2-3 1217,0-1 1,3 3-1649,-1 1 1,2 12 0,2 3 0,2 7-1,0 2-290,3 2 1,4-4 0,-1 3 0,3-2-1,2 0 1,-1 2 0,1-2 0,-1-2-69,0 0 1,1-1 0,-1-1 0,1-1-665,-1-2 1,-4-5 467,1 1 1,-5 2 54,4-2 343,-5 0 1,2-3 140,-5 3-76,0-2-207,0 9 0,-1-10 1,-3 5-1,-5-2 1,-2 0-1,-1 0 1,-2 0-229,-2 0 1,-4 5 77,-4-5 0,-3 4 0,0-2 0,-3-1 0,-1 2 0,1-2 1,4 2-1,2-1-47,4-1 0,5 1 0,-2-3 0,3 1 0,3 0 964,3 1-243,2-3-458,1 3-3029,4-5 2957,-5 0 0,0 0 0,0 0 0</inkml:trace>
  <inkml:trace contextRef="#ctx0" brushRef="#br0" timeOffset="36">11633 9314 7999,'2'-12'1635,"2"-1"-1417,-3 6 1,10 3 0,-2 10-1,0 5 1,1 4 0,-3 0 23,-2-1 0,5 0 1,-3 1-1,1 1 1,0 1-1,2 0 1,2-1-225,5-1 0,-2-1 0,4-2 1,1 1-1,-1-1 0,3 1 0,1-1 1,2 0 11,0 1 1,-4 1 19,-1 2 0,0-2 0,2 4 1,-3-2-56,-1 1 0,3 1 0,-5-3 10,-1 1 1,3 1 0,0-3-1,0 1 1,1 2 0,1-2-1,2-2 1,1-2-96,2-2 1,4 2 0,0-3-1,0 3 1,0 1 0,0 1-1,-2-1-146,-1 1 0,-6-1 272,-4 0 1,2-1 0,-1-1-1,-2-2 1,-1 2 0,-1 0 188,4-2 0,-3 2-197,2-6 1,-1 4 0,2-4-1,4 0 1,2 0 0,2 1 91,0-3 0,-1 0-80,1-2 0,4 0 1,1 0-1,2 0 0,1 1 1,0 2 32,0 1 0,-5 0 1,1-3-1,-3 2 0,-3 1 1,0-1-1,-4-2 1,0 1-1,-1 1-7,0 1 0,4 0 0,-1-4 0,2 0 0,2 0 0,0 0 0,0 0-75,-1 0 0,7 0-14,2 0 1,-2-1-1,1-2 1,0-1-1,-2 1 1,0 1-102,-2 2 1,-6 0 147,-1 0 0,-2 0 0,3 0 1,-3 0-1,1 0 0,-2-1 0,1-2 37,0-1 0,-2 0 0,3 3 0,1-2 1,0-1-1,-1 0 0,4 0-70,3-1 1,0 0 0,1 2 0,-1-2-1,-3-1 1,0 1 0,-3 2 0,-4 0-7,1-1 0,-2 1 8,4-5 1,-5 5 0,2-2 0,-2-1 0,0-1 0,3-1-39,1 0 0,-3 4 0,2-3 0,-2 0 0,2 1 0,0-1 0,0 2 1,-3-2-112,-1 0 0,-2 3 191,1-4 1,-1 4 0,0-3-1,1 0 1,-1 0 0,1-1 102,-1 1 0,0-3-92,1 6 0,-1-6 0,1 2 0,-1-2 0,0 1 0,1 1-103,-1-2 0,1 3 1,-1-1-1,0-1 1,1 1-1,-1 1 1,1 0-221,-1 0 1,0 3 300,1-4 0,-5 4 0,0-3 0,1 0 0,-1 2 327,0-1 0,-5 1-248,1 1 0,-3 1 1,-1-6-60,0 0 1,5 2 0,0-1 0,2-1-1,1 1 1,0 1-215,1 2 0,-5-4 0,4 4 0,2-1 658,1 1-287,-4 1 1,-2 2-180,-5-2 0,2 3 1,0-5-1,4 2-229,1 0 1,1-6 0,4 4-1,-1-3 1,-1 2 271,-2 2 1,-4 1 0,3 2 805,-1-2-683,-2 3-496,-4-10 1,0 8-768,0-5 1,0 4 238,0-5 465,0 7-418,0-4 0,-1 6 789,-3 0 0,2 0 0,-3 0 0</inkml:trace>
  <inkml:trace contextRef="#ctx0" brushRef="#br0" timeOffset="37">14622 9451 7889,'0'-7'5020,"2"1"-4833,2 6 0,-1 0 1,5 0-1,2 0-14,1 0 1,1 0 0,0 0-1,1 0 1,-1-1 0,2-2-1,1-1 1,2 1-58,-2 2 0,0 1 1,0-2-1,2 0 0,-2-2 1,-1 1-1,-2 1 1,0 2-1,1 0-150,-1 0 0,-4 0 1,1-1-1,0-2 275,2-1-116,-4 0 0,0 4 30,-3 0-13,-2 0 268,3 0-392,-5 0 0,0 1 1,0 3-1,0 5 1,-1 2-1,-3 3-142,-5 2 1,0 2-166,1 3 0,-3 1-185,2-6 0,2 5 228,-1-5 1,5 1 67,-1-5 32,-3 1 29,6-1 0,-5 1-75,6-1 0,0 0 277,0 1 0,-4-5 75,0 0-235,0-5 34,4 8 419,0-9 1,0 4-391,0-1 0,-4-3-353,0 7-1071,0-7 1436,4 4 0,5-6 0,2 0 0</inkml:trace>
  <inkml:trace contextRef="#ctx0" brushRef="#br0" timeOffset="38">13308 6809 7900,'0'-8'99,"0"-1"0,0 0 1186,0-2 0,0-2 0,0 1-926,0-1 1,4 8 0,0 5-1,0 7 1,0 5 0,2 5-1,1 3 1,1 4-310,-1 1 1,2 1 0,-4 3 0,-1 4 0,0 3 0,0 1 0,-1 0 0,-2-1-381,-1-3 0,0-3 0,-1-6 0,-2-4 0,-1-3 0,1-3 459,2-2 1,1-6 0,0-6 0,0-7-139,0-4 1,1-2-1,2 0 1,2-4 0,2-4-1,4-2 1,3-2-1,4 0-345,1 1 0,2-1 1,2 1-1,-1 4 1,-1 3-1,0 5 0,-2 2 1,-1 3 219,0 2 0,-4 1 1,2 4-1,-2 0 1,-3 1-1,-3 3 1,-2 4 160,-1 3 1,-3 3-1,2 1 1,-3 3-1,-1 0 1,-1 1-1,-3 1 1,-5 0-1,-2 1 122,-1 0 1,0-2 0,-1 2 0,-1-3 0,-1-2 0,-1 1 0,-1-2 54,-1-1 0,0-3 1,-4-2-1,3 0 1,0-1-1,1 0 1,0-1-1,3-2 1,1 0-274,2 0 0,3-4 1,1 2-1,0-6 1,-1-3-1,3-3-1667,0 1 1736,2 0 0,-2-5 0,0 1 0</inkml:trace>
  <inkml:trace contextRef="#ctx0" brushRef="#br0" timeOffset="39">13605 9612 8328,'0'-8'611,"0"-1"1,-1 1-1,-3 1 1,-6 3 0,-4 3-337,-2 1 0,-2 0 0,3 1 0,-3 2 0,-1 2 1,-2 2-1,0 3 0,1 1-219,-2 1 0,2 6 0,1 3 1,1 2-1,3 2 0,2 0 1,5 0-1,4-1 0,3 0-122,1-3 1,1 1-1,3-6 1,6-2 0,6-3-1,9-4 1,7-2 0,4-2-1,1-2-465,0-1 0,-4-4 0,-1-1 0,-2-2 0,-2-3 0,-2 1 1,-3-1 530,-2 2 0,-3-1 0,-6-3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8T10:06:02.451"/>
    </inkml:context>
    <inkml:brush xml:id="br0">
      <inkml:brushProperty name="width" value="0.09071" units="cm"/>
      <inkml:brushProperty name="height" value="0.09071" units="cm"/>
      <inkml:brushProperty name="color" value="#3165BB"/>
    </inkml:brush>
    <inkml:brush xml:id="br1">
      <inkml:brushProperty name="width" value="0.09071" units="cm"/>
      <inkml:brushProperty name="height" value="0.09071" units="cm"/>
      <inkml:brushProperty name="color" value="#FF0000"/>
    </inkml:brush>
  </inkml:definitions>
  <inkml:trace contextRef="#ctx0" brushRef="#br0">9934 4713 10970,'0'-13'180,"0"5"1,0 0-220,0-2 0,0 3 0,-1 1 0,-2-1 0,-2 1 0,-2 1 0,-3 2 0,-2 1 0,-3 2 0,-3 0 0,0 0 0,-2 0 0,1 2 0,-2 2 0,1 3 0,0 1 0,3 0 0,1 2 0,4 1 0,4 1 0,2 1 0,2-1 0,0 1 0,1-1 0,3 1 0,3-1 0,2 0 0,2-1 0,3-1 0,1-2 0,1 1 0,1-1 0,-1-1 0,1-2 0,-1-2 0,0-2 0,1-1 0,-1 0-94,1 0 0,-1-5 0,0-3 1,1-3-1,-1-2 0,1-1 0,-1-1 1,0-1-1,1 0 0,-1 3 0,1 0 1,-2 1-1,-3-1 0,-4 1 570,-3 0 0,-1 3 1,0 4 176,0 4 1,-1 5-567,-3 12 1,-3 2-1,-5 6 1,1-1-1,1 5 1,2 2-1,-2 4 1,0 3-104,2 5 1,-1-2 0,3 4-1,1-1 1,-1-3 0,3-3 0,0-3-1,1-2 104,-2-2 0,-2-5 1,3-4-1,-2 1 0,-1 0 1,-1 0-1,2-3 0,-2-1 1,1-3 96,1-1 0,-3-2 0,4 1 0,-1-2 1,1-4-156,0-7 1,10-11-1,6-10 1,2-1 0,0-1-1,-1-1 1,3-2-112,0 0 1,1 0 97,-5 1 1,0 0 0,1 2 0,-1 1 0,-1 2-1,-1 2 28,-2 3 0,-5 5-392,1 2 1,-1 5-1,0 1 386,1 4 0,5 5 0,-2 6 0</inkml:trace>
  <inkml:trace contextRef="#ctx0" brushRef="#br0" timeOffset="1">10108 5383 8753,'-12'5'301,"-1"3"1,2 5 0,1 3-1,2 4 1,0 0 0,0 0-1,1-2-301,1-3 0,2-2 1,5 0-1,4-2 0,3-3 1,4-4-1,3-2 0,3-4 1,0-2-1,2-4 0,-1-3 1,2-2-1,-2 1 0,-3 0 1,-2-1-1,-3-1 0,-3-1 1,-3-1-1,-4 1 0,-1 1-101,0 1 1,-6 0 284,-2-4 1,-1 7-1,-1-2 1,2 2-1,-2 2 1,-2 1-1,-5 2 1,-2 2-185,-1 2 0,3 1 0,4 0 0</inkml:trace>
  <inkml:trace contextRef="#ctx0" brushRef="#br0" timeOffset="2">10133 4490 7814,'-4'-9'225,"-1"1"1,-4 0 0,1-5 0,-3 1-1,-2 0-54,1-1 1,-1 1 0,1-1-1,-1 2 1,1 2 0,0 2-1,-1 1 1,0 2 0,-3 0-1,-2 0-87,-1 1 0,-2 2 0,-3 1 0,-3 1 1,0 2-1,-3 4 0,-1 2 0,0 7 1,0 0-1,1 3 0,2 1 0,2 0 1,1 1-1,1 0 0,0-1 0,4 1-107,3 0 1,3-1 0,2 4 0,-2-2-1,0-1 1,-1-1 0,1 1 0,-1-2-1,1 1-88,1-1 1,0 2 0,1 3 0,-1 1 0,1 1 0,0 2 0,-1 2-1,1 0 1,-1 2 156,1 0 0,1 0 1,1 1-1,3-3 1,2-1-1,2 0 1,2-3 37,1-4 1,0 1 0,0-3-1,0 0 1,0 1 0,0 0-1,0-1 1,0 1 5,0 1 1,0 6 0,0 1 0,0-2 0,1-1 0,2 1 0,2 0 0,1 2 0,1 0-83,0 1 1,1-6 0,4 2 0,1-1 0,-2-5 0,-2 1 0,0-3-44,0 0 0,2 3 0,2-5 1,-1-1-1,1-1 0,-1-1 1,2-1-1,1 0 58,1 1 1,2-1-1,-2 2 1,1 1 0,3 2-1,0-2 1,1-1 0,0-2-37,1 0 1,1 1 0,2-1 0,1-1 0,2-1 0,1-3 0,-3 0 0,-3-2-78,-2 1 1,-2-2-1,3-3 1,-2 2-1,-2 1 1,-2-1 0,1-3 90,-1-4 0,5-3 0,-3-6 0,1 0 0,3-3 0,1-2 0,2-1 0,3-3 0,2 0-61,3 1 0,6-2 0,-6 4 0,3-1 1,0 4-1,-3 2 0,-4 2 67,-3-1 0,-7 1 0,-2-1 0,-4 1 0,-2 0 0,-2-1 0,-4 1 0,-1-1 71,0 1 1,5-2-1,-5-1 1,-1-3 0,-1-1-1,1-3 1,3-3 0,-1-4-1,2-4-88,0-3 1,-3 3 0,4 0-1,1 0 1,-1 1 0,0 3-1,0 5 45,-1 3 1,-1-1 0,-6 5 0,0 1 0,0-1 0,0 1 0,0 1 0,-2 1 104,-2 1 0,2-3 0,-7-2 0,-2 0 0,-3-1 0,-2-1 0,-1-2 0,1-2 1,-1-4-174,2-1 0,6-4 1,0 4-1,1 0 1,0 2-1,1 0 1,1 5-1,2 2 27,-1 0 1,2 5 0,-5-1 0,-2 2 0,-2 1 0,-4 1-1,0 0 0,-6 1 0,1 1 0,-2 2 0,-2-2 1,2-1-1,0-3 0,3-1 0,-2-3-93,-2-1 0,0 4 0,0-3 0,2 1 1,3 1-1,-1 1 0,3 1 0,-1 3-888,2 3 0,-1 1 0,0 4 987,2-1 0,-4 5 0,-1 6 0</inkml:trace>
  <inkml:trace contextRef="#ctx0" brushRef="#br0" timeOffset="3">10579 5234 7951,'-9'0'5495,"4"0"-5275,12 0 0,7 0 1,4 0-1,-1 0 0,-1 0 1,-1 0-210,-1 0 0,4 0 0,3 0 0,2-2 0,3 0 0,5-2 0,4 1 0,7 0 0,3 0-976,6-1 1,-1-4 887,4 4 0,2-2 0,2 3 0,3-1 0,-1 2 0,-3 0 0,-6 2 0,-7 0 76,-6 0 0,-3 0 0,-10 0 0,-2 0 0,-2 0 1,-5 0-1,-2 0 0,-2 0 32,1 0 1,-1 0 0,1-1-116,-1-3 0,-4 2-746,1-2 1,-8 3 829,-1 1 0,-6-6 0,-6-1 0</inkml:trace>
  <inkml:trace contextRef="#ctx0" brushRef="#br0" timeOffset="4">11609 5085 7951,'-9'-4'0,"2"-2"691,2-1 1,1 6-1,5 1-486,3 7 1,2 4 0,5 1 0,0 1-1,3-1 1,-1 1 0,1-1 0,-1 0-1,-1 1-339,0-1 1,1-4 0,-2 1 0,-3 0 0,-4 2 0,-2 2 0,-4-2 0,-2-2 0,-4-2 230,-3-1 0,-2 2 0,1-2 0,0-1 0,-1 1 0,1-4 0,-1 1 0,1 0 604,0 1 1,3 0-389,1-4 0,5-5 1,-1-4-1,3-2 1,1-1-105,0 0 1,1-1 0,2 1 0,1-1-1,-1 1 1,-2 0 0,-1-1 0,0 1-1236,0-1 1,0 5 1025,0 0 0,6 0 0,1-5 0</inkml:trace>
  <inkml:trace contextRef="#ctx0" brushRef="#br0" timeOffset="5">11125 4688 8313,'0'-8'2161,"0"0"-1657,0-2 0,0-1 0,-1 0 0,-4 1-348,-3 2 0,1 5 1,-1-1-1,-2 3 1,-2 1-1,-2 1 1,0 2-1,3 2-287,0 2 0,0-3 1,0 5-1,2 0 1,2 2-1,1 2 1,3-1-1,2 0 1,1 1-1,0-1 0,0 1 0,0-1 1,1 1-1,2-1 0,3-1-129,1-3 1,1 2-1,4-6 1,1-1 0,-1-2-1,0-1-97,1 0 0,-5-4 360,0 0 1,1-6-1,3 3 1,-1-1 0,-1 1-1,-2 0 135,2 0 1,-3 0 181,1-1 1,-4-3 0,3 3 601,-2-3-741,0 4 0,-5-1 0,0 8-235,0 5 0,0 5 0,0 2 0,0 1 0,0-1 0,0 1 0,0-1-96,0 0 1,0-3-1,1-1 1,2 1-1,1 3 1,0-1-164,1-3 0,-3 3 1,2-3-1,-3 3 0,-1 2 313,0-1 0,-5 0 0,-2 1 0</inkml:trace>
  <inkml:trace contextRef="#ctx0" brushRef="#br0" timeOffset="6">11348 4390 7747,'0'-6'740,"6"0"1,1 6 0,5 1-393,0 4 0,2-4 0,1 3 0,3-3 0,0-1 0,0 0 0,-1 0-468,0 0 0,-3 0 1,3 0-1,-3 0 0,-2-1 1,0-2-2132,1-1 1141,-6 0 1110,-2 4 0,-5-5 0,0-2 0</inkml:trace>
  <inkml:trace contextRef="#ctx0" brushRef="#br0" timeOffset="7">11547 4291 9525,'-7'6'233,"0"1"1,4 5 0,-2 0 0,-2 2 0,-2 1-254,2 2 0,-4 4 0,3-4 0,-1 1 0,-1 0 0,3-3 0,0-1 0,0-1 1,-1-1-2320,1 0 2339,2 1 0,-1-6 0,-1-2 0</inkml:trace>
  <inkml:trace contextRef="#ctx0" brushRef="#br0" timeOffset="8">11423 4304 10365,'5'12'572,"2"2"1,5 1-1,1 3 1,-1 0-394,1 0 1,-1 4 0,2-3 0,0 2-1,-1-2 1,-2 0 0,0-1-2702,0 0 2522,-4 4 0,4-8 0,-4 4 0</inkml:trace>
  <inkml:trace contextRef="#ctx0" brushRef="#br0" timeOffset="9">12502 4899 8215,'4'-12'295,"0"-1"1,0 1 0,-4-1 0,0 1-1,-1 0 1,-4-1 0,-3 2-166,-3 3 1,-1-2-1,-1 6 1,1 0 0,0 0-1,-1 0 1,1 1 0,-2 2-1,-1 1 1,-2 0-146,2 0 0,-3 5 0,2 3 0,1 2 0,1 1 0,0 0 0,0 4 1,0 3 12,3 4 1,3-3-1,-2 1 1,4-1-1,0-1 1,3 0-1,2-3 1,1-1-1,1-2-85,3 1 0,-1-7 1,5 0-1,2-2 1,1 0-1,2-2 1,-1-5-1,0-5 21,1-3 0,3-2 0,1 1 1,-1-2 85,2-3 1,-3 4-26,6-4 0,-6-1 10,2 2 1,-3-2 98,-2 1 0,0 3 1,1-2-1,-1 2-1,1 2 47,-1 5 0,-5 3 0,-3 8 0,-3 5 1,-1 7-1,0 6 482,0 5 0,-4 1-713,0 5 1,-6-4 0,4 4 0,-3 1 0,1 1 0,0-1 99,1-1 0,-3-4 0,5 3 0,-2-2 0,-1-1 0,-1 0 69,1 0 0,5 0-80,-1-4 0,-3 0 128,6-1 1,-5-3-117,6 0 1,0-6 100,0 1 13,0-7-16,0 2-62,0-10 1,0 3-60,0-8 0,0 0 0,0-7 15,0-3 0,6-2 0,2-1 0,3-2 0,2-2 0,0 0 0,2-1 0,2-1-80,-2-2 1,3 5 0,-1 0 0,-1 2 0,1 3-1,-1 1 1,-1 2 0,-1 1-543,-1 3 1,-1-2-931,0 6 1038,1 0 502,-6 4 0,4 0 0,-4 0 0</inkml:trace>
  <inkml:trace contextRef="#ctx0" brushRef="#br0" timeOffset="10">12787 5407 9899,'-7'0'2659,"0"0"-2090,3 0-354,3 0 1,-5 2 108,6 2-55,-6 3-121,5 5 1,-4 5-13,5-1 1,0 6-1,0-2 1,0 2-1,0 1 1,0 3-205,0 0 0,0 1 1,0-3-1,0 0 0,0-2 1,0-3-1,0 1 68,0-1 0,5-4 0,2 3 0</inkml:trace>
  <inkml:trace contextRef="#ctx0" brushRef="#br0" timeOffset="11">12725 4527 7934,'-2'-8'195,"-2"-1"0,-4 0 1,-3-1-1,-1 2 0,-1 4 1,1 2 1169,-1 2-1356,1 0 0,4 0 0,-1 0 0,0 0 0,-2 0 0,-2 0 1,1 0-1,0 0-5,-1 0 1,1-4 0,-1 0-1,1 1 1,0 2 0,-1 1 0,1 0 249,-1 0 1,0 1-233,-4 3 1,-2-1 0,-6 5 0,2 2 0,0 0 0,4-1-108,1 0 0,-2-1 76,3 4 0,1-3 0,3-1 0,1 1 0,-1 2 0,1 2 1,0-2-2,-1-3 1,1 3 0,1-3 0,1 3 0,2 2 0,-1-1 0,1 1 0,0-2 8,-2-3 1,1 3 0,-1-3 0,2 3 0,-1 2 0,1-1 0,0 1 0,-2-1 0,-1 0-69,-1 1 0,4-1 1,-1 1-1,0 0 1,-1 2-1,0 2 1,2-3-78,-2-5 166,-1 2 1,3-4 0,1 6 0,0-1-1,1 1 1,-3-1 0,1 0 101,0 1 1,1 1-1,-3 1 1,2 1-1,-2-1 1,-1-1-1,0-1-56,3-1 1,-3 4-105,3 1 1,1 0-1,0-5 1,1 0-1,2 1-54,-1-1 1,3 1 121,-2-1 1,3 0-1,-1 1 1,0-1 0,-2 1 356,1-1-325,1 0 1,1 1-1,-2-1 1,-1 1-1,1-1 1,2 2-46,1 2 0,0-2 0,0 3 0,0-4 0,0 0 1,0-1-1,1 1 76,4-1 0,-3 0-62,7 1 0,-5 2 1,4-1-1,0-3 0,0 0 1,-1 0 79,-1 1 0,2 1-131,-4-1 0,2 0 0,-3 1 1,2 1-1,1 1 0,-1 1 1,-1-1-1,0-1-32,1-1 0,4-1 0,-1-1 0,2-1 1,0-2-1,-2 0 24,2-1 0,1 3 153,1-6 1,2 6 0,1-2-37,2 3 0,-1-3-53,-4 0-15,-5 1 4,4-2 1,-5 4-12,2-3 1,2 3 32,-6 1 0,6 1-189,-2-1 1,-1 1 98,1-1 1,0 0-86,5 1 0,-4-5 160,4 0 0,-6-4 122,9 5 0,-5-7 97,6 3 6,-3-4-246,-2-1 0,0 4 125,1 0 1,-1 0-30,1-4 0,-5 4-93,0 1 1,0 0 89,5-1 0,-1-1-238,1 5 1,-1-4-51,0 5 1,2-5 90,3 4 1,2-5-76,6 1 137,0-3 6,-1-1 1,5 0 133,0 0 0,0-1-9,-4-3 0,0-2 84,0-2 1,-1-3-127,1 3 0,-4 1-9,0-1 0,-6 3 49,1-3 1,-2 5-1,-2-2-88,1-1 0,-1 4 1,1-5-1,-1 0 1,0 1-1,2-1 1,1 1-123,2-4 0,5-1 1,-3 0-1,2 1 0,-2 2 1,0-2-1,1-1 1,0 0 93,0 3 0,-2-3 0,-6 4 0,0-1 0,-1 0 0,-1-2 0,-3-1 0,0 0 20,0 3 1,-3-5 0,3 2-1,0-4 1,-2-2 0,2 0-1,-1-4-7,-1-3 1,3-2 0,-2-1 0,-1-4-1,2 0 1,-1-2 0,-1 1 0,-2 3 227,-2 3 0,-1 5 0,0 2 0,0 0-92,0-1 0,0 5 1,-1-1-1,-3 2 0,-3 1-111,0 1 0,-4 0 0,4-2 0,-1-1 0,0-3 0,-2 0 0,0-1 0,1-1-69,1-2 1,3-1 0,-1-2 0,-1 0 0,1 0-1,-1 1 1,2 0 34,-1 3 1,1-1-1,2 6 1,-1 1 0,0 1-1,0 2 1,-2 0-1,-1 3-78,-3 1 1,4-1-1,-3-2 1,-2 2 0,-2 0-1,-4 1 1,2 0-1,1 0 1,2-2 57,-1-1 1,2 3 0,2-1 0,0 0-1,0-2 1,-2-2 0,0 1 0,1 1 157,2 3 1,1-3 0,-3 2-1,2 0 1,-2-1 0,-1 2 0,-3-1-74,-2 3 1,2-4 0,-2 4-1,2 1 1,0-1 0,-3 4-1,-2-1 1,-1 0-229,-1-1 1,2 0 0,-3 4 0,1 0-1,-1 0 1,0 0 0,1 0 0,3 0-71,0 0 0,9 1 0,-4 3 247,2 5 0,0 2 0,-1 1 0</inkml:trace>
  <inkml:trace contextRef="#ctx0" brushRef="#br0" timeOffset="12">13258 5333 8073,'1'-7'3519,"4"2"-3237,3-1 1,3 5 0,1-5-1,1 2 1,-1 0 0,1 1-1,-1 2 1,0 1 0,1 0-1,1 0-280,2 0 0,-1 0 0,6 0 0,1 0 0,1 0 0,2 0 0,0 0 0,-13 0-2</inkml:trace>
  <inkml:trace contextRef="#ctx0" brushRef="#br0" timeOffset="13">13779 4477 7896,'0'-12'2313,"0"4"-2044,0-1 1,0 12 0,1 1 0,2 7 0,1 6 0,-1 3 0,-2 4 0,-1 1 158,0-1 1,0 5-507,0 0 1,0 0 0,0-5 0,0-2 0,-1-2 0,-2 1-364,-1-2 0,0 3 418,4-5 1,-4 4-323,0-5 0,0 1 0,4-5-11,0 1 0,0-5 0,0-3 342,0-3 1,1-6-1,2-12 1,2 0-1,1 1 1,1 0-1,0-1 1,2-2-66,2-1 0,-3 4 0,1-2 0,0 4 0,2 2 0,2 1 0,-1 3 73,1 2 1,-1 0 0,0 5 0,1 0 0,-2 2-1,-1 2 1,-4 4 16,0 3 0,-2 2 1,-4-1-1,0 1 1,0-1-1,0 0 1,-1 1-1,-2-1-112,-1 1 1,-2-1 0,4 0-1,-4-1 1,0-1 0,0-3 150,-1-2 1,-2 1 0,-3-3 0,-2 2-1,-1 1 1,-1 1 0,0-2-41,3 1 1,-1 2-72,-3-4-275,4 0 270,-5 2 1,9-5-232,1 3-5,5-8 241,-2 3 1,6-10 60,3 2 0,9-2 0,6-1 0</inkml:trace>
  <inkml:trace contextRef="#ctx0" brushRef="#br0" timeOffset="14">14114 4825 7960,'8'0'668,"0"0"0,2 0-721,1 0 0,1 0 0,1 0 0,-1 0 0,1 0 0,-1-2 0,0-1 0,2-1 1,1 1-779,2 2 0,-2 0 831,-7-3 0,3 2 0,-4-3 0</inkml:trace>
  <inkml:trace contextRef="#ctx0" brushRef="#br0" timeOffset="15">14176 4738 7979,'-8'0'632,"1"1"1,0 2 0,1 2-436,1 2 0,1 2 1,4 3-1,0 0 0,0 1 1,0 0-1,0 4 0,0 4-84,0 2 0,0-2-274,0-1 1,0 0-1,0 0 1,0-3 0,0-3-1,0-2 1,0 1 160,0-1 0,5-5 0,2-2 0</inkml:trace>
  <inkml:trace contextRef="#ctx0" brushRef="#br0" timeOffset="16">14697 4763 7971,'11'-6'607,"-3"-2"0,-8 2 0,-8 2 1,-3 3-631,-2 1 1,0 0-1,-3 0 1,-1 1-1,-3 2 142,-2 1 1,0 1-1,0-2 1,3 3 0,1-1-1,3 2 1,2 0-1,4 3 1,2 1-173,1 1 1,2 5-1,4-1 1,0-1-1,2-1 1,2-3-1,4-1 1,3-3-750,1-2 0,2-1 422,3-4 1,-2 0-1,4 0 1,0 0 0,1 0 379,2 0 0,7-11 0,2-2 0</inkml:trace>
  <inkml:trace contextRef="#ctx0" brushRef="#br0" timeOffset="17">14994 4775 7715,'-19'0'102,"3"0"0,2 0 1,1 0-1,1 1 1,0 2-1,-1 3 77,1 0 1,1-1 0,1 1 0,2 1 0,0 0-1,-1 3 1,2 1 0,2 1-203,2 1 0,3-2 1,4-3-1,5-4 0,2-2-80,1-2 0,0-6 0,1-2 0,-1-3 0,1-2 0,-1 1 1,0 0-1,1-1 39,-1 1 0,1-1 1,-1 1-1,-1 0 0,-1-2 1,-2-1-1,2-3 0,-1 0 24,0 0 1,0-4 0,-5 0-1,-1-4 1,-2-3 0,-1 1-1,0 2 1,0 2 0,0 2 931,0 2 1,0 5-605,0-2 0,-1 10 0,-2 7 1,-1 8-1,1 8 0,1 6 1,-1 4-1,-1 4-468,1 2 0,-2-3 0,0 2 0,3 0 0,0-4 0,2-1 0,0-2 0,0-3-532,0-5 0,0-2 299,0-2 1,6 1-1,2-1 1,3 1 412,1-1 0,1 0 0,-1 1 0</inkml:trace>
  <inkml:trace contextRef="#ctx0" brushRef="#br0" timeOffset="18">15317 4353 7821,'0'-12'277,"0"-1"0,1 2 1,2 2-1,3 2 748,0 1 0,-1 2-925,3 4 0,0 3 0,5 4 1,-1 7-1,0 5 0,1 7 0,-2 7 1,-2 7-105,0 6 0,-2 2 0,1 0 0,-4-1 0,-3-3 0,-1-1 0,0-3 0,0-2-494,0 0 0,-5-3 0,-3-2 1,-3-2-1,-2-4 0,1-1 1,-2-2-1,-1-2 0,-3-3 47,-1-2 1,-2-3 450,-4-2 0,-5 6 0,-2 1 0</inkml:trace>
  <inkml:trace contextRef="#ctx0" brushRef="#br0" timeOffset="19">13395 4477 8035,'-6'-7'337,"-1"2"0,-5 5 1,-1 1-1,1 5 1,-2 6-33,-2 7 0,2 8 1,-3 3-1,2 6 1,1 1-1,1 3 1,3-1-1,3-1 453,4-1 0,3 1-836,4-1 0,5 0 1,7 0-1,6-1 0,6-3 1,5-3-1,3-2 0,2-2-378,4-2 0,0-8 456,4 1 0,2-4 0,-4 0 0</inkml:trace>
  <inkml:trace contextRef="#ctx0" brushRef="#br0" timeOffset="20">15627 4651 9887,'12'0'0,"2"0"135,3 0 1,2 0 0,6 0 0,0 0 0,-1 0 0,1 0 0,-1 0 0,-2 0 0,-3 0 0,-1 0-443,-3 0 0,-1 0 0,-2 0 307,1 0 0,-12-6 0,-2-1 0</inkml:trace>
  <inkml:trace contextRef="#ctx0" brushRef="#br0" timeOffset="21">15887 4564 8452,'-6'-5'1178,"-1"3"-783,2-2 1,3 4-199,-7 4 1,5-1 98,-4 5-156,0 0 1,0 6 0,-1 1-161,0 2 1,-2 1 0,0-3 0,1 3 0,2 0 0,-1 0-713,2-3 0,1-5 105,1-2 457,4 0-23,-4 5 0,0-5 193,1 0 0,0-5 0,4 2 0</inkml:trace>
  <inkml:trace contextRef="#ctx0" brushRef="#br0" timeOffset="22">15726 4614 7888,'0'-7'1311,"0"1"-478,0 6-160,0 0-458,0 6-40,6-5 0,-4 10 248,7-3 0,-2 3-25,1 2 0,3 3-169,-3 1 0,3 1 0,2-2 0,0 0-214,4 4 1,-7-5-950,2 2 1,-2 1 238,2-2 695,-5 1 0,4-5 0,-4 1 0</inkml:trace>
  <inkml:trace contextRef="#ctx0" brushRef="#br0" timeOffset="23">13184 5308 7533,'7'-5'1941,"-1"2"-1761,-1-5 0,-3 5 0,7-1 0,-1 4 0,0 3 0,0 1 0,1 0 0,-1 0-81,0 0 1,1 0-1,4-4 64,4 0 1,-3 0-47,2 0 1,3 0-17,2 0 1,1 0-13,-1 0 0,2-4-82,-2 0 0,2 0 164,2 4-97,0 0 0,-2 0 0,-2 0-271,-4 0 0,2 0 109,2 0 0,-2 1 0,2 2 0,1 1 0,1-1 112,2-2 0,1-1 0,3 0 0,4 0 1,3 0-1,1 0 0,0 0 0,0 0 19,1 0 0,-3 2 0,-1 0 1,-6 2-1,-1-1 0,-4-1 1,-1-2-1,-3 0 0,1 1-102,-1 3 0,-2-3 0,2 4 0,0-4 0,0-1 0,3 0 0,2 0 55,1 0 0,0 0 0,1 0 0,1 0 0,2 0 1,-1 0-1,-2 0 0,-1 0 35,0 0 0,-1 0 1,1 0-1,-1 0 0,-2 0 1,-2 0-1,2 0 0,0 0-46,-1 0 1,3 0 0,-4 0 0,4 0 0,2 0 0,3 0-1,4 0 1,3 0 4,1 0 1,0 0 0,0 0 0,0 0 0,1 0 0,-3 0 0,-1 0 0,-5 0 88,-3 0 0,-3 0 0,-1 0 0,-3 0 0,-1 0 0,-1 0 1,-1 0-45,1 0 1,1 0 0,-3 0 0,3 0 0,1 0 0,3 0 0,2 0 0,2 0 0,3 0-105,4 0 0,1 0 0,1 0 0,-3 0 0,-2 1 0,-3 2 0,0 1 61,-3-1 0,-4-2 1,-4-1-1,-2 0 1,-2 0-1,1 2 1,-1 1 44,1 1 1,-1 0 0,0-4-1,1 0 1,-1 0 0,2 0-1,3 0 1,3 0-56,4 0 0,2 0 0,3 0 0,2 0 1,1 0-1,-3 0 0,-3 0 0,-2 0 0,-4 0-227,-3 0 0,-7 0 0,-4 1 267,0 3 0,-3-2-76,-7 2 1,4-3-1,0-1 350,6 0 0,1 0-236,2 0-2781,-7 0 2721,4 0 0,-1-5 0,2-2 0</inkml:trace>
  <inkml:trace contextRef="#ctx0" brushRef="#br0" timeOffset="24">16259 5296 7955,'-6'-2'3162,"1"-2"-2958,4 3 0,2-5 0,4 6 0,3 2 1,3 1-1,1 2-66,1 2 1,-1-3 0,0 3-1,1 0 1,-1-2 0,1 2-1,-1-1 1,0 1-270,1 0 0,-2-3 1,-1 3-1,-4-1 0,0 1 1,-3 3-44,-2 1 1,-1-3-1,0 1 1,0 0 167,0 2 0,-1-3 0,-3-1 1,-5 0-1,-2 0 0,-1 3 0,-2 1 1,-1 0 17,-2-3 0,0 3 1,1-3-1,-2 2 1,1 0-1,-1-3 1,2-2-1,3-2 171,0-2 1,5 1-85,0 2 0,5-8 0,-1-1 0,2-4 1,2-4-1,2 1 0,1 0 0,2-1-117,2 1 0,-3-1 0,3 1 0,0 0 0,-2-1 1,1 1-1,-2 1-137,2 3 0,-5-3 0,4 4-2411,1 0-546,-5 1 3112,-1 6 0,-7 0 0,-5 0 0</inkml:trace>
  <inkml:trace contextRef="#ctx0" brushRef="#br0" timeOffset="25">17053 4973 7822,'2'-8'0,"2"0"0,-3 4 450,3-5 0,-2 5 1,-2-4-210,0-2 1,0 3-1,0-1 1,-2 0 0,-1 0-1,-2-1-165,-2 0 1,3 3 0,-4 1 0,-2 1 0,-1-1 0,-1 3 0,-1 0 0,-1 4 51,-2 2 1,2 1-601,-2 4 1,2 6 93,1-3 0,2 3 235,3-2 1,-2 1 0,6 1 81,2 1 0,0 1 0,2-5 0,0 1 0,2-1 0,0 0 244,2 1-154,6-6 0,-3-2 0,5-5 0,1 0 0,-1 0 0,1-1 248,-1-3-296,0-3 1,-3-6 0,-1 2 0,2 2 0,1 0 0,1 0 0,0-2 110,1-2 0,-5-3 1,0-1-1,1 2 1,-1 1-1,-1 2 1,-2 0 406,-2-1 1,3 8 0,-2 5-443,-2 6 1,0 11-1,-2 4 1,-2 2-1,-2 3 1,-3 3-230,1 4 1,-5 3 119,2 1 1,2-4-1,-1-1 1,0-2-1,1-3 1,3-4 111,2-2 1,2-6-41,0 1 1,0 2 0,0-1 0,0-2 0,0-1 634,0-2-549,0-5 0,2-3 1,1-8-1,1-4 1,0-2-1,0 1-122,0 0 0,6 1 0,-3-4 0,1 1 0,0 1 1,0 2-1,1-1 49,-1 3 1,-4-6 0,4 4-1,1-3 1,-1 0 0,-1 2-1,0 0 136,0 0-169,1-2 1,0 2 0,-1 1 0,-1-2 0,-2 1-404,1 0 1,2 0-1,5 3 1,2 1 0,1-2-1,2 1-693,-2 1 1,3 1 1095,-1 4 0,-1-6 0,-4-1 0</inkml:trace>
  <inkml:trace contextRef="#ctx0" brushRef="#br0" timeOffset="26">17314 5358 10775,'12'-8'135,"0"-1"0,1 7 1,1-4-1,1 2 1,1 0-1,0 1 1,-3 2-1,-2-1 1,-1-1-217,-2-1 0,-5 2 10,1 6 0,-4 3 1,-4 5-1,-4 0 1,-3 1-1,-2-1 1,2 1 75,3-1 0,-2 0 1,6 1-1,1-1 0,3 1 1,5-2-1,3-2 0,4-2 1,3-1-1,3-4 73,2 0 1,-1-2-1,2 0 1,-3 0 0,-2 0-1,1-2 326,-2-2-370,-1 3 48,-2-10 1,0 4-482,1-5 1,-5-1-1820,0 1 2218,-5-6 0,8-1 0,-4-6 0</inkml:trace>
  <inkml:trace contextRef="#ctx0" brushRef="#br0" timeOffset="27">17549 4800 7807,'0'-7'519,"0"-4"0,-1 4 0,-2-1-79,-1-1 1,-6 5-128,2-4-271,3 5 0,-6-2 0,2 3-96,-2-2 1,-1 3 1,0-3 1,-1 2 0,1 2-1,-1-1-14,1-3 0,-1 2-10,1-2 123,0 3 0,-1-3 0,1 0 0,-1-1 0,1 1 0,0-1 0,-1-1 206,1 1-187,-1-5-9,1 9 1,-4-6-13,-1 3 0,0 2-93,5-2 1,0 3 137,-1 1-34,1-6-20,-1 5 17,7-5-151,-5 6 0,8 0-108,-5 0 215,-1 0 0,1 0-27,0 0 1,4 0 13,-5 0 0,5 0-15,-4 0 26,0 6 0,-5-3-12,1 5 0,-1-5 13,1 1 0,4-1 1,-1-1-1,0 4 1,-2-1 53,-2 1-54,7 4 159,-6-9 0,6 10-115,-7-3 0,5-1-3,0 1 1,1-3 10,-1 3 1,-4-1-64,4 1 1,1 3 0,-1-3 0,0 3 0,0 2 16,-1-1 0,5 1-65,-4-1 1,4 0 73,-5 1 1,5-1 0,-3 1 0,1-1 13,-1 0 116,-2 1-144,2-1 0,-2 1 99,5-1 1,-2-4-80,2 0 1,3 1 19,-3 3 0,1-4-4,-1 1 0,2-1-55,-2 4 1,-1 1 0,-1-1-1,1 1-8,-1-1 0,-2 4 35,4 1 1,-5 0-1,5-5 187,2 0-193,-5 1 1,5-1 10,-2 1-7,3-7 11,1 5 0,0-4 16,0 6 1,0-5 192,0 0 1,0 1-129,0 3 0,0 0-37,0 1 1,0 1 7,0 2 0,0-2-233,0 2 0,0-2 54,0-1 0,1 0 32,3 4 1,-1-3 61,5 2 0,-4-1 10,5 2 1,-1-3 85,4 2 1,-3-1 71,-1 2 5,-5-3-136,8 4-11,-10-6-3,10 0 1,-8 1-1,4-1 1,-2 1-64,-2-1 1,3 0-64,-2 1 0,5-1 78,0 1 0,-3-1-248,3 0 191,-1 1 0,4-2 427,1-3-175,-1-2-99,1-1 1,-5-3 446,0 2 49,0 3-157,5-6-295,-1 10 0,-4-10-15,1 4 1,-5 0-383,4-1 0,-4 2 31,5-2 1,-5-3-57,4 3 1,0 2 41,5-2 94,5 0 115,-5-4 0,9 0 0,-4 0 0,0 0 0,1 0 0,1 0 63,2 0 1,1-4-1,1 0 1,-2 0-1,-2 0 1,1-1-1,-2 3 1,-2-1-12,-3-1 1,-2 2 0,0-3-1,1 1 1,1 0 0,1 1 0,1 0-1,0 0-106,-3-1 1,1-1 125,3 1 1,-2 1 0,4-4 0,-1 0-1,-1 0 1,-1-1 103,1 1 1,1-4-88,-2 3 0,-2 1 0,2-1 0,-2-1 0,-3 1 88,-3 0 0,2 4-125,-6-5 1,4 5-1,-2-4 1,0-2-1,0-1-116,1-1 0,-3-1 122,5 1 0,-1-2 0,3-1 1,-1-3-1,-2-1 0,2-2 1,1 1 14,1-1 0,-4 2 0,1-2 0,-1 4 0,0 4 0,-1 0 1,-2 1-1,-2-1 293,-1 1-261,-2 0 0,0-1 0,-2 1 0,-1-1 0,-2 1 0,-1 0 0,1-1-17,2 1 1,-2-2 0,0-1 0,1-3 0,0 0 0,0-1-63,1-1 0,2 4 49,1-5 1,0 5 0,0-4 0,0 2 0,0 3 0,0 2 0,-1 2 49,-4 2 0,4-2 0,-4 3 0,-1-3 0,-2-1 1,-3-1 23,-2 1 0,1 3-175,0 1 1,-1 0 0,1-4 0,-1-1 0,2 1 0,2 1 0,0 1-100,0 2 0,2 1 0,-1-3 1,-2 2-1,-1 0 0,-1-1 1,-1 3-173,1 0 1,-1 1 0,1 2 0,-2-1-1,-1 1 1,-2 2 0,2 1 359,2 0 0,0-6 0,1-1 0</inkml:trace>
  <inkml:trace contextRef="#ctx0" brushRef="#br0" timeOffset="28">17897 4676 7935,'0'-13'290,"0"1"1,0-1 0,-2 1 0,-1 0-74,-1-1 1,-4 1 0,3 1-1,-1 1 1,-1 2 0,0-2-1,-4-1-177,-4-1 0,1 5 0,-2 1 0,1 2 0,-1 0 0,-1 1 0,-1 2 0,-2 1-52,1 0 1,2 0 0,-2 0 0,1 0 0,3-1-1,1-2 1,2-1 0,0 1 0,-1 2 0,-1 1 41,-2 0 1,2 0 0,-3-2-1,2 0 1,0-3 0,-3 1-1,0 0 40,0 0 1,1 0 0,1 4 0,-2 0-1,-1 0 1,-2 0 0,1 0 0,-1 0 34,-1 0 0,-1 0 0,-1 0 0,2 1 0,3 2 0,1 1 0,3-1-78,1-2 0,6 3 0,0 1 0,-2-3 0,-1 1 0,-2 0-52,1 1 0,0 1 0,-2-2 0,-1 3 0,-2-1 0,2 1 0,1-2 0,2 1 40,-1 4 1,0 0 0,-3 1 0,0-2 0,1 2 0,1 1 0,2 0 0,-1-1-32,1-2 0,4-1 0,1 2 0,0-2 1,1 0-1,-1-1 0,2 1 29,-1-1 0,-2-1 0,3 1 0,-2 1 1,-2 0-1,1 1 0,0 1 0,-2-1 28,-1 2 0,-5 1 0,-1 0 0,2-2 0,1 0 0,2 0 0,-1 2 0,1 2-44,0-1 0,3-1 0,2-1 0,0-2 1,2 2-1,-2 1 0,2 1-15,-1 1 0,-2 0 1,4 2-1,0 2 1,-1-2-1,1-1 0,0-2 1,0 2 10,0 3 0,-6-4 0,3 5 0,-1-1 1,1 1-1,0 0 0,2 0 0,-1-3 0,2 0 1,0 0-15,0 2 1,0-5-1,4-4 1,-2 2 0,0 1 40,-3 1 1,1 1 0,4-1 0,-1 1-1,-2-1-23,-1 0 0,0 1 0,4-1 0,0 2 0,-1 1 1,-2 3-1,-1 0 0,0 1-29,-2 1 0,5-4 0,-4 3 1,4-1-1,1-3 0,0-1 0,0-1 119,0-1 1,0-4 0,0 1 0,0 0 0,0 2 0,0 2 0,0-1-67,0 0 1,1 1 0,2-1 0,1 2 0,-1 1 0,-1 3 0,-2 0 0,0 1-70,0 1 0,0-5 0,0 1 1,0-2-1,0-2 0,1 0 0,2-3 384,1-1 1,4-3 0,-2 3 0,0 1-279,4 3 0,1-1 0,0-2 0,-1-1 0,-3 2 1,0 0-1,-1-1 0,3 0 0,-1 0-81,0 2 0,2 0 1,5-1-1,2-3 1,-1 0-1,2-2 0,3 1 1,1-3 200,-2-2 1,4-1-1,-5 0 1,0 0-1,-1 0 1,-1 0-1,-1 0 1,0 0-251,-3 0 0,0 0 0,-1 0 1,1 0-1,-1 0 0,0 1 1,2 2-148,3 1 0,-4 0 0,5-4 1,-1 0-1,1 0 0,0 0 1,1 0-1,-1 0 244,0 0 1,0 0 0,-3 0 0,2 0 0,-1 0 0,1-1 0,-1-2-1,-1-1 24,-1 1 0,-2 2 1,1 1-1,-1 0 1,1 0-1,-1 0 1,0-1-1,2-2-131,3-1 1,-3 0-1,3 4 1,1-2 0,2-1-1,0-1 1,1 0-274,1-1 308,-4 3-39,5-3 0,-7 1 162,4-1 1,-5 0 83,2 1 1,-3 1 0,-2-4 0,1 0 73,-1 0 0,0 5-211,1-3 1,-5 0-1,0-1 1,2 1-1,2-2 1,3 2-291,2-1 317,0-4-4,0 4-277,3-1 106,5-4 1,-5 8 5,1-5 0,-5 1 135,5-2 0,-6 0 89,2 5 0,-3-5-147,-2 5 0,-4-4 0,1 4 1,-5-4 317,4 3 1,-4-3-201,4 4 0,-5-6 0,1 2 1,-1-3-1,0-1 0,1-2 1,0-1-1,0-3-68,0-1 1,6-2 0,-3-3-1,1 2 1,-1 3 0,0 0 0,0 1-14,2 0 0,-3 1 0,-2 5 0,-3 0 0,-1-1 0,0 1 89,0-1 0,-1 2 0,-2 2 1,-2 0-1,-2 0 0,-1-2 0,1-2-102,3 1 0,1 1-67,-1 3 0,2-3 0,-2 2 0,3-2 1,1-1-1,0-2-96,0-2 1,0 5 183,0-6 1,0 6-1,0-5 1,0 2-1,0 1 1,0 1 33,0 0 0,-2 3 0,0 1 0,-2-2 0,-1 1 0,1-1 0,0 2 0,0-2 0,0-1-14,0-1 0,0-5 0,4 1 0,-2 1 0,-1-1 0,-1 1 1,2-1-42,0 1 1,2-3 0,0 1 0,0 2 0,0 1 0,0 2 0,0-1 0,0 1 0,0 0 0,-1-1 0,-2 1 1,-2 1-1,-1 1 0,-1 2 0,0 0 0,-2-1-55,-2 1 1,-2 0 0,1-5 0,-1 1-1,1-1 1,1 1 16,3 0 0,-3-1 1,4 1-1,-1-1 1,-1 1-1,1 0 1,0-1-1,-1 1-150,0-1 1,-2 1 0,-3 0-1,-1-1 1,-2 1 0,1 1-1,-1 3 1,1 3-3346,1 4 3550,-5 1 0,6 0 0,-3 0 0</inkml:trace>
  <inkml:trace contextRef="#ctx0" brushRef="#br0" timeOffset="29">18101 2698 7915,'3'-3'303,"0"1"0,-3-2-154,0-1 1,0 2 0,-1 0 0,0-1 0,-1 1 0,0-2 0,1-1 0,0 0 0,-1 0 0,0 0 0,1 0 0,-1-1 0,0 1 0,-2 1 0,-1 0 0,0 1 0,-1 2-1,0 0-250,-1 2 1,0 0 0,-1 0 0,-1 2 0,-2 2 0,1 2 0,0 0 0,-1 1 0,2 1 0,0 3 0,0 0 0,2 1 0,0-1-16,1-1 1,2 1 0,0 0 0,2 1 0,1-3 0,-1 1 0,0-1 0,1 0 0,1-2-94,2 0 0,-1-1 165,3-2 1,-2 1 0,3-3 0,-1 1 0,2 0 0,0-2-121,0 0 0,-2-1 88,1 0 1,-1 0-1,3-1 1,0-1-1,1-2 1,1-1-1,0-2 38,1 1 83,-1-3 1,2 0 0,-2-3 0,0 1 0,0 1-1,-2-1 371,-2 2 0,-1-2-37,-2 2 0,1 1-257,-1 2 0,-1 3 0,0 3 0,-1 4 0,-3 3 0,0 2 1,0 1-232,-1 1 1,2 0 48,-2 2 1,3-1 0,-2 0 0,1-1 0,0-1 0,0 1 0,2 2 33,0 1 0,0 2 0,-1 3 0,0 2 0,-2 2 0,-1 1 0,0 1 0,-1-1 1,0-2-13,1-1 1,0-4 0,0-3-1,0-1 1,1-3 0,1-2-1,0-1 1,0-1 190,1 0 0,-1 0 0,1-1 0,-1-1 199,1 1-262,0-3 0,2 1 0,1-3 0,2-3 0,1-1 0,1-1 16,-2-1 1,2-1 0,0-1 0,1-1 0,2-1 0,-1-3 0,3-1 0,1-2-738,0-1 1,-2-1 0,0-1 630,-1 1 0,2-1 0,-1 1 0</inkml:trace>
  <inkml:trace contextRef="#ctx0" brushRef="#br0" timeOffset="30">18225 3132 7771,'3'-4'-1185,"-3"-1"1070,3 4 115,-3-2 0,0 3 0</inkml:trace>
  <inkml:trace contextRef="#ctx0" brushRef="#br0" timeOffset="31">18231 3125 8882,'-4'0'335,"0"1"0,-1 1 0,-1 2-238,0-1 1,1 3 0,0-2 0,1 1 0,1 1 0,0 1-1,0 0 1,1 1 305,0 2 0,1 0-419,-1 0 1,1 0 98,1 3 1,1-3 61,1 1 1,-1-2-13,3 2 0,-2-3 4,3-1 1,-3-2-502,2-1 1,0 1 127,2-3 1,-2 0 0,0-2 0,1 0 0,1 0 135,0-2 1,2-2-1,0-3 1,1-1-1,-1-2 1,1-1-1,0 0 1,1 0 0,-1 0-30,0-1 1,-2 2 245,-3 0 1,1 0 0,-3 0 0,-1 2 102,0 1 1,-2-1-113,-1 2-162,-1-2 1,-3 8-1,-1-2 1,-1 1-1,-3 2 1,0 0 0,-3 2-1,1 2-256,-2 2 0,3 3 1,2-1-1,1 0 310,2 0 0,0-1 0,1-2 0</inkml:trace>
  <inkml:trace contextRef="#ctx0" brushRef="#br0" timeOffset="32">18181 2518 7692,'-6'-6'-73,"0"1"0,0 1 0,0 0 0,-1 0 0,1 0 0,-1 0 180,-1 0 0,0-1 0,-2 1 1,-1-1-1,-1 0 0,0 2 1,0 0-1,-1 1 0,1 0 0,-1 0-53,-2 0 0,1 2 1,-1 2-1,-1 2 1,1 2-1,-1 1 1,0 1-1,-2 2 0,-1 2 1,-2 1-86,1-1 1,-1 3 0,2 1 0,2 1 0,1 2-1,3 3 1,2 2 0,3 2 0,1 0 33,0 0 1,3-1-1,1-2 1,-1-2-1,2 0 1,-1 0-1,2-1 1,-1 2 39,0 1 0,1 3 0,-1 1 0,2-2 0,-1-2 0,0-1 0,-1-1 1,0-1-85,1 0 0,2 4 0,1-1 0,0 1 1,2 2-1,0 0 0,0 0 0,0-1 207,1-2-191,0-2 1,2-3-15,-1-2 0,0-1 61,0-2 0,1-1 269,1-2 0,2 2-102,2-2 0,1 0-259,-1 0 0,1-2 98,-1 0 0,3 1 48,-1-1 0,0 0-319,-1-1 1,-1 1 63,1 0 1,1 0 11,1-1 0,0-3 70,-1 0 1,0-3 38,3 1 98,-1-1 1,3-1 0,-1-1 0,1-1 0,-1-2 0,-1-1 0,0-2 0,0-1 0,1-1 16,0-1 1,-1 2 0,-1-1-1,2-1 1,0 0 0,3-1 0,1 0-1,1 0-111,-1 1 0,0 0 1,1-1-1,-2 1 1,-2-1-1,-1-1 1,-1 0 154,0-1 1,-4-2 0,0-1 0,-3-2 0,0 0 0,-1 1 0,0-3 0,-1 1 350,-2 0-477,1 0 1,-1 1 0,0 1 0,0 1 0,0 0 0,-2 0 0,-1-1-61,-1-1 1,-1 0 0,1-2-1,-1 0 1,-1-1 0,-1 0-1,0-1 77,-1 2 0,-3 1 42,1 0 0,-2 1 0,0 1 0,0 1 0,0-1 1,-1-1-1,1-1-53,0 0 0,-2 1 1,-1-2-1,0 1 1,-1-2-1,1 1 0,-2 1 1,1 3-177,0 1 0,0 3 1,-1 1-1,1 0 1,-2 1 114,-2 0 1,-2-1-1,-2 0 1,-2 0 0,0 0-1,-1 2-58,-1 0 1,1-2-70,-2 3 1,0 0-1,-2 2 1,-2 0 206,1 2 0,2-1 0,-3 1 0</inkml:trace>
  <inkml:trace contextRef="#ctx0" brushRef="#br0" timeOffset="33">23570 2586 7380,'0'-4'101,"0"0"97,0-1 0,0 1 1,-1 0-1,-1-1 0,-2 0 1,-1-1-1,-1 0-168,-1-1 1,1 1-1,0 1 1,0 0-1,2 1 1,-1 2-1,1 0 1,-2 2-1,0 0 22,0 0 1,2 0-1,-1 3 1,1 2 0,-3 3-1,0 0 1,-2 1 0,0 2-96,0 0 0,0 2 1,1-1-1,0 1 0,1-1 1,2 0-1,1-1 0,2-2-30,0 0 0,2 0 0,2-4 1,3 0-1,2-2 0,1 0 1,0-2-1,-1 0-5,2-1 1,-2-2-1,1-1 1,-1-1 0,1-2-1,0-2 1,1 1 0,-1-1-26,0 0 1,1 0 0,-1-2 0,0-1 0,-1 0 0,0 1 0,0 1 0,-1 3 278,0-1 0,0 4 0,0 2 0,-2 2 0,-2 4-36,-1 2 0,-4 4 1,-1 3-1,-1 3 1,-1 1-1,1 4 0,-2 2 1,0 3-297,0 1 1,0-2-1,0 1 1,-2-2-1,2 0 1,1-1-1,1-1 1,1-2 91,2-2 0,0-3 0,2-2 0,0-3 0,0-3 0,0-1 1341,0-1-1253,0-3 0,0 0 0,2-3 0,2-1 1,0-3-1,0-2-99,1-1 19,3-2 1,0-1 0,2-3 0,0-1 0,1-1 0,-1 0-1,1-1 0,1 0 0,0 2 61,1 0 1,-1 1 0,0 3 0,0 2 0,-2 1 0,-1 1-7,-2 0 1,-3 2 0,0 2 0,0 1 0,2 1 0</inkml:trace>
  <inkml:trace contextRef="#ctx0" brushRef="#br0" timeOffset="34">23713 2995 9667,'-4'6'59,"2"1"1,1-1 0,0 0-1,-2 0 1,1 0 0,0 1-108,0-1 1,-2-2 9,2 0 0,0-2 0,1 2 0,0-1 12,-1 1 0,0-4 0,2 1 0,2-3 0,1-2 0,0 0 0,1 0-4,0 0 1,1 0 0,-1-2 0,1-1 0,0 1 0,-1 0 0,1 0 0,0 0 0,0 0-38,-1 2 0,-2-1 1,2 2-1,1 1 0,0 0-7,1 2 0,-2 1 1,-1 3-1,-1 1 1,0 0-1,0 2 0,0-1-182,0 0 0,0 0 1,-1 0-1,0-1 256,1-1 0,0 0 0,-2 2 0</inkml:trace>
  <inkml:trace contextRef="#ctx0" brushRef="#br0" timeOffset="35">23762 2462 7921,'0'-6'-186,"0"2"0,0-1 1,0 1-1,0-2 1,-2 0-1,0 0 1,-2 0 270,-1-1 1,0 1 0,1 0 0,0 0 0,-1 0 0,-1-1 0,-1-1 64,-1 0 0,1 0 0,-2 2 0,0 1 0,-1 1 0,-2 0 0,-1 0 0,-1 2 0,0 2-57,0 0 1,-2 0-1,0 0 1,0 2-1,-1 3 1,0 2 0,-1 2-1,0 1 1,0 1-255,1 1 1,0-2 0,2 0 0,2 1 0,0-1 0,1 0 0,1 1 0,3 0 94,-1 0 1,2 0 0,-2 0 0,2 2 0,-1 2 0,0-1-1,0 2 1,1 0 78,-1 2 1,1 3 0,-2 1-1,3 0 1,-1-1 0,2-2-1,1-1 1,2 0 0,1-3-325,1-2 370,0 1 1,0-5 0,0 4 0,0-2 0,0 0 0,0 0 0,0 0 104,0 0 1,0 0 0,0 1 0,0 1 0,1 1 0,0 1 0,1 2 0,-1 1 0,0 0-128,-1 1 0,2-3 0,1-2 0,0-1 0,0 0 1,1-2-1,0 0 0,2-3 0,0-1-50,0-1 0,1 0 0,-2 0 0,0 1 0,-1-1 0,1 0 0,0 1 117,2 1 1,-3-1-1,0 2 1,1-1-1,0 1 1,1 0-1,-2 1 1,1 0-84,-1 1 0,2 2 1,0 2-1,1 1 1,1-2-1,0-1 1,0-3-1,0-1 1,1-2 1,-1 0 0,-2-3 0,0 0 0,1-1 0,-1-2 0,0 0 0,0-1 0,0 0 10,1 0 1,-1 0 0,1 2-1,0 0 1,2-1 0,0 0-1,1-1 1,-1 0-74,2 0 0,1 2 0,1 0 1,-1-1-1,1 0 0,2-2 1,1-1-1,3-2 71,1-1 0,-1-2 1,0 1-1,-2-3 1,-1-1-1,-1-2 1,0-1-1,-1-1-17,-1-3 1,1-3 0,1-3 0,-1 1 0,1 0 0,0 0 0,1 2 0,1 2-241,1 1 0,-2 2 1,0 3-1,-2-1 0,-2-1 1,1-1-1,-3-1 0,0 1 320,0-1 0,-2 0 0,0-1 0,-1 0 0,-2 1 0,0-1 0,-1 1 0,-2 0 3,0 1 1,-2-2-1,0-2 1,0 0 0,0-2-1,0-1 1,0-3 0,-2-1-1,-2 0-258,-2 1 1,0 2-1,-1 4 1,-1 1 0,-1 3-1,0 1 1,-3 1 0,-2 3-48,-2 2 1,-3 2 0,-1 1-1,-1 1 1,-2 2 0,-2 0-1,-4 2 1,-1 0 207,-1 0 0,12-2 0,-1 1 0,-1-1 0,0 0 0</inkml:trace>
  <inkml:trace contextRef="#ctx0" brushRef="#br0" timeOffset="36">18200 3479 8100,'4'2'123,"0"0"0,-2 1 0,2-2 0,1 2 0,-1 0 0,0 3 0,0 1 1,0 1-1,0 0-189,1 1 1,1-1-1,0 2 1,0-1-1,1 0 1,1 0 0,2-1-1,2-1 1,1-1-183,2 0 1,-1-2 330,2 0 1,1 0-1,0 3 1,1-1-1,-2 0 1,1 1-1,2 1 1,1 2-37,1-1 1,1 3 0,0-2 0,3 2-1,3 1 1,2-1 0,-1 0 0,1 1-96,-1-1 1,0-1 0,2-2 0,0 0-1,2-1 1,0-1 0,1 1 0,0 0 114,-2 0 1,0-1 0,0-1 0,2 1 0,-17-4 0,1 1 0,1 0 0,0 1 0,-1-1-1,0 0 1,0 0 0,0 0 49,-1 0 1,0 0 0,1 2 0,0-1-71,-1 0 1,1 1 0,-1-1 0,1 1-234,1 1 1,1-1 0,-1 0 0,1 0 110,-1 0 0,1 1 0,-3-2 0,0 1 34,2 0 0,0 0 0,-2-1 0,0-1-117,2 2 0,1 0 165,1-1 1,-1-1-15,-1 0 0,0 1 0,1-2 0,1 0-4,-2 0 0,1 0 0,14 3 65,-15-3 1,-1 0 0,1 1 0,0-1-39,2 0 0,1 0 0,-2-1 0,-1 0 39,1 0 1,0 0 0,14 2-49,-15-1 0,-1 0 0,1 0 0,1-1-1,0 0 1,1 0 0,1-1 0,-1 1 18,1 0 1,-1 0-540,-2 1 1,0 0 501,2-3 0,0 0 1,-2 3-1,1-1-34,2-1 0,1 0 0,-1 1 0,0 1-196,1-2 1,0 0 0,-1 0 0,-1 0 101,0-1 1,0 0 0,0 0 0,0 0 44,0 0 0,0 0 1,1 0-1,0 0 49,1 0 1,0 0-1,-1 0 1,-1 0 6,0 0 0,0 0 1,-1-1-1,1-1-47,1 0 1,-1 0-1,1 0 1,0 0 118,0 0 1,-1 0 0,1 0 0,-1 1 9,0-1 1,-1 0 0,0-1 0,0 0 0,-1 1 1,0 0 0,0-1 0,1 0 60,1 0 1,0 0 0,-2 1 0,0 0-18,-1 0 0,1 0 0,-1 0 1,0 0-22,0-1 0,1 0 172,15-4-321,-14 4 1,0 0 0,-3 0-1,1 0-44,1 0 0,1 0 0,-1-1 1,-1 0 1,0-1 0,-1 1 0,1 0 0,0-1 18,-1 1 1,1 0 0,13-4 80,-12 3 1,0 0 0,-2 1 0,0 0 10,3-1 0,-1 0 0,-1 0 0,-1 1-40,17-6 1,-1 2 61,0-3 0,1 3 228,-1-2-407,-1 2 158,2-1 0,-5 3 130,0 0 1,-3-1 371,3-1 1,-4 1-268,2-2 0,-2 1-282,4-1 0,-3-1 99,1 2 0,-1-3 55,1 0 1,-4 0-177,2-2-2,-1 1 1,2-1-1,3 1 1,0 0-1,0-1 1,-1 1-1,-1 1 1,-2 1 231,0-1 0,0 1 0,-3 1 1,0 0-1,1 1 0,-1-1 1,-1 1-1,-1 0-77,-1 2 1,0-3 0,-5 0-1,0 0 1,-1 0 0,0-1-1,-1 0 1,0-1 0,1 1-49,-1-1 0,1 1 0,-1 1 0,0-1 0,1 1 0,0 0 0,1 2 0,0 0-115,0 1 1,-1-1 358,-1 1 0,0 0 1,-1 0-1,-3 2 1,-1 0-1,-1 1-240,0-1 53,0 0 1,0 0 0,-1 1-1,-2-1 1,1 1 0,-1 0-71,2-1 1,-2 2-113,1-2 1,1 2 0,1-2 0,0 0-1,0 0 1,1 2-53,1-1 1,-3 2 108,1-4 1,-1 4 0,1-2 0,-2 1-2,1 0-277,-4 0 203,2 2 0,-3-2 0,2-1 1,1 1-167,0-1-115,1 1 0,0 2 401,0 0 0,-2-3 0,1-1 0</inkml:trace>
  <inkml:trace contextRef="#ctx0" brushRef="#br0" timeOffset="37">23260 3293 7712,'-3'-4'-212,"-1"2"1,1 0 0,-1-1 979,-1-1 1,3 3-330,2-1 1,2 4-1,3 1 1,-1 2-1,1-2-511,0 0 0,1 0 0,1-2 0,-1 1 0,0-1 0,0 0 0,0-1 0,1 0-61,-1 0 1,0 0 0,-1 1-1,0 1 1,-3 2 0,-2 1 206,0 2 1,-2-1 0,-3 0-1,0 0 1,-1 1 0,0 1-1,-1 0 1,1 0 28,0 1 1,0 0-1,0 2 1,-1-3-1,2-1 1,0-1-1,2 0 1,-1 0-555,1-2 1,1 1 0,-2-3-1039,1 2 1489,1-3 0,2 2 0</inkml:trace>
  <inkml:trace contextRef="#ctx0" brushRef="#br0" timeOffset="38">21555 4297 7464,'-4'-4'726,"3"0"-503,2-1 1,3 2-1,2-1 1,0-2 0,0-1-1,1-1 1,-1 1 0,0 0-19,0 0 1,2 1-1,1 0 1,-2 1 0,0 0-1,-3 1 1,0 2-182,1 0 1,1 1-1,0 2 1,0 1-1,0 2 1,1 3-1,-1 0-292,0 1 1,0 3 196,0 0 1,1-2 0,1 2 0,0 0 0,0 0 0,-1 2-159,-1-1 1,0 1 262,0-1 1,0 0-1,1 1 1,0 0 0,-1 1-1,2 0-47,0 0 0,-4-1-62,3 0 1,-1 0 0,-3 0-1,1 0 1,0-2 0,-1 1 0,0-2-264,0 0 1,-1-2 0,-2 0 0,0-1 0,0-1 337,0 0 0,3-2 0,0-1 0</inkml:trace>
  <inkml:trace contextRef="#ctx0" brushRef="#br0" timeOffset="39">21772 4415 7767,'-1'-3'1050,"-1"1"1,-1 4-929,-1 2 0,-1 2 45,1 0 0,-2 3-99,0 1 1,-1 4-229,-1 3 0,1-1 151,-1 0 93,1-2 37,-2 4 1,4-6-472,-1 1 350,4-3 0,-1-4 0,3 0 0</inkml:trace>
  <inkml:trace contextRef="#ctx0" brushRef="#br0" timeOffset="40">18609 2865 11335,'6'0'0,"1"0"140,-1 0 0,1 0 1,1 0-1,2-1 0,2 0 1,1-2-1,2 0 0,3-2 1,3-1-1,2 0-112,2 0 1,2 2-1,3 0 1,-2 1-1,-1 0 1,-1 0 0,-3 1-1,-2 0 1,-2 0-1,-1 1 1,-1 0-327,0 1 0,-3 0 1,1-2-1,0 0 0,1 1 1,0 0-1,0 0 0,0 0 41,0-1 1,-2 0-1,0 2 1,-1-1 0,0 0-1,-2-1 1,0 0 0,-3 2-197,-1 0 1,-4 0 0,-1 2 0,-4 0 452,-2 2 0,1-3 0,-1 1 0,0-1 0,-3-1 0</inkml:trace>
  <inkml:trace contextRef="#ctx0" brushRef="#br0" timeOffset="41">19136 2760 7823,'-3'-7'1072,"0"4"-274,3-3-668,0 6 1,1-3 0,1 3 0,3 0 0,2 0 0,2 1-1,0 0 1,0 2 0,0 0-137,0 2 0,-1 1 1,-2 0-1,-1 0 0,-2 0 1,0 0-1,-2 1 0,0-1-1126,-1 0 1044,0 0 0,0 0 0,0 1 1,-1 1-1,-1 1 0,-2 0 0,-2 2 1,-2 2-157,-3 1 1,-1-1-1,-1 1 244,0-3 0,-3-2 0,3-3 0</inkml:trace>
  <inkml:trace contextRef="#ctx0" brushRef="#br0" timeOffset="42">18777 2326 8012,'-6'-5'0,"1"2"0,2-1 151,0 1 0,-1 1 1,1-1-1,0-1 0,1 1 1,0-2-1,2-1 1,0 0-1,3 0-41,3 0 0,1-3 0,4 1 1,2 1-1,0 0 0,2 1 0,-1 1 1,1 2-1,-1 0-114,-1 2 0,-2 0 1,0 1-1,-4 1 1,-1 2-1,-3 2 1,0 3-1,-2 2 0,0 2 1,-1 1-114,0 4 1,0 1 0,0 1-1,0 2 1,0 1 0,1 0-1,1-1 1,2-2-34,1 0 1,2-4 0,-1-1 0,0-2 0,0-2 0,-2-2 0,0 0 0,-1 0-791,-2 0 1,0-1 939,-1 1 0,0-1 0,0-1 0</inkml:trace>
  <inkml:trace contextRef="#ctx0" brushRef="#br0" timeOffset="43">18894 2443 7728,'-2'-6'1223,"0"1"-998,-2 0 0,2 3 0,-1 2 0,-1 3 0,1 3 0,0 4 0,-1 2 0,-2 3-227,-2 1 1,-4 2 0,1 1 0,-3 0-1,0-2 2,1 0 0,-2-2 0,-1-2 0</inkml:trace>
  <inkml:trace contextRef="#ctx0" brushRef="#br0" timeOffset="44">19707 2524 7922,'-3'-6'131,"2"0"0,-3-1 0,1 2 1,0 0-1,0 1 0,0-1 135,0 0 1,-1-2-1,1 2 1,0 0 0,0 2-1,0 0 1,-2 2-310,-1 2 0,-1 3-23,-1 2 0,1 2 0,-2 1 0,1 1 0,0 1 0,0 1 0,1-1 0,1 0-135,0 0 0,2-2 0,2 2 1,1-3-1,0-1 0,-2-1 1,3 0-1,0-2 205,3 1 1,1-4 0,0 1 0,2-1 0,1-1 0,0-1 0,2-1 0,1-2-24,1-2 1,1 0 0,0 0 0,-1 0 0,-1 0-1,0-1 1,1 1 0,-2 0 192,0 0 1,-1 0 0,-1 2-117,-1 2 0,-3 4 0,-1 3 0,-1 3 0,-1 3 0,-1 2 0,-1 5 0,-2 2-114,-1 5 0,-1 0 0,1 2 1,1-2-1,-1 0 0,0-1 0,-1-2 1,1-3-1,2-1 0,0-1 229,-1 1 1,2-2-1,-2-2 1,-1 0 0,0-1-1,-2 0 1,1-2-1,0-1-65,0-3 1,2-2 0,2-1 0,0-2 0,-1-3-1,3-3-340,1-4 0,5 0 1,3-4-1,2-1 1,2-2-1,1-1 1,1 0 20,-1-1 0,3 3 0,-3 0 0,0 2 0,-1 1 1,-1 1-1,0 2-413,-2-1 1,-1 3 623,-2 2 0,-1 0 0,0-2 0</inkml:trace>
  <inkml:trace contextRef="#ctx0" brushRef="#br0" timeOffset="45">19837 2952 7827,'0'-6'2074,"0"2"-988,0 1-590,0 3 0,0 6-448,0 2 0,0 1-227,0 1 1,0 0 242,0 0 0,-1 3 139,-1-1 1,2-1 203,-2 1-407,1-4 0,1 1 0,0-3 0</inkml:trace>
  <inkml:trace contextRef="#ctx0" brushRef="#br0" timeOffset="46">19887 2375 6735,'0'-6'-54,"-1"2"1,0 2 0,-1-1-75,0-1 1,1 0 210,-1 0 0,1 2 0,-1-2 0,1-1 0,1 0 0,0-1 0,-2-1 0,0 1 62,1 0 0,-3 0 0,0 0 0,-1-1 0,-2 2 1,1 1-111,0 2 1,-1-1 0,0 1 0,-2 0 0,-1 1 0,0 0-1,-1-1 1,1 0 0,-1 1 0,0 1 77,1 0 1,-2-2-1,2 0 1,0 1-1,0 0 1,1 1-1,0-2-46,0 0 0,-2 0 0,0 2 1,0 0-1,0 1 0,1 0 1,-1 2-1,0 0 0,0 3-158,1 1 1,-1 1-1,-1 2 1,1-1-1,1 1 1,0 1 0,-1 1-1,2 0-76,0 1 0,0-1 173,1 0 1,1 1 0,-2-1 0,2 1 0,-1-2 0,-1 1 25,0 0 0,1-1 0,-1 4 0,1-2 0,-1 0 0,0 1 0,-1 0 1,1 1-41,0 0 0,1-2-1,2 1 1,0 0 0,2-2-1,0 0 1,1 0 0,1-2-1,0-1 1,0 0 101,1-1 1,0 2 0,1-1 0,0 1 0,-1 1 0,0 1 0,-1 0-47,1 0 1,-1 1 0,1-1 0,-1 1 0,0-1 0,0 0 0,0 1 0,0 1 134,2 1-211,0-1 0,0-3 0,0-1 1,0 0-1,0 1 0,0-2 38,2 0 1,0-1 86,2-1 0,-2 0 1,1 0-1,1 1 0,-1 0 1,0-1 86,0-1 1,-1 2-190,3 1 1,-4 1 0,2-1-1,-1 0 1,1 0 0,-1 0 95,1 0 0,1 0-131,-2-3 0,3 0 0,-1 0 0,2-2 0,0 1 1,0-1-128,0-1 154,1 3 7,-1-6 0,0 6 192,0-2 1,0-1-105,1 2 0,-2-1-46,-1 2 1,2 2 27,-2 0 1,-1 1 40,1-3 1,-1 2-151,1 0 1,0 1 50,2 0 0,0-2 66,0 1-364,1-1 169,-1-1 0,0-1-3,0 0 1,2-1 26,1-2 0,-1 3 154,-2-3 1,0 0-87,1-2 0,-1 2 13,0 0 0,0 1 87,0-1 0,1-1-54,-1 3 0,1-2 1,1 2 34,-1-2-45,5 3 0,-3-2-127,4 1 1,-1-1-215,0-3 0,1 0 87,-1 0 1,1 0 111,-1 0-106,0 0 181,1-3 1,-1 0-60,-2-4 1,1 1-11,-3 0 0,3 0 258,-3 0 0,0-1-57,-2 1 0,1 0 38,1 0 0,-1 0-32,2-1 0,0 3-50,-1 0 0,3 0-16,-1-2-18,-1 0-63,3-1 1,-2 1 44,5-3 1,-2 2-15,1-1 0,-1 1 26,0-2 0,-2 2-2,0-1 1,-2-1 92,0 1 1,-5 0-58,3 1 1,-3-1 44,3 0-71,-1 0 9,0 1 0,-2 1 110,0-3 0,0 2-116,0-1 0,1 1 27,0-2 0,-2 2 29,1-4-222,0 1 85,3-2 1,-1-3 70,0 1 1,0-1 45,0 0 1,0 1 2,-2-2 0,1 2-49,-3-1 0,2 2 180,-2 1 0,0 0-48,-2-1 1,0 1 77,0-1 0,-2 1-127,0 0 1,-2-2 53,2 0-68,0 1-42,-1-2 1,2 2 26,-1 1 1,-1 0-135,1-1 138,0 4 13,2-3-21,0 5-45,0-5 1,0 5 0,0-3 0,0 0 0,0 1 0,0 0 34,0 2 1,0-1-1,0 1 1,-2-2 0,-3 2-1,0 0 1,-1 1-1,0 0-51,-1-1 0,0 1 1,0 0-1,-1 0 1,-1 0-1,1-1 1,0 1-1,0 0-42,1 0 0,3 0 0,0-1 0,0 1 0,0 0 0,0 0 0,1 0 0,0-1 122,0 1 0,-1 0 0,1 0 1,1 0-1,-2 0 0,1 1 1,-2 2-1,-1 0 0,0 1-169,0-1 1,0 2 0,-1-1-1,-1 2 1,-1 0 0,0-1-1,1 0 1,-1-1-25,0 0 1,2-1-1,-1 1 1,1-2-1,1 0 1,0 0-1,-1 1 54,-1 0 1,1 1 83,-1 2 0,-5-3 0,0 0 0</inkml:trace>
  <inkml:trace contextRef="#ctx0" brushRef="#br0" timeOffset="47">20141 2766 8735,'6'-1'178,"0"-1"1,3 1 0,0-1-1,0 1 1,2 0 0,1-2 0,0 2-1,1 0 1,0-1-76,1 0 0,-1 0 0,3 2 0,-2-1 0,1 0 0,1-1 0,1 0 0,3 0 1,2 0-1,6 0-183,4 2 0,3 0 1,-16 0-1,0 0 0,0 0 1,0 0-1,0 0 1,1 0-1,0 0 0,0-1 1,1 0-1,0 1 0,0-1 1,0 0-1,-1 0 1,-1 0-92,-1 1 0,0 0 0,16 0 1,-6 0-1,-1 0 0,-2 0 1,-3 0-1,-4 0 0,-4 0 1,-2 0 209,-1 0 1,-2 0 0,-3 2 0,-1 0-103,0 2 63,-3-3 0,4 2 0,1-3 0</inkml:trace>
  <inkml:trace contextRef="#ctx0" brushRef="#br0" timeOffset="48">20978 2667 7720,'-1'-4'1033,"-1"2"-703,2 1 1,-3 1 0,4-2 0,1 0-106,2 1 0,2 0 0,2 1 0,1 0 0,-1 1 0,2 0 0,-1 2 0,0 0-348,-1 2 1,-1 0 0,0 0-1,0-1 1,-2 1 0,1 0-1,-1 2 1,1-1-132,-2 0 1,1-2-1,-3 0 1,0 0-1,0 1 1,0-1-1,-1 3 249,-2 0 0,-3 2 1,-3-1-1,-1 3 1,-2 0-1,-3 0 0,-1-1 1,-2 1-90,0 1 1,-1-3 0,2 0 0,2-1 0,2-1 0,3-2 0,1-1 93,1-1 0,2-1 0,2 0 0</inkml:trace>
  <inkml:trace contextRef="#ctx0" brushRef="#br0" timeOffset="49">20587 2369 7897,'0'-6'0,"0"0"0,0-1 224,0 1 0,0 0 0,0 0 0,0 0 0,0-1 1,-2 2-164,-2 1 1,-2 1-1,-1 3 1,0 0 0,-2 0-1,1 0 1,0 0 0,-1 0-1,2 0 1,-1 0-122,0 0 0,1 1 1,0 1-1,1 1 1,2 1-1,0 0 0,0 2 1,2 1-1,0 2 59,-1 0 1,1 4-1,3 1 1,0 0 0,2 0-1,-1 0 1,0 0-1,0 0-136,2-1 1,-2-3 0,1-2 0,1-2-1,-1-1 1,2-2 125,1 0 1,0-1 0,0-3 0,0-1-1,0-2 1,1-1 0,-1-2 0,0-1 0,0-1 73,0 0 0,1 0 1,-1-1-1,-1-1 0,0 0 1,-1 0-1,-2 1 0,0-1 248,-2 2-128,0 0 1,0 3 216,0-1-381,0 4 0,0 4 0,-2 4 1,0 3-1,1 1 0,0 1 1,1 0-1,0 0-94,0 0 0,3 1 0,1-3 0,2 0 0,0 0 0,0 1-178,0-2 0,1 1-353,1 0 1,-1-1 605,2 1 0,0-1 0,1-1 0</inkml:trace>
  <inkml:trace contextRef="#ctx0" brushRef="#br0" timeOffset="50">21580 2524 7925,'2'-4'6,"0"0"1,0 0-1,-2-3 1,0 1 0,-1 0-1,-1-1 1,-2-1 134,-2 0 0,0-3 0,-1 2 0,0-2 0,-2 2 1,2 0-1,-1 1 0,1 2 0,-2 2 0,2 2 438,0 1 0,1 1-605,0 0 0,-1 3 0,1 3 0,-1 3 1,0 3-1,-2 2 0,0 1-228,0 0 1,1 0-1,2-1 1,2-1-1,1-2 1,1-2-1,0-2 98,1-1 0,3-1 1,2-1-1,1-2 0,2-2 1,-1-1-1,1-2 284,1 0 0,-1-1 0,2-2 0,-1-1 1,1-1-1,0 0 0,1 0 0,-1 1-91,0 1 1,1-1 0,-2 0 0,0 2 0,-1 1 0,-1 3-104,0 0 84,0 1 1,-2 4 0,-2 2 0,-2 4-1,0 1 1,0 2 0,0 3 94,0 2-226,0 6 0,0 7 1,0 4-1,0 0 0,-2-1 1,0-3-1,-1-2 221,0-3 1,-2-4-1,2-1 1,-1-3-1,0-1 1,-1-1-1,-1-1 1,0-2-1,0-1 240,0-2 0,-3-2 0,1 0 1,1-4-428,2-4 1,4-6 0,4-4-1,5-2 1,4-3 0,4-1-1,4-2 1,1 0-125,2 0 1,-2 5 0,4-3 0,-1 1 0,-1 2 0,0 0 0,-2 1 0,-3 0-335,-1 2 1,-5 1 0,-3 3 536,-3-1 0,-2 1 0,-1 0 0</inkml:trace>
  <inkml:trace contextRef="#ctx0" brushRef="#br0" timeOffset="51">21728 2884 7897,'4'-7'0,"1"3"0,0 0 0,-2 0 306,1-2 0,0 2 490,2 0 1,1 1-378,-1-1 0,1 2-309,1-2 0,-1 3 84,1-1 1,-3 1 38,-1 1-559,-3 0 0,2 3 284,-6 4 1,0-1-96,-3 2 1,0 1 43,-1-1 1,3 3 82,0-3 0,3 0-53,-1-2 0,1 1 66,1-1 0,0-2 0,0 0-947,0 1 431,3-2 323,0-1 0,6-2-1323,2 0 1513,3-2 0,5-5 0,3-2 0</inkml:trace>
  <inkml:trace contextRef="#ctx0" brushRef="#br0" timeOffset="52">21766 2288 8074,'-5'-2'-11,"1"0"0,0-3 1,-2 2-1,0-1 0,0 0 1,-1 2-1,1-1 144,0 1 1,0 0 0,0-1-1,-1-1 1,1 1 0,0-1 0,0 0-16,2 0-95,-1 2 1,1-3 0,-2 3 0,-2 1 0,0 0 0,-1 1 77,0 0-210,0 0 1,-3 0 0,1 0-1,1 0 1,-1 1 0,-1 0 18,0 1 1,1 1 130,1-1 1,2-1 0,-1 2 0,1-1-1,0 1 1,0-1 59,1 1 1,-1 1-21,0-2 0,-1 3 0,1-2 0,-1 2 0,0-1 0,-2 1 0,0-1-57,0 1 1,0 0-1,2-1 1,0 2-1,-2 0 1,0 0 0,0 1-1,1 1-39,1 0 0,1 0 0,2-2 0,-1 1 0,2-1 1,0 0-1,1 0 0,-1 1 0,0 1 109,-2 0 0,1 1 0,1-2 0,0 2 0,1 0 0,-1 1 0,-1 0-87,0 1 1,0 0-1,0 2 1,-1-2-1,0 0 1,0-1-1,2 0-270,-1-1 1,3 1 167,-2 0 1,4 2 0,-2-2-1,1 0 1,0 0 0,1 1 145,0 1 0,0 1 4,-1-1 1,2 0 0,-2 0 0,1-1 0,0-1 0,0 2 185,-1 2 1,0-2-233,2 2 1,0-2-1,0 2 1,0-1-1,0-2 1,0 1-1,0 1-12,0 0 1,0 0 0,0 0-1,2-1 1,1 1 0,-1-2 0,2 0-1,-2 0 1,2-1 15,-1 0 0,-1 1 61,3-3 1,-3 2 165,2-1 1,-2 1 3,2-2 1,-2 1-165,2-1 0,-2 0-85,2 2 0,0-1-49,0 1 1,1-2 79,-3 3 1,3-4 33,-1 1 0,1 1-16,2 0 0,-1-1-211,3-2 0,-2 0 35,4 0 1,-2 1 293,2-1-163,-2 0-18,-1 0 0,-1 0 144,2 1 1,-2 1-39,-1 0 0,-1 0-55,-1-1 1,1 0 18,-3 1 1,3-1 33,-1 4 1,0-2-166,0 2 0,0 0-94,2-3 0,1 0-487,1-2 475,-1 1 189,5-4 0,-5 0 1,4-3-1,0 0 1,1 0-1,-1 0 1,0 0-1,0 0 104,0 0 0,0 0 0,0 0 0,-1-1 0,0 0 1,0-1-1,-1 0 0,-1 1-71,1-1 1,2 1 0,-2-2 0,2 1 0,-1 0-1,1-1 1,1 0-158,0 2 0,1-3 0,1 1 0,0-1 0,0 0 0,0-1 0,0-1 5,0 0 0,1 0 163,-3 0 0,0-1 1,0 2-1,-2 0 1,-1 1-1,-2-1 1,-1 0 13,0 1 0,0-1 0,0 1 0,1-1 0,-1 0 0,0 1 0,0-1-24,0-1 1,1 0-1,1 0-153,0 0 1,0 0-1,-1 0 1,1 1-1,0 1 82,0-1 0,-1 0 0,1-1 1,0 2-1,-1-1 0,-1 1 1,-2-1-1,1 0 56,0 1 0,-1 0 0,-2-3 0,0 1 0,1 0 0,0-1 0,0 0 0,-1-2-19,0-1 1,0 2 0,1-3 0,1 0 0,-1 0 0,2-2 0,0 1 0,0-1-1,-1 2-71,1 0 109,0 0 1,1 1 0,0-2-1,-1 1 1,-2 2 0,1 0-1,-2 0 86,1 0 1,-1 3 0,-1-3 0,0 0 0,1 0 0,0 0 0,-2-2 0,0-1-198,0 0 0,-2-4 1,0 0-1,1-3 1,0-1 4,1 0 0,0-1-278,0 2 28,0 4 333,0-3 1,0 5-24,0-2 1,0 4 46,0 1 1,0 1-1,-1 0 1,-1 0 5,-2 1 0,-1-1 1,-2 0-1,-1 0 1,-1 0-1,0-1 0,-2 0 1,-1-1-172,-1 1 1,1 0 0,-1-3 0,-1 1 0,-1 0 0,-1-1 0,-3 1 122,-1-1 0,-4 1 0,2 0 0</inkml:trace>
  <inkml:trace contextRef="#ctx0" brushRef="#br0" timeOffset="53">22138 2766 7622,'0'-4'465,"2"2"1,3 2-1,0 0-235,1 0 0,1 0 0,1-1 0,3 0 1,1-2-1,1 0 0,3 0 0,3 1 1,1 0-179,4 0 0,-3 0 1,3 2-1,-2 0 1,-2 0-1,-1 0 0,0 0 1,-2 0-162,0 0 0,-2 0 0,-2 0 0,-1 1 0,0 0 0,1 1 0,1-1 0,2 1 0,1-1-73,3 1 1,2 1 0,-2-2 0,1 2-1,0-2 1,-1 0 0,-2 1 0,-1 0 191,-2-1 0,1 2 1,-2-1-1,-1-1 1,-2 1-1,-1-1 1,0 1-1,1 0 120,0 1 0,0-2 1,2 1-1,-1-2 1,1 1-1,2 0 1,1 2-89,-1-2 1,5 0 0,-1-1 0,1 0 0,1 0-1,-1 0 1,0 0 0,0 0-6,-2 0 0,0 0 1,-2 0-1,-3 2 0,-3 0 1,-1 0-187,-1 1 0,-4-2 1,-2 2-1,-4 1-1348,-2-1 1497,1-1 0,6 0 0,4-2 0</inkml:trace>
  <inkml:trace contextRef="#ctx0" brushRef="#br0" timeOffset="54">23055 2716 7945,'0'-6'886,"0"3"0,-2 0 442,0 0-1019,0 2 1,1-1-1,2 2-236,3 2 0,2 2 1,3 2-1,0 0 0,2 0 1,2 1-1,1-1 0,1 1-373,0 1 1,-2-2-1,1 1 1,-3-2-1,-3 0 1,-1 0-1,-1 1 98,-2 1 1,-2-3 0,-2 0 0,-2 1 0,-2 0 0,-3 1 0,0 1 229,-1-1 0,-3 3 0,0 0 0,-1 2 1,0 0-1,0 1 0,-1 2 0,1-1 0,0-1-2174,2-2 2146,1-2 0,0 1 0,-1-3 0</inkml:trace>
  <inkml:trace contextRef="#ctx0" brushRef="#br0" timeOffset="55">22628 2357 7989,'-7'0'107,"1"0"1,0 0 52,0 0 1,2-1 0,3-1 0,2 0 0,1-1 0,2-1 0,1 1 0,-1-2-1,1 0-93,-1 1 1,0-1 0,1 1 0,-1-2 0,1 0-243,0 0 0,1 2 132,1-1 1,-1 4 0,0-2 0,0 1 0,0 0-9,1 1 1,-1 0 101,0 1 1,0 0-1,0 1 1,0 1 0,-1 2 306,-1 2 1,-1 0-316,1 0 1,0 2 0,-3 1 0,2 1 0,0 3 0,0 1-76,-2-1 0,0 3 1,-1-1-1,0 0 0,0 1 1,0-1-1,0 0 0,0-2 1,2-1-1368,0-2 1168,0 1 0,-2-1 1,2 0-1,0-2 1,-1 0-1,0-1 0,-1-1 231,0 0 0,-3 3 0,0 1 0</inkml:trace>
  <inkml:trace contextRef="#ctx0" brushRef="#br0" timeOffset="56">22702 2462 7891,'-1'-4'235,"-1"3"0,-2 2 0,-2 4 0,-2 3-98,-3 2 1,-1 2 0,-3 1 0,-3 1 0,-3 1-1,0 1 1,0 2 0,3 1-138,0 2 0,5-1 0,-3-1 0</inkml:trace>
  <inkml:trace contextRef="#ctx0" brushRef="#br0" timeOffset="57">24035 2363 7775,'0'-4'112,"-2"-1"1,-1 1 0,1 0 0,-1 0 0,1 0 0,0 0 74,0 0 0,-3 0 0,1-3 1,-2 2-182,0 1 0,0 0 0,-1 3 0,-1-1 1,-1 0-1,0 1 0,-2 0 0,-1-1 0,0 0-5,-1 2 1,3-1-1,0-1 1,-1 0 0,1 1-1,0 0 1,1 1 0,1 0-63,-1 0 0,2 0 1,-1 0-1,1-2 1,1 0-1,0 1 1,-1-1-1,1 1 135,0-1 0,-2 0 0,-1 2 0,2 0 1,-1 0-1,1 0 0,-2 0 0,-1 0-121,-1 0 1,1 0-1,1 0 1,-1 0-1,1 0 1,0 0 0,2 0-21,0 0 1,1 0-1,-1 0 1,1 0-1,0 0 1,0 0 66,0 0 0,-1 0 0,0 0 1,0 0-1,-2 0 0,0 0 1,-1 1-1,1 0 0,0 1-66,-1-1 0,3 2 0,-2-1 0,0 0 1,1-2-1,0 1 0,2 0-20,-1 1 1,3 1 131,0-3 1,0 0 0,-2 2 0,0 0 468,-1-1 0,1 0-469,0-1 1,-1 0 0,-1 0 0,0 2 0,1 0 0,0 0-1,1 0-63,-1 0 0,1 2 1,0-1-1,0 0 1,0 0-1,1 1-10,1 0 0,1 2 0,-2-1 0,2 0 0,-1-1 0,1-1 0,-1 1 0,-1 0 69,1 2 1,0 0 0,-2 0 0,-1 1 0,-1 1 0,0 0 0,0 0 0,0 1-139,-1-1 1,1 0 0,3-2 0,0 1 0,1-1 0,-1 2 0,0 0 71,1 0 1,0-1 0,3-1-1,-1 0 1,0 0 0,0 1-1,0-1 1,0 0 95,2 0 1,-2 0-1,0 1 1,-1-1 0,1 0-1,0 0 1,-1 0-91,0 1 0,-1-1 0,2 2 0,0 0 0,0 0 1,0-1-1,0-1 0,2 0 94,0 0 1,0 1-1,0-1 1,2 0-1,1 0 1,-1 0 0,2 1-1,-2 1 47,1 0 1,0 0 0,-2-1 0,1 2 0,0 0 0,-1 2 0,1-1 0,0 0-142,-1 0 0,0-1 0,-1-1 1,0 1-1,0 0 0,0 0 1,0-1-1,2-2 0,0 1 8,-1-1 0,2 0 0,0 1 0,-1 0 1,1 2-1,-1-2 0,-1 1 86,1 0 1,-1 1 0,1 2-1,-1-1 1,-1 2 0,0-1 0,0 2-1,0-1-89,0 0 0,0 1 0,0-1 0,0 0 0,0-2 0,0-1 0,2-3 0,0 1 0,2-1 18,1 0 1,-2-2 0,1 0 0,0-1-1,0 1 1,1 0 0,-1 2 368,-1 0 1,2 0-361,-3 0 1,0 1 0,-1-1-1,0 1 1,1 0 0,0 2-85,-2 1 0,2 0 1,1 3-1,0-1 0,0 0 1,0-1-1,1-2 0,-1 0 45,2-1 1,-2-1-1,1-1 1,1 0-1,0-2 1,0 1-1,-1-1 292,1 2 1,0 0-238,-1 0 0,1 0 0,-3 1 0,0-1 0,0 0 0,0 1 0,-1 1-197,0 3 1,1-2 0,1 1 0,0-1 0,0-2 0,0 0 0,2-1 0,1-1 166,0-1 1,0-3 0,0 2 0,1-1 0,-1 0-1,0 0 1,0 0 83,0 0 0,-2 0 0,0-1 0,-1 0 0,0 2 0,1 0 0,-1 0 1,1 1-72,0 1 1,1-2 0,-1 1-1,2 0 1,0 0 0,0 0-1,1-1 1,1 0-61,0 0 0,2 0 1,-1-2-1,0 1 0,0-1 1,-1 0-1,1-2 0,1 0 1,0-1 78,-2 1 0,1-1 1,-1 1-1,0-1 0,-1 0 1,-1 1-1,1 0 0,0-1 3,2 0 0,2 1 0,-1-1 1,2 0-1,1-1 0,0-1 1,2 1-1,-1-2-85,2 0 0,-3-1 1,4-1-1,-1 0 1,0 0-1,-1-1 0,0 0 1,-1 1 66,0 1 1,-3 0 0,-1-1 0,1 1 0,-1 0 0,0-1 0,-1 0 0,0-2-20,0-1 0,0 0 0,-1-3 0,0 0 1,0-1-1,-1-1 0,1 0 0,1-1-91,1 0 1,0 3 0,2-3 0,0 3 0,-1 0 0,-1 1 0,1 1 0,-2 1 0,0 2 162,-3 1 0,1-1 0,-2 0 0,0-1 0,-2 1 0,1-1 0,-1-1 29,-1-1 1,3 0-1,-3-2 1,0 0-1,0-1 1,2-3 0,0-1-1,0 0-135,1-1 0,0 0 0,2 1 1,1 1-1,0 1 0,-1 1 1,-1 1-1,-2 1 42,1 1 1,-3 0-1,0 0 1,-1 1-1,-1 1 1,0-1-1,0 1 1,0 0-1,0 1 27,0-1 1,-3 0-1,-1-3 1,-1 1-1,1 1 1,-1 1 0,1-1-1,-1-1-151,1 0 0,0 2 0,3-1 0,-2 1 0,0 0 1,1 0-1,-1 0 0,1 1 128,0 0 1,-2-1 0,1 2 0,0 0 0,-2 1 0,0 1 0,-2 0 0,1 0 0,-1 0 1015,-1-1-1062,1 4 0,-4-3 1,2 3-1,0-1 1,0 0-1,0 0-53,0 0 1,-2-1 0,3 0 0,1 0 0,0-1 0,0 2 0,1-1 0,0 1 30,0-2 0,0 1 0,-1 0 0,1 1 0,0 2 0,0 0 0,-1 2 0,-1 0-83,-3 0 0,0 0 0,-2 0 0,-1 0 0,-1 2 1,-1 0-1,2 1 0,2 1 141,1-1 0,0 1 0,-1 2 0</inkml:trace>
  <inkml:trace contextRef="#ctx0" brushRef="#br0" timeOffset="58">23452 2313 7963,'-6'0'-7,"0"0"1,0-1 0,0 0-1,-1-1 1,1 0 0,0 0 0,0 0 120,0 0 1,-1 0 0,1-1 0,0 0 0,0 0 0,0 0 0,-1 0-136,-2 2 0,2-2 0,-1 0 0,-1 1 1,0-2-1,0 1 0,-2 0 0,1 0 1,0 0-1,1 0-60,-1 0 1,2-1 0,-2 1-1,1 1 1,2-2 0,0 1-1,0-2 1,1 1 150,-3 0 0,2 0 1,-3-1-1,0 0 1,1 1-1,-2-1 1,-1-1-1,0 0 1,-1 1-47,1 0 1,-1 0 0,1 1 0,0-2 0,-1 0 0,1 0 0,-1 0-87,1-1 0,0 3 0,-1 0 1,2 0-1,0 0 0,0 0 1,0 1-1,-1 0 0,0 0 102,0-1 1,-1 2 0,1-2 0,-1 0 0,0 0 0,0 0 0,-3-1-4,1-1 1,-2 1 0,-2 0-1,0 1 1,-2 0 0,-1 0 0,-2 0-1,-1-1-143,0 2 0,-2-2 1,1 2-1,1 1 0,2-1 1,1 1-1,2 0 0,0-1 168,2 0 1,1 1-1,-2-2 1,0 1 0,1 0-1,-1-1 1,0 2-1,-1-2 25,-1 1 1,-2 1 0,2-2 0,-1 2-1,-1 0 1,-2 1 0,-2-1 0,-2 0-163,-1 1 1,-1 0 0,3 1 0,3 0 0,2 0 0,2 0 0,1-2 0,3 0 59,3 1 0,0 0 1,2 1-1,0-1 1,-1 0-1,1-1 0,-1 1 1,0-1 122,-1 0 1,-3 1 0,-3-1 0,-1 2 0,-1 0 0,-1 0 0,-1 0 0,1 0-194,0 0 1,2 0-1,-1 0 1,0 0-1,1 0 1,-1 0-1,1 0 1,1 0 28,2 0 1,4 0 0,-1 0-1,2 0 1,1 0 0,0-1 0,1 0-1,1-1 169,-1 0 0,-1-1 1,0 1-1,-2-1 1,1-1-1,-3 2 1,-1-1-1,-3 2 1,-1 0-129,0 1 1,0 0 0,2 0 0,1 1 0,0 0 0,1 1 0,1 0-65,1 1 0,-2-3 1,3 3-1,0-1 1,1 0-1,1 0 1,1-2-1,1 0 159,-1 0 1,1 0 0,0 0 0,1 0 0,-1 0 0,-1 0 0,-1 0 0,-1 1-75,-1 1 0,1 0 0,-3 1 0,2 0 1,-1 0-1,0 1 0,0-2 0,0 1 0,1-1-177,-1 1 1,1-2 0,1 1 0,-1-2 0,1 0 0,2 0 0,1 0 227,0 0 1,3 0 0,-2 0 0,1 0 0,-1 0 0,1 0 0,0 0 0,-1 0 48,-1 0 0,0 3 0,-3-1 0,0 1 0,0 0 0,-3 0 0,1 1 0,-1-2-201,1 1 1,-1 1 0,-1-2 0,2 0 0,1-1-1,-1 1 1,2 0 0,1-1 137,2 0 1,2-1 0,-2 0-1,1 0 1,1 2 0,2 0 0,-1-1-1,1 1 1,0-1 69,0 1 0,-3 3 0,1-2 0,-1 1 1,-1 1-1,0 1 0,-1 2-185,0 0 0,-1-2 0,1-1 0,1-1 0,1 0 0,1 0 0,0-1 0,-1 0 69,2-1 0,0-2 0,1 0 0,0 0 0,0 1 1,1 0-1,1 1 0,-1 0 47,0 1 0,-1-1 1,-1 2-1,-1 1 1,-1 0-1,-1 1 1,-1 1-1,0 1-132,1 0 0,-2 0 1,3-4-1,-2 1 1,2-1-1,0 0 1,0-1-1,1 0 171,0-2 0,0 0 0,1-1 0,1 0 19,0 0 0,2 0 0,1 1 0,-1 0 0,1 1 0,-2 0 0,1 1 0,0 1 0,-3 2-186,0 0 1,-2-1 0,1 0 0,0-1 0,0 0-1,1 1 1,1-2 0,0 0-89,0-2 1,0 2 0,-1-1 652,1-1 0,2 0-538,0-1 0,3 1 1,-2 1-1,1 2 1,-1 1-618,0-1 0,-1-1 668,0-1 1,2-2-1,4 1 1,1-3-1,2-1 6,-1 1 0,0-3 0,2 1 0</inkml:trace>
  <inkml:trace contextRef="#ctx0" brushRef="#br0" timeOffset="59">19998 2040 8056,'3'-3'-259,"-3"1"0,-3 2 0,-3 2 0,0 1 0,-1 1 439,-1 1 1,1-3-1,-1 1 1,1 0-1,0 0 50,1 0 1,3 0 0,1-1-1,1 2 1,1 1 0,1 2 0,0 1-90,1 0 1,0 3 0,-2 0 0,0 2-1,0 2 1,-2 1 0,-3-1 0,-1-1-50,-2-1 0,0-2-106,-2 0 0,2 0 1,0-3-1,2 0 1,1-2-1,2-1-279,0-1 0,-1-2 1,2 1 16,3 0 1,0-1 253,3-2 0,-2 2 0,2 0 0,1 0 0,0-2 0,2 0-47,-1 0 226,0 0 1,-2 0 0,0 0-1,1 0 1,1 0 0,1 0 533,1 0-496,1 0 1,7 0-114,0 0 0,3 0-142,1 0 0,0-2 227,3 0-34,0-3-974,2 5 948,0-3-424,-1 3 1,0 0-131,-1 0 0,-3 0-419,-5 0 1,-4 0 98,-4 0 767,1 3 0</inkml:trace>
  <inkml:trace contextRef="#ctx0" brushRef="#br0" timeOffset="60">23279 1997 8009,'2'-4'130,"-1"-1"0,1 1 1,-1-2-1,0 1 1,0 0-1,1 1 1,-1-1 182,0-1 0,-1 0 1,1 0-1,0 0 1,2 0-1,0-1 1,2 1-1,1 0-71,0 0 1,-1 2-1,0 0 1,-1 1-1,1 2 1,1 0-264,0 1 1,-1 1 0,0 1-1,-1 2 1,-1 2 0,0 0-1,0 0 1,1 0 0,0 1-181,-1-1 0,3 2 190,-2 0 1,2 3-1,-1-3 1,0 0 0,-1 1-1,1-1-85,0-1 0,1 2-76,-2 0 1,-1 0-1,-1-2 1,0 2 0,-1 0-1,0 1 1,-2-1-152,-1 2 0,-1-1 0,-3 0 0,1 1 0,2 0 0,0 0 1,1-1-1,0-1-344,0-1 1,1-2 0,2-1 666,1-1 0,3-3 0,-2 2 0</inkml:trace>
  <inkml:trace contextRef="#ctx0" brushRef="#br0" timeOffset="61">23372 2040 9377,'-6'0'196,"-1"3"0,1 2 0,0 2 0,0 4 0,-1 1 0,-1 3 97,-3 4 1,0-2-294,-2 4 0,-2-1 0,-1 5 0</inkml:trace>
  <inkml:trace contextRef="#ctx0" brushRef="#br0" timeOffset="62">1860 7689 7914,'0'-8'0,"-1"1"0,-2 0 0,-2 2 164,-2-1 1,-1 1 0,-5 2 0,1-1-23,-1 1 1,5 2 0,0 1 0,-2 0-1,-1 0 1,-1 1 0,-1 2 0,1 2-1,0 2 1,-1 3 0,1 1 0,1 1 0,1 1-145,2-1 1,5 1-1,-1-1 1,3 0 6,1 1 1,1-2 0,2-1 0,1-2 0,-1 1-1,-2 2 1,-1 2-199,0-1 1,0 1 0,0-1 0,0 0-1,0 1 1,-1-1 215,-4 1 1,4-5 201,-3 0 172,3-5 1,2 2 0,3-5 0,4-1 337,3-3-989,2 3 1,-1-9 0,-1 4-1,-1 1 1,-2-2 32,2 0 1,1-1 0,1-5-1,1 1 1,-2 0 0,-2 1-1,-1 1 100,2 2 1,-4 4-1,-1-3 1,-1 0 892,0 0-560,1-1 0,-7 1 1043,-2 3-1297,-3 2-591,0 2 0,2 6 0,5 2 869,0 3 1,0 1 0,0 1 0,0-1 0,0 1 0,0-1 0,0 2 0,-2 2 0,0 5-340,-3 3 1,-4 6-1,1 3 1,-3 3-1,-2 1 1,2 0-57,3 0 0,-2-4 0,6-1 0,1-3 0,1-4 0,-1-4 0,-1-4 0,1-1 209,2-3 256,1 0 1,0-5-35,0 0 0,1-1 1,2 0-1,1-7-217,-1-7 1,3-5-1,3-5 1,2-2-1,1-2 1,1 1 0,0-2 94,4-2 0,-2-1-139,6 1 0,-6 0 0,1 3 0,-2 5 0,-1 2 0,-1 2-109,0-1 0,-3 5-751,-1 0 1,-1 4 848,1-5 0,3 1 0,-4-4 0</inkml:trace>
  <inkml:trace contextRef="#ctx0" brushRef="#br0" timeOffset="63">2121 8186 7839,'-2'-7'2174,"-2"3"-2054,-4 2 1,1 8 0,-1 2 0,-2 4 0,1 3 0,-1 3 0,3 0 0,0 0 0,2-3-306,-1-1 1,3-3-1,7-3 1,5-3 0,2-4-1,1-1 1,1-1 35,-1-4 0,0-1 0,1-7 0,-1 1 1,-1-1-1,-1 1 0,-2 0 0,0-1 3,-1 1 0,3-1 0,-6 1 0,-1 0 0,-2-1 0,-2 1 0,-3 1 264,-5 2 0,-2 3 1,-1 3-1,0-1 1,-1 1-119,1 2 0,-6-5 0,-1-1 0</inkml:trace>
  <inkml:trace contextRef="#ctx0" brushRef="#br0" timeOffset="64">2046 7441 7953,'0'-12'155,"0"0"0,-4 3 1,-1 2-1,-1 1 0,-1 0-39,0 1 0,-1 0 1,-3 4-1,0-2 1,0-1-1,-3 1 1,1 2-1,-1 1 1,0 0-1,-1 0 1,-3 1 41,-1 4 1,2-3 0,-4 7 0,-1 0 0,-1 2 0,-2 2 0,0 0 0,1 3-141,-1 0 1,0 6 0,0-1 0,2 2 0,1 2 0,2 0 0,2 0 0,5-1 0,2 1-205,2 0 0,5-2 1,-3 0-1,0-3 0,2 2 1,-2 0-1,2 0 299,-1-1 0,-2-4 0,2 2 0,1-1 1,-1-3-1,3-1 0,1-1 0,-1 3-94,-1 0 1,0 2 0,4-1-1,0 2 1,0 2 0,0-1 0,0 2-1,0 2 11,0 1 1,0-1-1,0 1 1,0 0-1,0 0 1,1-2-1,2-1 1,1-2 91,-1-3 0,2 4 0,-1-4 0,0-2 0,1-1 0,0-2 1,1 0-1,1 1-33,-1-1 0,1 1 0,3-1 0,-2 2 1,0 1-1,1 1 0,-1-2 0,2-3-134,1-2 0,1-3 0,1 4 0,-1-3 0,0-2 1,2-2-1,1-1 0,3-2-134,1 0 1,2 0-1,4 0 1,0 0 0,0 0-1,-1 0 1,1 0 0,0 0-1,-2 0-67,-2 0 0,2-2 0,-3-1 0,0-1 1,0 0-1,-2 0 0,-2 0 234,2 1 1,-4-4 0,2 0 0,0-1 0,-1 0 0,3 0 0,0-2 0,1-1 131,0-3 1,3-2 0,4 0-1,2-1 1,-2-3 0,2-2 0,-2 0-1,-1 0-104,-5 1 1,-2 5 0,-5-3 0,-1 1 0,-1 3 0,-1-1 0,-3 1 0,-2-1 114,-2 1 1,2 1 0,0 0 0,-3-1-1,0-2 1,-2 1 0,0-1 0,0-1-14,0-1 0,0 2 1,0-2-1,0 0 1,0 0-1,0-3 1,0-1-1,0 1-174,0 2 0,0-1 0,0-4 0,0 0 0,0 2 0,0 1 0,-2 3 0,0 1 112,-3 3 0,0-3 0,1 1 0,-3 2 0,-1 1 0,-1 0 0,1-1 0,0-3-87,0-1 0,-1 4 0,-2-3 0,0 1 0,2 0 1,-2-1-1,1 0 0,-1 3-95,0 1 1,-3 1-1,-1 2 1,-3 2 0,0 2-1,-1 0 1,1 1-1,-1 1 1,-1 2-664,-2 2 0,4 1 1,2 0 788,2 0 0,2-6 0,-1-1 0</inkml:trace>
  <inkml:trace contextRef="#ctx0" brushRef="#br0" timeOffset="65">2493 7875 11448,'12'0'222,"-3"0"1,-1 0-1,1 0 1,4 0-1,2 0-60,2 0 0,5 0 0,-2 0 0,5 0 0,3 0 0,3 0-155,5 0 0,0 0-192,9 0 1,-5-1-45,2-3 1,-4 3 182,0-4 0,-3 4 0,-2 1 0,-4 0 1,-2 0-1,-3 0 0,1 0 0,-1 0 41,-4 0 0,4 0 1,-5 0-1,2 0 1,-1 0-1,1 0 1,0 0-1,-1 0 66,2 0 0,-4 0-575,-1 0 0,-3 0 0,-2 0 0,0 0-3380,1 0 3894,-6 0 0,-2 0 0,-5 0 0</inkml:trace>
  <inkml:trace contextRef="#ctx0" brushRef="#br0" timeOffset="66">3373 7727 7829,'-8'0'4113,"0"0"-3769,5 0 0,-1 0 0,8 1-168,4 3 1,8 3 0,1 5-1,1 1 149,0-1 0,-1 1-1427,-5-1 581,1 6 356,-6-4-85,4 4 1,-10-6 0,3 0 0,-3 1 0,-1-1 0,-1 1 242,-3-1 0,-3 1 1,-7-1-1,-1 0 0,-3 1 1,0-1 529,0 1 0,2-5-176,3 0 0,5-5-347,0 1 0,5-3 0,-2-1 0</inkml:trace>
  <inkml:trace contextRef="#ctx0" brushRef="#br0" timeOffset="67">2840 7330 7886,'4'-13'275,"2"1"0,-1 0 0,1-1 0,-2 1 0,1-1 0,2 0 140,0-4 1,4 3-1,-4-2 1,1 1-1,-1-1 1,-1 0-1,-2 1 1,0 1 2070,0 2-2563,6-1 0,-5 8 1,4 5-1,-4 8 1,-1 7-1,2 6 1,-1 2-1,2 3-205,0 3 1,-3-3-1,5 3 1,-1-4-1,0-3 1,-1-1-1,0 0 1,-2-2 0,1-1 197,-3 0 1,-1-5 0,1 5 0,1-1 0,-1 1 0,-2 0-1,-1 0 1,0-2-602,0 2 0,5-3 0,-1 5 685,-2-2 0,5-2 0,0-4 0</inkml:trace>
  <inkml:trace contextRef="#ctx0" brushRef="#br0" timeOffset="68">2977 7404 9003,'0'-7'964,"0"2"-362,0 5 0,0 1-87,0 3 0,-2 3-322,-2 6-175,-3 5 144,-5 1 0,-2 7-123,-3 3 0,2-2-831,-5 7 0,4-7 0,0 2 792,2-3 0,2-1 0,-1 0 0</inkml:trace>
  <inkml:trace contextRef="#ctx0" brushRef="#br0" timeOffset="69">4105 7516 9728,'0'-13'198,"4"1"1,0 0-1,-1-1 1,-1 1-187,-2-1 0,0 5 1,-2 1-1,-2 0 1,-4 2-1,-3-1 1,-2 4-1,1 0-68,0 2 0,3 0 0,1 0 0,-2 2 1,-1 2-1,0 4 0,2 2 0,2-1 1,0 0-13,0 0 0,4 6 0,-2 2 0,1-1 0,-1 1 0,3 1 0,0 0 0,2 0 0,0-3 65,0-1 1,0-2 0,2-1 0,2-3 0,4-4-76,3-2 1,2-4 0,-2-2 0,-2-4-1,-1-4 1,2-3 0,1-2 0,2 0 109,-1 0 0,-4 3 1,-1-3-1,-1 3 0,-2 3 1,0 2 356,0 0 0,0 8 0,-4 1 0,0 8-312,0 8 0,0 3 0,0 7 0,0 4 0,0 8 0,0 4 0,-1 4-242,-3-1 0,2-5 0,-2 2 0,3-5 0,1-4 0,0-4 0,0-3 0,-2 0 224,-2 3 0,2-7 1,-5 3-1,1-3 1,2-3-1,0-2 1,0-3-1,0-2 321,-2 0 1,5-8-408,-3-8 0,2-3 0,2-10 0,2-1 1,2-2-1,3 0 0,1-1 0,0 0-117,2 2 0,1-3 0,1 4 0,1 0 0,-1-1 0,0 1 0,-1 0 0,-1 1-627,-2 0 0,1 3 771,3-3 0,0-2 0,1 0 0</inkml:trace>
  <inkml:trace contextRef="#ctx0" brushRef="#br0" timeOffset="70">4266 8086 7795,'9'-12'924,"-1"0"1,0-1 885,-1 1-1606,4 5 0,-4 1 1,5 6-1,-1 2 1,-2 2-260,-5 4 1,-3 3 0,-1 3-1,0 1 1,-1 2 0,-3-1 0,-3 1-1,-1-1 1,-1-1-181,0-1 0,3-1 0,2-1 0,3 0 0,2 1 170,3-1 1,-1-4-25,5 1 0,0-5 0,3 4 0,-1 2 1,-2 1-1,1 1-32,-2 1 1,-2-1 82,-5 0 1,0-3 0,0-1 0,-1 0-1,-3 0 1,-5-1-91,-2-1 1,3-1-84,0-1 1,-1-2 0,-3 1-1,0-5 211,-1-2 0,1-11 0,-1 1 0</inkml:trace>
  <inkml:trace contextRef="#ctx0" brushRef="#br0" timeOffset="71">4328 7268 7851,'-1'-7'-300,"-3"3"0,-2 4 127,-2 4 1,1-3 0,4 2 424,-1-6 0,-4 1 0,4-7 0,0 1 0,-2 1 113,-2 3 0,1 3 1,-1 1-1,-2 0-450,-1 0 0,-1 0 0,-1 0 0,2-2 287,3-2 0,1 3 0,3-3 0,-4 2-89,-3 2 1,-2 0 0,1 0 0,0 0 0,-1 2 0,1 2 0,-1 3-321,1-1 1,0 4 0,-1-4 0,1-1-1,-1 1 155,1-4 1,0 4-1,-1-2 1,1-1-1,-1-2 192,1-1 0,4 2 0,-1 0 0,-2 4 0,-2-1 0,-4 2 0,2 0 1,0 1-172,-2-1 0,3 4-112,-2-2 0,2-3 91,2 3 0,-1-2 29,1 1 1,4 2-17,-1-6 46,7 0 0,-9 0 1,4 1-1,-2 1 0,1 1 119,-1 0 0,-3 1 0,0 4 0,0 1 0,-1-1 0,2 1-68,3-1-20,-3 0 0,5-3-97,-2-1 1,-1 0 87,4 5 0,0-1-124,1 0 0,2-3 61,-2-1 0,3-4 0,1 4 0,0 2-56,0 1 240,0 1 28,0 1-156,-6-6 0,5 4 0,-3-3 1,2 3-1,1 1 0,-2 1 0,-1-1 51,1 1-100,-3-1 0,4 0-91,-2 1 1,1-1 48,-1 1 0,3-1 0,-3 0 86,2 1 1,2-5 10,0 0 1,0-3-1,2 3 162,2 1-165,-3 2 0,5 2 0,-6-1-100,0 1 1,0-1 103,0 1-9,0-7-9,0 5 1,0-4-73,0 6 0,0-1-144,0 1 0,0-5 188,0 0 47,5 0 0,-3 5-14,2-1 0,-2-5 9,3-3 0,-4 3 160,3 1 0,-3-1-100,-1 1 0,0-3-50,0 3 1,0 0 15,0 5 1,5-5-109,-1 0 1,0 2 119,-4 6-1,0-7-107,5 13 0,-3-18-133,2 8 0,-1-4 117,1 1 1,-1 0 166,5-5 1,-4 5-138,4-5 0,-5 1-21,1-1 110,3-2 0,-1 5 237,2-3 1,-3-1-171,-5 5 1,4-4-145,1 4 1,0-4 0,-1 5 0,-2-1 1,3 4 131,1 1-90,-5-1 0,10 1-185,-3-1 0,-1-4 35,1 1 0,-3-7 325,3 2 6,0-2-228,-1 3 187,4-3 0,-4 3-61,5-5 0,-3 2-40,-1 2-1,-4-3-106,4 3 0,-4-2 106,5-2 1,-5 4 0,3 1 25,-2 2 1,5-3-70,-2 5-128,-2-7 0,5 8 0,-3-6 0,3 0 1,1 0-1,1 0 0,-1-1 16,1-1 0,-1-2 1,0 0-1,1 0 1,-1 0-1,1 0 260,-1 0-183,0 0 0,1 0 0,-2 1 1,-2 2-82,0 1 0,-5 4 1,3-2-1,0-1 0,0 1-136,2-4 0,2 0 214,2-2 0,-5 0 0,0 0 0,2 0 401,1 0-301,1 0 1,1 0-117,-1 0-56,0 0 0,-3 0 1,-1 0-1,2 0 11,1 0 0,-3-2 1,0 0-1,2-2 1,1-1-1,1 1 1,1 0-1,-1 0-20,0-2 0,1 5 57,-1-3 1,-4 3 0,1 1 0,-1-2 0,0-1 39,1-1 1,-5 0-21,4 4 1,-4 0-1,4-1 1,2-2-30,1-1 1,1-6 0,2 3-1,0-1 1,1 0 0,-1-2-39,1-1 0,0 3 186,-2 0 0,-2 4 0,-2-3 0,-2 0 1,0 1-1,-1-1 71,-1 0 1,1 3-134,-2-4 1,-1 4 0,3-4 0,1-2-14,0-1 0,-4-1 1,2-1-1,0-1 1,0-1-1,1-1 1,1 1-1,-2-1-85,1 0 1,2 2 146,-4-2 1,1 2 0,-2 1 0,1 1 0,-1 0-17,-2-1 0,-1 1 0,0-1 0,0 1 1,0 0-1,0-1-100,0 1 0,0 2 0,0-1 0,0-3 0,0 0 0,0 1 0,0 0 0,0 1-137,0 0 1,0-1 0,0 1 0,0-1 151,0 1 1,0 4 142,0-1 1,0 1 0,-1-4 0,-2-1-75,-1 1 1,-4-1-76,4 1 1,0 4 0,2 0 0,0-3 0,-3-3-1,3-3-90,0 2 0,2-3 70,0 2 1,-4-2-1,0 3 1,1-2 0,2 2 140,1 1-104,0 2 1,-4-1 0,-2 2 0,-1 2 24,-2 0-38,-2 7 1,2-5 0,1 4 0,0-3 0,0 1-56,-1-1 107,7-3 0,-8 2 0,6-6 0,1 1 0,0 0 0,1-1 171,-3 1 1,1-1 0,3 2-30,-3 3-256,2-3 1,-9 10 0,3-3-1,-3 1 1,-1 0 60,-1-1 1,5-2 0,0 2-1,-2-3 1,0-1 344,2 0 1,-3 4-217,3-5 0,1 3 0,-1-3 0,-2 4 1,-1-1 133,-1-2 0,-1 2-269,1 2 0,-1 3 0,1 1 0,0 0 0,-1 0-150,1 0 0,-1-1 127,1-4 0,4 4 0,-1-3 0,1 1 71,1-1 1,-2 1 0,3-4-161,-1 2-171,5 1 0,-10 4 0,4 0 1,-3 1-1612,-1 3 1921,5-2 0,-4 9 0,4-4 0</inkml:trace>
  <inkml:trace contextRef="#ctx0" brushRef="#br0" timeOffset="72">4688 7925 6956,'-7'0'1716,"3"0"-1240,8 0 1,-1 0 0,5 0-228,2 0 1,-3 0 0,1 0 0,0 1 0,1 2 0,-1 1-196,1-1 1,4-2-19,3-1 0,0 0 0,3 2 0,0 1 0,0 1 0,3-1 1,2-2-9,1-1 1,-2 0 0,-1 0 0,-1 0-1,1 0 1,1 0 0,2 0 0,0 0-1,0 0-206,0 0 1,1 0 82,3 0 0,0 0-75,8 0 0,0 0 38,13 0-1277,2-6 1387,16 5-219,-11-10 108,4 10 1,-13-5-224,-2 6 1,-4 0 210,-4 0 0,-7 0 31,-2 0 0,-8 0-23,-4 0 0,-2 0-165,1 0 491,-2 0 1,4 1 1377,-6 4-1624,-5-4 45,-1 4-11,-1-5 128,-3 0 0,9 2-21,-3 2-85,3-3-1,1 5 1,1-6 0,-1 0 98,1 0 1,-1 0-62,0 0 1,1 0-248,-1 0 144,-5 0-1340,4 0 1407,-10 0 0,-1-6 0,-6 0 0</inkml:trace>
  <inkml:trace contextRef="#ctx0" brushRef="#br0" timeOffset="73">5966 7838 8891,'0'-8'2773,"0"0"-2450,0 5-185,0-3 0,5 6 0,3 0 0,3 0 1,2 2 144,-1 2 1,1-1-487,-1 5 0,0-4-72,1 4 1,-1-3 242,1 3 0,-5-5 0,0 1 0,-4 1-735,4-1 428,-5 6 0,3-3 310,-6 5 1,-2 1-1,-2-2 1,-3-2 0,-1-2-1,0 0 1,-2-1 48,-1-1 0,-1 3-101,-1-3 0,1 3 0,0-3 0,-1 1 0,1-1 0,-1 0-173,1 0 0,0-4 169,-1 4 1,5-4 0,0-1 517,-2 0-151,4 0 0,1-1 1,5-4 106,0-3-476,0-3 105,0-1 1,0-1 27,0 1 1,1 0-38,3-1 1,-1 1-29,5-1 1,-5 1-174,1-1 1,-2 5-437,-2 0 239,0 5 389,0-2 0,-6-1 0,-1-1 0</inkml:trace>
  <inkml:trace contextRef="#ctx0" brushRef="#br0" timeOffset="74">5321 7404 8315,'0'-7'97,"0"2"0,-2 3 1,-2 0-73,-4-2 1,-3-1 1,-2 5 0,5 0 28,0 0 1,0 0-1,-5 0 196,1 0 1,-1 0-40,1 0-118,5 0 155,-4 6-143,4-5 0,-5 10 1,1-2-1,2 2 19,5 1 1,2-2-65,-3 2 0,4-2 0,-3 6 1,3-2-1,1-2 0,1 1 1,3-1-144,4 1 0,3-2 1,2-3-1,-1-4 1,1-3-1,-1-1-280,0 0 337,1 0 0,-5-1-457,0-3 245,1-3 0,2-5-72,-3-1 0,2 1 113,-6-1 0,4 1 258,-4 0-207,6-1 117,-9 1 0,5 4 101,-6-1 1,0 1 286,0-4 0,0 3-89,0 1 1,1 5-15,3-1 1,-1 8-1,5 5 1,2 2-123,1 1 1,1 6-59,1 3 1,0-3 7,4-2 1,-3 2-36,2-2 0,2 1-477,-1-5 1,3-3 196,-3-1 0,-1-5-661,-3 1 891,-1-3 0,1-1 0,-1 0 0</inkml:trace>
  <inkml:trace contextRef="#ctx0" brushRef="#br0" timeOffset="75">6772 7516 6716,'0'-8'679,"0"-1"0,0 0-213,0-2 0,-2 4 0,-2 1 0,-4 2 1,-3 0-1,-2 1-426,1 2 1,0 1 0,-1 1 0,1 2 0,-1 2-1,1 1 1,0 1 0,1 0 0,1 1-39,2-1 1,4 4 0,-3-3-1,1 3 1,3 2 0,2-1-1,0 0 1,-2 1 16,-1-1 1,0 1 0,4-1 0,0 0 0,1 1 0,2-1 0,2 1-223,2-1 0,-3-5 1,5-3-1,0-3 1,2-2-1,2-3 56,-1-4 0,0-3 0,1-3 0,-1-1 0,1-2 0,-1 2 0,0 0 0,1 0 126,-1-2 1,-3 5-1,-3 3 1,1 1-1,-1 0 1,-1 0 1004,-2-2-853,-2 5 0,-1 5 0,0 8 1,0 4-1,0 5 0,-1 3 0,-2 4 1,-1 2 47,1 3 1,-2 3 0,-1 3 0,1 1 0,-2-1 0,2-1-1,-2-3 1,1-4-125,1-2 0,-4-4 1,5-2-1,0-1 0,0-3 1,0-1-1,1-2-105,2 1 0,1-1-5,0 0 0,0-6 0,1-5 1,2-5-1,2-3 0,2-2 0,3-2-381,1-2 0,1 1 364,1-1 1,-1-3-206,0-1 1,5-5-72,0 2 1,-1 2-93,-4 1 213,-5 3-152,4 2 1,-5 4 0,4 1 0,-2 0 378,1 0 0,3 4 0,0-2 0</inkml:trace>
  <inkml:trace contextRef="#ctx0" brushRef="#br0" timeOffset="76">6896 8161 8195,'5'-7'1466,"-3"1"-656,3 6 351,-5-5-512,0 3-198,0-3-172,0 5-25,0 5-51,0-3 1,0 9-60,0 1 0,0 3 213,0 6 1,0 1-260,0 7 1,-4-3 206,0 3-51,0 3-458,-2-6 1,3 0-69,-5-5 0,5-6-944,-1 2 367,3-4-694,-5 0 1543,5-6 0,-5-2 0,6-5 0</inkml:trace>
  <inkml:trace contextRef="#ctx0" brushRef="#br0" timeOffset="77">6983 7367 7572,'-9'-1'-817,"2"-4"1135,2-3-150,-5-3 1,9-1 0,-5 1 0,1 2-1,-2 4-29,0-1 0,-4 5 0,3-3 1,-3 3-1,-2 1 0,1 0 1,-1 0-139,1 0 0,4 0 0,0-2 0,-2-1 0,-1-1 0,-2 2 0,1 0 73,0 2 1,-1 0 0,1 0 0,-1 0 0,0 0-1,-2 0 1,-3 2-3,-2 2 1,0-2-1,-5 7 1,0 0 0,0 1-1,0 0 1,2-2 0,1 2-64,1 1 1,6-3-1,-1-1 1,3 0-1,4-2 1,0 1 0,1-2 61,1 1 1,-3-2 0,5 5 0,-1 2 0,0 1 0,-1 1 0,-2 1 0,1-1 16,0 1 0,0 5 0,-5 1 0,2 1 1,2 1-1,0 1 0,0 2 0,-2 2-97,-2 3 0,2-7 0,2 1 0,2-2 0,1-3 1,2 0-1,0-3 0,0-1 65,1-2 1,2 0 0,-1 1 0,-1-1 0,-1 1-1,0-1 1,0 0 0,0 1 32,1-1 0,0 1 1,1-1-1,-2 2 1,-1 1-1,1 3 0,0 1 1,1 3-115,2 2 0,-3 1 1,0-2-1,1-1 1,2-3-1,1-1 1,0-3-1,0 1 47,0 0 0,1-2 0,2 2 1,1-2-1,0-1 0,0-1 1,0 0-1,0 1 0,1-1 9,-1 1 0,1 3 1,-2 1-1,2-2 0,1-1 1,-1-2-1,0 0-142,0 1 1,-2-1 17,5 1 1,-1-1-1,3-1 1,-2-1 0,2-3-1,1-1 80,1 1 1,-1-3-39,-3 5 0,3-5 70,-2 4 1,2-1 31,1 1 23,0 3-90,1-4 48,-1 6 21,1-1-93,-7 0 0,6-3-151,-4-1 1,3 0 60,1 5 0,1-5 70,-1 0 1,2-4 6,2 5 1,-2-7-16,3 2 0,-2-2-25,1-2 1,-2 0 355,3 0-128,2 0 0,-5 0 1,4 0 62,-6 0 1,0 0-163,1 0 0,-1-2 10,1-2 0,-1 3 36,0-3-230,-5 2 122,10 2 0,-9 0 1,9 0-1,-4-1 27,0-3 0,3 1-5,1-5 1,1 4-41,-2-5 0,0 1-31,4-4 1,0-1 97,0 1 1,-1 0-46,-2-1 5,-3 1 5,4 5 0,-6-4 87,1 3 1,-1 1-75,0-2 0,1 5 25,-1-4 0,1 1 8,-1-1 0,-1-3-145,-3 3 1,5-3-31,-1-2 0,0 1-38,5-1 1,-2-3 85,2-1 0,-4-3-17,4 3 0,-3-1 106,-2 2 1,1 2-1,-2-3 1,-2 4-100,0 0 149,-7 1 0,8-1 1,-6 1-1,-1 0 1,-2-1-1,-1 1 0,0-1 113,0 1 1,2 0-125,2-1 0,-3-1-43,3-2 1,-2 1-1,-2-6 1,0-1 0,0 0-1,0 0-34,0 1 0,0 5 8,0-5 0,0 4 200,0-3 1,0 5-106,0-2 1,0 3-55,0 2 0,0-1-6,0 1 0,-2 4 131,-2 0 0,-1-1-84,-4-3 1,-2-1-53,3 1 0,1 0 66,-1-1 0,0 1-69,-5-1 1,5-3 49,0-1 1,1-1-16,-2 2 1,0-2 99,5-3-92,-6-2-16,3 9 1,-1-8 15,0 6 0,3-1 14,-3 5 1,4-1 168,-4 1-175,0 5-37,1-4 1,-4 8 1,2-5 1,-2 4-31,-1-5 0,0 7-116,-1-2 1,1-2 96,-1 2 63,1-6-201,0 9 1,-1-9 36,1 6 0,-1-1 75,1 0 1,4 3-16,-1-7 0,1 3 1,-4-3 0,-2 2-278,-3 3 0,2 3-771,-5-3 0,3 2 1129,-4 2 0,1-5 0,-5-2 0</inkml:trace>
  <inkml:trace contextRef="#ctx0" brushRef="#br0" timeOffset="78">7342 7975 7634,'-7'0'2427,"2"0"0,14 0-2265,4 0 0,-2 0 0,-3 0 0,2 0 0,-1 1 1,1 2-302,-2 1 1,5 0-1,5-4 1,2 0-89,7 0 1,-1-1 77,7-3 1,-3 1-24,7-5 0,-6 5 88,6-1 0,-8 1 46,0-1 0,1 2-24,-1-2 1,-4 3-122,-5 1 1,1 0 26,4 0 63,-6-6 36,5 5-274,-11-5 90,11 6 0,-9 0-5,6 0 0,-1 0 174,5 0 0,-4-1-68,-1-3 1,1 3-13,4-4 0,-4 4-8,-1 1 449,-5 0-312,3 0 1,-9 0-271,-1 0 1,-7 0-1,-1 0-628,-7 0 0,-4 4 921,-1 0 0,0 6 0,-1-3 0</inkml:trace>
  <inkml:trace contextRef="#ctx0" brushRef="#br0" timeOffset="79">8000 7888 8807,'12'0'209,"-2"0"1,1 1 0,2 2-1,3 1 1,0-1-15,1-2 1,3 3 0,-2 1 0,0-1 0,0 0 0,-3 1-259,-1 2 1,-3 2 0,-3 3 0,-4 0 0,-4-1 0,-2-1-129,-3-2 0,-3 1 1,3 3-1,-2-1 1,-3-1-1,-1-2 1,-1 0 181,-1-1 1,5-1 0,1-8 78,2-2 1,-1 1 0,3-5 0,-2-2-1,-1-1 1,-1-1-208,1 0 0,3 3 0,-1 1 1,2-2-1,1-1 0,-2-1 1,-1 0-23,1-1 0,7 2 0,5 1 0,3 4 0,3 0 0,3 3 159,1 2 0,2-5 0,4-1 0</inkml:trace>
  <inkml:trace contextRef="#ctx0" brushRef="#br0" timeOffset="80">8905 7516 7866,'0'-8'163,"-1"1"0,-2 0 23,-1 0 0,-5 3 0,4-3 0,-1 0 1,-1 1-1,1 1 0,-4 2-74,-1 2 1,-2 1 0,0 0 0,-4 0 0,-4 0-1,-2 0 1,0 1 0,1 3 0,1 6-152,-1 5 1,5 0 0,4 6 0,3 1 0,2 1 0,1 1 0,3-2-1,2-3-84,2-1 170,0-1 0,6-6 1,2-3-1,3-4 0,1-3 1,1-1-1,-1 0-38,1 0 1,-1-4-1,0-1 1,1-2-1,-1-3 1,1-1-1,-1-1-84,0-1 0,-3 1 0,-2 0 0,0 1 0,-2 1 0,2 3 0,-2 0 142,1 0 0,2 6 0,-2 1 0,-1 7 0,1 5 0,-4 5 151,0 3 1,-2 5 0,-2 4 0,0 4 0,-2 3 0,-1 0 0,0-2 0,-3-1 0,-3 0-23,-2-1 1,1-1-1,1-7 1,1 1 0,2 0-1,0 0 1,1-2-195,3-2 1,1 1 0,0-6 0,-1 0 0,1-3 0,2 0-1,1-1-439,0 1 0,0-5 0,1-1 0,2-3 27,1-6 0,6-3 339,-2-7 1,-1-1 0,1-1 0,2-2 0,1-3 0,1-2-87,1 0 0,0 1 13,4-5 0,-3 0 0,2 1 1,-1 4-1,1 2 0,0 3-225,-1 2 0,3-2 0,-1 8 1,-3-1-1,-3 1 0,-3 2 369,1 2 0,3 7 0,0 3 0</inkml:trace>
  <inkml:trace contextRef="#ctx0" brushRef="#br0" timeOffset="81">8905 8210 7809,'0'7'112,"0"0"0,-1-4 1,-2 2-1,-1 2 0,-1 2 1,1-1-1,0 0 856,1 2 0,-2 1-842,1 1 0,-2-1 0,4-1 1,-3-2-1,3 2 0,0 1 0,2 1-138,0 1 1,0-1 0,0 0-1,2-1 1,2-1 0,5-3-4,7-2 0,-3 0 1,4-5-1,-3 0 1,-2 0-1,0 0 1,1 0-1,-1 0 0,1-2-148,-1-2 0,1 1 1,-1-4-1,0 2 1,1 1-1,-1 0 0,-1-2 1,-1 1-594,-2-1 756,-5-4 0,8 4 0,-4-7 0</inkml:trace>
  <inkml:trace contextRef="#ctx0" brushRef="#br0" timeOffset="82">9066 8322 7854,'-1'12'372,"-2"1"0,-1 1 0,0 1-226,-2 1 1,3 5 0,-5-3 0,-1 1 0,-2 5 0,-2 2 0,1 3 0,1-3-1,2-4 1,4-6-989,-1-2 0,5-1 842,-3-1 0,14-11 0,3-2 0</inkml:trace>
  <inkml:trace contextRef="#ctx0" brushRef="#br0" timeOffset="83">9054 7367 6693,'-4'-8'540,"-1"-1"1,1 0 199,-1-2 0,-2 4-733,-5 3 0,3 2 0,1 2 1,-2 0-1,-1 0 0,-1 0 0,-1 0-44,1 0 1,0 0-1,-1 0 1,1 0-1,-1 0 1,1 0 0,0 0 57,-1 0 0,1 0 1,-1 0-1,1 0 1,0 0-1,-2 0 0,-1 0 1,-3 0 36,-1 0 0,2 5 0,-4 0 0,-1 1 0,0 0 0,0 1 0,3 2 0,1-1-97,3 0 0,1-4 0,2 3 0,-1 0 0,1-1 0,-1 0 0,1 0-160,0-1 0,3 1 311,1-2 0,4 2 0,-3 3 1,0 0-1,0 0 0,-1 2 92,1 2 1,-4-4-166,3 4 1,-2-4 0,1 9 0,0-1-1,0 1 1,-2 1-153,-2 3 0,1-4 123,-1-2 1,5-2 0,0-1 0,0-1 0,1 0 0,1 1 103,1-1 0,3-3-63,-2-1 1,1 0 0,1 4-1,-3 1 1,3-1 0,0 1 390,2-1 0,-4 0-436,0 1 1,0 1-1,3 1 1,-2 1-110,-1 0 1,-2-1-73,2 1 0,3-2-52,-3 3 261,2-4-54,2 0 0,0-1-33,0 1 1,0-1 207,0 0 0,0-2-94,0 2 0,0-2 0,2 7 1,0-4-1,2 1 0,-1 1 0,-1 3 1,-2 1 86,0 4 0,0-4 0,1 1 0,2 1-252,1-2 0,0 3 26,-4-5 1,1 1-76,3-2-52,-2-2 200,3 4 1,-1-10-71,1 1 33,4-1 1,-3 4 52,2 1 0,-1-5-60,-3 0 1,-3-4 192,4 5 1,-3-2-28,2 1 1,-2 3-80,2-3 0,-3-1 1,-1 1-1,2 2-41,2 1 0,-3 1-64,3 1 1,2-1 0,-1-1 0,2-1 0,3-2-1,0 2 83,-2 1 0,3-3 1,-3 0-1,3 2 1,2 0-1,-1-1 97,0 0 0,1-1 0,-2 4 0,-2-1 1,-2-1-1,0-2-93,0 2 1,1 1 0,5 1 0,-1-1 0,1-1 0,-1-3-1,0-2-121,1-2 1,3 3 0,2-2 0,0-2 0,1 0 0,-1-2-1,2 0 53,-1 0 1,-4 0-1,2 0 1,-4 0 0,0 0 1278,-1 0-1146,1 0 1,-1 0-1,0 0 1,1 0-1,-1 0-126,1 0 1,3-6 0,2-1-1,0-1 1,1 0 0,-1-2-1,2 1-231,-1 0 0,-4-2 1,3 4-1,-2-1 0,1 1 1,-2 0-1,-1 1-446,-2-4 1,-1 3 788,-2-1 1,2 4 0,-3-5-1,3 0 1,1-2 374,1-2 0,1 4-487,2-4 0,-1 4 1,5-9-1,-1 1 0,-1 1 1,1-1-1,-1 0-4,0 1 1,-2-1-1,-3 5 1,-1 0-1,-1-1 1,-1 2-1,-3 2 13,-2 0 1,4 1 183,-5-4 0,1 1 45,-1 2 0,-2-3-141,2-1 1,-1 1-16,1-4 1,-3-4 84,3 0-22,-2-4-193,3-1 0,-4 1 79,4-1 0,0-1-10,-1-3 1,2 2 41,-2-2 0,-3 7-115,3 2 0,-2 3 214,-2-3 0,0 4-81,0 0 0,0 6 120,0 2 11,0 0-153,-6-5 28,-1 1-46,1-1 1,-4 1 44,6 0 1,-6-1 21,2 1 0,1-2 9,-1-2 1,1 0-82,-2-4 0,-2 3-4,3-3 0,-1-1 41,0-4 0,-2 4-11,3 1 0,1 3 10,-1-3 17,0 4-52,-5-2 1,1 6 3,-1 0 0,0-1-4,-4 1 0,3 1 38,-2 3-20,-4-3-2,7 9 1,-5-8-42,5 6 0,1-4-109,0 4 0,-1-4-83,1 4 196,-1-6 1,1 4 4,0-2 1,0 1-15,4 3 0,-3 1 116,3-5-116,-3 5 17,-7-2 0,4 5 12,-2 0 0,-4 0-158,0 0 0,-4 0 96,-1 0 1,-5 1 43,-3 3 0,0-1-9,-4 5 32,2 1 0,-7 3 0,4 0 0</inkml:trace>
  <inkml:trace contextRef="#ctx0" brushRef="#br0" timeOffset="84">7603 7379 9369,'11'-8'330,"-2"1"1,0 0-1,0 2 1,2-2 0,2 0-264,-1-3 1,0-1 0,1-1-1,-1 1 1,1 1 0,-2 2 0,-2-2-1,0-1-126,0-1 0,-2 5 0,1 3 1,1 4-96,-2 4 1,-2 4 0,-4 8 0,2 0 0,1 1-1,-1-1 1,-2 1-508,-1-2 0,2 0 671,2 2 1,-3-4-1,4 4 1,-4-3-1,-1-2 1,0 2 125,0 2 0,4-2-158,0 3 1,0-4 0,-4 0 0,0-1 0,2 1 0,0-1-360,3 0 1,-1 1 66,-4-1 0,4 1 0,0-1 0,0 0 0,0 1 314,0-1 0,0 1 0,-4-1 0,0 0 0,-5 1 0,-2-1 0</inkml:trace>
  <inkml:trace contextRef="#ctx0" brushRef="#br0" timeOffset="85">7789 7441 10926,'-7'6'166,"-4"2"0,4 9 0,-1 2 1,-1 2-1,-2-1 0,-2 2-260,-4 2 0,2 1 1,5-2-1,2-1 1,0-3-1,-1 1 0,2-2 94,2 0 0,-5-2 0,3-4 0</inkml:trace>
  <inkml:trace contextRef="#ctx0" brushRef="#br0" timeOffset="86">8632 7404 7828,'8'-8'496,"1"1"1,-1 0 118,-1 0 1,0 5-63,-3-3 86,-3 4-236,5-5 0,-6 4 1,-2-5-401,-2 1 0,1-2 0,-4 3 0,1-2 0,0-3 0,1-1-1486,2-1 1329,-4-1 107,6 1 1,-6-1-25,3 1 1,1 0 353,-6-1 1,4-1-101,-7-2 1,5 2 14,-10-2 1,6 2-169,-5 1 1,2 1-112,1 0 0,-3 3 106,-1 1 0,2 0-248,7-5 245,-3 6 1,4-4 0,-4 3-48,3-3 0,1 3 1,3 0-1,-5-2 61,-2-1 1,3 3 0,0-1-1,-2 1 1,-1 0 0,-1 0-1,-1-1-101,1 2 0,-2-4 0,-1 5 0,-3-3 0,-1 2 0,-2 0 0,0 2 0,1-2-47,-2 0 0,2 4 1,1-2-1,1 1 1,3 0-1,0-1 1,0 1-1,-2-1 98,2-2 1,1 4 0,2-2 0,0 1 0,-1-1-1,1 1 1,-1 0 0,0-1 112,-4-2 0,2 4 0,-4-3 1,-2 2-1,0 0 0,-4 0 0,1 0 1,-4 0-382,2 1 0,0-2 0,1 0 0,0 1 1,0 0-1,0 0 0,1 1 0,-1 0 343,0-1 0,2 3 0,1-5 0,1 2 0,0 0 0,1 0 0,-1 0 1,-1 0 7,-2 1 1,0 0-1,-1 1 1,0-3 0,-1 3-1,-2 0 1,-1 2 0,0 0-1,-1 0-257,-3 0 0,1 0 0,1 0 1,0 0-1,5 0 0,3 0 0,3 0 1,1 0 267,0 0 0,4 0 1,-2 0-1,2 0 1,0 0-1,-2 0 1,1 0-1,-1 0 52,1 0 1,-5 0-1,3 0 1,-1 0-1,-3 2 1,-2 0-1,-2 4-233,-3 1 0,3-4 0,-3 1 0,3-3 0,1 0 0,2 2 0,1 1 1,2-1-1,2-2 131,3-1 0,1 0 1,2 0-1,0 0 0,-1 0 1,1 0 146,-1 0 0,1 0 0,0 0 0,-1 0 1,-1 2-1,-1 1 0,-1 1-186,1-2 1,-1 4-1,1 0 1,-1-1-1,1 2 1,1-2-1,1 1 1,1-3-71,0-2 0,-1 3 1,1 0-1,-1-1 1,1-2 196,0-1 1,-1 0-1,1 0 1,-1 0 0,0 2-1,-3 1 1,-2 2-115,-1 2 1,3-3-1,-4 3 1,1 0 0,1-2-1,0 2 1,3-1 0,1-1-83,2-2 1,0 3 0,-1-2 0,1-1 0,-1-2-1,1-1 173,-1 0 1,5 4-1,0 0 1,-2-1-1,-2-2 1,-3 1-1,-3 0 1,-1 4-138,-4 1 0,-1 1 1,-5 3-1,-3-1 0,0-3 1,2 0-1,2-2 0,2 2 1,3-2-73,-1 1 0,7-2 0,0-4 0,3 0 1,2 1-1,-1 2 253,1 1 1,0 1-1,-1-4 1,1 2 0,-1 1-1,1 0-134,0 1 0,-1 1 1,-1 4-1,-1-2 0,-1 0 1,-1 0-1,1 1 1,-1-1-164,2-1 1,1 2 0,2-4 0,-1-1 0,1 0 327,0 0 0,3 0 1,1-2-162,-2 2 1,-1-2 0,-1 5 0,0 0 0,-1 0 0,-1 3 0,-1 1 0,-3 0-236,-1-3 1,2 3 0,-2-4 0,1 1 0,3-1 0,1-1 0,3-2 209,3 1 0,1-3 388,3 2 1,1-1 0,-5 1-539,-2 4 0,1-1 0,-1 0 1,3 0-1,0-2 166,0 1 425,5-2 0,-5-4-571,3 0 1,1 4 0,-4 1-1,0 1 1,0 1 0,-2-2-144,-3 1 1,6-1-1,0-2 1,1 1 1430,-4-1-1081,4-2 0,-2-1 0,3 0 0,-4 2-477,-4 2 1,4-3-1,0 3 1359,-2-2-913,5-2 0,-2 0 0,4 1 0,-2 2 0,-4 2 0,-3 2 0,-3 3 0,-2 1-262,-1 1 0,0-1 0,-2-1 1,3-3-1,3-2 60,2-2 0,4-1 0,2-2 0,5-2-101,6-2 0,5-1 273,2-4 0,1-7 0,-1 2 0</inkml:trace>
  <inkml:trace contextRef="#ctx0" brushRef="#br0" timeOffset="87">4676 7144 6997,'1'-9'1972,"3"1"-1373,-2 5-322,3-2 1,-10 5 0,-4 1 0,-2 2-58,-1 1 1,4 6 0,-1-2 0,1 3 0,0 2 0,0-1-340,-2 0 1,0 5 0,1 1 0,0 0-1,0 1 1,-2-1 0,-2 0 76,1-3 0,1-1 1,1-2-1,3 1 0,2-1 1,1-1-1,0-1 313,-1-2 0,3-5 0,4 2 0,4-1 0,1 0-124,2-1 0,2-1 1,2-2-1,-1 1 1,1 2-1,-1 1-179,0-1 0,1 2 0,-1-1 0,1-1 1,-1-2-1,0-1 0,1 0 0,-1 0-489,1 0 0,-5 0 1,0 0-1,2 0 521,1 0 0,1 0 0,1 0 0</inkml:trace>
  <inkml:trace contextRef="#ctx0" brushRef="#br0" timeOffset="88">6784 6276 7997,'0'-9'292,"0"1"0,0-2 0,0-1 0,1-1-196,4 0 1,-1-1-1,5 1 1,4-1 0,-1 1-1,3 0 1,-1-1-1,0 1 1,-2 1 93,1 2 0,-5 0 0,-1 3 0,0 1 477,0-1-799,-5 2 0,5 6 0,-3 2 1,5 4-1,0 3 0,1 1 167,-2 1 1,1-1 0,3 2-1,0 1 1,1 3 0,-1 0-1,-1 1 1,-1-1 0,-3 0 46,-2-3 1,3 3-1,-3 0 1,-3 1-1,0 3 1,-4 2-1160,-2 1 0,1-5 705,-5 1 1,5-2-1,-2 2 1,1-5 0,0-2 371,1-1 0,7-6 0,3-2 0</inkml:trace>
  <inkml:trace contextRef="#ctx0" brushRef="#br0" timeOffset="89">7020 6350 7997,'-7'-6'368,"0"5"0,4-4-108,-1-1 0,-1 5 0,0-3 0,-3 4 0,-3 4 0,-1 5 0,-1 5 0,1 4-172,0 1 0,-2 2 0,-1 4 0,-2-2 0,3-1 0,3-1-88,3 1 0,0-4 0,-5 0 0</inkml:trace>
  <inkml:trace contextRef="#ctx0" brushRef="#br0" timeOffset="90">2084 8582 7937,'8'0'891,"0"0"-560,2 0 1,-3 0 0,0 2 0,-2 2-1,-1 3-327,2 0 0,-4 4 0,7-3 0,0 3 57,2 1 1,-2-3-1,-1-1 1,2 2-1,1 1 1,1 1 0,-1 0-116,-3 1 1,3-1 0,-2 1 0,2-1 0,0 0-1,-2 1 1,0-1-106,0 1 1,2-1 0,0 0 0,-1 1 0,-2-1 0,2-1 0,1-1 0,1-2 125,1 2 1,-1-3 0,0 1 0,1 2 0,-2 1 0,-1 0 0,-2-2 0,1 0-13,2 0 4,7 2 97,-4 2 1,5-2 13,-2-3 1,-2 3-70,6-3 1,-1-1-2,5 1 0,0 1 1,0 3 0,5-4-12,3 1 1,0-2-2,5 1 0,-8 3 56,7-3 0,-4 3-46,0 2 1,-2-1 103,-7 0 0,3 2-56,1 3 0,-1-4 7,2 4 0,-3-3-34,-1-2 0,1 1-3,3-1 25,-3 0-62,10 1 1,-9-1 48,6 1 0,-4-5-1,4 0 0,-5 0-12,1 5 0,-2-2-60,2-3 0,-2 3 54,3-4 0,-5 1 2,-1 1 1,1-3-2,0 3 0,0 2 17,0-10 1,4 9-15,0-6 1,1 4 1,-1-4 0,-2 2-56,6-2 0,-4-1 59,4 5-7,-5-5-54,2 8 0,-3-10 19,1 3 1,-1 2-9,2-2 1,-2 0 15,2-4 0,-1 4 17,5 0 0,0 0 88,4-4 0,0 0-95,0 0 1,-3 5-2,-1-1 16,0 0-2,-2-4 0,4 0 71,-6 0 0,4 0-21,-4 0 0,1 0-58,-1 0 1,-1 0 29,5 0 1,-4 0-126,4 0 0,1 0 25,7 0 0,-2 0 58,2 0 1,-2 0-11,-2 0-36,0 0 34,1 0 1,-5 0 35,0 0 1,-4 0-30,4 0 1,-2 0 4,2 0 1,1-2-3,-1-2 21,-6 3 30,9-5 0,-6 6-158,3 0 1,-1 0 64,1 0 1,-5-1-147,1-3 9,2 3 160,-4-5 0,4 5-39,-2-4 1,2 4 8,2-3 0,2-2 92,-2 2 0,5-1-124,3 1 23,-8 2 27,8-3 1,-13 3 175,5-2 1,-5 3-102,1-3 0,-7-2 52,-2 2 0,0-4-62,0 4-43,-2 0 28,0-2 0,-4 3-57,2-5 0,4 4-310,0-4 353,-2 5-13,6-8-139,-5 9 137,11-9 1,-2 9 7,5-7 1,-4 5-40,4-4 0,-5 4 99,0-4 1,-1 1-93,-3-2 1,0 3 91,-3 1 0,-2 4-35,-3-3 1,-2-2 31,3 2-56,-4 0 19,0-1 0,-5 2 15,0-5 1,1 5-20,3-1 0,5-3-4,-1-1 1,6 1 3,-1-2 0,2 5-46,2-4 0,5 0-97,4-5 1,-3 5 116,2 0 0,-5 4-23,1-5 25,-3 1 60,-1 1 0,-6-2 2,-2 4 1,-4 0 94,0 1 0,-5 2-40,0-2-79,1-3-15,-3 6 0,0-4 121,-1-1 0,-2 5 132,6-3 1,-1-2-108,4 2 1,2-6-48,3 2 1,-2 1-145,5-1 1,-3 1 127,4-1 1,-1-3-9,5 2 1,-4 4 34,-1 1-49,-4-3-30,1 5 0,-4-3-61,-1 5 0,-3-4 131,-1 0-86,-5 0-8,2 4 0,-4 0 169,4 0-5,-4 0 0,10 0-113,-3 0 1,3-5-9,2 1 1,-1-1 208,0 1-507,6 2 128,-4-9 0,4 8-49,-6-5 1,5 5 144,0-1 1,-5-1-42,-4 1 0,0-1 23,5 5 0,-6-1-19,-3-3-8,3 3 1,-4-5-1,5 6 1,-5-1 374,1-3-61,3 2-218,-1-9 0,7 8-10,-1-5 13,-5 0-19,4 1 22,-4-4-121,6 10 1,-1-9 87,0 6 0,-3-4 19,-1 3 1,-1 0-28,1 1 148,-2 2-124,-1-3 1,-4 3 9,4-2-1,-4 3-49,4-5 0,-2 2-103,5 0 0,-3-4 128,3 4-75,0-6 1,5 5 4,-1-4 74,-5-2 1,4 9 0,-3-7 97,3 0 0,-3 3-61,1 2-219,-7-3 146,4 6 0,-2-6-49,0 3 0,2 2 71,-2-2 1,-1 1-150,5-1 0,0 2 46,5-7 1,-1 5-8,0-4 52,1 0-4,-1 1-3,1 1 277,-7 1 1,4 2 0,-4-4-10,0 2 1,-3-1 336,1 2-478,-2 3 1,-2-6-1,0 3-420,0-5 276,0 4-47,0-6 1,1 9 33,3-2-17,-2 3-8,3-5-193,-5 5-317,0-5-283,0 6 631,0 0 1,0 0 0</inkml:trace>
  <inkml:trace contextRef="#ctx0" brushRef="#br0" timeOffset="91">7776 8657 7937,'-7'-2'1153,"3"-2"-926,3 3 1,2-5 0,3 6 146,5 0 1,2 0-55,1 0 1,0 0-87,1 0 0,3 0-117,1 0 0,-1 0 26,-3 0 1,-1 0-168,1 0 0,-1-1-96,1-3 1,-1 3 112,0-4 1,2 4-59,3 1 0,-4-4 68,4 0 0,-2 0-240,2 4 1,-4-2 73,4-2 1,-2 3-162,2-3 295,-4 2-52,5 2 1,-5-1 27,-1-3 0,1 2 58,-1-2 0,-4 3-80,0 1 0,-3 0 240,3 0-107,-5 0 1,4 0-284,-3 0 248,3 0 0,1 0 1,-1 1-28,-2 3 50,-1-2 1,-4 5 234,0-3 0,-1-3-61,-3 3-178,2 3 1,-3-4 0,4 4-1,-2 0-55,-1 0 1,0-3-228,4 4 0,0 0 133,0 5 239,0-1 1,0 0-68,0 1 0,0-1-41,0 1 0,-2-1-211,-2 0 1,1 5 77,-5 0 0,4 3-119,-4-3 1,5-1 0,-1-3 0,2-1-1,2 0 1,0 1-119,0-1 0,0-3 295,0-1 1,0-4 132,0 4 1,0-4-114,0 5 113,0-1 0,0 0 0,0 0 1457,0 2-1327,-5-4-1269,3-1 1057,-3-5 0,-1 0 0,0 0 0</inkml:trace>
  <inkml:trace contextRef="#ctx0" brushRef="#br0" timeOffset="92">5531 10096 9204,'2'-7'598,"2"2"0,4 3 1,3-2-1,2-3-378,-1 0 0,0-4 0,1 3 0,-1-4 0,2 0 0,1 0 0,2-1 0,-2 1 0,-1-1-116,-2 1 1,-1 4-1,-1 0 1,-2-1-1,2 2-132,1 3 0,-3 3 0,0 2 0,0 3 0,1 5 0,-2 2 0,0 2-48,-1 4 0,-3-2 0,3 6 1,-2-1-1,1 1 0,1-2 0,1 1 76,0-1 1,0-2 69,1 3 0,3-5 0,-3 3 0,3-1 0,2 1 0,-1 0-1,0 0 1,1 0-287,-1-2 0,1-2 0,-2 2 0,-2 0 0,-2-1 0,0 1 0,-2-1-233,1-1 0,-2 0 1,-4 1-1,0 2 0,-1-2 1,-2-1-1,-3-2-539,0 0 0,-1-3 668,-2-1 1,-2-5 0,3 1 320,-3-3 0,-1-1 0,-1 0 0</inkml:trace>
  <inkml:trace contextRef="#ctx0" brushRef="#br0" timeOffset="93">5879 10220 8232,'-6'12'368,"3"-4"1,-3 2 0,-1 2-1,1 3 1,-1 2 0,0-1-196,-2 1 1,-2 5 0,-2-1 0,1 2-1,-2 2 1,-1 0 0,-3-2 0,0-1-1,0-2 1,3-1-761,1 0 0,6-4 587,0 2 0,-1-3 0,-3-2 0</inkml:trace>
  <inkml:trace contextRef="#ctx0" brushRef="#br0" timeOffset="94">9500 7987 8002,'0'-8'254,"2"1"0,2 1 0,4 4 0,3 0 0,1 2 0,1 0 1,-1-1-199,1-3 0,3 2 0,2-2 0,1 2 0,5-1 0,3-1 0,6-1 0,5 1 0,3 0 0,3 0 0,3 0 0,0 0 1,1 1-1,-1 2 0,0 1 0,-2-2 0,1 0 0,-1-3 0,-1 3 0,-4 0 0,-4 2 0,-6 0 0,-1 0 0,-4 0 1,-1 0-1,-7 0 0,-1 0 0,-4 0 0,0 0 0,-1 2 0,-1 0 0,-2 3-782,2-3 1,-3 0 0,1-2 0,2 0 0,1 0 725,1 0 0,1-6 0,-1-1 0</inkml:trace>
  <inkml:trace contextRef="#ctx0" brushRef="#br0" timeOffset="95">10505 7838 8409,'8'4'281,"0"1"0,2-3 0,1 1 0,1 0-196,1 1 1,-1 0-1,2-3 1,1 2-1,2 3 1,-2-1-1,-3 2 1,-2 0-1,-2 1 1,0 1-1,1-1-141,-1 1 1,-5-2 0,1 2 0,-3 0 0,-1 2 0,-1 2 0,-3-1 0,-5 1 42,-2-1 1,-1-1-1,0-1 1,-1-2-1,1 0 1,-1 0-1,1-1 87,0-1 1,3-2 37,1-4 1,5-6 0,-2-2 0,1-3 0,0-3 74,1-2 1,1 2-252,2-3 0,-4 4 0,0-1 0,1-1 0,2-2 0,1 2-231,0 1 1,1 2 0,4 1 0,3 1 294,3 2 0,7 0 0,1-5 0</inkml:trace>
  <inkml:trace contextRef="#ctx0" brushRef="#br0" timeOffset="96">11261 7603 7763,'0'-13'270,"4"5"0,1 0 0,-3-2 6,0-1 1,-4-1 0,-2 1 0,-4 2 0,-3 5 0,-1 3-139,-1 1 0,1 0 1,-2 0-1,-1 1 0,-3 3 1,0 6-1,0 4 0,3 4 1,2 1-117,5 3 0,-1-3 0,4 2 1,3 0-1,0-2 0,2-3 1,0-2-1,2-3-371,2-2 1,3-4 328,5-5 0,1 0 0,-1 0 0,-1-1 0,-1-2 0,-2-3-49,1 0 0,3-3 0,0-5 0,-1-1 0,-1-1 1,-2-1-1,1 1 0,3-1-59,0 2 1,-4 1 191,0 2 0,-5-1 0,3 2 335,-1 3-389,-3 3 0,2 14 0,-8 5 0,-3 5 0,-2 8 1,1 6-1,-1 7-83,-2 5 1,-2-1 0,1 0 0,-1-2 0,1-5-1,0-4 1,0-1-272,4-1 1,1-7 373,3 0 0,3-3 1,-3 0-1,2-5 1,2-2-172,0-1 239,0-1 1,2-7 61,2-5 1,-1-5-141,5-7-113,0-6 105,5 4-13,-1-10 12,0 5 0,1-6 1,-1 1-1,1-1-9,-1 0 1,2 0 14,2 0 0,-2 2-419,3 2 0,-5 3 0,-2 7 0,-2 3-520,2 4 1,-1 4 921,-1 4 0,3 3 0,-4 5 0</inkml:trace>
  <inkml:trace contextRef="#ctx0" brushRef="#br0" timeOffset="97">11410 8099 8402,'-12'4'0,"-1"0"505,1-1 0,4 2 1,1 1-1,0 1 0,1 2-374,1 2 1,2 2 0,7-1 0,6 1 0,4 0 0,4 2 0,0 2 0,-1-2 0,-1 0 0,-4 0-266,-4 2 0,2 0 1,-6-5-1,-1 0 1,-2 1-1,-2-1 0,-3-1 12,-5-3 0,2-1 0,-1-4 0,-1 1 0,-2-1 0,-2-2 0,1-1 0,-1 0-858,1 0 0,5-5 980,3-3 0,-3-9 0,0-2 0</inkml:trace>
  <inkml:trace contextRef="#ctx0" brushRef="#br0" timeOffset="98">11410 8161 7869,'-7'-6'2300,"2"5"-1305,5-5 274,0 6-559,0 0 1,5 0-535,4 0 0,6-1-200,1-3 0,6 2-325,-1-2 0,-2-1 0,2-1 0,0-1-840,-2-2 0,3-2 0,-4-2 1189,1 1 0,-4-6 0,3-1 0</inkml:trace>
  <inkml:trace contextRef="#ctx0" brushRef="#br0" timeOffset="99">11757 7404 7748,'0'-12'64,"-1"1"1,-2 1 0,-2 2-1,-2 0 1,-3-1 593,-1 1 0,-1 0-525,-1-5 0,-3 5 0,-2 0 0,0 0 0,-1-1 0,-1 1 0,-2 0 46,-1 1 1,-2-3 0,0 6-1,1 1 1,-1 2 0,0 1 0,-1 0-1,-2 0 1,-2 1-164,-2 3 0,5 3 0,-2 6 1,1-1-1,2 2 0,0 1 1,2 3-1,2 0-76,3 0 0,1 0 0,6-3 0,-2 1 0,0 1 0,0 0 0,3 0 0,0 1 94,0 0 1,-1 4-1,-1-2 1,1 0 0,1 1-1,1 1 1,2 1 0,-2 2 265,-1 0 0,3 4-217,0 0 0,0 1 19,-5-1 0,1 2-64,-1 2 1,5-2-348,0-2 108,0-3 213,1-1 0,-3-1 90,6-4 0,0 2 210,4-1 1,0-2-107,0-2 0,0-3 88,0 2 1,0-2-36,0-2 0,0 5-94,0-1 1,1 1-56,3-5 0,-1 5-143,5-1 1,-3 5 216,3-4 1,0 5-375,4-2 0,1 0 0,-1-1 0,1-1 1,-1-3-1,-1-1 123,-3-2 1,3 1 0,-2-2-1,0-2 1,1-2 0,-2 0-1,2 0 128,1 3 0,-3-1 0,0 1 0,2-2 1,1 2-1,0 1 0,-1 0-167,-2-3 0,0 3 0,5-3 1,-1 3-1,1 2 0,-1-2 1,0-3-1,2-2-126,3-1 1,-2-3 0,4 2-1,0-3 1,-1-2 0,2-2 0,-3-3-366,1-1 0,4 3 688,-1-4 1,-2 0 0,1-5 0,-1 1 0,0 0 0,3-1 0,0 1 47,-1-1 0,2 1 1,-2-2-1,3-1 1,2-1-1,1-1 1,2 0-1,-1 0-120,-2-3 21,-1 5-371,-6-3 184,5 0 1,-7 0 42,4-2 1,-2-4 8,-2 4 1,-3 0-40,2 0 1,-2-1 304,-2-4 1,1 0-128,-1 1 1,1-3-241,-1-2 1,-1 3 185,-3-3 1,3 3-221,-2 1 0,-2 1 14,1-1 0,-4 0 128,4 0 0,-5 0 94,1 0-98,-3 1-15,-1-1 0,0 0 282,0 0 1,0 0 28,0 1 1,-5-1 18,-3 0 1,1 0-143,-1 0 1,1 1-23,-2-1 0,-2 4-72,3 0 1,1 5 72,-1-5 0,0 1 1,-5-5 0,4 6-4,-4 2 0,4-1-164,-8 2 1,3-1-1,0 5 1,-2-1-111,-5 1 0,-2 4 161,-2-1-184,-5 6 102,4-8 1,-10 10-449,3-3 1,-2 3 34,2 1 551,-3 5 0,-1 2 0,-7 5 0</inkml:trace>
  <inkml:trace contextRef="#ctx0" brushRef="#br0" timeOffset="100">10071 7305 11221,'0'-8'275,"1"-1"-319,3 0 1,-2 2-1,3-1 1,1-2-1,2-1 1,3-1 0,1-1-1,1 1 1,-1 1-1,1 1-64,-1 2 0,-4 5 1,-1-2-1,0 0 1,0 1 52,3 2 0,-5 2 0,-1 4 0,-2 4 0,-1 3 0,2 3 0,2 1 1,1 3 77,-1 1 0,3-2 1,-2 3-1,1 1 1,1 0-1,0-2 1,-1 0 41,-1 1 0,2-4 0,-4 3 1,-1 1-1,-2-2 0,-1 1 1,0-1-1,0 1-472,0 0 0,0-2 0,0 2 1,-1-1-1,-2-3 0,-1-1 1,1-2 406,2 1 0,1-6 0,0 4 0,0-4 0</inkml:trace>
  <inkml:trace contextRef="#ctx0" brushRef="#br0" timeOffset="101">10232 7429 9874,'-6'8'0,"0"1"42,-1 0 0,-4 6 1,2 3-1,-2 0 0,-1 1 1,0 1-1,0 0-2183,4 0 2141,-3 3 0,-1-4 0,-7 6 0</inkml:trace>
  <inkml:trace contextRef="#ctx0" brushRef="#br0" timeOffset="102">12117 8049 6794,'8'0'2467,"1"0"-2332,-7 0 1,5 0-1,-3 0-85,5 0 1,-2 4-1,1 0 1,1-1-1,3-1 1,0-2-1,0 0 1,1 0-1,-1 0 1,2 0-1,1 0 38,2 0 0,5-5 0,-2 1 1,2 2-1,0 0 0,-1 2 0,1 0-266,2 0 0,0-4 43,1 0 1,0 0 137,0 4 1,0 0-380,-1 0 0,-3 0 123,0 0 0,-2 0 95,2 0 0,1-2 95,-6-2 0,5 3 250,-5-3 1,5 2-135,-4 2 1,5-4 96,-2 0 1,4 0 33,1 4-31,-6-6-139,4 5 0,-3-4 45,4 5 1,1-2 7,0-2 1,0 3-88,0-4 60,-6 4-154,4 1 1,-3 0 51,4 0 0,-3 0 93,0 0 1,-6-4 193,2 0-219,2 0-4,-5 4 1,8 0 182,-6 0 1,2-2-10,-1-2 0,-4 3-91,4-3-21,-3 2-6,-2 2 0,5 0 0,-1 0 1,1 0-191,-5 0 0,2 0 46,2 0 1,-2 0-238,3 0 161,2 0 148,-5 0 0,4 4-145,-6 1 0,5-1 28,-1-4 67,1 0 1,-5 0-61,1 0 64,-7 0 17,5 0 283,-9 0-296,3 0-140,-5 0-476,0 0 0,-5 0 0,-2 0 0</inkml:trace>
  <inkml:trace contextRef="#ctx0" brushRef="#br0" timeOffset="103">13556 7826 8716,'8'0'908,"0"0"1,-4 1-1101,5 3 0,-5-1 62,4 5 1,0-3 89,5 3 1,-1-5-1,1 1 1,-2-2 0,-2 1-1,0 1-11,0-1 1,-2-2 0,0 1 0,0 1-92,0 1 1,1 0-1,4-4 28,1 0 1,-6 1 158,-3 3 1,-4-2-1,-3 3 1,-2-1 57,-2 1-195,4 4 1,-7-6-1,5 5 1,-1 2 31,1 1 1,-1-3-1,3 0 135,-1 2 0,-5-3 1,2 1-1,-1 1 1,-1-1-1,0 0 101,-2 2 1,-2 1-158,1 1 0,-2 1-17,-3-1 1,4 0-69,-4 1 1,3-1 119,2 1-25,5-1 1,-3-4-1,5 0-197,-2 2 1,4-3 0,-2 1 309,-1 2 216,5 1 1,-3-4-203,8-3-234,-3-3 1,6-2-1,-4-3 1,2-3 0,1-1 106,-1-1 0,1 5 1,-3-4-1,1-2 1,0-1-1,0-1 1,0 0 33,-1-1 0,2 1 1,0-1-1,-3 1 0,0 0 1,-2-1-1,0 1 1,1-1-220,3 1 1,-2 0 0,2-1 67,-3 1 0,-1-1 1,2 1 511,2 0-172,-3-1-1842,5 6 1590,-6 2 0,-6 10 0,-1 2 0</inkml:trace>
  <inkml:trace contextRef="#ctx0" brushRef="#br0" timeOffset="104">14511 7565 8006,'7'-6'454,"0"-4"-213,-3 6 1,-3-2 203,3 2 1,-2 1 9,-2-5 0,1 4 0,2-4-199,1-2 1,0-1 0,-4-1 0,0-1-1,-1 1 1,-2-1 0,-3 2 0,-1 2-1,-2 2-130,-2 1 1,-2 2 0,1 4 0,-2 0-682,-2 0 1,2 0-64,-3 0 0,4 2 293,0 2 1,1 3 77,-1 5 1,5 6-123,0 3 1,5-2 129,-1 2 1,3-5-21,1 5 0,0-6 199,0 1 0,1-2 0,3-1 1,4-2-1,3-3 0,2-4 564,-1-3 0,-4-1-432,1 0 0,-1-5 20,4-3 1,1-3-280,-1-2 0,1-3 113,-1-1 1,0-4 21,1 5 1,-1-2 24,1 2 1,-5 0 136,0-4 0,-4 5 122,4-2 0,-5 10 107,1 7 1,-2 7-236,-2 10 69,-6 2-68,5 6 1,-10 10-147,3 7 1,1 6-98,-2 6 0,3-3-199,-3 2 0,-2-3 191,3-4 0,2-8-72,2-5-24,3-5 233,1 2 1,0-6-1,0-2 1,0-3-1,0-1 60,0-3 1,0-5 0,0-2 0,1 0 553,3-1-513,-2-1 1,3-8 0,-3-3 0,0-6 0,4-6-1,1-2 1,-3-2-146,4-4 0,1 5 0,3-2 1,2-3-1,2-3 0,4 1-311,-1 0 1,4 7 160,-2-1 0,-2 6 0,1-2 0,-3 5 1,-1 4-1,-1 4 203,1 2 0,4 8 0,4 1 0</inkml:trace>
  <inkml:trace contextRef="#ctx0" brushRef="#br0" timeOffset="105">14883 8024 7546,'-2'-5'407,"-2"5"1,-4 8-1,-4 7 1,-4 7 0,-1 6-307,-3 5 1,0 4-1,-4 3 1,3 3-1,5-2 1,2-1-1,3-5 1,3-4 35,4-3 1,2-3-46,2-5 0,6-2 135,2-5 0,7-2-194,2-3 0,4 2 0,-4-6 0,3-2 0,0 0 1,1-2-227,0 0 313,-6 0-401,8-6 1,-9 1 218,3-3 1,-5-4 98,-4 4 0,-2 1-109,-6-1 96,0 0 0,-2-5 0,-2 2 1,-5 2-1,-5 2 0,-3 0 0,1 1-82,-2 1 1,3 1 0,-5 5-1,3 2 1,1 1 0,4 0-1,2 0 58,2 0 0,5 1 0,-2-5 0</inkml:trace>
  <inkml:trace contextRef="#ctx0" brushRef="#br0" timeOffset="106">14920 7317 7811,'-4'-8'0,"-2"1"95,-1 2 0,3-4 1,-4 5-1,0 0 0,0 0 1,-1-1-1,0-1 61,-2 1 1,2-4 0,2 4 0,1-1 0,-1-1 0,-3 0 0,-1-1-640,-1 1 397,-1 2 0,1 5 0,-1 0 0,1 0 1,0 0-1,-2 0 0,-1 0 0,-3 0 82,-2 0 0,4 1 0,-5 2 0,-1 2 0,0 1 1,1-1-1,4 0 0,0-1 38,0 0 1,-3 4-1,3-4 1,1 0-1,-1 1 1,-1 0-1,0 1 1,0 0-34,3 1 0,2 0 1,-1 3-1,-1-2 1,-2 2-1,2 1 1,1 1-1,2 1 58,-1-1 1,-3-1 0,-1-1 0,2-2 0,1 0 0,2 0 0,-1 1 0,0-1 45,-4-1 0,3 4 1,-2-3-1,2 3 1,2 2-1,-2-1 1,-1 2-1,-2 1-98,2 1 1,1 5 0,2-3 0,-1 0 0,1 1 0,0 1 0,1 0 0,1 0 8,2-4 0,1 2 0,-3 0 0,3 0 0,0 1 0,2-1 0,-2 0 0,1-3 130,1-1 0,-3 2 0,4 1 0,1-2 0,0-1 0,0-2 0,-1 1 1,1 0-163,2 4 1,0-3 0,-2 4 0,-1-2 0,1 1 0,2-1 0,1 2 0,1 2 29,3-1 1,-2 0 0,3-4 0,-1 2-1,2-2 1,-1 0 0,2 0 0,-1 2-1,0-2 57,1-1 0,0-2 1,3 1-1,-3 0 0,0 2 1,-2 2-1,1 0 1,-2-1-119,1 1 1,-2-1-1,4-2 1,0 1-1,0 2 1,2-2 27,2-1 1,2-2 0,-1-1 0,-1-1 0,-1-2 0,-2 0-1,0 0 1,1 1 51,-1 0 0,0 1 0,3 0 0,-1-2 1,-2 2-1,0 1 0,1 1 0,-1 0-51,2 1 0,-3-1 0,1 1 0,1 0 1,1 3-1,0 0 0,-2-2 0,2-3 54,1-3 0,1-1 1,0 1-1,1-2 0,-1-2 1,1 0 866,-1-1-499,1 4-158,-1-6-73,0 10 1,1-9-327,-1 2 0,-4 1-70,1-1 1,-1 5-50,4-5 1,1 4 174,-1-4 0,2 4-151,2-3 0,0 0 40,4-1 0,-3-2-4,3 2 0,1-3 308,4-1 50,-6 0-198,5 0 1,-5-4-1,4-2 1,-1 1-1,-2-2 1,-2 2 639,-3-1-397,-1 2-47,-2-2-112,0 5-8,1-10 0,-1 10-79,1-4 0,-1 0-173,0 1 0,1-4-5,-1 3 0,2-4 111,3 0 0,-2-2 24,5-1 1,-3 0-96,4-1 1,-5 1 125,5-1 130,-1 1-146,0 0 0,2-1 370,-6 1 1,1-1-72,-5 1 1,1 4 0,-1-1 415,0 0-476,1-2-11,-1-2 0,1 1-77,-1 0 1,-4-1-56,1 1 1,-3-1-211,3 1 1,2 0 181,-3-1-233,-2 1 144,5-6 0,-5 4 0,7-2 0,-5 2 36,0 1 1,-5 1-71,1 0 307,3-6-172,-5-2 1,3-3-26,-5 2 1,0 3 271,0 6-80,0 0-66,0-1 0,-1-3-86,-3-1 1,2-5-21,-2 1 0,1-2-224,-1-2 250,3 6-11,-5-5-14,6 11 0,-1-9 0,-2 4 1,-1 0-1,1 0 0,1 3 1,-1 1 63,-1 1 0,-2 5 0,3 0 0,-2-2 0,-2-1 0,-3-1 0,1-1-24,0 1 1,-2 4 0,3 0 0,-2-2 0,1-1 0,1-2 0,-1 0 0,1-2 0,1-3-119,2-2 0,-4 4 0,4-4 1,-1 1-1,-1 1 0,2 0 1,-2 3-1,0 1 64,-3 2 1,4 0 0,-3 1 0,0 1 0,-2 2 0,-3-1 0,-1 1 0,-2 1-44,2 2 0,0-5 1,0 3-1,-2-1 0,2 1 1,0 0-1,0 2 1,-2-2-214,2 0 0,1 4 0,2-2 1,-1 0-1,1 1 0,0 2 277,-1 0 0,-5-3 0,-1-2 0</inkml:trace>
  <inkml:trace contextRef="#ctx0" brushRef="#br0" timeOffset="107">12526 7342 10341,'5'13'0,"-1"-1"30,-2 0 1,1 1 0,0 1 0,1 2 0,-1 5 0,-2 2 0,-1 2 0,0 0 0,0 1 0,0 2 0,0 1-182,0-2 0,0-5 0,0-3 0,-1-1-86,-3-3 1,4-12 0,-2-7 0,6-6 0,2-2 0,-1 0 0,0-2 0,-1-1 0,1-2 277,2 2 1,-4-3 0,2 2 0,1 0-1,1 3-157,0 0 0,2 5 0,-3 1 0,1 2 0,2 3 105,2 5 1,-4 0 0,-1 5 0,-2 2 0,0 1-1,-1 1 1,-2 0 0,-1 1-7,0-1 0,0-3 0,0-1 0,0 1 0,0 2 1,-1 2-1,-3-1 37,-5 1 1,-2-5-1,-1 0 1,-2 2-1,-1 1 1,-1 0-121,0-3 1,7-2 99,0-6 0,7 0 0,-4 0 0</inkml:trace>
  <inkml:trace contextRef="#ctx0" brushRef="#br0" timeOffset="108">12762 7640 8069,'8'0'83,"1"0"1,-1-2-1,0 0 1,0-2-283,2 1 0,1 1 0,1 2 0,1-1 0,-1-2 0,1-1-414,-1 1 1,-4 2 572,1 1 0,-5 0 40,4 0 0,0 0 0,5 0 0</inkml:trace>
  <inkml:trace contextRef="#ctx0" brushRef="#br0" timeOffset="109">12849 7528 8400,'1'-7'1750,"2"5"-1608,1 4 0,0 5 0,-2 6 0,0 0 1,2 3-1,-1 0 0,-1-1 0,-2 0-509,0 2 1,0-3-1,0 2 1,0-2 0,0-2-1,1-1 367,3-2 0,-2 2 0,3-4 0</inkml:trace>
  <inkml:trace contextRef="#ctx0" brushRef="#br0" timeOffset="110">13184 7516 7826,'-9'0'163,"1"0"1,-1 1 0,-3 3 0,0 5 0,0 2-213,-1 1 1,2 0-1,2 1 1,2-1 0,1 1-1,3-1 1,2 0-118,1 1 0,0-5 0,0 0 0,1 1 0,2-1 0,1 0 0,0 0 0,1 1 166,-1-1 0,1-4 0,-1 4 0,9-5 0,6 3 0</inkml:trace>
  <inkml:trace contextRef="#ctx0" brushRef="#br0" timeOffset="111">13333 7590 7924,'0'-12'1952,"-2"5"-2019,-2 3 1,-3 4-1,-5 3 1,-1 2 0,1 2-1,0 1 37,-1-1 0,2 4 0,1-4 0,4 1 0,0 1 0,3 0 0,2 2 14,1 2 1,5-1 0,4-1 0,2-3-1,1-4 1,1-2 128,-1-2 0,0-2 265,1-2-130,-1-3-74,1-5 0,-1-4-68,0-1 1,1-5-160,-1 1-75,1-2 201,-1 4 1,-4-5-151,0 3 1,-1-1 0,3 0 0,-3 2-1,0-2 1,-2-2-75,1-1 0,2-1-29,-4-3 0,4 2 0,-3-5 1,-3 0-1,0 2 0,-2 0-135,0 2 1,0 7 498,0 5 1,0 6 0,-2 3 0,-2 2 0,-4 2 531,-3 2 0,3 2-631,-1 3 0,1 5 0,-4 7 0,1 5 0,2 4 0,4 3 1,-1 6 0,5 1-343,-3 3 0,4 3 0,3 0 1,1 1-774,-1 0 0,-2-3 243,-1 2-101,5 3 754,-3-11 0,9 9 0,-4-11 0</inkml:trace>
  <inkml:trace contextRef="#ctx0" brushRef="#br0" timeOffset="112">15317 8049 10582,'7'7'356,"4"-1"0,-8-6-203,5 0 1,0 0-5,5 0 1,-1 4 2,0 0 1,1 0 82,-1-4 0,2 1-52,2 3 1,0-2-227,4 2 1,-2-3 58,7-1 0,-2 0-16,10 0 0,1 0-496,3 0 1,0 0 242,0 0 1,5 0-30,-1 0 0,0 0 161,-4 0 0,2 0 7,2 0 1,-1-1 68,6-3 0,-6 2-84,1-2-542,-2-3 598,-2 6 1,-5-4-26,-4 5 1,-1 0 40,-3 0 0,-3 0-23,0 0 1,-2 0 72,2 0-58,2 0 18,-9 0 1,9 0 263,-2 0 0,1 0-253,-1 0 0,2 0-31,-2 0 0,2-2 10,2-2 0,-1 3 113,-4-3 431,4 2-505,-11 2-138,0 0 164,-8 0 1,-12 1 0,-4 2 0,-5 3-439,-3 1 0,3-3-48,0 4 1,-2-5 477,1 1 0,1 3 0,4 0 0</inkml:trace>
  <inkml:trace contextRef="#ctx0" brushRef="#br0" timeOffset="113">16619 7975 9050,'0'-7'2650,"0"1"-2439,0 6-63,0 0 1,2 4-477,2 1 0,-2 3 290,7-4 1,-5 4 173,4-4-34,0 6 0,1-7-339,-1 5 0,-1-4 113,1 4 0,-1-5 1,-4 3-1,2-1 111,2 3-54,-4 4 0,2 0-148,-5 0 1,0 1-35,0-1 0,-5 2 118,-3 2 1,-5-5-208,-3 6 211,2-11 47,-10 10 0,11-10-51,-4 2 1,-1 1-5,2-4 0,-1-1-12,5-4 1,-1 4 257,1 0 1,4 0-1,1-5 1,0-2-1,1-2 1,1-2 511,2-3 0,2-1-505,1-1 0,0-1 7,0 1 1,0-2-39,0-3 1,0 4 38,0-4 1,0 3-884,0 2 373,5-6 83,-3 10 0,9-9 301,-3 9 0,3-9 0,1-2 0</inkml:trace>
  <inkml:trace contextRef="#ctx0" brushRef="#br0" timeOffset="114">15863 7479 8200,'0'-7'2246,"4"0"-2113,0 3 1,0 1 0,-3-4-1,2 0 190,1 0 0,5 3-245,-5-4 0,5 0-48,0-5 1,2 5-204,1 0 1,0-1-143,1-3 0,-1 0 188,1-1 1,-1 1-22,0-1-85,1 1 138,-6 0 1,4 3 36,-3 1-88,-2 5 129,-1-2-30,1 5 0,-5 1 1,4 2-1,0 2 1,0 2-1,2 4-204,3 4 266,1-1 1,1 10 0,0-4-34,1 4 1,-1 5 18,1 0 1,-1 5-13,0-1 1,-1 3 14,-2 1 0,0-5-3,-4-3 1,3-3 18,-4-1 0,0-6-233,-4-2 1,0-4 38,0 0 146,0-1-50,0 1-1340,0-1 1418,-5 0 0,-2 1 0,-6-1 0</inkml:trace>
  <inkml:trace contextRef="#ctx0" brushRef="#br0" timeOffset="115">16173 7503 7338,'-13'0'1030,"6"0"1,-4 6-833,3 2 0,-3 5 1,-1 2-1,-1 4 57,1 4 0,-1 1 1,1 9-1,-2 0 139,-2-1 0,2-1-501,-3-2 0,-1-2-292,2 2 1,-1-7 398,5-2 0,0-5 0,-1 3 0</inkml:trace>
  <inkml:trace contextRef="#ctx0" brushRef="#br0" timeOffset="116">17562 7714 8073,'4'-8'2999,"0"0"-2921,0-1 0,-4-3 0,-1 0 0,-2-1-57,-1 1 0,-2 4 0,2-1 0,-4 1 1,-3 1-1,-3 3 0,-1 3-428,-2 1 1,-5 0 253,2 0 0,-4 5 0,1 5 1,1 4-1,3 2 0,2 1 0,5 1 1,2 2-69,0 4 0,5 0 0,1 0 0,2-3 1,4-4-1,2 0 0,5-2 218,7-4 0,-1 0 1,4-7-1,0-1 1,-1-3-1,0-3 1,-1-2-1,-1-2 114,1-3 1,-1-1 0,-2-1 0,1-1 0,2 1-1,-2 0 1,-1-1 0,-2-1 147,1-2 1,-2 2 0,-2-1-1,-2 4-211,-1 3 0,-2 10 0,-4 3 0,-2 6 0,-2 5 0,-3 6 0,-1 4 0,0 6-131,-2 4 0,1 0 0,-1 8 0,2 1 1,-2 2-1,0 4 0,1 0 0,2-1 128,1-5 1,1-3 0,2-9 0,-1-4 0,1-5 0,2-3 0,1-4 202,0-4 1,0-7-1,1-6 1,3-7 0,4-5-372,4-5 1,0-4 0,0-6 0,1-3-1,1-2 1,1-3 0,3 0 0,-1-3-356,1 1 1,4 1 0,-1 5 0,1 6 0,0 7 0,-2 4 477,-3 2 0,5-1 0,-2 1 0</inkml:trace>
  <inkml:trace contextRef="#ctx0" brushRef="#br0" timeOffset="117">17884 8359 8322,'2'-12'298,"2"-1"1,1 1-1,5 0 1,-2-1 0,2 2-1,-1 1 1,1 4 4,-2 0 1,-4 2 0,3 5 0,-1 5 0,-5 5-324,-4 4 1,-3 3 0,-7-2 0,1 4-1,-1 0 1,1 0 0,1-2 0,3-3 0,4-1-1,2-2-252,2 0 1,6-3-1,5-2 1,8-2-1,10-2 1,7-2-1,4-1 1,1-1-686,-1-3 1,0-3 956,1-6 0,-8 1 0,3 0 0</inkml:trace>
  <inkml:trace contextRef="#ctx0" brushRef="#br0" timeOffset="118">18095 7553 7749,'0'-12'86,"0"-1"0,-4 5 0,0 0 1,0-1-1,-1 1 0,0 0 1,-2 0 119,-3 1 1,4-3 0,-1 5 0,0-1 0,1-1 0,-1 2 0,0-1-186,-2 3 0,2-2 0,-1 1 0,-2 0 0,-1-1 0,-1 1 1,-1 2-227,1 0 1,-2 2-1,-1 0 1,-2 0 0,2 0-1,0 0 1,0 0-1,-3 0 121,-1 0 0,3 0 0,0-1 0,2-2 0,2-1 0,-1 1 0,1 2 0,1-1 132,3-2 0,-3 3 1,2-3-1,-2 2 0,-1 2 1,0 0-169,-1 0 109,1 0 0,-1 2 1,1 1-1,0 2-20,-1 2 56,1-4 0,-1 6 0,1-5 1,0 1-1,-1-1 56,1 0 1,3 1-37,1 0 1,0-3 0,-4 5 0,-1 0-1,1 0 1,-1 1-11,1-1 1,-1 3 0,1-5 0,0 2-1,-1 3 1,1 1 0,-1 0-26,1-3 1,0 5 0,-1-2 0,1 4 0,-2 1 0,-1 1 0,-2 1 8,2 1 0,0-4-47,-1 2 1,3-2 0,-1 0-1,5 0 1,-1-2 0,0-4-29,2 1 1,1 1 73,3 1 0,3 1 0,-5-1 0,2 0 0,0 1 0,0-1 119,-2 1 0,4 0-100,-7 4 0,5-3 0,-3 2 0,0-2 0,2 0 0,-2 1 0,1 2-13,1-2 1,-1 0 0,4 0 0,-2 2 0,1-1-1,1 1 1,2 1 10,0 1 1,0-3-22,0 5 0,5-4 0,-1 2 1,0 0-1,0-1 0,0 1 0,-1-1 37,-2 0 1,3 3 0,0-3 0,-1 0 0,-1 1 0,-2-1 0,1 0 43,3-3 1,-2 3-112,2-2 1,1 1 0,1-6 0,1-1 0,2-2 0,1 2 0,0 1 54,-2 1 0,0-4 1,4 1-1,1 0 1,1 2-1,-1 2 1,1-1-1,-3 0-26,0 1 1,0 3 0,0 2 0,-1 0 0,-2 0-1,0-1 1,1-1 0,-1 1-60,2-2 0,-3-3 0,2-2 0,4-3 0,2-2 0,1-1 0,1 1-1,-1-1 0,2 0 48,-1-4 0,-3 4 0,2 0 0,-1 0 0,0 0 0,2 1 0,-3-1 145,-5 1-177,2-3 1,-4 7 0,6-5 0,-1 0 0,1 1 0,0-1-45,4-2 0,-2 0 45,6-2 0,-1-6-25,5-2 0,4-2 23,0 2 1,0-3-1,-3 3 1,2-3 70,1-2 1,-2 2 0,-5 2 0,-2 1 0,-3-1 0,-1 1 0,-3 1-1,0 0 219,-1 0 0,-4 3-258,1-4 1,-1 4-1,3-4 1,-1-1 0,-2 1-1,2 0-70,1-2 1,2-2 0,3-4-1,0 0 28,-1 1 0,3-3 21,-1 1 1,5 1 1,-2 3 2,-2-5-14,0 10 1,-1-8 321,-1 7 1,-1-2 6,-6-1 0,0 4-3,-4-1 1,3 5 79,-4-4-304,0 0 0,0-5 1,0 1-1,-1 0 1,-2-1-1,1-1-45,2-2 1,-3 1-1,5-6 1,-2-1 0,2-3-1,-1-2 1,1-2 0,-2 1-19,1 2 1,-3 3-1,2 2 1,-3 3-1,-1 1 1,0 1-1,-1 1 75,-3 1 0,-3 2-137,-6-1 0,1 5 1,1 0-1,1-2 1,2 0-1,-2 1-79,-1 0 0,-1 0 1,-1-6-1,1-2 0,0 0 1,-1 0-1,2-3 0,2 0 8,0-1 0,5 4 94,-4-3 0,1 5 0,-3-2 0,2 3 0,-2 3 0,-1 2 0,-1 2-399,0 1 186,-6-3 1,3 6 0,-5-4 0,2 1 0,2 2 0,-1 0-55,1 0 1,-1-4 0,6 2 0,3-1 0,2-2-1,2-2 298,0-2 0,-6 1 0,4-1 0</inkml:trace>
  <inkml:trace contextRef="#ctx0" brushRef="#br0" timeOffset="119">18318 7330 6664,'0'-13'306,"-4"5"1,-1 1-1,-2 2 1,-2 1-1,1-1-192,0 1 0,0-1 1,-5 2-1,1-1 0,-1 1 1,1 2-1,0 1 1,-2 0-1,-1 0 0,-2 0-107,2 0 0,0 0 1,0 0-1,-2 0 1,2 0-1,1 0 1,0 0-1,-1 0 1,-1 0-32,1 0 0,-3 0 0,0 0 1,0 0-1,-1 1 0,1 2 1,-2 1-77,1-1 0,-2 2 0,-2-1 1,1 1-1,1-1 0,-1 0 1,0-1-1,0-1 0,1 1 131,-1 1 1,3 2 0,0-3 0,-1 1 0,3 0 0,-1 0 0,3 0 17,1-1 1,5 2 0,1-1-1,-1 1 1,-2-1 0,-2 1-43,1 2 0,-1-3 0,1 3 1,-2-1-1,-1-2 0,-2 0 0,2 1 66,1 2 0,1-4 0,-2 3 0,-3-1 1,-2 2-1,0 1 0,-1-1 0,2 0 56,1 0 1,-3-3-1,5 4 1,-1 1-1,1-1 1,-1-1-1,2 0-127,1 0 0,2-1 0,1 4 1,1-3-1,3 0 0,0 0-35,0 2 1,-1 2-1,-3 2 1,1-1-1,2 1 1,-2-1-1,1 0 1,-1 1 38,2-1 1,0 5 0,-5-1 0,1-1-1,-1-1 1,1-1 0,1-1 0,1-1 5,2-3 0,1 3 0,-2-2 0,2 2 0,0 1 0,1 0 1,-1 1-1,2-1-52,-1 1 0,-2-1 0,3 0 0,-1 1 0,1-1 0,2 1 0,1-1 0,2 1 20,0-1 1,0 0 0,0 1 0,0 0 0,0 3-1,0 2 1,0-1 0,0 3 42,0-1 1,0-2-1,0 2 1,0 0-1,0 0 1,0 2-1,0 0 1,0-1 53,0 3 1,0-4 0,0 0-1,0 0 1,0-1 0,0 2-1,0-2 1,2 1-55,2 0 1,-1-4 0,4 3-1,-1-1 1,0-1 0,1-1 0,0 1-1,2-1 1,1 1 0,0-1-26,-2-1 0,0 3 0,5-1 0,-1-1 0,0-1 0,1 0 0,-1 1 67,1 2 1,-1 1-1,0-3 1,1 1 0,-1-1-34,1-1 1,-5 3-1,0-1-31,2-1 0,5 3 0,2-1 0,-2-2 0,0-1 0,1-2 0,5 1 0,2-2-30,2-3 1,-1 2 0,-2-6 0,-2 0-1,2 0 1,1 2 0,-1-1 0,-3 1 0,0-2 27,0 1 0,-3-2 1,0 4-1,-2 0 1,-2-2-1,2 2 1,1-1 16,2-1 1,1-1-1,-2-2 1,4 0 0,0 3-1,2-3 1,3-2-55,3-4 1,3 1 0,0-5 0,3 0 0,-1 0 0,0-1 0,-2 0 0,-1-4-196,-3-3 336,0 2-123,-3-4 0,1 6 32,0-1 1,0-3 4,0-1 1,-1-1 20,1 2 0,0 2 22,0-3 0,1-2-94,3-2 0,1 2 55,3-1 1,2-1-218,-6-4 0,1-1 62,-1-3 1,-3 3 83,3-3 0,-3 3 0,-2 1 0,-2 0 0,-2 2 0,1 1 0,-2 1 51,-2-1 0,-3 3 1,-2-2-1,1 0 1,-1 2-1,-1 1 0,-1 0 1,-4-1 75,0-1 0,4-3 0,-2 2 0,3-2 1,1-2-1,1 0 0,-2 1 0,-2-1-67,0 0 1,-5 0 0,3 0-1,-2 1 1,-2-1 0,-2-1-1,-2-2 2,-3-1 0,-2 0 1,-5 4-1,0 0 1,-2-1-1,-1-1 0,0-2 1,2 1 73,-1 2 0,1-3-76,-1 0 1,-2 0 0,1 4-1,3 1 1,0 0 0,0 2-53,-1 1 1,0 1 0,-2-4-1,-1 2 1,-2 3 0,1 1 0,-2 3-1,-3 1-433,-3 2 1,-2 4 309,-3-1 1,-5 6 0,-10-1 0,-6 3 0,-1 1 0,0 1 0,2 2-393,-1 1 0,6 2 1,3-3 556,2 1 0,2 0 0,0-4 0</inkml:trace>
  <inkml:trace contextRef="#ctx0" brushRef="#br0" timeOffset="120">9041 8855 8833,'9'0'1605,"-1"0"1,-1 2-1468,1 2 1,-1 3 0,-4 5-1,2 0-180,2 1 1,-3-5-1,4 0 1,2 1 0,1-1-1,2-1 1,-1 0-23,0 0 0,1-3 0,-1 3 1,1 0-1,-1-1 0,0 4 1,1 1-1,1 2-28,2-1 0,-2 0 0,2 1 0,0-1 0,-1 1 0,1-1 0,1 0 0,-1 1 41,1-1 0,5 1 1,-3-1-1,2 0 1,-2 1-1,0-1 1,-1 1-1,2-1 113,-1 0 1,0-1 0,3-1 0,-2-2 0,-1 2 0,0 1 0,3 1 0,2 1 0,2-1-77,3 1 0,-3-1 0,3 0 0,-3 1 1,-1-1-1,0 1 0,-1-1-76,1 0 1,0-1 0,0-1 0,0-3 0,-1 0-1,1 0 1,0 1 0,0-1 120,0-3 1,4 2 0,1-1 0,2 1 0,2 0 0,1 1 0,-2 2 0,-3-1-33,0 0 1,-4 0-1,3 5 1,-2-2-1,-4 0 1,-1 0-1,-1 3 1,1-1-77,1 1 0,2-4 0,0 0 0,1 1 1,2-2-1,3 2 0,2-1 0,3-1 36,-1 0 0,-1-1 0,3 3 0,-1-1 0,-3-2 1,-3 0-3,1-1 0,-5 4 152,3-3 91,3-2-196,-6 5 0,5-6 21,-2 4 1,-1 2-23,5-3 1,-4-1-22,4 1 1,0-4 25,4 5 0,1-5-33,-1 4 1,-4-5 22,0 1 1,-4-3-3,4-1 0,-4 4 73,4 1-71,0-1-3,-1-4 0,5 0 1,0 0 1,0 4 2,5 0 1,-4 0 74,-1-4 0,1 0-48,-1 0-11,0 0-158,-5 0 0,4 4 95,-3 0 0,-2 0-15,2-4 1,1 0 37,3 0 0,0 5-69,0-1 0,4 0 75,1-4 0,-1 0-34,-4 0 0,3 0 98,-2 0 0,2 0-94,-7 0 6,2-6 103,3 5 0,-1-5-49,0 6 1,2-4-1,2 0 0,-2 0-40,2 4 1,0 0 27,-4 0 0,5-4-1,-5 0 1,-4 0-3,4 4 0,-2-2-195,2-2 1,0 3-581,6-5 627,1 6 130,0 0 1,4-1-17,-2-3 1,-4 2 44,0-2 1,-8-1-52,-1 1 1,0-6 152,5 2 1,-5 1-72,0-1 0,-4 3-39,4-3 0,0 1 4,4-1-6,0-3 261,6 10-198,-10-10-71,8 9 1,-9-7 41,5 4 1,-4-3-40,0 4 0,1-6 5,3 2 1,0 1 28,0-1 0,2 0-25,2-5 1,-2 2 2,2 3 0,2-3 178,-2 3-637,-5 2 467,0-5 53,-10 4 201,4-5 0,-4 4-242,3-1 1,-7 5 2,3-4 0,-3 4 11,3-5-10,5 7-65,-3-4 0,6 2-45,0 0 0,-4-4 51,8 4 0,-4-5 240,0 5 1,3-4-218,-3 4 0,-3-6-9,-1 2 0,1 1-31,-1-1 1,0 1-38,-4-1 44,0-4 21,0 11 1,-5-9 47,1 6 0,0-4-50,4 4 0,-5-4 4,1 4 1,0-2 138,3 2 1,1 1-50,0-5 1,0 4-34,0-5 0,1 3-21,3-3 0,-2-2 7,6 3 1,-5-2 12,1 2 1,-2-3-60,2 3 0,-5-2 15,5 2 1,-10-2 21,6 6 1,-5-4-2,1 4 1,1-5 0,-5 4 0,-1-2 0,1-1 0,-1-1 0,-1 3-1,-1-1 21,-1 0 0,0 0 0,3-3 0,0 2 0,-1-2 1,0-1-1,1-1 0,0 1 19,-1 3 1,-1-3-1,-2 4 1,1-2-1,-1 3 1,-1-1 0,-1 1-8,-2 1 1,-4-1 0,5 3 0,0-2 0,2-1-99,2 1 1,-1-3-1,1 2 1,-1 1-1,0-2 1,1 1 0,-1 1-1,1 1-7,-1-2 1,0 3-1,1-4 1,-2 0 0,-2 2-1,0-1 251,0 4 0,-2-4 1,1 1-1,2-1-204,1 1 0,3-4 0,1 4 0,2-1 0,-1-1 0,1 2 0,-1-2 0,-1 0 0,1-1 52,0 1 0,-6-3 0,2 6 0,-2 0 0,-2 0 0,-1-2 524,-2 0 0,0 1-509,-5-3 0,1 5 0,2-2 0,2-1-280,2-2 0,0 1 0,3 0 0,-3 0 0,-1 2-719,1-1 772,-4 2-85,3 4-429,-6 0 0,-2 0 684,-2 0 0,-3 6 0,-5 1 0</inkml:trace>
  <inkml:trace contextRef="#ctx0" brushRef="#br0" timeOffset="121">16681 8756 8157,'-5'-7'379,"2"2"3243,-5 5-3234,5-6 0,-1 6 0,8-1 0,4 4 0,3 1 0,2 0-594,-1 0 1,2 4-1,2-4 1,4-1-1,0-2 1,1-1-1,0 0-60,-2 0 1,0 0 0,-4 0 0,2 0-1,-2 0 516,-1 0 86,-2 0-478,-5 0 76,-1 6 1,-6-3-1,0 5 1,0 2-123,0 1 0,0 1 0,0 0 0,0 1 0,0-1 1,0 1-1,-2-1 0,-1 2 269,-1 2 1,-5 0 7,0 4 1,-2-5-1,-1 2 1,-2-2-1,-1 0 1,-1 2 153,0-2 1,3-1 16,0-2 1,1 1 0,1-1 0,1-1 50,2-3 1,5-1-1693,-1-3-996,3-2 2377,1 3 0,0-5 0,0 0 0</inkml:trace>
  <inkml:trace contextRef="#ctx0" brushRef="#br0" timeOffset="122">13655 10530 8045,'0'-7'0,"0"0"320,0 3 1,0 1 1236,0-5-1266,0-1 0,1-3 82,3 0 0,-2 2-126,2-2 1,3 5-138,1-10 1,-1 6 78,1-5 0,2-2-451,7 1 0,-4 1 229,4 3 1,-3 1-40,-2-1-625,0 6 498,1 2 0,-5 5 167,0 0 1,-4 1-1,3 3 103,-1 5 1,-1 3-66,0 5 0,-3-2 40,7 5 1,-3 1 238,3 4 0,2 0-95,-3 0 1,3-1-114,1 1 0,-3 0 28,-1 0 0,-1 0-109,1-1 1,3 1 50,-3 0 0,-2 1-103,-2 3 0,2-3 121,-2 3 0,4-3-27,-4-1 0,4-4-408,-3 0 0,0-6 166,-1 1 0,-1-2-613,5-2 427,-5 1 107,2-1-90,1-5 1,-3 3 0,4-5-562,-2 2 656,-1-4 0,-5 2 0,-3-3 0,-5 1 278,-2 1 0,-1 0 0,0-4 0,-1-6 0,1-1 0</inkml:trace>
  <inkml:trace contextRef="#ctx0" brushRef="#br0" timeOffset="123">13953 10691 8038,'-2'-7'766,"0"4"-426,-3 6 1,-3 4-1,3 5-43,-2 1 1,3 0 111,-5 4 0,2 4 20,-1 8 0,-3-2 1,3 6 197,-3 2-396,-7 0-156,4 3 0,-4-2 0,6-5 0,1-5 1,1-5-1,3-3 0,0-3-440,0-1 329,5-7-83,-4-2 16,6-5 1,0-1-1413,0-3 1083,0 2 432,0-3 0,6 10 0,1 2 0</inkml:trace>
  <inkml:trace contextRef="#ctx0" brushRef="#br0" timeOffset="124">17438 7429 7858,'0'-7'878,"0"2"-908,0 5 1,-2-5 319,-2 1 252,3-5-208,-10 7-158,4-9 0,-1 10 120,-1-3 0,5 1 29,-4-1-140,5 3 1,-6-6-149,4 2 0,0 4-71,1-3 1,1-2 131,-5 2 0,4-1-135,-5 1 0,7 1 74,-3-5 1,-1 4 129,-3-5 0,2 5-46,-1-4 1,0 4 79,-5-5 0,1 5-108,0-4 0,-5 1 16,1-1 0,-2-3 36,1 3 1,2 1-137,-6-2 1,6 1-114,-1-4 1,-2-1 140,1 1 1,-1 0-137,2-1 1,2 1 85,-3-1 0,2 1 20,-1 0 1,2-2-3,-3-3-251,4 3 255,0-3-62,1 4 175,-6 1 0,3-1-66,-6 1 0,5 0-116,-5-1 0,-1 5 78,-7 0 1,1-1-433,-5-3 189,0 0 25,1 5 1,-3-3-49,2 6 0,-3-6 86,-1 2 18,-1 2-41,7-5-329,-5 4 542,4 1 0,-1-5-160,0 2 0,0 2 242,-4-1 0,-2 4-62,-2-4 0,2 1 97,-2-1 1,2-2 47,2 6 1,0-4-121,0 3 1,-2-3-58,-2 4 6,-3-6-379,-1 9 392,-3-5-53,-1 1 1,2 4-5,-3-4 0,5 0-7,-1 1 1,4-4 37,4 3 1,1 1 38,0 4 1,0-4 0,-1 0-1,0 0 1,-2 0 0,-3 0 136,-1 1-158,4 1-46,-3-3 0,6 4 1,0-4-1,0 4-5,0 1 1,-1-4 0,1 0-1,0 1 464,0 2 1,0-3-560,-1-1 1,1 1 169,0 4 0,1 0 57,3 0 0,-1-4-120,5 0 1,-2 0 10,2 4-4,3 0 146,-4 0 1,1 0-128,0 0 1,-5 0-1,1 0 1,-3 0-9,-2 0 0,1 0 28,0 0 0,1 1-67,3 3 0,-3-2-10,3 2 0,3 1 19,1 0 17,3 4 1,-3-7 0,0 3 0,1-1-1,2 0 1,1 0 0,-1 1 0,-1 0-6,-2 2 0,-6-3 0,2 3 0,-3 0 0,-1 0 0,1 2 0,2 1 0,1 0-7,-2-2 0,5 0 0,0 3 0,1-1 0,0-2 0,3 0 0,2 1 1,4-2-16,-3-2 0,0 3 1,-2-2 4,0 1 0,1-3 51,-1 4 0,0-5-85,0 1 0,3 2-5,-3-2 0,7 4-1,-6-4 0,2 6 11,-3-2 0,0-1 1,2 1-1,1 2-15,1 1 1,2-3 0,-2 0 0,4 2-1,4 0 1,-1-1 0,-1 0 0,-2 0 45,2 2 1,1-2 0,2-3 0,-1 1-1,1-1 1,0 1 0,-2-2 0,-1 2 31,-2 0 1,-1-3 0,2 4 0,-4 1 0,0-1 0,-1 0 0,0 1 0,1-1-172,-1 0 0,6-1 136,-2 1 1,4 2-59,0-6 0,1 4 0,-1-2-5,1 1 81,5-5 0,0 4 0,4-5 189,-1 3 1,-1-2-102,1 2-145,2-3 0,-7 1 34,4 2 1,-3-1-35,4 5 1,-6-4 0,2 3 0,-2 0-1,1-2 8,1 1 1,3 2 144,-3-4 1,4 2 93,-4-2 1,4-3 32,-5 3 0,2-1-493,-1 1 255,-3-2 1,4 7 0,-5-5-411,-1-1 341,1 4 1,4-6 55,0 4 167,5-4-170,-3-1 12,6 0-24,0 0-225,0-6-21,0 5 1,0-3-1078,0 8 852,0-3 66,0 5 460,0-6 0,6 0 0,1 0 0</inkml:trace>
  <inkml:trace contextRef="#ctx0" brushRef="#br0" timeOffset="125">12129 7045 10967,'-1'11'56,"-3"-3"1,1 3 0,-4-3-111,2 3 0,-5-3 0,3 1 0,-1 0 51,0 2 1,-1 6 0,-3-1-1,0 0 17,-1-3 1,1 0-1,-1-1 1,2 1 5,3-1 0,-3 0-87,3 1 107,-3-1-23,4-5 18,-4 4 1,8-5 0,-4 3 53,2 0 0,-3-5 188,3 4 0,-3-4 959,4 4-1117,5-5 1,6 3-1,6-6 1,-1 0 30,0 0 0,-3 0-198,-1 0 0,-4 0 0,4 0 0,1 1 188,-2 3-173,4-3-254,-5 5 1,3-2-1,-1 2 1,2-1 83,1 1 1,1 2 287,0-4 1,1 2-46,-1-2 1,-3-3 0,-1 3-266,1-2-701,-3-2 1,-1 1-2364,-5 3 3289,0-3 0,6-1 0,1-6 0</inkml:trace>
  <inkml:trace contextRef="#ctx0" brushRef="#br0" timeOffset="126">14660 6238 7733,'0'-8'397,"0"0"0,0-2 0,0-1-91,0-1 0,0 4 0,0-1 1,0 0-1,1-2 0,2-2 0,2 1 1,1-2-1,1-1-139,0-2 0,-1 5 0,4 4 0,-2-2 0,2 0-198,1 2 0,-3 4 0,-1 8 0,-1 6 0,-4 3 1,0 5-82,-2 2 1,0 0 0,0 4 0,1-1 0,2-1 0,2 2 0,1-2 0,-1 0-8,-2-3 1,3 3 0,-2-5-1,0-2 1,0-1 0,0-2-1,-1 0 1,0 1 6,1-1 41,-3 1-21,5-7 0,-6 6 0,0-4 0,0 3-724,0 1 1,0 1 124,0-1 0,0 0 691,0 1 0,0-12 0,0-2 0</inkml:trace>
  <inkml:trace contextRef="#ctx0" brushRef="#br0" timeOffset="127">14746 6338 7955,'-7'0'626,"2"0"1,-1 0 0,0 1 0,-3 3 78,1 4 1,0 5-798,-5 3 1,-3 5-1,-2 8 1,0 4-1396,0 3 1,2-4 1486,3-4 0,1-1 0,-1-3 0</inkml:trace>
  <inkml:trace contextRef="#ctx0" brushRef="#br0" timeOffset="128">2332 12812 10788,'8'0'441,"-1"-2"1,-2-2-1,-2-4-470,-2-3 1,-1-2 0,0 1 0,0 0-1,-1-1 1,-2 1 0,-2-1 0,-2 1-1,-3 1 1,-1 1 0,-1 3 0,-2 2-78,-2 2 0,2 2 1,-4 1-1,1 0 1,1 1-1,-1 2 1,1 2-1,-1 2 1,2 3 64,1 1 0,6 6 1,1-1-1,0 1 0,2-1 1,-1 2-1,3 0 0,2 0 49,1-3 0,0 3 0,0-2 1,1 0-1,4-3 0,3 0-58,3-1 0,-3-5 0,0-3 0,2-2 0,2-4 0,4-2 0,1-6 0,3-3-127,2-4 1,0-4-1,0 4 1,-1-3-1,-1 0 1,0 0-1,-4 4 1,-2 3 268,-2 5 0,-5 0 177,-3 8 1,-6 3 0,-4 10 0,0 4 0,0 5 0,0 4 0,-1 4 0,2 4-272,-1 4 1,-2 8 0,2 6 0,0-2 0,-3-2-1,1-7 1,0-5-79,-2-7 1,3-3 0,0-2 0,2-4-1,2-3 650,2-3 0,1-9 0,0-5 0,0-7-332,0-4 0,5-3 0,3-1 0,3-3 0,2-1 0,-1-4 1,2-5-1,3-4-633,3 1 0,0 0 0,-1 8 0,0 1 0,-1 4 0,0 4 0,-3 7 395,-1 4 0,-2 3 0,1 0 0</inkml:trace>
  <inkml:trace contextRef="#ctx0" brushRef="#br0" timeOffset="129">2542 13407 8267,'0'-6'1938,"-1"6"-1830,-3 7 0,1 4 0,-5 3 0,0 1 1,-1 3-1,1 1 0,0 4 0,1-1 1,1-2-1,2-3-108,0-3 0,0-6 0,5-1 0,4-2 0,3-2 0,3-2 1,3-3-1,1-5-40,1-6 1,5-2-1,-3 3 1,0-2-1,0-1 1,-4-2-1,-3 2 1,-5 1-1139,0 2 1106,-2 5 1,-4-4 0,0 3-66,0-3 0,-5 2 0,-4 3 0,-2 0 255,-1 3-232,5 2 0,-4 1 0,3 0-1439,-3 0 1553,4-6 0,-4 0 0,4-7 0</inkml:trace>
  <inkml:trace contextRef="#ctx0" brushRef="#br0" timeOffset="130">2592 12539 7894,'0'-7'0,"0"-4"-109,0 3 1,0 1-1,-1 0 455,-3 1 0,2-3 0,-3 2 0,-1-2 0,-2 3 120,-3 0 0,0 1 0,1 2-303,2-1 0,0 0 1,-6 2-1,-1-1 1,-2-1-228,2 2 0,-3 0 0,2 2 1,-1 0-67,-1 0 1,0 0-1,-4 2 1,2 0 0,-3 4-1,0 1 1,0 1 0,1 0-30,1 0 0,6 1 0,-2 3 0,3-1 0,2-1 0,0-2 200,-1 2 1,1 1 3,-1 1 1,5-4 0,0 1 0,-2 0 0,-1 4 0,-1 2 0,-2 1 0,-1 1 32,-2 1 1,-3 0 0,2 4 0,0-1-87,0 1 0,0-3 0,4 2 0,0-1 0,3 1 50,0 0 0,6-2 1,1 3-1,2-1 0,2 1 1,0 0-1,0 0 1,0-2 143,0 2 1,4 0 0,1 2 0,-3-1 0,0 4 0,-2-1 0,0 0-109,0-1 1,0-1 0,0 3 0,0 0 0,0 2 0,0-1-1,0-2 1,0-1-103,0 0 1,1-1 0,2 0 0,2-4 0,1-2 0,1-1 0,-2-1 0,2 0 0,0-3 220,3 0 0,1-1 0,0 2 0,-2 1 1,0 2-1,0-2 0,2 0-147,2 1 0,-5 0 0,0 3 1,2 0-1,1-1 0,1 0 1,1-3-1,-1-1-168,1-2 0,-1-1 0,2-1 0,2-3 0,5-2 0,2-2 0,2-1 0,0-2 109,0 0 1,4 0 0,0 0 0,-2 0 0,-1-2 0,-2-1 0,-2-1-1,-1 0-53,1-1 1,-4 3 0,-1-2 0,0 3-1,1-1 1,0 0 0,1-4 0,0 1-102,3-1 0,2-4 0,1 2 1,0-3-1,-1-3 0,1-1 0,1-3 1,2 0 85,1 1 1,0-6-1,-6 4 1,-1-1-1,-2-1 1,-3-1-1,-1-2 1,-3 0 28,0-1 0,-2 1 0,-2 2 0,0 2 0,-1-2 0,0 0 0,-1 1 0,0 3 13,0 0 1,-4 4 0,2-2-1,-1 2 1,0 2 0,1-1 0,-1-1-1,0-1 208,-1-1 0,-2-1 0,-1 3 0,0-1 0,0-3 0,0 0 0,0-1 0,0 0-46,0-3 0,0-2 0,0-1 0,0-1 0,-1-1 0,-2-2 0,-3 1 0,1 2-136,-1 1 0,-3 5 1,2 0-1,-1 1 0,-1 1 1,1 0-1,0 4 0,-1 3 1,1 3 47,1-2 0,-4-1 0,4-1 1,-1 1-1,0 1 0,-2 2 0,-2-2-98,-5-1 1,3-1-1,-3 0 1,-1-1-1,-2 1 1,0-2-1,0-1 1,1-2-344,0 2 0,-1-3 0,0 2 1,2 2-1,1 3 0,1 4 1,1 0-1,1 2-163,1-1 1,1 2 0,0 4-1,1 1 565,2 3 0,-2-2 0,4 3 0</inkml:trace>
  <inkml:trace contextRef="#ctx0" brushRef="#br0" timeOffset="131">3088 13159 12131,'7'0'594,"4"0"0,-3 0-369,3 0 1,7 0-11,3 0 1,2 0-172,2 0 1,7 0 73,5 0 1,2 0-124,6 0 0,-8-4 0,2 0 0,-3-1 0,-5 1 0,0 0 0,-2 1 0,-2 1-38,-1-2 0,1 2 0,0-2 0,2 1 0,0 1 0,3-3 0,4 3 0,4-1 0,0 0-114,-2-1 0,-1 0 1,1 2-1,-3 0 0,0-2 1,-5-1-1,-2 1 0,-6 0-50,-3 1 1,2 1-1,-5-1 175,-1-1-460,-6 0 0,-5 4 1,-8 0-1486,-5 0 1,3 0 1976,-3 0 0,1 0 0,-4 0 0</inkml:trace>
  <inkml:trace contextRef="#ctx0" brushRef="#br0" timeOffset="132">4105 12985 7985,'-8'-4'724,"0"0"0,4-2-365,-5 2 0,8 3 0,1-3 0,7 2 0,4 2 0,1 0 0,1 0 0,-1 2 0,0 1-128,1 1 0,-2 5 0,-2-2 0,0 2 1,-1-1-1,0 0 0,-1 0 0,0 1-464,0 0 0,-4 2 0,1 2 0,-3-1 0,-1 0 0,-1 1 45,-3-1 0,-3-1 0,-6-1 0,2-2 0,0 0 0,0 1 0,-2-1 0,-1 0 1,0-1 18,2-3 1,-1 2 0,1-1 370,-1 2 0,2-5 0,3-2 68,4-7 0,4-3 1,3 0-1,1 2 0,-1-1 1,-1-3-1,1 0-391,1 0-3770,0 5 3891,-4 1 0,6 6 0,1 0 0</inkml:trace>
  <inkml:trace contextRef="#ctx0" brushRef="#br0" timeOffset="133">4837 12650 7919,'7'-6'762,"-2"-6"1,-6 7 0,-2-5 291,-1 2-890,-6 0 0,4 1 0,-7 3-208,1 2 0,-2 2 1,-1 0-1,-3 0-184,-1 0 1,2 6 181,-4 2 1,5 3 0,-3 2 0,1-1 0,2 0 0,4 2 0,2 0 0,4 0 59,0-3 1,2-2-1,4 4 1,0-1 0,1-1-1,3-3 126,5-3 0,2-4 1,1-2-1,0-3 0,1-3 1,-1-2-1,1 1 1,-1-2-106,0-1 0,1-1 0,-1 0 0,1-1 0,-2 1 1,-2 1-1,0 1 759,0 2-827,-3 5 0,-1 0-156,-5 12 0,4 0 1,1 12-1,-3 1 1,0 3-1,-2 5-25,0 7 1,-2 7 0,0 10 0,-5 5 0,-2 3 0,-2-1 0,2-7 89,-2-6 0,0-14 1,0 0-1,1-8 1,3-4-1,0-3 1,2-1 808,-1-3 0,-2-1-131,4-2 0,-4-3 0,2-3 979,-1 0-1432,4-2 0,-2-5 0,5-3 0,0-5 0,1-2 0,3-1 0,5 0-311,2-1 1,5-3 0,2-2 0,1-2 0,3-2-432,2-1 0,1-3 1,0-2 320,-1-1 1,0 0 0,-4 6 0,-2 2 0,-1 5 0,-2 2-1,-3 3 1,-2 1 319,0 2 0,1 0 0,1-5 0</inkml:trace>
  <inkml:trace contextRef="#ctx0" brushRef="#br0" timeOffset="134">4973 13395 8964,'0'-13'741,"0"5"1,2 1-1,0 0 1,5 2 0,2-2-424,0 0 0,9 4 1,-5-1-1,0 3 1,1 1-1,-3 1-415,-3 3 1,-2 3-1,-6 5 1,0 1 0,-1-1-1,-2 1 1,-3-1 0,-1 0-1,-1 1 1,0-2-102,0-3 0,5 3 1,-1-3-1,2 3 1,2 2-1,2-1-333,2 1 1,3-1 0,5 0 0,1 1 0,-1-1 0,-1 1 399,-3-1 0,-2-4 0,-6 1 0,-3 0 0,-5 2 1,-7 2-1,-6-2 0,-3-2 309,-2 0 1,3-3 0,2 3-1,1-4 1,0-1 0,4 0-1,2-1 1068,2-1-1246,5-2 0,1-6 0,6-1 0</inkml:trace>
  <inkml:trace contextRef="#ctx0" brushRef="#br0" timeOffset="135">5259 12427 7945,'0'-12'198,"-2"-1"1,-1 1-1,-2 0 1,-1-1-1,0 1 58,-1-1 1,3 5 0,-5 1 0,1 0-1,0 2 1,-1-2 0,0 1 0,-4 1-163,-3 2 0,2 2 0,-4 1 1,0 0-1,-1 0 0,-2 0 1,1 0-1,-2 1 0,-2 2 0,-2 2-72,-3 2 1,3-3 0,-3 3-1,3 0 1,1 0 0,0 1-1,0 1 1,1-1-44,-1 2 0,0-4 0,1 3 1,2 0-1,3 2 0,1 2 0,2-1 1,-1 1-63,1-1 0,0 0 282,8 1 0,-3 1-60,3 2 1,-2-2-64,2 2 1,-2 2-1,5 0-76,-2 2 0,3-4 0,-4 5 0,-1 1 0,1 0 0,0 0 0,-1-1 0,1 1-56,0 1 1,1 6 0,-3 0 0,3 0 0,2 0 0,2 0 0,2-2 0,1-1 148,0-1 0,0 3 0,0-1 0,0-2 0,0 0 0,0-3 0,0 0 111,0-3 1,0 3 0,0-4 0,0 2 0,0 0 0,0 1 0,0 0 0,0 1-306,0 1 1,0 2-1,0-2 1,0-1-1,0-2 1,0-1-1,0-1 1,0 0-14,0-3 1,1 3 0,2-2 0,2 0 0,1-3 0,0 0-1,-2-1 1,0 1 205,0-1 1,4 0 0,-2 1 0,-1 1 0,2 1-1,-1 1 1,0-1 0,1-1-168,3-1 1,1-1 0,0 0 0,0 1 0,0-1-1,3 1 1,1-2 0,2-2 0,1-2-69,1-1 0,0-2 0,3-3 0,-1 2 0,1 1 0,0-1 1,0-2 250,-1-1 0,-2 0 0,3 0 1,-1 0-1,1-1 0,1-2 0,2-1 1,1 0-267,3-2 0,-1 4 0,3-7 0,1 0 0,0-1 0,1 0 0,0 1 0,-1-4-85,-2-2 1,3-3-1,-4 2 1,0-5 0,0-2-1,1-4 1,0-2-1,2-4 185,0-2 1,-3-3 0,2 0 0,0-2 0,-4-2 0,-2 2 0,-3 3 0,-3 3 110,-1 1 0,-1 0 1,-5-5-1,-1 1 1,-2-1-1,-5-1 1,-3-1-1,-1 3 44,0 1 0,-1-2 1,-2 4-1,-3 0 0,0 1 1,-5 3-1,-3 1 0,-3-2-9,2 0 1,-3-2 0,0-5 0,0 1 0,-1 0 0,0 0 0,-3 1 0,-2 1-147,-1 2 0,-4 4 1,1-1-1,-1 3 0,0 5 1,-2 2-1,0 6 0,-2 3-480,1 3 1,-8 5 537,3-1 0,-9 3 0,2 1 0</inkml:trace>
  <inkml:trace contextRef="#ctx0" brushRef="#br0" timeOffset="136">3063 12316 8244,'6'6'896,"2"-1"0,3-5 1,2-5-316,-1-3 0,2-3 0,2-3 0,4-1 1,-1-1-477,-3 0 0,-2 4-192,-1 4 0,-2-3 188,-3 3 88,3-3 1,-8 2-935,5 1 283,-5 0 424,2 1 0,-3 1 0,0 8 0,4 2 0,-1 5 0,2 5 0,0 6 8,3 3 1,-3 0-1,1 9 1,2 1 0,1 0-1,0 2 1,-2-4-1,0 0-162,0-2 1,-3 0 147,-2-5 1,1-3-181,0 0 0,-1-5 0,-4 4 0,0-3-417,0-1 1,-6-3 0,-1 0 640,0-1 0,-4 1 0,4-1 0</inkml:trace>
  <inkml:trace contextRef="#ctx0" brushRef="#br0" timeOffset="137">3423 12415 7962,'-7'5'318,"2"-2"0,3 5 0,0 2 0,-3 2 0,1 5 0,0 2 0,-1 2-125,-2 0 0,3-1 0,-5 5 1,0 0-1,-2-2 0,-3-1-193,-3-1 0,-2 0 0,-6 3 0</inkml:trace>
  <inkml:trace contextRef="#ctx0" brushRef="#br0" timeOffset="138">5742 13122 7941,'0'-7'679,"0"0"-131,0 3 1,0 1 293,0-5-665,0 5 1,2-3 0,2 6 0,4 0 0,3 0 0,3 0 0,2 0 0,5 2 0,3 1-1,0 1 27,1-2 1,10 1-1,2 0 1,3 1-1,1-1 1,2-2 0,0-2-428,-1-3 0,5-3 227,-1-6 0,-4 5-451,0 0 0,-2 1 72,1-1 1,2-3 177,2 2 1,-2 0 21,-6 1 1,-4-2 245,0 6 0,-5-6-126,1 2 0,-3 1 22,-1-1 1,-6 4-10,-2-5-123,2 7 1,-5-8 0,2 4-1,-2 1-800,-2-1 665,-5 2 1,-3 4 0,-8 0-1,-5 0 1,-5 0 0,-3 2 299,2 2 0,-4-3 0,5 5 0,-4-6 0,6 0 0,-1 0 0,6-6 0,2 3 0,5-5 0,0-2-108,5 5 1,-2-2 0,5 6 879,2 1 0,-3-2-520,1 11 0,-4-1 0,3 4 0,0 2 0,-1 1 0,1 2 0,-2-2-38,1-1 1,-2-2 0,-4 0 0,0 1 0,0-1 0,0 1-1,0-1-174,0 0 0,-6 1 0,-2-2 0,-2-1 0,1-4 0,0 0 1,0-2-1,-2 0 150,-2 0 0,1 0 0,1-5 1,1-3-1,3-4-44,2-3 0,1-2 0,4 1 0,0-2 0,0-1 0,0-3 0,1 0 0,2-1-228,1 0 0,6 3 0,-2 0 0,3 3 1,1 4-1,1 2 0,-1 1 82,0 4 0,6-5 0,2 0 0</inkml:trace>
  <inkml:trace contextRef="#ctx0" brushRef="#br0" timeOffset="139">7578 12638 8075,'7'-12'0,"-3"-1"302,-3 1 0,-1 4 0,0-1 0,-1 1 0,-3 1 0,-5 2 1,-2 0-1,-1 1 0,-2 2-220,-2 0 1,2 4 0,-4 2 0,1 4 0,0 3 0,-1 1 0,0 1 0,3-1-1,1 1 1,3-1-150,3 0 0,-2 1 0,6-1 0,1 1 0,2-1 125,1 0 1,1-1 0,3-2-1,4-5 1,3-3 0,2-2 0,-1-2-1,1-2-20,-1-2 0,0 0 0,1-3 1,-1 2-1,1-2 0,-1-1 0,0-1-55,1-1 1,-5 5 265,0 0 0,-5 4 0,1-2-261,-2 5 0,-2 4 0,0 10 1,0 4-1,0 4 0,0 3 1,0 5-1,0 6-162,0 5 0,-6 9 0,-2 9 0,-3 1 0,-2-1 0,2-5 1,2-6-482,0-6 571,1-8 436,1-8 1,-2-3 0,5-6 0,-1 0 0,1-3 471,0 0 0,0-4-986,4-5 1,7-9-1,4-13 1,5-1-1,4-3 1,2-2-1,1-1 1,3-1 0,2-1-318,1-2 1,0 0-1,-6 5 1,-2 4 0,-5 3-1,-2 5 1,-3 2-1582,-2 2 2060,-4 5 0,1-2 0,0 5 0</inkml:trace>
  <inkml:trace contextRef="#ctx0" brushRef="#br0" timeOffset="140">7801 13283 15109,'-1'12'0,"-2"2"-44,-1 3 1,0 2 0,4 7 0,0 3 0,0 3 0,-2 1-779,-2 0 0,3-7 0,-3 0 1,4-6 821,4-7 0,8 2 0,7-8 0</inkml:trace>
  <inkml:trace contextRef="#ctx0" brushRef="#br0" timeOffset="141">7888 12464 7850,'-4'-8'206,"-2"0"1,1-2 0,-2-1 0,1-1 49,1-1 0,-5 1 1,2 0-1,-2-1 1,1 1-1,0 1 1,-2 1-1,-2 3 1,-4 0-1,0 2-180,0-1 1,-7 2-1,-5 4 1,0 0-1,0 0 1,0 0-1,2 0 1,2 0-1,3 0 2,1 0 0,6 0-83,-1 0 1,2 2 0,1 0 0,1 4 0,-2-1-1,-1 4 12,-1 2 1,-1-5 0,5 10 0,-2-1-1,-1 0 1,-3 3 0,0 1 0,0 2-217,3-1 0,0 1 221,-2 4 1,5-2 0,-2-1 0,4-1 0,2 0-1,0-1 51,-1 1 1,5-4 0,-3 2 0,2 0-1,1-1 1,0 1 0,-2 1 0,1 2 0,-1 1 562,3 2-593,-4 0 0,6 4 1,-4 0-1,0 0 0,1 0 1,2 0-1,0-1-32,2 3 0,0-5 0,0 3 0,0-4 0,0-3 0,0-3 0,0 0 78,0 1-22,0-5 0,0 3 0,0-5 68,0 4 1,0-3-1,0 2 1,0-2-1,2-1 1,0-1 10,2 0 0,2 1 1,-3-1-1,2 1 0,1-1 1,1 2-1,-1 1 0,3 1-212,-2 0 0,2 3 0,-3 2 0,1 2 1,1 0-1,0-1 0,-1-2-91,-1-2 1,3-2 0,0-3 0,0-1 0,1 0 0,-2-1 0,2-1 0,1-3 171,1-2 0,1 4 0,-1-5 0,0-1 0,1-1 0,-1 1 0,1 3 1,-1-1-64,0 1 0,1-2 1,-1-3-1,1 2 0,0 1 1,3 0-1,0 0 0,1 0-107,1-1 1,-1-1 0,5-2 0,-1 0 0,1 0 0,0 0 0,0 0 0,-2 0 280,-2 0 1,4-5 0,-3 0 0,0-1 0,-1 0 0,-1 0 0,1-1 0,-1 2-71,1-1 0,0-2 0,-1 2 0,2 1 0,2-1 1,-2 2-1,0 0 0,1-1-226,2-2 0,-3 0 1,2-3-1,-1 2 1,1-2-1,0-2 1,1-3-1,0-3 210,-2-2 0,2 4 0,-4-6 1,0-3-1,0-3 0,-3 0 0,-1-1 1,-1 0 9,-1 1 1,-1-2 0,-1 1 0,-3 0 0,-1 0 0,0 0 0,-1 1 0,-2 2-102,-1 1 0,-2-3 1,0-1-1,0 1 1,-2 2-1,-1 1 1,-2 0-1,-2 0 236,-3 1 0,-2-1 0,-3 0 0,-3 0 0,0 0 1,-1 1-1,1 0 0,-2 2-219,1 1 1,3 2 0,-4-3 0,2 1 0,3-1 0,2-1 0,0-2-40,1 0 0,3 1 1,3 0-1,-1 2 1,1 3-1,-1 0 1,0 2-1,-1 2 294,1 4 0,-4 1-183,3-2 1,-3 1 0,-3 1 0,-1 2 0,-3 0-1,-1-1 1,-3 2-189,-2 2 1,-1-3-1,1 2 1,0 1-1,2-1 1,3 2 0,0 0-1,1 0-574,0 1 0,1 2 0,5 1 0,-1 0 734,1 0 0,0 5 0,-1 2 0</inkml:trace>
  <inkml:trace contextRef="#ctx0" brushRef="#br0" timeOffset="142">8396 13047 8089,'0'-8'1585,"2"1"0,3 2-1376,8 2 0,0-3 0,8 2 0,1 0 0,2 0 0,0 0 0,1 1 0,1 2 1,2 1-1,1 0-236,-2 0 0,0 0 1,-3 0-1,3 0 0,-1 0 1,1 0-1,0-2 0,0 0 1,1-3-1,1 1-231,0-1 0,5 3 1,-2-3-1,1 1 0,0-2 1,1 1-1,2-1-291,1 3 1,-5 2 0,-4 1-1,-6 0 1,-6 0 0,-2 0 50,-2 0 1,-5 6 0,-4 0-112,-6 1 609,-4-1 0,-5-6 0,0 0 0</inkml:trace>
  <inkml:trace contextRef="#ctx0" brushRef="#br0" timeOffset="143">9203 12886 8591,'4'-8'262,"0"-1"0,5 7 0,0-2 0,2 2 0,1 4 0,2 0 1,1 4-1,2 1 0,-2 2-168,-1 2 1,-2 2 0,-1-1-1,-1 1 1,-3-1 0,-2 2-1,-2 1 1,-2 2 0,-1-1-82,0 2 0,-7-4 0,-4 2 0,-5-1 0,-2 1 1,-1 0-1,1-2 0,0-3 0,1-3-57,-1 2 0,9-5 0,-4 0 0,2-4 0,2-2 0,0-4 78,5-3 1,3 0 0,1-3-1,0-3 1,0-1 0,0-3 0,0-3-1,0-2-287,0-2 0,0 0 1,1 2-1,2 1 1,2 2-1,2 3 253,3 1 0,1 3 0,1 0 0</inkml:trace>
  <inkml:trace contextRef="#ctx0" brushRef="#br0" timeOffset="144">8620 12353 7877,'0'-13'0,"1"2"131,3 3 1,-1-3 0,5 3 0,2-3 0,-1-2-1,1 1 1,-2 0 355,2-1 0,1 5 0,1 1 25,1 1-418,-6 2 0,4 3 57,-3-3 1,3 2 0,1-2 264,1 3-321,-6 1-143,4 0 0,-8 5 0,5 4 0,0 3 78,-1 5 0,0 2-9,-3 6 0,-3 5 92,3 3-257,3 3 183,-5 1 0,3 0-271,-5 1 0,0-7 0,2-3 1,0-5-176,3-2 1,-1-6-1,-4 2 1,0-4-1313,0 0 1719,0-6 0,-6 4 0,-1-4 0</inkml:trace>
  <inkml:trace contextRef="#ctx0" brushRef="#br0" timeOffset="145">8818 12502 8252,'-7'-7'1896,"2"0"-1214,5 3-325,0 2-220,0-3 1,-6 6 0,-2 5-1,-5 6 1,-3 7 0,-5 5-1,-2 1 1,-2-1 0,2 1-1,1 0-560,1 0 191,6 0 1,-2-5 0,9 0 231,4-3 0,2 0 0,2-5 0</inkml:trace>
  <inkml:trace contextRef="#ctx0" brushRef="#br0" timeOffset="146">6263 12675 7523,'0'-8'726,"0"0"0,2-2 467,2-1 0,-3 3-1206,3-1 1,-8 5 0,-4-3-1,-3 2 1,-2 2 0,1 2 0,0 1-587,-1 0 1,5 0 350,0 0 1,-1 0-1,-3 0 317,0 0 1,5 1 0,1 3 0,2 5 0,0 2 0,1 1 0,2 2-1,1 1 221,0 1 1,0 1 0,0-5 0,0 1 0,0-1 0,1-1 0,2-1-199,1-2 1,6-5 0,-2 1-1,3-3 1,1-1 0,1 0-1,-1 0-167,1 0 0,-1-4 0,0-1 0,1-1 0,-2-1 0,-2 0 0,0-1 0,-1 0-299,-1 0 1,3 4 0,-6-5 0,-2 0-1,0-2 569,-2-2 1,0 5 8,0 0 1,1 5-1,2 0 1,1 6 0,0 4-1,0 1 1,2 0-182,1 2 1,-3 1-1,4 0 1,0-1-1,1-3 1,-2-1 0,-1 0-312,1-1 0,-3 1 0,5-3 288,0 1 0,8 0 0,2-4 0</inkml:trace>
  <inkml:trace contextRef="#ctx0" brushRef="#br0" timeOffset="147">9823 12675 8066,'8'-5'28,"0"-4"0,0-2 210,-1-1 0,3 0 0,-4-1 0,-1 1 0,1-1 0,-4 1 0,0 0 1342,-2-1-1578,0 6 1,-2-2-1,-2 5 1,-4 1 0,-3 1-1,-3 2-140,-2 0 1,0 6 0,-4 2-1,-2 2 1,-2 1 0,1 0-1,1 3 1,2-1 101,3 1 1,0-1-1,5-1 1,1 0-1,2 1 1,4-1 0,1 1 90,0-1 1,1-5 0,6-2-1,2 0 1,2-1 0,3-2 0,1 0 78,1-2-168,0 0 1,1-4-1,-1-2 1,2-1 0,1-1-1,2 0 1,-1-1-574,2 0 557,-4-2 1,4-2 0,-6 1 0,1 0 0,-1 1 0,-1 1 80,-3 2 0,2 6 1,-6 2-1,-1 7 517,-2 4-451,-1 7 1,0 1 0,0 6-1,-1 1 1,-2 3 0,-2 6-1,-2 6 1,-4 6-9,-4 1 1,1 5 0,-3-11 0,3 0 0,2-7 0,0-3 0,-1-6 152,1-4 1,4-4 222,-1-5 1,7-5-324,-3 0 0,5-1 0,5 0 0,3-6 0,4-5-366,5-3 0,-1-2 0,6-6 0,2-3 0,-1-2 1,3-2-1,2-3 0,-1-3-418,0-6 1,-3 0-1,0 0 1,-2 3-1,-3 4 642,-1 3 0,-1 2 0,-5-3 0</inkml:trace>
  <inkml:trace contextRef="#ctx0" brushRef="#br0" timeOffset="148">10083 13271 7958,'-12'0'650,"-1"1"1,1 3 0,1 6 0,1 3 0,2 4-472,-2-2 0,5 3 1,1-1-1,2-2 1,4-1-1,2-2 1,4-1-1,3-3 1,1-4-1,2-2-421,3-2 1,1 0 0,4 0-1,-2 0 1,2 0 0,1-2 0,-1-2-1,-3-3 1,-1-1 241,-3 0 0,4-6 0,1-5 0</inkml:trace>
  <inkml:trace contextRef="#ctx0" brushRef="#br0" timeOffset="149">10207 13283 7923,'-7'12'657,"-2"1"1,4-1 0,3 1 0,0 0-367,2 4 0,0-3 1,0 2-1,0-1 1,0 0-1,0 2 0,0-2 1,2-1-1,0-2-706,3 1 0,0-5 415,-1 0 0,3 1 0,6 3 0</inkml:trace>
  <inkml:trace contextRef="#ctx0" brushRef="#br0" timeOffset="150">10220 12278 8069,'-13'-4'0,"1"0"-121,-1 0 1,1 4 136,0 0 0,-1 0 311,1 0 1,-1 0-39,1 0 1,0 0 117,-1 0-154,1 0-101,5-6 101,-4 5-187,4-4 1,-6 0-1,2 0 1,2-1 0,1 1-1,-2 1 0,-1-2 0,-6 5 0,1-3 0,1 2 0,-1 2 0,1 2 0,-3 0 0,1 4-986,-1 1 871,-4 1 0,4 5 0,-4-1 50,1 0 1,4 1-1,-2-1 1,0 1 19,-1-1 0,5 0 0,-3 1 429,1-1-434,3 1 26,-4-1 32,0 0 0,4 1 1,-2-1-1,2 2-48,1 2 0,-2 0 62,3 4-113,-9-5 0,13 8 0,-9-6-40,4 3 1,4-4 0,1 4 0,0-3-11,1-1 26,-4-3 0,5 0 183,-2-1 0,1-1 1,4-1-1,-1-2 194,2 2 1,-4-3-160,2 1 1,-6 0-119,2 5 1,1 0 0,-1 3 0,-2 1 0,1 1-48,0 0 0,-2 4 0,4 0 1,-1 3-1,1 1 0,2-2 0,1-1-355,-2 1 0,5 0 311,-3 1 0,2-5 0,2-3 0,2 0 117,2 0 1,-3 3-1,3-3 1,-2-2 10,-2-1 0,4-1-70,0 4 1,0-3-1,-4 2 1,0-1 87,0 2 1,1-2-16,3 6-80,-2 0 0,3 2 0,-3-2 5,2-5 1,-1 2 0,4-1 0,-1-2 51,1-1 105,-4-2 0,7 0 0,-5 1 1,2-1 1,0-4-135,1 1 0,3-1 1,-4 4-1,1 1 61,1-1 0,-5 5-174,4-1 0,-4 1 1,5-3-1,-1 1-165,-1 1 0,4 1 135,-3-5 1,3-1 0,0-1 0,-1-3-9,-2-2 1,0 4 0,6-5 0,1-2 326,2 0 1,-1 2-25,-3 0 0,-1 0-99,0-4 1,-3 2 0,-1 0-1,2 2 1,1 1-119,1 0 0,0-4 0,1 5 0,1-2 0,2 0 0,3-1 0,2 0-113,0 1 0,-1-3 1,4 3-1,-2-2 1,-1-2-1,-1 0 1,0 0-1,-3 0 0,0-2 172,0-2 1,0 3 0,-1-3 0,0 1 0,-1 0-1,-1-1 1,-2 1 0,1 2 85,-1 1 1,1-4-1,-1 0 1,1 1 0,0 2-1,4-1 1,2-1-1,3-2-118,3-2 1,-2 3 0,10-4 0,2-2 0,-1 0 0,-1 1 0,-4 0 0,-2 0-51,-3-2 1,1-2 0,-1 1 0,-4 0-1,-3 1 1,-2 1 0,-1 2 0,1-2 194,0-1 1,-7 3-1,7-1 1,1 0-1,-3-2 1,1-2 0,0 1-1,1 0-71,2-1 1,5-1 0,-2-1 0,4-3 0,1-1 0,-1-3 0,1-1 0,-1-2-143,-4 0 1,4 1 0,-5 2 0,0 2 0,-3-2 0,-5-2 0,-5-1 0,0 1 81,-3-1 1,-2 0 0,-1 0 0,0 0 0,0 1 0,0-1 0,0 0 0,0 0 64,0 0 1,-1 1 0,-2-1 0,-1 0 0,1 0-1,0 0 1,1 1 0,-4-1-168,-1 0 1,3-1-1,-4-2 1,-3-2 0,-3-2-1,-4-2 1,-1-1-1,-3 1-114,-2 1 1,-1 1 0,1 0-1,0 8 1,2 6 0,3 5-1,0 4 1,1 2-430,0 1 1,-4 2 0,2 6 0,0 0 0,-1 4 0,-1-1 628,-1 1 0,-8 3 0,0-2 0</inkml:trace>
  <inkml:trace contextRef="#ctx0" brushRef="#br0" timeOffset="151">2493 13853 7793,'-7'2'377,"3"2"0,2 4-186,2 3 1,0-3 0,0 1 0,2-1 0,2 0-1,4 1 1,3 0 0,2 2 0,-1 3 0,2 1-1,1 2-16,2-2 1,5 4-1,-2 0 1,4 2-1,2 0 1,3 1-1,4 0 1,5 0-1,5-3 1,3 1-419,-4-1 0,4-4 0,-1 2 0,4-2 0,-1-2 1,0 1-1,0-3 0,5 0 210,2 0 0,-2 2 1,3-1-1,-4-1 0,-4-1 1,0-2-1,1 2 1,0 1 32,1 1 0,5 1 1,3-1-1,1 0 0,0 1 1,-2-2-1,-2-2 0,-1-2-77,1-1 1,-3 2 0,6-4 0,3 0 0,1 0 0,0 1 0,-4-3 0,-3 0 64,-1-2 0,-1 4 0,-3 0 0,1-1 0,3-2 1,3-1-1,4 0 0,1 0 94,0 0 0,-1 2 0,-2 0 0,0 2 1,5-1-1,5-1 0,-34-2 0,1 0 1,0 0-1,0 0-164,34 0 1,-4 0 0,2 0 0,-1 0 0,0 0 0,3 0 0,0 0 0,0 0 51,-5 0 0,1 0 0,-11 0 1,1 0-1,-3 0 0,4-2 1,1-1-1,1-1 98,-1 2 0,-6-4 0,3 0 0,-1 1 0,1-2 0,2 0 0,3-1 0,4 0-142,2-1 1,-31 6-1,0-2 1,31-7-1,-1-1 1,-2 2 0,1 2-1,1 0 1,2 1 15,2 1 0,-4-4 0,-2 4 0,-6-1 0,-8 1 0,-1 2 0,-1 1 0,-1-1 155,-5 1 0,3-4 0,2 2 1,1 1-1,-1-2 0,0 0 1,-1-1-1,1 0-74,-1-1 0,-5 1 0,3-4 0,0-1 0,1 1 1,1-2-1,-1-1 0,-1 0-136,-3 4 1,-3-2 0,-2 5-1,-5-2 1,-2 1 0,-6 1-1,-3-1 1,-4 1 87,-1 0 0,-2 4 0,1-3 0,-1 0 0,0 0 0,1-3 0,-1-1 0,1-1 128,-1-1 1,2 1-1,1 0 1,2-1 0,-2 2-1,0 2 1,0 0 0,3 0-61,1-2 1,-4 2 0,2 2 0,-3 1-1,-2 0 1,-1-1 0,-1 2 0,-2-2-39,2 0 1,-3 3 0,1-3 0,2 0-1,1 0 1,1-1 0,0 0 0,1 1 39,-1 1 1,1-2 0,0 4 0,3 0-1,0-1 1,1 1 0,-1 0-175,1-1 0,-1 3 1,-3-2-1,-1 3-259,0 1 1,-6 0 228,-6 0 0,-6 0-19,-6 0 0,5-2 178,3-2 0,8 3 0,3-5 0</inkml:trace>
  <inkml:trace contextRef="#ctx0" brushRef="#br0" timeOffset="152">9327 13717 10741,'12'0'505,"0"6"0,1 0-1,-1 1 1,1-1-265,-1-1 0,5-2 0,-1 4 0,-1-2 0,-1 0 1,-2-1-1,1 1-324,-1 2 1,-1-3-1,-3 5 1,-3 0 0,-4 2-1,-1 2 1,0 0 0,-1 4-1,-4 4-261,-3 2 1,-3 2 0,-1 0 0,-2-1 0,0 1 0,0 0 0,3-2-1,0 0 52,0-3 1,4-5 0,2 1 0,1-5 0,0-3 0,1 1 292,2 2 0,1-4 0,0-1 0</inkml:trace>
  <inkml:trace contextRef="#ctx0" brushRef="#br0" timeOffset="153">6164 15242 7802,'8'0'564,"-1"-1"1,0-2 0,0-2-284,3-2 1,2-1-1,3-5 1,3-1 0,0-1-1,0-3 1,-3 1-1,0-1 1,0 2 0,0 3-26,-3 0 1,0 5 0,-4 1 0,2 3 0,-1 5-287,0 6 0,-5 6 1,4 2-1,2 3 1,1 1-1,1 3 0,1 3 1,0 2-1,3 2-86,0-1 0,2 2 0,-1-1 0,2-1 0,0-2 0,-2-1 0,-4 0-926,0-1 890,-6 7 0,-2-1 0,-5 4 1,0-1-1,-1 2 0,-3-1 0,-3 1 1,-1-3-298,-1-2 1,1-1 0,-3-4 0,1-3 0,3-4 448,2-6 0,-5-2 0,3 2 0</inkml:trace>
  <inkml:trace contextRef="#ctx0" brushRef="#br0" timeOffset="154">6598 15404 7789,'-12'0'0,"-1"0"0,4 4 359,-4 0 1,4 6 1180,-8-2-975,3 8-257,2 4 722,-6 5-635,4 5 1,-4 2-292,6 5 0,-1-4-426,1 0 0,1-7-436,3-1 1,1-2 609,3-6 148,2-6 0,-3 0 0,5-4 0</inkml:trace>
  <inkml:trace contextRef="#ctx0" brushRef="#br0" timeOffset="155">10133 12340 8904,'-4'-12'384,"-1"0"1,1 1 0,0 1 0,-1 2-221,-2-2 0,3 3 0,-3-1 0,0 0 1,1-1-1,-1 2 0,2 0 0,-2 1-49,0-4 0,0-1 0,-2-1 0,2-1 0,0 1 0,0 1 0,-1 1 0,-1 2 0,1-2 19,-1-1 1,-3-1 0,1-1 0,0 1 0,0-1 0,-2 1 0,-1 0 0,0-1-73,2 1 0,-6-1 0,-2 1 1,-2 0-1,-1-1 0,-3 1 1,0-1-1,-1 1 0,3 0-155,-1-1 1,0 1 0,0-1-1,0 1 1,-1 0 0,-1-1-1,-4-1-41,0-2 0,2 2 1,-3-2-1,-1 2 0,-1 1 1,-6 1-1,-2 0 1,-2 1 101,0 2 0,0-2 1,-3 3-1,3-2 1,1 1-1,2 2 1,0 0-1,-2 1-8,-1 1 90,4-5-65,-8 9 1,5-6 0,-4 4 0,3-1 0,1 0 0,2 0 0,-1 0-38,1 1 1,0 2 0,4-1 0,-2-1 0,-1-1 0,-3 2 0,-1 0 0,-1 1-57,1-3 0,1 2 0,6-2 0,1 3 0,1 1 0,4 0 0,-1 0 0,2 0 50,-1 0 1,-2 0-1,2 0 1,-4 1-1,-3 2 1,-1 2-1,-1 1 1,1-1-15,2-2 1,-5 3-1,7-2 1,1-1-1,-2-2 1,1 0-1,1 2 1,2 1 13,2-1 1,-3-2-1,3-1 1,-2 0-1,-3 0 1,1 0-1,-1 0 1,4 0 103,0 0 1,3 0 0,1 0 0,0 2-1,-2 1 1,1 1 0,2 0 0,1 0-9,0 0 1,-3 4 0,-3-2 0,1-1 0,-2 1 0,1-3 0,-3-1 0,1 1-91,0 1 0,6 0 0,-2-2 0,3 1 0,1 1 0,0-2 0,2 1 0,1 0 47,1 1 1,4 2 0,-3-4-1,-1 4 1,0 1 0,1 1-1,-2 0 1,-2 1 89,-1 0 1,-1 2 0,-1 2-1,-2-1 1,1 0 0,2 1-1,1-1 1,0-1-39,1-2 1,0 0 0,3-3 0,5-1 0,2 1 0,2-4 0,-1 1-31,1 1 1,0-1 0,-1 4 0,1 0 0,-1-2-1,1 2-73,-1 0 0,-3 1 1,-1 5-1,1 1 1,-1-1-1,1 1 1,1-3-1,-1 0-81,0 0 0,2 2 0,-2-2 1,2-2-1,1-2 176,1-1 0,4-2 0,0-3 0,-2 2 1,-1 3-1,-2-1-52,1 1 0,0 3 0,-1-1 0,-1 2 0,-1 0 0,-1-2 0,1 0-239,1-1 1,1 3 0,2-5 0,2 1 766,0-1 598,7 0-1816,-4-5-1139,6 0 1629,0 0 0,0 0 1</inkml:trace>
  <inkml:trace contextRef="#ctx0" brushRef="#br0" timeOffset="156">5420 12018 9823,'0'-13'0,"-2"2"550,-2 3 1,3 4 0,-3 8 0,1 4-424,-1 3 1,1 3 0,-5 1-1,-2 2 1,-1-2 0,-1 0 0,-1 0-1,1 2 1,0-1 0,1 1 244,2 0 0,2-1-366,3-3 1,3-1 0,-2 0 0,6-1 0,5-1 0,5-2 0,3 1 0,6-1-87,6 0 0,3-5 0,5 1 0,-1-3 0,-4-1 0,0 0 0,-4 0 1,-2 0-420,-4 0 0,-3 0 1,-6 0-41,0 0 0,-6 0 0,-6 0 0,-7 0 0,-4 0 539,-1 0 0,-1-5 0,1-2 0</inkml:trace>
  <inkml:trace contextRef="#ctx0" brushRef="#br0" timeOffset="157">7975 10889 7951,'0'-12'485,"0"5"0,0-4-124,0 10-8,0-10 0,1 8 1,2-5 380,1-2 1,4 3-637,-4-1 1,5 4-1,-4-5 1,2 1-1,3 0 1,1 0-1,1-2-84,1-1 1,-1 3 0,0 1 3,1 1 0,-5 2-20,0 4 1,-4 0 0,3 1 0,0 4-32,0 3 1,-3 4 0,4 5 0,1 3 43,-2 4 0,4 2 0,-3 2 0,2 2-31,-2 2 0,3-1 0,-3 2 0,2-5-4,-2-6 0,3 0 0,-4-4 1,1 0-46,0 0 0,-1-2 1,2-3-1,-5-1 1,-3 1-1,-1-1 1,0 0-1,0 2-2455,0 3 2524,-5-4 0,-2 11 0,-6-5 0</inkml:trace>
  <inkml:trace contextRef="#ctx0" brushRef="#br0" timeOffset="158">8210 11100 8423,'-12'0'561,"4"0"0,-1 1 0,0 4 0,-4 4 0,-2 6-361,-1 6 0,-5 3 0,3 2 0,0 3 0,0 4 0,3 1-200,1-1 0,2 3 0,0-4 0</inkml:trace>
  <inkml:trace contextRef="#ctx0" brushRef="#br0" timeOffset="159">10964 13171 8085,'-13'0'1360,"5"0"-1070,0 0 1,6 0-1,2 0 1,7 0-1,4 2 1,3 0-1,3 3 1,3-3-1,4 0-251,0-2 1,1 0-1,0 0 1,1 0 0,3 0-1,4 0 1,3 0 0,3-2-222,2-2 1,-1 1 0,5-3 0,1-1-210,-2 0 1,3 0 77,-6-1-120,1 2 263,-5 1 96,0 3 0,0-3 0,0 5 0,-1 0 0,-1 0 0,-4 0 0,-2 0 51,-5 0 1,1 0 0,-6 0 0,2 0-1,-2 0 1,-1 0 0,-3 0-2,-1 0 1,-2 0 0,0 0-1,1 0-607,-1 0 0,-6 0 0,-6 0 631,-7 0 0,-4 0 0,-2 0 0</inkml:trace>
  <inkml:trace contextRef="#ctx0" brushRef="#br0" timeOffset="160">11981 13010 8391,'12'0'0,"-1"1"0,-1 2 0,-2 3 0,2 1 0,1 1 309,1-1 1,0 4-1,1-4 1,-2 1-1,-1 0 1,-2 2 0,0 1-258,-1 1 0,-2 1 1,-6-1-1,-3 0 1,-4 1-1,-3-1 0,-3 1 1,-1-1-73,-2 0 0,-1 1 1,3-2-1,-1-1 1,-1-4-1,1 0 0,-1-2-13,2 2 0,5-5 78,2 3 0,5-4 0,-1-4 0,3-4 0,1-3-66,0-2 1,1 1 0,2-1 0,2 1-1,1 0 1,1-1 0,-2 1-188,1-1 1,2 1-58,-4 0 0,0-1 0,-4 1-700,0-1 798,0 7 167,0 0 0,6 6 0,1 0 0</inkml:trace>
  <inkml:trace contextRef="#ctx0" brushRef="#br0" timeOffset="161">12874 12774 7251,'0'-8'1076,"0"0"0,0-2-530,0-1 1,0 3-1,0 0-616,0-2 0,-6 3 0,-2 0 0,-3 2 0,-2 2 0,1 2 0,0 2-57,-1 3 1,1-1-1,-1 5 1,1 0-1,0 1 1,-1-1-1,2 2 1,2 1 85,0 1 1,7 2 88,-3 2 1,4-2-1,1 3 1,0-4 0,1 0-38,4-1 0,1-5 0,7-3 1,-1-4-1,1-3 0,-1-2 1,2-2-284,2-3 1,-1-1 184,6-1 0,-6 0 1,2-1-1,-2 1 1,0 1-1,2 1 0,-2 2 196,-1-2 0,-6 5 0,-1-1 0,-3 3 12,-5 3 0,-4 3 0,-4 11 0,1 4 0,-2 7 1,-1 8-1,-2 8 0,1 7-114,0 5 0,-5 3 0,1-6 0,2-6 0,3-4 0,2-4 0,1-5 0,1-6 153,3-7 1,-1-4-1,1-2 1,1 1-16,1-1 0,4-5 0,2-4 1,4-6-1,3-5 0,2-5-222,-1-3 0,6 1 1,3-6-1,2 0 0,2-1 1,1-1-1,2-2 1,1 2-317,-2 1 0,-2 4 0,-4 0 1,-5 5-1,-2 4 0,-2 2 0,1 3 393,-1 2 0,0 2 0,1 0 0</inkml:trace>
  <inkml:trace contextRef="#ctx0" brushRef="#br0" timeOffset="162">13109 13357 8600,'-7'13'0,"2"-1"0,1 1 0,0-1 328,1 0 0,1 1 1,4-1-1,1 1 1,3-1-1,4 0-272,4 1 1,1-1 0,-3 1 0,1-1 0,-1 0-1,-1 1 1,-2-1 0,-5 1 0,-3-1 0,-1 0-1,0 1-228,0-1 1,-4-4-1,-2-1 1,0 0-1,-4-1 1,-1-1-1,-2-2 1,1-2-121,0-1 0,3-1 0,3-3 0,0-4 0,3-5 292,2-3 0,-5-4 0,-1-4 0</inkml:trace>
  <inkml:trace contextRef="#ctx0" brushRef="#br0" timeOffset="163">13097 13357 10746,'12'0'0,"2"-1"181,3-3 1,-2 2 0,5-3 0,2 1 0,1-2 0,-1 1 0,-2-2 0,1 0 0,0-1-897,-1 1 1,-5-4 0,2 3 714,-3-3 0,-2-2 0,1 1 0</inkml:trace>
  <inkml:trace contextRef="#ctx0" brushRef="#br0" timeOffset="164">13271 12564 7940,'-2'-13'0,"-1"1"0,-2 1 151,-2 2 1,3-2 0,-3 3-1,0-3 1,0 0 0,-1 1-38,1 2 0,-4 5 0,3-1 1,-3 3-1,-3 1 0,-1 0 1,-3 0-1,-1 0 0,-5 0 1,-2 1-1,-3 2-121,1 1 0,2 2 0,1-4 1,1 4-1,-1 0 0,0 0 0,0 0 1,2 1-1,1-2-117,1 1 164,0 3 1,1-2-12,-1 6 0,5-1 1,-4 1-1,1-1 1,1 0 52,0 1 0,2-1 0,3 1 0,1-1 0,1 0 0,1 1 0,2-1 0,-2 1 0,1-1 204,0 0 1,-2 1-262,3-1 1,-3 2 0,-1 1 0,1 3 0,1 0 0,2 1-46,-2 1 0,3-1 0,-1 3 1,0-1-1,-1 1 0,2 0 0,1 0 1,0-3-1,0 0 35,4 1 0,-4-4 0,2 3 1,0 1-1,0-2 0,0 0 1,0-2-1,-1 1 108,1-1 1,0 2-1,3-3 1,-2 2 0,-1-2-1,1 0 1,0 2 0,1 2-111,-3 0 1,1 3 0,4-5 0,0-1 0,0 1-1,2 1 1,0 0 0,4 0 54,1-3 1,0 3-1,2-2 1,0-1-1,0 1 1,2-1 0,0 1-1,-1-1 0,-2-1 1,1-1-1,2 0 1,-2 3 0,-1 0-1,2-1 1,1 0-1,2 1-219,-1 0 1,0 1-1,2-5 1,1 0-1,2 1 1,-2-1-1,0-1 1,0-1 44,2-2 1,-1-5 0,-3 1 0,-1-1 0,2 0 0,1 1 0,2-2 0,-2 0 169,-1-2 0,-2 0 0,2 0 0,1 0 0,3 0 0,0 0 0,1 0 0,-1 0-180,0 0 1,4 0-1,-1 0 1,2 0 0,3-2-1,2 0 1,-1-2 0,-2-1 6,-3 0 1,-1 4 0,4-5 0,-2 2 0,-1-2 0,-3 1 0,-1-2-1,-1 0 139,1-3 1,0 4 0,2-3-1,-2 0 1,-1-1 0,1-1-1,0 0 1,1-3-123,0 0 0,2 1 0,4 0 0,0-1 0,-1-1 0,1-1 0,0-1 0,-2 1-2,-2-1 1,1-1-1,-5 2 1,-2-4 0,-1 0-1,-2 0 1,0 1 0,1 1 127,-1 0 0,1-4 0,-1 3 0,-1-2 0,-1 2 0,-2 0 0,0-1 0,0-2-90,1-1 1,-2-2 0,1 0 0</inkml:trace>
  <inkml:trace contextRef="#ctx0" brushRef="#br0" timeOffset="165">13592 12767 9897,'-2'-1'6,"-28"-15"75,1-1 0,0-1-1,0-1-226,2-3 1,2 3 0,3-1-1,2 1 1,1 1 0,0 0 0,-2 3-1,2 1 1,-5 6 77,4 0 1,-5 5-1,-4-1 1,-4 2 67,-3 2 0,-12 6 0,-3 1 0</inkml:trace>
  <inkml:trace contextRef="#ctx0" brushRef="#br0" timeOffset="166">11373 12415 7975,'0'-9'342,"1"3"0,2-1 4,1 0 0,0 3 1,-2-3-1,0 0 1,4 0-1,1-3 1,3-1-191,1-1 1,1-2 0,0 0-1,2-1 1,1 1 0,2-1-1,-2 3 1,-1 1-592,-2 3 0,-4 3 1,1-3 161,0-1 1,-2 3-1,0 3 1,-1 6 0,-2 5 336,1 3 0,-2 7 0,4 3 1,0 2-1,0 4 0,2 1 1,2 6-1,0 1 250,-2 3 0,4-3 1,-3-2-246,0-4 0,-1-2-49,4-3 0,-5-3 3,0 0 0,-5-6 62,1 1 0,-2-2-504,-2-1 1,0-1-479,0 0 0,0 1 447,0-1 1,-2-1 0,-1-1 449,-1-2 0,-5 0 0,2 5 0</inkml:trace>
  <inkml:trace contextRef="#ctx0" brushRef="#br0" timeOffset="167">11683 12452 10388,'-4'12'0,"0"2"372,1 3 1,-3 2 0,1 6 0,-1 0 0,0-1 438,-1 1-509,-2 0-136,-3 0 0,0-2 90,-1-2 1,1 2-853,-1-2 1,5-2 595,0 2 0,5 0 0,-2 3 0</inkml:trace>
  <inkml:trace contextRef="#ctx0" brushRef="#br0" timeOffset="168">13444 12762 8160,'2'-7'741,"2"3"1,-2 3-542,7 1 1,-5 0 0,4 0 37,2 0 1,-3 0-1,1 0 1,2 0 0,1 1-1,1 2 1,0 1-1,1 0 1,-1 2-162,1 2 0,-1 3-158,0 1 0,1 1 0,-1-1 0,1 0 78,-1 1 1,0-2 0,-1-2 0,-1-2 0,-2 0-1,2 0 1,1 3 58,1 1 0,-5-3 1,-3 0-1,-1 1 1,0-1-1,1 0 1,-1 2-1,-2 1-95,-1 1 1,0 1 0,0-1 0,0 0 0,0 1-1,0-1 1,2 1-192,2-1 0,-3 0 1,5-1-1,-2-1 1,1-3-1,1 0 85,-1 0 0,1-3 0,-3 4 0,1 2 0,-2 1 83,0 1 0,-2-3 0,0-1 0,0 1 0,-2 2 0,0 2-506,-2-1-119,-1-5 1,5 0 686,0-3 0,0-2 0,0 3 0</inkml:trace>
  <inkml:trace contextRef="#ctx0" brushRef="#br0" timeOffset="169">13357 12663 6020,'7'0'959,"-1"0"-824,-1 0 162,-3 0 269,9 0-382,-10 0-49,10 0 4,-4 0 1,5 0 0,-1-2-170,-2-2 0,2 3 83,-3-3 1,-1 1 0,1 0 0,0-2 119,-1-2 0,4 4-63,-2-1-17,2-3 0,-3 6 0,0-5 51,2 1 1,-3 3-85,1-2 1,-1 1-197,1-1 252,3 3-133,-4-5 0,5 5-104,1-3 0,-1 2-159,1-2 0,-1 2 107,0-3 1,5 4 139,-1-3-165,1-3 115,1 6 0,-3-9 54,6 6 1,-5-2-1,5 2 1,-5 2 1,5-7 1,-4 5-45,3-4 1,1 4 26,4-5 0,-3 5 449,3-4 0,-3 4-56,7-4-95,2 5-210,-4-8 1,8 4-35,-2-5 1,-1 3-4,1 1 1,0 0 52,5-5 1,-4 2 30,3 3-26,-8-3-103,12 4 0,-10-1-6,2 0 1,-1 3 176,-4-3 1,-1 5-96,2-1-26,-9 3 8,4-5 0,-5 5 146,6-3 1,-5-2 0,1 2 0,1 0-6,2-1 1,0 2-124,1-5 0,4 3 0,1-3 0,2 0 0,1 0 0,0 1 0,0 0 0,0 1-47,-1 1 0,3 1 1,-6 2-1,-2 0 0,-2-3 1,-3 3-1,-1 0 0,-2 2 26,2 0 0,-2 0 2,-3 0 1,0 0 2,4 0 1,1 0 3,4 0 0,1-4-139,3 0 133,3 0-55,5-2 1,4 4-20,0-7 0,1 5 0,-5-3 0,-1 2 0,-2 1 56,-1-2 0,-6 5 0,-1-3 0,-4 2 0,-2 2 0,0 0 0,-4 0 0,-2 0 80,-2 0 1,5-1 0,-1-2 0,0-1 0,-1 1 0,1 2-1,6 1 1,6 0 403,5 0-431,3 0 1,2-4 13,4 0 0,-8-2-12,3 2 0,-3 3-14,-1-4 1,1 4 24,-5 1-21,0 0 0,-4 0 0,-5 0 118,1 0 0,-6 0-96,2 0 0,-3 0 14,-2 0 0,0 4-168,1 0 0,5 0 59,2-4 0,4 5 30,1-1 0,3 0 51,1-4-50,6 0 7,2 0 0,-2 0-42,2 0 0,-3 0 47,3 0 0,-1 0 0,-3 0 0,3 0 3,-3 0 0,-1 0 2,1 0 1,-5 0 60,0 0 1,-3 4 0,-4 0 0,-3 0-43,-6-4 8,1 6-17,-1-5-233,0 5 11,-5-6 0,4 1 123,-2 3 0,3-2 49,5 2 0,-2-3-16,5-1-12,1 0-107,9 0 0,-3 4 61,2 0 1,-3 1 38,-1-5 0,-1 0 37,1 0 0,-4 1 0,-2 2 0,-1 1 0,-3 0 0,-1 0 0,-2 0 0,-1 0-128,-2 2 1,0-3 0,-3 3 0,1 0-1,2-2 117,2 2 1,2-5 0,1 3 0,1-2 0,3-2 0,0 0 0,1 0 0,-1 0 35,0 0 0,-2 0 0,-3 0 0,-1 0 0,0 0-260,1 0 1,-6 1 41,-3 3 0,-4-3 1,-2 4-383,2-4 1,-1-1-1,8 1 591,-2 3 0,0-2 0,-5 3 0</inkml:trace>
  <inkml:trace contextRef="#ctx0" brushRef="#br0" timeOffset="170">17934 12192 12175,'12'5'252,"1"1"1,-1 2 0,0-3-1,1-1 1,-1 1-137,1-3 0,-5 1 0,0 1 0,0 4 0,-1 4-446,-3 0 1,-2 0 0,-2 1 0,-2-1 0,0 1 0,-4-1 249,-1 0 1,-1-3 0,-3-1 0,0 0 0,0 0 0,-4-1 0,-2 0 0,-1 0-1,2 1 113,-2-1 0,4 3 0,-2-5 405,2 2 1,7-5 0,3-2-1,2-7 1,4-4-289,2-2 1,1 1 0,5 0 0,-3-1 0,0 1 0,-2-1 0,2 1-1,-1 0-244,-1-1 1,-1 5-691,-4 0 0,5-1-3891,-1-3 4675,0 5 0,-4 2 0,0 5 0</inkml:trace>
  <inkml:trace contextRef="#ctx0" brushRef="#br0" timeOffset="171">18678 12539 7249,'12'-6'455,"-3"4"1054,-1-7-1385,-5 6 0,1-6 1,-7 3 62,-1-1 0,-6 5 1,3-4-1,-1 2 1,0-1-1,-2-1-102,-1 0 1,-1-2 0,-1 4 0,1 1-1,-2 2 1,-1 1 0,-2 0 0,1 1 0,-1 2 36,1 1 1,-2 6 0,4-2 0,0 3 0,3 3 0,0 1 0,2 2 0,-1-1-57,2 2 1,5-4 0,-1 2-1,2-2 1,2-1 0,0-1-117,0 0 1,6-1 0,2-2 0,3-4 0,2-1 0,-1 0 0,0-1-129,1-1 1,-1-4-1,1-2 1,0-3-1,3-1 1,0 0-1,-1-3 1,0-3 96,2-3 0,-3-1 0,4 3 0,-2-1 0,1-1 0,-3 1 0,-3-1 1229,-3 2-1151,0 1 1,-1 14 0,-3 8 0,-2 10 0,-4 6-1,-1 1 1,-2-1 0,-1 3-86,1 2 0,-5 1 1,2 6-1,-3-1 1,0 4-1,1 0 1,2 1-1,-2 0 159,-1 1 0,0-1 0,2-7 0,0-4 1,1-3-1,0-3 0,1-2 0,0-4 1488,0-4-1320,4-6 1,-3 3-197,1-6 0,5-1 1,-1-7-1,5-4 1,3-4-1,3-1 1,1-2-1,1-3-306,1-2 0,3-2 104,1-7 0,5-2 0,-2-7 1,4 0-1,2-1 0,1 2-62,2 5 1,0 5 55,-4 2 1,-1 10 0,-2 2-1,-3 4-1208,-1 2 1050,-2 1 323,-9 12 0,-1 1 0,-6 5 0</inkml:trace>
  <inkml:trace contextRef="#ctx0" brushRef="#br0" timeOffset="172">19112 13122 8673,'-5'8'598,"-4"0"1,-2 0 0,-1 1 0,-1-1-267,1 2 0,0 5 0,-1 3 1,-1 0-1,-1 2 0,-1 2 1,1 6-1,2 2 0,4 5 523,0 1-583,6 1-55,-2-6-341,5 0 0,0-8 1,1-2-1,3-5 1,6-3-1,4-4 1,2-2-1,1-1 0,0-5-228,-1-4 0,5 1 1,-5-7-1,1 0 1,-2-2-1,-1-2 1,-3 1-1,-2 0 1,-2-1 200,-3 1 0,-2-1 0,-2 1 0,0 0 0,-2-1 0,-2 2 0,-3 1 94,1 2 1,-5 4-1,2-3 1,-2 2-1,-1 2 1,-2 2 0,-1 2-1,-2 2 1,2 1 56,1-1 0,2 3 0,0 1 0</inkml:trace>
  <inkml:trace contextRef="#ctx0" brushRef="#br0" timeOffset="173">19000 12328 7909,'0'-12'487,"0"3"0,0 1 972,0-2-1336,0 5 1,0-2 0,-1 4 0,-3-1 0,-4 0-68,-3-2 0,-2 5 0,1-4 1,-1 0-1,1 0 0,0-1 0,-1 1 1,1 1-1,-1 0-18,1-1 0,-5 1 0,1 4 0,-1 0 0,-1 0 0,-1 0 0,-2 0 1,2 0-85,1 0 0,-4 0 0,3 0 1,0 0-1,1 2 0,1 0 0,1 4 1,-1 1-39,-1 2 1,4-2-1,-2 2 1,1 0 0,0 2-1,-3 2 1,0-1 0,0 1-1,1-1 137,-1 0 0,5 5 0,-5-1 0,1 1 0,1-1 1,0 1-1,1 0 50,-1 0 0,6-1 0,-2 3 1,1 0-1,0 1 0,0 0 1,1 1-1,2 0 133,-2 1-199,-1 1 0,-1 2 0,1 0-43,2-1 1,-2 0-28,3-3 1,1 2 74,-1-2 1,5-2 25,-1 2-56,3-1 7,1 0 0,0 2 165,0-6 0,0 6-86,0-1 0,0-2 1,0 2-1,0-1 116,0 0-337,0 9 177,0-9 1,0 7 15,0-7 1,0 1-10,0 4 0,0-2-183,0-2 0,4 1-58,0-6 1,0 1 82,-4-5 1,4 1 115,0-1 1,5 1 0,-4-1-2,2 0 1,-3 1 0,4 1 0,2 1-1,0 1 1,-1-1 0,0 1 0,0 0 3,2 5 1,0-2-1,-1 2 1,-2 1-1,2 3 1,-1 2 0,1 1-1,-2-4-159,2-1 1,1-8 0,1 1 0,1-2 0,-1-3 0,1-3 0,-1-2 0,0-2-1,2 0 802,3-1-551,-3-2 0,3 3 0,-4 0 0,-1-1 0,1 0 1,-1 0-1,-1 2 10,-3 2 0,3-4 1,-2 2-1,2 0 1,1 0-1,2 2 1,1 1-1,2 0-45,-2 1 0,3-2-227,-2 1 0,6-3 0,-1-5 0,4 0 0,4 0 0,2 0-191,1 0 0,-2 0 351,-5 0 1,0 0-1,-2-1 1,-1-2 0,-2-1-1,-2 1 177,-3 2 0,-1-3 1,-2 0-1,0 1 0,1 0 1,-1 0-1,1-1 140,-1 2 0,5-4-373,-1 2 1,6-6 0,-1 2-1,4-3 1,4-1 0,4-2-1,1-3-151,-1-3 0,2-4 1,-6-1-1,-2 1 1,-1-3-1,-2-2 1,-2-2-1,-4-2 14,-5 0 0,3 4 1,-8-3-1,2 2 0,-2 1 1,-3 1-1,-1 2 0,1 3-15,-3-1 1,4 1-1,-1-2 1,1 0-1,-1 0 1,0-1 0,-1-3 92,0-4 0,4 1 0,-2 1 0,-1-1 0,1 0 0,-4-1 0,0 2 0,-2 2 485,0 2 1,-2 3-246,-2-1 0,0 4 1,-7 2-1,-3 1 0,-1 1 1,-1 1-112,-1-1 0,-4 1 0,3 2 0,1-1 0,-3-3 0,2 0 0,-1-1 0,1 1 0,0-1-441,3-1 389,1 5 1,2-7 22,-1 5 1,1-3-20,0 3 0,-1-3 4,1 3 0,-1 1-7,1 3 52,-6 1-96,-1-1 0,-6 1-198,0 0 1,-1-1 152,-3 1 0,-3 1-118,-5 2 0,-4 0-53,0 5 70,-1-6 123,-1 9 1,5-5-257,-3 6 0,6 0 348,2 0 0,5-5 0,-2-2 0</inkml:trace>
  <inkml:trace contextRef="#ctx0" brushRef="#br0" timeOffset="174">15850 11150 8012,'0'-7'1147,"-1"1"27,-3 6 1457,2 0-2438,-3 0 1,5 2-1,0 3-124,0 8 1,1 6 0,2 10-1,1 5-72,-1 6 1,-2 4-1,-2 5 1,-2-4 45,-1-4 1,0-12-165,4-4 0,0-4 0,0-1 9,0-3 1,0-3 0,0-2 0,0 1 78,0-1 0,0 0 0,-2-1 2,-2-2 1,3-5 0,-3-8 0,2-5 0,2-2 51,0-1 1,2 0 0,2-2 0,4-3-1,3-3 1,0-2 0,-1 0 0,-2 2-24,2 2 1,1 2-1,1 5 1,-1 1-1,-1 3 1,-2 2-90,2 2 0,1 2 0,0 2 1,-2 3-1,-2 4 0,0 3 1,0 2-197,3-1 1,-3 1 0,0-1-1,-1 0 1,0 1 0,1-1-1,-2 1 322,1-1 1,-2-4-1,-4 1 1,0 0 159,0 2 1,0-3-1,-1-1 1,-3 0-1,-5 0 1,-2 1 0,-1 1-1,-1-2 294,1-2 0,0 3-362,-1-4 0,1 2-154,-1-2 0,1-3 90,0 4 1,-1-4-19,1-1 1,4 1-292,-1 4 287,7-4-299,-10 4 190,11-5 122,-10 0 1,8-1 288,-5-3-245,5 3 29,-2-5-1692,-1 0-209,5 5 1774,-5-4 0,6 5 0,0 0 0</inkml:trace>
  <inkml:trace contextRef="#ctx0" brushRef="#br0" timeOffset="175">13171 13804 9520,'0'-7'1266,"0"1"0,0 16-1310,0 2 1,0 5 0,0-2-1,0 2 1,2-1 0,2 2 54,4 3 1,3 1-1,1 0 1,1-3-1,-1 0 1,1 1-1,-1 0 1,1 0-1,-1-2 262,0 0 1,-3-5-221,-1 4 1,0 1 0,3-2-1,-1 1 1,-2-1 0,2 1-1,1-2-45,1-1 1,2-2-1,1 1 1,3-1-1,3 1 1,3-1 0,4 0-1,1-1-32,1-2 1,-4 0 0,3-3 0,-2 1 0,-4 1 0,-2 0 0,-5 0-1,-2 1 4,-2-2 0,1 4 1,-1-3-1,-1 3 0,-1 1 1,-3 1-1,-2-1 0,-1 1-18,2-1 0,-5 0 0,5 1 0,-2-1 0,1-1 0,2-1 0,3-2 0,2 0-41,5-1 0,2 3 1,6-5-1,0 1 0,-2-1 1,-1-2-1,-2-1 1,-1-1-75,0 3 1,-4-3 0,2 4 0,-3-4 0,-3 0 3,-3 3-15,-3-2 1,-5 5 0,-1-5 0,-3 3-321,-4-3 1,1 0 0,0-4 483,1-2 0,2-8 0,4-7 0</inkml:trace>
  <inkml:trace contextRef="#ctx0" brushRef="#br0" timeOffset="176">14089 14449 8245,'0'-9'1088,"0"1"1,0 7-1,1-1 1,2 7-1,3 1 1,-1 4-764,1 1-365,3-4 0,-2 8 0,6-2 1,-2 0-1,-3 1 0,-3-3 1,0-1-218,-1-2 1,4-4 0,-4 4-1,-1 2 1,-2 1 0,-1 2 99,0-1 0,-5 0 0,-3 1 0,-5-1 0,-3 1 0,-4-2 1,1-2-1,2 0 43,4 0 0,-4-3 0,1-1 1,0-1-1,3 0 0,0-1 260,1-1 0,5-4 1,1-1-1,2-2 0,0-2 10,1-3 0,2-5 0,2-1 0,2-1 1,3 1-1,1-1 0,2 1 0,2-1-217,2 0 0,-1 1 1,0 4 60,1-1 0,-1 1 0,1-1 0</inkml:trace>
  <inkml:trace contextRef="#ctx0" brushRef="#br0" timeOffset="177">14796 14684 7955,'0'-12'323,"1"0"1,2-1 0,1 1 0,-1-1-1,-2 1 89,-1 0 0,-1-1 0,-3 2 1,-4 3-1,-3 4 0,-2 4-395,1 4 1,-5 3-1,1 7 1,-1 2-1,1 3 1,-1 2 0,3-2-1,3 1 1,4-2-414,2-1 1,1 0 191,4-5 1,1-1 0,3-2 0,5-5 0,3-3 146,4-1 0,0-1 0,3-3 0,-1-5 0,-2-2 0,1-1 0,-1-2 0,0-1 160,-3-1 0,0-1 0,-1 6 0,-1 1 0,-1 2 19,-2-2 0,-5 6 0,1 4 1,-3 7-1,1 6 0,1 3 1,1 5 8,-2 2 0,0 2 1,-1 1-1,2 2 0,1 2 1,-1 2-1,-2 2 1,-1 2-234,0 1 0,-4-1 0,0-1 0,0-4 0,0-2 0,-2-4 0,1-3 0,-2-1 470,0-2 0,3 3 0,-3-5 1,0-4-1,1-2 0,0-2-173,-1 0 1,5-3-1,2-3 1,9-6-1,6-7-413,5-5 1,0-4 0,0-6 0,2 0 0,2-1 0,1-2 0,-2-1 0,-1 2-410,-1 1 1,-6 2 0,0 4 0,-5 3 0,-6 3 626,-3 2 0,-1 5 0,0 1 0</inkml:trace>
  <inkml:trace contextRef="#ctx0" brushRef="#br0" timeOffset="178">14957 15367 9951,'8'0'669,"1"0"1,0 0 0,2 0-729,2 0 0,3-2 1,2-1-1,0-1 1,0 0-1,-3 0 1,-1 0-1,-2 1-190,1 2 1,-6 2 0,-3 3 0,-4 4 0,-3 4 0,-2 0-1,-2 0 520,-3 1 0,5 0 0,-1 3 1,2 2-1,-2-1 0,1 3 1,-1-1-1,4 2-321,0-2 1,2 4 0,0-3 0,-1 0-1,-2 1 1,-2 0 0,-2-2 0,-2-1-741,3 0 0,-5-4 0,1 2 0,-4-2 790,-2-2 0,-1 1 0,5-1 0</inkml:trace>
  <inkml:trace contextRef="#ctx0" brushRef="#br0" timeOffset="179">14945 15627 11457,'5'-11'0,"4"1"0,2 3 0,1 1 0,0 0 0,2-1 0,3 2 0,3-2 0,2 1 172,-1 1 1,3-4 0,-5 4 0,0-2-1,-1-3 1,0-1 0,1-1 0,2-2-173,0-2 0,-1-4 0,5-4 0</inkml:trace>
  <inkml:trace contextRef="#ctx0" brushRef="#br0" timeOffset="180">15255 14523 7954,'-4'-12'314,"-2"-1"0,-1 1-92,-2 0 0,2 3 1,0 1-1,0 0 1,0-1-1,-1 1 0,0-1 1,-1-2-1,0 0 1,-2 1-23,-2 2 1,5 1-1,0-3 1,-3 3 0,-3 0-1,-3 2 1,2-1 0,0 3-1,-1 2-245,-5 1 1,-3 0-1,0 0 1,-1 0-1,0 1 1,0 2-1,0 3 1,2 1 51,2 2 1,-2-2 0,4 1-1,-2 2 1,0 1 0,-1 2-1,0-1 1,0 0 73,1 1 0,2 3 0,-3 2 1,3 0-1,0 0 0,1-1 0,0 0 1,3 4 6,1 3 0,1-1 0,1-1 1,0 0-1,-1 3 0,1 2 0,1 1 1,1-2-13,2-1 1,1 0-1,-3 0 1,3-1-1,2 1 1,1 0-1,0 0 1,-1 0 73,3-1 1,0-3-1,2 0 1,2 1-1,0 1 1,3 2-1,-1-2 1,0 0-13,0-3 0,2 1 0,-4 4 0,4-1 0,-1 1 0,2 0 0,-1 0 0,1 0-129,-1 0 1,-1-1 0,3 1 0,0 0 0,0 0-1,-1-2 1,0-1 0,-1-3-27,-1-1 0,5 3 0,-3-4 1,1-2-1,-1-1 0,0-1 1,0 2-1,2 2-9,2-2 1,2 0 0,-1 1-1,2 0 1,1-1 0,2-1-1,-2-2 1,-1 1-264,-2-1 1,0 1-1,1-2 1,-1-2 0,1-2-1,-1-1 1,0-4-1,-1 1 374,-2 1 0,2-2 0,-3 2 0,3-3 0,1-1 0,1 0 0,-1 0 1,1-1 1,-1-3 1,5 2 0,0-3 0,3 1 0,0-2 0,1-1 0,1-1 0,3-2-463,3-2 1,2 2 0,-3-6 0,2 1 0,-1-1 0,-2-1-1,-1-3 1,0-2 257,-1-1 1,-4 1 0,-2 0 0,-2-3 0,2 0 0,0-3 0,0 2 0,-1 0 0,-1 1 175,1 1 1,3-1-1,-2 0 1,1 0-1,4-1 1,0-3 0,2-4-1,0-3-127,-1-1 1,1 0 0,-1-1 0,-2 1 0,-4 0 0,-3 1 0,-6 3 145,-2 4 1,2 3 0,-5 1 0,-2 0 0,0 1 0,-2-1 0,-2 0 0,0 0 42,-2 0 0,-6-1 1,2-3-1,-3-4 1,-3-3-1,-1-2 0,-3-2 1,0-2-162,0 3 1,-4 1 0,3 7 0,-2 4-1,0 7 1,-1 3 0,-3 5 0,-2 4-1,-4 2-298,0 3 0,-2 2 1,-6 1-1,-2 1 0,-5 3 1,-1 5-1,1 2 338,0 1 0,6 1 0,-3-1 0</inkml:trace>
  <inkml:trace contextRef="#ctx0" brushRef="#br0" timeOffset="181">13134 14486 8098,'-5'-7'458,"2"2"0,-5 5 0,-2 0 1,-3 0-1,-2 0 0,-3 1 1,-1 3-86,-3 4 1,-1 3 0,-1 2 0,2-1 0,3 1 0,1-1 0,3 2-1,2 1 1,4 3 0,2 1 589,1 3 0,4 2-947,6 0 0,3 0 0,6-2 0,4-3 0,4 0 0,3-1 0,4-1-354,1-6 0,4 1 1,-4-5-1,0 0 1,0-3-1,0-2 1,-2-2-1,-1 0 1,-1-2-1,0-2 338,0-4 0,5-3 0,2-2 0</inkml:trace>
  <inkml:trace contextRef="#ctx0" brushRef="#br0" timeOffset="182">15652 15156 8427,'-7'1'573,"4"2"1,6 1-325,5-1 0,2-1 0,-1 1 0,0 1 0,0-1 0,2 0 0,2 0 0,-1 1 0,1 0 1,-1 0 39,0 0 1,1 0-1,-1-4 1,2 0 0,3 0-1,3 0 1,5-1 0,4-3-1,4-3-484,3 0 1,11-8 0,4 2 0,1 1-1,0 1 1,-5 3 0,-3-1 0,-5 3 29,-5 1 1,-5 0 0,-7 1 0,-2 1 0,-2 2 0,-15 1 131</inkml:trace>
  <inkml:trace contextRef="#ctx0" brushRef="#br0" timeOffset="183">16098 15255 7820,'7'-6'21,"-1"5"-129,-6-5 0,1 6 257,3 0 1,-1 0 0,5 0 0,2 0-1,1 0 1,1 0 0,1 0 1203,-1 0-1319,0 0 1,-3 0 0,-1 0-1,2 0 1,1 0 0,1-1 0,0-2-30,1-1 1,3-4-1,1 2 1,-1 1 0,1-2-1,1 2 1,0-2 0,1 0-32,0-3 0,-2 0 0,2 1 0,1 1 0,-3-2 0,1 0 0,-2 1 0,-1 0 135,1 0 1,-2-1-1,3 0 1,-4 3-1,1 1 1,1 0 0,3-1-1,1 2-111,4-1 1,0-2 0,2 2 0,0 1 0,-1-2 0,1 0 0,-1-1 0,-2 0 28,-2-1 1,1 2 0,2-2 0,-1 2-1,-2 0 1,-1 1 0,-1 0 0,0 0-32,-3 1 0,3-4 0,0 4 0,0-2 0,1-1 1,0-1-1,3 1 0,2-2-38,1-1 1,-1 3 0,0 0 0,-2-2-1,-3-1 1,1-1 0,-1-1 0,1 2 242,0 3 0,-2-6 1,-5 5-1,3-1 0,0 0 1,-1 2-1,-1 0 1,-1-2-167,-1-1 1,0 3 0,2 0 0,1-2-1,2-1 1,-1-1 0,1-1 0,1 1-25,1-1 1,2-3 0,4-1 0,-1 1 0,1-1-1,0 1 1,0 1 185,0 1 1,-5 1-86,1 1 0,-6 0 1,2-1-1,-5 1 0,-2-1-60,-2 1 1,-4 4-1,4-1 1,1 0-1,-1-1 1,0 0-171,2 2 0,-1 4 1,1-4-1,-2 0 0,2-1 1,0 1-1,-1 0 1,0-1 119,0 1 1,-2 5-1,0-2 1,0-1 264,0-2-253,1-3 1,0 3-1,1 0 1,0-2 0,2-1 30,2-2-33,5 1 1,-5-4 0,4-1 0,-3 2 0,-2 1 0,0 2 0,1-1 331,-1 1 0,-1-1 0,-1 2 1,-3 2-286,-2 1 1,-1 3-1,-2-1 1,1-1-147,1 0 1,4 3-1,-3-5 1,2 1 0,2 0-1,-1 0 1,0-2 133,2-1 0,-1-2 0,1 2 0,-3 2 0,0 2 0,-2 0 579,1 0-953,-2 4 0,-3-8 1,4 3-1,3-3 164,3-1 1,0 3-1,-1 2 1,-4 1 38,0-1 923,4 4-882,-9-3 0,4 5 12,-5-3 1,0-3 541,0-5-403,0 5 0,-1 1 0,-3 6-323,-4 0 1,-3 0 0,-2 2 0,1 0-1,-1 2-659,1-1 885,0-1 1,-1-2 0,1 0 50,-1 0 1,1 4-1,-2 1 1,-1 1-1,-3 1 1,-1 0-1,-3 2 1,-2 2-29,0 2 1,-1-1 0,0 0 0,2 1 0,1-2 0,2-1 0,2-2 0,3 0-36,1-1 0,2-2-6,0-5 1,6 0-113,6 0 1,6 0 0,6 0 0,0 0 0,1 0-14,-1 0 0,5-5 0,-1-2 0,1-1 0,1 0 0,1-2 0,2-1 0,-2-2 194,-1 1 0,3-5 0,-4 2 0,1 3 1,0 2-1,-1 2 0,-2 0 0,-1 1 186,-3 1 0,-2 1 0,4 2 0,-1-1-135,1 1 1,-1 2-1,-1-1 1,-1 0 0,-2-2-1,2 1 1,1 1 261,1 2 1,0 0-203,1 0 0,-6 6 0,-3 2 0,-3 3 0,-1 2 0,0 0 0,-1 4-179,-3 4 0,2 1 0,-2 0 1,3-3-1,1 0 0,0-1 1,1 0-1,3-3-9,5-1 1,2-3-1,1-1 1,0-2-1,1 0 1,-2 1-1,-1-3 288,-2 0 1,-5 4 0,-1-4-410,-4 1 0,-1 3 0,-5-6 1,-1-2-30,2-5 1,3-4 0,7-6 204,1 1 0,0 11 0,-4 2 0</inkml:trace>
  <inkml:trace contextRef="#ctx0" brushRef="#br0" timeOffset="184">17326 15466 7856,'0'-9'1311,"0"1"1,0 4-949,0-4 1,-1 1 0,-2-3-1,-3 3 1,0 2 144,-4 2-298,-1 2-220,-2 1 0,-3 0 0,-1 0 1,1 1-1,-1 3 0,1 3 1,1 1-1,1 1-172,1 0 1,1-2 0,0 1 0,-1 2 0,1 1 0,1 2 0,1-1 266,2 0 1,5 1 0,-1-1-1,1-1 1,0-1 0,-1-2-1,2 2 1,0 1 33,2 1 1,0 1 0,0-1 0,0 0-1,2 1-182,2-1 0,1-4 0,5-1 0,-2-1 0,2-3 0,1-2 0,3-1 93,2 0 0,-2-6 1,4-2-1,-2-3 0,2-1 1,0-2-1,2-1 0,-3-2 1,1 1 83,-3-2-256,-1 4 1,3-8 0,-2 5 0,-3 2-1,-2 0 1,0 0 0,-1-3-37,0-1 0,0 2 1,-3-3-1,-1-2 1,2-2-1,-1-1 1,1-1-1,-2-1 95,1-2 1,-1-2 78,-1 2 0,-2 3 1,2-1-1,-2 3 1,1 4-1,1-1-50,-1 2 397,-1 1 0,-2 5-83,0 1 0,-2 5 0,-1 1 103,-1 1 0,-1 4-33,1-4 0,1 4-317,-5 1 1,5 6 0,-1 2 0,2 4 0,2 5 0,0 3 0,0 4 0,0 1 25,0-1 0,0 7 0,0 0 10,0 1 1,-1 0 0,-2-6 0,-1 0 0,1-4-4,2-2 0,1-4 0,1-2 0,3 0 0,5-1 0,2-2 0,1 2 0,1 1-67,-1 2 1,0 1 0,1-5 0,-1 1-1,-1-1 1,-1 0 0,-3 1 0,0-2 0,-2-2-298,1 0 1,-2-5-931,-4 4 1,1-5 1247,3 1 0,-2-8 0,3-3 0</inkml:trace>
  <inkml:trace contextRef="#ctx0" brushRef="#br0" timeOffset="185">19658 13072 7816,'0'-7'3149,"0"2"-2632,0 5 0,1 0 1,3 0-1,4-2 0,4 0-297,0-3 0,0 1 1,1 3-1,-1-2 1,1-1-1,0 0 1,4 0-1,5 0-157,5 1 0,2-3 1,7 2-1,3 0 1,1 0-1,1 0 1,2 0-1,0 0-183,-1-1 0,5-3 0,-3 3 0,3-2 1,0-2-1,1 1 0,0 1 0,2 0 9,-2 1 1,-1 1 0,-11-2 0,-3 2 0,-4 2 0,-3 2 0,-2 1 0,-2 0 6,-2 0 0,-5 0 0,2 0 1,-3 0-1,-2 0 0,1 0 1,-1 0-71,0 0 1,1 0 0,-1 0 0,1 0-1,-1 0 1,0 0-916,1 0 807,-1 0 1,-6 0-1,-6 0 1,-7 1-1,-4 2 1,-2 1-3111,1-1 3392,5-2 0,-4-6 0,4-2 0</inkml:trace>
  <inkml:trace contextRef="#ctx0" brushRef="#br0" timeOffset="186">20774 12762 7807,'8'0'1255,"0"0"-1009,2 0 1,-3 0-1,3 0 1,2 0-1,3 1 1,2 2 0,-1 3-1,1 1 1,-2 2-103,-1 2 0,-3 2 1,-2-1-1,-2 0 0,0 1 1,-1-1-1,-1 2 0,-2 1 1,-3 3-231,-4 1 0,-4-3 0,-8 1 0,0 0 1,-1 0-1,1-2 0,-1-2 0,1 0 508,-2-1 0,3 1-445,-6-1 1,6-1 0,-2-3 0,4-2-1,0-2 1,2-1 0,3-5 0,4-5-130,2-4 1,4-2-1,0-2 1,4-3-1,-1-2 1,2-2-1,-1-1 1,1-2-1,-2 0-3217,1 0 3369,-2 1 0,-4-7 0,0 0 0</inkml:trace>
  <inkml:trace contextRef="#ctx0" brushRef="#br0" timeOffset="187">20129 12167 7844,'0'-13'209,"0"5"0,1 0 0,2-2 0,3-1 0,1-1 0,2-1 54,2 1 1,-1-2-1,1-2 1,3-4 0,-1 1-1,1 1 1,-1 2-1,-1-1 113,0 2 1,1 2 0,-1 7 0,-1 7-264,-2 10 0,2 7 0,-5 7 0,4 2-98,2 6 1,-2-1-1,7 7 1,-2-6-1,1-3 10,5-2 1,2 2 0,2-1-70,0-2 1,-1 0-170,-4-3 1,2-3-58,-5 0 1,-1-5-232,-3 5 1,-6-5 0,-3 5 0,-3 0-1,-2-1 501,-3 1 0,-3 0 0,-6 4 0</inkml:trace>
  <inkml:trace contextRef="#ctx0" brushRef="#br0" timeOffset="188">20352 12216 7883,'-7'0'1183,"0"0"16,3 0-910,3 0 0,-10 2-90,3 2 0,1 3 1,-1 5-1,-1 1 1,1-1-1,0 2 1,-1 1-1,1 3-310,0 1 0,4 0 1,-3 2-1,1-3 1,2-2-1,0 1 0,0-2 1,1-1 110,2-2 0,-5 6 0,-1 2 0</inkml:trace>
  <inkml:trace contextRef="#ctx0" brushRef="#br0" timeOffset="189">21952 12502 7901,'7'-13'-53,"-3"1"273,-2-1 0,-2 5 0,-2 1 0,-1 0 0,-2 2 0,-2-1 0,-1 2 212,1-1 0,-4 3 0,3-3 1,-3 1-1,-2-1 0,1 3 1,-1 0-322,1 2 1,-2 0 0,-1 2 0,-2 2 0,2 6 0,2 5 0,0 5-1,1 4-181,-1 1 0,2-2 0,3-1 0,3-1 0,0-1 0,1 0 0,1-4 0,3-3-54,5-5 1,-3-1 0,7-4 0,0 1 0,2-3 0,2-4 0,0-5-1,3-3 71,0-1 1,5-2-1,-5-3 1,1-2-1,-1-2 1,1 2 0,-2 0-1,-1 1 1,-2 0 68,1 3 1,-2 5-1,-2 3 80,0 2 1,-2 3-90,1 11 1,-3 4-1,-3 14 1,0 1-1,3 6 1,-3 1-1,0 3 1,-2 0-48,0 4 0,-2 3 0,-2 7 1,-4 3-1,-3-1 0,-1-3 0,-1-7 1,2-6 287,3-10 1,-2 0 0,6-11-152,1-2 1,3-13 0,4-7 0,6-7 0,4-6 0,5-2 0,2-2 0,2-1-542,-1-2 1,0-4 207,3 0-410,-6 0 391,5-1 0,-9 4-86,6-3 1,-6 4 96,1 4 1,-2 3-77,-1 6-55,-1 0 0,-1 3 0,-1 2 375,-2 2 0,-5 1 0,2 4 0</inkml:trace>
  <inkml:trace contextRef="#ctx0" brushRef="#br0" timeOffset="190">22312 13171 7845,'4'-8'491,"0"0"0,0-1 0,2 1 119,2 0 1,3 0-1,1-3 1,-1 4-1,-2 7-281,-5 7-338,-3 4 1,-2 5 0,-2 1-1,-2-1 1,-1 1 0,1-1-1,0 0 1,1-3-285,0 0 0,6-5 1,7-1-1,6-2 0,7-2 1,6-3-1,5-3 1,1-2 292,0-2 0,7-1 0,-3-5 0</inkml:trace>
  <inkml:trace contextRef="#ctx0" brushRef="#br0" timeOffset="191">22473 12365 7527,'0'-12'7,"0"-1"0,-4 1 0,-2 0 0,1-1 0,-2 2 1188,0 3 0,3-3-730,-4 3 0,4-2-146,-5 2 0,1-3-103,-4 2 1,-1 2-109,1-1 1,2 4-63,-2-4 0,2 4 82,-6-5 0,2 2-90,1-1 1,-3-3 20,-1 3 1,1 1-99,3-1 0,-3 4 94,-1-5 1,-1 5-26,2-4 0,-3 5 105,-6-1-339,0-3 151,0 6 0,-1-5-98,-3 6 1,4 0 0,-1 2-1,4 0 27,0 3 1,4 0 0,0-1 0,2 3 0,-1 1 0,2-1 0,1 0 0,2 0-56,-1 3 0,0-3 1,-3-1-1,0 1 301,1 0 1,1 0 0,0 3 0,-1-2 481,-2 2-552,1-5 0,2 6 0,-1-3 1,-2 2-1,4 0 0,2-2 1,2 3-1,0 3-33,-2 2 0,2 6 0,1-1 0,0 3 1,0 2-1,-1 1 0,1 4 0,0 0 37,0 4 0,3-4 0,-3 1-4,-2-2 0,4-1 11,-3-4 0,5-4-37,-4 0 0,5-5 37,-1 5-21,-3-1-34,6 5 0,-5 0 33,6 0 0,0 5 1,0 3 1,2-1-58,2 1 1,-1 0 35,5 4 72,0-5-75,-1-2 1,3-4 50,-6 3 1,4-7 0,-2 2-13,0-5 1,-1 3-1,1-2-18,0-1 0,2 0-84,-4-2 0,6-2 89,-2 5 0,-1-3 0,1 4 0,1-5-55,3 5 1,5 0-42,-1 3 1,5-3-13,-5 0 0,5-1-61,-4 5 127,5 0-18,-9-6-214,5-1 216,0-5 1,-3-1-11,6 0 0,-6-1-11,2-2-1,1-4 24,-2-5 1,6 0-15,-1 0 0,8 0-125,4 0 0,-1-1 28,1-3 0,0 1-148,4-5 0,-4 4 92,0-5 66,-5 6 0,2-6 0,-7 3 169,-2-1 0,3-1-57,-4-4 1,2 4 282,-1-1 0,1-3-140,-6-5 0,5 1 0,-3 2 0,0-1 17,0-2 1,3-5-1,-4 2 97,3-4-186,0-1-173,5 1 1,0-1 0,0 0-267,0 0 1,-5 4 186,1 1 1,-2 0 78,2 0-160,-3 2 324,-6 0 1,-3 4 54,-1-2 1,-5 2 0,1 0 0,-3-1 208,-1-2 0,0 1-211,0 3 1,0-3 101,0-1 0,0-3-103,0 3 1,0-3 0,0 2 0,0-2 360,0-2-625,0-1 0,-4-2 0,0-1-107,1-3 1,2 4 161,1 0 0,0-4 51,0 5 1,-4-3 12,-1 7 1,-4-4-36,1 4 0,-4-4 133,0-1 1,0 2-1,-2 1-48,-3 1-1,-2 1 96,0 0-90,-5 2 0,5 2-3,-6-1 1,-4 1-50,0 3 1,0 1-96,5 0 0,-1-1-11,0 1 1,0-5 0,2 1 0,2-1-1,3 1 1,2 0-1099,-1 5 955,-5-1 278,-3 11 0,-6-5 0,-7 6 0</inkml:trace>
  <inkml:trace contextRef="#ctx0" brushRef="#br0" timeOffset="192">22510 12005 7999,'-1'-12'0,"-2"0"0,-1-1 184,1 1 1,-2-1-1,-1 1 1,1-2-1,-2-1 1,1-1-28,1 0 0,-5 3 1,2 0-1,-3 1 0,-2-1 1,2 1-1,0 1 0,0 1 1,-2 3-1,-1 1 1,-1 0-1,-1 1-238,0 2 0,-6 1 0,1 2 0,-2 0 1,-3 0-1,-2 0 0,-2 0 0,-2 2 1,-2 1-221,-2 1 356,-1 5 1,5-3-1,2 3 1,1 0-1,0 0 1,1 2-1,2 2 1,1 1 0,0 1 31,1 1 0,-3 5 0,0-3 0,-2 1 0,1 2 0,2 0 0,1-1-31,0 2 1,1-2 0,-1-1 0,1-1-1,2-3 1,3 0 0,1 0 0,3 2 83,1-2 0,2 3 0,-1 0 0,1 0 0,0 1 0,1 0 1,1 3-1,2 3-57,-2 4 1,-1-3 0,-1 5 0,-1-3-1,2 3 1,2-1 0,0 0 0,0-2 0,-1-2-77,2-1 0,-2 0 1,5 0-1,-1-1 1,-1 1-1,2 0 0,-2-2 1,1-1 79,1-1 0,-4 0 1,4 4-1,-1-1 0,1 1 1,2 1 63,2 3 0,-3-5-29,0 5-195,-1-11 126,5 11 33,0-10-166,-5 6 1,4-1 75,-4 1 0,4 0 33,1 0 1,0 0-17,0-1 22,0-4-32,0 3 0,0-2 39,0 8 1,0-3-18,0 3 1,6-3 8,2-1-2,3 5 20,1-4-23,1 5-7,-1-6 0,2-2-57,2-2 1,-1 1 7,6-6 1,-4 1 41,3-5 0,1 1 173,4-1-139,0 0 0,4 1 1,1-1-1,0 1 1,2-1-1,-2 0-43,1 1 1,2-1 0,-4 1 0,-2-1 0,1 0 0,-1 1-1,4-2 1,-1-2-311,0 0 1,5-6 0,-1 1 0,5-3 0,3-2-285,2-3 1,-4 1 390,2-6 1,-4 1-28,0-4 0,-5-2-96,0-3 60,-6 4 626,9-11 1,-4 9-244,5-6 1,0-1 60,0-7-226,6 3-1277,1-10 1264,6 5 0,-1-6 1,1-2-38,0-2 1,-2 2 0,-3-1 0,-2 4 67,0 3 1,-5 4-1,4-4 1,-5 0-1,-4 0 1,-4 0-1,-3-2 1,-2-2-53,-4-4 0,-2 5 0,-5-2 1,-2 0-1,-2 4 0,-2-1 0,-1 2 1,-2 2-1,0-1-70,0 0 1,2-1-1,-4-5 1,4-5 0,1-7-1,1-5 1,-1-3 177,-3 0 0,-3 7 0,-1 0 0,0 6 0,-1 2 1,-3 3-1,-4 2 0,-3 2 95,-2 3 1,-1-3 0,-1 4 0,-3 1 0,-1 3 0,-3 5 0,-1 2-1,-2 0-86,0 2 1,-5-3 0,-2 5-1,-1 2 1,0 1 0,-2 2 0,-2 0-1,-3 1 1,-3 1 136,-1 2 0,-1 5 0,-5-1 0,1 2 0,-1 2 0,0 0 1,2 2-360,3 2 1,-2-1-1,6 5 1,1 2-1,2 1 1,4 2 0,2 3 180,2 0 0,1 6 0,4-3 0</inkml:trace>
  <inkml:trace contextRef="#ctx0" brushRef="#br0" timeOffset="193">10058 13829 8129,'2'-9'353,"2"2"699,4 2 1,-1 1-1,0 5-470,-2 3 0,1 3-605,-2 6 0,-1 2 1,5 4-1,2 7 1,1 3-1,1 3 1,1 0-1,0 2 0,4 0-30,4 0 0,2 0 1,2-4-1,0 1 0,-1-1 1,1-2-1,0-2 0,-2-3 1,-1-1 142,-1-1 0,-4 1 1,3 7-1,1 4 1,-2 3-1,-1 1 1,-1 2-1,-1 0-166,-1 3 1,5-1 0,-1-5 0,3-3 0,1-4 0,4-4 0,0-5 0,4-3-118,2-3 0,2-2 0,1 1 0,-3-1 1,-4 0-1,-3-1 0,-2-1 0,-2-2 413,-1 2 1,-6 5 0,1 2 0,-2-1-1,-2 2 1,1 3 0,-1 2 0,1 3-185,-1 3 0,1-2 0,-1 1 0,0-1 0,2-3 0,1 0 0,3-2 0,1-3 7,4-1 1,4-1 0,3-5 0,2 0 0,1 1 0,0 1 0,-1-1-1,0 1 198,-1-3 0,-3-1 1,-1 4-1,-3 1 1,-3 1-1,-1 1 1,-1 1-1,-2 1-277,-3 0 0,2 5 1,1-5-1,-1 0 1,1-1-1,1-1 1,1-1-1,3 0-60,2-3 0,0-4 0,0-1 0,-2 2 0,-1-1 0,1 1 0,0-2 0,0 2 168,-2 1 1,0 1-1,0 1 1,-2-1 0,-1 0-1,-1 1 1,0-1-1,-1 1-207,1-1 0,-1 0 0,6 1 0,0-1 0,-1-1 0,1-1 0,1-2 0,3 2-11,4 1 0,4-3 0,7-1 0,1 0 0,-1-2 0,0 1 0,-1-3 0,-1-1 143,-2 3 0,-3-4 1,2 4-1,-4 0 0,1 0 1,-2 1-1,1 0 0,-4 1 32,-1 3 0,5-3 1,0 1-1,3 3 1,-1 3-1,0 2 1,0 0-1,0-3-237,1 0 1,-2-1-1,0 1 1,-1-1-1,1-1 1,2-1-1,1-2 125,-2 2 1,7-5 0,-3 1 0,2-2 0,-1 1-1,-2 1 1,-1 1 0,-4-2 0,1 2 308,0 0 0,-5 0 0,2 3 0,-3-2 1,-1 1-1,1 2 0,2 2-321,1-1 0,5-1 0,1-1 0,3-3 0,5-2 0,1-1 0,2 1 0,-4-1 16,-4-1 0,2-2 0,-7-1 1,-2 0-1,0 1 0,-2 2 0,-2 1 1,-1-1 312,-1-2 0,0 1 0,0 0 0,0 3 0,1-3 0,1 1 0,2 0 0,0 1-234,1-1 0,-3-1 1,3 1-1,-1 1 1,1 0-1,2 1 0,1-1 1,0-1-40,0-2 0,0-1 1,3 0-1,-2 0 1,0 0-1,0 0 0,2 0 1,0 0 67,-3 0 1,1 0 0,-5 0-1,-3 0 1,-2 0 0,-4 0-1,1 0 1,0 0-63,-1 0 1,1 0 0,4 0-1,0 0 1,0 1 0,1 2-1,3 1 1,4-1-46,3-2 0,5-1 0,-1 0 0,-3 0 0,-4 0 0,-1 0 0,-2 0 0,0 0 131,-2 0 1,-6 0 0,-1-1 0,-1-2 0,1-1-1,-2 1 1,1 1 0,-1-1 50,3-1 1,-3-1 0,2 4 0,1-2-1,1-1 1,2 1 0,1 2 0,3 1-172,4 0 0,-1-4 0,1 0 0,0 0 0,0 0 1,-1-2-1,-2 1 0,-2-2 8,-2 0 1,3 3 0,0-3 0,-1 0 0,-2 1 0,-1-1 0,-1 2 0,3-1 60,1 4 0,-1-4 0,3 1 1,-1-1-1,1 1 0,1 0 1,0 1-1,1 0-118,2 1 1,2-3 0,1-1-1,1-2 1,0 1 0,2 0-1,3 0 1,1-1 60,3 0 0,-4-2 0,-2-3 0,-3 0 0,0-1 0,-2 1 0,-3-1 448,-4 1 0,-2 0-298,2 2 0,-3 0 1,5-1-1,-1 1 1,3-1-1,4 0 1,3-1-87,1 1 0,5-4 1,-3 7-1,-1 0 1,2-2-1,-1-2 0,1-2 1,0 0-73,3 3 1,3 0-1,2 1 1,2-1 0,-2 0-1,-2-3 1,-5 0 0,-5 1 152,-5 1 0,3-3 1,-3 1-1,-1-1 1,1 1-1,-2-2 1,0 0-1,1-1-6,2-1 0,5 4 0,1-3 0,-2-1 0,-2 2 0,0-1 0,-3 1 0,0-1-214,-2 0 1,-4 3 0,3 0-1,-2 2 1,-1 2 0,0-1 0,0 1-1,-3 0 224,-4-1 0,1-3 1,-2-1-1,1 2 0,0 0 1,-1 0-1,-1-3 1,1 0 65,0 0 0,-5-3 0,5 2 0,1-2 0,1-2 0,2 1 0,1-2 0,2 1-89,1-2 1,0 2 0,-3 2 0,0 3 0,2 1 0,-3 1-1,-1 1 1,-1 1-38,0 2 1,-4 3-1,1 1 1,-1-2 0,-1-1-1,1-1 1,-1 1 0,0 1-14,-3 2-6,4 0 0,-4-9 1,5 1-1,-1-1 1,0 1-1,2-2 0,0 0-92,-1 0 0,-3-4 0,2 3 0,-1-2 0,-1 2 1,-1 1-1,1 1 0,-2 1-157,-1-1 0,2 1 1,1 3-1,-2 1 0,0-1 1,0 1-1,3 0 1,0-1 162,0 1 0,3-2 0,-3-1 0,-1-2 0,3 2 0,-1 0 0,2 0 1,-1-2-1,0 2 9,-2 1 1,2 2 0,-3 0-1,-1-1 1,1 1 0,-1-1-1,0 1 1,-3-1 11,0 1 1,-1 4 0,-1 0 0,-1-2 0,-3-1 0,0-2 0,-1 1 0,4-2 24,1-2 1,2 1-1,-1-6 1,0 0-1,1 1 1,-1-1 0,1-1-103,-1-2 1,0 5 0,1 1-1,1 2 1,1-1 0,1 3-1,-2 3 106,-4 3 1,-3 5 0,-3-1 155,4 3 1,-1-3 0,1 0-1,0-1 1,1 1 0,-1-1-1,2-1 1,1-1-144,1 0 1,-1 3-1,-1-3 1,-2 2-1,0 1 1,0 0 48,1 0 0,-7-6 52,3 2 0,-4 1 0,0-2 0,2 0 25,1-2 0,0 3 1,-2 1-1,1 0-35,1 0-119,0 4 0,-4-4 80,0 3 0,-2 3 1,-2-3-1,-5 2 1,-7 2-91,-4 0 0,-4 4 1,-2 2-1,-3-1 1,-4 2-1,-3 0 1,1 1-1,1 1-106,6-1 1,7-5-1,4 2 1,4-1-1,2 2 113,2 1 1,5-5-1,8 3 1,5-4-1,2-1 1,1 0 125,0 0 0,2-4 1,1 0-1,3 0 1,1-1-1,2 1 1,0 0-1,-2 0-102,-1 0 1,-1 0-1,-5 2 1,0 0 0,1-2-1,-1 1 79,1 1 1,-5 2 0,0 0 0,0 2-33,-1 2 1,-1-1-1,-6 5 1,1 2-1,2 1 1,1 2-48,-1 4 1,-2-2-1,-1 6 1,0 1-1,0 1 1,2 2-1,0 0 1,2-2-48,-1-2 0,-1 1 0,-1-5 1,2-2-1,1-2 355,-1 0 0,-2-5 34,-1 0 1,-1-10-1,-4-2 1,-3-6-1,-3-3-332,-1 1 1,-1 0 0,1-1 0,1 1-1,1 1-303,2 3 1,-2 2 0,-6 6 0,-5 0 307,-2 0 0,-8 6 0,0 0 0</inkml:trace>
  <inkml:trace contextRef="#ctx0" brushRef="#br0" timeOffset="194">20191 14957 7928,'4'-8'-587,"0"0"1,-1 5 406,-7-1 316,3 2 1,-5 4 343,6 2 0,-1-3 2010,-3 3-2043,-3-2 1,0-4 0,3-2-1,4-4 1,4-3 0,4 0-417,3 3 1,-3-3-1,1 4 1,0-1-1,4 1 1,2 1-1,1 2 1,-1 0-1,-1 0 94,-1 1 1,-5 2 0,0 1 0,2 0-1,1 0 15,1 0 0,-3 5 0,-1 3 0,1 3 0,2 3 1,0 3-1,-1 3 0,-2 5 0,3 4 33,5 4-301,-3-2 1,7 3-1,-5-5-172,1-2 0,6 0 0,-2-4 0,0-1 93,1-1 1,-4-6 0,2 2 0,-1-4 0,-3-2 0,-1-1 0,-3-2 0,-2 0-875,0-1 0,-7 4 188,3-2 0,-4 2 893,-1 1 0,0 1 0,0-1 0</inkml:trace>
  <inkml:trace contextRef="#ctx0" brushRef="#br0" timeOffset="195">20464 15156 6768,'-7'0'2467,"1"0"1,6 1-2093,0 3 0,-1 4 0,-3 9 0,-4 4 1,-5 2-1,-2 2-480,-1 0 1,-5-1 0,3 0-1,0-3 1,0-3 0,4-2-1,3-1 1,4-2 0,2-4-3213,2 1 3317,2-5 0,1 6 0,0-4 0</inkml:trace>
  <inkml:trace contextRef="#ctx0" brushRef="#br0" timeOffset="196">22151 11869 9194,'-7'-1'2716,"3"-3"-2449,2-5 0,2 2 1,-1 0-1,-2 1 1,-1-1-1,1-3 1,2-1-1,1-1-425,0-1 0,-2 1 0,0-1 0,-2 1 0,1 0 0,0-1 1,0 1-1,-1-1 181,1 1 0,-4-5 0,1 1 0,-3 1 0,1 1 0,-2 2 0,-1-2 0,-1-1 29,0-2 1,-5 1 0,0 2 0,1-1 0,-1-3 0,0 0 0,-1-1 0,0-1-17,3-2 0,1 3 1,1-2-1,0-1 0,-3-1 1,0-2-1,1 2 0,1 0 69,2 3 1,-5 3 0,0-2-1,1 1 1,-1 3 0,-1 1 0,-1 2-1,-3-2-132,-1-3 1,-3 4-1,-2-4 1,-2 3-1,-1 1 1,0-3-1,-1-2 1,-1 1 13,1-1 0,-2-3 0,5 4 0,0 1 0,0-1 0,-1-1 0,-1 1 0,1-1 58,2 2 0,-3 1 1,-2 0-1,-3-1 0,0 0 1,1 3-1,2 0 1,-2 1-103,-5-1 1,2 1-1,0 0 1,3-1-1,1 2 1,-2 2-1,-1 0 1,-2 1 42,-2 1 1,-3-4-1,-4 4 1,1-1 0,1 1-1,1 2 1,1 0-1,2 1 112,4 0 1,-4-1-1,1 2 1,1-1-1,0 1 1,0 0 0,-2 0-1,-1-1-126,0 2 1,-2 0-1,3 1 1,2-2-1,2-1 1,-1 1-1,-1 2 1,-1 1-98,1 0 0,0 0 0,0 0 0,-4 0 0,-2 0 0,0 0 0,3-2 0,3 0 96,3-2 0,4-1 1,1 5-1,2 0 1,2 0-1,0-1 1,1-2-1,-2-1 37,1 1 0,-2 2 0,0 1 0,-2 0 0,-2 0 0,-2 0 0,0 0 0,1 0 1,2 0-109,-1 0 1,-2 0 0,-1 0 0,1 0 0,2 0 0,1 0 0,-2 0 0,-2 0 58,-4 0 1,3 0 0,0 0 0,3 0 0,1 0 0,-1 0 0,2 0 0,3 0 141,0 0 1,4-4-1,-3 0 1,2 0-1,1-1 1,-1 1 0,-4 2-1,0 0-107,-4 2 1,-2 0-1,-3 0 1,-1 0-1,1 0 1,1 0 0,2 0-86,0 0 1,4 0 0,1 0-1,2 0 1,2 0 0,2 0 0,1 0-1,0 0 202,0 0 1,1 0-1,-1 0 1,0 2 0,-1 0-1,-2 2 1,-1-1-1,0-1-119,-1-2 1,-2 4 0,-3 0 0,0 0 0,2 0 0,-1 2 0,-1 1 0,1 1-126,1-1 1,0 2 0,-3-5 0,1 1 0,2-1 0,-1 0 0,-1 0 0,2 0 0,4 0 148,3-1 0,1 0 1,1 0-1,0 1 0,2-2 1,3 0-1,-1-2 0,1 0 142,-3 0 0,3 4 0,-2 0 1,-1-1-1,-1 0 0,-2-1 1,0 4 65,0 1 0,-1-3 0,-1 4 0,-2 0-640,1-1 1,0 4 128,0-2 1,5-3 8,-1 3-10,2-6 257,2 8-144,-3-10 257,9 4 1,-4-3 191,6 2 0,-1-3-173,1 3-22,0-2-82,-1-2 109,1 0-37,-6 5 1,3-2 112,-6 5 0,5-3-144,-5 3 0,2 0 41,-2 4 1,-3 1-2,4-1 1,-4 1-514,0-1 0,-1 0 188,0 1 1,2-1-23,2 1 173,3-6 39,0 4 87,4-5-90,-4 1 1,6 3 57,0-6 1,3 4 147,1-3 0,0 0-115,-5-1 1,0-1 136,-4 5 0,3-1-60,-2 1 1,-2 3-149,1-2 1,-5 2-142,2 1 0,0 0 201,0 1 1,3-1-213,-4 1 0,5-1 55,-5 1 0,5-2-21,-5-3 41,6 3 68,-3-4-132,5 0 176,-4 4 1,3-9 189,-3 7 1,3-5-21,2 4 0,-2-4 18,-2 4 1,1 1-121,-6 3-287,0 1 251,-4 4 1,1-1 26,-1 4 0,0 1 19,0 4 0,2-5 50,2 1-707,-2 0 380,3-2 0,1 3-3,3-5 0,-2 1 120,1-2 0,-1-2 152,2 2 0,2-6-141,-3-2 0,6 1 278,-1 3 0,2-4-6,-6 1 0,1-1-47,-2 4 0,-1 1-153,-3-1 1,-2 0 0,2 1-1,-1-1 1,2 1 0,2-1 0,1 0-1,1 1-118,0-1 0,3 1 1,0-1-1,1-1 1,1-1-1,1-2 1,2 0-1,0 0 145,1 1 1,0-6 0,3 2-1,-4-1 1,-4 2 0,0 1-1,-2 2 32,-2 2 1,1 2-1,-6-1 1,-1 0-1,-2 2 1,-2 1 0,0 2-1,0-2-107,2-1 0,2-2 0,-1 1 0,2-1 0,5 0 0,2-1 0,2-2 0,1-4 94,2 1 1,2-5 67,3 3 263,3-2 1,-5-1-407,6 3 1,-1-1 0,-2 5 0,-2 2-126,-2 1 1,0 1 0,-3-1-1,3-1 1,1-3 0,0 0 0,-1-2-694,0 1 931,5-2 0,-5-4 1,4 1-3,-1 3 0,-2-2 0,3 3 0,-2-1 0,-2 2 0,-3 1 0,-1 2 1,-1 3-228,0 0 1,-1 0-1,1 1 1,-1-1-1,0 1 1,-3-1-1,0 0 1,1-1-81,1-2 0,2 2 0,-1-4 1,1-1 1233,-1-1-988,6-4 0,1 0 0,3 3 0,-3 5 0,-1 2 1,-2 1-181,-2 1 0,2-2 0,1-2 0,-1-2 0,-1 0 0,0-1 0,2-1 367,-2-2 1,3-2 1313,-1-1-1623,5 0-445,-2 0 558,5 0-1404,0 0 1396,0 6 0,-6 1 0,0 5 0</inkml:trace>
  <inkml:trace contextRef="#ctx0" brushRef="#br0" timeOffset="197">13556 12142 8036,'0'-7'617,"0"-4"-43,0 10-229,0-10-19,0 9 0,0-5-21,0 3 0,0 1 440,0-5-782,0 5-190,0-2 0,0 15 268,0 2 1,-6 3-1,-2-1 1,-3 1 0,-3 2-1,-2-1 1,-5 2 277,-2 3-281,-2 2 1,1 2 0,2 0 0,3 0-248,1-1 0,-1 1 51,6 0 1,-2-2 180,7-2-230,2 2 1,1-9-1,5 3 186,0-3 1,1-8 312,3-1 1,3-5-213,6-5-120,-1-1 28,1-7 0,4 1 693,4-1 0,1 1-279,-1 0 1,-2 5-235,-2 3 0,-4 2-185,4 2 1,-3 2 0,-3 2-1,-2 3 1,-2 1 0,-1 0-165,-3 2 1,-1-3-1,2 0 1,5-2-542,2-2 0,3-7 299,2-5 378,9-7 0,7-3 1,5-5-39,0 3 0,-1-2-456,-3 2 1,1 3 538,-5 2 0,6 2 0,-4 2 0</inkml:trace>
  <inkml:trace contextRef="#ctx0" brushRef="#br0" timeOffset="198">20129 10021 8022,'-8'0'383,"-1"0"1,7-5-1,-2-4 1,2-2 0,4-1-1,2-1-171,4 1 1,7-4 0,3-2 0,3-3 0,4-4 0,2-1 0,-1 1 0,-2 3 0,-5 1 77,-1 2 1,-2 1 0,-3 6 0,-2-1 249,-3 1-316,-2 5 0,-6 3 1,-2 10-279,-2 6 0,3 6 1,-3 8-1,4 3 1,2 5-1,5 5 0,3 2 1,4-1 92,-1-1 1,1-2 0,0 0 0,1 1-1,2-3 1,-2 0 0,-1-4 0,-2 0-1,0-5-263,1-4 1,-2 0 0,-1-5 0,-4-2-1,1 0 1,-1 0 0,1 2-686,0-2 1,-5-1-1,3-2 909,-4 0 0,-7 1 0,-1-1 0</inkml:trace>
  <inkml:trace contextRef="#ctx0" brushRef="#br0" timeOffset="199">20439 10170 8029,'-1'-7'636,"-2"2"-24,-1-1 1,0 3 148,4-5 1,-2 5-539,-2-1 1,-3 10 0,-7 5 0,-2 7-1,-3 5 1,-2 7 0,0 5 0,-1 2-143,-1 0 0,-1-1 0,2-3 1,3-4-1,3-4-81,5-5 0,-7 4 0,4-5 0</inkml:trace>
  <inkml:trace contextRef="#ctx0" brushRef="#br1" timeOffset="200">3584 2865 8278,'4'-12'712,"1"-1"350,-3 1 1,1 3 0,0 1 0,1-1-947,-1-2 1,-2 2 0,-2 2 0,-2 0 0,-3 2 0,0-2 0,-5 0 0,-3-2 0,-4-2 0,0-1-1315,0 4 0,-4-3 1007,1 3 1,2-2 0,0 1 0,-1 2-1,2 1 1,-1 2 0,1 0 128,0 0 1,-2 0 0,3 4-1,1 1 1,-1 2 0,1 2 0,0 2-1,3 3 37,0 1 1,2 7 0,2 1-1,2 2 1,1-1 0,3 3-1,2 0 1,1 2-64,0 0 1,6-5 0,2 0 0,1-1 0,1-1 0,-2 0-1,3-3 1,3-1-4,3-2 0,1-4 1,-3 1-1,3-1 1,0 0-1,1-1 1,-1 0-1,0-2-154,-3 1 1,-1-2 0,-2-4 0,0 0 0,1 0 0,-1 0 0,-1-1 0,0-4 220,2-3 1,-8-3 0,8-3 0,-2-2 0,0-3 0,1-2 0,-1 2 0,-3-1 251,-4 1 0,2-2 0,-2-2 0,-1 1 0,-2 3 1,-1 1-1,0 3 0,0 1 436,0 1 0,0 1 0,-1 1-622,-3 3 0,4 3 0,-2 10 1,5 3-1,1 3 0,0 1 1,2 2-76,1 3 0,0-2 1,1 4-1,-3 0 1,0 1-1,0 0 1,1 1-1,-1-2 40,-2-1 1,2 3 0,0-5-1,-3 0 1,1-4 0,0-2 0,1-2-122,-1 2 1,2-4 0,1 3 0,-1 0 0,2 2 113,0 2 0,1-1 0,5 1 0</inkml:trace>
  <inkml:trace contextRef="#ctx0" brushRef="#br1" timeOffset="201">4390 2542 8199,'5'-12'395,"-1"0"0,-2 5 0,-6 3 0,-4 2 0,-3 2 0,-1 0-127,-1 0 1,-1 2 0,-1 2 0,-3 4-1,-1 3 1,-3 3 0,0 1 0,0 3-254,1 1 0,2-2 1,-2 5-1,5 3 1,2 5-1,3 4 1,1 5-1,3 1 0,2 3 1,2 1-1,2 0 1,2-4-193,3-6 1,3-3 0,7-8 0,1-2 0,3-5 0,0-3 0,1-4 0,-1-2 0,0 0 168,-3 0 0,3-4 0,-1 1 0,-2-1 0,-1-1 0,-2 2 488,0-1 0,-5 0-443,-3 1 1,2-4-1572,-2 0 1534,0 0 0,-9-11 0,-2 4 0</inkml:trace>
  <inkml:trace contextRef="#ctx0" brushRef="#br1" timeOffset="202">4576 2580 8264,'-5'-13'3413,"4"5"-3196,-4 0 0,4 6 0,1 2 1,0 7-1,1 6 0,2 3 1,3 5-1,1 2 0,2 2 1,2 1-235,2 3 0,-5-1 0,-1 3 1,0 1-1,-2-2 0,2 1 0,-1-4 1,-1-2-1,-2-3 0,-2-2 0,-1-3 1,0-1-474,0-3 0,0 0 0,0-1 0,0 1 249,0-1 0,0-7 0,0-5 0,0-6 1,2-5 118,2-2 1,1-3 0,5-2 0,-2-2 0,0 0 0,1-1-1,-1 2 1,2 1 0,1 3 208,1 1 1,-4 3 0,1 1 0,0 3 0,2 2 0,2 2-2,-1 2 0,-4 1 0,1 1 0,-1 3 0,-1 5 0,-2 3 0,-1 3 0,2 2-209,1-2 1,-4 3 0,2-2 0,-1-1 0,0-1 274,-1-1 0,-4-1 1,-6-1-1,-6-1 0,-2-2-37,-3 2 0,3-4 0,-5 3 0,-1-1 1,2 0-1,1-1 0,1 0-420,1 0 0,-1-4 0,5 1 305,-1-3 0,6-1 0,2 0 0</inkml:trace>
  <inkml:trace contextRef="#ctx0" brushRef="#br1" timeOffset="203">4998 3026 8676,'8'-4'0,"1"0"228,0 1 0,2 2 1,2 1-1,-1 0 0,2 0 1,1-2-1,3 0-165,1-2 0,-2-1 1,2 4-1,0-2 1,-1-2-1,0-1 1,-3-1-1,-1 2 1,-1-1-1,-1 2-1211,0-1 0,-3 3 1148,-1-2 0,0-3 0,5 0 0</inkml:trace>
  <inkml:trace contextRef="#ctx0" brushRef="#br1" timeOffset="204">5159 2803 12388,'0'12'82,"0"1"0,0 9 0,0 3 1,0 1-1,0 1 0,2 1 1,1 2-506,1 2 0,1-6 211,-1-1 0,-1-2 1,4-6-1,0-2 1,0-1-1,1-2-3106,-1 1 3318,4-7 0,-4 6 0,5-6 0</inkml:trace>
  <inkml:trace contextRef="#ctx0" brushRef="#br1" timeOffset="205">5742 2729 8039,'0'-13'1023,"0"5"0,-1 1-748,-3 1 0,-3 2 0,-6 4 0,0 0 0,-2 2 0,-3 2 0,-2 5 0,-2 7 0,-1 4 0,-2 5 0,2 4-138,2 4 1,4-3-1,9-1 1,4-2 0,4-3-1,6 0 1,6-4 0,9-3-1,6-5-588,6-3 1,7-2 0,2-5 0,-1 2 0,0-1 0,1-3 0,-1-3 0,0-2-424,1-2 874,-1-1 0,-9-5 0,-2 1 0</inkml:trace>
  <inkml:trace contextRef="#ctx0" brushRef="#br1" timeOffset="206">6139 2356 8629,'2'-12'0,"2"0"425,4-1 0,3 5 0,3 1 0,1 2 0,3 2 0,1 3 0,5 5-313,3 8 1,1 3-1,5 10 1,1 8-1,2 1 1,1 7-1,0 0 1,1 5-1,-4 3 1,-4 4-493,-5 3 0,-14 4 1,-3 0-1,-8-3 1,-8-6-1,-10-4 0,-8-4 1,-7-2 296,-3-6 1,-5-1-1,0-6 1,1-1 0,1-2-1,2-1 1,1 0 82,3-1 0,-8-4 0,2-2 0</inkml:trace>
  <inkml:trace contextRef="#ctx0" brushRef="#br1" timeOffset="207">6883 2877 7978,'0'-8'761,"2"1"0,2 2 1,4 1-1,3-1-426,2 1 1,4-1 0,4 2 0,4-1 0,2 1 0,4 0 0,0 1 0,3-3 0,-1 3 0,0-1-803,1-1 1,-2 1 0,0-4 0,-2 2 0,-3 1 0,-2-1 0,-4 1 0,-6 0 466,-5-1 0,1-2 0,-4-6 0</inkml:trace>
  <inkml:trace contextRef="#ctx0" brushRef="#br1" timeOffset="208">7255 2679 8075,'0'-12'880,"-1"5"1,-3 2-1,-4 4-446,-3 1 0,2 1 1,1 5-1,-2 5 1,-2 6-1,-3 3 1,-3 6-1,0 6 0,-1 5 1,-1 5-516,-2 3 1,0-2-1,2-3 1,2-6 0,1-6-1,2-5 1,3-3 0,3-3-1,2-3 1,2-3-1564,-1-2 1,-2-5-1,3 3 1644,-2-2 0,-1 5 0,-5-3 0</inkml:trace>
  <inkml:trace contextRef="#ctx0" brushRef="#br1" timeOffset="209">6945 2679 8688,'2'-6'2953,"2"6"1,7 6-2937,5 6 0,11 8 1,-3 3-1,4 7 1,1 5-1,1 3 1,1 2-1,-3 2-499,-4-1 1,1-5 0,-6-7 0,2-3 0,-2-3 0,0-2 0,-1-4 0,0-4 481,-3 0 0,5-1 0,-1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18:20.919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8086 17351 9475,'-7'-1'1498,"2"-2"-936,-1-1-602,5-6 0,-4 7 1,5-5-1,0-2 1,0-1-1,1-1 1,2-1-1,2 1 1,1 0-1,1-1 1,-1 2-1,3 2 1,-1 0-1,0 1 1,2 0-1,1 1 0,1 0 1,1 1-1,-1 1 1,1 2-1,-1 2 1,0 1-1,1 0 1,-1 0-1,1 1 1,-1 3-1,-1 5 1,-1 2-1,-3 1 1,-1 0-1,0 1 0,-1-1 1,-2 1-1,-1-1 1,-2 0-1,0 2 1,0 1-1,0 2 1,1-1-1,2 1 1,1 1-1,-1 0 1,-2 1-1,-1-1 1,1 1 293,3 1 1,-2-4 0,2 3 0,-3-1 0,-1-1 0,0-1-1,2 1 1,1 0 0,1-1-343,-2 1 1,0-1-1,-1-3 1,2 0-1,1 2 1,-1 2-1,0-2 1,-1-1-156,2-2 1,1-3 0,-5-1-891,0 2 1,0-4 1132,0 3 0,5-1 0,2 4 0</inkml:trace>
  <inkml:trace contextRef="#ctx0" brushRef="#br0" timeOffset="1">8322 17525 7973,'0'-7'1483,"-6"1"1,0 7-1404,-1 4 0,-6 2 1,2 5-1,-5 0 1,-2 2-1,-1 1 1,-1 3-1,0 0-83,0 0 0,-2 4 0,6-3 0,1 1 0,1-2 0,1-2 1,1 1-1,1-2 0,1-1 0,3-2 0,2 0-104,2 1-160,2-1 0,1-4 267,0 1 0,-6-1 0,-1 4 0</inkml:trace>
  <inkml:trace contextRef="#ctx0" brushRef="#br0" timeOffset="2">8756 17649 10351,'8'0'-146,"1"0"37,0 0 1,-3 1 124,-2 3 1,-4-3-1,-3 5 1,-2-2 15,-2 0 0,3 0-80,-5-4 1,8 0-1,1-1 1,7-2 2,4-1 1,1 0 111,1 4 1,-6 1 0,-3 3 0,-4 5-1,-3 3 1,-3 3-85,0 2 1,1 3-1,-3-2 1,-2 2 0,-1 2-1,-2 0 1,-2 0 0,-3-3-316,-2-1 0,5 3 1,-1-3 331,2 1 0,-4-4 0,-1 3 0</inkml:trace>
  <inkml:trace contextRef="#ctx0" brushRef="#br0" timeOffset="3">9525 17463 8081,'0'-9'1207,"0"1"1,0-2-1002,0-1 1,0 3 0,0 0 0,-1-1 0,-2 1 0,-3 1 0,1 0 0,-2 2-329,0-1 1,-1 2 0,-5 4-1,1 0 1,0 0 0,-1 0 28,1 0 0,-5 6 0,1 1 0,1 1 0,2 0 0,4 2 0,0 1 0,1 1 208,1 1 1,-3-1-1,6 2 1,0 1 0,0 2-1,0-2 1,1-1 0,2-2-38,1 0 0,0 1 0,0-1 1,1 1-139,3-1 0,3-5 0,6-3 1,-1-3-1,0-1 0,1-1-190,-1-3 1,1 1-1,-1-5 1,0 0 0,1-1-1,-1 1 1,-1-2 0,-1-1 115,-2-1 1,-1 4-1,3-1 1,-3 0 0,-1-2-1,0-2 1275,-1 1-611,0 5 0,-5 3 1,0 8-1,1 4-404,3 3 1,-3-2-1,4-1 1,-3 1 0,1 3-1,3 0-163,1 0 0,-5-3-213,2-1 0,-2 0 1,-1 3-1,2-1-247,1-2 0,2-1-100,-2 1 0,-3 3 0,5-4 597,-1 0 0,2 4 0,5-4 0</inkml:trace>
  <inkml:trace contextRef="#ctx0" brushRef="#br0" timeOffset="4">9860 17599 10168,'8'4'722,"-1"2"0,-1 0 1,-4 4-1,0 1-727,-2 2 0,0 3 0,-2 2 0,0 0 0,-4 1 0,-1-1 0,-3 0 0,-1-1 0,-1-1 0,1 1 5,3-2 0,-9 4 0,3 0 0</inkml:trace>
  <inkml:trace contextRef="#ctx0" brushRef="#br0" timeOffset="5">10616 17363 8081,'0'-7'2050,"0"1"-1893,0 1 0,-1 4 0,-3-3 0,-4 2 96,-3 2 1,2 0-1,1 0 1,-2 0-1,-1 2 1,-1 2-1,0 4 1,-1 2-43,1-2 1,1 3 0,1-3 0,2 3 0,0 2-1,-1-1 1,2 1-178,2-1 0,1-4 0,2 1 0,0 0 0,-2 2 0,1 2 0,3-1-26,4 1 1,3-1 0,5 0 0,-1 1 0,-1-2 0,-2-2 0,2-2-118,1-1 0,1 3 1,1-2-1,-1 0 1,0-3-1,1-2-75,-1-2 1,1 0 0,-1 0 0,0 0 0,1 0 0,-1 0-19,1 0 0,-2-2 1,-2 0-1047,0-3 1,-5 1 1247,4 4 0,-5-5 0,2-2 0</inkml:trace>
  <inkml:trace contextRef="#ctx0" brushRef="#br0" timeOffset="6">11137 17549 10645,'-7'0'-214,"2"0"-142,5 0 0,1 0 164,3 0 0,-1 0 223,5 0 196,-5 0-57,3 0-109,-6 6-235,0-5 1,1 5 206,3-6 1,-1 0 0,5 0 35,2 0 1,-5 1 0,0 3 0,-4 5 0,-2 3-1,-4 4 1,-3 5-43,-3 3 1,-3 6-1,-2 2 1,-3 1-1,-2-2-27,0 0 0,0 3 0,-3-2 0</inkml:trace>
  <inkml:trace contextRef="#ctx0" brushRef="#br0" timeOffset="7">12018 17351 8145,'0'-8'281,"0"-1"0,-2 1-162,-2 1 0,3 0 0,-5 5 1,2-4-1,-1 1 0,-2-2 1,-3 1 12,-1 1 1,-1 0 0,-1 5 0,1 0-1,0 0 1,-1 0 0,1 2-124,-1 2 1,1-1 0,0 5 0,-1 3 0,1 3 0,-1 4 0,1 0 0,1 0 0,1-2-8,2 2 0,5-3 0,-1 4 0,3-1 0,1-2 0,0-3 0,0 0 0,1-2 68,3-3 1,-1 3-1,5-4 1,2 1 0,1-1-1,1-1 1,1-4 21,-1 0 1,1-2-328,-1 0 1,-4 0 0,1 0 0,0-2 0,2 0 0,2-4-59,-1-1 0,0-1 1,1-4-1,-2-1 1,-3 1-1,-2-1 0,-2 1 24,0 0 0,0-1 0,-4 1 0,0-1 0,0 1 1,0-1 601,0 1 1,0 4 0,0 2 1956,0 5-2155,0 4 0,0 9 1,1 0-1,2 1 1,1-1-1,0 1 0,2-1 657,2 1-860,-2-1 0,3 0 1,-3-1-1,-1-1 1,2-3-1,-1 0-103,-1 0 0,1-3-315,-2 4 0,-1-5 0,4 2 1,0-1 485,-1 1 0,3-1 0,3-4 0</inkml:trace>
  <inkml:trace contextRef="#ctx0" brushRef="#br0" timeOffset="8">12415 17376 7666,'-4'-9'161,"-2"3"0,1-1 1,-2 1 21,0 1 0,3 0 0,-5 5 0,0 0 0,-2 0 0,-2 0 0,1 0 0,0 0-102,-1 0 0,1 6 0,-1 2 1,1 3-1,0 0 0,-1-1 1,2-2-1,1 2 0,4 1 0,-1 1 16,0 1 0,4-5 0,-1 0 0,3 2 1,2 0-1,3-2-183,4-4 1,-1-3 0,1-1 0,2 0-1,1 0 1,2 0 0,-1 0 0,0 0-149,1 0 1,-5-1 0,0-2-1,2-2 1,1-1 0,1-1-94,1 0 1,-1 0-1,-1-2 1,-1 2 545,-2 1 1,0-2 0,3 5-10,-2 5 1,-2-1-1,-5 7 1,2 2 0,1 1-1,-1 2 1,0-1-1,-1 0-251,-2 1 1,-1-5-1,0 0 1,1 2-1,2 1 1,1 1-1,-1 1-676,-2-1 0,-1-4 0,2-1 717,2-1 0,3-2 0,5-4 0</inkml:trace>
  <inkml:trace contextRef="#ctx0" brushRef="#br0" timeOffset="9">12774 17487 8084,'0'13'456,"0"-1"0,0 1 0,0-1 1,-1 0-1,-3 1-331,-4-1 0,1 1 1,-2 0-1,0 2 0,-1 2 1,1-2-1,0 0 0,1 0 1,0 2-1,1-2-125,1-1 0,-3-2 0,2 1 0</inkml:trace>
  <inkml:trace contextRef="#ctx0" brushRef="#br0" timeOffset="10">13320 17400 7141,'7'-8'861,"-1"1"0,-2 0-564,0 1 0,0 1 0,-4-3 0,-1-1-197,-4-3 0,3 1 1,-7 2-1,0 2 1,-2 1-1,-2 4-70,1 0 1,0 2-1,-1 2 1,2 2-1,1 4 1,4 3-1,-1 1 1,1 1-75,1-1 0,0 2 1,5 1-1,0 2 0,0-2 1,0-1 44,0-2 1,2-1-1,1-1 1,2-3-1,2-2 1,3-2-1,1-2-79,1-1 1,1 0-1,-1 0 1,0 0 0,1 0-1,-1 0 1,1-1-1,-1-2-191,0-1 0,1-4 0,-1 2 0,1 1 0,-2-2 0,-2 1 0,-1-1 266,2 1 0,-4 1 0,-1-1 1,-1-1 335,0 0 0,1 5 1,-5 2-1,0 7-129,0 4 1,0 2 0,0-1 0,1 1 0,2-1 0,1 0-310,-1 1 0,-1-5 0,1 0 0,3 1 0,-1-1 0,2-1-631,0-2 1,-3-1-1,4-4 736,2 0 0,6 0 0,4 0 0</inkml:trace>
  <inkml:trace contextRef="#ctx0" brushRef="#br0" timeOffset="11">13853 17338 7920,'0'-12'1284,"-1"5"-1054,-3 3 1,1 3-1,-5 1 1,-2 0-1,-1 1 1,-1 3-1,-1 4 1,1 2-1,0 1 1,-1 0-53,1 3 0,-1 1 1,2-3-1,3 1 0,3-1 1,0 1-1,1-1 1,2 1-1,0-1-401,2 0 0,0 1 0,0-1 0,2-1 0,0-1 0,4-3 0,1-2 0,2-1-986,2 2 1,2-5 235,-1 3 973,6-2 0,1-2 0,6 0 0</inkml:trace>
  <inkml:trace contextRef="#ctx0" brushRef="#br0" timeOffset="12">14300 17500 8333,'0'12'322,"-1"1"1,-4-1-1,-1 0 1,-3 1-247,1-1 0,0 2 0,-6 1 1,-1 2-1,-2-1 0,2 1 0,1-1 1,2-1-1,-1-1-76,1-1 0,0-1 0,-1 0 0</inkml:trace>
  <inkml:trace contextRef="#ctx0" brushRef="#br0" timeOffset="13">14908 17363 7905,'7'-7'1315,"-2"1"-1082,-5 1 1,-1 4-1,-3-3 1,-5 2 0,-2 2-135,-1 0 1,-1 0-1,1 0 1,0 0-1,-1 2-5,1 2 1,-1-1 0,2 5 0,2 2 0,0 1 0,0 2 0,-2 3-58,-2 0 1,5 1-1,1-5 1,0 1-1,2-1 1,-1 0 0,4 1-1,0-1-53,2 1 0,2-5 0,2-1 0,4-2 0,4-2 0,5 0 0,2-1 0,2 3-247,0-3 1,-1 0 0,4-4-1,-2 0 1,-2-3 0,1 3 0,0-1 262,-1-1 0,1-3 0,4-5 0</inkml:trace>
  <inkml:trace contextRef="#ctx0" brushRef="#br0" timeOffset="14">15354 17425 6890,'0'-8'1087,"0"0"1,0 4-359,0-5-525,0 7 0,-5-4 0,-4 6 1,-2 0-1,-1 0-160,-1 0 0,1 4 0,1 2 0,1 1 1,4 2-1,-1 1 86,0-2 1,4 3 0,-1-3-335,2 4 1,4-6-1,2-1 1,4-4 0,3-1-757,2 0 745,-6 0 0,4 0 0,-3-1 1,3-2-1,1-1-327,1 1 1,-5-3 387,0 2 1,-4-1-1,5 2-233,0-1 1003,-3 0-277,-1 4 1,-5 5 0,0 3 0,0 4-1,0 0-370,0 0 0,0 1 1,0-1-1,2-1-1303,2-3 1334,-3-2 0,10-6 0,-4 0 0</inkml:trace>
  <inkml:trace contextRef="#ctx0" brushRef="#br0" timeOffset="15">15751 17463 7880,'0'8'477,"0"0"1,0 2 0,-1 1-215,-4 1 0,3 1 0,-5-1 0,0 0 0,0 1 0,-3-1 0,-1 1 0,-1-1 0,0 2 0,-1 1-3130,1 1 2867,-1 1 0,-5-5 0,-1 1 0</inkml:trace>
  <inkml:trace contextRef="#ctx0" brushRef="#br0" timeOffset="16">16321 17351 7723,'-5'-7'190,"-2"-3"1,-5 6 0,-1 1 0,1 2 0,-1 1 1,1 0 0,0 0 0,-1 1 0,1 2 0,-1 3 0,1 1 0,0 2-38,-1 2 1,2 3 0,2 1 0,0 2 0,1-2 0,0 0 0,1 0 0,1 2 418,4-2-588,-5-1 0,5-2 0,0-1 0,3-1 1,4-3-1,4 0 0,3-2-37,3 1 1,7-2-1,-1-3 1,2 2 0,2 1-1,0-1 1,-2-2-1,0-1-536,-3 0 1,1 0-1,2-1 1,-1-2 0,-1-3 587,1 0 0,2-3 0,0-3 0</inkml:trace>
  <inkml:trace contextRef="#ctx0" brushRef="#br0" timeOffset="17">16818 17338 7904,'-2'-6'950,"-2"1"-725,-4 4 1,-3 1 0,-2 0 0,1 0 0,0 0 0,-1 1 0,1 4 0,-1 1 0,1 3-53,0-1 0,1 0 1,1 5-1,3-1 0,0 0 1,2 1-1,-2-1 1,1 1-1,1-1-320,2 1 1,2-1 0,1 0-1,1 1 1,3-2 0,6-2 0,3-2-204,4-1 0,5-1 0,-1-2 0,2 1 0,1 0 0,-2 0 1,-3 1-1,0-3-1392,1 0 1742,0-2 0,-1 5 0,-1 2 0</inkml:trace>
  <inkml:trace contextRef="#ctx0" brushRef="#br0" timeOffset="18">17388 17624 7976,'0'-7'1372,"-5"7"1,3 3-1761,-2 5 0,1-5-235,-1 1 613,3-3 0,-6-1 262,3 0-199,2 0 0,-4 0 1,3-1-1,-1-3 1,1 2 0,6-3-1,2 1-28,2-1 0,0 0 0,3 2 0,-2-1 0,0 3 1,-1 5 143,-3 8 1,-3 2-1,-1 7 1,0 1 0,-1 1-1,-3 2 1,-6 0 114,-5 0 0,1-1 0,-2 0-284,2-4 0,2 4 0,-1-5 0</inkml:trace>
  <inkml:trace contextRef="#ctx0" brushRef="#br0" timeOffset="19">18269 17326 7976,'0'-12'1403,"-2"1"-1192,-2 2 1,3 2 0,-5 5 0,1-4 0,-4 1 0,-2-1-119,-1 3 1,0-2 0,-1 1 0,1 1 0,-1 2 0,0 1 0,-3 0-90,0 0 1,-1 0-87,5 0 1,0 4 0,-2 1 0,-1 2 0,0 3 0,2 2-1,3 3-159,1 2 1,-1-1 0,2-2 0,2 1 0,2 2-1,0-2 1,1-1-9,2-2 0,1-3 0,1-1 0,4 0 190,3-1 0,-1-1 53,1-6 0,0 0 1,5 0-1,-1 0 1,-1-2-1,-1-1 43,-2-1 1,0-1-1,5 2 1,-2-3 0,-2 0-1,0-3 1,0 1-1,1 0 39,-2-2 1,3 3 0,-3-1 0,3 0 188,2 1 0,-6 3 1,-3 8-1,-3 4-195,-1 3 1,4 1 0,1 1-1,-3-1 1,0 1 0,-2-1-1,0 1-306,0-1 1,4 0 0,1-1 0,1-1 0,1-3 0,-2 0-514,1 0 0,-1-5 749,-1 3 0,3 1 0,6 1 0</inkml:trace>
  <inkml:trace contextRef="#ctx0" brushRef="#br0" timeOffset="20">18591 17388 8133,'-4'-8'344,"0"0"1,0-1 0,2-2-1,0 2 1,-4 2-52,-1 1 0,3 2 0,-4 4 1,-2 0-1,-1 0 0,-1 0 0,-1 1-308,1 4 1,-1 1 0,1 7 0,1 1 0,1 1 0,2 1 0,0 0-285,1-3 0,0 0 0,4-1 0,-1 1 0,1-1 0,2 0-1447,1 1 1599,0-6 1,6-2 0,2-5 0,3 0 0,1 0 73,1 0 0,-1-1 145,0-3 1,1 1 0,-1-5-1,1-1 46,-1 2 0,-4-2 1,-1 3-1,0 1 0,-1-2 1,1 1-1,-2-1 1055,1 1 1,-1 3-1116,-1-1 0,-2 8 0,2 4 0,-3 3 0,-1 2 0,0-1-1258,0 0 435,0-5 1,0 4-1478,0-3 2242,0-2 0,6 0 0,1-6 0</inkml:trace>
  <inkml:trace contextRef="#ctx0" brushRef="#br0" timeOffset="21">18901 17388 7979,'0'-12'256,"-1"1"1,-2 1 233,-1 2 1,-4 4 0,2-3 0,-1 1 0,-2 3 0,-2 2 0,-2 1 75,1 0 0,-1 0-520,1 0 0,4 4 0,-1 2 0,0 1 0,-1 2 0,0 2 1,4 2-305,0-1 0,-2 0 0,4 1 0,1-1 0,0 1 1,0-1-1,-1 1-125,2-1 0,2-5 0,4-3 0,4-3 0,3-1 0,1 0 297,1 0 1,-1 0 0,1 0-1,-1 0 1,0 0 0,1-1 0,-1-2 119,1-1 0,-1-4 0,0 2 0,1 1 0,-2-2 0,-2 1 650,0 1 0,-1-3 0,4 3-480,1 3 1,-5 0 0,-1 4 0,-2 2 0,-2 4-1,-1 3-605,-2 2 0,0-1 0,0 0 0,0 1-600,0-1 0,0 1-1329,0-1 2330,0-5 0,5-2 0,2-5 0</inkml:trace>
  <inkml:trace contextRef="#ctx0" brushRef="#br0" timeOffset="22">19273 17500 9814,'7'5'259,"-1"-2"0,-6 5 0,0 2 0,0 1 0,-2 1 0,0 1-288,-3-1 0,-4 1 0,2-1 1,-1 0-1,-1 1 0,0-1 1,-1 1-1,0-1 0,2 0 1,-2 1-1,-1-1 29,-1 1 0,0 4 0,-1 3 0</inkml:trace>
  <inkml:trace contextRef="#ctx0" brushRef="#br0" timeOffset="23">19658 17512 7901,'7'-5'-235,"-2"-2"1,-1-2 474,0 1 0,1 0 0,-5-4 0,-2-1 0,-2 2 0,-3 1-62,0 2 1,-4 5 0,3-1 0,-3 3 0,-1 1 0,-1 0 0,1 1 0,-1 3 180,1 5-394,-1-4 1,2 8 0,2-2 0,1 4 0,-1 0 0,1-1 0,1-2 0,2 1-220,2-1 1,1-4-1,4 0 1,2 1-1,4-1 1,3-1-1,2-2 37,-1-2 0,0-1 0,1-2 0,-1 0 0,1 0 1,-1 0-1,1-2 300,-1-2 1,-1 1 0,-1-4-1,-2 2 1,1 1 0,3 0 0,0-2 164,0-1 0,1 4 0,-1-1-132,1 3 0,-7 2 0,-1 3 0,-5 5 0,-3 2-536,-1 1 1,0-4 0,2-1-1,-1 0 420,-1 0 0,0 1 0,4 5 0</inkml:trace>
  <inkml:trace contextRef="#ctx0" brushRef="#br0" timeOffset="24">20129 17463 8035,'0'-9'590,"0"1"0,-1 1-366,-4-1 1,3 2-1,-7 6 1,0 0-1,-2 0 1,-2 0-122,1 0 0,0 0 0,-1 0 1,-1 2-1,-1 2 0,-1 4 0,1 3 1,1 2-1,1-2-550,1-3 0,5 3 0,3-3 1,3 3 242,1 2 1,1-7-1,3-1 1,4-4-1,3-1 1,2 0 221,-1 0 1,-4 0-1,1 0 1,0 0 0,2 0-1,2-1 30,-1-4 0,1 4 1,-1-4-1,0 0 1,1 1 2,-1 1 0,-5 3 1,-3 5-207,-2 3 0,-2 3 0,-2 0 1,-1-1-1,-2-2-409,-2 2 0,3-1 1,-3 1 563,2-2 0,6-5 0,6 2 0</inkml:trace>
  <inkml:trace contextRef="#ctx0" brushRef="#br0" timeOffset="25">20451 17450 8008,'0'-8'1782,"0"0"-1504,0-1 1,-1 2 0,-3 3 0,-4 3-145,-3 1 0,-2 0 1,1 0-1,-1 0 1,2 1-1,2 2 1,1 3-1,-2-1 1,0 2-229,2 0 1,-2-3 0,5 4 0,-2 2 0,-1 1-1,-1 0 1,2-1-370,2-2 1,1 0 0,5 3 211,3-3 1,3-1-1,6-4 1,-1 1 0,0-1-1,1-2 1,1-1-1,1 2 74,1 2 1,2-3-1,-3 3 1,3-2 0,0-2-1,2 0 1,-3 0 0,1 0 176,-2 0 0,-3 0 0,5-6 0,1-1 0</inkml:trace>
  <inkml:trace contextRef="#ctx0" brushRef="#br0" timeOffset="26">20836 17537 10112,'-7'5'376,"0"1"0,4 4 1,-1-2-1,0 2-282,-1 1 1,2 1 0,-4 0-1,0 1 1,0-1 0,-2 1 0,-2-1-1,-1 0 1,3 1 0,1-1-536,-2 1 1,-1-5-1,-1 0 1,-1 2 440,1 1 0,-1 1 0,1 1 0</inkml:trace>
  <inkml:trace contextRef="#ctx0" brushRef="#br0" timeOffset="27">21084 17599 11518,'-7'1'1573,"3"3"-1519,3-2-144,1 3-1577,0-5 1,1 0 1666,3 0 0,-3 6 0,5 1 0</inkml:trace>
  <inkml:trace contextRef="#ctx0" brushRef="#br0" timeOffset="28">21220 17599 11356,'7'0'-45,"-1"0"0,-5 0 45,3 0 0,-2 0 0,3 0 0</inkml:trace>
  <inkml:trace contextRef="#ctx0" brushRef="#br0" timeOffset="29">21493 17636 8807,'0'-7'730,"0"2"1,2 5-2435,2 0 1704,-3 0 0,10 5 0,-4 2 0</inkml:trace>
  <inkml:trace contextRef="#ctx0" brushRef="#br0" timeOffset="30">21679 17636 10004,'0'7'31,"0"4"0,0-4 0</inkml:trace>
  <inkml:trace contextRef="#ctx0" brushRef="#br0" timeOffset="31">21754 17748 7404,'7'0'0,"-2"0"0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18:20.951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5507 7119 8102,'0'-8'960,"0"-1"-649,0 7 1,-2-4 0,-2 6 0,-4 2 0,-3 2-220,-2 4 0,1 7 1,-2 3-1,-1 1 1,-1 2-1,0 0 1,3-2-1,2-1 0,2-3 1,5-1-1,3-2 1,4-1-1,6-3 1,13-3-1,14-4 0,12-4 1,12-4-1,7-6 1,-29 4-1,0-2 1,3-1-1,2-2 0,3-2 1,2-1-1,3-2 1,1-1-1,2-1 1,0 0-1,1-1 1,0 1-1,0-1 0,0 1 1,1 1-1,0 0 1,-1 1-1,0 0 1,-1 0-1,-1 1-92,-1-1 0,0 0 0,3-2 0,1 0 0,1-1 0,-1-1 0</inkml:trace>
  <inkml:trace contextRef="#ctx0" brushRef="#br0" timeOffset="1">5928 8235 8150,'0'-12'0,"0"-1"619,0 1 1,-1 2 0,-2 6 0,-2 8 0,-2 6 274,-3 2 0,-1 5-763,-1-1 0,1 5 0,1-4 0,3-1 1,0 1-1,2-1 0,-1-1-107,3-1 1,9-6 0,5-1 0,7-1 0,8-3 0,13-3 0,13-5 0,13-4 0,-28 2 0,0-1 0,4-3 0,1 0 0,2-3 0,2 0 0,2-2 0,1-1-38,4-1 0,0 0 0,-1 0 0,0-1 1,2 0-1,1 1 0,-2-1 0,0-1 0,-1 1 1,1 0-1,1-1 0,0 1 0,0 1 1,0 2 12,-2 0 0,1 0 0,2-4 0,1 0 0,1 1 0,-1-1 0</inkml:trace>
  <inkml:trace contextRef="#ctx0" brushRef="#br0" timeOffset="2">6400 8954 8201,'0'-12'0,"1"1"0,2 1 0,1 2 0,0 0 448,2 1 0,-5 0 0,2 6 0,-6 1 0,-7 7 172,-5 6 0,0 4 0,-4 5 0,-1 3-431,1 1 0,-2 3 0,-5 9 0,-3 5 1,-2 5-1,-2 6 0,-2 1-512,-4 0 0,2-2 0,-4-8 0,4-6 0,4-7 1,4-8-1,4-2 0,4-2 0,6-4 0,4-3-3047,3-5 3370,5 3 0,-8-4 0,4 5 0</inkml:trace>
  <inkml:trace contextRef="#ctx0" brushRef="#br0" timeOffset="3">5755 9103 8904,'0'-19'0,"0"2"442,0 4 1,1 2 0,3 1-1,4 3 1,3 2 0,2 2-240,-1 2 0,2 2 1,4 3-1,5 6 0,8 3 1,3 5-1,6 3 1,3 5-1,2 6 0,-1 4 1,-2 2-427,-4 4 0,-6-2 1,-4 4-1,-5-2 1,-4-2-1,1-2 223,-1-5 0,-4-3 0,3-5 0</inkml:trace>
  <inkml:trace contextRef="#ctx0" brushRef="#br0" timeOffset="4">11869 11137 8322,'0'-8'958,"0"0"-609,0-2 0,-1 5 1,-3 2-1,-3 6 1,-2 6-1,1 6-203,-2 6 1,-5 4 0,-1 5 0,1 6 0,-1 5-1,0 3 1,-5 5 0,-1 0 0,0 2-261,1-2 1,1-8 0,-5 0 0,0-2 0,0-2 0,1 0 0,0-1 0,3-4-644,5-7 1,2-2 0,3-6 0,3-2 756,4-2 0,-3-6 0,0-1 0</inkml:trace>
  <inkml:trace contextRef="#ctx0" brushRef="#br0" timeOffset="5">11435 11447 8111,'-12'-23'0,"1"2"564,2 5 1,2 6 0,5 2-1,-3-2-116,3-1 0,2 7 0,4 7 1,4 9-1,3 7 0,3 6 1,2 4-332,5 3 0,-2 1 1,1 3-1,-2-3 1,-3-3-1,0-1 1,0 0-1,2 0-745,-2 1 0,-1-2 0,-2 4 1,0-2-1,1-4 0,-1-4 628,1-5 0,-1 2 0,0 0 0</inkml:trace>
  <inkml:trace contextRef="#ctx0" brushRef="#br0" timeOffset="6">4738 12514 8354,'0'-12'315,"-2"6"1,0 6 0,-4 7-1,1 4 1,-2 1 92,0 1 1,3-2 0,-3-2-1,1 0 1,2 0 0,0 2 0,0 2-1,1-1-293,2 1 1,1-5-1,0 0 1,1 0 0,2 1-1,2-1 1,2 0 0,3-1 17,1-3 0,7-2 0,4-2 0,7-2 0,11-3 1,12-8-1,-18 4 0,1-2 0,5-3 0,1 0-257,4-2 1,1-1 0,7-2 0,2-1-1,-1-1 1,1 0 0,3-2 0,2 0 0,1 1-1,-1 0 1,1 1 0,0-1 123,-2 2 0,0-1 0,5-2 0,0-1 0,-1 2 0,0 0 0</inkml:trace>
  <inkml:trace contextRef="#ctx0" brushRef="#br0" timeOffset="7">3808 15677 8096,'0'-20'259,"-6"8"1,-2 9 0,-3 6-1,-3 8 1,-3 7 0,-3 8-1,-4 4 1,-2 5 0,-1 2-157,-2 4 0,-10-1 0,2 7 1,-2 3-1,-1 3 0,0 3 1,-1-1-1,2-4 0,5-4 1,5-7-1,3-6 0,2-5 1,4-3-1,3-2 0,3-4 0,2-3 1,0-3-1,1-2-103,2 0 0,-2 1 0,4-1 0</inkml:trace>
  <inkml:trace contextRef="#ctx0" brushRef="#br0" timeOffset="8">3225 15726 8090,'0'-38'317,"0"3"0,1 13 0,2 3 0,2 1 1,2 3-1,3 2-131,1 5 0,-3 3 1,0 6-1,2 4 1,2 9-1,5 10 0,5 7 1,3 7-1,2 3 1,0 3-1,0 1 1,-2 1-1,-2 2 0,-3 5 1,-2 4-1,-5 3 1,-2-1-1,-2-3 0,0-2 1,4-7-1,2-7 1,3-7-1,0-4-186,0-6 0,4 2 0,-3-5 0</inkml:trace>
  <inkml:trace contextRef="#ctx0" brushRef="#br0" timeOffset="9">3919 16818 7932,'0'-7'3,"-1"1"1,-3 8 0,-5 0 0,-2 5-1,-1 3 1,-3 5 0,-5 3 0,-6 5-1,-3 4 1,-4 3 0,0 2 0,-4 3-1,0 5 1,-3 6 0,0 3 0,-3 4-1,21-26 1,0 1-564,0 1 1,0-2 865,-26 20 0,9 0 0,-2-12 0,4-5 0,4-4 1,4-5-1,4-3 0,4-3 0,5-3 0,3-2 0,4-2 1,2 0-307,1 1 0,2-1 0,4 4 0</inkml:trace>
  <inkml:trace contextRef="#ctx0" brushRef="#br0" timeOffset="10">3324 17004 8000,'-2'-17'607,"-2"1"0,3-1 1,-3 5-1,2-1 0,4 1-294,2-1 1,-1 7-1,5 1 1,0 5-1,0 5 1,1 3 0,2 6-1,4 5 1,4 7-1,3 6 1,2 8-1,2 8 1,0 8-460,0 5 0,3 0 1,2-3-1,-1-6 0,2-4 1,-1-4-1,5-2 0,3-7 1,5-3-1,1-3 0,3 0 1,-2-3-1,-2-2 0,-5-5 146,-5-1 0,2 4 0,-4-3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18:20.962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10182 14994 8145,'2'-11'1176,"0"2"0,3 0-1157,-3 0 1,0 2 0,-2-1 0,0-2 0,-2-1 0,-2 0 0,-4 1 0,-3 3 0,-1 1 0,-1-1 0,1-2 0,-2 3 0,0 0 0,-1 2 0,1-2 0,-1 1 0,1-1 0,0 4 0,2 0 0,0 2 0,-1 0 0,1 0 0,-1 0 0,1 2 0,0 0 0,-1 4 0,1 1-1,-1 2 1,2 2 0,2 2 0,2 1 0,1 1 0,4 1 0,2-1 0,2-1 0,4-1 0,1-1 0,2-1 0,2-1 0,2-3 0,1-1 0,1 0 0,1 0 0,0-4 0,-3 0 0,0-2 0,-1 0-65,0 0 1,1-2 0,-1 0 0,1-4-1,-1-1 1,1-3 0,-1-1 0,0-1-1,1 0 1,-2-1 0,-2 1 0,0-1-1,0 1 1,2 0 0,0-1 0,-1 1 0,-3-1-1,0 1 356,0 0 0,-5 6 1,3 6-1,-4 7 1,-1 4-1,0 1-275,0 1 0,0-1 1,0 2-1,1 1 0,2 2 1,3-2-1,-1-1 0,2-3 1,-2-2-1,2 0-186,0 0 1,0-2 0,3 0 0,-2-1 0,0-2 0,1 1 0,-1 2-2636,2 0 2785,-5-2 0,6 1 0,-4 1 0</inkml:trace>
  <inkml:trace contextRef="#ctx0" brushRef="#br0" timeOffset="1">10616 14412 8297,'0'-13'0,"0"1"613,0-1 1,0 5 0,2 1-392,2 2 0,1 3 0,4 9 1,-4 7-1,1 4 0,1 5 0,1 6 1,-1 7-1,0 5 0,-2 2 1,2 0-1,-1-5-285,-1-3 1,1-1-1,-4-5 1,2-1 0,-1-3-1,-1-5 1,-2-3 0,0-3-1,0-2 1,0 0 0,0 1-1,0-1 1,0 1 0,0-1-159,0 0 0,-5-3 0,1-1 0,0 0 1,-1-1-86,-4-3 332,4-2 0,-1-4 1,8-2-1,1-4 1,2-3-1,1-2 26,-1 1 1,5-2-55,-2-2 0,3 1 0,1-6 0,2 0 0,1 2 0,3 1-15,2 0 1,-1 8 0,3-2 0,-3 2 0,1 2 0,-3 1-1,1 2 1,-3 2 78,-1 2 1,-1 1-17,-1 0 0,0 0 1,1 1-1,-1 2 0,-1 2 1,-1 2-8,-2 3 0,-4 2-95,5 5 0,-7-4 1,3 4-1,-4-2 0,-2 0 1,-4 3-1,-3 0 54,-3 0 1,-1 0-1,-2-3 1,-1 2-1,-2-2 1,2-3 0,0-2-1,0-3 28,-2-2 0,-3 4 0,3-5 0,2-2 0,1 0 0,2-2 0,-1 0-273,1 0 1,-1-2 0,2-2 0,3-4 0,4-3 0,4-1 0,3-1-2588,1 1 2834,6-1 0,2 1 0,7 0 0</inkml:trace>
  <inkml:trace contextRef="#ctx0" brushRef="#br0" timeOffset="2">11472 14275 8003,'0'-12'471,"0"-1"1,2 5 0,0 0-1,4-2 2319,1-1-2583,-5 4 0,4 3 1,-6 8-1,0 6 0,0 5 1,0 6-1,1 2 0,2 3-94,1 3 1,0 3 0,-4 7 0,2 0 0,1 4 0,1 0 0,-2 1 0,0-3 0,-2-1-323,0-4 0,0-8 1,0-2-1,0-5 1,0-4-1,0 0-264,0 1 0,0-4 496,0 2 0,1-8 1,3-5-1,3-6 1,1-3-1,1-3-106,0 1 1,-2-2 0,2-5 0,0-3-1,4-1 1,0-3 0,3-1 0,-3-2-111,2 0 1,1 2 0,-4 2 0,0 4 0,1 4 0,-1 2 0,-1 1-1,-1 3 243,-2 1 0,0 2 1,5 4-1,-1 0 1,-1 2-1,-1 2-59,-2 4 0,-5 5 1,2 3-1,0 3 0,-1 2 1,-2 0-1,0 1 1,-2 1-101,0 2 1,-4 0 0,-2 0 0,-1-2 0,-2-2 0,-2-5-1,0-2-264,2-2 389,-2 1 1,4-6 0,-5-2 0,0-1 0,-1 0 0,1-1 0,-1 0 0,1 0 9,0 1 0,-5 0 1,1-4-1,0 0 0,3 0 1,0-1-1,1-2 0,1-3-153,2-1 1,0 3 0,5-4-289,1-2 1,2 4 0,2-1 0,3 1-983,4 3 1397,3-4 0,2 1 0,-1-7 0</inkml:trace>
  <inkml:trace contextRef="#ctx0" brushRef="#br0" timeOffset="3">12266 14771 7945,'0'-12'120,"0"4"1,0-1 0,0 0 0,-1-1 205,-4 2 0,-1-3 1,-7 4-1,-1 0 1,-1 1-1,-1 2 0,0 0 1,3 1-1,0 2-132,1 1 0,-1 1 0,1 3 0,0 5 1,-1 3-1,1 5 0,1 2-367,3 0 1,2-1 0,6-5 0,0-1 0,0 0 0,1-1 99,4-2 0,0-2 0,5-5 0,-2 2 1,2-1-1,1-1 0,1-2 0,0 0 35,1 0 0,-1-5 0,1 1 0,-1 0 0,1 0 0,-1-1 0,0-2 0,1-2 71,-1 3 1,1-6 0,-1 6 0,-1-3 0,-1 2 0,-4 1 0,1-1 818,0-3 0,0 3 0,1 2-647,-3 3 1,-4 5 0,-1 9 0,0 1 0,0-1 0,0 1 0,0-1 0,0 0-472,0 1 1,4-1 195,0 1 0,4-5 0,-2-1 0,-1 0 0,2 0 0,0 1-286,3-1 1,-3 0 0,1-3 0,2 3-1,1 1 1,1-1-3504,1-2 3859,-7-1 0,5 2 0,-4 1 0</inkml:trace>
  <inkml:trace contextRef="#ctx0" brushRef="#br0" timeOffset="4">12960 14883 8071,'9'-4'0,"-1"0"0,2 1 0,1 0 397,1-1 1,-4 3-1,1-4 1,0 4 0,2 0-1,3-2 1,1-1-1,2 1-195,-2 2 1,4-4 0,0 1 0,2 2 0,0 0 0,2 1 0,3-2 0,3-1 0,-1 1-203,-2 2 0,4-5 0,2-1 0</inkml:trace>
  <inkml:trace contextRef="#ctx0" brushRef="#br0" timeOffset="5">14201 14660 7846,'5'-7'-150,"-3"0"1,3 3-1,-1-5 1,2 0 489,1 0 1,-5-2 0,3 3 0,-4-3-169,-1-1 0,-4 3 1,-2 3-1,-1-1 1,-2 0-1,-2-1 102,-2 1 1,5 1-295,0 6 1,-1 0 0,-4 0 0,-2 0 64,-2 0 1,0 2-1,5 2 1,0 4-1,-1 3 1,2 1-1,2 1 1,0-1-1,1 1-38,1-1 0,2 4 1,5 1-1,0-2 0,0-1 1,1-2-67,3 1 1,-1-5-1,5-1 1,2-2-1,-1 0 1,1-1 0,-2 0-1,2-1-31,1-2 0,1-1 0,1 0 0,-1 0 0,1 0 0,-1 0 0,0 0 16,1 0 0,-1-1 1,1-2-1,-2-3 0,-2 1 1,-2-2-1,0 1 1,-1 0 66,-1-1 0,3-2 0,-3-3 0,-3 0 205,0-1 1,-2 5-1,-2 1 1,0 3-188,-3 5 1,1 1-1,4 6 1,0 2 0,0 2-1,0 3 1,0 2 0,0-2-153,0-1 1,2-2 0,2 0 0,3 1 0,1-1-596,0 1 1,-1-5 735,1 0 0,3-5 0,-4 2 0</inkml:trace>
  <inkml:trace contextRef="#ctx0" brushRef="#br0" timeOffset="6">14684 14126 7459,'6'-7'1466,"-5"-4"1,5 11-1351,-6 0 0,0 6 0,0 6 0,0 2 0,0 1 0,0 3 0,0 0-58,0 0 1,0 4 0,0-1 0,0 2 0,0 2 0,0 0 0,1 0 0,2 1 0,1 1-80,-1 2 0,0 2 0,-1-4 1,2 2-1,-1-1 0,0-2 1,0-3-1,1-2 0,-1-5 0,-2-2-283,-1-1 0,0-1 0,0 0 292,0 1 0,0-8 0,0-5 0,1-7 1,2-4-28,1-1 0,5 0 0,-4-1 0,2 1 0,3-2 0,1-1 0,1-3 0,0 0-77,1 0 0,-1-3 0,1 5 0,-1 1 0,0 2 0,2 4 0,1 2 1,2 1 53,-2 4 1,-1 0 0,-2 2 0,1 0 0,-2 2 0,-2 0 0,-2 4 0,0 1 95,0 2 0,-3 2 0,3 2 0,-1-1 1,-4 1-1,0-1 0,-2 0 0,0 1-54,0-1 0,0 1 1,0-1-1,0 0 0,0 1 1,-2-1-1,-2 1 14,-4-1 1,-2-4 0,1-1 0,0-1 0,0-4 0,-2 0 0,-2-1-1,1 2-1,-1 1 1,1 0 0,0-4 0,-1 0 0,1 0-1,-1 0-95,1 0 1,0-4-1,-1 0 1,2 0-1,2 0-408,0 0 1,7-2 0,-1 3 509,6-1 0,3-6 0,7 4 0</inkml:trace>
  <inkml:trace contextRef="#ctx0" brushRef="#br0" timeOffset="7">15615 14536 7513,'0'-13'104,"0"5"1,-2 0 0,-2-1-1,-4 2 1,-3 2 96,-2-1 0,1 5 0,-2-4 0,-1 0 1,-2 1-1,1 2 0,-1 0 0,-1 2 1,1 0-1,-3 0-96,1 0 1,4 2 0,-2 0 0,4 4 0,1 1 0,3 2 0,2 2-1,0 3 1,2 1-196,-1 2 0,-2-1 1,4-2-1,1 1 0,1 2 1,2-2-1,2-3-45,2-3 1,-1 0-1,5-5 1,2-1 0,1-1-1,1-2 1,1 0 0,-1 0 90,0 0 1,1-2 0,-1-1 0,1-2-1,-1-1 1,0 0 0,1-1 0,-1-3 36,1-1 0,-2 3 0,-2-1 0,-1 0 1,2-2-1,1-2 314,2 1 1,-5 5-1,0 3-99,2 3 1,-3 5-192,1 0 0,-5 5 1,1 0-1,-3 2 1,-1 1-1,0 1 1,0 0-86,0 4 0,0-3 0,0 2 0,0-2 0,2-2 0,0 1 0,4-1-347,1 1 1,-3-2 0,3-2-1,0 0 415,-1 0 0,3 2 0,3 2 0</inkml:trace>
  <inkml:trace contextRef="#ctx0" brushRef="#br0" timeOffset="8">16123 14622 8027,'12'-7'213,"2"2"1,1 5 0,3 0 0,2 0 0,0-1 0,1-2-1,0-1 1,1 1 0,1 2 24,2 1 0,1 0 0,2 0 0,2 0 0,0 0 0,1 0 0,-4 0 0,-1 0-238,-1 0 0,0 0 0,0 0 0</inkml:trace>
  <inkml:trace contextRef="#ctx0" brushRef="#br0" timeOffset="9">17338 14486 7987,'0'-12'-393,"0"-1"552,0 1 1,-1 3-1,-3 3 1,-3-1 0,-1 1-1,0 1 1,-2 2 0,-1 2-12,-2 1 1,1 0-1,-2 0 1,-1 0-1,-3 0 1,0 0-1,-1 0 1,1 0-1,0 1-26,3 3 1,1-1 0,2 5 0,1 2 0,1 1 0,2 1 0,0 1 0,-1 0-220,1 4 0,5-6 0,-1 4 1,3 0-1,1-1 0,0 0 1,1-3-18,3-3 0,3 3 1,6-4-1,-1 0 1,0-3-1,1-1 1,-1-1 58,1 3 1,3-1-1,1-4 1,-1 0 0,1 0-1,1-2 1,0 0 0,0-3 29,-3 3 1,0-4 0,-1 1 0,-1-1 0,-2-1 0,0 0-1,-1-2 140,-2-2 0,2-2 0,-4 1 0,-1 0 277,1-1-397,-2 6 1,-4 7-1,0 9 1,0 2 0,0 1-1,1 0 1,2 1-68,1-1 1,1 1 0,-2-1 0,3-1 0,-1-1 0,1-2 0,-2 0 0,0 0-122,0 1 0,4-5 0,-2 3 0,-1 0 0,2-2 193,0 1 0,2 3 0,3-2 0</inkml:trace>
  <inkml:trace contextRef="#ctx0" brushRef="#br0" timeOffset="10">17921 14498 8100,'-1'-11'-105,"-3"3"1,2-3 0,-2 3 0,2-2 0,-1 0 312,-1 2 1,-5 4 0,4-3 0,-2 2 0,-3 2-1,-1 2 1,-1 1 0,0 0 0,-1 0-83,1 0 0,-5 0 0,1 0 0,1 1 0,1 3 0,0 4 0,0 3 1,0 2-1,3 1 0,2 1 0,0 3 0,3-1-202,0 1 1,2 3 0,4-4 0,0-2 0,0-1 0,0-2 0,0 0 0,1-1-40,3-2 1,-1 0-1,5-5 1,2-1 0,1 0-1,2 0 1,-1 1-1,0-1 91,1-2 1,-1-1-1,1-1 1,-1-2-1,0-3 1,1 1-1,-1-2 1,1 0 19,-1-3 0,0 3 1,1-1-1,-2-3 0,-2-3 1,0-2-1,-1 1 0,0 1 177,1 2 1,-7-1-1,4 1 1,-2-1 537,0 1 0,0 6-652,-4 6 0,0 6 1,0 6-1,0 1 1,0-1-1,0 2 1,2 1-1,0 2-82,2-2 0,5-1 0,-4-2 0,1 0 0,1 1 0,0-1 0,1 1 0,0-1-511,0 0 0,-1-3 0,3-2 1,-2-1-1,2 0 534,1-1 0,1 5 0,1-3 0</inkml:trace>
  <inkml:trace contextRef="#ctx0" brushRef="#br0" timeOffset="11">18467 14585 8087,'6'-7'237,"-4"2"1,7 5-1,0-2 1,2 0-1,3-3 1,1 3-1,3 0 1,1 2 137,3 0 1,2 0 0,-1 0 0,1 0 0,-1 0 0,3 0-1,1 0 1,-1 0 0,-1 0-736,-1 0 1,-3 0-1,-2 0 1,1 0-1,-2 0 1,-1 0 359,-1 0 0,3 0 0,0 0 0</inkml:trace>
  <inkml:trace contextRef="#ctx0" brushRef="#br0" timeOffset="12">19732 13928 8204,'2'-7'179,"0"1"0,4 2 1,-1 2-1,1 3 0,-3 7 149,-2 7 0,0 6 0,2 8 0,1 4 0,-1 4 0,-2 5 0,-1 3 1,0 3-1,-1 1-323,-3-4 0,1 2 0,-4-6 0,0-1 0,2-1 0,-1-3 1,4-3-1,0-6 0,2-3 0,0-5-448,0-1 1,0-6 623,0-4 0,2-5 0,0 0-161,2-6 1,5-4 0,-4-5 0,2 0 0,3-1 0,1-1-1,1-1 1,2-3-119,2-1 0,0 2 0,6-2 0,2 0 0,5 0 0,2-2 0,-1 2 0,-1 2 0,0 3-5,0 2 0,0 1 1,-6 3-1,-1 3 1,-1 4-1,0 1 0,-2 0 1,-3 0 116,-2 0 0,-1 6 0,-1 2 0,-1 3 0,-3 3 0,-4 1 0,-2 1 0,-2 1 0,0-1 16,0 1 0,-2 4 0,-3-3 0,-6-1 0,-7 0 0,-4-5 0,-7-3 0,-4-4-97,-6-2 1,-5 2 0,0 0 0,-3-3 0,-4 0 0,2-2 0,0 0 0,5 0-2416,2 0 2482,0 0 0,11 0 0,0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18:20.97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9302 7689 7847,'8'-8'247,"0"0"0,1-2 0,-1 1 0,-1-1 1,0 2-1,-2-2 0,1-1 0,-4-1 1,0-1-214,-2 1 1,0 4 0,0-1 0,-2 1 0,-2 1 0,-4 2-1,-4 0 1,-5 1 0,-4 2 0,-2 0 0,-2 4 0,0 0-1,1 4 1,0-1 0,2 2 0,3 0 0,1 1 0,4 1 0,3-1-1,4 2 1,2 1 0,2 1 0,2 0 0,2 1 0,3-1-1,4-1 1,3-1 0,2-2 0,-1 2 0,1-1 0,-1 1 0,0-2-1,1 2 1,-2 1 0,-2 0 0,-2-1 0,-1-2-472,-3 2 1,-2-3-1,-1 1 470,0 1 0,-1 1 0,-4 0 1,-3-3-1,-3 0 0,-1-2 0,-1 2 1,1-2-1,0 1 0,-1-3 1,1-1-156,-1 3 0,5-4 1,0 3-147,-2-3 1,6-1 0,4 0 328,7 0 0,3 2 0,-1 2 1,-2 4-1,-1 3 36,-4 2 0,0-1 1,-2 1-1,0-1 1,0 0-1,0 1 0,-2-1-55,-2 1 0,3-1 0,-3 0 0,2 1 0,2-1 0,0 1 0,0 0 1,0 2-1,0 2-37,0-2 0,2 3 0,0 0 0,3 0 1,-1 0-1,0-3 0,1-1 0,1-2 1,-1 1 31,-2-1 0,3-4 0,-1-1 1,1 0-1,1-1 0,-2 0 1,2 0 181,0-1-250,-4 0 1,2-4-1,-3 2-368,2 1 0,-2-1-1701,7-8 2100,-7 4 0,15-10 0,-3 4 0</inkml:trace>
  <inkml:trace contextRef="#ctx0" brushRef="#br0" timeOffset="1">9562 8000 6330,'6'-7'727,"-5"-4"0,3 2-396,-2-2 1,-2 3 0,-2 0 0,-2 0 0,-4 1 0,-3 2 0,-2 4 0,1 1 0,0 0 0,-2 1 0,-1 2 305,-2 1 0,1 5-537,3-5 0,1 4 0,-1-2 0,1 0 0,1 4 0,3 1 0,4 2 0,2-1-248,2 0 1,6-5 0,2-3 0,3-2 0,1-2 0,1 0 0,-1 0 0,1 0-91,-1 0 1,0-4 0,1-2 0,-1-1 0,1-1 0,-2 0 0,-2 1 134,0 1 0,-1-2 351,4 4 0,-5 1 0,-3 7 0,-1 4 0,0 4-194,1 0 1,1-4-212,0 0 1,-3 1 0,5 3 0,0 1-1700,0-1-98,-4-5 1954,8 4 0,-4-4 0,5 5 0</inkml:trace>
  <inkml:trace contextRef="#ctx0" brushRef="#br0" timeOffset="2">9847 7578 8619,'0'-13'644,"0"8"0,0 6 1,0 9-1,2 6-403,2 4 0,-3 5 0,3 5 1,-2 2-1,-2 2 0,1 2 0,2 0 1,1-2-1,-1-2 0,-2-2-356,-1-2 0,-4-2 1,0-1-1,1-2 1,2-2-1,1-5 1,0-2-1,0-1 0,0-1 54,0 0 1,0-6 0,1-6 0,2-7 0,3-4 0,0-1 0,3-1 0,-1 1 0,0-1 6,2 1 0,1-2 0,1-1 0,1-2 0,0 4 0,1 2 0,0 4 1,-3 0-167,0 0 269,0 4 0,1-2 0,0 6 0,-3 2 35,-1 1 0,-5 6 0,1-2 0,-2 3 0,-2 1 0,0 1 0,0-1-296,0 1 1,-4-1 120,-1 0 1,-3-3 0,3-3 0,-2 1 0,-3-1 0,-1 1-822,-1 0 551,-1-5 0,1 8 0,-1-6 0,1-1-1412,0-2 1773,5-1 0,1-5 0,6-2 0</inkml:trace>
  <inkml:trace contextRef="#ctx0" brushRef="#br0" timeOffset="3">10505 7925 8442,'-13'0'0,"1"0"264,0 0 0,2 0 0,-1 0 0,-4 0 0,-2 0 0,-2 0 1,1 0-1,-1 0-46,-1 0 1,1 1 0,-2 4-1,5 2 1,2 1 0,2-1-1,1 0 1,1-1-210,2 4 1,5 1 0,0 2-1,6-2 1,5-3 0,3-3 0,2-1-1,-1 1-131,1-3 0,3 0 0,1-2 0,-2 0 0,-1 0 0,-2 0 0,2 0 0,1-2-103,1-2 1,1 1 0,-5-3 0,1-1 0,-1 1 0,-1-1 231,-3 0 0,-2 6 43,-6 1 1,0 1 0,0 8-1,0 0 1,0 2 0,0 2 0,0-1-895,0 1 1,4-5-1,0 0 844,-1 2 0,4 1 0,0 1 0</inkml:trace>
  <inkml:trace contextRef="#ctx0" brushRef="#br0" timeOffset="4">10964 7975 10720,'0'12'253,"0"-5"1,0 4-1,-2-3 1,-2 3-1,-4 2 1,-3-1 0,-2 1-1,0-1 1,-2 0-417,-2 1 0,-4-2 1,5-2-1,1-2 1,2 0 162,5 0 0,-3-4 0,4 2 0</inkml:trace>
  <inkml:trace contextRef="#ctx0" brushRef="#br0" timeOffset="5">11385 7925 7972,'2'-7'300,"2"3"1,-3 1 16,3-1 1,2 1-104,-2-5 1,-1 4 0,-7-3 0,-5 2 0,-2 2 97,-1 1 1,0 2-118,-1 0-190,1 0 1,-1 0-1,1 0 1,0 0-1,-1 0 1,1 0 115,-1 0 1,1 0-1,1 2 1,1 2-1,3 4-106,2 3 1,1-2 0,4-1 0,0 1 0,0 3-274,0 0 1,4-4 176,0 0 0,2-5 1,-2 1-1,4-2 0,3-2 23,1 0 0,1 0 0,-1-2 0,1 0 0,-1-4 0,0 1 0,1-1 0,-1 2 46,1-2 1,-1 5 0,0-3 0,1 2 529,-1 2-512,-5 0 1,0 2 0,-4 2-1,1 4 1,-1 3 0,-2 2 0,-1-1-274,0 1 0,1-5 1,2 0-1,3 0 1,0-1 266,4-3 0,7-2 0,2-2 0</inkml:trace>
  <inkml:trace contextRef="#ctx0" brushRef="#br0" timeOffset="6">11658 7578 7811,'0'-13'1502,"0"1"-1114,0 0 0,0 6 1,0 6-1,2 7 0,0 4 1,2 3-1,1 2 1,-1 5-1,0 2 819,-1 2 0,2 4-1299,-1 0 1,5 6 0,-5-4-1,-2 2 1,1-1 0,0-2 0,1-2-1,-1-3 1,-2-3 0,-1-3-1,2-1 1,0-3 0,2-1-953,-1-2 1,-1-2-1,-2-6 1,0-8 1195,0-6 0,0-3 1,0-3-1,0 0 1,1 1-1,3 0 1,3-1-1,1 0 1,2 1-1,2 1 1,3 1-1,1 1-19,-3 0 1,0 5-1,-1 3-133,1 2 0,-1 2 0,0 2 0,-1 2 0,-2 4 0,-5 3-16,-3 1 0,-1 1 0,0-1 0,-1 1 0,-2-1 0,-2 1 0,-2-2 0,-3-2 0,-1-1-46,-1 2 1,-1-3 0,1 0 0,-1-2 0,2 0-1,2-1 1,0 0 0,0-1-681,-2-2 1,3-1-1,1-1 742,1-4 0,2-1 0,4-7 0</inkml:trace>
  <inkml:trace contextRef="#ctx0" brushRef="#br0" timeOffset="7">12117 7454 8076,'0'-7'3665,"1"3"-3484,4 8 0,-4-1 0,4 6 0,0 4 0,-1 3 0,0 4 1,0 2-1,2 2-55,0 5 1,-3 4 0,1 6 0,-2 0 0,-2-4 0,0 1 0,0-1 0,0-1 0,0-4-1,0-2 1,0-6 0,0-1-557,0-2 1,0-4-1,0 2 1,0-3 261,0-2 0,5-5 0,3-4 1,2-6-1,0-5 0,-3-3 85,-2-2 0,5 1 0,-3-1 0,1 1 0,0 0 1,2-1-1,1-1 69,1-2 1,1 2-1,-1-3 1,1 4-1,-1 2 1,0 1 0,1 3-1,-1 2 43,1 2 0,-1 1 1,0 2-1,1 2 0,-2 2 80,-3 4 1,2 3 0,-6 2-1,-1-1 1,-2 2 0,-1 1-82,0 2 1,-1-1-1,-4-3 1,-3-2-1,-3-2 1,-1-1-1,-1 2 1,0 0 0,-4-1-220,-4 0 1,2-5 0,0 3-1,1-2 1,3-1 0,1 0-1,2 1-443,-1-3 1,5 0 633,0-2 0,10-6 0,0-1 0</inkml:trace>
  <inkml:trace contextRef="#ctx0" brushRef="#br0" timeOffset="8">12700 8024 12289,'-11'13'361,"1"-1"0,2 1 1,0-1-372,1 0 1,-4 1-1,3-1 1,-3 1-1,-2-2 10,1-3 0,5 3 0,1-4 0</inkml:trace>
  <inkml:trace contextRef="#ctx0" brushRef="#br0" timeOffset="9">13171 7913 7835,'-1'-13'424,"-2"1"1,-2 1-217,-2 3 0,3-2 0,-5 6 0,0 1 0,-2 2 0,-2 1 0,1 0 0,-1 0 0,0 0 0,-2 0 213,-2 0 1,0 1-429,5 3 0,-4 3 1,-1 5-1,2 1 1,2-1-1,4 1 1,2-1-105,1 1 1,-2-1 0,4 0 0,1 1 0,3-1 0,4-1-1,3-1 28,0-2 1,4-5-1,-3 1 1,5-3-1,2-1 1,2 0-1,-2-1 1,-2-2 73,0-1 1,-1-4-1,1 2 1,-2-1-1,-2-1 1,0 1-1,0 2 47,2-1 1,-2 1 96,-1-4 1,-4 3 0,3 1 0,0-1 161,0-1 1,-5 2 0,3 10-299,-4 3 1,-1-1-104,0 1 1,0 0 0,0 5 0,0-1 0,0 1 0,1-2-427,3-3 0,-1 1 0,5-4 1,2-3 529,1 0 0,1-2 0,1 0 0</inkml:trace>
  <inkml:trace contextRef="#ctx0" brushRef="#br0" timeOffset="10">13370 7441 7907,'0'-8'1860,"0"0"-1585,0 5 1,0-1 0,0 8 0,1 6-1,2 4 1,1 3 0,0 4 0,0 4-88,0 2 1,2 8-1,-3-2 1,1 3-1,0 1 1,0 0-1,0-1 1,-1-1-1,-2-4 1,-1 0-108,0-4 0,0-5-598,0-1 0,0-6 1,0 2-1,0-4-691,0 0 968,0-1 128,0-5 0,0-3 135,0-8 0,0-3 1,2-5-1,2-1 1,3 1-1,1 0 12,0-1 0,1 1 1,3-2-1,0-1 1,2-2-1,1 1 1,2-1-12,-2 1 1,0 0-2,2 8 0,-4-3 0,4 4 0,-3 0 0,-2 3 53,1 3 0,-1 1 0,-1 1 1,-1 2-1,-3 3 0,-2 0 1,-2 4 53,-2 1 1,3 3-149,0 2 0,1-2 1,-5 3-1,0-4 1,0 0-1,0-1 1,-2 1-74,-2-1 1,1 1 0,-5-1-1,-2 0 1,-1 1 0,-1-2 108,0-3 1,-5-1 0,1-4 0,0 1 0,1-1 0,0-1 0,-2 1 0,2 1 0,2-1-10,0-2 0,5-1 0,0 0 0,-1-1 0,1-2-370,0-1 1,5-6 0,0 4 0,6-3 360,5 1 0,3 0 0,2-5 0</inkml:trace>
  <inkml:trace contextRef="#ctx0" brushRef="#br0" timeOffset="11">14002 7938 8874,'-8'4'449,"0"0"1,4 5 0,-5-2-1,1 2 1,0-1 0,0 1-267,-2 3 1,-1 0 0,-2 0-1,1 1 1,0-1 0,-1-1-1,1-1 1,1-2-184,3 2 0,-9 1 0,3 1 0</inkml:trace>
  <inkml:trace contextRef="#ctx0" brushRef="#br0" timeOffset="12">14350 7466 7935,'0'-7'0,"0"0"202,0 3 702,0 3 1,0-6-475,0 3 1,1 4-1,2 0 1,1 8-1,-1 7 1,-1 6-156,2 2 1,-2 8-1,2 3 1,-3 5-1,-1 3-559,0 3 0,0-1-61,0 1-864,-5-2 1055,-2-6 1,-1-4 0,1-3 0,0-2 0,1-6 0,1-1 0,1-5 0,0-1-256,-1-4 433,1-1 1,4-8 0,2-7 0,2-4 0,4-4 0,3 0 0,0-3 0,0 0 32,2 1 0,-4-3-159,8 1 1,1-1 0,0 3 0,-1-1 0,3 2 0,-2 3 18,0 3 1,-2 3 80,-3-3 0,-1 5 1,0-1-1,-1 4 346,-2 4 0,-4-1-340,-5 5 1,0 1 0,0 3 0,0 0 0,0 1 0,-1-2-19,-3-3 0,1 3-45,-5-3 1,1-1 0,-3 0-1,2 0 1,-2 0 0,-1 1-76,-1-1 1,-2 0 56,-3-3 1,4-1-1,-4 4 1,3-2 0,2-2-1,0-1 1,-1-1-370,1 3 1,3-3 0,3 2 445,0-6 0,2-3 0,4-7 0</inkml:trace>
  <inkml:trace contextRef="#ctx0" brushRef="#br0" timeOffset="13">14846 7404 8370,'0'-5'2697,"0"5"-2399,0 7 1,0 8 0,0 3 0,0 2 0,0 5 0,0 5 0,0 5 0,0 5 0,0 3 0,0 2-337,0-1 0,-2 2 0,-1-8 0,-2-3 0,-1-4 1,1-3-1,1-3 0,0-5 0,0-3 0,1-3-1132,1-2 0,2-4 1060,0 1 1,0-12-1,2-1 1,1-6 0,2-2-1,2-1 1,1 1 80,-1 0 0,4-5 0,-3 0 0,3 1 0,3-1 0,0 1 0,1 1 0,-1 2-31,1 5 0,0-2 0,-2 6 0,-1 1 0,0 2 0,1 1 114,-1 0 1,-5 7 0,-3 5 0,-2 6 0,-2 2 0,0-4 33,0-2 1,-4-2 0,-2-1 0,-1-1-1,-1-2 1,0 1 0,-1-1 0,0-1-118,-2-2 1,-2 3-1,1-2 1,-1-1-1,1 1 1,0-2-804,-1 2 1,1-5-1,-1 3-327,1-2 1,5-4 1158,3-2 0,8-3 0,3-5 0</inkml:trace>
  <inkml:trace contextRef="#ctx0" brushRef="#br0" timeOffset="14">15367 7838 7828,'-6'-7'230,"3"2"1,-5 5 0,-2 0 0,-2 0 0,-3 0 24,-2 0 0,-1 1 1,3 2-1,-1 3 1,-1-1-1,1 2 0,-1 0 1,2 1-1,1 0 1,2 1-1,-1 0-30,1 2 0,4-2 0,1-1 0,3 0-444,5-1 1,4-2-1,8-5 1,-1 0 0,1 0-1,-1 0 2,0 0 1,1 0-1,-1-1 1,1-2-1,-1-2 1,0-1 285,1 1 0,-1-3 1,1 3-1,-1 3 242,0 0 1,0 4 0,-4 2-976,-4 4 1,-3 3 0,1 0-2153,2-3 2816,-3-2 0,10-6 0,-4 0 0</inkml:trace>
  <inkml:trace contextRef="#ctx0" brushRef="#br0" timeOffset="15">15689 7826 8295,'-4'12'1032,"-2"1"1,-1-1-1,-1 0 1,0 1-832,0-1 0,-1 1 0,-3-1 0,0 1 0,-2-1 1,-1 0-1,-3 1 0,0-1 75,0 1 1,1-1-2035,5 0 1758,0 1 0,-1-1 0,1 1 0</inkml:trace>
  <inkml:trace contextRef="#ctx0" brushRef="#br0" timeOffset="16">15974 7417 7929,'0'-13'461,"-1"6"1,-2 2-1,0 1 1,3 1-215,3 4 0,5 1 0,-2 6 0,1 2 0,2 2 0,2 5 0,0 3 0,-1 5 0,-2 5 0,2 6 0,0 5-194,-2 4 0,2-1 0,-6 3 0,-2-5 1,0-2-1,-2-5 0,-2-4 0,0-3 1,-4-3-262,-1-5 1,3-2-1,-3-5 1,0-2-535,1-3 0,3-4 707,-1-8 1,6-3 0,4-5 0,1-1 0,2 1 0,2 0-32,2-1 0,1-3 0,1-2 0,1 0 1,-1-2-1,1 3 0,-1-1 0,1 1-140,-1-1 0,-1 6 251,-1-1 0,-1 2 0,0 6 1,1-1-1,-2 2 0,-1 4 1,-4 4 3,0 3 1,-2 3 0,-4 5 0,0 3 0,0 0 0,-1 1-120,-3 0 0,-2-3 31,-2 0 0,-3-2 1,2-3-1,-3-1 1,-3-4-1,-2 0-134,2-3 0,1 2 101,2-1 0,-4 0 0,-1-4 1,2 0-1,1 0 0,2 0-687,-1 0 510,6 0 249,2 0 0,5-5 0,0-2 0</inkml:trace>
  <inkml:trace contextRef="#ctx0" brushRef="#br0" timeOffset="17">16508 7330 9266,'-7'5'655,"1"2"0,2 3 0,0 1 0,1 4 0,2 3 159,1 4 1,0 3-704,0 4 1,4 2 0,0 5 0,0-1 0,0-1 0,2 2 0,-1 1 0,1-2-114,-3-4 0,-2-2 0,-1-4 1,0-1-1,0-2 0,0-3 0,0-1 1,0-3-517,0-1 1,-1-2 0,-2 1-1,-3-2 207,-1-3 1,5-4-1,-3-8 274,4-4 1,5-3-1,2-2 1,1 1-1,1-1 1,0 1 0,0-2-1,2-2-9,1-5 0,2 3 1,-1 0-1,0 2 0,1-1 1,-1 2-1,1 2 66,-1 5 0,0-1 0,1 4 1,-1 3-1,1 0 0,-1 2-8,0 0 1,-5 6 0,-3 2-1,-2 3 1,-2 1 0,0 1 0,0-1-12,0 1 0,-2 3 1,-2 1-1,-3-2 1,-2-3-1,-2-2 1,-3-2-1,0 0 1,0 1-140,2-1 0,-5-4 1,1 3-1,1-1 1,1-4-1,2 1-340,-1 1 1,5-2 0,1 0-1,1-4 478,4-7 0,6-2 0,3-1 0</inkml:trace>
  <inkml:trace contextRef="#ctx0" brushRef="#br0" timeOffset="18">17041 7330 7946,'0'-13'867,"0"1"1,0 4-298,0-1 1,0 8-1,0 1 1,0 8-1,0 6 1,0 4 0,0 0-366,0 0 1,0 5-1,0 1 1,0 5 0,0 2-1,0 4 1,0 2 0,0 3-336,0 1 0,-2 1 0,0-5 0,-2 0 0,-1-1 0,1-3 0,-1-4 0,-1-4 0,1-3-564,2-2 0,-3-4 0,1 0 499,-2-2 0,4-9 1,1-3-1,4-8 1,7-3 120,2-5 1,1-1 0,0 1 0,1-3 0,-1-3 0,2-4 0,1-1 0,2 1 103,-2-1 0,-1 0 1,-2 2-1,0 1 1,1 2-1,-1 2 1,1 3-1,-1 3 197,0 4 0,1 2 1,-1 6-1,-1 1 1,-1 4-163,-2 3 0,-5 3 0,2 3 0,0 1 0,-1 1 0,-2-1 0,0-1 0,-2-1-59,0-1 1,0 0-1,0 1 1,0-1 0,0 1-1,-2-1 1,0 0-1,-5 1-50,-4-1 0,1 1 1,-6-1-1,0 0 0,0 0 1,-3-3-1,-2-2 0,2 0-155,1 0 0,1-4 0,5 1 0,-1-3 1,1-1-2186,0 0 2384,5 0 0,1-5 0,6-2 0</inkml:trace>
  <inkml:trace contextRef="#ctx0" brushRef="#br0" timeOffset="19">17649 7838 8694,'-9'11'229,"1"-2"1,0 2-1,-5-3 1,1 3-1,0 1 1,-1 1-1,1-1 54,-1 1 1,1-4 0,-2 1-586,-2-1 1,6 5 301,-2-6 0,2 4 0,-2 0 0</inkml:trace>
  <inkml:trace contextRef="#ctx0" brushRef="#br0" timeOffset="20">17983 7392 7924,'0'-8'0,"-1"1"694,-3 1 1,3 1 0,-2 2-463,6-1 0,-2 1 1,4 7-1,0 4 1,0 3-1,1 3 0,0 4 1,1 6-1,2 4 1,-1 3-1,-1 0-135,-2 1 0,4 1 0,-5 3 1,0-1-1,0-4 0,0-2 1,-1-4-1,-2-4 0,-1-3-533,0-3 0,0-2 90,0 0 0,0-5-129,0 0 347,0-5 0,0 1 0,0-8-143,0-4 204,0-3 1,0-6-1,2 1 1,0-1-1,4 1 1,-1-2-202,1-1 1,4 2 162,-2-4 1,3 5 0,1-4-1,1 3 1,-1 1 0,0 3-143,1 0 0,3 6 242,1 3 1,-1 3 0,-3 1-1,-1 0 1,1 0 0,-1 1 86,0 3 1,-3 3-12,-1 6 1,-5 3 0,1 1 0,-1-1 0,-1 1 0,3 1 0,-3 0 47,0 0 1,-2-2-1,-2-4 1,0 1-1,-4-1 1,-1 1-1,-3-2-106,-1-3 0,-2 3 0,-4-4 1,-2 1-1,-2-1 0,1-1 1,-3-2-1,1 0-245,2 0 0,-2 0 139,5-4 0,1 1 1,3 2-1,1 1 1,-1-1-254,1-2 66,5-1 1,2-5-51,5-3 0,1 1-52,3-1 1,3 3-1,5-3 382,1-1 0,5-3 0,1 0 0</inkml:trace>
  <inkml:trace contextRef="#ctx0" brushRef="#br0" timeOffset="21">18653 7317 8182,'0'-8'4017,"0"0"-3783,0 5 1,0-1-1,0 8 1,0 4-1,0 5 1,0 2-1,0 3-34,0 1 0,0-2 1,0 3-1,2 4 1,0 2-1,2 4 1,-1 2-1,-1 2-188,-2 2 1,0 1 0,0-1 0,0-1-1,0-4 1,0 0 0,0-5 0,0-4-748,0-5 1,0 0 0,0 0 0,0-2-203,0-1 899,0-7 0,0-7 0,0-8 1,1-4-1,2 0 0,1 0 0,-1-1 1,-1 0 5,2-4 1,2-1-1,5-4 1,0 1 0,3-1-1,1 0 1,1 2-37,1 3 0,4-1 0,-5 3 0,1 3 1,-1 3-1,1 4 0,-2 2 98,-1 2 1,-2 1 0,1 0 0,-2 1 0,-3 3 0,-3 4 54,1 3 1,-5 2 0,3-1 0,-2 1 0,-1-1 0,2 0 0,1 1 0,-1-1 0,-2 1-94,-1-1 1,0 0 0,0 1 0,0-1 0,0 1 0,0-1 0,-1 0 0,-3 0-37,-5-4 1,-2 3 0,-1-3-1,-2 2 1,-1-1 0,-3-2-1,-1 0 29,-3 0 0,2 0 0,1 1 1,0-2-1,1-2 0,0 0 1,3-1-1,1-2 0,2-1 19,-1 0 0,1 4 1,0 0-1,-1-1 150,1-2 316,5-1 0,1-1-573,6-3 1,0 1-4329,0-5 4431,0 5 0,0-8 0,0 4 0</inkml:trace>
  <inkml:trace contextRef="#ctx0" brushRef="#br0" timeOffset="22">19261 7342 7905,'-8'-4'-226,"1"-1"0,1-2 527,3-3 1,2 3 0,1-1 0,0-2 0,0-1-108,0-1 1,1 1 0,2 1 0,3 2 0,1-2 0,2-1 0,1-1 0,0-1 0,-1 1-1,4 0-202,2-1 0,5-3 1,-2-1-1,0 2 1,0 3-1,-4 2 1,-3 3-1,-3 1-176,2 4 1,-3-1-1,1 0 1,0 0-56,-1 5 0,-1-1 298,-6 7 1,-2 2 0,0 5-1,-3 3 1,1 1 0,0 4 243,0 0 0,-4 2-259,4 0 0,-5-5 0,5 0 0,0-1 0,0-1 0,0 0 92,1-3 0,3-6-159,4 0 0,-1-2 0,4 2 0,0-2 0,0 0 0,2-1 0,2-1-104,2-2 1,-5-2 0,0-1 0,2 0 0,1 0 0,1 0 0,1 0-32,-1 0 1,-4 0-1,1-1 1,0-2 315,2-1 1,-5 0 48,-6 4 0,-6 0 1,-6 0-1,1 1 1,1 3-1,2 5-124,-2 2 1,5 1-1,1 0 1,2 1-1,2-1 1,0 1-1,0-1 1,0 2-200,0 2 0,0-2 0,0 3 0,0-2 0,0 0 0,0 2 0,0-2 0,0-2 71,0 0 0,4-1 0,1 1 0,-3-1 0,0 0 0,-2 1 0,0-1 47,0 1 0,0-1 0,0 0 0,0 1 0,0-1 0,0 1 0,1-2 0,2-2-77,1 0 1,0-1 0,-3 4 0,2 1 0,1-1 78,-1 0 0,-2 1 0,-1-1 1,-1-1-1,-2-1 0,-2-3 0,-1 0 50,1 0 1,-3-3 0,2 4 0,-1 0 0,-2 1 0,-3-3 0,1 1 10,3 0 1,-3-4-1,3 1 1,-3-2 0,0-1-1,1 2 85,2 1 1,0 0 0,-5-4-1,1 0-178,-1 0 0,5 0-43,0 0-142,5 0 213,-2-6 0,5 0 0,0-7 0</inkml:trace>
  <inkml:trace contextRef="#ctx0" brushRef="#br0" timeOffset="23">6821 8620 7930,'2'-9'1297,"2"1"-1196,-3 5 1,9-4 0,-5 5 0,1-4 0,-1-1 27,-2-2 0,-2 2 0,-2 0 0,-3 1 0,-4 4-10,-3 0 0,2 2 0,1 0 0,-1 0 1,-3 0-1,0 2-24,0 2 0,3-2 0,3 7 0,-1-1 0,1 0 0,1 1-21,2 0 1,1 2 0,2 2-1,0-1 1,0 0-79,0 1 0,2-5 0,1 0 0,1 2 0,-2 1 0,0 1 0,-2 1 0,0-1-9,0 1 1,0-1 0,0 0 0,0 1 0,-2-1-28,-2 1 1,-3-1 0,-5-1 0,0-3 1,-1-2 0,1-6-313,-1 0 1,7-2 19,1-2 1,5 3 0,5-3 327,3 2 0,-1 2 0,1 0 0,0 2 0,1 1 103,-1 1 0,-5 1 1,2-2-1,-1 3 1,0 0-54,-1 4 1,-2 1 0,-1 1 0,0 1-72,0-1 1,-4 1 0,0-1 0,1 0 0,1 1-63,-2-1 1,2-3 0,-2-1-1,3 1 1,1 3 52,0 0 1,0 0 0,0 1 0,0-1 0,0 1 91,0-1 1,0 0 0,0 1 0,0-1 179,0 1 1,1-7-827,3-1 1,-1-10 586,5-3 0,0-3 0,5-1 0</inkml:trace>
  <inkml:trace contextRef="#ctx0" brushRef="#br0" timeOffset="24">7082 8880 7871,'0'-12'465,"-2"-1"0,-2 2-135,-4 3 0,1-2 1,-1 6-1,-2 1 0,-1 2 1,-1 1-1,-1 0-212,1 0 1,4 1 0,-1 4-1,1 3 1,0 3 0,1 1-1,1 1 1,4-1-138,0 0 0,2 1 0,0-1 0,2-1 0,0-1-106,3-2 0,4-5 1,-1 1-1,4-3 1,0-2-1,0-2 20,1-1 1,-5-4-1,0 4 1,1 0-1,-1 0 1,-1-2-1,0 1 1,-2-2 257,1 0 1,3-2 0,-2-3 402,0 0 0,-1 6 0,-6 6-433,0 7 0,0 4 0,0 1 0,0 1 0,0-1 1,0 1-819,0-1 1,0 0 0,0 1-497,0-1 1,1-5 1190,3-3 0,3-2 0,5-2 0</inkml:trace>
  <inkml:trace contextRef="#ctx0" brushRef="#br0" timeOffset="25">7268 8582 7539,'0'-12'1766,"0"0"-1355,0-1 1,0 8-1,0 5 1,0 8 0,0 6-1,0 4 1,0 1 0,0 3-1,0 3-355,0 4 0,4-3 0,0 3 0,-1-3 0,-2-1 0,-1 0 0,0-2 0,0-1 1,0-3-1,0-1-813,0-2 0,0-3 312,0 0 1,0-5 0,0 0-711,0 2 1175,0-5 1,2 0-1,0-10-62,2-3 1,5-4 0,-4-3 0,2-2 0,1 2 0,1 0 0,-2 0 0,-1-3 84,1-2 1,2 5-1,2-1 1,-2 3-1,0 5 118,0 4 0,-2 2 0,0 4 0,-2 2 0,-2 4-121,-1 3 1,-2 2 0,0-1 0,0 0-1,0 2 1,0 1 0,0 2 0,0-2-218,0-1 1,0-2-1,-2 1 1,-1-1 0,-2-1-1,-1-1-38,1-2 0,-5-4 0,2 3 0,-3-1 0,-1-4-10,-1 0 1,1 2 0,-1 0 0,1-1-999,0-2 1223,5-6 0,1-8 0,6-6 0</inkml:trace>
  <inkml:trace contextRef="#ctx0" brushRef="#br0" timeOffset="26">7665 8880 6743,'7'-5'1925,"-2"3"-1539,-5-9 0,-1 10 302,-3-3-460,2-3 1,-5 5 0,3-2-31,-4 3 1,-3 1 0,-2 0 9,1 0 0,0 0-205,-1 0 0,1 1 0,-1 3 1,1 3-1,1 2 0,1-1 0,3 1 1,1 1-1,0 0 0,1-2-355,2 2 1,1-3 0,2 1 0,2 0 0,2-1 186,4-3 0,-1-3 0,1-1 1,2 0-1,1-1 0,1-2 1,1-2-1,-1-2 0,1-1 92,-1 1 1,0-3 0,-1 5 382,-2-2 0,-2 4 159,-3-1 1,-3 4-137,3 4 0,-2-1-443,-2 5 0,0 0 0,0 5 1,0-1-1,1-1-691,3-3 1,-1-1-1,5-4 801,2 1 0,-5 6 0,1-3 0</inkml:trace>
  <inkml:trace contextRef="#ctx0" brushRef="#br0" timeOffset="27">7813 8582 7987,'0'-12'1772,"0"0"-1481,0 5 1,0 3-1,0 8 1,0 4-1,0 3 1,0 3-1,0 2 1,0 4-173,0-1 0,0 6 1,0-2-1,0 3 0,0 1 1,0-4-1,0 0 0,0-1 1,0 0-1,0-2 0,0-2-400,0 0 1,0-5 0,0 4-1,2-3-142,2-2 0,-1-5 0,5-3 399,2-3 1,-3-6-1,1-3 1,1-3 0,1-2-1,0 1 1,-2-1-69,2 1 1,-3 0 0,1-1-1,1 1 1,3-1 90,0 1 1,0 5 0,-1 4-1,-2 6 1,-5 5 147,-3 3 1,3 2 0,0-1 0,-1 1 0,-1-1-165,-2 0 1,0-3-1,0-1 1,-2 0-1,-1 1 1,-2-3-120,-2 0 1,3 2 0,-4-2 0,-2-1-1,-1 1 1,-1-2-564,-1 1 0,1-3 0,-1 3 699,1 1 0,5-10 0,1 2 0</inkml:trace>
  <inkml:trace contextRef="#ctx0" brushRef="#br0" timeOffset="28">8260 8905 7859,'7'-1'1910,"-3"-4"-1591,-3 4-128,-1-5 1,0 5-1,-1-2 1,-3-1 0,-4 1-1,-3 2 1,-2 1 3,1 0 1,-1 0 0,1 0 0,0 1-1,-1 2 1,1 3 0,-1-1 0,1 2-344,0 0 1,3 0-1,2 3 1,2-2-1,3 0-133,5-1 1,4-2-1,6-5 1,-1 0 0,0-1-1,1-2 1,-1-2 241,1-2 0,-1 3 0,0-3 1,1 1 432,-1 4-279,-5 0 0,3 4 1,-6 2-198,-1 4 0,-2-1-289,-1 1 0,0-4 0,1 3 0,2 0 1,3-1-688,0-1 0,-1-1 1058,3-4 0,0 6 0,5 1 0</inkml:trace>
  <inkml:trace contextRef="#ctx0" brushRef="#br0" timeOffset="29">8396 8508 8010,'0'-12'2171,"0"5"0,0 3-1949,0 8 1,0 4-1,0 7 1,0 4 0,0 3-1,2 6 719,2 2-816,-3-2 0,9 8 1,-5-3-223,2 3 0,-4-5 1,3-2-1,-2-4 0,0-3 1,-1-3-1,-2-1-517,-1-2 1,0-3 0,0 0 467,0-1 1,1-5 0,2-4 0,1-6 0,0-5 92,2-3 0,-3-2 0,4 1 1,-1-1-1,0 1 0,1-2 0,0-1 1,2-1-42,2 0 0,-2 3 1,-1 0-1,2 2 1,1 3 88,1 4 0,-4 2 188,1 2 1,-5 0-1,4 2 1,0 2 3,-1 4 0,0 3-170,-3 2 1,-1-1 0,4 0 0,-2 1 0,-1-1-90,2 1 0,-5-5 70,3 0 1,-2 0 0,-2 5 0,-2-1 7,-2 1 0,-3-5-134,-5 0 0,0-4 0,-1 3 0,1 0 0,-1-1 1,1 1-594,0-1 0,-1-3-431,1 1 0,4-2 1152,-1-2 0,7 0 0,-4 0 0</inkml:trace>
  <inkml:trace contextRef="#ctx0" brushRef="#br0" timeOffset="30">8905 8930 12782,'-7'0'970,"1"0"-2767,6 0-528,0 0 1485,6 0 994,-5 0 418,5 0-451,-6 0 1,-1 0-1,-4 0 185,-3 0-276,3 0 1,-6 0 149,2 0 1,5 0 23,4 0 1,6 0-208,6 0 1,-5 1-1,-3 3 1,-4 4-164,-4 3 1,-2 2 0,-3-2-1,1-1 1,-3-2 0,-3 1-1,-3 3 166,2 0 0,1 0 0,2 1 0</inkml:trace>
  <inkml:trace contextRef="#ctx0" brushRef="#br0" timeOffset="31">9190 8855 7881,'0'-12'233,"-1"4"0,-2-1 1,-3 1-1,1 0 1,-2 1 56,0 1 1,3-2 0,-4 3 0,-2-1 0,-1 1 343,-1 2-279,-1 1-317,1 2-217,0 0 1,0 6 115,4 2 1,1 3 97,3 2 1,3 0-181,-3 4 1,2-3 0,2 2-1,0-2 1,0-2 0,0 1-102,0-1 0,2-1 0,2-2 1,4-5 235,3-3 0,2-1 0,-1-1 0,0-2 0,1-3 0,-1 0 0,1-4-66,-1-1 0,0 3 0,1-1 0,-1 0 0,1-2 314,-1-2 0,-1 1 0,-3 2-49,-4 6 1,-2 1-1,-2 12 1,0 0-1,0 2 1,0 2 0,0-1-200,0 0 0,0 1 0,0-1 0,0 1 1,1-2-574,3-3 1,-1-3-1,5-5 1,2 0-1,1 0 583,1 0 0,1 0 0,-1 0 0</inkml:trace>
  <inkml:trace contextRef="#ctx0" brushRef="#br0" timeOffset="32">9364 8520 7770,'0'-12'573,"0"0"0,0-1 1,1 2-217,3 3 0,-1 2 0,4 8 0,-2 2 0,0 6 0,-1 3 0,1 5 0,1 2-167,-1 2 1,1 5 0,-3 3 0,1 2 0,-2 1 0,1-1 0,0-2 0,1-2 0,-1-2-311,-2-3 0,-1-6 1,0-1-1,0-2 0,0-1 1,0-1-1137,0 0 0,0-6 1192,0-6 0,2-6 0,0-6 1,4-2-1,-1-1 0,2-1 1,0-1-82,3-1 1,-3 4 0,0-2-1,-1 2 1,1 2 0,3-1-1,1 2 208,1 3 1,-3-2 0,-1 6-1,2 1 1,-1 3 89,-1 5 1,-1 1 0,-4 7-1,1 1 1,-1 1-115,-2 1 1,-1 1 0,0-5 0,-1 1 0,-2-1 0,-2-1 0,-1-1 0,-1-2 12,0 2 0,-1-3 0,-4 1 1,-1 0-1,1 0 0,0-1 1,-1-1-255,1-3 1,1-1-1,1 1 1,2 1-1196,-2-1 1397,5-2 0,5-6 0,7-2 0</inkml:trace>
  <inkml:trace contextRef="#ctx0" brushRef="#br0" timeOffset="33">9922 8818 7041,'0'-8'1185,"0"0"-737,0 5 0,0-8 0,0 2-215,0-2 0,-2 3 0,-2 1 0,-4 2 0,-3 1 0,-1 0 1,-1-1-1,1 3-124,-1 0 0,1 2 0,0 2 0,-1 0 1,1 4-1,-1 1 0,2 2 0,2 2-77,1 2 0,5-1-106,-1 1 1,-2-1 0,2 0 0,1 1 0,3-2-174,4-3 1,-1-1 171,5-3 0,1-2 0,3 2 0,0-3 0,1-1 0,-1 0-147,1 0 1,-5-4-1,0 0 1,2 0 0,1-2-1,1-1 148,1 0 1,-5-2 0,-1 3-1,0 1 315,0-1 0,-5 3 0,2 8 0,-2 3-253,-2 3 0,0 1 0,0 1 0,0-1 1,0 0-1566,0 1 1,1-5 1576,3 0 0,9-5 0,6 3 0</inkml:trace>
  <inkml:trace contextRef="#ctx0" brushRef="#br0" timeOffset="34">10046 8421 8074,'0'-7'1784,"0"3"0,0 8-1590,0 5 0,0 3 0,0 3 0,1 3 0,2 1 0,1 3 0,0 2 0,0 1-78,1-1 1,0 1 0,-2 0 0,1 1 0,-1 0 0,-2 1 0,0-4 0,2-1-312,1-3 1,1-1 0,-5-5 0,0-1 0,0 0 0,0 1 0,0-1-1483,0 1 1581,0-6 0,0-3 0,1-8 0,2-5 1,1-2-1,0-1 82,1-1 0,1 1 0,4 0 0,-4-2 0,1-1 0,0-3 0,3 0 0,0-1-42,-2-1 1,3 5-1,-3-1 1,3 3-1,2 4 1,-1 2 157,0 1 0,-3 2 1,-3 5-1,0 4 1,-2 1-1,0 3 1,0-1-69,-1 2 1,-1 1-1,-2 1 1,0 0 0,0 1-1,1-1 1,2 1 0,1-1-1,-1 0 5,-2 1 0,-1-1 0,0 1 0,-1-2 1,-2-2-1,-3 0 19,-1 0 0,-1-2 0,-4 1 0,-1 1 1,1-2-1,0-3-101,-1-3 0,1 3 0,-1 0-1547,1-1 375,5-2 1,2-2-364,5-3 1578,0 3 0,5-10 0,2 4 0</inkml:trace>
  <inkml:trace contextRef="#ctx0" brushRef="#br0" timeOffset="35">10542 8446 7923,'0'-8'3445,"0"-1"-3149,0 1 0,0 3 0,-1 5 0,-2 7-60,-1 4 0,0 1 0,4 2 0,0 2 0,0 5 0,0 2 0,0 4-234,0 2 0,0 1 0,0 6 0,-2-2 0,-1 2 0,-1-3 0,0-1 0,0-6-540,0-4 1,0-4 0,4-6 0,0 1 0,1-2 424,3-3 1,-1-3 0,5-6-1,1-3 80,-3-4 1,4 1 0,-4-1 0,-1-2-1,2-1 1,-1-2 0,0 0 0,1-2-145,3-2 1,-3-1 0,1 3 0,2-2 0,-1 2 0,1 3 0,-2 2 0,2 3 209,1 2 1,-3 1 0,1 4 0,-1 1 0,-1 3 66,-3 4 0,-3 3 0,-1 2 0,0-1 0,0 1 0,0-1 0,0 0 0,0 1-22,0-1 1,0 1 0,0-1 0,-1 0-57,-3 1 1,2-5-187,-2 0 188,-3 1-35,0 3 0,-4-4 0,2-1 1,0 0-1,0-1 0,-2 1 1,-2-2-1,1 1 0,0-2-284,-1 1 0,1-3 0,-1 2 0,1-3-1175,0-1 1470,5 0 0,-4 0 0,4 0 0</inkml:trace>
  <inkml:trace contextRef="#ctx0" brushRef="#br0" timeOffset="36">10988 8843 8539,'-5'8'433,"-3"0"1,-3 1-1,-2 3 1,1-1 0,-2 0-1,-1 0 1,-3 3-287,-1 0 0,-3-1 0,-6 1 0,-1 1 1,3 2-148,4-2 0,-1-1 0,3-2 0</inkml:trace>
  <inkml:trace contextRef="#ctx0" brushRef="#br0" timeOffset="37">11261 8756 7882,'-5'-7'157,"3"0"1,-3 5 0,-1-4 0,-2 0-1,-3 1 1,-1 2 22,-1 2 1,2 2 0,2 2 0,0 1 0,0 0 0,-2 0 0,-2 2 0,1 1-141,0 2 0,3-2 1,2 2-1,0-1 1,2 0-1,-1 0 1,4 2-1,0 1 1,4 1-1,2-1-163,4-2 0,3-4 1,2-5-1,-2 2 0,-2 0 1,-1 3-26,2-3 1,1 0 0,2-2 0,-1 0 0,0 0 0,-1-2 0,-1 0-29,-2-3 1,-4 0-1,5 1 1,-1-5 286,-1-2 0,2 3 0,-4 0 0,-3-2 484,0-1 1,-2 6 0,0 5-444,0 7 1,0 4 0,0 1-1,0 0 1,0 1 0,0-1 0,1 1-1,2-1-284,1 0 1,0-3-1,-2-2 1,0 0 0,4-2-1,1 1-606,2-4 1,-2 0-1,1-2 1,2 0 737,1 0 0,2-6 0,-1-1 0</inkml:trace>
  <inkml:trace contextRef="#ctx0" brushRef="#br0" timeOffset="38">11497 8471 11078,'0'12'337,"0"1"0,1 0 1,2 3-1,1 1 1,0 3-1,1 2-181,-1 1 0,4 2 1,-4 0-1,0 1 0,0 2 1,0 1-1,-1-2 0,-1-1 1,-2-2-1,0-2-568,0-2 0,0 0 0,0 0 0,0-3 0,0-3 0,0-2-342,0 0 0,0-6 710,0-6 0,0-6 1,0-6-1,0 0 1,0-1-1,1 1 1,2-2 32,1-2 1,4 0 0,-2-3 0,1 1-1,1 3 1,0 1 0,-1 2 0,0 1-2,0 3 0,1-2 1,4 6-1,1 1 1,-1 2-1,1 1 57,-1 0 1,-4 0 0,-1 1-1,0 3 1,0 4 0,1 3-1,0 2-26,1-1 1,-6-3-1,2-1 1,-1 1-1,0 2 1,-1 2-1,-2-1 37,-1 1 1,0-5 0,0 0 0,-1 0-1,-2 1 1,-2-2 0,-2 0-48,-3-1 0,3-1 1,-1 1-1,-2 0 1,-1-2-1,-1 0 1,0 0-1,-1 0-77,1 2 0,4-5 0,-1 4 0,0-4 0,-2-1 0,-2 0 0,1 0-63,-1 0 0,5 0 0,0 0-114,-2 0 1,3 0-86,-1 0 0,7 0 330,1 0 0,5-6 0,8-1 0</inkml:trace>
  <inkml:trace contextRef="#ctx0" brushRef="#br0" timeOffset="39">11919 8471 7714,'0'-13'1098,"0"5"-487,0 0 0,0 6 0,1 2 1,2 7 85,1 4 1,0 2-575,-4-1 1,4 2 0,2 3-1,-1 3 1,2 5 0,-1 3 0,1 0-173,-1 0 0,-1 7 0,1-2 0,0-3 0,-3-3 1,-2-2-1,-1 0 0,0-2-279,0-2 1,0-3 0,0-6 0,0 1 0,0-1-76,0 1 425,0-6 0,0-3 1,0-8-1,0-5 0,0-2-149,0-1 0,4-1 40,0 1 0,6 0 0,-3-1 0,1-1 0,0-1 0,1-1-103,-2 1 1,4 2-1,-3 4 1,2 0 0,-1 1-1,-1 1 1,2 2-396,1-1 799,1 5 0,1-3 0,-2 8 0,-1 4 0,-4 3-110,0 1 0,-2 1 1,-4-1-1,0 1 1,0-1-1,0 0 1,0 1-1,0-1-79,0 1 0,0-5 1,0 0-1,-1 0 1,-2 1-1,-3-2 7,0-2 1,1 1-100,-3-2 1,0-3-1,-3 5 1,1-2-1,2 0 1,-2 0 0,-1 0-150,-1 0 0,-1 0 0,1-4 1,0 0-1,-1 0-646,1 0 475,-1 0 1,2-1-321,3-3 707,3-3 0,10-5 0,2-1 0</inkml:trace>
  <inkml:trace contextRef="#ctx0" brushRef="#br0" timeOffset="40">12452 8855 7905,'0'-12'728,"0"5"0,-1 1 0,-4 6-581,-3 0 1,1 0 0,-1 0-1,-2 0 1,-1 0 0,-1 0 0,0 0-1,-1 0 54,1 0 1,-1 6-1,1 2 1,0 3-1,-1 2 1,2-1-305,3 0-74,2 1 0,6-5 0,2-1 1,2-1-433,4-4 1,-1 0 536,1-2 0,1-2 0,3 0 0,0-4 0,1 1 0,-1-2 0,1 1 34,-1 1 1,-4-4 0,0 4-1,2-1 1,0-1 0,-1 2 98,0-1 1,-5 2 464,4 4 305,-5 0-710,2 0 1,-5 6 0,0 2-1,2 3-147,2 1 1,-3-3-212,3-1 1,-2-4 0,-1 3 0,3-1 0,5-2-658,2 1 1,-3-3 893,0 2 0,6-3 0,5-1 0</inkml:trace>
  <inkml:trace contextRef="#ctx0" brushRef="#br0" timeOffset="41">12700 8421 8028,'-4'-8'1632,"0"0"-1300,0 5 0,4 3 0,0 8 1,0 3-1,0 2 0,0 0 1,0 4-1,1 4 0,2 2 0,1 2-197,-1 0 0,2 5 0,-1 3 0,-1 3 0,-2 0 0,-1-2 0,0-2 0,0-2 0,0-2 0,0-4-617,0-3 0,0-3 0,0-6 1,2 0-1,1-3-60,1-1 0,1-5 0,-1 1 423,5-2 1,-4-8 0,1-1 0,-2-1 0,1 0 0,1-2-1,-1-2 1,-1-3-71,2-2 1,-3-1 0,5 2-1,0-5 1,0-3 0,1 1 0,0 1 135,2 1 1,2 6 0,-1-1 0,1 3 0,-1 5 0,0 4 0,1 2 252,-1 2 1,-3 0 0,-3 2 0,1 2 0,-1 4 0,1 3 0,-2 2 0,1-1 29,-4 0 1,0 2 0,-2 1 0,0 2 0,0-2 0,0-1 0,0-2-244,0 1 1,0-1-1,0 0 1,0 1-1,-2-1 1,-2 1-107,-4-1 0,-3-1 0,-1-1 1,-1-3-1,-1-2 0,-1-1 1,-1 0-1,1 1-244,1-3 0,1 4 0,1-2 0,0-1 0,-1-2 1,1-1 362,-1 0 0,7 0 0,0 0 0</inkml:trace>
  <inkml:trace contextRef="#ctx0" brushRef="#br0" timeOffset="42">13345 8818 8268,'-4'8'337,"0"1"1,-5-1 0,4 4 0,-2 1 0,-3-1 0,-1 0 0,-1 1 27,0-1 0,-2 1-552,-3-1 1,3 0-1,-2 1 1,2-2-1,2-1 1,-1-4-1,1 1 187,-1 0 0,1-4 0,0 3 0</inkml:trace>
  <inkml:trace contextRef="#ctx0" brushRef="#br0" timeOffset="43">13705 8756 7869,'0'-8'191,"0"0"1,0 3 0,0-3 0,-2 0 0,-1 0-4,-1-1 0,-1 7 0,1-4 0,-5 2 1,-2 0-1,-1 1-122,0 2 0,3 2 1,1 2-1,-2 2 0,-1 2 1,0 3-1,3 1-21,4 1 0,3 5 0,1-1 0,0-1 0,0 1 0,0-1 0,0 1 0,1-1-86,3-1 1,2-5 0,3-3 0,0 1 0,0-1 0,2-1 0,2-2-165,-1-2 0,-4-1 1,1 0-1,0-1 1,2-2-1,2-2-18,-1-2 1,-1 3 0,-1-4 0,-3-2-1,-1 0 1,0 1 30,-1 0 388,0 1 0,-5 0 0,0 0 113,0-2 1,0 6 0,0 4-1,0 7 1,0 4 0,1 1-1,2 0-147,1 1 0,0-1 0,-3 1 0,2-1 0,1 0 0,0 1-987,2-1 0,-3-3 0,5-3 0,2 0 825,1-3 0,1-7 0,0-3 0</inkml:trace>
  <inkml:trace contextRef="#ctx0" brushRef="#br0" timeOffset="44">13928 8396 7929,'0'-12'1010,"4"0"1142,0-1-1858,0 6 0,-2 2 1,0 6-1,3 3 0,-3 5 1,0 3-1,-2 3 1,1 3-56,3 1 1,-1 3-1,5 6 1,0 2-1,1 3 1,-1 5-1,0 3 1,-1 2-1,-1-1 1,-2-2-160,0-1 0,1-7-510,0-4 1,-4-3-1,3-4 1,-1-4-330,1-4 0,-1-2 613,5-2 1,-5-5 0,1-8 67,-3-5 0,1 2 81,2-1 0,-3-1 0,5-7 0,-2 0 1,0-1-1,0-1-78,2-2 1,-1 0-72,3 0 0,3 0 1,-2 0-1,2 3 1,1 3-1,0 2 28,1 0 0,-5 3 1,0 2-1,2 2 0,1 2 1,1 2-1,0 2 0,-3 2 179,-1 1 0,-1 6 1,3-1-1,-3 5 0,0 3 1,-2-2-1,1 0 1,-3 0 360,-2 2 1,-1-1-417,0-3 0,0-1 1,0 0-1,0 1 1,0-1-1,-1-1 1,-4-1 39,-3-2 0,-3-1 1,-1 1-1,-1-2 1,1-2-1,-1 2 0,1-1-130,0 1 0,-1-2-32,1-4 0,-1 4 1,1 0-1,0-1-1953,-1-2 2069,6-1 0,2-5 0,5-2 0</inkml:trace>
  <inkml:trace contextRef="#ctx0" brushRef="#br0" timeOffset="45">14536 8384 7916,'-7'-6'942,"0"5"1,4-2-661,-1 6 0,0 0 0,4 5 0,0 2 0,0 1 0,0 1 0,1 1 0,3 0-72,5 4 1,-3 2 0,1 6 0,0 0 0,0 0-1,1-1 1,1 3-213,-1 2 0,-4-2 0,3 5 0,-2-3 1,-2-4-1,0-5 0,0-2 0,1-3-437,-1-1 1,-2-2 0,0-1 0,2-1-613,1-2 893,0-5 1,-4-3-1,0-8 1,0-3-1,0-2 1,0 1 54,0 0 0,6-2 1,1-1-1,1-2 1,0 2-1,2 1 1,0 2-1,-1-1 18,0 1 1,-3 0-1,4 1 1,-2 2-1,1 4 1,-1 1 0,0 0 243,2 1 0,-3 1 0,1 2 0,0 2 0,0 2 0,-1 4 15,-1 3 0,2 2 0,-4-1 0,-1 2 0,-2 1 0,-1 2 0,0-2 0,0-2-150,0 0 1,0-5-1,0 0 1,0 2-1,0 1 1,-1 0-1,-3-3-31,-4-4 1,-3 2 0,-3-2 0,-1 0 0,-2 0 0,1 1 0,-1-1-1,1 0-277,0 0 1,-2 0-1,2-4-162,1 0 273,1 0 1,6 0-204,-1 0 1,8 0-1,1-1 376,7-3 0,4-3 0,1-6 0</inkml:trace>
  <inkml:trace contextRef="#ctx0" brushRef="#br0" timeOffset="46">14970 8334 7952,'0'-7'163,"0"2"868,0 5-135,0-6-304,0 5-213,0-4-82,0 5 1,0 1 15,0 3 1,0 3-14,0 5-149,0-5 0,1 4 1,2-1 131,1 5 0,4-1-159,-4 2 0,6 2 182,-2-1-243,-2 5 1,3-3 0,-3 6-96,1 0 0,-3 4 0,3 0 0,-2-2 0,-2-1 1,-2-1-202,-1 0 1,0-2 0,0 0 0,0-4-299,0-1 1,0-2 324,0-3 1,0-1 24,0 0 75,0-5 1,0-3-16,0-8 1,2 2 61,2-7 0,-3 1 1,5-4-1,-2-1 1,1 1-121,2-1 0,2 1 107,3 0 0,0-5 0,1 1 1,-1-1-1,1 1 0,0 0 16,4 5 0,-3-1 1,2 5-1,-2-1 0,-2 1 1,1 1-1,-1 4 125,1 0 1,-5 2 0,0 0 0,2 2 0,0 2 179,-2 4 1,1-1-177,-4 1 0,-1 0 0,-3 5 0,2-1 0,1 1 80,-1-1 0,-2 0-106,-1 1 1,0-1-1,-1 1 1,-3-1 0,-3 0 41,0 1 1,-4-2-99,3-3 0,-5 3 0,-2-3 0,-2 2 0,2 0 0,0-3-6,-1-2 1,2 1-23,-3-2 1,2-3 0,0 3-1,-2-1 1,2 0-158,1 1 0,2 0 50,0-4 1,3 0-1,1 0 1,-2 0-376,-1 0 216,5 0 0,0-1-365,6-3 1,0 1-1221,0-5 1888,6 5 0,0-8 0,7 4 0</inkml:trace>
  <inkml:trace contextRef="#ctx0" brushRef="#br0" timeOffset="47">15602 8830 7867,'7'2'1899,"-3"2"-1665,-2 4 1,-8 2 0,-1 0-1,-1-2 1,1 1 0,0 1-1,0 0 1,-2-2 0,-2 2-243,-2 1 0,1-3 0,-1-1 0,1 0 0,0-2 8,-1 1 0,-5 3 0,-1-2 0</inkml:trace>
  <inkml:trace contextRef="#ctx0" brushRef="#br0" timeOffset="48">15863 8384 7667,'0'-6'1246,"0"6"-980,0 7 0,0 0 1,0 2-1,0 0 1,0 4-1,0 2 0,0 3 1,0 1-1,0 4-114,0 5 0,1-1 1,2 7-1,1 0 1,-1 2-1,-2 1 1,-1-1-1,0-3 1,0-4-284,0-3 0,0-7-95,0-2 1,0-3 0,0-2 233,0 0-91,0-5 0,1-1-92,4-6 1,-4-1 63,3-4 0,-1-2 0,0-5 0,1 0 0,-2-1-98,0 1 0,2-2 0,1-2 1,1-4-1,1 0 0,0-1 1,1 0-1,0 1 95,1-1 0,-1 6 0,4-2 1,1 3-1,-1 3 0,0 3 1,1 3-1,-1 0 252,1 1 1,-5 0-30,0 4 1,0 0 0,5 2 0,-2 2 0,-1 4 192,-2 3 0,-5 1-281,1 1 1,-2-1 0,1 1-1,1-1 1,-1 0 0,0 1 0,0-1 200,1 1-315,0-1 1,-4 0 0,0 1-1,0-1 6,0 1 1,0-5 120,0 0 0,0-4 0,-2 5 0,-2 0-19,-4 2 0,-3-2 0,-1-1 0,-1 0 1,1 0-1,-1 1 0,1-1 0,0 0-10,-1 0 1,-1-3-6,-2 3 0,6-5 0,-2 1 0,1-2 0,0 1 0,-2 1-17,1-1 1,4-2 14,-1-1 0,1 0 4,-4 0 0,4 0 17,-1 0 1,5 0-5,-4 0 0,5-1-29,-1-3-569,3 3 194,6-10 1,-2 9 388,5-2 0,0-3 0,5 0 0</inkml:trace>
  <inkml:trace contextRef="#ctx0" brushRef="#br0" timeOffset="49">16508 8719 7859,'0'-13'450,"0"1"-162,0 0 0,-2 1 0,-1 1 1,-2 3-1,-2 2-69,-3 2 1,3 1-194,-1 2 0,4 0 0,-4 0 0,-2 0 0,-1 2 54,-1 2 0,3 1 0,3 5 0,-1-2 1,1 2-1,-1 1-15,0 1 1,5 1-55,-3-1 0,4 1 0,1-1 0,0 0-130,0 1 0,0-1 0,1-1 0,2-1 1,3-3-96,1-2 1,0 1-1,2-3 1,-1 1 0,2-3 85,1-4 0,-3 2 1,-1-5-1,0 2 1,-1-1 43,-1-2 1,3 3 131,-3-4 57,4 5-149,-7-8 0,4 5-61,-1-2 79,-4-3 0,6 4 0,-4-5 8,1-1 1,0 5 311,-4 0 1,0-1-1,0-3 1,0 0 149,0-1 0,0 5-286,0 0 1,0 6 0,0 2-22,0 7 0,0 0 1,0 1-91,0 2 0,0 1 1,0 1-1,0 1 0,0-1 1,0 1-1,0-1 21,0 0-131,0 1 1,0-1 0,1-1 0,2-1-215,1-2 224,0 0 1,-2 1-237,2-1 1,-1-4-208,5 4 1,-4-5-886,4 1-374,-5-2 1755,8-2 0,-10-6 0,5-1 0</inkml:trace>
  <inkml:trace contextRef="#ctx0" brushRef="#br0" timeOffset="50">16768 8334 7103,'0'-8'2444,"0"0"-2150,0 5 0,0-1 0,0 9 0,0 8 0,0 5 0,0 1-86,0-2 0,0 1 1,0-1-1,0 3 0,1 2 1,2 1-1,1 2 0,0 0-216,2 0 0,-5 4 0,3 1 1,-2 0-1,-2 2 0,0-2 1,0 1-1,0-5-561,0-4 1,-2 0 0,0-6-1,-2-1 1,1-1 381,1-1 0,4-6 0,1-5 0,2-3 117,2-3 0,-4-6 1,1 2-1,-1-3 1,-1-2-1,2 1 1,1-2-210,0-2 0,-2 2 0,4-4 0,0 2 1,0-1-1,2 2 0,1 1 0,-1 2 227,0-1 0,-5 5 0,4 1 0,2 2 0,1 2 260,1 1 0,-4 7 0,-1 0 0,-1 2 1,-2 3-1,0 1 0,0 1 0,-1 0 3,-2 1 0,-1-1 1,0 1-1,0-1 1,0 0-1,0 1-168,0-1 0,0 1 1,-1-2-1,-2-2 0,-2-2 1,-2 0-1,-3-1-131,-1-1 1,-1 3 0,-1-2 0,1-1 0,0 1 0,-1-2 0,1 0 0,-1 0-156,1-1 0,4-2 1,-1 1-1,0 1 48,-2 1 0,3 0-99,-1-4 108,1 0 1,1-1 0,4-2 0,6-1 185,5 1 0,3-4 0,2 0 0</inkml:trace>
  <inkml:trace contextRef="#ctx0" brushRef="#br0" timeOffset="51">17289 8719 7854,'0'-8'99,"-2"1"1,0 0-1,-4 1 1,1-1 163,-1 1 0,-3 1 0,0-2 0,-2 2 1,-1 2-1,-1 2-94,1 1 1,0 0-1,-1 1 1,2 3 0,2 5-1,2 2 1,0 1-156,0 0 1,4 5 0,-1 0-1,3-2 1,1-2 0,0 0 0,0-1-1,0 1-270,0-1 1,5-5 0,3-3 0,3-3 0,2-1 151,-1 0 0,1 0 0,-1-1 1,0-3-1,1-3 0,-1-1 1,1 1-9,-1 1 1,-4-2-1,1 4 1,-1 0-1,0 0 1,0 0 448,2 1 0,-4 3-279,-2 4 0,-3 3 0,-1 5 1,0 1-1,0-1 0,0 0-623,0 1 0,6-1 565,2 1 0,3-6 0,1-2 0</inkml:trace>
  <inkml:trace contextRef="#ctx0" brushRef="#br0" timeOffset="52">17487 8248 7829,'0'-13'467,"0"1"1,0 6 0,0 6-203,0 7 0,0 6 0,0 2 0,2 3 1,0 1-1,3 4 0,-1 4 0,0 1 0,0 0 1,0 0-90,2 1 0,-5-2 1,5 5-1,-2-2 0,0-1 1,-1 0-1,-2 0 1,-1-2-1,0 0 0,0-4-267,0-2 1,0 1-1,0-6 1,0-1 0,0-1-749,0-1 1,0-8 752,0-5 0,1-5 1,2-8-1,3 1 0,-1-1 1,2 1-1,-2 0 0,2-1-29,0 1 1,-3-5 0,5-1 0,0 0 0,2 1 0,2 0 0,-1 0-1,1 2-23,-1 4 0,0 0 0,1 6 0,-1-1 0,1 1 0,-1 2 0,0 2 328,1 1 1,-1 0-1,1 1 1,-2 3 0,-3 4-1,-3 3 1,-1 2-20,1-1 1,-1 1 0,-4-1-1,0 0 1,0 2 0,0 1-1,0 2 1,0-2-139,0-1 1,0-2 0,-2 1-1,0-1 1,-4 0 0,-1 1-1,-2-1-82,-2 1 0,-2-5 1,1-1-1,-1 0 0,1-2 1,-2 1-1,-1-4 1,-2 1-142,2 1 1,2-2 0,0 2 0,1-3 0,-1-1 0,1 0 0,0 0-423,-1 0 1,6-1 0,2-2 0,1-2 611,-1-2 0,7 4 0,5-3 0</inkml:trace>
  <inkml:trace contextRef="#ctx0" brushRef="#br0" timeOffset="53">18095 8744 8733,'-1'12'915,"-2"0"0,-3 1 0,1-1 0,-2 1-813,0-1 0,-1 0 0,-5 1 1,2-1-1,2 1 0,0-1 1,0 0-1,-2 0 0,-2-3 1,1-2-103,0-1 0,-1 3 0,1-2 0</inkml:trace>
  <inkml:trace contextRef="#ctx0" brushRef="#br0" timeOffset="54">18380 8409 7925,'0'-8'-496,"0"-1"2282,6 6 307,-5-8-1355,5 10-628,-6-4 1,0 6-1,0 3 1,0 4-1,0 3 1,1 3-1,2 3 1,1 3 11,-1 4 0,2 2 1,1 2-1,-1 2 1,1 0-1,-2 2 1,0 0-1,0 1 1,-1-2-236,-2-2 1,-1-4 0,0-3-1,0-3 1,0-1 0,0-3 0,0-1-10,0-1 1,0-5 0,2 0 0,0 2-489,3 1-218,-1 1 0,-4-6 676,0-6 0,1-6 0,2-6 0,2-2 0,2-1 1,1-3 147,-1-1 0,4 4 0,-4-2 1,2 2-1,-3 0 0,1-2 1,0 2-1,2 1 0,-1 2-40,0-1 0,0 5 0,5 1 0,-1 2 111,1 2 1,-1 2 0,0 1 0,1 0 0,-2 1 0,-2 2 0,0 2 12,0 2 1,2 1-1,0 5 1,-2-1 0,-4 1-1,-1-1-127,0 0 1,1 1 0,-5-1 0,0 1 0,0-1 0,0 0 0,-2 1 8,-2-1 0,1 1 0,-5-1 0,-2 0 0,1 1 0,-1-2 0,2-3-33,-2-4 1,-1 3 0,-1 0 0,-1 0-1,1-3 1,0-3-67,-1-1 0,1 5 1,-1-1-1,1-1 0,0-2 1,-1-1-75,1 0 0,3 4 1,1 0-373,-1-1 0,2-2-33,-2-1 616,7 0 0,-4-5 0,6-2 0</inkml:trace>
  <inkml:trace contextRef="#ctx0" brushRef="#br0" timeOffset="55">19025 8793 7872,'8'-1'251,"1"-3"338,-1 2 0,-1-5-161,-3 3-359,-3 3 1,-5-6 0,-1 4 0,-2-1-1,-3 1 1,-1 1 0,-1-1 0,-1-1 106,1 1 1,0-2-1,-1 0 1,1 3-1,-1 2 1,2 4 156,3 4 1,1 3-394,3 1 1,3 2 0,-3 1 0,2 2 0,2-2 0,0-1 0,0-2-285,0 1 0,2-5 0,2-1 0,4-2 300,3-2 0,-3-2 77,1-1 0,-5 0 1,4-1-1,2-3-20,1-4 0,-3 1 1,0-1 0,0-1 0,5-3 54,-1-1 0,-1 5 0,-1 1 382,-2 2-425,-5 1 1,2 5 0,-5 3 0,0 4 0,0 3 0,0 2-166,0-1 1,0 1-1,0-1 1,0 0 0,0 1-590,0-1 0,0-3-315,0-1 1,5-4 1043,-1 4 0,5-5 0,-2 2 0</inkml:trace>
  <inkml:trace contextRef="#ctx0" brushRef="#br0" timeOffset="56">19236 8359 7939,'0'-12'623,"0"-1"-171,0 1 0,0 6 0,0 6 0,0 7 0,0 6 0,0 2-181,0 1 1,0 1 0,1-3 0,2 2-1,3 5 1,-1 2 0,1 2 0,-4 0-1,1 1-375,1 3 0,-2-1 1,2 5-1,-3 0 0,-1-1 1,0-4-1,0-3 0,0-3 1,0-2-1,0-2-1192,0-3 1,0-6 866,0 0 719,0-7-193,0 4 1,0-8 0,2-2 0,2-4 0,3-3 0,1-1 0,0-1-109,2 1 0,1-2 0,1-2 0,1-4 1,-1 1-1,0 2 0,1 4-369,-1 0 0,1 1 362,-1-1 1,-4 5 0,1 1-1,0 2 50,2 2 0,0 3 0,-2 4 0,-5 4 0,-3 3 0,-1 3 0,0 1-16,0 2 1,0 1 0,0-3 0,0 2 0,0-2 0,0-2 0,0 0-1,-1-1-6,-3 1 1,1-1 0,-5 0-1,-2-1 1,-1-1 0,-2-3-42,1-1 0,0-1 0,-1-2 0,1 1 0,-1 0 0,1 0 0,0 0 0,-1-1-361,1-2 1,-1-1-1,2-1 1,3-3-1662,4-4 2053,3-3 0,-5-2 0,-1 1 0</inkml:trace>
  <inkml:trace contextRef="#ctx0" brushRef="#br0" timeOffset="57">19683 8384 7943,'1'-11'793,"3"3"1,-3 1-357,4 3 1,-4 4 0,-1 0-1,0 7 1,0 4-269,0 1 0,0 2 0,0 1 0,0 3 0,0 1 0,0 3 0,0 3 0,0 3 0,0 0 0,0 1-258,0 2 1,0-4 0,0 5 0,-1-2 0,-2-4 0,-3-2 0,1-5-421,-1-1 0,1-1 0,2-5 1,-1 0-1,0-1 361,-2-2 0,6-4 0,-1-6 1,5-3-1,3-3 0,1-3 174,-1-2 1,4 2 0,-3-8 0,3 2 0,2-2 0,-1-1 0,1-2 0,-1 2-1,0 2 0,1 3 51,-1 2 0,1-1 0,-1 2 1,0 2-1,1 2 0,-1 1 60,1 4 1,-5 0 0,0 2 0,0 2 0,-1 2 0,-1 4 0,-2 3-85,0 1 0,0 5 0,-4 0 0,0-1 0,0 1 0,0-1 0,0-1 0,0-1-115,0-2 0,-5 4 1,-2-1-1,-2-3 1,1 1-1,-1-4 0,-4 2 1,-2-1-21,-2-2 0,1 3 0,2-4 0,-1 1 0,-2-1 0,2-1 1,2-2-1,0 0-843,1 0 0,-1 0 23,1-4 902,5-5 0,2-2 0,5-6 0</inkml:trace>
  <inkml:trace contextRef="#ctx0" brushRef="#br0" timeOffset="58">20241 8793 8600,'-2'9'615,"-1"-1"0,-2 1 1,-2 2-1,-3 2 0,-1 1-675,-1 2 1,-6-2 0,-1 3 0,-2-2 0,0-2 0,1 1 0,1-3 59,2 0 0,3 0 0,2 2 0</inkml:trace>
  <inkml:trace contextRef="#ctx0" brushRef="#br0" timeOffset="59">20476 8347 7944,'0'-8'0,"0"-1"0,0 0 0,2-2 602,2-2 1,-3 5 0,5 1-1,-2 3-388,0 5 1,1 5 0,-2 8 0,3 2 0,-1 5 0,2 2 0,0 2 0,1 0 0,1 0 0,-1 1-109,1 3 1,-3 1-1,-1 4 1,0 0-1,-1-1 1,-1-2 0,-2-2-394,-1-3 0,0-2 0,0-3 1,0-4-1,1 0 0,2 0-366,1-2 1,0-6 640,-4 0 1,2-8 0,0-1 0,3-7 0,-1-5-1,0-3 1,0-2 23,-1 2 0,2 0 1,1 0-1,1-2 0,1 0 1,0 1-1,0-2-176,2-1 0,-3 4 44,1-2 0,1 5 1,3 2-1,0 3 1,1 0 59,-1 0 0,1 5 0,-1-3 0,-1 5 0,-3 5 114,-4 3 0,2-1-40,-2 1 1,0 0 0,-4 5 0,0 0 0,0 3 0,0 0 8,0-1 1,0-1-17,0-2 0,0 1 1,-1-1-1,-3 1 1,-3-1-1,-2 0 0,1-1 23,-1-2 0,-2 2 0,-2-3 0,1 2 0,-1-1 0,1 0 0,-2-1 25,-2-1 1,6 2-50,-2-4 1,2 0 0,-2-2 0,-1 1-114,1-1 0,3-2 0,3-2-50,0-3 1,2 1-346,4-5 502,0 5 0,0-8 0,0 4 0</inkml:trace>
  <inkml:trace contextRef="#ctx0" brushRef="#br0" timeOffset="60">21059 8173 7751,'0'-12'731,"0"-1"0,0 9 0,0 7-513,0 8 0,2 8 0,0 1 0,2 2 0,-1 4-109,-1 0 0,-2 4 1,0 1-1,1-1 1,2 2-1,1-2 1,-1 0-1,-2-1-153,-1 2 1,0-5 0,0 3-1,0-5 1,0-2 0,0-2 0,0-2-1,0-3-157,0-1 0,0-6 0,1-1 0,2 0 0,1 0-47,-1 2 0,-2-5 141,-1-4 1,0-5-1,0-9 1,2-1 0,1-2-1,2 2 1,2 1-12,3 2 0,-4-5 1,3 1-1,0 1 0,2 1 1,2 2-1,-1 1 1,1 1-41,-1 2 1,0 4-1,1-3 1,-1 1 300,1 3 0,-2 3 0,-3 5 0,-4 3 0,-3 3 0,-1 1-88,0 1 1,0-5-1,0 0 1,0 2-1,0 1 1,0 1-1,0 1 1,0-1 0,0 0-52,0 1 0,-1-2 0,-2-1 0,-1-2 1,0 1-1,-1 2 36,-4 2 1,4-5 0,-1-1-1,1 0 1,-4 0 0,-2 2-1,-1 1 26,0-2 0,-1 2 1,1-6-1,-1 0 0,1 0-145,0 1 1,3-1 0,1-4-1,-2 0 1,1-2-532,0-2 0,4 1 1,5-5 609,0-2 0,5-6 0,2-3 0</inkml:trace>
  <inkml:trace contextRef="#ctx0" brushRef="#br0" timeOffset="61">21592 8595 7810,'0'-8'-172,"0"-1"0,0 0 512,0-2 0,-4 2 0,0 1 1,0 0-1,-1 0 0,-4 1-184,-2 1 0,3 2 1,0 4-1,-2 0 0,-1 0 1,-1 1-1,-1 2 0,1 3 67,-1 1 0,5-3-353,0 4 1,4 0-1,-3 5 1,1-1-1,4 0-21,0 1 1,4-1-1,2 1 1,4-2-1,3-3-23,1-4 0,1-3 0,-1-1 0,1 0 1,-1 0-44,0 0 0,-5-1 215,-3-3 0,2 1 1,0-4-1,0 0 141,4 0 1,1-1 0,1-3 0,0 2 0,-3 2 1107,-1 1-1007,-5 2 1,3 5 0,-6 4 422,0 3-716,0 3 0,0 1 0,0 1 0,0-1 0,0 0 0,0 1-299,0-1 1,0-3 0,0-1-329,0 1 0,4-2 0,1 0 680,2-1 0,1-8 0,5-5 0</inkml:trace>
  <inkml:trace contextRef="#ctx0" brushRef="#br0" timeOffset="62">21803 8037 7919,'0'-9'84,"0"1"0,0-1 293,0-2 0,0 5 0,0 6 0,0 7 0,0 5-179,0 5 0,2-2 1,0 6-1,3 2 1,-1 3-1,0 3 1,0 0-1,-1 1 1,0 2-78,1 0 1,-3 2-1,3-3 1,-2-2-1,-2-2 1,0-3-1,0-1 1,0-1-339,0-1 1,0 1-1,0-6 1,0-1-1,0-1 1,0-1 0,0-1-1,0 0 7,0 1 0,0-5 0,0 0 314,0 2 1,0-6-70,0-4 1,0-5-1,0-8 1,0 1-1,0-1 1,1 1 0,2 0-33,1-1 1,1 1 0,-2-1 0,3 1 0,-1 0 0,2-1 0,0 1-25,3-1 1,1 1 0,1 1 0,0 1 0,1 3 0,-1 1 0,1 0 0,-1 1-24,0 2 0,1 1 0,-1 2 0,1 0 0,-1 0 0,0 0 128,1 0 1,-1 5 0,-1 0 0,-1 2 0,-3 3-1,0 1-39,0 1 1,-5-4-1,2 1 1,-2 0-1,-2 2-84,0 2 0,0-1 0,0 0 0,0 1 0,0-1 0,-2 1 0,-2-2 1,-4-2-49,-3 0 1,-1-1 0,-2 4-1,-1 1 1,-2-2 0,2-2 0,0-2 23,-2-1 1,3 2-1,-2-4 1,2-1-1,3 0 1,1-1-117,2 3 1,0-1 0,-4-4 0,-1 0 0,1 0-1522,-1 0 1700,6 0 0,-4-6 0,5-1 0</inkml:trace>
  <inkml:trace contextRef="#ctx0" brushRef="#br0" timeOffset="63">22399 8607 7697,'0'-8'863,"0"0"201,0-2 1,1 5-178,3 0-272,-2 4-120,3 1-459,-5 0 0,0 6 1,-1 2-1,-2 3 1,-3 3-1,-1 1 0,-2 3 1,-2 1-1,-2 2-585,1-2 1,0 3 0,-1-4-1,2 0 1,2-2 548,0-5 0,7 2 0,-4-6 0</inkml:trace>
  <inkml:trace contextRef="#ctx0" brushRef="#br0" timeOffset="64">22684 8000 7959,'0'-9'-24,"0"1"345,0-2 0,0-1 1,0-1-1,0 0 382,0-1 1,0 5 0,0 2-515,0 5 1,-4 4-1,0 9 1,1 2-1,1 2 1,2 5-1,0 4 1,0 4-1,0 4-106,0 3 1,5 1-1,-1 2 1,0 0-1,0 3 1,0-4 0,0-2-1,0-5 1,1-4-431,-3-3 1,0-4-1,-2 1 1,0-5 0,0-2-1,1-3 1,2-1-424,1-2 0,0-4 976,-4 5 1,1-8-297,4-1 0,-3-6 1,5-6-1,0 0 1,-1-1-90,-1 1 0,3-1 107,-3 1 0,4 0 1,-2-1-1,1-1 0,1-1 1,0-1-1,2 1 0,2 1 49,-1 1 1,-4 5 0,1 1-1,0 0 1,2 2 164,2-1 1,-5 8-1,-1 6 1,-2 3-1,-2 1 1,-1 2 0,-2 1-104,0 2 0,0-1 0,0-3 1,-2 1-1,-1 1 0,-2 1-184,-2-1 1,3-1-1,-3-1 1,0-2 0,2-2 115,-1 0 0,-4-5 1,2 3-1,-3-1 1,-1 0-1,-1-1 0,0 0 1,-3-1-1,0 0-218,1-1 1,1-2-1,1-1 1,1 0-208,0 0 0,5-1 1,4-2 453,6-1 0,4-11 0,5 1 0</inkml:trace>
  <inkml:trace contextRef="#ctx0" brushRef="#br0" timeOffset="65">23180 7938 7391,'0'-13'369,"0"1"1,0 3 0,0 1 20,0-1 0,-1 4 0,-2 5 0,-1 7 0,1 4 1,2 3-1,1 3 0,1 3-237,3 4 0,-3 1 1,5 1-1,-2 3 0,0 4 1,-1 3-1,-2 1 0,-1 0 1,0-1-262,0-3 1,-4 1 0,-1-5 0,-2-1 0,-3-2-1,1-3 1,-1-1 0,3-2-217,2-2 1,-4-2-1,5-3 1,1-1-1,2 0 193,1 1 0,0-5 18,0 0 65,0-5 1,0-7 0,0-8 0,1-1 20,3 4 0,2-3 0,4 4 0,-2-3 0,2-1 0,1-1 0,1 1 0,0 0-20,1-1 1,-1 1-1,1 1 1,-1 1-1,0 3 1,1 0-1,-1 2 13,1-1 0,-5 2 53,0 4 0,-4 0 0,3 2 0,-1 2 43,-4 4 1,0 3-1,-2 1 1,0 1-1,0-1 1,-2-1-1,0-1-37,-2-2 0,-2 0 0,3 5 0,-2-1 0,-2-1 0,-1-1 0,-1-2-32,1 2 1,0-1-1,-5 1 1,1-2 0,0 1-1,-1-1 1,1-1-1,-1 0-11,1 0 0,0-5 0,-2 4 0,-1-2 0,-2 0 0,2-1-78,1-2 0,2-1 38,-1 0 1,6-1-436,3-3 1,3 1 60,1-5 0,1 5 0,3-3 432,5 1 0,2-2 0,1-5 0</inkml:trace>
  <inkml:trace contextRef="#ctx0" brushRef="#br0" timeOffset="66">23564 7863 8011,'0'-7'1940,"-1"3"-1692,-3 8 1,3 3 0,-4 7 0,4 1 0,1 3 0,0 1 0,0 3 0,0 3 0,0 5-109,0 8 0,0-3 0,1 5 0,2-4 0,1 0 0,-1-1 0,0-1 0,0-2-316,1-3 1,4-7-1,-4-3-61,-1-1 1,2-2-105,0-3 1,-1-1 89,-4 1 0,0-1 90,0 0 77,0 1 7,0-6 0,0 4-149,0-3 61,0-3-30,0 7 347,0-11-116,0 4 0,1-10 1,2-3-1,2-3-16,2-2 1,-3 1 48,5-1 1,-5 1-1,4 0 1,2-1-1,-1 1 1,1-1-168,-2 1 35,0 0 1,5-1-1,-1 1-10,1-1 1,-1 2-1,0 2 1,1 2-1,-1 1-133,1 4 176,-1 0 0,-4 2 1,1 0 78,0 0 1,-2 0 0,0 2 0,0 2 1,0 4 0,-4-1 1,1 1-1,-3 2 1,-1 1-14,0 1 0,1 1-27,4-1 1,-4 0 0,3 1-1,-4-1 1,-3 1 0,-2-2-29,-2-3 1,0 3-1,-3-3 1,2 3 0,-3 0-1,-3-1 1,-2-2 0,-1 2-1,-1-1-42,-2 0 0,0 0 0,1-3 1,1-1-1,2 1 0,-1-3 0,1-1 1,0 1-1,3 1 81,0-1 1,5-2 19,0-1 0,-1 0 16,-3 0 0,4 0-307,0 0-2,5 0 1,-3-5-1237,6-3 1487,6 2 0,1-5 0,5 4 0</inkml:trace>
  <inkml:trace contextRef="#ctx0" brushRef="#br0" timeOffset="67">23999 7950 8212,'-9'0'507,"1"0"0,-2 0 614,-1 0 1,3 0 0,0 0-1085,-2 0 1,6-6 0,3-2 0,5-2 0,3 1 0,2 1 0,2-1-229,2 2 0,-1-4 0,1 3 0,-1-2 0,0 1 0,1 1 0,-1-1 0,1 1 158,-1 0 0,-1 4 0,-1-5 0,-2 1 0,2 1 0,1 2 0,1 1 123,0-1 0,1 1 0,-1 4 0,-1 2-3,-3 2 1,-2 3-1,-6 5 1,0 0-1,0 1 1,0-1-1,-1 1 1,-2-1-5,-1 0 0,0 1 1,4-1-1,-2 1 1,-1-1-1,-1 1 0,2-1 1,0 0-60,2 1 1,0-1 0,2 1 0,2-1 0,4 0-67,3 1 0,-3-6 1,1-2-1,0-1 1,2 0-1,2-1 1,-1-1-740,0-2 1051,1 0 0,-6 1 0,-3 3-159,-3 4 1,-5 3 0,0 3-1,1 3 1,2 3 0,-1 4-1,0 2 1,-2 3-167,1 4 0,1-3 0,2-1 0,0-3 1,0-2-1,2-4 0,1-3 0,2-3 32,2-2 1,-3 1-1,4-2 1,1-2-1,-3 0 1,-1 0 0,-4 2 157,-1 2 1,0-1 0,0 0 0,0 1 0,-1-1 0,-2 2-1,-3 1 1,1 2 8,-1-2 1,-3-1 0,2-2 0,-1 0 0,1 1 0,1-1 0,2 1 0,0-1-224,0 0 1,-5 1 0,4-1 0,-2-1 0,-1-1 0,0-3 0,-1 0-3,0 0 0,2-3 1,-2 3-1,0 0 0,-2-2 1,-2 1-2271,1-4 0,4 0 2351,-1-2 0,1-11 0,-4-3 0</inkml:trace>
  <inkml:trace contextRef="#ctx0" brushRef="#br0" timeOffset="68">7603 15962 8159,'7'-2'734,"-3"-2"1,-4-4-589,-4-3 1,1 4 0,-7 3-1,-2 3 1,-3 1 0,-2 0 0,0 0-1,0 0 1,-1 0 0,-2 0 0,2 0-1,1 1-269,1 3 1,3 2 0,2 3 0,2 0 0,5 0-1,3 2 1,1 2 0,0-1 0,0 0 0,1 1-502,3-1 527,-2 1 1,9-5 0,-3-1 0,3 0-1,1-2 1,1 1-80,-1-4 0,1-2 0,-1-2 0,0-4 0,1-1 0,-1-2 1,1-2-1,-1-2 121,0 1 1,-1-1 0,-1 1-1,-2 1 1,1 1 0,-2 2 0,-2 0 819,1 1 0,-6 1 0,1 8-656,-4 2 1,-2 3 0,2 5 0,-1 1 0,1-1 0,2 0-278,1 1 0,5-2 0,3-1 1,3-4-1,2 0 168,-1-3 0,1-2 0,-1-1 0</inkml:trace>
  <inkml:trace contextRef="#ctx0" brushRef="#br0" timeOffset="69">7925 15590 8334,'0'-13'396,"0"8"0,0 5 0,0 7-267,0 4 1,0 7 0,0 5-1,-1 7 1,-2 8 0,-1 2 0,1 0-1,0-2 1,1-2 0,-3-2-1,3-1 1,0-1 0,2-2 0,0-3 518,0-5 0,0-4-932,0-6 0,0 0 0,0 1 0,2-2 0,2-4 0,4-7 0,2-9 0,-1-4 0,0-4 0,0 1 0,1-1 25,-2 1 1,3-5-1,-3 4 1,4 2-1,0 1 1,0 2 441,1 0 1,-5 1 0,0 2 0,2 4 0,1 1 0,1 0 0,1 1 0,-6 7 1,-3 4-1,-3 3 1,-1 2-1,-1-1 1,-2 2-1,-3 1-88,0 1 1,-4 1-1,-5-5 1,-2 1 0,2-1-1,1 1 1,2-1-1,0 0-891,-1 1 0,1-5 0,-1 0 795,1 2 0,5-4 0,2-1 0</inkml:trace>
  <inkml:trace contextRef="#ctx0" brushRef="#br0" timeOffset="70">8496 15937 9042,'-6'11'0,"-2"-1"288,-3-2 1,-2 2 0,1 5 0,-2 3 0,-2 1 0,-5 2-825,-2-2 0,2 3 0,2-4 536,1 1 0,-4 2 0,2 4 0</inkml:trace>
  <inkml:trace contextRef="#ctx0" brushRef="#br0" timeOffset="71">8781 15652 8008,'0'-4'632,"0"8"1,1 10 0,2 6-340,1 5 1,6-2 0,-3 11 0,1 0 0,-1 0-1,-2 1 1,-2-2 0,-2 0 0,-1 0 0,0-1-324,0-2 0,0-1 0,0-6 0,0 0 0,0-4-183,0-1 0,0-9 1,0-9-1,0-7 0,2-5 1,2-3-1,3-3 1,1-1-37,0-3 0,1 0 1,3 0-1,-1 2 1,-1 1-1,-2 1 1,2 2-91,1 5 1,1-1 323,0 8 1,1-4 0,-1 4-1,1 1 1,-2 3 118,-3 4 0,2-1 105,-6 5 1,0 1 0,-4 3 0,0 2 0,0 1 0,-1 3 0,-4 0-52,-3 0 0,-4 0 0,-3-3 0,-2 1 0,0-1 0,1-1 0,-2-1-271,-1-1 1,4-1-481,-2-3 0,3 2 0,3-5 0,3 0 593,4-4 0,8-4 0,3-9 0</inkml:trace>
  <inkml:trace contextRef="#ctx0" brushRef="#br0" timeOffset="72">9203 15701 8050,'0'-12'0,"-2"1"397,-2 3 1,3 1-1,-5 4 1,1-1-25,-4 1 0,4 7 1,1 6-1,1 5 1,0 6-1,-1 4 1,1 2-1,2 3 1,2 2-1,2 1 1,1 0-123,-1 0 0,-2-4 0,1 2 1,0-2-1,3-5 0,-3 1 0,0-4 1,-2-2-1191,0-4 0,4-1 694,0-2 1,0-6 0,-2-6 0,0-7 0,4-4 0,1-3 0,2-1 0,2-3-1,2 0 81,-1 0 0,1-2 1,-1 3-1,2 2 1,1 3-1,0 2 0,-3 3 1,-2 2 164,0 2 0,1 1 0,1 2 0,-1 2 0,-1 1 0,-3 2 107,-2 2 1,-1 1 0,-4 5 0,-1 0-1,-2 3 1,-2 0 0,-2-1 0,-4-1-47,-4-2 1,0 1-1,-5-1 1,1 1-1,0-1 1,-2 0-1,0 1 1,2-2-672,1-3 1,2 2 0,3-6 0,1-1 608,-1-2 0,6-6 0,2-2 0</inkml:trace>
  <inkml:trace contextRef="#ctx0" brushRef="#br0" timeOffset="73">9599 15987 8127,'7'1'1977,"-3"3"0,-2-1-1737,-2 5 1,0 0 0,-2 5 0,0-1 0,-5 1 0,-3-1 0,-4 0-335,1 1 1,-5 3 0,1 1 0,1-1 0,-1 1 0,1 0 93,0-2 0,-3-2 0,0 0 0</inkml:trace>
  <inkml:trace contextRef="#ctx0" brushRef="#br0" timeOffset="74">10096 16011 8100,'-2'-12'-16,"-2"1"1,-4 3 188,-3 4 0,-2 2 0,1 2 1,1-1-1,1-2 0,2-1 0,-2 1-142,-1 2 0,3 1 0,0 1 0,-1 3 0,1 3-162,0 0 0,5 4 0,-1-3 1,3 3-26,1 2 0,5-2 73,3-3 0,-1-2 1,2-6-1,0 0 1,2 0-50,2 0 0,-5 0 35,0 0 1,0-4-1,5-2 1,-1-1 0,1-3 176,-1-1 1,-1 3 0,-1 1 0,-3 0 0,0 2 165,-1-1 1,-3 4 0,1 6 0,-2 4-236,-2 3 1,0 1-1,0 1 1,0-1-1,0 2 1,0 1-1,0 2-482,0-2 1,1-3 0,2-2 0,2-3 470,2-2 0,2-1 0,3-4 0</inkml:trace>
  <inkml:trace contextRef="#ctx0" brushRef="#br0" timeOffset="75">10356 15639 9813,'0'20'269,"4"3"1,2-2 0,-1 2-1,2 3 1,0 2-203,3 1 1,-5 4 0,1-3 0,-2 1 0,0-1 0,-1-3 0,-2 0 0,-1-4 0,0-1 0,0-3-607,0-1 1,0-1-1,0-8 266,0-4 1,1-11 0,2-10 0,3 0 0,1 1 0,1 0 141,-1-1 1,4-1-1,-3 5 1,3-1-1,1 1 1,1 1 0,-1 1-1,1 3 134,-1 2 0,0 1 0,1 4 1,-1 1 96,1 3 0,-7 3 1,-3 5-1,-4 2 1,-5 1-1,-1 2 0,-1-2 1,0-1-47,0-2 0,-1 1 1,-3-1-1,0 0 1,-1-1-1,1-1 0,-1-3 1,1 0-501,0 0 1,3-3 0,1 3 445,-2-2 0,5-1 0,-1-4 0</inkml:trace>
  <inkml:trace contextRef="#ctx0" brushRef="#br0" timeOffset="76">10877 15937 8145,'-13'0'416,"1"0"1,-2 0-1,-2 0-165,-5 0 1,3 6-1,0 2 1,2 3-1,-2 1 1,0 1-1,0-1 1,3 0-1,2 1 1,4-1-1,2 1-261,1-1 1,2-4-1,6-1 1,2-1-1,4-4 1,3 0-1,1-2-241,1 0 0,3-6 1,1-1-1,-2-1 1,-1 0-1,-2 0 0,1-1 1,-1 2-1,-1 1-524,-3-1 1078,3 4 0,-8-4-184,5 3 0,-5 4 0,1 0 0,-4 7 0,-2 4 0,-3 1-773,3 1 512,0-1 1,2-4-1,0 1 1,0 0-1,2 1 142,2-2 0,8-2 0,7-6 0</inkml:trace>
  <inkml:trace contextRef="#ctx0" brushRef="#br0" timeOffset="77">11100 15664 7640,'0'-12'0,"0"-1"1088,0 1 1,0 0-800,0-1 0,1 12 1,2 6-1,1 9 1,1 8-1,-1 6 1,1 3-1,1 2-268,-1 1 0,-1-3 0,-4 4 0,0-4 0,0 0 1,-1-4-1,-2-2 0,-1-3-652,1-1 0,2-6 0,1 1 439,0-2 1,1-7-1,2-4 1,3-6 0,0-5-1,4-2 1,1 1 68,2 0 1,-2 1 0,0-4 0,0-1 0,2 1 0,1 1-1,-1 1 1,-4 3 170,-1 2 1,1-1 0,3 3 0,1-1 0,-1 2 145,0 0 1,-5 8 0,-3 2 0,-2 3 0,-4 1-1,0 1 1,-4-1-152,-1 1 0,-1-1 1,-4 0-1,-1 1 1,1-1-1,-1 1 0,1-1 1,0 0-499,-1 1 1,1-5-1,-1 0 1,1 1 454,0-2 0,-1 4 0,1-5 0</inkml:trace>
  <inkml:trace contextRef="#ctx0" brushRef="#br0" timeOffset="78">11671 15999 8135,'-5'8'0,"0"-1"0,-1 0 185,1 0 1,-5 0 0,2 3 0,-3-2 0,-1 3 0,-1 3-248,1 2 1,-5 1-1,1-5 1,1 2-1,1 1 1,1 2-1,1-4 62,0-3 0,-1 6 0,1-2 0</inkml:trace>
  <inkml:trace contextRef="#ctx0" brushRef="#br0" timeOffset="79">11819 16086 8051,'13'-4'-111,"-1"0"0,1-1 0,-1 1 0,-1-1 314,-3-2 0,3 3 0,-4-4 1,2-1-1,-3 1 0,0 0 0,-5-1 1,-2 1 45,-3 0 1,-6 5 0,2-1 0,-3 3-1,-2 1 1,0 0 0,-2 0 0,-2 0-158,2 0 0,1 1 0,2 2 0,-1 2 0,1 4 0,-1 3 0,2 3 0,3 2-101,4 1 0,3-3 0,1 4 0,0-1 0,0-3 1,0-1-1,1-2 0,2 1-184,1-1 1,4-4-1,-2-1 1,1-1-1,2-4 1,2 0-1,2-2 1,-1-2-13,0-2 0,1 2 0,-1-7 0,1 0 0,-1-2 0,0-2 0,1 2 0,-1 2 30,1 0 0,-5 1 0,0-4 0,0-1 0,1 2 230,-1 3 0,-5 4 1,1 8-1,-3 4 0,-1 3 1,-1 2-232,-3-1 0,2 0 1,-2 1-1,3-1 0,1 1 1,0-1 175,0 0 0,5 1 0,2-1 0</inkml:trace>
  <inkml:trace contextRef="#ctx0" brushRef="#br0" timeOffset="80">12142 15739 8048,'0'-20'331,"0"4"0,0-2 1,1 1-17,3 2 0,-1 7 1,4 6-1,0 9 0,-2 9 1,2 4-1,-1 4 1,-1 3-110,-2 4 1,4-4-1,0 3 1,0-1-1,-3 0 1,-3-1 0,-1-2-1,0 0 1,0 2-418,0 1 0,0-4 1,0-6-1,0-1 1,0-3-1,0-1 1,0-2-241,0 0 1,0-6 0,0-6 0,0-7 0,0-4 330,0-1 1,4-5 0,2-1 0,1 0-1,2 0 1,1 2 0,0-1 0,-1 1 39,5 1 0,-1 2 1,3 4-1,-2 2 1,-2 1-1,1 3 0,-1 2 109,1 1 1,-1 1-1,-1 4 1,-3 4-1,-4 5 1,-2 2-1,-2 0 51,0-3 0,-2 4 0,-2-1 0,-4 1 0,-4-2 0,-4 0 0,-2-2 0,1-1-219,-1-2 0,-3-2 1,3 0-1,0-2 0,0-2 1,3 0-1,1-1 0,2-2 139,0-1 0,-1 0 0,1 0 0</inkml:trace>
  <inkml:trace contextRef="#ctx0" brushRef="#br0" timeOffset="81">12626 15664 7822,'0'-12'0,"0"-1"0,1 2 188,3 3 1,-1-2 0,4 5 114,-2-2 0,4 6 1,-5 1-1,-2 8 0,0 7 1,-1 6-1,2 4 1,1 2-1,0 3-167,2 2 1,-5-3 0,3 3-1,-2-2 1,-2-2 0,0-2 0,0-3-1,-2-1 1,-1-2-411,-1-3 0,-4 4 0,3-4-99,-2-2 0,4-8 0,0-6 0,6-5 0,5-3 0,3-3 178,2-1 0,-1-1 0,0 0 0,1 1 0,-1 1 1,1 2-1,-1-1 65,0 3 0,1-4 0,-1 6 0,-1 2 255,-2 5 0,-5 4 0,-7 5 1,-3 2-1,-1 1 0,-2 2 0,-2-1-8,-2 2 1,1-4 0,0 3-1,-1-4 1,1 0 0,-1-1-1,1 1 1,0-2-306,-1-3 0,-3 2 1,-1-5-1,2 1 0,1 0 1,2 0-1,-1 0 188,1-4 0,5 0 0,2-2 0</inkml:trace>
  <inkml:trace contextRef="#ctx0" brushRef="#br0" timeOffset="82">12948 15701 8036,'0'-12'689,"1"1"-501,4 3 0,0 4 1,3 8-1,-2 5 1,-2 6-1,0 6 1,-1 3-1,-2 0 1,-1 3-1,0 0 1,0 2-40,0-1 0,-4-2 1,-1-1-1,-4-1 1,-3 0-1,-2-2 1,2-3-1,2-1 1,0-3-621,-1-1 1,3-2 414,0 1 0,5-8 0,0-5 0,6-5 0,7-3 0,4-1 0,3 0 1,1-4-1,2-2-629,-1-1 632,-4-1 0,7 5 1,-4 1-1,0 1 1,0 3-1,-3 0 3,-1 0 1,-2 5 0,1-3 0,-2 5 206,-3 5-34,-3 1 1,-6 7 0,-2-1 0,-2 1 0,-2-1-1,-3 0-87,-1 1 1,-1-1 0,-1 1 0,1-1 0,0 0 0,-1 1 0,-1-1 0,-1-1-345,-1-2 1,-1 2 0,5-5 0,-1 1 0,2-1 0,2-2 307,1 0 0,-1 0 0,-3-4 0</inkml:trace>
  <inkml:trace contextRef="#ctx0" brushRef="#br0" timeOffset="83">13506 16036 8073,'0'-12'893,"0"6"0,-1 6-764,-3 7 1,-3 4 0,-7 2-1,-1-1 1,-2 2 0,1 1-1,-1 3 1,1 0 0,1 0-773,1-3 0,1 3 1,2-2 642,3-1 0,-3-1 0,4-1 0</inkml:trace>
  <inkml:trace contextRef="#ctx0" brushRef="#br0" timeOffset="84">13705 15602 8090,'0'-8'947,"0"0"1,0 6-814,0 2 0,4 2 0,0 6 0,-1 2 0,-2 1 0,-1 2 0,1 2 3,4 2 0,-4 5 0,4 0 0,0 4 0,0 3 0,1-1 0,-1-1 0,-1 0 0,0 0-211,0 1 0,1-5 0,-5 6 0,0-3 0,0-1 0,0-2 0,0 0 0,-2-4 0,-1-1-683,-1-3 0,0-1 0,3-3 706,-3-3 0,2-8 1,-2-8-1,4-3 0,3-2 1,2 1-1,2-2-41,3-2 1,0 2 0,1-4 0,1 1 0,3 1 0,0 1-1,-2 2-44,-2 5 0,0 2 1,1 6-1,1 0 1,-1 0-1,-1 2 177,-3 2 0,-2 3 1,-6 5-1,0 1 1,-2-1-1,0 0 1,-4 2 74,-1 3 1,-5-3-1,-5 2 1,1-1-1,-2-1 1,-1 0-1,-2-3 1,2-2-1,1 0-120,3-1 0,1-5 1,1 1-1,2-1 1,2-1-1413,0 3 1416,1-1 0,1-10 0,2-1 0</inkml:trace>
  <inkml:trace contextRef="#ctx0" brushRef="#br0" timeOffset="85">14126 15652 8007,'0'-10'935,"0"6"1,0 9 0,0 13-732,0 2 0,0 2 0,0 7 0,0 2 0,0 2 0,0-1 0,0-2-155,0-2 0,0 2 1,0-1-1,0-3 1,0-2-1,-1-5 1,-2-1-1,-1-3 1,1-1-643,2-2 0,-3 1 1,0-4 486,1-4 0,1-3 0,2-10 0,2-2 1,1-1-1,3-1 0,4 0 0,4-1-55,0 1 0,4-2 0,-2 0 0,1 0 0,-1 3 0,1 2 0,-2 1 0,-1 1 22,-2 1 0,1 2 0,-1 4 1,-1 1-1,-3 4 248,-4 3 0,-2 3 0,-2 1 1,-2 1-1,-2 0 0,-4 3 1,-3 0-74,-1-1 1,-5-1 0,-1-2 0,0 1 0,0-2 0,2-1 0,-1-4 0,-1 1-412,-1 0 1,4-4 0,-2 1 0,3-3 0,2-1 374,0 0 0,5-5 0,1-2 0</inkml:trace>
  <inkml:trace contextRef="#ctx0" brushRef="#br0" timeOffset="86">14536 15590 8082,'0'-20'1107,"0"7"-846,0 4 0,0 14 0,0 3 1,0 10-1,0 7 0,0 2 1,1 5-1,2 2 0,1 3 1,-1-1-115,-2-1 1,-2-4-1,-2 2 1,-3-5-1,-1-5 1,-1-3 0,0-1-1,1-1 1,0 0-259,0-3 0,4-1 0,-1-2 0,3 1 0,1-1 0,0 0 0,-1-1-659,-4-2 1,4 2 928,-3-3 1,3-4 0,1-4 0,0-7 158,0-4 1,-2 3-1,-1 0 1,-1-2-1,2-1-229,0-1 0,2 3 0,0 1-296,0-2 0,4 4 0,2-1 0,-1 0 0,2 1 0,0-1 0,3 0 0,2-2 49,5-2 0,-4 3 0,5-1 0,-1 0 0,1-1 1,0 0-1,0 2 0,-3 0 35,-1 1 1,2 1-1,1 6 1,-2 0-1,-1 0 25,-2 0 1,-5 2 0,-3 2 0,-3 4-1,-1 3 1,0 2 61,0-1 0,-1 0 0,-2 1 0,-2-1 0,-2 1 1,-3-1-1,-1 0 25,-1 1 0,-2-2 1,-1-1-1,-3-2 1,-1 1-1,-2 1 1,0 0-232,1-2 0,0-4 0,-2 3 0,3 0 0,1-2 0,3 1-1224,1-3 1466,7-2 0,2-6 0,5-2 0</inkml:trace>
  <inkml:trace contextRef="#ctx0" brushRef="#br0" timeOffset="87">14994 15627 8075,'0'-18'265,"2"6"1,1-2 0,2 6 0,1 1 103,-1 0 0,1 5 0,-4 2 0,3 7 0,-3 6 0,1 3 0,0 5-207,1 2 1,0 8 0,-4 2 0,0 1 0,-1 1 0,-2-2 0,-3 0 0,0-2-262,-4-2 0,-1-2 0,-2-3 0,2 0 0,2-2 0,0-3 0,1-1 0,0-3-609,0-1 0,4-3 0,-3-1 658,1-2 0,2-7 0,4-1 0,1-5 0,4-3 0,3-1 0,4 0 0,3-2-33,2-2 1,5-1-1,-1-1 1,2 0-1,2 3 1,-2 2-1,-1 2 1,-2 1-49,-2 3 0,2-2 0,-3 2 0,-2 1 1,-3 3 190,-3 5 1,-4 1-1,-6 8 1,-3 1-1,-5 2 1,-2-1-1,-1 1-16,-1-1 1,0 2-1,-2-2 1,-3 0-1,-2-1 1,0-1 0,-1-2-1,2 1-146,1-1 1,-3-3-1,5-3 1,2 1-1,3-1 102,2-1 0,1 5 0,-4-3 0</inkml:trace>
  <inkml:trace contextRef="#ctx0" brushRef="#br0" timeOffset="88">15615 15999 8609,'-13'6'215,"2"-4"1,1 7 0,2 0 0,-3 2 0,-3 3-77,-2 3 0,-9 0 0,2 7 0,-2-1 0,-4 3 0,0-1 1,-1-1-1,3-5 0,5-1 0,6-3 0,2-3-1130,2-3 0,5 2 991,3-3 0,2-2 0,2-1 0</inkml:trace>
  <inkml:trace contextRef="#ctx0" brushRef="#br0" timeOffset="89">15887 16036 8633,'-6'0'2574,"0"0"1,6 2-3119,0 2 1,0-1 0,1 3-815,4 0 1,-3 2 1357,7-4 0,-1 0 0,4-4 0</inkml:trace>
  <inkml:trace contextRef="#ctx0" brushRef="#br0" timeOffset="90">16185 16024 8412,'-8'-4'1575,"0"0"-1525,5-1 1,-1 5 0,9 0-51,8 0 0,-1 6 0,6 1 0</inkml:trace>
  <inkml:trace contextRef="#ctx0" brushRef="#br0" timeOffset="91">16495 16011 8259,'-7'-6'-84,"7"0"0,7 6 1</inkml:trace>
  <inkml:trace contextRef="#ctx0" brushRef="#br0" timeOffset="92">17004 16086 8383,'-7'-6'-1397,"1"5"1397,6-5 0,6 6 0,1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1T08:00:48.763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2121 7702 8248,'-13'-7'0,"1"3"160,0 2 0,2 2 0,-1 0 0,-3 0-43,0 0 1,-4 5 0,1 0 0,-3 2-1,0 1 1,-1 1 0,2-3 0,-1 1-1,1-1 1,-3 1 0,-1-2 0,-2 1 0,0-2-1,0 0 1,2 0 0,2-1-44,4-2 0,4 3 0,0 1 0,1-1 0,0 1 0,-1 3 1,2 3-1,1 2 0,2-1 0,0 1 0,1-1 0,3 0-68,3 1 0,-4 3 0,1 2 0,1 0 0,2 2 0,1-1 0,1 3 0,4 3 0,3 2-72,3 2 1,1 2-1,1-4 1,0 2-1,3-1 1,0-2-1,-1-1 1,0-1 0,1 0-1,0-2-205,-1-1 0,-5-1 0,-2 6 1,1 2-1,-1 2 0,-1 2 1,-2 1-1,-2-1-2239,-2-3 2510,-1-9 0,6 4 0,1-5 0</inkml:trace>
  <inkml:trace contextRef="#ctx0" brushRef="#br0" timeOffset="1">1687 8310 8852,'-13'-6'1071,"5"5"0,3-3 1,5 2-845,9 2 1,8 0-1,9 0 1,1 0 0,4 0-1,2 0 1,3 0 0,1 0-1,-1 2 1,0 0-569,-1 2 1,3 6 340,-1-2 0,-6 3 0,0 2 0</inkml:trace>
  <inkml:trace contextRef="#ctx0" brushRef="#br0" timeOffset="2">9153 8334 7990,'4'-8'0,"2"1"0,-1 0 144,1 0 0,-1 3 0,-2-4 1,2-2-1,2-1 0,2-1 0,-1-2 1,0-1-1,0-3 0,1-1 0,-1-3 1,2-2-1,1 0 21,1-1 1,0 0-1,-1 0 1,-1 0 0,-2 1-1,2-3 1,1 0 0,1-2-1,1 0 1,-1 0-274,1 0 1,-2 0 0,-2 6 0,0 2 0,-1 3 0,0 2 0,0-1 0,1 2 0,-1 2 0,-1 4-1,0 2 1,-2 0 0,2 1 72,0 1 1,-3 1 0,4 5 0,1 3 0,-1 6 0,0 4 0,0 5 0,1 3 0,-1 6 24,2 2 0,-1-1 0,1 4 0,-3 0 1,-2 0-1,-2 2 0,-2 2 0,-1 4-923,0 3 835,0-4 1,0 3-1,0-6 1,0-1 0,-1-3-1,-2-5 1,-1-5-25,1-2 1,1-6-1,-1 1 1,-1-2 0,0-3-1,-1-1 1,0-3 121,-2-2 0,-1 5 0,-5-3 0</inkml:trace>
  <inkml:trace contextRef="#ctx0" brushRef="#br0" timeOffset="3">9203 8173 8293,'-7'-12'192,"3"-1"0,4 2 0,2 2 0,4 2 0,1 0 0,2 1 0,4 1-75,3 2 0,-2 0 0,4 1 0,0-3 0,1 3 0,2 0 0,0 2 1,1-1-1,1-2 0,0-1 0,-1 0-436,-1-2 0,0 4 0,4-5 1,-1 0-1,1 1 0,-1-1 319,-4 1 0,9-3 0,-3-3 0</inkml:trace>
  <inkml:trace contextRef="#ctx0" brushRef="#br0" timeOffset="4">9860 8012 9704,'5'-7'314,"4"2"1,3 0-1,3 0 1,2-1-267,-2 1 0,3-3-271,-2 3 1,5-3 0,-4 3 0,-1-1-1,1 1 1,-1 2 0,-1 1-861,-1 2 1083,-1 0 0,-1-5 0,0-2 0</inkml:trace>
  <inkml:trace contextRef="#ctx0" brushRef="#br0" timeOffset="5">9996 8223 8017,'-7'5'943,"3"-3"-622,8 2 0,3-3 0,6-1 1,-1 0-1,0 0 0,1 0 0,-1 0-342,1 0 0,3-4 0,2-1 0,1-2 0,2-3 0,0-1 0,1-3 21,4-2 0,-1-4 0,5-4 0</inkml:trace>
  <inkml:trace contextRef="#ctx0" brushRef="#br0" timeOffset="6">10740 7479 6827,'5'-13'-39,"-1"1"1,4-1-1,-3 2 1,1 2 0,0 0 449,-4 0 0,0-2 0,-2-2 1,-2 1-1,-2 1-198,-4 3 0,-7 2 0,-2 6 0,1 0 0,-1 0 0,1 0 0,0 0 0,3 2 0,0 2 0,2 4-201,3 3 0,-2-3 0,6 1 1,1 0-1,2 4 0,2 2 0,2 1 1,3 1-203,1 1 1,1-4 0,3 3 0,-2 0 0,0-1 0,0 1 0,1 0 0,0-1 85,-2-1 1,-4 3 0,3 0 0,-2 0 0,-2 0 0,-1-3 0,-2 0 0,0 0 236,0 2 0,-6-1-102,-2-3 0,-2-5 0,1-1 0,0 0 0,0-2 41,-2 1 0,2 2-17,1-4 1,4 0-81,-4-4 1,5-1-228,-1-3 0,4 3 1,4-4-1,4 4 147,3 1 1,2 1 0,-1 4 0,-1 3-1,-3 3 1,-2 1 158,-1 1 1,-3-1 0,2 0 0,-3 1 0,-1-1 0,0 1 0,0-1 0,0 1 7,0-1 0,0 0 1,0 1-1,0-1 1,0 2-1,0 1 1,0 2-1,0-2-88,0-1 0,0-1 1,0 2-1,0 2 0,0 0 1,0-1-1,0 1-254,0-2 1,0-1 311,0-2 0,0 0 0,0 1-41,0-1 0,2-5 0,0-4 0,4-6 0,-1-5 9,1-3 0,4-2 0,-4 1 0</inkml:trace>
  <inkml:trace contextRef="#ctx0" brushRef="#br0" timeOffset="7">11100 7875 7928,'0'-6'-905,"6"-5"1,-5 4 1003,3-6 0,-2 5 204,-2 0 1,0 4 0,-2-3 0,-2 1-1,-4 3 1,-3 2 703,-2 1 0,1 1-946,-1 4 0,1-3 0,0 7 0,-1 0 0,2 2 0,2 2 1,0-1-1,1 0-44,1 1 1,2-1-720,5 1 573,0 5 0,0-5 0,1 4-10,3-3-83,-2-7 180,9-2 0,-5-5 1,7 0-1,-1 0 1,-1-1-1,-1-2 1,-2-3-1,2 0 35,1-4 1,1 3-1,-1-1 1,-1-2-1,-2-1 1,1-1 0,-1 1-1,0 1 193,2 2 1,-5-1 0,1-2 0,-2 2-111,0 1 1,0 6 0,-4 2 0,0 7 0,0 4-1,0 3 1,0 1-267,0 2 1,1-1 0,2-3-1,1-1 1,1 0 0,-1 1-1,1-2 1,1-2-909,-1 0 1,5-7 1097,-2 3 0,3-4 0,2-1 0</inkml:trace>
  <inkml:trace contextRef="#ctx0" brushRef="#br0" timeOffset="8">11472 7813 7864,'0'-12'2459,"0"0"-2383,-5 5 0,-4 7 1,-6 8-1,-1 3 0,1 3 1,1 1-1,0 2 1,0-2 12,2-2 0,-3 0 0,8-1 0,0 1 0,3-1 0,2 1-419,2-1 0,2-5 1,2-3-1,4-3 0,3-1 1,2-1 324,-1-3 1,0 1 0,1-5 0,-1 0 0,-1-1 0,-1 2 0,-3 0 171,-2 1 1,3 1-1,-2-1-109,1 0 0,-4 3 0,1 7 1,-1 5-1,-1 2 0,4 1-320,1 1 0,-3-1 0,4 0 0,0 1 0,1-2 0,-1-2 0,0 0 0,0-1 262,1-1 0,4 4 0,7-4 0</inkml:trace>
  <inkml:trace contextRef="#ctx0" brushRef="#br0" timeOffset="9">11571 7392 7993,'0'-13'137,"0"5"0,0 0 1,0-2-1,0-1 1,0-1-1,0-1 95,0 1 0,6 0 0,2-1 0,3 2 0,2 2 1,-2 0-1,-2 1 0,0 1-143,0 3 1,2 3-1,0 2 1,-3 4-1,-3 6 1,-4 6 1,-1 2 0,-1-2 1,-2 2-1,-3 0 0,1-1 1,-1 0-1,4-1 0,-1-1-97,-1 1 0,2-1 0,0-3 1,4-1-1,7 1 0,2-1 0,1-1-76,0-3 1,5 2 0,-1-5 0,0 1-1,-1-1 1,0-2 0,1-1 0,0-2 80,-3 0 0,0 0 0,-2 1 268,-3 3 0,-4 4 0,-6 8 0,-4 1 282,-1 3 0,-1 0-319,-5 5 0,7 0 0,0 0-441,1 0 112,3-1 303,-3 7-802,10-5 0,2 4 261,5-5 1,2-4-191,3-1 329,2-4 32,6 7 1,4-9-11,0 2 0,0-2 371,-5-1 1,-4-1-123,-4 0 1,-3 1 423,-5-1-210,-3-5-199,-5 10 1,0-13 286,0 8 1,-5-4-65,-3 1 0,-2 2-110,2-3 36,-3-3-133,4 1 0,-6-2-2155,1 0 1196,0 0 855,-1-4 0,1 0 0,-1 0 0</inkml:trace>
  <inkml:trace contextRef="#ctx0" brushRef="#br0" timeOffset="10">13419 7925 7990,'0'-8'569,"0"0"0,0-2 0,0-1 0,0-2-348,0 1 0,2-2 0,0-1 0,4-3 0,1-1 0,3-3 0,-1-3 1,1-2-1,-2-2 0,2 0 0,1 0 0,1-2-341,1 0 1,-1-1 0,-1-1 0,-1 3-1,-2 1 1,2 0 0,1 1 0,1 3-1,0 5 1,1 3-318,-1 3 0,-1 2 437,-3 0 1,3 3 0,-2 1-1,2 0 1,1 1-6,1 3 1,-5 2-1,0 2 1,2 2-1,1 2 1,1 6 0,1 5-1,-1 5-35,0 4 1,1 2 0,-1 3-1,1 4 1,-2 4 0,-3 3-1,-4 4 1,-3 3 0,-1 3-237,0-3 0,0-3 0,-1-9 0,-2-1 0,-2-7 0,-1-3-169,1-4 1,-4-5 95,5 2 0,-4-7 1,3-4 348,-2 0 0,-2 4 0,-3-3 0</inkml:trace>
  <inkml:trace contextRef="#ctx0" brushRef="#br0" timeOffset="11">13506 7789 8028,'4'-13'162,"0"1"0,5-1 0,-4 2 0,2 2 0,1 1 0,1-1 0,-1 1 90,2 0 0,1-1 1,1-2-1,0 2 0,1 1 1,1-1-1,1 1 0,1 1 1,-1 0-1,1 2-395,0-1 1,-2-2-1,4 4 1,-2 0 0,2 0-1,0-1 1,1 3-1,-1-1 1,2 0 0,-1-1 142,3 1 0,1-4 0,2 0 0</inkml:trace>
  <inkml:trace contextRef="#ctx0" brushRef="#br0" timeOffset="12">14759 7330 8399,'-4'-8'210,"0"-1"1,-8 6 0,1-1 0,-5 3 0,-3 2-1,-2 2 1,-1 3 41,-3 1 0,3 1 1,-5 4-1,3 1 1,3-1-1,1 2 1,0 1-1,4 3-282,2 1 0,6-2 0,1 3 0,1 1 0,4 0 1,0-2-1,4-1 0,2-3 0,5-1 0,7-3 1,4-1-1,4-4-200,1 0 0,3-2 1,1-4-1,-1 0 0,-2 0 1,-1-1-1,0-2 1,0-3-64,-1 0 0,-3-1 194,0-2 0,-6-2 1,3 4-1,-2-1 1,1 0-607,-2-2-211,-7 5 916,-2-1 0,-6 6 0,0 0 0</inkml:trace>
  <inkml:trace contextRef="#ctx0" brushRef="#br0" timeOffset="13">14337 7925 8017,'8'0'312,"1"0"1,0 0 0,2 0 0,2 0 0,-1 0 0,2 0 0,2 0 4,5 0 1,3-4-1,0 0 1,1 0 0,0 0-1,0-1 1,-2 1 0,-1 0-302,-1 0 1,0-4-1,2 2 1,-2 1-1,-3-1 1,-2 2 0,1 0-1,-1 0-522,2 1 0,-8 0 0,2 1 1,-1-3-1,0 3 0,2 0-1833,-1 2 2339,-5 0 0,-2 6 0,-5 1 0</inkml:trace>
  <inkml:trace contextRef="#ctx0" brushRef="#br0" timeOffset="14">15788 7392 8040,'2'-11'0,"0"1"267,2 2 1,2 4 0,-3-5 0,1 0 0,0-2 0,0-2 0,0 1 0,0 0-18,2-1 0,-3-1 1,4-1-1,-2-3 1,-2 0-1,0 0 1,-1 2-1,2-1-324,-1 1 1,-1-1-1,-2 5 1,0 0 0,0-1-215,0 1 0,-2 5 299,-2 3 0,1 4 0,-5 2 0,-2 4 1,-2-1-1,-5 2 0,-3 0 0,-4 3-65,0 1 0,-4-3 0,-4 0 0,-5 1 0,-1-1 0,-2-1 0,0 0-10,-2 0 0,-2 0 1,4 2-1,3-2 0,1 0 1,6-1-1,2 0 0,5 0 184,2-1 1,3 0 0,7-4-113,3 3 1,8-3-1,10 4 1,3-4 0,5 0-1,2 2 1,2 1 0,1 0-83,2 2 1,-4-3 0,-2 4 0,0-1 0,-1 1-1,0 2 1,-3-1 0,-1 0 56,-2 2 0,-5-3 1,-3 1-1,-2 2 1,-2 1-1,0 1 1,-2-1 86,-2-3 0,-3 3 1,-5-2-1,0 2 0,-2 1 1,-1 0-1,-2 1 0,1-1 42,-2 1 0,4-1 0,-3-1 0,3-1 0,3-2 0,2 2 0,2 1-96,1 1 0,-2 0 0,4 1 0,1-1 0,2 1 0,1-1 0,1 0 0,3-1 0,5-1-198,2-2 0,2 1 0,4 2 0,4-2 1,1-2-1,1 0 0,-1-1 66,0-1 1,4 1 0,-5-4 0,1 3 0,0-3 0,-1 0 0,0-2 0,-1 0 75,1 0 1,-5 0 0,4 0 0,-2 0 0,-3 0 0,-1 0 0,-1 0 203,4 0 0,-3 0 0,2 0 0,-2 0 0,-2 0 0,1-2 0,-1 0 0,-1-4 0,-1 1-85,-2-1 1,0-2-1,3 2 1,-1 1-1,-3-2-79,-2 0 0,0-1 0,-5-5 0</inkml:trace>
  <inkml:trace contextRef="#ctx0" brushRef="#br0" timeOffset="15">14759 7032 8125,'0'-12'621,"-2"5"0,-2 3-278,-4 2 0,1 8 0,0 2 0,2 6 0,2 8 0,2 10 0,-1 9 0,-1 7-216,-1 7 1,0 5 0,3 6 0,-1-30 0,-2 1-1,-1 5 1,-1 1 0,-2 3 0,0 1 0,-1 0-1,0 1 1,-1-3 0,1-1-485,-1-1 0,0 0 0,-2-1 1,-1 1-1,0 1 0,-1-1 1,1-2-1,1-1 0,1-2 1,0 0 123,0-2 1,0-2 0,-7 28 0,0-7 0</inkml:trace>
  <inkml:trace contextRef="#ctx0" brushRef="#br0" timeOffset="16">2108 9165 8217,'0'-8'837,"0"0"-500,0-2 1,-5 5 0,-3 1-1,-3 2 1,-2 2 0,1 0 0,-2 0-1,-1 0 1,-3 0-94,-1 0 0,-2 4-265,-4 0 1,0 1 0,-1-4 0,-1 2 0,-2 1 0,1-1 0,2-2-18,1-1 0,2 1 0,1 2 0,2 1 0,2-1 0,3-2 1,2-1-1,0 0 59,1 0 0,5 2 0,1 0-7,1 3 29,3-1 1,-3-3-1,5 3 1,0 5 103,0 2 0,0 2-93,0 4 1,0-2 0,0 6 0,0 2 0,0 3 0,0 5 0,0 0 0,1 4-16,3 1 0,-2-2 1,2 2-1,-3 4 0,-1 1 1,2 3-1,0-2-123,3-4 0,-1 5 0,-4-10 0,0-3 1,1-2-1,2-5 0,1-2 0,-1-5 456,-2-2 0,0-3 0,2-1 293,1-2-1072,1-5 0,-7 2-1807,-2-5 1,1-1 2213,-5-3 0,0 3 0,-5-5 0</inkml:trace>
  <inkml:trace contextRef="#ctx0" brushRef="#br0" timeOffset="17">1525 9736 9760,'2'-11'2835,"2"1"-2555,4 2 1,3 1 0,2-1 0,-1 2-1,2 2 1,1-1 0,3-1 0,1 1-1,3 0-193,2 0 1,1 4 0,-1-5 0,1 2 0,0 0 0,0 0 0,-2-1 0,-1 1 0,-2 2-335,-3 0 0,1-2 0,-3-1 0,2-1 1,-2 1-1,-1 2 0,-2 0 0,1 0 0,-1-1 131,1 1 1,-1 1 0,0-1 0,1-1 0,-1 1 0,-1 0 0,-1 0-611,-2-1 0,-4 0-295,5 4 1,-7 2 1020,2 2 0,-8-3 0,-3 5 0</inkml:trace>
  <inkml:trace contextRef="#ctx0" brushRef="#br0" timeOffset="18">9017 9637 15394,'0'-13'0,"0"1"38,0-1 0,0 1 0,1 0 0,2-1 0,2-1 0,1-1 1,1-3-1,-2-1 0,2-4-177,0-5 1,1 1 0,5-7 0,-1-1 0,0-4-1,2-1 1,1 4 0,2 6 0,-2 4-104,-1 1 1,-2 6 0,2 3 0,1 5 0,2 5 0,-2 0 0,-1 2 0,-2 0 134,0 0 1,1 0 0,-1 4 0,1 1 139,-1 3 1,-4 2-1,-1 3 1,0-1-1,-1 2 1,0 3 0,0 2-1,1 3 176,0 1 1,-3 2-234,4 3 1,-1 1 0,3 0 0,-2 0 0,0 0 0,0-1 0,-1 1-123,-1 0 0,2-2 1,-2-1-1,-1-2 1,1-1-1,-4-1 1,0 0-1,-2-2-354,0 2 0,0-4 0,0 3 0,0-4 0,0 0 0,0-1-1526,0 1 2026,0-6 0,-6-2 0,-1-5 0</inkml:trace>
  <inkml:trace contextRef="#ctx0" brushRef="#br0" timeOffset="19">9066 9525 8193,'0'-8'597,"0"-1"0,6 5 0,2-3 1,4 2-1,3 1 0,3 0-438,2 0 0,0-5 0,4 4 1,-2-1-1,-2-1 0,3 2-372,0-1 0,-2-2 1,-2 3-1,0-1 1,-1 1-1,1 0 1,-1 1-1,0 0 1,-3 1-1,-1 2 1,-1 1 496,-1 0 1,-4 0-1272,1 0 0,-7 1 987,2 3 0,-2 3 0,-2 6 0</inkml:trace>
  <inkml:trace contextRef="#ctx0" brushRef="#br0" timeOffset="20">9711 9389 10338,'14'0'0,"1"0"0,2-2 116,-2-2 0,3 3 0,-1-3 0,1 1 0,0 0 0,-1-1 0,-1 0-330,1-2 0,-1 5 1,-3-3-1,-1 2 0,1 2 1,-1 0-1,0 0 214,1 0 0,-6 0 0,-2 0 0</inkml:trace>
  <inkml:trace contextRef="#ctx0" brushRef="#br0" timeOffset="21">9785 9550 9754,'13'0'437,"-1"0"1,1 0-1,-1 0 1,0 0 0,1 0-405,-1 0 1,5-4 0,-1 0 0,1-1 0,-1 1-1,1-1 1,-1-1 0,1-1 0,0 2-450,-2-1 1,3-3 415,-2 0 0,6-2 0,-2-1 0</inkml:trace>
  <inkml:trace contextRef="#ctx0" brushRef="#br0" timeOffset="22">10691 8892 7920,'5'-6'149,"-2"-4"1,4 4 0,0 0 0,-2-4 0,1-1 41,-3-2 1,-2 1 0,-1 0-1,0-1 1,0 1 0,-1-1 0,-3 2-150,-5 3 1,-2-3 0,-1 4 0,-1 0 0,1 3 0,0 3 0,-1 1 78,1 0 1,4 1 0,1 3 0,0 5 0,1 2 0,1 2 0,2 4 0,2 2 171,1 1 1,0 2-417,0-6 0,4 5 1,1-3-1,1 0 1,-1 0-1,-1-3 0,1-2-175,-1 0 0,4-1 0,-4 1 0,-1-1 0,-2 1 259,-1-1 0,-1-4 0,-3 0 0,-5 1 0,0-1 0,-1-1 54,2-2 1,1 1 184,-1-2 1,-3-3 0,2 4 0,-2-4 59,-1-1 1,4 0-494,-1 0 1,8 0-141,1 0 356,0 5 0,7-3 0,-4 3 0,2-1 35,2 1 0,-4 4 0,2 0 0,0 2 0,-1 1 0,-2 0 26,0 1 1,-2 1-39,0 2 1,0-2 0,-2 2 0,0 0 0,-2-1 0,-1 1 7,0-1 1,2 3 29,-5-1 0,4-1 1,-3-3-1,0-1 1,1 1-1,1-1 29,2 0 1,-2 1 7,1-1 0,-1-4 0,5 1 0,0 0-79,0 2-87,0 2 1,5-5 0,0-1 0,1 0 0,0-2-186,1 1 1,-3-2-1,5-4 231,0 0 538,-3 0-805,-1 0-1759,-5 0 2065,0 0 0,6-6 0,1 0 0</inkml:trace>
  <inkml:trace contextRef="#ctx0" brushRef="#br0" timeOffset="23">11050 9116 7850,'-5'-7'-21,"4"-4"0,-5 4 0,2-1 0,-2 1 455,0 1 0,1 1 1,-3 2-1,-1-1 1,-3 1-205,0 2 0,0 2 0,-1 2 1,1 2-1,1 2 0,1 3 0,2 1 1,0 1-1,1 2-242,3 3 0,-2-2 0,2 4 0,1-1 0,2-3 1,1-1-1,1-2 0,3 1-217,5-1 1,2-5 0,1-1 0,0-2 0,1 0-1,-1-3 1,1-2 122,-1-3 1,0-6 0,1 2-1,-1-3 1,1-2 0,-2 1-1,-2 0 73,0-1 1,-2 1-1,2-1 1,-2 1-1,0 0 1,-2-1 1369,1 1-1050,-2 5 0,-5 7 1,-2 8-1,-1 3 0,1 3 1,0 1-1,1 2 0,-3-1-446,3 2 1,0-4-1,2 2 1,0-2-1,0-1 1,2-1-1,0 0 1,4-1-824,1-2 1,-3-2 0,4-5 981,2 2 0,1-5 0,1-6 0</inkml:trace>
  <inkml:trace contextRef="#ctx0" brushRef="#br0" timeOffset="24">11249 8855 7705,'-8'0'730,"1"-1"1,0-2-522,0-1 0,4-6 1,-2 2-1,1-3 1,-1-1-1,3-1 0,0 1 1,2-1-152,0 1 0,2 0 0,0-1 0,4 2 0,-1 2 0,2 0 11,0 0 1,-3 3-42,5 2 1,-5 3 0,3 2 0,-2 3 0,-1 4-21,2 3 0,-3 2-1,5-1 1,-5 2 0,2 1 0,-1 2-1,2-2 1,-1-1 0,1-2-18,-3 0 0,-1 1 0,1-1 0,1 1 0,-1-1 0,-2 0 0,-1 1 0,2-1-1,2 1 1,-3-5-1,5-1 1,-2 0-1,1-2 1,2 1-87,3-3 1,1-2-1,1-1 1,-1-1-27,-2-4 281,-4 4 0,-5-6-24,0 3 0,-1 3 0,-2-2 0,-2 4 0,-1 5 9,0 1 0,2 1 0,4 4 1,0 1-1,0-1 0,0 1 1,0-1-263,0 0 0,4 1 1,1-1-1,-3 1 0,1-1 1,0 0-1,1 1 0,-1-1 129,-2 1 0,3-1 0,2 0 0,-1 1 0,2-1 1,0 1-1,1-1 0,1 0 0,-1 1 173,2-1 1,-4 1-1,1-1 1,0 0-1,0 1 1,1-1-1,-1 1-115,-3-1 1,2 0-1,-2 1 1,-1-1 0,-2 1-1,-1-1 83,0 0 1,0-3 0,0-1 0,-1 0 173,-3-1-303,2 4 1,-5-10-1,5 5 1,-4-2-102,-1 0 0,3 0 0,-3-2 0,0 1-1078,0 1-391,5 0 1548,-4-4 0,12-6 0,1-1 0</inkml:trace>
  <inkml:trace contextRef="#ctx0" brushRef="#br0" timeOffset="25">12378 9426 8193,'0'12'493,"0"1"0,-2-1 1,-2 0-1,-4 1 1,-3-1-1,-2 2 0,1 1-380,0 2 0,-2 1 0,-1-3 1,-2 1-1,2-1 0,1-1 0,3-1 1,1-1-114,2 0 0,0 1 0,-4-1 0</inkml:trace>
  <inkml:trace contextRef="#ctx0" brushRef="#br0" timeOffset="26">13246 9562 10064,'0'-12'98,"4"4"1,0-1-1,0 0 1,0-4 0,2-2-1,-1-1 1,2-1-39,0-1 1,1-1 0,3-6 0,-1-1 0,-2-2 0,2-1 0,1 0 0,0 0 0,-1-1 0,-2 0-153,2-1 0,-4 1 43,3 1 0,-2 7 0,2-1 0,-2 2 0,0 3 0,-2 0 0,1 3 0,-3 1-84,-2 2 0,3-1 1,0 1-1,1 0 1,0-1 98,3 1 0,-1 5 0,1 3 0,2 2 0,1 4 8,2 2 0,-1 2 0,-1 3 1,-1-1-1,-2 2 0,2 2 1,1 4-1,1 0 48,0-1 1,1 3 0,-1 0 0,1 1 0,-2 3 0,-2 2 0,-2 1 0,0 1-2,0 3 1,-4-3-1,1 2 1,-1-5-1,-1-2 1,2 1-1,-1 0 1,-1-2-30,-2-3 0,0 1 0,0-2 0,0 0 0,0-3 1,0 0-1,-2-2 0,-1-2-486,-1 0 1,0-1-1,4 4 1,-1-1 493,-3-2 0,-3 2 0,-6-4 0</inkml:trace>
  <inkml:trace contextRef="#ctx0" brushRef="#br0" timeOffset="27">13320 9389 7988,'-4'-9'0,"-2"2"389,0 2 0,1-3 0,-1 2 311,0-1 0,2 3 1,5-3-1,3 2-592,5 2 0,3 0 0,3 0 1,2-1-1,-1 0 0,1 0 0,1-1 1,1-1-212,3 0 1,-3-2 0,1 3-1,-1-2 1,0-1 0,3-1-1,0 1 1,-1 0 0,-3-1-1,-1 1-998,-1-1 0,1 3 1,-8 2 1100,-5 3 0,-5 1 0,-11 0 0</inkml:trace>
  <inkml:trace contextRef="#ctx0" brushRef="#br0" timeOffset="28">13779 8992 7747,'0'-9'2468,"0"1"-2383,0 5-12,0-2 1,4 4 0,2-2 0,1-1 0,2-1 0,2 1-98,2 0 0,-1-1 0,0 2 1,1-1-1,-1 0 0,1 0 0,-1-2 1,0 1-1,1-1 0,-1 3-446,1 2 1,-5-3 0,0 0 0,2 1 0,-1 0 469,0-1 0,-4 3 0,-5-5 0</inkml:trace>
  <inkml:trace contextRef="#ctx0" brushRef="#br0" timeOffset="29">13928 8818 8576,'-7'6'157,"3"2"0,2 3 0,2 1 1,0 1-1,0-1 0,-1 0-43,-3 1 1,3-1 0,-4 1 0,4-1 0,1 0-1,-1 0 1,-2-3 0,-1-1-544,1 2 1,0 0 0,0-1 0,-1 0 0,0 0 428,-1 2 0,-2 2 0,-6-1 0</inkml:trace>
  <inkml:trace contextRef="#ctx0" brushRef="#br0" timeOffset="30">13829 8917 8067,'0'-12'927,"0"5"1,1 1-744,3 6 1,-2 2-1,3 2 1,1 4-1,0 3 1,3 2 145,-1-1 1,0 0-331,5 1 1,-5 1 0,0 1 0,2 1 0,1-2 0,0-3 0,-1-3 0,-2 1-249,1-2 1,-2 2 0,2-5 0,0-1 0,2-1 0,2-2 247,-1 0 0,0 5 0,1 2 0</inkml:trace>
  <inkml:trace contextRef="#ctx0" brushRef="#br0" timeOffset="31">14374 9128 10001,'9'0'216,"-1"0"0,2 0 1,1 0-1,1 0 0,0-1 1,1-2-1,-1-3-191,1 0 1,0 3 0,2-3-1,2 2 1,0-1 0,-1-1-1,1 1 1,-1 1 0,1-1-453,-1 1 1,1 0-1,-6 3 1,-2-2-732,0-1 0,-4 1-638,-1 7 1796,0-2 0,-15 3 0,5-5 0</inkml:trace>
  <inkml:trace contextRef="#ctx0" brushRef="#br0" timeOffset="32">14399 9389 7720,'8'0'1244,"1"0"-289,0 0 0,1-2-828,-2-2 0,3 3 0,-2-3 0,2 2 1,1 1-1,2-2 0,1-1-110,1 1 1,1 2 0,-3 1 0,1 0 0,1-2 0,0 0 0,-3-2 0,0-1 0,-1 1-159,1 0 1,-1-4 0,0 2 0,1 1-1,-1-1 1,-1 2 0,-1 0-306,-2 0-181,-5 0 1,2 5-417,-5 3 1043,6-2 0,1-2 0,5-7 0</inkml:trace>
  <inkml:trace contextRef="#ctx0" brushRef="#br0" timeOffset="33">15429 8967 7419,'0'-13'-95,"0"1"377,0 0 0,-5 3 0,0 3 1,-2-1-1,-3 1 0,-1-1 1,-1 2-155,0-1 1,-1 2-1,1 4 1,-1 0-1,1 0 1,-1 1-1,1 4 1,0 1-77,-1 1 0,2 4 0,2-1 0,2 4 1,1 2-1,3 0 0,2-1 0,1 0-114,0 1 1,0 1-1,0-5 1,1 1 0,4-2-1,3-3 1,2-2 0,-1-2-1,-1 0 11,2-1 0,-3-2 1,1-1-1,2 0 0,1-1 1,1-4 34,1-3 0,-2-3 0,-2 0 0,-2 1 0,0 2 1,0-1-1,1-2 63,-1-2 0,4 1 1,-4-1-1,1 2 132,1 3 1,-5 2 0,4 6 0,0 2-120,-1 2 0,0 3 1,-3 5-1,3 1 0,1-1 1,-1 1-1,0-2 0,-1-2-235,-1-1 1,3 1 0,-2 2-1,-1-2 1,2-2-2414,0-1 2588,-4-2 0,14 1 0,-4 2 0</inkml:trace>
  <inkml:trace contextRef="#ctx0" brushRef="#br0" timeOffset="34">15664 8669 8082,'-7'0'136,"0"0"139,3 0 0,4 2 0,0 0 0,7 3 0,4-3 0,2 0 1,-1-2-129,0 0 0,-2 0 0,1 0 0,3-2 0,0 0-203,-1-3 1,0-3 0,-1 3 0,1-1 0,-1-1 0,0 2-872,1-1 0,-5 2 0,0 4 927,2 0 0,-5 0 0,1-5 0,-6-2 0</inkml:trace>
  <inkml:trace contextRef="#ctx0" brushRef="#br0" timeOffset="35">15813 8582 8061,'0'-8'1969,"0"0"-1642,-6 5 0,4-1 0,-5 8 1,1 4-169,4 3 1,-4 3-1,1 1 1,-2 3-1,-2 2 1,1 2 0,1 0-1,0 0 1,2-2-1,-2 1-486,0-2 1,3 3 0,-3-5-1,0-3 1,2-3 0,-1-3-1083,3 2 684,2-5 0,0 1-225,-4-6 0,4-2 950,-3-2 0,3 3 0,-5-10 0,-1 4 0</inkml:trace>
  <inkml:trace contextRef="#ctx0" brushRef="#br0" timeOffset="36">15664 8682 8015,'-4'-9'0,"0"1"558,1-2 0,2-1 0,1-1-199,0 0 0,0 3 0,1 2 0,3 2 0,5 2 0,0 3 1,1 4-1,-2 5 0,0 2-26,-1 1 0,4 5 0,-4-1 1,1 1-1,-1-1 0,0 1 0,0-1 1,3-1-233,1-2 1,-3 2 0,0-7 0,2 2 0,1 0 0,1-4-884,1 0 1,-1-2 0,1-3 0,-1 2-1696,0 1 0,-5 6 2477,-3-2 0,-8 3 0,-3 2 0</inkml:trace>
  <inkml:trace contextRef="#ctx0" brushRef="#br0" timeOffset="37">16644 8818 8117,'0'-8'880,"0"0"0,0 3-707,0-3 1,5 5 0,5-1 0,4 1-1,4 1 1,1-2 0,5 1 0,2 0-1,3 0 1,-2-2-246,-1-2 1,3 3-1,0-3 1,-3 0-1,-2 1 1,-3 0 0,-1 0-1,0-1 1,-3 2-380,1-1 1,-5 1-35,-1 1 0,1 2-694,-5-2 872,-3 8 0,-3 3 0,-8 5 307,-1 1 0,-6-1 0,-7 1 0</inkml:trace>
  <inkml:trace contextRef="#ctx0" brushRef="#br0" timeOffset="38">16570 9041 7676,'8'0'1074,"0"0"0,0 0-817,5 0 0,-1-1 1,1-2-1,-1-1 1,0 1-1,1 1-83,-1-3 1,2 4 0,1-4-1,3 0 1,0 1 0,0 0 0,-2 0-1,2 0 1,2 1 0,0 0-277,1-1 1,-5 3 0,4-3 0,-2 2-1,-2 1 1,1-2 0,-1-1 0,-1 1 0,-1 2-154,-1 1 1,-5-4-1,0 0 18,2 1 191,-5 1-171,1 2 88,-6 0-671,0 0 0,-6 0 0,-1 0 0</inkml:trace>
  <inkml:trace contextRef="#ctx0" brushRef="#br0" timeOffset="39">17921 8285 8107,'0'-9'0,"0"1"0,0-1 92,0-2 1,-1 2-1,-3 2 1,-4 2 0,-3 2-1,-2 2 34,1 1 0,-5 0 0,1 0 1,1 0-1,1 0 0,1 0 1,1 1-1,0 2-8,-1 1 1,2 2-1,3-2 1,4 4-1,2 3 1,2 3-1,0 1 1,0 3-131,0 1 1,2-4 0,2 3 0,3-1 0,1-1 0,-1 1 0,0-1 0,-2 1-115,1-2 0,-2-1 0,-4-2 0,0 1 1,0-1-1,-1 0 104,-4 1 1,3-6 35,-7-3 0,5 1 0,-4-1 0,-2-1 0,1 0-181,0 1 1,-2-2-1,3 2-123,-3-3 0,2-1 271,4 0 1,3 0 0,9 1 0,-1 2 0,0 3 0,-1 1 81,-2 2 0,0 1 0,0-1 0,1 0 1,-1 2-1,-2 3 0,-1 2 0,0-1 36,0-1 1,-4 0 0,-2 1-1,1 2 1,-1-2 0,4-2-1,-1 0 1,0-1 0,-1 1-36,1-1 0,2 0 1,1 1-1,0-1 1,0 1-1,1-2 0,2-2 1,2 0-161,2 0 1,-3-2 0,5 0 0,-1 0-1,0-2 45,0 1 0,-1-1 0,3-2-623,-2 1 0,1 0 674,3-4 0,0-5 0,1-2 0</inkml:trace>
  <inkml:trace contextRef="#ctx0" brushRef="#br0" timeOffset="40">18120 8570 8168,'0'-12'164,"-2"3"0,0 1 1,-4 0-1,1 0 148,-1-1 1,-3 7 0,0-3 0,-2 5 0,-1 3 0,-1 3-1,2 1-208,3 2 0,-2 4 0,5 2 0,-1 3 0,1 0 0,2 1 0,2-1 0,1 1 0,0-1 1,0 0-508,0-3 0,1-1 0,3-2 1,5-1 306,2-2 1,0-5 0,-2-7 0,-2-3 0,0 1 0,-1-2 0,0 0 0,1-1 36,3 1 1,-3-4 0,0 3 0,0-3 0,-2-2-1,2 2 1,-1 2 0,0 0 387,1 0 0,-3 3-237,5 2 0,-6 4 0,1 4 0,-3 4 0,-1 3 0,0 2 0,1-1 0,2 1 0,1-1-192,-1 0 0,-2 1 1,-1-1-1,0 1 1,0-1-1,2 0-1397,2 1 1036,-3-6 461,5 4 0,-1-10 0,2 5 0</inkml:trace>
  <inkml:trace contextRef="#ctx0" brushRef="#br0" timeOffset="41">18517 8669 9445,'-9'4'442,"3"2"1,-1 1 0,1 2 0,-1 2-513,0 2 1,3 3 0,-3 1 0,0-2-1,2 0 1,-2 0 0,2 2 0,-2-2 0,1-1-1,-1-2 70,0 1 0,-1-1 0,-4 0 0</inkml:trace>
  <inkml:trace contextRef="#ctx0" brushRef="#br0" timeOffset="42">18641 8322 8763,'0'-19'589,"1"6"1,2 11 0,1 6 0,0 7 0,0 4 0,2 1-352,1 2 0,0 2 1,2 4-1,-1 1 1,1 0-1,-1 0 0,-1 0 1,-2-1-259,-2 1 1,-1 0 0,-2 0 0,0-2 0,0-1 0,0-2-1,0-2-457,0-3 1,0-6 0,0-3 0,1-5 0,3-8 383,4-6 0,3-1 1,2-3-1,-1 3 1,1 1-1,-1-1 0,0 0 1,1 3 53,-1 0 1,1 4 206,-1-1 1,-4 5 0,-1 0 99,-1 6 0,-2 0-258,-4 5 1,0 2-1,-2 5 1,0 1 0,-4 0-1,-1-1 68,-2 1 1,-2-2-360,-2 3 0,1-5 0,-1-2 1,1-2-1,0 0-1039,-1-1 0,2 0 1320,3-3 0,2-8 0,6 3 0</inkml:trace>
  <inkml:trace contextRef="#ctx0" brushRef="#br0" timeOffset="43">19050 8260 8022,'0'-12'30,"0"-1"1,0 1 0,0-1 0,0 1-1,1 0 1101,4-1-933,-4 1 0,9-5 0,-5 1 0,1 1 0,0 2 0,1 3 0,2 2 0,-1 0 129,0 1 1,-5 3 0,1 8 0,-3 6 0,-1 5-1,0 4 1,0 3-220,0 3 0,-4-4 1,-1 5-1,-1-4 0,-1 0 1,2 0-1,-1-1 0,4-3 1,0-2-1,4 1-261,2-2 0,-2 0 0,7 0 0,0 2 0,2-2 0,0-1 0,-1-2 0,-3 2-180,-2 2 0,4-1 1,-5 6-1,-1 1 0,-2 0 1,-1 0-1,0-1 0,0 0 209,0-2 1,0 3 172,0-5 0,-4-1 0,0-4 1,1 1-1,0-1 0,0 1-29,-1-1 1,0 0 38,4 1 0,0-1 1,0 1-1,0-1 0,0 0-37,0 1 0,0-5-356,0 0 0,0 1 1,0 3-2145,0 0 1858,-5 1 620,3-6 0,-9-2 0,4-5 0</inkml:trace>
  <inkml:trace contextRef="#ctx0" brushRef="#br0" timeOffset="44">19459 8260 8076,'0'-12'803,"2"-1"1,2 2-1,4 3 1,4 4 73,5 2 1,-3-2-896,2 0 1,2-1 0,-1 2 0,-1-1 0,1 1 0,-1 0 0,0 0 0,-3-1-453,0 2 1,-1-1 0,1 0 0,-1-1 469,0 1 0,-5-4 0,-1 0 0</inkml:trace>
  <inkml:trace contextRef="#ctx0" brushRef="#br0" timeOffset="45">19596 8074 8413,'-9'0'426,"3"1"0,0 3 0,2 5 0,0 2 498,0 1 0,-1 6-813,5 3 0,-4 2 0,-1 2 0,-1 0 0,-1 0 0,2-2 0,-2-2 0,2-3-834,-1-1 0,-2-3 0,2 3 0,1-3 723,-1-2 0,-3-5 0,2-2 0</inkml:trace>
  <inkml:trace contextRef="#ctx0" brushRef="#br0" timeOffset="46">19472 8136 8280,'8'-11'0,"0"3"578,2 4 0,-3 2 0,1 2 0,0 2 0,1 3 1,-1 7 808,1 8 0,-2 3-1345,2 2 0,-2 1 1,2 2-1,-2 1 1,0-2-1,0-1 1,1-2-1,0-4 201,1-3 1,-1-2 0,4-1-1,1 0-243,-1-3 0,6-2 0,1 4 0</inkml:trace>
  <inkml:trace contextRef="#ctx0" brushRef="#br0" timeOffset="47">16805 8483 8189,'-7'6'429,"2"2"0,5 9 1,1 5-1,2 5 0,2 6 1,2 4-1,2 5 0,-3 3 1,0 5-1,-2 2-330,0 2 0,-1 1 1,-7-3-1,-6 4 1,-4 1-1,-3 7 0,-3 3 1,9-32-1,0-1-3325,-12 32 3226,3-13 0,-3-5 0,4-11 0</inkml:trace>
  <inkml:trace contextRef="#ctx0" brushRef="#br0" timeOffset="48">1860 10530 8009,'0'-9'137,"-1"2"645,-3 2 0,2 2 0,-2 7 0,4 5-271,4 2 0,-2 8 0,3 6 1,1 6-524,2 5 1,-2 4-1,-2 4 1,-1 6-1,-1 1 1,2-2 0,-1-3-1,-1-6 1,-2-6-1,0-6 1,0-5 0,0-3-1,0-2 1,0-3-1,0-1 1,0-2-1,0 0-2167,0 1 0,0-5 2179,0 0 0,5-5 0,2 3 0</inkml:trace>
  <inkml:trace contextRef="#ctx0" brushRef="#br0" timeOffset="49">1389 10926 8072,'-12'0'0,"-1"0"0,1 0 546,-1 0 1,5-4 0,0-1 0,0-2 0,1-3-256,3-1 0,4 0 0,4 0 0,4 0 1,4-3-1,6-1 0,7-4 0,8-4 0,9-6 1,7-2-1,10 0-211,-25 14 0,1 2 0,1 0 0,1 0 0,4-2 0,0 2 0,-3 1 0,-1 2 0,0-1 0,-1 1 0,-2 1 0,0 0 0,32-13 1,-2 1-1,-1-2 0,-4 0-366,-2 1 0,-9 0 0,-7 2 0,-5 3 0,-6 1 0,-6 3 0,-5 2 0,-4 4-1106,-1 0 1392,-7 7 0,-2-4 0,-5 6 0</inkml:trace>
  <inkml:trace contextRef="#ctx0" brushRef="#br0" timeOffset="50">12874 12440 8444,'7'5'3704,"-2"-2"-3603,-5 5 0,0-11 1,0-1-1,1-7 1,2-5-1,3-5 0,-1-4 1,2-2-1,0-4 1,3 1-1,1-2 0,1 2-284,0 0 0,1-1 0,-1 2 0,1-4 0,-1-4 0,0-3 1,1 0-1,-1 3 0,1 3 0,-1 0 0,0 3 0,1 3 1,-1 6-177,1 6 1,-1 2 298,0 1 1,1 5-1,-2 0 1,0 0 0,0 1 60,3 3 0,1 4 0,-3 4 1,1 5-1,-1 7 0,1 6 0,-1 5 1,-1 8 15,-3 5 0,3 1 0,-4 7 0,0 3 1,-1-1-1,-2-3 0,0-6 0,-1-2 0,-2-2-195,-1 0 0,0-5 0,0-3 0,0-5 1,0-3-1,0-4 0,0-4 0,0 0-189,0-1 1,0 1-1,-1-1 1,-4-1 366,-3-3 0,-3 3 0,-1-4 0</inkml:trace>
  <inkml:trace contextRef="#ctx0" brushRef="#br0" timeOffset="51">12874 12216 8236,'0'-12'251,"0"4"1,1 1 0,3 0 0,4 1-28,3 1 1,-1-1 0,2 4 0,5-3 0,4 1 0,2 0 0,3-1 0,2-2 0,1-2 0,0 1 0,-2 0-348,-1-2 1,-1 3-1,-1 1 1,-2-1-1,-3 1 1,-1 1 0,-3 0-1,-1 1 1,-2 0-502,1 1 0,-5-2 0,0 1 1,2 0 623,1-2 0,1 5 0,1-5 0</inkml:trace>
  <inkml:trace contextRef="#ctx0" brushRef="#br0" timeOffset="52">13593 12055 8060,'1'-11'358,"3"3"0,5 2 1,2 2-131,1 0 0,1-4 0,-1 2 1,2 1-1,1-2 0,1 1 0,1-1 1,0 2-1,-1-2-529,-1 0 1,-1 4 0,-2-1 0,1 3 0,-1 1 300,1 0 0,-1 5 0,0 2 0</inkml:trace>
  <inkml:trace contextRef="#ctx0" brushRef="#br0" timeOffset="53">13655 12216 8582,'12'0'381,"1"0"1,-1 0 0,1 0-69,-1 0 0,0-4 0,1 0 1,-1 1-1,1 2 0,-1 1 1,0-1-1,1-2-435,-1-1 0,-4 0 0,1 4 0,-1-2 0,0-1 0,1-2 122,0-2 0,8-7 0,2-5 0</inkml:trace>
  <inkml:trace contextRef="#ctx0" brushRef="#br0" timeOffset="54">14350 11633 8124,'0'-12'154,"0"0"0,0-1 1,0 1-1,-2 1 73,-2 2 1,1 0-1,-5 3 1,-2 1-1,-1-1 1,-1 4-1,-2 0 1,-1 2-1,-2 0 1,2 0-30,1 0 1,3 2 0,2 0-1,2 4 1,0 1 0,2 2-1,-1 2 1,3 2 0,2-1-1,2 1-279,3-1 0,3 0 0,6 1 0,-1-1 0,0 1 1,1-1-1,-2 0 0,-3 1 0,-4-1-64,-2 1 1,-2-1-1,0 0 1,0 2 0,-2 1-1,0 2 1,-4-2-1,-1-1 104,-2-2 1,-3 1 0,1-1 0,2-1 0,1-1 69,-2-2 1,4-4 0,2 4-1,4 1-103,4-2 0,-1 4 1,5-5-1,1 3 0,-1-2 1,-1 0-77,-2-1 0,-1-1 0,-4 3 0,0 1 0,0 2 0,0 2 1,0-1-1,0 1 123,0-1 0,0 0 1,-1 1-1,-2-1 0,-2 1 1,-1-1 145,1 0 1,1 1 0,4-1-1,0 1 1,0-1-153,0 1 1,1-5-1,3-1-677,4-2 1,-1-1 709,2-4 0,-1 0 0,4 0 0</inkml:trace>
  <inkml:trace contextRef="#ctx0" brushRef="#br0" timeOffset="55">14523 11919 7758,'2'-13'271,"2"1"0,-3-1-14,3 1 1,-4 5 0,-4 4 0,-4 6 0,-5 5 0,-2 3-1,-1 2-89,1-1 1,1 2 0,1 1-1,2 2 1,2-1 0,2 1-1,0-1 1,1-1-255,1-1 1,1-1 0,4-1 0,1 0-1,3 0 1,5-4 0,2-4-55,1-3 1,0-2-1,1-3 1,-1-3 0,1-1-1,-1-1 1,0 0-1,1-2 132,-1-2 1,-4 5-1,-1 0 1,0-2-1,0-1 1,1-1 539,-1-1 0,0 4-485,-3 4 0,-2 7 0,2 10 0,-1 1 0,-1-1 0,2 0 0,1 2 1,-1 1-473,0 2 0,4-1 0,-2-3 0,0-2 0,3-1 0,-1-4-1462,0 0 1887,1-2 0,3 2 0,0 0 0</inkml:trace>
  <inkml:trace contextRef="#ctx0" brushRef="#br0" timeOffset="56">14697 11658 7982,'-4'-8'121,"0"0"1,-1 4 0,5-5 0,0 0 0,0-2 188,0-2 0,0 1 1,0-1-1,0 1 0,2 0 1,2-1 144,4 1-408,3-1 1,-3 6-1,1 3 22,0 3 1,-3 6-1,-2 4 1,-3 2 0,-1 1-1,0 1 1,0-1 126,0 0 1,0 1 0,0-1 0,0 1 0,0-1-1,0 0 1,0 1-202,0-1 1,2 1 0,1-1-1,1 0 1,-2 1 0,1-1-1,0 2 1,2 1-307,2 2 1,-4-1 0,1-3 0,-1 0 0,0 3 0,1 0-1,-1-1 1,-2-1 207,-1-2 0,0 2 0,0 1 0,0 2 0,0-2 0,1-1 1,2-2 181,1 1 1,2-2-1,-2-2 1,4 0 0,3 0-1,2 2-270,-1 2 0,-1-5 0,-1-1 0,-3 0 1231,-2 0-738,-1 1 0,-5-1 0,-2-2-1574,-1 1 1272,0-5 0,9 10 0,2-4 0</inkml:trace>
  <inkml:trace contextRef="#ctx0" brushRef="#br0" timeOffset="57">15230 12030 8398,'0'-7'622,"0"2"1,0 6-1269,0 3 54,0-2 627,6 3 0,-5-3 0,3 2-164,-3 4 0,-2-2 172,-3-2 0,3-4 1,-2-3-1,4-3 0,5 1 211,1-1 0,-3-2 0,4 4-194,2 1 1,-5 3 0,-1 4 0,-2 5-1,-2 3 1,-2 3 0,-2 3-170,-4 1 1,-3-2 0,-3 4 0,-1-1-1,-2 0 109,2-4 0,-4 3 0,0 1 0</inkml:trace>
  <inkml:trace contextRef="#ctx0" brushRef="#br0" timeOffset="58">15602 11646 8336,'0'-6'867,"2"6"1,0 7 0,4 4-766,1 2 1,1 0-1,4 4 1,1 4-1,-1 3 1,-1 5-1,-1 4 1,-3 3 0,-2 1-1,-2 1-250,-2-1 0,-1-5 0,0-5 0,0-3 1,-1-5-1,-3-3 0,-3-3 113,0-4 0,-4-6 1,4 3-1,-1-2 1,0 0-1,-1-3 0,1-3 1,1-7 159,2-2 1,-4-1-1,5-2 1,0-2-1,0-4 1,0-2-1,1-1-37,2-3 0,1-7 0,0-1 1,0 0-1,0 0 0,0-1 1,0-1-258,0 0 1,0-4 155,0 7 0,1 3 0,3 1 1,5 4-1,0 3 0,1 3 0,-2 1 116,2 3 34,1 1 1,1 2 0,1 1 0,-1 2 0,2 5 0,1 3-17,1 1 1,1 5-1,-5 5 1,-1 4-1,-1 4 1,-3 1-1,-2 3 1,-2 2-169,-1 0 1,-8 5 0,-2 0 0,-3-1 0,-2-2 0,1-3 0,0-1 0,1-2-160,2-2 1,4-2 0,5-3-1,0-1 1,3-1 0,3-1 0,8-3-213,4-2 0,3-1 222,4-4 0,-2 0 0,-1 0 0,-1 0 0,-1 0 0,0 0-178,-4 0 1,-2 4 413,-2 1 0,-5 0 0,-3-1 0,-2 4 0,-2 3 0,-3 2 32,-5-1 0,0 2 0,-10 1 0,1 2 0,-1-1 0,0-1 0,0-1-262,3-3 1,-3-3 98,2 1 1,-1 0 90,5-4 0,-1-1 0,1-4 0</inkml:trace>
  <inkml:trace contextRef="#ctx0" brushRef="#br0" timeOffset="59">16123 11720 8143,'-5'-7'1247,"5"3"0,1 3 1,7 1-1051,2 0 1,5 0 0,2 0 0,-1-2 0,1 0 0,1-2 0,-1-1 0,3 1-400,-1 0 1,-4-1-1,2 2 1,-4-1 0,0 1-1,-1 0 1,1 0 201,-1-1 0,0 0 0,1 4 0</inkml:trace>
  <inkml:trace contextRef="#ctx0" brushRef="#br0" timeOffset="60">16222 11906 10054,'6'-7'0,"2"2"403,3-1 1,-3 5 0,1-3 0,0 1 0,2 0-466,2-1 1,-1 0 0,0 3 0,1-2 0,1-3 0,1 1 0,3-2 61,1 0 0,2-7 0,4-5 0</inkml:trace>
  <inkml:trace contextRef="#ctx0" brushRef="#br0" timeOffset="61">16904 11212 8053,'7'-13'-135,"3"1"0,-6 0 0,0-1 778,2 1 0,-5-1-398,3 1 1,-2 4-1,-4 1 1,-1 0-1,-2 1 1,-2 1-1,-3 2 11,-1 2 1,-1 1-1,0 0 1,-1 0-1,1 1 1,1 3-1,1 4 1,3 4-1,2 1-294,2 4 1,2-2 0,1 4 0,0 1 0,1-1-1,3 3 1,4 0 0,3 0-283,2-1 1,-2-1-1,-2 4 1,0-2 0,-1-3-1,-1 0 1,-3-1-1,-3 2 97,-1-1 1,0-4-1,0 2 1,-1-4-1,-2 0 902,-1-1 0,-3-5-575,7-3 1,-1-2 0,9-2 0,2 0-363,1 0 1,-4 1-1,-3 3 1,-3 4-1,-2 3 295,-3 2 0,1-1 1,-4 1-1,0-1 1,2 0-1,-1 1 1,3-1-29,2 1 1,1-1 0,0 0 0,1 1 0,4-2 0,1-2 0,3 0-19,-1 0 0,-4-2 0,4 2 0,2 0 123,1 2 0,-4 2 1,-3-1-995,-3 0 880,-1-5 0,6-7 0,1-7 0</inkml:trace>
  <inkml:trace contextRef="#ctx0" brushRef="#br0" timeOffset="62">17190 11137 8741,'0'-12'768,"0"0"1,-4 3 0,-1 4-1,4 5-247,4 9 1,0 4-1,5 7 1,1 5-1,1 6 1,0 7 0,-3 5-693,-2 4 1,-1 4-1,-4-2 1,0-6-1,0-7 1,0-7-1,0-3 1,0-3-1,0-2-684,0-4 1,0-4 0,0 0 0,0-1 800,0 1 0,0-8 57,0-5 0,0-5 0,2-8 0,2 1 0,4-2 0,3-3 0,1-2 0,1-1 97,-1-1 0,1 2 0,-1-3 0,-1 2 1,-1 2-1,-2 5 0,2 1 15,1 4 1,1 1-1,0 0 1,0 7-1,-4 7 1,-3 4-94,1 2 1,-5-1-1,3 1 1,-2 0 0,-2 3-1,0 0 1,0 1-1,0-1-168,0 1 1,-2 1 0,0-3 0,-4 1-1,-1-1 1,-1-1 0,0-3 0,-1-1-20,0-2 0,-4 0 0,-2 3 0,-1-1 0,0-3 0,1 0 0,0-2 0,-1 1-385,0-3 550,3-2 0,-5-6 0,-2-2 0</inkml:trace>
  <inkml:trace contextRef="#ctx0" brushRef="#br0" timeOffset="63">17587 11162 8244,'-9'-4'0,"2"-2"236,2 0 0,1 1 0,2-1 0,0-1 0,-3 0 442,3-3 0,0-1-531,2-1 0,0-1 1,0 1-1,0-1 1,2 1-1,0 0 0,4-1 70,1 1 1,0 4 0,2 1 0,-2 0 0,0 1-1,0 1 1,1 3 0,1 7-103,-1 7 1,-5 2 0,2 6 0,-1 2 0,0 3 0,-1 3 0,-3 1 0,-3-2-155,-1 0 1,0-3 0,4 0-1,0-2 1,0-3 0,0 0-1,2-1 1,0 0 0,4-1-236,1 1 0,1-5 0,3 5 0,-1-1 0,-3 1 0,-2 1 0,-2 3 59,-2 2 1,-1-5-1,0-1 1,-1-2 0,-3 1-1,-3-2 1,0-1 235,3-2 1,1-1 0,0-1 0,0-2-1,5 2 1,5-1-68,4 0 1,1 2-1,1-4 1,-1 1 0,0 0-55,1 2 1,-6-3-1,-3 1 190,-3 2 1,-2-5 0,-2-2-689,-1-6 0,0 0 0,5-5 598,3-2 0,3-1 0,6-1 0</inkml:trace>
  <inkml:trace contextRef="#ctx0" brushRef="#br0" timeOffset="64">18157 11720 11039,'4'8'-27,"0"1"0,0-1 0,-4 4 0,0 2 0,-1 3 0,-3 3 0,-4 4 0,-3 1 1,-3-1-1,-1 1 27,-2 0 0,-5 0 0,3 0 0</inkml:trace>
  <inkml:trace contextRef="#ctx0" brushRef="#br0" timeOffset="65">18765 11683 10216,'0'-8'327,"0"-1"1,0 0-1,1-2 1,2-2-236,1 1 0,2-5 0,-4 0 1,4-3-1,-1-2 0,2-1 1,0-2-1,3-3 0,-1-2 0,1-4-151,-2-1 0,1 1 0,3-2 0,0 3 1,-1 4-1,-1 4 0,-2 4 0,1 5 1,-1 2-57,0 2 1,-1 3 0,3 3 0,-2 0 0,2 3 180,1 2 1,1 6 0,0 4 0,2 3 0,1 3 0,2 3-1,-2 1 1,0 4-100,2 0 0,-3 6 0,2 0 0,-2 0 1,-3 0-1,-2 0 0,-2-2 0,-1-1-139,-3-1 1,-2-1-1,-1-2 1,0-3 0,0-1-1,-1-3 1,-3-1-154,-5-2 0,-2 1 1,-1-2-1,1-2 0,1-2 1,2-1-1936,-2-4 2260,5 0 0,-6-2 0,4 0 0</inkml:trace>
  <inkml:trace contextRef="#ctx0" brushRef="#br0" timeOffset="66">18814 11534 8183,'0'-12'615,"0"4"1,2 1-411,2 1 1,-1 1 0,5 2 0,2-1-1,1 0 1,2-1 0,3 1 0,0 2-1,-1-1 1,-1 0 0,0-1-252,2 1 0,-2 0 0,3 1 0,-4-4 0,0-1 1,-1-1-1231,1 1 1276,-1-4 0,0-1 0,1-8 0</inkml:trace>
  <inkml:trace contextRef="#ctx0" brushRef="#br0" timeOffset="67">19211 11175 8423,'0'-6'618,"2"5"1,0 5 0,2 4 0,1 6-302,0 5 1,-3 5 0,3 0 0,-1 1 0,0 1 0,0 2 0,2 2 0,1 2 0,1 1-415,0-1 0,-3-2 0,1-7 0,1-2 1,0-4-1,3-4 0,1-2 0,1-2-22,1-5 0,-1-4 1,0-4-1,1-5 0,-1-2 1,1-1-1,-1-2 38,0-2 1,-1-4 0,-1-4 0,-3-1-1,0-1 1,-2-3 0,1-3 0,-2-1-72,2 0 0,-5 1 0,3-1 0,-3 4 0,-1 3 0,0 2 0,-1 4 124,-3 3 0,1 5 1,-5 4-1,-2 3 30,-1 4 0,4 2 1,3 4-1,3 3-1716,1 3 1714,0 1 0,5 1 0,2-1 0</inkml:trace>
  <inkml:trace contextRef="#ctx0" brushRef="#br0" timeOffset="68">19658 11199 8700,'0'13'693,"0"-1"0,0 1 0,1 0 0,2 4-490,1 4 1,4 3 0,-4 4 0,-1 1-1,0-2 1,0 0 0,1-3 0,-1 0-1,-2-2 1,-1-3-2236,0-1 2032,0-1 0,5-16 0,2-2 0</inkml:trace>
  <inkml:trace contextRef="#ctx0" brushRef="#br0" timeOffset="69">19658 11187 8093,'-6'-12'185,"5"-1"1,-3-1-1,2-1 1,2-1 0,0 0 136,0 3 0,2 2 0,2 1 0,3 2 0,1-1 0,0 3 0,3 0 1,3 2-1,3 0-105,-2 1 0,-1 2 0,-2 1 1,0 1-1,1 2 0,-2 2 0,-2 2 1,-2 3-1,0 1 0,-1 1-258,-1 1 0,-1-1 0,-4 1 0,-1-1 0,-2 0 0,-4 2 0,-2 1 0,-5 3 1,0 0 137,0 0 1,3-1 0,2-5 0,2 0 0,1 1 0,4-1 0,2 1 0,4-2-295,4-3 0,8 1 0,6-3 1,5-1-1,2 1 0,0-3 0,-2 0-59,-2 1 0,2-3 0,-7 5 0,-1-2 1,-2 1-1,-5 2 0,-4 3 385,-4 1 1,-8 1 0,-5 1 0,-7 0 0,-3 2 0,-1 2-1,-1-2 183,-1-1 1,0-3-1,1-1 1,3-2-1,2 2 1,-1-1-969,2-1 1,5-1 0,3-5 655,2-2 0,6-3 0,6-9 0</inkml:trace>
  <inkml:trace contextRef="#ctx0" brushRef="#br0" timeOffset="70">20228 11212 9790,'8'0'1969,"1"0"1,0 0-1694,2 0 0,2 0 0,-1 0 0,2-2 0,1 0 0,2-3 0,-2 3 0,-1 0-1405,-2 2 0,0 0-5568,1 0 6697,-6 0 0,-2 0 0,-5 0 0</inkml:trace>
  <inkml:trace contextRef="#ctx0" brushRef="#br0" timeOffset="71">20203 11485 7951,'6'-7'630,"-3"1"0,5 6 1,2-1-1,1-2-307,1-1 1,0 0 0,1 2 0,-1 0 0,1-3 0,0 1 0,3 0 0,0-1 0,1-1 0,-1-1-721,1 0 0,-1 3 0,-3-3 1,-1 2-1,0 1 0,1 0 1,-1-2 396,1-1 0,5-1 0,1-4 0</inkml:trace>
  <inkml:trace contextRef="#ctx0" brushRef="#br0" timeOffset="72">21158 10988 9583,'0'-8'2976,"0"0"-2642,0-2 1,0 3 0,0-1-1,0-2 1,2-1 0,1-1 0,1 0-277,-2-1 0,0 1 1,-2-1-1,0 1 1,0 0-1,0-1 1,0 1-271,0-1 0,0 1 0,0 0 1,0-1-1,0 1 397,0-1 0,-2 7 0,0 3-285,-2 6 1,-6 2-1,3 5 1,-3-2-1,-1 2 1,-2 1-1,-3 1 1,0 0-1,-2 1-106,-1-1 1,-3-1 0,-6-1 0,-1-2 0,0 0 0,0 1 0,2-2 93,3-2 1,1 3 0,5-2 0,0-1-1,0 1 1,3-3 0,2-1 585,5 3 1,-3-4-326,3 3 0,4-3 1,4-2-1,7-2 1,4-1-1,1 1 1,1 2-139,-1 1 0,0 4 1,1 2-1,-1-1 0,1 2 1,0 0-1,2 1 1,2 1 39,-2-1 0,3-1 0,-1 2 0,-2-2 0,-1 0 0,-2-1 0,-1 1 0,-1-2 100,-2 1 0,0-1 1,5-2-1,-1 1 0,0 0 1,1 0-1,-1 2-129,1 1 0,-5-3 1,-1 4-1,-2 2 0,-2 1-79,-2 1 0,-1-4 0,0 1 0,-1-1 0,-3 0 0,-4-1 0,-3 0 0,-2 0-32,1 2 0,-1-2 1,0 0-1,-3 0 0,0-1 1,1 1-1,1-2 1,2 2 24,-1 0 0,2-3 1,1 3-1,4 0 1,-1-2-1,1 2 1,-1-1-61,0-1 0,5 1 0,-2-2 44,2 4 1,8 2 0,2-2-1,3-4 1,3-2 0,2-2-1,6 0 1,4 0 59,3 0 1,0 0 0,-4 0-1,0 0 1,-2 0 0,-2 0-1,-3 0 1,-1 0 166,-1 0 1,1 0 0,-5 0-1,0 1 1,1 2 0,-1 1 50,1-1 1,-5-2 0,0-1-1,0 1 1,1 2-221,-1 1 1,0 0 271,5-4-162,-6 0 0,-2-1 0,-5-3-68,0-4 0,0 1 0,0-2 0,0 0 0,1-1 0,2 0 0,1 2 0,-1-1 0,-2-2 45,-1-2 1,5 1-1,-1-1 1,-2 1-1,0 0 1,-2-1-248,0 1 1,0 3-1,-2 3-463,-2 0 1,2 2-1,-7 4 1,0 0 644,-2 0 0,-7 5 0,-2 2 0</inkml:trace>
  <inkml:trace contextRef="#ctx0" brushRef="#br0" timeOffset="73">21630 11571 7950,'0'-8'0,"0"0"0,-2 5 287,-2-1 0,3 4 1,-2 3-1,6 1-287,5-1 0,3-2 0,1-1 0</inkml:trace>
  <inkml:trace contextRef="#ctx0" brushRef="#br0" timeOffset="74">22237 11311 8154,'0'-8'-93,"0"-1"0,2 1 425,2 1 1,-3-4 0,5 3-1,-2-3 1,0-1-32,-1-1 0,-7 2 0,-5 3 0,-2 2 0,-1 2 0,0 0-314,-1 1 0,1 2 0,-1 2 0,1 2 0,1 3 0,1-1 1,3 2-45,2 0 0,-3 5 0,4 5 1,1-1-1,1 2 0,2 2 0,0 0 1,0-1-168,0-1 0,5 3 1,0-4-1,2-2 1,3-3 130,1-4 0,1-2 0,0-7 0,-1-4 1,-1-3-1,-2-4 0,2-3-42,1-2 0,-3-1 0,1 3 1,-1-3-1,0-1 0,-1-2 1,-2 2-1,-2 2 537,-1 4 1,-2 0-215,0 1 1,0 10 0,0 8 0,0 6 0,0 6 0,0 1 0,1 4 53,3 0 1,-2-2-537,2-1 1,1 0-1,-1 2 1,0-3-1,1-1-745,-1-3 794,5-1 245,-2-2 0,6-5 0,-1-1 0</inkml:trace>
  <inkml:trace contextRef="#ctx0" brushRef="#br0" timeOffset="75">22411 10939 8029,'0'-13'434,"0"1"1,0 0 184,0-1 0,0 5 1,0 7-1,1 10-474,4 8 0,-3 3 1,5 5-1,0 1 0,0 3 1,3 3-1,-1 1 0,1 0-211,-2 2 1,-4-4 0,3 1-1,-1-2 1,-4-2 0,1-2-1,0-2 1,1-2-286,-1-2 1,-2-5 0,-1 2 0,0-3 0,0-2 269,0 1 1,-1-7-1,-3-3 1,-3-6 0,0-5 156,3-3 0,2-1 1,2-2-1,0-3 1,2-3-1,1-4 1,2 1-1,1 1-193,-1 1 0,5 2 0,-1-2 1,5 5-1,4 2 0,0 2 1,1 0-1,-1 3 18,0 1 0,0 5 1,-3-1-1,2 2 0,-2 2 1,-1 0-1,-2 2 174,0 2 1,0 3-1,-4 5 1,-4 2-1,-3 2 1,-1 4-1,0 0 1,0 1-126,0 1 1,-5-3-1,-3 1 1,-4-2-1,0-3 1,0-1-1,-1-2 1,1 0 5,-1 1 0,-3-5 1,-1-1-1,2-2 1,1-2-285,2-1 1,5-8 0,3-2 327,3-3 0,1-2 0,0 1 0</inkml:trace>
  <inkml:trace contextRef="#ctx0" brushRef="#br0" timeOffset="76">23254 11050 7872,'2'-11'399,"2"3"1,-3-3 0,2 3-1,-6-2-246,-5 2 0,-3 2 0,-1 6 0,-1 0 0,-1 0 0,-1 2 0,-3 2 0,-1 4 0,-2 2-175,2-2 0,-3 3 1,4-3-1,0 3 1,0 2-1,3-1 0,3 2 1,2 1-18,2 2 1,5-1 0,-1-2 0,3 1 0,1 2 0,0-2 0,1-1 0,4-3 0,8-2-286,6 0 0,5-7 169,0 3 1,1-4 0,0-1 0,0 0-1,-2 0 1,-1 0-433,-1 0 1,-5 0 274,5 0 1,-6-4 0,2-2 0,-3-1 311,-2-2 0,0 3 0,1 1 0</inkml:trace>
  <inkml:trace contextRef="#ctx0" brushRef="#br0" timeOffset="77">22932 11261 8170,'4'-8'136,"0"0"1,2 5 0,-4-2 0,4 0 0,1 1-1,1 0 50,-1-1 1,4 2-1,-3-4 1,3 0 0,2 2-1,-1-2 1,2 1-1,1 1 1,2 1-147,-2-2 0,-1 3 0,-2-4 0,0 2 0,1 1 0,-1 0 0,1-1 0,-1 1-40,0-1 0,6-2 0,2-5 0</inkml:trace>
  <inkml:trace contextRef="#ctx0" brushRef="#br0" timeOffset="78">23130 10827 8121,'0'-8'780,"0"2"0,0 6-534,0 10 0,0 7 1,0 9-1,2 3 0,1 4 1,1 4-1,-2 3 0,0 3 1,-2 1-1,0 3-456,0 1 1,0 3 0,-2 1 0,-2 2 0,-4-2 0,-3-3-1,0-7 1,3-7 0,2-6 209,1-6 0,3-6 0,-3 1 0</inkml:trace>
  <inkml:trace contextRef="#ctx0" brushRef="#br0" timeOffset="79">23391 11323 8316,'0'-8'452,"0"0"0,0-2 0,0-1-277,0-1 0,4-1 1,0 1-1,0 0 0,0-1 1,0 1-1,1-1 0,0 1 1,2 0-1,1-2-245,1-3 0,-3 2 0,4-6 1,-2-1-1,2-2 0,1-4 0,1-1 1,1 0-1,-1 0-66,1 0 0,-1 0 1,0 6-1,1 1 0,-1 2 1,-1 3-1,-1 3 1,-2 3-5,2 3 0,-3 1 86,1-2-1,-4 2 1,4 5 0,2-2 0,1 1 114,1 1 0,-3 4 0,-2 2 0,0 4 1,-2 3-1,2 3 0,-2 3 0,1 3-41,-3 4 0,-2 5 0,-1 1 0,0 2 0,0 1 0,0-2 0,0 0 0,0-4-78,0-2 0,-1 3 0,-2-9 1,-1 0-1,1-2 0,2-3 0,1-2 1,0 0-200,0 1 1,0-1 0,0 1 0,0-1-77,0 0 0,-2-5 334,-2-3 0,-3 3 0,-5 0 0</inkml:trace>
  <inkml:trace contextRef="#ctx0" brushRef="#br0" timeOffset="80">23440 11125 8157,'0'-8'519,"0"-1"-259,0 0 1,2-1 0,2 2 0,3 2 0,1 2 0,0-1 0,3-1 0,3 1 0,3 0 0,-1 1 0,1-1-203,-1-2 1,6 3-1,-2-3 1,0 0-1,1 0 1,0-1 0,-2 0-1,-2-1-1680,-4 0 1622,0-2 0,5-2 0,1 1 0</inkml:trace>
  <inkml:trace contextRef="#ctx0" brushRef="#br0" timeOffset="81">23788 10517 8170,'-7'0'826,"1"0"0,8 0-907,2 0 1,3 0-1,5 0 1,1 0-1,-1 0-50,0 0 0,1 0 1,-1-1-1,1-2 1,-1-1-1,0 0 1,1 0-1,-1 0 131,1 1 0,-7-4 0,0 0 0</inkml:trace>
  <inkml:trace contextRef="#ctx0" brushRef="#br0" timeOffset="82">23924 10418 8170,'-7'1'-38,"3"3"0,3 5 0,-1 2 156,-2 1 0,3 5 1,-5-1-1,2-1 0,-1-1 1,-1-1-1,-1-1 0,2 0 1,-2 1-1,0-2-116,-3-3 1,-1 3 0,-1-3-1,0 2 1,0 0-2382,4-2 2379,3-5 0,-1-3 0,-1-7 0</inkml:trace>
  <inkml:trace contextRef="#ctx0" brushRef="#br0" timeOffset="83">23750 10492 7333,'-5'0'862,"5"2"-643,7 2 1,3-1-1,-1 5 1,-1 0 0,2 0-1,1 1 1,2 0 0,-1 1-1,0 0-322,1-2 0,-2 0 0,-2 3 0,-2-1 0,0-2 103,0 2 0,-4 1 0,2 1 0</inkml:trace>
  <inkml:trace contextRef="#ctx0" brushRef="#br0" timeOffset="84">23924 10852 8033,'0'-8'1593,"0"2"-1280,0 5 1,0 4 0,0 9 0,0 0 0,0 2-1,0 1-196,0 2 1,0 4-1,0-5 1,0 1-1,0-1 1,0 1-1,0-2 1,2-1-1,0-2-92,2 0 0,2 1 1,-3-1-1,2-1 1,1-1-1,1-3-361,-1-2 1,-1 1-1,3-3 1,2 1 0,1-3-1,1-2 179,0-3 1,-3-6 0,-1 2 0,2-3 0,-1-2 0,1 1 0,-2-2 0,2-2 51,1-5 1,-3-3-1,-1 0 1,-2-1-1,-2 0 1,-1 0-1,-2 0 1,0 2 85,0 2 1,0-1 0,0 6 0,0 1 0,0 1 0,-2 3 227,-2 3 1,3 1 0,-5 4-309,1-1 0,-1 1 0,-2 7 1,4 4-1,2 3 0,2 2 99,0-1 0,0 1 0,0-1 0</inkml:trace>
  <inkml:trace contextRef="#ctx0" brushRef="#br0" timeOffset="85">24259 10926 8776,'0'13'567,"0"-1"1,0 1 0,0-1 0,0 0-399,0 1 0,0 3 1,0 1-1,0-1 0,-1 1 1,-2 0-1,-1-2 0,1-1 1,2-2-575,1 0 1,0 1 0,0-1-1,1-1 1,2-1-2892,1-2 3296,0-5 0,1-3 0,2-7 0</inkml:trace>
  <inkml:trace contextRef="#ctx0" brushRef="#br0" timeOffset="86">24296 10864 8126,'0'-20'52,"0"0"1,0 3 0,0 0 0,0 1 0,0-1 0,0 2 295,0 1 1,0 2 0,2 1-1,0 1 1,4 3 0,-1 0-1,2 2-223,0-1 1,1 3 0,5 6-1,-2 3 1,-2 1 0,0 2-1,-1 2 1,0 2 0,-1-1-179,-1 0 0,2 1 0,-4-1 0,-1 1 0,-2-1 0,-1 0 0,0 2 0,0 1 0,0 2 160,0-2 1,-1-1-51,-3-2 0,-2 1 0,-3-1 0,2 0 0,0-1 0,1-1 0,-1-3 12,0-1 1,5 3 0,-2-1-263,2 3 0,8 1 0,2-3 0,3-2 0,1-1 0,1-4 1,-1 0-371,1-2 0,-5 4 1,0 0-1,2-1 0,-1-1 781,0 3 0,-4-3 0,-5 7 8,0 0 0,0 2 1,-1 2-1,-2-1 1,-2-1-1,-2-1-183,-3-2 1,-1-1 0,-1 3-1,-1-2 1,1 0 0,-1-1-246,1-3 1,0-2-1,-1-2 1,1 0-603,-1 0 804,7 0 0,-6-12 0,6-1 0</inkml:trace>
  <inkml:trace contextRef="#ctx0" brushRef="#br0" timeOffset="87">24395 10567 8778,'13'0'322,"-1"0"1,1 0 0,-1 0 0,0 0-355,1 0 0,-1 0 1,1-2-1,-1 0 1,0-2-1,1-1 0,-1 1 1,1 0-1,-2 0 1,-2 0-725,0 0 1,-5 0-1,3 2 756,-2-2 0,5-3 0,-3-5 0</inkml:trace>
  <inkml:trace contextRef="#ctx0" brushRef="#br0" timeOffset="88">24532 10492 6476,'0'-8'2691,"0"0"-2426,0 5 0,0-1 1,-2 7-1,0 2 1,-4 2-171,-1 3 1,5 1-1,-3 1 1,3 1-1,-1-1 1,-1 0 0,0 1-603,-2-1 0,5-4 0,-3 1 1,1 0-1824,-1 2 2330,2-4 0,-9 4 0,4-4 0</inkml:trace>
  <inkml:trace contextRef="#ctx0" brushRef="#br0" timeOffset="89">24445 10492 8720,'1'-7'2201,"2"5"-2014,1 4 1,5 5 0,-4 4 0,1-1 0,0-2 0,0 2 0,1 1 0,-2 1 0,2-1-335,0-2 0,-3 2 1,5-3-1,0 3 1,1 1 146,-2 1 0,3-6 0,-4-2 0</inkml:trace>
  <inkml:trace contextRef="#ctx0" brushRef="#br0" timeOffset="90">2443 11745 8086,'0'-12'366,"-5"-1"0,-2 6 1,-7 3-1,-2 3 1,-7 1-1,-5 0 0,-10 1 1,-4 3-1,-5 5-227,-3 2 0,2 1 0,-7 0 0,1 1 0,3-1 0,-1 1 1,2-1-1,5-1 0,6-1-87,5-2 0,10-4 1,1 3-1,3-1 0,5-2 1,2 1-114,0 3 0,6-1 0,4 2 0,5 2 1,3 2-1,4 4 0,3-1 27,3 2 0,6 6 1,-3 6-1,1 0 1,2 2-1,-2-2 1,-1 1-1,-2-2 69,1 1 0,0 0 0,-5 5 1,0-4-1,1 1 0,-1-2 1,-1 2-1,-3 0-239,-3 2 0,0-2 0,-1 0 0,-1-2 1,0-4-1,-1-2 0,3-5 0,-3-1-3658,0-3 3862,3-1 0,2-2 0,6 1 0</inkml:trace>
  <inkml:trace contextRef="#ctx0" brushRef="#br0" timeOffset="91">1736 12378 8341,'-7'-13'476,"2"5"1,5 0 0,0-2-1,3-1 1,4-1-137,5-1 1,10 1-1,3-2 1,7-1-1,3-2 1,4 2 0,1 1-1,3 2 1,-1 0-1,1 0 1,-3 4-525,-1 4 0,-4 3 0,0 1 0,-3 0 0,-1 1 0,0 2 184,-1 1 0,-1 6 0,-4-3 0</inkml:trace>
  <inkml:trace contextRef="#ctx0" brushRef="#br0" timeOffset="92">2133 13419 8003,'-12'0'0,"-1"0"280,1 0 1,0 0 0,-1 0 0,1 0-1,-1 0 1,1 0 0,0 0 0,-2 0 0,-1-1-1,-3-2 1,-2-1-219,-2 1 0,-1 2 0,-2 1 0,0 0 0,1 0 1,-1 0-1,0 0 0,0 0 0,0 1-158,1 3 0,-1-1 0,1 5 0,2 2 0,3 0 0,1-1 1,2-2-1,-1 0 282,0 0 1,5-3-96,4 4 0,-1-5 1,-2 3-1,2-2 1,2 1-1,0 1 71,0-1 1,4 5-1,-1-2 1,3 5-1,1 2 1,0 3-1,0 2 1,0 5 302,0 3 0,5 6-396,4-1 1,2 3 0,2 3 0,3 2 0,0 5 0,-1 0 54,-1 0 1,-1 1-173,-1-6 0,-4-5 1,0-7-1,1-4 1,-1-3-1,0-3 106,2-1 0,-3-3 11,1-7 1,-4 3 0,4-2 0,1 2 240,-2 1-829,-2 1 1,-5-1-1,0 0-1689,0 1 1,0-8 2207,0-5 0,-5-5 0,-2-8 0</inkml:trace>
  <inkml:trace contextRef="#ctx0" brushRef="#br0" timeOffset="93">1550 13965 8126,'0'-12'685,"6"-1"1,3 1 0,5 1 0,4 1-268,1 2 0,8 0 1,6-5-1,3 2 1,2 2-1,1 0 1,-1 1-1,-3 0 0,-4 1 1,-3 0-1,-2 1-353,-1 1 0,-4-3 0,-2 4 0,0 1 0,-1 0 0,0 0 0,-3-1 1,-1 1-1735,-2 2 0,-3 0 0,-1-2-1470,2-1 3139,-5 0 0,1 4 0,-6 0 0</inkml:trace>
  <inkml:trace contextRef="#ctx0" brushRef="#br0" timeOffset="94">5593 15875 14121,'-6'-6'191,"1"-3"0,4-6 1,1-6-1,1-4-276,4-4 0,1-4 1,8-8-1,1-5 1,2-2-1,-2 0 1,0 1-1,0 2 1,2-2-2351,-2-1 2379,-1 3 0,-3-1 0,-1 6 0,-4 2 0,1 7 0,-1 3 0,-1 6 0,-1 3 0,1 4 0,0 1 0,2 1 0,3 2 87,1 3 0,1 3 0,2 5 0,1 0 0,3 1 0,0 5 200,0 6 0,0 7-230,-2 10 0,2 1 0,4 5 1,-3-2-1,-1 1 0,-2 2 63,-3 1-143,0 1 1,-5 0 0,-1 2 0,-2 3 0,-2 2 0,-1 4 0,-2-1 0,0-4-183,0-4 1,0-8-1,0-5 1,0-5-1,0-5 1,0-3-55,0-2 0,-2-5 315,-2-3 0,-3-3 0,-5-1 0</inkml:trace>
  <inkml:trace contextRef="#ctx0" brushRef="#br0" timeOffset="95">5618 15503 8825,'0'-12'584,"2"1"0,2 2 0,4 5 0,3 3-45,1 1 1,6 0-399,3 0 1,2 0 0,4 0 0,0 0-1,4 0 1,0-2 0,2 0 0,0-3 0,-1 3-1,-2 0 1,-2 2 268,-2 0 1,-2 0 0,-2 0 0,-2 0-411,2 0 0,2-11 0,1-2 0</inkml:trace>
  <inkml:trace contextRef="#ctx0" brushRef="#br0" timeOffset="96">6387 15379 7988,'6'-7'295,"2"2"1,4 0-1,4 1 1,1 1-1,1 2 802,0 1 0,3 0-994,-5 0 0,7 0 1,-3 0-1,2 0 1,-1 0-1,-3 0 1,-2 0-1,1 0-447,-2 0 1,-1 0-1,-3 1 1,-1 2 343,-2 1 0,0 6 0,4-3 0</inkml:trace>
  <inkml:trace contextRef="#ctx0" brushRef="#br0" timeOffset="97">6548 15639 10373,'13'0'0,"-1"0"404,1 0 0,-1 0 0,0-1 1,1-2-1,-1-1 0,1 1-387,-1 2 1,5 0 0,1-2 0,-1-3 0,3 1 0,0-2 0,5 0-1,4-3 1,3-2-18,2-5 0,2-2 0,1-6 0</inkml:trace>
  <inkml:trace contextRef="#ctx0" brushRef="#br0" timeOffset="98">7479 14994 7960,'7'-19'151,"4"0"0,-3 4 0,1-2 0,1 2 0,-3 1 147,-2 2 0,0-5 0,-5 1 0,0 1 1,-2 1-1,-2 1 0,-4 1 0,-3 0 0,-2-1 1,1 1-1,0 1-81,-1 2 1,-3 4 0,-1 5-1,2 0 1,0 0 0,0 1 0,-2 3-1,2 6 1,1 5-271,2 6 1,5-2 0,3 2 0,2 1-1,4 1 1,2 4 0,4 0 0,3 2 0,2-1-257,-1-2 1,0-1 352,1-1 0,-1-3 0,-1-2 0,-3 1 0,-3-2 1,-4 1-1,-2-1 75,-4 0 0,3-2 0,-8-2 0,-2 1 0,-3 2 0,-1-2 0,1-3 0,0-2-48,-1-2 1,0 0-1,7 4 1,2-3-1,1-1 1,5 2 0,4 1-310,5 2 1,4-5 0,4-1 0,1 0 0,1-1 0,2 3 0,-2-1 0,-1 0-37,-1 2 0,-4 1 0,-2 1 1,-3 1-1,-2 1 5,-2 2 0,-5 3 1,-4 6 301,-7 0 0,-6 4 0,2 1 0,1-1 0,-1-1 0,1-5 0,1-1 0,2-3-169,5-2 0,-2-3 1,6-2-1,3-1 136,3-3 0,11 4 0,6-6 0</inkml:trace>
  <inkml:trace contextRef="#ctx0" brushRef="#br0" timeOffset="99">7813 15354 7539,'9'-12'351,"-1"-1"0,-5 5 0,2 0 0,-1-2 0,1-1-8,-3-1 0,0 3 0,-4 3 1,-2 0-1,-4 3 0,-3 3 1,-2 4-1,0 5 0,-2 2-178,-2 1 1,0 5 0,5-1 0,0 1-1,1-1 1,1 2 0,3 1 0,2 2-1,2 0-247,1-1 0,2-4 1,2 0-1,2-3 1,4-5 36,3-4 0,2-8 1,-1-4-1,0-3 1,1-2-1,-1 1 1,1-1-1,-1 1 32,0 0 0,0-1 0,-3 2 1,-2 1-1,0 2 0,-2-1 39,1-2 0,2 5 0,-4 6 1,-1 7-1,-2 4-302,-1 1 1,0 5 0,0-1-1,0 1 1,2-1 0,1 1-1,2-2 276,2-1 0,1-2 0,5 1 0</inkml:trace>
  <inkml:trace contextRef="#ctx0" brushRef="#br0" timeOffset="100">8210 14908 7949,'0'-9'311,"0"1"1,0-2-1,2-1 1,2-1-135,4 0 1,-1 1-1,0 1 1,0 3-1,-2 0 1,2 2-1,0-1 149,3 3 1,-1 3-58,0 5 0,-4-3 0,-5 7 0,-1 0 0,-2 2 0,-2 2 0,-1-1-5,0 0 0,-2 2 0,4 1 1,1 3-1,2 2 0,1 2 1,1 1-134,3 2 1,3 2-236,6 6 1,3-4 0,1 9 0,-2-3 0,-1 0 0,-2-1 0,-1-2-69,-3-2 0,2-2 0,-6-6 0,-1-3 0,-2 1 1,-1-3-1,0 1 0,0-2 539,0-3 1,0 0 0,0-1 0,2 1 0,2-2 0,4-2-447,3-1 1,-3-3-1,1 1 1,0 1 0,2-1-1,0 1 1,-1-2-335,-2 1 1,-4 2 416,5-4 1,-7 2 0,3-2 0,-4 4 193,-1 3 0,-1 2 1,-4-1-1,-1 0 0,-3-1-302,1-2 1,7-4 0,1-5 103,7 0 0,4 0 0,1 0 0</inkml:trace>
  <inkml:trace contextRef="#ctx0" brushRef="#br0" timeOffset="101">9103 15528 7994,'-4'8'301,"0"0"1,-1-5 0,2 3 0,-3-2 2456,-1 0-3901,5 0 159,-4-4 1,5 4 1201,-3 0 0,1 0 0,-4-5 0,1-3-210,4-4 1,4 1 0,4 0 0,-1 0 0,2 1-113,0 1 1,0 2 0,1 7 0,-3 6 0,-4 4 191,-1 2 0,-1 6 0,-2-1 0,-3 2 0,1 1 0,-1-2 0,2-1 0,-1-1 0,-2-1-383,0-2 295,-4-3 0,4 4 0,-5 1 0</inkml:trace>
  <inkml:trace contextRef="#ctx0" brushRef="#br0" timeOffset="102">10480 15032 7948,'0'-17'0,"0"1"367,0 0 0,0 3 1,1 0-1,2 1 303,1-1 0,2 9 0,-3 8 0,2 13 0,1 9 1,0 9 197,1 5 0,2 4-733,3 5 1,-4 1 0,-1-1 0,0 0 0,-1-4-1,-1-3-3181,-2-4 2418,-2-6 0,1-3 1,0-9-1,2-3 628,-1-3 0,-1-7 0,-2-2 0</inkml:trace>
  <inkml:trace contextRef="#ctx0" brushRef="#br0" timeOffset="103">10492 14895 7934,'0'-12'95,"2"-1"0,1 0 0,2-3 0,2 0 108,3 1 0,-2 1 0,3 2 0,3 1 0,-1 1 1,3 2-1,0-1 0,3 2 0,2 3 0,-2 3 0,1 1 1,-2 1-82,-1 3 0,0 3 0,-6 6 0,-1 1 0,-3 1 0,-2 3 0,-4 1 0,-3 3-20,-7 1 1,-3 8-1,-4 0 1,-5 2-1,-1-1 1,0-1-1,2-4 1,3-2-64,1-4 0,4-2 0,4-4 0,5 2 0,7-4 0,8-3-303,8-6 0,9 2 0,4-1 0,4 1 0,3 1 0,1-1 0,-1 4 0,-3 0 0,-3-1 116,-6 0 0,-3-1 0,-4 4 1,-4-1-1,-4-1 0,-2-2 0,-2 2 1,-5 1 609,-3 1 1,-2 1-1,-3-2 1,-6-2-1,-5 0 1,-5 0-1,0 1 1,1 0-290,1-2 1,-4-1-1,2 2 1,0 0-1,-1-1 1,0 0 0,1-1-2011,-1-1 0,6 2 1837,-2-4 0,3-5 0,2-6 0</inkml:trace>
  <inkml:trace contextRef="#ctx0" brushRef="#br0" timeOffset="104">11323 15032 8636,'13'0'700,"1"-2"1,1 0 0,3-3 0,1 3 0,3 0-597,1 2 0,2 0 1,0 0-1,0 0 1,-2 0-1,-2 0 1,-5 0-1,-2 0 1,-3 2-1,-1 0-2494,-2 3 0,-5 4 2390,1-1 0,3 3 0,0 2 0</inkml:trace>
  <inkml:trace contextRef="#ctx0" brushRef="#br0" timeOffset="105">11336 15342 7977,'14'0'419,"2"0"1,5-2-1,2 0 1,2-3-257,0 3 1,0-4-1,-1 2 1,1 0 0,0 0-1,0 0 1,1-1 0,2 1-1,2-1-163,2-2 0,1-1 0,4-5 0</inkml:trace>
  <inkml:trace contextRef="#ctx0" brushRef="#br0" timeOffset="106">12278 14387 7978,'0'-13'172,"0"1"1,0 0 0,0-1 123,0 1 0,0 3 0,-1 3 0,-3 0 1,-4 3-1,-5 2 0,-3 1 0,-5 0 0,-2 0 1,-2 1-191,0 3 0,-3 3 0,4 6 0,4-1 0,5 2 0,4 2 0,3 5 0,4 3 0,2 2-82,2 3 1,2-2-1,2 5 1,4-2-1,3-2 1,1-2-1,1-1 1,-2-2-166,-3-2 1,2-3 0,-5-6 0,1 1 0,-1-1-1,-2 0 1,-3 1 0,-4-2 146,-4-3 0,-9 3 1,-3-3-1,-4 2 0,-1 0 1,0-2-1,2 0 0,1-1 116,1-3 0,10-1 0,-1 0 1,4 1-1,6-1-377,11-2 0,7-1 0,7 0 1,0 0-1,-3 1 0,1 2 1,-2 1-1,-2 0 113,-4 2 1,0-1-1,-2 5 1,-3-2 0,-4 3-1,-2 3 1,-2 3-1,-3-1 471,-5 2 0,-1 0 1,-7 4-1,1-1 1,0-1-1,-2 1 1,2-2-1,2 1 1,4-1-123,1 3 0,5-4 0,-1 0 0,2-2 1,4 2-1,0 0 0,4 0 0,1-1 0,2-1-1740,2 1 1258,2-1 1,-1-5-1,1-1 1,-1-3-1,0 0 1,1-2-1,-1 1-2130,1-3 2405,-6-2 0,9-1 0,-2 0 0</inkml:trace>
  <inkml:trace contextRef="#ctx0" brushRef="#br0" timeOffset="107">12688 14870 7911,'0'-12'0,"-2"0"368,-2-1 1,3 1 0,-5-1-1,1 1 1,-4 1 0,-2 3 1337,-1 4-1656,0 2 1,-1 2-1,-1 2 1,-2 0-1,-3 5 1,-2 3-1,2 5 1,1 2-1,3 2-17,1 0 1,1 0 0,2 3 0,3-1-1,4 0 1,4-2 0,4-2 0,4-4 0,3 0-14,2-1 1,3-5 0,2-3 0,0-2 0,1-2 0,-1-2 0,2-2-1,-2-4-256,-1-3 1,0-2 0,-5 0 0,1-3 0,-1 0 0,-1 1 0,-1 0 176,-2-2 0,-5 3 0,1-2 1,-3 2-1,-1 2 0,0-1 146,0 1 0,0 6 0,-1 6 0,-2 7 0,-1 4 0,1 3 0,2 3 0,1 2-294,0 0 0,0 5 1,0-5-1,1 0 0,4-1 1,3-3-1,3-1-560,1-3 1,-2-3-1,1 1 767,3-5 0,1-3 0,-3-1 0</inkml:trace>
  <inkml:trace contextRef="#ctx0" brushRef="#br0" timeOffset="108">13146 14846 8206,'-8'-6'295,"0"-2"0,4 1 0,-4-1 0,-2-2 1,-1 0-62,-2 2 1,-3 3 0,-2 5-1,-1 0 1,-3 1 0,0 3-1,0 4 1,2 3 0,2 2 460,3-1 1,1 6-754,2 3 1,5-3 0,3 0 0,3-2-1,2 1 1,3-2-255,4-1 0,3-6 229,2 0 1,5-5 0,1 1 0,0-4 0,-1-3 0,-1-2 0,-1-2 0,-1-3-66,-1-1 0,-1 0 1,-2 2-1,-2 0 1,-2 0-1,0-1 1,-1 0 201,-1 2 0,5 5 0,-3 1 0,0 6 0,-2 7-175,1 4 1,-4 7-1,7-1 1,0 2-1,2 2 1,2 0 120,-1-1 0,6 1 0,1 0 0</inkml:trace>
  <inkml:trace contextRef="#ctx0" brushRef="#br0" timeOffset="109">13246 14337 9210,'0'-12'220,"0"-1"1,0 1 0,0 0-1,1-1-335,3 1 0,-1-2 0,5-1 0,2-2 0,1 2 1,0 1-1,-1 1 0,-2-1 0,0 0-1350,-1 3 1735,4 1 0,-8 3 0,4 6 83,-2 8 1,-1 3-1,-4 10 1,-1 2-1,-2 2 1,-2 0 0,-1 0-1,-1-2 1,2-1-64,-1 1 1,2 1 0,4 1 0,3-2 0,4-3 0,7 0 0,3-1 0,7 0-342,3-3 0,0-2 1,2-4-1,-5-2 0,-2-1 1,-2-4-1,-2 0 114,-3-2 0,-7-2 0,-4-2 0,-4-3 0,-4 0 198,-4 3 1,-7 3 0,-3 2-1,-2 3 1,0 5 0,0 3 0,4 5-1,2 2-111,2 0 0,5 6 1,3-2-1,4 6 0,5 2 1,8-1-1,6-2 1,4-2-251,2-1 0,5-2 0,2-1 0,0-3 0,-3 1 0,-3-2 0,-3 1 0,-1-1 332,-1 0 0,-10 4 0,0-2 1,-4 4-1,-4 1 0,-3-1 1,-4 0-1,-5-2 13,-2-1 0,-1-2 0,-2 3 0,-1-3 0,-1-1 0,0-3 0,3 0 67,0 2 1,1-3-1152,-1 2 0,2-6 0,2-2 1,0 0-1,1 1 0,0-2-3279,0-2 4118,5-1 0,-8 2 0,4 1 0</inkml:trace>
  <inkml:trace contextRef="#ctx0" brushRef="#br0" timeOffset="110">15292 14932 11906,'6'-6'346,"-5"-1"1,3 3 0,-1-3 0,0-2 0,1 1 0,0-2-1,0-1-145,0-1 0,4-5 0,-2 0 1,-1-3-1,2-2 0,0-3 0,3-4 1,1-4-1,1-4 0,1-4-503,-1-5 1,5 0 0,-1-1 0,1 3 0,-1 1 0,1 4 0,-1 5 0,1 5 0,-1 3 0,0 2 147,-3 4 0,-4 2 1,-1 5-1,2 2 0,1 3 1,1 4-1,0 2 260,1 2 0,-1 7 0,1 6 0,-1 5 1,2 4-1,1 1 0,3 5 0,0 2-172,0 4 0,-2 8 0,-5 3 0,-1 5 1,-3 2-1,-2 2 0,-1-4-326,2-8 0,-5-2 0,3-12 0,-2-3 0,-2-5 0,0-2-126,0-3 0,-2-1 0,-2-3 0,-4-3 518,-3-3 0,-1-4 0,-1-1 0</inkml:trace>
  <inkml:trace contextRef="#ctx0" brushRef="#br0" timeOffset="111">15354 14635 8097,'-5'-13'562,"3"1"0,-2 0 0,3-1-318,1 1 1,0 3 0,1 3-1,3 0 1,4 2 0,4 0 0,0 0-1,0 1 1,2 2 0,1-1 0,3-1-69,1-1 0,6-1 0,6 1 0,0-5 0,4-2 0,1-2 0,1-3 0,0 0-2656,0 1 0,0-3 2480,1 1 0,-7-5 0,0 3 0</inkml:trace>
  <inkml:trace contextRef="#ctx0" brushRef="#br0" timeOffset="112">15937 13953 9979,'7'-6'495,"4"5"0,-3-3 0,3 2 0,3 2 0,1 0 1,3 0 242,1 0-955,2-5 0,2 3 0,0-3 0,-3 1 1,2-2-1,0 1 0,0-1 0,-2 2-462,-2-1 1,-2 3 0,-4-3 678,1-1 0,5-1 0,1-5 0</inkml:trace>
  <inkml:trace contextRef="#ctx0" brushRef="#br0" timeOffset="113">16272 13816 10730,'-13'0'0,"1"2"0,0 0 0,-2 2 0,-1-1 0,-2 0 0,2 1 0,0 3 0,0 1 0,-2 1 0,2 0 0,1 2 427,2 2 1,1-1 0,1 0 0,3 1 0,2 1 0,1 1 0,0 1 0,-1-1 0,3-1-622,0-1 0,2-1 1,-1 0-1,-2 1 1,-1-1-1,0 1 1,0-1 193,0 0 0,-6 1 0,3-1 0</inkml:trace>
  <inkml:trace contextRef="#ctx0" brushRef="#br0" timeOffset="114">16011 13866 8121,'-6'-8'4129,"1"-1"-3782,4 1 1,2 1-1,4 3 1,3 3-1,3 2 1,1 3-169,1 4 0,-1 3 0,0 2 0,1 1 1,-1 1-1,1 3 0,-1 1 0,-1 3 0,-1 1-774,-2 2 0,-1-4 0,3-2 0,-4 1 0,1-3 0,0 1 595,3-3 0,1-1 0,1-1 0</inkml:trace>
  <inkml:trace contextRef="#ctx0" brushRef="#br0" timeOffset="115">16830 14288 8005,'-6'-7'598,"5"0"1,-2 4-1,5-3-180,2 0 0,5 3 1,0-3-1,3 2 0,3-1 1,3-1-1,2-1 1,2 2-1,1-2-642,2 0 0,0 3 1,-1-3-1,1 1 1,0 2-1,-2 0 1,-2 0-1,-4 1 224,-4 2 0,0 1 0,-1 0 0</inkml:trace>
  <inkml:trace contextRef="#ctx0" brushRef="#br0" timeOffset="116">16743 14424 7954,'8'0'428,"2"0"1,2 0-1,4 0 1,-1 0-146,-1 0 0,2 0 0,2 0 0,1-1 0,5-2 0,2-3 0,3-1 0,-2-2 0,0-2 0,-3-2-3483,1 1 3200,0 0 0,5-1 0,2 1 0</inkml:trace>
  <inkml:trace contextRef="#ctx0" brushRef="#br0" timeOffset="117">17673 14052 7926,'-8'0'0,"1"-2"0,0-2 368,0-4 0,5-3 1,-2-1-1,2-1 1,2 1-1,0-1 1,0 0-1,0-2 1,0-2-1,2 0-95,2 0 0,-2 3 0,7-3 1,-1 2-1,0 0 0,0-2 1,2 2-1,1 1-448,2 2 1,-1 5 0,-1 4 0,-1 6 0,-3 7 217,-2 5 1,3 6 0,-2 8-1,1 6 1,2 9 0,1 10 0,0 3-270,-2-4 1,-4 3 0,3-14 0,0-5 0,0-3 0,1-8 0,0-3-1,1-4-8,0-1 0,-2-5 1,0-5-1,0 2 1,-2 1-1,1 1-1847,-3 1 2081,-2-7 0,-12 0 0,-3-6 0</inkml:trace>
  <inkml:trace contextRef="#ctx0" brushRef="#br0" timeOffset="118">17785 14176 8801,'-19'-4'0,"2"0"0,3 1 0,2 1 0,0 4 0,-1 2 0,1 6 0,-1 5 525,1 5 1,4 0 0,1 0 0,1 2 0,4 2-1,0 1 1,2 0 0,0-2 0,0-1 0,0-3-1924,0-1 1,0-1 1397,0-5 0,6-5 0,1-1 0</inkml:trace>
  <inkml:trace contextRef="#ctx0" brushRef="#br0" timeOffset="119">18244 14089 8104,'0'-5'2158,"0"5"-1918,0 6 1,0 7-1,0 3 1,0 4-1,-2 0 1,0 1-1,-5 1 1,-3 1-1,-4 2 1,1 0-1,-1-1-381,1-4 141,1 4 0,0-11 0,-1 5 0</inkml:trace>
  <inkml:trace contextRef="#ctx0" brushRef="#br0" timeOffset="120">18777 13940 7991,'7'-5'299,"-1"2"0,-6-5 1,0-2-1,0-1-93,0-1 0,-2 3 1,-2 2-1,-4 2 1,-3 1-1,-3 0 1,-1 0-1,-3-1 0,0 1-79,0 0 0,0 0 0,3 4 0,-2 0 0,2 1 0,2 4 0,0 3 0,1 3-47,-1 1 0,6 6 1,2 3-1,1 2 0,0 2 1,2 0-1,4-2-126,2-2 0,10-3 0,-1-6 0,4-1 0,2-2 1,0-5-1,2-3 0,0-2-166,-1-3 0,0 1 1,2-7-1,-3-1 1,-1-3-1,-1 1 1,-1-3-1,-1 3-45,-4-1 1,0 1-1,-5 1 1,-1 0 0,1-1 492,-3 1 0,-2 6 0,-1 6 0,0 7 0,0 6 0,0 2-377,0 1 0,0 6 0,0-1 1,0 1-1,0 0 0,1-3 0,3-2 1,5-5-2187,2-2 2327,7-7 0,1 2 0,6-5 0</inkml:trace>
  <inkml:trace contextRef="#ctx0" brushRef="#br0" timeOffset="121">19273 13940 7953,'-12'13'166,"-1"-1"0,1 2 1,0 2-1,-1 5 1,-1 4-1,-1 4 665,-1 4 1,-2-7-969,1-1 1,8-4-1,-2-1 1,4-3 0,4-4-1,3-1 1,4-4 136,4-4 0,9-3 0,2-1 0</inkml:trace>
  <inkml:trace contextRef="#ctx0" brushRef="#br0" timeOffset="122">19645 13767 8362,'-23'-7'285,"2"3"1,-1 2 0,4 2 0,-1 2 0,-2 2 0,1 4-94,-1 3 1,2-3 0,-2 1-1,6 0 1,4 2 0,4 2-1,1-1 1,5 0 0,4 1-1,6-1 72,7 1 1,1-5 0,7-1 0,-2-2-1,1-2 1,-1-2 0,2-1 0,-2-1 0,0-3-670,-1-4 1,-6-2 0,1 0-1,-2 3 1,-1 1 0,-1 0 467,0 1 1,-5 2 0,-3 7-1,-2 4 1,-4 3-337,-2 2 1,3 3-1,-3 1 1,4-2-1,4-1 273,4-2 0,9-5 0,2-2 0</inkml:trace>
  <inkml:trace contextRef="#ctx0" brushRef="#br0" timeOffset="123">20216 13729 8334,'-13'0'667,"1"-1"1,0-2 0,-1-1 0,-1 1 0,-1 2-350,-1 1 1,-6 4 0,1 2 0,-1-1-1,0 2 1,1 0 0,1 3 0,0 1 0,5 1-1,4-1-313,3-3 1,5 3-1,-1-2 1,5 0 0,6 1-1,7-3 1,4-2-1,3-2 1,-1-2-517,1-1 0,-2-1 0,3-3 0,-1-3 1,0-1-1,-2-1 0,-3 0 0,0-1 192,0 2 0,-6-3 0,2 3 0,-2-3 599,-3-2 1,-7 6 0,-7 5 0,-1 3 0,1 4 0,0 2 0,1 3-263,1 1 1,1 1 0,4 1 0,1-1-1,3-1 1,3-1 0,3-2 0,1 0-1021,2-1 0,3 0 0,-4-4 1002,0 1 0,6 0 0,2-4 0</inkml:trace>
  <inkml:trace contextRef="#ctx0" brushRef="#br0" timeOffset="124">20638 13754 12328,'-2'13'212,"-2"-1"1,-3 5-1,-4 0 1,0 1 0,1 2-1,-1-2 1,2 1 0,-1-1-65,3 0 1,-2-2 0,4-3-149,3-1 0,6-5 0,3-2 0</inkml:trace>
  <inkml:trace contextRef="#ctx0" brushRef="#br0" timeOffset="125">20824 13791 7946,'0'-8'1599,"1"1"0,3 2-1104,4 2 1,-1 2-1,1 1 1,3 0 0,3 0-496,3 0 0,-1 5 0,-3 2 0</inkml:trace>
  <inkml:trace contextRef="#ctx0" brushRef="#br0" timeOffset="126">21183 13742 8193,'-5'0'4049,"5"0"-4049,5 0 0,8 0 0,-1 0 0</inkml:trace>
  <inkml:trace contextRef="#ctx0" brushRef="#br0" timeOffset="127">21394 13692 8573,'-7'0'435,"13"0"0,7 0 0</inkml:trace>
  <inkml:trace contextRef="#ctx0" brushRef="#br0" timeOffset="128">21841 12985 8801,'0'-12'0,"0"-1"339,0 1 1,5 1 0,2 1 0,1 2 0,0-2 783,2-1-830,-4 5 1,-1 1 0,-6 11 0,-3 5 20,-5 4 1,-2 7 0,0-1-1,2 2 1,2 2 0,1 0-1,5 1 1,4 0 0,5 2-277,3-1 1,3-3-1,1 3 1,3-3-1,0-2 1,0 3 0,-3 4-1,-1 2 1,-2 4-234,0 1 1,-5 6 0,-4 4 0,-6 1 0,-6-2 0,-5-4 0,-3-2 462,2-2 1,1-5-1,2-3 1,0-4 0,1-3-1,2-3 1,5 0 0,3-1-347,1 0 1,0 3-1,1-5 1,3-1-1,5 1 1,2-1 0,0 1-1,-2-2-781,-1-4 0,-5 1 0,1-3 0,-2 3 0,-4 0 859,-2-3 0,-3 3 0,-5-4 0</inkml:trace>
  <inkml:trace contextRef="#ctx0" brushRef="#br0" timeOffset="129">17624 13469 8061,'0'-12'105,"0"-1"0,-2 2 1,-2 3-1,-4 4 0,-3 2 163,-1 2 1,-5 6 0,0 3 0,1 7-1,-1 4 1,1 4 0,1 1 0,1 1 0,2 1 104,-1 2 0,6 2 0,3-4 0,3 2 1,1-1-1,1-2 0,3-1-236,4-1 1,8 3-1,0 2 1,1 4-1,-2 2 1,-1 3-1,-3 0 1,-2 2-82,-2 2 1,-1-5 0,-6-6-1,0 1 1,0-2 0,0 1 0,-2-5-1,-2-3 144,-4-2 0,1-4 1,-1 2-1,0-1 1,-1-2-1,1 1 1,0-1-1,1 1-126,3 1 0,2-3 0,2 4 1,0 2-1,2 1 0,2 4 1,3 2-1,1 2 0,-1 2-422,-2-1 0,4 0 0,-5-6 1,-1-2-1,-2-2 0,-1-5 1,0-2-919,0-2 0,0-3 1266,0-1 0,0-11 0,0 2 0</inkml:trace>
  <inkml:trace contextRef="#ctx0" brushRef="#br0" timeOffset="130">15515 15540 7969,'-12'0'0,"0"0"594,-1 0 1,5 2 0,1 2 0,1 4 0,5 4 0,4 5 0,4 5-193,0 5 0,8 7 0,-3 6 1,2 1-1,0 2 0,-2 2 0,-1 5 1,-3-1-1,-3-2 0,-5-7-493,-5-5 0,0-2 1,-5-7-1,2-6 1,0-3-1,-1-7 0,1-3 1,-1-7-1,-2-7 1,-2-10 82,1-5 1,-1-4-1,1-3 1,1-3-1,1-1 1,2-1-1,0-3 1,1-3-247,3 0 1,-2-10 0,2-5 0,1-9 0,2-3 0,1 2 0,0 9 0,1 7-153,3 8 1,9 8 0,7 5 0,4 6 0,1 6 0,0 3 0,-1 5 0,1 4 620,0 3 0,-6 1 1,-2 0-1,-5 1 1,-4 5-1,-3 5 0,-4 5 1,-4 2 52,-5 0 1,-4 4-1,-11-1 1,3 1 0,-2 0-1,-2-2 1,1 1 0,4 0-115,6-1 1,2 0-1,7 2 1,1-3-1,5 0 1,6 1-1,8 0 1,8 1-744,5 0 1,4-1 0,7 4-35,1-4 0,1-2 1,-7-7-1,0-1 0,-5-3 388,-4-2 1,1 5 0,-12-2 0,-4 3-1,-7 0 1,-8-1 413,-9-2 0,-5 1 0,-6 2 0,-3-2 0,-2-2 0,-2-1 0,-2-4 0,1 0-217,2-2 1,1 0-1,5 0 1,4 0 37,3 0 0,3-11 0,2-3 0</inkml:trace>
  <inkml:trace contextRef="#ctx0" brushRef="#br0" timeOffset="131">15900 15317 7935,'-6'-19'697,"5"1"0,-3 5 0,2 1 0,2-1-220,0 1 1,6 5 0,2 3 0,3 3-1,3 1 1,3 0 0,3 0 0,4 0-1,0 1 1,1 2-1182,0 1 0,-4 1 0,-1-2 0,1 1 0,-2-1 0,-2-2 704,-3-1 0,-2 0 0,0 0 0</inkml:trace>
  <inkml:trace contextRef="#ctx0" brushRef="#br0" timeOffset="132">16222 15081 9554,'-12'2'0,"-1"2"0,0 4 0,-2 4 0,-3 4 0,-2 3 0,0 2 0,-1 2 0,0 0 463,-1 5 0,0-7 1,2 2-1,3-2 1,3-3-1,2 0 0,1-3 1,1-3-125,2-4-339,5-2 0,-2-6 0,5 0 0</inkml:trace>
  <inkml:trace contextRef="#ctx0" brushRef="#br0" timeOffset="133">15937 15218 7943,'12'0'345,"-3"-4"1,-1-1-1,2 3 1,1 2-1,1 2-109,0 3 0,1 4 0,-1 1 1,2 4-1,1 2 0,2 1 1,-2-1-1,0 2 0,2 0 0,2 0-236,0-3 0,5-1 0,-5-2 0</inkml:trace>
  <inkml:trace contextRef="#ctx0" brushRef="#br0" timeOffset="134">16669 15528 7949,'-7'-2'1031,"4"0"1,6-3 0,5 1-892,3-1 1,7 3-1,4-2 1,4 2-1,5-1 1,-1-1-1,2 0 1,-2-1-1,0 1 1,-4 2-3040,-4 0 2899,2 2 0,-10 0 0,4 0 0</inkml:trace>
  <inkml:trace contextRef="#ctx0" brushRef="#br0" timeOffset="135">16768 15739 8620,'12'0'0,"1"0"0,-1 0 0,1 0 0,0 0 378,4 0 0,2-2 1,6-2-1,0-4 0,1-3 1,3-2-1,4 0-378,3-4 0,7-2 0,1-6 0</inkml:trace>
  <inkml:trace contextRef="#ctx0" brushRef="#br0" timeOffset="136">17971 15032 7901,'0'-13'529,"0"1"0,0-1 0,-1 2-96,-4 3 1,3-3 0,-7 3-1,0-2 1,-2 2 0,-2 4 0,1 2 610,0 2 1,-1 2-983,1 2 0,1 4 0,2 7 0,4 3 0,1 2 0,0 2 0,2 1-152,5 2 0,4 0 0,4 1 1,-1 0-1,-3 0 0,-1-2 0,0-2 1,-1-3-1,-2-2-710,-1-4 1,-7 0 848,1-1 0,-5-4 0,-1-1 0,-4-1 0,-2-2 0,1 0 552,1 0 0,-3 0 0,1-4-666,1 0 1,8 2 0,7 0 0,8 4 0,6 1 0,2 1 0,-1 0 0,1 1-408,0 0 1,-2 2-1,1 2 1,-4 0 0,-4 3-1,-2 0 1,-2-1-1,-1-1 394,-2-1 1,0 0 0,0 2 0,0 2-1,-2 0 1,-1-1 0,-2 1 0,-1-1 209,1 2 0,1-4 0,4 2 0,0-2 0,1-1 0,3-1-132,5 0 0,2 1 0,1-1 0</inkml:trace>
  <inkml:trace contextRef="#ctx0" brushRef="#br0" timeOffset="137">18430 15106 7868,'-6'-12'620,"5"-1"1,-3 1-75,2-1 0,7 1 0,0 1 0,1 1 0,1 3 0,-1 2 0,4 2-317,1 2 1,1 1 0,1 0-1,-1 0 1,2 3 0,0 3 0,1 8-575,0 4 1,-4 0 0,6 6 244,-3 2 1,-2 5-1,0 0 1,1-1-1,-2 0 1,-2-2-1,-2-1 1,0 1-282,0 1 1,-4 0-1,1-4 1,-3 0-1,-1-2 1,-1-1-1,-2-3 1,-1-1-1,0-3 381,-2-1 0,5-7 0,-10 4 0,4-4 0</inkml:trace>
  <inkml:trace contextRef="#ctx0" brushRef="#br0" timeOffset="138">18579 15280 7877,'-7'-9'440,"3"1"1,1 0 141,-1 1 0,1 3 0,-4 8 0,0 4 0,2 5-44,-1 3 0,-3 1 0,2 5 0,-2 1-626,1-1 0,0 2 0,-5 2 0,1 0 0,1-3 0,1 0 0,4-3 0,0-1 1,3-1-4147,2-2 4234,1-3 0,5-6 0,2-1 0</inkml:trace>
  <inkml:trace contextRef="#ctx0" brushRef="#br0" timeOffset="139">19000 15280 9990,'-4'8'0,"0"0"654,1 2-276,2 1 0,-3 5 0,-2 2 1,-1 0-1,-2 2 0,-2-1-177,-2 3 0,-2 0 1,1-1-1,3-3-201,0-1 0,0-3 0,-1 4 0</inkml:trace>
  <inkml:trace contextRef="#ctx0" brushRef="#br0" timeOffset="140">19298 15205 7892,'0'-8'389,"-1"1"1,-2 0 0,-3 2-180,0-1 0,3 1 1,-3 2-1,2-3 1,0 0-143,1-4 0,0 3 1,1-1-1,-4-1 0,-2 1 1,-4 1-1,-4 2 0,1 2 122,1 2 0,-2 2 0,-1 3 0,2 4 0,1 3 0,3 2 0,2-1 0,2 2 0,1 1-158,4 2 0,2-1 0,4-3 0,4-1 0,3 0 0,3 0 0,1-3 0,3-2-168,1-1 1,-2-2-1,3-4 1,1-2 0,0 0-1,-2-4 1,0-1 0,-1-1-68,0 1 0,-1-4 0,-5 3 0,0-3 0,-1-2 788,-2 1-505,-4 5 0,-5 3 1,0 8-1,2 6 0,0 3 79,3 4 0,0 4 0,-1-3 0,3-1 0,1 1 0,1-2 0,0-4 661,2-4 0,2-1-820,-1-3 0,6-2 0,1 3 0</inkml:trace>
  <inkml:trace contextRef="#ctx0" brushRef="#br0" timeOffset="141">19757 15106 8325,'-12'0'847,"-1"0"1,1 0 0,-1 0 0,0 0-396,-4 0 0,3 6 0,-2 0 0,1 3 0,1-1 1,0 2-1,4 1 0,2 1-442,1 0 0,4 1 1,-1-1-1,4 1 1,4-2-1,5-2 0,2-2-2232,1-1 1989,6-2 1,-4-4 0,2 0 0,-2 0 0,-3-1 0,-1-2 0,-2-3 67,2-1 1,-3-1 0,-1-4 0,1-1 0,0 1 0,2-1 443,-3 1 0,1 5 0,-3 3 1,3 4-217,0 4 1,3 3 0,-6 5-1,0 1 1,0-1 0,0 1-1,-1-1-443,-1 0 0,2 1 0,1-2 0,1-1 0,1-4 0,-1 0 0,4-3 380,1-2 0,2-1 0,-1 0 0</inkml:trace>
  <inkml:trace contextRef="#ctx0" brushRef="#br0" timeOffset="142">20117 15193 10121,'0'12'992,"0"1"1,0-1-639,0 0 0,0 2 0,0 1-209,0 2 0,-5 1 0,0-3 0,-2 2 0,-3-1 0,1 1 0,-1-1-145,2-1 0,0-1 0,-5-1 0</inkml:trace>
  <inkml:trace contextRef="#ctx0" brushRef="#br0" timeOffset="143">20489 15044 7888,'0'-12'10,"0"-1"1,0 1 0,0-1 0,0 1 194,0 0 0,0 3 1,-2 2-1,-2 1 1,-4 0-1,-3 1 1,-3 2-1,-1 1 1,-3 4-1,0 2 224,0 4 0,-2 3 0,3 3 0,2 1 0,1 3 0,3 1 0,3 3 0,4 2 0,2 1-465,2-1 0,2-4 0,2-4 1,4-2-1,4-2 0,4-1 0,1-2 1,3-5-1,2-3-240,1-1 1,2 0-1,0-1 1,-2-3-1,-1-5 1,-1-2-1,0-1 1,-2 0-72,-2-1 0,-4-3 0,0-1 0,-1 2 626,0 1 0,-5 9 0,-2 6 0,-4 9 0,-1 5-27,0 0 0,1-1 1,2-2-253,1 1 0,6-1 0,-3 0 0</inkml:trace>
  <inkml:trace contextRef="#ctx0" brushRef="#br0" timeOffset="144">20886 14957 8227,'-17'6'0,"-1"2"0,-1 4 0,-3 4 444,-2 0 0,0 2 0,0-3 0,3 2 1,4-1-1,1 1 0,3-2 0,3-3 1,3-2-1,4 0 792,2 1 0,2-4-1502,3-3 0,5-3 0,7-1 1,5 0-1,2 0 0,2-1 0,0-2 1,0-3-294,0 0 1,3 1 0,0-3-1,-3 0 1,-4 0 0,-4 1 0,-1 0 627,-3 0 0,-6-1 0,-4-3 416,-6 2 1,0 4 0,-3 6-1,0 3 1,3 5 0,2 3-760,1 5 0,1-4 1,3 4-1,3-3 0,2-2 1,-1-1-1,2-1 274,1-2 0,1-5 0,0 2 0</inkml:trace>
  <inkml:trace contextRef="#ctx0" brushRef="#br0" timeOffset="145">21320 14982 7900,'-9'-7'585,"1"3"0,-3 3 1,-3 1-217,-2 0 1,-2 1 0,3 2 0,-2 2 0,2 1 0,1 1 0,2 0 0,-1 2 0,1 2 0,1 2-276,3-1 1,2 0 0,6 2 0,2 1 0,2 2 0,5-2 0,5-1 0,4-3 0,0-1 0,1-4-627,1 0 1,-1-2 0,3-4-1,-3 0 1,-1 0 0,-3 0-1,-1-1 1,-2-3 0,1-3 387,-1 0 0,-5-4 0,-1 2 0,-2-2 0,0-1 0,-1 0 0,-3-1 555,-4 1 0,2 4 0,-2 2 0,3 5-777,1 6 1,5 6 0,2 4 0,1 2 0,-1-2 0,0 0 365,0 2 0,1-3 0,5 3 0</inkml:trace>
  <inkml:trace contextRef="#ctx0" brushRef="#br0" timeOffset="146">21704 15007 8165,'0'-8'370,"-1"1"0,-3 1 0,-3 2-6,0-1 1,-4 3-1,3-2 1,-5 3 0,-2 1-1,-2 0 1,2 0 0,1 1-1,1 2 1,-2 2-68,-2 2 0,2 1 1,5 5-1,3-1 0,2 1 1,2-1-1,2 0 1,2 1-1,3-1-548,4 1 1,5-5 0,2-1-1,2-2 1,-1-2 0,1-2 0,1-1-1,-1 0 1,1 0-712,-2 0 0,-3-4 0,0-1 0,-1-2 1,-1-3 983,-3-1 1,-2 3 431,-6 0 0,1 5 0,3-1-19,5 2 0,-2 2-451,1 0 1,0 6-1,5 2 1,-1 3-1,0 2 1,1-1-2979,-1 0 2994,-5-5 0,10 4 0,-4-4 0</inkml:trace>
  <inkml:trace contextRef="#ctx0" brushRef="#br0" timeOffset="147">22262 14994 7925,'-1'-5'1997,"-2"6"-1814,-1 10 1,-4 2 0,2 5 0,-1 0 0,-1 1 174,1 0 0,-4 5 1,4-5-1,-1 0 1,1-1-3984,2 0 3625,0-10 0,5 9 0,0-10 0</inkml:trace>
  <inkml:trace contextRef="#ctx0" brushRef="#br0" timeOffset="148">22523 15007 8874,'-6'-7'4822,"5"1"-4950,-5 6 0,6 2 0,2 1 128,2 1 0,3 5 0,5-2 0</inkml:trace>
  <inkml:trace contextRef="#ctx0" brushRef="#br0" timeOffset="149">22733 14994 8998,'-5'0'3459,"5"0"-3459,5 0 0,8-5 0,-1-2 0</inkml:trace>
  <inkml:trace contextRef="#ctx0" brushRef="#br0" timeOffset="150">22969 14970 7946,'-7'-6'486,"2"3"1,6-4-610,3 2 1,3 1-1,6 4 1,-1 0-1,0 0 1,1 0 0,-1 0-1,1 0 1,-1 0-49,0 0 0,-5 1 0,-4 2 0,-6 1 0,-5-1 171,-3-2 0,-1-1 0,-1 0 0</inkml:trace>
  <inkml:trace contextRef="#ctx0" brushRef="#br0" timeOffset="151">23403 14201 8108,'-5'-18'117,"3"4"1,0-4-1,3 2 1,4-2 0,2 1 132,3 3 0,1 1 1,1 8-1,2 3 1,1 0-1,2 4 0,-3 3 1,-3 8-1,-4 7 1,-1 6-1,0 5 14,0 0 1,-2 2 0,-4 3 0,0-1 0,0-2 0,0 1 0,0 2 0,0 1 0,0-1 0,0-1 0,0-4 0,1 1-172,3 0 0,3-6 1,5 0-1,1-4 1,1-1-1,1-1-49,1 1 1,1-2-21,-5 2 0,1 1 1,-2-4-1,-2 0 1,-2 1-1,-1 1 0,-3 2 1,-2 1-1,-1 2-343,0 0 1,-6-1 0,-2 1 0,-2 0-1,1 0 1,2-2 0,1-1 0,2-2-1,0-2-227,0-3 1,0-2 0,4 0 0,0-1 0,0 1-1157,0-1 1702,0-5 0,0 4 0,0-4 0</inkml:trace>
  <inkml:trace contextRef="#ctx0" brushRef="#br0" timeOffset="152">23527 15280 7876,'-7'-9'43,"2"3"101,-1 0 0,4 2-144,-7 4 0,1 5 0,-4 2 0</inkml:trace>
  <inkml:trace contextRef="#ctx0" brushRef="#br0" timeOffset="153">4291 17934 7875,'0'8'1043,"-1"-1"-753,-3-2 0,2-2 0,-2-7 0,3-4 0,-1-5 1,0-2-1,-2-3 0,1-1 0,1-4 0,2-4 0,2-3-225,2-2 0,-1-1 0,5-2 0,2 0 0,2 3 0,3 2 0,2 1 0,-2 0 0,-1 0 0,-1 0 0,1 0 0,0 0-535,-3 2 1,-1 5-1,1 3 1,-2 1-1,0 4 1,0 3-1,2 4 414,2 1 1,-1 2 0,0 4 0,1 0 0,-1 2 0,1 2 0,-1 5 0,0 7-1,1 4 134,-1 4 0,5 0 1,1 1-1,0 1 1,1 3-1,-1 3 1,1 1-1,-1 0 1,0 2-1,-3-1-37,-1-1 1,-6-1 0,-1-6 0,-1 0 0,-4-2 0,0-2 0,-2-3 0,0-2-1,0-4 1,-2 0-1315,-2-1 1,-3-4 1272,-5 1 0,0-7 0,-1 4 0</inkml:trace>
  <inkml:trace contextRef="#ctx0" brushRef="#br0" timeOffset="154">4304 17748 8194,'-16'-2'0,"3"0"494,2-3 0,5-4 0,-1 1 1,3-2-1,5 0 0,6 3-316,4 2 1,3-1 0,3 4-1,3-4 1,5 1 0,4-2-1,3 0 1,1-3 0,-1-1-1,-1-1 1,0-1 0,0 2-1,-2 2-1504,-3 0 1,2 1 0,-9-3 1325,1 3 0,3-9 0,-4 4 0</inkml:trace>
  <inkml:trace contextRef="#ctx0" brushRef="#br0" timeOffset="155">4800 17338 8009,'0'-6'497,"1"-5"0,3 2-431,4-2 0,4-1 1,1-1-1,2 1 0,2 1 1,0 1-1,-1 4 591,1 0 1,3 2-818,-3 4 0,1 0 0,-3 0 0,1 0 0,0 0 0,-3 0 0,0 0-658,-1 0 1,-4 0 817,1 0 0,-7 0 0,4 0 0</inkml:trace>
  <inkml:trace contextRef="#ctx0" brushRef="#br0" timeOffset="156">5122 17103 8198,'-12'0'57,"3"0"1,1 0 0,-1 0-1,-2 0 1,-2 1 0,1 3 247,-1 5 1,2 3 0,2 3-1,0 3 1,1 0 0,0 1 0,1-1-1,0 2 1,2-3 0,-1 1-1102,3-3 1,2-1-1,1-1 796,0-1 0,-6 0 0,0 1 0</inkml:trace>
  <inkml:trace contextRef="#ctx0" brushRef="#br0" timeOffset="157">4986 17140 8040,'-7'6'1008,"3"2"0,2-1 1,2 1-591,0 2 0,0 2 1,2 3-1,2 2 1,4-1-1,3 2 1,2 1-391,-1 1 1,4-2 0,1-6-1,0 2 1,-1 0 0,2-1 0,1-2-29,3 0 0,-4 0 0,0 2 0</inkml:trace>
  <inkml:trace contextRef="#ctx0" brushRef="#br0" timeOffset="158">5643 17810 8403,'-7'-13'989,"3"1"0,3-2 0,1-1-687,0-2 1,0-3 0,1 2 0,3-1 0,6-5 0,4-2 0,4-3 0,-1 0 0,3-1 0,-1-2 0,3-2-545,1-4 1,1 3-1,-2-11 1,-1 2 0,-1 4-1,1 7 1,-2 5-1,-1 6 1,-3 4 0,-1 7-1,-1 6 1,-2 8-1,-3 8 1,-4 8 0,-1 6-72,1 4 0,-3 1 0,5 6 0,-2 0 0,0 1 0,0-1 0,0-2 0,0 1 801,-1 1 1,4-6 0,1-4-1,3-5 1,0-3 0,-1-3 0,-2-1-1,2-2-884,1 0 1,-4-3-1,-3-1 1,-3 2 0,-1 2-1,-1 3 396,-3 2 0,-3-1 0,-5-3 0</inkml:trace>
  <inkml:trace contextRef="#ctx0" brushRef="#br0" timeOffset="159">6338 17463 9647,'6'5'300,"4"-2"0,-4 5 1,-1 2-1,2 2 0,-1 3-42,-1 2 1,3 5 0,-4-1 0,1 3 0,-1 4 0,0 2 0,-1 1 0,-2-1 0,-1-3 0,0 0-1,0-3-2278,0 1 1,0-6 2019,0-2 0,0-9 0,0-2 0</inkml:trace>
  <inkml:trace contextRef="#ctx0" brushRef="#br0" timeOffset="160">6325 17376 7914,'-7'-32'0,"3"3"291,3 3 1,2 1 0,5 0 0,5 2 0,4 2 0,1 5 86,2 2 0,0 6 0,4 1 1,-2 1-1,-1 5 0,-1 2 0,1 6-37,0 4 0,-5 0 1,0 10-1,-6 1 1,-2 1-1,-4 2 1,0-2-1,-2 1 1,-2-2-1,-2 1 881,-4-1-1202,-3-5 0,-1 1 1,-2-6-1,0 1 0,0-1 1,3-1-1,2-1 0,2-2 1,3 2-1,4-1 0,4 1 1,5-3-1,7 0-492,4 0 0,4 0 0,2 2 0,1-1 0,1 1 0,-3-1 0,-5 0 0,-2 1 0,-3-1 0,-2 0 162,-5 2 0,-2 1 0,-6 1 0,0 2 0,0 1 0,-2 3 0,-3 1 0,-6 2 0,-6 0 1013,-2-1 1,4-5 0,-3 3-1,1-1 1,1-1 0,-1-2-1,1-3-1469,-1-2 766,1-1 0,3-1 0,1-2 0</inkml:trace>
  <inkml:trace contextRef="#ctx0" brushRef="#br0" timeOffset="161">6945 17041 8337,'-12'0'1030,"0"0"0,6-6-783,6-2 0,10 3 1,8 0-1,2 4 1,6 1-1,6 0 1,4 0-1,0 0 1,-2 0-1,-1 0 1,0 0-329,-1 0 1,-3 0 0,-7 0 0,-3 0 80,-1 0 0,-1-5 0,-5-2 0</inkml:trace>
  <inkml:trace contextRef="#ctx0" brushRef="#br0" timeOffset="162">7243 16842 8430,'-6'-7'1106,"0"5"1,-3 4-838,1 7 1,0 3 0,-5 3-1,1 3 1,0 2 0,1 0 0,1 1-1,2-2 1,-2 0-539,-1 1 0,3-5 0,1 1 1,1-2-1,2-1 0,0-1-2728,0 0 2997,5-5 0,6-7 0,6-7 0</inkml:trace>
  <inkml:trace contextRef="#ctx0" brushRef="#br0" timeOffset="163">7032 16855 7971,'-12'0'621,"1"1"0,4 2 1,7 4-223,7 4 0,9-2 0,5 8 0,4-2 0,4 0 0,4 3 0,3 0 1,1 0-1,0-1 0,-1-1-1035,-3 1 636,3-1 0,-10-3 0,4-1 0</inkml:trace>
  <inkml:trace contextRef="#ctx0" brushRef="#br0" timeOffset="164">7863 17487 7908,'0'-12'1080,"4"4"-810,0-1 1,5 5 0,-4-4 0,2 0 0,3-1 0,1 1 0,1-1-61,1-3 0,4 4 0,3 1 1,2 0-1,1 2 0,3-1 0,1 4 1,-1 0-1,-1 2 0,-2 0 0,-1 0-2568,-1 0 0,-2 4 2358,2 1 0,2 4 0,-4-2 0</inkml:trace>
  <inkml:trace contextRef="#ctx0" brushRef="#br0" timeOffset="165">7900 17599 8649,'-7'5'596,"3"-3"1,8 2 0,5-3 0,2-1-1,2 0-292,4 0 1,2 0-1,7 0 1,3 0-1,4 0 1,2 0-1,-1 0 1,-2-1-1,0-2 1,-3-1 0,0 0-305,-2-2 0,-3 0 0,6-7 0</inkml:trace>
  <inkml:trace contextRef="#ctx0" brushRef="#br0" timeOffset="166">8880 17177 8214,'-12'-7'995,"1"3"1,4 10-1,5 6-808,5 7 0,7 9 0,-2 2 0,3 2 0,1 2 0,1 1 0,-1 1 0,-1-2 0,-1 1 0,-3-5-752,-2-2 1,1-5-1,-3-2 1,1-5 564,-1-2 0,-2-7 0,-1-2 0</inkml:trace>
  <inkml:trace contextRef="#ctx0" brushRef="#br0" timeOffset="167">8880 17301 7892,'-8'-41'0,"1"-2"0,1 0 102,4 1 0,0 2 1,4 7-1,2 5 0,4 5 1,3 3-1,3 4 642,2 5 0,0 0-585,4 7 1,0 0 0,2 4 0,-3 1 0,-1 3 0,-2 4 0,1 3 42,-1 2 0,-3 3 1,-6 2-1,0 0 1,-2 0-1,1-1 1,-5-1-1,-2 2 1,-5 0-1,-1 1 1,-2-1-1,-2 0 1,-3-3 161,-3-1 0,5 3 1,-2-1-1,6-1 1,2-1-1,3-2 0,2 1 1,4-1-749,5 1 1,6-1 0,12 0 0,4 1 0,6-1 0,6 1 0,0 0-1,1 1 1,-4 0-5299,-5-3 5667,-4-1 0,-10-2 1,-5 0-1,-6 2 0,-4 1 1,-7 1 590,-6 1 1,-6-4 0,-12 1 0,-3 2 0,-4-1 0,-3 2 0,-1-4 0,1 3 0,3-1 144,4 1 1,4-4 0,5-1-1,3-1 1,6-5-722,7-4 0,11-4 0,12-5 0</inkml:trace>
  <inkml:trace contextRef="#ctx0" brushRef="#br0" timeOffset="168">9438 16805 12128,'14'7'587,"1"-1"1,3-2 0,1 0-677,3-1 1,2-2-1,2-1 1,2 0-1,0 0 1,0 0-1,-2-1 1,-2-2-1,-4-1 89,-3 1 0,2-4 0,0 0 0</inkml:trace>
  <inkml:trace contextRef="#ctx0" brushRef="#br0" timeOffset="169">9711 16619 8015,'-12'2'155,"1"2"0,1 3 1,2 1-1,-2 0 0,-1 3 1,-1 3-1,-2 4 1,-1 1 107,-2 3 0,1 2 0,3 0 0,1 1 0,-1-1 0,2-2 1,2-4-1,2-3 0,1-4-3793,4 0 3530,0 0 0,-3 1 0,-2 1 0</inkml:trace>
  <inkml:trace contextRef="#ctx0" brushRef="#br0" timeOffset="170">9488 16632 7997,'-7'-3'0,"3"3"0,2 3 408,2 9 1,0 2 0,2 2 0,1 5 0,2 4 0,3 4-26,6 4 1,0-3 0,7 0-1,1-1 1,0 0 0,0-1 0,-2-2-1,1-1 1,0 0 0,-2-2-384,-1-2 0,-2 2 0,-3-4 0</inkml:trace>
  <inkml:trace contextRef="#ctx0" brushRef="#br0" timeOffset="171">10443 17661 11212,'-7'0'484,"1"0"1,12 5-1,1 2 1</inkml:trace>
  <inkml:trace contextRef="#ctx0" brushRef="#br0" timeOffset="172">12836 17624 7940,'0'12'1470,"0"1"0,0-1 0,0 0-1017,0 1 0,5-5 0,0-1 0,2-3 1,3-5-1,1-8 0,1-6 0,2-5-440,2-4 1,-2-2-1,4-2 1,-1-1 0,-1 2-1,-1 1 1,0 0 0,1-3-1,0-4 1,1-5-1,-1-3 1,2-5-1377,1-2 0,-2-1 1176,4-1 1,-6 5-1,1 2 1,-3 3 0,-4 5-1,0 5 173,0 7 1,-3-1 0,-2 8 0,-1 1 0,-1 1 0,3 1 0,-1 2 84,1 3 0,2 5 0,6 10 0,-1 7 0,0 3 1,2 2-1,1 0-78,2 3 0,3 6 0,-2 2 0,2 2 0,0 2 0,0 2 0,-4 1 1,-2 2-118,-2 2 0,-1-2 0,-2 2 0,-4-4 1,-1-4-1,0-4 0,-2-3 0,-4-2-334,-2-3 1,-7 1 0,0-6-1,-4-2 1,0-3 0,1-4-1,0 0 1,-1-2 457,-1 1 0,-6-2 0,2-4 0</inkml:trace>
  <inkml:trace contextRef="#ctx0" brushRef="#br0" timeOffset="173">12960 17388 7913,'6'-7'503,"1"2"1,5 5-1,1 0 1,-1 0-1,0 0 489,1 0 1,1-2-835,2-2 1,8 1 0,5-5-1,1-1 1,2-3 0,2 1 0,-1 2-1,0 1 1,-3-1-511,1 2 1,-6-2 0,-6 5 0,0 1 0,-1 1 351,0 2 0,4-5 0,-3-2 0</inkml:trace>
  <inkml:trace contextRef="#ctx0" brushRef="#br0" timeOffset="174">13729 17525 8673,'0'6'5476,"2"0"-5348,2-6 0,-3-7 0,3-4 0,-1-4 0,0-2 0,2-1 1,1-2-1,1-4-347,0-1 0,1-5 1,3-4-1,-1-5 1,-2-4-1,2-1 1,1-1-1,1-1 1,0 4-1,1 2 1,-1 5-1,2 4 1,1 3-1,2 3-1400,-2 5 1,-1 2 2008,-2 5 1,0 2 0,1 3-33,-1 4 0,-5 5 0,-3 6 0,-2 5 0,-2 4 0,0 2 0,1 4 1,2 4-204,1 3 0,6 5 0,-2-1 0,3 4 0,1 3 0,1 2 0,-1-2 0,0-3-146,1-4 0,-2 1 0,-1-6 0,-4-3 0,1-5 1,-1-2-1,-1-2 0,-1-3-681,2 0 0,-5-5 0,4 0 672,-4 2 0,-1-5 0,0 1 0</inkml:trace>
  <inkml:trace contextRef="#ctx0" brushRef="#br0" timeOffset="175">14362 17066 9830,'0'-13'0,"0"1"499,0-1 0,1 12 0,2 7 0,1 7 1,-1 9-1,0 6 0,-1 6 0,3 5 1,-1 2-1,0-2 0,1-3-144,2-3 1,-4-6 0,1 1 0,-2-6 0,-1-5 0,2-4 0,1 0-28,-1-1-328,3-5 0,-4-7 0,3-7 0</inkml:trace>
  <inkml:trace contextRef="#ctx0" brushRef="#br0" timeOffset="176">14325 17004 8113,'-2'-21'0,"0"2"-12,-3 1 1,1-3 0,4 3 0,0-1 0,0-2 0,0 1 347,0-1 1,0 6 0,2-2 0,2 3 0,4 3-1,3 2 1,2 2 0,0 1 0,4 4 47,3 0 1,4 4 0,2 2 0,2 4 0,1 3 0,-3 1 0,-4 1 0,-6-1-1,-2 1 1,-1 0-458,-1 4 0,-5-3 0,-3 2 0,-3-1 0,-2 1 1,-3 0-1,-4-1 0,-3 0 0,-3 1 0,-1 0 1,-3-1 336,-2-1 0,1-3 0,-3-1 1,3-2-1,1 2 0,3-1 0,1 0 1,3-4-420,3 1 0,-2-4 0,7 5 0,5-1 0,6-2 0,8 0 0,9 0 1,7 0-540,4 2 1,0-5-1,-3 3 1,-3-1 0,-2 0-1,-2 1 1,-3 0-1,-1 0 1,-1 2-280,0 1 0,-10-3 1387,1 4 0,-4 0 0,0 5 0,-3-1 1,-4 2 614,-1 2 0,-1-2-554,-4 3 1,-1-4-1,-7 1 1,1 1-1,-2 2 1,-1-1-1,-2 1-334,2 0 1,0-1 0,0-4-1,-3 1 1,-1-1 0,-2 1 0,0-2-1,2-2-520,1 0 1,-4-7 0,3 3 0,-1-4 0,4-1 378,2 0 0,2-6 0,-1 0 0</inkml:trace>
  <inkml:trace contextRef="#ctx0" brushRef="#br0" timeOffset="177">15019 17115 7985,'-8'0'3803,"0"0"-3518,5 0 1,-1-1 0,8-2 0,6-1-1,5 1 1,5 0 0,5 1-286,4-2 1,-1-2 0,5 3 0,0-1-1,0 1 1,-1 2 0,-2 1 0,-2 0-1,-4 0 1,-2 0-1948,-1 0 1,-10 0-1,1 0 1947,-1 0 0,-5 0 0,0 0 0</inkml:trace>
  <inkml:trace contextRef="#ctx0" brushRef="#br0" timeOffset="178">15118 17376 8825,'-6'-6'829,"6"5"0,9-3 0,6 2 0,6 2-658,2 0 0,2 0 1,0 0-1,0 0 1,0 0-1,-1 0 0,1 0 1,0 0-1,-1 0 1,-4 0-1438,-3 0 1,1-4 0,-2-1 1265,-1-2 0,-1-2 0,-1-3 0</inkml:trace>
  <inkml:trace contextRef="#ctx0" brushRef="#br0" timeOffset="179">16173 16954 7991,'-13'-4'0,"1"-2"320,-1-1 1,1 1-1,0-4 1,-1 2-1,-1-1 1,-1 1 143,-1 0 1,-6 1 0,2-1 0,0 4 0,-1 2-1,0 2 1,1 2 0,-1 2 0,-1 4 0,0 4 0,1 5-205,5 4 1,2-1 0,3 4-1,3 3 1,2 4 0,2 3-1,0 2 1,3 1 0,3 0-1,8-1 1,4-3 0,4-5-1,1-6-368,3-6 1,6-3-1,2-5 1,2-4-1,2-3 1,0-2 0,1-3-1,-3-4-581,-2-3 1,3-3 0,-4-1 0,-2-3 0,-2-1 0,-3-2 0,-2-1 0,-2-2 372,-3-2 0,-2-1 1,0 2-1,-2 0 0,-3 0 1,-4 0-1,-2 1 0,-4-1 1,-2 1-307,-4 4 1,-3 2 834,-2 5 1,-4 7 0,-5 1 0,-6 4 0,-5 1 0,-3 0 0,-1 1-63,0 4 0,-1 1 1,3 7-1,2-1 1,5 1-1,6-1 1,5 0-3288,4 1 3136,6-1 0,7-5 0,7-1 0</inkml:trace>
  <inkml:trace contextRef="#ctx0" brushRef="#br0" timeOffset="180">16011 16768 7938,'0'-12'0,"0"3"0,0 1 0,0-2 0,0-1 807,0 10 1,0 12 0,2 15-1,2 5 1,3 3 0,1 0-1,0 1-318,2-2 1,-3 0-1,0 6 1,-2 2 0,-2 3-1,0 2 1,0-1 0,1 0-1,-2-2 1,0-4 0,-1-6-1341,3-3 0,-2-1 0,2-5 1,-3-4-1,-1-2 0,0-1 0,0-1 851,0-1 0,-5-1 0,-2-1 0</inkml:trace>
  <inkml:trace contextRef="#ctx0" brushRef="#br0" timeOffset="181">15887 17562 8663,'-11'-2'702,"3"-2"0,3 1 1,6-3-1,3 0 0,4 3 1,5 2-306,3 1 1,2 0 0,6 0 0,0 0-1,7 0 1,3 0 0,5 0 0,1-1-512,1-4 1,0 4 0,-5-4 0,-1 0 0,-4 0 0,0-1 0,-5-1 0,-3 1 0,-3-3 0,-2 1 0,-3 0-4538,-1-2 3150,-2-1 1,-5-1 1500,-3-1 0,-3 1 0,-1-1 0</inkml:trace>
  <inkml:trace contextRef="#ctx0" brushRef="#br0" timeOffset="182">15788 16805 7939,'-7'-12'252,"2"-1"0,5 1 1,1 0-1,3 1 0,5 1 1,2 3 1733,1 1 0,0 2-1689,1 4 0,5 0 1,2 2-1,5 2 0,4 4 1,4 2-1,3-1 1,3-2-213,2-1 0,-2 2 0,0-4 0,-4 0 0,-6 1-85,-3-1 0,-1 5 0,0-2 0</inkml:trace>
  <inkml:trace contextRef="#ctx0" brushRef="#br0" timeOffset="183">17611 17252 7968,'0'-13'60,"2"1"0,0-1 0,3 1 0,-3 0 0,0-1 0,-2-1 115,0-2 0,0 2 1,-2-2-1,-2 2 1,-3 1-1,-1 1 0,0 1 1,-2 1-1,-1 3 1,-1 2-1,-1 2 0,1 2 1,0 1-1,-1 1 1,1 3-1,-1 6 0,1 4-5,0 2 1,3 6 0,2-1 0,2 4 0,2 2-1,2 2 1,1-2 0,0-4 0,1-4 0,3-1-1,4-3 1,4-2-172,0-5 0,4-3 0,1-5 0,-2-1 0,-1-3 0,-2-4 1,1-3-1,-1-2-2072,1 1 1,-5-1 1920,0 1 1,-4 0-1,3-1 1,-1 1 0,-2 1-1,0 1 130,0 2 1,2 5-1,-4 0 1,2 6 312,-1 5 0,3 8 1,-2 0-1,0-1 0,1-1 1,4-2-1,2 1-661,1-1 0,1-3 1,-1-3 369,0 0 0,1-2 0,-1-4 0</inkml:trace>
  <inkml:trace contextRef="#ctx0" brushRef="#br0" timeOffset="184">17909 17190 10503,'-1'12'291,"-4"0"1,4 1 0,-4-1 0,0 1-1,1-1 1,2 0-195,0 1 0,1-6 0,-2-2 0,-1-2 0,3-2 0,2-3 0,4-4 0,1-4 0,1 1-469,0 1 0,-3-3 1,3 2-1,0-2 1,-2-1-1,2-1 1,0 2-1,3 3 0,-1 5 1,1 6-1,-2 5 1,2 3 136,1 2 1,-3 3 0,0 1 0,3-2-1,3-3 1,3-2 234,-2-2 0,4 1 0,0 3 0</inkml:trace>
  <inkml:trace contextRef="#ctx0" brushRef="#br0" timeOffset="185">18380 17227 7968,'0'-13'316,"-1"2"0,-3 3 1,-5 4-1,-2 3 22,-1 1 0,-2 0 0,-1 1 0,-3 3 0,-1 4 0,-2 3 0,2 2 0,2-1 108,4 1 0,2-1 0,2 0 0,5 1 0,4-1 0,4-1 0,5-2-595,2-5 1,5-3 0,2-1 0,1-1-1,3-2 1,2-3 0,-1 0 0,-2-4 0,-3-3-230,0-3 0,-3 1 1,4-4-1,-1-1 1,-3 2-1,-1-1 1,-2 0-1,0-2 238,-4 2 0,3-5 1,-4 5-1,0-2 1,-2 1-1,-1-1 0,0 0 1,-1 1 161,-1-2 1,-4-2 0,-1-1 0,-2 1-1,-2-3 1,-3 0 0,-1-2 0,-1 3 22,-1 4 0,5 4 0,0 5 0,-2 2 0,-1 3 0,-1 5 0,-1 7 0,2 10 0,2 8 0,2 9 138,1 4 1,2 0 0,4 8 0,0-2-1,0 2 1,0 1 0,2 3 0,2-1-1,4 0-181,3-5 1,3-4-1,1-3 1,3-7 0,3-5-1,3-5-2,4-4 0,6 0 0,-2-1 0</inkml:trace>
  <inkml:trace contextRef="#ctx0" brushRef="#br0" timeOffset="186">19546 17252 7712,'8'12'353,"1"0"1,-5-3-1,4-2 69,2-2 0,-3-2 0,-1-7 1,1-5-1,-1-2 0,1-1 0,0-2 1,1-2-1,0-5 0,-1-2-423,-1-2 1,2 0 0,-3 0 0,1 0 0,1 1 0,-2-1 0,2 0 0,0-1 0,3-2-430,1-1 1,1-5 0,1 1-1,-1-4 1,0-3 0,1 0-1,-1 2 1,1 7 0,-2 3 256,-3 5 0,6 10 1,-5 2-1,1 4 1,1 5-1,0 0 0,0 4 1,-3 2 421,-4 4 1,2 9 0,-1 5 0,1 5-1,1 6 1,-2 3 0,2 3 0,0 1-1,1 1 1127,-1-1-1315,4-7 1,-8 6-1,4-6 1,0-3 0,-2-1-1,1-3 1,-2 0-317,1-2 1,-3-6 0,2 1 0,-3-1 0,-2-3 0,-3-3 0,-4-2 254,-3-2 0,-2 1 0,1 3 0</inkml:trace>
  <inkml:trace contextRef="#ctx0" brushRef="#br0" timeOffset="187">19571 17066 8409,'1'-13'212,"3"2"1,5 2-1,2 0 1,1 1-1,2 1 1,1 2-1,3 0-54,1 1 0,2 0 1,4 3-1,0-2 1,1-1-1,3 1 1,4 2-1,3-1 1,-1 0-1,-2-2 1,-4-1-159,-2 0 0,-3-2 0,1-5 0</inkml:trace>
  <inkml:trace contextRef="#ctx0" brushRef="#br0" timeOffset="188">20228 17202 7965,'-12'-1'353,"-1"-3"0,5 1 1,1-5-1,2-2 0,1-1 1,-1-3-47,1-2 0,-1 0 0,2-3 0,-1 0 0,1-1 1,3-2-1,4-1 0,5-3-456,2-3 1,1 1 0,2-6 0,1-3 0,1-5 0,1 0 0,0 0 0,0 6 0,1 6-1222,0 4 1,3 7 1454,-4 2 1,3 5 0,-3 3-1,-1 5 1,1 3 0,-1 1-1,-2 3 145,-4 5 1,-1 2 0,-4 10-1,-3 4 1,0 3 0,-2 6-1,0 3 1,0 1 0,-2 1-1,0-3 1,-4 0 0,1-3-1,-2-2 1,1-3 0,-1-2-180,0-4 1,3 1-1,-3-6 1,0 0-1,2-3 1,-1 0 0,4-1-52,0 1 0,-3-6 0,-2-2 0</inkml:trace>
  <inkml:trace contextRef="#ctx0" brushRef="#br0" timeOffset="189">20687 16669 8373,'0'-13'821,"0"5"1,0 3-1,0 3-448,0 8 0,0 9 0,0 6 1,0 3-1,0 5 0,0 4 1,0 3-1,0 1 0,0 1 1,0-3-710,0-2 1,0-2 0,-1-8 0,-2-2 0,-1-5 0,0-3 0,0-4 0,-2-3 0,1-5-90,-1-6 0,2-5 0,4-4 0,0-1 0,0-3 0,0-1 0,0-3 0,1-1 0,2-2 0,1-1 307,-1-3 0,2-3 0,1-5 0,-1 0 0,2-1 0,-1 1 0,-1 0 0,0 1 1,-1 4 1173,0 8 0,5 0-627,0 8 1,-2 0 0,-1 7-1,1 2 1,0 1 0,3 4 15,1 0 1,-4 4 0,-3 3-1,-3 6 1,-1 6 0,-1 2 0,-3 2-1,-3-1-143,0 1 1,-4-4 0,3 2-1,-3-1 1,0-3 0,2-1 0,5-2-1,3 1 1,1-1-476,0 0 1,5-3 0,5-1 0,5 2 0,6 1 0,2 1 0,2 0 0,-1 1-447,-4-1 1,2 1-1,-5-1 1,-3 0-1,-5 1 1,-5-1-1,-2 1 1,-2-1 533,0 0 1,-6 1-1,-3-2 1,-7-2 0,-3 0-1,0 0 1,1 1-1,1 0 946,1-2 0,-1-1 0,5 2 0,0-2 0,-1 0-1440,1 0 0,6-4 579,6 1 0,11 3 0,9 0 0</inkml:trace>
  <inkml:trace contextRef="#ctx0" brushRef="#br0" timeOffset="190">21270 16470 10321,'12'6'-250,"-3"5"1,-2 7 0,-2 2-1,-2 7 1,0 6 746,1 7 0,-3 4 0,3 7 0,-2 0 0,-2-2 0,0-5 1,0-5-1,0-6 0,-2-4 0,-1-4 0,-2-3-1065,-2-1 0,-1-1 0,-5 4 0,0-2 0,-5-2 568,-7 2 0,-5 7 0,-8 3 0</inkml:trace>
  <inkml:trace contextRef="#ctx0" brushRef="#br0" timeOffset="191">19459 16632 8033,'-19'0'303,"2"0"0,-2 0 0,0 1 0,-2 4 0,2 9 0,0 10 258,-1 7 0,5 11 1,0 3-1,4 3 0,4 3 1,2 3-1,2 5 1,3 5-1,5 3-620,8 2 1,5-10-1,8-1 1,3-8 0,4-7-1,4-9 1,4-5 0,5-7-1,3-4 1,7-6 0,6-3 58,7-4 0,-28-2 0,2-2 0,1-1 0,0 0 0</inkml:trace>
  <inkml:trace contextRef="#ctx0" brushRef="#br0" timeOffset="192">21791 16309 8024,'-8'-4'529,"-1"0"1,7-6 0,-3 2 2369,4-3-2728,1 4 0,6 1 0,2 6 1,4 0-1,5 0 0,4 2 0,2 1 1,2 2-390,0 2 1,-2-3 0,-1 3-1,-1-1 1,-1-4 0,0 1 0,-4 0-1,-2 1 218,-2-1 0,-5-2 0,-1-1 0</inkml:trace>
  <inkml:trace contextRef="#ctx0" brushRef="#br0" timeOffset="193">22027 16222 8416,'-13'0'0,"1"0"267,-1 0 0,-3 4 0,-1 1 0,1-1 0,-1 1 0,-1 3-68,-1 3 0,2 2 0,-2 1 0,0 1 0,1 3 0,0 0 0,3 0 0,1-3 1,2-2-1,1 0 0,1-1-2903,2 1 2704,5-1 0,3 1 0,7-1 0</inkml:trace>
  <inkml:trace contextRef="#ctx0" brushRef="#br0" timeOffset="194">21766 16272 8196,'0'-13'1536,"0"7"0,0 6 0,0 9-1632,0 6 1,4 5 0,2 4 0,1 1 0,2 1-1,2 3-1226,2 4 1322,5-2 0,6 5 0,8-5 0</inkml:trace>
  <inkml:trace contextRef="#ctx0" brushRef="#br0" timeOffset="195">22188 16756 8672,'8'-5'0,"0"1"480,2 2 1,1 0-1,3 1 1,1-2 0,1-1-1,1 0-336,1-2 1,-3 5 0,6-3 0,-1 1 0,1 0 0,0-1 0,-1 1 0,1 2 0,-2 1-2624,-1 0 2479,-1 0 0,1-6 0,1 0 0</inkml:trace>
  <inkml:trace contextRef="#ctx0" brushRef="#br0" timeOffset="196">22250 16954 7970,'-6'-4'689,"6"-2"0,7 1 0,4-1 0,3 2 0,1 0 0,3 0 1,1 1-229,3 2 0,2 1 0,2-2 0,3 0 0,4-2 0,3 1-461,1 1 0,6-3 0,1-2 0</inkml:trace>
  <inkml:trace contextRef="#ctx0" brushRef="#br0" timeOffset="197">23267 16495 8793,'0'-12'0,"0"-1"66,0 1 0,0 0 1,0-1-1,1 1 1,2-2-1,4-1 203,4-2 0,-2-3 1,8 3-1,-3 0 0,0 2 1,1 2-1,1 3 0,-1 2 1,-1 2 234,-1 1 0,-5 5 0,-1 6 0,-2 4 0,-2 5 0,-2 3 0,-1 6 0,0 3 0,0 6-258,0 3 1,0 7 0,0 2 0,0 4 0,2-1 0,1-3 0,2-2 0,2-3-328,3-3 0,-1 2 0,1-10 0,-2-3 0,0-3 0,1-3 1,-2-3-1,-2-1-1035,-2-3 0,-2 0 0,-1-1 0,0 1 0,-1-2 1116,-3-3 0,-3 3 0,-6-4 0</inkml:trace>
  <inkml:trace contextRef="#ctx0" brushRef="#br0" timeOffset="198">23527 16743 8758,'-4'-12'0,"0"-1"0,1 1 1259,2 0 0,1-1-796,0 1 0,-6 5 0,-3 4 0,-6 6 0,-6 7 0,-3 5 0,0 5 0,-1 5-384,0 4 1,-1 1 0,-2 5 0,-1-2 0,2 0 0,1-1 0,1-3 0,1-3 0,4-3-5449,3-2 5369,9 2 0,-3-9 0,4 4 0</inkml:trace>
  <inkml:trace contextRef="#ctx0" brushRef="#br0" timeOffset="199">24197 17004 8052,'-19'0'670,"6"0"0,8 5 1,5 2-1</inkml:trace>
  <inkml:trace contextRef="#ctx0" brushRef="#br0" timeOffset="200">23230 16086 8104,'0'-13'476,"0"5"0,0 0 0,0-2 0,0-1-52,0-1 1,0 4-1,-2-1 1,-2 1-1,-6 1 1,-3 3 0,-5 3-228,-2 1 1,0 4-1,-6 1 1,-2 4-1,0 3 1,4 4 0,3 4-345,3 2 0,6 1-7,3 2 0,7 1 0,-2 2 1,4 2-1,4 0 0,4 2 1,2-2-13,-2 1 1,1-2 0,-4-5 0,-3 3 0,0 0 0,-2 4-1,-2 0 73,-2 4 1,-3 2 124,-5 4 0,0-1 0,1 3 0,1-2 0,3-4 0,0-1 0,2-5 84,-1-4 1,2-2 0,4-2 0,0-1 0,0-2-1,1-2 1,2-2 0,3 1-163,0-1 1,1 5 0,2-3 0,-5 1 0,-3 3 0,-1 2 0,0 0 0,0 1 0,0 0-251,0 0 1,-1 0 0,-2 1 0,-3 1 0,1 2 0,-2-1 0,2-2 194,-1-1 1,-2-2-1,4-1 1,1-2 0,2-2-1,1-3 514,0-1 1,5-8 0,3-1-414,3-4 0,7-1 0,2 0 0</inkml:trace>
  <inkml:trace contextRef="#ctx0" brushRef="#br0" timeOffset="201">23775 16210 8056,'0'-17'129,"0"1"0,0 1 0,0 1 0,2 1 0,0 1 0,4 0 0,1-1 243,2 1 0,3 1 0,0 3 0,0 3 1,1 4-1,-1 2 0,-1 5-76,-3 6 1,2 12-1,-6 10 1,-1 5 0,-2 4-1,-2-1 1,-3 2 0,-6-1-1,-4 0 86,-2-3 0,-5 0 1,5 0-1,0 1 1,4-1-1,4-1 1,4-2-1,4 0 1,5 0-514,8 0 0,0-1 0,7-3 0,-1-4 0,0-3 0,2-2 0,-2-4 0,-2-2-218,-3 0 1,-3-4 0,-3 3-1,-4-2 1,-3 0 0,-1 3-1,-1 0 1,-5 1 884,-6 0 0,0 1 0,-6 2 1,1-3-1,1-1 0,0-3 1,4-1-1,2-2-646,2 1 0,5-5 0,1-1 110,4-2 0,11 5 0,6-3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1T08:00:48.965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7169 11931 8053,'-11'-8'0,"1"1"0,3 0 0,1 0 0,2 3 756,4-4 1,-4 4 0,0-5 0,1 0 0,2-2-495,1-2 0,1 2 0,3 3 0,5 4 0,2 2 1,1 2-1,1 0 0,0 0-419,4 0 1,-3 2 0,2 2 0,-2 3 0,-2 1-1,-1 0 1,-1 1 0,-3-1 0,-2 0 0,-2 2-1,-1 1 1,-2 3 0,0 1 0,-2 3 0,-1 1-1,-3 3 1,-4 0 0,-5 0 0,-2-1-44,-1 1 1,-4-3 0,3 0 0,0-1 0,1-2 0,1-4 0,1-2 0,1-4 596,1 0 1,3 1 0,4-6-398,7-2 0,5-13 0,8 0 0</inkml:trace>
  <inkml:trace contextRef="#ctx0" brushRef="#br0" timeOffset="1">7503 11770 8449,'-4'-8'2343,"-1"1"-2067,-2 1 1,-1 5-1,-6 8 1,-1 5-1,-2 3 1,2 3 0,1 3-1,0 2 1,-1 2-1,0 0-322,4 0 1,0-1 0,6 0-1,-1-3 1,1-4 0,2 0 0,1 0-1,4-4 1,2-2 0,4-2-1,3-1 1,2 0 0,-1-1 0,0-1-1,1-4 1,1 0 0,1-2-1,1 0 1,1 0 0,-1 0 0,1-2-1,-1 0 46,2-3 0,2-4 0,4 2 0</inkml:trace>
  <inkml:trace contextRef="#ctx0" brushRef="#br0" timeOffset="2">7826 11832 8372,'12'-4'449,"1"-2"1,0 1-1,3-2 1,0 1-402,-1 1 1,0-4 0,1 4 0,2-1 0,-1 1 0,1 2 0,-2 0 0,-3 1 0,0-2-3343,-1 1 3294,1 1 0,-1 8 0,0 1 0</inkml:trace>
  <inkml:trace contextRef="#ctx0" brushRef="#br0" timeOffset="3">7813 12092 10629,'13'-5'1135,"-1"-2"0,1-1 0,-1 1-1085,0 1 0,1 1 0,-1 2 0,1-1 1,-1 1-1,1 2 0,-1-1 0,0 0 0,1-3-50,-1 3 0,6 0 0,1 2 0</inkml:trace>
  <inkml:trace contextRef="#ctx0" brushRef="#br0" timeOffset="4">8533 11745 8234,'0'-12'656,"0"3"0,-2 2 0,0 1 0,-4 0 0,-1-1-348,-2 0 0,2 5 0,-2-3 0,0 4 0,-2 1 0,-2 0 0,1 1 0,0 4-171,-1 3 1,1 3-1,-1 3 1,1 2 0,1 5-1,1 2 1,3 2-1,2 0 1,2-2-399,2-2 1,1-3-1,1-6 1,3-1 0,5-2-1,2-5 1,1-4 194,0-4 0,1-2 1,-1-4-1,1 2 1,-1-2-1,0-1 1,1-1-1,-1 0-77,1-1 1,-1 1 0,-1-1-1,-1 1 1,-3 0 0,-1 1 0,0 1 326,-1 2 1,1 5-1,-3-3 1,1 4 176,-1 2 0,-2 2-300,-1 11 0,4 3 1,2 2-1,2 0 1,4 0-1,3-3-248,1-1 0,2 3-392,-2-1 1,5 1 0,-3-5-1,0 0 1,0 1 578,-3-1 0,-2 1 0,0-1 0</inkml:trace>
  <inkml:trace contextRef="#ctx0" brushRef="#br0" timeOffset="5">10418 11671 7812,'-11'-9'792,"3"1"0,1 5 0,3-1 0,-3 4-356,0 4 0,-3-1 0,6 5 0,1 2 0,3 1 0,3 1 0,3 1-454,0-1 0,-1-4 0,3 1 0,0 0 0,0 1 0,1-2 0,-1-2 0,0-2 0,1 0-420,0-1 1,6-2-1,2-2 1,-2-3 0,-1-5-1,-2-2 1,1-1-1,-1 0 467,0-1 1,-1 1 0,-1-1-1,-3 1 1,-2 0 0,0-1-1,-1 1 1,0-1 1651,-1 1 0,-2 0-1560,-1-1 1,1 8 0,2 5 0,3 8 0,-1 6-1,2 4 1,-1 1 0,0 3-344,1 1 1,-3 4-1,3 2 1,0 4-1,-1 1 1,-1 1 0,-2-4 85,-2 0 0,-1 2 0,0-4 0,0-3 0,0-3 1,-1-4-1,-2-1 0,-2-2 316,-2-3 1,3 0 0,-3-1 0,0-1 0,0-1 0,-3-2 0,-1 2-174,-1 1 1,0-3-1,-1-1 1,1-2 0,-1 0-1,1-1 1,-2 0 0,-1 0-153,-1 1 1,-1-3 0,5 2 0,-1-3 0,2-2-1,2-2 1,0-2 208,0-2 0,3-1 0,2-5 0,3 1 0,1-1 0,0 1 0,0-1 0,1 1-641,3 0 0,2 3 1,5 1-1,0 0 1,2 0 576,1-1 0,5-4 0,1-7 0</inkml:trace>
  <inkml:trace contextRef="#ctx0" brushRef="#br0" timeOffset="6">11026 11906 8034,'12'-8'579,"2"1"0,1 0 0,3 2 1,0-1-1,1 2-131,0-1 1,-2 3-654,4-2 0,-6-1 0,1 0 0,0 3 1,-1 0-1,1 2 0,-1 0-452,-1 0 0,-6 0 0,-1 2 657,-1 2 0,3-3 0,-2 5 0</inkml:trace>
  <inkml:trace contextRef="#ctx0" brushRef="#br0" timeOffset="7">11063 12105 9978,'11'-2'0,"-1"0"420,-2-3 0,4-3 0,5 4 0,-2 0 0,-1 0 0,-1 0-487,4 1 1,-3-3 0,2 2 0,0 1 0,0 1 0,3-1 0,2-1-1,0 0 1,1 0 66,1-1 0,2-4 0,0 2 0</inkml:trace>
  <inkml:trace contextRef="#ctx0" brushRef="#br0" timeOffset="8">11646 11472 8111,'-6'-12'450,"5"3"0,-3 4 0,2 5 0,2 10-170,0 8 1,2 5-1,2 2 1,4 1-1,3 3 1,3 4-1,1 3 1,2 1-1,-2 0-54,-1 0 0,-6 3 0,-1-1 0,-2-5 0,-2-2 0,-2-4 1,-1-4-1,0-3 0,0-4-29,0-4-1147,0 0 780,0-1 0,0-10 1,0-6-1,0-6 0,0-3 1,0 0-1,2-4 0,2-4 1,3-2-107,0-2 0,4 2 0,-3 1 0,2 2 0,-1 3 0,0 1 0,0 3 0,2 2 280,2 2 0,-1 4 1,0 5-1,-1 1 0,-1 3 1,-2 5-1,2 3 1,0 3 223,-2 2 0,-1 8 1,-4-3-1,1 0 0,-2 1 1,-2-1-1,-4 0 0,-4-3-127,-3-1 0,-5 0 0,-2-3 1,0 1-1,0-4 0,1-2 1,1-1-121,-1 2 1,1-4-279,3-3 1,5 2-1,2-3 297,5-5 0,9-9 0,12-8 0</inkml:trace>
  <inkml:trace contextRef="#ctx0" brushRef="#br0" timeOffset="9">12142 11410 8043,'0'-12'466,"0"-1"0,-4 1 0,-2 1-39,-1 3 0,5 4 0,-3 9 1,4 7-1,1 9 0,1 8 1,4 7-1,1 5 0,3 2 0,-1 1-193,2 0 1,-3 0-1,-1 2 1,0-6 0,-3-6-1,-1-5 1,1-4 0,1-4-2463,-1-5 2154,-1-2 0,-2-9 0,1-5 0,2-7 0,1-4 0,0-2 0,0-4 0,2-4-34,0-2 1,3 2-1,2 1 1,-2-1-1,0 2 1,0 2-1,2 3 1,2 3-17,-1 3 0,-4 1 0,1 4 0,0-1 0,1 3 0,0 4 0,-4 5 286,0 3 1,0 3 0,-4 1-1,2 4 1,-2 3 0,-4 4-1,-3 1 25,-2-1 0,-1-1 0,-5-2 0,1-1 0,0-3 0,-1-1 0,1-3-290,-1-1 0,1-3 1,0-1-1,-1-2 1,1 0-1134,-1-1 0,2-3 1,3-8 1235,4-4 0,8-8 0,3-4 0</inkml:trace>
  <inkml:trace contextRef="#ctx0" brushRef="#br0" timeOffset="10">12551 11385 8653,'0'-12'0,"-1"1"0,-2 1 1396,-1 2 1,0 7-1,4 2-1203,0 10 1,0 8 0,0 12-1,0 4 1,1 7 0,2 2 0,1 3-1,-1 0 1,-2-1-153,-1 0 1,0-6-1,0 0 1,0-6 0,0-5-1,0-4 1,0-4 0,0-5-169,0-2 0,4-8 0,0-6 0,1-7 0,-1-4 0,1-2-6,2 1 0,-3-6 0,5-1 1,0-3-1,1 0 0,-1-2 1,0 2-1,0 0-379,2 3 1,2 1 0,-1 7 0,1 1 0,-1 3 0,0 2 0,1 2 491,-1 2 1,-4 1-1,1 0 1,-1 1-1,0 3 1,-1 4-1,-1 3 1,-4 3 435,0 3 0,-2 3 1,0 8-1,-2 0 1,-2-4-1,-4-2 1,-3-1-52,-1-2 0,-1-1-345,1-5 0,-1-5 0,1-1 0,0 0 1,-1-2-311,1 1-667,-1-2 0,2-6 0,3-2 957,4-4 0,3-8 0,1-4 0</inkml:trace>
  <inkml:trace contextRef="#ctx0" brushRef="#br0" timeOffset="11">13084 11336 8693,'0'-13'909,"0"5"-659,0 0 0,0 8 0,0 4 0,-1 11 0,-2 9 0,-1 6 0,1 6 0,1 5 0,-1 4 0,-3 4 239,0-1 0,-3 4 0,-3-8 0,-1 1 0,1-4 0,1-4 0,1-5 0,3-7-821,2-8 0,1-3 0,2-3 0,0-4 0,-2-7 471,1-7 0,1-4 0,4-1 0,1-2 0,2-2 0,3-5 0,5-3 0,2 0-407,0-1 1,3 1 0,-1 2 0,-1 3 0,1 1 0,1 3 0,-1 3 0,1 2-15,-2 2 0,-3 5 1,0-1-1,0 2 1,3 2-1,0 2 0,-1 2 335,-1 4 0,-3 3 0,-3 3 0,-3 1 1,-4 3-1,-1 0 0,0 0 0,-1-2 354,-4 2 0,-1-4 0,-7 4 1,-1-1-1,-1-1 0,-3 1 1,-1-1-30,-3 1 1,-2 3 0,0-3 0,-1-2-1,0-1 1,0-3 0,0-3 0,1-2-1,0-2-1211,4 0 1,-2 0-1,5-4 1,2 0 832,1 0 0,2 0 0,-1 0 0</inkml:trace>
  <inkml:trace contextRef="#ctx0" brushRef="#br0" timeOffset="12">11373 13159 8802,'0'-13'0,"1"2"439,3 3 1,-1-1-1,4 3 1,0 1-1,0-1 1,3 3-1,1 2 1,1 1-1,0 0 1,1 1-353,-1 3 0,1 2 0,-1 4 0,-1-2 0,-1 1 0,-2 2 0,0 2 0,-1-1 0,-3 1 0,-2 0 0,-4 3 0,-2 0-355,-4-1 0,-3 5 0,-3-1 0,-1 2 0,-2-2 0,1 0 0,-1-1 0,1 1 0,1-1 1,1 0-1,1-3 0,1-1 0,1-1 0,1-1 268,2 0 0,5 1 0,-2-1 0</inkml:trace>
  <inkml:trace contextRef="#ctx0" brushRef="#br0" timeOffset="13">11733 13109 8186,'0'-12'1501,"-2"5"1,-2 4 0,-4 6-1493,-3 5 1,-2 3 0,0 2 0,-3-1 0,-1 0 0,-1 1 0,0 1 42,3 2 1,1-2 0,1 3 0,1-2 0,0 0 0,1 1 0,2 0 0,4-3 0,1 0 0,0-1-236,1 1 1,1-1 66,2 0 0,6 1 0,2-1 0,3 1 0,2-2 0,-1-3 0,2-4 0,1-3 0,3-1-836,1 0 0,-2 0 0,3-1 1,1-3 951,-2-4 0,5-9 0,-5-2 0</inkml:trace>
  <inkml:trace contextRef="#ctx0" brushRef="#br0" timeOffset="14">12005 13184 8262,'-12'0'1063,"7"0"1,5 0 0,6 0-815,5 0 0,2-2 1,-1 0-1,1-3 1,-1 3-1,0 0 1,1 2-1,-1-1 1,1-2-1,-1-1 382,0 1 1,1 2-632,-1 1 0,1 5 0,-1 2 0</inkml:trace>
  <inkml:trace contextRef="#ctx0" brushRef="#br0" timeOffset="15">11943 13419 8064,'-6'6'1057,"1"-5"1,10 3-698,3-2 0,3-6 1,3-2-1,1 1 0,3-2 1,0 1-1,1-1 1,-1 2-1,1-2 0,-1 1-381,0 1 0,0-1 1,-3 4 20,2-3 0,-1-4 0,-3 2 0</inkml:trace>
  <inkml:trace contextRef="#ctx0" brushRef="#br0" timeOffset="16">12650 13146 8029,'0'-12'337,"0"4"0,-1 1 1,-3 1-104,-4 4 0,-5 0 1,-2 4-1,-3 2 1,0 4-1,-1 4 0,1 4 1,0 0-1,2-1-171,-2-1 0,5-2 1,-1 1-1,5-1 0,1 1-87,1-1 0,7-5 0,8-3 1,3-2-1,1-2 0,1 0 0,-1-2 1,1-1-1,-1-2-334,0-2 1,1 0-1,-2-3 1,-2 2-1,0 0 1,-1 0 0,0 1 478,1 1 0,-5-2 0,3 5 0,-2 5 0,-2 4 1,-2 5 90,-1 2 1,0-1 0,0 1 0,0-1-1,0 1 1,0-1 0,2 0-576,2 1 0,-2-5 0,7-1 0,-1 0 0,0-2 0,1 1 363,0-3 0,8-2 0,2-1 0</inkml:trace>
  <inkml:trace contextRef="#ctx0" brushRef="#br0" timeOffset="17">12836 12824 8082,'-6'-19'0,"1"2"652,4 3 0,2 3 0,4 3 0,3 4-139,3 3 0,1 12 0,1 5 0,-2 8 0,-2 5 0,-2 5 0,0 6 0,-1 7 0,-1 2-520,-2 1 1,-2 0 0,-1-13 0,-1-4 0,-2-4 0,-1-4 0,1-6 0,0-4 0,1-2 0,-4-2 0,1-2-404,-1-1 0,2-6 0,4-2 254,0-7 1,1-4-1,5-1 1,5-1-1,4-1 1,0-2-1,-1-5 1,0-2-279,2-2 0,-2 4 0,3 2 0,-4 1 0,0 3 0,-1 2 0,1 5 0,-1 4 423,0 3 0,-3 1 0,-1 0 1,2 1-1,-1 3 0,0 4 0,-4 3 222,1 2 1,-5 1 0,3 1-1,-3 1 1,-1 0 0,0-3 0,0 0-1,-1-1-49,-3 0 0,1 1 0,-5-1 0,-2 1 0,-1-2 0,-1-2 0,-1-2-277,1-1 0,-4 3 0,-2 0 0,-2 2 0,-2 0 0,-3-2 115,-3 0 0,1-1 0,-3 4 0</inkml:trace>
  <inkml:trace contextRef="#ctx0" brushRef="#br0" timeOffset="18">14982 13022 8041,'-1'-12'0,"-2"0"409,-1-1 177,0 1 0,4-1 0,0 1 0,-2 1-222,-2 3 0,3 9 1,-3 12-1,2 6 1,4 4-1,0 3 0,2 2 1,1 1-230,0-2 1,-2-4 0,4-4 0,0-1 0,0-3 0,1-1 0,0-3 0,0-2 0,2-2-259,1-1 1,-3-2-1,1-4 1,0 0 0,2 0-1,2-1 1,-1-4-1,0-3 1,1-3-322,-1-1 0,1-2 1,-1-3-1,0-2 0,-1-2 1,-1 1-1,-3-2 388,-1-2 0,-2 1 1,-4 2-1,0 5 1,0 5 184,0 6 1,4 8 0,1 14-1,1 5 1,1 4 0,0 4 0,2 1-11,2-1 0,2 3 0,-2-3 0,-2 1 0,-2 0 0,-1 0 0,-3 0 0,-2 0-26,-1-1 1,0-1-1,0-6 1,-1-1-1,-4-1 1,-3 0 0,-3-1-1,-3 0 1,-1-1-7,-1 0 0,-6-4 0,1 2 0,-4-3 0,-2-2 0,-2 1 0,1-2-363,2-3 1,1 2-1,0-6 1,2-2 0,1-2-1,2-4 1,3-4-1,1-3-49,3-1 1,0-6 0,2-3 0,3-2 0,5-4 0,6 0 0,7-3 0,6-1 0,9-1-367,7 1 1,8 3 690,1-1 0,11 3 0,-1 1 0</inkml:trace>
  <inkml:trace contextRef="#ctx0" brushRef="#br0" timeOffset="19">15801 12998 11286,'1'-9'617,"3"2"1,4 2-1,3 1 1,2 0-572,-1 0 0,1-2 0,-1 3 0,0-1 0,1 1 0,-1 1 0,1-1 1,-1-1-1,0 1 0,1 2 0,-1 1-1271,1 0 1,-1-4 1224,0-1 0,1-4 0,-1 2 0</inkml:trace>
  <inkml:trace contextRef="#ctx0" brushRef="#br0" timeOffset="20">15788 13246 8318,'8'0'1223,"1"0"0,0 0-965,2 0 1,2-4 0,-1-2 0,1 1 0,-1-2 0,0 1 0,1 1-1,1 2 1,1 0 0,1 0-1119,-1-1 1,-1 0 859,-1 4 0,5-5 0,1-2 0</inkml:trace>
  <inkml:trace contextRef="#ctx0" brushRef="#br0" timeOffset="21">16396 13022 7549,'0'-12'48,"0"4"1,0 0 0,0-2 0,0-1 0,0-2 278,0 1 1,0 0 0,0-1 0,0 1 0,0-1 0,0 1 0,-1 1-36,-4 3 0,3-2 0,-7 6 0,0 1 0,-2 2 0,-2 1-227,1 0 1,-1 1-1,1 3 1,1 6-1,1 5 1,2 6 0,0 2-1,1 2 167,3 0 1,2 0-204,2-1 1,0 1 0,0-1-1,2-2 1,1-3 0,2-1-1,2-4-146,3-5 0,-3 2 1,1-4-1,1 0 0,2-3 1,2-2-38,-1-2 0,-3 0 0,-1-2 1,1-2-1,1-4 0,0-3 0,-3-2-87,-2 1 1,3 0 252,-3-1 1,3 1 0,-4-1 0,-1 0 0,-2-2 0,-1-2 0,0 0 236,0 0 1,0 3-1,0-3 1,0 3 0,0 2-1,-1 0 1576,-3-1-1334,2 6 1,1 7-412,5 9 0,1 2 1,0 1-1,3 2 1,2 1-1,-1 3 7,-1 1 1,1-2 0,3 2 0,-1 0 0,-1-1 0,-2 0 0,2-3 0,-1-1-526,0-2 234,2 1 1,-4-2-1,4-1 1,-2-4-1,-2 1 1,0-1-597,0-1 1,-3-1 0,4-4 0,1 2 799,-3 2 0,0-3 0,-6 5 0</inkml:trace>
  <inkml:trace contextRef="#ctx0" brushRef="#br0" timeOffset="22">10517 14635 8357,'0'-13'288,"0"1"1,0 0 0,0-1 0,0 1-70,0-1 1,0 5-1,2 1 1,2 0-1,4 2 1,3-2-1,3 1 1,1 1 0,1 2-1,0 2 1,-3 2-1,0 2-269,-1 1 1,1 6 0,-2-1 0,-3 5-1,-4 4 1,-3 1 0,-1 3 0,0 2 0,-1 1-1,-3-1 1,-6 1 0,-4-1 0,-2-2 0,1-3-1,1-1-60,2-3 0,-1-1 0,1-3 1,-1-2-1,1 0 0,0-1 0,1 0 1,1-1-114,2-1 0,-1 2 1,-2-3-1,2 1 223,0-1 0,7 0 0,-4-5 0</inkml:trace>
  <inkml:trace contextRef="#ctx0" brushRef="#br0" timeOffset="23">10939 14498 9865,'-13'6'223,"1"2"1,-2 3 0,-1 3 0,-1 1 0,-1 3 0,1 0-1,-2 1-178,-2 0 1,5 2 0,-1 3-1,2-2 1,3-3 0,3-1-1,2-3 1,2-1 0,0-2-217,1 1 0,3-2 0,4-3 0,4-4 0,3-3 0,2 1 0,1 1 0,2 1 0,5-2 0,2 0 0,1-2 171,-4 0 0,4-6 0,-5-1 0</inkml:trace>
  <inkml:trace contextRef="#ctx0" brushRef="#br0" timeOffset="24">11212 14635 8085,'-7'0'2217,"3"0"1,8 0-2107,4 0 0,-1 0 1,1 0-1,2 0 0,2-2 1,3 0-1,2-3 1,0 1-577,0-1 1,-1 3-1,3-3 1,0 1 0,-1 0-1,0 0 465,-3-2 0,-1 5 0,-2-5 0</inkml:trace>
  <inkml:trace contextRef="#ctx0" brushRef="#br0" timeOffset="25">11150 14870 8783,'8'0'681,"2"-1"1,2-2-1,3-1 1,2 0-690,1-2 0,-3 4 0,5-5 0,3 1 1,0 2-1,2 0 0,0 0 0,-2 0 1,-1 0 7,-1 0 0,-1-1 0,5 5 0</inkml:trace>
  <inkml:trace contextRef="#ctx0" brushRef="#br0" timeOffset="26">11844 14622 7990,'0'-12'481,"0"0"0,0-1 0,0 1 0,0-1-188,0 1 1,-5 5-1,-4 3 1,-3 3-1,-3 2 1,-2 3 0,2 6-1,1 3 1,2 5-272,0 2 1,-1-4 0,2 5 0,2 1 0,2 0 0,1 0 0,3-3 0,2-1-194,1-3 1,1-2-1,4-5 1,3-4-1,3-2-92,1-2 0,3-2 1,-1-2-1,-1-3 1,0-1-1,2 0 0,1-1-96,-3 2 1,0-4 0,-1 3 0,1-3 0,-1-1 0,-1-1-1,-1 1 717,-2 0 0,-1-1 0,1 4 0,-4 4 123,-2 10 0,-2 4 0,0 4 0,1-1 0,2 0 0,2 2 0,1 1 0,1 2-747,0-2 1,1-1 0,4-2-1,1 1 1,0-1 0,3 0-1,0-1 266,-1-2 0,5 2 0,-1-4 0</inkml:trace>
  <inkml:trace contextRef="#ctx0" brushRef="#br0" timeOffset="27">14672 14424 8069,'0'-8'-175,"-1"1"737,-4 1 0,3-2-168,-7 4 1,3 5 0,-3 9-1,5 4 1,3 4 0,1-1 0,1 1-1,2-1 1,2-1-390,2 1 0,2-2 1,2-5-1,-2-3 1,0 0-1,0-2 1,2 1-57,2-4 0,-5 0 0,0-2 0,2-2 0,1-2 0,0-4 1,-2-3-1,-2-1-195,-1-1 1,2 1 0,-4-1-1,0 1 1,1 0 0,-1-1-1,-2 1 1,0-1 492,-2 1 1,0 0-1,-2-1 1414,-2 1-1675,3 5 0,-5 7 0,8 8 0,2 4 0,4 6 0,3 7-116,2 7 0,-1 5 1,-1 4-1,-1 4 1,-2-1-1,2-3 1,1-4-1,0-4-784,-3-4 1056,3-3 1,-8-6 0,4-4 0,-2-2-1,-2-2 1,-2 1 0,-1-1 1014,0 1-1037,-5 5 0,-2-5 0,-6 5 0,1 0 0,-2 1 0,-1 1 0,-1-4 383,0-2 1,-2-2-507,2 1 0,-1-5 0,5-1 0,0-1 0,-1-4-218,1 0 0,-1-4 82,1-2 1,0-3 0,-1-5 0,2-1-1,2 0 1,0-2-192,0-2 1,3-5-1,2 3 1,3-2-1,2 0 1,3 1 0,6-1-1,5 2-1019,6 1 1349,7 1 0,4-1 0,5-1 0</inkml:trace>
  <inkml:trace contextRef="#ctx0" brushRef="#br0" timeOffset="28">15404 14573 11895,'12'7'304,"-4"-2"0,1-5 0,2 2 1,2 0-1,4 2-359,-2-1 0,3-1 0,0-2 0,0 0 0,1 0 1,-1 0-1,0-2 0,-1-1 0,-1-1-2917,1 2 0,-1-1 2972,-3-1 0,-1-3 0,0-6 0</inkml:trace>
  <inkml:trace contextRef="#ctx0" brushRef="#br0" timeOffset="29">15367 14808 7987,'-7'2'2384,"4"1"-2056,6 1 1,4 0-1,6-4 1,2 0-1,2-2 1,0 0-1,-1-2 1,2-1 0,1 1-1,2-1-28,-2-2 0,5 4 1,-5-1-1,2 1-300,-1-1 0,1 3 0,4-5 0</inkml:trace>
  <inkml:trace contextRef="#ctx0" brushRef="#br0" timeOffset="30">16024 14176 8115,'0'-13'3,"0"1"290,0 0 1,0-1-1,0 1 1,1 1 7,3 3 1,-2 3 0,2 10-1,-3 4 1,-1 6 0,0 6 0,0 2-1,0 4 1,0 2 0,0 2-147,0 1 0,2 8 0,0-1 0,4 3 0,-1 4 0,2-1 0,-1-1 0,-1-2 0,-1-5-165,2-3 1,-5-8 0,3-1 0,-1-7 0,0-4 0,1-2-72,-1 1 0,0-6 1,1-3-1,3-4 1,1-4-1,-1-5-29,-2-2 0,5-2 0,-3-4 0,1-4 0,0-2 0,2-2 0,1 0 1,1 1-136,1-1 1,-5 0 0,0 2 0,2 2-1,0 4 1,-1 4 0,0 0 288,0 1 0,2 5 1,2 3-1,-1 2 1,0 4-1,1 2 1,-1 4-1,1 5 92,-1 3 1,-1 2 0,-1 4 0,-3-3 0,-2 1 0,-2-2 0,-2 1-1,-1-1 1,0 0-6,0-3 0,0-1 0,0-1 1,-1 3-1,-2 0 0,-2-1 0,-2-1-82,-3-2 0,-1 1 1,-1-2-1,-2 0 0,-3-2 1,-3 3-1,-4-3 0,-1 2-75,1 0 1,-1-4 0,0-1 0,0-2 0,2 0-1,2-1 1,5-2 0,2-1-416,1 0 1,7-1 0,3-4 0,6-1 0,6-1 440,6 3 0,5-3 0,4 0 0</inkml:trace>
  <inkml:trace contextRef="#ctx0" brushRef="#br0" timeOffset="31">17314 14548 7922,'0'-19'0,"0"2"0,0 3 0,0 2 584,0 0 0,0-1 258,0 1 0,0-1-560,0 1 0,-2 5 0,-2 4 0,-4 6 0,-2 5 0,1 5 0,0 3 0,1 6 37,1 6 1,-2-1-364,4 6 0,1-1 0,4 3 0,2-4 1,2-2-1,4-5 0,3-6 0,3-6-89,2-4 0,0-2 0,3-6 0,0 0 1,-1-2-1,0-2 0,-3-4 0,0-4-110,2-5 1,-8 2 0,4-4-1,-3-1 1,-4 2 0,-1-1-1,-4 1 1,-1-1 8,0 0 0,0 3 0,-1 0 0,-4 2 1,-3 2-1,-3 1 0,-1 2 0,-1 4 211,1-1 1,-1 5 0,1-3 0,0 3 0,1 2 0,2 3-42,5 4 0,8-1 1,6 0 63,5-1 0,4 3 0,6-2 0</inkml:trace>
  <inkml:trace contextRef="#ctx0" brushRef="#br0" timeOffset="32">17735 14399 8020,'2'13'-12,"0"-1"1,4 0-1,1 1 1,1-1 151,-1 1 0,4-1 0,-3 0 0,2 1 0,0-1 0,-3 1 0,-2-1 0,-2 0 0,-2 1 0,-2-2 0,-3-3 536,-5-4 1,3-2 0,-3-2 0,0 0 0,-1-2 0,2-2-1,4-4 1,2-5-598,2-3 0,0 1 1,2-6-1,2 0 1,4 1-1,4-1 1,3 0-1,2 1-875,-2-1 1,0 6-1,1-2 796,0 4 0,6 0 0,-3 1 0</inkml:trace>
  <inkml:trace contextRef="#ctx0" brushRef="#br0" timeOffset="33">18616 14325 8009,'-7'1'548,"3"3"1,3 4-1,1 5-340,0 3 0,4-2 0,1 3 0,2-3 1,3-2-1,1 0 0,1-1 0,2-1 1,1-3-1,2-2-365,-2-2 0,-1-1 0,-2-2 0,-1-2 0,-1-1 0,-2-2 0,2-2 0,-1-3 0,1-1-79,-2-1 0,-5 0 1,2-1-1,-1 1 1,1-1-1,-3 1 371,0 0 1,-2 2-1,1 6 88,3 8 1,-1 7 0,4 5 0,0 5 0,0 3 0,1 2 0,0 3 0,1 5-321,0 6 1,-3 0 55,-2 5 0,-3 0 0,-1-1 0,0-6 0,-1-5 0,-3-2 77,-5-4 0,-6-5 33,-1-1 1,-2-2 0,3 3 0,-3-2 0,0-3 0,0-1 0,3-3 22,1 0 0,2-2 1,-1-3-1,1-4 1,1-4-1,1-4-134,2-4 0,5-5 1,-1-3-1,3-3 1,1-3-1,1 0 1,2-3-1,2 1-576,2 1 0,0-3 0,3 5 0,-2-1 0,2 0 0,2 3 618,4 1 0,4-4 0,5 2 0</inkml:trace>
  <inkml:trace contextRef="#ctx0" brushRef="#br0" timeOffset="34">19236 14486 7896,'12'-1'282,"1"-2"1,-1-1 0,1 1 0,-1 2 0,0-1-213,1-2 0,-1 3 0,1-3 0,-1 2 1,0 2-1,2 0 0,1-1 0,2-2-70,-2-1 0,-1 0 0,-2 4 0</inkml:trace>
  <inkml:trace contextRef="#ctx0" brushRef="#br0" timeOffset="35">19236 14684 7946,'-5'7'1076,"2"3"-594,-6-6 0,8 4 1,1-4-1,7-1 1,4-1-1,1-2 0,2 0 1,1 0-1,3 0-480,2 0 0,0-2 0,4-1 0,-2-1 0,-2 0 0,1 0 0,0-1 0,-1-1-2,2 1 0,2-11 0,1 3 0</inkml:trace>
  <inkml:trace contextRef="#ctx0" brushRef="#br0" timeOffset="36">20042 14424 8052,'0'-12'296,"0"-1"1,-1 2 0,-2 1-10,-1 2 0,-4 4 0,2-4 0,-1 0 1,-2 1-1,-2 2 0,-2 4 0,1 0 0,-1-2-47,1-1 0,-2 0 0,-1 4 0,-2 1 0,1 2 0,-1 2 0,1 2 1,2 3-1,3 2-283,3 5 0,4-2 1,-3 6-1,1-1 1,4 1-1,0-2 1,2-1-1,2-4 0,2-3-297,4-3 1,3-5 0,1 1 0,1-2-1,-1-2 1,1 0 213,-1 0 0,0-6 0,1-1 1,-1-1-1,1 0 0,-1-2 1,-1-1-1,-1-1 0,-2-1-61,2 1 1,-4-1-1,3 2 1,-1 2 383,-1 0 0,-2 12 1,-5 1-1,0 6 1,2 2-1,1 2 1,2 1-397,2 2 0,-4-1 0,2-3 0,-1-1 0,2 1 0,-1-1 0,1 0 0,-2-1 0,0-1-2708,0-2 2907,0-5 0,2 8 0,1-4 0</inkml:trace>
  <inkml:trace contextRef="#ctx0" brushRef="#br0" timeOffset="37">20303 13891 10705,'8'5'0,"-1"3"390,-2 3 1,5 7-1,-2 4 1,5 7 0,0 7-1,1 6 1,-3 0-405,0 1 0,-5 2 1,-2-3-1,-3-4 1,-1-3-1,0-6 1,0-3-1,0-3 1,0-2-1,0-4-1746,0-4 0,0 0 1931,0-1 1,0-6 0,0-6 0,2-7 0,0-4 0,4-2 0,1 1 0,4-2-103,4-2 1,-1 2 0,2-3-1,-1 2 1,1 1 0,0 1-1,-1 3 1,-1 2-268,-2 1 1,1 4 0,-1-1 0,1 3 0,-2 2 0,-2 2 250,0 1 1,-7 5 0,4 0 0,-2 2-1,0 1 1,-1 1 0,-2-1 42,-1 0 1,-1 1-1,-2-1 1,-2 1-1,-2-1 1,-2 0-1,0 1 1,-2-1 232,-3 1 1,-1-1-1,1-1 1,-1-1-1,-3-4 1,0 1-1,0-1 1,2-1 100,-2-2 1,3 0-1,-5 0 1,2 1-1,3-1 1,1-2-1,2-1-1335,0 0 0,3-4 0,2-2 0,2-1-4950,2-2 5855,2-2 0,1-2 0,0 1 0</inkml:trace>
  <inkml:trace contextRef="#ctx0" brushRef="#br0" timeOffset="38">12936 16197 8054,'-9'-4'129,"2"-1"0,1-2 0,0-3 0,1-1 372,2-1 1,1 4 0,4 1 0,2 1 0,4 2 0,3 0 0,2 0 0,-1 1 0,0 2 0,1 1 153,-1 0 0,1 1-821,-1 3 0,0 0 0,-1 7 0,-1 3 0,-3 1 0,0 2 0,-2 1-25,1 1 0,-2 0 1,-4 3-1,0-2 1,-1-2-1,-2-2 1,-3 1-1,0-1 101,-4-1 1,-1-1 0,-2-2 0,1 2 0,0 1 0,-1 1 0,1-4 0,-1-2-562,1-1 0,0 1 0,1 0 0,1-4 651,2 0 0,5-2 0,-3-4 0</inkml:trace>
  <inkml:trace contextRef="#ctx0" brushRef="#br0" timeOffset="39">13320 16086 8121,'-1'-7'655,"-3"3"1,-3 4-1,-4 4-407,2 4 1,-2 3-1,2 0 1,-5 0-1,-3 0 1,2 3 0,1 0-1,2 1-27,0 2 0,-1-2 0,2 4 1,2 0-1,0 1 0,1 0 1,1 1-1,3-2 0,3-1-407,1-3 1,0-1 0,0-2 0,1 0-1,3-4 1,4-3 0,5-1 0,2 1-348,2-3 0,3 0 0,-3-2 0,-1 0 0,1 0 0,-1 0 533,0 0 0,-3 5 0,0 2 0</inkml:trace>
  <inkml:trace contextRef="#ctx0" brushRef="#br0" timeOffset="40">13581 16185 9665,'12'-5'674,"0"3"0,1-2 0,-1 3 0,1 1-492,-1 0 1,0-4 0,1-1 0,-1 3 0,2 0 0,1 2 0,2-1 0,-2-2 0,-1-1 0,-2 1-1111,0 2 0,1 1 0,-1 0 928,1 0 0,-6 0 0,-2 0 0</inkml:trace>
  <inkml:trace contextRef="#ctx0" brushRef="#br0" timeOffset="41">13581 16433 8078,'-9'4'241,"1"0"0,5 2 0,1-3 0,4 1 1,8-1 216,5-2 1,-1-1-1,2 0-71,-2 0 1,-1 0 0,0-1-1,3-2 1,1-1 0,1 1-1,0 0-480,-3-1 0,1 3 0,0-4 0,3 3 0,1-1 0,-4-1 93,-2 1 0,-2 2 0,1 1 0</inkml:trace>
  <inkml:trace contextRef="#ctx0" brushRef="#br0" timeOffset="42">14486 16173 8041,'0'-13'99,"0"1"0,0-1 0,-1 1 1,-2 0-1,-3 1 0,1 1 158,-1 2 0,-3 5 0,0-3 1,-2 2-1,-1 0 0,0 1 1,-1 2-1,1 2 0,-1 2 1,1 3-36,0 1 1,-2 5 0,0 6 0,0 1-1,3 3 1,0 2 0,1 0 0,1 0-55,1-3 0,5 2 1,-1-4-1,2 1 1,2-4-1,0-2 1,2-3-210,2-3 1,-1-2-1,5-6 1,1 0-1,3-2 1,0-2-1,0-4-285,1-3 1,-1-2-1,1 1 1,-1 0-1,0-1 1,1 1-1,-2-2 1,-2-1-225,0-2 0,-7 5 1,4 4-1,-2 1 627,0 4 0,0 2 0,-4 12 0,0 3 0,0-1 0,0 2 0,0 1 0,0 0 9,0-1 0,2-1 1,0-2-1,3 1 1,-3-1-1,1-1 0,0-1-86,1-2 0,6-5 0,-3 2 0</inkml:trace>
  <inkml:trace contextRef="#ctx0" brushRef="#br0" timeOffset="43">14771 15726 8031,'-7'-8'0,"2"1"247,-1 2 1,5-1-1,-3 5 1,2 1 170,2 5 1,2 6-1,1 4 1,1 3-1,0 0 1,0 1-1,1-1 1,1 2 0,-1-2-1,0 1 1,0-1-94,3 0 1,-1 2-1,0-2 1,0 2-1,-1 2 1,-1 1-1,-2 2 1,0-2-579,1-2 0,-3 1 1,3-5-1,-2-2 1,-2-2-1,0 0-325,0-1 1,0-6 0,0-6 504,0-7 0,1-4 0,2-2 0,1 1 1,0 0-1,2-2 0,0-1 0,3-2-193,-1 2 1,-4-3 0,4 2 0,2 0 0,1 3 0,1 2 0,1 1 141,-1 2 1,1 5 0,-1-1 0,0 2 0,1 2 0,-1 0 0,1 0 0,-2 2 267,-3 2 1,3-1-1,-3 4 1,2-1-1,0 1 1,-4 3 0,0 1 212,-3 1 0,-1 1 0,1-1 0,1 1 0,-1-1 0,-2 0 0,-1 1-208,0-1 1,0 1 0,-1-1 0,-2 0 0,-1 1 0,0-1 0,-1 1 0,-2-1-146,0 0 0,-4-3 0,2-1 0,-2 2 0,-1-1 0,0 1 0,-1-3-20,1-2 1,-1 1 0,1-3 0,0 1 0,-1-2 0,1 0 0,-1-1 0,1 2 13,0 1 0,-2 0 1,-1-4-1,-2 0 1,2 0-733,1 0 1,6 0-1097,0 0 1830,5 0 0,-3 0 0</inkml:trace>
  <inkml:trace contextRef="#ctx0" brushRef="#br0" timeOffset="44">17363 15937 8259,'-8'-1'-126,"0"-3"945,-2-5 0,5-2 0,0-1 0,3 1 0,-1 1-621,-1 2 1,0 6-1,4 2 1,0 9-1,0 5 1,1 2-1,2 1 1,2 1-1,1 2 1,1 4-1,0-1-321,2-2 0,1 1 0,0-6 1,-2-2-1,1-3 0,2-4 0,2-1 1,-1-4-1,1 0 0,-1-2 0,1-2 1,-1 0-1,-1-4-142,-3-1 1,3-1 0,-3-5 0,2 1 0,0 1-1,-3 1 1,-2 2 0,-1-2 275,2-1 1,-5-1-1,3 0 1,-1 1 0,0 1-1,1 2 315,-1-2 0,4 5 1,1 2-1,3 6 0,1 5 1,1 4-73,-1 5 0,-1 2 1,-1 7-1,-2 5 0,2 7 1,1 9-1,0 7-558,-3 2 1,-2-3-1,-6-1 1,-2-5-1,-2-4 1,-6-4-1,-3 0 1,-4-4 134,2-4 1,1-3-1,2-8 1,-2-2-1,-1-2 1,-2-3 0,2-3-1,0-3 251,-2-4 0,4 2 0,-4-1 0,3-1-86,2-2 0,0-2 1,0-3-1,3-6 3,1-5 1,1 0 0,-2-7 0,4-3-1,1-3 1,0 0 0,-1-1 0,1 0 67,0 1 1,0 2-1,5 2 1,4 2-1,4 5-67,6 3 0,5-1 0,5 8 0</inkml:trace>
  <inkml:trace contextRef="#ctx0" brushRef="#br0" timeOffset="45">18132 16135 8181,'-11'-1'521,"3"-3"0,4-4-223,2-3 0,4 2 1,2 2-1,3 1 1,1 0-1,0 1 1,2 0-1,2 1 1,4 0-1,1 0 1,3 0-233,2 0 1,1-2 0,2 4 0,-2-3 0,0 1-1,-4 0 1,0 0 0,-1 1-67,0 2 0,4-5 0,-3-1 0</inkml:trace>
  <inkml:trace contextRef="#ctx0" brushRef="#br0" timeOffset="46">18145 16321 8189,'-7'6'631,"-3"-3"1,6 5-223,1 2 0,7-5 1,5 1-1,2-2 0,1 0 1,2-1-1,1-2 0,2-1 1,-1 0-1,2 0-365,3 0 0,2-4 0,2 0 0,-2 0 1,-1 0-45,-1-1 0,5-4 0,6 2 0</inkml:trace>
  <inkml:trace contextRef="#ctx0" brushRef="#br0" timeOffset="47">19013 16173 8192,'-13'-13'462,"5"1"1,0-1-1,0 1 1,-1 1 202,1 3 0,4 1-555,-4 3 1,4 1 0,-5-4 0,0 2 0,-2 2 0,-3 1 6,-3 2 0,3 0 0,-3 2 0,0 2 0,-1 6 0,0 5 0,0 4 0,3 2 0,1-1-32,2 2 1,5-2-1,3-1 1,3-1-1,1-3 1,0-1-269,0-2 0,5-5 0,3-3 0,3-2 119,2-2 1,-1-2-1,1-2 1,-1-3 0,0-1-155,1 0 0,3-1 0,1-3 0,-2 0 0,0-1 0,0 1 0,2-1 0,-2 2-631,-1 3 1,-2-3 0,1 4 0,-2 2 885,-3 5 0,-3 5 0,-3 8 0,1-1 0,1 2 1,-2 1-1,0 3 0,-1 0 0,2 1-484,1 0 315,6-3 0,-8 1 0,7-5 132,0-4 0,2 3 0,2-4 0</inkml:trace>
  <inkml:trace contextRef="#ctx0" brushRef="#br0" timeOffset="48">19298 15652 8073,'0'-18'191,"0"8"0,0-2 0,1 2 0,2 5 374,1 5 0,6 7 0,-2 9 0,2 5 0,0 2 0,-2 3 0,0 3 0,-1 4 0,-3 3-452,-3 1 1,-1 5 0,0 2-1,0 1 1,-1 5 0,-2-2 0,-2 0-1,-1-6 1,-1-5-1089,1-4 1,3-11 0,-3-1 0,2-6 884,0-3 0,1-6 1,6-6-1,2-7 1,1-4-1,1-2 0,1 0 1,5-4-1,2-4 45,0-2 1,3-2-1,-2 0 1,1 2-1,-1 1 1,1 3 0,-1 1-1,1 4-200,0 4 0,-1 1 0,-4 5 1,1 1-1,-1 1 0,-1 4 1,-1 2 370,-2 4 0,-5 5 1,1 3-1,-2 3 0,-2 2 1,0 0-1,0-1 1,-2 1 59,-2 0 0,1-6 1,-4 1-1,0-2 1,1-1-1,-4-2 1,-1-2-1,-2 0-49,1 0 0,0 1 0,-1 0 0,1-4 1,-1 0-1,1-3 0,1-1 0,1 1-73,2 1 0,5-1-64,-1-7 0,8-3 0,3-5 0</inkml:trace>
  <inkml:trace contextRef="#ctx0" brushRef="#br0" timeOffset="49">20005 16036 8066,'0'-12'1182,"0"-1"1434,0 1-2267,0 0 0,-6 5 1,-2 1-1,-3 2 0,-1 0 1,-1 1-43,1 2 0,0 1 1,-1 1-1,1 3 0,-2 3 1,-1 3-1,-2 1 0,2 3 1,1 1-344,2 3 0,4 1 1,1 4-1,0 0 0,1-3 1,1 1-1,2-2 1,2-2-1,1-4-1741,0 0 1634,0-6 1,1-2-1,3-5 1,5 0-1,3 0 1,3 0-1,3 0-171,1 0 0,-2-5 0,3-4 1,1-2-1,-2-1 0,-2 0 0,-3-2 1,0-1-454,2-2 1,-6 1 1079,2 3 1,-4 1 0,2-1 0,-3 1 2623,-2 0-2611,0-1 0,-5 8 0,0 5 1,0 7-1,0 4-317,0 1 1,4 2-1,0 1 1,-1 2-1,-2-1 1,0 1-1,2-1 1,3-1-1283,1-1 1,-3-2-1,4 1 1,0-1 1272,-1 1 0,4-1 0,-4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3T08:01:09.784"/>
    </inkml:context>
    <inkml:brush xml:id="br0">
      <inkml:brushProperty name="width" value="0.09071" units="cm"/>
      <inkml:brushProperty name="height" value="0.09071" units="cm"/>
      <inkml:brushProperty name="color" value="#3165BB"/>
    </inkml:brush>
  </inkml:definitions>
  <inkml:trace contextRef="#ctx0" brushRef="#br0">16470 7553 7405,'-5'-7'-1039,"2"2"1039,-5 5 0,5 0 0,-8-6 0,4-1 0</inkml:trace>
  <inkml:trace contextRef="#ctx0" brushRef="#br0" timeOffset="1">16433 7503 9860,'-7'-5'488,"2"4"0,3-5-413,-2 6 0,1-4 0,-5 0 21,-1 1 0,2 2 1,0-1-1,0-1 78,0-1 1,-1 0-1,-5 4-34,1 0 0,-1 0 0,1 0-28,0 0 1,-1 2-1,1 2 1,-1 3-67,1 0 0,-4 4 0,-1-3-22,2 3 0,1 1 0,2 1 0,-1 0 0,1 3 17,-1 0 1,7 5 0,1-3 0,4 0-87,1 0 0,0 2 1,1-2-1,4 0-218,3 0 0,3-2 1,1-5-1,1-1-3,-1-2 0,5-5 1,-1 3-1,1-2 34,1 0 0,-5 0 1,4-5-1,-3-2 106,-2-1 0,0-4 1,0 2-1,-3 1 188,-1-1 0,-3-4 0,3 2 0,0-3 58,-1-1 1,3-1-1,-5-1 1,1-1 15,-1-1 1,3-5-1,-2 3 1,-1 0-21,1 0 1,2 2 0,-4 2 23,-1-2 0,3 2 0,-2-3 64,-1 3 0,-2 6 334,-1 0-464,0 5 1,0-1 0,0 8 0,0 4-73,0 3 1,1 6 0,2 1 0,3 1-16,0 3 0,-1 0 0,1 0 1,1-2-32,0-2 1,0 2 0,1-3 0,-2-2 81,-1-1 0,-3-6 0,2 0 0,-1 0 151,1-1-131,-3 4 0,6-5-71,-3 2 0,-1-2-139,5-6 0,-4 0 17,5 0 0,-5-2-34,4-2-188,-5 3-728,2-5 0,-5 8 1085,0 2 0,-5-3 0,-2 5 0</inkml:trace>
  <inkml:trace contextRef="#ctx0" brushRef="#br0" timeOffset="2">17264 7231 8129,'0'-13'1347,"-1"6"-1022,-3 3 0,1 3 1,-5 1-1,-2 0 0,-1 0 101,-2 0 0,1 1 1,0 3-1,-2 3-136,-3 0 0,4 8 0,-4-2 0,3 2-52,2 3 1,-1 0-1,1 4 1,0-2-122,-1 2 0,5 2 1,1 2-1,0 2-167,0 0 0,3 7 0,-3-1 0,2 4-148,2-1 0,2-1 0,1-10 0,0 0 150,0-3 1,5-5-1,3 2 1,3-2 101,2-3 1,-1-3 0,1-2 0,-1-2 43,0 2 0,1-3 0,-1-1 0,1 1-89,-1 0 0,0-4 1,1 2-1,-1 0-70,1-1 0,-1 0 0,0-4-92,1 0 0,-1 0 64,1 0 0,-5 0 17,0 0 1,-4 0 113,5 0-454,-7 0-442,4 0-596,-6 0 1450,0 0 0,5 0 0,2 0 0</inkml:trace>
  <inkml:trace contextRef="#ctx0" brushRef="#br0" timeOffset="3">17587 7218 7947,'0'-7'3133,"-2"2"-2863,-2 5 0,3 1 0,-3 3-294,2 5 1,2 2 0,0 1-1,0 0 83,0 1 1,0 1 0,0 1-1,0 1 80,0-1 1,4 5-1,0-1 1,1 2 7,0-1 1,-4 1 0,4 4 0,-4 0-35,-1-1 1,-1 5 0,-2 2-183,-1 0 0,-5-2 0,4 3 0,-2-2 1,-1-3 84,1-5 0,1-5 0,5-4 1,-2-1-621,-1 1 1,0-5 444,4 0 0,1-5 358,3 1-164,-2-3 0,3-2-84,-5-3 0,0-3 0,0-5 0,0-1 6,0 1 0,0-1 0,2 0 1,0-2-131,3-2 1,4-5 0,0 1-1,2-2-52,1-2 1,0 2-1,1 2 1,-1 4 95,1 4 1,-1 4 0,0 2 131,1 2 0,-1 1-8,1 4 0,-2 5 1,-2 2-1,-2 1 126,-1 1 0,-1-1 1,-2 4-1,1 1-121,-1-1 0,2-3 0,1-1 0,-1 1 10,1 2 1,2-2 0,-2-2 0,-1-1 33,1 1 1,2 2-1,-4 3 33,-1 0 0,-2 1 0,-1-1 0,-1-1 33,-3-2 0,-2 2 0,-3-3 0,0 3-28,0 1 1,-2 1-1,-2-2 1,1-2-41,-1 0 1,1-5 0,0 3 0,-1 0-33,1-1 0,-1-1 0,1 1 0,0 0 20,-1-3 0,2-1 1,1 1-1,2 1 64,-1-1 0,2-2 1,-2-1 98,0 0 1,-2 0 49,-2 0 0,1 0-22,0 0-74,-1 0-831,6 0 0,2-1-892,5-3 0,1 1 1576,3-5 0,3 0 0,6-5 0</inkml:trace>
  <inkml:trace contextRef="#ctx0" brushRef="#br0" timeOffset="4">18107 7627 7978,'-6'-12'401,"-4"4"2926,6 0-1323,0 5-1868,4-3 0,5 5 0,3-2 0,3-1-103,2 1 1,3 2-1,2 1 1,0-2-137,0-2 0,4 3 1,-1-5-1,2 2-211,2 0 1,-2-1-1,0 2 1,-4-3 64,-1-1 1,0 5 0,-3-4-1,1 2-950,0 0 0,-7-2 1,-1 4-631,2-2 1829,1-6 0,1 9 0,1-5 0</inkml:trace>
  <inkml:trace contextRef="#ctx0" brushRef="#br0" timeOffset="5">18380 7379 8008,'-7'-5'196,"2"2"0,3-4 3120,-2 2-2723,3 1 1,-6 4-1,4 1 1,-1 3-310,1 4 0,-2 8 1,-1 1-1,0 3-126,-4 2 0,-1 5 1,-2 4-1,1-1-330,0 0 1,-2 5 0,-1-4-438,-2 1 1,1-2 0,3-5-1,1-1 1,-1-4 123,1-3 0,4-1 0,1-2 1,0-4 484,0-3 0,-1 2 0,-5-2 0</inkml:trace>
  <inkml:trace contextRef="#ctx0" brushRef="#br0" timeOffset="6">18157 7503 8221,'0'-12'0,"0"0"1089,0-1 0,0 5 785,0 0-334,0-1 1,1 3-1257,4 1 1,0 10-1,6 3 1,-1 3-114,-1 1 0,5 5 1,-6 1-1,3 1-195,2 3 1,-1 0-1,-1 0 1,-1-1-120,-2 1 0,-4 1 0,3 2 0,-1 0-2178,-4 0 0,1-5 2321,1 1 0,3 0 0,6 3 0</inkml:trace>
  <inkml:trace contextRef="#ctx0" brushRef="#br0" timeOffset="7">18579 7156 7966,'1'-8'143,"3"0"0,-2 3 0,3-1 310,1 0 1,-4 1 0,7 2 194,0-1 1,2-5 0,2 5-387,-1 2 0,1 2 0,-1 2 0,0 4-33,1 1 1,-1 5 0,-1 6 0,-1 0 0,-2 0 1,0 4 0,5-1-1,-2 2-91,-3 2 0,3 0 0,-4-1 0,1 1-191,0 0 0,-5 0 1,1 0-1,-2-1-236,-2 1 0,0 0 0,0 1 1,-2 2 145,-2 1 0,-3 4 0,-5-4 0,-2 0 75,-2 1 0,2-8 1,-4 3-1,1-3 51,1-3 1,-1 3 0,5-5 0,0-3 321,-1-5 1,5 1 162,0-6-475,5 0-94,-8-4-109,9 0 0,-4 0-847,1 0 0,3-4-2079,-7 0 3135,1 0 0,1-2 0,2-1 0</inkml:trace>
  <inkml:trace contextRef="#ctx0" brushRef="#br0" timeOffset="8">19335 7355 7777,'-8'-2'67,"0"-1"1,-2-1 55,-1 2 0,-1 0 1,-1 2-1,1 0 17,-1 0 0,5 0 0,0 0 1,-2-1 76,-1-3 0,-1 2 1,-1-2-37,1 3 1,4 1 0,-1 1-1,0 2 28,-2 1 0,0 6 1,1-2-123,2 3 1,1 1-1,-3 1 1,3-1-27,2 1 1,1-1-1,2 0 1,0 1-34,-2-1 1,-1 1 0,7-2 0,2-2-160,4 0 0,-1-5 0,1 3 0,1-1 128,-2 1 0,4-4 1,-3 1-97,3-2 1,1 2 0,1 0 19,-1-1 1,-4-2 0,1-1-23,0 0 1,2-5 0,2-2 31,-1 0 1,-4-4-1,1 2 46,0-2 1,2-1-1,0 0 1,-2-1 125,-5 1 1,1 4-1,-1-1 344,-1 0 1,-2-2 12,-1-2 0,0 5 301,0 0-494,-5 5 1,2-3 191,-5 6 120,5 0-273,-2 0-232,5 0 0,1 2 43,3 2 1,-2-1-1,3 4-327,1-2 1,-4 5 189,7-2 1,-3 3-1,4 1 1,-2-1-161,2-2 1,1 2 0,1-3 0,1 3-397,-1 1 0,1 1 0,-1-1 147,0 1 0,1-5 0,-1-1 145,1-2 0,-5 1 134,0-2 0,-4-3-596,5 3 1,-7-4 745,3-4 0,-4-3 0,-1-5 0</inkml:trace>
  <inkml:trace contextRef="#ctx0" brushRef="#br0" timeOffset="9">16259 8992 7949,'6'-9'61,"2"1"1,-1 5 274,1-1 0,-3-1 58,3 1 1,-4-5 0,3 4-1,0-1 267,0 1 0,-5-1-300,3 2-499,-4 3 0,-2-5 0,-4 6-141,-3 0 0,-3-1 0,-1-2 205,-1-1 0,1 0 1,-2 4-1,-1 0 257,-2 0 1,-1 0 0,3 0 0,-1 1-14,1 3 1,-3-1-1,1 5 1,2 2-14,1 1 0,6 1 0,1 2 0,2 1 0,2 2 1,-3 4-1,2-3 1,3-1-339,4 1 1,-1 3-1,7-4 1,0-2-42,2-1 0,2-2 1,-1-1-1,2-3 117,2-4 1,-2-1-1,4 0 1,-1 1-284,-1-1 1,1-2 0,-4-2 0,3-2 55,0-1 0,1-6 0,-5 2 1,-1-3 175,-3-1 0,3 2 0,-2-1 0,0-3 265,0 0 0,0 1 1,-3 0-1,-1 1 36,1-1 0,2 1 0,-4 0 0,-1-1 543,-2 1 0,-1-1 1689,0 1-1713,0-1 1,-4 5-538,0 0 27,0 5 0,4-1-170,0 8 0,1 3 0,2 5 0,3 1 34,0-1 0,-1 1 0,3 0 1,0 3-107,-1 0 1,4 2 0,-3-3 0,3 3 14,2 1 1,-5 1 0,0 0 0,1-2-315,-3 0 1,4-4 0,-4 3-1,-1-4-866,1 0 1253,3-1 0,-2 1 0,6-1 0</inkml:trace>
  <inkml:trace contextRef="#ctx0" brushRef="#br0" timeOffset="10">16880 9091 8084,'-6'-4'816,"6"0"0,1-5 0,8 5 0,0 1-729,2 2 0,2 0 0,-1-2 0,1-1-35,-1 1 1,5 2 0,-1 1-1,1 0-347,1 0 0,-3 0 0,4 0 0,-1 0-170,-3 0 1,3 0 0,-1-2-1,-2 0-223,-2-3 0,1 0 0,1 2 688,2-1 0,5-11 0,-3 1 0</inkml:trace>
  <inkml:trace contextRef="#ctx0" brushRef="#br0" timeOffset="11">17041 8917 8521,'-6'-7'1670,"6"2"0,-1 6-1303,4 3 1,2 3-1,-2 7 1,1 1-183,-1 2 1,2 5 0,-1 0-1,-1 4-73,-1 3 1,-2 5 0,0 0 0,0 0-515,0-1 0,0 0 1,0-7-1,0-4-974,0-2 0,1-4 1376,3-3 0,3-7 0,5 0 0</inkml:trace>
  <inkml:trace contextRef="#ctx0" brushRef="#br0" timeOffset="12">17810 8570 7859,'0'-7'1871,"0"2"-1311,-6 5 0,4 0-276,-7 0 0,1 0 0,-3 1 0,1 2 134,2 1 0,0 7 0,-5 0 0,2 5-170,3 4 0,-3 0 0,3 7 0,-3 0-83,-2 2 1,5 6-1,1-4 1,2 2-115,2 0 0,0-1 0,0 3 0,-1-4-57,2 0 0,2-4 0,4-5 0,4-3-275,3-1 0,1 3 1,2-6-1,1-2 207,2-4 1,3-2 0,-3 3 0,0-3 78,0-2 0,-3 3 1,3-2 25,-3 1 1,-2-4-1,0 1 31,1-3 0,-5-1-133,0 0 0,1 0 0,2-1-14,-3-3 0,-1 2-796,-3-2-2153,-3 3 3034,5 1 0,-6 0 0,0 0 0</inkml:trace>
  <inkml:trace contextRef="#ctx0" brushRef="#br0" timeOffset="13">18145 8496 7915,'0'-13'619,"1"6"1,2 2 677,1-1-259,0 5 1,-3-9-727,4 6 1,-4 1 0,4 8-1,1 3-72,2 3 0,3 5 0,2 4 0,-1 2-46,0 4 1,1 8-1,-1 2 1,-1 4-133,-2 0 0,-4 4 0,-5 0 1,0 2-358,0-1 1,-5-6 0,-4-1 0,0-6 2,0-6 1,0 0-1,5-9 111,1-2 199,-4-1 1,10-9 0,-3-5 0,2-6-130,4-5 1,-3-2 0,5-1 0,2-2-126,1-5 1,1-2 0,0-2 0,1-1-74,-1-3 1,5-2 0,1-2 0,0 4 130,0 3 0,-2 7 0,-4 2 0,1 4 184,-1 0 0,1 6 0,-1 3 0,-1 4 115,-3 4 1,2 3 0,-6 7 0,0 1 5,2 2 1,-5 3-1,3-2 1,-2 0-42,-2 0 1,0 3-1,0-5 1,-2 0-40,-2-3 0,3 0 1,-5-1-1,2 0-19,0 1 1,-6-1 0,1 1 0,-5-1-25,-3 1 1,0-1-1,1-1 1,0-1-135,1-2 0,-3-4 1,1 3-1,2-2-586,1-2 1,-2-1 56,-1-2 1,2-2-1,7-2 659,4-4 0,2-3 0,2-2 0</inkml:trace>
  <inkml:trace contextRef="#ctx0" brushRef="#br0" timeOffset="14">18963 8793 7822,'0'-7'-7,"0"0"1,0 3 705,0-4-436,-5-3 1,-2 4-1,-6 3 1,1 3-18,0 1 1,-1 0-1,1 0 1,-1 0 16,1 0 1,-2 1-1,-1 3 1,-2 4-18,2 3 0,2 3 0,2 3 0,1 2-144,2 0 1,3 5 0,-1-5 0,0 0-191,3-2 1,2 1-1,2-2-131,3 0 1,3-8 0,6-3 0,-1-1-69,1 1 1,-1-3 0,0-4 0,2-4-41,3-1 0,-4 0 1,4-4-1,-3 2 51,-2-1 1,1-8 0,-1 6 0,-1-2 191,-3 0 0,2 2 1,-6-1-1,0 2 1051,2 3 0,-5-3-239,3 3 0,-2 4-572,-2 4 0,0 5 1,0 9-1,0 1-91,0 2 0,0 3 1,1-3-1,2-1-244,1 2 0,0-4 0,-4 3 1,1-5-609,4-4 0,-3 2 0,7-6 787,0-1 0,8 4 0,2 0 0</inkml:trace>
  <inkml:trace contextRef="#ctx0" brushRef="#br0" timeOffset="15">19050 8347 7854,'8'-4'561,"1"0"0,0 1 164,2 1 1,2 2 0,0 0-183,4 0 0,1 2 0,5 3 1,1 8-82,2 6 0,3 4 0,-2 4 0,4 2-344,0 4 0,-4 5 0,-1 6 0,-7 6-83,-5 1 1,0 4 0,-10-1 0,-2-3-7,0-4 1,-6-6 0,-2-8 0,-1-4-452,-2-3 1,2-1 0,-1-2 0,-2-1 213,-1-1 1,-2-4 0,0 2 0,-2 0-205,-2 0 0,-4-2 412,5 4 0,-12-6 0,2 3 0</inkml:trace>
  <inkml:trace contextRef="#ctx0" brushRef="#br0" timeOffset="16">15863 10033 8149,'1'-8'108,"2"0"1438,1-2-894,0 5 1,-5-1 0,-4 8-258,-3 2 0,-3 3 1,-1 5-209,-1 0 0,1 6 0,0 3 0,-2 3-30,-3 0 0,8 1 0,-4 1 0,4 3-32,2 4 0,0 5 0,4 1 0,-1 3-375,1-2 1,6-3 0,2-3-1,2-2 5,3-2 1,0-1 0,-1-4-1,0-1 16,0-4 1,-2 0 0,1-5 0,1 1 15,-3-1 1,6-1 0,-4-1 89,3-1 0,-3-5 1,-1-2-1,0 0-18,0-1 1,-3 0 0,4-4-1025,2 0-565,-5 0 1730,1-6 0,-1-1 0,2-5 0</inkml:trace>
  <inkml:trace contextRef="#ctx0" brushRef="#br0" timeOffset="17">16371 10319 8012,'0'-13'-145,"0"5"0,0 0 0,0-2 461,0-1 1,0 3-1,0 0 1,0-2-132,0-1 1,0 3 0,-1 1 0,-3 1-172,-5 4 1,-2 0 0,-1 2 0,-1 0 60,1 0 1,-4 6 0,-1 2-1,0 3 54,0 1 0,3 6 0,-4 2 0,3 0-25,2 1 1,0 0-1,7 2 1,0-1-35,1-1 0,1-6 0,4 3-54,0 0 0,5-6 1,2 2-1,2-6-61,-1-2 0,0-2 1,4-4-1,1 0-137,-1 0 0,1-4 0,-1-3 0,0-3-66,1-4 0,3-2 0,1 1 0,-2-3 169,-1-2 1,-2 4-1,-1-3 1,-1 1 185,-2 3 1,-4 2-1,3 3 445,-1 2-321,-2 5 0,-4 3 1,0 9-1,0 3-128,0 5 1,0-2 0,0 4-1,1 0-123,3 1 1,-2-5 0,2 1-1,-1-2-16,1-1 0,-1-1 1,3 0-1637,0 1 1672,4-6 0,-3 4 0,5-4 0</inkml:trace>
  <inkml:trace contextRef="#ctx0" brushRef="#br0" timeOffset="18">16731 10356 7713,'-6'0'629,"6"0"1,6 0 0,6 0-1,1 0-375,-1 0 1,2-1 0,2-2 0,4-1-419,-1 1 0,4-3 1,-3 1-1,0-1-155,1 1 0,-5-3 1,4 2-1,-2 1-252,-3-1 1,1-4 0,-2 4 0,-3-3 570,0 1 0,0 0 0,2-5 0</inkml:trace>
  <inkml:trace contextRef="#ctx0" brushRef="#br0" timeOffset="19">16929 10096 9721,'-7'0'2770,"0"0"-2380,3 0 0,3 1-99,-3 3 1,2-1-269,2 5 0,2 0 0,1 5 0,1 0-59,-2 4 0,0 2 0,-2 6 1,0 1-28,0 3 0,0 3 0,0 5 1,0-1-302,0-3 1,-2-3 0,0-6 0,-2-4-60,1-3 1,1-3-1,2-2 301,0 1 1,2-7-501,2-1-388,3-4 1010,0-1 0,-2 0 0,-5 0 0</inkml:trace>
  <inkml:trace contextRef="#ctx0" brushRef="#br0" timeOffset="20">17587 9847 8015,'6'-12'715,"-1"0"0,-5 5-408,-5 3 0,3 2 0,-7 2 0,0 0-125,-2 0 0,-2 10 1,1 4-1,0 2-9,-1 2 1,2 8 0,1-1 0,2 1-2,-1 0 1,-1 1-1,2 0 1,3 2-135,4-1 0,1 3 1,0 1-1,1 1-125,4 0 1,2 0 0,5 3 0,0-3-283,1-4 1,-1 0-1,-1-3 1,-1-4-118,-2-2 0,0-8 0,5-5-253,-1-2 1,1 4 738,-1-5 0,0-11 0,1-7 0</inkml:trace>
  <inkml:trace contextRef="#ctx0" brushRef="#br0" timeOffset="21">17847 9847 8325,'0'-12'0,"-1"1"1210,-4 3 1,4 4-807,-3 8 1,3 4 0,1 9 0,0 3-115,0 4 0,1 2 1,3 1-1,3 4-180,0 0 0,4-3 0,-3 2 1,2-1-313,-2 0 0,2 1 0,-5-2 0,1 1-188,-1-1 1,4-6 0,-5-3-1,-2-1-116,0-3 1,-2-5 297,0-2 0,0-7 105,0-1 0,0-7 1,0-9-1,0-5-44,0-2 1,4-3 0,1-2 0,1 0 32,-1 5 0,4 0 1,-4 6-1,1 2 33,-1 1 1,5 3 160,-2 3 0,3 2 71,2 6 1,-1 6-1,-1 2 41,-3 3 1,2 2 0,-6-1-1,-1 0-88,-2 1 1,3 3-1,0 1 1,-1-2-17,-1-1 0,-2 0 0,0 1 0,0 1-26,0-1 1,-6 3-1,-2 0 1,-3 1-121,-2 4 0,1-1 1,-2-2-1,-1-3-235,-1-3 1,0-2 0,7 0-1,0-1-18,0-2 1,2-4 0,0-6-83,2-3 0,0-3 0,5-6 393,0 1 0,0-6 0,0-1 0</inkml:trace>
  <inkml:trace contextRef="#ctx0" brushRef="#br0" timeOffset="22">18281 10195 8038,'6'-7'381,"2"3"1,3-2 0,1 2 0,1 0 134,-1-2 0,2 5 1,1-4-1,3 0-495,1 1 0,-2 0 0,2 4 1,-1-1-176,-3-3 0,3 2 0,-1-2 13,-2 3 0,-1 1 0,-2 0-838,0 0 0,-3-2 979,-1-2 0,0-3 0,5-5 0</inkml:trace>
  <inkml:trace contextRef="#ctx0" brushRef="#br0" timeOffset="23">18604 10033 8200,'-13'2'498,"1"2"0,1-1 0,1 5 0,3 2-15,2 1 1,-5 2 0,2 3-389,-3 0 1,2 2-1,1-1 1,0 2-1,0 2-206,-1-1 0,2-5 1,-2 2-1,2-3-624,1-2 0,1 1 1,2-1 734,-1 0 0,-6 1 0,3-1 0</inkml:trace>
  <inkml:trace contextRef="#ctx0" brushRef="#br0" timeOffset="24">18380 10108 8206,'0'-7'2951,"2"2"-2623,2 5 1,-1 1-1,5 2 1,0 2-83,-1 2 1,3 1 0,-5 5 0,2-1-109,3 1 0,-1-1 0,1 0 0,-2 1-285,2-1 1,0 1 0,-1-2 0,-1-2-1667,2-1 1,-3-1 1812,1 2 0,1 2 0,3-4 0</inkml:trace>
  <inkml:trace contextRef="#ctx0" brushRef="#br0" timeOffset="25">18666 9661 8051,'1'-8'1044,"3"1"-598,4 2 0,3 1 0,3 5 0,3 3-35,3 4 0,1 5 0,2 3 0,4 6-248,-1 6 1,0 0-1,-3 5 1,-2 1 22,-4 2 1,-4 1 0,-2 0 0,-2-1-401,-5-3 0,-3 2 1,-1-5-1,-1 0-214,-3 1 1,-3 2-1,-6-4 1,1-2 298,0-1 1,-1-2-1,1-2 1,-2-3 548,-3-1 0,4 3 1,-4-5-84,3-1 0,2-2-228,0-5 1,3 2-449,1-6-189,5 0 1,-4-4-262,3 0 1,1 0-144,-5 0 0,4-1 932,-4-4 0,5-1 0,-2-7 0</inkml:trace>
  <inkml:trace contextRef="#ctx0" brushRef="#br0" timeOffset="26">19174 9562 8099,'6'-7'981,"2"3"1,3 4 0,1 6-1,1 5-642,-1 4 1,6 12-1,1 2 1,2 6-250,0 2 1,-2 4 0,3 2-1,-4 0 9,-4 0 1,-1 3 0,-8-2-1,-3 1-405,0-4 1,-8-2-1,-3-1 1,-5 2 278,-3 1 0,-5 5 0,3-5 0,-2-2 201,1-5 0,0 1 0,-2-6 0,3-3 231,1-4 1,1-6 0,5-6 437,0-2-1207,-1-5 1,2 1-1,3-8-940,4-4 0,2 1 297,2-1 1007,0 5 0,6-3 0,1 6 0</inkml:trace>
  <inkml:trace contextRef="#ctx0" brushRef="#br0" timeOffset="27">20241 9971 7978,'7'-12'569,"-3"0"1,-3 3 634,-1 1-483,0 5-508,0-8 0,-4 4 7,0-5 1,-5 4-238,5 0 1,-5 5 0,0-1 0,-2 2 99,-1 2 1,0 6-1,-2 2 1,-1 3 15,-2 1 0,-4 2 0,5 3 0,2 2-83,5 0 0,-1 3 0,6-4 0,0 0-25,-2 0 0,5 3 0,-3-5 0,4 0-122,4-3 0,-2-4 0,7-3 1,0 0 54,2-3 0,2-2 0,-1-1 0,1 0-201,-1 0 0,0-5 0,2-4 0,1-2 21,2-1 1,-1 0 0,-2-1 0,1 1 103,2-1 0,-1-3 1,-3-1-1,-1 2 168,1 1 1,-2 2-1,-2-1 453,0 1 1,-5 1-173,4 3 0,-5 4 0,1 8 0,-4 4-97,-4 3 1,2 1 0,-2 1-321,3-1 101,-5 6 1,5-4 0,-3 3 0,1-4 13,-1 0 0,3-1 0,-4 1 1,4-1-851,1 0 0,6-3 855,2-1 0,8-5 0,4 2 0</inkml:trace>
  <inkml:trace contextRef="#ctx0" brushRef="#br0" timeOffset="28">20464 9624 10346,'12'0'397,"1"0"1,0 0 0,3 0-311,0 0 1,2 0 0,-3 0-1,2 0-358,-2 0 0,3 0 0,-2-1 0,1-2 26,1-1 1,-4-4 0,2 2 0,-2-1-266,-2-2 1,-1 2 0,-1 0 0,-3 0 509,-2 0 0,0 4 0,-5-2 0</inkml:trace>
  <inkml:trace contextRef="#ctx0" brushRef="#br0" timeOffset="29">20638 9550 8086,'-6'-7'137,"3"3"242,-5 8 0,5-1 0,-2 5-55,-1 2 0,5 6 1,-5 5-1,2 2 0,-1 2-188,-2 0 1,3-5-1,-3 0 1,0-1-724,0 0 1,4-3-1,-1 0-495,3-2 1082,1-7 0,-6 4 0,-1-4 0</inkml:trace>
  <inkml:trace contextRef="#ctx0" brushRef="#br0" timeOffset="30">20464 9575 8109,'0'-13'1679,"0"5"-301,0 0 1,5-1-1098,4-3 1,2 5 0,1 2 0,0 0 0,1 1-140,-1 2 1,-3 2-1,-1 2 1,0 4-8,-1 1 1,0 7-1,-4 5 1,1 3-87,-1 3 0,-2-2 0,-1 10 0,0 2-802,0 0 0,0-3 1,0-4-1,1-6 183,3-6 570,9-2 0,1-7 0,4-2 0</inkml:trace>
  <inkml:trace contextRef="#ctx0" brushRef="#br0" timeOffset="31">20935 9413 8025,'8'0'574,"1"0"1,2 0 252,4 0 0,0 0 0,6 2-492,1 2 0,1 3 1,2 7-1,1 2 0,0 5-219,-1 2 1,1 8 0,-9 2 0,-3 4-433,-5 4 0,-3 5 0,-6 6 0,-2 2-134,-2-2 0,-4-2 1,-9-5-1,-3-3 65,-4-4 0,0-2 1,-3-2-1,-2-1 16,-4 2 0,2 1 1,-4 2 368,-3 4 0,0-4 0,-4 5 0</inkml:trace>
  <inkml:trace contextRef="#ctx0" brushRef="#br0" timeOffset="32">19943 9550 7565,'-8'0'1324,"-1"0"-763,0 0 0,-2 0 0,-3 3-204,-3 5 1,-2 7 0,-6 15 0,1 9 0,-1 9 129,0 9 0,4 5 0,2 2 0,2 1-403,6-4 0,5 5 1,6-5-1,1-2-411,3-4 1,8-10 0,9-5 0,3-5-656,0-6 0,7-9 0,2-3 982,3-3 0,-5-7 0,0-2 0</inkml:trace>
  <inkml:trace contextRef="#ctx0" brushRef="#br0" timeOffset="33">15751 11633 8060,'0'-12'0,"5"0"-447,-3-1 1232,3 1 1,0-1 0,0 2-146,2 3 0,-3 4 0,3 8-331,-2 4 0,5 9 0,-3 4 356,0 2-487,4 2 0,-4 1 0,5 2 1,1 3 93,-1 5 1,-4 0-1,-1 9 1,-1 1-293,-4-2 1,0-1 0,-2-8 0,0-1-298,0-5 1,-4-5 0,-2-3 0,1-4-144,-1-4 1,1-2 34,0-2 1,4-5 225,-3-8 1,3-3-1,1-7 1,0-3-319,0-3 1,4-4 0,1-2 237,2-3 1,0 2-1,3-5 1,-2 2-1,2 3 129,1 5 1,1 4-1,-1 6 1,-1 1 284,-2 3 0,2 2 0,5 6 0,1 2 185,-1 2 0,-1 3 0,-1 5 1,-1 0-30,0 1 0,-1 3 1,-1 2-1,-3 0-105,-1 0 1,2 3 0,-4-3 0,-1 0-199,-2 0 0,-2-1 0,-3-1 1,-5 0-151,-2-1 0,-5-1 1,-2 0-1,0 1-2,0 2 0,-3-5 0,5-4 0,-1 1-206,-1-3 1,5 4-1,-4-6-571,3-1 0,7-3-176,3-4 1117,3-3 0,1-5 0,0-1 0</inkml:trace>
  <inkml:trace contextRef="#ctx0" brushRef="#br0" timeOffset="34">16297 12018 9346,'7'-6'570,"-1"5"0,-1-3-113,3 2 1,3 2 0,3 0 0,1 0-370,1 0 0,2-4 1,-3 0-1,3 0-382,2-1 1,-4 3 0,3-3 0,-1 1-381,-2-1 1,-3-3 0,0 4 0,-1 0-1183,1-2 1856,-7 5 0,5-10 0,-4 4 0</inkml:trace>
  <inkml:trace contextRef="#ctx0" brushRef="#br0" timeOffset="35">16532 11819 9550,'-7'0'1132,"2"10"1,4 2-1,-2 2-915,-1 0 1,0 3-1,2 0 1,-1 1-241,-1 0 1,-4 3-1,2-4 1,0-1-234,-4 2 0,3-4 0,0 2-567,2-2 0,-5-2 1,2 1-1334,-3-1 2156,-2 1 0,-5-1 0,-1 0 0</inkml:trace>
  <inkml:trace contextRef="#ctx0" brushRef="#br0" timeOffset="36">16371 11931 8174,'-7'-7'1262,"2"2"1,6 10 0,3 3-1,4 3-957,3 2 0,2-1 1,-1 1-1,-1-1-115,-2 0 1,2 1 0,-4-1 0,1 1-462,0-1 0,-5 0 0,1 1 0,-3-1-852,-1 1 1,0-1 0,0 0 1122,0 1 0,0-1 0,0 1 0</inkml:trace>
  <inkml:trace contextRef="#ctx0" brushRef="#br0" timeOffset="37">16681 11472 8013,'8'-4'270,"1"0"1,0 0-1,6 5 1,3 3-1,2 5 1,2 3 1701,1 4-1582,2 4 365,0 5-349,5-1-433,-4 7 255,5-5-813,-7 15 51,1-8 381,-5 10 190,-3 0-1078,-4-5-1,-5 5 762,0-6 0,-5 0 0,1-1 0,-4-1-243,-4-2 1,1-10 0,-5 2-1,-3-2 146,-4 1 1,0-1 0,-6-1 0,0-1 376,2 1 0,-6-1 0,9-5 0,2-5 0</inkml:trace>
  <inkml:trace contextRef="#ctx0" brushRef="#br0" timeOffset="38">15230 11547 8032,'-11'1'0,"1"3"0,2 4 0,0 9 0,-5 5 0,1 6 0,0 5 0,-1 9 0,2 9 0,2 9 200,0 4 0,8-27 0,0-1 1,-4 32-1,4-6 1315,1-4 0,7-4 0,7-6 0,8-3-1772,5-3 0,12-9 0,0-4 0,3-5-830,5-3 0,-4-4 0,-2-9 1087,-2-4 0,-2 3 0,0 0 0</inkml:trace>
  <inkml:trace contextRef="#ctx0" brushRef="#br0" timeOffset="39">18083 11460 8051,'4'-9'-258,"0"1"0,0 4 0,-3-4 2147,4-2 89,-4 5-1544,4-6 0,-6 11 0,-3 0 0,-4 7-58,-3 4 1,-6 6 0,-1 4 0,0 3-66,0 0 1,0 5-1,3 2 1,-1 0-149,1 4 0,2 2 0,4 3 0,2 3-257,1 1 1,2-6 0,5 1-1,5-6 6,6-3 0,2-2 1,7-7-1,1-5-92,1-2 1,6-6-1,0-1 1,-3-1 65,-4-4 0,0 4 0,-5-2-10,-2-1 1,-5-2-169,-2-1 215,-5 6 0,1-5-66,-8 3 0,1-1 0,-5 0-1210,-2 1 473,-1 0 1,4-5 0,3-4 879,3-3 0,1-8 0,0-4 0</inkml:trace>
  <inkml:trace contextRef="#ctx0" brushRef="#br0" timeOffset="40">18430 11447 7970,'0'-19'668,"0"3"0,0 6 1711,0 2-1978,0 5 1,0 0 0,1 10-1,2 8 1,3 6-4,0 5 0,-1 6 0,3-2 0,1 2-308,2 2 0,-2-2 0,-2 0 0,-2-2-207,-2-3 1,-2 4-1,-1-1 1,0-1-276,0-3 1,0 5 0,0-11 0,0-1-43,0 1 0,-1-11 0,-2 4-388,-1-2 656,0-6 0,4-5 1,0-8-1,0-4 15,0-5 0,4 2 0,2-6 1,-1 1 76,1 0 1,2-2 0,-3 4 0,2 0-74,3 1 0,-3 0 0,1 5 285,2-1 1,-3 6 0,1 2 410,1-1 0,3 5-456,0-3 0,-1 8 0,-1 4 1,-4 3-89,0 2 0,-2-1 0,-4 2 0,0 1-44,0 1 1,0 7 0,0-4 0,0 2-19,0-1 1,0-3 0,-1 2 0,-3-1 36,-5-3 1,0-1 0,-1-2 0,2 1 35,-2-1 0,-1-4 0,-1-1 0,-1 0-417,1 0 1,0-4-349,-1 1 0,1-4 1,1-4 63,2-5 0,4-2 685,5-1 0,0-6 0,0-1 0</inkml:trace>
  <inkml:trace contextRef="#ctx0" brushRef="#br0" timeOffset="41">18814 11819 8308,'13'-6'466,"-5"-4"0,0 6 0,2 0-163,1-2 0,1 5 0,1-3 1,-1 1 233,1-1 1,-1 2 0,2-2-1,1 3-337,1 1 0,1 0 0,-5 0-485,1 0 1,-1 0 0,1 0-415,-1 0 1,-4 0 0,-1-2-200,-1-2 1,-2 2 897,-4-7 0,5 1 0,2-4 0</inkml:trace>
  <inkml:trace contextRef="#ctx0" brushRef="#br0" timeOffset="42">19050 11671 7925,'-12'0'1271,"1"1"1,1 3-1,3 4-1012,2 3 1,-1 3 0,2 1 0,-3 3-338,0 2 0,-4 0 0,3 5 0,-3-2-73,-2-2 1,5-2-1,1-3 1,0 0-598,0-1 1,5-5 0,-2-2-2183,2 2 2930,2-5 0,0 1 0,0-6 0</inkml:trace>
  <inkml:trace contextRef="#ctx0" brushRef="#br0" timeOffset="43">18864 11745 7970,'-1'-8'953,"-4"-1"0,4 1 1,-2-3 32,6 3 1,0 2-1,5 6-612,2 0 0,2 0 0,3 2 1,2 2-350,-2 4 1,3 3 0,-2 3 0,0 1-426,-3 2 1,0 3 0,-2-2 0,-2 0-308,0 0 0,-7 3 0,4-5-303,0-1 0,0-2 0,7-5 1010,-1-4 0,1-2 0,-1-2 0</inkml:trace>
  <inkml:trace contextRef="#ctx0" brushRef="#br0" timeOffset="44">19149 11224 8011,'8'0'443,"1"0"0,-5 0 1,4 0-1,2 0 145,1 0 1,-3 2 0,2 2-12,4 4 0,-1 4 0,7 6 0,-1 7-317,0 7 0,2 8 0,2 2 0,-1 1-524,-1 0 0,-6 2 0,0-5 0,-4-3-154,-2-2 1,-5-8-1,3 2 1,-2-2 303,-2-3 0,-2 5 0,-2 0 0,-3-1 163,-5-2 0,-2-1 1,-2 0-1,-5-1-132,-7 1 1,-1 0 0,-7 0 0,0-2 82,1-2 0,-9 8 0,2-3 0</inkml:trace>
  <inkml:trace contextRef="#ctx0" brushRef="#br0" timeOffset="45">17413 11162 8108,'-13'0'726,"1"1"0,0 4-8,-1 3 1,-3 4 0,-2 5 0,0 5-234,0 5 1,-3 5-1,5 7 1,1 2-212,1 5 0,7 2 0,1 3 0,2 0-170,0-2 1,0 13 0,4-1-1,0 8-250,0-31 1,0 0 0,0 0 0,0-1 0,1 32 0,4-8-242,3-10 0,3-8 0,3-10 0,2-6-449,5-5 1,2 0 0,2-5 0,1-3 835,3-5 0,3 2 0,5-4 0</inkml:trace>
  <inkml:trace contextRef="#ctx0" brushRef="#br0" timeOffset="46">17574 11807 9174,'0'-8'924,"0"-1"0,-4 5-496,0-4 0,0 4-141,4-4 51,0 5-289,-6-8 1,-1 10 0,-5-4-69,0 4 1,-1 1-1,1 0 58,-1 0 1,1 0 0,0 1 0,-1 2-69,1 1 1,-1 5 0,2-4 0,2 2 26,0 3 0,2-4 0,-2 3 0,2 0-7,1 2 1,2 6-1,3 0 1,-2-1-161,-1 2 1,0-3 0,4 4 0,1 1-49,3-1 1,-2-4 0,3 2 0,-1-4 32,1 0 1,3-5 0,-3-1 83,2-1 1,-3-1 0,5-2 111,0 1 0,1-1 0,0-7 0,-2-5 55,1-2 0,3-1 0,-1-1 0,-2 1 14,-1 0 1,-1-1 0,3 1 0,-3-2 114,-2-2 1,4 2 0,-5-3 197,-1 3 0,-2 2 68,-1 0-324,0 5-40,0 1-29,0 6 398,0 0-322,0 6 1,1-3 0,3 5-51,5 1 0,2 2 0,1 2 0,-1-1-69,-3 1 1,3-1 0,-4 0 0,2 1-133,-1-1 0,-1 1 0,2-1 0,-2 0-383,-1 1 0,2-1 0,-4 1 0,0-1-421,2 0 1,-5-3-1,5-1 910,-1 2 0,2-5 0,6 1 0</inkml:trace>
  <inkml:trace contextRef="#ctx0" brushRef="#br0" timeOffset="47">19980 11584 7983,'-1'-11'569,"-3"2"0,2 3-221,-2 1 1,1 4 0,1-4-43,-2-1 0,-6 3-118,2-5 0,1 5-109,-2-1 1,1-1-36,-4 1 0,-1-1 1,1 5 30,0 0 0,-1 0 0,1 0 0,-1 2 29,1 2 0,4-1 1,-1 4-1,0-1-56,-2 1 1,2 2-1,3 3 1,-1 0-1,0 1 0,4 1 0,-1 1 0,3 1 8,1-1 1,0-1 0,0-1-1,0-1-164,0 0 0,0-3 0,1-1 0,2 2-361,1 1 0,1-3 1,-1 0 220,5 2 1,2-5 0,1-1 141,1-2 0,-1-2 0,0-2 1,1-2 223,-1-4 1,2-3-1,1-1 1,2 1 3,-2 2 0,-1-4 1,-2 3-1,0 0 145,1-1 0,-5 2 0,-1-1 106,-2 2 0,0 4 161,-5-5-291,0 7-208,0-4 1,0 7-1,0 4-27,0 3 0,5 3 0,2 1-98,0 1 1,4-1 0,-3 0 0,3 1-109,2-1 0,-5 1 0,0-1-30,2 0 1,-3 1-1,0-1-691,-2 1 0,5-1 919,-2 0 0,3 1 0,1-1 0</inkml:trace>
  <inkml:trace contextRef="#ctx0" brushRef="#br0" timeOffset="48">20600 11212 8318,'0'-7'4406,"0"1"-4008,0 6 1,0 2 0,0 2 0,2 4-111,2 3 0,-3 3 1,5 2-1,-1 5-107,3 3 0,4 6 1,0 3-1,0 3-213,1 1 1,-5 0 0,-1 0 0,0-1-406,0-3 1,-5 2 0,3-6 0,-4-3-1,-1-4 1,0 1-1,0-2 1,0 1 52,0-1 0,-4-2 0,-2-4 60,-1 2 0,3-2 786,-4-7-404,0-2 1,-3-13 0,2-4 0,5-4-135,3-1 1,2-3-1,3-2 1,5-1-71,2 2 0,2-4 1,3 4-1,2-2 18,1 1 0,-4-1 1,3 7-1,-2 2 286,1 4 0,0 2 1,-5-2-1,0 5 66,1 3 1,-1 1 0,1 0-1,-1 1-131,0 3 1,1 3 0,-1 6 0,-1-1-187,-3 1 1,2-1 0,-6 0 21,-1 1 0,-2-1 1,-1 1 55,0-1 0,-2 0 1,-5 1-1,-6-1-131,0 1 0,-7-1 0,-2 2 0,-4 1-213,-3 1 0,0 1 0,6-5 0,2 1-885,5-1 1,2-5 1243,1-3 0,1-8 0,0-3 0</inkml:trace>
  <inkml:trace contextRef="#ctx0" brushRef="#br0" timeOffset="49">21146 11633 8142,'0'-8'1384,"0"0"0,6 4 0,2-3 0,3 1-1208,1 4 1,5-4-1,1 2 1,0 1-216,-1 2 1,4 1 0,-4 0 0,-2 0-119,-1 0 1,-2 0-1,0 0 1,1 0-59,-1 0 1,1 0 0,-1 0-809,0 0 1,-3-4 0,-1-2 1022,2-1 0,1-1 0,1-4 0</inkml:trace>
  <inkml:trace contextRef="#ctx0" brushRef="#br0" timeOffset="50">21332 11509 7919,'-5'-12'0,"2"4"946,-6-1 0,1 8 0,-3 1-347,3 7 1,-2 4 0,5 3 0,-2 1-338,-3 1 0,1 5 0,-1-3 1,3 0-322,2 0 0,-4-2 0,5-3 1,1-1-309,2 1 0,1-5 1,0 0-1215,0 2 0,0-3 1581,0 1 0,6-5 0,0 2 0</inkml:trace>
  <inkml:trace contextRef="#ctx0" brushRef="#br0" timeOffset="51">21134 11571 8562,'-6'-7'4536,"5"2"-4006,-5 5 1,10 1-1,2 3 1,1 5-148,2 2 0,7 3 1,0 1-1,-1 1-519,-1-1 0,1-1 0,-1 0 0,-3 1-752,0 2 1,0-1-1,1-5-1566,1-2 1,-5 2 2453,0-3 0,6 3 0,5 1 0</inkml:trace>
  <inkml:trace contextRef="#ctx0" brushRef="#br0" timeOffset="52">21419 11038 8470,'8'0'1330,"2"1"0,2 4-962,3 3 0,7 8 0,0 5 0,5 4-16,2 4 0,4 4 1,-4 10-1,-2 6-489,-1 8 1,-4 1-1,-4-3 1,-7-7-307,-4-4 1,-3 0-1,-5-7 1,-3-5 29,-4-4 0,-8-4 0,0 1 0,-1 0 237,-1 0 0,-2 0 0,-8-1 0,-2 0-898,-2-3 1,-2 1 1073,-8-6 0,-2 6 0,-5-3 0</inkml:trace>
  <inkml:trace contextRef="#ctx0" brushRef="#br0" timeOffset="53">20315 11125 8063,'0'-7'0,"-5"2"0,3 5 0,-9 0 0,10 0 0,-10 5 0,2 3 0,-2 10 0,0 7 1139,3 7 0,-2 16 0,5 11 0,-1 10-229,4-33 1,-1 1 0,0 3 0,2-1 0,2 30 0,3-3-276,5 0-3229,2-1 2302,7-14 1,1 1-295,6-11 1,6-5 0,5-7-1,4-4 237,0-4 1,1-4 0,-2-4 348,-3-1 0,-3-5 0,0 0 0,-4 3 0,-3 3 0</inkml:trace>
  <inkml:trace contextRef="#ctx0" brushRef="#br0" timeOffset="54">21853 10840 8034,'7'-6'-212,"-2"5"212,1-10 1767,-5 9-1100,10-3 0,-4 5 91,6 0-393,4 0 0,-1 5 0,6 5 522,4 5-383,4 4-1641,2 12 1425,4 0 80,-5 7 0,1-1-645,-3 0 712,-3 0-347,-7 6 0,-1 8 142,-5 11 0,-6 3-162,-5-28 0,0 0 0,-1 29 0,-2-30 0,-1-1-212,-6 29 1,-1-6 0,-12-1 0,-1-2-274,-2-3 1,-6 3 0,-3-2 0,-1-5-604,0-5 0,0-10 1,5-4-1,2-4 1020,0-5 0,3-1 0,-1-2 0,0 2 0</inkml:trace>
  <inkml:trace contextRef="#ctx0" brushRef="#br0" timeOffset="55">22684 11447 10384,'0'-8'1051,"1"1"0,3 2-521,5 2 1,6-3-1,3 1 1,1-1-208,3 1 0,2-1 0,0 4 0,1-3-210,0 3 0,4-4 1,0 2-1,-2 1-381,0 2 1,1-3 0,3 0 0,-1 1-17,0 2 0,-1-4 1,-5 1-1,-2 0-2253,-1-1 0,-5 2 2537,5-5 0,-6-1 0,3-3 0</inkml:trace>
  <inkml:trace contextRef="#ctx0" brushRef="#br0" timeOffset="56">23093 11249 7942,'-12'-7'0,"1"2"377,2-1 1,-2 5 0,3-3 578,-3 2 0,-1 8 0,-1 3 0,1 6-436,0 6 1,-5 7 0,0 2 0,2 2-408,2 2 1,0 1 0,1-1 0,-1-2-517,1-2 0,4-2 0,-1-6 0,1-3-241,1-1 0,-2-2 644,4-3 0,1-1 0,4 1 0</inkml:trace>
  <inkml:trace contextRef="#ctx0" brushRef="#br0" timeOffset="57">22771 11274 8007,'0'-13'1846,"-4"1"1,-1 0-122,3-1 1,0 5-783,2 0 1,2 6 0,0 2 0,5 8-515,4 8 1,0 8-1,10 11 1,0 3-557,-2 4 0,9 1 1,-4-4-1,3 1-203,-1-4 1,3-4 0,0-7 0,0-2 681,1-2-352,-4-3 0,4-6 0,-5 1 0</inkml:trace>
  <inkml:trace contextRef="#ctx0" brushRef="#br0" timeOffset="58">17413 10691 7963,'0'-7'165,"0"1"461,0 6 107,0 0-656,0-5 1,-1 4 9,-4-4 0,3 5 0,-7 5-8,0 3 1,2 3 0,0 1 0,0-1 199,0-2 0,3 2 1,-4-3-28,-2 3 1,3 1-172,-1 1 0,1-1 1,-3 0-1,4 1-121,0-1 0,-4 1 0,3-1 0,-1 0-12,0 1 0,0 3 1,-5 1-1,2-2 5,3-1 0,-3-2 0,4 1 1,-1-1 56,0 0 1,3 1 0,-2-1 0,1 1 14,-1-1 0,4-4 0,-3 1-2,1 0 1,4 2 0,-4 2-40,4-1 1,-3 1 0,0-1-1,1 0 0,-2 1 0,-1-1 0,0 1 16,1-1 1,-3 0-1,2 1 1,1-1 17,-1 1 0,-3-1 1,2 2-1,0 1 3,3 1 0,1 1 0,0-5 0,-1 2-14,1 3 1,2-4 0,1 4-1,0-3-8,0-2 0,-4 1 0,0-1-2,1 0 0,1 1 0,2-1 0,0 1 0,0-1 5,0 0 1,0 5 0,0-1-1,0 0 15,0-3 0,0 0 1,0-1-1,0 1-5,0-1 1,0 0 0,0 1 0,0-1 48,0 1 1,0-1-1,0 0 1,0 1 6,0-1 1,0 1-1,0-1 1,0 0-38,0 1 0,0 3 0,0 2 0,0 0-131,0 0 0,0 4 0,2-3 0,1 2-12,1 0 1,0-5-1,-3 4 1,2-1-10,1 0 0,0-2 0,-4 2 0,0-1 153,0-3 0,4 0 0,0 0 1,-1 3 366,-1 2 0,-2-4 0,0 3 0,0-1-277,0-2 0,0 1 0,0 1 0,0 2-174,0 2 1,1 1-1,2 2 1,2-2-50,2-2 1,-4 5-1,2-4 1,0 0 148,-1 2 0,1-1 0,-2 2 0,1-2 2,-1-2 1,0 2 0,-1-3 0,3 0 240,-3 1 1,1-4 0,1 2 0,4 0-143,3 1 0,2-4 1,-1 3-1,2 1-87,3-1 1,0 0-1,6 3 1,-3-2-276,2-3 0,-2 4 0,-1-4 1,-1-2 203,-3-1 0,3-2 1,-2-1-1,0-1-31,-3-2 0,0 0 0,-1 5 0,-1-1 356,-3 0 1,2 1 0,-4-1 0,0 1 154,4-1 0,-3 2 0,1 1-540,2 2 0,-3-1 0,0-2 1,0 1-128,-1 2 1,-1-5 0,1-4 5,0 2 0,2-3-349,-4 1 1,1-7 538,-5-1 0,0-5 0,0-8 0</inkml:trace>
  <inkml:trace contextRef="#ctx0" brushRef="#br0" timeOffset="59">23093 9897 8318,'2'-7'1457,"2"3"0,3 4 0,5 4-1100,0 4 1,5 3-1,1 3 1,1 1 13,3 2 1,2 4-1,2-3 1,1-1-129,2 1 1,2 3 0,-4-3 0,2 1-39,-1 3 0,2 2 0,0 2 0,1 1-132,-1 2 1,-1 7 0,-4 0 0,-2 4 5,-2 0 0,-3 3 0,-6-2 0,0-1-191,1-1 0,-2-2 0,-1 1 0,-4 2 45,0 2 0,-2 3 1,-4-2-1,0 0 0,0-1 1,0 0 0,0-7 0,0 0-71,0-2 0,0-5 0,0 2 0,-1-1 23,-3 0 0,2 4 1,-2-1-1,1 1 46,-1 1 0,3 5 0,-5-6 0,2 3 73,0 1 0,-1 0 0,2 0 0,-3 0-157,-1 1 0,3-5 0,-4 0 0,-2 1 75,-1 2 1,-1 3 0,-1 1 0,1 0-75,0-5 0,-1 3 0,-1-5 0,-1 1 251,-1-1 1,-2-3-1,1-5 1,-2 0 80,0 0 1,-3-4 0,5-1-1,1 1-143,-2-2 1,3 0 0,-5-3 0,2 2-122,3 1 1,1-3 0,2 5 0,0 0-20,-1-2 0,1 4 1,-1-2-1,1 3 26,0 0 1,-1-4 0,1-4 0,-1-2 329,1-2 0,1 1 1,1-2-1,2-2 146,-2 0 1,-1-7-47,-1 3-1524,0-4 0,5 0 1170,3 3 0,2 3 0,2 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5064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5064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02F58B-302B-4322-A9B1-00DCB4AED97B}" type="datetimeFigureOut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8675" y="758825"/>
            <a:ext cx="5060950" cy="379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808594"/>
            <a:ext cx="5374640" cy="4554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613731"/>
            <a:ext cx="2911263" cy="5064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613731"/>
            <a:ext cx="2911263" cy="50644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B2F1827-0557-4ED4-9DD9-214FABC77C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2807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4398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694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097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100" i="1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The </a:t>
                </a:r>
                <a:r>
                  <a:rPr lang="en-US" dirty="0"/>
                  <a:t>set of all strings on </a:t>
                </a:r>
                <a:r>
                  <a:rPr lang="en-US" i="0">
                    <a:latin typeface="Cambria Math" panose="02040503050406030204" pitchFamily="18" charset="0"/>
                  </a:rPr>
                  <a:t>Σ</a:t>
                </a:r>
                <a:r>
                  <a:rPr lang="en-US" dirty="0"/>
                  <a:t> of even length</a:t>
                </a:r>
                <a:r>
                  <a:rPr lang="en-US" dirty="0" smtClean="0"/>
                  <a:t>.			((</a:t>
                </a:r>
                <a:r>
                  <a:rPr lang="en-US" dirty="0" err="1" smtClean="0"/>
                  <a:t>a+b</a:t>
                </a:r>
                <a:r>
                  <a:rPr lang="en-US" dirty="0" smtClean="0"/>
                  <a:t>).(</a:t>
                </a:r>
                <a:r>
                  <a:rPr lang="en-US" dirty="0" err="1" smtClean="0"/>
                  <a:t>a+b</a:t>
                </a:r>
                <a:r>
                  <a:rPr lang="en-US" dirty="0" smtClean="0"/>
                  <a:t>))*</a:t>
                </a:r>
              </a:p>
              <a:p>
                <a:pPr marL="0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The </a:t>
                </a:r>
                <a:r>
                  <a:rPr lang="en-US" dirty="0"/>
                  <a:t>set of all strings on </a:t>
                </a:r>
                <a:r>
                  <a:rPr lang="en-US" i="0">
                    <a:latin typeface="Cambria Math" panose="02040503050406030204" pitchFamily="18" charset="0"/>
                  </a:rPr>
                  <a:t>Σ</a:t>
                </a:r>
                <a:r>
                  <a:rPr lang="en-US" dirty="0"/>
                  <a:t> that contain the substring </a:t>
                </a:r>
                <a:r>
                  <a:rPr lang="en-US" sz="1100" i="1" dirty="0" err="1"/>
                  <a:t>bbb</a:t>
                </a:r>
                <a:r>
                  <a:rPr lang="en-US" dirty="0" smtClean="0"/>
                  <a:t>.		(</a:t>
                </a:r>
                <a:r>
                  <a:rPr lang="en-US" dirty="0" err="1" smtClean="0"/>
                  <a:t>a+b</a:t>
                </a:r>
                <a:r>
                  <a:rPr lang="en-US" dirty="0" smtClean="0"/>
                  <a:t>)* .  </a:t>
                </a:r>
                <a:r>
                  <a:rPr lang="en-US" dirty="0" err="1" smtClean="0"/>
                  <a:t>bbb</a:t>
                </a:r>
                <a:r>
                  <a:rPr lang="en-US" dirty="0" smtClean="0"/>
                  <a:t> . (</a:t>
                </a:r>
                <a:r>
                  <a:rPr lang="en-US" dirty="0" err="1" smtClean="0"/>
                  <a:t>a+b</a:t>
                </a:r>
                <a:r>
                  <a:rPr lang="en-US" dirty="0" smtClean="0"/>
                  <a:t>)*</a:t>
                </a:r>
                <a:endParaRPr lang="en-US" dirty="0"/>
              </a:p>
              <a:p>
                <a:pPr marL="0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The </a:t>
                </a:r>
                <a:r>
                  <a:rPr lang="en-US" dirty="0"/>
                  <a:t>set of all strings on </a:t>
                </a:r>
                <a:r>
                  <a:rPr lang="en-US" i="0">
                    <a:latin typeface="Cambria Math" panose="02040503050406030204" pitchFamily="18" charset="0"/>
                  </a:rPr>
                  <a:t>Σ</a:t>
                </a:r>
                <a:r>
                  <a:rPr lang="en-US" dirty="0"/>
                  <a:t> that do not contain the substring </a:t>
                </a:r>
                <a:r>
                  <a:rPr lang="en-US" sz="1100" i="1" dirty="0" err="1" smtClean="0"/>
                  <a:t>bbb</a:t>
                </a:r>
                <a:r>
                  <a:rPr lang="en-US" sz="1200" i="0" dirty="0"/>
                  <a:t>	</a:t>
                </a:r>
                <a:r>
                  <a:rPr lang="en-US" sz="1200" i="0" dirty="0" smtClean="0"/>
                  <a:t>(</a:t>
                </a:r>
                <a:r>
                  <a:rPr lang="en-US" sz="1200" i="0" dirty="0" err="1" smtClean="0"/>
                  <a:t>a+ab+abb</a:t>
                </a:r>
                <a:r>
                  <a:rPr lang="en-US" sz="1200" i="0" dirty="0" smtClean="0"/>
                  <a:t>)*</a:t>
                </a:r>
                <a:endParaRPr lang="en-US" sz="1100" i="1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9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0892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3591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7105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5423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730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7982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583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 panose="02040503050406030204" pitchFamily="18" charset="0"/>
                  </a:rPr>
                  <a:t>Σ^∗</a:t>
                </a:r>
                <a:r>
                  <a:rPr lang="en-US" dirty="0" smtClean="0"/>
                  <a:t> is the set of all strings on 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Σ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45026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6188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788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02400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43173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9196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5280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564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59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9395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7108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256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366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>
                <a:gd name="T0" fmla="*/ 674 w 5532"/>
                <a:gd name="T1" fmla="*/ 2 h 3843"/>
                <a:gd name="T2" fmla="*/ 5531 w 5532"/>
                <a:gd name="T3" fmla="*/ 0 h 3843"/>
                <a:gd name="T4" fmla="*/ 5531 w 5532"/>
                <a:gd name="T5" fmla="*/ 3832 h 3843"/>
                <a:gd name="T6" fmla="*/ 0 w 5532"/>
                <a:gd name="T7" fmla="*/ 3842 h 3843"/>
                <a:gd name="T8" fmla="*/ 6 w 5532"/>
                <a:gd name="T9" fmla="*/ 580 h 3843"/>
                <a:gd name="T10" fmla="*/ 14 w 5532"/>
                <a:gd name="T11" fmla="*/ 547 h 3843"/>
                <a:gd name="T12" fmla="*/ 25 w 5532"/>
                <a:gd name="T13" fmla="*/ 504 h 3843"/>
                <a:gd name="T14" fmla="*/ 36 w 5532"/>
                <a:gd name="T15" fmla="*/ 473 h 3843"/>
                <a:gd name="T16" fmla="*/ 51 w 5532"/>
                <a:gd name="T17" fmla="*/ 458 h 3843"/>
                <a:gd name="T18" fmla="*/ 64 w 5532"/>
                <a:gd name="T19" fmla="*/ 448 h 3843"/>
                <a:gd name="T20" fmla="*/ 656 w 5532"/>
                <a:gd name="T21" fmla="*/ 5 h 3843"/>
                <a:gd name="T22" fmla="*/ 674 w 5532"/>
                <a:gd name="T23" fmla="*/ 2 h 38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>
              <a:gd name="T0" fmla="*/ 325100950 w 508"/>
              <a:gd name="T1" fmla="*/ 947578750 h 452"/>
              <a:gd name="T2" fmla="*/ 685482500 w 508"/>
              <a:gd name="T3" fmla="*/ 1076107513 h 452"/>
              <a:gd name="T4" fmla="*/ 788809700 w 508"/>
              <a:gd name="T5" fmla="*/ 1136591263 h 452"/>
              <a:gd name="T6" fmla="*/ 839212825 w 508"/>
              <a:gd name="T7" fmla="*/ 1131550950 h 452"/>
              <a:gd name="T8" fmla="*/ 877014375 w 508"/>
              <a:gd name="T9" fmla="*/ 947578750 h 452"/>
              <a:gd name="T10" fmla="*/ 919857825 w 508"/>
              <a:gd name="T11" fmla="*/ 836691875 h 452"/>
              <a:gd name="T12" fmla="*/ 962699688 w 508"/>
              <a:gd name="T13" fmla="*/ 660280938 h 452"/>
              <a:gd name="T14" fmla="*/ 992941563 w 508"/>
              <a:gd name="T15" fmla="*/ 556955325 h 452"/>
              <a:gd name="T16" fmla="*/ 1030744700 w 508"/>
              <a:gd name="T17" fmla="*/ 456149075 h 452"/>
              <a:gd name="T18" fmla="*/ 1066026888 w 508"/>
              <a:gd name="T19" fmla="*/ 335181575 h 452"/>
              <a:gd name="T20" fmla="*/ 1121470325 w 508"/>
              <a:gd name="T21" fmla="*/ 246975313 h 452"/>
              <a:gd name="T22" fmla="*/ 1181954075 w 508"/>
              <a:gd name="T23" fmla="*/ 120967500 h 452"/>
              <a:gd name="T24" fmla="*/ 1277720013 w 508"/>
              <a:gd name="T25" fmla="*/ 0 h 452"/>
              <a:gd name="T26" fmla="*/ 63004700 w 508"/>
              <a:gd name="T27" fmla="*/ 844253138 h 452"/>
              <a:gd name="T28" fmla="*/ 0 w 508"/>
              <a:gd name="T29" fmla="*/ 902215938 h 452"/>
              <a:gd name="T30" fmla="*/ 191531875 w 508"/>
              <a:gd name="T31" fmla="*/ 907256250 h 452"/>
              <a:gd name="T32" fmla="*/ 325100950 w 508"/>
              <a:gd name="T33" fmla="*/ 947578750 h 45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>
              <a:gd name="T0" fmla="*/ 0 w 620"/>
              <a:gd name="T1" fmla="*/ 1202116109 h 483"/>
              <a:gd name="T2" fmla="*/ 32762825 w 620"/>
              <a:gd name="T3" fmla="*/ 1139111368 h 483"/>
              <a:gd name="T4" fmla="*/ 141128750 w 620"/>
              <a:gd name="T5" fmla="*/ 1063506631 h 483"/>
              <a:gd name="T6" fmla="*/ 1559977513 w 620"/>
              <a:gd name="T7" fmla="*/ 0 h 483"/>
              <a:gd name="T8" fmla="*/ 1071067200 w 620"/>
              <a:gd name="T9" fmla="*/ 463709052 h 483"/>
              <a:gd name="T10" fmla="*/ 829132200 w 620"/>
              <a:gd name="T11" fmla="*/ 846773052 h 483"/>
              <a:gd name="T12" fmla="*/ 675401875 w 620"/>
              <a:gd name="T13" fmla="*/ 1214716105 h 483"/>
              <a:gd name="T14" fmla="*/ 496471575 w 620"/>
              <a:gd name="T15" fmla="*/ 1131551688 h 483"/>
              <a:gd name="T16" fmla="*/ 299899388 w 620"/>
              <a:gd name="T17" fmla="*/ 1071067898 h 483"/>
              <a:gd name="T18" fmla="*/ 176410938 w 620"/>
              <a:gd name="T19" fmla="*/ 1081148530 h 483"/>
              <a:gd name="T20" fmla="*/ 70564375 w 620"/>
              <a:gd name="T21" fmla="*/ 1108869473 h 483"/>
              <a:gd name="T22" fmla="*/ 0 w 620"/>
              <a:gd name="T23" fmla="*/ 1202116109 h 4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91196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7232"/>
            <a:ext cx="8077200" cy="64133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12"/>
            <a:ext cx="8064500" cy="500066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95775" y="71438"/>
            <a:ext cx="419100" cy="357187"/>
          </a:xfrm>
        </p:spPr>
        <p:txBody>
          <a:bodyPr/>
          <a:lstStyle>
            <a:lvl1pPr>
              <a:defRPr>
                <a:solidFill>
                  <a:srgbClr val="FFFF99"/>
                </a:solidFill>
              </a:defRPr>
            </a:lvl1pPr>
          </a:lstStyle>
          <a:p>
            <a:fld id="{497F7070-48F8-422E-A28A-2EB4F72DB7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3357157"/>
      </p:ext>
    </p:extLst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047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>
                  <a:gd name="T0" fmla="*/ 684 w 5526"/>
                  <a:gd name="T1" fmla="*/ 3 h 3828"/>
                  <a:gd name="T2" fmla="*/ 708 w 5526"/>
                  <a:gd name="T3" fmla="*/ 2 h 3828"/>
                  <a:gd name="T4" fmla="*/ 5523 w 5526"/>
                  <a:gd name="T5" fmla="*/ 0 h 3828"/>
                  <a:gd name="T6" fmla="*/ 5525 w 5526"/>
                  <a:gd name="T7" fmla="*/ 3827 h 3828"/>
                  <a:gd name="T8" fmla="*/ 0 w 5526"/>
                  <a:gd name="T9" fmla="*/ 3827 h 3828"/>
                  <a:gd name="T10" fmla="*/ 7 w 5526"/>
                  <a:gd name="T11" fmla="*/ 577 h 3828"/>
                  <a:gd name="T12" fmla="*/ 9 w 5526"/>
                  <a:gd name="T13" fmla="*/ 544 h 3828"/>
                  <a:gd name="T14" fmla="*/ 14 w 5526"/>
                  <a:gd name="T15" fmla="*/ 516 h 3828"/>
                  <a:gd name="T16" fmla="*/ 22 w 5526"/>
                  <a:gd name="T17" fmla="*/ 490 h 3828"/>
                  <a:gd name="T18" fmla="*/ 35 w 5526"/>
                  <a:gd name="T19" fmla="*/ 470 h 3828"/>
                  <a:gd name="T20" fmla="*/ 51 w 5526"/>
                  <a:gd name="T21" fmla="*/ 456 h 3828"/>
                  <a:gd name="T22" fmla="*/ 64 w 5526"/>
                  <a:gd name="T23" fmla="*/ 446 h 3828"/>
                  <a:gd name="T24" fmla="*/ 594 w 5526"/>
                  <a:gd name="T25" fmla="*/ 52 h 3828"/>
                  <a:gd name="T26" fmla="*/ 630 w 5526"/>
                  <a:gd name="T27" fmla="*/ 26 h 3828"/>
                  <a:gd name="T28" fmla="*/ 654 w 5526"/>
                  <a:gd name="T29" fmla="*/ 9 h 3828"/>
                  <a:gd name="T30" fmla="*/ 684 w 5526"/>
                  <a:gd name="T31" fmla="*/ 3 h 38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8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049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>
                    <a:gd name="T0" fmla="*/ 154 w 580"/>
                    <a:gd name="T1" fmla="*/ 440 h 533"/>
                    <a:gd name="T2" fmla="*/ 323 w 580"/>
                    <a:gd name="T3" fmla="*/ 493 h 533"/>
                    <a:gd name="T4" fmla="*/ 372 w 580"/>
                    <a:gd name="T5" fmla="*/ 517 h 533"/>
                    <a:gd name="T6" fmla="*/ 411 w 580"/>
                    <a:gd name="T7" fmla="*/ 532 h 533"/>
                    <a:gd name="T8" fmla="*/ 411 w 580"/>
                    <a:gd name="T9" fmla="*/ 497 h 533"/>
                    <a:gd name="T10" fmla="*/ 415 w 580"/>
                    <a:gd name="T11" fmla="*/ 440 h 533"/>
                    <a:gd name="T12" fmla="*/ 425 w 580"/>
                    <a:gd name="T13" fmla="*/ 395 h 533"/>
                    <a:gd name="T14" fmla="*/ 441 w 580"/>
                    <a:gd name="T15" fmla="*/ 326 h 533"/>
                    <a:gd name="T16" fmla="*/ 457 w 580"/>
                    <a:gd name="T17" fmla="*/ 276 h 533"/>
                    <a:gd name="T18" fmla="*/ 474 w 580"/>
                    <a:gd name="T19" fmla="*/ 240 h 533"/>
                    <a:gd name="T20" fmla="*/ 488 w 580"/>
                    <a:gd name="T21" fmla="*/ 190 h 533"/>
                    <a:gd name="T22" fmla="*/ 504 w 580"/>
                    <a:gd name="T23" fmla="*/ 149 h 533"/>
                    <a:gd name="T24" fmla="*/ 525 w 580"/>
                    <a:gd name="T25" fmla="*/ 102 h 533"/>
                    <a:gd name="T26" fmla="*/ 579 w 580"/>
                    <a:gd name="T27" fmla="*/ 0 h 533"/>
                    <a:gd name="T28" fmla="*/ 28 w 580"/>
                    <a:gd name="T29" fmla="*/ 398 h 533"/>
                    <a:gd name="T30" fmla="*/ 0 w 580"/>
                    <a:gd name="T31" fmla="*/ 420 h 533"/>
                    <a:gd name="T32" fmla="*/ 90 w 580"/>
                    <a:gd name="T33" fmla="*/ 423 h 533"/>
                    <a:gd name="T34" fmla="*/ 154 w 580"/>
                    <a:gd name="T35" fmla="*/ 440 h 5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0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>
                    <a:gd name="T0" fmla="*/ 0 w 620"/>
                    <a:gd name="T1" fmla="*/ 472 h 473"/>
                    <a:gd name="T2" fmla="*/ 15 w 620"/>
                    <a:gd name="T3" fmla="*/ 445 h 473"/>
                    <a:gd name="T4" fmla="*/ 61 w 620"/>
                    <a:gd name="T5" fmla="*/ 411 h 473"/>
                    <a:gd name="T6" fmla="*/ 619 w 620"/>
                    <a:gd name="T7" fmla="*/ 0 h 473"/>
                    <a:gd name="T8" fmla="*/ 466 w 620"/>
                    <a:gd name="T9" fmla="*/ 153 h 473"/>
                    <a:gd name="T10" fmla="*/ 366 w 620"/>
                    <a:gd name="T11" fmla="*/ 315 h 473"/>
                    <a:gd name="T12" fmla="*/ 301 w 620"/>
                    <a:gd name="T13" fmla="*/ 467 h 473"/>
                    <a:gd name="T14" fmla="*/ 222 w 620"/>
                    <a:gd name="T15" fmla="*/ 435 h 473"/>
                    <a:gd name="T16" fmla="*/ 132 w 620"/>
                    <a:gd name="T17" fmla="*/ 413 h 473"/>
                    <a:gd name="T18" fmla="*/ 76 w 620"/>
                    <a:gd name="T19" fmla="*/ 420 h 473"/>
                    <a:gd name="T20" fmla="*/ 30 w 620"/>
                    <a:gd name="T21" fmla="*/ 432 h 473"/>
                    <a:gd name="T22" fmla="*/ 0 w 620"/>
                    <a:gd name="T23" fmla="*/ 472 h 4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3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5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6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7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8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9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1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2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857250"/>
            <a:ext cx="807720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428750"/>
            <a:ext cx="80645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4813" y="0"/>
            <a:ext cx="49053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fld id="{6F108A68-80C5-4E9F-8233-78FD2B0BCB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TextBox 24"/>
          <p:cNvSpPr txBox="1">
            <a:spLocks noChangeArrowheads="1"/>
          </p:cNvSpPr>
          <p:nvPr/>
        </p:nvSpPr>
        <p:spPr bwMode="auto">
          <a:xfrm>
            <a:off x="4643438" y="96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400" b="1" dirty="0">
                <a:solidFill>
                  <a:srgbClr val="FFFF99"/>
                </a:solidFill>
                <a:latin typeface="Times New Roman" pitchFamily="18" charset="0"/>
              </a:rPr>
              <a:t>Modeling Computation</a:t>
            </a:r>
          </a:p>
        </p:txBody>
      </p:sp>
      <p:sp>
        <p:nvSpPr>
          <p:cNvPr id="1031" name="TextBox 25"/>
          <p:cNvSpPr txBox="1">
            <a:spLocks noChangeArrowheads="1"/>
          </p:cNvSpPr>
          <p:nvPr/>
        </p:nvSpPr>
        <p:spPr bwMode="auto">
          <a:xfrm>
            <a:off x="68263" y="120650"/>
            <a:ext cx="386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>
                <a:solidFill>
                  <a:srgbClr val="FFFF99"/>
                </a:solidFill>
                <a:latin typeface="Times New Roman" pitchFamily="18" charset="0"/>
              </a:rPr>
              <a:t>ICS 254: Discrete Structures II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</p:sldLayoutIdLst>
  <p:transition>
    <p:split orient="vert"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customXml" Target="../ink/ink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customXml" Target="../ink/ink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customXml" Target="../ink/ink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customXml" Target="../ink/ink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customXml" Target="../ink/ink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customXml" Target="../ink/ink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customXml" Target="../ink/ink19.xml"/><Relationship Id="rId4" Type="http://schemas.openxmlformats.org/officeDocument/2006/relationships/image" Target="../media/image8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customXml" Target="../ink/ink22.xml"/><Relationship Id="rId4" Type="http://schemas.openxmlformats.org/officeDocument/2006/relationships/image" Target="../media/image3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png"/><Relationship Id="rId18" Type="http://schemas.openxmlformats.org/officeDocument/2006/relationships/image" Target="../media/image280.png"/><Relationship Id="rId3" Type="http://schemas.openxmlformats.org/officeDocument/2006/relationships/image" Target="../media/image170.png"/><Relationship Id="rId21" Type="http://schemas.openxmlformats.org/officeDocument/2006/relationships/image" Target="../media/image31.png"/><Relationship Id="rId12" Type="http://schemas.openxmlformats.org/officeDocument/2006/relationships/image" Target="../media/image260.png"/><Relationship Id="rId17" Type="http://schemas.openxmlformats.org/officeDocument/2006/relationships/image" Target="../media/image230.png"/><Relationship Id="rId2" Type="http://schemas.openxmlformats.org/officeDocument/2006/relationships/image" Target="../media/image160.png"/><Relationship Id="rId16" Type="http://schemas.openxmlformats.org/officeDocument/2006/relationships/image" Target="../media/image220.png"/><Relationship Id="rId20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50.png"/><Relationship Id="rId5" Type="http://schemas.openxmlformats.org/officeDocument/2006/relationships/image" Target="../media/image190.png"/><Relationship Id="rId15" Type="http://schemas.openxmlformats.org/officeDocument/2006/relationships/image" Target="../media/image210.png"/><Relationship Id="rId10" Type="http://schemas.openxmlformats.org/officeDocument/2006/relationships/image" Target="../media/image240.png"/><Relationship Id="rId19" Type="http://schemas.openxmlformats.org/officeDocument/2006/relationships/image" Target="../media/image290.png"/><Relationship Id="rId4" Type="http://schemas.openxmlformats.org/officeDocument/2006/relationships/image" Target="../media/image180.png"/><Relationship Id="rId14" Type="http://schemas.openxmlformats.org/officeDocument/2006/relationships/image" Target="../media/image200.png"/></Relationships>
</file>

<file path=ppt/slides/_rels/slide5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8.png"/><Relationship Id="rId3" Type="http://schemas.openxmlformats.org/officeDocument/2006/relationships/image" Target="../media/image320.png"/><Relationship Id="rId7" Type="http://schemas.openxmlformats.org/officeDocument/2006/relationships/image" Target="../media/image40.png"/><Relationship Id="rId12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4.png"/><Relationship Id="rId5" Type="http://schemas.openxmlformats.org/officeDocument/2006/relationships/image" Target="../media/image330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hackingoff.com/compilers/regular-expression-to-nfa-dfa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hackingoff.com/compilers/regular-expression-to-nfa-df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customXml" Target="../ink/ink2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hyperlink" Target="http://hackingoff.com/compilers/regular-expression-to-nfa-df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customXml" Target="../ink/ink2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customXml" Target="../ink/ink3.xml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sz="quarter"/>
          </p:nvPr>
        </p:nvSpPr>
        <p:spPr>
          <a:xfrm>
            <a:off x="428625" y="3143250"/>
            <a:ext cx="8358188" cy="857250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ICS 254: Discrete Structures II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sz="quarter" idx="1"/>
          </p:nvPr>
        </p:nvSpPr>
        <p:spPr>
          <a:xfrm>
            <a:off x="395288" y="4286250"/>
            <a:ext cx="8353425" cy="1500188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4400" dirty="0"/>
              <a:t>Modeling Computation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88" y="2271713"/>
            <a:ext cx="6786562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King Fahd University of Petroleum &amp; Minerals</a:t>
            </a:r>
          </a:p>
          <a:p>
            <a:pPr rtl="1" eaLnBrk="0" fontAlgn="auto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Information &amp; Computer Science Department</a:t>
            </a:r>
          </a:p>
        </p:txBody>
      </p:sp>
      <p:pic>
        <p:nvPicPr>
          <p:cNvPr id="4101" name="Picture 4" descr="KFUPM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004888"/>
            <a:ext cx="12811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Strings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857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71612"/>
                <a:ext cx="8640960" cy="5169756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i="1" dirty="0"/>
                  <a:t>Substring</a:t>
                </a:r>
                <a:r>
                  <a:rPr lang="en-US" dirty="0"/>
                  <a:t>: a string </a:t>
                </a:r>
                <a:r>
                  <a:rPr lang="en-US" i="1" dirty="0"/>
                  <a:t>y </a:t>
                </a:r>
                <a:r>
                  <a:rPr lang="en-US" dirty="0"/>
                  <a:t>is a </a:t>
                </a:r>
                <a:r>
                  <a:rPr lang="en-US" i="1" dirty="0"/>
                  <a:t>substring </a:t>
                </a:r>
                <a:r>
                  <a:rPr lang="en-US" dirty="0"/>
                  <a:t>of </a:t>
                </a:r>
                <a:r>
                  <a:rPr lang="en-US" i="1" dirty="0"/>
                  <a:t>w </a:t>
                </a:r>
                <a:r>
                  <a:rPr lang="en-US" dirty="0"/>
                  <a:t>if and only if there are two strings </a:t>
                </a:r>
                <a:r>
                  <a:rPr lang="en-US" i="1" dirty="0"/>
                  <a:t>x</a:t>
                </a:r>
                <a:r>
                  <a:rPr lang="en-US" dirty="0"/>
                  <a:t>, </a:t>
                </a:r>
                <a:r>
                  <a:rPr lang="en-US" i="1" dirty="0"/>
                  <a:t>z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such that </a:t>
                </a:r>
                <a:r>
                  <a:rPr lang="en-US" i="1" dirty="0"/>
                  <a:t>w = xyz</a:t>
                </a:r>
                <a:r>
                  <a:rPr lang="en-US" dirty="0"/>
                  <a:t>. </a:t>
                </a:r>
              </a:p>
              <a:p>
                <a:pPr lvl="1"/>
                <a:r>
                  <a:rPr lang="en-US" i="1" dirty="0"/>
                  <a:t>x </a:t>
                </a:r>
                <a:r>
                  <a:rPr lang="en-US" dirty="0"/>
                  <a:t>and/or </a:t>
                </a:r>
                <a:r>
                  <a:rPr lang="en-US" i="1" dirty="0"/>
                  <a:t>z </a:t>
                </a:r>
                <a:r>
                  <a:rPr lang="en-US" dirty="0"/>
                  <a:t>can be null. </a:t>
                </a:r>
              </a:p>
              <a:p>
                <a:pPr lvl="1"/>
                <a:r>
                  <a:rPr lang="en-US" dirty="0"/>
                  <a:t>If </a:t>
                </a:r>
                <a:r>
                  <a:rPr lang="en-US" i="1" dirty="0"/>
                  <a:t>x </a:t>
                </a:r>
                <a:r>
                  <a:rPr lang="en-US" dirty="0"/>
                  <a:t>is null, then the substring </a:t>
                </a:r>
                <a:r>
                  <a:rPr lang="en-US" i="1" dirty="0"/>
                  <a:t>y </a:t>
                </a:r>
                <a:r>
                  <a:rPr lang="en-US" dirty="0"/>
                  <a:t>is called a </a:t>
                </a:r>
                <a:r>
                  <a:rPr lang="en-US" i="1" dirty="0"/>
                  <a:t>prefix </a:t>
                </a:r>
                <a:r>
                  <a:rPr lang="en-US" dirty="0"/>
                  <a:t>of </a:t>
                </a:r>
                <a:r>
                  <a:rPr lang="en-US" i="1" dirty="0"/>
                  <a:t>w</a:t>
                </a:r>
                <a:r>
                  <a:rPr lang="en-US" dirty="0"/>
                  <a:t>, and </a:t>
                </a:r>
              </a:p>
              <a:p>
                <a:pPr lvl="1"/>
                <a:r>
                  <a:rPr lang="en-US" dirty="0"/>
                  <a:t>if </a:t>
                </a:r>
                <a:r>
                  <a:rPr lang="en-US" i="1" dirty="0"/>
                  <a:t>z </a:t>
                </a:r>
                <a:r>
                  <a:rPr lang="en-US" dirty="0"/>
                  <a:t>is null, then </a:t>
                </a:r>
                <a:r>
                  <a:rPr lang="en-US" i="1" dirty="0"/>
                  <a:t>y </a:t>
                </a:r>
                <a:r>
                  <a:rPr lang="en-US" dirty="0"/>
                  <a:t>is a </a:t>
                </a:r>
                <a:r>
                  <a:rPr lang="en-US" i="1" dirty="0"/>
                  <a:t>suffix </a:t>
                </a:r>
                <a:r>
                  <a:rPr lang="en-US" dirty="0"/>
                  <a:t>of </a:t>
                </a:r>
                <a:r>
                  <a:rPr lang="en-US" i="1" dirty="0"/>
                  <a:t>w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Example: </a:t>
                </a:r>
              </a:p>
              <a:p>
                <a:pPr lvl="1"/>
                <a:r>
                  <a:rPr lang="en-US" i="1" dirty="0"/>
                  <a:t>aa </a:t>
                </a:r>
                <a:r>
                  <a:rPr lang="en-US" dirty="0"/>
                  <a:t>and </a:t>
                </a:r>
                <a:r>
                  <a:rPr lang="en-US" i="1" dirty="0"/>
                  <a:t>bb </a:t>
                </a:r>
                <a:r>
                  <a:rPr lang="en-US" dirty="0"/>
                  <a:t>are two substrings of </a:t>
                </a:r>
                <a:r>
                  <a:rPr lang="en-US" i="1" dirty="0" err="1"/>
                  <a:t>abbaa</a:t>
                </a:r>
                <a:r>
                  <a:rPr lang="en-US" dirty="0"/>
                  <a:t>, </a:t>
                </a:r>
                <a:r>
                  <a:rPr lang="en-US" i="1" dirty="0"/>
                  <a:t>aa </a:t>
                </a:r>
                <a:r>
                  <a:rPr lang="en-US" dirty="0"/>
                  <a:t>is also a suffix.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a substring of every string.</a:t>
                </a:r>
              </a:p>
              <a:p>
                <a:r>
                  <a:rPr lang="en-US" dirty="0"/>
                  <a:t>The </a:t>
                </a:r>
                <a:r>
                  <a:rPr lang="en-US" i="1" dirty="0"/>
                  <a:t>reverse </a:t>
                </a:r>
                <a:r>
                  <a:rPr lang="en-US" dirty="0"/>
                  <a:t>of a string s, denoted by </a:t>
                </a:r>
                <a:r>
                  <a:rPr lang="en-US" i="1" dirty="0" err="1"/>
                  <a:t>s</a:t>
                </a:r>
                <a:r>
                  <a:rPr lang="en-US" baseline="30000" dirty="0" err="1"/>
                  <a:t>R</a:t>
                </a:r>
                <a:r>
                  <a:rPr lang="en-US" dirty="0"/>
                  <a:t>, is the same string spelled backwards. For</a:t>
                </a:r>
              </a:p>
              <a:p>
                <a:pPr lvl="1"/>
                <a:r>
                  <a:rPr lang="en-US" dirty="0"/>
                  <a:t>Example, (</a:t>
                </a:r>
                <a:r>
                  <a:rPr lang="en-US" dirty="0" err="1"/>
                  <a:t>abac</a:t>
                </a:r>
                <a:r>
                  <a:rPr lang="en-US" dirty="0"/>
                  <a:t>)</a:t>
                </a:r>
                <a:r>
                  <a:rPr lang="en-US" baseline="30000" dirty="0"/>
                  <a:t>R</a:t>
                </a:r>
                <a:r>
                  <a:rPr lang="en-US" dirty="0"/>
                  <a:t> = </a:t>
                </a:r>
                <a:r>
                  <a:rPr lang="en-US" dirty="0" err="1"/>
                  <a:t>caba</a:t>
                </a:r>
                <a:r>
                  <a:rPr lang="en-US" dirty="0"/>
                  <a:t>. </a:t>
                </a:r>
              </a:p>
              <a:p>
                <a:r>
                  <a:rPr lang="en-US" b="1" dirty="0"/>
                  <a:t>Theorem: </a:t>
                </a:r>
                <a:r>
                  <a:rPr lang="en-US" dirty="0"/>
                  <a:t>For any two strings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71612"/>
                <a:ext cx="8640960" cy="5169756"/>
              </a:xfrm>
              <a:blipFill rotWithShape="0">
                <a:blip r:embed="rId3"/>
                <a:stretch>
                  <a:fillRect l="-1128" t="-1887" r="-1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024718"/>
      </p:ext>
    </p:extLst>
  </p:cSld>
  <p:clrMapOvr>
    <a:masterClrMapping/>
  </p:clrMapOvr>
  <p:transition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Let </a:t>
                </a:r>
                <a:r>
                  <a:rPr lang="en-US" dirty="0">
                    <a:sym typeface="Symbol" panose="05050102010706020507" pitchFamily="18" charset="2"/>
                  </a:rPr>
                  <a:t></a:t>
                </a:r>
                <a:r>
                  <a:rPr lang="en-US" dirty="0"/>
                  <a:t> = {0, 1}, which of the followings are strings on </a:t>
                </a:r>
                <a:r>
                  <a:rPr lang="en-US" dirty="0">
                    <a:sym typeface="Symbol" panose="05050102010706020507" pitchFamily="18" charset="2"/>
                  </a:rPr>
                  <a:t></a:t>
                </a:r>
                <a:endParaRPr lang="en-US" dirty="0"/>
              </a:p>
              <a:p>
                <a:pPr marL="400050" lvl="1" indent="0">
                  <a:buNone/>
                </a:pPr>
                <a:r>
                  <a:rPr lang="en-US" dirty="0"/>
                  <a:t>a. 0</a:t>
                </a:r>
              </a:p>
              <a:p>
                <a:pPr marL="400050" lvl="1" indent="0">
                  <a:buNone/>
                </a:pPr>
                <a:r>
                  <a:rPr lang="en-US" dirty="0"/>
                  <a:t>b. 110</a:t>
                </a:r>
              </a:p>
              <a:p>
                <a:pPr marL="400050" lvl="1" indent="0">
                  <a:buNone/>
                </a:pPr>
                <a:r>
                  <a:rPr lang="en-US" dirty="0"/>
                  <a:t>c. 012</a:t>
                </a:r>
              </a:p>
              <a:p>
                <a:pPr marL="2955925" lvl="1" indent="-2555875">
                  <a:buNone/>
                </a:pPr>
                <a:r>
                  <a:rPr lang="en-US" dirty="0"/>
                  <a:t>d. 0101010101…. (endless string of alternating 0s and 1s )</a:t>
                </a:r>
              </a:p>
              <a:p>
                <a:pPr marL="400050" lvl="1" indent="0">
                  <a:buNone/>
                </a:pPr>
                <a:r>
                  <a:rPr lang="en-US" dirty="0"/>
                  <a:t>e.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  <a:p>
                <a:r>
                  <a:rPr lang="en-US" dirty="0"/>
                  <a:t>Determine whether each of the following is true or false and justify your answer.</a:t>
                </a:r>
              </a:p>
              <a:p>
                <a:pPr marL="0" indent="0">
                  <a:buNone/>
                </a:pPr>
                <a:r>
                  <a:rPr lang="en-US" dirty="0"/>
                  <a:t>	(a)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(b)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∩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12" t="-3415" r="-302" b="-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11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790A424-3D2E-F54B-8B30-336BFBD39C72}"/>
                  </a:ext>
                </a:extLst>
              </p14:cNvPr>
              <p14:cNvContentPartPr/>
              <p14:nvPr/>
            </p14:nvContentPartPr>
            <p14:xfrm>
              <a:off x="1120680" y="2446560"/>
              <a:ext cx="3152520" cy="39474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790A424-3D2E-F54B-8B30-336BFBD39C7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4480" y="2430360"/>
                <a:ext cx="3184920" cy="397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2382490"/>
      </p:ext>
    </p:extLst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71612"/>
                <a:ext cx="8568952" cy="500066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A </a:t>
                </a:r>
                <a:r>
                  <a:rPr lang="en-US" i="1" dirty="0"/>
                  <a:t>language</a:t>
                </a:r>
                <a:r>
                  <a:rPr lang="en-US" dirty="0"/>
                  <a:t>, </a:t>
                </a:r>
                <a:r>
                  <a:rPr lang="en-US" i="1" dirty="0"/>
                  <a:t>L</a:t>
                </a:r>
                <a:r>
                  <a:rPr lang="en-US" dirty="0"/>
                  <a:t>, is a set of strings on an alphabet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. 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⊆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Examples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sz="1200" dirty="0"/>
                  <a:t>1 </a:t>
                </a:r>
                <a:r>
                  <a:rPr lang="en-US" dirty="0"/>
                  <a:t>= {</a:t>
                </a:r>
                <a:r>
                  <a:rPr lang="en-US" i="1" dirty="0"/>
                  <a:t>a</a:t>
                </a:r>
                <a:r>
                  <a:rPr lang="en-US" dirty="0"/>
                  <a:t>, </a:t>
                </a:r>
                <a:r>
                  <a:rPr lang="en-US" i="1" dirty="0" err="1"/>
                  <a:t>aaa</a:t>
                </a:r>
                <a:r>
                  <a:rPr lang="en-US" dirty="0"/>
                  <a:t>, </a:t>
                </a:r>
                <a:r>
                  <a:rPr lang="en-US" i="1" dirty="0" err="1"/>
                  <a:t>abba</a:t>
                </a:r>
                <a:r>
                  <a:rPr lang="en-US" dirty="0"/>
                  <a:t>} is a language defined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= {</a:t>
                </a:r>
                <a:r>
                  <a:rPr lang="en-US" i="1" dirty="0"/>
                  <a:t>a</a:t>
                </a:r>
                <a:r>
                  <a:rPr lang="en-US" dirty="0"/>
                  <a:t>, </a:t>
                </a:r>
                <a:r>
                  <a:rPr lang="en-US" i="1" dirty="0"/>
                  <a:t>b</a:t>
                </a:r>
                <a:r>
                  <a:rPr lang="en-US" dirty="0"/>
                  <a:t>}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sz="1200" dirty="0"/>
                  <a:t>2 </a:t>
                </a:r>
                <a:r>
                  <a:rPr lang="en-US" dirty="0"/>
                  <a:t>= {</a:t>
                </a:r>
                <a:r>
                  <a:rPr lang="en-US" i="1" dirty="0" err="1"/>
                  <a:t>aaa</a:t>
                </a:r>
                <a:r>
                  <a:rPr lang="en-US" dirty="0"/>
                  <a:t>} is another language over the same alphabet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sz="1200" dirty="0"/>
                  <a:t>3 </a:t>
                </a:r>
                <a:r>
                  <a:rPr lang="en-US" dirty="0"/>
                  <a:t>= </a:t>
                </a:r>
                <a:r>
                  <a:rPr lang="en-US" i="1" dirty="0"/>
                  <a:t>a</a:t>
                </a:r>
                <a:r>
                  <a:rPr lang="en-US" dirty="0"/>
                  <a:t>* is also a language over {</a:t>
                </a:r>
                <a:r>
                  <a:rPr lang="en-US" i="1" dirty="0"/>
                  <a:t>a</a:t>
                </a:r>
                <a:r>
                  <a:rPr lang="en-US" dirty="0"/>
                  <a:t>, </a:t>
                </a:r>
                <a:r>
                  <a:rPr lang="en-US" i="1" dirty="0"/>
                  <a:t>b</a:t>
                </a:r>
                <a:r>
                  <a:rPr lang="en-US" dirty="0"/>
                  <a:t>}, not using </a:t>
                </a:r>
                <a:r>
                  <a:rPr lang="en-US" i="1" dirty="0"/>
                  <a:t>b</a:t>
                </a:r>
                <a:r>
                  <a:rPr lang="en-US" dirty="0"/>
                  <a:t> though.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sz="1200" dirty="0"/>
                  <a:t>4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*, a language that has all strings.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sz="1200" dirty="0"/>
                  <a:t>5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/>
                  <a:t> is the empty language.</a:t>
                </a:r>
              </a:p>
              <a:p>
                <a:pPr lvl="2"/>
                <a:r>
                  <a:rPr lang="en-US" dirty="0"/>
                  <a:t>Question: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Strings in a language are also called </a:t>
                </a:r>
                <a:r>
                  <a:rPr lang="en-US" i="1" dirty="0"/>
                  <a:t>words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71612"/>
                <a:ext cx="8568952" cy="5000660"/>
              </a:xfrm>
              <a:blipFill rotWithShape="0">
                <a:blip r:embed="rId2"/>
                <a:stretch>
                  <a:fillRect l="-1422" t="-1585" r="-498" b="-1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1620711"/>
      </p:ext>
    </p:extLst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Languages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571612"/>
                <a:ext cx="8568952" cy="5000660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i="1" dirty="0"/>
                  <a:t>string-function</a:t>
                </a:r>
                <a:r>
                  <a:rPr lang="en-US" dirty="0"/>
                  <a:t>. String </a:t>
                </a:r>
                <a:r>
                  <a:rPr lang="en-US" i="1" dirty="0"/>
                  <a:t>w </a:t>
                </a:r>
                <a:r>
                  <a:rPr lang="en-US" dirty="0"/>
                  <a:t>can be considered as a function defined as follows:</a:t>
                </a:r>
              </a:p>
              <a:p>
                <a:pPr marL="914400" indent="0">
                  <a:buNone/>
                </a:pPr>
                <a:r>
                  <a:rPr lang="en-US" i="1" dirty="0"/>
                  <a:t>w</a:t>
                </a:r>
                <a:r>
                  <a:rPr lang="en-US" dirty="0"/>
                  <a:t>:{1, 2, …, |</a:t>
                </a:r>
                <a:r>
                  <a:rPr lang="en-US" i="1" dirty="0"/>
                  <a:t>w</a:t>
                </a:r>
                <a:r>
                  <a:rPr lang="en-US" dirty="0"/>
                  <a:t>|}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, where </a:t>
                </a:r>
                <a:r>
                  <a:rPr lang="en-US" i="1" dirty="0"/>
                  <a:t>w</a:t>
                </a:r>
                <a:r>
                  <a:rPr lang="en-US" dirty="0"/>
                  <a:t>(</a:t>
                </a:r>
                <a:r>
                  <a:rPr lang="en-US" i="1" dirty="0"/>
                  <a:t>i</a:t>
                </a:r>
                <a:r>
                  <a:rPr lang="en-US" dirty="0"/>
                  <a:t>) is the </a:t>
                </a:r>
                <a:r>
                  <a:rPr lang="en-US" i="1" dirty="0" err="1"/>
                  <a:t>i</a:t>
                </a:r>
                <a:r>
                  <a:rPr lang="en-US" baseline="30000" dirty="0" err="1"/>
                  <a:t>th</a:t>
                </a:r>
                <a:r>
                  <a:rPr lang="en-US" dirty="0"/>
                  <a:t> symbol in </a:t>
                </a:r>
                <a:r>
                  <a:rPr lang="en-US" i="1" dirty="0"/>
                  <a:t>w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The </a:t>
                </a:r>
                <a:r>
                  <a:rPr lang="en-US" i="1" dirty="0"/>
                  <a:t>language of palindromes</a:t>
                </a:r>
                <a:r>
                  <a:rPr lang="en-US" dirty="0"/>
                  <a:t>: </a:t>
                </a:r>
                <a:r>
                  <a:rPr lang="en-US" i="1" dirty="0" err="1"/>
                  <a:t>L</a:t>
                </a:r>
                <a:r>
                  <a:rPr lang="en-US" i="1" baseline="-25000" dirty="0" err="1"/>
                  <a:t>p</a:t>
                </a:r>
                <a:r>
                  <a:rPr lang="en-US" dirty="0"/>
                  <a:t> = {</a:t>
                </a:r>
                <a:r>
                  <a:rPr lang="en-US" i="1" dirty="0"/>
                  <a:t>w | w = </a:t>
                </a:r>
                <a:r>
                  <a:rPr lang="en-US" i="1" dirty="0" err="1"/>
                  <a:t>w</a:t>
                </a:r>
                <a:r>
                  <a:rPr lang="en-US" i="1" baseline="30000" dirty="0" err="1"/>
                  <a:t>R</a:t>
                </a:r>
                <a:r>
                  <a:rPr lang="en-US" dirty="0"/>
                  <a:t>} is the language of all palindrome words</a:t>
                </a:r>
              </a:p>
              <a:p>
                <a:pPr lvl="1"/>
                <a:r>
                  <a:rPr lang="en-US" dirty="0"/>
                  <a:t>Examples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571612"/>
                <a:ext cx="8568952" cy="5000660"/>
              </a:xfrm>
              <a:blipFill rotWithShape="0">
                <a:blip r:embed="rId2"/>
                <a:stretch>
                  <a:fillRect l="-1565" t="-1707" r="-2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13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8E97D13-F217-7743-B3B9-EE28690ED2A3}"/>
                  </a:ext>
                </a:extLst>
              </p14:cNvPr>
              <p14:cNvContentPartPr/>
              <p14:nvPr/>
            </p14:nvContentPartPr>
            <p14:xfrm>
              <a:off x="3554640" y="5007240"/>
              <a:ext cx="3745800" cy="4179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8E97D13-F217-7743-B3B9-EE28690ED2A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38440" y="4991040"/>
                <a:ext cx="3778200" cy="45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1248201"/>
      </p:ext>
    </p:extLst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US" i="1" dirty="0"/>
                  <a:t>Language concatenation</a:t>
                </a:r>
                <a:r>
                  <a:rPr lang="en-US" dirty="0"/>
                  <a:t>: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i="1" dirty="0"/>
                  <a:t>L</a:t>
                </a:r>
                <a:r>
                  <a:rPr lang="en-US" i="1" baseline="30000" dirty="0"/>
                  <a:t>n</a:t>
                </a:r>
                <a:r>
                  <a:rPr lang="en-US" dirty="0"/>
                  <a:t> denotes the set of all strings obtained by concatenating </a:t>
                </a:r>
                <a:r>
                  <a:rPr lang="en-US" i="1" dirty="0"/>
                  <a:t>n </a:t>
                </a:r>
                <a:r>
                  <a:rPr lang="en-US" dirty="0"/>
                  <a:t>strings from </a:t>
                </a:r>
                <a:r>
                  <a:rPr lang="en-US" i="1" dirty="0"/>
                  <a:t>L</a:t>
                </a:r>
              </a:p>
              <a:p>
                <a:r>
                  <a:rPr lang="en-US" dirty="0"/>
                  <a:t>Examples</a:t>
                </a:r>
                <a:r>
                  <a:rPr lang="en-US" i="1" dirty="0"/>
                  <a:t>:</a:t>
                </a:r>
              </a:p>
              <a:p>
                <a:pPr lvl="1"/>
                <a:r>
                  <a:rPr lang="en-US" dirty="0"/>
                  <a:t>{</a:t>
                </a:r>
                <a:r>
                  <a:rPr lang="en-US" i="1" dirty="0"/>
                  <a:t>ab</a:t>
                </a:r>
                <a:r>
                  <a:rPr lang="en-US" dirty="0"/>
                  <a:t>, </a:t>
                </a:r>
                <a:r>
                  <a:rPr lang="en-US" sz="2900" i="1" dirty="0"/>
                  <a:t>bb</a:t>
                </a:r>
                <a:r>
                  <a:rPr lang="en-US" dirty="0"/>
                  <a:t>}.{</a:t>
                </a:r>
                <a:r>
                  <a:rPr lang="en-US" sz="2900" i="1" dirty="0"/>
                  <a:t>a</a:t>
                </a:r>
                <a:r>
                  <a:rPr lang="en-US" dirty="0"/>
                  <a:t>, </a:t>
                </a:r>
                <a:r>
                  <a:rPr lang="en-US" sz="2900" i="1" dirty="0"/>
                  <a:t>b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} =</a:t>
                </a:r>
              </a:p>
              <a:p>
                <a:pPr lvl="1"/>
                <a:r>
                  <a:rPr lang="en-US" dirty="0"/>
                  <a:t>{</a:t>
                </a:r>
                <a:r>
                  <a:rPr lang="en-US" i="1" dirty="0"/>
                  <a:t>ab</a:t>
                </a:r>
                <a:r>
                  <a:rPr lang="en-US" dirty="0"/>
                  <a:t>, </a:t>
                </a:r>
                <a:r>
                  <a:rPr lang="en-US" i="1" dirty="0"/>
                  <a:t>b</a:t>
                </a:r>
                <a:r>
                  <a:rPr lang="en-US" dirty="0"/>
                  <a:t>}</a:t>
                </a:r>
                <a:r>
                  <a:rPr lang="en-US" i="1" baseline="30000" dirty="0"/>
                  <a:t>3</a:t>
                </a:r>
                <a:r>
                  <a:rPr lang="en-US" dirty="0"/>
                  <a:t> = </a:t>
                </a:r>
              </a:p>
              <a:p>
                <a:r>
                  <a:rPr lang="en-US" i="1" dirty="0"/>
                  <a:t>Closure operation </a:t>
                </a:r>
                <a:r>
                  <a:rPr lang="en-US" dirty="0"/>
                  <a:t>(or Kleene star): </a:t>
                </a:r>
                <a:r>
                  <a:rPr lang="en-US" i="1" dirty="0"/>
                  <a:t>L</a:t>
                </a:r>
                <a:r>
                  <a:rPr lang="en-US" sz="3100" baseline="30000" dirty="0"/>
                  <a:t>*</a:t>
                </a:r>
                <a:r>
                  <a:rPr lang="en-US" dirty="0"/>
                  <a:t> is the set of all strings obtained by concatenating </a:t>
                </a:r>
                <a:r>
                  <a:rPr lang="en-US" i="1" dirty="0"/>
                  <a:t>zero or more </a:t>
                </a:r>
                <a:r>
                  <a:rPr lang="en-US" dirty="0"/>
                  <a:t>strings from </a:t>
                </a:r>
                <a:r>
                  <a:rPr lang="en-US" i="1" dirty="0"/>
                  <a:t>L</a:t>
                </a:r>
                <a:r>
                  <a:rPr lang="en-US" dirty="0"/>
                  <a:t>. </a:t>
                </a:r>
              </a:p>
              <a:p>
                <a:pPr lvl="1"/>
                <a:r>
                  <a:rPr lang="en-US" dirty="0"/>
                  <a:t>The concatenation of </a:t>
                </a:r>
                <a:r>
                  <a:rPr lang="en-US" i="1" dirty="0"/>
                  <a:t>zero </a:t>
                </a:r>
                <a:r>
                  <a:rPr lang="en-US" dirty="0"/>
                  <a:t>strings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  <a:p>
                <a:r>
                  <a:rPr lang="en-US" i="1" dirty="0"/>
                  <a:t>L</a:t>
                </a:r>
                <a:r>
                  <a:rPr lang="en-US" baseline="30000" dirty="0"/>
                  <a:t>+</a:t>
                </a:r>
                <a:r>
                  <a:rPr lang="en-US" dirty="0"/>
                  <a:t> is the set of all strings obtained by concatenating </a:t>
                </a:r>
                <a:r>
                  <a:rPr lang="en-US" i="1" dirty="0"/>
                  <a:t>one or more </a:t>
                </a:r>
                <a:r>
                  <a:rPr lang="en-US" dirty="0"/>
                  <a:t>strings from </a:t>
                </a:r>
                <a:r>
                  <a:rPr lang="en-US" i="1" dirty="0"/>
                  <a:t>L</a:t>
                </a:r>
                <a:r>
                  <a:rPr lang="en-US" dirty="0"/>
                  <a:t>. Thus, L</a:t>
                </a:r>
                <a:r>
                  <a:rPr lang="en-US" baseline="30000" dirty="0"/>
                  <a:t>+</a:t>
                </a:r>
                <a:r>
                  <a:rPr lang="en-US" dirty="0"/>
                  <a:t> = L.L</a:t>
                </a:r>
                <a:r>
                  <a:rPr lang="en-US" baseline="30000" dirty="0"/>
                  <a:t>*</a:t>
                </a:r>
                <a:r>
                  <a:rPr lang="en-US" dirty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does not belong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unless it belongs to </a:t>
                </a:r>
                <a:r>
                  <a:rPr lang="en-US" i="1" dirty="0"/>
                  <a:t>L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Examples: </a:t>
                </a:r>
              </a:p>
              <a:p>
                <a:pPr lvl="1"/>
                <a:r>
                  <a:rPr lang="en-US" dirty="0"/>
                  <a:t>{</a:t>
                </a:r>
                <a:r>
                  <a:rPr lang="en-US" i="1" dirty="0"/>
                  <a:t>ab</a:t>
                </a:r>
                <a:r>
                  <a:rPr lang="en-US" dirty="0"/>
                  <a:t>, </a:t>
                </a:r>
                <a:r>
                  <a:rPr lang="en-US" sz="2900" i="1" dirty="0"/>
                  <a:t>bb</a:t>
                </a:r>
                <a:r>
                  <a:rPr lang="en-US" dirty="0"/>
                  <a:t>}</a:t>
                </a:r>
                <a:r>
                  <a:rPr lang="en-US" sz="2700" baseline="30000" dirty="0"/>
                  <a:t>*</a:t>
                </a:r>
                <a:r>
                  <a:rPr lang="en-US" dirty="0"/>
                  <a:t> = {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</a:t>
                </a:r>
                <a:r>
                  <a:rPr lang="en-US" sz="2900" i="1" dirty="0"/>
                  <a:t>ab</a:t>
                </a:r>
                <a:r>
                  <a:rPr lang="en-US" dirty="0"/>
                  <a:t>, </a:t>
                </a:r>
                <a:r>
                  <a:rPr lang="en-US" sz="2900" i="1" dirty="0"/>
                  <a:t>bb</a:t>
                </a:r>
                <a:r>
                  <a:rPr lang="en-US" dirty="0"/>
                  <a:t>, </a:t>
                </a:r>
                <a:r>
                  <a:rPr lang="en-US" sz="2900" i="1" dirty="0" err="1"/>
                  <a:t>abab</a:t>
                </a:r>
                <a:r>
                  <a:rPr lang="en-US" dirty="0"/>
                  <a:t>, </a:t>
                </a:r>
                <a:r>
                  <a:rPr lang="en-US" sz="2900" i="1" dirty="0" err="1"/>
                  <a:t>abbb</a:t>
                </a:r>
                <a:r>
                  <a:rPr lang="en-US" dirty="0"/>
                  <a:t>, </a:t>
                </a:r>
                <a:r>
                  <a:rPr lang="en-US" sz="2900" i="1" dirty="0" err="1"/>
                  <a:t>bbbb</a:t>
                </a:r>
                <a:r>
                  <a:rPr lang="en-US" dirty="0"/>
                  <a:t>, </a:t>
                </a:r>
                <a:r>
                  <a:rPr lang="en-US" sz="2900" i="1" dirty="0" err="1"/>
                  <a:t>bbab</a:t>
                </a:r>
                <a:r>
                  <a:rPr lang="en-US" dirty="0"/>
                  <a:t>, </a:t>
                </a:r>
                <a:r>
                  <a:rPr lang="en-US" sz="2900" i="1" dirty="0" err="1"/>
                  <a:t>ababab</a:t>
                </a:r>
                <a:r>
                  <a:rPr lang="en-US" dirty="0"/>
                  <a:t>, … }</a:t>
                </a:r>
              </a:p>
              <a:p>
                <a:pPr lvl="1"/>
                <a:r>
                  <a:rPr lang="en-US" dirty="0"/>
                  <a:t>{</a:t>
                </a:r>
                <a:r>
                  <a:rPr lang="en-US" i="1" dirty="0"/>
                  <a:t>ab</a:t>
                </a:r>
                <a:r>
                  <a:rPr lang="en-US" dirty="0"/>
                  <a:t>, </a:t>
                </a:r>
                <a:r>
                  <a:rPr lang="en-US" sz="3200" i="1" dirty="0"/>
                  <a:t>bb</a:t>
                </a:r>
                <a:r>
                  <a:rPr lang="en-US" dirty="0"/>
                  <a:t>}</a:t>
                </a:r>
                <a:r>
                  <a:rPr lang="en-US" baseline="30000" dirty="0"/>
                  <a:t>+</a:t>
                </a:r>
                <a:r>
                  <a:rPr lang="en-US" dirty="0"/>
                  <a:t> = {                                                                            }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5" t="-1951" r="-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14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3ABC116-9D25-9442-B40A-5F39D73A7B80}"/>
                  </a:ext>
                </a:extLst>
              </p14:cNvPr>
              <p14:cNvContentPartPr/>
              <p14:nvPr/>
            </p14:nvContentPartPr>
            <p14:xfrm>
              <a:off x="2397960" y="2542320"/>
              <a:ext cx="6357960" cy="33292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3ABC116-9D25-9442-B40A-5F39D73A7B8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1760" y="2526120"/>
                <a:ext cx="6390360" cy="336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7679594"/>
      </p:ext>
    </p:extLst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Most languages of interest are infinite. Hence, they can be specified as: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dirty="0"/>
                  <a:t> = {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| </a:t>
                </a:r>
                <a:r>
                  <a:rPr lang="en-US" i="1" dirty="0"/>
                  <a:t>w </a:t>
                </a:r>
                <a:r>
                  <a:rPr lang="en-US" dirty="0"/>
                  <a:t>has some property} (set notation)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(union of two languages)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(intersection of two languages)</a:t>
                </a:r>
              </a:p>
              <a:p>
                <a:pPr lvl="1"/>
                <a:r>
                  <a:rPr lang="en-US" i="1" dirty="0"/>
                  <a:t>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i="1" dirty="0"/>
                  <a:t>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i="1" dirty="0"/>
                  <a:t>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dirty="0"/>
              </a:p>
              <a:p>
                <a:r>
                  <a:rPr lang="en-US" b="1" dirty="0"/>
                  <a:t>Theorem 1.2: </a:t>
                </a:r>
                <a:r>
                  <a:rPr lang="en-US" dirty="0"/>
                  <a:t>For any two languages </a:t>
                </a:r>
                <a:r>
                  <a:rPr lang="en-US" i="1" dirty="0"/>
                  <a:t>A</a:t>
                </a:r>
                <a:r>
                  <a:rPr lang="en-US" dirty="0"/>
                  <a:t> and </a:t>
                </a:r>
                <a:r>
                  <a:rPr lang="en-US" i="1" dirty="0"/>
                  <a:t>B</a:t>
                </a:r>
                <a:r>
                  <a:rPr lang="en-US" dirty="0"/>
                  <a:t>, if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, then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⊆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63" t="-2683" r="-3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34933"/>
      </p:ext>
    </p:extLst>
  </p:cSld>
  <p:clrMapOvr>
    <a:masterClrMapping/>
  </p:clrMapOvr>
  <p:transition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:r>
                  <a:rPr lang="en-US" i="1" dirty="0"/>
                  <a:t>A</a:t>
                </a:r>
                <a:r>
                  <a:rPr lang="en-US" dirty="0"/>
                  <a:t> and </a:t>
                </a:r>
                <a:r>
                  <a:rPr lang="en-US" i="1" dirty="0"/>
                  <a:t>B</a:t>
                </a:r>
                <a:r>
                  <a:rPr lang="en-US" dirty="0"/>
                  <a:t> be two arbitrary languages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= {</a:t>
                </a:r>
                <a:r>
                  <a:rPr lang="en-US" i="1" dirty="0"/>
                  <a:t>a</a:t>
                </a:r>
                <a:r>
                  <a:rPr lang="en-US" dirty="0"/>
                  <a:t>, </a:t>
                </a:r>
                <a:r>
                  <a:rPr lang="en-US" i="1" dirty="0"/>
                  <a:t>b</a:t>
                </a:r>
                <a:r>
                  <a:rPr lang="en-US" dirty="0"/>
                  <a:t>}. True or False:</a:t>
                </a:r>
              </a:p>
              <a:p>
                <a:pPr marL="400050" lvl="1" indent="0">
                  <a:buNone/>
                </a:pPr>
                <a:r>
                  <a:rPr lang="en-US" dirty="0"/>
                  <a:t>a.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⊆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b="0" dirty="0"/>
              </a:p>
              <a:p>
                <a:pPr marL="400050" lvl="1" indent="0">
                  <a:buNone/>
                </a:pPr>
                <a:r>
                  <a:rPr lang="en-US" dirty="0"/>
                  <a:t>b.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  <a:p>
                <a:pPr marL="400050" lvl="1" indent="0">
                  <a:buNone/>
                </a:pPr>
                <a:r>
                  <a:rPr lang="it-IT" dirty="0"/>
                  <a:t>c.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⊆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it-IT" dirty="0"/>
              </a:p>
              <a:p>
                <a:pPr marL="400050" lvl="1" indent="0">
                  <a:buNone/>
                </a:pPr>
                <a:r>
                  <a:rPr lang="it-IT" dirty="0"/>
                  <a:t>d.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∪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it-IT" dirty="0"/>
              </a:p>
              <a:p>
                <a:pPr marL="400050" lvl="1" indent="0">
                  <a:buNone/>
                </a:pPr>
                <a:r>
                  <a:rPr lang="pt-BR" dirty="0"/>
                  <a:t>e.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∩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63" t="-1707" r="-2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16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CFB16F2-70B5-5B4A-A274-3CFA387FA023}"/>
                  </a:ext>
                </a:extLst>
              </p14:cNvPr>
              <p14:cNvContentPartPr/>
              <p14:nvPr/>
            </p14:nvContentPartPr>
            <p14:xfrm>
              <a:off x="469440" y="2522520"/>
              <a:ext cx="8393760" cy="3942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CFB16F2-70B5-5B4A-A274-3CFA387FA02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2506320"/>
                <a:ext cx="8426160" cy="397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7490680"/>
      </p:ext>
    </p:extLst>
  </p:cSld>
  <p:clrMapOvr>
    <a:masterClrMapping/>
  </p:clrMapOvr>
  <p:transition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71612"/>
                <a:ext cx="8640960" cy="500066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= {</a:t>
                </a:r>
                <a:r>
                  <a:rPr lang="en-US" i="1" dirty="0"/>
                  <a:t>a</a:t>
                </a:r>
                <a:r>
                  <a:rPr lang="en-US" dirty="0"/>
                  <a:t>, </a:t>
                </a:r>
                <a:r>
                  <a:rPr lang="en-US" i="1" dirty="0"/>
                  <a:t>b</a:t>
                </a:r>
                <a:r>
                  <a:rPr lang="en-US" dirty="0"/>
                  <a:t>}. For each of the following languages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, find, if possible, two strings x, 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such that x is a word in the given language, and y is not.</a:t>
                </a:r>
              </a:p>
              <a:p>
                <a:pPr marL="400050" lvl="1" indent="0">
                  <a:buNone/>
                </a:pPr>
                <a:r>
                  <a:rPr lang="en-US" dirty="0"/>
                  <a:t>a. {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a, b, ab, </a:t>
                </a:r>
                <a:r>
                  <a:rPr lang="en-US" dirty="0" err="1"/>
                  <a:t>ba</a:t>
                </a:r>
                <a:r>
                  <a:rPr lang="en-US" dirty="0"/>
                  <a:t>, aa, bb, </a:t>
                </a:r>
                <a:r>
                  <a:rPr lang="en-US" dirty="0" err="1"/>
                  <a:t>aaa</a:t>
                </a:r>
                <a:r>
                  <a:rPr lang="en-US" dirty="0"/>
                  <a:t>, </a:t>
                </a:r>
                <a:r>
                  <a:rPr lang="en-US" dirty="0" err="1"/>
                  <a:t>aab</a:t>
                </a:r>
                <a:r>
                  <a:rPr lang="en-US" dirty="0"/>
                  <a:t>, aba, </a:t>
                </a:r>
                <a:r>
                  <a:rPr lang="en-US" dirty="0" err="1"/>
                  <a:t>abb</a:t>
                </a:r>
                <a:r>
                  <a:rPr lang="en-US" dirty="0"/>
                  <a:t>, baa, </a:t>
                </a:r>
                <a:r>
                  <a:rPr lang="en-US" dirty="0" err="1"/>
                  <a:t>bab</a:t>
                </a:r>
                <a:r>
                  <a:rPr lang="en-US" dirty="0"/>
                  <a:t>, </a:t>
                </a:r>
                <a:r>
                  <a:rPr lang="en-US" dirty="0" err="1"/>
                  <a:t>bba</a:t>
                </a:r>
                <a:r>
                  <a:rPr lang="en-US" dirty="0"/>
                  <a:t>, </a:t>
                </a:r>
                <a:r>
                  <a:rPr lang="en-US" dirty="0" err="1"/>
                  <a:t>bbb</a:t>
                </a:r>
                <a:r>
                  <a:rPr lang="en-US" dirty="0"/>
                  <a:t>}</a:t>
                </a:r>
              </a:p>
              <a:p>
                <a:pPr marL="400050" lvl="1" indent="0">
                  <a:buNone/>
                </a:pPr>
                <a:r>
                  <a:rPr lang="en-US" dirty="0"/>
                  <a:t>b. {ab, </a:t>
                </a:r>
                <a:r>
                  <a:rPr lang="en-US" dirty="0" err="1"/>
                  <a:t>ba</a:t>
                </a:r>
                <a:r>
                  <a:rPr lang="en-US" dirty="0"/>
                  <a:t>, aa, bb}*</a:t>
                </a:r>
              </a:p>
              <a:p>
                <a:pPr marL="400050" lvl="1" indent="0">
                  <a:buNone/>
                </a:pPr>
                <a:r>
                  <a:rPr lang="en-US" dirty="0"/>
                  <a:t>c. {a, bb, </a:t>
                </a:r>
                <a:r>
                  <a:rPr lang="en-US" dirty="0" err="1"/>
                  <a:t>ba</a:t>
                </a:r>
                <a:r>
                  <a:rPr lang="en-US" dirty="0"/>
                  <a:t>}*</a:t>
                </a:r>
              </a:p>
              <a:p>
                <a:pPr marL="400050" lvl="1" indent="0">
                  <a:buNone/>
                </a:pPr>
                <a:r>
                  <a:rPr lang="it-IT" dirty="0"/>
                  <a:t>d. (a* . b*)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it-IT" dirty="0"/>
                  <a:t> (b* . a*)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71612"/>
                <a:ext cx="8640960" cy="5000660"/>
              </a:xfrm>
              <a:blipFill>
                <a:blip r:embed="rId2"/>
                <a:stretch>
                  <a:fillRect l="-1551" t="-1707" r="-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17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23904D3-210F-EF4F-9D20-9CCA9B957C8F}"/>
                  </a:ext>
                </a:extLst>
              </p14:cNvPr>
              <p14:cNvContentPartPr/>
              <p14:nvPr/>
            </p14:nvContentPartPr>
            <p14:xfrm>
              <a:off x="2543040" y="4070520"/>
              <a:ext cx="4895640" cy="1948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23904D3-210F-EF4F-9D20-9CCA9B957C8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840" y="4054320"/>
                <a:ext cx="4928040" cy="198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3698428"/>
      </p:ext>
    </p:extLst>
  </p:cSld>
  <p:clrMapOvr>
    <a:masterClrMapping/>
  </p:clrMapOvr>
  <p:transition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857232"/>
            <a:ext cx="8496943" cy="641339"/>
          </a:xfrm>
        </p:spPr>
        <p:txBody>
          <a:bodyPr/>
          <a:lstStyle/>
          <a:p>
            <a:r>
              <a:rPr lang="en-US" dirty="0"/>
              <a:t>Regular Expressions and Language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Aim: [Infinite] Language Implementation using Finite Specifications</a:t>
            </a:r>
          </a:p>
          <a:p>
            <a:pPr lvl="1"/>
            <a:r>
              <a:rPr lang="en-US" dirty="0"/>
              <a:t>For finite languages, it is much easier!</a:t>
            </a:r>
          </a:p>
          <a:p>
            <a:r>
              <a:rPr lang="en-US" dirty="0"/>
              <a:t>Language Representation can be achieved through</a:t>
            </a:r>
          </a:p>
          <a:p>
            <a:pPr lvl="1"/>
            <a:r>
              <a:rPr lang="en-US" dirty="0"/>
              <a:t>Regular Expressions</a:t>
            </a:r>
          </a:p>
          <a:p>
            <a:pPr lvl="1"/>
            <a:r>
              <a:rPr lang="en-US" dirty="0"/>
              <a:t>Deterministic Finite State Machines </a:t>
            </a:r>
          </a:p>
          <a:p>
            <a:pPr lvl="1"/>
            <a:r>
              <a:rPr lang="en-US" dirty="0"/>
              <a:t>Nondeterministic Finite State Machines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418798"/>
      </p:ext>
    </p:extLst>
  </p:cSld>
  <p:clrMapOvr>
    <a:masterClrMapping/>
  </p:clrMapOvr>
  <p:transition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A </a:t>
                </a:r>
                <a:r>
                  <a:rPr lang="en-US" i="1" dirty="0"/>
                  <a:t>regular expression </a:t>
                </a:r>
                <a:r>
                  <a:rPr lang="en-US" dirty="0"/>
                  <a:t>(RE) over an alphabet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is a string on the alphabet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∗, +, 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</m:e>
                        </m:d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dirty="0"/>
                  <a:t> contains all the symbols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plus the following symbols: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</a:rPr>
                      <m:t>∗, +, 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 panose="02040503050406030204" pitchFamily="18" charset="0"/>
                          </a:rPr>
                          <m:t>, </m:t>
                        </m:r>
                      </m:e>
                    </m:d>
                    <m:r>
                      <a:rPr lang="en-US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such that the following rules hold:</a:t>
                </a:r>
              </a:p>
              <a:p>
                <a:pPr marL="857250" lvl="1" indent="-457200">
                  <a:tabLst>
                    <a:tab pos="1828800" algn="l"/>
                  </a:tabLst>
                </a:pPr>
                <a:r>
                  <a:rPr lang="en-US" dirty="0"/>
                  <a:t>Rule 1: the elements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and the empty set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/>
                  <a:t> are the 	basic regular expressions</a:t>
                </a:r>
              </a:p>
              <a:p>
                <a:pPr marL="857250" lvl="1" indent="-457200"/>
                <a:r>
                  <a:rPr lang="en-US" dirty="0"/>
                  <a:t>Rule 2: if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is a regular expression, then so is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857250" lvl="1" indent="-457200">
                  <a:tabLst>
                    <a:tab pos="1828800" algn="l"/>
                  </a:tabLst>
                </a:pPr>
                <a:r>
                  <a:rPr lang="en-US" dirty="0"/>
                  <a:t>Rule 3: 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are regular expressions, then so is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	(concatenation)</a:t>
                </a:r>
              </a:p>
              <a:p>
                <a:pPr marL="857250" lvl="1" indent="-457200">
                  <a:tabLst>
                    <a:tab pos="1828800" algn="l"/>
                  </a:tabLst>
                </a:pPr>
                <a:r>
                  <a:rPr lang="en-US" dirty="0"/>
                  <a:t>Rule 4: 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are regular expressions, then so is 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(union)</a:t>
                </a:r>
              </a:p>
              <a:p>
                <a:pPr marL="1314450" lvl="2" indent="-514350"/>
                <a:r>
                  <a:rPr lang="en-US" dirty="0"/>
                  <a:t>+ is the same as “or”, denoted by |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en-US" dirty="0"/>
                  <a:t> in other textbooks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09" t="-1951" r="-1663" b="-1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331545"/>
      </p:ext>
    </p:extLst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Reading Assignment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Sultan Al-Muhammadi, “A Lecture Note on Theory of Computation (LNTC 4.0)”, January </a:t>
            </a:r>
            <a:r>
              <a:rPr lang="en-US" altLang="en-US"/>
              <a:t>2017.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C25D69B-DB2E-43A5-A51F-83D1C29BB7A0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In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, then </a:t>
                </a:r>
              </a:p>
              <a:p>
                <a:pPr lvl="1"/>
                <a:r>
                  <a:rPr lang="en-US" dirty="0"/>
                  <a:t>By Rule 1, we have 3 basic regular expressions,  each represents a language, viz.: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which represents the language {a}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which represents the language {b},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/>
                  <a:t> which represents the language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By Rule 2, three more regular expressions can be built, viz.,</a:t>
                </a:r>
              </a:p>
              <a:p>
                <a:pPr lvl="2"/>
                <a:r>
                  <a:rPr lang="en-US" dirty="0"/>
                  <a:t>a*	for the language {</a:t>
                </a:r>
                <a:r>
                  <a:rPr lang="en-US" dirty="0">
                    <a:sym typeface="Symbol" panose="05050102010706020507" pitchFamily="18" charset="2"/>
                  </a:rPr>
                  <a:t>, a, aa, </a:t>
                </a:r>
                <a:r>
                  <a:rPr lang="en-US" dirty="0" err="1">
                    <a:sym typeface="Symbol" panose="05050102010706020507" pitchFamily="18" charset="2"/>
                  </a:rPr>
                  <a:t>aaa</a:t>
                </a:r>
                <a:r>
                  <a:rPr lang="en-US" dirty="0">
                    <a:sym typeface="Symbol" panose="05050102010706020507" pitchFamily="18" charset="2"/>
                  </a:rPr>
                  <a:t>, </a:t>
                </a:r>
                <a:r>
                  <a:rPr lang="en-US" dirty="0" err="1">
                    <a:sym typeface="Symbol" panose="05050102010706020507" pitchFamily="18" charset="2"/>
                  </a:rPr>
                  <a:t>aaaa</a:t>
                </a:r>
                <a:r>
                  <a:rPr lang="en-US" dirty="0">
                    <a:sym typeface="Symbol" panose="05050102010706020507" pitchFamily="18" charset="2"/>
                  </a:rPr>
                  <a:t>, …}</a:t>
                </a:r>
                <a:endParaRPr lang="en-US" dirty="0"/>
              </a:p>
              <a:p>
                <a:pPr lvl="2"/>
                <a:r>
                  <a:rPr lang="en-US" dirty="0"/>
                  <a:t>b*	for the language {</a:t>
                </a:r>
                <a:r>
                  <a:rPr lang="en-US" dirty="0">
                    <a:sym typeface="Symbol" panose="05050102010706020507" pitchFamily="18" charset="2"/>
                  </a:rPr>
                  <a:t>, b, bb, </a:t>
                </a:r>
                <a:r>
                  <a:rPr lang="en-US" dirty="0" err="1">
                    <a:sym typeface="Symbol" panose="05050102010706020507" pitchFamily="18" charset="2"/>
                  </a:rPr>
                  <a:t>bbb</a:t>
                </a:r>
                <a:r>
                  <a:rPr lang="en-US" dirty="0">
                    <a:sym typeface="Symbol" panose="05050102010706020507" pitchFamily="18" charset="2"/>
                  </a:rPr>
                  <a:t>, </a:t>
                </a:r>
                <a:r>
                  <a:rPr lang="en-US" dirty="0" err="1">
                    <a:sym typeface="Symbol" panose="05050102010706020507" pitchFamily="18" charset="2"/>
                  </a:rPr>
                  <a:t>bbbb</a:t>
                </a:r>
                <a:r>
                  <a:rPr lang="en-US" dirty="0">
                    <a:sym typeface="Symbol" panose="05050102010706020507" pitchFamily="18" charset="2"/>
                  </a:rPr>
                  <a:t>, …}</a:t>
                </a:r>
                <a:endParaRPr lang="en-US" dirty="0"/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dirty="0"/>
                  <a:t>	for the language {</a:t>
                </a:r>
                <a:r>
                  <a:rPr lang="en-US" dirty="0">
                    <a:sym typeface="Symbol" panose="05050102010706020507" pitchFamily="18" charset="2"/>
                  </a:rPr>
                  <a:t>}</a:t>
                </a: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63" t="-2683" r="-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9906736"/>
      </p:ext>
    </p:extLst>
  </p:cSld>
  <p:clrMapOvr>
    <a:masterClrMapping/>
  </p:clrMapOvr>
  <p:transition>
    <p:split orient="vert"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in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, then </a:t>
                </a:r>
              </a:p>
              <a:p>
                <a:pPr lvl="1"/>
                <a:r>
                  <a:rPr lang="en-US" dirty="0"/>
                  <a:t>By Rule 3 (1</a:t>
                </a:r>
                <a:r>
                  <a:rPr lang="en-US" baseline="30000" dirty="0"/>
                  <a:t>st</a:t>
                </a:r>
                <a:r>
                  <a:rPr lang="en-US" dirty="0"/>
                  <a:t> one), combined with Rule 2 (last 2)</a:t>
                </a:r>
              </a:p>
              <a:p>
                <a:pPr lvl="2"/>
                <a:r>
                  <a:rPr lang="en-US" dirty="0"/>
                  <a:t>aa		for the language {aa}</a:t>
                </a:r>
              </a:p>
              <a:p>
                <a:pPr lvl="2">
                  <a:tabLst>
                    <a:tab pos="2743200" algn="l"/>
                  </a:tabLst>
                </a:pPr>
                <a:r>
                  <a:rPr lang="en-US" dirty="0"/>
                  <a:t>(aa)*	for the language of all strings of even 	number of a’s (and no b’s)</a:t>
                </a:r>
              </a:p>
              <a:p>
                <a:pPr lvl="2">
                  <a:tabLst>
                    <a:tab pos="2743200" algn="l"/>
                  </a:tabLst>
                </a:pPr>
                <a:r>
                  <a:rPr lang="en-US" dirty="0"/>
                  <a:t>a*(b*)	for the language {</a:t>
                </a:r>
                <a:r>
                  <a:rPr lang="en-US" dirty="0">
                    <a:sym typeface="Symbol" panose="05050102010706020507" pitchFamily="18" charset="2"/>
                  </a:rPr>
                  <a:t></a:t>
                </a:r>
                <a:r>
                  <a:rPr lang="en-US" dirty="0"/>
                  <a:t>, a, b, ab, </a:t>
                </a:r>
                <a:r>
                  <a:rPr lang="en-US" dirty="0" err="1"/>
                  <a:t>aab</a:t>
                </a:r>
                <a:r>
                  <a:rPr lang="en-US" dirty="0"/>
                  <a:t>, </a:t>
                </a:r>
                <a:r>
                  <a:rPr lang="en-US" dirty="0" err="1"/>
                  <a:t>aabb</a:t>
                </a:r>
                <a:r>
                  <a:rPr lang="en-US" dirty="0"/>
                  <a:t>, 	</a:t>
                </a:r>
                <a:r>
                  <a:rPr lang="en-US" dirty="0" err="1"/>
                  <a:t>abb</a:t>
                </a:r>
                <a:r>
                  <a:rPr lang="en-US" dirty="0"/>
                  <a:t>, </a:t>
                </a:r>
                <a:r>
                  <a:rPr lang="en-US" dirty="0" err="1"/>
                  <a:t>abbb</a:t>
                </a:r>
                <a:r>
                  <a:rPr lang="en-US" dirty="0"/>
                  <a:t>, </a:t>
                </a:r>
                <a:r>
                  <a:rPr lang="en-US" dirty="0" err="1"/>
                  <a:t>aaaabbb</a:t>
                </a:r>
                <a:r>
                  <a:rPr lang="en-US" dirty="0"/>
                  <a:t>…} and so on.</a:t>
                </a:r>
              </a:p>
              <a:p>
                <a:pPr lvl="1"/>
                <a:r>
                  <a:rPr lang="en-US" dirty="0"/>
                  <a:t>By Combining Rules 2, 3 and 4,</a:t>
                </a:r>
              </a:p>
              <a:p>
                <a:pPr lvl="2"/>
                <a:r>
                  <a:rPr lang="en-US" dirty="0"/>
                  <a:t>(</a:t>
                </a:r>
                <a:r>
                  <a:rPr lang="en-US" dirty="0" err="1"/>
                  <a:t>a+b</a:t>
                </a:r>
                <a:r>
                  <a:rPr lang="en-US" dirty="0"/>
                  <a:t>)*	for the language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m:rPr>
                        <m:nor/>
                      </m:rPr>
                      <a:rPr lang="en-US" b="0" i="0" baseline="30000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2">
                  <a:tabLst>
                    <a:tab pos="2743200" algn="l"/>
                  </a:tabLst>
                </a:pPr>
                <a:r>
                  <a:rPr lang="en-US" dirty="0"/>
                  <a:t>a(</a:t>
                </a:r>
                <a:r>
                  <a:rPr lang="en-US" dirty="0" err="1"/>
                  <a:t>a+b</a:t>
                </a:r>
                <a:r>
                  <a:rPr lang="en-US" dirty="0"/>
                  <a:t>)*bb	for the language of all strings that start 	with ‘a’ and end with ‘bb’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663" t="-1707" r="-1209" b="-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8846512"/>
      </p:ext>
    </p:extLst>
  </p:cSld>
  <p:clrMapOvr>
    <a:masterClrMapping/>
  </p:clrMapOvr>
  <p:transition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Precedence Rules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863019" y="1628800"/>
          <a:ext cx="3284612" cy="35554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84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88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 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88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8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88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59632" y="192717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Highest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9632" y="458112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Lowest</a:t>
            </a:r>
          </a:p>
        </p:txBody>
      </p:sp>
      <p:cxnSp>
        <p:nvCxnSpPr>
          <p:cNvPr id="9" name="Straight Arrow Connector 8"/>
          <p:cNvCxnSpPr>
            <a:stCxn id="7" idx="0"/>
            <a:endCxn id="6" idx="2"/>
          </p:cNvCxnSpPr>
          <p:nvPr/>
        </p:nvCxnSpPr>
        <p:spPr bwMode="auto">
          <a:xfrm flipV="1">
            <a:off x="1717450" y="2296510"/>
            <a:ext cx="25648" cy="22846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90656329"/>
      </p:ext>
    </p:extLst>
  </p:cSld>
  <p:clrMapOvr>
    <a:masterClrMapping/>
  </p:clrMapOvr>
  <p:transition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parentheses to clarify what each regular expression represents below.</a:t>
            </a:r>
          </a:p>
          <a:p>
            <a:pPr lvl="1"/>
            <a:r>
              <a:rPr lang="en-US" dirty="0"/>
              <a:t>ab*a		</a:t>
            </a:r>
            <a:r>
              <a:rPr lang="en-US" dirty="0">
                <a:sym typeface="Wingdings" panose="05000000000000000000" pitchFamily="2" charset="2"/>
              </a:rPr>
              <a:t></a:t>
            </a:r>
          </a:p>
          <a:p>
            <a:pPr lvl="1"/>
            <a:r>
              <a:rPr lang="en-US" dirty="0"/>
              <a:t>a + b a		</a:t>
            </a:r>
            <a:r>
              <a:rPr lang="en-US" dirty="0">
                <a:sym typeface="Wingdings" panose="05000000000000000000" pitchFamily="2" charset="2"/>
              </a:rPr>
              <a:t></a:t>
            </a:r>
          </a:p>
          <a:p>
            <a:pPr lvl="1"/>
            <a:r>
              <a:rPr lang="en-US" dirty="0"/>
              <a:t>(a + b*)a*	</a:t>
            </a:r>
            <a:r>
              <a:rPr lang="en-US" dirty="0">
                <a:sym typeface="Wingdings" panose="05000000000000000000" pitchFamily="2" charset="2"/>
              </a:rPr>
              <a:t></a:t>
            </a:r>
          </a:p>
          <a:p>
            <a:pPr lvl="1"/>
            <a:r>
              <a:rPr lang="en-US" dirty="0"/>
              <a:t>b*(ab*ab*)*	</a:t>
            </a:r>
            <a:r>
              <a:rPr lang="en-US" dirty="0">
                <a:sym typeface="Wingdings" panose="05000000000000000000" pitchFamily="2" charset="2"/>
              </a:rPr>
              <a:t>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23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893ED30-779B-5742-ACB9-62CE8150AE68}"/>
                  </a:ext>
                </a:extLst>
              </p14:cNvPr>
              <p14:cNvContentPartPr/>
              <p14:nvPr/>
            </p14:nvContentPartPr>
            <p14:xfrm>
              <a:off x="5438160" y="2554560"/>
              <a:ext cx="3107880" cy="22071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893ED30-779B-5742-ACB9-62CE8150AE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960" y="2538360"/>
                <a:ext cx="3140280" cy="223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1468617"/>
      </p:ext>
    </p:extLst>
  </p:cSld>
  <p:clrMapOvr>
    <a:masterClrMapping/>
  </p:clrMapOvr>
  <p:transition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 and 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is a RE, then L(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) denotes the language represented by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if and only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Which of the following regular expressions represents a language that contains the word aa?</a:t>
                </a:r>
              </a:p>
              <a:p>
                <a:pPr lvl="1"/>
                <a:r>
                  <a:rPr lang="en-US" dirty="0"/>
                  <a:t>ab*a</a:t>
                </a:r>
              </a:p>
              <a:p>
                <a:pPr lvl="1"/>
                <a:r>
                  <a:rPr lang="en-US" dirty="0"/>
                  <a:t>a + b a</a:t>
                </a:r>
              </a:p>
              <a:p>
                <a:pPr lvl="1"/>
                <a:r>
                  <a:rPr lang="en-US" dirty="0"/>
                  <a:t>(a + b) a</a:t>
                </a:r>
              </a:p>
              <a:p>
                <a:pPr lvl="1"/>
                <a:r>
                  <a:rPr lang="en-US" dirty="0"/>
                  <a:t>b*(ab*ab*)*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63" t="-2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24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2CEE0E2-3DFF-A841-8972-2E9B958F4489}"/>
                  </a:ext>
                </a:extLst>
              </p14:cNvPr>
              <p14:cNvContentPartPr/>
              <p14:nvPr/>
            </p14:nvContentPartPr>
            <p14:xfrm>
              <a:off x="709920" y="4473720"/>
              <a:ext cx="464760" cy="18572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2CEE0E2-3DFF-A841-8972-2E9B958F448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3720" y="4457520"/>
                <a:ext cx="497160" cy="188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0713347"/>
      </p:ext>
    </p:extLst>
  </p:cSld>
  <p:clrMapOvr>
    <a:masterClrMapping/>
  </p:clrMapOvr>
  <p:transition>
    <p:split orient="vert"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i="1" dirty="0"/>
                  <a:t>L</a:t>
                </a:r>
                <a:r>
                  <a:rPr lang="en-US" dirty="0"/>
                  <a:t> is </a:t>
                </a:r>
                <a:r>
                  <a:rPr lang="en-US" i="1" dirty="0"/>
                  <a:t>regular </a:t>
                </a:r>
                <a:r>
                  <a:rPr lang="en-US" dirty="0"/>
                  <a:t>if it can be represented by a regular expression.</a:t>
                </a:r>
              </a:p>
              <a:p>
                <a:pPr lvl="1"/>
                <a:r>
                  <a:rPr lang="en-US" dirty="0"/>
                  <a:t>i.e., </a:t>
                </a:r>
                <a:r>
                  <a:rPr lang="en-US" i="1" dirty="0"/>
                  <a:t>L</a:t>
                </a:r>
                <a:r>
                  <a:rPr lang="en-US" dirty="0"/>
                  <a:t> is regular if there is a regular expression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such that </a:t>
                </a:r>
                <a:r>
                  <a:rPr lang="en-US" i="1" dirty="0"/>
                  <a:t>L</a:t>
                </a:r>
                <a:r>
                  <a:rPr lang="en-US" dirty="0"/>
                  <a:t> = </a:t>
                </a:r>
                <a:r>
                  <a:rPr lang="en-US" i="1" dirty="0"/>
                  <a:t>L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).</a:t>
                </a:r>
              </a:p>
              <a:p>
                <a:pPr lvl="1"/>
                <a:r>
                  <a:rPr lang="en-US" dirty="0"/>
                  <a:t>Examples</a:t>
                </a:r>
              </a:p>
              <a:p>
                <a:pPr lvl="2"/>
                <a:r>
                  <a:rPr lang="en-US" i="1" dirty="0"/>
                  <a:t>L</a:t>
                </a:r>
                <a:r>
                  <a:rPr lang="en-US" dirty="0"/>
                  <a:t> = {</a:t>
                </a:r>
                <a:r>
                  <a:rPr lang="en-US" i="1" dirty="0"/>
                  <a:t>aa</a:t>
                </a:r>
                <a:r>
                  <a:rPr lang="en-US" dirty="0"/>
                  <a:t>, </a:t>
                </a:r>
                <a:r>
                  <a:rPr lang="en-US" i="1" dirty="0"/>
                  <a:t>ab</a:t>
                </a:r>
                <a:r>
                  <a:rPr lang="en-US" dirty="0"/>
                  <a:t>, </a:t>
                </a:r>
                <a:r>
                  <a:rPr lang="en-US" i="1" dirty="0"/>
                  <a:t>bb</a:t>
                </a:r>
                <a:r>
                  <a:rPr lang="en-US" dirty="0"/>
                  <a:t>, </a:t>
                </a:r>
                <a:r>
                  <a:rPr lang="en-US" i="1" dirty="0" err="1"/>
                  <a:t>ba</a:t>
                </a:r>
                <a:r>
                  <a:rPr lang="en-US" dirty="0"/>
                  <a:t>} is regular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=</a:t>
                </a:r>
              </a:p>
              <a:p>
                <a:pPr lvl="2"/>
                <a:r>
                  <a:rPr lang="en-US" i="1" dirty="0"/>
                  <a:t>L</a:t>
                </a:r>
                <a:r>
                  <a:rPr lang="en-US" dirty="0"/>
                  <a:t> = {</a:t>
                </a:r>
                <a:r>
                  <a:rPr lang="en-US" i="1" dirty="0"/>
                  <a:t>w | w </a:t>
                </a:r>
                <a:r>
                  <a:rPr lang="en-US" dirty="0"/>
                  <a:t>has no </a:t>
                </a:r>
                <a:r>
                  <a:rPr lang="en-US" i="1" dirty="0"/>
                  <a:t>a</a:t>
                </a:r>
                <a:r>
                  <a:rPr lang="en-US" dirty="0"/>
                  <a:t>} is regular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=</a:t>
                </a:r>
              </a:p>
              <a:p>
                <a:pPr lvl="2"/>
                <a:r>
                  <a:rPr lang="en-US" i="1" dirty="0"/>
                  <a:t>L</a:t>
                </a:r>
                <a:r>
                  <a:rPr lang="en-US" dirty="0"/>
                  <a:t> = {</a:t>
                </a:r>
                <a:r>
                  <a:rPr lang="en-US" i="1" dirty="0"/>
                  <a:t>w | w = a</a:t>
                </a:r>
                <a:r>
                  <a:rPr lang="en-US" i="1" baseline="30000" dirty="0"/>
                  <a:t>n</a:t>
                </a:r>
                <a:r>
                  <a:rPr lang="en-US" i="1" dirty="0"/>
                  <a:t> </a:t>
                </a:r>
                <a:r>
                  <a:rPr lang="en-US" i="1" dirty="0" err="1"/>
                  <a:t>b</a:t>
                </a:r>
                <a:r>
                  <a:rPr lang="en-US" i="1" baseline="30000" dirty="0" err="1"/>
                  <a:t>n</a:t>
                </a:r>
                <a:r>
                  <a:rPr lang="en-US" i="1" dirty="0"/>
                  <a:t> </a:t>
                </a:r>
                <a:r>
                  <a:rPr lang="en-US" dirty="0"/>
                  <a:t>for </a:t>
                </a:r>
                <a:r>
                  <a:rPr lang="en-US" i="1" dirty="0"/>
                  <a:t>n</a:t>
                </a:r>
                <a:r>
                  <a:rPr lang="en-US" dirty="0"/>
                  <a:t> </a:t>
                </a:r>
                <a:r>
                  <a:rPr lang="en-US" dirty="0">
                    <a:sym typeface="Symbol" panose="05050102010706020507" pitchFamily="18" charset="2"/>
                  </a:rPr>
                  <a:t> </a:t>
                </a:r>
                <a:r>
                  <a:rPr lang="en-US" dirty="0"/>
                  <a:t>1 } is not regular.</a:t>
                </a:r>
              </a:p>
              <a:p>
                <a:pPr lvl="2"/>
                <a:r>
                  <a:rPr lang="en-US" i="1" dirty="0" err="1"/>
                  <a:t>L</a:t>
                </a:r>
                <a:r>
                  <a:rPr lang="en-US" i="1" baseline="-25000" dirty="0" err="1"/>
                  <a:t>p</a:t>
                </a:r>
                <a:r>
                  <a:rPr lang="en-US" dirty="0"/>
                  <a:t> (the language of palindromes) is not regular.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63" t="-1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25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C8CC688-FC29-124C-9747-2E124B102C67}"/>
                  </a:ext>
                </a:extLst>
              </p14:cNvPr>
              <p14:cNvContentPartPr/>
              <p14:nvPr/>
            </p14:nvContentPartPr>
            <p14:xfrm>
              <a:off x="6710760" y="3960720"/>
              <a:ext cx="1710360" cy="7858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C8CC688-FC29-124C-9747-2E124B102C6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94560" y="3944520"/>
                <a:ext cx="1742760" cy="81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8495167"/>
      </p:ext>
    </p:extLst>
  </p:cSld>
  <p:clrMapOvr>
    <a:masterClrMapping/>
  </p:clrMapOvr>
  <p:transition>
    <p:split orient="vert"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Theorem</a:t>
            </a:r>
            <a:r>
              <a:rPr lang="en-US" dirty="0"/>
              <a:t>: Regular languages are closed under union, intersection, complement, concatenation, and star operations.</a:t>
            </a:r>
          </a:p>
          <a:p>
            <a:r>
              <a:rPr lang="en-US" b="1" dirty="0"/>
              <a:t>Theorem</a:t>
            </a:r>
            <a:r>
              <a:rPr lang="en-US" dirty="0"/>
              <a:t>: Any finite language is regular.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75359"/>
      </p:ext>
    </p:extLst>
  </p:cSld>
  <p:clrMapOvr>
    <a:masterClrMapping/>
  </p:clrMapOvr>
  <p:transition>
    <p:split orient="vert"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5300" y="1571612"/>
                <a:ext cx="8397180" cy="509774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= {</a:t>
                </a:r>
                <a:r>
                  <a:rPr lang="en-US" i="1" dirty="0"/>
                  <a:t>a</a:t>
                </a:r>
                <a:r>
                  <a:rPr lang="en-US" dirty="0"/>
                  <a:t>, </a:t>
                </a:r>
                <a:r>
                  <a:rPr lang="en-US" i="1" dirty="0"/>
                  <a:t>b</a:t>
                </a:r>
                <a:r>
                  <a:rPr lang="en-US" dirty="0"/>
                  <a:t>}. For each of the following languages, determine if it is a regular or not, and give a regular expression that represent each of the regular ones.</a:t>
                </a:r>
              </a:p>
              <a:p>
                <a:pPr lvl="1"/>
                <a:r>
                  <a:rPr lang="en-US" dirty="0"/>
                  <a:t>The set of all strings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that end with </a:t>
                </a:r>
                <a:r>
                  <a:rPr lang="en-US" i="1" dirty="0"/>
                  <a:t>a</a:t>
                </a:r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The set of all strings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that end with </a:t>
                </a:r>
                <a:r>
                  <a:rPr lang="en-US" i="1" dirty="0"/>
                  <a:t>a</a:t>
                </a:r>
                <a:r>
                  <a:rPr lang="en-US" dirty="0"/>
                  <a:t> or </a:t>
                </a:r>
                <a:r>
                  <a:rPr lang="en-US" i="1" dirty="0"/>
                  <a:t>b</a:t>
                </a:r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The set of all strings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that contain the substring </a:t>
                </a:r>
                <a:r>
                  <a:rPr lang="en-US" sz="2400" i="1" dirty="0" err="1"/>
                  <a:t>bbb</a:t>
                </a:r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The set of all strings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that do not contain the substring </a:t>
                </a:r>
                <a:r>
                  <a:rPr lang="en-US" sz="2400" i="1" dirty="0" err="1"/>
                  <a:t>bbb</a:t>
                </a:r>
                <a:endParaRPr lang="en-US" sz="24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" y="1571612"/>
                <a:ext cx="8397180" cy="5097748"/>
              </a:xfrm>
              <a:blipFill rotWithShape="0">
                <a:blip r:embed="rId3"/>
                <a:stretch>
                  <a:fillRect l="-1597" t="-1675" r="-508" b="-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27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6DD0AA3-17EC-0E4C-B744-FE022A90E4DD}"/>
                  </a:ext>
                </a:extLst>
              </p14:cNvPr>
              <p14:cNvContentPartPr/>
              <p14:nvPr/>
            </p14:nvContentPartPr>
            <p14:xfrm>
              <a:off x="2143800" y="897480"/>
              <a:ext cx="6857640" cy="45097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6DD0AA3-17EC-0E4C-B744-FE022A90E4D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27600" y="881280"/>
                <a:ext cx="6890040" cy="45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3140468"/>
      </p:ext>
    </p:extLst>
  </p:cSld>
  <p:clrMapOvr>
    <a:masterClrMapping/>
  </p:clrMapOvr>
  <p:transition>
    <p:split orient="vert"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014D-BA2C-5846-A253-3AF471151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3F5CE-46BD-084B-8650-82A846F10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D97CD-50F7-3B41-B608-0A05176E9C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28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2EDA8794-7C21-294E-8435-DDF2BE56DFAE}"/>
                  </a:ext>
                </a:extLst>
              </p14:cNvPr>
              <p14:cNvContentPartPr/>
              <p14:nvPr/>
            </p14:nvContentPartPr>
            <p14:xfrm>
              <a:off x="1294920" y="1172160"/>
              <a:ext cx="7474320" cy="44539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2EDA8794-7C21-294E-8435-DDF2BE56DFA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8720" y="1155960"/>
                <a:ext cx="7506720" cy="448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3853618"/>
      </p:ext>
    </p:extLst>
  </p:cSld>
  <p:clrMapOvr>
    <a:masterClrMapping/>
  </p:clrMapOvr>
  <p:transition>
    <p:split orient="vert"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 = {a, b}. For each of the following regular languages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, find two strings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dirty="0"/>
                  <a:t> such that </a:t>
                </a:r>
                <a:r>
                  <a:rPr lang="en-US" i="1" dirty="0"/>
                  <a:t>x</a:t>
                </a:r>
                <a:r>
                  <a:rPr lang="en-US" dirty="0"/>
                  <a:t> is a word in the given language, and </a:t>
                </a:r>
                <a:r>
                  <a:rPr lang="en-US" i="1" dirty="0"/>
                  <a:t>y</a:t>
                </a:r>
                <a:r>
                  <a:rPr lang="en-US" dirty="0"/>
                  <a:t> is not. (If there is no such </a:t>
                </a:r>
                <a:r>
                  <a:rPr lang="en-US" i="1" dirty="0"/>
                  <a:t>x</a:t>
                </a:r>
                <a:r>
                  <a:rPr lang="en-US" dirty="0"/>
                  <a:t> or </a:t>
                </a:r>
                <a:r>
                  <a:rPr lang="en-US" i="1" dirty="0"/>
                  <a:t>y</a:t>
                </a:r>
                <a:r>
                  <a:rPr lang="en-US" dirty="0"/>
                  <a:t>, write “none”)</a:t>
                </a:r>
              </a:p>
              <a:p>
                <a:pPr lvl="1"/>
                <a:r>
                  <a:rPr lang="en-US" i="1" dirty="0">
                    <a:ea typeface="+mn-ea"/>
                    <a:cs typeface="+mn-cs"/>
                  </a:rPr>
                  <a:t>a</a:t>
                </a:r>
                <a:r>
                  <a:rPr lang="en-US" dirty="0"/>
                  <a:t> + </a:t>
                </a:r>
                <a:r>
                  <a:rPr lang="en-US" i="1" dirty="0">
                    <a:ea typeface="+mn-ea"/>
                    <a:cs typeface="+mn-cs"/>
                  </a:rPr>
                  <a:t>ab</a:t>
                </a:r>
              </a:p>
              <a:p>
                <a:pPr lvl="1"/>
                <a:r>
                  <a:rPr lang="en-US" dirty="0"/>
                  <a:t>(</a:t>
                </a:r>
                <a:r>
                  <a:rPr lang="en-US" i="1" dirty="0">
                    <a:ea typeface="+mn-ea"/>
                    <a:cs typeface="+mn-cs"/>
                  </a:rPr>
                  <a:t>ab</a:t>
                </a:r>
                <a:r>
                  <a:rPr lang="en-US" dirty="0"/>
                  <a:t>* + </a:t>
                </a:r>
                <a:r>
                  <a:rPr lang="en-US" i="1" dirty="0">
                    <a:ea typeface="+mn-ea"/>
                    <a:cs typeface="+mn-cs"/>
                  </a:rPr>
                  <a:t>b</a:t>
                </a:r>
                <a:r>
                  <a:rPr lang="en-US" dirty="0"/>
                  <a:t>)*</a:t>
                </a:r>
              </a:p>
              <a:p>
                <a:pPr lvl="1"/>
                <a:r>
                  <a:rPr lang="en-US" dirty="0"/>
                  <a:t>(</a:t>
                </a:r>
                <a:r>
                  <a:rPr lang="en-US" i="1" dirty="0">
                    <a:ea typeface="+mn-ea"/>
                    <a:cs typeface="+mn-cs"/>
                  </a:rPr>
                  <a:t>a</a:t>
                </a:r>
                <a:r>
                  <a:rPr lang="en-US" dirty="0"/>
                  <a:t>*</a:t>
                </a:r>
                <a:r>
                  <a:rPr lang="en-US" i="1" dirty="0">
                    <a:ea typeface="+mn-ea"/>
                    <a:cs typeface="+mn-cs"/>
                  </a:rPr>
                  <a:t>b</a:t>
                </a:r>
                <a:r>
                  <a:rPr lang="en-US" dirty="0"/>
                  <a:t>*)*</a:t>
                </a:r>
              </a:p>
              <a:p>
                <a:pPr lvl="1"/>
                <a:r>
                  <a:rPr lang="en-US" i="1" dirty="0">
                    <a:ea typeface="+mn-ea"/>
                    <a:cs typeface="+mn-cs"/>
                  </a:rPr>
                  <a:t>a</a:t>
                </a:r>
                <a:r>
                  <a:rPr lang="en-US" dirty="0"/>
                  <a:t>* (</a:t>
                </a:r>
                <a:r>
                  <a:rPr lang="en-US" i="1" dirty="0" err="1">
                    <a:ea typeface="+mn-ea"/>
                    <a:cs typeface="+mn-cs"/>
                  </a:rPr>
                  <a:t>ba</a:t>
                </a:r>
                <a:r>
                  <a:rPr lang="en-US" dirty="0"/>
                  <a:t> + </a:t>
                </a:r>
                <a:r>
                  <a:rPr lang="en-US" i="1" dirty="0">
                    <a:ea typeface="+mn-ea"/>
                    <a:cs typeface="+mn-cs"/>
                  </a:rPr>
                  <a:t>b</a:t>
                </a:r>
                <a:r>
                  <a:rPr lang="en-US" dirty="0"/>
                  <a:t> + </a:t>
                </a:r>
                <a:r>
                  <a:rPr lang="en-US" i="1" dirty="0">
                    <a:ea typeface="+mn-ea"/>
                    <a:cs typeface="+mn-cs"/>
                  </a:rPr>
                  <a:t>aa</a:t>
                </a:r>
                <a:r>
                  <a:rPr lang="en-US" dirty="0"/>
                  <a:t>)*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63" t="-1707" r="-2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29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DD49AC3-8D5F-AC47-A380-56F4BC4B0654}"/>
                  </a:ext>
                </a:extLst>
              </p14:cNvPr>
              <p14:cNvContentPartPr/>
              <p14:nvPr/>
            </p14:nvContentPartPr>
            <p14:xfrm>
              <a:off x="4397760" y="4179240"/>
              <a:ext cx="1978560" cy="11829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DD49AC3-8D5F-AC47-A380-56F4BC4B065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81560" y="4163040"/>
                <a:ext cx="2010960" cy="121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9033245"/>
      </p:ext>
    </p:extLst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Alphabet and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language consists of words. </a:t>
            </a:r>
          </a:p>
          <a:p>
            <a:pPr lvl="1"/>
            <a:r>
              <a:rPr lang="en-US" dirty="0"/>
              <a:t>Each word consists of letters.</a:t>
            </a:r>
          </a:p>
          <a:p>
            <a:pPr lvl="2"/>
            <a:r>
              <a:rPr lang="en-US" dirty="0"/>
              <a:t>Letters are taken from a set of symbols called the alphabet. </a:t>
            </a:r>
          </a:p>
          <a:p>
            <a:r>
              <a:rPr lang="en-US" dirty="0"/>
              <a:t>A sequence of letters forms a string that can or cannot be a word in the language. </a:t>
            </a:r>
          </a:p>
          <a:p>
            <a:pPr lvl="1"/>
            <a:r>
              <a:rPr lang="en-US" dirty="0"/>
              <a:t>For example, </a:t>
            </a:r>
            <a:r>
              <a:rPr lang="en-US" i="1" dirty="0"/>
              <a:t>apple </a:t>
            </a:r>
            <a:r>
              <a:rPr lang="en-US" dirty="0"/>
              <a:t>and </a:t>
            </a:r>
            <a:r>
              <a:rPr lang="en-US" i="1" dirty="0"/>
              <a:t>book </a:t>
            </a:r>
            <a:r>
              <a:rPr lang="en-US" dirty="0"/>
              <a:t>are two words in English, but the string </a:t>
            </a:r>
            <a:r>
              <a:rPr lang="en-US" i="1" dirty="0" err="1"/>
              <a:t>aaabbbccc</a:t>
            </a:r>
            <a:r>
              <a:rPr lang="en-US" i="1" dirty="0"/>
              <a:t> </a:t>
            </a:r>
            <a:r>
              <a:rPr lang="en-US" dirty="0"/>
              <a:t>is not, even though they are all strings defined over the same alphabet. </a:t>
            </a:r>
          </a:p>
          <a:p>
            <a:pPr lvl="1"/>
            <a:r>
              <a:rPr lang="en-US" dirty="0"/>
              <a:t>Similarly, the binary language (or code) that is defined on the alphabet {0, 1}.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403582"/>
      </p:ext>
    </p:extLst>
  </p:cSld>
  <p:clrMapOvr>
    <a:masterClrMapping/>
  </p:clrMapOvr>
  <p:transition>
    <p:split orient="vert"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Cruise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75" y="1921355"/>
            <a:ext cx="7885125" cy="373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72615"/>
      </p:ext>
    </p:extLst>
  </p:cSld>
  <p:clrMapOvr>
    <a:masterClrMapping/>
  </p:clrMapOvr>
  <p:transition>
    <p:split orient="vert"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3645024"/>
            <a:ext cx="8064500" cy="2927248"/>
          </a:xfrm>
        </p:spPr>
        <p:txBody>
          <a:bodyPr/>
          <a:lstStyle/>
          <a:p>
            <a:r>
              <a:rPr lang="en-US" dirty="0"/>
              <a:t>Does M</a:t>
            </a:r>
            <a:r>
              <a:rPr lang="en-US" baseline="-25000" dirty="0"/>
              <a:t>1</a:t>
            </a:r>
            <a:r>
              <a:rPr lang="en-US" dirty="0"/>
              <a:t> accept the string 1101?</a:t>
            </a:r>
          </a:p>
          <a:p>
            <a:r>
              <a:rPr lang="en-US" dirty="0"/>
              <a:t>Test M</a:t>
            </a:r>
            <a:r>
              <a:rPr lang="en-US" baseline="-25000" dirty="0"/>
              <a:t>1</a:t>
            </a:r>
            <a:r>
              <a:rPr lang="en-US" dirty="0"/>
              <a:t> on the following input strings: 1, 01, 11, 0101010101, 100, 0100, 110000, 0101000000, 0, 10, and 101000.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653502"/>
            <a:ext cx="4608512" cy="184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00381"/>
      </p:ext>
    </p:extLst>
  </p:cSld>
  <p:clrMapOvr>
    <a:masterClrMapping/>
  </p:clrMapOvr>
  <p:transition>
    <p:split orient="vert"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Deterministic </a:t>
            </a:r>
            <a:r>
              <a:rPr lang="en-US" dirty="0"/>
              <a:t>machines: In the previous example, M</a:t>
            </a:r>
            <a:r>
              <a:rPr lang="en-US" baseline="-25000" dirty="0"/>
              <a:t>1</a:t>
            </a:r>
            <a:r>
              <a:rPr lang="en-US" dirty="0"/>
              <a:t> is </a:t>
            </a:r>
            <a:r>
              <a:rPr lang="en-US" i="1" dirty="0"/>
              <a:t>deterministic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i.e., At every state, q, when the machine M</a:t>
            </a:r>
            <a:r>
              <a:rPr lang="en-US" baseline="-25000" dirty="0"/>
              <a:t>1</a:t>
            </a:r>
            <a:r>
              <a:rPr lang="en-US" dirty="0"/>
              <a:t> reads an input symbol, it knows (or determines) where to go next according to the input symbol and the current state. </a:t>
            </a:r>
          </a:p>
          <a:p>
            <a:pPr lvl="1"/>
            <a:r>
              <a:rPr lang="en-US" dirty="0"/>
              <a:t>This is called a Deterministic Finite Automata (DFA).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733937"/>
      </p:ext>
    </p:extLst>
  </p:cSld>
  <p:clrMapOvr>
    <a:masterClrMapping/>
  </p:clrMapOvr>
  <p:transition>
    <p:split orient="vert"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Deterministic Finite State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deterministic finite automaton </a:t>
            </a:r>
            <a:r>
              <a:rPr lang="en-US" dirty="0"/>
              <a:t>(DFA) is a quintuple (Q,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, </a:t>
            </a:r>
            <a:r>
              <a:rPr lang="en-US" dirty="0">
                <a:sym typeface="Symbol" panose="05050102010706020507" pitchFamily="18" charset="2"/>
              </a:rPr>
              <a:t></a:t>
            </a:r>
            <a:r>
              <a:rPr lang="en-US" dirty="0"/>
              <a:t>, s, F), where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Q is a finite set called the </a:t>
            </a:r>
            <a:r>
              <a:rPr lang="en-US" i="1" dirty="0"/>
              <a:t>states</a:t>
            </a:r>
            <a:r>
              <a:rPr lang="en-US" dirty="0"/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is a finite set called the </a:t>
            </a:r>
            <a:r>
              <a:rPr lang="en-US" i="1" dirty="0"/>
              <a:t>alphabet</a:t>
            </a:r>
            <a:r>
              <a:rPr lang="en-US" dirty="0"/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</a:t>
            </a:r>
            <a:r>
              <a:rPr lang="en-US" dirty="0"/>
              <a:t>: </a:t>
            </a:r>
            <a:r>
              <a:rPr lang="en-US" dirty="0">
                <a:sym typeface="Symbol" panose="05050102010706020507" pitchFamily="18" charset="2"/>
              </a:rPr>
              <a:t>Q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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 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Q is the </a:t>
            </a:r>
            <a:r>
              <a:rPr lang="en-US" i="1" dirty="0"/>
              <a:t>transition function</a:t>
            </a:r>
            <a:r>
              <a:rPr lang="en-US" dirty="0"/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s </a:t>
            </a:r>
            <a:r>
              <a:rPr lang="en-US" dirty="0">
                <a:sym typeface="Symbol" panose="05050102010706020507" pitchFamily="18" charset="2"/>
              </a:rPr>
              <a:t></a:t>
            </a:r>
            <a:r>
              <a:rPr lang="en-US" dirty="0"/>
              <a:t> Q is the </a:t>
            </a:r>
            <a:r>
              <a:rPr lang="en-US" i="1" dirty="0"/>
              <a:t>start state</a:t>
            </a:r>
            <a:r>
              <a:rPr lang="en-US" dirty="0"/>
              <a:t>, and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F </a:t>
            </a:r>
            <a:r>
              <a:rPr lang="en-US" dirty="0">
                <a:sym typeface="Symbol" panose="05050102010706020507" pitchFamily="18" charset="2"/>
              </a:rPr>
              <a:t></a:t>
            </a:r>
            <a:r>
              <a:rPr lang="en-US" dirty="0"/>
              <a:t> Q is the set of </a:t>
            </a:r>
            <a:r>
              <a:rPr lang="en-US" i="1" dirty="0"/>
              <a:t>accept states </a:t>
            </a:r>
            <a:r>
              <a:rPr lang="en-US" dirty="0"/>
              <a:t>(also called </a:t>
            </a:r>
            <a:r>
              <a:rPr lang="en-US" i="1" dirty="0"/>
              <a:t>final states</a:t>
            </a:r>
            <a:r>
              <a:rPr lang="en-US" dirty="0"/>
              <a:t>).</a:t>
            </a:r>
          </a:p>
          <a:p>
            <a:pPr marL="1314450" lvl="2" indent="-514350"/>
            <a:r>
              <a:rPr lang="en-US" dirty="0"/>
              <a:t>Are we allowed to have no accept states?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7182565"/>
      </p:ext>
    </p:extLst>
  </p:cSld>
  <p:clrMapOvr>
    <a:masterClrMapping/>
  </p:clrMapOvr>
  <p:transition>
    <p:split orient="vert"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M</a:t>
            </a:r>
            <a:r>
              <a:rPr lang="en-US" baseline="-25000" dirty="0"/>
              <a:t>1</a:t>
            </a:r>
            <a:r>
              <a:rPr lang="en-US" dirty="0"/>
              <a:t> formally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935375"/>
            <a:ext cx="2998996" cy="119943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C8D14514-DB1A-0D48-850F-DC8555C3815A}"/>
                  </a:ext>
                </a:extLst>
              </p14:cNvPr>
              <p14:cNvContentPartPr/>
              <p14:nvPr/>
            </p14:nvContentPartPr>
            <p14:xfrm>
              <a:off x="540720" y="2252880"/>
              <a:ext cx="5432760" cy="33242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C8D14514-DB1A-0D48-850F-DC8555C3815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4520" y="2236680"/>
                <a:ext cx="5465160" cy="335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0677780"/>
      </p:ext>
    </p:extLst>
  </p:cSld>
  <p:clrMapOvr>
    <a:masterClrMapping/>
  </p:clrMapOvr>
  <p:transition>
    <p:split orient="vert"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DFA and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</a:t>
            </a:r>
            <a:r>
              <a:rPr lang="en-US" i="1" dirty="0"/>
              <a:t>anguage of a machine </a:t>
            </a:r>
            <a:r>
              <a:rPr lang="en-US" dirty="0"/>
              <a:t>M, denoted by L(M), is a set, A, of all strings accepted by M.</a:t>
            </a:r>
          </a:p>
          <a:p>
            <a:pPr lvl="1"/>
            <a:r>
              <a:rPr lang="en-US" dirty="0"/>
              <a:t>M recognizes the language A if L(M) = A.</a:t>
            </a:r>
          </a:p>
          <a:p>
            <a:r>
              <a:rPr lang="en-US" dirty="0"/>
              <a:t>Design a DFA that recognizes the language L = {w | w does not contain the substring </a:t>
            </a:r>
            <a:r>
              <a:rPr lang="en-US" dirty="0" err="1"/>
              <a:t>bbb</a:t>
            </a:r>
            <a:r>
              <a:rPr lang="en-US" dirty="0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35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E2EABC4-BF8B-2D40-A3DD-6A8DFACC51F2}"/>
                  </a:ext>
                </a:extLst>
              </p14:cNvPr>
              <p14:cNvContentPartPr/>
              <p14:nvPr/>
            </p14:nvContentPartPr>
            <p14:xfrm>
              <a:off x="1414440" y="4284360"/>
              <a:ext cx="6198480" cy="1435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E2EABC4-BF8B-2D40-A3DD-6A8DFACC51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98240" y="4268160"/>
                <a:ext cx="6230880" cy="146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122206"/>
      </p:ext>
    </p:extLst>
  </p:cSld>
  <p:clrMapOvr>
    <a:masterClrMapping/>
  </p:clrMapOvr>
  <p:transition>
    <p:split orient="vert"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DFA and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</a:t>
            </a:r>
            <a:r>
              <a:rPr lang="en-US" i="1" dirty="0"/>
              <a:t>anguage of a machine </a:t>
            </a:r>
            <a:r>
              <a:rPr lang="en-US" dirty="0"/>
              <a:t>M, denoted by L(M), is a set, A, of all strings accepted by M.</a:t>
            </a:r>
          </a:p>
          <a:p>
            <a:pPr lvl="1"/>
            <a:r>
              <a:rPr lang="en-US" dirty="0"/>
              <a:t>M recognizes the language A if L(M) = A.</a:t>
            </a:r>
          </a:p>
          <a:p>
            <a:r>
              <a:rPr lang="en-US" dirty="0"/>
              <a:t>Design a DFA, M</a:t>
            </a:r>
            <a:r>
              <a:rPr lang="en-US" baseline="-25000" dirty="0"/>
              <a:t>2</a:t>
            </a:r>
            <a:r>
              <a:rPr lang="en-US" dirty="0"/>
              <a:t>, that recognizes the language L = {w | w does not contain the substring </a:t>
            </a:r>
            <a:r>
              <a:rPr lang="en-US" dirty="0" err="1"/>
              <a:t>bbb</a:t>
            </a:r>
            <a:r>
              <a:rPr lang="en-US" dirty="0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859" y="4685327"/>
            <a:ext cx="6164932" cy="187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72561"/>
      </p:ext>
    </p:extLst>
  </p:cSld>
  <p:clrMapOvr>
    <a:masterClrMapping/>
  </p:clrMapOvr>
  <p:transition>
    <p:split orient="vert"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. Draw a DFA that recognizes each of the following languages.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b="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b="0" dirty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All strings of even length</a:t>
                </a:r>
              </a:p>
              <a:p>
                <a:pPr lvl="1"/>
                <a:r>
                  <a:rPr lang="en-US" dirty="0"/>
                  <a:t>All strings that start in a and end in bb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All strings that do not contain the substring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𝑎𝑏𝑎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63" t="-1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37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955B1D0-EF31-594A-A54F-81EACC9979AA}"/>
                  </a:ext>
                </a:extLst>
              </p14:cNvPr>
              <p14:cNvContentPartPr/>
              <p14:nvPr/>
            </p14:nvContentPartPr>
            <p14:xfrm>
              <a:off x="656280" y="2290320"/>
              <a:ext cx="8487720" cy="33984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955B1D0-EF31-594A-A54F-81EACC9979A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080" y="2274120"/>
                <a:ext cx="8520120" cy="343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6628195"/>
      </p:ext>
    </p:extLst>
  </p:cSld>
  <p:clrMapOvr>
    <a:masterClrMapping/>
  </p:clrMapOvr>
  <p:transition>
    <p:split orient="vert"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Extended Transition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</a:t>
            </a:r>
            <a:r>
              <a:rPr lang="en-US" dirty="0"/>
              <a:t>(q</a:t>
            </a:r>
            <a:r>
              <a:rPr lang="en-US" baseline="-25000" dirty="0"/>
              <a:t>1</a:t>
            </a:r>
            <a:r>
              <a:rPr lang="en-US" dirty="0"/>
              <a:t>, a) = q</a:t>
            </a:r>
            <a:r>
              <a:rPr lang="en-US" baseline="-25000" dirty="0"/>
              <a:t>2 </a:t>
            </a:r>
            <a:r>
              <a:rPr lang="en-US" dirty="0"/>
              <a:t> denotes that when transition function </a:t>
            </a:r>
            <a:r>
              <a:rPr lang="en-US" dirty="0">
                <a:sym typeface="Symbol" panose="05050102010706020507" pitchFamily="18" charset="2"/>
              </a:rPr>
              <a:t></a:t>
            </a:r>
            <a:r>
              <a:rPr lang="en-US" dirty="0"/>
              <a:t> is applied on state q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</a:t>
            </a:r>
            <a:r>
              <a:rPr lang="en-US" dirty="0"/>
              <a:t> Q and symbol a </a:t>
            </a:r>
            <a:r>
              <a:rPr lang="en-US" dirty="0">
                <a:sym typeface="Symbol" panose="05050102010706020507" pitchFamily="18" charset="2"/>
              </a:rPr>
              <a:t>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, it yields the next state q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</a:t>
            </a:r>
            <a:r>
              <a:rPr lang="en-US" dirty="0"/>
              <a:t> Q. </a:t>
            </a:r>
          </a:p>
          <a:p>
            <a:r>
              <a:rPr lang="en-US" dirty="0"/>
              <a:t>The extended transition function </a:t>
            </a:r>
          </a:p>
          <a:p>
            <a:pPr marL="0" indent="0" algn="ctr">
              <a:buNone/>
            </a:pPr>
            <a:r>
              <a:rPr lang="en-US" dirty="0">
                <a:sym typeface="Symbol" panose="05050102010706020507" pitchFamily="18" charset="2"/>
              </a:rPr>
              <a:t></a:t>
            </a:r>
            <a:r>
              <a:rPr lang="en-US" dirty="0"/>
              <a:t>*: Q ×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*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Q</a:t>
            </a:r>
          </a:p>
          <a:p>
            <a:pPr marL="357188" indent="0">
              <a:buNone/>
            </a:pPr>
            <a:r>
              <a:rPr lang="en-US" dirty="0"/>
              <a:t>takes an initial state and a string, and it outputs the state that the automaton will be in after reading the string.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511685"/>
      </p:ext>
    </p:extLst>
  </p:cSld>
  <p:clrMapOvr>
    <a:masterClrMapping/>
  </p:clrMapOvr>
  <p:transition>
    <p:split orient="vert"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ym typeface="Symbol" panose="05050102010706020507" pitchFamily="18" charset="2"/>
              </a:rPr>
              <a:t>What is </a:t>
            </a:r>
            <a:r>
              <a:rPr lang="en-US" dirty="0"/>
              <a:t>*(q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dirty="0" err="1"/>
              <a:t>aaab</a:t>
            </a:r>
            <a:r>
              <a:rPr lang="en-US" dirty="0"/>
              <a:t>) in M</a:t>
            </a:r>
            <a:r>
              <a:rPr lang="en-US" baseline="-25000" dirty="0"/>
              <a:t>2</a:t>
            </a:r>
            <a:r>
              <a:rPr lang="en-US" dirty="0"/>
              <a:t> above?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39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859" y="1582971"/>
            <a:ext cx="6164932" cy="187767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2DCE905-645E-354D-B06A-1CF9C1E83FEF}"/>
                  </a:ext>
                </a:extLst>
              </p14:cNvPr>
              <p14:cNvContentPartPr/>
              <p14:nvPr/>
            </p14:nvContentPartPr>
            <p14:xfrm>
              <a:off x="6826680" y="4045320"/>
              <a:ext cx="259560" cy="540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2DCE905-645E-354D-B06A-1CF9C1E83FE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10480" y="4029120"/>
                <a:ext cx="291960" cy="57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7979271"/>
      </p:ext>
    </p:extLst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Alphabet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-Roman"/>
              </a:rPr>
              <a:t>A finite set of symbols, denoted by </a:t>
            </a:r>
            <a:r>
              <a:rPr lang="en-US" dirty="0">
                <a:latin typeface="Symbol" panose="05050102010706020507" pitchFamily="18" charset="2"/>
              </a:rPr>
              <a:t>S.</a:t>
            </a:r>
          </a:p>
          <a:p>
            <a:r>
              <a:rPr lang="en-US" dirty="0">
                <a:latin typeface="Times-Italic"/>
              </a:rPr>
              <a:t>Examples: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 </a:t>
            </a:r>
            <a:r>
              <a:rPr lang="en-US" dirty="0"/>
              <a:t>= {a, b, c} // has 3 symbols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 </a:t>
            </a:r>
            <a:r>
              <a:rPr lang="en-US" dirty="0"/>
              <a:t>= {a, &lt;, 3, #, @, 6} // any object can be a symbol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 </a:t>
            </a:r>
            <a:r>
              <a:rPr lang="en-US" dirty="0"/>
              <a:t>= {0, 1} // has 2 symbols, for binary strings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 </a:t>
            </a:r>
            <a:r>
              <a:rPr lang="en-US" dirty="0"/>
              <a:t>= {a, b, c, …, z} // 26 symbols, for English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 </a:t>
            </a:r>
            <a:r>
              <a:rPr lang="en-US" dirty="0"/>
              <a:t>= </a:t>
            </a:r>
            <a:r>
              <a:rPr lang="en-US" dirty="0">
                <a:latin typeface="Agency FB" panose="020B0503020202020204" pitchFamily="34" charset="0"/>
                <a:sym typeface="Symbol" panose="05050102010706020507" pitchFamily="18" charset="2"/>
              </a:rPr>
              <a:t></a:t>
            </a:r>
            <a:r>
              <a:rPr lang="en-US" dirty="0"/>
              <a:t> // could be empty, has zero symbols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944205"/>
      </p:ext>
    </p:extLst>
  </p:cSld>
  <p:clrMapOvr>
    <a:masterClrMapping/>
  </p:clrMapOvr>
  <p:transition>
    <p:split orient="vert"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DFA and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Theorem 3.1: </a:t>
            </a:r>
            <a:r>
              <a:rPr lang="en-US" dirty="0"/>
              <a:t>The languages recognized by DFA are regular. Thus, every DFA has an equivalent regular expression that represents the same language.</a:t>
            </a:r>
          </a:p>
          <a:p>
            <a:r>
              <a:rPr lang="en-US" b="1" dirty="0"/>
              <a:t>Theorem 3.2: </a:t>
            </a:r>
            <a:r>
              <a:rPr lang="en-US" dirty="0"/>
              <a:t>Every regular expression has an equivalent DFA. Thus, if </a:t>
            </a:r>
            <a:r>
              <a:rPr lang="en-US" i="1" dirty="0"/>
              <a:t>a</a:t>
            </a:r>
            <a:r>
              <a:rPr lang="en-US" dirty="0"/>
              <a:t> is a RE, then there is a DFA, M, such that L(M) = L(a).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534190"/>
      </p:ext>
    </p:extLst>
  </p:cSld>
  <p:clrMapOvr>
    <a:masterClrMapping/>
  </p:clrMapOvr>
  <p:transition>
    <p:split orient="vert"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64" y="857232"/>
            <a:ext cx="8077200" cy="641339"/>
          </a:xfrm>
        </p:spPr>
        <p:txBody>
          <a:bodyPr/>
          <a:lstStyle/>
          <a:p>
            <a:r>
              <a:rPr lang="en-US" sz="3600" dirty="0"/>
              <a:t>Non-Deterministic Finite Automata (NFA)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Nondeterminism is the ability to change states in a way that is only partially determined by the current state and input symbol. </a:t>
            </a:r>
          </a:p>
          <a:p>
            <a:pPr lvl="1"/>
            <a:r>
              <a:rPr lang="en-US" dirty="0"/>
              <a:t>i.e., several possible “next states” for a given combination of current state and input symbol will be allowed.</a:t>
            </a:r>
          </a:p>
          <a:p>
            <a:r>
              <a:rPr lang="en-US" dirty="0"/>
              <a:t>Why NFA?</a:t>
            </a:r>
          </a:p>
          <a:p>
            <a:pPr lvl="1"/>
            <a:r>
              <a:rPr lang="en-US" dirty="0"/>
              <a:t>A nondeterministic finite automaton (NFA) can be a much more convenient device to design than a deterministic finite automaton (DFA).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25858"/>
      </p:ext>
    </p:extLst>
  </p:cSld>
  <p:clrMapOvr>
    <a:masterClrMapping/>
  </p:clrMapOvr>
  <p:transition>
    <p:split orient="vert"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NFA vs. DFA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main differences between DFA and NFA:</a:t>
            </a:r>
          </a:p>
          <a:p>
            <a:pPr marL="400050" lvl="1" indent="0">
              <a:buNone/>
            </a:pPr>
            <a:r>
              <a:rPr lang="en-US" dirty="0"/>
              <a:t>1. NFA have multiple next states on the same input (zero or more next states)</a:t>
            </a:r>
          </a:p>
          <a:p>
            <a:pPr marL="400050" lvl="1" indent="0">
              <a:buNone/>
            </a:pPr>
            <a:r>
              <a:rPr lang="en-US" dirty="0"/>
              <a:t>2. NFA allow </a:t>
            </a:r>
            <a:r>
              <a:rPr lang="en-US" dirty="0">
                <a:sym typeface="Symbol" panose="05050102010706020507" pitchFamily="18" charset="2"/>
              </a:rPr>
              <a:t></a:t>
            </a:r>
            <a:r>
              <a:rPr lang="en-US" dirty="0"/>
              <a:t>-transitions.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1556059"/>
      </p:ext>
    </p:extLst>
  </p:cSld>
  <p:clrMapOvr>
    <a:masterClrMapping/>
  </p:clrMapOvr>
  <p:transition>
    <p:split orient="vert"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NFA vs. DFA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75" y="4007337"/>
            <a:ext cx="8469188" cy="266202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DFA and NFA for the language L = (ab + aba)*</a:t>
            </a:r>
          </a:p>
          <a:p>
            <a:pPr lvl="1"/>
            <a:r>
              <a:rPr lang="en-US" dirty="0"/>
              <a:t>Note: The NFA might guess wrong and go from q0 to q1 to q0 to q1 on input aba, winding up in a non-final state, but this does not matter, since there is </a:t>
            </a:r>
            <a:r>
              <a:rPr lang="en-US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way </a:t>
            </a:r>
            <a:r>
              <a:rPr lang="en-US" dirty="0"/>
              <a:t>of getting from the initial to a final state with this input.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43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24722"/>
            <a:ext cx="4729357" cy="25287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432" y="1416214"/>
            <a:ext cx="3537793" cy="244437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05281F1-1B46-F044-8DD3-F90D2E6E01EE}"/>
                  </a:ext>
                </a:extLst>
              </p14:cNvPr>
              <p14:cNvContentPartPr/>
              <p14:nvPr/>
            </p14:nvContentPartPr>
            <p14:xfrm>
              <a:off x="6507720" y="1728000"/>
              <a:ext cx="2328480" cy="16812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05281F1-1B46-F044-8DD3-F90D2E6E01E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86120" y="1711800"/>
                <a:ext cx="2366280" cy="171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494097"/>
      </p:ext>
    </p:extLst>
  </p:cSld>
  <p:clrMapOvr>
    <a:masterClrMapping/>
  </p:clrMapOvr>
  <p:transition>
    <p:split orient="vert"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NFA with </a:t>
            </a:r>
            <a:r>
              <a:rPr lang="en-US" dirty="0">
                <a:sym typeface="Symbol" panose="05050102010706020507" pitchFamily="18" charset="2"/>
              </a:rPr>
              <a:t>-Transitions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NFA’s below accept L = (ab + aba)*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837" y="2678248"/>
            <a:ext cx="3317963" cy="2029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11" y="2276872"/>
            <a:ext cx="4098925" cy="283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27933"/>
      </p:ext>
    </p:extLst>
  </p:cSld>
  <p:clrMapOvr>
    <a:masterClrMapping/>
  </p:clrMapOvr>
  <p:transition>
    <p:split orient="vert"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nondeterministic finite automaton </a:t>
            </a:r>
            <a:r>
              <a:rPr lang="en-US" dirty="0"/>
              <a:t>(NFA) is a quintuple (Q,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, </a:t>
            </a:r>
            <a:r>
              <a:rPr lang="en-US" dirty="0">
                <a:sym typeface="Symbol" panose="05050102010706020507" pitchFamily="18" charset="2"/>
              </a:rPr>
              <a:t></a:t>
            </a:r>
            <a:r>
              <a:rPr lang="en-US" dirty="0"/>
              <a:t>, s, F), where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Q is a finite set called the </a:t>
            </a:r>
            <a:r>
              <a:rPr lang="en-US" i="1" dirty="0"/>
              <a:t>states</a:t>
            </a:r>
            <a:r>
              <a:rPr lang="en-US" dirty="0"/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is a finite set called the </a:t>
            </a:r>
            <a:r>
              <a:rPr lang="en-US" i="1" dirty="0"/>
              <a:t>alphabet</a:t>
            </a:r>
            <a:r>
              <a:rPr lang="en-US" dirty="0"/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: Q </a:t>
            </a:r>
            <a:r>
              <a:rPr lang="en-US" dirty="0">
                <a:sym typeface="Symbol" panose="05050102010706020507" pitchFamily="18" charset="2"/>
              </a:rPr>
              <a:t> (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{})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2</a:t>
            </a:r>
            <a:r>
              <a:rPr lang="en-US" baseline="30000" dirty="0"/>
              <a:t>Q</a:t>
            </a:r>
            <a:r>
              <a:rPr lang="en-US" dirty="0"/>
              <a:t> is the </a:t>
            </a:r>
            <a:r>
              <a:rPr lang="en-US" i="1" dirty="0"/>
              <a:t>transition function</a:t>
            </a:r>
            <a:r>
              <a:rPr lang="en-US" dirty="0"/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s </a:t>
            </a:r>
            <a:r>
              <a:rPr lang="en-US" dirty="0">
                <a:sym typeface="Symbol" panose="05050102010706020507" pitchFamily="18" charset="2"/>
              </a:rPr>
              <a:t></a:t>
            </a:r>
            <a:r>
              <a:rPr lang="en-US" dirty="0"/>
              <a:t> Q is the </a:t>
            </a:r>
            <a:r>
              <a:rPr lang="en-US" i="1" dirty="0"/>
              <a:t>start state</a:t>
            </a:r>
            <a:r>
              <a:rPr lang="en-US" dirty="0"/>
              <a:t>, and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F </a:t>
            </a:r>
            <a:r>
              <a:rPr lang="en-US" dirty="0">
                <a:sym typeface="Symbol" panose="05050102010706020507" pitchFamily="18" charset="2"/>
              </a:rPr>
              <a:t></a:t>
            </a:r>
            <a:r>
              <a:rPr lang="en-US" dirty="0"/>
              <a:t> Q is the set of </a:t>
            </a:r>
            <a:r>
              <a:rPr lang="en-US" i="1" dirty="0"/>
              <a:t>accept states </a:t>
            </a:r>
            <a:r>
              <a:rPr lang="en-US" dirty="0"/>
              <a:t>(also called </a:t>
            </a:r>
            <a:r>
              <a:rPr lang="en-US" i="1" dirty="0"/>
              <a:t>final states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45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8CFB885B-4D66-B24F-BC84-F3DDD7EC9641}"/>
                  </a:ext>
                </a:extLst>
              </p14:cNvPr>
              <p14:cNvContentPartPr/>
              <p14:nvPr/>
            </p14:nvContentPartPr>
            <p14:xfrm>
              <a:off x="4277160" y="2902680"/>
              <a:ext cx="4367160" cy="127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8CFB885B-4D66-B24F-BC84-F3DDD7EC964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0960" y="2886480"/>
                <a:ext cx="4399560" cy="130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4651367"/>
      </p:ext>
    </p:extLst>
  </p:cSld>
  <p:clrMapOvr>
    <a:masterClrMapping/>
  </p:clrMapOvr>
  <p:transition>
    <p:split orient="vert"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Describe the following NFA formally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889" y="2060848"/>
            <a:ext cx="4282880" cy="150057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C750211A-8FE8-CB42-A595-E5A7A2587A42}"/>
                  </a:ext>
                </a:extLst>
              </p14:cNvPr>
              <p14:cNvContentPartPr/>
              <p14:nvPr/>
            </p14:nvContentPartPr>
            <p14:xfrm>
              <a:off x="875160" y="2081160"/>
              <a:ext cx="3625920" cy="32860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C750211A-8FE8-CB42-A595-E5A7A2587A4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8960" y="2064960"/>
                <a:ext cx="3658320" cy="331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0D1127F1-4535-BD45-BE9C-8724347FFF7C}"/>
                  </a:ext>
                </a:extLst>
              </p14:cNvPr>
              <p14:cNvContentPartPr/>
              <p14:nvPr/>
            </p14:nvContentPartPr>
            <p14:xfrm>
              <a:off x="1669680" y="3935160"/>
              <a:ext cx="2420640" cy="12132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0D1127F1-4535-BD45-BE9C-8724347FFF7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3480" y="3918960"/>
                <a:ext cx="2453040" cy="124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8025344"/>
      </p:ext>
    </p:extLst>
  </p:cSld>
  <p:clrMapOvr>
    <a:masterClrMapping/>
  </p:clrMapOvr>
  <p:transition>
    <p:split orient="vert"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 word 002 belong to the language?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533" y="2201635"/>
            <a:ext cx="4941747" cy="173142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15A52736-56B9-E84C-8605-3E1D0E7F5DAF}"/>
                  </a:ext>
                </a:extLst>
              </p14:cNvPr>
              <p14:cNvContentPartPr/>
              <p14:nvPr/>
            </p14:nvContentPartPr>
            <p14:xfrm>
              <a:off x="3758040" y="4304160"/>
              <a:ext cx="1689480" cy="4806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15A52736-56B9-E84C-8605-3E1D0E7F5DA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41840" y="4287960"/>
                <a:ext cx="1721880" cy="51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4760100"/>
      </p:ext>
    </p:extLst>
  </p:cSld>
  <p:clrMapOvr>
    <a:masterClrMapping/>
  </p:clrMapOvr>
  <p:transition>
    <p:split orient="vert"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NFA: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Does the word 01001 belong to the language?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48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641" y="2204864"/>
            <a:ext cx="4540267" cy="293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08668"/>
      </p:ext>
    </p:extLst>
  </p:cSld>
  <p:clrMapOvr>
    <a:masterClrMapping/>
  </p:clrMapOvr>
  <p:transition>
    <p:split orient="vert"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12"/>
            <a:ext cx="4724772" cy="1327593"/>
          </a:xfrm>
        </p:spPr>
        <p:txBody>
          <a:bodyPr>
            <a:normAutofit/>
          </a:bodyPr>
          <a:lstStyle/>
          <a:p>
            <a:r>
              <a:rPr lang="en-US" sz="2400" dirty="0"/>
              <a:t>Does the word 01001 belong to the language?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49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432500"/>
            <a:ext cx="3820187" cy="246670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7A7C79B-20C2-E64B-9B13-3E256BE2FB9E}"/>
                  </a:ext>
                </a:extLst>
              </p14:cNvPr>
              <p14:cNvContentPartPr/>
              <p14:nvPr/>
            </p14:nvContentPartPr>
            <p14:xfrm>
              <a:off x="732240" y="261360"/>
              <a:ext cx="6706440" cy="54673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7A7C79B-20C2-E64B-9B13-3E256BE2FB9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040" y="239760"/>
                <a:ext cx="6738840" cy="550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2680305"/>
      </p:ext>
    </p:extLst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 over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string over </a:t>
            </a:r>
            <a:r>
              <a:rPr lang="en-US" dirty="0">
                <a:sym typeface="Symbol" panose="05050102010706020507" pitchFamily="18" charset="2"/>
              </a:rPr>
              <a:t> is a</a:t>
            </a:r>
            <a:r>
              <a:rPr lang="en-US" dirty="0"/>
              <a:t> finite sequence of </a:t>
            </a:r>
            <a:r>
              <a:rPr lang="en-US" i="1" dirty="0"/>
              <a:t>zero or more </a:t>
            </a:r>
            <a:r>
              <a:rPr lang="en-US" dirty="0"/>
              <a:t>symbols defined over </a:t>
            </a:r>
            <a:r>
              <a:rPr lang="en-US" dirty="0">
                <a:sym typeface="Symbol" panose="05050102010706020507" pitchFamily="18" charset="2"/>
              </a:rPr>
              <a:t>.</a:t>
            </a:r>
          </a:p>
          <a:p>
            <a:r>
              <a:rPr lang="en-US" dirty="0">
                <a:sym typeface="Symbol" panose="05050102010706020507" pitchFamily="18" charset="2"/>
              </a:rPr>
              <a:t>In the following alphabets, give examples for valid and invalid strings defined over the alphabet :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= {a, b, c}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= {0, 1}</a:t>
            </a:r>
          </a:p>
          <a:p>
            <a:pPr marL="0" indent="0">
              <a:buNone/>
            </a:pPr>
            <a:endParaRPr lang="en-US" dirty="0">
              <a:sym typeface="Symbol" panose="05050102010706020507" pitchFamily="18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422B1E1-6A69-F346-8BE8-208AF5D9662F}"/>
                  </a:ext>
                </a:extLst>
              </p14:cNvPr>
              <p14:cNvContentPartPr/>
              <p14:nvPr/>
            </p14:nvContentPartPr>
            <p14:xfrm>
              <a:off x="3362040" y="4001040"/>
              <a:ext cx="5121360" cy="2177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422B1E1-6A69-F346-8BE8-208AF5D9662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45840" y="3984840"/>
                <a:ext cx="5153760" cy="221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3747212"/>
      </p:ext>
    </p:extLst>
  </p:cSld>
  <p:clrMapOvr>
    <a:masterClrMapping/>
  </p:clrMapOvr>
  <p:transition>
    <p:split orient="vert"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50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75" y="2564904"/>
            <a:ext cx="8199563" cy="354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3599"/>
      </p:ext>
    </p:extLst>
  </p:cSld>
  <p:clrMapOvr>
    <a:masterClrMapping/>
  </p:clrMapOvr>
  <p:transition>
    <p:split orient="vert"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Theorem</a:t>
            </a:r>
            <a:r>
              <a:rPr lang="en-US" dirty="0"/>
              <a:t>: Every nondeterministic finite automaton is equivalent to some deterministic finite automaton. </a:t>
            </a:r>
          </a:p>
          <a:p>
            <a:r>
              <a:rPr lang="en-US" b="1" dirty="0"/>
              <a:t>Theorem</a:t>
            </a:r>
            <a:r>
              <a:rPr lang="en-US" dirty="0"/>
              <a:t>: The languages recognized by NFA are regular.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5479211"/>
      </p:ext>
    </p:extLst>
  </p:cSld>
  <p:clrMapOvr>
    <a:masterClrMapping/>
  </p:clrMapOvr>
  <p:transition>
    <p:split orient="vert"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Regular Expressions to NFAs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 and NFAs are equivalent in power.</a:t>
            </a:r>
          </a:p>
          <a:p>
            <a:pPr lvl="1"/>
            <a:r>
              <a:rPr lang="en-US" dirty="0"/>
              <a:t>Every regular expression has an equivalent NFA (and vice versa)</a:t>
            </a:r>
          </a:p>
          <a:p>
            <a:r>
              <a:rPr lang="en-US" dirty="0"/>
              <a:t>Thompson described an algorithm to convert regular expressions to NFAs in 1968.</a:t>
            </a:r>
          </a:p>
          <a:p>
            <a:r>
              <a:rPr lang="en-US" dirty="0"/>
              <a:t>Each regular subexpression is mapped to a partial NFA.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844387"/>
      </p:ext>
    </p:extLst>
  </p:cSld>
  <p:clrMapOvr>
    <a:masterClrMapping/>
  </p:clrMapOvr>
  <p:transition>
    <p:split orient="vert"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Subexpressions to Partial NFA’s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6799" y="1340768"/>
                <a:ext cx="8729697" cy="500066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Empty String</a:t>
                </a:r>
              </a:p>
              <a:p>
                <a:r>
                  <a:rPr lang="en-US" dirty="0"/>
                  <a:t>Single Character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Concatenation of subexpressions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Alternation (or union) of subexpressions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 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799" y="1340768"/>
                <a:ext cx="8729697" cy="5000660"/>
              </a:xfrm>
              <a:blipFill rotWithShape="0">
                <a:blip r:embed="rId2"/>
                <a:stretch>
                  <a:fillRect l="-1536" t="-1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53</a:t>
            </a:fld>
            <a:endParaRPr lang="en-US" altLang="en-US"/>
          </a:p>
        </p:txBody>
      </p:sp>
      <p:sp>
        <p:nvSpPr>
          <p:cNvPr id="9" name="Right Arrow 8"/>
          <p:cNvSpPr/>
          <p:nvPr/>
        </p:nvSpPr>
        <p:spPr bwMode="auto">
          <a:xfrm>
            <a:off x="4211330" y="1695284"/>
            <a:ext cx="144016" cy="144016"/>
          </a:xfrm>
          <a:prstGeom prst="right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/>
              <p:cNvSpPr/>
              <p:nvPr/>
            </p:nvSpPr>
            <p:spPr bwMode="auto">
              <a:xfrm>
                <a:off x="4355346" y="1587272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Ova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346" y="1587272"/>
                <a:ext cx="360040" cy="360040"/>
              </a:xfrm>
              <a:prstGeom prst="ellipse">
                <a:avLst/>
              </a:prstGeom>
              <a:blipFill rotWithShape="0">
                <a:blip r:embed="rId3"/>
                <a:stretch>
                  <a:fillRect l="-1563"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943217" y="1426486"/>
                <a:ext cx="372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217" y="1426486"/>
                <a:ext cx="372986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>
            <a:stCxn id="45" idx="6"/>
            <a:endCxn id="46" idx="2"/>
          </p:cNvCxnSpPr>
          <p:nvPr/>
        </p:nvCxnSpPr>
        <p:spPr bwMode="auto">
          <a:xfrm flipV="1">
            <a:off x="4643798" y="4019962"/>
            <a:ext cx="856624" cy="17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>
            <a:stCxn id="46" idx="6"/>
          </p:cNvCxnSpPr>
          <p:nvPr/>
        </p:nvCxnSpPr>
        <p:spPr bwMode="auto">
          <a:xfrm>
            <a:off x="5860462" y="4019962"/>
            <a:ext cx="841523" cy="17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ight Arrow 25"/>
          <p:cNvSpPr/>
          <p:nvPr/>
        </p:nvSpPr>
        <p:spPr bwMode="auto">
          <a:xfrm>
            <a:off x="5746935" y="6070023"/>
            <a:ext cx="144016" cy="144016"/>
          </a:xfrm>
          <a:prstGeom prst="right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val 26"/>
              <p:cNvSpPr/>
              <p:nvPr/>
            </p:nvSpPr>
            <p:spPr bwMode="auto">
              <a:xfrm>
                <a:off x="5890951" y="5962011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7" name="Oval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90951" y="5962011"/>
                <a:ext cx="360040" cy="360040"/>
              </a:xfrm>
              <a:prstGeom prst="ellipse">
                <a:avLst/>
              </a:prstGeom>
              <a:blipFill rotWithShape="0">
                <a:blip r:embed="rId5"/>
                <a:stretch>
                  <a:fillRect l="-1587"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urved Connector 39"/>
          <p:cNvCxnSpPr>
            <a:stCxn id="10" idx="6"/>
            <a:endCxn id="52" idx="2"/>
          </p:cNvCxnSpPr>
          <p:nvPr/>
        </p:nvCxnSpPr>
        <p:spPr bwMode="auto">
          <a:xfrm flipV="1">
            <a:off x="4715386" y="1765781"/>
            <a:ext cx="923215" cy="151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3" name="Group 52"/>
          <p:cNvGrpSpPr/>
          <p:nvPr/>
        </p:nvGrpSpPr>
        <p:grpSpPr>
          <a:xfrm>
            <a:off x="5638601" y="1507150"/>
            <a:ext cx="507283" cy="517262"/>
            <a:chOff x="5180782" y="2194940"/>
            <a:chExt cx="507283" cy="517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Oval 37"/>
                <p:cNvSpPr/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noFill/>
                <a:ln w="19050" cmpd="sng"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8" name="Oval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blipFill rotWithShape="0">
                  <a:blip r:embed="rId10"/>
                  <a:stretch>
                    <a:fillRect l="-1613" b="-6452"/>
                  </a:stretch>
                </a:blipFill>
                <a:ln w="19050" cmpd="sng"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Oval 51"/>
            <p:cNvSpPr/>
            <p:nvPr/>
          </p:nvSpPr>
          <p:spPr bwMode="auto">
            <a:xfrm>
              <a:off x="5180782" y="2194940"/>
              <a:ext cx="507283" cy="517262"/>
            </a:xfrm>
            <a:prstGeom prst="ellipse">
              <a:avLst/>
            </a:prstGeom>
            <a:noFill/>
            <a:ln w="19050" cmpd="sng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55" name="Right Arrow 54"/>
          <p:cNvSpPr/>
          <p:nvPr/>
        </p:nvSpPr>
        <p:spPr bwMode="auto">
          <a:xfrm>
            <a:off x="4211330" y="2435874"/>
            <a:ext cx="144016" cy="144016"/>
          </a:xfrm>
          <a:prstGeom prst="right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val 55"/>
              <p:cNvSpPr/>
              <p:nvPr/>
            </p:nvSpPr>
            <p:spPr bwMode="auto">
              <a:xfrm>
                <a:off x="4355346" y="2327862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56" name="Oval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346" y="2327862"/>
                <a:ext cx="360040" cy="360040"/>
              </a:xfrm>
              <a:prstGeom prst="ellipse">
                <a:avLst/>
              </a:prstGeom>
              <a:blipFill rotWithShape="0">
                <a:blip r:embed="rId11"/>
                <a:stretch>
                  <a:fillRect l="-1563"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4943217" y="2167076"/>
                <a:ext cx="3826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217" y="2167076"/>
                <a:ext cx="382669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Curved Connector 57"/>
          <p:cNvCxnSpPr>
            <a:stCxn id="56" idx="6"/>
            <a:endCxn id="61" idx="2"/>
          </p:cNvCxnSpPr>
          <p:nvPr/>
        </p:nvCxnSpPr>
        <p:spPr bwMode="auto">
          <a:xfrm flipV="1">
            <a:off x="4715386" y="2506371"/>
            <a:ext cx="923215" cy="151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9" name="Group 58"/>
          <p:cNvGrpSpPr/>
          <p:nvPr/>
        </p:nvGrpSpPr>
        <p:grpSpPr>
          <a:xfrm>
            <a:off x="5638601" y="2247740"/>
            <a:ext cx="507283" cy="517262"/>
            <a:chOff x="5180782" y="2194940"/>
            <a:chExt cx="507283" cy="517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Oval 59"/>
                <p:cNvSpPr/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noFill/>
                <a:ln w="19050" cmpd="sng"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0" name="Oval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blipFill rotWithShape="0">
                  <a:blip r:embed="rId13"/>
                  <a:stretch>
                    <a:fillRect l="-1613" b="-6452"/>
                  </a:stretch>
                </a:blipFill>
                <a:ln w="19050" cmpd="sng"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Oval 60"/>
            <p:cNvSpPr/>
            <p:nvPr/>
          </p:nvSpPr>
          <p:spPr bwMode="auto">
            <a:xfrm>
              <a:off x="5180782" y="2194940"/>
              <a:ext cx="507283" cy="517262"/>
            </a:xfrm>
            <a:prstGeom prst="ellipse">
              <a:avLst/>
            </a:prstGeom>
            <a:noFill/>
            <a:ln w="19050" cmpd="sng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17087" y="3763034"/>
            <a:ext cx="507283" cy="517262"/>
            <a:chOff x="5180782" y="2194940"/>
            <a:chExt cx="507283" cy="517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Oval 62"/>
                <p:cNvSpPr/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noFill/>
                <a:ln w="19050" cmpd="sng"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3" name="Oval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blipFill rotWithShape="0">
                  <a:blip r:embed="rId14"/>
                  <a:stretch>
                    <a:fillRect l="-3226" b="-6452"/>
                  </a:stretch>
                </a:blipFill>
                <a:ln w="19050" cmpd="sng"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Oval 63"/>
            <p:cNvSpPr/>
            <p:nvPr/>
          </p:nvSpPr>
          <p:spPr bwMode="auto">
            <a:xfrm>
              <a:off x="5180782" y="2194940"/>
              <a:ext cx="507283" cy="517262"/>
            </a:xfrm>
            <a:prstGeom prst="ellipse">
              <a:avLst/>
            </a:prstGeom>
            <a:noFill/>
            <a:ln w="19050" cmpd="sng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68" name="Curved Connector 67"/>
          <p:cNvCxnSpPr>
            <a:stCxn id="27" idx="0"/>
            <a:endCxn id="75" idx="1"/>
          </p:cNvCxnSpPr>
          <p:nvPr/>
        </p:nvCxnSpPr>
        <p:spPr bwMode="auto">
          <a:xfrm rot="5400000" flipH="1" flipV="1">
            <a:off x="6917093" y="5074229"/>
            <a:ext cx="41661" cy="1733904"/>
          </a:xfrm>
          <a:prstGeom prst="curvedConnector3">
            <a:avLst>
              <a:gd name="adj1" fmla="val 8305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Curved Connector 69"/>
          <p:cNvCxnSpPr>
            <a:stCxn id="27" idx="4"/>
            <a:endCxn id="75" idx="3"/>
          </p:cNvCxnSpPr>
          <p:nvPr/>
        </p:nvCxnSpPr>
        <p:spPr bwMode="auto">
          <a:xfrm rot="5400000" flipH="1" flipV="1">
            <a:off x="6919952" y="5437129"/>
            <a:ext cx="35941" cy="1733904"/>
          </a:xfrm>
          <a:prstGeom prst="curvedConnector3">
            <a:avLst>
              <a:gd name="adj1" fmla="val -74680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73" name="Group 72"/>
          <p:cNvGrpSpPr/>
          <p:nvPr/>
        </p:nvGrpSpPr>
        <p:grpSpPr>
          <a:xfrm>
            <a:off x="7730585" y="5844599"/>
            <a:ext cx="507283" cy="517262"/>
            <a:chOff x="5180782" y="2194940"/>
            <a:chExt cx="507283" cy="517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Oval 73"/>
                <p:cNvSpPr/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noFill/>
                <a:ln w="19050" cmpd="sng"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4" name="Oval 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blipFill rotWithShape="0">
                  <a:blip r:embed="rId15"/>
                  <a:stretch>
                    <a:fillRect l="-1613" b="-6452"/>
                  </a:stretch>
                </a:blipFill>
                <a:ln w="19050" cmpd="sng"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Oval 74"/>
            <p:cNvSpPr/>
            <p:nvPr/>
          </p:nvSpPr>
          <p:spPr bwMode="auto">
            <a:xfrm>
              <a:off x="5180782" y="2194940"/>
              <a:ext cx="507283" cy="517262"/>
            </a:xfrm>
            <a:prstGeom prst="ellipse">
              <a:avLst/>
            </a:prstGeom>
            <a:noFill/>
            <a:ln w="19050" cmpd="sng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4" name="Right Arrow 43"/>
          <p:cNvSpPr/>
          <p:nvPr/>
        </p:nvSpPr>
        <p:spPr bwMode="auto">
          <a:xfrm>
            <a:off x="4139742" y="3949657"/>
            <a:ext cx="144016" cy="144016"/>
          </a:xfrm>
          <a:prstGeom prst="right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/>
              <p:cNvSpPr/>
              <p:nvPr/>
            </p:nvSpPr>
            <p:spPr bwMode="auto">
              <a:xfrm>
                <a:off x="4283758" y="3841645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5" name="Oval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3758" y="3841645"/>
                <a:ext cx="360040" cy="360040"/>
              </a:xfrm>
              <a:prstGeom prst="ellipse">
                <a:avLst/>
              </a:prstGeom>
              <a:blipFill rotWithShape="0">
                <a:blip r:embed="rId16"/>
                <a:stretch>
                  <a:fillRect l="-3175"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val 45"/>
              <p:cNvSpPr/>
              <p:nvPr/>
            </p:nvSpPr>
            <p:spPr bwMode="auto">
              <a:xfrm>
                <a:off x="5500422" y="3839942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Oval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00422" y="3839942"/>
                <a:ext cx="360040" cy="360040"/>
              </a:xfrm>
              <a:prstGeom prst="ellipse">
                <a:avLst/>
              </a:prstGeom>
              <a:blipFill rotWithShape="0">
                <a:blip r:embed="rId17"/>
                <a:stretch>
                  <a:fillRect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869389" y="3701481"/>
                <a:ext cx="4578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389" y="3701481"/>
                <a:ext cx="457882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028292" y="3701481"/>
                <a:ext cx="4632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8292" y="3701481"/>
                <a:ext cx="46320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6741787" y="5276342"/>
                <a:ext cx="4578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1787" y="5276342"/>
                <a:ext cx="457882" cy="369332"/>
              </a:xfrm>
              <a:prstGeom prst="rect">
                <a:avLst/>
              </a:prstGeom>
              <a:blipFill rotWithShape="0">
                <a:blip r:embed="rId2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6761166" y="6174733"/>
                <a:ext cx="4632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166" y="6174733"/>
                <a:ext cx="46320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0761305"/>
      </p:ext>
    </p:extLst>
  </p:cSld>
  <p:clrMapOvr>
    <a:masterClrMapping/>
  </p:clrMapOvr>
  <p:transition>
    <p:split orient="vert"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Subexpressions to Partial NFA’s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Kleene starred expression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63" t="-1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54</a:t>
            </a:fld>
            <a:endParaRPr lang="en-US" altLang="en-US"/>
          </a:p>
        </p:txBody>
      </p:sp>
      <p:sp>
        <p:nvSpPr>
          <p:cNvPr id="41" name="Right Arrow 40"/>
          <p:cNvSpPr/>
          <p:nvPr/>
        </p:nvSpPr>
        <p:spPr bwMode="auto">
          <a:xfrm>
            <a:off x="2485184" y="2687909"/>
            <a:ext cx="144016" cy="144016"/>
          </a:xfrm>
          <a:prstGeom prst="right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val 41"/>
              <p:cNvSpPr/>
              <p:nvPr/>
            </p:nvSpPr>
            <p:spPr bwMode="auto">
              <a:xfrm>
                <a:off x="2629200" y="2579897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2" name="Oval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9200" y="2579897"/>
                <a:ext cx="360040" cy="360040"/>
              </a:xfrm>
              <a:prstGeom prst="ellipse">
                <a:avLst/>
              </a:prstGeom>
              <a:blipFill rotWithShape="0">
                <a:blip r:embed="rId3"/>
                <a:stretch>
                  <a:fillRect l="-1587"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878352" y="2450118"/>
                <a:ext cx="706561" cy="3693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352" y="2450118"/>
                <a:ext cx="70656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Curved Connector 44"/>
          <p:cNvCxnSpPr>
            <a:stCxn id="42" idx="6"/>
            <a:endCxn id="59" idx="2"/>
          </p:cNvCxnSpPr>
          <p:nvPr/>
        </p:nvCxnSpPr>
        <p:spPr bwMode="auto">
          <a:xfrm>
            <a:off x="2989240" y="2759917"/>
            <a:ext cx="571418" cy="642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Curved Connector 45"/>
          <p:cNvCxnSpPr>
            <a:stCxn id="42" idx="4"/>
            <a:endCxn id="51" idx="3"/>
          </p:cNvCxnSpPr>
          <p:nvPr/>
        </p:nvCxnSpPr>
        <p:spPr bwMode="auto">
          <a:xfrm rot="16200000" flipH="1">
            <a:off x="4272865" y="1476292"/>
            <a:ext cx="26303" cy="2953592"/>
          </a:xfrm>
          <a:prstGeom prst="curvedConnector3">
            <a:avLst>
              <a:gd name="adj1" fmla="val 125709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059649" y="2457189"/>
                <a:ext cx="372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649" y="2457189"/>
                <a:ext cx="37298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 48"/>
          <p:cNvGrpSpPr/>
          <p:nvPr/>
        </p:nvGrpSpPr>
        <p:grpSpPr>
          <a:xfrm>
            <a:off x="5688522" y="2524729"/>
            <a:ext cx="507283" cy="517262"/>
            <a:chOff x="5180782" y="2194940"/>
            <a:chExt cx="507283" cy="517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Oval 49"/>
                <p:cNvSpPr/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noFill/>
                <a:ln w="19050" cmpd="sng"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kumimoji="0" lang="en-US" sz="18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50" name="Oval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54403" y="2273551"/>
                  <a:ext cx="360040" cy="360040"/>
                </a:xfrm>
                <a:prstGeom prst="ellipse">
                  <a:avLst/>
                </a:prstGeom>
                <a:blipFill rotWithShape="0">
                  <a:blip r:embed="rId7"/>
                  <a:stretch>
                    <a:fillRect l="-4839" b="-6452"/>
                  </a:stretch>
                </a:blipFill>
                <a:ln w="19050" cmpd="sng"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Oval 50"/>
            <p:cNvSpPr/>
            <p:nvPr/>
          </p:nvSpPr>
          <p:spPr bwMode="auto">
            <a:xfrm>
              <a:off x="5180782" y="2194940"/>
              <a:ext cx="507283" cy="517262"/>
            </a:xfrm>
            <a:prstGeom prst="ellipse">
              <a:avLst/>
            </a:prstGeom>
            <a:noFill/>
            <a:ln w="19050" cmpd="sng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53" name="Curved Connector 52"/>
          <p:cNvCxnSpPr>
            <a:stCxn id="68" idx="6"/>
            <a:endCxn id="51" idx="2"/>
          </p:cNvCxnSpPr>
          <p:nvPr/>
        </p:nvCxnSpPr>
        <p:spPr bwMode="auto">
          <a:xfrm>
            <a:off x="4887590" y="2759917"/>
            <a:ext cx="800932" cy="2344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Oval 58"/>
              <p:cNvSpPr/>
              <p:nvPr/>
            </p:nvSpPr>
            <p:spPr bwMode="auto">
              <a:xfrm>
                <a:off x="3560658" y="2586321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59" name="Oval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0658" y="2586321"/>
                <a:ext cx="360040" cy="360040"/>
              </a:xfrm>
              <a:prstGeom prst="ellipse">
                <a:avLst/>
              </a:prstGeom>
              <a:blipFill rotWithShape="0">
                <a:blip r:embed="rId9"/>
                <a:stretch>
                  <a:fillRect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Oval 67"/>
              <p:cNvSpPr/>
              <p:nvPr/>
            </p:nvSpPr>
            <p:spPr bwMode="auto">
              <a:xfrm>
                <a:off x="4527550" y="2579897"/>
                <a:ext cx="360040" cy="360040"/>
              </a:xfrm>
              <a:prstGeom prst="ellipse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68" name="Oval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7550" y="2579897"/>
                <a:ext cx="360040" cy="360040"/>
              </a:xfrm>
              <a:prstGeom prst="ellipse">
                <a:avLst/>
              </a:prstGeom>
              <a:blipFill rotWithShape="0">
                <a:blip r:embed="rId10"/>
                <a:stretch>
                  <a:fillRect b="-634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Curved Connector 68"/>
          <p:cNvCxnSpPr>
            <a:stCxn id="59" idx="6"/>
            <a:endCxn id="68" idx="2"/>
          </p:cNvCxnSpPr>
          <p:nvPr/>
        </p:nvCxnSpPr>
        <p:spPr bwMode="auto">
          <a:xfrm flipV="1">
            <a:off x="3920698" y="2759917"/>
            <a:ext cx="606852" cy="642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5" name="Curved Connector 74"/>
          <p:cNvCxnSpPr>
            <a:stCxn id="51" idx="0"/>
            <a:endCxn id="59" idx="0"/>
          </p:cNvCxnSpPr>
          <p:nvPr/>
        </p:nvCxnSpPr>
        <p:spPr bwMode="auto">
          <a:xfrm rot="16200000" flipH="1" flipV="1">
            <a:off x="4810625" y="1454782"/>
            <a:ext cx="61592" cy="2201486"/>
          </a:xfrm>
          <a:prstGeom prst="curvedConnector3">
            <a:avLst>
              <a:gd name="adj1" fmla="val -37115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062378" y="2988398"/>
                <a:ext cx="372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2378" y="2988398"/>
                <a:ext cx="37298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645736" y="1981802"/>
                <a:ext cx="372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736" y="1981802"/>
                <a:ext cx="372986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12859" y="2469196"/>
                <a:ext cx="372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859" y="2469196"/>
                <a:ext cx="372986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731704"/>
      </p:ext>
    </p:extLst>
  </p:cSld>
  <p:clrMapOvr>
    <a:masterClrMapping/>
  </p:clrMapOvr>
  <p:transition>
    <p:split orient="vert"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1700" dirty="0"/>
                  <a:t>Note: Check </a:t>
                </a:r>
                <a:r>
                  <a:rPr lang="en-US" sz="1700" dirty="0">
                    <a:hlinkClick r:id="rId2"/>
                  </a:rPr>
                  <a:t>http://hackingoff.com/compilers/regular-expression-to-nfa-dfa</a:t>
                </a:r>
                <a:r>
                  <a:rPr lang="en-US" sz="1700" dirty="0"/>
                  <a:t> for an online tool that builds NFA’s from regular expressions.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7988795"/>
      </p:ext>
    </p:extLst>
  </p:cSld>
  <p:clrMapOvr>
    <a:masterClrMapping/>
  </p:clrMapOvr>
  <p:transition>
    <p:split orient="vert"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1700" dirty="0"/>
                  <a:t>Note: Check </a:t>
                </a:r>
                <a:r>
                  <a:rPr lang="en-US" sz="1700" dirty="0">
                    <a:hlinkClick r:id="rId2"/>
                  </a:rPr>
                  <a:t>http://hackingoff.com/compilers/regular-expression-to-nfa-dfa</a:t>
                </a:r>
                <a:r>
                  <a:rPr lang="en-US" sz="1700" dirty="0"/>
                  <a:t> for an online tool that builds NFA’s from regular expressions.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56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330A949-B75F-A443-ABE7-69770FD0BC99}"/>
                  </a:ext>
                </a:extLst>
              </p14:cNvPr>
              <p14:cNvContentPartPr/>
              <p14:nvPr/>
            </p14:nvContentPartPr>
            <p14:xfrm>
              <a:off x="2772720" y="1612440"/>
              <a:ext cx="3308760" cy="2004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330A949-B75F-A443-ABE7-69770FD0BC9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6520" y="1596240"/>
                <a:ext cx="3341160" cy="203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4861458"/>
      </p:ext>
    </p:extLst>
  </p:cSld>
  <p:clrMapOvr>
    <a:masterClrMapping/>
  </p:clrMapOvr>
  <p:transition>
    <p:split orient="vert"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𝑐𝑑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1700" dirty="0"/>
                  <a:t>Note: Check </a:t>
                </a:r>
                <a:r>
                  <a:rPr lang="en-US" sz="1700" dirty="0">
                    <a:hlinkClick r:id="rId2"/>
                  </a:rPr>
                  <a:t>http://hackingoff.com/compilers/regular-expression-to-nfa-dfa</a:t>
                </a:r>
                <a:r>
                  <a:rPr lang="en-US" sz="1700" dirty="0"/>
                  <a:t> for an online tool that builds NFA’s from regular expressions.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57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D1D7979-FBEE-A54E-8B0B-2DCED0F33E5C}"/>
                  </a:ext>
                </a:extLst>
              </p14:cNvPr>
              <p14:cNvContentPartPr/>
              <p14:nvPr/>
            </p14:nvContentPartPr>
            <p14:xfrm>
              <a:off x="518040" y="680760"/>
              <a:ext cx="8210880" cy="5226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D1D7979-FBEE-A54E-8B0B-2DCED0F33E5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1840" y="664560"/>
                <a:ext cx="8243280" cy="525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9003972"/>
      </p:ext>
    </p:extLst>
  </p:cSld>
  <p:clrMapOvr>
    <a:masterClrMapping/>
  </p:clrMapOvr>
  <p:transition>
    <p:split orient="vert"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01FC0-D669-446A-A11C-581E4A89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2582863" y="38100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1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9D9C77C7-DF4C-417F-91C4-F99804B5E8A9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D367E1-63C1-4847-BF50-1BDF5EE78388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8CAAA0-8ECB-4017-AAC1-F533532242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29138D-9459-4E01-A398-D414307CD740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02851D-4FE7-41FE-91AA-13A8F11C00F1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13580E-A962-4CC0-BA1C-F444C6DFA4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C10A03-4206-41BE-B517-0CD4250D019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54853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F8D68D-7235-41C5-94A4-6D53F6DD4BE8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68BCD3-85AF-49C4-8CFB-7C67FD83044F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030FA-87D2-4144-BE49-C545EAE12F26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B624A3-DDB2-415F-B0C7-3B0ED8E456F4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EC5099-DD5A-40F7-8B6E-86D9BA72331F}"/>
              </a:ext>
            </a:extLst>
          </p:cNvPr>
          <p:cNvCxnSpPr>
            <a:cxnSpLocks/>
          </p:cNvCxnSpPr>
          <p:nvPr/>
        </p:nvCxnSpPr>
        <p:spPr bwMode="auto">
          <a:xfrm>
            <a:off x="327720" y="16648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C48D78-6135-4349-98F1-ACE3E391CA97}"/>
              </a:ext>
            </a:extLst>
          </p:cNvPr>
          <p:cNvCxnSpPr>
            <a:cxnSpLocks/>
          </p:cNvCxnSpPr>
          <p:nvPr/>
        </p:nvCxnSpPr>
        <p:spPr bwMode="auto">
          <a:xfrm>
            <a:off x="327720" y="2106671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88356545"/>
      </p:ext>
    </p:extLst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 over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is not given explicitly and cannot be determined from the context, then </a:t>
            </a:r>
            <a:r>
              <a:rPr lang="en-US" dirty="0">
                <a:sym typeface="Symbol" panose="05050102010706020507" pitchFamily="18" charset="2"/>
              </a:rPr>
              <a:t></a:t>
            </a:r>
            <a:r>
              <a:rPr lang="en-US" dirty="0"/>
              <a:t> = {a, b} by default.</a:t>
            </a:r>
          </a:p>
          <a:p>
            <a:r>
              <a:rPr lang="en-US" dirty="0"/>
              <a:t>The </a:t>
            </a:r>
            <a:r>
              <a:rPr lang="en-US" i="1" dirty="0"/>
              <a:t>length </a:t>
            </a:r>
            <a:r>
              <a:rPr lang="en-US" dirty="0"/>
              <a:t>of a string s, denoted by |</a:t>
            </a:r>
            <a:r>
              <a:rPr lang="en-US" i="1" dirty="0"/>
              <a:t>s</a:t>
            </a:r>
            <a:r>
              <a:rPr lang="en-US" dirty="0"/>
              <a:t>|, is the number of symbols in </a:t>
            </a:r>
            <a:r>
              <a:rPr lang="en-US" i="1" dirty="0"/>
              <a:t>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01925"/>
      </p:ext>
    </p:extLst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Strings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857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5300" y="1571612"/>
                <a:ext cx="8397180" cy="500066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The </a:t>
                </a:r>
                <a:r>
                  <a:rPr lang="en-US" i="1" dirty="0"/>
                  <a:t>empty string </a:t>
                </a:r>
                <a:r>
                  <a:rPr lang="en-US" dirty="0"/>
                  <a:t>(or </a:t>
                </a:r>
                <a:r>
                  <a:rPr lang="en-US" i="1" dirty="0"/>
                  <a:t>null</a:t>
                </a:r>
                <a:r>
                  <a:rPr lang="en-US" dirty="0"/>
                  <a:t>): is a string of length zero. </a:t>
                </a:r>
              </a:p>
              <a:p>
                <a:pPr lvl="1"/>
                <a:r>
                  <a:rPr lang="en-US" dirty="0"/>
                  <a:t>i.e. it has no symbols. </a:t>
                </a:r>
              </a:p>
              <a:p>
                <a:r>
                  <a:rPr lang="en-US" dirty="0"/>
                  <a:t>The empty string is defined over every alphabet </a:t>
                </a:r>
              </a:p>
              <a:p>
                <a:r>
                  <a:rPr lang="en-US" dirty="0"/>
                  <a:t>The empty string is denoted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(Lambda).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Concatenation of strings: let </a:t>
                </a:r>
                <a:r>
                  <a:rPr lang="en-US" i="1" dirty="0"/>
                  <a:t>x</a:t>
                </a:r>
                <a:r>
                  <a:rPr lang="en-US" dirty="0"/>
                  <a:t> and </a:t>
                </a:r>
                <a:r>
                  <a:rPr lang="en-US" i="1" dirty="0"/>
                  <a:t>y</a:t>
                </a:r>
                <a:r>
                  <a:rPr lang="en-US" dirty="0"/>
                  <a:t> be two strings on the same alphabet. The concatenation of </a:t>
                </a:r>
                <a:r>
                  <a:rPr lang="en-US" i="1" dirty="0"/>
                  <a:t>x</a:t>
                </a:r>
                <a:r>
                  <a:rPr lang="en-US" dirty="0"/>
                  <a:t> and </a:t>
                </a:r>
                <a:r>
                  <a:rPr lang="en-US" i="1" dirty="0"/>
                  <a:t>y</a:t>
                </a:r>
                <a:r>
                  <a:rPr lang="en-US" dirty="0"/>
                  <a:t> forms a third string denoted by </a:t>
                </a:r>
                <a:r>
                  <a:rPr lang="en-US" i="1" dirty="0" err="1"/>
                  <a:t>x</a:t>
                </a:r>
                <a:r>
                  <a:rPr lang="en-US" dirty="0" err="1"/>
                  <a:t>.</a:t>
                </a:r>
                <a:r>
                  <a:rPr lang="en-US" i="1" dirty="0" err="1"/>
                  <a:t>y</a:t>
                </a:r>
                <a:r>
                  <a:rPr lang="en-US" dirty="0"/>
                  <a:t> or simply: </a:t>
                </a:r>
                <a:r>
                  <a:rPr lang="en-US" i="1" dirty="0" err="1"/>
                  <a:t>xy</a:t>
                </a:r>
                <a:endParaRPr lang="en-US" i="1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i="1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denotes the repeated concatenation of </a:t>
                </a:r>
                <a:r>
                  <a:rPr lang="en-US" i="1" dirty="0"/>
                  <a:t>s</a:t>
                </a:r>
                <a:r>
                  <a:rPr lang="en-US" dirty="0"/>
                  <a:t> to itself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times.</a:t>
                </a:r>
              </a:p>
              <a:p>
                <a:pPr lvl="2"/>
                <a:r>
                  <a:rPr lang="en-US" b="0" dirty="0">
                    <a:latin typeface="Cambria Math" panose="02040503050406030204" pitchFamily="18" charset="0"/>
                  </a:rPr>
                  <a:t>Whether</a:t>
                </a:r>
                <a:r>
                  <a:rPr lang="en-US" b="0" i="1" dirty="0">
                    <a:latin typeface="Cambria Math" panose="02040503050406030204" pitchFamily="18" charset="0"/>
                  </a:rPr>
                  <a:t> s </a:t>
                </a:r>
                <a:r>
                  <a:rPr lang="en-US" b="0" dirty="0">
                    <a:latin typeface="Cambria Math" panose="02040503050406030204" pitchFamily="18" charset="0"/>
                  </a:rPr>
                  <a:t>was a string or a character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b="0" dirty="0"/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                 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In general,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is a set of symbols, then </a:t>
                </a:r>
                <a:br>
                  <a:rPr lang="en-US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m:rPr>
                        <m:nor/>
                      </m:rPr>
                      <a:rPr lang="en-US" i="1"/>
                      <m:t> </m:t>
                    </m:r>
                    <m:r>
                      <m:rPr>
                        <m:nor/>
                      </m:rPr>
                      <a:rPr lang="en-US"/>
                      <m:t>= {</m:t>
                    </m:r>
                    <m:r>
                      <m:rPr>
                        <m:nor/>
                      </m:rPr>
                      <a:rPr lang="en-US" i="1"/>
                      <m:t>s</m:t>
                    </m:r>
                    <m:r>
                      <m:rPr>
                        <m:nor/>
                      </m:rPr>
                      <a:rPr lang="en-US" i="1"/>
                      <m:t> </m:t>
                    </m:r>
                    <m:r>
                      <m:rPr>
                        <m:nor/>
                      </m:rPr>
                      <a:rPr lang="en-US"/>
                      <m:t>| </m:t>
                    </m:r>
                    <m:r>
                      <m:rPr>
                        <m:nor/>
                      </m:rPr>
                      <a:rPr lang="en-US" i="1"/>
                      <m:t>s</m:t>
                    </m:r>
                    <m:r>
                      <m:rPr>
                        <m:nor/>
                      </m:rPr>
                      <a:rPr lang="en-US" i="1"/>
                      <m:t> </m:t>
                    </m:r>
                    <m:r>
                      <m:rPr>
                        <m:nor/>
                      </m:rPr>
                      <a:rPr lang="en-US"/>
                      <m:t>is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a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string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of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length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 i="1"/>
                      <m:t>n</m:t>
                    </m:r>
                    <m:r>
                      <m:rPr>
                        <m:nor/>
                      </m:rPr>
                      <a:rPr lang="en-US" i="1"/>
                      <m:t> </m:t>
                    </m:r>
                    <m:r>
                      <m:rPr>
                        <m:nor/>
                      </m:rPr>
                      <a:rPr lang="en-US"/>
                      <m:t>over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 i="1"/>
                      <m:t>A</m:t>
                    </m:r>
                    <m:r>
                      <m:rPr>
                        <m:nor/>
                      </m:rPr>
                      <a:rPr lang="en-US"/>
                      <m:t>}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" y="1571612"/>
                <a:ext cx="8397180" cy="5000660"/>
              </a:xfrm>
              <a:blipFill>
                <a:blip r:embed="rId4"/>
                <a:stretch>
                  <a:fillRect l="-871" t="-2195" r="-1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5120425"/>
      </p:ext>
    </p:extLst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B41DA-00F0-4055-A030-7CBC8D4CD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4E318-6710-4F4B-B3D7-9A2999293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 s = abba, then </a:t>
            </a:r>
          </a:p>
          <a:p>
            <a:pPr lvl="1"/>
            <a:r>
              <a:rPr lang="en-US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</a:p>
          <a:p>
            <a:pPr lvl="1"/>
            <a:r>
              <a:rPr lang="en-US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</a:p>
          <a:p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string a</a:t>
            </a:r>
            <a:r>
              <a:rPr lang="en-US" sz="3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             and b</a:t>
            </a:r>
            <a:r>
              <a:rPr lang="en-US" sz="3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</a:p>
          <a:p>
            <a:endParaRPr lang="en-US" sz="3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{a, b}</a:t>
            </a:r>
            <a:r>
              <a:rPr lang="en-US" sz="3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</a:p>
          <a:p>
            <a:endParaRPr lang="en-US" sz="3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{a, b, c}</a:t>
            </a:r>
            <a:r>
              <a:rPr lang="en-US" sz="3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3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F6B74-2522-445A-B86D-E39C804CDA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8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D4A2AD5-ED55-8E40-BC72-73DAE9675101}"/>
                  </a:ext>
                </a:extLst>
              </p14:cNvPr>
              <p14:cNvContentPartPr/>
              <p14:nvPr/>
            </p14:nvContentPartPr>
            <p14:xfrm>
              <a:off x="2036520" y="2105280"/>
              <a:ext cx="6576480" cy="3815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D4A2AD5-ED55-8E40-BC72-73DAE967510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0320" y="2089080"/>
                <a:ext cx="6608880" cy="384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0918461"/>
      </p:ext>
    </p:extLst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Strings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857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i="1" dirty="0"/>
                  <a:t>Kleene star </a:t>
                </a:r>
                <a:r>
                  <a:rPr lang="en-US" dirty="0"/>
                  <a:t>operation: For any symbol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, </a:t>
                </a:r>
                <a:r>
                  <a:rPr lang="en-US" i="1" dirty="0"/>
                  <a:t>a</a:t>
                </a:r>
                <a:r>
                  <a:rPr lang="en-US" dirty="0"/>
                  <a:t>* is the set of all strings made of the symbol </a:t>
                </a:r>
                <a:r>
                  <a:rPr lang="en-US" i="1" dirty="0"/>
                  <a:t>a </a:t>
                </a:r>
                <a:r>
                  <a:rPr lang="en-US" dirty="0"/>
                  <a:t>repeated </a:t>
                </a:r>
                <a:r>
                  <a:rPr lang="en-US" i="1" dirty="0"/>
                  <a:t>zero or more </a:t>
                </a:r>
                <a:r>
                  <a:rPr lang="en-US" dirty="0"/>
                  <a:t>times.</a:t>
                </a:r>
              </a:p>
              <a:p>
                <a:pPr lvl="1"/>
                <a:r>
                  <a:rPr lang="en-US" i="1" dirty="0"/>
                  <a:t>a</a:t>
                </a:r>
                <a:r>
                  <a:rPr lang="en-US" dirty="0"/>
                  <a:t>* = {</a:t>
                </a:r>
                <a:r>
                  <a:rPr lang="en-US" i="1" dirty="0"/>
                  <a:t>s</a:t>
                </a:r>
                <a:r>
                  <a:rPr lang="en-US" dirty="0"/>
                  <a:t> | </a:t>
                </a:r>
                <a:r>
                  <a:rPr lang="en-US" i="1" dirty="0"/>
                  <a:t>s</a:t>
                </a:r>
                <a:r>
                  <a:rPr lang="en-US" dirty="0"/>
                  <a:t> = </a:t>
                </a:r>
                <a:r>
                  <a:rPr lang="en-US" i="1" dirty="0"/>
                  <a:t>a</a:t>
                </a:r>
                <a:r>
                  <a:rPr lang="en-US" i="1" baseline="30000" dirty="0"/>
                  <a:t>n</a:t>
                </a:r>
                <a:r>
                  <a:rPr lang="en-US" i="1" dirty="0"/>
                  <a:t> </a:t>
                </a:r>
                <a:r>
                  <a:rPr lang="en-US" dirty="0"/>
                  <a:t>for all </a:t>
                </a:r>
                <a:r>
                  <a:rPr lang="en-US" i="1" dirty="0"/>
                  <a:t>n </a:t>
                </a:r>
                <a:r>
                  <a:rPr lang="en-US" dirty="0">
                    <a:sym typeface="Symbol" panose="05050102010706020507" pitchFamily="18" charset="2"/>
                  </a:rPr>
                  <a:t> </a:t>
                </a:r>
                <a:r>
                  <a:rPr lang="en-US" dirty="0"/>
                  <a:t>0}</a:t>
                </a:r>
              </a:p>
              <a:p>
                <a:pPr lvl="2"/>
                <a:r>
                  <a:rPr lang="en-US" dirty="0"/>
                  <a:t>= {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</a:t>
                </a:r>
                <a:r>
                  <a:rPr lang="en-US" i="1" dirty="0"/>
                  <a:t>a, aa, </a:t>
                </a:r>
                <a:r>
                  <a:rPr lang="en-US" i="1" dirty="0" err="1"/>
                  <a:t>aaa</a:t>
                </a:r>
                <a:r>
                  <a:rPr lang="en-US" i="1" dirty="0"/>
                  <a:t>, </a:t>
                </a:r>
                <a:r>
                  <a:rPr lang="en-US" i="1" dirty="0" err="1"/>
                  <a:t>aaaa</a:t>
                </a:r>
                <a:r>
                  <a:rPr lang="en-US" dirty="0"/>
                  <a:t>, …} </a:t>
                </a:r>
              </a:p>
              <a:p>
                <a:pPr lvl="1"/>
                <a:r>
                  <a:rPr lang="en-US" dirty="0"/>
                  <a:t>In general, the </a:t>
                </a:r>
                <a:r>
                  <a:rPr lang="en-US" i="1" dirty="0"/>
                  <a:t>Kleene star </a:t>
                </a:r>
                <a:r>
                  <a:rPr lang="en-US" dirty="0"/>
                  <a:t>operator can be applied on any set of symbols, </a:t>
                </a:r>
                <a:r>
                  <a:rPr lang="en-US" i="1" dirty="0"/>
                  <a:t>A</a:t>
                </a:r>
                <a:r>
                  <a:rPr lang="en-US" dirty="0"/>
                  <a:t>, and it means the set of all strings made by concatenating zero or more symbols from </a:t>
                </a:r>
                <a:r>
                  <a:rPr lang="en-US" sz="2800" i="1" dirty="0"/>
                  <a:t>A</a:t>
                </a:r>
                <a:r>
                  <a:rPr lang="en-US" dirty="0"/>
                  <a:t>.</a:t>
                </a:r>
              </a:p>
              <a:p>
                <a:pPr lvl="2"/>
                <a:r>
                  <a:rPr lang="en-US" i="1" dirty="0"/>
                  <a:t>A</a:t>
                </a:r>
                <a:r>
                  <a:rPr lang="en-US" dirty="0"/>
                  <a:t>* = {</a:t>
                </a:r>
                <a:r>
                  <a:rPr lang="en-US" i="1" dirty="0"/>
                  <a:t>s</a:t>
                </a:r>
                <a:r>
                  <a:rPr lang="en-US" dirty="0"/>
                  <a:t> | </a:t>
                </a:r>
                <a:r>
                  <a:rPr lang="en-US" i="1" dirty="0"/>
                  <a:t>s</a:t>
                </a:r>
                <a:r>
                  <a:rPr lang="en-US" dirty="0"/>
                  <a:t> is a string on </a:t>
                </a:r>
                <a:r>
                  <a:rPr lang="en-US" i="1" dirty="0"/>
                  <a:t>A</a:t>
                </a:r>
                <a:r>
                  <a:rPr lang="en-US" dirty="0"/>
                  <a:t>}</a:t>
                </a:r>
              </a:p>
              <a:p>
                <a:r>
                  <a:rPr lang="en-US" dirty="0"/>
                  <a:t>Example: </a:t>
                </a:r>
              </a:p>
              <a:p>
                <a:pPr lvl="1"/>
                <a:r>
                  <a:rPr lang="en-US" dirty="0"/>
                  <a:t>{a, c}* = {						}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512" t="-2439" r="-1285" b="-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7070-48F8-422E-A28A-2EB4F72DB7D1}" type="slidenum">
              <a:rPr lang="en-US" altLang="en-US" smtClean="0"/>
              <a:pPr/>
              <a:t>9</a:t>
            </a:fld>
            <a:endParaRPr lang="en-US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AB02233-596A-BB43-B5F0-5B196A94613C}"/>
                  </a:ext>
                </a:extLst>
              </p14:cNvPr>
              <p14:cNvContentPartPr/>
              <p14:nvPr/>
            </p14:nvContentPartPr>
            <p14:xfrm>
              <a:off x="2888640" y="6179400"/>
              <a:ext cx="4947480" cy="290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AB02233-596A-BB43-B5F0-5B196A94613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72440" y="6163200"/>
                <a:ext cx="4979880" cy="3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6620761"/>
      </p:ext>
    </p:extLst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CLIPBOAR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63411</TotalTime>
  <Words>3465</Words>
  <Application>Microsoft Office PowerPoint</Application>
  <PresentationFormat>On-screen Show (4:3)</PresentationFormat>
  <Paragraphs>450</Paragraphs>
  <Slides>58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CLIPBOARD</vt:lpstr>
      <vt:lpstr>ICS 254: Discrete Structures II</vt:lpstr>
      <vt:lpstr>Reading Assignment</vt:lpstr>
      <vt:lpstr>Alphabet and Languages</vt:lpstr>
      <vt:lpstr>Alphabet</vt:lpstr>
      <vt:lpstr>Strings over  </vt:lpstr>
      <vt:lpstr>Strings over  </vt:lpstr>
      <vt:lpstr>Strings over Σ</vt:lpstr>
      <vt:lpstr>Examples</vt:lpstr>
      <vt:lpstr>Strings over Σ</vt:lpstr>
      <vt:lpstr>Strings over Σ</vt:lpstr>
      <vt:lpstr>Exercises</vt:lpstr>
      <vt:lpstr>Languages</vt:lpstr>
      <vt:lpstr>Languages</vt:lpstr>
      <vt:lpstr>Languages</vt:lpstr>
      <vt:lpstr>Languages</vt:lpstr>
      <vt:lpstr>Exercises</vt:lpstr>
      <vt:lpstr>Exercises</vt:lpstr>
      <vt:lpstr>Regular Expressions and Language Representation</vt:lpstr>
      <vt:lpstr>Regular Expressions</vt:lpstr>
      <vt:lpstr>Rules In Action</vt:lpstr>
      <vt:lpstr>Rules in Action</vt:lpstr>
      <vt:lpstr>Precedence Rules</vt:lpstr>
      <vt:lpstr>Examples</vt:lpstr>
      <vt:lpstr>Regular Expressions and Languages</vt:lpstr>
      <vt:lpstr>Regular Languages</vt:lpstr>
      <vt:lpstr>Regular Languages</vt:lpstr>
      <vt:lpstr>Exercises</vt:lpstr>
      <vt:lpstr>PowerPoint Presentation</vt:lpstr>
      <vt:lpstr>Exercises</vt:lpstr>
      <vt:lpstr>Cruise Control</vt:lpstr>
      <vt:lpstr>Finite State Automata</vt:lpstr>
      <vt:lpstr>Finite State Machines</vt:lpstr>
      <vt:lpstr>Deterministic Finite State Automata</vt:lpstr>
      <vt:lpstr>Example</vt:lpstr>
      <vt:lpstr>DFA and Languages</vt:lpstr>
      <vt:lpstr>DFA and Languages</vt:lpstr>
      <vt:lpstr>Exercises</vt:lpstr>
      <vt:lpstr>The Extended Transition Function</vt:lpstr>
      <vt:lpstr>Example</vt:lpstr>
      <vt:lpstr>DFA and Languages</vt:lpstr>
      <vt:lpstr>Non-Deterministic Finite Automata (NFA)</vt:lpstr>
      <vt:lpstr>NFA vs. DFA</vt:lpstr>
      <vt:lpstr>NFA vs. DFA</vt:lpstr>
      <vt:lpstr>NFA with -Transitions</vt:lpstr>
      <vt:lpstr>NFA</vt:lpstr>
      <vt:lpstr>Exercise</vt:lpstr>
      <vt:lpstr>Exercise</vt:lpstr>
      <vt:lpstr>Exercise</vt:lpstr>
      <vt:lpstr>Exercise</vt:lpstr>
      <vt:lpstr>Solution</vt:lpstr>
      <vt:lpstr>NFA</vt:lpstr>
      <vt:lpstr>Converting Regular Expressions to NFAs</vt:lpstr>
      <vt:lpstr>Regular Subexpressions to Partial NFA’s</vt:lpstr>
      <vt:lpstr>Regular Subexpressions to Partial NFA’s</vt:lpstr>
      <vt:lpstr>Examples</vt:lpstr>
      <vt:lpstr>Examples</vt:lpstr>
      <vt:lpstr>Examples</vt:lpstr>
      <vt:lpstr>PowerPoint Presentation</vt:lpstr>
    </vt:vector>
  </TitlesOfParts>
  <Company>KFUPM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353: Design and Analysis of Algorithms</dc:title>
  <dc:creator>Wasfi G. Al-Khatib</dc:creator>
  <cp:lastModifiedBy>Wasfi Ghassan Wasfi Al-Khatib</cp:lastModifiedBy>
  <cp:revision>4070</cp:revision>
  <cp:lastPrinted>2017-05-02T09:37:56Z</cp:lastPrinted>
  <dcterms:created xsi:type="dcterms:W3CDTF">2010-02-19T17:36:10Z</dcterms:created>
  <dcterms:modified xsi:type="dcterms:W3CDTF">2021-12-18T10:06:04Z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TC300033031033</vt:lpwstr>
  </property>
</Properties>
</file>