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notesSlides/notesSlide3.xml" ContentType="application/vnd.openxmlformats-officedocument.presentationml.notesSlide+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notesSlides/notesSlide4.xml" ContentType="application/vnd.openxmlformats-officedocument.presentationml.notesSlide+xml"/>
  <Override PartName="/ppt/ink/ink30.xml" ContentType="application/inkml+xml"/>
  <Override PartName="/ppt/notesSlides/notesSlide5.xml" ContentType="application/vnd.openxmlformats-officedocument.presentationml.notesSlide+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0" r:id="rId1"/>
  </p:sldMasterIdLst>
  <p:notesMasterIdLst>
    <p:notesMasterId r:id="rId163"/>
  </p:notesMasterIdLst>
  <p:sldIdLst>
    <p:sldId id="256" r:id="rId2"/>
    <p:sldId id="309" r:id="rId3"/>
    <p:sldId id="435" r:id="rId4"/>
    <p:sldId id="436" r:id="rId5"/>
    <p:sldId id="437" r:id="rId6"/>
    <p:sldId id="439" r:id="rId7"/>
    <p:sldId id="458" r:id="rId8"/>
    <p:sldId id="438" r:id="rId9"/>
    <p:sldId id="459" r:id="rId10"/>
    <p:sldId id="440" r:id="rId11"/>
    <p:sldId id="557" r:id="rId12"/>
    <p:sldId id="556" r:id="rId13"/>
    <p:sldId id="444" r:id="rId14"/>
    <p:sldId id="441" r:id="rId15"/>
    <p:sldId id="442" r:id="rId16"/>
    <p:sldId id="454" r:id="rId17"/>
    <p:sldId id="558" r:id="rId18"/>
    <p:sldId id="443" r:id="rId19"/>
    <p:sldId id="445" r:id="rId20"/>
    <p:sldId id="446" r:id="rId21"/>
    <p:sldId id="593" r:id="rId22"/>
    <p:sldId id="559" r:id="rId23"/>
    <p:sldId id="452" r:id="rId24"/>
    <p:sldId id="447" r:id="rId25"/>
    <p:sldId id="561" r:id="rId26"/>
    <p:sldId id="453" r:id="rId27"/>
    <p:sldId id="455" r:id="rId28"/>
    <p:sldId id="562" r:id="rId29"/>
    <p:sldId id="456" r:id="rId30"/>
    <p:sldId id="563" r:id="rId31"/>
    <p:sldId id="565" r:id="rId32"/>
    <p:sldId id="566" r:id="rId33"/>
    <p:sldId id="567" r:id="rId34"/>
    <p:sldId id="448" r:id="rId35"/>
    <p:sldId id="449" r:id="rId36"/>
    <p:sldId id="450" r:id="rId37"/>
    <p:sldId id="451" r:id="rId38"/>
    <p:sldId id="457" r:id="rId39"/>
    <p:sldId id="460" r:id="rId40"/>
    <p:sldId id="461" r:id="rId41"/>
    <p:sldId id="462" r:id="rId42"/>
    <p:sldId id="568" r:id="rId43"/>
    <p:sldId id="569" r:id="rId44"/>
    <p:sldId id="463" r:id="rId45"/>
    <p:sldId id="464" r:id="rId46"/>
    <p:sldId id="570" r:id="rId47"/>
    <p:sldId id="465" r:id="rId48"/>
    <p:sldId id="466" r:id="rId49"/>
    <p:sldId id="571" r:id="rId50"/>
    <p:sldId id="595" r:id="rId51"/>
    <p:sldId id="467" r:id="rId52"/>
    <p:sldId id="468" r:id="rId53"/>
    <p:sldId id="572" r:id="rId54"/>
    <p:sldId id="573" r:id="rId55"/>
    <p:sldId id="469" r:id="rId56"/>
    <p:sldId id="470" r:id="rId57"/>
    <p:sldId id="471" r:id="rId58"/>
    <p:sldId id="596" r:id="rId59"/>
    <p:sldId id="594" r:id="rId60"/>
    <p:sldId id="472" r:id="rId61"/>
    <p:sldId id="473" r:id="rId62"/>
    <p:sldId id="474" r:id="rId63"/>
    <p:sldId id="575" r:id="rId64"/>
    <p:sldId id="574" r:id="rId65"/>
    <p:sldId id="475" r:id="rId66"/>
    <p:sldId id="576" r:id="rId67"/>
    <p:sldId id="476" r:id="rId68"/>
    <p:sldId id="477" r:id="rId69"/>
    <p:sldId id="478" r:id="rId70"/>
    <p:sldId id="479" r:id="rId71"/>
    <p:sldId id="480" r:id="rId72"/>
    <p:sldId id="481" r:id="rId73"/>
    <p:sldId id="482" r:id="rId74"/>
    <p:sldId id="483" r:id="rId75"/>
    <p:sldId id="484" r:id="rId76"/>
    <p:sldId id="485" r:id="rId77"/>
    <p:sldId id="486" r:id="rId78"/>
    <p:sldId id="487" r:id="rId79"/>
    <p:sldId id="488" r:id="rId80"/>
    <p:sldId id="489" r:id="rId81"/>
    <p:sldId id="490" r:id="rId82"/>
    <p:sldId id="491" r:id="rId83"/>
    <p:sldId id="492" r:id="rId84"/>
    <p:sldId id="493" r:id="rId85"/>
    <p:sldId id="494" r:id="rId86"/>
    <p:sldId id="495" r:id="rId87"/>
    <p:sldId id="496" r:id="rId88"/>
    <p:sldId id="497" r:id="rId89"/>
    <p:sldId id="547" r:id="rId90"/>
    <p:sldId id="597" r:id="rId91"/>
    <p:sldId id="577" r:id="rId92"/>
    <p:sldId id="578" r:id="rId93"/>
    <p:sldId id="579" r:id="rId94"/>
    <p:sldId id="498" r:id="rId95"/>
    <p:sldId id="499" r:id="rId96"/>
    <p:sldId id="500" r:id="rId97"/>
    <p:sldId id="501" r:id="rId98"/>
    <p:sldId id="502" r:id="rId99"/>
    <p:sldId id="503" r:id="rId100"/>
    <p:sldId id="504" r:id="rId101"/>
    <p:sldId id="580" r:id="rId102"/>
    <p:sldId id="581" r:id="rId103"/>
    <p:sldId id="582" r:id="rId104"/>
    <p:sldId id="554" r:id="rId105"/>
    <p:sldId id="505" r:id="rId106"/>
    <p:sldId id="506" r:id="rId107"/>
    <p:sldId id="507" r:id="rId108"/>
    <p:sldId id="508" r:id="rId109"/>
    <p:sldId id="585" r:id="rId110"/>
    <p:sldId id="509" r:id="rId111"/>
    <p:sldId id="586" r:id="rId112"/>
    <p:sldId id="587" r:id="rId113"/>
    <p:sldId id="553" r:id="rId114"/>
    <p:sldId id="510" r:id="rId115"/>
    <p:sldId id="511" r:id="rId116"/>
    <p:sldId id="512" r:id="rId117"/>
    <p:sldId id="513" r:id="rId118"/>
    <p:sldId id="514" r:id="rId119"/>
    <p:sldId id="515" r:id="rId120"/>
    <p:sldId id="516" r:id="rId121"/>
    <p:sldId id="517" r:id="rId122"/>
    <p:sldId id="518" r:id="rId123"/>
    <p:sldId id="519" r:id="rId124"/>
    <p:sldId id="520" r:id="rId125"/>
    <p:sldId id="555" r:id="rId126"/>
    <p:sldId id="521" r:id="rId127"/>
    <p:sldId id="522" r:id="rId128"/>
    <p:sldId id="523" r:id="rId129"/>
    <p:sldId id="524" r:id="rId130"/>
    <p:sldId id="525" r:id="rId131"/>
    <p:sldId id="526" r:id="rId132"/>
    <p:sldId id="527" r:id="rId133"/>
    <p:sldId id="528" r:id="rId134"/>
    <p:sldId id="529" r:id="rId135"/>
    <p:sldId id="530" r:id="rId136"/>
    <p:sldId id="531" r:id="rId137"/>
    <p:sldId id="532" r:id="rId138"/>
    <p:sldId id="548" r:id="rId139"/>
    <p:sldId id="588" r:id="rId140"/>
    <p:sldId id="589" r:id="rId141"/>
    <p:sldId id="533" r:id="rId142"/>
    <p:sldId id="534" r:id="rId143"/>
    <p:sldId id="535" r:id="rId144"/>
    <p:sldId id="549" r:id="rId145"/>
    <p:sldId id="536" r:id="rId146"/>
    <p:sldId id="537" r:id="rId147"/>
    <p:sldId id="550" r:id="rId148"/>
    <p:sldId id="591" r:id="rId149"/>
    <p:sldId id="551" r:id="rId150"/>
    <p:sldId id="592" r:id="rId151"/>
    <p:sldId id="538" r:id="rId152"/>
    <p:sldId id="539" r:id="rId153"/>
    <p:sldId id="540" r:id="rId154"/>
    <p:sldId id="541" r:id="rId155"/>
    <p:sldId id="542" r:id="rId156"/>
    <p:sldId id="543" r:id="rId157"/>
    <p:sldId id="544" r:id="rId158"/>
    <p:sldId id="545" r:id="rId159"/>
    <p:sldId id="546" r:id="rId160"/>
    <p:sldId id="552" r:id="rId161"/>
    <p:sldId id="560" r:id="rId162"/>
  </p:sldIdLst>
  <p:sldSz cx="9144000" cy="6858000" type="screen4x3"/>
  <p:notesSz cx="6794500" cy="99187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viewProps" Target="viewProp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sfi Ghassan Wasfi Al-Khatib" userId="fad8ab69-00a6-4cc0-ab25-d84d0f248fed" providerId="ADAL" clId="{A1702D0F-E75E-BB49-A555-BD670BF4D4FC}"/>
    <pc:docChg chg="custSel modSld">
      <pc:chgData name="Wasfi Ghassan Wasfi Al-Khatib" userId="fad8ab69-00a6-4cc0-ab25-d84d0f248fed" providerId="ADAL" clId="{A1702D0F-E75E-BB49-A555-BD670BF4D4FC}" dt="2021-08-29T09:25:06.024" v="0" actId="7634"/>
      <pc:docMkLst>
        <pc:docMk/>
      </pc:docMkLst>
      <pc:sldChg chg="addSp">
        <pc:chgData name="Wasfi Ghassan Wasfi Al-Khatib" userId="fad8ab69-00a6-4cc0-ab25-d84d0f248fed" providerId="ADAL" clId="{A1702D0F-E75E-BB49-A555-BD670BF4D4FC}" dt="2021-08-29T09:25:06.024" v="0" actId="7634"/>
        <pc:sldMkLst>
          <pc:docMk/>
          <pc:sldMk cId="2335866989" sldId="439"/>
        </pc:sldMkLst>
        <pc:inkChg chg="add">
          <ac:chgData name="Wasfi Ghassan Wasfi Al-Khatib" userId="fad8ab69-00a6-4cc0-ab25-d84d0f248fed" providerId="ADAL" clId="{A1702D0F-E75E-BB49-A555-BD670BF4D4FC}" dt="2021-08-29T09:25:06.024" v="0" actId="7634"/>
          <ac:inkMkLst>
            <pc:docMk/>
            <pc:sldMk cId="2335866989" sldId="439"/>
            <ac:inkMk id="5" creationId="{3A91D859-D5D4-7541-9787-43AB2096DFBB}"/>
          </ac:inkMkLst>
        </pc:inkChg>
      </pc:sldChg>
      <pc:sldChg chg="addSp">
        <pc:chgData name="Wasfi Ghassan Wasfi Al-Khatib" userId="fad8ab69-00a6-4cc0-ab25-d84d0f248fed" providerId="ADAL" clId="{A1702D0F-E75E-BB49-A555-BD670BF4D4FC}" dt="2021-08-29T09:25:06.024" v="0" actId="7634"/>
        <pc:sldMkLst>
          <pc:docMk/>
          <pc:sldMk cId="2953611959" sldId="440"/>
        </pc:sldMkLst>
        <pc:inkChg chg="add">
          <ac:chgData name="Wasfi Ghassan Wasfi Al-Khatib" userId="fad8ab69-00a6-4cc0-ab25-d84d0f248fed" providerId="ADAL" clId="{A1702D0F-E75E-BB49-A555-BD670BF4D4FC}" dt="2021-08-29T09:25:06.024" v="0" actId="7634"/>
          <ac:inkMkLst>
            <pc:docMk/>
            <pc:sldMk cId="2953611959" sldId="440"/>
            <ac:inkMk id="2" creationId="{DE393C12-5745-8E46-9D6C-B9424B340D76}"/>
          </ac:inkMkLst>
        </pc:inkChg>
      </pc:sldChg>
    </pc:docChg>
  </pc:docChgLst>
  <pc:docChgLst>
    <pc:chgData name="Wasfi Al-Khatib" userId="fad8ab69-00a6-4cc0-ab25-d84d0f248fed" providerId="ADAL" clId="{954B7FE6-71B9-4D5E-A8FC-CF75F11D4613}"/>
    <pc:docChg chg="modSld">
      <pc:chgData name="Wasfi Al-Khatib" userId="fad8ab69-00a6-4cc0-ab25-d84d0f248fed" providerId="ADAL" clId="{954B7FE6-71B9-4D5E-A8FC-CF75F11D4613}" dt="2021-08-29T07:18:25.397" v="7" actId="20577"/>
      <pc:docMkLst>
        <pc:docMk/>
      </pc:docMkLst>
      <pc:sldChg chg="modSp mod">
        <pc:chgData name="Wasfi Al-Khatib" userId="fad8ab69-00a6-4cc0-ab25-d84d0f248fed" providerId="ADAL" clId="{954B7FE6-71B9-4D5E-A8FC-CF75F11D4613}" dt="2021-08-29T07:18:25.397" v="7" actId="20577"/>
        <pc:sldMkLst>
          <pc:docMk/>
          <pc:sldMk cId="0" sldId="256"/>
        </pc:sldMkLst>
        <pc:spChg chg="mod">
          <ac:chgData name="Wasfi Al-Khatib" userId="fad8ab69-00a6-4cc0-ab25-d84d0f248fed" providerId="ADAL" clId="{954B7FE6-71B9-4D5E-A8FC-CF75F11D4613}" dt="2021-08-29T07:18:25.397" v="7" actId="20577"/>
          <ac:spMkLst>
            <pc:docMk/>
            <pc:sldMk cId="0" sldId="256"/>
            <ac:spMk id="7171" creationId="{00000000-0000-0000-0000-000000000000}"/>
          </ac:spMkLst>
        </pc:spChg>
      </pc:sldChg>
    </pc:docChg>
  </pc:docChgLst>
  <pc:docChgLst>
    <pc:chgData name="Wasfi Ghassan Wasfi Al-Khatib" userId="fad8ab69-00a6-4cc0-ab25-d84d0f248fed" providerId="ADAL" clId="{10136CC6-D57A-974E-B6A3-EAC0719EEEEB}"/>
    <pc:docChg chg="undo custSel addSld modSld">
      <pc:chgData name="Wasfi Ghassan Wasfi Al-Khatib" userId="fad8ab69-00a6-4cc0-ab25-d84d0f248fed" providerId="ADAL" clId="{10136CC6-D57A-974E-B6A3-EAC0719EEEEB}" dt="2021-10-03T09:14:56.062" v="64" actId="7634"/>
      <pc:docMkLst>
        <pc:docMk/>
      </pc:docMkLst>
      <pc:sldChg chg="addSp">
        <pc:chgData name="Wasfi Ghassan Wasfi Al-Khatib" userId="fad8ab69-00a6-4cc0-ab25-d84d0f248fed" providerId="ADAL" clId="{10136CC6-D57A-974E-B6A3-EAC0719EEEEB}" dt="2021-09-05T09:28:00.504" v="0" actId="7634"/>
        <pc:sldMkLst>
          <pc:docMk/>
          <pc:sldMk cId="2590154200" sldId="447"/>
        </pc:sldMkLst>
        <pc:inkChg chg="add">
          <ac:chgData name="Wasfi Ghassan Wasfi Al-Khatib" userId="fad8ab69-00a6-4cc0-ab25-d84d0f248fed" providerId="ADAL" clId="{10136CC6-D57A-974E-B6A3-EAC0719EEEEB}" dt="2021-09-05T09:28:00.504" v="0" actId="7634"/>
          <ac:inkMkLst>
            <pc:docMk/>
            <pc:sldMk cId="2590154200" sldId="447"/>
            <ac:inkMk id="2" creationId="{D54C8308-5E76-1F43-9663-BE79C9BD120D}"/>
          </ac:inkMkLst>
        </pc:inkChg>
      </pc:sldChg>
      <pc:sldChg chg="addSp">
        <pc:chgData name="Wasfi Ghassan Wasfi Al-Khatib" userId="fad8ab69-00a6-4cc0-ab25-d84d0f248fed" providerId="ADAL" clId="{10136CC6-D57A-974E-B6A3-EAC0719EEEEB}" dt="2021-09-05T09:28:00.504" v="0" actId="7634"/>
        <pc:sldMkLst>
          <pc:docMk/>
          <pc:sldMk cId="2908877781" sldId="452"/>
        </pc:sldMkLst>
        <pc:inkChg chg="add">
          <ac:chgData name="Wasfi Ghassan Wasfi Al-Khatib" userId="fad8ab69-00a6-4cc0-ab25-d84d0f248fed" providerId="ADAL" clId="{10136CC6-D57A-974E-B6A3-EAC0719EEEEB}" dt="2021-09-05T09:28:00.504" v="0" actId="7634"/>
          <ac:inkMkLst>
            <pc:docMk/>
            <pc:sldMk cId="2908877781" sldId="452"/>
            <ac:inkMk id="5" creationId="{18FB4B7A-A513-1643-B679-D09DA46E5ED6}"/>
          </ac:inkMkLst>
        </pc:inkChg>
      </pc:sldChg>
      <pc:sldChg chg="addSp">
        <pc:chgData name="Wasfi Ghassan Wasfi Al-Khatib" userId="fad8ab69-00a6-4cc0-ab25-d84d0f248fed" providerId="ADAL" clId="{10136CC6-D57A-974E-B6A3-EAC0719EEEEB}" dt="2021-09-05T09:28:00.504" v="0" actId="7634"/>
        <pc:sldMkLst>
          <pc:docMk/>
          <pc:sldMk cId="1095123288" sldId="453"/>
        </pc:sldMkLst>
        <pc:inkChg chg="add">
          <ac:chgData name="Wasfi Ghassan Wasfi Al-Khatib" userId="fad8ab69-00a6-4cc0-ab25-d84d0f248fed" providerId="ADAL" clId="{10136CC6-D57A-974E-B6A3-EAC0719EEEEB}" dt="2021-09-05T09:28:00.504" v="0" actId="7634"/>
          <ac:inkMkLst>
            <pc:docMk/>
            <pc:sldMk cId="1095123288" sldId="453"/>
            <ac:inkMk id="5" creationId="{BAE30094-3D06-EB49-862D-247617CE4AF0}"/>
          </ac:inkMkLst>
        </pc:inkChg>
      </pc:sldChg>
      <pc:sldChg chg="addSp">
        <pc:chgData name="Wasfi Ghassan Wasfi Al-Khatib" userId="fad8ab69-00a6-4cc0-ab25-d84d0f248fed" providerId="ADAL" clId="{10136CC6-D57A-974E-B6A3-EAC0719EEEEB}" dt="2021-09-05T09:28:00.504" v="0" actId="7634"/>
        <pc:sldMkLst>
          <pc:docMk/>
          <pc:sldMk cId="4045003944" sldId="455"/>
        </pc:sldMkLst>
        <pc:inkChg chg="add">
          <ac:chgData name="Wasfi Ghassan Wasfi Al-Khatib" userId="fad8ab69-00a6-4cc0-ab25-d84d0f248fed" providerId="ADAL" clId="{10136CC6-D57A-974E-B6A3-EAC0719EEEEB}" dt="2021-09-05T09:28:00.504" v="0" actId="7634"/>
          <ac:inkMkLst>
            <pc:docMk/>
            <pc:sldMk cId="4045003944" sldId="455"/>
            <ac:inkMk id="14" creationId="{A1E6E5DF-CF21-C94A-9B7F-9EF512EEB30F}"/>
          </ac:inkMkLst>
        </pc:inkChg>
      </pc:sldChg>
      <pc:sldChg chg="addSp">
        <pc:chgData name="Wasfi Ghassan Wasfi Al-Khatib" userId="fad8ab69-00a6-4cc0-ab25-d84d0f248fed" providerId="ADAL" clId="{10136CC6-D57A-974E-B6A3-EAC0719EEEEB}" dt="2021-09-06T10:52:42.835" v="1" actId="7634"/>
        <pc:sldMkLst>
          <pc:docMk/>
          <pc:sldMk cId="1154834787" sldId="456"/>
        </pc:sldMkLst>
        <pc:inkChg chg="add">
          <ac:chgData name="Wasfi Ghassan Wasfi Al-Khatib" userId="fad8ab69-00a6-4cc0-ab25-d84d0f248fed" providerId="ADAL" clId="{10136CC6-D57A-974E-B6A3-EAC0719EEEEB}" dt="2021-09-05T09:28:00.504" v="0" actId="7634"/>
          <ac:inkMkLst>
            <pc:docMk/>
            <pc:sldMk cId="1154834787" sldId="456"/>
            <ac:inkMk id="2" creationId="{58BE0D32-69FC-5A4B-9922-F594994F50D4}"/>
          </ac:inkMkLst>
        </pc:inkChg>
        <pc:inkChg chg="add">
          <ac:chgData name="Wasfi Ghassan Wasfi Al-Khatib" userId="fad8ab69-00a6-4cc0-ab25-d84d0f248fed" providerId="ADAL" clId="{10136CC6-D57A-974E-B6A3-EAC0719EEEEB}" dt="2021-09-06T10:52:42.835" v="1" actId="7634"/>
          <ac:inkMkLst>
            <pc:docMk/>
            <pc:sldMk cId="1154834787" sldId="456"/>
            <ac:inkMk id="10" creationId="{052C7AEE-FA90-284C-BB9C-4E1609F96FBB}"/>
          </ac:inkMkLst>
        </pc:inkChg>
      </pc:sldChg>
      <pc:sldChg chg="addSp">
        <pc:chgData name="Wasfi Ghassan Wasfi Al-Khatib" userId="fad8ab69-00a6-4cc0-ab25-d84d0f248fed" providerId="ADAL" clId="{10136CC6-D57A-974E-B6A3-EAC0719EEEEB}" dt="2021-09-05T09:28:00.504" v="0" actId="7634"/>
        <pc:sldMkLst>
          <pc:docMk/>
          <pc:sldMk cId="705254311" sldId="457"/>
        </pc:sldMkLst>
        <pc:inkChg chg="add">
          <ac:chgData name="Wasfi Ghassan Wasfi Al-Khatib" userId="fad8ab69-00a6-4cc0-ab25-d84d0f248fed" providerId="ADAL" clId="{10136CC6-D57A-974E-B6A3-EAC0719EEEEB}" dt="2021-09-05T09:28:00.504" v="0" actId="7634"/>
          <ac:inkMkLst>
            <pc:docMk/>
            <pc:sldMk cId="705254311" sldId="457"/>
            <ac:inkMk id="5" creationId="{4FB4769A-6ECA-C042-A86F-93C1978D3012}"/>
          </ac:inkMkLst>
        </pc:inkChg>
      </pc:sldChg>
      <pc:sldChg chg="addSp">
        <pc:chgData name="Wasfi Ghassan Wasfi Al-Khatib" userId="fad8ab69-00a6-4cc0-ab25-d84d0f248fed" providerId="ADAL" clId="{10136CC6-D57A-974E-B6A3-EAC0719EEEEB}" dt="2021-09-07T09:19:12.716" v="2" actId="7634"/>
        <pc:sldMkLst>
          <pc:docMk/>
          <pc:sldMk cId="3361826291" sldId="460"/>
        </pc:sldMkLst>
        <pc:inkChg chg="add">
          <ac:chgData name="Wasfi Ghassan Wasfi Al-Khatib" userId="fad8ab69-00a6-4cc0-ab25-d84d0f248fed" providerId="ADAL" clId="{10136CC6-D57A-974E-B6A3-EAC0719EEEEB}" dt="2021-09-07T09:19:12.716" v="2" actId="7634"/>
          <ac:inkMkLst>
            <pc:docMk/>
            <pc:sldMk cId="3361826291" sldId="460"/>
            <ac:inkMk id="5" creationId="{32187A46-01E1-A445-B5E4-D73740135ABF}"/>
          </ac:inkMkLst>
        </pc:inkChg>
      </pc:sldChg>
      <pc:sldChg chg="addSp">
        <pc:chgData name="Wasfi Ghassan Wasfi Al-Khatib" userId="fad8ab69-00a6-4cc0-ab25-d84d0f248fed" providerId="ADAL" clId="{10136CC6-D57A-974E-B6A3-EAC0719EEEEB}" dt="2021-09-07T09:19:12.716" v="2" actId="7634"/>
        <pc:sldMkLst>
          <pc:docMk/>
          <pc:sldMk cId="2024422551" sldId="462"/>
        </pc:sldMkLst>
        <pc:inkChg chg="add">
          <ac:chgData name="Wasfi Ghassan Wasfi Al-Khatib" userId="fad8ab69-00a6-4cc0-ab25-d84d0f248fed" providerId="ADAL" clId="{10136CC6-D57A-974E-B6A3-EAC0719EEEEB}" dt="2021-09-07T09:19:12.716" v="2" actId="7634"/>
          <ac:inkMkLst>
            <pc:docMk/>
            <pc:sldMk cId="2024422551" sldId="462"/>
            <ac:inkMk id="10" creationId="{3AD30D40-2CB5-AB4F-BA27-F1EC40B52559}"/>
          </ac:inkMkLst>
        </pc:inkChg>
      </pc:sldChg>
      <pc:sldChg chg="addSp">
        <pc:chgData name="Wasfi Ghassan Wasfi Al-Khatib" userId="fad8ab69-00a6-4cc0-ab25-d84d0f248fed" providerId="ADAL" clId="{10136CC6-D57A-974E-B6A3-EAC0719EEEEB}" dt="2021-09-07T09:19:12.716" v="2" actId="7634"/>
        <pc:sldMkLst>
          <pc:docMk/>
          <pc:sldMk cId="1061092332" sldId="463"/>
        </pc:sldMkLst>
        <pc:inkChg chg="add">
          <ac:chgData name="Wasfi Ghassan Wasfi Al-Khatib" userId="fad8ab69-00a6-4cc0-ab25-d84d0f248fed" providerId="ADAL" clId="{10136CC6-D57A-974E-B6A3-EAC0719EEEEB}" dt="2021-09-07T09:19:12.716" v="2" actId="7634"/>
          <ac:inkMkLst>
            <pc:docMk/>
            <pc:sldMk cId="1061092332" sldId="463"/>
            <ac:inkMk id="5" creationId="{03049AD8-005C-4749-B254-F0DC9B19D71E}"/>
          </ac:inkMkLst>
        </pc:inkChg>
      </pc:sldChg>
      <pc:sldChg chg="addSp">
        <pc:chgData name="Wasfi Ghassan Wasfi Al-Khatib" userId="fad8ab69-00a6-4cc0-ab25-d84d0f248fed" providerId="ADAL" clId="{10136CC6-D57A-974E-B6A3-EAC0719EEEEB}" dt="2021-09-07T09:19:12.716" v="2" actId="7634"/>
        <pc:sldMkLst>
          <pc:docMk/>
          <pc:sldMk cId="2792113087" sldId="464"/>
        </pc:sldMkLst>
        <pc:inkChg chg="add">
          <ac:chgData name="Wasfi Ghassan Wasfi Al-Khatib" userId="fad8ab69-00a6-4cc0-ab25-d84d0f248fed" providerId="ADAL" clId="{10136CC6-D57A-974E-B6A3-EAC0719EEEEB}" dt="2021-09-07T09:19:12.716" v="2" actId="7634"/>
          <ac:inkMkLst>
            <pc:docMk/>
            <pc:sldMk cId="2792113087" sldId="464"/>
            <ac:inkMk id="5" creationId="{4B826F66-4A35-6740-9B2E-5B6C9EE30A71}"/>
          </ac:inkMkLst>
        </pc:inkChg>
      </pc:sldChg>
      <pc:sldChg chg="addSp">
        <pc:chgData name="Wasfi Ghassan Wasfi Al-Khatib" userId="fad8ab69-00a6-4cc0-ab25-d84d0f248fed" providerId="ADAL" clId="{10136CC6-D57A-974E-B6A3-EAC0719EEEEB}" dt="2021-09-12T06:57:51.486" v="16" actId="7634"/>
        <pc:sldMkLst>
          <pc:docMk/>
          <pc:sldMk cId="3334511357" sldId="467"/>
        </pc:sldMkLst>
        <pc:inkChg chg="add">
          <ac:chgData name="Wasfi Ghassan Wasfi Al-Khatib" userId="fad8ab69-00a6-4cc0-ab25-d84d0f248fed" providerId="ADAL" clId="{10136CC6-D57A-974E-B6A3-EAC0719EEEEB}" dt="2021-09-12T06:57:51.486" v="16" actId="7634"/>
          <ac:inkMkLst>
            <pc:docMk/>
            <pc:sldMk cId="3334511357" sldId="467"/>
            <ac:inkMk id="5" creationId="{60FF5499-831C-9748-8347-7761C7FB854C}"/>
          </ac:inkMkLst>
        </pc:inkChg>
      </pc:sldChg>
      <pc:sldChg chg="addSp">
        <pc:chgData name="Wasfi Ghassan Wasfi Al-Khatib" userId="fad8ab69-00a6-4cc0-ab25-d84d0f248fed" providerId="ADAL" clId="{10136CC6-D57A-974E-B6A3-EAC0719EEEEB}" dt="2021-09-12T08:25:44.346" v="17" actId="7634"/>
        <pc:sldMkLst>
          <pc:docMk/>
          <pc:sldMk cId="467357719" sldId="470"/>
        </pc:sldMkLst>
        <pc:inkChg chg="add">
          <ac:chgData name="Wasfi Ghassan Wasfi Al-Khatib" userId="fad8ab69-00a6-4cc0-ab25-d84d0f248fed" providerId="ADAL" clId="{10136CC6-D57A-974E-B6A3-EAC0719EEEEB}" dt="2021-09-12T08:25:44.346" v="17" actId="7634"/>
          <ac:inkMkLst>
            <pc:docMk/>
            <pc:sldMk cId="467357719" sldId="470"/>
            <ac:inkMk id="3" creationId="{9AA52682-67D3-FF47-9306-3C8AD4A58E47}"/>
          </ac:inkMkLst>
        </pc:inkChg>
      </pc:sldChg>
      <pc:sldChg chg="addSp">
        <pc:chgData name="Wasfi Ghassan Wasfi Al-Khatib" userId="fad8ab69-00a6-4cc0-ab25-d84d0f248fed" providerId="ADAL" clId="{10136CC6-D57A-974E-B6A3-EAC0719EEEEB}" dt="2021-09-12T09:23:40.827" v="21" actId="7634"/>
        <pc:sldMkLst>
          <pc:docMk/>
          <pc:sldMk cId="1747407716" sldId="471"/>
        </pc:sldMkLst>
        <pc:inkChg chg="add">
          <ac:chgData name="Wasfi Ghassan Wasfi Al-Khatib" userId="fad8ab69-00a6-4cc0-ab25-d84d0f248fed" providerId="ADAL" clId="{10136CC6-D57A-974E-B6A3-EAC0719EEEEB}" dt="2021-09-12T09:23:40.827" v="21" actId="7634"/>
          <ac:inkMkLst>
            <pc:docMk/>
            <pc:sldMk cId="1747407716" sldId="471"/>
            <ac:inkMk id="5" creationId="{79500795-0EDF-9D44-80D3-6C82108BB183}"/>
          </ac:inkMkLst>
        </pc:inkChg>
      </pc:sldChg>
      <pc:sldChg chg="addSp">
        <pc:chgData name="Wasfi Ghassan Wasfi Al-Khatib" userId="fad8ab69-00a6-4cc0-ab25-d84d0f248fed" providerId="ADAL" clId="{10136CC6-D57A-974E-B6A3-EAC0719EEEEB}" dt="2021-09-14T09:32:39.229" v="22" actId="7634"/>
        <pc:sldMkLst>
          <pc:docMk/>
          <pc:sldMk cId="3882762418" sldId="473"/>
        </pc:sldMkLst>
        <pc:inkChg chg="add">
          <ac:chgData name="Wasfi Ghassan Wasfi Al-Khatib" userId="fad8ab69-00a6-4cc0-ab25-d84d0f248fed" providerId="ADAL" clId="{10136CC6-D57A-974E-B6A3-EAC0719EEEEB}" dt="2021-09-14T09:32:39.229" v="22" actId="7634"/>
          <ac:inkMkLst>
            <pc:docMk/>
            <pc:sldMk cId="3882762418" sldId="473"/>
            <ac:inkMk id="5" creationId="{36DA81D3-2023-0041-B7B7-24A08E884344}"/>
          </ac:inkMkLst>
        </pc:inkChg>
      </pc:sldChg>
      <pc:sldChg chg="addSp">
        <pc:chgData name="Wasfi Ghassan Wasfi Al-Khatib" userId="fad8ab69-00a6-4cc0-ab25-d84d0f248fed" providerId="ADAL" clId="{10136CC6-D57A-974E-B6A3-EAC0719EEEEB}" dt="2021-09-14T09:32:39.229" v="22" actId="7634"/>
        <pc:sldMkLst>
          <pc:docMk/>
          <pc:sldMk cId="4187036807" sldId="474"/>
        </pc:sldMkLst>
        <pc:inkChg chg="add">
          <ac:chgData name="Wasfi Ghassan Wasfi Al-Khatib" userId="fad8ab69-00a6-4cc0-ab25-d84d0f248fed" providerId="ADAL" clId="{10136CC6-D57A-974E-B6A3-EAC0719EEEEB}" dt="2021-09-14T09:32:39.229" v="22" actId="7634"/>
          <ac:inkMkLst>
            <pc:docMk/>
            <pc:sldMk cId="4187036807" sldId="474"/>
            <ac:inkMk id="9" creationId="{230F206F-D8F4-6542-B98E-92A4133EFD0B}"/>
          </ac:inkMkLst>
        </pc:inkChg>
      </pc:sldChg>
      <pc:sldChg chg="addSp">
        <pc:chgData name="Wasfi Ghassan Wasfi Al-Khatib" userId="fad8ab69-00a6-4cc0-ab25-d84d0f248fed" providerId="ADAL" clId="{10136CC6-D57A-974E-B6A3-EAC0719EEEEB}" dt="2021-09-14T09:32:39.229" v="22" actId="7634"/>
        <pc:sldMkLst>
          <pc:docMk/>
          <pc:sldMk cId="1619384121" sldId="475"/>
        </pc:sldMkLst>
        <pc:inkChg chg="add">
          <ac:chgData name="Wasfi Ghassan Wasfi Al-Khatib" userId="fad8ab69-00a6-4cc0-ab25-d84d0f248fed" providerId="ADAL" clId="{10136CC6-D57A-974E-B6A3-EAC0719EEEEB}" dt="2021-09-14T09:32:39.229" v="22" actId="7634"/>
          <ac:inkMkLst>
            <pc:docMk/>
            <pc:sldMk cId="1619384121" sldId="475"/>
            <ac:inkMk id="10" creationId="{BA33126A-C38B-F44F-B974-6AB08366B5A7}"/>
          </ac:inkMkLst>
        </pc:inkChg>
      </pc:sldChg>
      <pc:sldChg chg="addSp">
        <pc:chgData name="Wasfi Ghassan Wasfi Al-Khatib" userId="fad8ab69-00a6-4cc0-ab25-d84d0f248fed" providerId="ADAL" clId="{10136CC6-D57A-974E-B6A3-EAC0719EEEEB}" dt="2021-09-14T09:32:39.229" v="22" actId="7634"/>
        <pc:sldMkLst>
          <pc:docMk/>
          <pc:sldMk cId="2605751696" sldId="480"/>
        </pc:sldMkLst>
        <pc:inkChg chg="add">
          <ac:chgData name="Wasfi Ghassan Wasfi Al-Khatib" userId="fad8ab69-00a6-4cc0-ab25-d84d0f248fed" providerId="ADAL" clId="{10136CC6-D57A-974E-B6A3-EAC0719EEEEB}" dt="2021-09-14T09:32:39.229" v="22" actId="7634"/>
          <ac:inkMkLst>
            <pc:docMk/>
            <pc:sldMk cId="2605751696" sldId="480"/>
            <ac:inkMk id="14" creationId="{BC3EDF0D-2959-B84A-BFC0-CF2BFFCBC90B}"/>
          </ac:inkMkLst>
        </pc:inkChg>
      </pc:sldChg>
      <pc:sldChg chg="addSp">
        <pc:chgData name="Wasfi Ghassan Wasfi Al-Khatib" userId="fad8ab69-00a6-4cc0-ab25-d84d0f248fed" providerId="ADAL" clId="{10136CC6-D57A-974E-B6A3-EAC0719EEEEB}" dt="2021-09-19T09:17:51.644" v="23" actId="7634"/>
        <pc:sldMkLst>
          <pc:docMk/>
          <pc:sldMk cId="4289254463" sldId="491"/>
        </pc:sldMkLst>
        <pc:inkChg chg="add">
          <ac:chgData name="Wasfi Ghassan Wasfi Al-Khatib" userId="fad8ab69-00a6-4cc0-ab25-d84d0f248fed" providerId="ADAL" clId="{10136CC6-D57A-974E-B6A3-EAC0719EEEEB}" dt="2021-09-19T09:17:51.644" v="23" actId="7634"/>
          <ac:inkMkLst>
            <pc:docMk/>
            <pc:sldMk cId="4289254463" sldId="491"/>
            <ac:inkMk id="5" creationId="{28BAF236-EDAB-214F-893A-13B86A92C8F9}"/>
          </ac:inkMkLst>
        </pc:inkChg>
      </pc:sldChg>
      <pc:sldChg chg="addSp">
        <pc:chgData name="Wasfi Ghassan Wasfi Al-Khatib" userId="fad8ab69-00a6-4cc0-ab25-d84d0f248fed" providerId="ADAL" clId="{10136CC6-D57A-974E-B6A3-EAC0719EEEEB}" dt="2021-09-19T09:17:51.644" v="23" actId="7634"/>
        <pc:sldMkLst>
          <pc:docMk/>
          <pc:sldMk cId="2616022339" sldId="494"/>
        </pc:sldMkLst>
        <pc:inkChg chg="add">
          <ac:chgData name="Wasfi Ghassan Wasfi Al-Khatib" userId="fad8ab69-00a6-4cc0-ab25-d84d0f248fed" providerId="ADAL" clId="{10136CC6-D57A-974E-B6A3-EAC0719EEEEB}" dt="2021-09-19T09:17:51.644" v="23" actId="7634"/>
          <ac:inkMkLst>
            <pc:docMk/>
            <pc:sldMk cId="2616022339" sldId="494"/>
            <ac:inkMk id="5" creationId="{53B0D7CB-FA9E-4149-89EB-522BA3B647B8}"/>
          </ac:inkMkLst>
        </pc:inkChg>
      </pc:sldChg>
      <pc:sldChg chg="addSp">
        <pc:chgData name="Wasfi Ghassan Wasfi Al-Khatib" userId="fad8ab69-00a6-4cc0-ab25-d84d0f248fed" providerId="ADAL" clId="{10136CC6-D57A-974E-B6A3-EAC0719EEEEB}" dt="2021-09-21T09:22:21.114" v="24" actId="7634"/>
        <pc:sldMkLst>
          <pc:docMk/>
          <pc:sldMk cId="279461908" sldId="498"/>
        </pc:sldMkLst>
        <pc:inkChg chg="add">
          <ac:chgData name="Wasfi Ghassan Wasfi Al-Khatib" userId="fad8ab69-00a6-4cc0-ab25-d84d0f248fed" providerId="ADAL" clId="{10136CC6-D57A-974E-B6A3-EAC0719EEEEB}" dt="2021-09-21T09:22:21.114" v="24" actId="7634"/>
          <ac:inkMkLst>
            <pc:docMk/>
            <pc:sldMk cId="279461908" sldId="498"/>
            <ac:inkMk id="2" creationId="{C3697368-7B9B-B644-8C2A-0F94DE99F7AD}"/>
          </ac:inkMkLst>
        </pc:inkChg>
      </pc:sldChg>
      <pc:sldChg chg="addSp">
        <pc:chgData name="Wasfi Ghassan Wasfi Al-Khatib" userId="fad8ab69-00a6-4cc0-ab25-d84d0f248fed" providerId="ADAL" clId="{10136CC6-D57A-974E-B6A3-EAC0719EEEEB}" dt="2021-09-21T09:22:21.114" v="24" actId="7634"/>
        <pc:sldMkLst>
          <pc:docMk/>
          <pc:sldMk cId="220161215" sldId="499"/>
        </pc:sldMkLst>
        <pc:inkChg chg="add">
          <ac:chgData name="Wasfi Ghassan Wasfi Al-Khatib" userId="fad8ab69-00a6-4cc0-ab25-d84d0f248fed" providerId="ADAL" clId="{10136CC6-D57A-974E-B6A3-EAC0719EEEEB}" dt="2021-09-21T09:22:21.114" v="24" actId="7634"/>
          <ac:inkMkLst>
            <pc:docMk/>
            <pc:sldMk cId="220161215" sldId="499"/>
            <ac:inkMk id="2" creationId="{00B12C8D-DDDD-5244-BDCB-1D4EA42FA381}"/>
          </ac:inkMkLst>
        </pc:inkChg>
      </pc:sldChg>
      <pc:sldChg chg="addSp">
        <pc:chgData name="Wasfi Ghassan Wasfi Al-Khatib" userId="fad8ab69-00a6-4cc0-ab25-d84d0f248fed" providerId="ADAL" clId="{10136CC6-D57A-974E-B6A3-EAC0719EEEEB}" dt="2021-09-26T09:22:33.290" v="26" actId="7634"/>
        <pc:sldMkLst>
          <pc:docMk/>
          <pc:sldMk cId="4152660120" sldId="508"/>
        </pc:sldMkLst>
        <pc:inkChg chg="add">
          <ac:chgData name="Wasfi Ghassan Wasfi Al-Khatib" userId="fad8ab69-00a6-4cc0-ab25-d84d0f248fed" providerId="ADAL" clId="{10136CC6-D57A-974E-B6A3-EAC0719EEEEB}" dt="2021-09-26T09:22:33.290" v="26" actId="7634"/>
          <ac:inkMkLst>
            <pc:docMk/>
            <pc:sldMk cId="4152660120" sldId="508"/>
            <ac:inkMk id="5" creationId="{D0F2C57D-50DE-1C46-A8B2-55CBD0DD2A49}"/>
          </ac:inkMkLst>
        </pc:inkChg>
      </pc:sldChg>
      <pc:sldChg chg="addSp">
        <pc:chgData name="Wasfi Ghassan Wasfi Al-Khatib" userId="fad8ab69-00a6-4cc0-ab25-d84d0f248fed" providerId="ADAL" clId="{10136CC6-D57A-974E-B6A3-EAC0719EEEEB}" dt="2021-09-28T17:48:17.517" v="27" actId="7634"/>
        <pc:sldMkLst>
          <pc:docMk/>
          <pc:sldMk cId="3333291065" sldId="511"/>
        </pc:sldMkLst>
        <pc:inkChg chg="add">
          <ac:chgData name="Wasfi Ghassan Wasfi Al-Khatib" userId="fad8ab69-00a6-4cc0-ab25-d84d0f248fed" providerId="ADAL" clId="{10136CC6-D57A-974E-B6A3-EAC0719EEEEB}" dt="2021-09-28T17:48:17.517" v="27" actId="7634"/>
          <ac:inkMkLst>
            <pc:docMk/>
            <pc:sldMk cId="3333291065" sldId="511"/>
            <ac:inkMk id="5" creationId="{1AFC647D-0A35-9740-8ACD-157D71277409}"/>
          </ac:inkMkLst>
        </pc:inkChg>
      </pc:sldChg>
      <pc:sldChg chg="addSp">
        <pc:chgData name="Wasfi Ghassan Wasfi Al-Khatib" userId="fad8ab69-00a6-4cc0-ab25-d84d0f248fed" providerId="ADAL" clId="{10136CC6-D57A-974E-B6A3-EAC0719EEEEB}" dt="2021-09-28T17:48:17.517" v="27" actId="7634"/>
        <pc:sldMkLst>
          <pc:docMk/>
          <pc:sldMk cId="3166696845" sldId="514"/>
        </pc:sldMkLst>
        <pc:inkChg chg="add">
          <ac:chgData name="Wasfi Ghassan Wasfi Al-Khatib" userId="fad8ab69-00a6-4cc0-ab25-d84d0f248fed" providerId="ADAL" clId="{10136CC6-D57A-974E-B6A3-EAC0719EEEEB}" dt="2021-09-28T17:48:17.517" v="27" actId="7634"/>
          <ac:inkMkLst>
            <pc:docMk/>
            <pc:sldMk cId="3166696845" sldId="514"/>
            <ac:inkMk id="5" creationId="{11488611-467D-CC40-8EAB-7D714DB1E3CE}"/>
          </ac:inkMkLst>
        </pc:inkChg>
      </pc:sldChg>
      <pc:sldChg chg="addSp">
        <pc:chgData name="Wasfi Ghassan Wasfi Al-Khatib" userId="fad8ab69-00a6-4cc0-ab25-d84d0f248fed" providerId="ADAL" clId="{10136CC6-D57A-974E-B6A3-EAC0719EEEEB}" dt="2021-09-28T17:48:17.517" v="27" actId="7634"/>
        <pc:sldMkLst>
          <pc:docMk/>
          <pc:sldMk cId="3353346606" sldId="517"/>
        </pc:sldMkLst>
        <pc:inkChg chg="add">
          <ac:chgData name="Wasfi Ghassan Wasfi Al-Khatib" userId="fad8ab69-00a6-4cc0-ab25-d84d0f248fed" providerId="ADAL" clId="{10136CC6-D57A-974E-B6A3-EAC0719EEEEB}" dt="2021-09-28T17:48:17.517" v="27" actId="7634"/>
          <ac:inkMkLst>
            <pc:docMk/>
            <pc:sldMk cId="3353346606" sldId="517"/>
            <ac:inkMk id="10" creationId="{CE8FEBDE-1848-3A43-8BF4-FCDD5EE151AF}"/>
          </ac:inkMkLst>
        </pc:inkChg>
      </pc:sldChg>
      <pc:sldChg chg="addSp modSp">
        <pc:chgData name="Wasfi Ghassan Wasfi Al-Khatib" userId="fad8ab69-00a6-4cc0-ab25-d84d0f248fed" providerId="ADAL" clId="{10136CC6-D57A-974E-B6A3-EAC0719EEEEB}" dt="2021-10-03T09:14:56.062" v="64" actId="7634"/>
        <pc:sldMkLst>
          <pc:docMk/>
          <pc:sldMk cId="53545864" sldId="530"/>
        </pc:sldMkLst>
        <pc:spChg chg="mod">
          <ac:chgData name="Wasfi Ghassan Wasfi Al-Khatib" userId="fad8ab69-00a6-4cc0-ab25-d84d0f248fed" providerId="ADAL" clId="{10136CC6-D57A-974E-B6A3-EAC0719EEEEB}" dt="2021-10-03T08:07:31.094" v="63" actId="20577"/>
          <ac:spMkLst>
            <pc:docMk/>
            <pc:sldMk cId="53545864" sldId="530"/>
            <ac:spMk id="3" creationId="{00000000-0000-0000-0000-000000000000}"/>
          </ac:spMkLst>
        </pc:spChg>
        <pc:inkChg chg="add">
          <ac:chgData name="Wasfi Ghassan Wasfi Al-Khatib" userId="fad8ab69-00a6-4cc0-ab25-d84d0f248fed" providerId="ADAL" clId="{10136CC6-D57A-974E-B6A3-EAC0719EEEEB}" dt="2021-10-03T09:14:56.062" v="64" actId="7634"/>
          <ac:inkMkLst>
            <pc:docMk/>
            <pc:sldMk cId="53545864" sldId="530"/>
            <ac:inkMk id="6" creationId="{0041AA83-4546-324A-9C63-1436D496604A}"/>
          </ac:inkMkLst>
        </pc:inkChg>
      </pc:sldChg>
      <pc:sldChg chg="addSp">
        <pc:chgData name="Wasfi Ghassan Wasfi Al-Khatib" userId="fad8ab69-00a6-4cc0-ab25-d84d0f248fed" providerId="ADAL" clId="{10136CC6-D57A-974E-B6A3-EAC0719EEEEB}" dt="2021-09-19T09:17:51.644" v="23" actId="7634"/>
        <pc:sldMkLst>
          <pc:docMk/>
          <pc:sldMk cId="4051389590" sldId="547"/>
        </pc:sldMkLst>
        <pc:inkChg chg="add">
          <ac:chgData name="Wasfi Ghassan Wasfi Al-Khatib" userId="fad8ab69-00a6-4cc0-ab25-d84d0f248fed" providerId="ADAL" clId="{10136CC6-D57A-974E-B6A3-EAC0719EEEEB}" dt="2021-09-19T09:17:51.644" v="23" actId="7634"/>
          <ac:inkMkLst>
            <pc:docMk/>
            <pc:sldMk cId="4051389590" sldId="547"/>
            <ac:inkMk id="5" creationId="{7E5FF21E-7F29-ED42-BEB6-2666A92C0529}"/>
          </ac:inkMkLst>
        </pc:inkChg>
      </pc:sldChg>
      <pc:sldChg chg="addSp">
        <pc:chgData name="Wasfi Ghassan Wasfi Al-Khatib" userId="fad8ab69-00a6-4cc0-ab25-d84d0f248fed" providerId="ADAL" clId="{10136CC6-D57A-974E-B6A3-EAC0719EEEEB}" dt="2021-10-03T09:14:56.062" v="64" actId="7634"/>
        <pc:sldMkLst>
          <pc:docMk/>
          <pc:sldMk cId="3471983010" sldId="549"/>
        </pc:sldMkLst>
        <pc:inkChg chg="add">
          <ac:chgData name="Wasfi Ghassan Wasfi Al-Khatib" userId="fad8ab69-00a6-4cc0-ab25-d84d0f248fed" providerId="ADAL" clId="{10136CC6-D57A-974E-B6A3-EAC0719EEEEB}" dt="2021-10-03T09:14:56.062" v="64" actId="7634"/>
          <ac:inkMkLst>
            <pc:docMk/>
            <pc:sldMk cId="3471983010" sldId="549"/>
            <ac:inkMk id="5" creationId="{A5614D0E-A2D2-D24F-94A5-55C611A03C7D}"/>
          </ac:inkMkLst>
        </pc:inkChg>
      </pc:sldChg>
      <pc:sldChg chg="addSp">
        <pc:chgData name="Wasfi Ghassan Wasfi Al-Khatib" userId="fad8ab69-00a6-4cc0-ab25-d84d0f248fed" providerId="ADAL" clId="{10136CC6-D57A-974E-B6A3-EAC0719EEEEB}" dt="2021-09-21T09:22:21.114" v="24" actId="7634"/>
        <pc:sldMkLst>
          <pc:docMk/>
          <pc:sldMk cId="2426501111" sldId="554"/>
        </pc:sldMkLst>
        <pc:inkChg chg="add">
          <ac:chgData name="Wasfi Ghassan Wasfi Al-Khatib" userId="fad8ab69-00a6-4cc0-ab25-d84d0f248fed" providerId="ADAL" clId="{10136CC6-D57A-974E-B6A3-EAC0719EEEEB}" dt="2021-09-21T09:22:21.114" v="24" actId="7634"/>
          <ac:inkMkLst>
            <pc:docMk/>
            <pc:sldMk cId="2426501111" sldId="554"/>
            <ac:inkMk id="5" creationId="{715493B5-12EB-F841-8467-2CB3E661ED48}"/>
          </ac:inkMkLst>
        </pc:inkChg>
      </pc:sldChg>
      <pc:sldChg chg="addSp">
        <pc:chgData name="Wasfi Ghassan Wasfi Al-Khatib" userId="fad8ab69-00a6-4cc0-ab25-d84d0f248fed" providerId="ADAL" clId="{10136CC6-D57A-974E-B6A3-EAC0719EEEEB}" dt="2021-09-05T09:28:00.504" v="0" actId="7634"/>
        <pc:sldMkLst>
          <pc:docMk/>
          <pc:sldMk cId="2304510285" sldId="559"/>
        </pc:sldMkLst>
        <pc:inkChg chg="add">
          <ac:chgData name="Wasfi Ghassan Wasfi Al-Khatib" userId="fad8ab69-00a6-4cc0-ab25-d84d0f248fed" providerId="ADAL" clId="{10136CC6-D57A-974E-B6A3-EAC0719EEEEB}" dt="2021-09-05T09:28:00.504" v="0" actId="7634"/>
          <ac:inkMkLst>
            <pc:docMk/>
            <pc:sldMk cId="2304510285" sldId="559"/>
            <ac:inkMk id="2" creationId="{7EA8DB77-E181-3742-9ABD-D1AE472C85EB}"/>
          </ac:inkMkLst>
        </pc:inkChg>
      </pc:sldChg>
      <pc:sldChg chg="addSp">
        <pc:chgData name="Wasfi Ghassan Wasfi Al-Khatib" userId="fad8ab69-00a6-4cc0-ab25-d84d0f248fed" providerId="ADAL" clId="{10136CC6-D57A-974E-B6A3-EAC0719EEEEB}" dt="2021-09-05T09:28:00.504" v="0" actId="7634"/>
        <pc:sldMkLst>
          <pc:docMk/>
          <pc:sldMk cId="3641592318" sldId="563"/>
        </pc:sldMkLst>
        <pc:inkChg chg="add">
          <ac:chgData name="Wasfi Ghassan Wasfi Al-Khatib" userId="fad8ab69-00a6-4cc0-ab25-d84d0f248fed" providerId="ADAL" clId="{10136CC6-D57A-974E-B6A3-EAC0719EEEEB}" dt="2021-09-05T09:28:00.504" v="0" actId="7634"/>
          <ac:inkMkLst>
            <pc:docMk/>
            <pc:sldMk cId="3641592318" sldId="563"/>
            <ac:inkMk id="2" creationId="{18C2E5C9-92AE-6041-96AE-01DA3394AE9F}"/>
          </ac:inkMkLst>
        </pc:inkChg>
      </pc:sldChg>
      <pc:sldChg chg="addSp">
        <pc:chgData name="Wasfi Ghassan Wasfi Al-Khatib" userId="fad8ab69-00a6-4cc0-ab25-d84d0f248fed" providerId="ADAL" clId="{10136CC6-D57A-974E-B6A3-EAC0719EEEEB}" dt="2021-09-07T09:19:12.716" v="2" actId="7634"/>
        <pc:sldMkLst>
          <pc:docMk/>
          <pc:sldMk cId="1714247147" sldId="568"/>
        </pc:sldMkLst>
        <pc:inkChg chg="add">
          <ac:chgData name="Wasfi Ghassan Wasfi Al-Khatib" userId="fad8ab69-00a6-4cc0-ab25-d84d0f248fed" providerId="ADAL" clId="{10136CC6-D57A-974E-B6A3-EAC0719EEEEB}" dt="2021-09-07T09:19:12.716" v="2" actId="7634"/>
          <ac:inkMkLst>
            <pc:docMk/>
            <pc:sldMk cId="1714247147" sldId="568"/>
            <ac:inkMk id="10" creationId="{BD6233AD-0E57-C640-AB9D-E13484EEB8D0}"/>
          </ac:inkMkLst>
        </pc:inkChg>
      </pc:sldChg>
      <pc:sldChg chg="addSp">
        <pc:chgData name="Wasfi Ghassan Wasfi Al-Khatib" userId="fad8ab69-00a6-4cc0-ab25-d84d0f248fed" providerId="ADAL" clId="{10136CC6-D57A-974E-B6A3-EAC0719EEEEB}" dt="2021-09-07T09:19:12.716" v="2" actId="7634"/>
        <pc:sldMkLst>
          <pc:docMk/>
          <pc:sldMk cId="1203891999" sldId="569"/>
        </pc:sldMkLst>
        <pc:inkChg chg="add">
          <ac:chgData name="Wasfi Ghassan Wasfi Al-Khatib" userId="fad8ab69-00a6-4cc0-ab25-d84d0f248fed" providerId="ADAL" clId="{10136CC6-D57A-974E-B6A3-EAC0719EEEEB}" dt="2021-09-07T09:19:12.716" v="2" actId="7634"/>
          <ac:inkMkLst>
            <pc:docMk/>
            <pc:sldMk cId="1203891999" sldId="569"/>
            <ac:inkMk id="10" creationId="{E39109AE-DD07-474B-8686-1BD23AF7E6CB}"/>
          </ac:inkMkLst>
        </pc:inkChg>
      </pc:sldChg>
      <pc:sldChg chg="addSp">
        <pc:chgData name="Wasfi Ghassan Wasfi Al-Khatib" userId="fad8ab69-00a6-4cc0-ab25-d84d0f248fed" providerId="ADAL" clId="{10136CC6-D57A-974E-B6A3-EAC0719EEEEB}" dt="2021-09-07T09:19:12.716" v="2" actId="7634"/>
        <pc:sldMkLst>
          <pc:docMk/>
          <pc:sldMk cId="790504736" sldId="570"/>
        </pc:sldMkLst>
        <pc:inkChg chg="add">
          <ac:chgData name="Wasfi Ghassan Wasfi Al-Khatib" userId="fad8ab69-00a6-4cc0-ab25-d84d0f248fed" providerId="ADAL" clId="{10136CC6-D57A-974E-B6A3-EAC0719EEEEB}" dt="2021-09-07T09:19:12.716" v="2" actId="7634"/>
          <ac:inkMkLst>
            <pc:docMk/>
            <pc:sldMk cId="790504736" sldId="570"/>
            <ac:inkMk id="5" creationId="{02873137-F647-A847-96E7-014A8CA767A0}"/>
          </ac:inkMkLst>
        </pc:inkChg>
      </pc:sldChg>
      <pc:sldChg chg="addSp delSp modSp">
        <pc:chgData name="Wasfi Ghassan Wasfi Al-Khatib" userId="fad8ab69-00a6-4cc0-ab25-d84d0f248fed" providerId="ADAL" clId="{10136CC6-D57A-974E-B6A3-EAC0719EEEEB}" dt="2021-09-12T06:57:51.486" v="16" actId="7634"/>
        <pc:sldMkLst>
          <pc:docMk/>
          <pc:sldMk cId="3084043443" sldId="571"/>
        </pc:sldMkLst>
        <pc:spChg chg="mod">
          <ac:chgData name="Wasfi Ghassan Wasfi Al-Khatib" userId="fad8ab69-00a6-4cc0-ab25-d84d0f248fed" providerId="ADAL" clId="{10136CC6-D57A-974E-B6A3-EAC0719EEEEB}" dt="2021-09-12T06:37:05.936" v="14" actId="1076"/>
          <ac:spMkLst>
            <pc:docMk/>
            <pc:sldMk cId="3084043443" sldId="571"/>
            <ac:spMk id="3" creationId="{00000000-0000-0000-0000-000000000000}"/>
          </ac:spMkLst>
        </pc:spChg>
        <pc:spChg chg="add del">
          <ac:chgData name="Wasfi Ghassan Wasfi Al-Khatib" userId="fad8ab69-00a6-4cc0-ab25-d84d0f248fed" providerId="ADAL" clId="{10136CC6-D57A-974E-B6A3-EAC0719EEEEB}" dt="2021-09-12T06:36:54.594" v="10" actId="21"/>
          <ac:spMkLst>
            <pc:docMk/>
            <pc:sldMk cId="3084043443" sldId="571"/>
            <ac:spMk id="14" creationId="{1334582F-06D5-4BDC-8C39-7D38DC752470}"/>
          </ac:spMkLst>
        </pc:spChg>
        <pc:spChg chg="add del">
          <ac:chgData name="Wasfi Ghassan Wasfi Al-Khatib" userId="fad8ab69-00a6-4cc0-ab25-d84d0f248fed" providerId="ADAL" clId="{10136CC6-D57A-974E-B6A3-EAC0719EEEEB}" dt="2021-09-12T06:36:54.594" v="10" actId="21"/>
          <ac:spMkLst>
            <pc:docMk/>
            <pc:sldMk cId="3084043443" sldId="571"/>
            <ac:spMk id="28" creationId="{F1F5B87E-DFEB-4586-8ADC-1F62A2117778}"/>
          </ac:spMkLst>
        </pc:spChg>
        <pc:spChg chg="add del">
          <ac:chgData name="Wasfi Ghassan Wasfi Al-Khatib" userId="fad8ab69-00a6-4cc0-ab25-d84d0f248fed" providerId="ADAL" clId="{10136CC6-D57A-974E-B6A3-EAC0719EEEEB}" dt="2021-09-12T06:36:54.594" v="10" actId="21"/>
          <ac:spMkLst>
            <pc:docMk/>
            <pc:sldMk cId="3084043443" sldId="571"/>
            <ac:spMk id="38" creationId="{90158D20-58A0-4741-B490-8C73447BCC39}"/>
          </ac:spMkLst>
        </pc:spChg>
        <pc:spChg chg="add del">
          <ac:chgData name="Wasfi Ghassan Wasfi Al-Khatib" userId="fad8ab69-00a6-4cc0-ab25-d84d0f248fed" providerId="ADAL" clId="{10136CC6-D57A-974E-B6A3-EAC0719EEEEB}" dt="2021-09-12T06:36:54.594" v="10" actId="21"/>
          <ac:spMkLst>
            <pc:docMk/>
            <pc:sldMk cId="3084043443" sldId="571"/>
            <ac:spMk id="44" creationId="{393BC02B-C187-42DE-A58E-9B4B1E7731F9}"/>
          </ac:spMkLst>
        </pc:spChg>
        <pc:spChg chg="add del">
          <ac:chgData name="Wasfi Ghassan Wasfi Al-Khatib" userId="fad8ab69-00a6-4cc0-ab25-d84d0f248fed" providerId="ADAL" clId="{10136CC6-D57A-974E-B6A3-EAC0719EEEEB}" dt="2021-09-12T06:36:54.594" v="10" actId="21"/>
          <ac:spMkLst>
            <pc:docMk/>
            <pc:sldMk cId="3084043443" sldId="571"/>
            <ac:spMk id="58" creationId="{7CA31338-D342-41E6-9A93-DCD15C0B0907}"/>
          </ac:spMkLst>
        </pc:spChg>
        <pc:inkChg chg="add del mod">
          <ac:chgData name="Wasfi Ghassan Wasfi Al-Khatib" userId="fad8ab69-00a6-4cc0-ab25-d84d0f248fed" providerId="ADAL" clId="{10136CC6-D57A-974E-B6A3-EAC0719EEEEB}" dt="2021-09-12T06:36:54.224" v="9" actId="34122"/>
          <ac:inkMkLst>
            <pc:docMk/>
            <pc:sldMk cId="3084043443" sldId="571"/>
            <ac:inkMk id="5" creationId="{1EA4FB54-AA21-0C49-B0ED-0D977E8A3DDA}"/>
          </ac:inkMkLst>
        </pc:inkChg>
        <pc:inkChg chg="add">
          <ac:chgData name="Wasfi Ghassan Wasfi Al-Khatib" userId="fad8ab69-00a6-4cc0-ab25-d84d0f248fed" providerId="ADAL" clId="{10136CC6-D57A-974E-B6A3-EAC0719EEEEB}" dt="2021-09-12T06:57:51.486" v="16" actId="7634"/>
          <ac:inkMkLst>
            <pc:docMk/>
            <pc:sldMk cId="3084043443" sldId="571"/>
            <ac:inkMk id="5" creationId="{BFD21D0D-4246-014D-9033-28184F1C4307}"/>
          </ac:inkMkLst>
        </pc:inkChg>
        <pc:inkChg chg="add">
          <ac:chgData name="Wasfi Ghassan Wasfi Al-Khatib" userId="fad8ab69-00a6-4cc0-ab25-d84d0f248fed" providerId="ADAL" clId="{10136CC6-D57A-974E-B6A3-EAC0719EEEEB}" dt="2021-09-12T06:37:49.684" v="15" actId="7634"/>
          <ac:inkMkLst>
            <pc:docMk/>
            <pc:sldMk cId="3084043443" sldId="571"/>
            <ac:inkMk id="6" creationId="{75A2BE25-EFB1-0743-A061-5CD49AE145E2}"/>
          </ac:inkMkLst>
        </pc:inkChg>
        <pc:cxnChg chg="add del mod">
          <ac:chgData name="Wasfi Ghassan Wasfi Al-Khatib" userId="fad8ab69-00a6-4cc0-ab25-d84d0f248fed" providerId="ADAL" clId="{10136CC6-D57A-974E-B6A3-EAC0719EEEEB}" dt="2021-09-12T06:36:54.594" v="10" actId="21"/>
          <ac:cxnSpMkLst>
            <pc:docMk/>
            <pc:sldMk cId="3084043443" sldId="571"/>
            <ac:cxnSpMk id="64" creationId="{5279D2FB-76D7-4CF8-AE53-ACE1A8BE90C3}"/>
          </ac:cxnSpMkLst>
        </pc:cxnChg>
      </pc:sldChg>
      <pc:sldChg chg="addSp">
        <pc:chgData name="Wasfi Ghassan Wasfi Al-Khatib" userId="fad8ab69-00a6-4cc0-ab25-d84d0f248fed" providerId="ADAL" clId="{10136CC6-D57A-974E-B6A3-EAC0719EEEEB}" dt="2021-09-14T09:32:39.229" v="22" actId="7634"/>
        <pc:sldMkLst>
          <pc:docMk/>
          <pc:sldMk cId="2479240217" sldId="574"/>
        </pc:sldMkLst>
        <pc:inkChg chg="add">
          <ac:chgData name="Wasfi Ghassan Wasfi Al-Khatib" userId="fad8ab69-00a6-4cc0-ab25-d84d0f248fed" providerId="ADAL" clId="{10136CC6-D57A-974E-B6A3-EAC0719EEEEB}" dt="2021-09-14T09:32:39.229" v="22" actId="7634"/>
          <ac:inkMkLst>
            <pc:docMk/>
            <pc:sldMk cId="2479240217" sldId="574"/>
            <ac:inkMk id="12" creationId="{834B8790-93FA-4B49-B3D3-376F217AC463}"/>
          </ac:inkMkLst>
        </pc:inkChg>
      </pc:sldChg>
      <pc:sldChg chg="addSp">
        <pc:chgData name="Wasfi Ghassan Wasfi Al-Khatib" userId="fad8ab69-00a6-4cc0-ab25-d84d0f248fed" providerId="ADAL" clId="{10136CC6-D57A-974E-B6A3-EAC0719EEEEB}" dt="2021-09-14T09:32:39.229" v="22" actId="7634"/>
        <pc:sldMkLst>
          <pc:docMk/>
          <pc:sldMk cId="399510295" sldId="575"/>
        </pc:sldMkLst>
        <pc:inkChg chg="add">
          <ac:chgData name="Wasfi Ghassan Wasfi Al-Khatib" userId="fad8ab69-00a6-4cc0-ab25-d84d0f248fed" providerId="ADAL" clId="{10136CC6-D57A-974E-B6A3-EAC0719EEEEB}" dt="2021-09-14T09:32:39.229" v="22" actId="7634"/>
          <ac:inkMkLst>
            <pc:docMk/>
            <pc:sldMk cId="399510295" sldId="575"/>
            <ac:inkMk id="2" creationId="{60C4DB92-B993-C448-918F-39A25E455D31}"/>
          </ac:inkMkLst>
        </pc:inkChg>
      </pc:sldChg>
      <pc:sldChg chg="addSp">
        <pc:chgData name="Wasfi Ghassan Wasfi Al-Khatib" userId="fad8ab69-00a6-4cc0-ab25-d84d0f248fed" providerId="ADAL" clId="{10136CC6-D57A-974E-B6A3-EAC0719EEEEB}" dt="2021-09-14T09:32:39.229" v="22" actId="7634"/>
        <pc:sldMkLst>
          <pc:docMk/>
          <pc:sldMk cId="3472309359" sldId="576"/>
        </pc:sldMkLst>
        <pc:inkChg chg="add">
          <ac:chgData name="Wasfi Ghassan Wasfi Al-Khatib" userId="fad8ab69-00a6-4cc0-ab25-d84d0f248fed" providerId="ADAL" clId="{10136CC6-D57A-974E-B6A3-EAC0719EEEEB}" dt="2021-09-14T09:32:39.229" v="22" actId="7634"/>
          <ac:inkMkLst>
            <pc:docMk/>
            <pc:sldMk cId="3472309359" sldId="576"/>
            <ac:inkMk id="13" creationId="{4CCE0A12-85BE-5E4F-99B7-8A9D043059E2}"/>
          </ac:inkMkLst>
        </pc:inkChg>
      </pc:sldChg>
      <pc:sldChg chg="addSp">
        <pc:chgData name="Wasfi Ghassan Wasfi Al-Khatib" userId="fad8ab69-00a6-4cc0-ab25-d84d0f248fed" providerId="ADAL" clId="{10136CC6-D57A-974E-B6A3-EAC0719EEEEB}" dt="2021-09-19T09:17:51.644" v="23" actId="7634"/>
        <pc:sldMkLst>
          <pc:docMk/>
          <pc:sldMk cId="1062676609" sldId="577"/>
        </pc:sldMkLst>
        <pc:inkChg chg="add">
          <ac:chgData name="Wasfi Ghassan Wasfi Al-Khatib" userId="fad8ab69-00a6-4cc0-ab25-d84d0f248fed" providerId="ADAL" clId="{10136CC6-D57A-974E-B6A3-EAC0719EEEEB}" dt="2021-09-19T09:17:51.644" v="23" actId="7634"/>
          <ac:inkMkLst>
            <pc:docMk/>
            <pc:sldMk cId="1062676609" sldId="577"/>
            <ac:inkMk id="2" creationId="{A01BEBDB-439C-7A4B-9417-D091222423C5}"/>
          </ac:inkMkLst>
        </pc:inkChg>
      </pc:sldChg>
      <pc:sldChg chg="addSp">
        <pc:chgData name="Wasfi Ghassan Wasfi Al-Khatib" userId="fad8ab69-00a6-4cc0-ab25-d84d0f248fed" providerId="ADAL" clId="{10136CC6-D57A-974E-B6A3-EAC0719EEEEB}" dt="2021-09-21T09:22:21.114" v="24" actId="7634"/>
        <pc:sldMkLst>
          <pc:docMk/>
          <pc:sldMk cId="2005371282" sldId="580"/>
        </pc:sldMkLst>
        <pc:inkChg chg="add">
          <ac:chgData name="Wasfi Ghassan Wasfi Al-Khatib" userId="fad8ab69-00a6-4cc0-ab25-d84d0f248fed" providerId="ADAL" clId="{10136CC6-D57A-974E-B6A3-EAC0719EEEEB}" dt="2021-09-21T09:22:21.114" v="24" actId="7634"/>
          <ac:inkMkLst>
            <pc:docMk/>
            <pc:sldMk cId="2005371282" sldId="580"/>
            <ac:inkMk id="2" creationId="{766EDB39-0018-564D-9141-3CB12F0B8535}"/>
          </ac:inkMkLst>
        </pc:inkChg>
      </pc:sldChg>
      <pc:sldChg chg="addSp">
        <pc:chgData name="Wasfi Ghassan Wasfi Al-Khatib" userId="fad8ab69-00a6-4cc0-ab25-d84d0f248fed" providerId="ADAL" clId="{10136CC6-D57A-974E-B6A3-EAC0719EEEEB}" dt="2021-09-21T10:53:55.978" v="25" actId="7634"/>
        <pc:sldMkLst>
          <pc:docMk/>
          <pc:sldMk cId="1609707364" sldId="581"/>
        </pc:sldMkLst>
        <pc:inkChg chg="add">
          <ac:chgData name="Wasfi Ghassan Wasfi Al-Khatib" userId="fad8ab69-00a6-4cc0-ab25-d84d0f248fed" providerId="ADAL" clId="{10136CC6-D57A-974E-B6A3-EAC0719EEEEB}" dt="2021-09-21T09:22:21.114" v="24" actId="7634"/>
          <ac:inkMkLst>
            <pc:docMk/>
            <pc:sldMk cId="1609707364" sldId="581"/>
            <ac:inkMk id="2" creationId="{A0D2EB52-2748-1E43-B25C-0BC0579992B8}"/>
          </ac:inkMkLst>
        </pc:inkChg>
        <pc:inkChg chg="add">
          <ac:chgData name="Wasfi Ghassan Wasfi Al-Khatib" userId="fad8ab69-00a6-4cc0-ab25-d84d0f248fed" providerId="ADAL" clId="{10136CC6-D57A-974E-B6A3-EAC0719EEEEB}" dt="2021-09-21T10:53:55.978" v="25" actId="7634"/>
          <ac:inkMkLst>
            <pc:docMk/>
            <pc:sldMk cId="1609707364" sldId="581"/>
            <ac:inkMk id="3" creationId="{0915B989-70BE-8B42-AD8D-3A3AC0E6F58D}"/>
          </ac:inkMkLst>
        </pc:inkChg>
      </pc:sldChg>
      <pc:sldChg chg="addSp">
        <pc:chgData name="Wasfi Ghassan Wasfi Al-Khatib" userId="fad8ab69-00a6-4cc0-ab25-d84d0f248fed" providerId="ADAL" clId="{10136CC6-D57A-974E-B6A3-EAC0719EEEEB}" dt="2021-09-26T09:22:33.290" v="26" actId="7634"/>
        <pc:sldMkLst>
          <pc:docMk/>
          <pc:sldMk cId="4230003994" sldId="585"/>
        </pc:sldMkLst>
        <pc:inkChg chg="add">
          <ac:chgData name="Wasfi Ghassan Wasfi Al-Khatib" userId="fad8ab69-00a6-4cc0-ab25-d84d0f248fed" providerId="ADAL" clId="{10136CC6-D57A-974E-B6A3-EAC0719EEEEB}" dt="2021-09-26T09:22:33.290" v="26" actId="7634"/>
          <ac:inkMkLst>
            <pc:docMk/>
            <pc:sldMk cId="4230003994" sldId="585"/>
            <ac:inkMk id="2" creationId="{F8DEC0A8-9E82-A543-94F2-36128DADF207}"/>
          </ac:inkMkLst>
        </pc:inkChg>
      </pc:sldChg>
      <pc:sldChg chg="addSp">
        <pc:chgData name="Wasfi Ghassan Wasfi Al-Khatib" userId="fad8ab69-00a6-4cc0-ab25-d84d0f248fed" providerId="ADAL" clId="{10136CC6-D57A-974E-B6A3-EAC0719EEEEB}" dt="2021-09-26T09:22:33.290" v="26" actId="7634"/>
        <pc:sldMkLst>
          <pc:docMk/>
          <pc:sldMk cId="4278928105" sldId="586"/>
        </pc:sldMkLst>
        <pc:inkChg chg="add">
          <ac:chgData name="Wasfi Ghassan Wasfi Al-Khatib" userId="fad8ab69-00a6-4cc0-ab25-d84d0f248fed" providerId="ADAL" clId="{10136CC6-D57A-974E-B6A3-EAC0719EEEEB}" dt="2021-09-26T09:22:33.290" v="26" actId="7634"/>
          <ac:inkMkLst>
            <pc:docMk/>
            <pc:sldMk cId="4278928105" sldId="586"/>
            <ac:inkMk id="2" creationId="{10C3D9DA-F7D6-354E-950C-BCC0CDCB6EA3}"/>
          </ac:inkMkLst>
        </pc:inkChg>
      </pc:sldChg>
      <pc:sldChg chg="addSp">
        <pc:chgData name="Wasfi Ghassan Wasfi Al-Khatib" userId="fad8ab69-00a6-4cc0-ab25-d84d0f248fed" providerId="ADAL" clId="{10136CC6-D57A-974E-B6A3-EAC0719EEEEB}" dt="2021-09-26T09:22:33.290" v="26" actId="7634"/>
        <pc:sldMkLst>
          <pc:docMk/>
          <pc:sldMk cId="743091049" sldId="587"/>
        </pc:sldMkLst>
        <pc:inkChg chg="add">
          <ac:chgData name="Wasfi Ghassan Wasfi Al-Khatib" userId="fad8ab69-00a6-4cc0-ab25-d84d0f248fed" providerId="ADAL" clId="{10136CC6-D57A-974E-B6A3-EAC0719EEEEB}" dt="2021-09-26T09:22:33.290" v="26" actId="7634"/>
          <ac:inkMkLst>
            <pc:docMk/>
            <pc:sldMk cId="743091049" sldId="587"/>
            <ac:inkMk id="2" creationId="{797437EE-4801-F344-80F3-CDE52B95C36B}"/>
          </ac:inkMkLst>
        </pc:inkChg>
      </pc:sldChg>
      <pc:sldChg chg="addSp">
        <pc:chgData name="Wasfi Ghassan Wasfi Al-Khatib" userId="fad8ab69-00a6-4cc0-ab25-d84d0f248fed" providerId="ADAL" clId="{10136CC6-D57A-974E-B6A3-EAC0719EEEEB}" dt="2021-10-03T09:14:56.062" v="64" actId="7634"/>
        <pc:sldMkLst>
          <pc:docMk/>
          <pc:sldMk cId="3541298458" sldId="588"/>
        </pc:sldMkLst>
        <pc:inkChg chg="add">
          <ac:chgData name="Wasfi Ghassan Wasfi Al-Khatib" userId="fad8ab69-00a6-4cc0-ab25-d84d0f248fed" providerId="ADAL" clId="{10136CC6-D57A-974E-B6A3-EAC0719EEEEB}" dt="2021-10-03T09:14:56.062" v="64" actId="7634"/>
          <ac:inkMkLst>
            <pc:docMk/>
            <pc:sldMk cId="3541298458" sldId="588"/>
            <ac:inkMk id="2" creationId="{72E9BE94-9D7E-5043-8D44-482859360EB8}"/>
          </ac:inkMkLst>
        </pc:inkChg>
      </pc:sldChg>
      <pc:sldChg chg="addSp">
        <pc:chgData name="Wasfi Ghassan Wasfi Al-Khatib" userId="fad8ab69-00a6-4cc0-ab25-d84d0f248fed" providerId="ADAL" clId="{10136CC6-D57A-974E-B6A3-EAC0719EEEEB}" dt="2021-10-03T09:14:56.062" v="64" actId="7634"/>
        <pc:sldMkLst>
          <pc:docMk/>
          <pc:sldMk cId="1563382410" sldId="589"/>
        </pc:sldMkLst>
        <pc:inkChg chg="add">
          <ac:chgData name="Wasfi Ghassan Wasfi Al-Khatib" userId="fad8ab69-00a6-4cc0-ab25-d84d0f248fed" providerId="ADAL" clId="{10136CC6-D57A-974E-B6A3-EAC0719EEEEB}" dt="2021-10-03T09:14:56.062" v="64" actId="7634"/>
          <ac:inkMkLst>
            <pc:docMk/>
            <pc:sldMk cId="1563382410" sldId="589"/>
            <ac:inkMk id="2" creationId="{0001684C-7A46-4846-B110-58773C5D21E6}"/>
          </ac:inkMkLst>
        </pc:inkChg>
      </pc:sldChg>
      <pc:sldChg chg="addSp delSp new">
        <pc:chgData name="Wasfi Ghassan Wasfi Al-Khatib" userId="fad8ab69-00a6-4cc0-ab25-d84d0f248fed" providerId="ADAL" clId="{10136CC6-D57A-974E-B6A3-EAC0719EEEEB}" dt="2021-09-12T06:57:51.486" v="16" actId="7634"/>
        <pc:sldMkLst>
          <pc:docMk/>
          <pc:sldMk cId="136420389" sldId="595"/>
        </pc:sldMkLst>
        <pc:spChg chg="del">
          <ac:chgData name="Wasfi Ghassan Wasfi Al-Khatib" userId="fad8ab69-00a6-4cc0-ab25-d84d0f248fed" providerId="ADAL" clId="{10136CC6-D57A-974E-B6A3-EAC0719EEEEB}" dt="2021-09-12T06:19:58.597" v="4" actId="21"/>
          <ac:spMkLst>
            <pc:docMk/>
            <pc:sldMk cId="136420389" sldId="595"/>
            <ac:spMk id="2" creationId="{FF0CEF09-9CD0-3441-9DB2-41A2ACF8F149}"/>
          </ac:spMkLst>
        </pc:spChg>
        <pc:spChg chg="del">
          <ac:chgData name="Wasfi Ghassan Wasfi Al-Khatib" userId="fad8ab69-00a6-4cc0-ab25-d84d0f248fed" providerId="ADAL" clId="{10136CC6-D57A-974E-B6A3-EAC0719EEEEB}" dt="2021-09-12T06:20:02.091" v="5" actId="21"/>
          <ac:spMkLst>
            <pc:docMk/>
            <pc:sldMk cId="136420389" sldId="595"/>
            <ac:spMk id="3" creationId="{B66092CD-32AF-5840-A378-C5A39BE9F41B}"/>
          </ac:spMkLst>
        </pc:spChg>
        <pc:inkChg chg="add">
          <ac:chgData name="Wasfi Ghassan Wasfi Al-Khatib" userId="fad8ab69-00a6-4cc0-ab25-d84d0f248fed" providerId="ADAL" clId="{10136CC6-D57A-974E-B6A3-EAC0719EEEEB}" dt="2021-09-12T06:57:51.486" v="16" actId="7634"/>
          <ac:inkMkLst>
            <pc:docMk/>
            <pc:sldMk cId="136420389" sldId="595"/>
            <ac:inkMk id="2" creationId="{0BD2ACBF-DFA7-E845-A2EE-7E4327BA3ACF}"/>
          </ac:inkMkLst>
        </pc:inkChg>
        <pc:inkChg chg="add">
          <ac:chgData name="Wasfi Ghassan Wasfi Al-Khatib" userId="fad8ab69-00a6-4cc0-ab25-d84d0f248fed" providerId="ADAL" clId="{10136CC6-D57A-974E-B6A3-EAC0719EEEEB}" dt="2021-09-12T06:36:39.020" v="6" actId="7634"/>
          <ac:inkMkLst>
            <pc:docMk/>
            <pc:sldMk cId="136420389" sldId="595"/>
            <ac:inkMk id="5" creationId="{580CFE65-0D7C-FD4F-A555-1B544FE0B5DF}"/>
          </ac:inkMkLst>
        </pc:inkChg>
      </pc:sldChg>
      <pc:sldChg chg="addSp delSp new">
        <pc:chgData name="Wasfi Ghassan Wasfi Al-Khatib" userId="fad8ab69-00a6-4cc0-ab25-d84d0f248fed" providerId="ADAL" clId="{10136CC6-D57A-974E-B6A3-EAC0719EEEEB}" dt="2021-09-12T09:23:40.827" v="21" actId="7634"/>
        <pc:sldMkLst>
          <pc:docMk/>
          <pc:sldMk cId="4126042616" sldId="596"/>
        </pc:sldMkLst>
        <pc:spChg chg="del">
          <ac:chgData name="Wasfi Ghassan Wasfi Al-Khatib" userId="fad8ab69-00a6-4cc0-ab25-d84d0f248fed" providerId="ADAL" clId="{10136CC6-D57A-974E-B6A3-EAC0719EEEEB}" dt="2021-09-12T08:25:53.414" v="19" actId="21"/>
          <ac:spMkLst>
            <pc:docMk/>
            <pc:sldMk cId="4126042616" sldId="596"/>
            <ac:spMk id="2" creationId="{1DF8F087-3830-FB43-85A9-5BED45CA9559}"/>
          </ac:spMkLst>
        </pc:spChg>
        <pc:spChg chg="del">
          <ac:chgData name="Wasfi Ghassan Wasfi Al-Khatib" userId="fad8ab69-00a6-4cc0-ab25-d84d0f248fed" providerId="ADAL" clId="{10136CC6-D57A-974E-B6A3-EAC0719EEEEB}" dt="2021-09-12T08:25:56.221" v="20" actId="21"/>
          <ac:spMkLst>
            <pc:docMk/>
            <pc:sldMk cId="4126042616" sldId="596"/>
            <ac:spMk id="3" creationId="{B034F10A-3633-7D4A-99DF-607318248D91}"/>
          </ac:spMkLst>
        </pc:spChg>
        <pc:inkChg chg="add">
          <ac:chgData name="Wasfi Ghassan Wasfi Al-Khatib" userId="fad8ab69-00a6-4cc0-ab25-d84d0f248fed" providerId="ADAL" clId="{10136CC6-D57A-974E-B6A3-EAC0719EEEEB}" dt="2021-09-12T09:23:40.827" v="21" actId="7634"/>
          <ac:inkMkLst>
            <pc:docMk/>
            <pc:sldMk cId="4126042616" sldId="596"/>
            <ac:inkMk id="5" creationId="{B9654B58-2F7E-164C-AD01-0DA05BA4240D}"/>
          </ac:inkMkLst>
        </pc:inkChg>
      </pc:sldChg>
      <pc:sldChg chg="addSp">
        <pc:chgData name="Wasfi Ghassan Wasfi Al-Khatib" userId="fad8ab69-00a6-4cc0-ab25-d84d0f248fed" providerId="ADAL" clId="{10136CC6-D57A-974E-B6A3-EAC0719EEEEB}" dt="2021-09-19T09:17:51.644" v="23" actId="7634"/>
        <pc:sldMkLst>
          <pc:docMk/>
          <pc:sldMk cId="1690693419" sldId="597"/>
        </pc:sldMkLst>
        <pc:inkChg chg="add">
          <ac:chgData name="Wasfi Ghassan Wasfi Al-Khatib" userId="fad8ab69-00a6-4cc0-ab25-d84d0f248fed" providerId="ADAL" clId="{10136CC6-D57A-974E-B6A3-EAC0719EEEEB}" dt="2021-09-19T09:17:51.644" v="23" actId="7634"/>
          <ac:inkMkLst>
            <pc:docMk/>
            <pc:sldMk cId="1690693419" sldId="597"/>
            <ac:inkMk id="11" creationId="{692C9221-AAE1-E24C-9955-61E076A0A863}"/>
          </ac:inkMkLst>
        </pc:inkChg>
      </pc:sldChg>
    </pc:docChg>
  </pc:docChgLst>
  <pc:docChgLst>
    <pc:chgData name="Wasfi Ghassan Wasfi Al-Khatib" userId="fad8ab69-00a6-4cc0-ab25-d84d0f248fed" providerId="ADAL" clId="{775B8275-36E6-974C-ABFA-3C398651C056}"/>
    <pc:docChg chg="undo redo custSel addSld modSld">
      <pc:chgData name="Wasfi Ghassan Wasfi Al-Khatib" userId="fad8ab69-00a6-4cc0-ab25-d84d0f248fed" providerId="ADAL" clId="{775B8275-36E6-974C-ABFA-3C398651C056}" dt="2021-08-31T12:03:20.807" v="13" actId="7634"/>
      <pc:docMkLst>
        <pc:docMk/>
      </pc:docMkLst>
      <pc:sldChg chg="addSp">
        <pc:chgData name="Wasfi Ghassan Wasfi Al-Khatib" userId="fad8ab69-00a6-4cc0-ab25-d84d0f248fed" providerId="ADAL" clId="{775B8275-36E6-974C-ABFA-3C398651C056}" dt="2021-08-31T09:03:29.994" v="1" actId="7634"/>
        <pc:sldMkLst>
          <pc:docMk/>
          <pc:sldMk cId="826319510" sldId="441"/>
        </pc:sldMkLst>
        <pc:inkChg chg="add">
          <ac:chgData name="Wasfi Ghassan Wasfi Al-Khatib" userId="fad8ab69-00a6-4cc0-ab25-d84d0f248fed" providerId="ADAL" clId="{775B8275-36E6-974C-ABFA-3C398651C056}" dt="2021-08-31T09:03:29.994" v="1" actId="7634"/>
          <ac:inkMkLst>
            <pc:docMk/>
            <pc:sldMk cId="826319510" sldId="441"/>
            <ac:inkMk id="9" creationId="{2E2C9D18-C73A-CA4E-9F80-5C733510206D}"/>
          </ac:inkMkLst>
        </pc:inkChg>
      </pc:sldChg>
      <pc:sldChg chg="addSp">
        <pc:chgData name="Wasfi Ghassan Wasfi Al-Khatib" userId="fad8ab69-00a6-4cc0-ab25-d84d0f248fed" providerId="ADAL" clId="{775B8275-36E6-974C-ABFA-3C398651C056}" dt="2021-08-31T09:03:29.994" v="1" actId="7634"/>
        <pc:sldMkLst>
          <pc:docMk/>
          <pc:sldMk cId="799728472" sldId="442"/>
        </pc:sldMkLst>
        <pc:inkChg chg="add">
          <ac:chgData name="Wasfi Ghassan Wasfi Al-Khatib" userId="fad8ab69-00a6-4cc0-ab25-d84d0f248fed" providerId="ADAL" clId="{775B8275-36E6-974C-ABFA-3C398651C056}" dt="2021-08-31T09:03:29.994" v="1" actId="7634"/>
          <ac:inkMkLst>
            <pc:docMk/>
            <pc:sldMk cId="799728472" sldId="442"/>
            <ac:inkMk id="5" creationId="{9685D48B-C952-2944-953E-4505D6340A7A}"/>
          </ac:inkMkLst>
        </pc:inkChg>
      </pc:sldChg>
      <pc:sldChg chg="addSp">
        <pc:chgData name="Wasfi Ghassan Wasfi Al-Khatib" userId="fad8ab69-00a6-4cc0-ab25-d84d0f248fed" providerId="ADAL" clId="{775B8275-36E6-974C-ABFA-3C398651C056}" dt="2021-08-31T09:03:29.994" v="1" actId="7634"/>
        <pc:sldMkLst>
          <pc:docMk/>
          <pc:sldMk cId="2211904985" sldId="444"/>
        </pc:sldMkLst>
        <pc:inkChg chg="add">
          <ac:chgData name="Wasfi Ghassan Wasfi Al-Khatib" userId="fad8ab69-00a6-4cc0-ab25-d84d0f248fed" providerId="ADAL" clId="{775B8275-36E6-974C-ABFA-3C398651C056}" dt="2021-08-31T09:03:29.994" v="1" actId="7634"/>
          <ac:inkMkLst>
            <pc:docMk/>
            <pc:sldMk cId="2211904985" sldId="444"/>
            <ac:inkMk id="10" creationId="{EF25F8B2-B2AA-204F-8841-3544EBAC8D66}"/>
          </ac:inkMkLst>
        </pc:inkChg>
      </pc:sldChg>
      <pc:sldChg chg="addSp">
        <pc:chgData name="Wasfi Ghassan Wasfi Al-Khatib" userId="fad8ab69-00a6-4cc0-ab25-d84d0f248fed" providerId="ADAL" clId="{775B8275-36E6-974C-ABFA-3C398651C056}" dt="2021-08-31T09:03:29.994" v="1" actId="7634"/>
        <pc:sldMkLst>
          <pc:docMk/>
          <pc:sldMk cId="1979865588" sldId="445"/>
        </pc:sldMkLst>
        <pc:inkChg chg="add">
          <ac:chgData name="Wasfi Ghassan Wasfi Al-Khatib" userId="fad8ab69-00a6-4cc0-ab25-d84d0f248fed" providerId="ADAL" clId="{775B8275-36E6-974C-ABFA-3C398651C056}" dt="2021-08-31T09:03:29.994" v="1" actId="7634"/>
          <ac:inkMkLst>
            <pc:docMk/>
            <pc:sldMk cId="1979865588" sldId="445"/>
            <ac:inkMk id="2" creationId="{B89F82A5-EBF4-C145-9C92-29BD10869C87}"/>
          </ac:inkMkLst>
        </pc:inkChg>
      </pc:sldChg>
      <pc:sldChg chg="addSp modSp">
        <pc:chgData name="Wasfi Ghassan Wasfi Al-Khatib" userId="fad8ab69-00a6-4cc0-ab25-d84d0f248fed" providerId="ADAL" clId="{775B8275-36E6-974C-ABFA-3C398651C056}" dt="2021-08-31T12:03:20.807" v="13" actId="7634"/>
        <pc:sldMkLst>
          <pc:docMk/>
          <pc:sldMk cId="1157663185" sldId="446"/>
        </pc:sldMkLst>
        <pc:inkChg chg="add mod">
          <ac:chgData name="Wasfi Ghassan Wasfi Al-Khatib" userId="fad8ab69-00a6-4cc0-ab25-d84d0f248fed" providerId="ADAL" clId="{775B8275-36E6-974C-ABFA-3C398651C056}" dt="2021-08-31T09:22:23.724" v="12" actId="1076"/>
          <ac:inkMkLst>
            <pc:docMk/>
            <pc:sldMk cId="1157663185" sldId="446"/>
            <ac:inkMk id="2" creationId="{6EB29DEE-9FD9-7347-93D7-3E098ABFC23B}"/>
          </ac:inkMkLst>
        </pc:inkChg>
        <pc:inkChg chg="add">
          <ac:chgData name="Wasfi Ghassan Wasfi Al-Khatib" userId="fad8ab69-00a6-4cc0-ab25-d84d0f248fed" providerId="ADAL" clId="{775B8275-36E6-974C-ABFA-3C398651C056}" dt="2021-08-31T12:03:20.807" v="13" actId="7634"/>
          <ac:inkMkLst>
            <pc:docMk/>
            <pc:sldMk cId="1157663185" sldId="446"/>
            <ac:inkMk id="10" creationId="{BCDECEDF-3458-9F4E-8155-FDC6627FAEF6}"/>
          </ac:inkMkLst>
        </pc:inkChg>
      </pc:sldChg>
      <pc:sldChg chg="addSp">
        <pc:chgData name="Wasfi Ghassan Wasfi Al-Khatib" userId="fad8ab69-00a6-4cc0-ab25-d84d0f248fed" providerId="ADAL" clId="{775B8275-36E6-974C-ABFA-3C398651C056}" dt="2021-08-31T12:03:20.807" v="13" actId="7634"/>
        <pc:sldMkLst>
          <pc:docMk/>
          <pc:sldMk cId="867498052" sldId="454"/>
        </pc:sldMkLst>
        <pc:inkChg chg="add">
          <ac:chgData name="Wasfi Ghassan Wasfi Al-Khatib" userId="fad8ab69-00a6-4cc0-ab25-d84d0f248fed" providerId="ADAL" clId="{775B8275-36E6-974C-ABFA-3C398651C056}" dt="2021-08-31T09:03:29.994" v="1" actId="7634"/>
          <ac:inkMkLst>
            <pc:docMk/>
            <pc:sldMk cId="867498052" sldId="454"/>
            <ac:inkMk id="5" creationId="{E7D7C976-024A-3C4B-A043-05379E2CA2FD}"/>
          </ac:inkMkLst>
        </pc:inkChg>
        <pc:inkChg chg="add">
          <ac:chgData name="Wasfi Ghassan Wasfi Al-Khatib" userId="fad8ab69-00a6-4cc0-ab25-d84d0f248fed" providerId="ADAL" clId="{775B8275-36E6-974C-ABFA-3C398651C056}" dt="2021-08-31T12:03:20.807" v="13" actId="7634"/>
          <ac:inkMkLst>
            <pc:docMk/>
            <pc:sldMk cId="867498052" sldId="454"/>
            <ac:inkMk id="6" creationId="{886E7873-6246-794F-9867-558ABE1C9B04}"/>
          </ac:inkMkLst>
        </pc:inkChg>
      </pc:sldChg>
      <pc:sldChg chg="addSp">
        <pc:chgData name="Wasfi Ghassan Wasfi Al-Khatib" userId="fad8ab69-00a6-4cc0-ab25-d84d0f248fed" providerId="ADAL" clId="{775B8275-36E6-974C-ABFA-3C398651C056}" dt="2021-08-31T09:03:29.994" v="1" actId="7634"/>
        <pc:sldMkLst>
          <pc:docMk/>
          <pc:sldMk cId="903025203" sldId="556"/>
        </pc:sldMkLst>
        <pc:inkChg chg="add">
          <ac:chgData name="Wasfi Ghassan Wasfi Al-Khatib" userId="fad8ab69-00a6-4cc0-ab25-d84d0f248fed" providerId="ADAL" clId="{775B8275-36E6-974C-ABFA-3C398651C056}" dt="2021-08-31T09:03:29.994" v="1" actId="7634"/>
          <ac:inkMkLst>
            <pc:docMk/>
            <pc:sldMk cId="903025203" sldId="556"/>
            <ac:inkMk id="2" creationId="{BC2C3EED-3261-4847-890A-4D4F00CCEDA9}"/>
          </ac:inkMkLst>
        </pc:inkChg>
      </pc:sldChg>
      <pc:sldChg chg="addSp">
        <pc:chgData name="Wasfi Ghassan Wasfi Al-Khatib" userId="fad8ab69-00a6-4cc0-ab25-d84d0f248fed" providerId="ADAL" clId="{775B8275-36E6-974C-ABFA-3C398651C056}" dt="2021-08-31T06:47:00.551" v="0" actId="7634"/>
        <pc:sldMkLst>
          <pc:docMk/>
          <pc:sldMk cId="4176172983" sldId="557"/>
        </pc:sldMkLst>
        <pc:inkChg chg="add">
          <ac:chgData name="Wasfi Ghassan Wasfi Al-Khatib" userId="fad8ab69-00a6-4cc0-ab25-d84d0f248fed" providerId="ADAL" clId="{775B8275-36E6-974C-ABFA-3C398651C056}" dt="2021-08-31T06:47:00.551" v="0" actId="7634"/>
          <ac:inkMkLst>
            <pc:docMk/>
            <pc:sldMk cId="4176172983" sldId="557"/>
            <ac:inkMk id="2" creationId="{FC82F39A-4BF8-F44A-B309-EC8FB5D0C374}"/>
          </ac:inkMkLst>
        </pc:inkChg>
      </pc:sldChg>
      <pc:sldChg chg="addSp">
        <pc:chgData name="Wasfi Ghassan Wasfi Al-Khatib" userId="fad8ab69-00a6-4cc0-ab25-d84d0f248fed" providerId="ADAL" clId="{775B8275-36E6-974C-ABFA-3C398651C056}" dt="2021-08-31T12:03:20.807" v="13" actId="7634"/>
        <pc:sldMkLst>
          <pc:docMk/>
          <pc:sldMk cId="810718615" sldId="558"/>
        </pc:sldMkLst>
        <pc:inkChg chg="add">
          <ac:chgData name="Wasfi Ghassan Wasfi Al-Khatib" userId="fad8ab69-00a6-4cc0-ab25-d84d0f248fed" providerId="ADAL" clId="{775B8275-36E6-974C-ABFA-3C398651C056}" dt="2021-08-31T09:03:29.994" v="1" actId="7634"/>
          <ac:inkMkLst>
            <pc:docMk/>
            <pc:sldMk cId="810718615" sldId="558"/>
            <ac:inkMk id="5" creationId="{65C894E6-7833-8941-B206-F862A886AC5B}"/>
          </ac:inkMkLst>
        </pc:inkChg>
        <pc:inkChg chg="add">
          <ac:chgData name="Wasfi Ghassan Wasfi Al-Khatib" userId="fad8ab69-00a6-4cc0-ab25-d84d0f248fed" providerId="ADAL" clId="{775B8275-36E6-974C-ABFA-3C398651C056}" dt="2021-08-31T12:03:20.807" v="13" actId="7634"/>
          <ac:inkMkLst>
            <pc:docMk/>
            <pc:sldMk cId="810718615" sldId="558"/>
            <ac:inkMk id="6" creationId="{290D7383-9297-8848-B39F-AB1D233E12B7}"/>
          </ac:inkMkLst>
        </pc:inkChg>
      </pc:sldChg>
      <pc:sldChg chg="addSp delSp new">
        <pc:chgData name="Wasfi Ghassan Wasfi Al-Khatib" userId="fad8ab69-00a6-4cc0-ab25-d84d0f248fed" providerId="ADAL" clId="{775B8275-36E6-974C-ABFA-3C398651C056}" dt="2021-08-31T12:03:20.807" v="13" actId="7634"/>
        <pc:sldMkLst>
          <pc:docMk/>
          <pc:sldMk cId="2814120152" sldId="593"/>
        </pc:sldMkLst>
        <pc:spChg chg="del">
          <ac:chgData name="Wasfi Ghassan Wasfi Al-Khatib" userId="fad8ab69-00a6-4cc0-ab25-d84d0f248fed" providerId="ADAL" clId="{775B8275-36E6-974C-ABFA-3C398651C056}" dt="2021-08-31T09:03:43.672" v="3" actId="21"/>
          <ac:spMkLst>
            <pc:docMk/>
            <pc:sldMk cId="2814120152" sldId="593"/>
            <ac:spMk id="2" creationId="{025BA806-E04B-5846-B590-17B62C6EEFBB}"/>
          </ac:spMkLst>
        </pc:spChg>
        <pc:spChg chg="add del">
          <ac:chgData name="Wasfi Ghassan Wasfi Al-Khatib" userId="fad8ab69-00a6-4cc0-ab25-d84d0f248fed" providerId="ADAL" clId="{775B8275-36E6-974C-ABFA-3C398651C056}" dt="2021-08-31T09:21:45.587" v="10" actId="21"/>
          <ac:spMkLst>
            <pc:docMk/>
            <pc:sldMk cId="2814120152" sldId="593"/>
            <ac:spMk id="3" creationId="{48539682-FED6-414D-86BA-39E062144238}"/>
          </ac:spMkLst>
        </pc:spChg>
        <pc:inkChg chg="add">
          <ac:chgData name="Wasfi Ghassan Wasfi Al-Khatib" userId="fad8ab69-00a6-4cc0-ab25-d84d0f248fed" providerId="ADAL" clId="{775B8275-36E6-974C-ABFA-3C398651C056}" dt="2021-08-31T12:03:20.807" v="13" actId="7634"/>
          <ac:inkMkLst>
            <pc:docMk/>
            <pc:sldMk cId="2814120152" sldId="593"/>
            <ac:inkMk id="2" creationId="{52BDC8D1-1E89-324D-9DB2-18EE28C8E17B}"/>
          </ac:inkMkLst>
        </pc:inkChg>
        <pc:inkChg chg="add del">
          <ac:chgData name="Wasfi Ghassan Wasfi Al-Khatib" userId="fad8ab69-00a6-4cc0-ab25-d84d0f248fed" providerId="ADAL" clId="{775B8275-36E6-974C-ABFA-3C398651C056}" dt="2021-08-31T09:20:50.103" v="6" actId="7634"/>
          <ac:inkMkLst>
            <pc:docMk/>
            <pc:sldMk cId="2814120152" sldId="593"/>
            <ac:inkMk id="5" creationId="{0E263138-F6AA-204C-946B-C8F752B97A35}"/>
          </ac:inkMkLst>
        </pc:inkChg>
      </pc:sldChg>
    </pc:docChg>
  </pc:docChgLst>
  <pc:docChgLst>
    <pc:chgData name="Wasfi Al-Khatib" userId="fad8ab69-00a6-4cc0-ab25-d84d0f248fed" providerId="ADAL" clId="{7E738075-105B-453C-A4BD-6B6F38D10964}"/>
    <pc:docChg chg="undo custSel addSld modSld">
      <pc:chgData name="Wasfi Al-Khatib" userId="fad8ab69-00a6-4cc0-ab25-d84d0f248fed" providerId="ADAL" clId="{7E738075-105B-453C-A4BD-6B6F38D10964}" dt="2021-09-19T07:31:49.892" v="99" actId="1036"/>
      <pc:docMkLst>
        <pc:docMk/>
      </pc:docMkLst>
      <pc:sldChg chg="modSp mod">
        <pc:chgData name="Wasfi Al-Khatib" userId="fad8ab69-00a6-4cc0-ab25-d84d0f248fed" providerId="ADAL" clId="{7E738075-105B-453C-A4BD-6B6F38D10964}" dt="2021-09-19T07:31:01.545" v="21" actId="5793"/>
        <pc:sldMkLst>
          <pc:docMk/>
          <pc:sldMk cId="4051389590" sldId="547"/>
        </pc:sldMkLst>
        <pc:spChg chg="mod">
          <ac:chgData name="Wasfi Al-Khatib" userId="fad8ab69-00a6-4cc0-ab25-d84d0f248fed" providerId="ADAL" clId="{7E738075-105B-453C-A4BD-6B6F38D10964}" dt="2021-09-19T07:31:01.545" v="21" actId="5793"/>
          <ac:spMkLst>
            <pc:docMk/>
            <pc:sldMk cId="4051389590" sldId="547"/>
            <ac:spMk id="3" creationId="{00000000-0000-0000-0000-000000000000}"/>
          </ac:spMkLst>
        </pc:spChg>
      </pc:sldChg>
      <pc:sldChg chg="modSp add mod">
        <pc:chgData name="Wasfi Al-Khatib" userId="fad8ab69-00a6-4cc0-ab25-d84d0f248fed" providerId="ADAL" clId="{7E738075-105B-453C-A4BD-6B6F38D10964}" dt="2021-09-12T06:13:06.095" v="18" actId="5793"/>
        <pc:sldMkLst>
          <pc:docMk/>
          <pc:sldMk cId="184199400" sldId="594"/>
        </pc:sldMkLst>
        <pc:spChg chg="mod">
          <ac:chgData name="Wasfi Al-Khatib" userId="fad8ab69-00a6-4cc0-ab25-d84d0f248fed" providerId="ADAL" clId="{7E738075-105B-453C-A4BD-6B6F38D10964}" dt="2021-09-12T06:13:06.095" v="18" actId="5793"/>
          <ac:spMkLst>
            <pc:docMk/>
            <pc:sldMk cId="184199400" sldId="594"/>
            <ac:spMk id="3" creationId="{00000000-0000-0000-0000-000000000000}"/>
          </ac:spMkLst>
        </pc:spChg>
      </pc:sldChg>
      <pc:sldChg chg="addSp modSp add mod">
        <pc:chgData name="Wasfi Al-Khatib" userId="fad8ab69-00a6-4cc0-ab25-d84d0f248fed" providerId="ADAL" clId="{7E738075-105B-453C-A4BD-6B6F38D10964}" dt="2021-09-19T07:31:49.892" v="99" actId="1036"/>
        <pc:sldMkLst>
          <pc:docMk/>
          <pc:sldMk cId="1690693419" sldId="597"/>
        </pc:sldMkLst>
        <pc:spChg chg="mod">
          <ac:chgData name="Wasfi Al-Khatib" userId="fad8ab69-00a6-4cc0-ab25-d84d0f248fed" providerId="ADAL" clId="{7E738075-105B-453C-A4BD-6B6F38D10964}" dt="2021-09-19T07:31:16.870" v="22" actId="6549"/>
          <ac:spMkLst>
            <pc:docMk/>
            <pc:sldMk cId="1690693419" sldId="597"/>
            <ac:spMk id="3" creationId="{00000000-0000-0000-0000-000000000000}"/>
          </ac:spMkLst>
        </pc:spChg>
        <pc:cxnChg chg="add mod">
          <ac:chgData name="Wasfi Al-Khatib" userId="fad8ab69-00a6-4cc0-ab25-d84d0f248fed" providerId="ADAL" clId="{7E738075-105B-453C-A4BD-6B6F38D10964}" dt="2021-09-19T07:31:49.892" v="99" actId="1036"/>
          <ac:cxnSpMkLst>
            <pc:docMk/>
            <pc:sldMk cId="1690693419" sldId="597"/>
            <ac:cxnSpMk id="5" creationId="{58404E7F-8F99-4AB9-96A1-A6137794BA6B}"/>
          </ac:cxnSpMkLst>
        </pc:cxnChg>
        <pc:cxnChg chg="add mod">
          <ac:chgData name="Wasfi Al-Khatib" userId="fad8ab69-00a6-4cc0-ab25-d84d0f248fed" providerId="ADAL" clId="{7E738075-105B-453C-A4BD-6B6F38D10964}" dt="2021-09-19T07:31:49.892" v="99" actId="1036"/>
          <ac:cxnSpMkLst>
            <pc:docMk/>
            <pc:sldMk cId="1690693419" sldId="597"/>
            <ac:cxnSpMk id="6" creationId="{B95D829A-3F29-478E-AD37-1A51516EF408}"/>
          </ac:cxnSpMkLst>
        </pc:cxnChg>
        <pc:cxnChg chg="add mod">
          <ac:chgData name="Wasfi Al-Khatib" userId="fad8ab69-00a6-4cc0-ab25-d84d0f248fed" providerId="ADAL" clId="{7E738075-105B-453C-A4BD-6B6F38D10964}" dt="2021-09-19T07:31:49.892" v="99" actId="1036"/>
          <ac:cxnSpMkLst>
            <pc:docMk/>
            <pc:sldMk cId="1690693419" sldId="597"/>
            <ac:cxnSpMk id="7" creationId="{4A0CCB9B-011D-463F-B386-17B51287A55B}"/>
          </ac:cxnSpMkLst>
        </pc:cxnChg>
        <pc:cxnChg chg="add mod">
          <ac:chgData name="Wasfi Al-Khatib" userId="fad8ab69-00a6-4cc0-ab25-d84d0f248fed" providerId="ADAL" clId="{7E738075-105B-453C-A4BD-6B6F38D10964}" dt="2021-09-19T07:31:49.892" v="99" actId="1036"/>
          <ac:cxnSpMkLst>
            <pc:docMk/>
            <pc:sldMk cId="1690693419" sldId="597"/>
            <ac:cxnSpMk id="8" creationId="{641617A1-D036-472B-B0DF-1A508C032717}"/>
          </ac:cxnSpMkLst>
        </pc:cxnChg>
        <pc:cxnChg chg="add mod">
          <ac:chgData name="Wasfi Al-Khatib" userId="fad8ab69-00a6-4cc0-ab25-d84d0f248fed" providerId="ADAL" clId="{7E738075-105B-453C-A4BD-6B6F38D10964}" dt="2021-09-19T07:31:49.892" v="99" actId="1036"/>
          <ac:cxnSpMkLst>
            <pc:docMk/>
            <pc:sldMk cId="1690693419" sldId="597"/>
            <ac:cxnSpMk id="9" creationId="{5A82A684-BA39-411A-9AF0-8FF92567822C}"/>
          </ac:cxnSpMkLst>
        </pc:cxnChg>
        <pc:cxnChg chg="add mod">
          <ac:chgData name="Wasfi Al-Khatib" userId="fad8ab69-00a6-4cc0-ab25-d84d0f248fed" providerId="ADAL" clId="{7E738075-105B-453C-A4BD-6B6F38D10964}" dt="2021-09-19T07:31:49.892" v="99" actId="1036"/>
          <ac:cxnSpMkLst>
            <pc:docMk/>
            <pc:sldMk cId="1690693419" sldId="597"/>
            <ac:cxnSpMk id="10" creationId="{D9BBF5AF-C8A8-451D-8B93-4B956835124C}"/>
          </ac:cxnSpMkLst>
        </pc:cxnChg>
      </pc:sldChg>
    </pc:docChg>
  </pc:docChgLst>
  <pc:docChgLst>
    <pc:chgData name="Wasfi Ghassan Wasfi Al-Khatib" userId="fad8ab69-00a6-4cc0-ab25-d84d0f248fed" providerId="ADAL" clId="{9D6EA7EE-510C-594B-83AC-2C77A0FF1539}"/>
    <pc:docChg chg="custSel modSld">
      <pc:chgData name="Wasfi Ghassan Wasfi Al-Khatib" userId="fad8ab69-00a6-4cc0-ab25-d84d0f248fed" providerId="ADAL" clId="{9D6EA7EE-510C-594B-83AC-2C77A0FF1539}" dt="2021-10-10T08:34:15.580" v="0" actId="7634"/>
      <pc:docMkLst>
        <pc:docMk/>
      </pc:docMkLst>
      <pc:sldChg chg="addSp">
        <pc:chgData name="Wasfi Ghassan Wasfi Al-Khatib" userId="fad8ab69-00a6-4cc0-ab25-d84d0f248fed" providerId="ADAL" clId="{9D6EA7EE-510C-594B-83AC-2C77A0FF1539}" dt="2021-10-10T08:34:15.580" v="0" actId="7634"/>
        <pc:sldMkLst>
          <pc:docMk/>
          <pc:sldMk cId="3741920230" sldId="543"/>
        </pc:sldMkLst>
        <pc:inkChg chg="add">
          <ac:chgData name="Wasfi Ghassan Wasfi Al-Khatib" userId="fad8ab69-00a6-4cc0-ab25-d84d0f248fed" providerId="ADAL" clId="{9D6EA7EE-510C-594B-83AC-2C77A0FF1539}" dt="2021-10-10T08:34:15.580" v="0" actId="7634"/>
          <ac:inkMkLst>
            <pc:docMk/>
            <pc:sldMk cId="3741920230" sldId="543"/>
            <ac:inkMk id="5" creationId="{D10CC050-FDD4-5D45-95AE-4F88EC6524A2}"/>
          </ac:inkMkLst>
        </pc:inkChg>
      </pc:sldChg>
      <pc:sldChg chg="addSp">
        <pc:chgData name="Wasfi Ghassan Wasfi Al-Khatib" userId="fad8ab69-00a6-4cc0-ab25-d84d0f248fed" providerId="ADAL" clId="{9D6EA7EE-510C-594B-83AC-2C77A0FF1539}" dt="2021-10-10T08:34:15.580" v="0" actId="7634"/>
        <pc:sldMkLst>
          <pc:docMk/>
          <pc:sldMk cId="1409006073" sldId="545"/>
        </pc:sldMkLst>
        <pc:inkChg chg="add">
          <ac:chgData name="Wasfi Ghassan Wasfi Al-Khatib" userId="fad8ab69-00a6-4cc0-ab25-d84d0f248fed" providerId="ADAL" clId="{9D6EA7EE-510C-594B-83AC-2C77A0FF1539}" dt="2021-10-10T08:34:15.580" v="0" actId="7634"/>
          <ac:inkMkLst>
            <pc:docMk/>
            <pc:sldMk cId="1409006073" sldId="545"/>
            <ac:inkMk id="5" creationId="{542A18C6-7B07-C04B-85F6-09E1F59E4C1E}"/>
          </ac:inkMkLst>
        </pc:inkChg>
      </pc:sldChg>
      <pc:sldChg chg="addSp">
        <pc:chgData name="Wasfi Ghassan Wasfi Al-Khatib" userId="fad8ab69-00a6-4cc0-ab25-d84d0f248fed" providerId="ADAL" clId="{9D6EA7EE-510C-594B-83AC-2C77A0FF1539}" dt="2021-10-10T08:34:15.580" v="0" actId="7634"/>
        <pc:sldMkLst>
          <pc:docMk/>
          <pc:sldMk cId="3176958722" sldId="546"/>
        </pc:sldMkLst>
        <pc:inkChg chg="add">
          <ac:chgData name="Wasfi Ghassan Wasfi Al-Khatib" userId="fad8ab69-00a6-4cc0-ab25-d84d0f248fed" providerId="ADAL" clId="{9D6EA7EE-510C-594B-83AC-2C77A0FF1539}" dt="2021-10-10T08:34:15.580" v="0" actId="7634"/>
          <ac:inkMkLst>
            <pc:docMk/>
            <pc:sldMk cId="3176958722" sldId="546"/>
            <ac:inkMk id="6" creationId="{B37D5264-E8B9-284C-9735-6FDE9885A87C}"/>
          </ac:inkMkLst>
        </pc:inkChg>
      </pc:sldChg>
    </pc:docChg>
  </pc:docChgLst>
  <pc:docChgLst>
    <pc:chgData name="Wasfi Al-Khatib" userId="fad8ab69-00a6-4cc0-ab25-d84d0f248fed" providerId="ADAL" clId="{561F4D9F-FB6A-41C5-9538-11EF51796D30}"/>
    <pc:docChg chg="modSld">
      <pc:chgData name="Wasfi Al-Khatib" userId="fad8ab69-00a6-4cc0-ab25-d84d0f248fed" providerId="ADAL" clId="{561F4D9F-FB6A-41C5-9538-11EF51796D30}" dt="2021-08-29T07:23:33.263" v="0" actId="20577"/>
      <pc:docMkLst>
        <pc:docMk/>
      </pc:docMkLst>
      <pc:sldChg chg="modNotesTx">
        <pc:chgData name="Wasfi Al-Khatib" userId="fad8ab69-00a6-4cc0-ab25-d84d0f248fed" providerId="ADAL" clId="{561F4D9F-FB6A-41C5-9538-11EF51796D30}" dt="2021-08-29T07:23:33.263" v="0" actId="20577"/>
        <pc:sldMkLst>
          <pc:docMk/>
          <pc:sldMk cId="790504736" sldId="570"/>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31T06:45:19.120"/>
    </inkml:context>
    <inkml:brush xml:id="br0">
      <inkml:brushProperty name="width" value="0.09071" units="cm"/>
      <inkml:brushProperty name="height" value="0.09071" units="cm"/>
      <inkml:brushProperty name="color" value="#3165BB"/>
    </inkml:brush>
  </inkml:definitions>
  <inkml:trace contextRef="#ctx0" brushRef="#br0">22262 3249 8461,'0'-12'74,"0"4"1,-1 2 0,-3 3 0,-3 6 0,-1 3 0,-1 5 0,-2 4-1,-3 6 1,-3 2 0,-1 3 0,-2 2 0,1 2 0,-3 2 0,-1 1 0,-2 0-1,1-1 1,4-1 0,2 0 0,1-1 0,1-1 0,1 0 0,1 0 0,3-2-1,2 0 1,4-4 0,1-1 0,0-1 0,1-1 0,2 0 0,1-4 0,1-2-1,2-2 1,2-1 0,2-2 0,3-5 0,1-3 0,1-1 0,1 0 0,-1 0-1,0 0 1,1 0 0,-1 0 0,1-1 0,-2-3 0,-2-5 0,0-2 0,0-1-1,1 0 1,-1-1 0,-2 1 0,-1-1 0,-2 1 0,0 0 0,0-1 0,-1 1-1,-2-1 1,-2 2 0,-3 2 0,-4 2-361,-3 1 0,-3 2 0,-3 4 0,-2 0 1,-2 0 231,1 0 1,-1 4 0,-4 0 0,2 1 0,1-1 0,2 1 0,2 1 0,3-1 53,2-2 0,11-2 0,4-1 0</inkml:trace>
  <inkml:trace contextRef="#ctx0" brushRef="#br0" timeOffset="1">22461 3609 11082,'-13'8'328,"1"-1"1,-1-1 0,1-3 0,0-2-411,-1-1 0,2-1 0,3-4 0,2-3 0,2-3 1,0-1-1,1-2 0,3-1 0,3-2 0,3 1 0,1-1 1,2-1-1,2 0 0,2 0 0,-1 2 0,0-1 0,1 1-117,-1 1 0,5 1 275,-1 1 0,1 2 0,-5 2 0,1 2 0,-1 1 0,0 2 0,1 0 0,-1 0 0,1 1 0,-1 3 0,-1 4 0,-1 5 144,-2 2 0,-5 5 0,1 2 0,-3 3 0,-1 4 0,0 2 1,-1 1-1,-3-2-269,-5-1 1,-2-1-158,-1 1 1,0 0 0,-2 0 0,-1 0 0,-3-1 0,-1 1 0,-2-1 86,2-4 0,1 4 0,5-4 0,2 3 0,2-1 0,2-3 0,0 0 180,0 0 1,4-3 0,-1 0 0,4-3 0,4-5 10,4-4 0,3-3-47,2-1 0,-1-1 0,2-3 1,3-4-1,2-5 0,2-2 1,-2-2-64,-1 2 0,2 0 0,-2 0 0,0-2 0,2 1 0,-3-1 0,1 1 1,-2-1-57,-3-1 0,-2 5 1,-1-4-1,-3 3 1,-2 2-1,-2-1 1,-2 1-1,-2 1 0,-3 1-51,-4 2 1,-7 4 0,-3-3 0,0 2 0,-2 2 0,1 1 0,-2 2-1,1 0 1,1 0-159,1 0 1,1 0-1,5 0 1,-1 0 302,1 0 0,5 0 0,1 0 0</inkml:trace>
  <inkml:trace contextRef="#ctx0" brushRef="#br0" timeOffset="2">23180 2865 7909,'7'-6'625,"3"4"0,-5-5 0,1 0-16,-1 0 0,-2 4 0,-7-1 0,-5 3 0,-2 2 0,-2 2-397,-4 1 0,-8 6 0,-8-1 1,-4 5-1,-3 3 0,-3-1 1,1 1-1,-4 1 0,-1 1-273,-4 3 1,-4-3 0,-1 1-1,-8-1 1,-3-1 0,32-9-1,-1 0 1,1-2 0,0 1 0,0-1-1,0 1 1,-1 0 0,-1-1-1,-1 1 1,-1 1-1364,-2-2 0,-1 1 1388,-1-1 0,1 0 1,2 1-1,1 0 0,0 1 1,1 0-1,0 0 1,0 1-1,1 2 0,0 0 1,-1 1-1,1 0 0,0 1 1,1 1 17,2-1 0,1-1 0,-1 2 0,2 1 0,-21 13 1,5 0-1,5 0 0,6 1 0,4 0 0,5 1 0,5-4 176,2-1 1,6-1 0,0-1 0,5-1 188,6 2 1,3-7-213,1 6 1,1 0-41,3 5 0,3-3 110,6 3 0,0-3-97,4-1 1,-2 0-1,6 0 1,1-1-108,1 1 1,-2 1 0,-2 1 0,-1 0 0,-1-2 0,-1 0-1,1-5 1,-2 1 0,-1-3-47,-2 0 1,-4-3-1,1-5 1,-1-2 0,0 0-1,-1 0 1,-1 1-61,-4 0 1,4-2 0,-2 2 0,-1 0 0,-2 2-44,-1 2 0,-5-5 0,-5 0 0,-4 2 0,-4 2 0,-1 3 0,-2 2 1,-1-1 94,-3 2 1,3 2 0,-7 3 0,2-1 0,-1-1 0,-2 1 0,-2 0-1,-2 0 72,-2-1 0,-7-2 0,-1 3 0,-3-1 0,-1-1 0,-4 1 0,-2-2 0,-3 1-177,1-1 1,2-3-1,-4 5 1,0 0-1,3-1 1,6 0-1,6-2 1,6-3 299,4-1 1,4-3-1,8-2 1,5-2 0,2 0-1,1-2 1425,1 1-1512,5-2-341,2-4-289,5 0 1,1 0 574,3 0 0,3-5 0,5-2 0</inkml:trace>
  <inkml:trace contextRef="#ctx0" brushRef="#br0" timeOffset="3">20042 4142 8629,'-5'-12'415,"3"2"1,-2 8-1,3 8 1,1 10 0,0 3-1,0 3-211,0 1 1,0 2 0,1 0 0,2 1 0,1 2-1,-1 1 1,-2-2 0,1-1 0,0-1 0,2 0-1117,-1 0 1,0-6 0,0-2 0,1-4 911,-1 0 0,-2-1 0,-1 1 0</inkml:trace>
  <inkml:trace contextRef="#ctx0" brushRef="#br0" timeOffset="4">20253 4068 8477,'0'-8'545,"1"1"1,4 1-1,1 2 1,3 0-89,-1 0 0,0-6-365,5 2 0,5-3 0,1-1 1,2-1-1,-1 1 0,1-1 1,0 1-1,-2 0 0,0-1 100,0 1 1,-3 3 0,0 1 0,-2 0-187,-2 1 1,-1 3 0,-2 8 0,-4 4-1,-1 3 1,0 3-23,-1 3 0,-2-2 1,-1 4-1,0 0 0,0 1 1,0 2-1,0 1 0,0 2 13,0 0 1,-4-2 0,-1-1 0,-2-1 0,-3 1 0,-1 1 0,-1 4-99,-1 2 0,1-3 1,0 4-1,-1-1 1,1 0-1,1-2 1,1-2-1,3-3-761,2-1 1,-1-6 0,4 2 861,-3-4 0,7-6 0,5-1 0</inkml:trace>
  <inkml:trace contextRef="#ctx0" brushRef="#br0" timeOffset="5">20365 4304 7801,'1'-9'602,"3"2"0,4 2 0,5 1 0,3 0-75,5 0 1,2-5-1,2 4 1,1-1-1,2-1 1,1 2-1,-1-2 1,-2 1-1048,-1 1 0,-6 1-983,-3 4 1503,4 0 0,-7-6 0,5-1 0</inkml:trace>
  <inkml:trace contextRef="#ctx0" brushRef="#br0" timeOffset="6">21568 2654 7993,'0'-7'118,"0"-4"1,1 4 0,2-1-1,1 0 1,0-1 0,0 1 0,0 0-1,0-2 934,2-1 0,-5 3 107,4 0 0,-4 6-852,-1 2 0,0 6 0,0 8 0,0 1 0,0 3 0,0 0 0,0 1-336,0 0 1,-1 2 0,-2 5 0,-1 0 0,1 0 0,1-2 0,2-2 0,0-1-179,0-1 1,0-5 0,2 2 0,1-3 0,2-3-1,1-2 1,1-2-1444,-1-1 1567,3-2 0,3 0 0,0 0 0,1-1 1,-1-3-149,1-4 0,-1 1 181,1-5 1,3 1 0,1-3 0,-2 2 0,0-2 0,0-1-64,2-1 0,3 0 142,-3-1 0,1 5 1,-3 1-1,1 0 1,0 0-1,-3-1 0,0 1 379,-1 3-524,1 3 1,-5-4 0,0 1-254,2 2-2249,-5 0 602,1 2 2016,-6 0 0,0-5 0,0-2 0</inkml:trace>
  <inkml:trace contextRef="#ctx0" brushRef="#br0" timeOffset="7">21903 2691 7993,'-2'-7'1447,"-2"3"0,1 3-1109,-5 1 0,5 1 0,-1 3 0,3 5 0,1 3 0,0 5 0,0 3-196,0 4 0,0 2 0,0 1 0,0 2 0,0-1 0,0 0 0,0-1 1,0 1-1,0-4-1084,0-1 1,0-4-1,0 1 942,0-3 0,0 2 0,0 1 0</inkml:trace>
  <inkml:trace contextRef="#ctx0" brushRef="#br0" timeOffset="8">19558 3597 7940,'-6'-6'529,"0"3"0,6-5-387,0-2 0,6-1 1,2-1-1,3 1 1,1 1-1,1 4-198,-1 0 1,1 2 0,-2 5-1,-3 3 1,-4 6 0,-3 4-1,-1 2-281,0-1 0,0 1 322,0 0 1,-1-2 0,-2 3 0,-2-4 0,-1 0 0,1-1 0,2 0 40,2 1 0,6-6 1,3-3-1,5-3 0,3-1 1,5-1-1,4-2 1,4-2-26,4-2 0,-3 0 0,-1-3 1,-3 2-2,-1-2 0,0-1 0,0-1 0</inkml:trace>
  <inkml:trace contextRef="#ctx0" brushRef="#br0" timeOffset="9">22771 4266 9363,'0'13'94,"0"-1"0,0-4 1,-2-1-1,-2 0 0,-4-1 1,-3 1-1,-2-2 0,1 1-179,0-4 1,-5 0 0,1-2-1,0 0 1,3 0 0,0 0 0,1-2-1,1-2 1,1-4 0,3-3 97,2-1 1,1-1-1,4 1 1,0-1-1,0 1 1,1-2 0,3-1-1,4-1 100,3 0 0,2 3 1,-1 0-1,1 1 1,-1-1-1,2 2 1,0 2-1,-1 2 1,-2 1 132,0 4 0,0 0-251,2 2 1,-5 0 0,-1 2 0,-1 2 0,-4 4 80,0 3 1,-2 3-171,0 2 0,0 4 1,0 3-1,0 0 1,0 1-1,0 3 1,-2 2 8,-2 2 0,3 2 1,-3-3-1,2 0 0,2 1 1,0-4-1,0-2 1,0-4 96,0-5 0,4-2 1,2-3-1,1-3 1,2-4-1,3-2 1,0-2 87,0 0 0,-3-2 0,-1-2 1,1-4-1,1-3 0,0-1 1,-2-1-1,0 1-112,-1-1 1,3 1-1,-5-2 1,1-1-1,-1-1 1,-2 0-1,-1 1 1,-2 0 0,0-1 32,0 0 1,-6 4 0,-2 4 0,-3 4 0,-2 2 0,1 2 0,0 0-188,-1 0 1,2 6-1,1 2 1,2 3-1,-1 1 166,-2 1 0,-2-1 0,1 1 0</inkml:trace>
  <inkml:trace contextRef="#ctx0" brushRef="#br0" timeOffset="10">22188 4428 7892,'0'-9'0,"0"1"0,0-2 0,1-1-176,3-1 0,2 0 1,3-1-1,-2 1 1,0 1-1,-1 1 1,-1 2 612,-2-2 0,3 3 0,-2-1 275,-2-2 1,-2 5-1,-2 2 1,-2 7 0,-1 9-563,0 6 0,2 4 0,-4 4 0,0 3 1,2 6-1,-1 4 0,4 0 0,-1-2 0,0-1-145,-1 1 1,0-2-1,4-3 1,0-6-1,0-3 1,0-5-1,1-1-99,3-3 0,-1-3 0,4-2 1,0-3-1,0 0 0,2-2 1,2 1-1,2-3-36,-1-2 0,-4-1 0,1 0 0,0 0 0,2-1 0,2-2 0,-2-3 0,-2-1-15,0-2 1,-2-2 0,2 0 0,-2 1 0,-1 2 0,-4-2 0,0-1 140,-2-1 1,0 3-1,0 1 1,-2 0 0,-2 1-1,-4 3 1,-3 2 109,-1 2 0,-1 2 1,1 1-1,-1 2 0,1 2 1,0 3-1,-1-1-1108,1 0 400,5 2 602,1-4 0,6 5 0,0 0 0</inkml:trace>
  <inkml:trace contextRef="#ctx0" brushRef="#br0" timeOffset="11">21692 5383 9442,'30'-20'0,"4"4"0,8 1 0,9-2 0,9-4 0,-26 10 0,0 0 218,0 1 1,1 0 0,3-3 0,0 1 0,-2 0 0,1 0 0,-1-1 0,1-1 0,1 0 0,0-1 0,-1 0 0,1 0 0,2-1 0,-1 0 0,0-1 0,0 1 0,-1 0 0,0 0-92,-1 1 1,-1 0 0,4-2-1,0 1 1,-2 0 0,0 1 0,2 0-1,0 0 1,2 0 0,0 0 0,-1 1-1,1 0 1,-3 2 0,0-1-445,-3 3 0,-2 0 0,28-8 1,-8 6-1,-8 0 0,-8 3 1,-6 2-1,-7 1 0,-7 4 317,-5 0 0,-6 8 0,-1 1 0</inkml:trace>
  <inkml:trace contextRef="#ctx0" brushRef="#br0" timeOffset="12">22436 5631 8309,'-2'-11'343,"-2"2"0,-1 5 0,-5 10 0,3 5 0,0 5 0,2 4 0,-2 0 0,1 1 0,1-2 0,2-1 0,2-3-97,1-1 0,0-2 0,1 1 1,3-2-1,5-1 0,2-4 1,1 0-1,0-3-1031,1-2 0,-1-2 526,1-3 1,-1-3 0,0-6 0,-1 1-1,-2-1 1,-5 1-569,-3 0 0,-1-2 708,0-3 0,0 2 0,-1-4 0,-3 1 0,-5 3 0,-2 1 0,0 2 240,3-1 0,-3 2 0,3 2 0,-3 2 0,-2 1 0,2 5-11,3 4 0,3-1 0,6 5 0,3-1 0,4-4 0,5 0-110,3-2 0,4 0 0,4 0 0</inkml:trace>
  <inkml:trace contextRef="#ctx0" brushRef="#br0" timeOffset="13">23006 5383 7896,'-5'8'0,"-2"0"0,-1 3 0,-1 3 0,0 4 389,-2 1 0,0-2 0,1 3 0,3 1 1,2-2-1,2-1 0,2-1 0,1-1 0,0-1-16,0-1 0,5-3 1,3-2-1,3-5 1,2-3-1,-1-2 0,1-3 1,-1-5-562,0-2 0,-3-3 0,-2-1 0,-1-1 1,0 1-1,-1-1 0,-2 1 0,-1-1-183,-2 1 0,-2 2 0,-2 4 0,-6 2 0,-3 1 0,-5 3 1,-2 2-1,-2 1-1056,-1 0 1130,-2 6 1,4 2 296,1 8 0,-6-2 0,-6 4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31T11:53:37.690"/>
    </inkml:context>
    <inkml:brush xml:id="br0">
      <inkml:brushProperty name="width" value="0.09071" units="cm"/>
      <inkml:brushProperty name="height" value="0.09071" units="cm"/>
      <inkml:brushProperty name="color" value="#3165BB"/>
    </inkml:brush>
    <inkml:brush xml:id="br1">
      <inkml:brushProperty name="width" value="0.09071" units="cm"/>
      <inkml:brushProperty name="height" value="0.09071" units="cm"/>
    </inkml:brush>
  </inkml:definitions>
  <inkml:trace contextRef="#ctx0" brushRef="#br0">4700 8483 7897,'0'-8'1380,"2"1"0,1 0-485,1 0 0,0 6 1,-4 2-1,0 9-801,0 5 0,0 6 0,1-2 1,2 3-1,1 6 0,-1 2 1,-2 3-1,1-1 0,0-2 1,3-1-1,-3-1-307,0-5 0,-1 0 0,2-6 0,1-2 0,-1-1 0,-1-3-753,3-3 0,-4 3 0,3-3-104,-2 3 0,-2-2 1,0-1 1069,0 2 0,0-5 0,0 1 0</inkml:trace>
  <inkml:trace contextRef="#ctx0" brushRef="#br0" timeOffset="1">5197 8496 7965,'-2'-7'1106,"-2"3"56,-4 2 1,1 2-948,-1 0 1,-1 6 0,-2 2 0,2 3 0,0 3 0,1 1 0,0 3-43,0 1 1,5 2 0,-1 4-1,2-1 1,2 1 0,0 0-1,0 0 1,2-2 0,2-2-327,4-5 1,3-2-1,2-1 1,-1-2-1,2-3 1,1-4-1,3-3 1,0-1 0,1-1-1,0-3-274,3-4 0,-2-3 0,0-2 0,1 1 0,0-1 0,-1 0 0,2-2 0,0-2 46,-1 2 1,-3-3 412,-6 1 0,-1-3 0,-1 2 0,-3 0 0,-1-1 0,-4-1 187,0-2 1,-2 3 36,0-2 0,-6 5 1,-2-4-1,-3 3 0,-2 1 1,1 3 422,0 0 0,-2 5-570,-3 0 0,4 5 0,-5-1 0,1 2 0,1 4 0,-1 1-103,-1 1 1,3 5-294,-6 0 1,6 2 0,0 1 0,4 0 286,3 1 0,5-1 0,-3 1 0</inkml:trace>
  <inkml:trace contextRef="#ctx0" brushRef="#br0" timeOffset="2">5755 8421 8626,'-4'-8'880,"-1"0"0,1 6 0,4 2 1,0 7-599,0 4 1,0 3-1,0 3 1,0 3 0,0 5-1,0 4 1,0 3 0,0 1-477,0 0 1,-1 0 0,-2 3 0,-1-3 0,1-4 0,1-3-1,-1-3 1,-1-2 0,1-5-764,1-2 1,2-5 0,2-3 0,2 0 956,4-3 0,3-2 0,2-1 0</inkml:trace>
  <inkml:trace contextRef="#ctx0" brushRef="#br0" timeOffset="3">6226 8471 10305,'-12'0'0,"-1"0"0,1 1 0,-1 3 295,1 5 1,0 2 0,-1 1-1,1 0 1,-1 2 0,1 3 0,1 3-1,1 2 1,3 0-283,2-1 1,1-4 0,4 2 0,0-1 0,1-3 0,3-1 0,5-2 0,2-1-369,1-2 1,4 0-1,2-5 1,0-1 0,0-2-1,-1-1 1,-1 0 0,2-1-1,0-3 76,0-4 1,-1-3 0,-4-2-1,3 1 1,0-2 0,-1-1 0,-1-2-1,-3 1 1,-1-1 851,-2 1 0,-4-5-334,4 5 1,-5-5 0,1 4-1,-2 2 1,-2 0 0,0 0 1494,0-2-1589,0 1 1,-6 3 0,-2 2 0,-3 2 0,-2 2 0,0 1 0,-3 4 1161,0 0-1358,-6 2 1,7 0 0,-5 0 0,3 0 0,1 0 0,3 0 0,2 2-3663,2 2 3713,-2-3 0,10 10 0,-5-4 0</inkml:trace>
  <inkml:trace contextRef="#ctx0" brushRef="#br0" timeOffset="4">6759 8434 8238,'0'-13'1517,"0"1"1,0 4-726,0-1 0,0 8 1,0 1-1,0 7-582,0 4 0,0 3 0,0 1 0,2 3 1,0 0-1,3 1 0,-3 0 0,0 5-364,-2 3 0,0-1 1,0 5-1,0-2 1,0 0-1,0-2 1,0-2-1,0-3-812,0-1 1,0-6 0,0 1 0,0-2 965,0-2 0,5 1 0,2-1 0</inkml:trace>
  <inkml:trace contextRef="#ctx0" brushRef="#br0" timeOffset="5">7367 8062 10649,'-12'-7'200,"-1"1"1,-1 6-1,-1 0 1,-3 0-1,-1 0 1,-3 0-1,-1 0 1,-2 1-113,0 4 1,-1-4 0,-2 3-1,-2-2 1,-2-2 0,-1 0-1,0 0 1,0 0 0,0 0-1,0 0-505,0 0 1,-4 0 0,-5 0 509,2 0 1,-4 0 0,-1 0 0,-4 0 0,0 0-87,-1 0 0,5 0 1,1 1-1,1 2 1,3 1-1,1-1 1,2-2-1,0 0 1,0 2-1,-2 1-62,-2-1 0,1-2 0,-4-1 0,1 0 0,3 0 0,2 0 0,0 0 0,1 0 64,0 0 1,0 2 0,-1 0 0,1 3-1,0-1 1,0 0 0,1 1 0,0 1-38,-1-1 1,8 4 0,-5-4 0,3 1 0,2 1 0,2-2 0,1 1 0,-1-2-60,-2 1 1,3-3-1,-3 2 1,3-1-1,1-1 1,1 2-1,-1-1 1,-1-1-35,-3-2 0,1 4 0,-4 0 1,1-1-1,0-1 0,1 1 1,2 1-1,2-1 104,2-2 0,-1 1 1,0 0-1,1 3 0,2-3 1,2 0-1,-1-2 0,0 1 98,1 3 0,3-2 0,-3 2 0,-3-1 0,0-1 0,-2 2 0,0-1 0,1 0 0,-1 0 0,0 2-98,0 2 1,-1-3 0,0 3 0,0 0 0,2 0-1,2 1 1,3 0-10,2 1 0,2-5 0,0 4 0,-1 0 0,0 1 0,3-2 1,2-1-1,1 0 83,2-1 1,4 5 0,-5-3 0,1 1 0,0 1-1,1 0 1,0 2-125,0 2 1,3-1-1,-3 0 1,2 1 0,0-1-1,1 1 1,0-1 26,1 0 0,3 1 1,4-1-1,5 1 1,2-1 97,1 0 0,-1 1 0,-1-2 0,-2-2 0,0 0 0,1 0 0,-2 2 0,-1 2 19,1-1 1,-3 2-1,3 1 1,0 2 0,-1-1-1,-1 1 1,-1-1-1,1-1-208,-1-1 1,4-1 0,-4-1 0,0 0 0,0 1-1,0-1 1,-1 1 0,-1-1-183,-2 0 348,0 1 1,-6-5 0,-2 0-1,-5 2 1,-2 0 0,-1-1-27,1 0 0,-1-1 0,1 3 0,-1-1 0,1-4 1,1 1-1,1-1 0,1 1 1,0 0 1,3-5 61,1 3 0,-2-3 1,-6 1-1,-5 1 1,-2 0-1,-5 0 172,-5 1 1,0 3-239,-8-4 0,-3 4 1,-2-2-1,-2 1 0,-2 2 1,-1 1-51,-2-2 0,-4 3 27,-5-2 1,0-3 0,3 1 0,2-1 0,6-3 0,2-2 0,2-1 0,-1 0 31,-1 0 0,-2 0 1,0 1-1,-1 2 0,2 1 1,1 0-1,5 0 120,4 1 0,1 0 1,10-2-1,3 1 1,4-1-1,7 0-34,5 1 0,2-3 1,8 3-1,4-1 1,3 0-465,1 1 1,-4 0 362,5-4 0,-7 0 0,4 0 0</inkml:trace>
  <inkml:trace contextRef="#ctx0" brushRef="#br0" timeOffset="6">2654 8496 9171,'1'-11'216,"4"2"0,2 4 0,5 5 0,0 0 1,1 0-1,0 0 0,3 0 0,2 0 1,-1 0-211,1 0 1,3 0 0,-4 0 0,-2 0 0,-1 0 0,-2 1 0,-1 3-54,-3 5 0,2 3 0,-6 5 0,-3 2 0,-3 0 0,-7-2 0,-2-4-14,-1 0 0,-2 3 91,-2 1 1,2-1-1,-4-5 1,3-1 0,1-3-1,3 0 157,0 0 0,1-3-246,2 4 1,3-4 0,6 3-1,3-1-25,4-4 0,3 0 0,2-2 0,-1 0 0,1 1 1,-1 2-1,0 1 0,1-1-50,-1-2 1,1 3 0,-2 2-1,-3 1 152,-4 2 1,-4 2 0,-4 2 0,-4-1 0,-3-1 0,-2-1 0,1-3-94,-1-2 0,-3 5 1,-1-3-1,2 0 1,3-2-1,2-1 0,2 1-1413,-2-3 1488,5 0 0,5-13 0,7-3 0</inkml:trace>
  <inkml:trace contextRef="#ctx0" brushRef="#br0" timeOffset="7">3138 8508 8732,'1'-11'1630,"3"3"-1488,5 4 1,-3 2-1,3 2 1,0 0-1,2 0 1,2 0 0,-1 0-1,1 0 1,-1 2 180,0 2-461,-5-3 0,3 6 0,-5-3 0,1 4 0,-1 3 95,-2 2 1,-3-2-1,-3-2 1,-2 0-1,-1 0 1,0 2-1,-1 2 1,-3-1-1,0 1 23,2-1 1,-3 0 0,3 1-1,-2-1 1,2 1-222,4-1 1,4 0 0,4-1 0,3-1 7,0-2 0,0-3 0,-5 3 0,1 1 0,-3 2 0,-4 2 185,-3-1 1,0 1 0,-2-1 0,0-1 0,0-1 0,-2-2 0,0 2 0,1-1 58,2 0 1,4 0-1,-5-3 1,0 1 0,-2 1-1,-2 0 1,1-1 0,-2 0-25,-3 0 1,4-3 12,-4 4 0,-2-5 0,0 2 0</inkml:trace>
  <inkml:trace contextRef="#ctx0" brushRef="#br0" timeOffset="8">3448 8508 9810,'12'-7'289,"1"3"0,-1 3 1,0 1-1,1 0 0,1 0 1,1 0-1,1 0-308,-1 0 1,-1 0 0,-1 1 0,-2 3-19,-3 4 1,-3 3-1,-5 2 1,-1-1-1,-2 1 1,-2-1-1,-2 0 1,-3 2-1,-1 1 27,-1 2 1,-1-1 0,1-3 0,0-1 0,1 1 0,1-1 0,3 0 0,0 1-68,0-1 1,5 1-1,-1-1 1,6-1-82,5-3 1,1-1 0,1-4 0,-2 1 0,2-1 301,1-2 1,-4 1 0,-3 2-1,-3 4 1,-1 3 800,0 1-890,0 1 0,-1-2 1,-2-1-1,-2-4 0,-2 1 1,-3-1 86,-1-1 0,-1 5-229,-1-2 0,-3-1 0,-2 0 1,-1 0-1,-3-2 0,0 2-168,1 0 255,-2-4 0,3 8 0,-5-4 0</inkml:trace>
  <inkml:trace contextRef="#ctx0" brushRef="#br0" timeOffset="9">4825 7689 7933,'0'-8'1734,"0"0"-950,0-2 0,0-1 1,0-1-734,0-1 0,5 2 0,3 2 0,3 2 0,3 0 0,1 1 0,2 1 0,-2 1 0,0 0-999,2 0 1,-4-2 870,4 2 1,-3 3 0,-2-4 0,-1 5 55,-3 5 0,-2-3 100,-6 7 1,0-5-1,0 4 1,-1 2-1,-2 1 1,-3 1 276,-1 0 0,-1-1-303,-4-2 0,-1 2 0,2-3 0,2 3 0,0 1 1,1 1-1,1-1-333,3 1 0,3-5 1,2-1-1,3-2 134,5-2 0,2-2 1,1-1-1,0 0 0,1 0 1,-1 0-1,1 0 1,-1 0 176,0 0 1,1 0 0,-1 0 0,1 0-1,-1 2 1,0 1 107,1 1 0,-5 0 0,-1-3 1,0 2-1,-2 3 0,1 0 1,-2 3-121,1-2 0,-3-1 0,2-1 1,-3 3-1,-1 3 139,0 1 1,-4-3 0,-1-1 0,-2 0-1,-3 0 1,-1 1 0,-1 0 0,-2 1 11,-3-2 0,0 2 0,-6-5 0,4 2 0,0 2 0,1-3 0,-1 0 0,1-2-591,0 0 1,5 4 0,5-2 0,-1 1 420,-2 2 0,-2 3 0,1 0 0</inkml:trace>
  <inkml:trace contextRef="#ctx0" brushRef="#br0" timeOffset="10">6263 9215 10188,'2'-11'0,"0"1"780,2 2 0,1 4-790,-5-4 1,0 3 0,-2-1 0,-2 0 0,-4 3 0,-3 2 0,-2 1 0,1 1 0,0 2 0,-1 1-149,1-1 0,-1 2 1,1 1-1,0-1 1,1 2-1,1-1 1,2 1-1,-2 0 273,-1 2 1,3 2-41,-1 2 0,5-1 0,-3 1 1,1-1-1,0 2 0,0 1 0,4 1-72,0 0 0,2-3 0,0 0 1,2-1-1,2 1 0,4-2-49,3-3 0,-3-3 1,1-5-1,0 0 1,2 0-1,2 0 1,-1 0-1,1 0-37,-1 0 0,0 0 0,1-1 0,-1-2 0,1-2 0,-1-1 0,0-1 0,1 0-37,-1-2 0,-4-2 1,1-2-1,-1 1 0,-1 0 1,-2-1-1,0 1 166,-1-1 1,0 1 0,-4 0 0,0-1-1,0 1 708,0-1 0,0 1-233,0 0-485,0 5 1,0 3 0,0 8 0,0 4 0,0 3 0,0 1 0,0 1 81,0-1 1,0 2 0,0 2 0,0 5 0,0 3-1,0 0 1,0 1 0,0 1-219,0 3 0,-2-3 0,0 2 1,-2-5-1,1-3 0,1-1 0,2-1 1,0 0-1,0-3-30,0-1 0,0-2 1,0 1-1,0-1 1,0 0 69,0 1 0,5-1 0,-1 1 0,-2-1 0,0 0 0,-2 1-194,0-1 0,0-3-291,0-1 1,0-7 544,0-1 0,5-11 0,2-8 0</inkml:trace>
  <inkml:trace contextRef="#ctx0" brushRef="#br0" timeOffset="11">5792 9277 7859,'0'-8'201,"0"-1"1,0 0 322,0-2 1,0 2 0,0 1 0,0-1-416,0-2 0,0 2 0,-1 2 0,-4 2 0,-3 2 0,-3 2 0,-1 1 1,-1 0-140,1 0 1,-1 1 0,1 3-1,0 5 1,-1 2 0,1 1 0,-1 2-1,1 1 1,0 1 159,-1 0-126,6-3 1,-2 4 0,5-1 0,1 0 0,1-3 0,2 0 0,0-1-58,0 1 1,0-1 0,0 0 0,2 1-1,2-1 1,4-1-138,3-3 0,-2 2 1,-1-6-1,1-1 0,2-2 1,2-1-50,-1 0 0,1 0 0,-1-1 1,0-3-1,1-3 0,-1-1 1,-1-1 174,-2 0 0,2-2 0,-5-2 0,3 1 1,-2 0-1,0-1 0,-2 1 0,1-1 275,-4 1 1,4 0-1,-2-1 1,-1 1 0,-2-1 1573,-1 1-1602,0 5 0,0 3 0,0 8 0,0 4-206,0 3 0,0 3 1,0 1-1,0 3 1,0 2-1,0 0 0,0 1 1,-1 0-1,-2-1 94,-1-1-110,0 5 0,2-10 0,0 2 0,-3-2 0,3-2 1,0 1-1,2-1 1,0 1 0,0-1-1,0 0 1,0 1 0,0-1-60,0 1 0,0-1 1,0 0-1,0 1-464,0-1 0,0 1 0,0-1 1,0 0 561,0 1 0,0-6 0,0-2 0</inkml:trace>
  <inkml:trace contextRef="#ctx0" brushRef="#br0" timeOffset="12">5234 9376 8126,'0'-12'1045,"0"-1"1,-2 2-749,-2 3 0,2 3 0,-7 5 0,0 0-280,-2 0 1,2 0-1,1 0 1,-2 0 0,-1 1-1,-1 3 1,0 4 57,-1 3 1,5 2-1,0-1 1,-1 1-1,1-1 1,1 0 0,0 1-1,2-1 1,-1 1-218,4-1 53,0 0 1,2 1 0,0-1 0,2 1 16,2-1 0,-2-5-12,7-3 0,-5 2 0,4-2 1,2 0-1,1 0-198,1 0 0,-4 0 162,1-4 1,-5 0 0,4 0 0,2-1-172,1-3 0,1 1 235,1-5 1,-5 1 0,-1-3 0,0 2 0,0-2 0,1-1 0,0-1 152,0-1 1,-5 5 0,3 0-1,-2-2 1,0-1 0,-1-1 246,-2-1 0,-1 1 1,0 0-1,-1 1 1,-2 1 625,-1 2-990,0-1 0,4 4 0,0 5 0,0 7 0,0 4 0,0 1 62,0 1 1,0-1-1,0 0 1,0 2-1,0 1 1,0 3 0,0 2-1,0 2-72,0 1 0,-2 3 0,-1 3 0,-1 3 1,0 1-1,0-1 0,-1-2 0,-1-3-109,1 0 0,0-4 0,5-1 0,0-3 0,0-1 0,0-3 0,0-1 0,0-1 218,0-1 1,0 0-1,0 1 1,0-1 0,0 1-304,0-1 1,-1-4 0,-2 1-89,-1 0-105,0-3 0,4-2 417,0-8 0,5 2 0,2-3 0</inkml:trace>
  <inkml:trace contextRef="#ctx0" brushRef="#br0" timeOffset="13">4080 10616 8472,'7'-11'419,"4"2"1,6 2 0,2 0 0,3 1 0,2 0 0,0 0-285,1 1 0,7-5 0,4 2 0,6-3 1,5 0-1,4 1 0,0 2 0,2-2 0,-2-1-156,-2-1 0,9-1 0,-4 1 1,5-1-1,4 1 0,1 0 1,1-1-1,-3 1 0,0 1-154,-3 2 0,2-2 1,3 5-1,4-3 40,1 1 1,-4 1-283,1-1 1,-3-3 416,-1 3 0,-8-2-20,0 2 0,-6-3-27,6 2 1,-3 2-5,-2-1 1,-5 1 37,-2-1 0,-4-2-4,-1 6-223,1-5 216,-7 7 1,4-7-18,-6 4 0,4-3-9,-4 4 0,5-4 55,-1 4 0,-1-5-72,1 5 162,-5 0-115,7-1 1,-8 3 0,1-3-1,-1 1 1,-4-1 142,-2 3 1,1-4 0,-6 2 0,-1 0 0,-1 0 0,-1 0 0,-1 0 0,0-1 194,1 1 1,-1 0-214,1 4 1,-5 0-1,0-1 1,2-2-60,1-1 0,-3 0 79,0 4 0,-3 0 1,3 0 163,1 0 98,-3 0-77,0 0-419,-6 0-647,0 0 0,-12 0 0,-1 0 1</inkml:trace>
  <inkml:trace contextRef="#ctx0" brushRef="#br0" timeOffset="14">6412 10505 8456,'1'-8'5531,"4"-1"-5311,-4 6-261,4-2 0,-5 10 0,0 4 0,2 2 0,1 1 0,1 2 1,-2 1-1,0 2-93,-2-2 0,0 0 0,0 0 0,0 3 0,-2 0 1,0 1-1,-2-1 0,1 0 0,1-3-142,2-1 0,0 0 249,0 2 1,-4-6 0,0 2 0,1-1 0,2 0 0,1 2-228,0-1 197,0 1 0,0-5 0,0 0 0,0 2 1,0 1-185,0 1 1,-4-3 459,0-1 209,0-5-356,4 2-531,0-5 1,0-1-1226,0-3 1684,0 2 0,0-9 0,0 4 0</inkml:trace>
  <inkml:trace contextRef="#ctx0" brushRef="#br0" timeOffset="15">5779 10716 7990,'-1'-7'-2204,"-3"3"2172,3 2 34,-5 2 0,7-1 0,2-3 7,1-5 134,0 4 150,-4-6 1,2 5 0,1-3 2215,1 0-1121,0 7-603,-4-4-53,0 1-656,0 3 1,0-2 0,0 8 0,0 5 0,0 2 50,0 1 0,0 2 1,0 1-136,0 1 0,4 7 0,0-1 0,-1 4 0,-2 3 0,-1-2-83,0-1 0,0-1 0,0 0 0,0-2 0,0-2 0,0-4 0,0-4 0,0 0-18,0-1 1,0 1 0,0-1-1,0 0 1,2 0-32,2-4 75,-3-3 1,5 1-256,-6 2 306,0-2 255,0-1-420,0-5 0,1 4-745,3 0 621,-2 1 1,4-5 302,-1 0 0,-4-6 0,5-1 0</inkml:trace>
  <inkml:trace contextRef="#ctx0" brushRef="#br0" timeOffset="16">6908 10554 7721,'0'-12'-9,"0"0"0,0-1 1,0 1 1763,0-1 1,0 1-1049,0 0 0,0 6 1,0 6-1,0 8-645,0 7 1,-1 5 0,-2 5 0,-1 1 0,1 1 0,2 4 0,1 0-1,0 4-165,0 1 1,0-5 0,0 0-1,0-2 1,0-2 0,0-2-1,0-4 1,0-2 150,0 0 0,0-4 0,0 2 0,0-3 1,0-2-1,0 0 0,0 1 90,0-1 1,0-3-1,0-1 1,0 1-327,0 2 264,0-4-2191,0-1 2115,0-6 0,0 0 0,0 0 0</inkml:trace>
  <inkml:trace contextRef="#ctx0" brushRef="#br0" timeOffset="17">5482 7627 7597,'0'-12'0,"0"0"1843,0-1-1680,0 1 1,-2 5-1,-2 4 1,-3 6 0,-1 4-1,0 1 1,0 0-1,-1 2 1,1 2 0,0 4-188,1 0 1,-4 5 0,3-3 0,-2 1-1,0 3 1,3 0 0,2 0 0,2-3-1,2 1 148,1-1 0,0-4 0,1 2 0,2-4 0,2-1 1,2-3-1,3-1 0,1 1-139,1-2 0,1-1 1,-1-3-1,1 1 0,-1-1 1,2 0-1,1 0 0,2 1-62,-2-1 0,3-2 1,-2-1-1,-1 0 1,-1 0-1,-2 0 0,1 0 1,-1 0 28,1 0 0,-1 0 0,0-1 1,1-2-1,-1-3 0,1-1 0,-1-1 1,0 0-1,1 0 51,-1-2 0,-3-4 0,-1-1 0,0 1 0,0-1 0,-1 1 72,-1 0 1,-2 2 0,-4 0 0,0-1 0,0 1 0,-1-1 0,-2 1 0,-3 0 0,-1-1 0,-2 1-59,-2-1 1,0 1-1,1 1 1,2 1-1,-2 2 1,-1 0-1,0 0 1,1-1-63,2 0 0,0 2 0,-3-1 1,1-1-1,3 1 0,0 1 1,2 0 68,-1 0 1,-3 5 0,0-3 0,-2 4 0,-1 1 0,0 0-17,-1 0 1,1 0-1,-1 1 1,1 2 0,0 3-1,-1-1 1,1 1-57,-1-4 0,5 1 0,0 0 0,-2 1 1,-1 0-1,-1 0-198,-1 1 0,5 3 1,1-3-1,2 2 1,1 3-1,-1 1 246,1 1 0,0 1 0,4-1 0</inkml:trace>
  <inkml:trace contextRef="#ctx0" brushRef="#br0" timeOffset="18">6065 11187 8367,'-4'-8'491,"-1"-1"0,0 7 1,2-4-1,-2 2 1,-2 0-106,-3 1 1,-1 2-1,0 2 1,3 3 0,4 4-395,2 4 1,2 0 0,0 2 0,0 1-1,0 1 1,0 0 0,0-3 0,2 0-1,2-2-110,4-3 1,-1 2-1,1-6 1,2-1-1,1-2 1,1-1-1,1 0 1,-1-1 0,1-4-40,-1-3 0,0-3 0,1-1 0,-1-1 0,1 1 1,-2 0-1,-3-1 104,-4 1 1,-1-1 0,0 1 0,1 0 0,-3-1 211,-4 1 1,-4 1 0,-5 2 0,0 5-1,-1 3-401,1 1 1,1 1-1,2 3 1,5 5 241,3 2 0,12 1 0,3 1 0</inkml:trace>
  <inkml:trace contextRef="#ctx0" brushRef="#br0" timeOffset="19">6412 11137 8171,'-12'0'610,"-1"0"0,1 0 0,-1 0-422,1 0 1,1 2 0,1 2-1,3 4 1,1 2 0,0-1-1,1 0 1,2 0 0,1 2-254,2 2 1,2-5-18,2 0 1,3-5-1,7 1 1,1-2 0,3-2 11,1 0 0,-4-2 0,2-2 1,-4-3-1,0-1 0,-1 1 0,-1 0 1,-1 0-168,-2-2 0,-4 2 1,3-2-1,-1 0 116,-4-2 0,-2-2 0,-4 2 0,-4 2 0,-3 2 116,-1 1 1,-1 2-1,1 4 1,-1 1 0,1 2-1,1 3-1113,3 1 1,2-3 1117,6 4 0,0 0 0,0 5 0</inkml:trace>
  <inkml:trace contextRef="#ctx0" brushRef="#br0" timeOffset="20">6809 11175 8234,'-8'-5'1835,"-1"1"-1362,0 1 1,2 2 0,-1 2 0,-1 4 0,2 3 0,3 3-417,3 1 0,1-3 1,1-1-1,3 0 0,6 0 1,5-1-1,4-1 1,1-3-1,-4-2-982,-2-1 838,-2-6 1,1 4 0,-1-7-1,1 0 1,-1-1 0,1 0 0,-2 2-1,-2 0-74,-1 1 1,-3-4-1,1 3 1,0-3 99,-3-2 1,-3 2-1,-4 3 1,-5 4 0,-2 3-1,-1 1 1,0 0-255,-1 0 0,1 5 0,-1 2 0,1 1 1,1 0 314,3 2 0,-9 1 0,3 2 0</inkml:trace>
  <inkml:trace contextRef="#ctx0" brushRef="#br0" timeOffset="21">5482 11596 8700,'-8'0'339,"8"0"1,13 0 0,23-1-1,8-3 1,11-5 0,12-2-1,-28 5 1,3-1 0,5-1 0,2-1-1,5-1 1,0-1-240,0 0 0,1-1 1,-1 0-1,1-1 1,-4 1-1,1-1 1,2 0-1,-1 0 0,0 0 1,-1-1-1,0-1 1,-1 1-1,-2 0 1,-1 0-1,-2 1 1,0 0-175,-2 0 0,-1 1 0,4 0 0,0-1 0,-4 2 0,-1-1 0,1 1 0,0 0 0,-2 2 0,0 0 0,-1 1 1,-1 1-1,-2 1 0,-1 1 0,31-6 0,-5 1-180,-4 2 0,-3-3 0,-6 4 0,-4-1 0,-4 1 0,-3 0 0,-5 1 0,-4 1 0,-3 1 487,-1-2 0,-6 5-350,-2-3 1,-4 2 0,-2 4 116,-2 2 0,-9 3 0,-7 5 0</inkml:trace>
  <inkml:trace contextRef="#ctx0" brushRef="#br0" timeOffset="22">8880 10691 8714,'0'-13'676,"6"7"1,0 3 0,3 6 0,-2 5 0,0 3 0,-2 3-515,1 2 1,-1 3-1,-2 6 1,2 0 0,1 0-1,-1 0 1,-2-1 0,-2 1-1,-1 1 1,0 1-964,0-3 0,0 3 1,0-11-1,0-1 0,0-1 1,2-3 800,2-3 0,3 3 0,5-4 0</inkml:trace>
  <inkml:trace contextRef="#ctx0" brushRef="#br0" timeOffset="23">9153 10629 8405,'0'-8'872,"0"-1"1,0 8-1,0 1 1,0 7-1,0 5 1,1 3-754,3 2 0,2 6 1,4 1-1,-2 3 0,0 1 1,0-1-343,1 2 1,-7-2-1,4 1 1,-2-3 0,0-3-1,-1-2 1,-2-1-1,-1-1 1,0 0-3875,0-3 3575,6-1 1,-3-3 521,5-3 0,0 3 0,5-4 0</inkml:trace>
  <inkml:trace contextRef="#ctx0" brushRef="#br0" timeOffset="24">9401 10629 8086,'0'-8'1540,"1"1"0,2 3-1084,1 5 1,5 4 0,-4 9 0,1 1-1,0 3 1,0 3 0,1 4 0,-2 2 0,1 2-456,-3 2 0,2-4 0,-1 5 0,-1-2 0,0-2 0,0-2 0,1-1-1774,-2-1 0,0-3 1773,-2 0 0,0-6 0,0 3 0</inkml:trace>
  <inkml:trace contextRef="#ctx0" brushRef="#br0" timeOffset="25">13853 7776 7887,'0'-8'3070,"0"0"0,0 6-2960,0 2 0,0 11 1,0 10-1,0 2 1,0 4-1,0 0 1,0 2-1,0 0 1,0 1-1,0 3-192,0 3 0,0-3-75,0 0 0,0-5 1,2 0-1,1-5 1,2-4-1,1-1 0,-1-3-625,-2-1 1,2-6-1,1-1 1,-1 0-655,1 0 0,-6-6 1436,-4-1 0,-11-5 0,1-7 0</inkml:trace>
  <inkml:trace contextRef="#ctx0" brushRef="#br0" timeOffset="26">14300 7813 8447,'-12'-6'458,"-1"0"0,1 7 0,-1 5 1,1 5-1,1 4-240,3 0 1,-2 5 0,4-1-1,1 2 1,-1-1 0,4 1 0,0-2-1,2-1 1,2-1 0,2-2-353,4-4 0,3 1 0,1-5 0,1 0 0,-1-3 1,1-2-1,-1-2 0,2 0 0,1-2 0,2-2-59,-2-4 0,0-3 104,1-2 0,0 1 1,3 0-1,-1-1 1,-3 1-1,0-2-325,2-3 1,-4 2 266,4-5 1,-3-1 0,-3-3 0,-3 2 0,-4 2 0,-2-1-227,-2 2 1,-2-3 640,-2 5 1,-7 5 0,-6 5 0,1 1 0,-2 4 0,-1 0 292,-1 2 1,-2 6-478,6 2 0,-1 3 0,5 1 1,0 1-1,0 1-84,4 2 0,-3 3 0,4 6 0</inkml:trace>
  <inkml:trace contextRef="#ctx0" brushRef="#br0" timeOffset="27">14821 7751 9182,'0'-12'0,"0"0"808,0-1 1,1 8 0,2 6 0,1 10 0,-1 7 0,0 4-643,1 3 0,-3-3 1,3 8-1,-2-1 1,-2 0-1,0-1 1,0-2-1,0-1-521,0 0 0,4-1 0,0 0 0,-1-2 0,-2-3 1,-1-1-1,1-3 0,2-1-720,1-2 0,2-1 663,-2-2 0,-3-5-467,3-8 879,-2 2 0,-2-14 0,0 2 0</inkml:trace>
  <inkml:trace contextRef="#ctx0" brushRef="#br0" timeOffset="28">15242 7826 8301,'-6'-13'486,"-1"7"1,3 0 0,-5 2-1,-2 0 1,-1 1 199,-1 2 1,1 6 0,0 3-544,-1 3 0,2 3 0,2 3 0,0 2 0,1 2 0,1-1 0,3 2-185,3 2 1,1-3-1,1-2 1,3-1-1,4-3 1,5-1 0,2-2-1,2-1 1,-1-3-1,1-2-460,-1-1 0,5-3 453,-5 2 0,5-4 0,-4-4 0,-1-4 0,1-3 0,-1-2 0,-1 1-38,-1-1 1,1 1 0,-1-2 0,-3-1 0,-1-3-1,-2 0 1,-1-1 0,-2 1 0,-2-1 75,-1-1 1,-2 1-1,-2-2 1,-2 5-1,-3 2 1,-1 3-1,0 3 1,-3 4 72,-5 2 0,3 2 0,-4 0 0,3 2 0,2 0 0,-1 5 0,1 2-286,0 0 0,3 9 224,1-5 0,5 2 0,-2-3 0</inkml:trace>
  <inkml:trace contextRef="#ctx0" brushRef="#br0" timeOffset="29">15763 7590 9688,'0'-5'872,"0"5"0,0 7 0,0 5 759,0 5 1,0 6-1559,0 6 1,0 5 0,0-1 0,-1 5 0,-2 2 0,-1 1 0,0-1 0,0-1-334,0-2 0,0-1 0,4-2 0,0-2 0,1-2 0,2-4 0,2-4 0,2-4-177,3 0 1,-1-4 0,1 1-1,-3-4 1,0-4 436,0-2 0,1 0 0,4-5 0</inkml:trace>
  <inkml:trace contextRef="#ctx0" brushRef="#br0" timeOffset="30">16309 7826 8225,'1'-7'555,"4"1"0,4 2 0,5-1 0,4-1 0,3 1 0,3 1 0,4 0-467,0-1 1,2 1 0,-1 3 0,0-2 0,0-1 0,0 1 0,-2 2 0,-2 1 0,-3 0 0,-3 0 0,-1 0-1087,-3 0 0,-1 0 1,-3-2-1,-1 0-122,-2-2 0,-7-5 1120,-1 5 0,-5 6 0,-7 4 0</inkml:trace>
  <inkml:trace contextRef="#ctx0" brushRef="#br0" timeOffset="31">16297 8136 8651,'13'-4'0,"3"-2"377,0-1 1,6 5-1,-1-4 1,1 2-1,0 0 1,0 1 0,3 2-1,2 1-420,1 0 0,-2-4 0,0-1 0,2 3 0,1 0 0,-2 2 0,0 0 0,-4 0 0,-1 0-680,-1 0 1,-10 0 0,1 0 722,-1 0 0,0 0 0,2 0 0</inkml:trace>
  <inkml:trace contextRef="#ctx0" brushRef="#br0" timeOffset="32">17574 7503 8056,'-1'-6'3631,"-3"1"-3491,2 4 1,-2-3-1,8 0 1,3 0-145,0-2 1,4 5-1,-1-3 1,3 2 0,5 2-1,0 2 1,2 0 0,-1 4-455,3 1 1,-3-3 432,2 4 0,-5-4 0,4 3 1,-2 0-1,-3 0 0,-3 3 1,-2-1-1,-3 2 14,-2 2 1,-1-4-1,-4 8 1,0-3-1,0-2 1,0 0 0,-1 2-1,-3 1 14,-4 2 0,1-1 1,-2-3-1,-2-2 1,-2-1-1,-4-2 1,1 1 28,-2 2 0,2-2 0,-3-2 1,0-2-1,1-1 0,0 0 1,3 1-1,1-3 59,2 0-190,-1 3 26,6-3 1,7 3 0,9-5-1,2 0 1,1 0 0,2 0 0,1 0-1,2 0 7,-2 0 0,3 4 0,-2 0 0,-1 0 0,-1 2 1,-1 1-1,-2 1 0,-2 0 73,0 2 0,-5 0 0,3-1 0,-2 0 0,-2 0 1,-2 2 80,-1 2-39,0-1 0,0-4 1,-1-1-1,-3 0 1,-5-1-1,0 1 16,0-1 0,-6-1 0,3 1 0,-2 1 0,-1-1 0,-2 1 0,-2 0 0,-2 1 0,1 0-157,-2 0 1,2-5 0,0 3 0,-2-2 0,0 0 0,0-1 0,2-2-165,2-1 10,7 0 0,0 0 0,5-1 1,-1-3-753,2-5 0,4 2 998,1-1 0,11 0 0,3-4 0</inkml:trace>
  <inkml:trace contextRef="#ctx0" brushRef="#br0" timeOffset="33">18182 7751 8077,'-13'-6'210,"1"1"1,0 4-1,-1 1 1,1 0 0,-1 1-1,1 4 1,-2 1 0,0 4 29,2 3 1,-3-4 0,7 8-1,-2-4 1,2 0 0,2 1 0,2 1-207,0 1 0,0 1 0,4-5 0,1 1 0,2-1 0,2 1 0,4-1 0,3 0 0,3-1 0,0-1-142,-1-2 0,3-5 0,1 1 0,0-2 1,1-2-1,-1 0 0,0 0 0,-2 0-34,2 0 1,-4-6-1,4-1 1,-3-1 0,-1 0-1,-3-1 1,0 1 0,-2 0 2,0-2 1,-2-1 0,-5-1 0,3-1 0,-3 1 0,0-1 0,-4 1 0,0-2 126,-3-2 1,-4 2 0,0-4 0,0 2 0,-1-1 0,2 3 0,-2 3 0,-1 4 191,-1 2 0,-1 1 1,1 4-1,0 0 1,-2 0-1,-1 0 1,-2 0-1,2 1-358,1 3 0,-2-1 1,-1 5-1,2 2 178,1 1 0,2 1 0,-1 1 0</inkml:trace>
  <inkml:trace contextRef="#ctx0" brushRef="#br0" timeOffset="34">19062 7367 8179,'-12'0'1858,"0"0"-1582,-1 0 1,-3 6-1,-2 3 1,-2 5-1,-2 4 1,-1 3-1,-2 5-49,0 5 1,5 7 0,0 2 0,2 4-1,3 1 1,3 3 0,4-1 0,4 0 0,2-1-321,2-1 1,7-5-1,5 3 1,6-2 0,3 0-1,0-1 1,2-2 0,3-7-1,3-5-857,-1-4 1,-3-6 986,-5 0 1,4-8 0,-5-3 0,2-4 0,-2-1 0,-1 0 0,-3 0 337,-1 0 1,-6 0 0,-1-1-22,-2-4 0,0 3-325,-5-7 1,-5 5-1,0-3-731,-2 2-205,4 1 1,-4 4 906,3 0 0,-3 0 0,-5 0 0</inkml:trace>
  <inkml:trace contextRef="#ctx0" brushRef="#br0" timeOffset="35">19496 7516 8240,'0'-13'320,"0"1"1,2 1-1,2 3 1,4 2 0,3 2-1,2 0 1,-1 1 0,0 2-1,1 1-40,-1 0 0,2 0 0,1 0 0,2 0 0,-2 0 1,-1 0-1,-2 1 0,-1 3 0,-3 5 0,-2 2-257,-1 1 0,-3 5 1,2 0-1,-4 3 1,-4 2-1,-4 0-131,-3-1 0,-7 2 62,-3-2 1,2 2 0,-2 0 0,0-2-1,1-4 1,0-4 0,2 0 0,5-1-1,2 1-120,2-1 1,7-4 0,-3 1 0,5 0 0,6 1-1,5 0 1,4-4-139,0 0 0,3-1 0,-1-2 0,-1 1 0,1-1 0,-1 0 0,0 0 175,-3 1 1,-4 1 0,-3-1 0,-1 5 0,-5 2 251,-3 1 0,-7-4 0,1 1 0,-5 0 0,-3 1 0,2 0 0,1-2 0,1 0-261,-4-1 1,5 0 0,-2-4 0,4 1-1,1 0 1,-3 0 0,0 0 137,0-1 0,-6-7 0,-2-3 0</inkml:trace>
  <inkml:trace contextRef="#ctx0" brushRef="#br0" timeOffset="36">19943 7565 7859,'5'-12'460,"4"0"1,2-1-1,1 1 1,1 1-1,-1 3 1,0 3 682,1 4-909,-1-4 0,2 3 1,1-2-1,2 3 1,-1 1-1,1 0 1,-1 0-1,-1 0 1,-1 1-110,-1 3 0,-2-1 0,-2 5 0,-2 2 1,-1 2-1,-4 3 0,-2 2 0,-4-1 0,-5 1-369,-6 0 0,-1 5 0,-4-3 0,-2 2 1,0-2-1,0-1 0,2-3 0,1-1-769,0-2 1012,3 0 0,0 1 0,8-1 1,5-1-99,6-2 1,4-3 0,6-3-1,3 1 1,1-1 0,1 0 0,0 0-1,-3 1-270,-1-1 1,-1 2 395,-1-1 0,-4 6 0,-1-2 0,-3 3 0,-4 1 0,-4 1 57,-3-1 1,-1-3 0,-6-1 0,-1 0-1,-1 0 1,0 1-7,3 0 0,-1-2-112,-3 1 0,3-3 1,-2 1-1,2 0 1,2-2-1,-1 0 1,1 0-664,0-1 0,-1 0 1,1 0 696,-1 1 0,1 0 0,0-4 0</inkml:trace>
  <inkml:trace contextRef="#ctx0" brushRef="#br0" timeOffset="37">20327 7541 8682,'7'-6'744,"4"3"1,-2-4 0,2 1 0,1 0-392,0 1 1,1-1-1,-1 3 1,1-1 0,0 1-1,3 1 1,0-1 0,1-1-1,-1 1 1,1 2-357,-2 1 0,-1 1 1,-3 3-1,-3 4 1,-4 3-1,-3 3 1,-2 1-50,-3 2 0,-4 4 1,-9-4-1,-3 3 0,-4 0 1,1 0-1,1-4 1,2-1-1,2 2 0,2-3 0,5 2 0,3-2 1,3-2-1,4 1 0,2-2 0,4-1 1,3-2-324,3 1 1,5 2 0,2 1 0,0-3 0,0-1 0,-3 2 0,-1 1 8,-2 1 0,-5 1 0,-2-1 0,-5 1 0,-5-1 0,-4-1 0,-6-1 414,-6-2 1,2-1 0,-2 3 0,-1-4-1,0 1 1,0-1 0,2 1 0,3-2-102,1 1 1,3-2-1,2-3 1,1 2 52,2 1 0,5-5 0,-3-6 0</inkml:trace>
  <inkml:trace contextRef="#ctx0" brushRef="#br0" timeOffset="38">20774 7330 8203,'0'-13'1845,"1"6"-788,3 3 1,3 4 0,6 4-935,-1 5 0,5 3 0,-1 3 0,1 5 0,-1 2 0,1 5 0,-2 4-66,-1 3 1,-3 6 0,-3 3 0,-4-1 0,-2 1 0,-2-3 0,0 0 0,-2-1 0,-2-2-264,-4-5 1,-7-1 143,-2-2 1,-1 0-1,3-4 1,-3 1 0,-1 2-1,-3 1 1,-2 0-228,0 1 208,-1 2 0,0-1 0,0-2 0,0-3 0,1-2 0,0-4-129,3-3 1,-1-3 218,6-2 0,-1-5 0,5-3 190,-1-2-439,7-8 1,0 3 0,6-5 0,1 0-1758,4 1 521,-4-4 1476,4 4 0,1-5 0,1-1 0</inkml:trace>
  <inkml:trace contextRef="#ctx0" brushRef="#br0" timeOffset="39">21220 7863 9485,'2'-11'334,"2"3"0,3 2 0,5 5 0,2-2 1,1-1-1,3 1 0,1 2 0,3 1 1,3-1-1,6-2 0,4-1-373,5 1 1,-1 1 0,-5 2-1,2-1 1,-3-2 0,-1-2 0,-4-1-1,-2 1 1,-1 1 0,-2 0-626,-2-1 1,-3-3-1,-6 4 1,0 1-1,1 0 1,-1 1-1,-1-4 664,-3-1 0,3-1 0,-4-4 0</inkml:trace>
  <inkml:trace contextRef="#ctx0" brushRef="#br0" timeOffset="40">21518 7503 11232,'0'14'0,"0"3"347,0 3 0,6 9 0,2 4 1,3 3-1,1 1 0,1 1 0,-1-1 1,0-1-1,0-3-219,-4-4 1,-1-3 0,-5-3 0,3-1 0,-3-2-1,1-2 1,0-3-683,1-1 0,0-2 0,-4 0 0,0 1 0,0-1-469,0 1 0,-4-5 0,-2-1 1023,0-2 0,-3-1 0,-3-4 0</inkml:trace>
  <inkml:trace contextRef="#ctx0" brushRef="#br0" timeOffset="41">22349 7565 7917,'-7'9'2757,"3"-1"-2482,3 0 0,2-6 0,3-7 0,3-4 0,1-5 0,-1-1 0,0-2 1,-1 2-1,0 1-277,1 2 1,0 0-1,3-1 1,-3 1 0,-2-1-1,-1 2 1,1 2-1,-1 0 149,-2 0 0,1 3 0,0 4 0,1 4 0,-1 7 0,0 3 0,-1 6-115,3 7 1,0 1 0,-2 8 0,1 5 0,-1 4 0,-2 2 0,-1-1 0,0-1-357,0-3 1,0-7-1,0-4 1,0-4 0,0-5-1,0-3 1,0-3 0,0-2-345,0 1 1,0-5 0,0 0 0,0 2-965,0 1 1632,0-4 0,6-7 0,0-7 0</inkml:trace>
  <inkml:trace contextRef="#ctx0" brushRef="#br0" timeOffset="42">22820 7603 14108,'4'-9'0,"2"2"0,-1 1 0,2-1 47,0-3 1,-3-1 0,3-1 0,0-1 0,-1 1 0,1-1 0,-2 1 0,1 0 0,-2-1-43,1 1 0,-3-1 1,3 2-1,-1 2 131,0 0 0,1 8 1,-5 1-1,1 8-129,3 8 0,-3 3 0,4 6 0,-4-1 0,0 3 0,2 0 0,1 3 0,-1 1 0,-2 0-262,-1 1 1,0-4 135,0 1 0,0-5 1,0-1-1,0-3 1,0 1-1,0-2-625,0-2 1,0-2 0,-1-1 0,-2-1-1,-1-2 1,1 0 743,2 1 0,1-6 0,0 0 0</inkml:trace>
  <inkml:trace contextRef="#ctx0" brushRef="#br0" timeOffset="43">23205 7665 7903,'0'-13'1163,"0"1"1,0-1 280,0 1 0,4 0-1327,0-1 1,2 5-1,-4 0 1,2-2-1,1-1 1,-1-1 0,1-1-1,1 1 27,-1-1 1,1 1 0,-3 0 0,1-1 0,-2 1 385,0-1 0,-2 1-429,0 0 1,1 5 0,2 4 0,1 6 0,-1 5-136,-2 3 0,1 7 56,2 3 1,-3 2 0,3 3 0,-1 3 0,0 4 0,1 3 54,-1 1 1,-2-4-224,-1 0 1,0-1-1,0 1 1,0-4-1,0-3 1,0-1-642,0 0 1,0-6 468,0-2 0,0-3 0,0-2 0,1-1 1,2-1-1,3-2-385,1 1 1,-1 3 0,4-1-1,-3-2 1,0-2 702,0-1 0,1-2 0,4-4 0</inkml:trace>
  <inkml:trace contextRef="#ctx0" brushRef="#br0" timeOffset="44">13134 9289 7855,'0'-8'1536,"1"1"1,2 0 0,3 2-975,1-1 1,-3-2-1,4 4 1,0 0-1,1 0 1,-1-1-1,3 3 1,3 0-1,4 1 1,1-2-1,3-1-644,1 1 0,3 2 0,2 1 0,1 0 0,0 0 0,0 0 0,1 0 0,-1 0 0,-1 0 1,-5 0-1335,1 0 1,-5 0 0,0 0-1,-1 0 1,-3 0 0,-1 0 1415,-2 0 0,1-6 0,-1 0 0</inkml:trace>
  <inkml:trace contextRef="#ctx0" brushRef="#br0" timeOffset="45">14089 8967 7983,'0'-8'1023,"0"-1"0,0 8 1,0 1-1,0 7 0,-1 5-823,-3 5 0,2 2 0,-3 7 1,1 3-1,-2 4 0,1 3 1,-2 1-1,1 1 0,-1-3 1,2 0-472,-1-2 0,2-10 0,4 1-292,0-5 0,0-2 0,0-5 0,0 0 0,1 1-186,4-1 1,-4-4 0,4-1 748,1-1 0,-5 4 0,5-4 0</inkml:trace>
  <inkml:trace contextRef="#ctx0" brushRef="#br0" timeOffset="46">14399 9079 8311,'-8'-7'510,"0"4"0,-1 6 1,1 5-1,0 3-254,-2 1 1,-1 6-1,0 3 1,1 2-1,4 2 1,-1 0-1,1 0 1,1 0-1,2-1 1,2 0-303,1-4 1,5-2 0,3-5 0,3-1-1,2-1 1,-1-1 0,1-3 0,-1-2-1,2-2-240,2-2 0,-2-1 0,4 0 0,0-1 0,3-3 0,1-4 0,0-3 0,-2-2 1,2 1-206,2-1 0,-5-3 473,-2-1 1,-4-3 0,-2 2 0,-1-2 0,-3 0 0,-2-1 0,-2 2 134,-1 1 0,-8-3 0,-2 5 1,-3 1-1,-3 1 0,-3 1 1,-3 2-1,-4 3 849,0 4-941,-1-3 1,5 6-1,4-4 1,2 4-1,2 1-25,-1 0 0,1 6 0,0 1 0</inkml:trace>
  <inkml:trace contextRef="#ctx0" brushRef="#br0" timeOffset="47">14957 9029 8960,'0'-6'786,"0"8"1,0 9-1,0 8 1,0 5-712,0 0 1,0 7 0,-1 0-1,-2 2 1,-2 0 0,-2 1-1,-2-1 1,1-2 0,1-2-397,2-5 1,-4-1 0,4-5 0,-1 0 0,1 0 0,2-3-3562,2-1 3882,1-2 0,0-5 0,0-1 0</inkml:trace>
  <inkml:trace contextRef="#ctx0" brushRef="#br0" timeOffset="48">15317 9103 7900,'0'-8'603,"-1"1"1,-4 2 0,-3 3-189,-3 5 1,3 4 0,0 7 0,-1 2-1,1 5 1,1 4 0,2 2 0,0 1 0,1-3-421,0-3 0,0-3 0,5 2 0,2-5 0,3-2 0,1-2 0,2-1 1,2-2-1,2-4 0,-1-1-261,0 0 1,1 1-1,-1-5 1,1 0 0,0-2-1,3-1 1,0-2-1,-1-2 1,-1-3 298,-1-1 1,0-1-166,4 0 1,-8-5 0,4-1-1,-3 0 1,-4-1 0,-1 1 0,-4 0-1,-1 2 157,0-2 1,-1 4 0,-4-1 0,-3 4 0,-3 2 0,-3 1 0,-1 1 0,-3 3 121,-1 3 1,4 1 0,-2 0 0,4 0 0,0 0-1,1 0 274,-1 0-421,6 5 0,-4 2 0,4 6 0</inkml:trace>
  <inkml:trace contextRef="#ctx0" brushRef="#br0" timeOffset="49">15838 8942 9385,'0'-12'1002,"0"6"1,0 8 0,0 7-700,0 6 1,0 7 0,0-1-1,0 4 1,0 4 0,0 5-1,0 6 1,-2 6 0,0 1-463,-2-2 1,-2 2 0,3-6 0,-1-1 0,0-3 0,0-4 0,0-2 0,1-4-1,0 0-988,-1-4 0,3-5 0,-3 1 0,2-1 1147,2-3 0,0-1 0,0-2 0</inkml:trace>
  <inkml:trace contextRef="#ctx0" brushRef="#br0" timeOffset="50">16371 9265 9447,'17'-7'284,"-1"3"1,2 2 0,-1 2 0,2 0 0,3 0 0,1 0 0,4 0 0,-1-1 0,1-2 0,1-1-1,1 0 1,-2 0 0,0-1-716,-3 3 1,-3 0-1,-2 2 1,-1-1-1,-3-2 431,-1-1 0,-1 0 0,-1 4 0</inkml:trace>
  <inkml:trace contextRef="#ctx0" brushRef="#br0" timeOffset="51">16483 9488 8651,'12'0'513,"1"0"0,-1 0 0,0 0 1,2 0-1,1 0-189,2 0 1,5-4 0,-1 0 0,2 1 0,3 0 0,2 0 0,1-1 0,-2 0 0,-1 0 0,-2 0-325,-4 1 0,9-4 0,-2 0 0</inkml:trace>
  <inkml:trace contextRef="#ctx0" brushRef="#br0" timeOffset="52">17549 9376 10869,'13'0'0,"-1"0"188,1 0 0,-1 0 0,2 0 0,1 0 0,4 0 0,3-1 0,4-2 0,1-1 1,-1 1-1,-1 2 0,-1-1-228,1-2 0,3 3 0,-2-5 1,-3 2-1,-1 0 0,-1 1 1,-2 2-1,-2 0 40,-6-4 0,1-1 0,-5-7 0</inkml:trace>
  <inkml:trace contextRef="#ctx0" brushRef="#br0" timeOffset="53">18219 9141 8364,'0'-13'319,"4"5"1,2 1-1,1 1 1,2 4 0,4 0-1,2 2 1,1 0-26,-1 0 1,3 0 0,-1 0 0,-1 0 0,1 2 0,0 2 0,-2 3 0,-2 1-230,0 0 1,-6 1-1,-3 3 1,-3 2-1,-1 1 1,0 1-1,-1 0 1,-3-1-91,-4 1 1,-8-1-1,-2 5 1,-1-2-1,-2-3 1,2-1-1,3-2 1,3 0-128,5 1 1,-2-5-1,6 0 1,1 2-1,5 0 1,5-1 0,5 0-1,3 0 1,2 1-487,-1-2 0,1 3 0,-5-3 1,1 3-1,-2 2 0,-3-1 0,-5 1 576,-6-1 0,-4-1 0,-7-1 1,-2-2-1,-4 0 0,0 0 0,-1 1 66,-1 0 0,0-2 0,0 0 1,3 0-1,1-1 0,3-1-4,1-2 0,7-2 0,1-1 0</inkml:trace>
  <inkml:trace contextRef="#ctx0" brushRef="#br0" timeOffset="54">18852 9339 8479,'0'-12'599,"0"-1"1,-2 2 0,-2 3 0,-4 4 0,-3 2-379,-2 2 1,1 0 0,0 2-1,-2 2 1,-1 4 0,-2 3 0,2 3-1,1 1 1,3 2 0,1-2-210,2-1 1,5 2-1,-1 1 1,3-2-1,1-1 1,1-2-1,3-1 1,5-1-1,2-2 1,3 0-489,2-1 0,-2-1 0,4-5 0,-2 2 199,1 1 1,5 0 0,-3-4 0,2-1 0,-2-2 0,0-3 194,1-1 1,-5 3 0,1-3 0,-2 1 0,-1-1 0,-2-3 0,-2 0 0,-2 1 112,-1 0 0,-2 0 0,-4-6 1,0-2-1,0 1 0,-2-1 0,-2 1 1,-4 0-1,-3 3 1,1-3 0,-1 3-1,-2 3 1,-1 3 0,-1 4-1,-2 2 1,-2 1 0,-2 0 62,0 0-94,6 5 0,-3 2 0,6 6 0</inkml:trace>
  <inkml:trace contextRef="#ctx0" brushRef="#br0" timeOffset="55">19608 8979 7957,'-8'0'265,"0"0"1,-2 0-1,-1 0 1,-2 2 161,1 2 1,0 8 0,-2 9 0,-1 4 0,-2 5 0,2 9 0,1 7 0,2 7 0,1 1 0,3-2 0,3-2-312,4-6 1,8-6 0,4-5 0,6-2 0,0-4 0,3-1-1,-2-4 1,1-1 0,-1-3-963,0 0 1,2-2-1,-2-5 1,0-2 845,0-5 0,4 3 0,-2 0 0</inkml:trace>
  <inkml:trace contextRef="#ctx0" brushRef="#br0" timeOffset="56">19881 9178 9265,'5'-13'0,"5"2"0,4 3 0,4 3 363,1-1 1,-2 5 0,3-3 0,1 2-1,0 2 1,-2 0 0,-1 0 0,-3 0 0,-1 0-308,-2 0 0,-1 6 1,-1 1-1,-3 2 0,-2 2 1,-2 3-1,-2 0 0,-2 0 1,-3-1 50,-4 4 1,-3-3 0,-3 4 0,-1-2 0,-2 1-1,2-2 1,1-1 0,2-2 0,1 0 189,2 1-418,4-1 1,6 1-1,2-1 1,3 0 0,1 1-1,2-1 1,2 1-157,2-1 1,-7-4 0,0 1-1,-2 0 1,0 2 0,-1 2 0,-3-1 133,-4 0 1,-3-3-1,-5-2 1,-2-1-1,-3 0 1,-2-1-1,-2 0 1,2-1-1,0 0-780,-1-1 1,5-2 922,-1-1 0,2 0 0,2 0 0</inkml:trace>
  <inkml:trace contextRef="#ctx0" brushRef="#br0" timeOffset="57">20327 9265 8860,'0'-13'0,"2"2"0,1 1 0,2 2 484,2-1 0,1-2 0,5 0 0,0 1 0,3 3 0,0 0 629,-1 0 0,0 4-981,2-1 1,-2 3-1,6 1 1,-1 0-1,0 0 1,-4 1-1,-2 3-54,-2 5 1,-5 2 0,-2 3 0,-5 1-1,-5 1 1,-3-1 0,-4-1 0,-5-1-1,-2 0-269,0 4 0,-3-6 68,5 5 1,-4-9-1,6 6 1,3-2 0,4 0-1,1 0 1,1-2-622,1 0 295,0-1 1,10 4 0,0 1 0,2-1 0,3 1 0,1-1-654,1 0 0,-1-3 931,-3-1 1,2 0 0,-6 5-1,-2-1 241,-5 0 0,-1-3 0,-7-2 0,-3-1 0,0 0 0,-1-1 0,0 0 1,-3-1 304,-1 0 1,-1 4-435,0-4 1,2 2 0,5-3 0,1 1 58,-1-2 0,7 0 0,0-2 0</inkml:trace>
  <inkml:trace contextRef="#ctx0" brushRef="#br0" timeOffset="58">20737 9252 8953,'1'-12'0,"2"-1"657,1 1 1,6 0 0,-2-1-1,3 2 1,1 1 0,1 4 1017,-1 0 1,2 2-1620,2 4 0,-2 0 1,3 0-1,-3 1 1,-2 2-1,-1 3 0,-3 0 1,-4 4-129,-2 1 1,-2 2 0,0 0 0,-2 2 0,-3 2 0,-6-2 0,-4-1 0,-2 0 29,-1 2 1,4-6-1,-2 2 1,2-1 0,3 0-1,1 2 1,4-1-1,0 1-174,3-1 1,6 0-1,3 1 1,-1-1-1,2 1 1,0-1-1,1 0 1,0-1-106,1-2 1,-7 2 0,3-3 0,-4 3 0,-2 0 0,-4-1 0,-3-3 382,-3-2 1,-3 3 0,-2-2 0,-3-1 0,-1 2-1,2-1 1,2-1 0,-1-1-732,2 2 0,1-3 423,2 5 1,4-5 245,-1 1 0,7 3 0,-4 0 0</inkml:trace>
  <inkml:trace contextRef="#ctx0" brushRef="#br0" timeOffset="59">21146 9054 8190,'12'-11'771,"1"2"0,-1 4 1,1 5-1,-1 0 1,0 1-1,1 5-271,-1 6 0,1 2 1,-2 7-1,-2 2 0,-2 3 1,-1 5-1,-4 2 0,0 2 1,-4 3-497,-2-2 1,-1 1 0,-5 1 0,1-3 0,-4-4-1,-2-3 1,-3 0 0,-3-1 0,-3 2-537,-3-1 1,-4 2-1,-2-1 1,-5 0-1,-2 0 1,-1 0 0,3-2-1,2-2-4392,3-4 4924,5 2 0,-8-4 0,5 6 0</inkml:trace>
  <inkml:trace contextRef="#ctx0" brushRef="#br0" timeOffset="60">21605 9401 8034,'8'0'1019,"0"0"0,2 0 1,1 0-743,1 0 1,1 0-1,1 0 1,1 0 0,3 0-1,1 0 1,3-1 0,2-2-1,0-1-270,1 1 1,4-3 0,0 2-1,-1 0 1,-1 0 0,-1 0-1,0 1 1,-3 2 0,-4 1-1,-4-2 1,-1 0-516,-2-2-358,-5-1-122,4 5 433,-10 0 1,6 0-1324,-3 0 1878,3 0 0,6-5 0,-1-2 0</inkml:trace>
  <inkml:trace contextRef="#ctx0" brushRef="#br0" timeOffset="61">22609 8992 8380,'5'-13'3542,"0"2"-3130,2 3 0,-4 8 1,1 8-1,-3 3 1,-1 3-1,0 3 1,0 5-1,0 5-451,0 6 0,0 3 0,0 3 0,0-1 0,0 1 0,0-3 0,-1-2 1,-2-2-1,-1-5 0,1-3 0,2-5-3322,1-1 3106,0-1 1,4-9 0,2 0 0,0 0 0,3 1-1,-1-2-313,0-2 0,-4-1 1,5-4-1,0 0-648,2 0 1216,-4-5 0,4-2 0,-4-6 0</inkml:trace>
  <inkml:trace contextRef="#ctx0" brushRef="#br0" timeOffset="62">22957 9066 8132,'7'-5'0,"-2"-2"604,1 0 0,-5-4 1,5 4-1,-2-1 1,1 1 27,2 1 0,-3 2 0,3 5 0,0 4 0,-1 3 1,-1 3-404,-2 1 0,2 8 0,-1 3 1,-1 6-1,-1 3 0,-2 1 0,0 0 1,0 0-1,0 0 0,0-1-653,0-3 0,0-3 0,0-3 0,0-2 0,0-5 0,0-2 0,0-1-171,0-1 0,0 0 0,1-1 0,2-1 0,2-3 0,1 0-2031,-1 0 2626,5-5 0,-9 4 0,5-6 0</inkml:trace>
  <inkml:trace contextRef="#ctx0" brushRef="#br0" timeOffset="63">23354 9004 9324,'0'-12'1033,"1"5"1,3 4-1,3 6 1,0 5 0,-3 4-721,-3 5 1,-1 4 0,0 6-1,0 4 1,0 0 0,0 4 0,0 1-1,0 1-467,0 0 1,0-1 0,0-2 0,0-2 0,0-2 0,0-4 0,-1-2 0,-2-3-467,-1 1 0,0-5 1,4 0-1,0-3 1,0-2-1,0 1 1,0-1-1,0 0-700,0 1 1,0-1 0,0 1 1319,0-1 0,0 0 0,0 1 0</inkml:trace>
  <inkml:trace contextRef="#ctx0" brushRef="#br0" timeOffset="64">16222 10480 10073,'6'-12'432,"-3"5"1,5 3 0,1 2-1,2 2 1,2 0 0,-1 0-1,2 0 1,3 0 0,2 0-1,2 0 1,-1 0-419,2 0 0,2-1 1,1-2-1,-1-1 1,0 0-1,-2 0 1,-2 0-1,1 1 1,0 1-1,-2 2 1,0 0-998,1 0 0,-5 0 0,1-1 1,-2-2-1,-1-1 0,-2 3 983,-3 3 0,-3 0 0,-5 3 0</inkml:trace>
  <inkml:trace contextRef="#ctx0" brushRef="#br0" timeOffset="65">16297 10654 9253,'-7'5'788,"3"-3"1,8 2-1,4-3 1,3-1 0,3 0-573,2 0 0,2 0 0,4 0 0,-1 0 0,1 0 0,2 0 0,0 0 0,1-1 0,1-2 0,2-1 0,1 0-267,-2-2 0,0 5 0,-3-3 1,0 1-1,-4 0 0,-3-1 1,-3 1-1,-2 2 0,1 1 1,-1 0-1119,0 0 1,-3 0 1168,-1 0 0,0 0 0,5 0 0</inkml:trace>
  <inkml:trace contextRef="#ctx0" brushRef="#br0" timeOffset="66">17314 10567 7970,'0'-7'468,"1"0"0,3 4 0,4-1 0,3 1 1,3 2-1,1 1 0,2 0 0,-1 0 1,1 0-314,0 0 0,5-4 1,-3 0-1,2 1 1,-1 2-1,2 1 1,0-2-1,0-1 1,-1-1-505,1 2 0,2-1 0,-1 0 1,-1-1-1,-3 1 0,1 2 0,-2-1 349,-1-2 0,5 3 0,-2-5 0</inkml:trace>
  <inkml:trace contextRef="#ctx0" brushRef="#br0" timeOffset="67">19521 10170 9931,'0'-12'0,"-1"0"601,-3 4 1,1 3 0,-7 5 0,-2 0 0,-5 1 0,0 5 0,-3 6 0,1 9 0,-4 6-441,-5 6 0,5 6 0,-4 4 0,3 5 0,3 0 0,2 0 0,5-4 0,4-2 0,6-4-402,3-2 0,6-3 1,5 0-1,6-4 1,8-3-1,3-2 1,2-2-140,2-1 0,-1-8 1,3 1-1,-3-6 380,1-2 0,-5-2 0,4-4 0</inkml:trace>
  <inkml:trace contextRef="#ctx0" brushRef="#br0" timeOffset="68">19707 10294 8217,'9'-4'0,"-1"-2"398,2-1 1,-4 3 0,3-4-1,2 0 1,2 1 0,5 1-1,2 2 1,0 0 0,1 1 2030,0 2-2343,-6 1 0,7 0 0,-7 1 0,-3 2 1,-3 4-1,-4 3 0,-2 5 12,-2 3 0,-6-2 0,-3 5 0,-5 1 0,-3 0 0,-5 0 0,-1-3 0,0-1 0,3-3 0,2-1-119,6-1 1,0-1 0,7 0 0,1 1 0,3-1-1,6 1 1,6-1 0,6-1-830,1-3 1,5 3 215,-4-2 1,-2-3 0,-1 1-1,-3-1 1,-3-2 271,-3 2 1,-3 0 429,-5 7 1,-11-5-1,-5-1 1,-8 0 0,-3 0-1,-2 1-9,1-1 1,-2 4-72,1-3 0,4-1 0,6 0 0,1 0 0,3-2 0,1 1 12,2-3 0,5 4 0,1-1 0</inkml:trace>
  <inkml:trace contextRef="#ctx0" brushRef="#br0" timeOffset="69">20141 10244 8022,'6'-12'18,"1"0"1,5 1 0,1 1 0,-1 3 0,0 0 0,2 2 1051,3-1-761,-3 2 0,3 4 0,-4 1 0,-1 2 1,1 3-1,-1 0 0,-1 4 0,-1 3 1,-3 2 104,-2 1 1,-1 2 0,-4-3-1,-1 2 1,-3-2 0,-5 0 0,-2 0-1,-1 2 1,1-2 0,1-1 0,2-2-1,-2-1-703,-1-3 1,-1 3 0,1-2 0,3 2 0,4 1 0,2 1 0,2-1-323,0 0 1,6 1 0,2-2 0,3-2-1,0 0 1,-1 0 0,-3 2 278,-2 2 1,-1-1 0,-5-1 0,-3-1 0,-5-3 0,-2-2-1,-2-1 1,-3 1 471,0-1 0,-5 4 1,5-4-1,-1 0 0,1 0 1,-1 2-1,2-1 1,1 2-1,2-1-140,-1-1 0,7 5 0,0-3 0</inkml:trace>
  <inkml:trace contextRef="#ctx0" brushRef="#br0" timeOffset="70">20513 10294 8036,'0'-12'495,"0"-1"1,6 1 0,2-1 0,3 2 0,2 2 0,-1 2 0,0 1 0,2 4 0,1 0 452,2 2 0,4 0 1,-5 0-1,-1 2-830,-1 2 1,-3-2 0,-1 8-1,-3 2 1,-2 4 0,-2 0-1,-2 1 1,-2 1 0,-3 0-855,-4-1 0,-5 4 660,-3-4 0,0-1 0,-3-3 0,0-1 1,1 0-1,0 1 0,3-1 0,2 1 1,4-2-1,2-2 0,1 0 0,4 0 1,0 2-1,4 2 0,2-1-550,4 0 0,3 1 0,0-1 0,-1 1 0,-2-1 0,0 0 0,-1 1 0,-3-1-392,-2 1 1,-4-5 1169,-2 0 1,-3-5 0,-5 2-1,-2 0 1,-2-1 0,-5-2 388,-3 0 0,1 2-726,2 0 0,-2 0 0,4-4 185,-1 0 0,2 0 0,6 0 0</inkml:trace>
  <inkml:trace contextRef="#ctx0" brushRef="#br0" timeOffset="71">20836 10170 8872,'5'-11'0,"5"3"0,4 3 1051,2 4 1,2 1 0,-1 1-1,4 4 1,3 4 0,5 8-1,3 8-31,0 6 1,2 11-760,-5 3 1,-6 3 0,-7 1 0,-7-3 0,-5-3 0,-4-3 0,-4-5-535,-4-4 1,-9 4 0,-3-4 0,-5 1 0,-4-3 0,-5-3 0,-6-1 0,-6 0 0,-2 0 272,-2-1 0,-5 1 0,-1 0 0</inkml:trace>
  <inkml:trace contextRef="#ctx0" brushRef="#br1" timeOffset="72">18281 10232 8250,'1'-7'417,"2"2"0,3-1 0,1-1 0,1-1-43,-1 0 0,4 5 0,-3-3 0,3 2 0,1 0 0,1 1 0,1 2 0,1 1-292,1 0 0,1 0 0,-5 0 1,2 0-1,1 0 0,2 0 1,-2 1-1,-1 3 0,-3 5 0,-2 0 1,-2 1-199,-1-2 1,-2 1 0,-4 3 0,0 0 0,0 1 0,-1 1 0,-4 1 0,-3 1 0,-3-1 38,-1-1 1,-2-1 0,-3-1 0,-2 0-1,0 1 1,2-1 0,3 1 0,2-2 0,1-2 388,3 0-458,-3-7 0,9 9 0,0-4 0,4 1 0,7-1-135,2-1 0,1-1 12,0-1 0,2-1 1,1 4-1,1 0 1,-4-1-1,-4 0-343,-2 1 1,2-3 773,-4 5 0,0-5 1,-5 4-1,-3 2 1,-4-1-1,-5 1 154,-3-2-254,2 1 0,-8-1 0,4-1 1,-1 0-1,-2-2 0,0 2-78,1 0 1,3-4-98,-4 1 0,6-3 0,-1-1 1,2 0-1,1 0 113,1 0 0,0 0 0,-1 0 0</inkml:trace>
  <inkml:trace contextRef="#ctx0" brushRef="#br1" timeOffset="73">18802 10257 11339,'0'8'1389,"0"0"1,1-5-778,3 1 0,-1-2-603,5-2 0,-5-2-715,1-2 257,-2 3 1,-2-3 271,0 8 1,0 3 0,0 5-1,-2 2 1,0 1 0,-4 3 0,-1 2-1,-1 5-212,1 3 1,-5 6-1,1-1 1,-5 2 0,0-1-1,-1-2 1,1-2-700,1-2 0,5-6 819,2-1 1,1-2 0,-1 2 268,4-5 0,2 3 0,2 1 0</inkml:trace>
  <inkml:trace contextRef="#ctx0" brushRef="#br0" timeOffset="74">18169 10220 8569,'11'-2'0,"-1"-1"357,-2-1 1,-3 0-1,1 3 1,1-2-1,-1-3 1,1 1-1,-2-2 237,1 0 0,-1 4 1,-1-1-1,5 3 1,2 1-627,1 0 1,2 0-1,1 0 1,2 0 0,-1 0-1,1 0 1,-1 0-1,1 0 1,-1 0-325,1 0 1,-1 4 0,-3 0 0,-1-1 0,0-2 0,1-1-91,-1 0 466,1 0 0,-1 4-81,1 1 1,-5-1 0,-1-3 0,-2 3 3,-2 5 1,-2-3 0,1 1 68,2-1 1,-3-1-1,3-1 1,-4 5-10,-4 2 0,1 1 0,-3 1 0,-1-2 0,1-2-31,1-1 1,-4-3 0,4 3-1,-2 2 43,-3 1 1,1-3 0,-1 0 0,2 0 0,-2 1 0,-1-1 0,-1 2-38,-1 1 1,5-3-1,0-1 1,-2 0-1,-1-2 1,0 2 9,3 0 1,-3-4 0,2 2-1,-2-1 1,-1 2 77,0 1 1,-1-5-1,1 3 1,-1-3 0,1 1-1,0 3-106,-1 1 1,5-5 0,1 4-56,2-1 0,2-3 1,7 2-1,4-3 0,3-1-5,2 0 0,-1 0 0,0 0 0,1 0 0,-1 0-7,1 0 1,-1 0 0,0 0 0,-1 2 0,-1 0-7,-2 2 1,-3 5-1,1-4 1,1 1 199,0-1 1,-3 1 0,3-2 50,-1 4 0,-2-1 0,-4 1 0,-1 2 0,-4 0-116,-3-2 0,1 2 0,0-5 0,0 1 0,1-1 0,-3-1 1,1 0-49,0 0 1,-1 2 0,-3-3-1,0 2 1,-1 1 0,1-1 0,-1-1-1,0 2 148,-4 2 0,2-1 0,-4 0 0,1 0 1,3-2-1,1 2 0,1-1 0,1-1-204,0-2 0,-1 3 1,2-4-301,3-3 0,8-5 1,8-5-1,5 2 382,3 0 0,3-4 0,6-7 0</inkml:trace>
  <inkml:trace contextRef="#ctx0" brushRef="#br0" timeOffset="75">18852 10306 8014,'0'-8'-24,"0"0"0,4 0 0,0-5 0,-1 1 1027,-2-1 0,-2 6 1,-4 3-1,-1 2-640,-1-3 1,1 5-1,5 0 1,-2 9-1,-1 4 1,1 5-1,0 2-241,-1 2 0,1 1 1,-5 3-1,0 2 1,-2 2-1,-1 1 0,-2-1 1,-1-3-323,0 0 1,0-3-1,0 0 1,1-2 0,2-3-1,0-1 1,1-3-735,2-1 1,2-2-1,6 1 1,0-1 933,0 1 0,0-1 0,0 0 0</inkml:trace>
  <inkml:trace contextRef="#ctx0" brushRef="#br0" timeOffset="76">21580 10641 8106,'8'-4'0,"1"0"168,0 1 0,-2 0 1,1 1-1,2-2 0,1 1 1,1 1-1,1 2 0,-1 0-25,1 0 0,-1-4 0,2 0 1,1 1-1,2 1 0,-1-1 1,2-1-1,1 0 0,2-1-312,0 1 1,-6-4 0,1 4-88,-2 1 1,-1 2 0,-1 1 0,0 0 0,1 0-1,-1 0-347,1 0 1,-1 0 0,0 0 602,1 0 0,-1 0 0,1 0 0</inkml:trace>
  <inkml:trace contextRef="#ctx0" brushRef="#br0" timeOffset="77">22299 10282 8849,'0'-13'0,"0"1"0,0-1 372,0 1 1,2 5 0,1 4-1,1 6 1,-2 7 0,0 5-1,-1 7 1,2 4-325,1 3 0,0 10 0,-4-2 0,0 1 0,-1 0 1,-2-5-1,-2-4 0,-1-3-75,1-1-730,-5-1 0,9-3 0,-4-2 0,4-1 0,1-3 757,0-1 0,6-7 0,0-1 0</inkml:trace>
  <inkml:trace contextRef="#ctx0" brushRef="#br0" timeOffset="78">22535 10269 9014,'0'-12'429,"0"-1"1,0 8-1,0 6 1,1 9-1,2 6 1,1 5-1,0 4-47,2 2 0,-5 4-477,3-2 0,-2-3 1,-2 3-1,0-4 0,0-3 1,0-3-1,0-1 0,0-3-488,0-1 1,0-2 0,0 1 0,1-2 0,2-2 582,1 0 0,11-7 0,-1 4 0</inkml:trace>
  <inkml:trace contextRef="#ctx0" brushRef="#br0" timeOffset="79">22796 10232 8045,'0'-12'3076,"0"-1"-2888,0 6 1,0 3 0,0 8-1,0 5 1,0 2 0,0 2 0,0 4-125,0 4 0,4 2 0,0 3 1,-1 2-1,-1 1 0,1 0 1,1 0-1,-1-1 0,-2 0-396,-1-2 1,0-2 0,0-2 0,0-3 0,0-1 0,0-3 0,0-1-715,0-2 0,0 1 1,0-1 1045,0 0 0,0 1 0,0-1 0</inkml:trace>
  <inkml:trace contextRef="#ctx0" brushRef="#br0" timeOffset="80">23056 10480 8136,'12'-12'422,"1"5"0,-1 1 0,1 2 1,-1 0-1,0 1 398,1 2 1,1-1 0,1 0-749,1-2 1,2-1 0,-3 5 0,3 0 0,0 0 0,1 0 0,-1 0 0,0-1-329,-3-3 0,3 2 0,-1-2 0,-2 3 0,-1 1 0,-2 0 0,1-1 0,-1-2 0,0-1-747,1 1 0,-1 2-212,1 1 1,-1-2 1214,0-2 0,6-3 0,2-5 0</inkml:trace>
  <inkml:trace contextRef="#ctx0" brushRef="#br0" timeOffset="81">23316 10331 7476,'0'-12'0,"-1"1"802,-3 2 0,3-2-416,-4 3 1,3 3 0,-1 2 0,-1 6 0,1 5 0,2 4-1,1 5 1,0 4-316,0 2 1,0 3-1,0 2 1,0 1 0,0 0-1,-2 0 1,-1-1 0,-1-1-1,0-4-636,-1-2 1,2-5 0,-4 4 0,2-3 0,2-1 0,1-3 564,2 0 0,11-1 0,3 1 0</inkml:trace>
  <inkml:trace contextRef="#ctx0" brushRef="#br0" timeOffset="82">23688 10244 8146,'0'-12'294,"0"0"0,2-1 0,1 1 1,2 1-1,2 1 0,3 2-20,1-2 1,1 5 0,0-1 0,1 2-1,1 0 1,1 1 0,3 2 0,0 1-1,1 0 1,-1 0 0,0 1-244,-3 3 0,-1-1 1,-3 5-1,-2 2 1,-2 1-1,-1 1 1,-3 1-1,-2 1 1,-2 1-279,-4 1 1,-1 5 214,-7-5 1,1 6 0,-1-2 0,1-1 0,-2-1 0,-1-2-228,-2 1 1,2 0 64,7-5 1,-2-4 0,6 1 0,1 0 0,2 2 0,2 0 0,2-1-456,1-2 1,6-4 0,-2 5 0,3-1 564,2-1 1,-8 4 0,-5-4 0,-7-1 0,-4 0 0,-2 0 154,-4 2 1,-1-1-1,-4 0 1,1-1 0,1 0-1,0-1 1,2-2 0,2 0-72,-1 1 0,1-3 0,3 5 0</inkml:trace>
  <inkml:trace contextRef="#ctx0" brushRef="#br0" timeOffset="83">24085 10207 8182,'0'-8'650,"0"0"-369,0-2 0,6 0 1,2 2-1,5 3 1,2 0-1,3 1 1,0 1-1,-1 2 1,0 1-1,0 0-172,-1 0 1,5 0-1,-5 0 1,-1 0-1,-1 0 1,-1 0-1,-2 1 1,-3 4-185,-4 3 1,-3 3-1,-2 3 1,-3 2-1,-4 5 1,-3 1-1,-3 0 1,-1-1 68,-2 1 0,1-4 0,5-2 0,1-1 0,3 0 1,2 2-1,2-2-304,1-1 0,4-6 0,2 1 1,3 0-1,0 2 0,-2 2-209,1-1 0,-5-4 0,2 1 0,-6-1 0,-7 0 0,-3 0 1,-5 1 394,-2-3 0,0 4 0,-4-4 0,2-1 124,2 1 0,-1 3 0,-4-2 0</inkml:trace>
  <inkml:trace contextRef="#ctx0" brushRef="#br0" timeOffset="84">24470 10182 7884,'-11'-1'772,"3"-3"1,2 1-194,6-5 0,0 4 0,1-3 0,4 0 1,3 1-394,3 1 0,5-1 0,1 4 0,-1-3 1,1 3-1,1 0 0,1 2 0,2 0 1,0 0-233,-1 0 1,-5 2-1,2 2 1,-3 4 0,-3 3-1,-3 2 1,-4 0 0,-3 2-1,-2 3 1,-2 0-816,-1 0 971,-5-1 1,-2-1 0,-6 2 0,0 0 0,1 0 0,-2-3 0,0-1 243,0-2 1,2 1-454,3-1 1,2 1 0,2-1 0,2 0 0,1 1 0,3-1-840,2 1 1,1-1 457,0 0 0,0 1 0,1-1 0,2 1-403,1-1 0,0-4 1120,-4 1 1,-1-5-1,-3 3 1,-4-1 0,-5 0-1,-2-1 554,-1-2 1,-6 3-582,1-2 0,-3 4 0,1-4 0,1 0 0,3 1 0,-1 0-426,1 2 0,0-3 216,-2 4 0,-2 1 0,3 3 0</inkml:trace>
  <inkml:trace contextRef="#ctx0" brushRef="#br0" timeOffset="85">15937 11906 9854,'12'-8'0,"1"1"0,-1 2 0,1 0 0,0 1 0,4 0 0,2 1 306,1 2 0,4 0 0,0-2 1,5-1-1,2 1 0,2 0 1,-1 1-1,-2-3 0,-1 3-545,0 0 0,2 1 0,-5-2 0,0-1 0,-3 1 0,0 2 0,-3 1 0,-1 0 0,-1 0 0,-2 0 239,-3 0 0,0 0 0,-1 0 0</inkml:trace>
  <inkml:trace contextRef="#ctx0" brushRef="#br0" timeOffset="86">15962 12278 8167,'12'0'371,"1"0"1,0 0 0,3 0 0,1-1-1,3-2 1,3-2 0,5-1 0,5 1-43,3 2 1,1-3 0,-1 1 0,0-1-1,-2 1 1,2 1 0,-3 0-915,-1-1 0,1 0 0,-3 2 0,0-1 1,1 1 584,-4 2 0,-1-5 0,-1 0 0</inkml:trace>
  <inkml:trace contextRef="#ctx0" brushRef="#br0" timeOffset="87">17425 12067 8057,'0'-6'0,"0"-1"0,0 3 692,0-5 0,0 2 1,0-1-1,0-2 1,2 1-407,2 1 0,4 1 1,7 4-1,3-1 1,3 0-1,4 0 0,4-1-409,2 3 0,-2 0 0,3 1-213,-2-3 1,5 2-1,-4-2 1,1 3 0,-3 1-1,-3-2 1,-2 0 0,-2-2 335,-2 1 0,1-4 0,4 0 0</inkml:trace>
  <inkml:trace contextRef="#ctx0" brushRef="#br0" timeOffset="88">18058 11733 8978,'4'-9'0,"1"2"0,2 1 0,3-1 304,1-3 1,3 3-1,2 0 1,5 0 0,2 2-1,2-1 1,-1 4 38,-4 0 1,2 2 0,-5 0-263,-2 0 0,-3 2 1,-3 2-1,-5 4 0,-3 4 1,-2 4-134,-3 0 0,-7 5 0,-6-3 1,1 0-1,-1 1 0,1-1 0,0 0 1,4-2-1,2 1-177,2-1 1,5 1 0,-1-5 0,4 1-1,4-1 1,6 0 0,4 1 0,4-1-157,1 1 0,0-1 1,2 0-1,-5 1 1,-2-1-1,-3 1 0,-2-1 1,-5 0 401,-3 1 0,-6-1 0,-5 1 0,-5-1 0,-6-1 0,-1-1 0,0-2 0,3 2 0,-1-1-63,1 0 0,4 0 1,-2-5-1,4-1 46,0-1 0,1-2 0,-1 0 0</inkml:trace>
  <inkml:trace contextRef="#ctx0" brushRef="#br0" timeOffset="89">18566 11745 8001,'0'-8'3377,"0"-1"-2859,0 7 1,0-2 0,0 8-320,0 4 1,0 9-1,2 5 1,0 4 0,3 4-1,-3 2 1,0 2 0,-2 2-444,0 1 1,0-5 0,0-3-1,0-4 1,0-3 0,-2-4-1,0-3 244,-3-4 0,1-2 0,4 4 0</inkml:trace>
  <inkml:trace contextRef="#ctx0" brushRef="#br0" timeOffset="90">19298 11509 9024,'0'-12'0,"0"0"377,0-1 1,-5 6 0,-4 6 0,-2 6 0,-1 11 0,-2 4 0,-1 6 0,-3 2-302,-1 2 1,4 3-1,-2 9 1,3 2-1,2 1 1,1 1-1,3 1 1,3-2-1,5-1-613,5-2 0,1-12 1,7 2-1,1-9 1,1-6-1,1-4 1,1-2 536,1-2 0,1 2 0,6-5 0</inkml:trace>
  <inkml:trace contextRef="#ctx0" brushRef="#br0" timeOffset="91">19621 11633 8063,'0'-8'398,"0"0"0,5 1 0,3-1 0,3 4 1,3 2-1,1 2 0,3 0 0,1 0 0,4 0-240,0 0 0,-4 4 0,-2 2 1,-3 1-1,-2 2 0,-1 2 1,-3 2-1,-4-1 0,-2 1-92,-2-1 1,-2 0 0,-2 2-1,-4 1 1,-3 2 0,-1-2 0,-1-1-1,1-2 1,-1 1-12,1-1 1,5 0-154,3 1 0,-2-5 1,2 0-1,2 2 0,2 1 1,4 1-1,5 1 1,5-1-375,3 1 1,-1-1 0,-2 0-1,1 1 1,0-1 0,-4 1-1,-5-1 1,-5 0 187,-1 1 1,-5-5-1,-5 0 1,-5 1-1,-6-1 1,-1-1-1,0 0 1,1-2 168,-1 1 0,4-1 0,2-2 1,2 1-1,2-1 115,-1-2 0,6-6 0,2-2 0</inkml:trace>
  <inkml:trace contextRef="#ctx0" brushRef="#br0" timeOffset="92">20154 11695 8681,'5'-12'669,"4"0"1,-3 3 0,3 2 0,0 2-1,2 1-420,2-2 0,-5 5 1,0-3-1,1 4 1,-1 3-1,-1 2 0,-2 2 1,-3 3-272,-5 1 0,-4 5 0,-5 1 0,-2-2 0,-1 0 0,-2 0 0,1 2 1,-1-2-1,2-1-150,4-2 0,0 0 0,5 1 0,1-1 0,-1 1 0,5-1 0,4-1 0,5-1 0,4-2-342,5 2 1,-3-1 0,2 1 0,-2-2 0,-2 0 0,-1 1 0,-1-1 479,-2 2 0,-5 1 0,1 1 0,-4 0 0,-5 1 0,-6-1 0,-6-1-3,-2-2 0,0 2 0,-3-5 1,2 1-1,2-1 0,3-2 37,1 0 0,2 0 0,0-4 0</inkml:trace>
  <inkml:trace contextRef="#ctx0" brushRef="#br0" timeOffset="93">20427 11683 8674,'0'-12'592,"5"3"0,3 2 0,3 2 0,2 2 0,-1 2 0,1 1-351,-1 0 0,0 0 0,1 0 1,-1 1-1,1 2 0,-2 2 1,-2 2-305,0 3 0,-5 0 0,3-1 1,-2 0-1,-2 0 0,-2 2 1,-1 2-1,0-1 0,0 0 0,-1 2-30,-3 3 0,-3-3 0,-6 2 0,2-1 0,2 0 1,1 2-1,-1-2 0,1-1 25,0-2 1,1 1 0,-3-1 0,3 0 0,0 1 0,-1 1 0,-4 1-3105,-3 1 3172,-13 1 0,2 1 0,-11 1 0</inkml:trace>
  <inkml:trace contextRef="#ctx0" brushRef="#br0" timeOffset="94">20389 12080 8149,'2'-7'100,"1"1"1,2 2 0,2 0 132,3 1 0,-3 2 0,-1 0 0,1-2 0,0-1 526,3 1 0,-3 0-667,1-1 0,-4 3 1,4-3-1,2 2 0,1 2 1,1 0-1,1 0-43,-1 0 1,1 0 0,-1 2 0,0 0 0,0 4 0,-3-1-69,-1 1 1,-5 4-1,1-2 1,-2 3 33,-2 1 0,-2 1 0,0-1 0,-4-1 0,-1-1 0,-2-2 0,-3 2-103,0 1 1,0 0-1,-1-2 1,0-2 0,-3 0-1,0-1 1,-1-1-1,-1-1-110,-2 2 1,0-3-1,1 3 1,0 1 0,1-1-1,0-1 1,3-2 197,1-1 0,2-2 0,-1 0 0</inkml:trace>
  <inkml:trace contextRef="#ctx0" brushRef="#br0" timeOffset="95">20799 11571 7030,'0'-12'471,"0"0"1,5 5-1,4 1 1,2 2-1,2 0 1,2 1 0,3 2-1,2 1 2302,2 0-2628,-4 5 0,4 6 0,-4 6 0,0-1 1,-1 2-1,-3 3 0,-4 4-146,-6 4 1,-3-2-1,-1 6 1,-1 3 0,-3 3-1,-6 2 1,-4-1 0,-3-1-1,-1-2 1,-2-1-631,1-3 1,-2-3 0,-3-5 0,-1 0 0,-1-2 0,-2-2 0,-1-3 630,1 0 0,-3-5 0,-1 5 0</inkml:trace>
  <inkml:trace contextRef="#ctx0" brushRef="#br0" timeOffset="96">21617 11881 9063,'-7'-12'0,"5"1"307,4 3 1,5 2 0,6 6 0,0 0-1,4 0 1,4 0 0,1 0 0,0 0-325,-2 0 0,5 0 0,4 0 0,0 0 1,0-1-1,3-2 0,2-2 0,3-1 0,-1-1-310,-1 0 0,-8 3 0,2-3 0,-4 0 0,-3 0 327,-1-2 0,-6-2 0,3-2 0</inkml:trace>
  <inkml:trace contextRef="#ctx0" brushRef="#br0" timeOffset="97">21828 11621 8258,'0'-6'1540,"0"6"0,0 7 387,0 4-1777,0 7 0,4 2 0,0 7 0,1 5 0,-1 6 0,0 5-233,-1 4 0,-2 1 0,-1 0 1,0-2-1,0-6 0,0-6 1,0-6-1,0-5 0,1-5-3762,3-4 3845,3 1 0,11-8 0,2 6 0</inkml:trace>
  <inkml:trace contextRef="#ctx0" brushRef="#br0" timeOffset="98">22671 11559 8831,'-6'-6'0,"1"-2"262,4-3 1,1 3-1,1 1 1,4 0-1,3 2 1,3-1-1,3 2 1,1 0-1,3 0-150,1 1 1,2 2 0,2 1-1,-1 1 1,-1 2 0,0 2-1,-2 3 1,-3 5 0,-3 2-196,-5 0 0,-1 3 0,-4-1 0,1-1 0,-3 1 0,-2 1 0,-5 0 0,-2 1 92,-6 0 1,2-2 0,-5 2 0,4-1-1,0-2 1,1 1 0,-1-1 0,2 0-1,3-3 1,4 0-80,3-1 0,1 1 0,1-2 0,3-2 0,4-2 0,5-1 0,2-4-122,1 0 1,6-2-1,-1 0 1,3-2-1,0 0 1,1-4 0,0-2-1,1-4 192,3-4 0,3-6 0,5 3 0</inkml:trace>
  <inkml:trace contextRef="#ctx0" brushRef="#br0" timeOffset="99">23267 11609 8083,'-8'0'-1015,"-1"0"1664,0 0 1,2 0 0,0-2 0,3-2-254,5-4 1,5 1 0,5-1 0,-2-1-1,0 1 1,0 1 0,2 0 0,2 2 0,-1-1-390,0 4 1,1-4 0,-1 2-1,1 1 1,-1 2 0,0 1-1,1 0 1,-1 1-708,1 3 0,-2 3 605,-3 6 0,2-4 0,-6 4 0,-2 3 1,0 2-52,-2-1 0,-2-4 258,-2 0 0,2 1 1,-7 1-1,0 1 0,-2 1 1,-2 1 9,1 2 1,-1-2-151,1-1 1,1 1 0,3-2-1,2-1 1,2-1-87,0-1 1,4-5 0,5-1-1,4-2 1,3-2 0,5-3-1,1-4 1,1-3-627,0 0 1,2-4 739,4 3 0,5-9 0,2-2 0</inkml:trace>
  <inkml:trace contextRef="#ctx0" brushRef="#br0" timeOffset="100">23800 11571 8059,'-7'-8'838,"3"0"1,4 0 0,3-1 1650,1 1-2288,0 5 0,0-4 1,2 5-1,1-4 0,2 1 1,2-1-1,0 2 1,0 0-76,2 0 1,-4-2 0,8 3 0,-3-1 0,-2 2 0,1 0 0,-1 2 0,0 0 0,1 0-277,-1 0 1,1 2-1,-1 0 1,-1 4 0,-3 1-1,-2 2 1,-2 2 0,0 2-63,-1-1 1,-2 1 0,-1-1 0,-1 2 0,-3 1 0,-6 1 0,-4 0 210,-2-3 1,-1 1 0,3 1 0,-1 3 0,-1 0 0,1 1 0,1-1 0,1 2 23,1-1 1,1-4 0,3 2-1,3-4 1,5 0 0,5-2 0,4-3 547,6-4-507,-1-2 1,10-2 0,-5-2 0,2 0 0,-1-4 0,2-1-292,2-3 1,5 4-1,0-3 1,0 0-1,-1-1 1,3 0 0,-1 3-1,0 1 1,-2-1-574,-2-3 0,-2 5 0,-2-1 1,-3 2 799,-1 0 0,-2 0 0,-3 4 0</inkml:trace>
  <inkml:trace contextRef="#ctx0" brushRef="#br0" timeOffset="101">17004 13531 7918,'-13'-7'227,"1"2"0,-1 5 1,1 0-1,-2 0 1,-1 1-1,-1 4 1,0 6-1,4 6 1,2 1-1,3 1 1,2 1-1,2 0 41,2-1 0,4 4 0,3-7 1,7-1-1,2-1 0,2-3 1,0-3-1,1-4 0,2-2 1,-1-2-592,3 0 1,0 0-1,0-2 1,-3-2-1,1-4 1,-2-3-1,0-1 1,-3-1 59,-2 1 0,-4-1 0,-2 1 0,-2 0 0,-2-1 0,-2-1 0,-2-1 0,-5-1 229,-6 1 0,0 2 0,-6 3 0,1 2 0,-1 0 0,0 1 0,-1 3 0,1 3 1,0 1 118,3 0 1,4 0-86,7 0 0,11 0 0,12 0 0</inkml:trace>
  <inkml:trace contextRef="#ctx0" brushRef="#br0" timeOffset="102">17512 13432 8542,'-12'5'291,"-1"4"0,1 3 0,0 3 1,-1 2-1,1-1-52,-1 2 0,2-3 1,3 5-1,4-3 0,2-1 1,2-3-1,2 0 0,2-1 1,4 1-1,5-2 0,3-3-276,5-4 1,2-3 0,1-1-1,-2-1 1,-2-3 0,1-4 0,0-3-1,-2-2-249,-1 1 1,-3-1 0,-5 1 0,-3 0 0,-2-1-1,-2-1 1,-2-1 0,-2-1 293,-3 1 1,-3 1 0,-5 1 0,-1 1 0,-1 0-1,-2 1 1,-3 1 0,-2 3-352,0 1 1,5 2 0,-4 4 0,2 0 0,3 0 342,2 0 0,0 0 0,1 0 0</inkml:trace>
  <inkml:trace contextRef="#ctx0" brushRef="#br0" timeOffset="103">17128 13097 8050,'-6'-7'1357,"3"-3"-1122,-5 6 0,5 6 1,-1 7-1,3 5 0,1 4 1,1 0-1,3 1 1,5-1-1,3 0 0,6-3 1,5-1-136,5-2 0,5-3 0,-4-3 0,0 0 0,0-3 0,0-2 0,-3-1 0,-3 0-431,-2 0 1,-6-4-1,2-2 1,-3 1 0,-3-2-1,-2 2 1,-2-2 0,-1 0 87,-4-3 1,0 3-1,-2-1 1,0-2-1,-2-1 1,-2-1-1,-4 1 1,-4 1 227,-5 2 0,2 0 1,-4-3-1,-1 1 1,1 3-1,-2 2 1,1 2-1,0 1 73,2 2 0,-2 2 0,3 2 0,2 4 0,1 3 0,2 2-58,-1-1 0,1 0 0,0 1 0</inkml:trace>
  <inkml:trace contextRef="#ctx0" brushRef="#br0" timeOffset="104">18331 13568 8067,'-7'-5'247,"-4"3"430,2-2 0,5 3 1,4 1-1,7 0 0,6 0-489,3 0 1,-1 0 0,6 0-1,1 0 1,1 0 0,2 0 0,0-2-1,0 0 1,0-3-387,0 3 0,-2-4 0,-1 2 0,-3 0 0,1 0 0,-3 0 0,1 0 198,-2-2 0,3-1 0,0-5 0</inkml:trace>
  <inkml:trace contextRef="#ctx0" brushRef="#br0" timeOffset="105">19174 13184 8098,'0'-9'801,"0"1"0,-4 7 1,-2 1-1,1 8-560,-1 7 1,2 3-1,4 4 1,-1 0 0,-2 4-1,-1 6 1,1 4-201,2 1 1,1 4 0,0 2 0,0 0 0,0 0 0,0-5-1,0-3 1,0-8 0,0-3-391,0-4 0,0-9 1,1 2 348,3-2 0,3-6 0,6 1 0</inkml:trace>
  <inkml:trace contextRef="#ctx0" brushRef="#br0" timeOffset="106">19434 13432 8535,'-12'-7'579,"1"4"1,1 4-239,2 4 0,5 4 1,-1 1-1,3 5 0,1 6 1,0 1-1,1 0 0,3-3 1,5 0 397,2 1 0,1-5-1029,0 1 0,2-3 0,1-4 0,3-2 1,0-1-1,2-3 0,-3-2 138,1-1 0,0 0 1,-3-1-1,2-4 1,0-1-1,-1-3 1,1 1-1,-2-2 1,-3-1-72,-4-1 0,2-5 1,-4 1-1,-1-1 1,1-1-1,-4-2 0,0-4 1,-4 1 54,-2 2 1,-3-1-1,-5 6 1,-2 1-1,-1 2 1,-2 3 0,1 4-1,-1 0 293,1 3 0,-1 2 0,4 1 0,-3 1 0,0 3 1,1 5-1,1 2-125,1 1 0,1 1 0,0-1 0</inkml:trace>
  <inkml:trace contextRef="#ctx0" brushRef="#br0" timeOffset="107">20067 13184 8116,'-6'-7'780,"4"3"0,-5 8-350,1 4 1,2 3 0,4 3-1,0 2 1,0 5 0,0 3 0,0 2-1,0 3 1,0 4 0,0 4 0,0 1-698,0 0 0,0 4 0,-1-7 1,-2-2-1,-1-1 0,1-6 0,0-3 1,1-3-1,-2-3 267,1-1 0,1-3 0,2 0 0</inkml:trace>
  <inkml:trace contextRef="#ctx0" brushRef="#br0" timeOffset="108">20501 13345 8342,'-12'-7'298,"-1"3"1,2 4 0,2 4 0,0 6 0,1 3 0,1 5 76,3 2 1,-1 2 0,0 5 0,4 2-1,4-3 1,5-2 0,3-5 0,1-1-1,2-4-441,3-5 1,-2 1 0,4-6-1,-1-1 1,-3-2 0,0-2-1,1-3-22,0-4 0,1-3 0,-5-2 1,-1 1-1,-1-2 0,-3-1 0,-2-2 1,-2 2-1,-2 1-607,-1 2 1,0-5 373,0 1 0,-1-2 0,-3 3 0,-4 0 0,-3 2 0,-2 4-50,1-1 1,-1 4 275,1 2 0,-1 3 0,0 1 0,-4 0 0,-2 1 0,0 2-1106,2 1 1201,3 6 0,2-3 0,-1 5 0</inkml:trace>
  <inkml:trace contextRef="#ctx0" brushRef="#br0" timeOffset="109">20848 13208 8934,'0'-12'3177,"2"5"-2129,2 3 0,1 8-953,4 4 0,-4 3 0,-5 3 0,0 3 0,0 3 0,0 5 0,0 4 0,0 6-97,0 5 0,-1-2 0,-2 2 1,-3-4-1,0-4 0,-3-2 1,2-4-1,3-4-836,3-5 1,-3-3 0,0-2 747,1 0 0,3-5-1839,4-3 1929,-3-2 0,10-8 0,-4-1 0</inkml:trace>
  <inkml:trace contextRef="#ctx0" brushRef="#br0" timeOffset="110">21506 13432 8114,'7'-6'305,"-2"-2"0,-1-3 0,2-1 0,-1-1 267,1 1 1,-2-1 0,-4 1-1,-2 1 1,-2 1 0,-5 3-463,-6 2 1,1-3 0,-4 3 0,1 3 0,-1 0 0,-1 4 0,-2 2 0,1 5 0,0 7-134,3 4 1,0 5 0,5 4 0,1 3 0,2-1 0,5 0 0,3-4 0,1-1-1,0-3-92,0-4 1,7-4 0,4-5 29,4-2 0,6-5 1,-2-1-1,3-4 1,4-7-1,2-2-111,2-1 1,-4-6 0,3-3 0,-3-2 0,-2-2 0,-4 0 0,-2 1 0,-3-1 33,-2 0 1,2-4 0,-7 0 0,2 0 0,0 0 0,-4 0 0,1-1 0,-1-2 147,-1-1 1,1-8-1,-3 6 1,1 2-1,-1 2 1,-2 3-1,-1 3 1,0 5 554,0 3 1,0 3 0,-1 3-195,-4 3 0,0 4 0,-5 9 1,3 8-1,0 6 0,2 6 0,-1 4 1,4 4-311,0 3 0,2 5 1,0 2-1,0-1 1,0 3-1,-1-1 0,-2 1 1,-1-1-356,1-2 0,3-4 0,3-2 0,3-4 0,0-6 0,4-4 0,1-3 0,0-2-2107,-3-5 0,3-6 2425,-2 2 0,2-5 0,1 2 0</inkml:trace>
  <inkml:trace contextRef="#ctx0" brushRef="#br0" timeOffset="111">21952 13382 8256,'0'-12'2129,"0"6"-1877,0 6 0,0 6 0,0 8 0,0 1 0,0 3 0,0 1 0,0 2 0,-1-1 0,-2 0 0,-1-3-502,1-1 0,2 1 1,-1 0-1,0-2 250,-3-1 0,-4-7 0,2-2 0</inkml:trace>
  <inkml:trace contextRef="#ctx0" brushRef="#br0" timeOffset="112">21915 13208 8129,'0'-12'0,"0"0"569,0-1 1,0 5-1,1 1 1,2 0 1340,1 0-2096,0 5 0,2-3 1,2 10-259,3 3 444,2 3 0,-1 1 0,0 1 0</inkml:trace>
  <inkml:trace contextRef="#ctx0" brushRef="#br0" timeOffset="113">22151 13382 10745,'0'13'626,"0"-1"0,0 2 0,0 1 1,0 1-449,0 0 1,0 1-1,0 0 1,1-2 0,2-1-1,2-3 1,1-1-1,-1-2 1,-1 0-153,2-1 0,1-1 0,5-6 0,1 0 0,-1 0-185,0 0 0,1 0 1,-1 0-1,-1-2 1,-1-2-1,-2-3 1,0-1-1,1 0 1,-2-3 25,-2-5 0,5 1 1,-3-5-1,1-1 0,-1 0 1,0 1-1,-2-1-136,1 2 1,2-5 0,-4 5 0,0 0 0,0 2 0,1 3-709,-3 2 0,0 4 977,-2-1 0,-6 7 0,-1-4 0</inkml:trace>
  <inkml:trace contextRef="#ctx0" brushRef="#br0" timeOffset="114">22820 13208 8270,'-1'-11'0,"-2"2"134,-1 1 0,0 3 0,4-3 0,1 0 1,2 0-1,3-1 0,0 0 399,4-2 1,1 2 0,3 3 0,2-1 0,4 1 0,0 1 0,1 2 0,1 1 0,0 2-416,-1 0 1,-3 5-1,-6 0 1,-1 2-1,-1 3 1,-3 1-1,-2 1 1,-3 0 0,-5 1-1,-5-1-113,-3 1 0,-7-2 1,-2-2-1,0 0 1,-1-1-1,0 0 1,2-1-1,3 0-323,2 0 1,3 1 1,2 5 0,4-1 0,6 0 1,3 1-1,5-1 0,2 2-1155,1 2 1,1-2 1210,-1 3 0,-1-3 0,-1-2 0,-2 0 0,0 1 84,-1-1 0,-1-4 310,-6 1 0,0-5 0,-2 3 0,-2-2 0,-6-1 0,-3 0 503,-4 1 0,-1-1-854,2-4 0,2 4 0,-3 0 1,4-1 216,0-2 0,1-1 0,-1 0 0</inkml:trace>
  <inkml:trace contextRef="#ctx0" brushRef="#br0" timeOffset="115">23143 13246 8246,'8'-13'337,"0"1"0,-1 4 0,3-1 1,-2 1-1,0 0 0,1 1 196,-1 1 0,-1 1 1,2 2-1,0-1 1,0 1-1,2 2 0,2 2 564,-1 3-1051,-5 3 0,-1 2 0,-8-1 0,-2 1 0,-4 2 0,-5 1 1,-2-3 72,-1-1 1,-2-1 0,3 3 0,-2-2 0,2 2 0,3 1-1,3 1-307,5 1 0,3-5 0,2 0 0,3 2 0,3 1 0,1 1 0,1 1 1,0-2-572,2-3 1,-2 3-1,-1-3 1,0 3 0,-1 2 633,-3-1 0,-7 1 1,-3-2-1,-4-2 1,-4-2-1,-1 0 1,-2-1-1,0 0 93,-3 1 1,4-3 0,-4 3-1,2 0 1,3 0 31,2 3 0,6-5 0,1 1 0</inkml:trace>
  <inkml:trace contextRef="#ctx0" brushRef="#br0" timeOffset="116">23366 13258 8611,'1'-12'1021,"4"-1"1,-4 5-1,4 1-554,1 2 0,-1 2 0,4 7 0,-5 4 0,-3 3 0,-1 2 0,0-1-488,0 1 1,0-1 0,0 0 0,0 1 0,-1-1 0,-2 1 0,-1-1-130,1 0 1,2-3 0,1-1 0,-2 2 0,0 1-1,-2 1 1,1 0 0,0 1-148,-1-1 1,1 1 0,-4-1 0,0 0 0,2 1 0,-2-1 0,1 1 0,0-1 201,-1 0 0,3-1 1,-3-1-1,0-2 1,0 2-1,-3 1 0,-1 0-42,-1-3 1,-1 3 0,0-4-1,-4 1 1,-4 1 0,-2-1-1,0 0 137,2 1 0,-3-1 0,5 4 0</inkml:trace>
  <inkml:trace contextRef="#ctx0" brushRef="#br0" timeOffset="117">23552 13345 8211,'6'-11'1536,"0"1"1,3 3-1177,-1 2 1,0 1 0,5 4 0,-1 0 0,0 0 0,1 0 0,1 0-1,1 0 1,1 0 0,0 0 0,-1 0-992,1 0 1,-6 0 0,2 1-1,-1 2 631,0 1 0,2 6 0,-1-3 0</inkml:trace>
  <inkml:trace contextRef="#ctx0" brushRef="#br0" timeOffset="118">23478 13543 9136,'12'-5'520,"0"3"1,1-2-1,1 3 1,1 1-270,1 0 1,1 0 0,-5 0 0,1 0 0,0 0 0,3 0 0,0 0 0,1 0 0,-1 0 0,1 0 0,-1 0-1349,2 0 0,-4-4 1,3 0 1096,-4 1 0,5-4 0,2 0 0</inkml:trace>
  <inkml:trace contextRef="#ctx0" brushRef="#br0" timeOffset="119">24061 13407 8317,'12'0'288,"0"0"1,1 0 0,-2-1-1,-2-2 1,0-1 0,0 1 0,2 2-1,2 1-165,-1 0 1,1 0 0,-1 0-1,0 0 1,1 0 0,-1 0-1,1 0 1,-1 1-983,0 3 859,1-3 0,5 5 0,1-6 0</inkml:trace>
  <inkml:trace contextRef="#ctx0" brushRef="#br0" timeOffset="120">24383 13246 7984,'6'-11'300,"2"2"0,3 0 1,1 5-1,1 1 1,-1 0 385,0-1 0,-3 3 0,-1-4 1,2 4-1,-1 2 0,0 4 1,-5 3-595,-3 3 1,-2 1 0,-3-1 0,-5-1 0,-2-3 0,0 0 0,2 0 0,2 2-333,1 2 1,2-2-1,4-1 1,1 1 0,4 4-1,3 2 1,1 2-1,1-1-375,-2 2 0,-1-4 0,2 2 0,-5 0 0,-3-1 0,-1 1 0,-1-2 0,-3-3 542,-5-3 0,2-1 0,-1 1 0,-2-2 0,-2-2 0,-3 0 0,-2 0 0,2 0 347,1 1 1,2 0 0,0-2-1,1 2 1,1 1 0,3 1 0,0-2-1,2 2-1413,-1 0 0,2-3 1139,4 5 0,0-1 0,0 4 0</inkml:trace>
  <inkml:trace contextRef="#ctx0" brushRef="#br0" timeOffset="121">24619 13295 8376,'4'-8'665,"0"0"0,1 5 1,-2-2-1,3 0 1,1 1 2479,2 1-2811,-3 2 1,5 1 0,-4 1 0,0 4 0,-3 3-304,-3 3 1,-1 7 0,0 2 0,0 4-1,0 1 1,0 1 0,-1 1 0,-2 2-1,-3-1-1288,0-2 0,-1 2 0,-3-2 0,2-3 0,-1-1 1257,3-2 0,-11 3 0,3-4 0</inkml:trace>
  <inkml:trace contextRef="#ctx0" brushRef="#br0" timeOffset="122">17748 14870 8194,'-13'0'2230,"5"0"-1882,0 0 0,6 0 1,2 0-1,7 0 1,4 0-1,3 0 1,3 0 263,3 0 1,4 0-708,1 0 1,-1 0-1,1 0 1,0 0 0,0 0-1,0 0 1,-1 0 94,1 0 0,0 0 0,0 0 0</inkml:trace>
  <inkml:trace contextRef="#ctx0" brushRef="#br0" timeOffset="123">18554 14523 9038,'0'13'0,"0"0"0,0 2 0,0 3 267,0 2 0,0 0 0,0 7 0,0 0 0,0 2 0,0-1 0,0-1 0,0 1 0,0 1-386,0-2 0,0-1 0,0-1 0,-1 0 0,-2-2 0,-3-1 119,-1-1 0,-1 0 0,-4 4 0</inkml:trace>
  <inkml:trace contextRef="#ctx0" brushRef="#br0" timeOffset="124">18951 14746 7946,'-13'0'132,"5"0"0,1 2 0,0 2 0,2 4 0,-2 3 97,0 2 0,3-1 0,-3 2 0,2 1 0,2 3 0,3 0 0,4 1 0,4-1 0,3 0 0,3-3 1,1-1-211,2-2 1,3-1-1,-2-2 1,0-5-1,1-3 1,-1-1-1,0-1 1,-1-2-222,1-1 1,-4-6 0,2 2-1,-2-3 1,-3-2 0,-3 1-1,-4 0-132,-2-1 1,-2 1-1,0-1 1,-2 1-1,-2 0 1,-4-2-1,-3-1 1,-2-2 182,1 2 1,-5 0 0,1 1 0,-1 0 0,1 5 0,-1 0 0,1 4 0,-1-1 250,1 4 0,3 0-100,5 2 0,0 6 0,-5 1 0</inkml:trace>
  <inkml:trace contextRef="#ctx0" brushRef="#br0" timeOffset="125">19621 14486 8361,'0'-12'3224,"0"-1"-2947,0 1 1,0 14 0,0 8-1,0 7 1,0 6 0,0 5-1,0 5 1,0 3 0,0 1-1,0 0 1,0-1 313,0-3 0,-5 1-1176,1-5 0,-4 0 1,2-4-1,0 0 1,-3 0-1,1-1 585,0 1 0,5-5 0,-3-3 0</inkml:trace>
  <inkml:trace contextRef="#ctx0" brushRef="#br0" timeOffset="126">20030 14771 8216,'-8'-11'255,"-1"3"0,1 1 1,-4 4-1,-1-1 1,1 1-1,-2 2 1,-3 1-1,-2 1-11,0 3 1,-5 3 0,5 6-1,0-1 1,2 2 0,5 1-1,4 3 1,4 0 0,2 1-294,2 1 1,2-5-1,3 1 1,7-2-1,8-3 1,3-1 0,2-3-1,0-2 1,0-2-234,-1-2 0,0-1 0,-2-1 0,-3-2 0,0-2 0,-1-1 0,0-1 0,-3 0 70,-1-2 0,-6-2 0,-1-2 0,0 1 0,-1-1 1,-1 1-1,-2 0 0,-3-1-436,-4 1 1,1-5 640,-5 1 0,0-1 0,-5 6 0,1 2 0,-1 0 1,1 1-1,0 1-63,-1 3 0,1 3 70,-1 1 0,1 0 0,0 0 0</inkml:trace>
  <inkml:trace contextRef="#ctx0" brushRef="#br0" timeOffset="127">20513 14474 12430,'-4'13'0,"0"2"222,1 2 0,-2 11 0,1 1 0,0 5 0,0 3 0,-2 0 0,1-1 319,-1-3 1,-4 2-772,2-6 1,1 0 0,0-5 0,0 1 229,1 0 0,-3 0 0,-3 0 0</inkml:trace>
  <inkml:trace contextRef="#ctx0" brushRef="#br0" timeOffset="128">21258 14560 7896,'0'-12'467,"0"4"0,0 4 1,0 5-1,0 10 1,0 5-93,0 7 0,0 1 0,0 3 0,0-1 0,-2-3 0,-1 1 0,-1-2 0,2-2 0,0-3 0,2-3 0,2-3-449,2-3 1,-2-1 0,7-4-1,0 1 1,2-3 0,2-2-168,-1-3 0,1-6 0,0 0 1,3-4-1,0-3 0,-1-3 1,-1-2-1,-2-1 0,-1-2 28,-2 0 0,2 2 0,-3 2 0,3 5 0,0 2 0,-1 3 0,-2 2 125,2 5 0,-3 6 1,-1 5-1,0 6 1,-3 5-1,-2 4 0,-1 0 1,0 0 229,0-1 1,0-4 0,0 2-1,0-1 1,0-3-55,0-1 0,1-7 0,2-5 1,3-4-1,1-5 0,2-1-154,2-1 1,-2 1 0,-1-4 0,1-2 0,2-1 0,2-2 0,-1 2 0,1 1 0,-1 2-37,0-1 0,2 1 0,1 1 0,2 3 1,-2 4-1,-1 2 0,-2 2 192,1 0 0,-1 2 0,-1 3 0,-1 6 1,-3 4-1,0 2 0,-2-1 0,1 2-113,-4 2 0,0-4 0,-2 3 0,0-1 1,0-3-1,0-1 0,0-1-759,0-1 782,0-5 0,-6 4 0,-1-4 0</inkml:trace>
  <inkml:trace contextRef="#ctx0" brushRef="#br0" timeOffset="129">22002 14709 8412,'-20'0'0,"4"0"0,2 2 419,2 2 0,1-2 0,1 5 1,3 0-1,0-1 0,2 1-211,-1 0 0,2-3 0,6 3 0,2-1 1,5 0-1,5-1 0,3-2 0,-1-1 0,1-2 1,-1 0-304,-1 0 0,-1 0 0,-1 0 1,-1 0-1,-1-2 0,-3-2-385,-4-4 0,-2-3 0,-4 0 1,0 1-1,-4 3 0,-1 2 1,-2 2 157,-2 2 0,2-4-28,1 1 1,4 0 349,-4 4 0,10 0 0,0 0 0</inkml:trace>
  <inkml:trace contextRef="#ctx0" brushRef="#br0" timeOffset="130">22374 14746 7932,'-8'-11'193,"-1"3"1,5-2 0,-4 6-1,-2 0 1,-1 0 121,-1 0 0,-1 0 1,1 4-1,0 0 0,-1 0 1,1 1-1,-1 2 1,1 4-1,0 4-339,-1 7 1,6-2 0,3 1 0,3-3 0,2-3 0,3-2-1,5-2 1,2-1 0,2-2-161,4 1 0,-3-3 1,4 0-1,-2-3 0,1-4 1,-1-2-1,1-3 0,1-1 83,1-1 1,-3-5 0,4-1 0,-2-1 0,-3-3 0,-1-2 0,-2-2 0,0-1-12,1-2 1,-2-6 0,-1 4-1,-4-3 1,1 1-1,-1-1 1,-1-1 0,-2 1 132,-2 1 0,-1 4 0,-1-3 0,-2 1 0,-2 2 0,-1 1 0,-1 7 0,2 5 434,-1 5 1,-3 3 0,0-1 0,-2 8 0,-1 8 0,1 9-117,3 6 0,-3 6 1,4 4-1,0 5 1,3 4-1,2 6 0,2 7 1,0 7-481,0 5 0,0-4 0,0 1 1,0-6-1,0-6 0,2-9 0,1-5 1,2-5 140,2-2 0,7-1 0,5-4 0</inkml:trace>
  <inkml:trace contextRef="#ctx0" brushRef="#br0" timeOffset="131">22907 14399 8182,'-7'-5'311,"3"-2"0,8-4 0,5 2 1,3 5-1,3 3 0,2 1-44,-2 0 0,3 0 0,-2 0 0,1 0 1,-1 1-1,1 2 0,-3 3 0,-3 0-242,-3 4 0,-5 2 1,1 4-1,-3 0 0,-2-1 1,-3 1-1,-5-1 1,-3 1-1,-3-1 77,-2-1 1,1-1 0,3-1 0,1 0 0,1 1 0,1-1 0,3 1-1,2-1-253,2 0 1,3 1 0,4 1 0,6 2 0,4 3 0,2 1 0,-2-2 0,-3-2 0,-4 1-1526,-2-2 1,0-1 1504,-5-2 1,0-4 0,-2 1-1,-3-1 1,-6-1 0,-6-2-1,-1-1 175,0 0 1,-4 1-1,3-5 1,0 0-1,2 0 1,3 0-1,2 0-290,0 0 1,5-2 285,2-2 0,15-3 0,4-5 0</inkml:trace>
  <inkml:trace contextRef="#ctx0" brushRef="#br0" timeOffset="132">23304 14511 8630,'0'-13'504,"4"1"1,2 1 0,-1 1-54,1 2 0,3 4 0,0-3 0,2 3 0,0 5 1,-3 6-413,-4 4 0,-3 2 0,-1 0 0,-1 2 0,-3 2 0,-4-2 0,-3-2 0,-3-4 70,-3-1 1,4 1-1,-4 3 1,3 1 0,3-1-342,3 0 1,4 1-1,8-1 1,4 1-1,3-1 1,2 0-1,-1 1-519,0-1 1,-3 1-1,-2-1 1,-2 0-1,-2 1 1,-2-1 806,-1 1 1,-1-5-1,-3-1 1,-5-2-1,-2-1 1,-1 1 0,0-1-1,-2 0 1,-1 0 863,-2 0 1,1 0-1,3-2 1,1 0-376,-1 2 0,8 1-545,5-5 0,11 0 0,8 0 0</inkml:trace>
  <inkml:trace contextRef="#ctx0" brushRef="#br0" timeOffset="133">23639 14498 7777,'5'-11'0,"4"3"0,2 4 150,1 3 0,0-4 1,1 1-1,-1 2 1,1 2-1,-1 2 1,-1 4-1,-1 1 109,-2 2 1,-5 2 0,1 2 0,-3 1-1,-1 1 1,0 1 0,-1-1 0,-3-1 0,-4-1-1,-4-1 1,0 0 0,1 1 0,1-2 0,2-2 0,0 0 0,0-1 0,1 0 0,0 1-363,0 0 1,4 2 0,-2 2 0,1-1 0,-1 0 0,1 1 0,-1 1 0,-2 1-1,-1 1 1,-1-1-275,0-1 0,-2-3 1,-2-1-1,2-2 0,2 0 1,0 1-1,0-2 1,-2-2 288,-2-2 0,5 2 0,1 1 0,0-1 0,2 2 70,-1 0 0,-2-3 0,2 3 0,1 0 0,-2 0 0,0 1 1,-4 0-1,-3 1-326,-2 0 1,-5-2 0,3 2 343,-1 0 0,4-3 0,-3-1 0</inkml:trace>
  <inkml:trace contextRef="#ctx0" brushRef="#br0" timeOffset="134">23837 14672 8790,'9'-4'0,"-1"0"406,1 1 1,3 2 0,0 1 0,0 0 0,2 0 0,1 0 0,2 0-1,-2-2 1,0-1-418,2-1 0,-4 0 0,4 4 0,-3 0 1,-2 0-1,2 0 0,1 0-841,2 0 0,-1 0 0,-3 0 1,-1 0 851,0 0 0,-5 0 0,-1 0 0</inkml:trace>
  <inkml:trace contextRef="#ctx0" brushRef="#br0" timeOffset="135">23788 14870 10986,'8'-4'0,"0"0"496,2 1 0,1 2 1,1 1-1,1 0 0,-1 0 1,1 0-1,-1 0-570,0 0-219,1 0 0,-1 0 1,1 0-1,-1 0 1,0-1-1,1-2-1727,-1-1 1,1 0 2019,-1 4 0,0 0 0,1 0 0</inkml:trace>
  <inkml:trace contextRef="#ctx0" brushRef="#br0" timeOffset="136">24271 14585 8076,'0'-7'35,"-1"-2"0,-2 3 1,-1-1-1,1-2 266,2-2 0,1 2 0,1 2 0,3 0 1,5 2-1,2-1 0,3 2 0,2 0 0,3 0-252,1 1 0,6-2 1,-4 1-1,0 1 1,0 2-1,-1 1 1,-2 0-1,-1 0 1,-4 1-1,-3 3-1003,-3 4 950,-5 3 0,2 2 0,-5-1 0,0 1 0,-1-1 0,-2 0 0,-2 2-65,-2 3 0,-2-2 151,-3 5 0,0-3 1,-1 4-1,2-1 1,2 1-1,0-2 47,0-1 1,-1 3-99,2-5 1,1 1 0,4-5 0,-1 1 0,1-1 0,3 1-202,4-1 0,3-4-7,6 1 0,-1-7 0,0 2 0,2-2 1,1-2-1,2 0 0,-2 0 0,-1 0-289,-2 0 1,1 0 0,-1-2-1,0 0 1,1-4 465,-1-1 0,1-1 0,-1-4 0</inkml:trace>
  <inkml:trace contextRef="#ctx0" brushRef="#br0" timeOffset="137">24668 14610 8098,'0'-8'362,"0"-1"1,6 5 0,2-3-3,3 2 0,1 1 1,1 2-1,-1 0 1,2-3-1,1 3-394,2 0 0,1-2 1,-3 0-1,1 1 1,-2 3-1,-4 4 1,-6 5-63,-3 2 0,-1 3 0,-1 1 0,-3 1 0,-4 1 1,-4-1-1,0 2 0,0 0 85,-1 0 0,1 0 1,-1-3-1,1 2 0,0-2 1,1-1-1,2-2 25,5 0 1,3 1 0,4-1 0,4 1 0,5-2 0,3-3 0,2-3-175,-1 1 0,5-5 0,-3 3 0,0-2 0,0-2 1,-3 0-1,-1 0 160,-2 0 0,0-6 0,1-1 0</inkml:trace>
  <inkml:trace contextRef="#ctx0" brushRef="#br0" timeOffset="138">25003 14622 8098,'4'-8'624,"0"0"1,1 0 0,0 1-269,3 3 1,3-2 0,2 2 0,-1 1 0,1 2 0,-1 1-344,0 0 1,1 0 0,-1 1 0,-1 3 0,-3 5-94,-3 2 1,-4 1 0,-1 0 0,-1 1 0,-2-1 0,-3 2 0,-1 1 0,-1 2 0,0-2 124,0-1 1,-1-2 0,-3 2 0,0 1 0,1 1 0,1-2 0,3-1 69,1-1 1,2-6-1,4 6 1,2-2-1,2-4 1,4-1-1,3-3-272,2 3 0,-1-4 0,2 3 0,1-3 1,3-1-1,0 0 0,1-1 0,0-2-1599,3-1 0,2-4 1756,1 4 0,-1-6 0,1 3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5T08:00:50.109"/>
    </inkml:context>
    <inkml:brush xml:id="br0">
      <inkml:brushProperty name="width" value="0.09071" units="cm"/>
      <inkml:brushProperty name="height" value="0.09071" units="cm"/>
      <inkml:brushProperty name="color" value="#3165BB"/>
    </inkml:brush>
  </inkml:definitions>
  <inkml:trace contextRef="#ctx0" brushRef="#br0">3795 13705 7757,'7'-13'548,"-3"1"1,-1 10-1,1 8 1,4 8-1,5 6 1,3 5-1,4 4 1,0 4-314,1 3 0,-6 11 0,2 4 1,-4 3-1,-2 2 0,-2-2 0,-5-3 1,-3-8-238,-1-8 1,-4-6-1,-1-8 1,-2-6-408,-3-5 1,3-5 0,-1-5 0,-2-1 167,-1-3 0,0-9 0,1-9 0,2-5-34,-1-6 1,-2-3 0,0-3 0,1-1 57,2-1 1,3-10-1,-1 3 1,-1 0 39,0 1 1,4 1-1,-1-3 1,3-2 32,1-3 0,6 8 1,7 1-1,7 6 279,8 6 1,8 8 0,7 10 0,-1 6 161,1 5 0,3 9 0,-5 9 1,-1 9-136,-2 9 0,-7 4 0,-6 2 1,-8 2 116,-3 2 0,-7-1 1,-3-2-1,-4 1-184,-4 1 0,-3 0 0,-5-5 1,-2-1-308,-3-2 1,-2 0 0,-6 2 0,1-1-251,-1-6 0,0-1 1,0-4-1,0-2-433,1-5 0,-1-2 895,0-2 0,0 1 0,0-1 0</inkml:trace>
  <inkml:trace contextRef="#ctx0" brushRef="#br0" timeOffset="1">4750 13779 10415,'-11'6'370,"3"2"0,-3 3 0,4 3 1,-1 1-220,-1 1 1,7 6 0,-3-1 0,4 1 0,1 0 0,1-3-1,4-1 1,3-4-127,3-4 1,3-5 0,2-5 0,4-1-102,-1-3 0,4-7 1,-2-7-1,2-1-212,2-4 1,-1 0-1,-2 0 1,-3 2 30,-1 4 0,-6 4 1,-5 0-1,-1 1-73,-4-1 0,-2 5 1,-4 1-1,-5 2 134,-7 2 1,1-3-1,-5 2 1,-1 2 148,2 0 0,-5 2 0,5 0 0,0 0-63,2 0 0,3 0 1,2 2-218,0 2 0,5 3 327,2 5 0,4 0 0,1 1 0</inkml:trace>
  <inkml:trace contextRef="#ctx0" brushRef="#br0" timeOffset="2">5097 13667 8011,'4'13'0,"1"-1"0,-3 2 422,0 3 0,-2-4 1,0 4-1,1-3-12,3-2 1,-2 0 0,2 1 243,-3-1 1,-1-4-371,0 1-444,0-6 0,4 1 0,2-7 0,-1-3-132,1-1 1,2-1 0,-2-4 0,1 1 14,2 3 0,1-4 0,-1 6 0,0-3 88,0 1 0,-2 5 0,2-1 0,0 3 168,2 1 1,2 1 0,-1 3 100,0 5 1,-1 2 0,-1 1 0,-2-1-15,2-3 0,-3 3 1,1-4 264,2 0 1,-3 3-1,1-6-225,2-1 1,1-2 0,1-2 0,0-2-56,1-1 1,-1-5 0,2 4 0,1-2-124,2-3 0,5-1 0,-2-2 0,4-3 31,1 0 0,-2-2 1,-1 1-1,-1-2 4,1 0 0,-3 1 1,0 6-1,-1-1 39,-2 1 0,-4-1 0,-2 2 94,-2 3 1,-7 3 0,-1 5-63,-7 0 0,-8 5 0,-3 3 0,-1 3 30,-3 2 1,-2 3-1,0 1 1,-1-2-40,0-1 0,2 1 0,2-1 0,4-3-56,4 0 0,4 0 0,2 1-174,2 1 0,6-1 0,8-1 0,3-1-403,5-2 1,3-5 0,8 1 607,1-3 0,5 5 0,-2 1 0</inkml:trace>
  <inkml:trace contextRef="#ctx0" brushRef="#br0" timeOffset="3">6400 13506 11479,'4'14'0,"0"2"0,-1 4 252,-2-1 0,0 4 1,2-2-1,1 3 1,-1-1-1,-2-1 1,-1-3-1,0-1-764,0-3 0,2-1 14,2-1 145,-3-7 1,6-1 0,-3-10-1,5-3 283,2-3 1,2-3 0,3-1 0,1-1 47,3 1 1,-5-3 0,3 1 0,-2 2 197,1 1 1,-1 6-1,-3 1 1,-1 2-51,1 2 1,-1 3 0,-1 4-13,-3 4 0,2 3 1,-6 2-1,-1-1 6,-2 0 1,-1 1 0,0-1-164,0 1 0,0-1 28,0 0 1,2-5-11,2-3 1,3-2-1,5-4 1,0-2-140,1-4 0,-1 1 0,1-1 0,-2-2-1,-3-1 0,6-3 0,-5-1 0,1-1 151,1 1 1,0-5-1,1 1 1,0 0 68,-4 2 1,3-1 0,-3 2 7,3 1 0,2 2 0,-1 5 68,0 4 0,1 4 1,-1 2-1,1 4 28,-1 1 0,-4-3 0,0 3 1,2 0-91,1 0 1,2-3-538,-1 4 0,0 0 1,-1 5-270,-2-1 0,-4 1 0,-5-1 737,0 0 0,-11 1 0,-3-1 0</inkml:trace>
  <inkml:trace contextRef="#ctx0" brushRef="#br0" timeOffset="4">6362 13072 7865,'-4'-15'572,"-1"3"1,-1 0-1,-1 1 587,0-1 1,3 1 0,-3 1 637,2 2-2773,1 5 1,9-2-1,5 5 976,5 0 0,4 0 0,6 0 0</inkml:trace>
  <inkml:trace contextRef="#ctx0" brushRef="#br0" timeOffset="5">8111 13060 7821,'-1'-7'0,"-5"3"465,-6 2 1,-2 8 0,-7 3 0,-1 5 0,-1 4 0,-1 1-65,4 3 1,-2-2-1,4-1 1,0 0-362,0 1 0,3-5 0,7 3 0,3-2-104,4 1 0,1 3 1,0-3-1,1 0 5,4 0 0,1-1 0,7 3 0,-2 0-287,-3 0 0,2-2 0,-6 2 0,-1 1 22,-2-1 1,-2 2 0,-3 3-328,-5 1 282,-7 0 140,-4 0 1,-2-5-82,-2 1 80,2-6-126,-9 3 177,6-5-12,1-1-73,-1 0-194,0-5 458,0-1 0,0-1 0,6-3 0,-4 3 0,3-5 0</inkml:trace>
  <inkml:trace contextRef="#ctx0" brushRef="#br0" timeOffset="6">8074 13494 7821,'15'-9'275,"-3"1"0,4 4 1,-8-4-1,3-2 224,1-1 1,1 3-1,1 0 1,1-1-239,1 2 1,1-4 0,-5 3-544,1-3 1,-1 0-1,-1 1-232,-3 2 1,-2 0 254,-6-4 1,-2 5 0,-2 2 136,-4 4 1,-3 1-1,-3 1 1,-1 4 131,-2 3 1,0 3-1,1 1 1,0 1 290,1-1 1,1 2-1,2 1 1,-1 3-147,1 1 1,3-2-1,3 3 1,0 1-43,3-2 0,2-1 1,1-5-1,1-2-620,3-3 0,10-2 1,11-8-1,7-2-586,4-4 0,1-9 1093,0-3 0,6-4 0,1-1 0</inkml:trace>
  <inkml:trace contextRef="#ctx0" brushRef="#br0" timeOffset="7">8917 13233 7812,'-13'9'0,"-3"-3"327,0 0 1,-1 2-1,5-2 1,-1 1 36,1 2 1,0 2-1,-1 2 1,1 0-173,-1 4 1,7-3-1,1 2 1,4 0-169,1 0 1,0-2 0,0 2 0,1-2-267,4-1 0,1-1 0,7-1 0,1-1-271,2-2 1,-2-5 0,4 1-1,-2-3 29,1-1 0,4-5 0,-3-4 0,1-2 484,3-1 0,1-6 0,2-1 0</inkml:trace>
  <inkml:trace contextRef="#ctx0" brushRef="#br0" timeOffset="8">9413 12725 7994,'-8'-4'353,"0"0"1,4-6 485,-5 2 1,7 1 0,-4 0 0,2 3-348,0 5 1,0 5-1,4 7 1,0 3-330,0 0 0,0 12 0,0 1 0,0 5-199,0 3 1,0 5 0,-2 0 0,0 1-275,-2 0 1,-5-2 0,4-4 0,-1-1-329,1-3 0,-1-3 0,3-6 0,-1-3-225,2-5 0,0 2 0,2-1-1093,0-2 1956,0-1 0,0-8 0,0 0 0</inkml:trace>
  <inkml:trace contextRef="#ctx0" brushRef="#br0" timeOffset="9">9215 13233 7823,'5'-12'261,"-2"4"0,5-1 0,2 1 94,1 1 1,7-4 0,1 3 0,2-3-171,0-2 0,-1 1 0,5 0 1,0 1-412,0 2 0,0-2 0,-1 3 0,0-2-390,-4 2 1,4-1-1,-5 3 1,2 1 615,0-1 0,-6-4 0,3 3 0</inkml:trace>
  <inkml:trace contextRef="#ctx0" brushRef="#br0" timeOffset="10">9761 13097 7379,'0'12'0,"0"1"298,0-1 1,-4 2 0,-2 1 0,0 2 46,1-2 1,-3-2-1,4 0 1,-1-1-94,0 1 0,4-5 0,-4 0-468,4 2-532,1 1 1,1 0 144,4-3 1,-3-2 0,7-8 602,0-2 0,1 1 0,-2-5 0,9 0 0,-4-4 0</inkml:trace>
  <inkml:trace contextRef="#ctx0" brushRef="#br0" timeOffset="11">9984 12774 8156,'-6'7'745,"4"3"1,-7-5-288,0 2 1,-1-3 0,0 3 0,4 0 78,0 0 0,-2-3-564,4 5 0,-2-3 0,3 4 0,-1-2-597,1 2 0,2-2 0,2 3 0,2 4-798,1 3 1,5 4 1421,-5 7 0,5 3 0,-2 5 0</inkml:trace>
  <inkml:trace contextRef="#ctx0" brushRef="#br0" timeOffset="12">10033 13271 7539,'7'5'306,"4"-4"39,-2 4 0,-2-4 1,1-1-15,1 0 1,3 0-1,0 0 1,0 0-136,1 0 1,-1-6-1,1-2 1,-1-2-147,0 2 0,1-3 0,-1 3-76,1-3 0,-7-2 0,0 1 0,-2 0 59,0-1 1,-1 5 0,-7 1 0,-4 0-89,-3 0 0,-2 3 0,1-3 0,-1 2-110,1 2 1,-5 2-1,1 1-310,1 0 1,1 0 0,2 1-1504,-1 3 801,6-2 1177,2 3 0,10-10 0,2-2 0</inkml:trace>
  <inkml:trace contextRef="#ctx0" brushRef="#br0" timeOffset="13">10356 13122 7895,'-1'12'0,"-2"0"444,-1 1 1,-2-5 0,2 0 69,-4 2 1,1 0 0,-1-1-206,-2 0 1,4-5 162,2 4-470,3-5 1,1 1 0,1-7-136,3-1 0,3-4 1,6 2-1,-1-1 52,1-2 0,-1 2 0,2-1 0,1-2 102,1-1 1,5-2-1,-4 1 1,-2 1 31,-1 3 1,-2-2 0,0 6-57,1 1 1,-2 3-1,-3 4 18,-4 5 0,-2 2 0,-2 1 1,0 0-490,0 1 0,0-1-2155,0 1 1019,0-1 1610,0-5 0,5 4 0,2-4 0</inkml:trace>
  <inkml:trace contextRef="#ctx0" brushRef="#br0" timeOffset="14">11435 13047 7882,'-7'0'419,"2"-1"127,5-3 0,1-3 1,3-6-1,4 1-417,3 0 1,0-5 0,-1 1 0,-2-1-102,2-1 1,1 4 0,1-4 0,1 2 1,-1-1 0,1-1 0,-1 3 0,0-1-2,1 1 1,-5 1 0,-1 1-1,0 1 79,0 0 0,0 3 43,1 1 1,-1 4-74,-3-4 1,-3 10 0,3 3 0,-2 6 6,-2 5 1,0 5-1,0 8 1,-2 4-115,-2 3 1,-3 6 0,-5 4 0,0 1-227,-1-2 0,1-4 0,-1-6 0,2-3-62,3-2 1,-3-5-1,3-6 1,-2-1-59,2-3 1,-2 0 0,6 0-1,0 2-32,-2-2 0,4-5 0,-5-2 1,1 2-579,4 1 986,-5-4 0,0 4 0,-6-4 0</inkml:trace>
  <inkml:trace contextRef="#ctx0" brushRef="#br0" timeOffset="15">11237 13382 7823,'12'0'0,"0"0"210,1 0 0,3 0 1,2 0-1,3 0 1,4-1-1,4-2 0,1-3 1,2 1 38,-1-1 0,-2-3 1,3 2-1,-2-1-367,-2-1 1,2 5-1,-1-3 1,-3 0-570,-4 1 1,2 1-1,-5-1 687,0 0 0,5-4 0,-5 4 0</inkml:trace>
  <inkml:trace contextRef="#ctx0" brushRef="#br0" timeOffset="16">12254 13233 8824,'6'0'513,"5"0"1,-4-1-514,0-3 0,4-3 0,-4-6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31T11:53:37.829"/>
    </inkml:context>
    <inkml:brush xml:id="br0">
      <inkml:brushProperty name="width" value="0.09071" units="cm"/>
      <inkml:brushProperty name="height" value="0.09071" units="cm"/>
      <inkml:brushProperty name="color" value="#3165BB"/>
    </inkml:brush>
  </inkml:definitions>
  <inkml:trace contextRef="#ctx0" brushRef="#br0">17599 2319 8005,'-4'-8'559,"-2"0"0,-1-2 1,-2 0-272,-2 2 0,0 1 0,1 4 0,2-1 1,-2 2-1,-1 0 0,-1 2 0,-1 0 0,0 0 1,-3 0-1,0 0-298,1 0 1,-5 4 0,0 2 0,-2 1 0,0 2 0,1 4 0,0 2 0,2 2 0,2-1 0,4 2 0,0 3 0,2 1 0,3 0 0,4-3 0,2 0 0,2-1 0,0 0 0,2-1 0,2-2-1,3-1 1,1-3 0,0 0 0,2-2 0,2 0 0,4-5 0,0-2 0,-1 1 0,-1 1 0,-2-1 0,1-2 0,1-2 0,1-2 0,1-1 0,0 0 0,-1-1 0,0-4 0,1-2 0,1-1-699,1-1 1,-4 1 0,2 0-1,-2-2 713,-2-3 0,1 2 0,-2-4 0,-2 0 1,-2 1-1,-1-2 0,-3 2 0,-2 1 1,-1 1-1,0 3 0,0 0 0,0 1 1,0-1 654,0 1 0,-1 5 0,-2 4-541,-1 6 0,0 5 1,4 8-1,0 1 1,0 3-1,0 2 0,0 1 1,0 2 61,0 0 0,0 0-268,0-1 1,0 0-1,0-2 1,0-1-1,0-1 1,0 1-1,0-2 1,0-1-328,0-3 1,0 3-1,0-1 1,0-2 0,1-1-1,2-2 1,2 1-1995,2-1 2408,1-5 0,5-2 0,-1-5 0</inkml:trace>
  <inkml:trace contextRef="#ctx0" brushRef="#br0" timeOffset="1">17934 2394 9201,'0'-9'630,"1"2"1,3 2-1,5 1 1,2 0-1,2 0 1,3-1-1,0 1 1251,-1 0-1846,-1 0 1,0 0-1,1 0 1,1 1-1,0 2 1,-3 1-586,0 0 0,-1-4 0,1-1 0,-1 3 0,0 0 1,1 2-1,-1 2 0,1 0 550,-1 3 0,0-1 0,1-4 0</inkml:trace>
  <inkml:trace contextRef="#ctx0" brushRef="#br0" timeOffset="2">17934 2604 10068,'12'0'343,"-4"0"0,1 0 1,2 0-1,3 0 1,2 0-1,-1-1 252,-1-3 1,3 3-633,-1-4 0,2 3 0,-3-1 0,2-1 0,-1 1 0,1 2 0,1-1 0,0 0 0,0-3-932,-3 3 1,4 0 0,0 1 968,1-3 0,3 2 0,-4-3 0</inkml:trace>
  <inkml:trace contextRef="#ctx0" brushRef="#br0" timeOffset="3">18542 2332 7985,'0'-13'353,"0"1"1,1-1 0,2 1-1,2 0 1,1-1 0,1 1-1,1-2 1256,6-2 1,-2 2-1396,5-3 1,0 5-1,1 2 1,0 3-1,0 0 1,-3 2-1,-1-1 1,0 4-112,2 0 0,-6 2 0,3 0 0,-2 2 0,-2 2 0,-1 4 0,-3 3-333,-4 1 0,-1 5 0,0-1 0,0 1 0,-1 1 0,-4 3 0,-3 2 0,-4 0 0,-3 0-388,-2-3 0,-1 1 577,2 4 1,2-2 0,-4-1-1,3-3 1,1-1 0,3-3 14,0-1 1,5-5 103,2-1 1,3-4-1,1 4 1,1 0-1,5-1-32,6-2 1,1-4 0,3-1 0,-1-1 0,0-2 0,3-3 0,2-1 0,2-1-157,1 1 0,2-4 0,-2 4 0,-1-1 1,-2 0-1,-1-1 0,-1 1-728,0 0 0,-2 1 838,-3-1 0,5-9 0,1 3 0</inkml:trace>
  <inkml:trace contextRef="#ctx0" brushRef="#br0" timeOffset="4">19286 2170 9175,'-6'-6'505,"3"0"0,-5 6 0,-2 0 0,-1 0 0,-1 1 0,0 4 0,-1 1 0,1 3-395,-1-1 0,1 2 0,1 5 0,1 3 0,2 1 0,0 2 0,0-1 1,1 1-190,1 1 1,2 1 0,4 2 0,0-1 0,0-4 0,1-3 0,4-3 0,3-2-10,3 0 0,5-5 1,2-3-1,2-2 1,0-2-1,1 0 1,0-2-1,1-2 1,1-3 70,2 1 1,4-5 0,0 2 0,-2-2 0,-1-3 0,-2-1 0,-3-1-1,-5 1-168,-2 1 0,-2 0 1,1-1-1,-2-2 0,-3 2 1,-4 0-1,-3 0 1,-1-2-1,0 2 65,0 1 1,-1 2 0,-3 0 0,-4 1 0,-5 1 0,-2 3 0,-3 2 0,-1 0 90,-3 0 1,3 4 0,-2-4 0,0 5 0,2 3 0,1 3 0,3 1 28,2 2 0,-7 8 0,6 2 0</inkml:trace>
  <inkml:trace contextRef="#ctx0" brushRef="#br0" timeOffset="5">20079 2394 8948,'-5'-2'541,"4"8"1,-5 12-1,2 0 1,-2 1-1,-1 0 1,-2 2-1,-2 0 1,-4-1-1040,-6 2 1,-1 2 0,-11 0 497,-2 1 0,-6 0 0,-3 0 0</inkml:trace>
  <inkml:trace contextRef="#ctx0" brushRef="#br0" timeOffset="6">20662 1811 7940,'0'-7'1852,"-1"-3"1,-2 9-1565,-1 6 1,0 2 0,4 11 0,1 1-1,2 5 1,1 5 0,-1 1 0,-2 2-1,-1-2 1,0 2 289,0 0 0,0 1-684,0 4 0,0 0 1,0-1-1,0-2 1,0-2-1,-1-3-142,-3-6 0,2 1 213,-2-8 0,-1 1 0,1-5 0,0 1 0,-1-1 1,1 0-516,1 1 1,3-9 369,5-8 1,2-4 0,5-13 0,0-1 0,2-2 0,1 0 0,2-1-1,-1 0 124,2 0 0,-3 0 1,5 2-1,-1 1 1,-1 4-1,0 3 1,-3 4-1,-1 1 249,-2 3 0,-4-2 1,1 5-1,0 1 1,1 3-1,-2 4-208,-4 4 0,2 3 1,-2 3-1,-1 1 1,-2 2-1,-2-1 0,-2 1 1,-2 1-101,-2 1 1,-2 0-1,-3 3 1,0-2-1,-1-1 1,-1-1 0,-1 0-1,-1-3 169,1-1 0,-3-2 0,1 0 1,2-1-1,0-1 0,0-3 1,-2-1-1,2-4-335,1 0 1,2-4 0,1-2 0,2-4 0,5-3 0,4-2 280,4 1 0,9-6 0,6-1 0</inkml:trace>
  <inkml:trace contextRef="#ctx0" brushRef="#br0" timeOffset="7">21196 2220 8709,'1'-7'717,"2"2"0,2 0 0,2 1 0,3 2 0,1-1 1,3 0-337,2-1 0,-2 0 0,2 2 0,0 0 0,-1-2 0,3-1 0,0 1 0,0 0-565,-3 1 1,3 2 0,-2 1 0,-1-1 0,-1-2 0,-2-1 0,1 1-1,-1 2-1246,1 1 1,-5 0 0,0 0 1429,2 0 0,-5-6 0,1-1 0</inkml:trace>
  <inkml:trace contextRef="#ctx0" brushRef="#br0" timeOffset="8">21183 2493 8257,'13'0'385,"-1"0"0,0-4 0,2-2 0,1 1 0,3-1 1,0 2-1,1 0 0,-1 0 0,2 0 0,-1 0 0,3-1-192,1 3 0,1-1 0,-2 0 0,-1-1 0,-1 0 0,1 0 1,-2 0-1,1 1 0,-3 1 0,1 1-601,-2-3 408,-3 3 0,5-10 0,1 4 0</inkml:trace>
  <inkml:trace contextRef="#ctx0" brushRef="#br0" timeOffset="9">22126 2071 9252,'0'6'1593,"1"-5"0,2-5-1446,1-3 0,0 3 0,-4-4 1,2-2-1,0-1 0,2-1 1,-1-1-1,-1 1 0,-2-1 28,0 1 0,0 0-275,0-1 1,0 1-1,0-1 1,0 1 0,0 0-276,0-1 300,0 6-16,0-4 0,0 11 0,0 0 1,1 6-1,3 1 113,4-3 1,-1-3 0,2-1 0,0 0 0,2 0 0,2 0 0,-1 0 0,2 0-20,2 0 0,-1-1 0,5-3 1,-1-5-1,-1-2 0,1-1 1,-1 1-1,0 1 15,-3 2 1,-1 1-1,-2-3 1,1 4-1,-1-1 296,1 0 0,-5 4-286,0-1 1,-5 4 0,1 4 0,-3 4 0,-1 3 0,0 3 0,0 3 68,0 3 1,0 8 0,0 2 0,0 1-1,0 2 1,-1 0 0,-2 2-40,-1 0 0,-4-1 0,2 2 0,1-1 1,-1-4-1,4 0 0,0-4 0,2-1 0,0-2-150,0-3 0,0 1 1,0-6-1,0-1 1,0 0-1,0 2-416,0 4 0,4-3 1,1-2-1,-1-4 1,0-2-1,0-2 508,-1 2 0,4 1 0,-1 1 0</inkml:trace>
  <inkml:trace contextRef="#ctx0" brushRef="#br0" timeOffset="10">22324 2406 8693,'2'-11'508,"0"1"1,5 3-1,3 1 1,5-1-1,3-3 1,5 0-1,5 1-212,5 1 1,3-1-1,1-3 1,-1 1-1,-3 3 1,-4 3-1,-3 4 1,-2 1-1,-4 0-296,-3 0 0,2 6 0,0 0 0</inkml:trace>
  <inkml:trace contextRef="#ctx0" brushRef="#br0" timeOffset="11">17611 3349 7988,'0'-13'546,"0"1"0,0-1 0,0 1-247,0 0 1,0 10 0,2 9 0,0 10 0,4 9 0,1 3-1,1 2 1,0 1 0,-1 3-139,-1 0 1,-2-3 0,-4-4 0,0-5 0,0-2 0,0-1 0,0 0 0,0-4-431,0-2 0,0-4 0,0-6 0,0-8 173,0-6 1,4-6 0,0-2 0,0-2 0,0-3 0,2-3-1,1-5 1,1 1 107,-1 0 1,4-3 0,-3 4 0,3 3 0,0 4 0,-1 5 0,-2 5 0,2 3-2,1 5 0,0 4 0,-1 4 0,-2 6 1,0 5-1,0 6 0,-1 2 0,-1 2-33,-3 0 1,-1 0-1,1-2 1,1-2-1,-1-3 1,-2-2-1,-1 1-129,0-2 0,2-7 124,2-4 0,1-8 0,5-4 1,-3-3-1,0-2 0,0 0 0,1-4 1,0-4-1,1-2-64,0-2 0,-2 5 1,0-1-1,0 0 0,0 1 1,1 0-1,0 2 65,1 3 0,-5 6 0,4 2 0,2 1 0,-1 5 0,1 4 74,-2 5 1,-4 8 0,3 5-1,-1 1 1,-2 0 0,0-1-1,1 2 1,1 3 0,-1 2-109,-2-5 0,0 1 1,0-8-1,1-1 0,-1-1 1,-2-1-187,-1-1 0,4 0 0,0 1 0,-1-1 246,-2 1 0,-1-6 0,0-2 0</inkml:trace>
  <inkml:trace contextRef="#ctx0" brushRef="#br0" timeOffset="12">18318 3460 8594,'9'-4'0,"-1"-1"387,1-2 1,2 0 0,3-3 0,1 2-1,3 0 1,0-1 0,2 1 899,-1-2 1,-3 5-1263,5 1 0,-6-2 0,2 2 0,-2 1 1,0 2-1,2 1 0,-2 0-1046,-1 0 1,-2 0-1,0 0 1021,1 0 0,-1 6 0,1 0 0</inkml:trace>
  <inkml:trace contextRef="#ctx0" brushRef="#br0" timeOffset="13">18417 3621 9310,'13'-6'488,"-1"1"1,1 4 0,-1 1 0,2 0 0,1-1-180,2-3 1,0 2 0,-1-2 0,2 1 0,-1 1 0,1-3 0,-1 3-1,-1-1 1,1 0-836,-2-1 1,-1 0-1,-2 4 1,1 0-1,-1 0 1,1-2 525,-1-2 0,0 3 0,1-5 0</inkml:trace>
  <inkml:trace contextRef="#ctx0" brushRef="#br0" timeOffset="14">19100 3175 10054,'-5'-6'0,"1"6"0,2 9 424,0 6 0,6 0 0,0 7 0,-1 3 0,0 4 0,0 1 0,1 3 0,-1 0 0,-2 2-465,-1-5 0,0-2 0,0-5 0,1-1 1,2-3-1,1-1 0,0-4-959,2-4 1,-3 1 999,5-3 0,0-2 0,5-1 0</inkml:trace>
  <inkml:trace contextRef="#ctx0" brushRef="#br0" timeOffset="15">19385 3262 8917,'0'-19'0,"1"2"584,3 3-1,3 2 1,6-1 0,-1 1 0,0 1 0,1 1 617,-1 2 1,1 4-926,-1-4 1,0 5 0,1-3 0,-1 2-99,1 0 1,-2 1 0,-2 8-1,-2 3 1,-1 3 0,-5 1 0,-2 1-286,-3-1 0,-6 0 0,3 1 0,-1-1 0,0 1 1,-2-1-1,0 0 0,1 1-192,0-1 1,5-1-1,-3-1 1,2-2-1,2 2 85,2 1 1,6 0-1,3-3 1,3-4 0,2-2-1,-1-1 1,1 2 0,-1 1 72,0-1 1,1-2 0,-1-1 0,1 0 0,-1 1 0,1 2 396,-1 1 0,-1 2 0,-3-2 1,-4 4-1,-2 3-211,-2 2 0,-2-1 0,0 0 0,-4 2 0,-1 1 0,-2 2 1,-2-2-1,-2-1 0,1-3-23,-1-3 1,1 3 0,-1-3 0,0 2 0,-2 0 0,-3-2 0,-2 0-39,-2-1 0,-1 4 0,-2-3 0,0 2 0,0 0 0,1-3 0,0 0 16,4-1 0,-4 3 0,5 3 0</inkml:trace>
  <inkml:trace contextRef="#ctx0" brushRef="#br0" timeOffset="16">22845 3287 7978,'0'-9'231,"-1"2"0,-2 1 0,-1-1 140,1-3 0,2 3 1,1-1-1,0-2 0,0-1 1,1 0-1,2 2-291,1 0 0,7 2 1,0-2-1,6 2 0,2 0 1,4 1-1,5 1 0,6 2 1,5 2-1,4 1 1,1 0-1,1 1 0,1 3 1,-1 5-529,2 2 1,-4 7 403,-2 2 1,3 5 0,2 4 0,2 4 0,1 3 0,1 2 0,1 4 0,0 3 0,0 3 0,-3 2 0,-1 0 0,-3-1 0,-1 4 0,-22-25 0,-1 2 0,2 3 0,-1 1 24,1 4 1,0 0-1,-2 0 1,0 0-1,1 0 1,-1 1-1,0-2 1,-1 0-1,-1 0 1,0 1-1,-1 1 1,-1 2-72,-1 0 0,-1 2 0,1 2 0,0 1 62,0-1 0,-1 1 0,1-1 0,-1 0 0,-1-1 0,-1-1 0,0 2 0,1 0 0,-1 1 0,0 2 0,1 1 0,-1 1 0,1-1 0,-1 1 36,0-2 1,1 0 0,0 6 0,0 0 0,1-1 0,0 0 0,0 2 0,1-1 0,-1-1 0,0 0 0,1-1 0,1 1 0,0 0 0,-1 0 0,2 3 0,-2 1 31,0 1 0,-1 0 0,0-1 0,-2 0 0,0-1 0,0 1 0,-1 3 0,0 0 0,-2 2 0,0 1 1,-1 0-1,-1 0 0,-1-1 0,-1 0 0,0 0 0,0 0-110,-2 2 0,0 1 0,1-1 0,-2-1 1,-2 1-1,0 0 0,0 0 0,0-1 1,-1 2-1,1 1 0,-2-1 0,1 1 1,-2 1-1,0 0 0,0-2 0,-1 0 27,0 0 0,-1 0 0,-1 3 0,1-1 0,-1-4 0,-1-1 0,1 3 0,0 0 0,0 1 0,-1 0 0,1-1 1,0-2-1,-1 0 0,0 0 0,0-1 0,-1 0 99,0 3 1,0 1 0,-3 1 0,0 1-1,0-1 1,1-1 0,-1 1 0,-2-1-1,1 2 1,-2 0 0,1 0 0,0 1-1,-1 0 1,1-1 0,-1-1 0,0 0-26,4-21 0,-1 1 0,0-1 1,-4 22-1,0 1 0,5-23 1,-1 1-1,0-1 0,-5 21 1,1 1-1,-1 0 0,1-1 1,0-1-1,-1-1 0,0 0 1,0-1-1,-1-1 0,-1 0-41,1 0 1,-1 1 0,-1 2 0,0 0 0,1-2 0,-1-1 0,0-2-1,0 0 1,-1 1 0,0 0 0,-1 0 0,0 0 0,1 0 0,0-1-1,1-2 1,0-1-15,0-2 1,1 1-1,-2 3 1,1 1-1,-1 1 1,-1-1-1,-1 0 1,0-1-1,-2 1 1,-1 0-1,0-1 1,-1 1 0,-2 1-1,-2 0 1,0-1-1,-2-1-43,-2 0 1,0 0 0,2-3-1,1 0 1,0 3 0,0 0 0,1-2-1,0 0 1,-1-1 0,0-1 0,-2-2-1,0 0 1,-3 2 0,-1 1-1,-2-2 1,0 1 52,0 0 1,0 0 0,-1-1-1,0-1 1,6-8 0,2 0-1,-1 1 1,0 1 0,-1 1-1,0 0 1,-1 0 0,0 0-1,-2-2 1,-1-1 0,1-2-1,0-1 117,2-3 1,0-1-1,-3 3 1,1 1-1,5-2 1,1 0-1,-1 1 1,-1 1-1,0-1 1,-1-1-1,1-3 1,0-2-1,-2-1 1,-1-1-1,2-1 1,-1 0-63,1 1 0,-1 0 0,3 0 0,0 1 1,2 1-1,0 1 0,2-3 0,0 0 0,0-1 1,-1-2-1,2-2 0,-2-2 0,0 0 0,-1-1 1,0-2-1,0-1-88,1-1 1,1 0 0,-26 18 0,7-6 0,4-2-1,3-2 1,6-2 0,1-4 0,4-3 0,1-4-256,5-4 0,2-2 0,0-2 1,5-5 301,2-3 0,2-1 0,-1 0 0</inkml:trace>
  <inkml:trace contextRef="#ctx0" brushRef="#br0" timeOffset="17">21493 15850 7962,'0'-12'1408,"-1"1"0,-3 4-1259,-5 7 1,-3 5-1,-4 9 1,-5 1 0,-4 3-1,-4 3 1,-3 4 0,-1 4-1,0 4 1,-1 4 0,-1 4-416,2 3 1,-1 2-1,5 1 1,3-5 0,4-7-1,7-6 1,5-7 0,6-3 137,2-4 1,9-6 0,6-7 0,7-6 0,8-8-1,6-7 1,6-6 0,6-6 194,2-6 1,2-1 0,1-7 0,1 3 0,0 3 0,-5 5 0,-8 5 0,-10 4-86,-7 4 0,-10-1 0,-8 6 0,-5 2 1,-7 3-1,-10 4 0,-10 2 0,-8 2 1,-5 3 97,-3 4 1,3 4 0,-4 9-1,3 3 1,2 4 0,3 1-81,4-1 0,-3 1 0,4 0 0</inkml:trace>
  <inkml:trace contextRef="#ctx0" brushRef="#br0" timeOffset="18">9513 17103 8266,'-6'-7'0,"5"0"0,-5 4 0,2-2 474,0-2 1,-6 4-1,2-1 1,-3 5 0,-1 6-1,-1 7 1,1 3-52,-1 1 0,1 8 1,1-2-1,1 4 0,3 0 1,2-2-1,2-3 1,2 1-1,1-2 0,0-2-282,0-3 0,5-9 0,5-4 0,4-2 0,4-2 0,1-2 0,2-2 0,-1-4-450,1-3 0,-2-6 0,2-1 0,-5 1 0,-2-3 0,-3 1 0,-1-2 0,-3 2 0,-2 1-38,-2 0 0,-2 4 0,-1-2 0,0 2 0,-1 2 0,-3 1 0,-4 2 0,-3 5 323,-2 3 1,1 1-1,-2 0 1,-1 1-1,-2 2 1,2 2-1,1 2 1,2 3-133,0 1 0,1 1 0,2 1 0,5-1 156,3 1 0,12-1 0,3 0 0</inkml:trace>
  <inkml:trace contextRef="#ctx0" brushRef="#br0" timeOffset="19">9810 17115 8684,'-19'4'551,"2"1"1,9 0 0,4-1 0,3 4-1,-1 3-263,-2 2 0,3-1 0,-3 1 1,2 0-1,2 3 0,0 2 0,0-1 1,0 1-1,0-3 0,0-1-92,0-1 0,0-1 0,2-1 1,2-3-1,4-3 0,3-4-583,1-1 1,1-1-1,-1-4 1,1-3-1,-2-3 1,-2-1 0,-2-1-34,-1 1 0,-2-5 0,-4 1 0,0 1 0,-2-1 0,-2 1 0,-4-1 0,-4 1 633,-5 1 1,3 3 0,-4 1 0,2 3 0,-2 2 0,0 2 0,-1 2-48,-1 1 1,5 5-1,-3 2 1,2 1 0,-1 1-1,2-1-166,1-1 0,2 4 0,0-4 0</inkml:trace>
  <inkml:trace contextRef="#ctx0" brushRef="#br0" timeOffset="20">9302 16842 8530,'-21'0'0,"2"0"0,0 0 471,-1 0 0,5 0 0,-1 0 0,2 0 0,1 0-125,1 0 1,1 6 0,3 2 0,4 3-1,2 3 1,2 1 0,2 3 0,2 0 0,4 0-1,3-3 1,3-1-290,2-2 0,-1-4 1,6-1-1,0-1 0,-1-3 1,1-2-1,0-1 1,-1 0-1,0 0 0,-1-1-554,0-3 0,-4-3 330,2-6 0,1-1 0,-3-1 0,-3-1 0,-2 1 0,-2 1 0,-1 0-98,-3-3 1,-2 4-1,-2-4 1,-2 3-1,-2 2 1,-4 1-1,-4 1 1,-5 3-247,-4 2 1,-2 1-1,-2 7 1,0 3-1,-1 8 1,0 3 510,1 1 0,-8 9 0,7-1 0</inkml:trace>
  <inkml:trace contextRef="#ctx0" brushRef="#br0" timeOffset="21">11100 16718 8356,'-8'0'738,"0"0"0,3 0 0,-1-1-225,0-3 0,2 1 1,3-4-1,-2 0-703,-1 0 186,-1 5 0,5-5 0,0 3 1,2-5-91,2-2 0,-1-1 1,5 0-1,2-1 0,1 1 1,1-1-1,1 1 0,-1 0 1,0-1 21,1 1 0,-1 1 0,1 1 0,-1 3 0,0 2 0,-1 1 0,-1-1 45,-2 1 0,1 0 0,3 4 0,0 1 1,1 4 32,-1 3 0,-1 7 0,-3 3 0,-2 0 0,-2 1 0,0 2 0,-1 4 0,-2 4 38,-1 2 1,-5-2 0,-5 4 0,-4 0 0,-4 0 0,1-1 0,-3 0 0,1-2 0,-2 0-39,2-2 1,-3-3 0,4-3 0,0-1 0,0-1-1,3 0 1,1-4 0,2-2-62,-1-2 1,1-1 49,0-2 0,6-5 1,6-7-1,7-3 1,4 1-1,3-2 1,2 1-1,5 0-101,3-1 0,0 4 0,0-1 1,-2 2-1,-2 2 0,1 0 1,-2 0-69,-2 0 0,-3 2 1,-2 1-1,-1 2 0,-1 1 1,-3 0-1,-2 1-247,-2 3 1,2-3 0,0 1 0,-1 0 420,1-1 0,2-1 0,6-6 0</inkml:trace>
  <inkml:trace contextRef="#ctx0" brushRef="#br0" timeOffset="22">11695 16818 8188,'-5'-7'207,"-1"0"0,-3 4 0,0-1 0,0 1 147,-2 2 0,-2 6 0,1 4 0,-2 2 0,-1 2 0,-1 4 0,0 2 0,3 2 0,2 0 0,1 1-86,2 1 1,5-2 0,-1-2 0,2 0-1,4-1 1,2 0 0,4-3 0,5-2-252,3-5 0,2 2 0,4-6 0,-1-2 0,1 0 0,1-2 1,3-2-1,2-2 0,1-4-198,-2-3 0,0-1 0,-3-1 0,1 1 0,0-1 1,-2 1-1,0 0 0,-6-1-130,-3 1 1,0-1 0,-8 1 0,-1 0 0,1-1 0,-5 1 0,-4-1 241,-5 1 0,-3 1 0,-3 1 1,-1 2-1,-3 0 0,-1 1 0,-2 3 1,0 2-15,1 2 1,3 0 0,-2 2 0,1 2 0,3 4 0,1 3 0,3 2 0,1-1 82,2 0 0,5 1 0,-2-1 0</inkml:trace>
  <inkml:trace contextRef="#ctx0" brushRef="#br0" timeOffset="23">12427 16545 8370,'-12'0'300,"1"-2"1,4 0 0,7-4 0,8 1 0,7-1 0,6 3 0,2 2 145,2 1 1,10-4 0,0-2 0,3 1 0,-1-2 0,1 1 0,2-1 0,0 2 0,-1-1-640,-3 4 1,-2 0-1,2 2 1,-4 0-1,-6 0 1,-5 0-1,-3 0 1,-5 2-1869,-3 2 1,-5-1 0,-5 5 2060,0 1 0,-5 3 0,-2 0 0</inkml:trace>
  <inkml:trace contextRef="#ctx0" brushRef="#br0" timeOffset="24">12390 16842 8222,'-8'2'424,"2"1"1,5 1-109,6-2 0,6-4 0,6-4 0,5 1 1,4-2-1,4 1 0,2-1 0,3 0 0,0-2 1,3-1-202,-1 2 1,-1-3 0,-2 4 0,-2-1 0,-1 1 0,0 1 0,-1 4 0,-4 0-1,-2 2-3541,-4 0 3426,-4 0 0,1 6 0,-4 1 0</inkml:trace>
  <inkml:trace contextRef="#ctx0" brushRef="#br0" timeOffset="25">12278 17128 8144,'9'4'139,"-1"0"1,2 0 0,5-4 0,3 0 0,2-1 0,6-2 329,6-1 1,4-4 0,3 2 0,1 0 0,2 0 0,2-1 0,2-3 0,-1-1 0,1 0 0,-2 1-1,-1 3-497,-2 2 1,-11-3 0,3 4 27,-5 1 0,-9-4 0,-1 0 0</inkml:trace>
  <inkml:trace contextRef="#ctx0" brushRef="#br0" timeOffset="26">13804 16495 8994,'0'13'1824,"0"-1"1,1-1-1441,3-3 1,-1-2 0,4-8-1,-2-2 1,0-4 0,-1-3 0,0-1-1,-1-1-476,-2 1 1,-1 2 0,0-1 0,0-3 0,0 0 0,0 1 0,0-1 0,0-1 0,-1-2 0,-2 2-177,-1 1 0,-5-2 0,4-1 0,-1 2 0,0 3 0,0 2 0,-1 3 263,0 2 0,3 5 0,-3 5 0,2 2 0,2 3 0,2 1 1,1 1 30,0 0 0,5 0 0,3-4 0,3-4 0,3-3 0,1-1 0,3 0 0,2 0-225,2 0 0,2-4 1,4-1-1,2-1 1,1-1-1,0 0 1,0-1-1,-1 0-365,-3 0 1,-4 3 0,-4-1 0,-1 0-1,-3 3 1,-1 2 435,-2 1 0,-1 1 0,-1 2 0,-3 4 0,-2 3 0,-1 5 1,0 3-1,1 4 438,-3 1 0,-2 2 1,-2 1-1,-4 3 0,-1 4 1,-2 4-1,-3 3 1,0 3 114,0 1 0,-1-4 0,1 1 0,-1-2 0,1-3 1,0-2-1,-1-2 0,2-2-588,3-2 1,-3-6 0,4-3 0,0-1 0,3-3 0,1-1-1,1-2-4175,-3 1 4338,1-1 0,10-5 0,1-1 0</inkml:trace>
  <inkml:trace contextRef="#ctx0" brushRef="#br0" timeOffset="27">13940 16954 8184,'-11'-8'456,"3"-1"0,-2 5 0,6-4 0,3-2 0,4-1 6,5-1 1,3 0-1,3-1 1,2 1 0,6-1-1,4 1 1,3-2-1,-1-1 1,-1 0 20,2 4 1,-2-2-795,2 5 1,-3 3-1,-2-1 1,0 2 0,-2 0 310,-1 1 0,-1 2 0,5 1 0</inkml:trace>
  <inkml:trace contextRef="#ctx0" brushRef="#br0" timeOffset="28">15639 16247 8187,'7'-12'0,"-1"-1"136,-6 1 1,-2-1 0,-2 2 0,-4 2-1,-4 2 1,-4 1 0,-1 5 0,-3 4-1,-2 6 1,-1 8 0,-2 6 0,0 6 239,0 3 1,1 1 0,0 4-1,3-1 1,5-1 0,2-2 0,3 2-1,3 4 1,4 4 330,2 1 0,8-3-914,2 5 0,4-6 0,4 0 0,2-5 1,2-4-1,5-5-166,3-7 1,7-5 4,3-6 1,0-2-1,8-8 1,-1-2 0,1-4 367,-1-3 0,-5-12 0,3-4 0</inkml:trace>
  <inkml:trace contextRef="#ctx0" brushRef="#br0" timeOffset="29">16049 16446 8278,'-2'-7'1111,"-2"2"1,3 5 0,-3 5-816,2 3 0,2 4 0,2 3 0,0 2 0,3 0-161,-3 0 1,0-1-1,-2 3 1,0-1 0,0-3-1,0-1 1,0-2-377,0 1 1,0-5-1,0-3 1,0-3 43,0-8 1,0-3-1,0-4 1,0 1 0,1-1-1,2 1 1,1 0-1,0-2-194,2-3 1,-1 3-1,3-2 1,-2 2-1,-1 2 1,4 1 330,2 2 0,1 4 0,0 5 0,1 1 0,-2 3 0,-1 5 0,-2 3 318,1 5 0,2-4 0,0 4 1,-1-2-1,-2 0 0,1 2 1,-1-2 31,0-1 1,-5-6 0,2-1-311,1-2 1,-3-5 0,4-5-1,0-2 1,-2-3 0,2-1 0,-2-1-1,2 0-326,0-1 0,-3 1 0,3-1 0,0 2 0,-1 2 1,1 2-1,-2 0 330,1 0 0,-1 4 0,-2 0 0,1 6 0,-1 5 1,-1 4-1,1 0 270,1 0 0,2 2 0,-3 1 0,2 3 0,1 0 0,1 0 0,-2-1 1,2-1-252,0 1 1,-4-5 0,1-4 0,-2 1 0,1-1 0,3-1-1040,1-2 1,-3-1 1035,4-4 0,0 0 0,5 0 0</inkml:trace>
  <inkml:trace contextRef="#ctx0" brushRef="#br0" timeOffset="30">16656 16483 8477,'-12'0'449,"0"0"1,3 1 0,2 3 0,0 4 0,2 4-138,-1 0 0,2 0 0,4 2 1,0 1-1,0 2 0,0-1 1,2 1-1,0-1 0,4 0 1,1-4-280,3-4 0,1 2 1,1-6-1,0-1 1,1-2-1,-1-1 1,1-1-1,-1-3 1,-1-5-276,-3-2 1,3-1 0,-4 0 0,1-2 0,-1-1-1,-1-2-31,-3 2 1,-2 1 0,-2 2 0,-4-1 0,-3 2 0,-3 2 0,-1 2-182,-1 1 0,1 2 0,0 5 0,1 4 0,2 3 454,5 3 0,3 1 0,1 1 0</inkml:trace>
  <inkml:trace contextRef="#ctx0" brushRef="#br0" timeOffset="31">17066 16532 8330,'0'-8'382,"0"0"6,0-2 0,-2 5 1,-2 0-1,-4 4 1,-3 2-1,-2 4 0,1 2 1,0 1 172,-1 0 1,2 0-1,2 5 1,2-1 0,0 1-1,1-1 1,1 0 0,2 1-413,2-1 1,1 1 0,1-2 0,3-3-422,4-4 0,-1-3 0,2-1 1,0-1-1,2-3 0,2-4 1,-2-3-1,-2-2 32,0 1 1,-1-1 0,4 1 0,1-2 0,-1-1 0,0-3 0,1 0 0,-1-1 110,1 0 1,-1 2-1,0-4 1,1-1-1,-2-2 1,-1-5-1,-4-3 1,0-1 62,-3 0 0,-2 0 0,-1-5 1,0 1-1,0 0 0,-1 3 1,-2 3-1,-3 6 169,0 2 1,-3 5-1,-3 3 1,-1 5-1,1 6 1,0 3-1,-1 1 1,1 0 265,-1 0 0,5 5 0,1 5 1,2 5-1,2 7 0,2 6 1,2 6-337,3 6 1,3 3 0,7 4 0,1-2 0,2 1 0,-2-2 0,0-3-1,0-2 1,2-2-640,-2 0 0,-2-5 1,0-2-1,-1-2 0,1-2 606,-1-3 0,6-6 0,1 1 0</inkml:trace>
  <inkml:trace contextRef="#ctx0" brushRef="#br0" timeOffset="32">18008 16148 8186,'-12'-7'514,"4"-4"0,-1 3 0,0-2 1,-1 3-1,2 9-81,4 9 0,4 8 0,2 10 0,4 4 0,1 4 0,1 3 0,0 1 0,-1-2 0,0-3-166,0-3 1,-4 0 0,2 3 0,-1-3 0,0-4 0,1-3 0,0-3-268,3-2 0,9-9 0,2-6 0</inkml:trace>
  <inkml:trace contextRef="#ctx0" brushRef="#br0" timeOffset="33">18256 16247 8357,'-4'-8'0,"0"0"0,1-2 597,2-1 0,2-2 0,3 1 0,5 0 1,3-1-1,3 1-387,2-1 1,3 5 0,-2 1 0,0 0 0,2 2 0,-3-1 0,1 4 0,-2 0 0,-4 4 0,-2 2-324,-2 4 1,-5 4-1,1 4 1,-3 1 0,-2 3-1,-3 0 1,-5 1 0,-2-2-1,-1-1 344,-1-3 0,1 3 0,1-1 1,1-2-1,4-1 0,0-2 1,3 1-211,2-1 0,2-4 0,3 1 0,6-1 0,4 0 0,2 0 0,0 1 0,-3-1-621,0 0 0,-5-4 0,-1 5 1,0-1-1,-2 0 0,1 0 1,-5 3 613,-4 5 1,-4-3 0,-6 4 0,-2-2 0,-3 0 0,-2 3 0,0 0 0,-1 0 84,0-3 0,6-1 0,-1-2 0,2-1 0,3-1 0,1-3 0,3 0-99,2 0 0,6-10 0,6 2 0</inkml:trace>
  <inkml:trace contextRef="#ctx0" brushRef="#br0" timeOffset="34">18604 15863 8216,'-6'-7'709,"10"1"1,0 6-1,7 2 1,4 2-1,5 5-267,3 7 0,-4-1 0,9 5 0,0 4 1,-2 3-1,-1 9 0,-5 7 0,-5 8 1,-5 5-1,-9 8-475,-7 5 0,-3-32 1,-3 0-1,-6 2 1,-3 1-1,-2 2 0,-2 1 33,-2 4 0,-2 0 0,-4 3 0,-1 0 0,0 6 0,0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31T11:53:36.585"/>
    </inkml:context>
    <inkml:brush xml:id="br0">
      <inkml:brushProperty name="width" value="0.09071" units="cm"/>
      <inkml:brushProperty name="height" value="0.09071" units="cm"/>
      <inkml:brushProperty name="color" value="#3165BB"/>
    </inkml:brush>
  </inkml:definitions>
  <inkml:trace contextRef="#ctx0" brushRef="#br0">2245 8446 8047,'0'-8'142,"-2"-1"1,0 0 0,-4-1 0,1 1 74,-1 0 0,2 5 0,4-1 0,0 3 0,0 8 0,0 5 0,1 5 0,2 5 0,3 4 0,-1 4 0,2 4 0,-1 3 0,0 1 0,0 0 0,1 0 0,-2-1 0,1-1 0,-3-5 0,-2-3 0,-1-5 0,0-2 0,0-5-327,0-1 0,0-6 0,0-3 0,-1-3 0,-2-8 0,-3-5 0,-1-5 0,-1-6 0,0-6 0,0-5 0,-1-3 0,1-2 0,0-4 0,-2-3 0,-1-3 0,-1-3 1,-1-2-1,1-2 0,0-1 0,1-4 0,2 3 0,5 3-939,3 8 0,6 12 1174,4 5 1,6 8 0,3 5 0,0 3 0,1 5 0,0 4 0,2 3 62,-2 1 1,7 1 0,-4 3 0,0 4 0,2 3 0,-2 3-1,0 1 1,-3 3 0,1 3-193,-1 5 0,-4-1 0,1 4 0,-2-2 0,-3 1 0,-2 1 0,-5-2 0,-3-2-139,-1-4 1,-3 1 0,-4-4 0,-6 0-1,-5 0 1,-6-3 0,-2-1 0,-4-3-156,-2-3 1,3 3 0,-3-4 0,2 0 0,4-2 297,4 1 0,-1-5 0,3 5 0</inkml:trace>
  <inkml:trace contextRef="#ctx0" brushRef="#br0" timeOffset="1">2629 8471 8520,'7'5'309,"-1"-2"0,-5 5 0,2 2 0,1 1 1,-1 3-1,-2 1 0,-1 1 0,0 1-112,0 1 0,0-4 1,0 2-1,0-1 1,0 1-1,0 0 1,0-1-1,-1-1-219,-3-2 0,2-10 0,-2-6 0,3-6 0,1-2 0,0-2 1,0-3-1,0-3 0,1-4 0,2-1 0,2 1 0,1 0 0,1 2 1,0 1-1,2 1 0,2 1 0,3 2 0,1 5 0,2 2 0,-1 3 1,2 2-1,2 0 0,0 1 0,-1 0 22,-1 1 0,4 2 0,-2 1 0</inkml:trace>
  <inkml:trace contextRef="#ctx0" brushRef="#br0" timeOffset="2">3076 8483 8533,'-11'13'207,"2"-1"1,0 2-1,3 1 1,-1 1-1,-1 1 1,0 0-1,1 0 101,2 3 0,0-5 0,5 1 0,0-2 0,2-3 1,2-1-1,4-3 0,3-2 0,2-2-428,-1-2 1,0-2-1,-1-3 1,-1-4-1,-2-3 1,1-2-1,-1 1 1,-1-1-1,0 1 1,-2 0 3,1-1 1,-2 1 134,-4-1 1,0 1-1,-2 0 1,-2 1-1,-3 1 1,-1 3-402,0 2 1,0 0 0,-5 5-1992,1 0 2373,5 6 0,7-5 0,7 5 0</inkml:trace>
  <inkml:trace contextRef="#ctx0" brushRef="#br0" timeOffset="3">3411 8558 8275,'-13'-2'562,"1"-2"0,-1 3 0,1-3 0,0 2 0,-1 2 0,1 0-281,-1 0 0,2 2 1,2 2-1,2 4 1,1 3-1,4 1 1,2 1-1,4-1 1,4 1-485,3-1 1,3-1 0,1-1-1,3-3 1,1-2 0,3-2 0,0-2-1,-1-1 1,-3 0-92,0 0 0,-4 0 0,2 0 0,-4-1 0,-2-2 0,-3-2 0,-1-2 0,-4-3 918,0-1 1,-2 3-288,0-1 0,0 1 0,-2-3 0,-2 2 1,-4 2 566,-3 1-1493,-2 2 0,1 4 589,0 0 0,5 0 0,1 0 0</inkml:trace>
  <inkml:trace contextRef="#ctx0" brushRef="#br0" timeOffset="4">4006 8347 7895,'11'-25'0,"-1"0"0,-3 0 237,-2 1 0,-1-7 1,-4-2-1,0-1 1,0-1-1,0 4 1,0 0-1,-1 5 1,-3 3-1,-5 3 342,-2 2 1,-1 3 0,0 6 0,-2 2 0,-3 1 0,-2 3-1,-2 2-393,1 1 1,0 10 0,0 4 0,3 6 0,5 9 0,2 8 0,3 9 0,2 8 0,3 6 0,4 6-307,-1-30 1,2 0 0,5 27-244,-6-26 1,0 1 0,4 28-1,-4-29 1,0 0 0,1-1-1,2-1 1,6 27 0,2-4-903,-1-6 0,0-7 815,1-3 0,-2-8 0,-2-2 1,-2-3 449,-1-6 0,-2 2 0,-4-6 0</inkml:trace>
  <inkml:trace contextRef="#ctx0" brushRef="#br0" timeOffset="5">3621 8582 8672,'2'-15'0,"2"1"0,4 3 436,3 0 0,6 2 0,2-1 1,3 3-1,6 0 0,2 2 1,6-2 289,4 0 1,-2 4 0,4-1-920,-4 3 1,-2-3 0,-3 0 0,-4 1-1,-4 1 1,-4 2 0,-5-1-2194,-2-3 2386,-2 3 0,1-11 0,-1 6 0</inkml:trace>
  <inkml:trace contextRef="#ctx0" brushRef="#br0" timeOffset="6">4341 8334 8227,'5'-7'1120,"4"3"0,2 3 280,1 1-1437,-5 0 1,4 0 0,-3 0 0,2 1 0,0 3 36,-2 5 0,-5 7 0,2 4 0</inkml:trace>
  <inkml:trace contextRef="#ctx0" brushRef="#br0" timeOffset="7">4452 8731 12534,'0'-5'2013,"2"3"-2013,2 5 0,3 7 0,5-3 0</inkml:trace>
  <inkml:trace contextRef="#ctx0" brushRef="#br0" timeOffset="8">5048 8545 8070,'-7'-7'487,"0"2"0,4 3 0,0 0 0,6-2 0,8 1 0,10 1-207,6 2 0,8 0 1,9-1-1,10-2 0,8-1 1,-27 2-1,1 0 0,1 0 1,1 0-1,0 0 0,1 0 1,-1 0-1,0 0 1,-1 0-1,0-1-553,32-1 1,-10 0-233,-5 4 0,-10 0 1,-7 0-1,-6 0 0,-6 0 1,-5 0-2546,-3 0 2494,-9 0 0,-4-4 1,-9 0 555,-8 1 0,-5 2 0,-6 1 0</inkml:trace>
  <inkml:trace contextRef="#ctx0" brushRef="#br0" timeOffset="9">5246 8607 8070,'-30'11'208,"5"-2"1,2 0-1,7-3 1,4-1-1,4 2 184,2 0 0,2-3 0,6 3 0,3-1 0,7-4 0,8 0 0,5-2 1,3 0-1,7 0-137,5 0 0,1-4 0,7-2 1,3-1-1,0-1 0,0 0 0,-2-1 1,-4 0-414,-4-2 0,1 0 0,-4 2 0,-3 4 0,-3 1 0,-5-2 0,-1 1 0,-1-1 0,-1 3 0,-2 1-938,-2-2 1,-5 2-1,2-2 1096,-3 3 0,-2-5 0,1-1 0</inkml:trace>
  <inkml:trace contextRef="#ctx0" brushRef="#br0" timeOffset="10">5742 8347 8006,'0'-13'2657,"0"6"1,4 3-2461,1 8 1,4 3 0,-1 6 0,5-1 0,2-1 0,4-1 0,3-2-98,5 2 0,1-3 0,1 0 0,3-1 1,1 0-1,-1 1 0,-2-2 0,-4 2 1,-4-1-403,-5-1 0,-3 4 0,-3-4 0,-3 2 1,-4 3-1,-2 1 0,-4 1 0,-2 0 0,-6 1 133,-5-1 0,0 1 0,-6 0 1,-1 3-1,-1 1 0,-2 1 0,0 0 340,1-3 1,0 3 0,2 0-1,3 0 1,1 0 0,3-3-1,1-1-818,2-2 1,5 1 646,2-1 0,4 1 0,1-1 0</inkml:trace>
  <inkml:trace contextRef="#ctx0" brushRef="#br0" timeOffset="11">6251 8161 8608,'0'-13'657,"5"6"0,4 5 0,2 4 0,1 8 0,2 5 0,1 7-387,1 6 0,5 4 1,-3 6-1,0 2 1,0 3-1,-3 1 1,-3 3-1,-3 1 1,-5 2-1,-3-1-751,-1 1 0,-1-6 1,-3-3-1,-5-4 1,-2-2-1,-2-5 0,-4-1 1,-4-4 480,-2-2 0,-7 4 0,-2-8 0</inkml:trace>
  <inkml:trace contextRef="#ctx0" brushRef="#br0" timeOffset="12">4986 8285 8037,'-2'-7'343,"-3"3"0,-6 2 0,-6 4 1,-3 3-1,-5 8 0,-3 6 0,-1 6 11,-1 4 1,2 4 0,-3 8 0,2 6 0,5 8 0,6 10-1,12-29 1,0 1 0,2 0 0,1 0 0,3-1 0,3 0-663,12 30 0,18-8 0,-7-31 0,5-3 308,4-2 0,3-1 0,1 0 0,2-1 0,5-4 0,0 0 0</inkml:trace>
  <inkml:trace contextRef="#ctx0" brushRef="#br0" timeOffset="13">7677 8372 7912,'0'-9'291,"-1"1"0,-3 0 0,-5 0 0,-2 1-165,-1 1 1,1 1-1,1 2 1,2-1-1,-2 0 1,-1-1-1,-3 1 1,-1 2-1,-1 0 1,1 2-40,1 0 1,0 0-1,-1 2 1,-2 2-1,2 4 1,1 3 0,1 1-1,-3 1 1,1-1-72,4 1 1,-1-1 0,5 0 0,-1 2 0,1 1 0,1 2 0,2-1-1,0 1-25,0-1 1,0 1 0,4-5 0,1 1-1,2-1 1,2 1 0,1-1 0,1-1-86,0-3 0,1 2 1,4-6-1,1-1 1,-1-2-1,1-1 1,-1 0-80,0 0 1,5-1 0,1-3 0,0-5 0,1-2 0,0 0-1,2 2 1,0 0 37,-1 0 0,-4-2 0,0-2 0,-2 1 1,-2 0-1,1-2 0,-2-1 0,-2-2 1,-2 2 331,-1 1 1,-2 2-1,-4-1 1,0 1-1,0 0 346,0-1 0,-2 2 0,-2 3 0,-4 4-301,-3 2 0,3 2 0,1 2 0,1 2 0,4 4 1,0 3-1,2 3 0,0 1-176,0 2 1,2 3-1,0-2 1,4 0-1,-1 1 1,2-1 0,-1 0-1,1-1 1,-2-1-297,1 1 0,-1-1 1,-2-3-1,1-1 1,0 1-1,0-1 0,2-1-767,1-3 0,-3 2-147,4-6 681,0 0 1,-1-5 462,-3-3 0,-2-9 0,-2-6 0</inkml:trace>
  <inkml:trace contextRef="#ctx0" brushRef="#br0" timeOffset="14">8000 8372 9222,'5'-11'310,"3"2"1,3 4 0,3 5 0,1 0 0,3-2 0,1 0 0,4-2 0,0 1-1,2 0 443,0-1-771,-1 2 0,1-3 0,-1 5 0,-2-1 0,-3-2 0,0-1 0,-1 0-348,0-2 0,-1 5 1,-5-3-1,0 2 1,1 2-2907,-1 0 3272,-5 0 0,4 0 0,-4 0 0</inkml:trace>
  <inkml:trace contextRef="#ctx0" brushRef="#br0" timeOffset="15">7950 8520 8097,'-6'7'626,"6"-3"1,7-1-1,4 0-347,2 1 0,3 0 0,2-4 1,1 0-1,3 0 0,2-1 1,2-2-1,2-2 0,1-1 1,-2 1-1,-1 0-460,-1 0 0,1 2 1,1-4-1,-1 2 1,-4 1-1,-2-1 0,-2 1 1,0 2-1,-3 0-1472,-1 2 0,-1-1 1653,-1-3 0,0 2 0,1-3 0</inkml:trace>
  <inkml:trace contextRef="#ctx0" brushRef="#br0" timeOffset="16">7888 8756 9640,'14'0'480,"1"0"1,1-1 0,1-2 0,1-1-317,2 1 0,1 0 1,3 1-1,2-4 0,1 0 1,2 1-1,0 1 1,-1 0-1,-2 0 0,-3-1-275,-2 0 0,1 4 1,-5-4-1,-2 3 1,-1-1-1,-2-1 1,0 1-1649,1 2 0,-5 1 1759,0 0 0,1-6 0,3-1 0</inkml:trace>
  <inkml:trace contextRef="#ctx0" brushRef="#br0" timeOffset="17">8843 8024 8142,'0'-12'482,"0"4"1,1 1 0,3 1 0,3 5 0,2 5-195,-1 8 0,-4 4 0,3 7 0,0 5 0,0 2 1,2 6-1,1 2 0,0 5 0,-4 0-260,0-1 0,2 0 0,-4-5 0,-1 0 0,-2 0 1,-1-1-1,0-1 0,0-4 0,0 0 0,0-5 0,0-3-307,0-2 1,0-6 0,0 2 0,-1-5 0,-2-2 232,-1-2 0,0-7 0,4-1 0,0-7 0,0-4 1,0-1-1,1-2 0,2-1 260,1-1 0,7-6 1,0 1-1,6-1 1,2 0-1,3 1 1,2 0-1,1 2-267,-1 3 0,0 6 0,-2 3 0,-2 2 0,1 2 1,-2 1-1,-2 2 0,-3 0 99,-2 0 0,-1 2 1,-1 2-1,-3 4 1,0 3-1,-2 3 1,1 1-1,-4 3 0,0 0-37,-2 0 0,-2 3 0,-2-4 0,-5 1 1,-5 0-1,-4-3 0,-1-1-207,-3-1 0,-6-1 1,-1 0 98,2 1 0,-4-2 0,2-1 1,0-2-1,0 0 0,2-1-211,3-3 1,4-3 196,3-1 113,9 0 0,-14 0 0,8 0 0</inkml:trace>
  <inkml:trace contextRef="#ctx0" brushRef="#br0" timeOffset="18">10480 8359 8315,'-12'-8'0,"-1"1"0,1 2 0,-2 2 280,-3 1 0,2 2 0,-4 2 0,0 2 0,1 6 0,-1 5 0,-1 5 1,0 4-1,0 2 0,4 3 0,3 3-192,5-1 0,-2 9 0,6-3 0,2 2 0,0-2 0,2-2 0,2-4 0,2-2 0,4-4 0,4-4-405,5-3 0,2-6 1,5-5-1,-1-1 0,0-4 1,4 0-1,-1-2 0,0 0 317,-1 0 0,0-11 0,-1-3 0</inkml:trace>
  <inkml:trace contextRef="#ctx0" brushRef="#br0" timeOffset="19">10753 8496 8432,'-11'1'1458,"1"3"0,3 4-1242,2 3 0,1 6 1,4 1-1,-2 0 1,-1 1-1,-1-1 1,0 1-1,0-1 1,0 0-1,0-4 1,0-3-167,0-3 1,-1-4 0,4 3 0,-2-3 0,-1-5 0,3-7-176,4-7 1,-1-1-1,7-4 1,0-2 0,2-2-1,3-1 1,1 2 0,2 1 167,-2 1 1,-1 6 0,-2-1 0,0 2 0,1 3-1,-1 3 1,1 3 29,-1 4 0,-1 2 1,-1 4-1,-3 3 1,-2 4-1,-2 3 1,-2 2-1,-1-2-382,0-1 1,0-2-1,0 1 1,0-1-1,2-1 284,2-3 1,-1-2 0,3-8-1,1 0 1,0-4 0,1-1 0,1-2 179,-1-2 1,0-2 0,5 1 0,-2-1 0,-2 2 0,0 2-1,0 2-153,2 1 0,-2 2 0,-1 4 0,0 2 0,0 2 0,-1 4-237,-1 3 1,-1 1-1,-2 1 1,1-1-1,0 1 1,0-1 0,2 0-253,1 1 1,1-1 0,5-1-1,-2-1 1,-2-3-865,-1-2 1,-1-2 1350,2-7 0,2-3 0,-4-5 0</inkml:trace>
  <inkml:trace contextRef="#ctx0" brushRef="#br0" timeOffset="20">11385 8483 9401,'-12'0'532,"0"4"0,-2 2 0,-1 1 1,-2 2-1,2 2-424,1 2 0,6 1 1,1 1-1,1 1 1,4-1-1,0-1 0,4-1 1,2-1-1,4 0-247,3 1 1,7-6-1,1-3 1,2-3 0,0-1-1,-1 0 1,0 0-1,-4-1 1,-2-2 0,-3-2-9,-3-2 0,2-2 0,-6-3 0,-1 0 0,-2-1 0,-1 1 0,0-1 117,0 1 0,-5 1 1,-4 1-1,-2 3 0,-1 1 1,0 0-716,-1 1 1,5 2 744,8 7 0,3-3 0,15 5 0</inkml:trace>
  <inkml:trace contextRef="#ctx0" brushRef="#br0" timeOffset="21">11757 8520 8933,'-1'-6'843,"-3"0"0,-6 2 0,-4 0-614,-2 1 1,-2 3 0,1 4 0,-2 3 0,-1 1 0,0 1-1,2 0 1,3 2 0,1 3-71,2 3 1,1-4-1,3 4-227,4-3 1,2-6 0,2 0 0,2 2 0,2-1 0,4 0 0,3-5-116,1-3 1,5-2 0,1-3-1,0-5 1,0-2 0,-3-1-1,0-2 1,0-1 139,2-1 0,1-5 1,-3 3-1,1 0 1,-1 0-1,-1 2 1,-1-2-1,-1-3 5,0-2 1,1-4 0,-1-2-1,1-4 1,-2-2 0,-2-3 0,-2 1-1,-1 0 54,-4 0 1,0 4-1,-2 1 1,0 3-1,-2 6 1,0 5-1,-4 5 1,1 4 290,-1 0 1,1 7 0,1-1-1,-5 4 1,0 6 0,-1 4-110,2 7 0,-1 10 1,-2 6-1,3 6 1,4 6-1,3 2 1,1 1-1,0 0-356,0-4 0,1-4 0,3-6 0,4-2 0,5 0 0,2-1 0,3-3 0,0-3-900,0-1 1,0-1 0,-3 0 1057,1-3 0,6-4 0,-2-4 0</inkml:trace>
  <inkml:trace contextRef="#ctx0" brushRef="#br0" timeOffset="22">12440 8396 8342,'0'-12'832,"0"4"1,1 1 0,2 3 0,1 5-598,-1 6 0,-2 8 1,-1 2-1,0-2 1,0 0-1,0 0 1,0 2-1,0-2-248,0-1 0,-1-2 0,-2 0 0,-1 1 0,0-2 0,-1-2-456,1 0 1,0-8-1,4-1 1,0-7 459,0-4 1,4-1 0,2-1 0,1 1 0,4-2 0,2-1 0,4-1 51,-2 0 0,-1 4 0,-3 2 1,-1 3-1,-3 3 31,-2 6 1,3 3-1,-4 8 1,-1-1 0,-1 0-1,-2 1-59,0-1 0,-2 1 0,-1-1-32,-1 0 1,2-5 0,6-3-1,4-4 1,2-4 0,-1-3 0,0-1 41,0 0 1,-2 0-6,1-5 1,1 2-1,2 2 1,-2 0 0,0 0 148,0-2 0,1 2-30,-2 1 0,3 7 1,-4 1-1,0 7-117,-3 4 0,-1-3 1,0 0-1,1 2 1,-2 1-1,0 1 1,-1 1-1,2-1-434,1 0 0,0-3 1,-2-1-1,0 2 0,4-1 1,1 1-1,2-3 412,2-2 0,2-1 0,-1-4 0</inkml:trace>
  <inkml:trace contextRef="#ctx0" brushRef="#br0" timeOffset="23">12948 8136 9403,'0'-19'613,"0"2"0,1 9 0,4 6 0,3 9 0,4 10 0,3 6-346,2 6 1,1 3 0,-3 7-1,2 0 1,-4 3 0,-2-1-1,-4-1 1,-1-1 0,-4-3-1,-2-1-497,-4 1 1,-4-3-1,-7-1 1,-3 0-1,-3-2 1,-5 0 0,-6-2-1,-3-2 1,-3-3-1,1 0-5623,0-3 5853,0-5 0,0 9 0,-1-5 0</inkml:trace>
  <inkml:trace contextRef="#ctx0" brushRef="#br0" timeOffset="24">13643 8595 8160,'1'-7'479,"3"3"0,4 2 1,5 2-1,3 0-157,5 0 0,2 0 0,5 0 0,4 0 0,6 0 1,6 0-1,6 0 0,4 0-332,2 0 0,-3 0 0,0 0 0,-2 0 0,-1-1 0,-2-2 0,-2-1 0,-5 1 0,-4 1-649,-4-2 1,2 2 0,-8-2-1,-2 3 1,-4 1 0,-3 0-1737,-3 0 2395,-7 0 0,-8 0 0,-7 0 0</inkml:trace>
  <inkml:trace contextRef="#ctx0" brushRef="#br0" timeOffset="25">13655 8905 8460,'4'-8'0,"2"1"0,1 0 386,2 0 0,8 3 0,3-3 0,5 1 0,4 2 0,4 0 0,4 0 0,5 1 0,5 2-190,5 1 0,-1 0 1,1 0-1,-3 0 1,-5 0-1,-2 0 1,-3 0-1,-3 0-232,-3 0 0,-6 0 1,1 0-1,-5 0 0,-3 0 1,-2 0-1,-3 0-1817,-1 0 1,-2 0 0,0 0 1852,1 0 0,-1-6 0,1-1 0</inkml:trace>
  <inkml:trace contextRef="#ctx0" brushRef="#br0" timeOffset="26">14288 8434 8390,'-6'-7'2503,"5"0"-2205,-4 3 1,10 6 0,3 0 0,3 3 0,3 5 0,2 1 0,5 1-1,4 1 1,4-1 0,4 2-218,3 3 0,5-4 1,0 4-1,-1-3 1,-3-3-1,-2-2 0,-3-2 1,-2-1-1,-4-2 1,-4 0-1223,-5 0 1,-1 2 985,-3-2 0,2-3 0,-8 5 0,-1-1 189,-1 3 0,-4 3 31,-1 2 0,-6 1 0,-3 2 0,-6 5 0,-7 2 0,-6 2 396,-5 0 1,-6 1-434,-6 3 1,-1-3 0,-7 3 0,2-4 0,3-3-1,2-3 1,6-1-134,6-3 0,1-1 1,8-1-1,5-1 0,5 0 1,3-1-1,-1-1 0,2-2-694,3 2 1,-1-3 273,4 1 0,3-5 0,6 1 525,4-3 0,3-1 0,1 0 0</inkml:trace>
  <inkml:trace contextRef="#ctx0" brushRef="#br0" timeOffset="27">16135 8434 7454,'5'-9'239,"-1"1"0,1 5 0,-2-2 1,2 1-1,1-2 0,1 1 609,0-1 1,-4 1 0,2 2-682,1-1 0,-4 0 0,5 5 1,0 3-1,-1 6 0,-1 4 0,-1 2 1,0 1-189,1 1 1,0-3 0,-2 4-1,1 0 1,-1 1 0,-2 0-1,-1 1 1,0-2 0,0-1-809,0-3 0,0-1 524,0-2 1,0 1-1,0-1-75,0 1 308,0-6 0,0-3 1,0-8-1,0-5 1,0-2-1,0-3-12,0-2 0,1 1 0,2-5 0,3 1 0,-1 0 0,1-3 0,-2-2 0,0 0-15,0-1 0,2 1 1,-2 2-1,3 3 1,1 1-1,0 3 1,2 1 140,1 2 1,1 1 0,1 1 0,-1 3-1,0 2 1,1 2 43,-1 2 0,-3 5 0,-3 1 1,1 2-1,-1 3 0,1 2 0,-2 3 1,1 2 18,-3-2 0,-2 4 0,-1 1 0,0-1 0,0-1 1,0-2-1,0 1 0,0-1-231,0 2 1,0-4-1,0 3 1,0-4-1,0 0-518,0-1 668,0-5 0,-1-1 0,-2-8-94,-1-2 0,0-3 61,4-5 1,0-1 0,0 1 0,0-2 0,0-1 0,1-3 0,2 0-28,1 0 0,4 0 0,-2 3 0,0-1 0,4 1 0,1 1 0,0 1 1,-1 1 78,-2 0 0,4-1 1,5 2-1,-2 2 0,-1 2 1,-2 1-1,1 2 0,-1 0 111,1 0 0,-1 0 0,0 4 1,1 0-1,-1 0 0,-1 1 0,-1 3 1,-2 4-81,2 3 1,-3 6 0,0 1 0,-2 1 0,-2 2-1,-2-1 1,-1 0 0,-1-1-94,-3 0 0,1 1 1,-4 2-1,0-3 1,2 0-1,-2-1 1,1 0-1,-1-3 41,0-1 1,5-2-1,-2 1 218,2-1 1,2-3-162,0-1 1,2-5 0,0-1-100,2-4 0,1-1 0,-4-4 1,2 0-1650,1 0 1032,0 4 637,-4-2 0,5-1 0,2-1 0</inkml:trace>
  <inkml:trace contextRef="#ctx0" brushRef="#br0" timeOffset="28">17549 7838 8170,'0'-12'2257,"0"-1"-1898,0 1 0,0 7 0,0 5 0,0 6 1,0 5-1,2 2 0,0-1 0,4 2 1,-1 1-106,1 2 1,2 5-1,-2-2 1,-1 4 0,1 2-1,-3 3 1,-1 5 0,1 8-1,1 6-207,-1 4 0,-2 4-173,-1-3 0,-4-3 1,-1-1-1,-1-6 0,1-4 1,1-2-1,-1-1 0,1-3 34,2-4 1,0 1 0,4-1 0,0-1 0,2-2 0,-1-1 0,0-2 0,0-1 50,1-1 1,0-5 0,-4 4 0,0-2 0,1-3 0,2-2 0,1 0-40,-1-1 0,-2-3 0,-1-1 1,0 1-1,0 2 55,0 2 1,0-5 361,0 0 65,0-5-34,0 3-1045,0-6-721,0 0 0,0 0 1</inkml:trace>
  <inkml:trace contextRef="#ctx0" brushRef="#br0" timeOffset="29">18542 8409 8268,'8'-8'-126,"-1"-1"357,-2 0 1,-1 2 0,-4-2 0,0 0 0,-1-1 0,-2 1-68,-1 0 0,-6 6 1,4-2-1,-3 1 0,1-2 1,-2 1-1,-1-1 0,-1 4-91,-1 0 0,1 2 0,0 0 0,-1 0 0,1 2 0,-2 2 0,-1 4 0,-2 4 0,2 4 19,1 0 0,2 5 0,0-3 1,1 0-1,2 1 0,5-1 0,3 0 1,1-2-1,0 1-54,0-1 0,1 1 0,3-5 0,5 1 0,2-2 0,1-3 0,0-3 0,1 0-90,-1-1 0,1 0 0,-1-4 1,0 0-1,1 0 0,-1-2 0,2 0 0,1-4-56,2-1 0,-1 0 0,-3-2 1,-1 0-1,1 1 0,-1 0 0,0 0 1,1-2-1,-2-1-480,-3-1 1,3 3 461,-3 1 1,-2 0 0,-1-5 0,-1 1 0,1 0 25,-3-1 1512,0 6-498,-2-4-833,0 10 0,-4 1 1,-1 8-1,3 3 0,0 2 1,2 0-1,0 3 413,0 0-483,6 1 0,-3-5 1,3 0-1,1 1 1,-1-1-1,1-1-101,0-2 0,-3 0 1,3-3-27,-2 1 0,3 1 0,-3 4 0,-3 1 0,0-1 0,-1-1-228,3-3 1,-2 3 0,3-4-472,1 0 0,-4-1 1,5-8 814,-1-2 0,3-8 0,-2-8 0</inkml:trace>
  <inkml:trace contextRef="#ctx0" brushRef="#br0" timeOffset="30">18951 8545 8642,'12'0'220,"-2"0"1,1 0 0,3 0 0,1 0-1,3 0 1,2 0 0,4 0-159,1 0 0,-1-1 0,0-2 0,-2-1 0,-3 0 1,-1 0-1,-3 0 0,-1 1-655,-2 1 626,-5-3 239,-1 4-306,-6-5-1247,0 6 1281,0 0 0,5 6 0,2 0 0</inkml:trace>
  <inkml:trace contextRef="#ctx0" brushRef="#br0" timeOffset="31">19695 7975 8642,'0'-13'0,"0"1"0,0 0 0,1 0 1448,3 4 1,-1 4-1,4 8-1180,-1 4 1,-2 9 0,-3 5 0,2 6 0,2 6 0,1 6 0,-1 6-1,-2 2 1,-1 1-255,-2 1 1,0-6-1,0-4 1,0-6 0,-2-5-1,-1-2 1,-1-4 0,2-1-1,-1-3-310,-1-1 0,2-1 1,-3-5-1,1 1 0,-2-2 1,1-2-2,-1 0 1,-4-7-1,4 1 1,-1-6 187,2-5 0,4 1 0,1-1 1,0-3-1,1-3 0,4-2 0,3 0 1,3 1-1,3 0-623,2-1 1,-1-1 636,6 5 0,-4-1 0,2 2 0,0 2 0,-1 2 0,1 1 68,1 3 1,-4-2 154,5 1 0,-6 0 0,2 4 0,-4 0 0,0 0 0,-1 0 0,1 0 1,-1 1-62,0 3 0,1 2 1,-2 3-1,-2 0 1,-2 0-1,-1 2 1,-3 2-1,-2-1 1,-1 0-62,0 1 1,0-1-1,0 1 1,-1-1 0,-4 0-1,-3 1 1,-3 1-1,-1 1 61,-1 1 1,1 1 0,0-5 0,-2 1 0,-1-1 0,-3 0 0,-2 1-102,-2-1 1,3 1 0,-2-2 0,1-2-1,0-2 1,3-1 0,0-4 0,0 0-5,2-2 0,2 0 0,0 0 0,1 0 0,-1-2 0,1 0 197,0-2 1,3-5 0,2 4-280,2-2 1,-1 4-1,4 0 1,-3 6-1595,3 5 0,0-1 1714,2 2 0,0-7 0,0 4 0</inkml:trace>
  <inkml:trace contextRef="#ctx0" brushRef="#br0" timeOffset="32">5097 10802 8396,'0'-12'644,"0"4"1,0 0-1,0-2 1,-1-1-465,-3-2 1,1 5 0,-5 1 0,0 0 0,-1 2 0,1-2 0,-2 1 0,-2 0 0,-3-1 0,-3-2 0,-1 3 0,-2 0-159,2 1 1,-5 3 0,4-2-23,-4 3 1,1 1 0,2 0-1,3 0 1,2 1 0,-1 3-1,2 4 1,1 3 0,2 3 61,-1 3 0,5 6 1,0 7-1,-1 2 0,3 1 1,1 0-1,4 0 0,1 0-79,0-1 0,0-6 1,0-6-1,0-2 0,1-3 1,4-3-1,3-2-71,3-2 1,1-5 0,1 1 0,-1-3 0,1-1 0,-1 0 0,0 0 0,2 0-143,3 0 0,-4-5 1,5-3-1,-1-4 1,1-1-1,0-2 0,1-3 1,-1-2-76,0-2 0,-2-1 1,-3-2-1,-2 0 0,-2 2-61,0 2 1,-7-1 1024,3 6-332,1-1-187,-4 5-28,3-1 805,-5 6-678,0 2 0,0 6 1,0 3-1,0 6-64,0 5 0,-1 0 0,-2 6 0,-1 1 0,1 0 0,2 0 0,1-1 0,0-1 411,0 0-615,0 3 1,4-9-1,2 3 1,-1-4 0,1 0-1,-2-2 1,0-2-1,1-2-1532,2-1 0,-4 3 1561,1 0 0,3 2 0,0 1 0</inkml:trace>
  <inkml:trace contextRef="#ctx0" brushRef="#br0" timeOffset="33">5271 11001 10433,'12'0'245,"1"0"1,5 0-1,2 0 1,4 0-1,1-1 1,-1-2 0,3-1-1,2-1 1,2 1-304,1 0 1,-6-1-1,-7 2 1,-1-3-1,-1 1 1,-1-1-1,0 2-1261,-5-1 1,1 3-1403,-4-2 2721,-2 3 0,5 6 0,-4 2 0</inkml:trace>
  <inkml:trace contextRef="#ctx0" brushRef="#br0" timeOffset="34">5990 10381 8209,'6'-20'254,"-3"-2"0,3 6 0,0 1 0,-3 1 0,0 3 0,-1 1 0,2 2 211,-1-2 0,0 6 1,0 4-1,1 7 0,-1 6 1,-1 3-1,1 6 0,3 6 290,0 5 1,-1 3-609,3 1 0,-4 0 0,4 0 0,1 2 0,-3 1 0,0 2 0,-2 3-186,0 1 0,0 5 1,-4-1-1,-1-5 1,-2-3-1,-1-4 1,0-3-1,0-5 0,0-6 1,0-5-348,-2-1 0,5-4 0,-5 1 0,2-4 0,-1-4 242,-2-2 1,2-1-1,-1-5 1,0-3 19,3-4 1,2-3-1,2-2 1,3 1-1,5-2 1,3-3-1,3-3 1,3-4-315,1-1 0,1 1 1,2-1-1,-3 0 355,-1 0 0,3 2 0,-3 2 0,0 5 0,-1 2 100,-1 1 0,-1 7 1,0 1-1,1 4 1,0 1-1,-3 0 1,1 0 157,3 0 1,-4 7 0,4 4 0,-5 4 0,-2 2 0,-2 1 0,1 1 0,-2 2 0,-3-1-133,-3 2 0,-1 0 1,-1 0-1,-3-2 1,-5-2-1,-3-3 0,-3-2 1,-3 0-2,-2-1 0,4 1 1,-3-1-1,-1-1 1,1-3-1,-2-2 1,1-2-1,-1 0 34,-1-1 0,0-2 0,0-1 0,3 0 0,-1 0 0,2 0 0,0 0-359,3 0 1,3-1 0,2-3 282,2-4 0,5-3 0,-2-2 0</inkml:trace>
  <inkml:trace contextRef="#ctx0" brushRef="#br0" timeOffset="35">7119 10852 7986,'1'-8'630,"3"1"0,5 1 1,2 4-1,1 0 1259,1 2-1803,-1 0 0,2 0 0,2 0 1,5 0-1,2 0 0,2 0 1,0 0-2,0 0 0,1 0 94,3 0 0,-3 0-203,3 0 0,-3-4 0,-2 0 0,-2 0 0,-3 0 1,-1 0 2,-3 1 0,3-3 1,-1 2-1,-2 1 1,-2 2-611,0 1 0,-5 0-54,0 0 0,-6 0 0,-2 1 0,-7 2 685,-4 1 0,-7 6 0,-1-3 0</inkml:trace>
  <inkml:trace contextRef="#ctx0" brushRef="#br0" timeOffset="36">7094 11113 10602,'13'0'0,"-1"0"0,2 0 0,2 0 0,5 0 449,2 0 0,6 0 1,2-2-1,-1-1 1,2-1-1,-2 0 1,2 0-1,-2 0 1,0 0-352,-2-2 0,-2 5 1,-1-3-1,-2 2 0,-2 2 1,-5 0-1,-2 0 0,-1 0-759,-1 0 1,-5 2-403,-3 2 0,-3-1 0,-1 5 181,0 1 1,-1-2 881,-3 2 0,3-7 0,-5 4 0</inkml:trace>
  <inkml:trace contextRef="#ctx0" brushRef="#br0" timeOffset="37">8483 10641 8050,'8'-11'0,"-1"2"796,-1 0 1,-1 5 0,-2-4-253,1-2 1,5 6 0,-4 4 0,1 8 0,0 6 0,0 4 0,1 1 0,-2 5-306,1 3 1,-2 5-1,-4 5 1,0 2 0,0-1-1,0 1 1,0-5-1,0-2 1,-1-4-490,-3-2 0,1-5 1,-4-2-1,0-3 1,1-3-447,1-4 0,-3-3 0,4-2 0,1-8 0,1-7 544,2-6 0,5 2 0,0-5 1,2-2-1,1-3 0,2-4 1,0-4-1,2-3-24,2-1 0,-3 1 1,5 1-1,-2 4 1,-2 2-1,1 5 1,-1 6-1,2 5 192,3 0 1,-4 2 0,4 3 0,-3 4 0,-2 2 0,0 2 0,1 0-1,-1 3 211,1 5 1,-1 1 0,0 9 0,1 0 0,-1 4 0,-1 4 0,-2 3 0,-5 0-318,-3 1 0,-1-2 1,0 3-1,0 0 0,0-5 1,0-3-1,-1-4 0,-2-1-190,-1-2 0,-4-3 0,2-2 0,1-4 275,-1-7 1,2-5-1,4-8 1,1 0-1,3-4 1,5-4 0,2-4-1,1-2-12,0-2 0,1-5 0,1 0 0,1 0 0,1 1 0,0 5 0,-1 5 1,0 4 1,1 1 0,1 3 0,-5 6 0,1 4 0,-1 1 1,1 0-1,-1 1 0,0 3 203,1 4 0,-5 3 1,0 7-1,1 2 0,-3 5 1,-1 2-1,-4 3 1,-1 2-178,0 1 1,0 4 0,0-4 0,0-2 0,0 0 0,-1-4-1,-2-1 1,-1-3-154,1-1 0,2-1 0,-1-6 0,-1-1 991,-1-2-1184,0-5 335,4 2 0,0 1 0,0 0 0</inkml:trace>
  <inkml:trace contextRef="#ctx0" brushRef="#br0" timeOffset="38">9699 10716 8081,'1'-7'31,"2"1"321,1 1 1,0 2-1,-4-5 1,1-1 387,4 3 0,-5 0 0,0 6 0,-7 1-491,-4 4 0,-2 1 0,1 8 0,-1 3 0,1 5 0,0 4 0,-1 4 0,1 1 0,-1 0-167,1 1 1,5 0-1,2 1 1,0-6-1,3-3 1,3-5 0,6-1-1,5-4-453,5-5 1,-1-2 243,9-3 0,-1-2 0,7 2 1,1-4-1,-2-4 0,1-4 0,-2-4 1,0 0-767,0 0 0,-5-2 1,-4-1-1,-1-3 1,-1-1 892,0-4 0,-2-5 0,-3-4 0</inkml:trace>
  <inkml:trace contextRef="#ctx0" brushRef="#br0" timeOffset="39">9885 10430 9158,'-4'-12'0,"-1"0"3243,3-1-2666,0 6 1,2 3-1,0 8-577,0 5 0,0 7 0,0 3 0</inkml:trace>
  <inkml:trace contextRef="#ctx0" brushRef="#br0" timeOffset="40">11720 10864 8427,'0'-12'0,"0"0"604,0-1 1,2 4 0,0 6 0,2 11 0,-1 10 0,-1 5 0,-2 4 0,0 0-383,0 2 1,0 0 0,0-4 0,0-2-1,1-2 1,2-4 0,2-4 0,2-2 0,3-2-1,1-5-388,1-3 1,2-1 0,1 0 0,2 0-1,-1-1 1,1-3 0,1-5 0,0-3-391,0-5 0,-2 4 0,-4-4 1,1 3-1,-2 2 498,-3-1 0,-2 8 0,-6 5 0,0 7 0,0 4 0,0 1 0,0 1-135,0-1 1,5 0 0,3 1-1,3-2 1,2-3 0,-1-2-1,1-2 177,-1 0 1,0 0 0,1-5-1,-1-3 1,1-5 0,-1-2 0,-1-1 198,-3-1 0,3-3 0,-4-2 0,2 0 0,-3-1 0,0 0 0,-2-5 1,0-2-1,2-4-133,1-2 1,-5 4 0,4-1 0,-2 3 0,2 3-1,-1 2 1,2 5-2363,0 2 2312,1 1 0,10-4 0,1-3 0</inkml:trace>
  <inkml:trace contextRef="#ctx0" brushRef="#br0" timeOffset="41">12588 10294 9561,'0'-19'703,"0"2"1,0 12 0,0 9 0,0 12 0,0 10-503,0 8 1,0 5-1,0 4 1,-1 1 0,-3 3-1,-4 1 1,-5 5 0,-3 3-1,-5 6 1,-2 2 0,-2-1-309,0-1 1,6-12-1,2-8 1,5-9-1,2-6 1,3-8-1,2-4 23,2-2 0,3-7 0,5-3 0,6-6 0,6-6 0,2-5 1,3-4-234,2-1 0,5-6 0,0-5 1,0-2-1,0-1 0,-1 0 0,-1 1 1,-4 2-1,-2 4 75,1 4 1,-4 4-1,-2 7 1,-2 2-1,-3 7 452,-3 4 0,-2 5 0,-6 7 1,0 3-1,0 2 0,0 2 0,0-1 1,0 2-99,0 2 1,0-4 0,0 0 0,0-2 0,1-3 0,2-2 0,2 0-174,2-1 1,-3-5 0,5-3 0,0-2 0,2-2 0,2 0 0,-1-2 0,2-2-96,3-4 0,0-3 1,6-2-1,-3 1 0,2-2 1,2-1-1,0-3 0,0 0-12,-3 0 0,1 2 1,-6 3-1,-2 1 1,-3 0 320,-3-1 1,-11 6-1,-2 3 1,-7 4-1,-6 4 1,-2 5 0,-2 3-1,-3 3-12,-3 2 0,3 3 0,-1-2 1,4 0-1,1 0 0,2-1 1,3-1-1,5 1-86,3-2 1,5-1 0,1-2 0,4 0 0,7 0 0,4-4 0,5-3-73,3 1 0,9-5 0,-5 3 0,1-2 0,0-2 0,-2 0 0,-2 0 0,-1-2 0,1 0-26,1-3 1,-2-4 0,-2 1 0,-1-4-1,-3 0 1,-1 0 0,-2-1-36,1 1 1,-5-1-1,0 0 1,2-2 0,1-3-1,0 0 1,-1-2 17,-2 1 0,-4 4 0,4 0 0,1 7 141,-3 8 0,0 5 0,-6 7 0,0 1 0,0 1 0,0 2 0,0 3 0,0 1-37,0-4 0,0 2 0,0-1 0,0-2 0,0-1 1,0-2-161,0 0 1,1 0 0,3-4 0,5-4 0,3-4 0,5-3 0,5-2-363,5-2 417,-1-2 0,9-3 0,-6 0 0,0-2 0,0-1 1,-2-2-1,-2 1 54,-3-2 0,-7 3 29,2-6 0,-3 6 1,-2-2-1,-1 3 1,-3 2-1,-2 0 33,-1-1 1,-3 5 71,2 0 1,-4 5-1,-4-1 1,-5 2 0,-3 4 15,-5 2 1,0 4 4,-4 9 0,-3-2 0,4 4 0,-2 1 0,0-1 0,2 1 246,2 0 0,6 2-310,4-6 0,5 1 0,-1-5 0,3 1 0,2-2 0,4-2-9,8 0 0,1-7-413,6 3 1,1 0 0,2-1 0,-1-1 0,-1-2 0,3-1 0,2-1 337,3-3 0,0-3 0,-5-6 0</inkml:trace>
  <inkml:trace contextRef="#ctx0" brushRef="#br0" timeOffset="42">15292 10703 7682,'8'-11'0,"-1"2"220,-1 0 0,2 5 0,-2-4 566,0-2 0,-3 6 0,0 5 0,-6 9 0,-5 7-458,-3 2 1,-2 2 0,1 5-1,0 1 1,-1 4 0,2-1-1,3 0 1,4-2 0,2-2-485,2-1 1,0-6 0,2-2-260,2-4 1,3-1 0,7-4 0,1-4 0,3-3 0,0-2-319,0-3 0,-2-3 0,-3-6 0,-1 1 0,0-2 733,1-2 0,-1-4 0,1-4 0</inkml:trace>
  <inkml:trace contextRef="#ctx0" brushRef="#br0" timeOffset="43">15429 10282 8797,'0'-20'0,"-2"5"0,-1 4 1727,-1 3 1,-4 4-1733,4-5 0,1 8 0,7 1 0,6 8 5,5 7 0,4-1 0,6 4 0</inkml:trace>
  <inkml:trace contextRef="#ctx0" brushRef="#br0" timeOffset="44">16359 10703 8320,'12'-12'390,"0"-1"0,-6 7 1,-6 1-1,-7 4 1,-5 1-1,-3 0 1,-3 0 50,-2 0 1,-2 6 0,-7 2 0,-4 3 0,-1 3 0,1 1 0,4 3 0,3 1-334,1 3 0,6 1 1,2 4-1,3 0 0,3 2 1,3-1-1,4-2 0,2-1 1,4-1-323,2 1 0,3-4 1,7-2-1,2-1 1,5-4-1,2-3 1,2-4-1,1-2-207,3-2 1,-3-1-1,5-2 1,-2 0 0,0-2-1,-2-2 1,-1-3 0,-1-1-816,0 0 1,0-1-1,-2-3 1236,-2-1 0,2-4 0,-3-3 0</inkml:trace>
  <inkml:trace contextRef="#ctx0" brushRef="#br0" timeOffset="45">15974 10976 8037,'-7'-1'490,"5"-2"0,4-1 0,8 0-193,5-2 1,4 5-1,6-5 1,0 2-1,1 0 1,2 1-1,2 2 1,0-1-1,1 0 1,-4-2-1,-1-1-546,-1 0 0,0 4 0,0-5 249,0 1 0,-1-2 0,1-6 0</inkml:trace>
  <inkml:trace contextRef="#ctx0" brushRef="#br0" timeOffset="46">17177 10505 8194,'0'7'1472,"0"-2"1,2-5-290,2 0 1,-1-5-893,5-4 1,-4 3-1,3-3 1,0 0-153,0-2 0,-1-3 0,4-1 0,-3-2-354,-1 2 0,2-3-144,-4 1 472,6 1-139,-9-2 1,9 4-131,-6-2 0,0 2 1,-4 0-1,1 0 1,2 1-1,1 2 1,-1 0 260,-2 0 0,-2 4 0,-3 3 1,-5 2 51,-2 2 1,5 2-221,1 2 0,4-2 1,1 7-1,1-1-203,4-1 241,1-2 0,8-5 0,1 0-8,2 0 0,6 0-25,2 0 1,0-4-2,4 0 1,-3-4 13,-1 4-76,5-6 95,-4 9 1,2-6 290,-3 3 1,-7 2 19,6-2 0,-6 3 27,3 1 1,-6 0-204,2 0 0,-3 1 0,-2 3 0,-1 5 0,-3 2 39,-4 1 1,-2 4 0,-2 1 0,0-2 0,0 0 0,0 0-1,-3 3 1,-4 2-81,-5 2 0,-5 1 0,1 2 1,-5 0-1,-4 1 203,-4 3 1,2-2 0,-6 5-1,-3 1-29,-4 3 0,0 0-177,-6 9 1,5 5-1,-3 2 1,1-2 0,5-6-1,3-4-396,6-4 0,9-11 350,3-1 1,5-7-1,3 0 1,5-4-1,3 0 1,1-1-1,1-1 1,5-1-105,6-2 1,6-4 0,10 3 0,3-1 0,7-4 0,1 0-1,3-4 1,1 0-334,1-3 1,0-6-1,3 0 1,-2-4-1,2-1 1,1-1-1,2-1 1,-2 0 46,-3 0 0,-3 2 0,-9 3 0,-6 1 0,-5 1 0,-5 1 0,-3 4 0,-3-1-139,-3 0 1,-4 4 0,-8-1-669,-4 2 1178,-3 2 0,-2 0 0,1 0 0</inkml:trace>
  <inkml:trace contextRef="#ctx0" brushRef="#br0" timeOffset="47">17946 10505 8107,'7'-6'737,"-1"6"1,-8 0-1,-2 7 1,-4 4 0,-3 3 714,-2 3 1,-5 3-1174,-2 9 0,-5 0 0,-4 10 0,-5 7 0,-5 10 0,17-26 0,0 2 0,-1 0 1,0 0-318,0 2 0,0-1 0,-3-1 0,1 0 0,2-2 0,0 0 0,-1-1 0,0-1 0,-1 2 0,0 0 0,1-1 0,0 1 0,1 0 1,1-1-1,-20 26 0,5-4-2277,4-7 1,4-11-342,8-8 2656,3-5 0,6-8 0,0 0 0</inkml:trace>
  <inkml:trace contextRef="#ctx0" brushRef="#br0" timeOffset="48">2679 11968 8135,'0'-12'-90,"0"-1"0,0 1 0,0 0 0,0-1 231,0 1 0,0 4 1,0-1-1,0 0 880,0-2 0,0 7 0,1 6 962,3 9-1891,-2 10 0,5 4 0,-5 6 0,4 3 0,-1-1 1,1 1-1,-3 3 0,-2 2 0,-1-1 0,0-3 1,0-2-1,0-3 0,0 1-277,0-4 0,-4-6 1,0-5-1,1-2 168,2-1 0,1-8 0,0-5 0,0-8 0,0-7 0,0-6 0,0-2 0,0-2 0,-2 0-36,-2 0 1,3-4 0,-3-1-1,2-3 1,2-6 0,0-5 0,0-4-1,0-2-276,0 1 0,2 2 0,2 5 0,4 9 0,3 6 0,3 3 0,2 4 0,5 5 269,3 5 0,0 0 0,1 6 0,-1 1 0,-2 2 1,-3 1-1,-1 0 0,-4 1 0,-3 4 641,-3 3 0,-5 8-499,1 5 1,-3 4 0,-2 2-1,-5 4 1,-6 0 0,-7 4-50,-5 1 1,-1-3-91,1 0 0,-1-6 0,0 2 1,2-4-1,2-4 0,6-5-426,5-2 0,5-2 331,5 1 1,2-2-1,7-1 1,8-4 0,10 0-1,7-3 1,3-1-87,1 3 1,0-4 0,-9 3 0,-1-2 0,-2-2-1,-3 0 1,-4 1-62,-6 3 0,-2-1 424,-7 5 1,-5 0 0,-8 5-1,-3-1 1,-5 2 0,-3 1 0,-5 3-45,-4 1 0,-1-2 0,-5 2 1,4-1-1,-1-3 0,3-1 0,1-2 1,6-1-973,3-2 891,3 2 0,3-15 0,1 2 0</inkml:trace>
  <inkml:trace contextRef="#ctx0" brushRef="#br0" timeOffset="49">3163 12192 7233,'6'1'1181,"-3"3"1,-4 4 0,-3 3-13,1 2 0,2 0-1059,1 4 0,1-3 0,2 2 0,1-2 0,0-1 0,0-1 1,2-1-1,1-1-153,2-2 0,-2-5 1,1 1-1,2-3 0,1-1 1,1-1-1,1-3 0,-1-5 1,1-2-317,-1-1 1,0 1 0,1 1 0,-1 3 0,1 2 0,-1 2 0,0 3 0,1 6 0,-2 5 0,-1 5-917,-2 3 1259,-5 2 1,2 4-1,-5 1 1,0 3-1,0 4 60,0 3 0,-10 0 1,-3-2-1,-4-2 1,-2-2-1,-1-2 0,-2-3 1,-1-3-1,0-3 351,2-1 1,-1-3 0,4-5 0,0-2 0,0 0 0,2-1 0,-1-3 174,1-2 0,3-2 0,5-2 0,-2-2 0,1-4 1,-1-5-1,3-2-507,2-1 1,0-2 0,5 3 0,2-3 0,2 0 0,4-1 0,5 1 0,3-2-1351,5 1 1,2 4 0,3-3-1,3 1 1287,4 1 0,14-6 0,4 3 0</inkml:trace>
  <inkml:trace contextRef="#ctx0" brushRef="#br0" timeOffset="50">4105 11819 8183,'0'-8'1711,"2"8"-1258,2 13 1,-3 13-1,5 8 1,-2 5-1,1 5 1,1 1-1,-1 4 1,-2-4-1,-2 1-494,-1-2 0,0-3 0,-1 3 0,-2-3 0,-2-3 1,-1-5-1,-1-3-935,0-2 0,5-6 0,-4-3 976,1-1 0,-2-2 0,-6-3 0</inkml:trace>
  <inkml:trace contextRef="#ctx0" brushRef="#br0" timeOffset="51">3882 12192 9271,'8'-5'0,"-1"0"0,0-1 559,0 1 0,1-3 0,6 2 1,1 1-1,3-1 0,0 3-388,0 2 0,4 1 0,-1 0 0,2 0 1,2 0-1,0 0 0,1 0 0,1 0 0,2 0 1,-1 0-1,-2 0-1355,-1 0 0,-2 0 0,-1 0 1184,-1 0 0,0-6 0,3-1 0</inkml:trace>
  <inkml:trace contextRef="#ctx0" brushRef="#br0" timeOffset="52">4527 11795 9210,'-2'-5'3471,"0"8"-3155,-2 8 0,-1 15 0,5 5 0,0 7 1,-1 9-1,-2 3 0,-4 2 0,-2-2 0,-6-2 1,-2-5-1,-1-5-449,3-5 1,7 0 0,4-6 0,2-5 0,4-3-1,2-5 1,4-5 0,3-4 0,1-4-906,1-1 0,3-1 820,1-4 1,1-3 0,-4-7 0,1-2 0,-1 1 0,1-1 0,-3 1-464,-2 1 556,1 1 1,-6 6-1,5 1 1,-2 1 119,2 3 0,-3 8 0,0 3 0,-2 3 0,-1 1 0,2 1 0,1-1 0,1 1-12,0-1 0,0 0 0,5-1 0,-1-2 0,1-5 0,0-3 0,3-1-42,0 0 1,2-1 0,-3-2 0,3-4 0,1-1 0,2-3 0,-2 1-1,-2-1 305,-3 0 0,-2-1 0,-1-1 0,-1 1 0,-3 0-72,-2-1 1,-6 6 0,-9 4 0,-4 5 0,-2 5 0,1 2-1,1 5 1,2 1-400,-1 3 1,6-3-1,3 5 1,3-1 0,2-1-1,3 0 1,7-3 224,9-1 0,0 4 0,11 1 0</inkml:trace>
  <inkml:trace contextRef="#ctx0" brushRef="#br0" timeOffset="53">5804 12328 7982,'11'-1'357,"-2"-4"1,2-1-1,-4-7 1,1 2-1,-1 1 39,-2 2 0,-1 0 1,-5-3-1,-3 1 1,-4 3-1,-3 2 1,-2 2-253,1 2 0,-6 1 0,-3 0 0,-2 0 0,-1 1 0,2 3 1,3 4-1,0 4-192,-1 0 1,7 2 0,-1 1 0,6 1 0,2 0 0,2-3 0,0 0-91,0-1 1,5-5 0,7-3 0,3-2 0,3-2 0,3 0 0,2-2 0,2-2 61,-1-4 1,1 1 0,4-1-1,-1-3 1,1-3 0,-1-3-1,-2 2 1,-2 1-160,2 2 0,2-5 0,1 1 0,-2 1 0,-1 0 0,-3-1 0,1-2 0,-2-1 0,0-3 71,-3-1 0,-1-3 0,-2-3 0,0-3 0,-1-1 0,-1 1 0,-3 2 0,-2 2 383,-2 2 0,-1 7 1,-2 2 175,0 3 1,-2 9 0,-2 6 0,-3 9 0,-1 8-1,0 5 1,-1 9 0,2 5 0,2 6 422,-1 1 1,5-4-923,-3 1 0,1-2 1,0-3-1,-1-2 1,0-2-1,0-2-1318,0-2 1,0-6 671,4-2 0,1-4 0,3 0 750,5-2 0,2-7 0,1-2 0</inkml:trace>
  <inkml:trace contextRef="#ctx0" brushRef="#br0" timeOffset="54">6375 12167 10669,'-4'8'0,"0"0"329,1 2 1,-3-3 0,2 1-1,0 2 1,0 2 0,-2 3-1,1 2-517,-1-2 1,-2 3 0,3-2 0,-1 0 0,1-3 0,2 0 0,0-2 187,-1-3 0,3-2 0,-5-6 0</inkml:trace>
  <inkml:trace contextRef="#ctx0" brushRef="#br0" timeOffset="55">6412 12018 8372,'0'-13'1553,"0"1"0,1 1-1023,4 3 0,-3 2 0,5 8 0,0 2-530,0 4 0,1 3 0,5 1 0</inkml:trace>
  <inkml:trace contextRef="#ctx0" brushRef="#br0" timeOffset="56">6598 12179 9742,'0'13'0,"0"-1"0,1-1 0,2-1 311,1-2 1,0 0-1,-4 5 1,0 0-1,0 2 1,0 2 0,0-2-1,2-1 1,1-2-360,1 1 0,1-2 0,-2-2 0,2-2 0,2-3-811,3-5 968,1-4 0,-3-8 1,-1-1-1,0-1 0,-1-3 1,1 0-1,-2-1 1,2 1 206,0 0 0,-3 0 0,3 3 0,-2-1 0,-1 0-2489,2 3 1388,-5 6 1,10 1 784,-2 6 0,2 0 0,1 0 0</inkml:trace>
  <inkml:trace contextRef="#ctx0" brushRef="#br0" timeOffset="57">6945 12241 13728,'-7'13'0,"3"-1"-187,3 0 1,0 1 0,-2-1 0,-1 1 0,1-1 0,0 0 0,0 1-1754,-1-1 0,0-4 1940,4 1 0,0-1 0,0 4 0</inkml:trace>
  <inkml:trace contextRef="#ctx0" brushRef="#br0" timeOffset="58">6970 11981 8365,'0'-20'35,"0"4"0,0 6 0,1 3 1,2 3-36,1 6 0,6 3 0,-3 7 0</inkml:trace>
  <inkml:trace contextRef="#ctx0" brushRef="#br0" timeOffset="59">7255 12142 7989,'-12'1'1365,"1"3"-1092,3 5 1,2 2-1,6 1 1,0 1-1,0-1 1,2 0-1,2 1 1,3-1-1,1 1 1,0-1-1,0 0-453,-1 1 1,-1-1-1,-6 1 1,0-1-1,-2-1 1,0-1-1,-4-2 1,-1 0 0,-2 0 56,-2 1 1,-6-5 0,0 3-1,2-2 1,2-2 0,0 0-1,1-1-1456,-1 3 1579,1-1 0,5-10 0,2-1 0</inkml:trace>
  <inkml:trace contextRef="#ctx0" brushRef="#br0" timeOffset="60">7528 12229 11311,'-1'11'0,"-2"-2"131,-1 0 1,-2-1 0,4 4-1,-4 1 1,1-1 0,-2 1-81,0-1 1,0 0-52,-1 1 0,-3-6 0,4-2 0</inkml:trace>
  <inkml:trace contextRef="#ctx0" brushRef="#br0" timeOffset="61">7565 12005 8031,'0'-19'255,"-1"1"0,-2 6 0,-1-1 240,1 1 0,2 7 0,1 5 0,0 8 0,1 6-495,4 2 0,1 6 0,7-3 0</inkml:trace>
  <inkml:trace contextRef="#ctx0" brushRef="#br0" timeOffset="62">7751 12266 9160,'9'0'1026,"-1"1"1,3 2 0,3 1-915,2-1 1,1-2-1,-5-1 1,1 0-1,-1-1 1,0-2 0,1-2-1,-1-2 258,1-3 0,-2 3-592,-3-1 1,-3 0-1,-6-5 1,-3 2 0,-4 3-1,-3 3 423,-2-1 0,1 5-585,-1-4 0,1 4 1,0 1-1,-1 0 1,2 1-3058,3 4 3441,2-4 0,6 10 0,0-4 0</inkml:trace>
  <inkml:trace contextRef="#ctx0" brushRef="#br0" timeOffset="63">7975 12216 9858,'12'6'0,"-1"2"0,-3 3 1427,-3 2 0,-4-5 0,-1 0-990,0 2 0,1-6-470,3-4 1,3-2 0,6-6-1,0-1 1,3-2 0,0-1-1,-1 3 1,1 2-245,0 1 1,-6 1 0,2 2 0,-1-1 0,0 1 0,0 3-86,-3 4 0,2-1 1,-6 5-1,-1 2 1,0 1-1,-1 2 1,3-1 361,-3 0 0,5 6 0,0 2 0</inkml:trace>
  <inkml:trace contextRef="#ctx0" brushRef="#br0" timeOffset="64">9054 12229 8055,'4'-9'251,"0"1"0,-1-1 482,-2-2 1,-2-1 0,-3 4 0,-5 4-564,-2 3 0,-7 2 0,-1 3 0,-2 4 0,2 4 0,1 0 0,3 0 0,1 2 0,2 1-138,-1 2 0,7-1 1,1-3-1,5-2 1,5-2-1,4-2 1,5-1-1,4-3-227,1-2 1,1-2 0,2-2-25,-2-1 0,-3-6 1,2 2-1,0-2 1,-1 0-1,0 2-63,-3-1 1,-1 3-1,-1 2 1,-2 4 280,-3 4 1,-3 3 0,-5 5-1,-1 1 1,-2 1 0,-1 1-1,1 1 1,2-1-48,1-1 1,0-1 0,1-2 0,3-2 0,5-2 0,2-1 0,1-4 47,1 0 0,4-2 0,3 0 0</inkml:trace>
  <inkml:trace contextRef="#ctx0" brushRef="#br0" timeOffset="65">9599 11708 9784,'0'16'663,"0"4"1,0 3 0,0 7 0,0 6 0,0 6 0,0 3 0,0 2-551,0-2 1,-1 2 0,-3-5 0,-4-2 0,-3-3 0,0-4 0,1-4-1141,2-3 1,5-3 0,-1-1 0,2-2 0,4-2 1026,2-3 0,8-7 0,8-2 0</inkml:trace>
  <inkml:trace contextRef="#ctx0" brushRef="#br0" timeOffset="66">9860 12167 8059,'-13'-6'477,"1"5"1,-2-3 0,-1 2 0,-3 4-12,-1 2 0,2-1 0,-2 5 0,1 1 0,2 4 0,-1 2 0,2 2 0,4-2 0,5-1 0,5-2 0,1 0-249,0 1 0,1-2 0,4-2 0,4-2 0,5-1 0,4-3 0,0-2 0,1-1-393,0 0 0,-2-6 1,2 0-1,-1-3 0,-3 1 1,0-2-1,1-1 1,0-1-464,-1 0 0,-1 0 0,-3 7 570,-3 9 1,-2 4-1,-5 13 1,2 1-1,3 3 1,0 2-1,3 5 1,-1 3 21,0 3 0,-5 2 1,1-3-1,-5 1 1,-8 0-1,-7 1 1,-8-1-221,-4-2 0,-8-1 0,-7 2 0,-1 0 0,-2-1 0,2-4 0,3-6 0,4-6 549,4-2 1,2-7 0,8-7-1,1-2 1,3-4 0,1-2-1,3-4 1,1-4 0,3-5 166,2-4 0,4-2 1,5-3-1,0-2 1,1-1-1,5 0 1,6-1-803,8-3 1,9 1 0,4 1 0,4-1-1,3 2 1,2-1 0,3 2 352,1-1 0,3 4 0,0-4 0</inkml:trace>
  <inkml:trace contextRef="#ctx0" brushRef="#br0" timeOffset="67">10344 12254 7837,'-11'-2'312,"2"-2"0,-2 3 0,3-4 0,-3 4 0,-3 1 0,-1 0 244,-2 0 1,-3 0 0,2 0 0,-1 1 0,-2 2 0,0 4 0,2 3 0,1 4 0,4-1-1,3 1 1,4-1-418,2-1 1,1 0 0,4 1 0,1-2 0,2-2 0,4-2 0,2-1 0,7-3-501,1-2 0,0-1 1,4 0-1,-1-1 1,1-4-1,0-3 0,-1-3 1,0-1-249,-4-1 0,-2 1 0,-2 0 0,-1-1 1,-2 1-1,-5-1 0,-3 0 744,-1-4 1,-1 3 0,-3-1 0,-3 4 0,-2 4 0,1 2-1055,-1 2 0,4 2 919,5 1 0,6 5 0,6 2 0</inkml:trace>
  <inkml:trace contextRef="#ctx0" brushRef="#br0" timeOffset="68">10468 12241 8876,'6'13'0,"0"-2"0,-2-2 777,0-1 1,2-3 0,-3 3 0,1 2 0,-2 1-1,0 1-145,-2 0 0,0 1 0,-2-2-914,-2-3 1,3-8 217,-3-8 1,7-7 0,2-3-1,1 0 1,0-2 0,1 1-1,2-1-247,-3 0 0,6 2 0,-6 6 0,3 1 0,-1 1 0,2 3 0,1 2-1127,1 2 1,-4 2 1437,1 1 0,4-6 0,7-1 0</inkml:trace>
  <inkml:trace contextRef="#ctx0" brushRef="#br0" timeOffset="69">10827 12229 8107,'-7'-2'1961,"3"-2"0,1 3-1520,-1-3 1,2 2 0,-5 4 0,1 2 0,2 4 0,0 4 0,0 4-1,1 2-869,2 1 0,-3-4 1,-1 3-1,1-2 1,0 1-1,0 0 428,1 0 0,-4-3 0,0 4 0</inkml:trace>
  <inkml:trace contextRef="#ctx0" brushRef="#br0" timeOffset="70">10840 11819 9064,'-7'-19'0,"3"3"0,2 2 0,2 1 1601,0 1 1,0 0-2762,0-1-536,0 6 1696,6 2 0,1 10 0,5 2 0</inkml:trace>
  <inkml:trace contextRef="#ctx0" brushRef="#br0" timeOffset="71">11237 11584 8086,'0'-7'506,"4"3"0,0 9 1,-1 6-186,-2 4 0,-1 6 1,0 0-1,0 5 0,-1 10 1,-4 7-1,-3 9 1,-4 9-1,-3 5 0,-2-2-161,2-6 1,1-7-1,2-5 1,1-5-1,1-2 1,3-3-1,0-3 1,2-4-1,-1-5-2087,3-3 1,-2-3 1028,1-6 1,-2 1-1,2-2 898,-4-3 0,-3-8 0,-2-7 0</inkml:trace>
  <inkml:trace contextRef="#ctx0" brushRef="#br0" timeOffset="72">10988 12192 8086,'-1'-12'462,"-2"3"0,-1 1 1,1-2-1,3-1 1,5-2-1,3 1 67,3 0 1,-3 5-1,0 1 1,3 2 0,3 0-1,3 0 1,-1 0 0,1 0-1,1-1-996,1 0 0,-2 4 1,2-5-1,0 1 0,0-4 1,2-2-1,0-3 1,-1-2 466,3-5 0,5-8 0,4-2 0</inkml:trace>
  <inkml:trace contextRef="#ctx0" brushRef="#br0" timeOffset="73">11559 11683 8467,'0'-6'907,"-1"6"1,-2 9 0,-3 6 0,1 7 0,-2 6 0,0 6-640,-3 6 1,-1 8-1,-2 7 1,-4 0-1,-4-1 1,-3-4 0,-4-6-1,0-6 1,4-6-1,4-6-550,7-5 0,-1 1 1,11-7-1,6-4 154,8-5 1,3-10-1,6-5 1,2-2 0,2-1-1,1 0 1,-2-1 0,-1-1-1,-1-1-359,1-1 1,-4-1 0,-2 5 0,-2 1 0,-2 1 418,1 2 1,-5 5 0,-1 0 0,-2 6 0,-3 5 0,-4 3 220,-2 2 1,-4-1 0,4 2-1,0 1 1,0 2 0,0-2 0,1-1-821,1-2 1,2-4 0,0 0-1,0 2-515,0 1 1,2-4 1181,2-3 0,8-8 0,8-3 0</inkml:trace>
  <inkml:trace contextRef="#ctx0" brushRef="#br0" timeOffset="74">11695 12229 8086,'13'-7'992,"-1"-3"0,-1 7-112,-2 5 0,-4 3 1,-5 8-1,0-1-217,0 1 1,0-5-1,1-1 1,4-2-1,3-2 1,3-3-320,1-4-494,1 2 150,-1-3-666,0-1 0,1 5 0,-1-3-99,1 3 1,-6 2 643,-3 3 1,-3 3 0,-1 5-1,0 1 1,0-1 144,0 1 1,0-5 0,1-1 0,4-2 267,3-2 0,3-2 0,1-1 0,1-1 1,-1-2-1,0-2-154,1-2 1,-2 3-1,-1-3 1,-2 1-200,1 4 0,-3 2 1,-1 2-1,0 4 1,-1 1-227,-2 2 0,0-2 0,-1 0 0,2 0 0,3 0-905,0 3 0,-1-4 1,3 1 1191,1-1 0,2-2 0,2-4 0</inkml:trace>
  <inkml:trace contextRef="#ctx0" brushRef="#br0" timeOffset="75">12427 12365 8078,'0'8'435,"0"1"0,-1 0 1,-3 2-1,-5 3 1,-2 1 55,-1 2 0,-2 3 1,-2-2-1,-5 2 1,-2 0-1,-4 1 1,-2 0-492,-4 1 0,-8 1 0,-3 2 0</inkml:trace>
  <inkml:trace contextRef="#ctx0" brushRef="#br0" timeOffset="76">13457 11832 12326,'12'-2'0,"0"0"0,2-2-46,3 1 0,1 1 1,5 1-1,0-2 1,4-1-1,-1 1 1,0 1-1,-3-1 1,-2-1-1,-3 1-663,0 2 0,-8 1 1,2 0 728,-1 0 1,-6 5 0,0 3 0,-4 3 0,-1 3 0,0 1 0,0 2 245,0-2 1,0 4 0,0 1 0,0 0-1,0 1 1,0 1 0,0 0 0,1 0-207,4-1 1,-4-5 0,4 4-1,0-2 1,-1-3 0,0 0 0,0 0-1,0 2 1,-1-2-178,-2-1 0,-1-2 0,0 0 0,0 1 0,0-1 0,0 1 0,0-1 0,0 0-14,0 1 1,0-1-1,0 1 1,0-1-1,0 0 1,0 1-23,0-1 1,0-4-1,-1-1 1,-3-1 111,-5-3 1,-2-2-1,-2-1 1,-3 0-1,-1 0 1,-3 0-1,-2 0 1,-1 0-16,-2 0 0,0 0 0,-1 0 0,-2 0 0,1 1 0,2 2 0,4 1 0,3-1-291,3-2 1,2-1-1,2-1-1167,2-3 1514,4-3 0,5-5 0,0-1 0</inkml:trace>
  <inkml:trace contextRef="#ctx0" brushRef="#br0" timeOffset="77">13767 12105 10060,'-13'0'0,"1"0"98,-1 0 1,1 0-1,0 0 1,-2 0-1,-1 0 1,-2 0 0,1 0-106,-2 0 1,0 0 0,-4 0 0,2 0 0,1 0 0,1 0-1,0 0 1,3 0-62,1 0 1,6 1-1254,0 3-1035,5-2 2356,3 3 0,12-5 0,8 0 0</inkml:trace>
  <inkml:trace contextRef="#ctx0" brushRef="#br0" timeOffset="78">14362 12142 8467,'1'-13'549,"3"1"0,-2 0 0,2-1 0,-3 1 1,-1-1-368,0 1 1,0 0 0,-1 1 0,-3 2-1,-4 5 1,-3 3 0,-2 1 0,1 0-280,-1 0 0,1 0 0,0 1 0,-1 3 0,1 5 0,-1 2 1,1 1-1,1 2 0,1 1 0,3 3 200,2 1 0,-3-4 0,3 3 0,3-1 1,0-1-1,2 0 0,0-3 0,0 0-43,0-1 1,6-1-1,2-3 1,3-3-156,1-4 0,2-1-68,3 0 1,-3-1 0,2-4 0,-1-1 0,0-3-1,2 1-590,-2-2 1,-1 1 639,-2 0 0,1-2 1,-2 3-1,-3-3 0,-2-1 1,-2-1 1067,0 1-609,0-1 1,-5 8-1,-2 5 1,-1 7-1,1 4-31,2 1 0,1 1-155,0-1 0,0 5 0,0 1 0,0 1 0,0 3 0,0 3 0,0 4-24,0 4 1,-5 3-1,0 2 1,-2 2-1,-3 1 1,-1-2 0,0-5-1,2-5-249,0-2 0,2-8 0,-2-3 0,2-2 0,0-1-284,0-1 0,4-4 457,-1 1 0,3-12 1,2-1-1,3-6 1,3-2-1,2-1 0,-1 1-206,1-1 1,4 0-1,2-3 1,3-1-1,0-3 1,1-2-1,0-1 1,4-2 46,0 0 0,2 0 1,0 1-1,-2 0 0,-2 3 1,-5 5-1,-2 2 1,-3 2 97,-3-1 0,2 5-348,-6 0 73,0 5 0,-4-1 49,0 8 1,0-1 0,-1 4-1,-3 0 1,-3-1 0,-2 4 226,1 1 0,0-4 0,-4-1 0</inkml:trace>
  <inkml:trace contextRef="#ctx0" brushRef="#br0" timeOffset="79">15342 12167 8215,'0'-9'-269,"0"1"815,0-1 0,0 2 1,0-2-1,-2 1 1,-2 0-433,-4 0 1,-3 5 0,-2-1-1,1 2 1,-2 2 0,-1 0-1,-3 0 1,-1 0 0,-3 2-1,-2 2-293,0 4 0,0 3 187,4 1 1,-2 5-1,5 0 1,2-1-1,2 1 1,5 1-1,4-1-3,3 1 0,1-1 0,0-5 0,1 1 0,3-2 0,6-2 0,4-2 0,2-1 0,1-3-51,1-2 0,-3-1 1,4-1-1,0-4 1,-1-1-1,0-3 0,-3 1 1,-1-2-1,-2-1-68,1-1 1,-5 0 0,0 0 0,1 3 0,-2 1-1,-2-1 1,-1 1-299,0 0 428,0 5 1,-4-1 0,0 8 99,0 4 1,0 7-1,0 2 1,0 0-1,0-1 1,0 1-1,0-1 1,0 1 0,0-1 344,0-1 0,0-5-993,0-2 1,0 1-574,0 3 0,2-5 1105,2-3 0,3-8 0,5-3 0</inkml:trace>
  <inkml:trace contextRef="#ctx0" brushRef="#br0" timeOffset="80">15491 12229 8477,'6'1'958,"-1"3"1,-4 4 918,-1 4-1687,0 0 1,0 6-1,0 3 1,0 1-1,0 0 1,0-3-1,0 0 1,-1-1 167,-4 0 1,3-1-1,-5-5 1,0-1-555,0-3 1,4-4 0,-1-8-1,3-4 1,2-3 0,2-1-1,2-1-18,2 1 0,-3-2 1,5-3-1,0-2 1,2-2-1,2 2 1,-1 1-1,1 3-20,-1 1 0,0 3 1,-1 2-1,-1 2 0,-2 0 1,2 1 292,1 1 1,0 2 0,-1 6 0,-3 2 0,-2 2 0,-1 4 0,0 3 0,0 3 0,-1-1 39,-1 2 0,-2-3 0,0 4 0,0-1 1,0-2-1,0-3 0,0 0-817,0-1 0,4 1 0,1-2 718,2-3 0,1 3 0,5-4 0</inkml:trace>
  <inkml:trace contextRef="#ctx0" brushRef="#br0" timeOffset="81">15999 12390 8509,'1'-12'0,"2"-1"306,1 1 1,2-1 0,-3 0 0,1-3 0,-2 0 70,0 1 1,-2 1 0,-2 3 0,-2 3 0,-4 3-1,-3 4 1,-3 2 0,-1 2 0,-3 4-91,-1 4 0,2-1 0,-2 8 0,1-2 1,3 2-1,1 0 0,3 0 0,3-3-376,4-1 1,1-2 0,0 1 0,1-2 0,3-2 0,6-2 24,4-1 0,3-3 1,1-6-1,1-3 1,1-1-1,1-4 1,1-1-1,0-3 6,-2 0 0,1 2 0,0-6 0,0 0 0,1-1 0,-1 0 0,0-1 1,-2 0-1305,2-1 898,-4-1 102,4-2 21,-6 0 1,1-4-1,-2-1 1,-3-2-1,-4-1 1,-3 2 273,-1 2 1,0 2 0,0 4 0,0 2 0,-1 5 0,-3 2 0,-4 3 0,-3 1 0,-2 3 513,1 2 1,-1 1 0,1 4 0,-2 1 0,-1 5 0,-1 6 0,0 9 271,3 6 1,0 13 0,2 7-501,3 0 1,2 0-312,6 2 1,0-3-1,0-2 1,0-1-43,0-3 1,2-3 0,2-3-1,4-3 1,3-4 0,3-5-1,1-2 1,3-5-447,1-1 0,-2-3 50,4-3 1,-5-3 0,3-3 0,-1 1 0,-3 1 0,-1-2 529,-1 0 0,5-2 0,1 0 0</inkml:trace>
  <inkml:trace contextRef="#ctx0" brushRef="#br0" timeOffset="82">17016 12080 7881,'4'-13'2237,"0"1"1,2 5-1897,-2 3 0,-3 8 1,5 6-1,-2 4 0,0 4 1,-1-1-1,-2 3 0,1-2 1,0 1-279,2 0 1,2 1 0,-3 0 0,1-2-1,-1-1 1,-2-1 0,-1-1 0,1-1 0,2-1-631,1-1 1,0-4-221,-4 0 0,0-3 542,0 3 1,-1-5 0,-3-1-1,-3-4 271,0-7 0,-3 2 0,6-1 1,2-1-1,0-2 0,2-2 0,0 1 110,0-1 0,0 0 0,2-3 0,2 0 0,4 1 0,3 0 0,1-1 0,1 0-214,-1 1 0,2-3 0,1 0 1,2 0-1,-2 0 0,-1 3 1,-2 1-1,0 2 3,1-1 1,-1 1-1,1 1 1,-1 1 0,0 3-1,1 0 1,-1 2 0,1-1 139,-1 4 0,2 0 1,1 2-1,2 0 0,-2 2 1,-2 0-1,0 4 1,-1 1-1,1 2-28,-1 2 1,-4 0 0,-1-1 0,-1-2 0,-2 2 0,0 1-345,0 1 810,0 1-1148,-4-6 645,0-2 0,0 1 0,0 1 0</inkml:trace>
  <inkml:trace contextRef="#ctx0" brushRef="#br0" timeOffset="83">17624 12427 7762,'4'-8'493,"0"0"1,-1-2-1,-2-1-236,-1-1 1,-4-1 0,-2 2 0,1 1-1,-2 4 1,0 0 0,-2 2 0,-2 0-69,-2 0 0,1 0 1,-1 4-1,1 1 1,-2 2-1,-1 2 1,-2 2-1,4 4 0,2 3 1,2 2-207,0 0 1,2 1-35,-1 0 0,5 4 0,-1-5 1,2 1-1,2-1 0,2 1 0,2-2-47,4-1 1,3-3 0,0-2 0,-1-2-1,-2-1 1,2-3 0,1-2-103,1-1 1,1 0 0,-1 0 0,0 0 0,1-1-190,-1-4 1,1-1 345,-1-7 1,-4 1 0,0-1 0,1 1-1,-2 0 1,-2-1 0,-1 1 48,0-1 0,2 5 1242,-2 0-962,-3 5 1,5-1 0,-6 8 0,0 6 0,0 3 0,0 4-157,0-2 0,5 3 0,4-1 1,0-2-1,2-1 0,0-2 1,3 0-1,0-1-267,0-2 95,-2 2 1,1-9-1,-1 5 1,0-1-1,-1-2-962,-2 2 267,-4-5 0,-5 6 737,0-3 0,6-3 0,1 5 0</inkml:trace>
  <inkml:trace contextRef="#ctx0" brushRef="#br0" timeOffset="84">19323 11956 8050,'4'-8'287,"0"-1"1,0 5 0,-5-3 0,-3 2 0,-5 2 0,-2 2-23,-1 1 0,-2 0 1,-2 0-1,-5 1 1,-2 2-1,-1 2 1,2 2-1,3 3 1,1 1-1,3 1-269,1 1 0,7 0 0,3 3 0,3 2 0,1-1 0,1 3 0,5-2 1,5 1-1,5-1-495,3 0 1,2-2 207,4-3 0,0-1 0,-1-1 0,1-1 1,0-3-1,-2 0-80,-2-1 0,-3 1 343,-6 2 0,-1 2 0,-2-3 0,-5 3 1,-3 1 244,-1 1 0,-7-5-174,-5 0 1,-2-1-1,-6 3 1,-4-3 0,-2-2-1,-3-1 1,1 0-254,2 1 0,6-1 0,0-4 0,2 0 0,3 0 1,1 0 209,2 0 0,0-6 0,-1-1 0</inkml:trace>
  <inkml:trace contextRef="#ctx0" brushRef="#br0" timeOffset="85">19558 12316 8088,'6'-7'1069,"2"3"1,-2 4-1,-2 4-1637,-3 4 1,-1-1-1,0 1 568,0 2 0,-5-5 0,-2 1 0</inkml:trace>
  <inkml:trace contextRef="#ctx0" brushRef="#br0" timeOffset="86">20042 11745 8113,'-8'0'218,"1"1"1,2 4 0,2 3-1,1 4 1126,2 5 0,0 8-1192,0 8 0,0 8 0,0 4 0,0 2 1,0-1-1,0-4 0,0-2-202,0-2 1,0 0 0,0-9-1,0-1 1,0-3 0,0-3-1,0-3 1,0-1 0,0-3-404,0-1 0,0-6 453,0 0 0,6-5 0,1 3 0</inkml:trace>
  <inkml:trace contextRef="#ctx0" brushRef="#br0" timeOffset="87">19732 12117 7992,'-7'-12'593,"3"3"0,8 3 1,5 0-302,2 3 0,1 2 1,2 1-1,1 0 0,3 0 1,1 0-1,3 0 0,2 0 1,0 0-1,1 0 0,1 0-638,3 0 1,-3 0 0,3 0 0,-2 0 0,-3 0 345,1 0 0,0 0 0,0 0 0</inkml:trace>
  <inkml:trace contextRef="#ctx0" brushRef="#br0" timeOffset="88">20538 12340 8064,'-8'-4'4125,"1"-1"-2017,2-2 1,-1 4-2109,2-1 0,3 8 0,-5 3 0</inkml:trace>
  <inkml:trace contextRef="#ctx0" brushRef="#br0" timeOffset="89">6846 13320 10322,'0'-12'345,"-1"1"-350,-3 2 0,1 4 1,-4 4-1,0-2 1,0-1-1,-2 1 0,-3 2 38,0 1 0,0-5 0,-1 1 0,1 1 0,-1 2 0,1 1 0,0 0 8,-1 0 0,1 1 1,-1 2-1,1 3 1,1 1-1,1 2 0,3 2 1,1 2 183,-1-1 0,3 5-149,-5-1 1,7 6-1,-3-2 1,3 0-1,-1-1 1,-1 1 0,1-2 245,2 0-345,6-2 0,-2-3 1,5-1-1,2 0 1,1-1-1,1-1 0,1-3-77,-1-2 0,2 1 0,1-3 1,2 1-1,-2-1 0,-2-2 0,0-1 1,-1-1-113,1-4 0,-1 3 1,0-7-1,1 0 0,-1-2 1,1-2-1,-1 1 1,2 0-1,0-1-111,-2 1 0,5-2 1,-8-1-1,4-2 0,-2 1 1,-2-1-1,0 1 336,-1 1 0,-5 1 0,1 0 1,-3-1-1,-1-2 0,0 2 1108,0 1 1,-1 7-764,-3 3 1,2 4 0,-2 4 0,3 5-1,1 3-236,0 5 0,1-2 0,3 5 0,3 3 0,1 0 0,1 2 0,0-2 0,2-1-102,2-1 0,3-2 1,1 3-1,-3-2 0,-3-3 1,-3-1-1,2-3 1,-1 0-186,-1-1 1,2-4-1,-4-1 1,-1 0-1,2-1 5,0-1 1,-3-1-736,4-4 895,-5 0 0,3 6 0,-6 1 0</inkml:trace>
  <inkml:trace contextRef="#ctx0" brushRef="#br0" timeOffset="90">7813 13382 11998,'13'0'0,"-1"0"0,1 0 220,-1 0 0,0 0 0,2 0 0,1 0 1,3 0-1,2 0 0,2 0 0,2 0 0,4 0-177,1 0 0,1 0 1,-2 0-1,1 0 1,-2 0-1,-2 0 1,-3 0-1,-2 0-603,-3 0 1,0 0 0,-5 0 98,1 0-176,-6 0-110,-2-5 1,-6 3 110,-3-2 1,-3 3 635,-6 1 0,1 5 0,0 2 0</inkml:trace>
  <inkml:trace contextRef="#ctx0" brushRef="#br0" timeOffset="91">7826 13593 8700,'12'-1'426,"1"-4"0,-1 4 0,2-3 0,1 3 1,2 1-1,-2 0 0,0 0 0,1 0 0,5 0-210,3 0 0,0 0 0,2 0 0,2 0 0,2 0 0,1 0 0,0 0 0,0 0 0,-2 0-295,-6 0 0,0 0 1,-6 0-1,-2-2 1,-1-1-1,-2-1-527,1 2-539,-1 0-770,-5 2 291,-1 0 1624,-6 6 0,-6-5 0,-1 5 0</inkml:trace>
  <inkml:trace contextRef="#ctx0" brushRef="#br0" timeOffset="92">9116 13333 7364,'5'-7'229,"2"1"1,1 2 504,1 0 1,-7-2-1,4 4-604,-1-3 0,-3 0 0,2 1-200,-3-4 0,-2 1 0,-3 0 0,-3 0 0,-1 1 0,-1 1 93,0 2 1,2 2 0,-1 1 0,-2 0 0,-1 0 0,-1 0 0,-1 0 0,1 0-64,-1 0 1,2 1 0,2 2 0,0 2-1,1 2 1,0 3 0,1 1 58,1 1 0,2 1 1,4-1-1,-1 1 1,-2-1-1,-1 2 1,1 1-1,2 1 44,1 0 0,4-3 1,0 0-1,0-2 1,0-2-1,2 0 0,1-1-60,2-1 0,3-2 1,0-5-1,0 0 0,1 0 1,-1-1-1,1-3-185,-1-4 1,0 1 0,1-2 0,-1 0 0,-1-2 0,-1-2 0,-2 1 0,2 0 8,1-1 1,0 1 0,-2-1 0,-2 1 0,0 1 0,-1 1 0,-1 2 902,-2-2 1,2 3 127,0-1-104,-1 5-443,-4-2-143,0 5 0,0 1-34,0 3-335,0-2 247,0 3-236,0-5-37,0 0 115,0 6-37,0-5 298,0 5 1,0-5-8,0 3 1,0-1-107,0 5-59,0-5 1,0 8 0,0-3 130,0 3-18,0-4 0,0 4 1,0-2-1,0 2 69,0 1 1,0-4-136,0 0 1,0 1-1,0 3 1,0 1-1,0-1 1,0 0-24,0 1 0,0-1 0,0 1 1,0-1-1,0 0 0,0 1 38,0-1 0,0 1 0,0-1 0,0 0 0,0 1 0,0-1 0,0 1 51,0-1 0,0 0 0,0 1 0,0-1 0,-2 1 0,0-1-155,-3 0 1,1 1-1,3-1 1,-2 1-1,-1-1 29,1 0 1,2-3 0,1-1-1,-1 0 1,-2 0 49,-1 1 1,0-1 0,4 4 0,-2 1-1,-1-1-30,-1 1 0,0-1 0,4 0 0,0 1 1,0-1-1,0 1 13,0-1 292,0-5-198,0-2-69,0-5 93,0 0-174,0-5-291,0 4 410,0-5 0,0 5 1,0-3-1,2-5 14,2-2 0,-2 0 0,5 2 0,0 0 0,0 0-71,3-2 0,1-2 0,1 1 0,1 1 0,-1 1 0,0 2 0,1-2-9,-1-1 1,-1 3-1,0-2 1,-1-2-1,1-3 1,-1 0 0,1 1-1,0 1 8,1 1 1,-1 0-1,-1-1 1,-2 1 0,2-1-1,-1 1 1,1 1 0,-2 1-41,2 2 0,-3 1 1,1-1-1,0 2 0,0 2 1,1 0-221,0 1 368,-3-4 1,1 6 86,-3-3-521,-3 3 42,5 1-615,-6 0 1,0 1-1923,0 3 2819,0-3 0,0 10 0,0-4 0</inkml:trace>
  <inkml:trace contextRef="#ctx0" brushRef="#br0" timeOffset="93">9723 13308 9802,'13'0'368,"-6"1"0,-2 3 0,-1 4 0,2 5 0,-1 2 1,2 3-1,-1 0-191,-1 0 0,1 4 1,-3-3-1,1 2 1,-2-1-1,0 3 0,-2-1 1,0-2-1,0-2 1,0-1-317,0-1-37,0 1 0,-2-6 0,0-2-200,-2 0 356,-1-7 0,5 3 0,0-10 1,0-3-1,0-3 0,0-1 1,0-1-63,0 1 1,0-6 0,0-1 0,2-2 0,1 0 0,2-2 0,1-3 0,0-2-119,1 5 0,-2-1 0,3 8 0,0 1 0,0 1 0,1 3 0,0 1 0,2 3 63,2 2 0,-5 1 0,0 4 0,2 0 0,1 0 0,1 1 0,1 3 248,-1 4 1,-4 4-1,1 0 1,-1 2-1,0 2 1,-1 4-1,0-1 1,-2-1-79,1 0 1,-2-3 0,-4 4-1,0-1 1,0-1 0,0-1 0,0 1-201,0-2 0,0-6 166,0 0 0,0-8 1,0-1-1,0-7 1,0-4-1,1-3 0,4-1 29,3-1 1,2-6 0,1 1 0,-2-1 0,4 0 0,-1 3 0,3 1 0,-1 3 0,1 1-203,2 1 0,-4 2 0,4 3 0,-2 3 0,0 0 0,2 1 0,-2 1 237,-1 2 0,2 2 0,1 4 1,-2 3-1,-1 3 0,-2 3 0,1 1 1,-1 3-7,0 1 1,-1-4 0,-1 3 0,-3-1 0,-2-1 0,0-1 0,-1 1 34,0 0 1,0-2 0,-4 2 0,0-2 0,0-1 85,0-1 1,0-4 0,0 1-766,0 0 0,0-2 587,0 1 0,5-5 0,2 3 0</inkml:trace>
  <inkml:trace contextRef="#ctx0" brushRef="#br0" timeOffset="94">11075 13556 11307,'13'0'178,"-1"0"1,2 1 0,2 2 0,5 1-1,4-1 1,4-2 0,4-1 0,3 0 0,1 0-1,0 0-219,0 0 1,1 0-1,-3-1 1,-2-2 0,-4-1-1,-4 0 1,-4 0 0,-5-1-1221,-2 3 0,-1-4-104,-1 2 709,-5 0 1,-3 4 655,-8 0 0,-3 0 0,-5 0 0</inkml:trace>
  <inkml:trace contextRef="#ctx0" brushRef="#br0" timeOffset="95">11274 13357 8202,'-6'-7'347,"5"1"0,-5 3 90,1-1 1,3 1 0,-2 7 0,4 4-1,3 5 1,3 3 0,0 5-126,4 2 1,0 6-1,-1 2 1,0 0-1,0 4 1,2-1 0,2-1-1,-1-4 1,1-3-1,-2-2-363,-3-4 0,3 0 0,-4-5 1,1 0-1,-1-3 0,0-3 1,-2-2-1294,1 0 153,3-5 0,-6 4 1191,5-6 0,1 0 0,3 0 0</inkml:trace>
  <inkml:trace contextRef="#ctx0" brushRef="#br0" timeOffset="96">12254 13308 10417,'4'16'421,"1"2"1,2 1 0,3 4 0,-1 0-1,1 2 1,-2 0-357,2-1 0,-5 1 0,0-1 0,-3-2 0,1-3 0,1-1 0,-1-3 0,-2-1-259,-1-2 0,-1-1 0,-2-1 209,-1-2 1,-1-5-1,2 0 1,-1-6 0,1-5-1,2-3 100,1-2 1,0-3 0,0-2 0,0-2 0,0-2 0,1-1 0,2-2-1,2-1-162,2-3 1,1 3 0,5-3 0,-1 3-1,1 2 1,0 4 0,2 3 0,3 3-129,2 2 0,-4 1 0,4 1 0,-1 3 0,-1 0 0,0 2 0,-2-1 0,1 4 123,-1 0 0,1 2 0,-5 0 0,1 0 1,-1 0-1,0 0 0,1 0 0,-1 0-171,1 0 0,-5 0 0,0 0 0,0 2-879,-1 2 1,-1-1 1101,-6 5 0,5 0 0,2 5 0</inkml:trace>
  <inkml:trace contextRef="#ctx0" brushRef="#br0" timeOffset="97">12787 13705 8223,'5'-7'2149,"1"-4"-1765,2 2 0,-2-2 0,-6-1 0,-2 1-356,-2 3 1,1-2 0,-5 6-1,-2 1 1,-1 2 0,-1 1-1,0 0 1,-1 0 0,1 0-26,-1 0 1,1 0-1,0 0 1,-1 1 0,1 3-1,-1 5 1,1 2 0,1 1 42,3 0 0,-2 1 1,6-1-1,0-1 1,0-1-1,0-2 0,1 2-32,1 1 1,8 1 0,2-1 0,3-1 0,2-3-1,-1-2 1,0-2-101,1-2 0,3-1 0,1 2 1,-2 1-1,-1 1 0,-2-2 1,1 0-1,0-2-103,4 0 0,-7-2 1,2 0-1,-1-2 1,0-1-1,1 1 1,-1-1-1,-1-1 320,-2 1 1,-4-5 0,3 2 0,0-2 0,-1 1 875,-1 0 1,-1 5-1,-2-3-954,2 2 1,-1 5 0,4 5 0,-1 1-1,0 1 1,1 0 0,-2 2 0,2 1-85,0-2 0,-3 3 1,5-4-1,-1 1 0,0 1 1,0 0-1,2 1-95,1-2 1,-3 3 0,1-4 0,-1 1-1,0-1-84,0-1 1,-3-2 0,1-3 389,0 3-1447,-2-2 1267,-4 3 0,0 1 0,0 1 0</inkml:trace>
  <inkml:trace contextRef="#ctx0" brushRef="#br0" timeOffset="98">18504 12402 8436,'-8'-4'-22,"0"0"0,1-6 0,-3 2 0,2-1 1,0-1-1,-1 2 0,1-1 268,-1 2 1,2 1-1,-2 1 1,0-1-1,-2-1 1,0 1-1,1 2 55,2 0 1,5-2 0,-3 4 0,1-3 0,-2 1-253,0-1 1,2 2 0,5-5 0,0-2 0,0-1 159,0-1 1,1 1-176,3 2 0,-1-3 0,5 1 1,3-4-1,3-2 0,4-1 99,1-2 1,3-4-215,7-1 1,-1-5 0,5-2 0,1-2 0,2 0-1,1-2-164,1 1 0,0 5 210,3-3 0,-2 5 0,4 1 0,-2 3 0,0 5 1,-1 1-1,-1 2 10,-2-2 0,0 0 1,2-4-1,1 2 1,1 1-1,-1 1 1,0 0-1,2 2 94,3-2 1,-2 4-1,-1-4 1,0 2 0,-1-1-1,-1 2 1,-3 1-1,-2 2-135,-2-1 1,3 1 0,2 1-1,-1 1 1,2 2 0,1 0 0,0-1-1,-1 3 32,-2 0 1,0 2-1,-1 4 1,-3 0 0,-3 0-1,-1 0 1,1 0 0,2 0 4,3 0 1,0 0 0,5 1 0,3 2 0,4 1 0,1-1 0,2-2-1,-2-1-8,-4 0 1,0 0 0,-2 0-1,-4 0 1,-2 0 0,-6 0-1,-2 0 1,-5 0 189,1 0 0,-6 0 1,-3 2-1,-4 0 1034,-3 3-1441,-5-1 0,2-3 1,-5 3-3528,0 5 3474,0-4 0,4-5 1,2-8-1,0-3 1,-1-2-1,-1 2 2387,2 3-1594,-5-3 1,6 10 0,-3-2 0,3 6 0,1 5 0,0 3-1,2 3-362,1 2 0,-3-2 0,-1 4 0,0-2 0,-1 1 0,-1-2 0,-2-1 0,-2-2-43,-1 1 0,-1-1 0,-3 1 0,-3-1 0,-1-1 0,-1-1 1,0-3-1,-2-2 20,-2-2 0,5-2 1,0-1-1,0-1 1,-1-3-1,2-5-105,2-2 1,1-5-1,4-1 1,0 2-1,0 1 1,0 2-1,0 0 1,0-1-601,0 1 1,1-1-1,3 2 1,5 3-1,2 3 604,1-1 0,6 5 0,1-5 0</inkml:trace>
  <inkml:trace contextRef="#ctx0" brushRef="#br0" timeOffset="99">22237 11708 8170,'0'-13'1880,"0"5"0,0 3-1634,0 3 1,5 5 0,0 9 0,1 1 0,0 1-1,1 2 1,3 3 0,0 2 0,-1 0 0,-2 1-180,-1 1 1,2 2 0,-4 0 0,-1-2-1,-2-1 1,-1-2 0,0-1 0,0-1-1,0 0-477,0-3 0,0-1 308,0-2 1,0-6-1,0-6 1,0-7 0,0-6-1,0-3 1,2-5 38,2-2 0,-3-4 0,5 0 0,-1-3 0,2-2 1,1-3-1,1 1 0,0 0-239,2 0 1,2 7 0,-1-2 0,0 3-1,1 2 1,-1 4 0,1 3 0,-1 3 0,0 2 101,1 0 1,-1 3-1,1 2 1,-1 2-1,0 2 1,1 2-1,-1 1 1,1 1-1531,-1 3 1730,0 3 0,1 6 0,-1-1 0</inkml:trace>
  <inkml:trace contextRef="#ctx0" brushRef="#br0" timeOffset="100">22771 12105 8230,'0'-9'2684,"-2"3"-2369,-2 0 1,3-4-1,-5 3 1,1 1 0,-3 1-1,-4 4 1,0 1-240,0 0 1,-1 0 0,0 1-1,-3 4 1,0 3 0,1 3 0,1 1-1,1 2 1,1 1-321,0 2 1,3 1 0,3-3 0,0 1 0,3 0-1,2-3 1,2-2 223,3-2 0,3-4 0,6-5 0,-1 0 1,0 0-1,1-1 0,-1-2 0,2-3 79,3 0 1,-8-1 0,4-3 0,-2 2 0,0-2 0,0-1 0,-2-1 0,-2-1 0,0 1 179,0-1 1,-4 1-1,2 0-180,1-1 0,-5 8 0,5 5 0,-2 7 0,1 2 0,1 1-338,-1-2 0,1 0 1,-2 5-1,3-1 0,1-1 1,-1-1-1,0-3 0,0-2-295,2-2 1,-2 3 0,2-1 573,0 2 0,8-4 0,2 2 0</inkml:trace>
  <inkml:trace contextRef="#ctx0" brushRef="#br0" timeOffset="101">23478 11472 7761,'0'-12'347,"0"-1"1,4 1-1,1 1 1,1 1 0,1 3-1,0 1 280,2-1 0,2 4 0,0 0 0,-2 6 0,-5 5-382,-3 3 0,-1 2 0,0-1 0,-3 0 0,-4 2 1,-6 1-1,-5 3 0,-4 0 0,-2 1-346,-1 1 1,-5-4-1,0 4 1,-1-3 0,5-1-1,1-3 1,5 0 0,1-1-41,3 1 0,8-1 1,5 0-1,7 1 1,9-2-1,6-3 0,5-2 170,0-1 1,5-3 0,0 2 0,0-3 0,0-1 0,0 0-1,-1 0-51,-2 0 1,-1 0 0,-2 0 0,-2 0 0,-5 0-1,-2 0-220,-2 0 1,-1 1 0,-4 2 0,-7 1-1315,-7-1 1,2-3 1555,1-4 0,2-8 0,2-8 0</inkml:trace>
  <inkml:trace contextRef="#ctx0" brushRef="#br0" timeOffset="102">23825 11472 8009,'-7'2'885,"3"2"0,4 1 0,3 6-637,1 2 1,4-4 0,-2 8 0,-1-2 0,2 0 0,-2 2 0,1-1 0,-3 1-108,-2-1 1,0-1 0,2-5-1,1-2-301,-1 2 1,0-5 0,0-2 0,1-6 0,0-5-1,0-3 75,0-1 1,4-1 0,-2 0 0,-1-3 0,2 0 0,0-1 0,2 1 0,-1-2-249,0-1 0,-4 3 1,3 0-1,0 4 375,0 3 0,-3 4 0,3 6 0,-2 3 0,0 5 0,-1 3 0,0 3 132,-1 2 0,-2-1 1,-1-3-1,0-1 22,0 0 0,5-1 1,2-4-184,0-7 0,4-5 0,-2-8 1,0 1-1,1 0 0,-2-1 1,2 1-312,1-1 1,1 1-1,-1 0 1,-1-1-1,-2 1 1,2-1 0,1 2-1,0 2 295,-3 0 1,3 7 0,-3-1 0,2 6 0,0 5 0,-3 3 0,-1 1 140,1 1 1,-3-1 0,5 1 0,-1-1 0,0 0 0,1 1 0,-1-1 0,0 1-728,0-1 0,-4-4 0,3 1 589,-1 0 0,4 2 0,-4 2 0</inkml:trace>
  <inkml:trace contextRef="#ctx0" brushRef="#br0" timeOffset="103">21915 11881 7969,'0'-8'-59,"0"0"1,1-2 288,3-1 0,-2-1 1,3 1-1,-1 1 227,1 2 1,3 4 0,-3-3 0,1 0 165,-1 0 0,-3 10 0,-9 2-763,-5 9 1,-5 4 0,0 4 0,-2-1-1,-2 1 1,2 1-111,1 2 0,2 0 1,3-2-1,1-2 0,1-5 1,3-2-1,3-1 1,4-1 236,1 0 0,7 0 0,4-4 0,6-3 0,0-1 1,3 1-1,-1-3 0,3 0 65,2-2 1,0 0-1,1 0 1,0 0-1,0 0 1,-2 0-1,-2 0 1,-5 0-1628,-2 0 1575,-1 0 0,-1-6 0,0-1 0</inkml:trace>
  <inkml:trace contextRef="#ctx0" brushRef="#br0" timeOffset="104">21704 12316 9397,'6'-7'819,"1"0"0,5 4 1,0-1-1,1 1 0,0 2-707,4 1 0,-2 0 0,6 0 0,0 0 0,-1 0 1,-1 0-1,1 0 0,-1 0 0,2 0 0,-2 0-1413,-2 0 0,-4 0 1,0 0-1,-1 0 1301,1 0 0,-7-6 0,0-1 0</inkml:trace>
  <inkml:trace contextRef="#ctx0" brushRef="#br0" timeOffset="105">21357 12192 8086,'-13'-6'70,"1"5"0,1-5 1,1 2-1,2 0 244,-2 1 1,-1 3-1,0 4 1,3 4 0,4 4-1,3 0 1,1 2-1,0 1 1,1 3 0,3 0 86,4 0 0,3 0 1,2-5-1,-1 1 1,2-4-1,1-3 1,3-5-1,3 0-220,5-2 1,-1-2 0,4-2 0,-3-4 0,-1-3-1,-2-1 1,-2-1 0,-5-1-481,-2-2 1,-2 2 0,0-3 0,-4 4 0,-4 0 0,-3 1 0,-2 0 0,-5 0-1186,-6 4 0,-7-1 0,-10 4 1484,-4 3 0,-14 0 0,-4 2 0</inkml:trace>
  <inkml:trace contextRef="#ctx0" brushRef="#br0" timeOffset="106">5060 14275 8685,'-1'-11'0,"-5"1"0,-6 4 279,-7 0 0,-10 2 0,-6 4 0,-3 0 0,-7 1 0,-1 3 0,-5 5 0,0 2-247,0 1 0,2 1 0,3-1 0,2 0 0,2 1 0,6-1 0,7 1 0,7-1 0,7 0 0,7 2-110,8 3 1,12-1 0,13 8 0,8 3 0,7 3 0,4 4-1,2-1 1,-1-2 0,2 1 0,0-2 0,0 1 0,-3-4 0,-3-1-851,-5-1 632,-4-6 1,-17 4 0,-4-7 0,-6-1 0,-6 0 0,-7 1 0,-9 0-183,-8-1 1,-2 0 634,-10 2 0,4-3 0,-7 1 0,2-4 1,0-3-1,-2 0-61,-3-1 0,5-1-141,-4-6 0,4 0 0,0-2 0,3 0 45,2-2 0,-3-12 0,4 3 0</inkml:trace>
  <inkml:trace contextRef="#ctx0" brushRef="#br0" timeOffset="107">5259 14722 8070,'-6'-7'884,"5"1"1,-5 8-1,6 3 1,0 6-1,2 4-744,2 0 1,-3 3 0,5 0 0,-2 0 0,0 1 0,-1-1-213,-2 0 0,-1-1 0,0-3 0,0 1 0,-1 1 0,-2-1 72,-1-1 0,-6-1 0,3-1 0</inkml:trace>
  <inkml:trace contextRef="#ctx0" brushRef="#br0" timeOffset="108">5296 14523 9587,'0'-12'310,"0"-1"-908,0 6 0,0 3 1,1 8-1,2 5 598,1 2 0,6 1 0,-3 1 0</inkml:trace>
  <inkml:trace contextRef="#ctx0" brushRef="#br0" timeOffset="109">5581 14808 8962,'-7'6'0,"2"2"685,-1 3 1,5-3-66,-3 1 1,1-7 0,0 4-668,-1 0 0,5-6 0,8 0 0,2-7 0,1-3 1,-1 0-1,-1 3 0,-2 1-581,2-1 0,-3 4 534,1-1 1,-4 2 0,3 4 0,-2 2 38,-2 4 0,3 3 45,-2 2 0,0-5 0,-4 0 1,0 2-1,1-1 0,2 1 21,1-2 0,6-5 0,-2 1 0,3-2-7,1-2 0,-3-5 0,-1 0 1,0-2-1,1-3 0,-3-1 1,1 0-1,-1 2 152,-1 0 0,4 5 1,-4-3-1,2 2 1,1 4-205,-1 3 0,0 1 0,-4 5 0,2 1 0,1-1 0,1 0 0,0 2-390,2 1 1,2-3-1,2 0 438,-1 2 0,1-4 0,-1-1 0</inkml:trace>
  <inkml:trace contextRef="#ctx0" brushRef="#br0" timeOffset="110">6127 14821 8336,'-7'5'1075,"3"4"1,-2-3 0,2 3-1004,1 0 0,2 2 0,1 2 0,0-1 0,0 1 1,0-1-73,0 0 0,0-5 0,0-1 0</inkml:trace>
  <inkml:trace contextRef="#ctx0" brushRef="#br0" timeOffset="111">6052 14585 8093,'-8'-11'0,"1"1"289,2 2 1,1 4 176,4-4 1,1 6-467,3 2 0,8 6 0,8 6 0</inkml:trace>
  <inkml:trace contextRef="#ctx0" brushRef="#br0" timeOffset="112">6362 14275 8105,'0'-12'569,"2"5"0,2 4 0,4 6-279,3 5 1,2 7 0,-1 5-1,2 2 1,1 7 0,1 4-1,0 7 1,-3 2 0,-2 5-1,-1 1 1,-3 1-562,-2-4 0,1 1 0,-3-8 0,2-3 1,1-4-1,1-5 0,0-2 0,2-5 271,2-1 0,7 4 0,1-3 0</inkml:trace>
  <inkml:trace contextRef="#ctx0" brushRef="#br0" timeOffset="113">7032 14784 8654,'-5'-11'427,"-4"2"0,1 4 0,-3 5 1,-3 0-1,-1 0 0,-3 0-97,-2 0 0,-3 1 1,1 3-1,3 5 1,0 2-1,1 0 0,1-2 1,5 0-1,4 0 1,2 2-332,3 2 1,8-7-1,3 0 1,4-2 0,5 0-1,3-1 1,4-2-1,1-1 1,0 0 0,-2 0-1869,-2 0 1827,2 0 1,-4 0 0,5 0 0,-4 0 0,-3 0 0,-3 0 286,-2 0 1,-5 2-178,-3 2 1,2-1 0,-2 5-1,-1 2-5,-2 1 1,0 0 0,3-3 0,5-4 0,2-3 0,1-1-1,1 0-86,-1 0 0,4-1 0,1-2 0,0-2 0,-1-2 0,1-1 0,-2-1 0,-1 1 179,-2-2 0,0 5 0,1-1 1,-1 1-1,1-2 0,-1 0-35,0 3 0,1-2 0,-1 2 0,-1 3 0,-1 2 0,-2 5 0,2 1-103,1 2 0,-3-2-375,0 2 0,-4-1 0,3 4 1,0 1-1,-1 0 0,-1 3-2444,-2 0 2801,-2 6 0,-1-8 0,0 4 0</inkml:trace>
  <inkml:trace contextRef="#ctx0" brushRef="#br0" timeOffset="114">7689 14325 8184,'-8'-20'1115,"0"4"0,5 6-662,-1 2 0,7 11 0,2 2 0,1 9 0,1 8 0,0 6 0,2 6 0,2 5 0,0 5 0,-1 3 0,-3 5-485,-2 3 1,-1-7-1,-4 1 1,0-5-1,0-6 1,0-5 0,0-7-1,0-5-7595,0-3 7627,0-1 0,6-10 0,1-2 0</inkml:trace>
  <inkml:trace contextRef="#ctx0" brushRef="#br0" timeOffset="115">7962 14771 12426,'-7'13'1185,"3"-1"1,3 0-1,2 1-478,3-1 1,3-5-746,6-3 0,-1-2 0,1-2 0,-1 0 1,0 0-1,1 0 0,-1 0-257,1 0 1,-1-5 0,0 0 0,1-1 0,-1 0 0,1 0 0,-1 1 331,0 2 0,-1 3 1,-1 4-138,-2 4 0,-4 3 0,3 3 0,0 3 0,-1 3 0,-1 5 0,-2 3-140,-2 0 1,-1 11-1,-1-2 1,-3 2-1,-4-1 1,-3 0-1,0-3 1,-1 0 0,1-3-215,-2-2 1,-2-1 566,2-4 1,-3-5 0,-2 0-1,0-2 1,-2-3 0,3-3 242,-1-4 1,1 2-119,5-6 1,-1 0 0,1-4 0,1-1 0,3-3 289,3-4 0,4-8-533,1 0 1,1-6 0,5 1 0,5-2 0,6-2 0,3-1 0,5-3 0,4-4-342,3-3 0,1 4 1,4 2-1,0 2 0,-1 2 1,-2 4-1,-2 3 1,-2 5-1,-2 3 346,-2 3 0,-1-1 0,0-3 0</inkml:trace>
  <inkml:trace contextRef="#ctx0" brushRef="#br0" timeOffset="116">8905 14970 12377,'0'12'879,"-6"5"1,-2 0 0,-4 3 0,-5 3 0,-4 3-309,-2 3 0,-10 9 0,-1-4-571,-1 0 0,-5 1 0,-4 2 0</inkml:trace>
  <inkml:trace contextRef="#ctx0" brushRef="#br0" timeOffset="117">11299 14374 8002,'0'-8'586,"0"0"1,0-2 478,0-1 0,0 3 1,0 2-947,0 5 1,1 5 0,2 11 0,2 5 0,1 3-1,1 7 1,-1 5 0,4 5 0,0 4 0,-1 5 246,0 2 1,-5-5-419,4-5 1,-4-6 0,3-5 0,0-2 0,-1-5-1,0-1 1,0-3-333,-1-2 1,4-3 0,-5-2 0,0-1 277,1-3 0,-3-4 1,2-8-1,-4-4 0,-3-3 1,-1-1-1,1-2-12,2-3 0,1-1 0,0-4 1,1 0-1,2-3 0,3-2 1,0-1-1,4 2 0,3 3-103,3 2 0,-2 3 1,2 6-1,0-1 1,-1 2-1,1 3 1,1 4-1,-1 3 342,1 1 0,1 0 0,-3 1 0,1 3 0,0 4 0,-3 3 0,0 2 12,-1-1 0,-1 5 1,-1-1-1,-3-1 1,-2 1-1,-2-1 1,-2 1-1,-1-1-141,0-1 0,0-1 1,0-1-1,0 0 1,-1 1-1,-3-1 1,-3 1-1,-1-2 38,-1-3 0,1 2 1,-4-5-1,-1 1 0,0 0 1,-3 0-1,0 1 0,1-2 15,1 1 0,-3-1 1,1-2-138,1 1 0,-3 2 0,0-3 0,0 1 0,0-2 0,2 0-3,-2-2 1,4 0 0,-3 0-1,4 0 534,0 0-482,6 0 1,2-6-789,5-2 831,0-3 0,0-1 0,0-1 0</inkml:trace>
  <inkml:trace contextRef="#ctx0" brushRef="#br0" timeOffset="118">9475 13878 8097,'0'-7'488,"2"-2"0,1 3 0,2 1 1,2 1-83,3 5 1,-5 4 0,-1 9-1,-1 1 1,0 3 0,1 2 0,-1 0-1,-2 1 1,-2 0 0,-2-1-705,-1 0 0,-2 3 1,3-2-1,-2 2 1,-1 2 297,1 0 0,-5-6 0,3-1 0</inkml:trace>
  <inkml:trace contextRef="#ctx0" brushRef="#br0" timeOffset="119">9575 13953 7748,'8'0'518,"0"0"0,-5-2 731,1-2-1064,-3 3 0,-1-10 1,0 2-163,0-2 0,-4 3 0,-1 1 0,-1 0 0,-1 2 362,0-1 1,-1 2-335,-4 4 1,4 0 0,-1 0-1,0 0 1,-2 0 126,-2 0 0,1 0-225,-1 0 1,5 0 0,0 0 93,-2 0 0,3 2 0,0 2 1,1 4-1,0 3 0,1 1 20,2 1 0,0-5 0,0 0 0,-1 2 0,0 1 0,0 1 0,0 1-75,1-1 0,0 1 1,0-1-1,-1 0 0,2 1 1,2-1-1,2 1-55,2-1 0,2 0 0,-3 1 0,2-1 0,1 1 9,-1-1 0,1-4 1,-2 1-1,3 0-121,0 2 0,4-4 0,-3-3 0,3-2 66,1-2 1,-3 0-1,-2-2 1,-1-2-1,1-4 1,2-3-1,-1 0 17,0 3 0,-5-3 1,2 2-1,0-2 1,-1-1-1,0 1 1,0 1-1,0 2 54,-1-2 0,0-1 1,-1-1-1,2-1 1,-1 1-1,-1 0 1,-2-1 121,0 1 1,0 4 0,0-1 0,0 0 1320,0-2-1164,0 4 0,0 3 0,0 8-166,0 4 1,4 3-1,0 1 1,0-1-1,0-1 1,0-2-1,0 2 45,2 1 1,-5 1 0,3 1 0,-2-1 0,-2 1 0,1-1-111,3 0 1,-2 5 0,2 0-1,-1-2 1,-1-2 0,4 0-1,-1-1 1,2 1 0,0-1-337,3 0 1,-3 0 0,1-3-1,2-1 1,1 1 0,1-2 325,0-3 0,6 3 0,2 0 0</inkml:trace>
  <inkml:trace contextRef="#ctx0" brushRef="#br0" timeOffset="120">12526 14598 8441,'0'-13'3089,"2"6"-2913,2 3 1,-1 7 0,5 1 0,3-1 0,3 0 0,4-1 0,1 2 0,3-1 0,1-1 0,2-2-548,0 0 1,1 0 0,2 0-5,1 0 0,0 0 0,-3 0 1,0 0-1,0-2 0,-4-1-231,-2-1 0,-4 0 1,-4 4-1,-2 0 606,-6 0 0,-5 6 0,-17 1 0,-1 5 0</inkml:trace>
  <inkml:trace contextRef="#ctx0" brushRef="#br0" timeOffset="121">12526 14808 8044,'13'0'-46,"-1"0"0,2 0 89,2 0 1,0 0 0,4 0 0,2 0 0,2 0-1,1 0 118,-1 0 0,1 0 0,0 0 0,0 0 1,0 0-1,-2 0 0,-1 0 0,-3 0-262,-1 0 0,2 2 0,-5 1 101,0 1 0,-4 0 0,7-4 0</inkml:trace>
  <inkml:trace contextRef="#ctx0" brushRef="#br0" timeOffset="122">13953 14511 8083,'4'-9'411,"0"1"0,0 0 1,-4-4-235,0-1 0,0 1 1,-1 1-1,-2 1 0,-3 2 1,1-2-1,-2 1 0,0-1 1,-3 2-71,-1-2 0,-5 4 0,-1 2 0,1 2 0,-2-1 1,-3-1-1,-2 1 0,-2 2-79,0 1 1,2 5 0,1 3 0,4 3 0,3 3 0,5 1 0,3 3 0,4 1-117,2 4 0,1 0 0,1 2 1,3-2-1,6-1 0,4-4 1,2-3-1,1-4 108,1 0 0,-4-4 0,2 0 0,-1-1 0,1-4 0,0 0 0,-1-2 0,-2-2-107,-5-2 1,3-1 0,-3-5-1,3 2 1,0-2 0,-1-1-1,-2-1 1,0-1 0,1 1-523,-1 0 1,-5-5 633,1 0 1,-3 1-1,-1 4 1,0-1 1077,0 1-720,0 5 1,-1 1-1,-2 9 1,-1 4 124,1 5 0,2 9-373,1 0 0,0 2 0,0 3 0,0 2 0,0 2 0,0 2 1,0 2-1,0 2-136,0 1 1,0-4-1,-2-1 1,0 0-1,-4 0 1,1 1 0,-2 0-1,1 0 1,-1 0-1,2 0 1,-1-3 0,4-2 122,0-5-187,2-6 0,0 1 0,2-9 0,0-5 49,2-8 0,5-5 106,-5-4 0,1-5 0,-2-2 1,1-4-1,0-1 0,1 1 0,-1 0-162,-2 4 0,5-3 1,0 6-1,2-1 0,-3 0 1,1 3-1,0 2 0,1 4-1089,-1 0 1,4 5 0,-2-3 1160,2 2 0,7 1 0,1 4 0</inkml:trace>
  <inkml:trace contextRef="#ctx0" brushRef="#br0" timeOffset="123">14225 15056 8509,'0'-6'772,"0"0"1,0 7 0,0 4 0,0 3 0,0 3 0,0 1-618,0 1 1,0 5 0,2 2 0,1 4 0,1 0 0,-1 3 0,-2-1-50,-1-1 1,0 2 0,0-6 0,0 1 0,0 0 0,0-3 0,0-1 0,0-3 0,0 0-84,0 2 0,0-3 0,0 2 0,0-2 0,0-1 1,0-1-1,0 0-168,0 1 1,-4-5 0,0 0 0,1 2 0,0 0-1,0-1-420,-1-1 0,-4-6 1,4-2 400,1-7 0,2-4 1,1-1-1,0-1 0,1 1 1,2-2-1,2-1 1,2-2-1,1 2 0,1 1 0,-1 2 1,0-3-1,3 1 1,-1 3-1,-2 1 1,1 2-1,-1 1 1,0 2 171,2 2 1,1-3-1,1 2 1,1 1 0,-1 2 105,0 1 0,1 0 0,-2 1 1,-2 2-1,-2 3 0,0-1 0,-1 2 1,1-1-51,-1-1 0,-3 1-94,1-2 1,2-1 0,-2 5-80,-1 1 62,-2 3 1,-1 0-1,0 0 102,0 1 0,-1-6 1,-3-3-1,-3-1 0,-2-1 1,1 2 32,-1-1 1,-2 3-1,-2-2 1,1 0 0,-1 0-1,0 0 1,-1 0-167,1 2 0,-2-5 1,7 3-1,-3-2 1,-1-1-1,-1 2-46,1 1 0,-1 0 520,1-4 0,5-1-628,3-3-702,2 2 0,4-3 934,2 5 0,3-6 0,5-1 0</inkml:trace>
  <inkml:trace contextRef="#ctx0" brushRef="#br0" timeOffset="124">14722 14523 8050,'0'-5'1057,"0"5"1,0 7-1,0 5-774,0 4 0,4 4 0,0 6 0,-1 1 0,-2 4 0,-1-1 0,0 2 0,0-3 0,0-2 0,0-3 307,0-1 0,0-5-668,0-1 0,0-4 0,0 0 1,0-1-310,0 1 235,0-6 0,0-3 1,0-8-1,0-5 1,1-2-60,3-1 0,-1-2 0,4-1 1,0-3-1,0-1 0,3-3 0,1-2 65,1-1 0,-4-4 0,1-1 0,-1 0 0,0-1 0,-1 4 0,0 2 0,0 3 128,2 1 1,-2 8 0,2 0 0,0 8 0,2 3 0,2 4 0,-1 3 189,0 8 0,1 5 0,-2 6 0,-2 1 0,-2 0 0,0 0 0,-1 0 0,-1-1-121,-2 1 0,-2-1 0,-1-4 0,0-3 0,0-3 0,0-2 0,-1-1 0,-2-1-126,-1-2 0,0-4 0,4 2 14,0-5 1,6-4-1,2-9 1,3-1 0,1 0-1,1-4 1,0-2 0,3-2-53,0 0 0,5 1 0,-5-4 1,1 2-1,-1 3 0,1 1 1,-2 4-1,-3 3 77,-3 3 1,2 5 0,-3-1 0,2 4-1,-1 4 1,-2 5 0,0 3 155,0 4 0,-3 0 0,3 4 1,-1 1-1,-4 0 0,1-1 0,0 1 1,1-2-224,-1-2 0,-2 1 1,-1-2-1,0-1 0,0-1 1,0-1-720,0-1 1,1-4 821,4 1 0,1-7 0,7 4 0</inkml:trace>
  <inkml:trace contextRef="#ctx0" brushRef="#br0" timeOffset="125">15739 14759 8041,'12'0'311,"0"0"1,1 0-1,-1 0 1,1 0 111,-1 0 0,2 0 0,1 0 0,1 0 1,1 0-1,0 0 0,-1 0 0,1 0 0,-1 1 1,1 2-934,-2 1 0,-1 0 1,-2-4-1,0 0 1,1 0-1,-1 0-3914,1 0 4424,-6 0 0,4 0 0,-5 0 0</inkml:trace>
  <inkml:trace contextRef="#ctx0" brushRef="#br0" timeOffset="126">15825 14635 9878,'5'-6'0,"0"6"0,1 7 0,0 4 0,0 2 421,-1-1 0,4 6 1,-5 3-1,-1 1 1,-1 1-1,1-1 1,1 2-1,-1-4 1,-2 1 112,-1-2 0,2-2-1002,2 3 0,-3-4 0,5 0 1,-1-2-1,2-2 0,1-1 0,1-1 468,0-2 0,2-5 0,2 2 0</inkml:trace>
  <inkml:trace contextRef="#ctx0" brushRef="#br0" timeOffset="127">16644 14337 8316,'4'8'639,"2"10"0,2 11 0,4 8 1,3 5-1,1 2 0,-4 3 1,-2 0-1,-3-2-469,-2-4 0,-1-8 0,-4-4 0,0-2 0,0-4 0,-1-2 0,-2-5 0,-1-2 1,0-3-1,0-1-589,-1-2 1,-4-5 0,2-1 0,0-4 0,3-7 378,3-2 0,2-1 0,2-2 0,2-2 0,2-5 0,3-4 1,2-4-1,3-4 0,2-3 0,-1-1-175,2 0 1,-4 0 0,4 0 0,-1 1-1,-1 3 1,-1 5 21,-1 6 1,0 4 136,2 6 0,-2 1 0,3 2 0,-4 5 0,0 4 0,1 3-158,2 1 1,-2 6 0,4-2 0,-2 4 213,1 5 0,10-3 0,0 4 0</inkml:trace>
  <inkml:trace contextRef="#ctx0" brushRef="#br0" timeOffset="128">16954 14945 8036,'7'-6'622,"3"4"1,-5-5 0,2 1 400,3 3 1,-4 2 0,1 2-61,-1 4 0,-2 1-840,-4 7 0,0 1 0,0 2 1,0 5-1,0 4 0,0 4 1,0 2-25,0 1 1,0 4-1,0-5 1,0 3 0,0-3-1,0-2 1,-1-4 0,-2-3-1,-1-1-179,1-2 104,2-1 1,1-6 0,0 1 0,0-1 0,0 1-70,0-1 1,-2-4-309,-2 0 0,3-3-403,-3 3 552,-3-5 1,5 1 0,-2-8 0,3-5 0,1-2 48,0-1 1,0 0 0,1-1-1,2 1 1,2-1 0,2 1-1,2 0 1,-1-1 1,0 1 1,0 3 0,5 3 0,-1-1 0,1 1 0,-1-1 0,0 2 0,1-1 100,-1 3 1,1 2-1,-1 1 1,0 0-1,1 0 1,-1 0-1,1 1 1,0 4 0,3 1 179,0 1 0,-1 4 0,-5-2 0,-2 0 1,0 1-1,-1-2 0,-1 1-33,-1-3 0,-3 5 1,2-2-1,-3 2 1,-2 1-38,-3 1 1,1-5 0,-5-1-1,-2-2 1,-1-1 0,-1 0 0,-1 1-1,1-3 2,-1 0 1,-3 2 0,-1 0-1,2-1 1,0-2 0,0-1 0,-2 0-1,2 0 0,1 0 0,2 0 1,0 0-1,-1 0 1,1 0-1,-1-1 30,1-3 1,4 2-160,-1-2 0,7 1-163,-2-1-52,2 3 1,4-5-511,2 6 468,-3 0 319,5 0-76,-6 0-1862,0 0 2092,0-5 253,0 3-124,0-3-336,0 5 151,0 0-59,0-6 644,0 5-443,0-4-600,0 5-286,0 0 1,-6-6-1,-1-1 1</inkml:trace>
  <inkml:trace contextRef="#ctx0" brushRef="#br0" timeOffset="129">14213 13630 8082,'0'-12'146,"0"-1"1,0 5-1,1 0 1,2-2-1,3 1 1,1-1-1,2 2 1,2-1 0,2 2-1,-1 3 1,1 3-1,0 1 1,2 0-1,2 0 1,-2 1 1248,-1 3 1,-2-1-1663,1 5 1,-1-1 0,2 3 0,1-2 0,3 1 0,1-1 0,3 0 266,2 2 0,6-5 0,2 1 0</inkml:trace>
  <inkml:trace contextRef="#ctx0" brushRef="#br0" timeOffset="130">15205 13667 7983,'6'-11'0,"2"3"0,3 4 0,1 3 0,2 1 0,1 0 0,3 0 0,0 0 0,2 0-63,-1 0 1,6 1-1,5 2 1,2 2-1,3 1 1,5 1-1,5-2 1,0 1 0,-1-4-1,-3 0 63,-5-2 0,4-2-358,-7-2 1,0 2-8,-8-7 0,-4 5 553,0-4 0,-5 4 123,5-5 0,-6 7 789,1-2-939,-2 2 0,4-2 0,3 0 1,2 1-1,5 2 0,3 2 0,7 2-583,0 1 0,1 4 0,-3-4 422,-3-1 0,8 4 0,-2 0 0</inkml:trace>
  <inkml:trace contextRef="#ctx0" brushRef="#br0" timeOffset="131">16594 13667 8225,'13'-1'236,"-1"-3"0,1-2 0,-1-3 0,0 0 0,2 1 0,3 1 242,3 3 0,4 3 1,-1 1-1,-1 0-478,-1 0 0,0 0 0,3 0 0</inkml:trace>
  <inkml:trace contextRef="#ctx0" brushRef="#br0" timeOffset="132">16917 13667 8057,'5'-12'0,"4"0"0,2 1 0,1 2 0,2 0 0,1 5 0,1 1 0,1 0 0,1 0 0,3-1 130,-3 0 0,4 4 1,-6 1-1,-1 2 1,-1 3-1,-2-1 0,-1 2 1,-2 0-1,-5 3 1197,-3 1 1,-2 1 0,-2 0-1328,-1 1 0,-6-1 0,3 1 0</inkml:trace>
  <inkml:trace contextRef="#ctx0" brushRef="#br0" timeOffset="133">19050 13419 8976,'0'-12'0,"0"0"0,0-1 859,0 1 1,1 1 0,2 5 0,1 9-594,-1 8 1,-2 10 0,1 1 0,1 4 0,2 4 0,1 1 0,-1 0-1,-2 0 1,0-3-824,1-4 0,1-1 0,5-6 0,-2-2 0,2-1 0,1-3 1,1-3-1,1-4 557,-1-2 0,0-8 0,1-1 0</inkml:trace>
  <inkml:trace contextRef="#ctx0" brushRef="#br0" timeOffset="134">19199 13271 8578,'-18'-20'0,"-1"4"242,-1 2 1,-7 3 0,1 1 0,-5 3 0,-5 2 0,-4 2 0,-6 3 0,-5 4 0,-3 4 0,2 5 233,1 3 0,6 0 0,4 6 0,4 4 0,5 7 0,7 7 0,9 5 1,6 4-291,6 0 0,4 1 1,6-2-1,6-3 0,10-3 1,8-5-1,9-4-296,4-4 0,8-8 0,5-5-23,1-2 1,2-3 0,-5-3-1,-2-4 1,-1-2 0,-1-4-1,1-2 1,1-5 0,3-5-89,2-3 0,-2-5 1,-2 2-1,-7-5 1,-6-3-1,-6-3 1,-5-4-1,-8-5-95,-6-3 1,-8 2 0,-4-3 0,-7 1 0,-10 5-1,-10 3 1,-7 6 0,-8 4 0,-5 6-126,-6 7 0,-6 1 0,2 7 0,0 2 441,-1 5 0,4 4 0,-4 5 0</inkml:trace>
  <inkml:trace contextRef="#ctx0" brushRef="#br0" timeOffset="135">18380 14796 8248,'6'-19'492,"2"2"1,2 8 0,1 2 0,0 1 0,3 3-1,-1 2 1,2 1 0,2 0-549,4 0 1,3 0 0,5 1 0,4 3 0,6 5 0,5 2 0,6 0 0,2-2 0,2 0 55,0 0 0,5-3 0,-3-1 0</inkml:trace>
  <inkml:trace contextRef="#ctx0" brushRef="#br0" timeOffset="136">19496 14771 8227,'21'0'0,"-2"0"219,-1 0 1,3 0 0,-4 0-1,-1 0 1,1 2 0,1 0-220,1 2 0,2 6 0,3-3 0</inkml:trace>
  <inkml:trace contextRef="#ctx0" brushRef="#br0" timeOffset="137">20042 14808 7985,'13'-12'705,"-1"5"1,0 2-1,1 0 1,1 1-1,1 2-472,1 0 0,5 2 0,-3 0 0,1 2 1,5 0-1,3 4 0,6 1-233,3 2 0,1 2 0,0 2 0</inkml:trace>
  <inkml:trace contextRef="#ctx0" brushRef="#br0" timeOffset="138">20799 14846 7991,'12'-13'242,"5"6"1,-1 2 0,1 1-1,-1 0 1,2 1 0,0 1 0,0 2-1,-1 2-727,0 2 1,-3-1-1,3 4 1,-5-1 265,-4 1 0,-8-4 0,-9 1 0,-5-2 0,-3-2 249,2 0 1,4 0-1,7 0-30,8 0 0,11 0 0,5 0 0</inkml:trace>
  <inkml:trace contextRef="#ctx0" brushRef="#br0" timeOffset="139">21828 14734 8373,'0'-7'1288,"0"2"0,2 5 0,2 0 0,4 0-1516,3 0 1,3 0-1,2 0 1,4 0 0,0 0 152,1 0 1,-2 4-1,3 1 1,-2 2-1,-3 1 1,-3 1-1,-4-1 1,-6 2-1,-3 1 1,-2 1 64,-3 0 0,-4 1 154,-9-1 1,1 1 0,-7-1 0,0 0 0,1 1 0,0-1 0,3 1 0,2-1-115,3 0 0,7 1 0,3-1 1,4 1-1,6-1 0,6 0 1,8 1-1,4-2-486,5-3 1,4 2 0,6-6 0,0-1 0,-4-2 0,1-2 0,-1-3 0,-1-5-193,-1-2 1,-5-3-1,1-2 1,-3-5 647,-1-2 0,-1-2 0,1 0 0</inkml:trace>
  <inkml:trace contextRef="#ctx0" brushRef="#br0" timeOffset="140">22361 14709 7979,'-26'-25'0,"-3"2"0,-4 2 0,-4-2 0,-6 4 0,-6-2 0,-9 2 63,-7 1 1,6 1-1,-3 5 1,3 1-1,1 2 1,0 7-1,0 4 1,0 9-1,3 7 1,3 10 1569,3 6-1382,13 1 0,-2 13 1,12-2-1,4 0 0,4 1 1,7-3-1,7-1 0,6-2 226,7 2 1,9-3-1,6 4 1,8-1-1,7-4 1,3-5 0,4-5-1,-2-4-657,0-5 0,-5-3 0,3-7 0,0-4 0,-1 0 0,0-3 0,3-3 0,5-4 0,4-6 0,3-4 1,-1-4-1,-3-2-296,-1-7 0,-7-4 0,-4-11 0,-6-2 1,-6-1-1,-6-1 0,-7 2 0,-5 3 0,-6 5 190,-3 4 1,-12 3 0,-7 6 0,-8 2-1,-10 3 1,-8 2 0,-9 1 285,-7 4 0,24 2 0,-1 0 0,-1 2 0,1 0 0</inkml:trace>
  <inkml:trace contextRef="#ctx0" brushRef="#br0" timeOffset="141">4452 15577 8130,'0'-12'338,"-1"1"0,-3 3 0,-4 4 0,-3 2 0,-3 2-30,-3 0 0,-2 6 0,-6 2 1,-1 4-1,0 3 0,1 2 0,4-2 1,5 0-1,2 0 0,4 2-271,4-2 0,3-1 1,8-2-1,6 1 0,7-2 1,4-2-1,6 0 0,2 0 1,6 1-1,1 0-410,0-2 1,2-4 0,-10 3-1,-3 0 1,-4 0 0,-7 2-1,-5 2 1,-6 2 237,-3-1 1,-12 1 0,-6-1 0,-10 0 0,-7 1 0,-5-1 0,-2 1 0,1-1 0,3-1-172,4-3 1,4 2 0,8-5 0,5 1 0,2-1 305,1-2 0,12-7 0,2-3 0</inkml:trace>
  <inkml:trace contextRef="#ctx0" brushRef="#br0" timeOffset="142">4663 15850 8114,'6'-7'138,"1"6"0,4 6 1,-3 2-1,-3 2 423,1-3 1,-5 6-1,4-4 1,-3 3 0,1 1-1,1 1 1,0-1-518,2 0 0,-3-5 0,5-3 1,1-4-1,3-2 0,-1-4-266,-3-1 1,3 3-1,-3-3 1,3 2-1,2 2 1,-1 2 98,0 1 0,-3 5 0,-3 3 0,0 3 0,-3 2 0,-2 1 0,0 1 0,2 1-174,1-1 1,2-1 0,-3-1 0,2-1 0,2-1 0,3-1 0,1-3-2248,1-2 2544,1-6 0,-1-6 0,0-6 0</inkml:trace>
  <inkml:trace contextRef="#ctx0" brushRef="#br0" timeOffset="143">5110 15577 8114,'12'-24'0,"-4"3"0,1 2 0,0 1 517,2 3 0,2 2 1,-1 5-1,-1 5 1,-1 7-1,-3 9 1,0 6-1,0 7-194,2 7 1,-3 0 0,-1 11 0,-1 0 0,0 3 0,-1 0 0,-1 0 0,-4-3 0,-1-4-638,-1-5 0,0-5 0,4-7 51,0-2 1,2-5-1,2-7 1,4-8 0,2-6-1,-1-8-498,0-1 0,-3-4 741,3 2 1,2-6-1,-3 1 1,3-2-1,1-1 1,2 4-1,1 3 10,2 3 1,1 3-1,-3 3 1,1 4-1,1 3 1,0 1 0,-1 1-1,-2 4 1,-3 7-22,-3 3 1,-5 3 0,1-3-1,-3 3 1,-1 0 0,-1 1-1,-3-1 1,-4 1 17,-3 0 0,-6-3 1,1 0-1,-1-4 0,0-2 1,0-3-1,-1-1 0,0-2-813,3 1 1,-3-3 825,1 2 0,1-14 0,3-4 0</inkml:trace>
  <inkml:trace contextRef="#ctx0" brushRef="#br0" timeOffset="144">5904 15466 8324,'-5'-13'0,"0"2"949,-2 3 1,4 4 0,-1 8 0,3 6-535,1 5 1,0 6 0,0 9 0,0 7 0,0 7 0,0 4 0,0 2-1,0-2 1,0-2 0,0-5-429,0-2 1,0-8 0,0-2 0,1-3 0,2-2 0,1-2-1,0-1 1,0-1 0,0 0-1990,-1-4 0,0-2 0,0-2 2002,1 1 0,0-1 0,-4 0 0</inkml:trace>
  <inkml:trace contextRef="#ctx0" brushRef="#br0" timeOffset="145">5842 15900 8144,'0'-19'317,"1"2"0,3 3 1,4 2-1,3-1 1,2 2-1,-1 2 0,2 0 50,2 0 0,2 2 0,4 0 1,-1 2-1,0 2 0,-1 1 0,0 2 1,-2 0-1,-3 0-1391,-1 0 0,-2 5 1024,0-1 0,6 11 0,2-1 0</inkml:trace>
  <inkml:trace contextRef="#ctx0" brushRef="#br0" timeOffset="146">6375 15999 8226,'-8'0'2243,"-1"0"0,7 1-2341,-3 4 0,4-5 0,1 0 0,0-9 1,0-5 401,0-2 0,0-5 0,1 3 0,2 0 1,1 1-1,0 1 0,1 1 0,-1 0 1,0 0-1,1 3-306,4 2 0,2 3 0,1-3 0,0 3 0,1 2 0,-1 2 0,1 2 0,-1 1 0,0 0 2,1 0 0,5 11 0,1 3 0</inkml:trace>
  <inkml:trace contextRef="#ctx0" brushRef="#br0" timeOffset="147">6759 15925 8164,'0'-9'1054,"-1"2"-643,-3 2 0,-3 1 0,-7 4 0,-1 0 0,-2 0 1,1 1-1,-1 2 0,1 2 0,1 2 51,1 3 1,6-3 0,1 1 0,1 2 0,5-1-622,4 0 0,5 0 0,7-5 1,2-1-1,-1-1 0,1-4 0,-1-2 1,1-3-74,1 0 0,-5-2 0,4 3 0,-3 1 1,-3-2-1,-2 1 0,0 1 129,0 2 0,-3 3 0,-3 4 0,-5 4 0,-2 3 0,1 2-442,2-1 0,-3 1 1,0-1-1,2 0 545,5 1 0,4-1 0,5 1 0</inkml:trace>
  <inkml:trace contextRef="#ctx0" brushRef="#br0" timeOffset="148">7305 15925 8148,'-12'0'0,"-1"0"286,1 0 1,-1 0 0,1 0 0,0 0 0,-1 0 0,-1 1 141,-2 3 1,1-1 0,-5 5 0,2 2 0,3 2 0,2 3 0,2 2 0,1-2 0,3-1 0,1-2-562,4 1 1,2-1 0,4 0 0,5-1 0,5-1 0,4-3 0,1-1 0,4-2 0,0 0 0,2 0 132,0-1 0,-1-13 0,1-4 0</inkml:trace>
  <inkml:trace contextRef="#ctx0" brushRef="#br0" timeOffset="149">7565 15627 8130,'-6'-12'647,"1"-1"0,4 5 0,1 0-295,0-2 0,0 6 0,0 5 0,0 9 0,0 6 0,1 5 0,2 4 0,1 2 0,-1 2-64,-2 2 1,-1-4-1,0 5 1,-1 0 0,-2-2-1,-2 0 1,-1-2-1,-1-2 1,2-1-1043,-1 0 0,2-6 0,4-1 0,0-2 0,2 0 754,2-5 0,3 1 0,5-5 0</inkml:trace>
  <inkml:trace contextRef="#ctx0" brushRef="#br0" timeOffset="150">7404 15912 8142,'8'-19'392,"1"4"1,-1 4 0,2 2-1,1 1 1,2 0 0,3 1 1,2 2 0,-5 0 1,5 4-1,0-2 0,3-1 1,2 1-1,2 2 0,0 1 1,-2 1-963,-2 4 1,2-4-1,-3 4 568,-1 1 0,4-5 0,-3 5 0</inkml:trace>
  <inkml:trace contextRef="#ctx0" brushRef="#br0" timeOffset="151">8012 15949 11101,'-4'9'932,"0"-1"-1095,1 2 1,2 1 0,1 1 162,0 0 0,-6-5 0,-1-1 0</inkml:trace>
  <inkml:trace contextRef="#ctx0" brushRef="#br0" timeOffset="152">8037 15726 8211,'0'-12'0,"0"-1"983,0 1 0,1 5-229,3 3 1,2 8 0,3 4-755,0 3 0,-1 7 0,4 2 0</inkml:trace>
  <inkml:trace contextRef="#ctx0" brushRef="#br0" timeOffset="153">8235 15937 11243,'13'0'0,"-1"0"0,0-1-243,1-3 1,-1 1-1,1-4 1,-1 0 0,0 1-1,1 1 1,-1 2-1,1 2 2339,-1 1-1974,-5 0 1,3 1 0,-6 3 0,-2 5 0,0 2 0,-2 1-1009,0 0 1,0 1-1,1-2 886,3-3 0,3 3 0,6-4 0</inkml:trace>
  <inkml:trace contextRef="#ctx0" brushRef="#br0" timeOffset="154">8607 15925 8634,'-12'-7'902,"4"1"0,-1 6 0,0 0-498,-2 0 1,-2 6-1,2 2 1,4 2-1,6-1 1,5-2-1,3-1-808,3-4 0,5 0 1,1-2-1,1 0 0,-1 0 1,1 0-1,-2 0 1,-3 1 151,-3 3 1,-4 3 287,-5 6 0,0-1 0,0 0 1,0 4-1,-1 3 0,-2 7 1,-2 3-250,-2 1 1,-2 9 0,-3-2 0,0 0-1,1-1 1,1-4 0,3-2 0,2-4-1,2-2 261,1-4 0,2-4 1,0 0-1,-1-2 0,-2-2 1,-2-1-1,-2-1 1,-3-3 787,-1-2 1,-1 0-1,1-7 1,1-2-1,2-4 1,0-3-1,1-3 1,3-1-911,2-2 1,2-5 0,2 3 0,2-2 0,5 1 0,7-2 0,4-2 0,5 1-3577,4 2 3650,-3 3 0,15 0 0,-2-1 0</inkml:trace>
  <inkml:trace contextRef="#ctx0" brushRef="#br0" timeOffset="155">9971 15801 10262,'-11'-9'0,"3"1"0,4-2 365,3-1 0,2 0 1,3 3-1,4 4 0,3 3 1,3 1-1,1 0 1,3 0-1,0 0 0,2 0-504,-1 0 1,-4 4 0,2 1 0,-5 2 0,-4 3 0,-4 1-1,-2 3 1,-2 1 0,-3 1 0,-4 1 23,-5 1 1,-9-5 0,2 5-1,-2-1 1,2-1 0,-1 0 0,4-3-1,1-2 23,4-2 1,7 2-1,2-4 1,8 1-1,8-1 1,3-2 0,5-2-745,2-2 1,1-2 0,0-2 0,-1-2 835,1-2 0,5-7 0,2-5 0</inkml:trace>
  <inkml:trace contextRef="#ctx0" brushRef="#br0" timeOffset="156">10406 15577 8476,'-27'-31'0,"-2"3"0,-2 6 306,-1 6 1,-4 2-1,2 3 1,-3 2 0,-3 5-1,2 4 1,0 4-22,-1 5 1,3 6 0,-6 4-1,-1 5 1,-3 5 0,0 2-1,0 2 1,5 2 0,4 1-1,4 2 1,4 2 0,4 0 0,4-3-154,5-2 1,3-4 0,5 5 0,4-1 0,4 1 0,5-2 0,8 0 0,5-3 0,4-5-438,2-4 1,5-8 0,13-2 0,2-6-1,0-6 1,-1-4 0,-2-5 0,2-3 0,-1-5-57,1-3 1,1-4-1,-2-1 1,-1 1-1,4-1 1,1 0-1,1 2 1,-2 1-1,-1 1 557,-1-1-221,-13-2 1,-1 1 0,-9 1 0,-3 1 0,-4-1 0,-8-1 0,-5-2 252,-4 0 1,-4 0-184,-9 1 0,-3 0 1,-9 2-1,-6 1 0,-5 1 1,-4 0-36,0 4 0,2 6 112,4 2 0,7 5 0,2 0-122,3 6 0,1-1 0,0 3 0</inkml:trace>
  <inkml:trace contextRef="#ctx0" brushRef="#br0" timeOffset="157">11621 15627 9190,'8'-23'0,"1"0"0,-1 3 0,-1-2 0,-2-2 0,-1 0 0,0 0 0,-2 2 0,-5 3 303,-5 1 0,-7 1 1,-3 5-1,-2 0 0,-3 0 1,-3 4-1,-3 4 0,1 3 1,1 3-75,-2 7 0,3 5 0,-3 12 1,3 3-1,2 6 0,3 10 1,5 7-1,2 4 0,2 2-247,-1 2 0,5-5 0,0-3 1,0-5-1,-1-6 0,1-2 1,0-2-1,1-1-520,3-3 1,2-4-1,1-7 1,-2-1-1,-1-1 1,0 0-1,0-3 1,-2 0-1,-1-2 538,-2-4 0,-2 2 0,-2-7 0</inkml:trace>
  <inkml:trace contextRef="#ctx0" brushRef="#br0" timeOffset="158">11175 15962 8814,'8'-19'0,"-1"2"0,0 3 0,-1 2 330,4-1 0,-3 1 0,1 0 0,2-1 0,1 2 0,3 2 0,1 2 1,3 0-1,1 1-408,3 1 0,6-4 1,1 5-1,-2 0 1,-1 0-1,-2 0 1,-2 1 77,-1 2 0,-1-5 0,5-1 0</inkml:trace>
  <inkml:trace contextRef="#ctx0" brushRef="#br0" timeOffset="159">11695 15850 8081,'-12'6'619,"4"-5"1,1 5-1,0-1-347,0 3 1,3 2 0,-3 0-1,2-2 1,2 2 0,1 1-1,1 0 1,-2-2-611,-1 0 1,0-8 0,4-1 0,0-7 0,1-4 0,2-3 439,1-2 0,6 1 0,-3-5 0,1 1 1,0 0-1,2-2 0,1 2 0,1 2 0,1 5 1,-1 2-1,1 3 82,-1 2 1,2 1 0,1 4 0,3 1 0,1 2-185,3 1 0,2 5 0,0-2 0</inkml:trace>
  <inkml:trace contextRef="#ctx0" brushRef="#br0" timeOffset="160">11968 15912 9142,'-12'0'523,"4"0"1,1 2 0,0 0 0,1 4-348,1 1 0,2 1 0,7 4 1,4-1-1,3-1 0,2-3 0,-1-2 1,1-2-538,-1-1 0,0-2 1,1-2-1,-1-2 0,-1-4 1,-1-2-1,-3 1 0,-2 0-61,-2 0 1,-2-2 723,-1-2 0,-4 5 1,-1 0-1,-2-1 1,-3 3-1,-1 1 1,-1 4-2536,-1 1 2233,1 0 0,5 6 0,2 0 0</inkml:trace>
  <inkml:trace contextRef="#ctx0" brushRef="#br0" timeOffset="161">12179 15962 8154,'0'-8'2542,"1"1"-2282,4 1 0,-3 2 0,5 5 0,0 2 0,0 3 0,3 1-366,1 2 0,0-2 1,-2 0-1,0-2 0,0-2 1,2-1 296,2-2 1,-1 0 0,1 0-1,-1 0 1,0 0 0,1 0-1,-1 0-592,1 0 0,-1 0 0,0 0 0,1 0 0,-1 0 599,1 0 0,-1 4 0,0 0 1,1-1-1,-1-2 291,1-1 0,-5 4-479,0 0 1,0 0 0,5-4 0,-2 2 0,-2 1 247,0 1-486,-1 0 0,4-4 0,1 0 1,-1 0-1,1 0 0,-1 0-299,0 0 1,1 0 542,-1 0 1,-4 0 0,1 0-1,0 0 1,2 0-76,2 0 0,-5 0 39,0 0 0,-4 4 0,3 1 20,-1 2 0,4 2 0,-4 3 0</inkml:trace>
  <inkml:trace contextRef="#ctx0" brushRef="#br0" timeOffset="162">13791 15937 8068,'5'-8'524,"0"1"1,1 0-1,0 1 262,1 1 0,-4 2 0,1 9 0,-4 5 1,-4 5-1,-3 2-787,0 0 0,-4 4 1,3-1-1,-2 2 1,1 2-1,2-2 1,1-2-1,4-4 1,2-4-1,4 0-810,4-1 1,3-5-1,1-3 1,2-4-1,3-4 1,2-6-1,2-3 1,-2-5 755,-1-1 0,3-1 0,-5-2 0,-1 2 0,-1-3 0,-3 1 0,-3 0 0,-4 2 0,-2-2 55,-2-2 0,-2 4 96,-2-1 1,-3 0 0,-5-4-1,0 2 1,-1 1 0,1 3-1,-2 1 417,-2 3 1,-2 5 0,-4 3 0,1 2-1,-3 2 1,-2 1 0,-4 4 0,0 2 101,-1 4 1,1 9 0,2 3 0,0 4 0,0 2 0,2 3 0,2 3 0,4-1-527,3-2 0,5 7 0,3 1 0,5 2 0,3-2 0,4-2 0,5-2 0,9 0 0,6-3-414,6-5 0,3-6 1,5-7-1,0-1 0,0-2 1,2-5-1,1-3 1,1-2-135,-1-3 1,4-5-1,0-6 1,2-3 0,-2-1-1,0-3 1,-3-1 0,-1-4 430,-4-1 1,-7 1 0,0-2-1,-3 3 1,-2 1 0,-4 1 0,-5-1-1,-4 1 197,-2 4 0,-7-4 0,1 5 0,-6-2 1,-6 2-1,-5 1 0,-5 3 0,-3 1-127,-5 2 1,-6 1 0,-1 2 0,-6 5-1,-4 3 1,-2 1 0,2 1 0,2 5-89,2 6 0,8 2 46,7 7 0,0-1 0,6 5 0</inkml:trace>
  <inkml:trace contextRef="#ctx0" brushRef="#br0" timeOffset="163">14846 16073 8275,'0'-12'0,"1"0"0,2-1 555,1 1 1,1 4 0,-2 2-1,1 6 1,-1 10-355,-2 8 1,-6 6 0,-5 5 0,-4 4 0,-3 2 0,-3-1 0,-2-2 0,0-2 0,1-2-698,5-2 1,4-7 0,3-2 0,8-5 495,8-3 0,7-4 0,10-5 0</inkml:trace>
  <inkml:trace contextRef="#ctx0" brushRef="#br0" timeOffset="164">15714 16036 10325,'-17'-11'0,"-1"3"553,-1 4 0,4 2 1,-2 2-1,4 0 0,0 0-61,1 0 0,3 0 0,1 2 0,0 2 0,1 4 0,3 3 0,4 0 0,4-1 0,6-3-845,5-2 0,0-1 1,6-4-1,-1 0 0,1 0 1,-2 0-1,-1-1 0,-3-2 1,-1-1-163,-1 1 0,-1 2 0,0 1 0,-1 1 0,-1 2 591,-2 1 0,-4 6 0,5-2 0,-1 3 0,0 0 0,1-2-81,0-5 1,2-3-1,2-1 1,-1 0-1,2 0 1,1 0-1,1-1 1,1-3-108,1-5 0,-3 0 1,4-1-1,-1 2 1,-1-1-1,-1 1 1,1 0 234,-2-2 1,-3 3 0,-2 0 0,-2 1-115,2-1 0,-3 0 1,0-3-1,0 2 0,0-2 1,2-1-1,1-1-257,-2-1 1,3 2-1,-3 2 1,3 0-1,2 1 248,-1 1 0,1-4 0,-1 4 0</inkml:trace>
  <inkml:trace contextRef="#ctx0" brushRef="#br0" timeOffset="165">16383 16011 8037,'-6'-12'2889,"1"0"-2958,4 5 1,2 1 0,5 6 0,5 0-1,4 0 1,2-1 0,1-2 0,1-1-1,2 0-14,-1-2 1,-5 4-1,2-5 1,-5 0 789,-3 0 1,-9 4 0,-9-1 0,-3 3 0,-3 1 0,-3 1 0,0 2 0,0 2-814,3 2 0,1 1 1,2 5-1,-1 1 1,2 1-1,3 1 1,4 1-1,2-1-555,2 1 1,0 1 0,2-3 0,3 0 0,6-2 0,6-4 0,2-1 660,3-1 0,7 4 0,3-4 0</inkml:trace>
  <inkml:trace contextRef="#ctx0" brushRef="#br0" timeOffset="166">17512 15987 7049,'8'-11'0,"-1"1"220,-1 2 1,-1 4 0,-2-5 0,1 0 196,-1-2 1,-3 4 0,-4 3-1,-4 2 1,-5 2 0,-2 2-1,-3 2 1,-1 4 0,-2 3-319,2 1 1,-3 1 0,5-1 0,2 1 0,3-1 0,3 0 0,5 1 0,3-1-304,1 1 1,1-6 0,3-3 0,5-3 0,2-1 0,1 0 0,2-1 0,1-2 141,2-1 1,0-6 0,-1 2 0,0-3-1,1-2 1,-1 1 0,1 0 0,-2 1 155,-1 2 1,-2 0 0,1 5 0,-2 2 0,-3 6 0,-4 9-225,-3 6 0,-1 3 0,0 1 1,-1 1-1,-3 3 0,-4 2 0,-3 2 1,-3-2-54,-3 1 0,-1-4 0,-4 3 0,0-3 1,-3-2-1,-2-4 0,-2-2 0,0-3 17,0-2 1,-5 2 0,2-8 0,-1 0 0,1-2 0,3-1 0,6 1 0,5-3 165,4 0 0,7-8 0,4-3 0,6-7 0,15-3 0,8-6 0</inkml:trace>
  <inkml:trace contextRef="#ctx0" brushRef="#br0" timeOffset="167">17859 16036 8036,'9'-4'380,"-1"0"1,0 0 0,3 2 0,-1 0-205,-2-2 0,0-1 0,5 5 0,-1-1 0,1-2 0,-1-2 0,0-1 0,1-1 0,-1 2 0,1-2-182,-1 0 1,-4 0 0,-1-2-1,-3 2 1,-5 1 0,-7 3 158,-8 2 0,1 1-134,-5 0 0,-1 1 0,-2 2 0,1 3 0,1 1 0,-1 2 0,-2 2-9,0 2 1,4 3 0,4 1-1,3-2 1,5 0 0,4 0-1,3 2 1,2-2 0,3-1-161,4-2 1,5 0 0,2 1 0,1-2 0,1-3 0,1-4 0,1-2 0,2-2-287,0 0 1,-1-2-1,4 0 1,-2-4-1,-2-2 1,2-5-1,2-3 1,2-2 435,3 0 0,-2-5 0,5-1 0,1-3 0,2-1 0,5 0 0,0 1 0,1-5 0,-4-1-27,-1-1 0,1-9 0,-8 6 0,-1-2 1,-3 2-1,-5 4 0,-2 4 425,0 3 0,-8 5 1,2 2-1,-2 1 0,-3 3 1,-3 1 586,-3 2 1,-2 7-1,-5 10 1,-5 10-1,-5 8-788,-4 6 0,4 4 1,-5 7-1,-1 3 1,-1 0-1,-3-1 0,-2-2 1,-2-3-568,-2-4 0,-1 2 1,-3-6-1,3-2 1,5 0-1,6-4 1,6-2-1,3-3-2427,5 0 0,3-5 2797,5 4 0,0-9 0,0-2 0</inkml:trace>
  <inkml:trace contextRef="#ctx0" brushRef="#br0" timeOffset="168">18194 15875 8032,'-7'-12'-22,"2"-1"0,5 1 1,1-1-1,3 2 72,5 3 1,7-2-1,5 5 1,4-1-1,4 1 1,4 2-1,2 2 1,3 1-1,-1 0 1,-1 0-1,-2 0 1,-2 0 1358,-2 0-1409,-6 0 0,-1 5 0,-4 2 0</inkml:trace>
  <inkml:trace contextRef="#ctx0" brushRef="#br0" timeOffset="169">5345 17041 8070,'0'-7'395,"0"0"1,0 3 0,0-4-1,-1-2 1,-3 0 0,-4 3-119,-3 2 0,-2-3 0,-1 4 1,-1-1-1,-1 1 0,-1 0 0,1 1 1,-2 2-1,0 1 0,0 0-69,3 0 1,0 6-1,-1 2 1,1 3-1,3 1 1,2 2-1,2 3 1,1 3-251,3 4 0,3 2 1,1 1-1,0 1 0,0-3 1,0-5-1,1-2 0,3-3-121,4-1 0,3-3 0,2-2 1,-1-5-1,1-3 0,-1-1 1,0 0-1,1-1-68,-1-3 0,1-3 0,-1-6 1,0-1-1,1-1 0,-1-3 1,1 0-1,-2-1-158,-3 0 0,3 2 0,-4-2 1,1 1-1,-1 3 0,-2 1 504,-2 2 0,3 6 1,-2 6-1,-1 9 0,-2 4 231,-1 4 1,0 4 0,0-5 0,1 1 0,2-1 0,3 2 0,-1 0 0,2 0-250,0-3 0,-3-1 1,3-2-1,0-1 1,0-1-1,2-3-1792,2-2 1695,-4-1 0,4-4 0,-4 0 0</inkml:trace>
  <inkml:trace contextRef="#ctx0" brushRef="#br0" timeOffset="170">5767 17227 7991,'-7'-6'3207,"3"-2"-2747,3 3 0,6-1 1,3 6-1,3 0 1,3 1-1,1 2-599,2 1 1,5 0-1,-1-4 1,2 0-1,2 0 1,-2 0 0,-1 0-1,-1 0 1,0 0-1,-2 0-3960,-2 0 3761,-4 0 0,0 0 1,-1 0-1,1 0 338,-1 0 0,0 0 0,1 0 0</inkml:trace>
  <inkml:trace contextRef="#ctx0" brushRef="#br0" timeOffset="171">6462 16768 8341,'7'-12'429,"-3"-1"0,-3 5 1,-1 2-1,0 5 0,0 8-44,0 7 1,0 5 0,0 6 0,0 0 0,0-1-1,1 3 1,2 0 0,3 1-195,1-5 0,1 2 0,4-4 0,-1 2 0,-1 2 0,-2 0 0,0-1 0,1 1 0,-2 1-314,-2 3 1,-1-2 0,-4 1 0,0-1-1,0-3 1,-1 0 0,-2-2 0,-2-3-422,-2-1 1,4-5 0,-3-7 574,1 0 0,4-7 0,-2-8 0,6-3 0,5-3 0,3-3 0,3-1 0,1-2-355,1 2 0,2-8 0,-3 5 0,2 2 0,-1-1 0,1 3 0,0 2 0,-2 3 117,-2 4 0,-2 4 0,-1-2 0,-2 2 0,2 2 1,1 2-1,0 2 1121,-3 3-872,3 3 0,-9 6 0,2 0 1,-3 3-1,-1 1 0,0 1 1,0 2 348,0-1 1,-5-2-470,-3 3 1,1-3 0,-2 1 0,0-3 0,-2-4 0,-2 0 448,1 0 0,-1-4-259,1-3 1,0 1 0,-1 0 0,-1-3 0,-1 0 0,-1-2 0,1 0 0,1 0-76,1 0 0,1 0 1,1-2-984,3-2 1,4 3 945,8-3 0,8-3 0,7 0 0</inkml:trace>
  <inkml:trace contextRef="#ctx0" brushRef="#br0" timeOffset="172">7541 17053 8978,'1'-11'401,"3"3"1,3-2 0,5 6 0,1 1 0,-1 1 0,2-1 0,3-1 0,3 1-231,4 2 1,0 1-1,1 0 1,0 0-1,0 0 1,0 0-1,-1 0 1,1 0 0,0 0-350,0 0 0,-2 0 0,-1 0 0,-2 0 0,-2 0 1,-3 0-1,-1 0 0,-2 0 0,0 0-2157,1 0 1,-5 0 2334,0 0 0,-10-6 0,0-1 0</inkml:trace>
  <inkml:trace contextRef="#ctx0" brushRef="#br0" timeOffset="173">7727 17301 8618,'5'-8'469,"3"0"0,3 5 1,2-3-1,-1 2 1,2 0-1,1 1-287,2 2 0,5 1 1,-3 0-1,2 0 0,-1 0 1,1 0-1,0 0 0,-1 0 1,2 0-1,2 0 1,1 0-323,0 0 0,-2 0 0,-1-1 0,-1-3 0,-1-3 0,0-2 0,-4 3 0,-3-1-3801,-5 0 3941,3 4 0,-10-8 0,5 4 0</inkml:trace>
  <inkml:trace contextRef="#ctx0" brushRef="#br0" timeOffset="174">8992 16954 8329,'1'-11'0,"2"1"541,1 2 0,4 4 1,-2-3-1,-1 0 1,2 2 80,0-1 1,-3 2 0,4 4 0,2 1 0,0 4 274,-2 3 1,2 4-873,-6 5 0,1 2 1,-2 4-1,3-1 0,-1 1 1,1 1-1,-2 5-323,1 3 0,-3-4 0,2 0 0,-3-1 0,-1-4 0,0-1 0,0-3-378,0-1 0,0-1 0,0-7 549,0-6 0,0-2 0,0-10 1,0-3-1,-1-3 0,-2-4 1,-1 1-1,1-4-76,2-3 1,2 2 0,2-7-1,2 3 1,2 1 0,2 1-1,-1 0 1,1 2 93,5 1 0,-1 6 0,3-1 1,-1 2-1,0 3 0,2 3 1,-2 4-1,-1 2 226,-2 2 0,1 0 0,-1 0 0,1 0 1,-1 2-1,-1 2 0,-1 4 0,-2 3 69,2 1 1,-1 2 0,1 1-1,-3 3 1,0 2 0,-2 2-1,1 1 1,-4 2-204,0 0 1,-2-5-1,0 0 1,0-2-1,0-3 1,0-2-1,0 0-34,0-1 34,-6-5 0,5-7 1,-2-8-1,5-5 1,3-2-1,2-3 1,3-1-1,1-3-103,1-1 1,-1-1 0,0 2 0,0 3 0,3 0 0,0 1 0,-1 1 0,0 5 217,-1 2 1,1 3 0,-1-1 0,0 4 0,1 2 61,-1 2 0,-1 6 0,-1 2 0,-3 3 0,0 3 0,-2 1 0,2 3 0,-1 0-222,-1 0 0,3 3 0,-2-4 0,-1 1 0,2 0 0,0-3 0,1-1 0,1-3 78,-1-2 1,-4 0 0,4-3 0,2-1-99,1 1 0,-4 3 1,-3 0 81,-3 2 0,-12 7 0,-2 1 0</inkml:trace>
  <inkml:trace contextRef="#ctx0" brushRef="#br0" timeOffset="175">10840 16743 8055,'0'-8'131,"-2"1"0,0 0 1,-4 2-1,-1-2 0,-3 1 1,-1 1 179,-1 2 1,0 2-1,-2 1 1,-3 1-1,-3 3 1,-4 4-1,-1 3 1,-1 2-1,-1 1 10,-2 2 1,0 3 0,4 8-1,2 0 1,1 3 0,1 2 0,0 3-1,2 2-315,2 4 0,4 0 1,2 6-1,2 2 1,8-3-1,8 1 0,9-4 1,6-4-1,5-8-176,1-5 0,3 1 1,3-12-1,-2-3 0,-2-4 1,-2-2-1,-3-2 0,-5 0-42,-3 0 0,-8 1 0,-2-7 0,-2-1-336,-7-1 1,1 0-940,-8 4 1487,1 0 0,-4-5 0,-1-2 0</inkml:trace>
  <inkml:trace contextRef="#ctx0" brushRef="#br0" timeOffset="176">11050 16979 8173,'0'-13'330,"0"5"0,2 1 0,1 0 0,2 2 0,1-2-116,-1 0 1,-1-1 0,-4-5-1,-1 1 1,-3 1 0,-4 1-65,-4 2 0,0 4 1,-2-3-1,-1 2 1,-1 2-1,-1 1 0,1 2 1,-1 2-1,0 2 32,0 4 1,1 3-199,-4 2 0,5-1 0,-2 2 0,3 1 1,3 3-1,3 0-38,4 0 0,-2-2 39,2-3 1,0-1 0,4 0 0,1-1 0,4-1 0,3-3 70,3-2 0,5 1-145,1-2 0,1-2 0,-3 2 1,2-3-1,-1-1 0,1 0 1,-1-1-1,-1-2-153,-1-1 0,-2-6 1,1 2-1,-1-2 1,2 1-1,1 0 1,0 0 131,-4-2 1,2-2 0,-5 2 0,2 2 0,-1 0 676,0 0 0,-7 4 1,3 5-281,-4 7 0,-1 4 0,-1 2 1,-2-1-1,-1 2 0,0 3 0,-1 5 1,1 4-185,1 3 0,-2 7 0,-1 1 1,0 5-1,-4 4 0,-2-2 0,-4-3 1,0-3-257,1-4 0,-3-6 0,1-1 0,2-5 1,1-5-1,3-3 0,2-2-188,0 0 0,5-1 523,-4-2 1,7-4 0,-1-6-1,6-2 1,3-3 0,1 0-286,-1-4 1,7 3 0,-3-1 0,2 0-1,2-1 1,-1 1 0,-1-3 0,0-3-63,-1-2 0,0-2 0,2 1 0,0-2 0,0-2 1,-3 1-1,0-2 0,0-1-260,1 3 0,-3 2 1,-1 7-1,1 3 0,3 3 425,0 4 0,0 1 0,1 0 0</inkml:trace>
  <inkml:trace contextRef="#ctx0" brushRef="#br0" timeOffset="177">11398 17587 8098,'11'-13'0,"-3"1"193,-4-1 1,-4 6-1,-4 3 1,-4 3-1,-3 1 1,-2 0 0,1 0-1,-2 0-153,-2 0 1,0 1 0,-3 2 0,1 3 0,3 0 0,1 3 0,3-1 0,2 0 59,0 2 1,7 1 0,-4 1 0,2 1 0,0-1 0,1 1-141,2-1 1,2-1 0,2-1-1,2-3 1,2-2 0,3-2 0,1-3-32,1-4 0,2 1 0,1-5 0,2-2 1,-1-1-1,1-1 0,-1 1 0,0 1 148,-3 2 0,0 1 0,-1-3 0,1 3 0,-1 2 0,-1 1 0,-1-1 1527,-2 1-1512,-5 0 0,2 10 0,-5 2 0,0 3 1,0 1 310,0 1-677,0-1 0,0 1 0,0-1 0,0 0-909,0 1-677,6-1 1860,-5 1 0,10-1 0,-4 0 0</inkml:trace>
  <inkml:trace contextRef="#ctx0" brushRef="#br0" timeOffset="178">11770 17264 7990,'0'-12'408,"1"5"1,2 1 0,2 2-1,2 0 1,3 1 0,2 2-98,5 1 0,-2-4 0,4 0 0,1-1 0,-1 1 0,2 0 0,-1 1 0,0 1-360,-2-2 1,-1 2 0,-1-2 48,0 3 0,1 1 0,-5 0 0</inkml:trace>
  <inkml:trace contextRef="#ctx0" brushRef="#br0" timeOffset="179">12663 16966 8640,'11'-8'0,"-2"0"0,-2-2 434,-1-1 1,-2-1 0,-5-1-1,-4 1 1,-3 1 0,-3 1-321,-1 2 0,-1 1 0,1-1 0,-2 4 0,-2 2 0,-5 2 0,-2 0 0,-2 0 21,0 0 0,4 6 1,2 4-1,0 3 1,1 4-1,0-1 0,4 1 1,3 1 8,3 1 0,5-4 0,-1 2 0,3-3 1,2-3-1,3-2 0,4-2 0,3 0-330,2 0 1,3-4-1,2 1 1,0-3-1,0-1 1,-1-1-1,-1-2 1,1-2-25,-2-2 0,-1 0 0,-2-3 0,0 2 1,1 0-1,-1-1 0,-1 1 0,-1-2 354,-2-1 1,-1 3-1,3 1 33,-2 2 1,-5 6 0,1 7-1,-3 3 1,-1 2 0,0 1 0,0 2-1,-1 5 1,-2 2-154,-1 2 0,-4 5 0,2 3 1,-1 3-1,-1 1 0,0-1 1,-1-1-1,0-4-50,-2 0 0,-2-2 0,1-5 0,0 0 0,-2-3 1,-1-5-1,-2-2 0,2-3 68,1-3 1,2 2 51,-1-6 0,8-1 0,5-7 0,7-3 0,4-2 0,1 1-74,1-1 0,-1 2 1,0 0-1,-1 0 1,-1 0-1,-2-1-101,2 1 1,0-4-1,-1 4 1,0-1-1,0-1 1,2 0-1,2-2-54,-1-2 1,-4 1 0,1-1 0,-1 1 0,0 1 0,-1 1 0,0 4-196,0 0 1,1 2 329,4 4 0,-5 0 0,-1 0 0</inkml:trace>
  <inkml:trace contextRef="#ctx0" brushRef="#br0" timeOffset="180">12849 17500 8009,'1'-11'508,"3"2"1,-1 0 0,5 3 0,2 1 0,1-1 1524,1 3-1963,-5 2 1,-1 2 0,-6 4 0,0 3 0,0 3 0,-2 1 4,-2 1 0,2 3 0,-7 2 0,1 1 0,0 4 0,0 0 0,-1 2 1,1 0-1,0-1-276,-2 1 0,3-1 0,0-2 0,0-3 1,2-1-1,-2-3 63,0-1 1,4-9 0,-1-5 133,3-7-127,1 2 0,4-6 0,1 3 0,2-3 0,3-2 0,1 1 0,1 1 0,1 1-1088,-1 2 1239,1 0 0,-1 1 1,0 1-1,1 2 366,-1 0-382,1 0 0,-5 8 1,-1 1-1,-2 2 1,-1 2-196,2-3 1,-5 5 25,3-2 1,-2-2 0,-1 1 0,2 2-545,1 1 731,0-5 0,-5 4 1,-2-4-1,-4-1 1,-2 2-1,-7 0 194,-1 3 1,-4-4-200,-4 3 1,-1-5 0,-2 3-1,-1-2 1,3-1 0,3 1-382,2-1 388,6 0-24,-3-4 0,17 0 0,2 0 0</inkml:trace>
  <inkml:trace contextRef="#ctx0" brushRef="#br0" timeOffset="181">13370 16880 8035,'0'-13'483,"0"1"1,1-1 0,3 2 83,5 3 1,2 8-1,2 10 1,2 5-1,2 7 1,0 6-1,-2 3-355,-3 1 1,3 8 0,-8 0 0,0 5-1,-4 8 1,-7 0 0,-9 3 0,-6-4-493,-4-1 0,-2-13 1,-1-4-1,-2-7 0,-1-3 280,1-4 0,-3-2 0,-1-5 0</inkml:trace>
  <inkml:trace contextRef="#ctx0" brushRef="#br0" timeOffset="182">13891 17165 8032,'-6'0'957,"6"0"0,6 0 0,7 0 0,4 0-861,4 0 0,-2 0 0,2 0 0,1 0 0,1 0 0,2 0-64,0 0 0,-1 0 0,1 0 1,0 0-1,0-2 0,0 0 0,-1-2 1,0-1-222,-3 0 1,2 4-1,-2-4 1,1 3 0,-2-1-1,-3-3 189,-3 0 0,-2-3 0,1-3 0</inkml:trace>
  <inkml:trace contextRef="#ctx0" brushRef="#br0" timeOffset="183">14163 16991 7803,'2'-11'2093,"2"3"-1793,-3-3 0,5 11 0,-6 0 0,0 8 0,0 7 0,0 6 0,1 2 0,2 4 0,1 2 0,-1 4-209,-2 2 0,-1 1 0,0-1 0,0-5 0,2-1 0,0-4 0,4 0-91,1-3 0,1-6 0,4 2 0</inkml:trace>
  <inkml:trace contextRef="#ctx0" brushRef="#br0" timeOffset="184">15205 16904 8024,'2'-12'400,"2"0"1,-3 3-1,5 2 1,-2 1 0,1 0-96,2 1 1,-4 2-1,1 7 1,-1 4 0,0 5-1,1 2 1,-1 3-145,-2 1 0,0 0 1,2 3-1,1-1 0,-1 1 1,-2 1-1,-1 2 1,0 0-1,0 0-299,0 0 0,0-5 0,0 0 0,0-2 1,0-3-1,-1-3-101,-3-4 1,2-4-1,-2-8 1,3-4 0,1-4-1,0-3 1,0-3 0,0-2 257,0-2 1,4 3-1,2-2 1,0-1 0,3 0-1,-1-1 1,0-1 0,0-2-236,-1 0 0,4 0 0,-2 2 1,2 2-1,0 3 0,-2 1 1,0 3-1,0 1 38,2 2 1,2 5-1,-1 3 1,1 2-1,-1 4 1,-1 3-1,-1 6 1,-2 6-299,2 2 1,1 0-1,1 3 476,0-1 0,1 0 0,-1 4 0</inkml:trace>
  <inkml:trace contextRef="#ctx0" brushRef="#br0" timeOffset="185">15652 17289 7441,'7'-6'-471,"0"5"1,-5-5 0,4 2 587,1 0 1,1-4-1,3 2 1,-1 0-1,-3-4 1,-2-1 186,-2-2 1,-2 5-1,-1 0 1,0-2 38,0-1 0,0 3 0,0 0 0,-1-1-194,-3 3 1,1 0 0,-5 6 0,-2 0 0,-1 0 0,-1 0 0,-1 0 0,1 0-54,-1 0 0,2 6 0,0 3 1,2 5-1,-2 3 0,1-1 1,0 2-1,3 1-32,3 1 0,-1 2 0,1-6 0,1-1 0,2-1 0,1-2 0,1 1-90,3-1 0,-1-5 1,5-3-1,2-2 1,1-2-1,1-2 1,1 0-1,-1-4-156,0-1 1,1-1-1,-1-5 1,-1 1-1,-1 0 1,-2-1 0,2 1-1,-1-1-72,0 1 1,0 4-1,-3 1 1,-1 0-1,2 2 320,0-1 0,-4 3 0,1 7 0,-3 5 0,-1 2 1,0 1-1,0 0 218,0 1 0,5 3 0,-1 1 0,-2-2 0,0-1 0,-1-2-404,3 1 1,-1-2 0,5-3-1,1-3-449,-3 1 0,1-3 0,-4 5 569,1 2 0,0 1 0,-4 1 0</inkml:trace>
  <inkml:trace contextRef="#ctx0" brushRef="#br0" timeOffset="186">16086 17239 7985,'-4'-8'803,"0"0"0,-5 4 0,4-3-138,-2 1 1,6 2 0,1 4-640,6 0 1,10 0 0,1 0-1,4 0 1,4 0 0,3 0-1,0 0 1,1 0 0,0 0-513,-1 0 0,-2 0 328,-1 0 1,0 0 0,-1 0 0,1 0-1,-1 0 1,-2 0 0,-3 0-392,-1 0 0,-1-1 1,-5-2-1,0-1 1,1 1 1222,-1 2-729,-5 1 1,0-4-1667,-3-1 1721,-3 1 0,10 4 0,-4 0 0</inkml:trace>
  <inkml:trace contextRef="#ctx0" brushRef="#br0" timeOffset="187">16942 16904 8101,'0'-12'1071,"0"0"0,0 6-940,0 6 1,0 6 0,0 6 0,0 0 0,0 2 0,0 3 0,0 3 0,0 4 0,0 1 0,1-1-146,3 1 0,-3 0 0,4 0 1,-3-2-1,1-1 0,1-2 1,-1-2-1,-2-3-144,-1-2 49,0 0 0,0-8 0,0-5 95,0-7 0,0-5 0,0-3 0,-1-3 0,-2-1 0,-1-2 0,1 0 0,2 1-70,1-2 0,0-2 0,0 1 0,1 1 0,2 1 0,3-1 0,1-1 0,1-1-18,-1 4 0,4 2 0,-3 5 0,3 2 0,1 2 0,1 2 0,-1 1 41,1 3 1,-1 2-1,0 2 1,1 3 0,-2 5 60,-3 2 0,3 1 0,-4 1 0</inkml:trace>
  <inkml:trace contextRef="#ctx0" brushRef="#br0" timeOffset="188">17301 17115 8044,'4'-8'406,"1"0"1,0 5 0,-1-1-1,4 2 426,3 2 0,-4 2-717,-2 2 0,-4-1 1,-1 5-1,0 2 1,0 1-1,0 2 1,0 3-1,0 1 0,1 3-70,3 2 1,-2-3 0,3 2-1,-1-1 1,2 1 0,-1-2-1,2-1 1,-1-1-126,-1 1 1,1-4 0,-3 2 0,1-1 0,-1 0-1,-2 2 1,-1-2 0,0 0 7,0 2 1,0-3 0,-1 2-1,-4-2 1,-3-2 0,-2 1 0,1-1-1,1-1-1122,-2-3 1249,4 3 1,0-9 0,3 1 154,-1-6 0,1-4-238,7-5 0,-3-1 0,5 1 0,-1-1 0,4 1 0,2-2-61,1-2 1,0 2 9,1-3 0,-1 4 1,1 0-1,-1 1 1,1 1-1,-1 1 0,0 3-466,1 2 544,-1 0 0,1 5 0,-1 0 0,0 0 0,1 2-31,-1 2 0,-5 3 0,-3 5 0,-2 1 0,-2-1 0,0 1 0,0-1 0,-2-1-60,-2-3 0,1 3 1,-5-4-1,-2 1 0,-1-1 1,-1-1-1,1-2 0,1 0 101,2 0 0,0 2 0,-5-4 1,1 3-1,-2-3 0,-1 0 0,-2-1 1,2 2 274,1 1 1,6 0 0,0-4-1272,-2 0 987,5-5 0,-1-2 0,6-6 0</inkml:trace>
  <inkml:trace contextRef="#ctx0" brushRef="#br0" timeOffset="189">17723 16768 7883,'5'-7'-1,"-2"-4"0,4 3 0,0-3 357,0-2 1,-3 5 0,4 1 0,2 2-1,0 3 1,1 5 0,0 7-72,2 5 0,4 6 1,-2 6-1,2 2 0,-1 0 1,1 1-1,-1 2 0,-1 1 1,-2 0-314,-5 2 0,2-2 0,-6 2 0,-1 5 0,-2 2 0,-2 1 1,-2-4-1,-4-1 0,-3-4-1909,-3-1 1937,-8-5 0,-4 2 0,-7-5 0</inkml:trace>
  <inkml:trace contextRef="#ctx0" brushRef="#br0" timeOffset="190">14932 16867 9052,'-5'-7'443,"-1"7"0,-3 10 0,0 4 1,-2 5-1,-2 2 0,-4 3 1,2 1-1,1 4-369,2 2 0,-1 2 1,2 4-1,3 0 0,4 2 1,4 1-1,4 0 1,7-3-1,8-4 0,12-3-5364,7-2 5290,12-8 0,6 4 0,6-5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5T08:00:50.171"/>
    </inkml:context>
    <inkml:brush xml:id="br0">
      <inkml:brushProperty name="width" value="0.09071" units="cm"/>
      <inkml:brushProperty name="height" value="0.09071" units="cm"/>
      <inkml:brushProperty name="color" value="#3165BB"/>
    </inkml:brush>
  </inkml:definitions>
  <inkml:trace contextRef="#ctx0" brushRef="#br0">16954 15168 7391,'1'-7'88,"2"2"1,3 1 0,1-1-1,2 3 21,2 0 1,2-2-1,-1-1-132,0-2 1,2 3 0,1-5 0,3 0 0,0-1 28,0 2 0,4-2 0,-1 5 0,4-2-86,4-3 0,-3 3 0,4 0 1,-1 0 91,0 1 1,0-1 0,-4-2 0,-1 4 17,1-1 1,0 5 0,0-3 0,0 1 8,0-1 0,-1 3 0,1-5 0,0 2-23,0 0 1,1 0 0,1 4 0,2 0-20,-1 0 1,-2 0 0,-1 0 0,0 1-19,0 3 1,-5-1 0,0 4 0,-1-2 16,0-2 0,0 4 0,2 0 0,-4 1 14,-4 0 0,4 1 1,-1 2-1,0-2 40,-3 0 1,4-3 0,-1 4 0,0-2-36,-3 2 1,4-3 0,-1 0 0,1 0-1,1 0 0,-3-1 0,6 4 0,-1-2 1,0 2 1,3 1 0,-2 1-1,2 1-14,2-1 1,-4 5 0,-2-1 0,0 0-8,1-3 0,-5 1 0,3 1 0,-2 2 0,1-2 1,-1-1 0,-2-2-1,1 1 3,2-1 1,-1 0-1,-2 1 1,1 0-1,2 4 1,-1-3 0,-3 4-1,1-2 1,2 1 0,-2 3 0,2-3 1,-2 0-3,-1 0 1,3-3 0,1 4-1,-2-1-20,-1-1 1,2 2 0,1-3 0,-2 2-4,-1-2 1,-2 0 0,0 0 0,1 2 8,-1-2 0,1-1 1,-1-2-1,0 1-22,1-1 0,-1 0 0,1 1 26,-1-1 0,0-5 0,-1-1 0,-1-2 4,-2 0 0,-4 1 0,5-2 2,0 1 0,2 0 16,2-4 0,-5 2-18,0 2 1,-4-3-517,5 3 525,-6-2 0,2-8 0,-5-1 0</inkml:trace>
  <inkml:trace contextRef="#ctx0" brushRef="#br0" timeOffset="1">19112 15714 8003,'-12'0'592,"-1"0"1,6 1-551,3 3 0,3-1 1,1 5-173,0 2 1,0-3 0,1 1 14,3 2 1,3-3 0,6 0 5,-1-2 1,0 1-1,1-4 61,-1 2 1,-4 1 0,1-5 66,0 0 0,-2 5-40,2 3 1,-7-1-1,2 2 1,-1-1-27,1-1 1,-2 4-1,2-3 69,-3 3 0,-1-3 1,-1 1 8,-3 0 1,-2 2 0,-3 2-1,0-1-12,0 0 0,-2 1 1,-3-1-1,-1 1 11,-2-1 1,1-4 0,2 1 0,-1 0 102,-2 2 0,1-4 36,3-3 0,1-2-126,-1-2 1,7-6 0,1-2-1,4-3-31,1-2 0,1 1 0,2 0 0,3-1-96,1 1 0,-1 4 0,4 1 0,-3 0 11,-2 0 0,4 3 1,-4-3-377,2 1 0,0 1-164,1 1 613,3 2 0,-9-9 0,3 4 0</inkml:trace>
  <inkml:trace contextRef="#ctx0" brushRef="#br0" timeOffset="2">21158 15937 9020,'-6'1'291,"1"4"0,4 3 1,2 4-1,2 3 0,3 3 1,-1 0-336,1 0 0,3 6 0,0-1 0,0 5-46,-1-1 0,2 3 0,-4-1 0,-1-2-114,1-5 1,2-5-1,-4-4 131,-1-1 0,0-1 70,1-2 1,-3-5 0,3-8 11,-2-5 1,-2-2-1,0-1 1,0-2 60,0-2 1,0 2 0,0-4 0,0 0-65,0-3 0,0 2 0,0-2 0,0 1 15,0 0 0,0-3 0,0 4 0,0-2-10,0 0 1,1 5 0,2-4-1,2 3-8,2 1 0,-3 3 0,5 0 0,-1 1-34,-1-1 0,4 1 0,-3 1-133,3 3 1,-3-2 0,1 6 59,0 1 1,-2 2 0,0 2-706,-1 3 809,-2-2 0,1 9 0,2-4 0</inkml:trace>
  <inkml:trace contextRef="#ctx0" brushRef="#br0" timeOffset="3">21605 16235 8328,'0'-2'282,"0"4"0,0 10 1,0 0-1,0 2 0,0 1 1,0 3-1,0 2-189,0 2 0,4 1 1,0 2-1,-1 1-101,-2 3 0,-1-1 0,0 6 0,0 3-75,0 3 1,0 2-1,0-5 1,0-1 62,0-3 1,0-3-1,0-7 1,0-2 48,0-4 0,0-8-101,0 0-99,0-1 1,-1-3 26,-3-5 1,2-5 0,-2-9 0,3-1 37,1-2 0,0-5 0,0 2 1,0-4-74,0-1 1,1 1 0,3 0 0,5 2 55,2 1 0,0 6 1,-2-1-1,0 3 59,0 5 0,2 3 0,2 5 63,-1 0 1,1 1 0,-1 3 2,0 4 0,-5 3 0,-1 2 0,-2-1-9,0 1 0,0-5 0,-4 0 0,1 2-26,4 1 1,-4 1 0,3 1 30,-2-1 1,-4 0 0,-1 1-1,-2 1 1,-1 1 45,1 1 0,-5 1 1,2-3-1,-3 1 269,-1 1 0,-1 1 1,1-5-1,-1-1 108,1-3 1,-1 2-377,1-6 0,1-2-45,3-11 0,2-4 0,6-12 0</inkml:trace>
  <inkml:trace contextRef="#ctx0" brushRef="#br0" timeOffset="4">22473 15763 9721,'-4'13'145,"0"-1"0,-4 1 0,1-1 0,-3 0 0,-4 2 0,-1 1 0,-3 3 0,-1 0-16,0 0 1,-5 4 0,2-1 0,-3 1-224,0-1 1,-6 2 0,6-4 0,-1 2 136,0 0 1,5-6-1,2 1 94,1-2 201,1-2-249,10-5 0,9-5 0,9-8 0,4-1-37,0-2 0,4 2 1,1 0-1,0 0-164,1 0 1,0 4 0,2-1 0,-1 3-130,-1 1 0,-2 0 1,3 1-1,-3 3-60,-1 5 269,-1 2-262,-5 1 1,1-4 0,-2 1 0,-2-1 0,-2 0-322,-1 0 0,-1-5 294,-1 1 1,-1-4 320,5-4 0,1-3 0,3-5 0</inkml:trace>
  <inkml:trace contextRef="#ctx0" brushRef="#br0" timeOffset="5">22746 15751 7812,'0'-7'493,"0"3"1,0 8 0,1 4 0,2 5 0,1 2 0,-1 3 0,-2 0-348,-1 0 0,0 2 0,0-2-325,0 2 140,0-5 0,0 3 0,0-6-455,0 0 416,0-5 0,0-3-66,0-8 0,2-4 0,2-7 1,3-2-260,0 2 1,4-4-1,-3 0 1,3-2 162,1 0 1,1 2-1,-1-2 1,-1 3 187,-3 0 0,3 9 0,-2-4-153,2 2 0,1 7 503,1 4 0,-7 6 0,-1 6 1,-4 2-41,-1 2 0,0-2 0,0 3 0,0-3 250,0-2 1,-1 0-177,-4 1 0,4-5-138,-3 0 0,3-6-228,1-2 0,5-6 0,3-6 0,2-2-254,-2-3 0,3 2 0,-2-4 0,2 0 115,1-1 1,0 4 0,1-3 0,-2 1 108,-3 3 1,3 2 0,-4 3 0,1 4 410,0 0 0,-3 2-245,3 4 1,-4 4-1,3 2 1,0 0 31,0 4 0,-3 1 0,3 2-224,-2-1 0,4 0 1,-4 1-1,1-1-391,-1 1-56,-1-1 215,2-5-91,-5 4 0,5-4 413,-6 5 0,0 1 0,0-1 0</inkml:trace>
  <inkml:trace contextRef="#ctx0" brushRef="#br0" timeOffset="6">20687 15974 7743,'6'0'352,"-5"2"1,-5 0-1,-4 5-258,-6 4 0,0-1 1,-7 8-1,-1-2-27,-1 1 0,-6 9 0,-1-1 0,-1 1 29,1 0 1,1-1 0,4 0-1,2 0-138,2-1 0,5-4 1,6-2-1,3-2-29,2 1 0,2-1 65,7-3 0,7-6 1,7-3-1,1-3 9,3-1 1,2-1 0,0-3 0,1-5-118,0-2 1,0-1 0,0-1 0,-2 2-90,-2 3 0,1-3 1,-6 4-1,0 0-78,-3 3 281,0-3 0,-1 0 0,1-5 0</inkml:trace>
  <inkml:trace contextRef="#ctx0" brushRef="#br0" timeOffset="7">20352 16545 10070,'17'-2'279,"1"0"1,1-3 0,4 3 0,4-1 0,3 0 0,0-1-194,1 1 1,2-2 0,-4 1 0,-3 1-925,-4 2 1,0-4 0,-4 1 144,1 1 693,-4-3 0,3-1 0,-5-6 0</inkml:trace>
  <inkml:trace contextRef="#ctx0" brushRef="#br0" timeOffset="8">19893 16545 7919,'-8'0'-1,"0"0"0,-2 1 0,-1 2 0,0 2 192,3 2 1,1-3 0,4 6 0,-1 2 0,0 5-1,0 2 1,0 3 0,1 2-11,2 1 0,2-1 0,3 1 0,6 0-111,5 0 0,0-6 0,6-2 0,1-4-183,1 0 0,3-6 0,2-5 0,1-4 23,-2-7 1,0-3 0,-3-5 0,1-3-65,0-4 0,-4 0 0,-2-1 0,-1 0-12,-3 0 1,-3 0 0,-2 1-1,-3-1 30,-2 0 0,4 4 1,-5 2-1,-1 0 68,-2-1 0,-1 5 1,-1-1-1,-2 2 45,-1 2 0,-6-1 1,0 2-1,-3 1 26,-4 2 1,-1 5 0,2-1 0,-5 3-25,-2 1 0,-1 5 1,2 4-1,3 2-140,1 1 1,-4 6 0,1 3 0,-1 1-363,1-2 523,-2 4 0,4-5 0,-6 6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5T08:00:50.180"/>
    </inkml:context>
    <inkml:brush xml:id="br0">
      <inkml:brushProperty name="width" value="0.09071" units="cm"/>
      <inkml:brushProperty name="height" value="0.09071" units="cm"/>
      <inkml:brushProperty name="color" value="#3165BB"/>
    </inkml:brush>
  </inkml:definitions>
  <inkml:trace contextRef="#ctx0" brushRef="#br0">3609 3820 8400,'4'-8'0,"-1"1"0,-4 1 334,-6 3 1,-4 2 0,-2 1 0,-1 1 0,-2 2 0,-5 3 0,-2-1-130,-2 1 1,-4 3 0,-1 0 0,-1 2 0,1 1 0,4 1 0,3 0 0,5 2-40,4 2 1,0 4 0,10-5-1,1 1-204,2 1 1,8-5 0,6 4-1,11-3-185,8-2 1,3-1-1,4-3 1,0-2 0,-2-1 1,3-3-1,-9 2 1,1-3 76,-3-1 1,-7 5 0,-3 0 86,-1 2 1,-2 1 0,-8 5 0,-4-1 64,-3 0 0,-6-1 1,-3-1-1,-4-2 18,0 2 1,-6 0-1,-2-1 1,-4-2-28,-1-1 1,0 2-1,1-3 1,-3 1-123,-1-1 1,-3 4 0,-3-5-1,2-1-151,2-2 0,-2 3 0,7 0 0,6-1-488,4-2 763,8-6 0,1-8 0,6-6 0</inkml:trace>
  <inkml:trace contextRef="#ctx0" brushRef="#br0" timeOffset="1">3919 4031 8194,'0'-6'1655,"2"5"-1467,2 4 0,-3 6 0,3 0 0,-2 3 0,-1 3 0,2 2 0,1-1 0,-1 1-113,-2-1 1,-1 2 0,0-3-1192,0 2 1,0-1-1,-1-5 1116,-4-2 0,-1 2 0,-7-4 0</inkml:trace>
  <inkml:trace contextRef="#ctx0" brushRef="#br0" timeOffset="2">3907 3783 7825,'0'-7'-1036,"0"1"466,0 17 570,0-8 0,5 14 0,2-10 0</inkml:trace>
  <inkml:trace contextRef="#ctx0" brushRef="#br0" timeOffset="3">4130 4105 8055,'4'13'54,"2"-2"78,1-3 0,-5 3 0,2-3 0,-2 3 138,-2 2 0,0-1-112,0 0-19,0-5-194,0-1 0,0-8 1,1 0-1,2-4-46,1-1 0,4-1 0,-2-4 0,1-1-29,2 1 0,2-1 1,2 0-1,-1-3-51,1 0 0,-1-1 1,0 5-1,1 1 126,-1 3 1,1-2 364,-1 6 1,-5 1-125,-3 7 1,-3 3-1,-1 6-90,0-1 1,0 0 0,0 2 0,-1 1 56,-3 2 0,3-1 1,-4-3-296,4-1 0,1 1 0,1-2 0,4-2-372,3 0 0,3-7 514,1 2 0,1 3 0,-1 0 0</inkml:trace>
  <inkml:trace contextRef="#ctx0" brushRef="#br0" timeOffset="4">4725 3919 7813,'-12'0'511,"-1"0"1,1 0-1,0 2-272,-1 2 1,1 4-1,-1 7 1,1 3 0,1 0-51,3 0 0,-2 4 0,6-3 0,1 2-90,2 0 1,1-6 0,1 3 0,5-3-323,6-3 0,1 3 1,4-8-1,0 0-575,0-3 0,3-2 1,-2-2 797,1 0 0,2-6 0,4-1 0</inkml:trace>
  <inkml:trace contextRef="#ctx0" brushRef="#br0" timeOffset="5">4899 4080 9145,'-7'13'559,"2"-5"1,5 0-396,0 2 1,4-3-1,1 0 1,2-2-26,3-2 1,5-2 0,3-1 0,0 0-169,0 0 0,0-5 0,-3-2 0,1-1-139,-1-1 1,-2 1 0,-4-4 0,-2-1 180,-1 1 0,2 0 0,-4-1 0,-1 1 183,-2-1 0,-1 1 0,-1 0 95,-3-1 1,-3 6 0,-5 3-131,-1 3 0,-1 2 0,-1 5 1,-1 5-117,1 4 0,2 5 1,3-2-1,4 2-243,0 2 1,2 0 0,5 0 0,5-3-308,6-1 1,12-1-1,10-6 1,6-2-854,6 0 1358,2-7 0,7 4 0,1-6 0</inkml:trace>
  <inkml:trace contextRef="#ctx0" brushRef="#br0" timeOffset="6">5928 3981 7735,'0'-8'577,"0"0"-247,0-2 0,2 0 1,0 3-1,3 9 1,-3 7-1,1 8 1,0 2-195,1 3 1,0 2 0,-4 1 0,0-1-186,0 1 0,0-4 1,0-2-310,0-1 0,0-1-133,0-5 470,0-5 0,4-3 0,0-8 0,1-4 112,0-3 1,1-2-1,3 1 1,-2-1-72,-1 1 1,3-5 0,0 0 0,2-3-26,1-2 0,-2 4 1,-1 2-1,2 2-13,-1 2 0,0 5 0,2 4-28,0 6 1,-5 8-1,-3 7 1,-2 1 1,-2 3 1,0-3 0,0 1 0,0-1 27,0 0 0,-4-4 0,-1 2 34,3-3-33,0-2 0,4-6-41,2-6 0,3-6 0,5-6 0,1-1 14,-1 1 1,5-5 0,-1-1-1,-1-1 33,-1-3 0,-2 0 1,-1 1-1,-1 3 92,-2 0 0,1 6 0,3 0 80,0 6 0,-3 5 0,-2 4-83,-2 5 1,-1 1-1,-4 12 1,2 0-96,2-2 0,-3 3 1,5-4-1,-2 0 1,1 0-333,2-3 0,1-3 1,5-3-1369,-1-5 1715,1-3 0,5 5 0,1 1 0</inkml:trace>
  <inkml:trace contextRef="#ctx0" brushRef="#br0" timeOffset="7">6871 3435 8436,'4'-16'0,"0"-1"0,-1 2 0,-2 1 0,1 3 581,2 3 0,-3 4 1,3 8-1,-2 6 0,-2 5 1,0 7-1,0 6 97,0 5 1,4 4-1,1 6-669,2 6 0,0 4 1,1 9-1,-5-28 1,0 2-37,0 3 0,-1 2 1,-1-1-1,0 1-153,1 3 0,0-1 0,-1-5 1,-1-2-916,0 26 556,0-5 237,6-13 0,1-3-43,5-8 1,5-2-55,-1-7 1,1-4-1180,-5-4 1578,6-7 0,1-4 0,6-5 0</inkml:trace>
  <inkml:trace contextRef="#ctx0" brushRef="#br0" timeOffset="8">7565 3944 7743,'0'-8'-211,"-1"-1"0,-3 0 359,-4-2 0,-3 2 1,-2 3-1,1 0 1,-2 2-1,-1 0 1,-2 0-1,2 1 185,1 2 0,-2 1 0,-1 1 1,2 3-186,1 4 1,3 3-1,2 3 1,2 3-70,1 3 1,2 4-1,4 1 1,2-1-123,2 1 0,3-4 1,5-2-1,0-1-149,1-3 0,3-1 1,2-3-1,0-3-12,0-4 0,3-2 1,-5-2-1,-1 0 0,-1 0 1,-1-2-1,-1-2 93,0-4 1,-1-3 0,-2-1 0,-5-1 176,-3 1 1,3-1-1,1 1 1,-3 0 214,0-1 1,-6 1 0,-2 1 648,-1 2-675,4-2 1,-2 11-217,5 0 0,0 6 0,0 6 1,1 1-84,3-1 1,2 1-1,4-1 1,-2 0-348,1 1 1,2-1-1,2 1-160,-1-1 1,-1-4-1,-1-1 551,-2-1 0,0 3 0,5-2 0</inkml:trace>
  <inkml:trace contextRef="#ctx0" brushRef="#br0" timeOffset="9">7801 4068 8999,'12'0'0,"1"-1"301,-1-4 0,6 4 0,1-3-225,1 3 0,3-4 0,-3 1 0,0 0 0,-1 0-505,-1 0 0,3-2 0,-4 4 0,-2-4 429,-1-1 0,-2-7 0,0-5 0</inkml:trace>
  <inkml:trace contextRef="#ctx0" brushRef="#br0" timeOffset="10">8223 3646 7811,'0'-12'695,"1"1"-270,3 3 1,3-2 0,6 6 0,-2 2 0,-2 5 0,-2 5 77,-1 3 1,3 7 0,0 3-425,2 2 1,-3 4 0,0 2 0,2 5 0,-1 5 63,0 2 1,0 4-1,-3-2 1,-1-1-553,1-4 0,-2-5 0,-3-11 0,2-2-167,1-3 0,0 0 467,-4-5 0,2-5 1,1-4-50,1-6 1,0-4 0,-4-5 0,0 0 37,0-1 1,4-3 0,0-2 0,0-2 74,2-2 0,-1 0 0,5 0 0,-2 3-20,2 1 0,1 2 0,1 5 68,1 2 0,-1 0 0,0 4 1,1 4 3,-1 4 0,1 5 0,-1 7 0,0 3 30,1 1 0,-6-2 0,-3 2 0,-3-1-12,-1-3 0,0 3 0,0-1 1,-1-2 54,-3-1 0,-5 2 0,-7 1 0,-5-2-161,-2-1 0,-8-2 1,0 1-1,-2-1-244,0 0 0,1-5 0,-2-1 0,0-2 325,0 0 0,4 0 0,-1-4 0</inkml:trace>
  <inkml:trace contextRef="#ctx0" brushRef="#br0" timeOffset="11">10133 4018 7696,'0'-7'143,"0"3"1,-2 7 0,-2 3 0,-4 2 0,-3 6-59,-1 5 0,-5 0 1,-2 2-1,-2 0 0,-4-1 1,0 0-1,-2-3 1,1-1 9,-1-3 0,4-4 1,1-2-1,3-2 101,1-2 0,5-2-105,5-1 1,7-5-1,1-4 1,7-3-130,4-5 1,5 2-1,2-4 1,0-2-254,0-2 0,3 1 1,-5-8-1,-1-1 95,-1-2 1,1-3 0,-1-1 303,-3 0 0,-7 4 1,0 3-1,-2 2 0,-2 6 71,0 3 1,0 6 0,-2 6 0,-2 2 75,-4 2 0,-4 3 1,-4 4-1,0 6-86,1 5 0,-3 8 1,1 8-1,2 0-90,1 4 1,3 2 0,3 3 0,4 1-8,2-1 0,9-2 0,6-5 1,5-4-284,1-3 1,9-3-1,-4-1 1,4-2-2273,2-3 2483,-4 0 0,10-5 0,-4 1 0</inkml:trace>
  <inkml:trace contextRef="#ctx0" brushRef="#br0" timeOffset="12">10691 3956 7750,'5'-7'230,"-3"3"1,2 8 0,-3 6 0,-1 5-1,0 6 1,0 1 58,0-1 0,0 5 0,-1-4 0,-2-1-285,-1-2 0,-2 0 0,4-5 0,-2-3-363,1 0 292,1-6 34,2 1 0,0-7-130,0-4 0,5-1 1,0-5-5,2 2 0,1-6 1,5 3-1,-2-2 1,-2 0 1,0 2 1,-3-1 197,3 1-6,2 0 0,-10 10 1,3 6 88,-2 6 0,-2 7 1,0 0-1,0 1-27,0 0 0,4-1 0,0-5-118,-1 1-53,-2-1 72,5-5 1,0-3-77,7-8 0,-5-3 1,0-5-1,1-1 81,-2 1 0,4-1 0,-3 0 0,1-3 1,1 0 187,-2 1 1,1-3 0,3 3 100,0 4 0,1 0-154,-1 6 0,1 3 0,-2 6 0,-2 4 0,-2 5-121,-1 3 1,2-1 0,-2 5 0,-1-3-455,1-1 1,-2-1 0,-3 0-1051,3 1 1495,-2 1 0,9-5 0,-5 1 0</inkml:trace>
  <inkml:trace contextRef="#ctx0" brushRef="#br0" timeOffset="13">11584 3423 7732,'0'-5'1158,"0"5"0,0 5 0,0 9-110,0 2-808,0 4 1,0 10-1,0 4 1,0 5 43,0 2 0,0 9 0,1 4 0,2 10-271,-1-28 0,0 0 1,0 3-1,0 1 0,-2-2 1,0 1-1,0-3 0,0 0-494,0 27 1,4-8-1,2-10 1,1-5 79,2-5 0,7-5 0,0-6 0,-1-4-596,-1-3 0,-6-3 997,1-2 0,-1-5 0,4-2 0</inkml:trace>
  <inkml:trace contextRef="#ctx0" brushRef="#br0" timeOffset="14">12092 3832 10343,'9'4'232,"-1"1"1,-5 0 0,1-1 62,-3 5-306,-1-4 0,0 2 0,0-3 0,1 4 0,2 3-125,1 2 1,2-1 0,-3 1 0,1 0 112,-1 4 1,2-3-1,-1 4 1,-1-2-18,-2 1 0,-1-1 1,0-3-1,0-1 33,0 0 0,0 1 0,-1-1-50,-3 1 0,2-5 0,-3-1-177,-1-2 170,5-1 1,-5-9 0,6-3 40,0-3 1,0-2-1,2-1 1,2-1 12,4-1 0,-1-2 0,1 1 0,1-2-1,-2 0 1,2-3 0,-3 4 0,-1 0 22,1 0 0,2 1 0,-2 6-4,0 3 1,-1-2-8,3 6 1,-5 2 0,2 6 0,-1 4-21,0 3 1,1 5 0,-5 2 0,0 2-18,0 2 1,0-3 0,0 0-1,0-1 9,0-3 0,0-1 34,0-1 1,0-5-6,0 0 0,4-7 0,0-1-49,-1-6 1,3-5 0,1-2-22,0 1 0,4-2 1,-4-1-1,1-2 25,1 2 1,-5 0-1,4 0 1,0-2 8,-1 2 0,3 1 0,-5 3 35,2 3 0,-3-2 0,3 8 0,-1 3 160,-3 6 0,-1 5 0,1 3-26,1 2 0,0 5 0,-4-1 0,2 1-128,2-2 1,-3 2 0,3-4 0,-2 0-336,-2 0 1,0-1 0,1-5-248,3 1 1,-1-2 574,5-3 0,1 3 0,3-4 0</inkml:trace>
  <inkml:trace contextRef="#ctx0" brushRef="#br0" timeOffset="15">12774 3746 7716,'-1'-7'321,"-3"2"0,-3 4 0,-5 2 0,-1 4 0,1 3 99,-1 3 0,0 7 0,-3 2 0,0 4-260,1 1 1,-3 8-1,1 1 1,4 1 3,3 1 1,0-2 0,6-1 0,3-5 380,3-6-1989,5 1 777,11-9 286,2-2-113,4-6 0,1-6 494,0 0 0,5 0 0,2 0 0</inkml:trace>
  <inkml:trace contextRef="#ctx0" brushRef="#br0" timeOffset="16">13084 3857 7738,'0'-7'-326,"-1"2"790,-3 5-67,3 0-46,-5 0-174,1 0 0,2 0 1,-5 0 122,-2 0 0,-1 0 126,-2 0-176,1 0-103,-6 0 1,3 5 61,-6 4 1,5-3-46,-5 3 0,6-1-96,-2 4 0,8 1 1,2-1-1,1 1-189,4-1 0,2-1 0,4-3-189,4-4 1,3-2 0,1-2-28,1 0 1,-1 0 104,1 0 6,-1-6-56,0-1-48,1 0-6,-1-4 41,1 5 282,-6-7-64,4 6-74,-10-4-32,4 4 654,-5 0-283,0-4 53,0 10 1,0-6 1070,0 3-693,0 3 0,0 5-397,0 8 1,0 9-192,0 0 1,-1 2-1,-2 3 1,-2 2-1,-2 3 1,-3 2-1,-1 3-290,-1-1 0,-1-6 0,1 0 0,0-3 36,-1-1 1,1-1 0,-1 1 0,1 0 101,0 0 1,-1 0 0,2-2-1,2-1 263,0-1 0,5-10 0,-3 1 323,2-1 0,1-7-317,4-4 1,1-5 0,3-9-1,4-2-113,3-5 0,3-3 0,3 0 0,2-1-28,0 0 1,8 0-1,-4 0 1,2 2-95,2 2 1,-3-1-1,-5 6 1,0 1-234,1 1 0,-9 3 0,1 1-406,-1 2 0,-4 5-1125,1-1 1169,-5 3 682,2 1 0,1 11 0,1 2 0</inkml:trace>
  <inkml:trace contextRef="#ctx0" brushRef="#br0" timeOffset="17">13171 4428 7738,'2'-7'598,"2"3"1,-3 1-257,3-1 1,-4 4-1,-4-2-146,-4 5 1,-3 5 0,-2-2 0,1 1 28,0 2 0,-1 2 0,1 2-147,-1-1 1,2 1-223,3-1 0,4-5 0,8-3 0,4-3-59,3-1 0,6-1 1,1-2-1,0-2-118,0-2 1,-2-1-1,-2-5 1,1 2-96,2 3 1,-5-2-1,-4 5 801,2-2-151,-4 4 0,-2-1 0,-8 8 0,-3 4-138,0 3 1,-3 2 0,5-2 0,-1-1-284,1-2 0,0-4 0,7 3 0,2-2 187,4-2 0,3-7 0,2-3 0</inkml:trace>
  <inkml:trace contextRef="#ctx0" brushRef="#br0" timeOffset="18">13419 4093 8377,'6'-7'0,"2"3"1429,3 2-1268,2 2 0,-1-1-127,0-3 0,2 2 0,1-2 1,3 3-204,1 1 141,-3 0 181,7-6-567,-9 5 334,9-4 0,-8 0 61,6 1 0,-2-5 19,2 0 0,3-2 0,-5-1 0</inkml:trace>
  <inkml:trace contextRef="#ctx0" brushRef="#br0" timeOffset="19">14139 3845 7783,'0'-9'-39,"0"1"138,0 5 688,0-2-467,0-1 1,-6 5 0,-2-3-110,-3 3 0,-2 1 1,1 0 150,0 0-277,-1 0 0,1 0 0,-1 1 43,1 3 1,0 2-128,-1 2 0,1 1 0,1-3 1,1 1 14,2 3 0,5-4-204,-1 3 170,3-1 0,1 0 0,1-1 20,3-1 0,3-2 1,5-4-1,1 0-555,-1 0 405,1 0-41,-1-6 0,5 1 1,-1-5 25,-1 2 0,-5 1 57,-2-1 37,0-3 240,-1 9-18,4-9-218,-9 10 213,3-10 0,-3 8 390,2-5-331,-3 5 0,3-2 261,-8 5-203,3 5 122,-5 2-67,6 5-353,0 6 211,0 7-44,0 1 1,0 10-844,0-4 627,-5 5 0,3 6 185,-9-5 0,4-1-57,1-1-188,-11-4 1,9 4-612,-9-3 504,3 3 3,2-5 57,0 1-61,-1-2 12,6-10 587,-4-2-203,10-6 33,-10 0-100,10-5 19,-5-1 356,6-6-583,0-6 152,0-1-26,6-10 44,-5 3-22,10-10 0,0 6 0,6-4-51,-2 2 45,4-1 0,-4-2-158,6 2-32,-6 3 174,8 0-30,-3 4 1,-1-4 0,-2 6-128,-4 0 1,4 1-1029,-1 2 660,-5 4 210,0-1 28,-4 5 60,6-5 230,-6 6 0,4-5 0,-4-2 0</inkml:trace>
  <inkml:trace contextRef="#ctx0" brushRef="#br0" timeOffset="20">14362 4291 7811,'7'-5'689,"-2"2"-252,-5-5-180,0 5 52,0-3 1,0 6 1789,0 0-1430,0 6-461,0 1 0,0 5 51,0 1-254,0 5 0,0 1 203,0 0-288,0 5 1,0-5-1,-1 6 1,-2-2 13,-1-2 1,0-3 0,4-6-1,0 0-77,0 1 0,0-5-901,0 0 819,0-5 1,5-3 0,4-8 122,2-3 1,1-2 0,1 1 0,0 1 37,4 3 0,-3 1 0,2 4 44,-2-1 0,-6 0 0,-1 5 69,-1 3 1,-2 3-1,-6 4 1,-2-1-69,-4-2 1,-4 5 0,-4 2-139,0-4 0,-5 1 1,5-5-1,-1 1 1,1-1 5,-1-1 0,-4-2 0,3-4 1,1 0-389,-1 0 1,1 0 0,6-2 0,3-2 538,4-4 0,2-3 0,2-1 0</inkml:trace>
  <inkml:trace contextRef="#ctx0" brushRef="#br0" timeOffset="21">14647 3683 7866,'0'-6'0,"0"0"0,0 6 816,6 0-302,-5 0-96,10 0-108,-4 6-43,5-5 97,1 10-214,-1 1 0,1 8 1,-1 6-1,-1 3 1,-1 5-1,-3 6-148,-2 6 0,-1-2 0,-4-1 0,-1-4-256,-3-3 1,-6-3 0,-9-1-1,-7-6-608,-5-4 1,-6-7 861,-4 2 0,-6-3 0,3-2 0</inkml:trace>
  <inkml:trace contextRef="#ctx0" brushRef="#br0" timeOffset="22">15180 4018 7706,'2'-7'225,"-1"5"0,1 6 1,-5 7-24,-3 4 0,-3 7 1,-6-3-1,-3 2 1,-2 0-1,0-1 0,-1 0 1,2-4 532,1-2-735,1-2 0,5-5 0,-1-1 0</inkml:trace>
  <inkml:trace contextRef="#ctx0" brushRef="#br0" timeOffset="23">15962 3535 7719,'0'-13'169,"0"5"1,0 2 0,0 5 0,1 8 0,2 5 291,1 5 1,4 5 0,-2-3 0,-1 3-348,1 3 0,2-7 0,-2 7 1,-1-3-161,1-3 1,-2 5 0,-4-5 0,0 0-82,0-2 0,0-3 1,-2-3 106,-2-3 0,2-3 0,-7-5-30,0 0 1,2-5 0,0-5 0,0-4-53,0-2 1,4-2 0,-1 1 0,3-2 16,1 0 1,0-5 0,0 4 0,0-4-48,0-1 0,0-1 0,0-4 0,0-4 53,0-2 1,7 1 0,4 10 0,5 1 122,4-1 1,0 7 0,5 4-1,0 6 133,0 2 0,-2 4 0,-1 6 0,-4 4-34,-4 3 1,1 7 0,-8 1 0,0 2-16,-3 0 1,-10-1-1,-5 5 1,-5 0 77,-3 0 0,-2-5 0,-3 0 1,2-2-170,2-3 0,5-2 0,-2 0 0,5-1-158,3 1 1,4-1 0,6 0-181,3 1 1,5-5 0,7 0-1,5 2-9,2 1 1,3 0-1,1-1 1,-1-3 0,-3 0 319,1-1 1,-11 3 66,0 3 0,-10 1 0,-5-1 1,-9 0 51,-8 1 0,-9-1 1,-1-1-1,2-1-119,1-2 0,2-4 0,2 3 0,3-1-1558,1-4 1548,7 0 0,11-13 0,7-3 0</inkml:trace>
  <inkml:trace contextRef="#ctx0" brushRef="#br0" timeOffset="24">16446 3683 8797,'0'13'2151,"0"-1"1,0 1-1779,0-1 1,0 1-379,0-1 1,5-1 246,3-3 0,3-2 0,2-6-586,-1 0 1,1-4 0,-2-2-1,-2 1 17,-1-1 0,1 2 0,3 4 368,1 0 0,-1 5 0,-1 5 0,-1 4-35,-2 2 1,-1 6-1,1 0 1,-4 6-214,-2 5 0,-2 3 0,-2 3 0,-2-1-79,-4-1 0,-5 2 0,-2-9 0,-1-1 313,1-3 1,-3 1 0,1-11 0,1-1-17,-2-1 1,4-3 0,-4-1 0,1-3 175,1-2 0,-1-1 0,4-4 84,-4 0 1,3 0-1,-1-1 0,4-3-204,3-5 0,5-2 1,-1-2-1,4-3-259,4 0 1,7-6 0,8 1-213,5-2 0,1-2 1,10-1-1,5-2 0,4-2-341,7-2 745,5 5 0,-26 9 0,2 0 0,30-14 0</inkml:trace>
  <inkml:trace contextRef="#ctx0" brushRef="#br0" timeOffset="25">17438 3361 7858,'0'-12'495,"0"-1"1977,0 1-2137,0 5 1,-4 3 0,-1 8 0,3 4 0,0 5-1,2 3 1,0 6 0,0 4 0,0 6-2,0 4 1,4-2 0,2 8-523,1-4 0,-4-1 0,1 1 0,-3-1-662,-1 0 1,0-1 0,0-3-1,0-4 20,0-3 1,0-2 829,0-4 0,6-2 0,1-5 0</inkml:trace>
  <inkml:trace contextRef="#ctx0" brushRef="#br0" timeOffset="26">17177 3721 7746,'13'-7'0,"-1"3"0,0 2 82,1 2 1,-1 0 0,1 0 0,0 0 469,4 0 0,-2 0 0,6 0 0,-1 0-397,0 0 0,3 0 1,-2-1-1,2-2-259,2-1 1,1-4 0,2 2 0,1 1-336,-2-1 1,-5-3-1,-2 0 1,-1 0-624,0 0 1062,-4-2 0,9-1 0,-5-7 0</inkml:trace>
  <inkml:trace contextRef="#ctx0" brushRef="#br0" timeOffset="27">17797 3237 7914,'0'-12'775,"0"5"1,0 3 0,0 8 0,0 4-1,0 4-387,0 5 0,0 4 0,0 8 0,2 4-253,2 2 1,-3 4 0,3 1-197,-2 1 1,-8-3 0,-1-7-1,-1 0 1,0-4 128,-2-1 0,3-6 0,0-4-812,2-2 0,1-6 427,4 0 1,1-5-1,3 1 1,5-2 71,2-2 0,2-2 0,4 0 0,2-4 64,0-1 1,4-1 0,-7-3 0,1 1 98,0 2 1,-3 1 0,3-1 159,-3 4 0,-6 2 183,0 2 1,-5 2 0,1 2-75,-3 4 1,-1 3 0,0 1 0,2 0 93,2-4-233,-3 3 17,10-4 1,-4 0 0,6-3-1,0-2 1,3 1 0,1 1-154,3-1 1,-4-1 0,4-2-1,-1 0-53,0 0 0,0-5 0,4 0 1,-4-1 145,-1 1 1,0-3-1,-3 2-36,1-1 1,1-1 166,-5-5 0,-5 1 0,-4 1 0,-4 1 102,-4 2 0,-4 5 1,0-1-1,-2 2-97,-1-3 1,0 4-1,-2-3 1,-1 4-66,-2 4 1,1 3-1,5 5 1,1 1-152,2-1 1,5 0 0,-3 1-1,2-1-66,0 1 0,0-1 0,5 1 0,2-1-209,1 0 0,6 1 0,0-1 1,5-1-476,5-3 0,5 2 0,4-6 825,4-1 0,-2-2 0,-1-1 0</inkml:trace>
  <inkml:trace contextRef="#ctx0" brushRef="#br0" timeOffset="28">18901 3696 8817,'-12'-4'0,"-1"0"0,1 1 0,0 1 0,-1 2 0,1 0 366,-1 0 0,1 0 0,0 2 0,-2 2 0,0 4 1,0 3-1,3 2 0,2-1-215,2 1 0,1-1 0,6 0 0,2 1-318,2-1 0,3-4 0,6-1 0,2-1 129,2-3 0,4-2 0,-3-1 0,0 0-307,-1 0 0,4 0 1,-4-1-1,-2-4-370,-1-3 0,-6 1 1,-1-1 770,-2-2 0,-1-1 0,-5-1 121,-3 0 1,1 0 0,-5 3 0,-2 2-19,-1 1 1,-1-2 0,-1 3 0,1-1-116,0 1 0,3-4 0,1 5-734,-2 1 1,6 2-1,4 1 690,7 0 0,4 0 0,2 0 0</inkml:trace>
  <inkml:trace contextRef="#ctx0" brushRef="#br0" timeOffset="29">19075 3659 8265,'7'5'1426,"-3"3"-1118,-3 3 1,-1 3 0,2 1-1,0 2-144,2-2 0,1-1 1,-5-2-1,0 1-152,0-1 1,0-4-183,0 1-75,0-7 0,0 3 198,0-10 1,0-1 0,0-7 54,0 1 0,5-1 0,3 1 1,2 0 1,-2-1 1,3 2 0,-2 1 0,2 2-8,1-1 0,0 2 0,1 0-33,-1 1 0,-4 2 1,1 4 9,0 0 0,2 0 0,2 0 0,-1 0-31,1 0 0,3 0 0,1 0 0,-1 0-30,2 0 0,0 0 1,4 0-1,-3 0-49,-1 0 0,3 0 1,-3 0-1,0 0 74,0 0 0,-2-1 0,-3-2 153,-1-1 1,0-6 284,1 2 1,-6-3 193,-3-2 1,-4 2-324,-4 3 0,-3-1 0,-6 4 1,1 3-136,0 0 0,-1 4 0,1 2 1,-1 3-48,1 0 1,0 5 0,1-1 0,1 4-184,2 0 1,5 0-1,-1 1 1,2 0-134,2-1 0,2-1 0,2-1 0,4-1-132,3 0 0,2-1 1,-1-1-1,2-3-33,2-2 1,-2 0 0,3-5-1,-4 0 149,0 0 1,1-2-1,1-1 1,1-2 117,0-2 0,-3 0 1,-2-3-1,-1 2 167,-2-1 0,1-1 0,3 0 0,-1 2 719,-3-2 1,3 3 1475,-2-1-1896,-4 5 0,1-1 0,-6 8 1,0 5-205,0 2 0,0-3 1,0 0-154,0 2 1,0 1-181,0 1 0,0-3 1,1-3 74,3 0 0,-1-2 0,5-4 1,2 0 41,1 0 1,3-4 0,1 0 0,1 1 92,-1 2 1,-1-3 0,0-1 195,2 3 1,-2-4 0,3 2 381,-3 1-427,-2 2 1,-1 2 0,-3 3 0,-2 3-41,-1 0 1,-2 0 0,5-3-265,2 4 1,-3-2 0,1-2 50,2-2 0,-3-2 0,1 0 13,2 0 0,1-2 78,1-2 0,0 1 236,1-5 1,-5 5 168,0-1 0,1 3-488,3 1 1,0 0-305,1 0 0,-1 4 1,1 1-1,-1 1-456,0-1 0,1 4 858,-1-5 0,6 5 0,1-2 0</inkml:trace>
  <inkml:trace contextRef="#ctx0" brushRef="#br0" timeOffset="30">20675 3547 11841,'-7'-1'604,"3"-3"1,4-5 0,2-2 0,4-1-635,1-1 0,-3 1 0,3 0 0,0-1-109,0 1 1,-5-1 0,4 1 0,-2 0 34,0-1 1,2-1-1,-4-1 1,3-1 148,-3 1 1,0 1 433,-2 1-359,0 7 0,0 6 0,1 9 0,2 8-139,1 8 1,4 5-1,-2 7 1,1-1-260,2-3 0,-2 3 1,1-5-1,2 1-239,1-3 0,-3-4 1,-1-3-1,-1-3-28,-3-1 1,2 3-1,-1-5-378,-1 0 1,-2-3 922,-1 0 0,0-1 0,0 1 0</inkml:trace>
  <inkml:trace contextRef="#ctx0" brushRef="#br0" timeOffset="31">20737 3820 7768,'-13'0'1358,"6"-1"-319,3-4 1,4 4-798,4-3 1,3 3 0,6 1 0,-1 0-388,1 0 0,-1-5 0,2 1 0,1 1-389,1 2 0,6 1 0,-1 0 0,3-1 534,0-3 0,1 2 0,0-3 0</inkml:trace>
  <inkml:trace contextRef="#ctx0" brushRef="#br0" timeOffset="32">21406 3733 7716,'0'13'740,"0"-1"0,0 0 1,0 2-1,0 1-394,0 2 1,-5 5 0,-5-1 0,-5 2-451,-6 2 1,-2 4 0,-3 0 0,-4-3-268,-8-4 371,1 1 0,-11-3 0,4 4 0</inkml:trace>
  <inkml:trace contextRef="#ctx0" brushRef="#br0" timeOffset="33">4080 5941 7773,'0'-13'0,"0"1"0,0 5 1498,0 2-647,0 5-324,0 0-242,6 0 1,-3 5 0,5 5 1011,2 5-829,-5 4-204,6 6 1,-5 1 78,2 3-327,3-3 0,-10 3 0,3-7 0,-2-2 0,-2-3 0,0-1-219,0-3 0,0 0-452,0-1 512,0-5 0,0-3 0,0-8 0,0-4-41,0-3 1,0-3-1,0-1 1,0-3-322,0-1 155,0-2 113,5-4 0,2 6 94,0-5-92,4 5 44,-10-6 82,11 6 0,-6 1 182,7 6-53,-6 5-84,4 1 455,-4 6-181,5 0-19,0 6-99,-5 1-51,4 11 1,-9-3-1,3 4 1,-1 0 0,0-1-1,-1 0 1,-1-3 29,-2-1 1,0-1 0,-2-2-68,-2-3-12,3 3 1,-5-11 30,6 0-299,0-6 134,0-6 62,0 0 0,2-2-86,2-3 1,-2 3 76,7-2 0,-2-2 8,1 1 1,2-3-87,-6 3-71,5 1 296,-2 3 0,0 6 206,4 2-262,-4-1 0,10 5 148,-1-3-155,1 3 0,-4 1 0,3 1 0,0 3-8,-1 4 1,3 3 0,-1 2 0,-2-1-101,-1 1 0,-6-1 1,0 0-1,0 1-406,-1-1 0,3 1 0,-4-1 519,0 0 0,3-5 0,3-1 0</inkml:trace>
  <inkml:trace contextRef="#ctx0" brushRef="#br0" timeOffset="34">5184 5234 7585,'0'-13'803,"0"1"0,0 0 1,-1 1-137,-3 2 1,2 9 0,-2 10 0,3 5-355,1 6 1,0 5 0,0 8 500,0 12-414,5 8-1367,-1-19 1,-1 3 1092,0-1 1,1 1-149,2 3 1,-1 0 0,-4-1 0,-1 0 121,6 2 1,-1 1 0,-3-2 0,-2 1-424,3 4 1,-1 0-1,-1-3 1,0 0 114,1-2 1,0 0-80,-2-3 0,1-1-1591,10 25 925,-9-7 293,9-6 660,-4-5 0,4 2 0,0-9 0,1-5 0,3-5 0</inkml:trace>
  <inkml:trace contextRef="#ctx0" brushRef="#br0" timeOffset="35">6102 5829 7802,'7'0'170,"0"0"0,-5-1 0,4-3 425,1-5 0,-4 2 258,1-1-857,-3 5 0,-2-3 0,-3 3-128,-5-1 1,0-2 0,-1 3-1,2-1 45,-2 1 1,1 1-1,-1-1 1,2-1-9,-2 1 1,-1 2-1,-1 1 96,-1 0 1,1 0-1,-1 0 1,1 1 18,0 3 1,3 2 0,1 3 0,-2 0 35,-1 0 1,3 4 0,1 2 0,2 1 7,2 0 1,2 1 0,1 1 0,1 0-33,3 0 1,3-1 0,5-5 0,1 1-10,-1-1 0,5-5 0,1-3 1,-1-3-59,1-1 1,0 0 0,-3-1-1,2-3-94,-2-4 1,-1-3 0,-2-2 0,1 1-45,-1-1 1,-1 1 0,-1 0-1,-3-1 56,-2 1 0,4-1 0,-5 1 102,-2 0 0,0-1 1,-2 1 18,0-1 0,-6 2 1,-1 2 320,0 0 1,1 7-219,1-3 0,4 5 0,-3 5 0,3 3 10,1 3 0,1 1 0,2 2 0,2 1-15,2 2 0,-3 5 0,3-3 0,0 0-51,0-2 1,-3 1 0,3-2-1,-2 0-350,-2-3 0,3 0 0,-2-1-1152,-1 1 1451,3-7 0,-4 5 0,3-4 0</inkml:trace>
  <inkml:trace contextRef="#ctx0" brushRef="#br0" timeOffset="36">6424 5866 8684,'13'0'146,"-1"0"1,2 0-1,1-1 1,3-2-1,1-1 1,3 0-1,2 0 1,-1 0-92,-2 1 1,1 2 0,-5-1 0,-2-1-325,-2-1 1,0 0 0,-1 4 0,-1-1-831,-2-3 1,-3 2 1098,-1-2 0,-4-3 0,4 0 0</inkml:trace>
  <inkml:trace contextRef="#ctx0" brushRef="#br0" timeOffset="37">6958 5383 8344,'0'-13'550,"1"6"0,3 3 1,3 4-1,1 4-275,1 5 0,-2 6 0,2 4 0,-1 3-184,2 4 0,0 9 0,-1 1 0,-2 4 15,-1-1-752,-2 0 481,-4-2 0,0-1 0,0-3 1,0-5-1,0-5 0,0-4-354,0-1 1,0-1-101,0-5 388,-6 1 0,5-8 174,-3-5 1,3-5 0,1-8 0,0 1 43,0 0 0,5-2 0,3-1-73,3-2 0,2 0 120,-1 5-118,1-6 64,-1 4-56,0-4 127,-5 6-103,4 5 22,-4-4-29,6 10 242,-7-5-231,5 6 22,-9 0-10,9 0-11,-10 6 17,10 1 1,-9 1-1,2 0 1,-1 2 0,-1 1-1,2 1-17,-1 1 0,-1-1 42,-2 0 0,-2 1 0,-2-2-13,-4-3 1,-3 3 0,-3-3 0,-3 4-1,-3-1-198,-4-3 0,-5 7 0,-1-4 0,0 0 216,-1-1 0,3-2 0,-3-1 0,0-2 0</inkml:trace>
  <inkml:trace contextRef="#ctx0" brushRef="#br0" timeOffset="38">7255 5395 7835,'9'-1'138,"-1"-2"1,2-1 0,1 1-1,1 2 1,0 2 0,1 3 52,-1 4 0,3 5 0,-1 3 0,-3 5 0,0 4 0,0 2 0,0 4 0,-1 0-115,-2 4 0,-5-3 0,1-1 0,-4 0-613,-4-4 0,-3-1 1,-7-1-1,-2 0 84,-5 0 1,-8 0-1,-4-1 453,-3 1 0,-7 0 0,-1 0 0</inkml:trace>
  <inkml:trace contextRef="#ctx0" brushRef="#br0" timeOffset="39">5854 5606 7877,'-1'-7'210,"-4"3"0,-3 2 14,-3 2 0,-3 2 1,-1 3-1,-3 6 0,-1 7 1,-2 6-1,1 6 0,0 3 1,1 3 462,0 1 1,8-1-1,0 9-553,4 2 0,3 2 0,5 2 0,5-2-339,6-3 1,11 2 0,10-15 0,3-3-1,4-4-1851,6-5 2056,-6-3 0,19-6 0,-8 1 0</inkml:trace>
  <inkml:trace contextRef="#ctx0" brushRef="#br0" timeOffset="40">7962 5779 9638,'13'0'0,"-1"0"0,2-1 0,2-2 436,5-1-412,3 0 0,6 0-122,3 0 1,3-4 185,1 3 1,-4-3-211,0 4 1,-7-4-210,-1 4 184,0-1 29,-11 5 1,-1-4-147,-4 0-239,-7 0 75,4 4 1,-12 0-1004,-2 0 1431,3 0 0,-6-5 0,4-2 0</inkml:trace>
  <inkml:trace contextRef="#ctx0" brushRef="#br0" timeOffset="41">8124 5631 7817,'0'-7'0,"-6"1"0,5 1 615,-10 3-203,9-3 0,-3 5-204,-1 0 63,5 0-11,-5 5-162,6 2 0,0 6 0,0 0 0,0 4 0,2 4 27,2 2 0,1 6 1,5 0-177,-2-1 0,1-1 0,3-1 0,-1 0 156,-3-2 0,3-6-31,-2 2 0,-3-4-441,3 0 191,-7-2 49,9-7-109,-9 4 94,3-10 1,1 5-688,-5-1 324,5-3 277,-6 3 228,0-5 0,-6 0 0,-1 0 0</inkml:trace>
  <inkml:trace contextRef="#ctx0" brushRef="#br0" timeOffset="42">9141 5197 7645,'-7'-6'187,"-4"5"0,2-2 1,-2 4-1,-1 5 0,0 1 1,-1 2-1,1 4 450,-1 3 0,1-1 1,1 8-1,1 3-408,2 5 1,5 11 0,-1 5 0,3 5-80,1 6 0,5-3 0,3 0 0,4-3-302,0-2 1,2 1 0,2-11 0,5-4-1,4-6-489,4-4 1,4-11-1,8-3 157,5-6 1,0-1-1,0-7 1,-6-3 483,-6-8 0,2-5 0,-4-6 0</inkml:trace>
  <inkml:trace contextRef="#ctx0" brushRef="#br0" timeOffset="43">9500 5569 7785,'-5'0'923,"5"0"0,7 0-407,4 0 0,1-4 0,2-1 0,2 1-429,5-1 0,2 2 0,2-4 0,0 0 1,0 2-301,0-1 0,-1-2 0,0 2-123,-3 0 1,-1 1-1,-6-2 1,-3 2-1854,0 2 2189,0-4 0,1 0 0,1-5 0</inkml:trace>
  <inkml:trace contextRef="#ctx0" brushRef="#br0" timeOffset="44">9984 5308 7689,'7'0'0,"4"0"1417,-10 0-971,10 0 1,-8 6-1,5 3 130,2 7-311,-5 3-53,6 6-186,-9-6 1,5 4 0,-5-2 0,3 2 0,-3 1 0,0-3-87,-2-5 1,0-2 0,0-2-440,0 1 152,0-6 296,0-2-183,0-5 82,0 0-354,0-5 350,0 3 1,4-9 0,1 1 0,1-3-6,-1-4 0,5 1 0,-3 2 1,1-1 55,0-2 0,-3-1 0,1 3 0,1-1 193,0 0 0,-4 3 1,3 2-1,-2 1 289,0 2-223,0 5 1,-3-7-35,3 6-132,-2 0 237,3 4-207,1 0 67,-5 6-56,5 0-57,-1 12 68,-3-4 27,9 10-9,-10-5-208,5 0 108,-1 5 1,-4-9 0,5 4 63,-1-1 12,-3-7-85,3 0-156,1-10 42,-5 5 140,5-6 0,-1 0-1,4 0 0,-3-4 0,3-2 12,0-1 0,-2-1 0,1-4 0,1-1-54,-2 1 1,4-1-1,-4 1 59,-1 0 1,5-5 169,-2 1-179,-4-1 0,6 10 0,-8-3 42,5 6 1,-4-1-46,5 1 24,-7 2 0,9-2 0,-2 8 0,-2 3 0,0 6 0,-1-1-46,1 0 0,-4 1-87,1-1 0,2 1-234,-2-1 169,0 0-39,1-5-728,-3 4 438,9-4 524,-10 0 0,10-1 0,-4-6 0</inkml:trace>
  <inkml:trace contextRef="#ctx0" brushRef="#br0" timeOffset="45">11050 5172 7811,'-5'-7'0,"4"-4"0,-5 9 0,6-3 699,0 5-77,-5 0-207,-2 5 0,-6 2-220,1 6-53,-1-1 1,1 6 195,0 3-130,-1-3-40,-5 5 1,9-4-85,-4 6-130,4 0 199,-4 5 0,6-3-343,3 1 168,3-1-83,1 3-52,5-4 0,6 3 0,7-7 1,2-3-409,2-1 0,1-3 0,2-6 1,1-5 564,3-3 0,-3-1 0,5 0 0</inkml:trace>
  <inkml:trace contextRef="#ctx0" brushRef="#br0" timeOffset="46">11435 5271 8227,'-6'-7'431,"0"2"1,-7 5 0,-1 0-173,-2 0 0,2 5 0,-4 2 0,2 1-102,-1 1 1,-4-3-1,5 4 1,1-2-115,1 2 1,6-3 0,1 1-175,1 2 80,2-5 1,10 1-1,2-6 1,3 0-76,1 0 1,1 0 0,-1-2 0,1 0-123,-1-2 1,0-5 0,1 4 235,-1-2 0,1 0 0,-2-3 0,-2 3 120,-1 2 0,-3-3 1,2 2 240,-2-1 270,-1 5 1,-4-3-479,0 10 1,0 3-1,0 7 1,0 3-70,0 1 1,0 3 0,-1 7 0,-3 4-74,-5 3 1,-2 1 0,-1 2 0,0 1 25,-1 1 1,-3 0 0,-2-5 0,0-3-156,0-4 1,1-4-1,5-3 1,0-3-41,-1-1 0,1-1 0,1-5 14,2 1 1,0-5 54,5 0 1,0-6 99,4-2 1,1-2-1,3-6 1,4-2-57,3-1 0,3-2 1,3-3-1,3-2 10,4-1 1,1-2-1,-1-3 1,3-1 43,1 0 0,-1-5 1,2-2-1,-3-1 43,-1 0 0,-6 11 0,-3 0 0,-2 5 16,-1 5 1,-5-3-153,0 6 1,-5 5-264,1 4 0,-3 6 0,-1 6 1,0 1-35,0-1 393,0 0 0,0 6 0,0 2 0</inkml:trace>
  <inkml:trace contextRef="#ctx0" brushRef="#br0" timeOffset="47">11658 5842 7806,'-12'0'122,"4"0"0,-1 0 448,0 0 1,-2 5 0,0 3 0,1 3-290,2 2 1,1-1 0,-3 1 0,3 0-158,2 4 0,1-3 0,4 4 1,0-2-140,0 1 1,5-5 0,3-5 0,5 0-195,3 0 1,-1-5 0,6 3 0,1-5-153,2-5 1,-1-1 0,-1-7 0,-3 2 3,-1 3 1,-1-5-1,-5 2 1,1-4 195,-1 0 0,-1 5 1,-3 2-1,-4-1 285,-2-2 0,-2-2 0,-2 2 0,-2 1 63,-4 2 1,-3 1 0,-1-2 0,-1 2-60,1 1 1,-1-2-1,1 4 1,0 1-381,-1 2 0,1 1 0,-1 0-288,1 0 0,4 0 540,-1 0 0,7-6 0,-4-1 0</inkml:trace>
  <inkml:trace contextRef="#ctx0" brushRef="#br0" timeOffset="48">11782 5854 7989,'6'-7'713,"-5"0"1,5 4 695,-1-1-1004,-3 0 0,2 5-265,-8 4 1,1 2 0,-6 5 0,0 0-109,-2 1 0,3 3 0,1 1 0,1-2-70,3-1 1,2 2 0,1 1-1,0-2-73,0-1 1,10-6-1,3-1 1,5-2-459,4-2 0,2-1 1,2-2-1,2 0-834,1 0 1,4-9 1402,-4 1 0,5-11 0,-2 5 0</inkml:trace>
  <inkml:trace contextRef="#ctx0" brushRef="#br0" timeOffset="49">11981 5395 9362,'5'-7'0,"3"3"0,3 3 0,3 1 289,3 0 0,-2 0 0,6 0 0,-1-2 0,1-1 0,0-1 0,1 0 1,1 0-422,2 0 0,0-6 0,0 3 0,-2-1 0,-1 1 132,-1 2 0,-1-10 0,5 1 0</inkml:trace>
  <inkml:trace contextRef="#ctx0" brushRef="#br0" timeOffset="50">12836 5221 8351,'-1'-11'0,"-3"2"355,-4 0 0,-3 3 0,-2-3 0,1 5 0,-1 1 0,1 1 0,0-2 0,-1 1-84,1 1 0,-1 7 0,1 0 1,0 2-268,-1 3 1,5-1 0,1 1 0,2-2-81,2 2 1,1-3 0,2 1 0,2 0-12,2-1 0,3-1 1,5-6-1,1 0 42,-1 0 1,0 0 0,1 0 0,1 0-99,2 0 0,-2 0 0,2-2 0,-2-1 111,-1-1 0,-5-4 0,0 3 232,2-2 1,-3 4-154,1-1 0,-5 4 1,1 4-1,-3 4-4,-1 3 0,0 7 1,0 4-7,0 6-64,-5 3 0,-1 11 0,-3 2 13,0 4 0,-3-1-417,-5 7-547,1-9 842,9-8 0,-4-6 332,3-7-59,2 1-86,1-5 1,0-3 118,1-4 27,0-6-211,4 4 742,0-10-430,0 5-16,0-6-141,0 0-51,0-6-25,0-1 1,2-1-197,2 0-57,3-1 239,5-3-326,0-6 146,1 4-20,-1-9 157,6 4-235,-4-6 88,9 0 1,-3-1 20,4-3-22,-4 3 104,3 1-135,-9 2-173,9 9 261,-9-4-12,4 5 1,-10 2-494,1 3 262,-7 3-35,4 5 232,-6 0-1327,0 5 1456,0 2 0,-6 11 0,-1 1 0</inkml:trace>
  <inkml:trace contextRef="#ctx0" brushRef="#br0" timeOffset="51">13122 5668 8037,'7'-6'791,"4"5"995,-10-5-515,4 6-367,1 0-488,-5 0-148,5 6-254,-6 1 254,0 11-185,0-4 0,0 8-50,0-6 0,0 5 156,0-5 0,0 5 25,0-4 1,0 0-1128,0 0 411,0-3 341,0 4 1,0-10-332,0 0 141,0-5-12,0 3 181,0-6 0,5-2 1,2-2-1,3-3-113,2 0 0,-2-4 0,8 3 0,-2-2 274,1 2 1,4-2-1,-5 6 1,-1 1 182,-1 2 1,-1 1 0,-1 0 89,0 0-138,-5 6-25,-1-5 1,-6 10 0,0-3 0,-2 3 0,-2 2 579,-4-1-594,-3 1-124,-7-1 0,-1 0 61,-6 1 70,0-1-187,0 1 1,0-7 104,1 5 45,-1-4-682,0 0 399,0-1 0,-2-6 0,1 0 1,2 0-1,2 0-1097,3 0 1,6-6 1334,9-2 0,14-9 0,4-2 0</inkml:trace>
  <inkml:trace contextRef="#ctx0" brushRef="#br0" timeOffset="52">13308 4998 7879,'12'0'296,"1"0"1,-1 0-1,0 2 1,1 2-1,1 4 1029,2 3-931,-2 7-179,4 1 53,0 6-97,-5 5 0,5 1 177,-5 2-490,-1 8 182,-5-13 1,3 13 218,-6-8-317,0 3 1,-10 1-1,-2-1-713,-3-3 527,-1-3 163,-6 1 0,0-7-35,-3 1 1,-6-6-31,2-6 1,-3-2 145,4-3 0,-1 3 0,0-4 0</inkml:trace>
  <inkml:trace contextRef="#ctx0" brushRef="#br0" timeOffset="53">13593 4812 8186,'12'-11'0,"1"1"0,-1 4 368,1 0 1,0 2 0,3 4 297,0 0 1,1 0-1,-5 0 10,0 5-343,1 2 1,1 13 103,2 4-169,3 7-490,1 11 594,3-3-1424,-9 20 1060,4-12 166,-11 19 1,-2-19-748,-5 3 326,-5-3 97,-2 2 0,-11-3-203,-3-1 0,-4 1 238,-4 3 1,-8-3-3,-8-1 117,-3-10 0,-2 9 0,-2-8 0,-6 2 0,26-17 0,0-1 0</inkml:trace>
  <inkml:trace contextRef="#ctx0" brushRef="#br0" timeOffset="54">3039 7305 7969,'-7'-1'-25,"1"-2"1,1-1 0,-4 1-1,-2 2 1555,-1 1 1,4 0-1049,-1 0 0,7 5 0,-2 3 0,2 3-372,2 2 1,0-1 0,0 1 0,0-1 0,0 2-441,0 2 0,4-6 0,0 2-270,-1-1 0,0-1 0,0 0-2382,1-2 2982,0-5 0,-4 2 0,0-5 0</inkml:trace>
  <inkml:trace contextRef="#ctx0" brushRef="#br0" timeOffset="55">2964 6958 8097,'-7'0'823,"2"0"0,6 4-1260,3 0 1,3 0-1,6-4 1,-1 0 436,0 0 0,6 0 0,2 0 0</inkml:trace>
  <inkml:trace contextRef="#ctx0" brushRef="#br0" timeOffset="56">3237 7429 7942,'7'0'1838,"3"1"0,-5 2-2885,2 1 1,1 0 1046,5-4 0,-1 0 0,0 0 0</inkml:trace>
  <inkml:trace contextRef="#ctx0" brushRef="#br0" timeOffset="57">3460 7417 9066,'13'0'299,"-1"0"1,2-5 0,1 0 0,2-1-145,-2 1 1,0-1 0,0 2 0,2-3-242,-2 1 0,-3-6 1,-2 6-1,-2-3 15,2 1 1,-5 4-1,1-3 1,-2 0-75,0 0 0,0 3 208,-4-4 1,-1 1-21,-3-1 1,-3 2 0,-6 6 0,1 0 27,-1 0 0,1 6 1,-2 1-1,-1 1 64,-1 0 1,0 0-1,7 5 1,2-1-50,1 1 1,2-1 0,4 2 0,0 1-120,0 1 1,0 1 0,2-5 0,2 2-212,4 3 0,4-8 0,4 2 0,2-2-338,1-2 0,1-5 0,5 1 582,0-6 0,5-4 0,2-5 0</inkml:trace>
  <inkml:trace contextRef="#ctx0" brushRef="#br0" timeOffset="58">4006 7479 8841,'8'0'1468,"0"0"1,-3 0-2021,3 0 0,0 0 1,3-2 551,-3-2 0,3-3 0,-4-5 0</inkml:trace>
  <inkml:trace contextRef="#ctx0" brushRef="#br0" timeOffset="59">6003 7243 7933,'7'-6'449,"0"1"1,-5-5-52,2 2 1,1 7 0,-5 1-1,0 7 1,0 4 0,0 2 0,0 3-1,0 1-60,0 3 1,0-4-1,1 4 1,2-1-243,1 0 0,0-4 0,-4 2 0,0-3-70,0-2 0,4-4 1,0 1-1405,-1 0 941,-2-3 0,-1-2 181,0-8 1,6-3-1,2-6 84,3 1 0,2 0 0,-1-2 0,0-1 116,1-2 1,-2-1 0,-2 3 0,0-1 53,0 0 0,1-2 1,0 3-1,-3 3 132,-2 2 1,3 6 0,-2-3-45,1 2 1,-3 2 0,3 8 0,-2 6-167,-2 5 1,0 4 0,0-3 3,1-2 1,0 3-1,-4-2 1,0 0-1,0-3-148,0 0 2,0-1 317,0-5-4,0-1 0,4-16-101,0-2 0,6-4 0,-3 4 1,1 0-44,0-1 0,-1-3 0,3-2 0,-2 0-4,2 0 0,-1 1 0,1 5 0,-2 0 51,2-1 0,1 6 0,3 2 0,1 1 42,1-1 0,1 3 0,-3 6 0,1 4-37,1 3 1,1 6 0,-5 1 0,-1 0 35,-2-1 1,0 1 0,-3-2 0,-1 0-31,1-1 0,-2-1 1,-4-2-16,0 1 0,0-5-338,0 0 1,0-4-624,0 5 971,0-7 0,5-2 0,2-6 0</inkml:trace>
  <inkml:trace contextRef="#ctx0" brushRef="#br0" timeOffset="60">7169 6722 12191,'5'12'484,"-2"6"0,5 6 0,2 6 0,1 9 0,3 5 1,1 8-1,1 9-227,-8-27 1,-1 1 0,1 0 0,-2 1 0,0 0 0,-1 0-479,-1 0 1,0-2-1,6 27 1,-6 0-1,-1-4 1,0-1-251,1-1 1,-3-7 0,3-8-1,-1-6 312,1-5 1,2-4 0,3-4 0,-2-5 388,-1-2 1,-1-2 0,-2 1-100,1-1 0,0 1 0,-4-1 68,0 0 0,0 1 0,-1-2-140,-3-3 0,3-1-713,-4-3 518,4-2 0,2-1 0,4-7-866,3 0 1,3-3-396,1-3 0,-5 4 1397,-3-1 0,-8 7 0,-3-4 0</inkml:trace>
  <inkml:trace contextRef="#ctx0" brushRef="#br0" timeOffset="61">7975 6970 7819,'0'14'151,"0"2"1,0 0-1,1 4 1,2 4-1,2 2 1,2 3 0,2-2 30,-3 0 0,4-3 0,-4 0 0,-1-2 0,2-3-289,0-1 303,-4-1-102,8-5 0,-10-4 93,3 1 0,-2-8-108,-2-1 1,-2-6 0,-1-6 0,-1 0-36,2-1 0,-1-5 0,0-1 0,-1-2-70,1 1 0,2-5 1,1-5-49,0-2 0,0 3 0,0-4 1,0 0-1,1 1 52,3 3 0,3 3 1,7 2-1,2 4-94,5 3 1,3 3 0,0 2 0,1 1-299,0 3 0,-4-2 0,-1 6 1,1 1-359,-2 2 1,-1 1 771,-5 0 0,4 5 0,3 2 0</inkml:trace>
  <inkml:trace contextRef="#ctx0" brushRef="#br0" timeOffset="62">8570 7218 8997,'-12'2'0,"-1"0"0,1 2 265,-1-1 0,5 0 0,0 0 0,-2 1 1,-1 0-1,-1 1 0,-1 4 69,1 2 1,4 1 0,1 1-307,1-1 1,2 0 0,4 1 0,0-1-182,0 1 1,0-1-1,2-1 3,2-3 0,-2-2 0,7-6 1,0 0 74,2 0 1,0-2-1,-1-2 1,-2-4-34,2-3 1,1-1-1,0-1 1,-1 1 192,-2-1 0,-4 5 1,3 0 700,-2-2-492,0-1 1,-5 2-238,0 4 0,0 3 1,0 10-1,0 2-73,0 1 1,1 1 0,3 0-195,4 1 1,-1-1 0,2-1 0,0-1-145,2-2 0,2-5 0,-1 1-332,0-3 0,2-1 686,3 0 0,2 0 0,6 0 0</inkml:trace>
  <inkml:trace contextRef="#ctx0" brushRef="#br0" timeOffset="63">9066 7057 8133,'-1'0'166,"5"0"1,6 0-1,3 0 1,2 0-1,3 0 1,3 0 0,4 0-1,2 0-131,1 0 0,2-1 0,1-4 0,-1-1-735,0-1 0,3-6 700,-4 1 0,0-1 0,-4-4 0</inkml:trace>
  <inkml:trace contextRef="#ctx0" brushRef="#br0" timeOffset="64">9810 6697 7810,'6'-7'617,"-5"2"1,5 8-497,-6 5 1,4 2-1,0 10 1,-1 2-1,-2 2 331,-1 0-512,6 1 169,-5 0 1,4 0-153,-5 0 34,0-6 0,-1 3 54,-3-5 0,3-1-62,-4-3 0,3-5 105,-2 0 8,2-5-70,-3 2 1,5-6-30,0-3 1,0-3-1,0-5 1,0-1-108,0 1 1,4-5 0,0-1 0,0-1 26,2-3 0,-4 3 1,5-2 25,-1-1 1,2-2 80,-4 0-46,0-1-17,2 0 11,1 0 206,0 0-212,4 6 25,-5-4 1,11 9 197,0-3-193,-1 9-88,2-3 1,-3 8-307,6-5 197,-1 5 93,0-2 1,3 5-1,-3 0 108,-1 0 0,4 0 0,-3 0 0</inkml:trace>
  <inkml:trace contextRef="#ctx0" brushRef="#br0" timeOffset="65">10220 6883 7774,'0'-12'3006,"0"5"-2687,0 1 1,0 8-1,0 2-115,0 4 1,0 7-1,0 3 1,0 2-91,0 2 0,4 1 1,1 3-1,1 2-122,-1 1 0,-1 4 0,-2-4 0,0-2-82,3 0 0,-1-4 0,-4-1 0,0-3-23,0-1 0,0 3 0,0-5 88,0 0 1,-6-4 0,-2-2-27,-3-2 0,3-5 45,-1 1 0,7-4-106,-2-4 1,4-3-1,4-6 1,4 1-91,3 0 1,1-1-1,2 1 1,1-1 25,2 1 0,-1-5 0,-2 1 0,1 2 98,2 4 1,-5 1 0,-4 3 404,2-1-241,1 5 1,0-2 0,-3 8 0,-3 4-31,-4 3 1,-1 1 0,0 1-1,0-1 12,0 1 0,0-1 0,0 0 0,0 1 18,0-1 0,-6 1 0,-2-1-37,-3 0 1,-1-3 0,-2-1 0,-3 2-66,-3 1 0,-4-3 0,0-1 0,-1 0-196,0 0 0,-4-3 1,0 3-1,1-2-318,2-2 1,7-2-1,2-1-706,4 0 1236,6-5 0,1-2 0,6-6 0</inkml:trace>
  <inkml:trace contextRef="#ctx0" brushRef="#br0" timeOffset="66">11311 6834 7841,'0'-7'1032,"0"1"0,0 8-1032,0 2 0,5-3 0,2 5 0</inkml:trace>
  <inkml:trace contextRef="#ctx0" brushRef="#br0" timeOffset="67">3572 9723 7926,'1'7'494,"3"-3"0,5-2 0,0-5 1,1-4-1,-3-7-172,-2-4 0,5-2 0,-3-5-288,0 0 0,4 0 0,-3-1 0,3-1 1,1-4-203,1 0 0,-2 2 1,-1-4 116,-2-2 0,0-2 0,3-3 0,-1 0 62,-2 4 1,-5 0-1,2 7 1,-1 3-8,1 4 1,-1 4 65,-4 6 0,1 6 0,2 6-19,1 7 1,4 6-1,-2 5 1,1 6-24,2 8 0,6 4 1,2 3-1,-2 0-130,-1 3 1,-2-2 0,1-6 0,-1-2-80,1-2 0,-1-2 0,-1-8 0,-1-3 62,-2-3 1,0-7-1,5-2 118,-1 1 0,0-6 0,1 1 1,-2-5-55,-3-3 0,3-5 0,-3-6 1,2 0 99,-2 0 1,2-4-1,-5 1 1,1-2-54,-1-2 0,4-4 0,-5 0 0,-1 0 10,-2-1 0,-1 0 0,0-4 1,0 6-2,0 1 0,0 4 0,0 2 0,-1 6 28,-4 5-452,4-1 0,-4 11 0,3 0-453,-2 7 1,3 4 875,-3 2 0,2 5 0,2 1 0</inkml:trace>
  <inkml:trace contextRef="#ctx0" brushRef="#br0" timeOffset="68">4415 9364 8812,'-12'0'0,"1"1"311,3 3 1,-2 3-1,6 6 1,0-1-148,-2 0 0,5 5 0,-3 1 0,2 0 34,2 0 1,0-2 0,0-3-245,0-1 1,6-4-1,2-1 1,3-1-48,1-4 1,1 0 0,1-4 0,1-2 7,1-4 0,2 1 0,-3-1 0,2-2-83,-2-1 0,-1-1 0,-3-1 0,-1 1-14,-2 0 0,-4-1 0,3 1 0,-2-1 224,-2 1 0,-2 0 1,-2 1-1,-3 1-74,-4 2 1,-3 5-1,-3-3 1,-1 2-81,-2 0 0,1 0 1,2 4-1,-1 1 112,-2 3 0,1 3 0,3 6 0</inkml:trace>
  <inkml:trace contextRef="#ctx0" brushRef="#br0" timeOffset="69">4676 9364 8038,'-9'5'884,"1"4"0,5-3 0,-1 3-462,3 0 1,2 2-1,3 2-420,5-1 0,2-5 1,1-3-1,0-2-133,1-2 0,3 0 0,1 0 0,0-2-66,0-2 0,-3 1 1,3-4-1,-3 1 30,-2-1 0,0 4 158,1-1 1,-1 2 0,-1 4 123,-3 2 0,-1-3 1,-4 5-1,3-2-244,0 0 0,-1 4 1,3-4 13,2-1 1,1-1 0,1-2 0,-1-2 110,-3-2 0,3-3 1,-2-5-1,2-1 40,1 1 0,-4 0 0,0-1 1,1 1 188,-2-1 0,-2 1 1,-5 0-1,0-1 110,0 1 1,0-1-1,0 1 1,0 0-262,0-1 0,-4 1 1,-1-1-1,-1 1-676,0 0 0,-3-1 225,1 1 1,1 1-2343,-2 2 2719,7 4 0,-9 10 0,4 2 0</inkml:trace>
  <inkml:trace contextRef="#ctx0" brushRef="#br0" timeOffset="70">5333 9327 9591,'-7'12'0,"2"2"0,0 1 0,0 1 62,-2 0 1,3 2-1,-3-2 1,0-1 0,0 0-1,-2 1 1,-1 0-1,0-1-62,2-1 0,-6-2 0,-5 1 0</inkml:trace>
  <inkml:trace contextRef="#ctx0" brushRef="#br0" timeOffset="71">6883 8818 7774,'-16'1'32,"-2"2"1,0 4 0,-1 3 0,-1 4 246,-2-1 1,-1 7 0,-1-1-1,2 2 1,3-2 0,1-1 0,4-2-78,5 2 0,5-4 1,9 3-1,8-5-178,6-4 0,10 2 0,4-5 0,1 1-208,-1-1 1,3 0-1,-4-4 1,0 2 289,-3 1 1,-3 1 0,-3-2 0,-4 3-31,-6 0 0,-2-1 0,-7 3 0,-3 2-83,-3 1 1,-9 1 0,-9 0 0,-2 1-320,-4-1 0,-1 3 1,0-1-1,0-3-83,-2 0 1,0-4 0,5 0 0,2-2-79,2-2 0,5-1 0,-2-2 487,3 0 0,2 0 0,-1 0 0</inkml:trace>
  <inkml:trace contextRef="#ctx0" brushRef="#br0" timeOffset="72">7330 8942 7758,'-13'0'1157,"2"1"-212,3 4 0,-2 3-744,6 8 1,0 2-1,4 4 1,0-2-122,0-2 1,2 2-1,0-3 1,4-2-298,1-1 1,-3-2 0,4-1-940,2-3 1,-3-2 1155,1-6 0,-5-11 0,2-3 0</inkml:trace>
  <inkml:trace contextRef="#ctx0" brushRef="#br0" timeOffset="73">7231 8731 8851,'0'-5'92,"0"5"-442,0 7 1,4 4 0,1 0 349,2-3 0,1 3 0,5-4 0</inkml:trace>
  <inkml:trace contextRef="#ctx0" brushRef="#br0" timeOffset="74">7491 8942 8343,'0'12'177,"0"1"1,0-5 0,0 0 0,0 2 350,0 1 1,0 2 0,1-1-475,4 0 1,-3-1 0,5-1 82,-1-2 1,-1-5 197,-1 1 0,-1-8-318,5-4 1,1-3-1,3-2 1,-1 1-100,-3 0 0,3-1 0,-2 1 0,2-1-6,1 1 1,0 1-1,2 1 1,1 2-98,2-2 0,-1 5 0,-3 1 91,-1 2 1,1 4 74,-1 2 1,-4 3 0,-1 5-1,-1 0 2,-4 1 1,1-1 0,0 1-1,1-1-225,-1 1 1,-2-1-1750,-1 0 1991,6 1 0,1-6 0,5-2 0</inkml:trace>
  <inkml:trace contextRef="#ctx0" brushRef="#br0" timeOffset="75">8062 8868 8396,'-13'1'345,"1"3"1,5-1 0,1 4 0,1 0 90,-3 0 1,1 1-1,0 4-121,1 1 0,2-1 0,5 0-355,4 1 1,-3-2 0,7-3-1,2-4-206,4-2 1,3-2 0,4 0-1,-2 0-14,3 0 0,0-4 0,2-2 0,-2-1-442,-2-2 0,1 2 0,-6-2 1,-2 0 451,-4-2 1,-1 2-1,-4 1 553,-3-1 0,0 2 249,-2-2 0,-2 7 531,-2-3-693,3 4 0,-3 1 0,8 0-188,4 0 0,3 0 1,2 0-1,-1 0-61,0 0 1,-3 0 0,-1-1-1,2-2 244,1-1 0,1-6 37,0 2 0,-3-3 1,-2-2-52,-2 1 0,-1 4 1,-5 1-156,-3 1 0,1 1 0,-5 2-142,-2-1 1,-1 1 0,-1 7-123,-1 5 0,1 6 0,-1 3 0,2 0-118,3 0 0,-2 2 0,6-2 0,2 0-130,0 0 1,2-2 0,3-3 0,4-2-44,5-3 1,13 2-1,1-6 1,5-1 338,3-2 0,2-6 0,1-2 0</inkml:trace>
  <inkml:trace contextRef="#ctx0" brushRef="#br0" timeOffset="76">12192 8136 7800,'0'-12'303,"1"3"1,3 2 0,3 3 155,0 6 1,2 7 0,-3 9 0,1 3 0,1 4 0,0 2 0,1 1 0,-1-1-228,-1 2 1,2-3-1,-4 2 1,-1-5-238,1-2 1,-3-6 0,2 2-171,-3-3 1,-1-6 103,0 0 1,0-6 23,0-2 0,-4-2 1,0-6-1,1-2-33,2-1 0,1-5 0,0-2 0,0-2-42,0-2 1,0-1 0,0-3 0,1-2 31,3-1 1,-1-9 0,5 0-1,2 0-54,1-1 0,1 6 0,2 0 0,1 0-69,2 1 1,5 3 0,-1 7 0,1 5-52,-2 3 1,4 0 0,-4 10 0,4 2 263,1 5 0,-1 10 0,1 6 0</inkml:trace>
  <inkml:trace contextRef="#ctx0" brushRef="#br0" timeOffset="77">12812 8421 8653,'7'-12'0,"-2"-1"0,-1 1 385,0 0 0,0 3 1,-4 1-1,-1-2 1,-3 1-1,-4-1-68,-3 2 1,2 5 0,1-2 0,-2 0-177,-1 1 0,-1 0 0,0 4 0,-1 2-25,1 2 0,-1 3 0,1 5 0,0 0 4,-1 1 0,1 3 0,1 1 0,1-1-125,2 2 1,5-4 0,-1 4-1,3-1-168,1-1 1,1 1-1,3-5-56,4 0 0,3-5 0,3-3 1,1-2-50,2-2 1,-1 0 0,-3 0 0,-1-2-11,1-2 0,-1-1 0,0-5 0,1 2 198,-1-2 0,-4 1 0,-1-1 1,0 2 162,0-2 1,-4-1-1,1-1 1,-3-1 707,-1 1 0,5-1-124,-1 1 0,0 4-291,-4-1 1,0 8 0,1 1-260,3 7 1,-1 4-1,4 1 1,0 1-156,0-1 1,1 6 0,3 1-131,-3 1 1,3-1 0,-4-4 0,2 2-334,-1-2 1,-4-1 0,3-2 0,-2 0 510,-2 1 0,4-1 0,0 1 0</inkml:trace>
  <inkml:trace contextRef="#ctx0" brushRef="#br0" timeOffset="78">11596 8136 8469,'4'-8'0,"2"1"259,1 1 0,-5 4 1,1 6-1,-6 5 1,-5 5-1,-4 4 1,-5 1-1,-3 2-87,-4-2 0,-6 3 1,-2-4-1,-1 0-74,0 0 0,5-1 1,0-5-1,1 0-48,3 1 0,4-1 0,5 1 143,5-1-178,5 0 1,6-3 0,5-2-108,6-2 0,12 3 1,10-2-1,5-1-30,2 1 0,0-2 0,-3-4 0,-1 0-129,0 0 1,-4 0 0,-3 0 0,-2 0-507,-5 0 1,-6 0 0,-1 0 22,-2 0 1,-8 0 733,-6 0 0,-11 0 0,-9 0 0</inkml:trace>
  <inkml:trace contextRef="#ctx0" brushRef="#br0" timeOffset="79">11137 8682 7786,'10'0'974,"1"-2"0,4 0-410,3-3 1,3 1 0,4 4-440,-1 0 0,7 0 0,2 0 0,3 0 0,-1 0-46,-2 0 0,2 0 0,-8 0 1,-2 0-707,-3 0 1,-7 0-1,2 0-1205,-3 0 1832,-7 0 0,-2 6 0,-5 1 0</inkml:trace>
  <inkml:trace contextRef="#ctx0" brushRef="#br0" timeOffset="80">10530 8483 9248,'-13'0'377,"1"0"0,5 2 0,3 3 0,1 6 1,0 6-1,-1 1 0,1 1 0,3 0-242,4 3 0,-1 0 1,6-1-1,0-5-207,2-2 0,6-3 0,1-2 1,1-5-108,3-3 1,1-1-1,2-1 1,-1-2-36,-4-1 1,4-6 0,-5 2 0,0-3 16,-2-2 1,1 1 0,-2 0 0,-2-1 169,-4 1 0,-5-1 0,-5 1 0,0 0-140,0-1 0,-5 1 0,-5 1 0,-5 1-26,-6 2 0,-1 0 0,0-3 1,1 1 52,-1 2 0,-1 1 0,-2-3 1,0 3-51,1 2 1,3 1 0,2 4 0,1 1-230,3 3 1,1 3 418,1 5 0,-5 1 0,-1-1 0</inkml:trace>
  <inkml:trace contextRef="#ctx0" brushRef="#br0" timeOffset="81">13915 7838 7852,'11'-1'130,"-1"-2"1,-2-1 569,2 1 0,-6 2 0,-4 2 0,-7 2-175,-4 1 1,-3 6 0,-2-2-435,-5 3 1,-2 1-1,-2 1 1,-1-1 0,-3 2 10,-4 3 0,1-4 0,0 5 0,1-1-69,-1-1 1,-1 2 0,-3-3 0,3 3-2,4 2 0,4-5 0,5 3 0,4-2 53,7 1 1,3 1 0,6-3 0,0 1-136,0 0 1,13-4 0,7-2 0,11-3-69,5-2 0,5-1 1,2-4-1,1 0-99,3 0 1,-1-1 0,0-3-1,-5-3 0,-2 0 1,-3-4-1,-3 4 1,-6 0-254,-5 3 0,-4 1 1,-5 0-102,-1-1 1,-6 0 0,-6 4 570,-7 0 0,-10 6 0,-2 1 0</inkml:trace>
  <inkml:trace contextRef="#ctx0" brushRef="#br0" timeOffset="82">14312 7913 8060,'6'-7'551,"-5"3"1,3 8-1,-1 5 1,0 5-1,1 4 1,-1 1 0,-2 3-212,-1 2 1,0-1-1,0-1 1,0-2-307,0-2 0,0-2 1,0-3-417,0-1 146,0-5 0,1-3-19,4-8 0,-3-3 0,5-5 0,0-1-57,0 1 1,0-5 0,3 1-1,-2 0 252,2 3 0,1 0 1,0 1-1,-2 0-46,-1-1 0,-3 2 0,3 1 424,2 2 1,-5 7-1,-1 1-162,-2 7 0,-2 5 0,0 3 1,0 2-147,0-2 0,0 3 0,0-2 0,0 0-117,0-3-68,0 0 167,0-6 0,5-3 0,3-8 9,3-5 1,-2 2 0,-3-1-1,1-1-63,0-2 0,0 2 0,3 1 0,-2-2 68,2-1 0,-3 3 0,1 0-35,2-2 0,1 0 0,1 2 1,0 4-2,1 3 1,-1 1 0,1 1-1,-1 3 6,0 4 0,1 4 0,-1 1 0,1 4-243,-1 3 0,-1 0 1,-1 0-1,-3 1-530,-2-2 0,3-1 797,-4-5 0,12 5 0,-3 1 0</inkml:trace>
  <inkml:trace contextRef="#ctx0" brushRef="#br0" timeOffset="83">16359 7913 9165,'5'-9'0,"3"3"0,3 0 472,2 3 1,-6 3-1,-3 6 1,-4 5-1,-4 5 1,-6 4 0,-6 2-436,-9 1 1,-6 2 0,-7 0 0,-2-2-229,-1-2 0,1-3 0,5-6 0,5-1-40,4-3 1,0 2 0,9-6 0,2-1 117,1-2 0,7-2 1,3-3-1,3-4 217,1-3 0,1-6 0,3-1 1,4 0-176,3 0 1,7-2 0,3 3 0,2 1-100,2-2 1,1 2 0,2-4 0,1-1 184,-2 2 0,-2-5 0,-4 4 0,-5-2 93,-2 1 1,-7 2-1,-3 4 1,-2-2-20,-2 2 0,-6 2 0,-3 5 0,-5 4-4,-3 3 1,-5 1-1,1 1 1,-2 3 11,-2 4 0,0 3 0,2 3 1,1 1 42,1 2 0,6 4 0,0-3 0,5 1-77,6 3 1,3-3 0,2 2 0,3 1 23,5 1 1,13 2-1,7 1 1,6 2-413,7 1 0,-2 0 0,4-4 1,-3-1 60,-5 1 0,0-4 0,-9-3 0,-3-3 264,-6-4 0,1-1 0,0 2 0</inkml:trace>
  <inkml:trace contextRef="#ctx0" brushRef="#br0" timeOffset="84">18554 7590 7948,'-6'-7'415,"0"3"1,-7 8-1,1 5 1,-1 2-1,1 0-154,-1-3 1,0 3-1,-4-3 1,-2 3-182,0 2 0,-5-1 0,3 2 0,-2 1 19,-2 2 0,2-1 0,2-4 0,5 1-134,2-1 1,7-3 0,3-1 0,2 1-58,2 2 1,2 2 0,3-2 0,8-1 64,6-2 0,4-4 0,4 3 0,2-2-57,4-2 0,-3-2 0,0-1 0,-1 0-282,0 0 1,-1 0 0,-6-1-1,-3-2 108,-1-1 0,3-4 0,-5 4-354,-1 1 1,-5-2 611,-2 0 0,-10 1 0,0 4 0</inkml:trace>
  <inkml:trace contextRef="#ctx0" brushRef="#br0" timeOffset="85">18145 8012 7866,'12'0'457,"0"0"0,8 0 0,5 0 0,8 0 94,7 0 1,0 1-1,4 2 1,-2 1-549,-2-1 0,-2-2 1,-5-1-1,-4 0-17,-3 0 0,-7 0 0,-2 0-3017,-4 0 3031,-6 0 0,-1 0 0,-6 0 0</inkml:trace>
  <inkml:trace contextRef="#ctx0" brushRef="#br0" timeOffset="86">17748 7813 7873,'-13'-4'138,"1"0"1,0 0 0,-1 4 0,2 1 0,1 4 0,2 3 0,-1 3-1,-1 3 436,2 2 0,-3-1 0,4 6 0,0 0-218,3-2 0,2 4 0,4-3 0,2-1-188,4-2 1,9-4-1,5 0 1,4-2-141,3-3 0,9-2 1,-2-6-1,0 0-77,-1 0 0,-8-2 0,2-3 0,-3-6-634,-1-5 0,-6 0 1,-2 2-1,-5-1 255,-4-2 0,2 0 1,-6 1-1,-1 0 290,-2 1 1,-10 1 0,-4 0 0,-2-1 25,-3-2 1,-2 1 0,-9 3 0,-4 2-66,-3 3 0,-1 3 0,-1 5 0,3 1 44,1 3 1,4 3 0,7 5 132,2 1 0,3-1 0,6 1 0</inkml:trace>
  <inkml:trace contextRef="#ctx0" brushRef="#br0" timeOffset="87">19273 7615 7977,'7'-12'94,"-1"1"1,-2 1-1,0 2 1,0-1-1,0 1 1358,0 0 1,0 4-1363,-4-5 1,2 8 0,1 1 0,1 8 0,0 8 0,0 4 0,1 4-185,2 0 0,-4 1 1,1 1-1,-1 2-121,1 1 0,-2-4 0,2-6 0,-3-1-154,-1-3 1,0-1 315,0-2 283,0 1 1,-1-8 0,-2-5-210,-1-7 1,0-4 0,4-2 0,0-3-32,0 0 0,0-2 0,0 3 0,0-2-50,0 2 0,0-3 0,0 0 1,1-1-27,3-3 1,-1-2-1,4 0 1,0 0-100,0 4 1,1-3 0,4 7 0,1 1-23,-1 1 0,2 3 0,1 1 0,3 3-202,1 2 0,-2 1 0,2 4 0,-1 0 409,-3 0 0,4 5 0,1 2 0</inkml:trace>
  <inkml:trace contextRef="#ctx0" brushRef="#br0" timeOffset="88">19596 7925 9153,'4'-8'409,"0"0"1,1 6-1,-2 2 1,1 7-1,-1 4-207,-1 2 1,2-1-1,0 2 1,0 1-237,1 1 1,-3 6-1,2-1 1,-3 3-33,-1 0 1,0 1-1,0 0 1,0 0 65,0 0 0,0-1 1,0 1-1,0-1-42,0-4 0,0-2 1,0-5-1,0-1 30,0 0 0,0-3-456,0-1 41,0-5 221,0 2 171,0-5 1,0-1 0,0-3 0,0-5 73,0-2 1,0-1-1,0 0 1,2-1-5,2 1 0,-3-5 1,5-1-1,-2 0-13,0 0 0,4 2 1,-2 4-1,-1-1 2,1 1 0,2 3 0,-2 3-62,0 0 0,3 2-36,3 4 1,-1 1-1,-1 3 1,-3 5 25,-2 2 0,-1 1 0,-2 1 1,0-1 28,3 0 0,-1 2 1,-4 1-1,-2 2 8,-2-2 0,1-5 0,-3-2 0,-1 2 81,0 1 0,0-3 1,-3 0-1,2 0-41,-2-1 1,-1 4 0,-1-4-1,0 1-37,-1 1 1,1-7 0,-1 3 0,1-4-52,0-1 1,-1 0-301,1 0-249,5 0 1,1-1 0,8-4 607,2-3 0,3-3 0,5-1 0</inkml:trace>
  <inkml:trace contextRef="#ctx0" brushRef="#br0" timeOffset="89">20526 7441 8186,'7'-5'440,"-2"5"1,-6 0 0,-3 7 0,-4 2-305,-4 0 1,0 0 0,0-3 0,-2 1 50,-3 2 0,-1 2 1,-4 2-1,2-1 78,-2 1 0,-6-1 1,-1 2-1,2 1-95,0 2 1,3 0 0,0-1-158,4 0 1,-3 1 0,7-5 0,2 0 0,3-1 53,3-2 0,4 2 0,-3-3-267,1 3 0,4-3 0,6 1 1,5-1 99,7-1 0,3 2 0,6-3 0,-1-1 58,1 1 0,4-2 0,0-4 0,-1 0 75,-2 0 0,-1 0 1,-1 0-1,1 0 7,0 0 1,-6 1 0,-2 2-445,-3 1-1699,-2 0-293,-5-4 2396,-2 0 0,1 6 0,1 1 0</inkml:trace>
  <inkml:trace contextRef="#ctx0" brushRef="#br0" timeOffset="90">20774 7565 8108,'5'-12'416,"2"5"274,6 3 1,-5 4 0,-1 4 0,-2 4-478,-2 3 0,-1 6 1,-2 0-1,0-2-130,0-2 0,0 4 0,0 0 1,0-2-176,0-2 1,0-4-556,0-1 695,0 0 1,0-2-85,0-6 1,5-2 0,3-4 0,3-1-94,2 0 1,-1-2 0,1-3 0,-1 0 106,0-1 1,1 1 0,-1-1-1,1 0 14,-1-4 0,-1 3 1,-1-1-1,-3 4 80,-2 3 5,5 5 1,-9-1-48,3 8 1,-2 7 0,-2 6 0,0-2 40,0-1-41,0-2-11,0-5 0,0 4-83,0-4 154,0 0-34,0-2 0,1-5 5,3 0-45,3 0 1,1 0 0,1-1 32,0-3-46,2 2 1,0-9-1,-1 4-379,-2 1 392,0-5 0,1 5 1,-1-4 70,2 2-87,1 0-12,-5-5 1,6 5-1,-6 0 1,3 0-1,-1 1 1,2 1-12,1 1 255,-5 3-267,6-3 1,-6 10 0,7 4-1,-1 3 1,-1 3-97,-2 2 0,0 5 1,-5-2-1,0 2-114,2-1 1,-5 5 0,3-4 0,-2 0-807,-2 2 1,0-5 1050,0 2 0,0-1 0,0 5 0</inkml:trace>
  <inkml:trace contextRef="#ctx0" brushRef="#br0" timeOffset="91">5296 10530 7924,'0'-7'374,"0"-2"1,0 9 0,0 7 75,0 7 1,1 4 0,3 5 0,5 1 0,0 3-1,1 4 1,-2 3-656,2 2 0,1 1 0,0 0 1,-2 1-1,-2-3-147,-1-1 0,-2-4 0,-3-7-334,4-2 0,-4-3 686,3-6 0,-3 6 0,-1 1 0</inkml:trace>
  <inkml:trace contextRef="#ctx0" brushRef="#br0" timeOffset="92">5209 11075 9274,'12'0'328,"1"0"0,-1-1 0,2-2 0,1-2-263,2-2 1,3-2 0,-2-3 0,2 0-305,2-1 1,5 0 0,2-3 0,-1-2 238,-2-1 0,-1-2 0,-1-3 0</inkml:trace>
  <inkml:trace contextRef="#ctx0" brushRef="#br0" timeOffset="93">5197 10641 7210,'5'-12'1881,"2"4"-1495,5-1 0,2 7 0,1-3 0,2 4-156,-2 1 0,3 0 0,0-1 1,0-2-414,0-1 0,2 0 0,-3 4 0,-2 0-1099,-1 0 1282,-7 0 0,4 0 0,-4 0 0</inkml:trace>
  <inkml:trace contextRef="#ctx0" brushRef="#br0" timeOffset="94">5668 10455 8591,'-2'-5'860,"-2"5"1,3 11 0,-3 9 0,2 4-664,2 1 0,0 4 1,2 1-1,1 3-135,1 6 0,4-2 0,-2 3 0,0-4-287,4-3 0,-3-7 1,1 0-1,2-5-236,1-3 1,-3-3 0,0-6-107,2 0 567,1-7 0,1 9 0,1-4 0</inkml:trace>
  <inkml:trace contextRef="#ctx0" brushRef="#br0" timeOffset="95">5643 10778 8095,'-12'0'1986,"5"-6"-1358,3-2 1,5 1 0,6-1-454,5-2 1,9 3-1,0-1 1,2 0-642,2 1 0,4-4 0,0 2 0,0 0-1898,1 1 2364,2-3 0,-1 4 0,0-6 0</inkml:trace>
  <inkml:trace contextRef="#ctx0" brushRef="#br0" timeOffset="96">6536 10654 7531,'-7'-9'2274,"3"1"-701,3 0 1,2 2-1336,3 6 0,-1 2 0,5 6 0,0 2-106,-1 1 0,4 1-187,-2 0 1,2-1 0,1-1 0,0-3 42,1-2 0,-4 0 1,3-7-1,1-2-305,1-4 0,1-3 1,0-2-1,2 1 173,-2 0 0,-1 1 0,-2 1 1,1 3 280,-1 2 1,-4-4-1,1 5-65,0 1 1,-3 3 0,-2 5-237,-3 3 1,-1 4 0,-1 3 0,-3 3-192,-4 2 1,-4 0-1,0 5 1,-2 0-220,-2 0 0,2-6 0,-3-3-24,4-2 1,-1-5-1,-1-3 598,-2 0 0,-5-2 0,3-4 0</inkml:trace>
  <inkml:trace contextRef="#ctx0" brushRef="#br0" timeOffset="97">6375 10319 8892,'0'-7'2759,"5"5"-2759,4 7 0,7 10 0,3-1 0</inkml:trace>
  <inkml:trace contextRef="#ctx0" brushRef="#br0" timeOffset="98">7826 10381 7969,'-6'-7'1012,"-2"4"0,-3 7 0,-3 9-495,-2 6 1,1 6-1,-5 2 1,1 2-289,0-1 1,4 2 0,-2-1 0,5-3-164,3-4 0,4 0 0,6-5 1,3-2-290,5-1 1,9-7-1,6-3 1,8-3-613,4-1 1,2-1 0,2-5 0,2-5-1302,-2-4 2136,-2-1 0,0-8 0,-1-2 0</inkml:trace>
  <inkml:trace contextRef="#ctx0" brushRef="#br0" timeOffset="99">8124 9922 7836,'-13'-8'1499,"1"-1"1,1 8-1112,2 1 1,3 7 0,3 9 0,-1 6 0,2 6-155,5 5 1,1 6-1,7 5 1,3 8-343,0 7 1,0 1-1,-2 7 1,-1-3-769,-3-7 0,3-4 0,-4-17 0,1-3-1027,1-4 1903,-1-3 0,4-7 0,1-1 0</inkml:trace>
  <inkml:trace contextRef="#ctx0" brushRef="#br0" timeOffset="100">8434 10542 12637,'12'-4'559,"0"-2"-590,1-1 1,-1-4-1,1-2 1,-1 2-74,0 0 1,-5 0-1,-3-2 1,-2 1-327,-2-1 0,0 5 335,0 0 1,-6 5 0,-3-1 0,-5 4 122,-3 4 1,-1 4 0,3 8 0,0 1-45,4 3 0,-4-1 0,5 3 0,2-3-147,1-1 0,3 3 1,4-5-1,0 0-186,0-3 0,4-4 0,3-2 0,3-1-365,3 1 0,8-4 0,-2 1 714,1-2 0,3-8 0,-4-1 0</inkml:trace>
  <inkml:trace contextRef="#ctx0" brushRef="#br0" timeOffset="101">8830 10468 8348,'-12'1'317,"0"3"1,-1-1 0,1 5-1,-1 0-5,1-1 0,-2 4 0,-1-2 0,0 2 12,4 1 1,0 0-1,7 1-120,1-1 0,3-5 1,4-3-63,4-2 0,5-2 1,2 0-1,2-2-216,-2-2 0,3-1 0,-2-5 1,-1 2 23,-1-2 0,-2 0 0,1 1 579,-1 0-423,1 1 1,-6 3-361,-3 5 1,-3 5-1,-1 8 1,-1-1-52,-3 0 1,1 1 0,-4-1 0,1 1-1053,4-1 0,0 0 1357,2 1 0,6-6 0,1-2 0</inkml:trace>
  <inkml:trace contextRef="#ctx0" brushRef="#br0" timeOffset="102">9017 10492 7996,'12'0'394,"0"2"1,-1 2-176,-2 4 0,-3 3 0,-3 2-11,1-1 0,1 0 1,-5 1 587,0-1 49,0-5-579,0-1 0,0-8 0,0-2 12,0-4 1,0-3-1,0-2-216,0 1 0,5 0 0,3-2 0,3-3 0,2-2-254,-1 0 1,5-9-1,1 3 1,-1-1-676,1 0 1,4 1 866,-1 0 0,3 6 0,0 1 0</inkml:trace>
  <inkml:trace contextRef="#ctx0" brushRef="#br0" timeOffset="103">10641 9624 7843,'-1'-11'195,"-3"3"1,-5 7 552,-2 7 0,5 10 1,1 13-1,4 6 1,1 9-1,0 9 1,1 5-1,4 0-363,3-3 0,-1 7 0,0-9 0,-1 7-1052,1 2 0,-4-3 1,1-5-1,-2-10-705,-2-8 0,1-6 0,2-7-746,1-2 2118,0-9 0,2-6 0,0-6 0</inkml:trace>
  <inkml:trace contextRef="#ctx0" brushRef="#br0" timeOffset="104">10530 10133 8019,'-7'-6'796,"1"5"0,8-5 0,2 6-189,4 0 0,7 0 0,3 0 0,0 0-483,0 0 1,5-4 0,1-1 0,3-2-712,1-3 0,6-1 0,-1-1 0,-1-2-3062,0-3 3649,-6 4 0,4-11 0,-5 5 0</inkml:trace>
  <inkml:trace contextRef="#ctx0" brushRef="#br0" timeOffset="105">11001 9674 8304,'-4'8'808,"0"0"0,-1 5 0,5 5 0,0 2-90,0 7 0,2 3 0,2 7 0,3 0-427,0 0 1,4 1-1,-4-1 1,0 0-501,-3 0 1,-2-5 0,1-3 0,1-4 12,-1-5 0,-2 2 0,-1-5-884,0-2 858,0-1 0,2-7 0,1-4 1,2-6 92,2-5 0,-3-3 0,4-2 1,2 1 49,1-1 1,-3-2 0,1 1 0,0 3 8,2 0 0,-2 6 0,-1 1-185,1 2 1,3 2 0,-1 2 0,-2 2-207,-1 4 0,-3 3 0,1 2 0,1-1-154,0 0 0,2 1 0,3-1 615,0 1 0,1-1 0,-1 0 0</inkml:trace>
  <inkml:trace contextRef="#ctx0" brushRef="#br0" timeOffset="106">11522 10170 7838,'-13'0'0,"1"0"0,0 0 0,-1 0 666,1 0 1,-2 1 0,-1 3 0,-2 5-205,2 2 1,1-3-1,3 0 1,2 2-279,0 1 1,7-3 0,-1-1-175,6-1 1,4-2 0,6-4 0,4 0-105,4 0 0,1-4 0,0-2 1,-3-1-125,-1-2 0,3-2 0,-5-2 228,-1 1 0,-1 1 499,-2 2-434,-5 4 0,-7 10 0,-7 4 0,-1 2 10,0 1 1,5 1 0,-1-1-452,3 0 0,1-3 254,0-1 1,5-5 0,3 1 0,3-3 12,2-1 0,-1-5 0,1-4 0,-1-2 56,0-1 0,1 2 1,-1-1-1,1-3 21,-1 1 0,0-1 0,1 2 0,-2-2 5,-3-3 1,3 2-1,-4-6 1,1 1 38,1 0 1,-5-7 0,3 1 0,-2-6 57,-2-7 1,2 1-1,-1-8 1,-1 1 47,-1 1 0,-2-3 0,0 6 0,0 3 7,0 8 0,-5-2 0,0 12 243,-2 2 0,3 4 0,-4 8-207,-2 11 1,3 7-1,0 14 1,2 6-34,2 9 1,-3 9-1,2 13 1,2 3-102,0 5 1,-2-5 0,-1-4 0,-1-7-598,1-4 1,-1-3 0,3-2 0,-1-6-674,1-6 0,3-4 0,5-8 1233,3-5 0,3-1 0,1-9 0</inkml:trace>
  <inkml:trace contextRef="#ctx0" brushRef="#br0" timeOffset="107">11646 10021 7763,'1'-11'0,"2"1"651,1 2 0,10 1 0,0-2 0,2 0-12,2 0 0,8-2 0,0-2 0,5 1-1054,3-1 1,6 1-1,3 0-2528,1-1 2943,-10 1 0,13-1 0,-8 1 0</inkml:trace>
  <inkml:trace contextRef="#ctx0" brushRef="#br0" timeOffset="108">16892 9860 7893,'1'-11'1312,"2"4"0,1 7-894,-1 7 0,3 9 1,-1 5-1,1 4-210,-1 4 1,1-3 0,-4 3 0,2-3-208,-1-1 0,-1-2 0,-2-1 0,0-2-283,0-2 0,0-2 1,0-3-269,0-1 572,0-5 1,0-3 0,1-8-59,3-4 1,-3-3 0,5-2 0,-2-1-35,0-2 0,5 1 1,-4-5-1,1 1 16,-1 0 0,3-1 1,-2-3-1,-1 0-65,1-4 0,4-6 0,-2 2 0,1-2-113,0 0 0,6 4 0,-3-2 1,2 4 18,0 3 1,4 12 0,2 1 0,2 4 212,-1 4 0,3 2 0,-5 1 0</inkml:trace>
  <inkml:trace contextRef="#ctx0" brushRef="#br0" timeOffset="109">17438 10207 8158,'0'-12'0,"0"-1"1002,0 1 0,-2 0 0,-2-1 1,-4 1-668,-3-1 0,-2 6 1,1 3-1,0 3-242,-1 1 0,1 1 1,-1 3-1,1 5-189,0 2 0,-1 1 0,2 1 0,2-1-237,0 0 0,7 1 0,-3-1-12,4 1 1,2-2 0,2-2 205,1-1 0,6-5 0,-2 1 1,3-2 60,2-2 0,-1-4 1,0-2-1,1-1 31,-1-2 1,1 2-1,-1-2 159,0 0 0,0-2 1,-3 0-1,-1 1 262,2 2 1,-3 5-275,1-1 1,-4 3-1,5 1 1,-1 1-97,-1 3 1,2 3-1,-3 5 1,-1 1-269,1-1 0,-2 1 0,-3 0 0,2 2-230,1 2 1,2-2 0,-3-5-1,1-2 494,-1 2 0,3 1 0,1 1 0</inkml:trace>
  <inkml:trace contextRef="#ctx0" brushRef="#br0" timeOffset="110">17760 10033 8386,'0'-12'1149,"6"5"1,2 2 0,3 1-831,1-1 0,6 1 0,2 3 0,0-2 0,1-1 0,1 1 1,1 1-1,1-1-633,-4-1 0,3-1 1,-6 5-1,1 0-758,0 0 1072,-1 0 0,-5 0 0,1 0 0</inkml:trace>
  <inkml:trace contextRef="#ctx0" brushRef="#br0" timeOffset="111">18455 9798 7402,'0'-8'-91,"0"-1"0,0 5 250,0-4-66,0 5 0,0-8-23,0 3 1,0 1-1,0-1 274,0-2 255,0 5-204,0-6 1,-2 8 715,-2-6-346,3 7-110,-5-4-695,6 6 1,0 2 0,0 2 0,2 5 79,2 7 1,-1-1 0,5 5 0,0 2-135,-1 2 1,3 1 0,-5-2 0,1-1 35,-1-1 0,3-2 0,-3 2 0,-3-5-50,0-2 0,-2-2 0,1 0 0,2-3-2,1-1-106,0-5 344,-4 3 1,0-8 0,0-2 84,0-4 0,0-3 0,0-2-165,0 1 1,0 0 0,0-2 0,0-1-14,0-2 1,0-6 0,0-1-1,0-3-226,0-1 0,0 1 0,0-1 0,1-1-86,4 2 0,0 5 0,5 2 1,-2 2-125,2 3 1,-3 3 0,1 2 107,1 2 0,3 5 0,0-1-721,0 3 1014,1 6 0,-1 2 0,1 5 0</inkml:trace>
  <inkml:trace contextRef="#ctx0" brushRef="#br0" timeOffset="112">18790 9885 7813,'0'-9'3128,"0"1"-2765,0 5 1,0-1-237,0 8 1,0 3 0,1 6 0,2-1-100,1 0 1,4 6-1,-4 2 1,0 0-170,2 1 1,-5-4-1,5 2 1,-2-1-118,0-3 0,0 3 0,-4-2 0,0 0 31,0-3 0,0 0 0,0-1 1,0 1 70,0-1 0,0 0 97,0 1 169,0-1 35,0-5 0,0-3-154,0-8 1,0 1 0,2-5 0,0-2-9,2-1 0,2-1 1,-3 0-1,2-1 9,2 1 1,1-5-1,3 1 1,-1 0 5,-2 3 1,1 4 0,3 1 46,0-1 1,1 2 23,-1-2 1,1 7-199,-1-3 0,-4 10 1,-1 3 54,-1 3 0,-2-3 0,-4 0-75,0 2 0,0 1 0,0 2 14,0-1 1,0 0 0,-2 1 107,-2-1 1,2-4 0,-7 1-1,0 0 1,-2 1 247,-2-2 1,-3 3-1,-2-2-173,-2 2 1,5-3-1,-3-1 1,2-2 248,-1-2 1,1-2-322,3-1 1,5 0-413,0 0 1,5-1 435,-1-3 0,8-9 0,3-6 0</inkml:trace>
  <inkml:trace contextRef="#ctx0" brushRef="#br0" timeOffset="113">16334 10021 7834,'0'-8'2003,"0"0"-1376,0 5 90,0-3-437,0 6 1,-1 0-34,-4 0 1,-2 4-170,-5 1 0,0 3 1,-1-3-1,1 1-108,-1-1 1,1 5-1,-2-3 1,-2 1 20,-5 0 1,-2 1 0,-2 3 0,0 1 36,0-1 1,5-4-1,-1 0 1,0 2-33,2 1 1,-3-3 0,4-1 0,0-1 25,0-3 1,6 2 0,3-1-25,0-1 0,3 0 0,1-1 5,-1 3 43,5-1 201,-5-4-26,6 0 0,-1 0-93,-3 0 1,3 1 99,-4 3-321,4-2-139,1 3 74,0-5 162,0 0 0,4 2 1,2 0-1,1 2 1,2-1-1,2 0 1,2 0-48,-1 1 1,6 5 0,4 0 0,4 2 0,4 1 0,4 2 0,3 1 0,3 2-157,0-2 0,-3 3 1,-4-3-1,-4-3-185,-3-2 1,-5-3 0,-2 2 203,-1 0-41,-2-1 14,-3 4 1,-8-5 0,-3-1 0,-6-2-330,-3 0 536,-2 0 0,-3-4 0,0 0 0</inkml:trace>
  <inkml:trace contextRef="#ctx0" brushRef="#br0" timeOffset="114">14114 10468 7672,'-7'0'1957,"1"0"1,8 0-1794,2 0 1,-1 0 0,5 0 0,2 0-130,1 0 0,5-2 1,2-1-1,1-2-59,3-2 1,6 3-1,1-3 1,0 0-61,1 0 1,-2 0 0,3-2 0,0 2-297,-4 1 1,2 1-1,-3 2 1,-3-1 135,-4 1 0,-3 2 1,-3 1-273,-1 0 459,1 0 108,-7 0 0,-1 0-260,-10 0 0,3 0-1076,-7 0 1285,7 0 0,-4 0 0,6 0 0</inkml:trace>
  <inkml:trace contextRef="#ctx0" brushRef="#br0" timeOffset="115">14846 10182 7828,'0'-12'285,"0"0"1,0-1 1474,0 1-1236,0-1 1,0 5-241,0 0 0,0 6-210,0 2 1,1 7 0,2 8-1,2 3-26,2 2 0,0 0 1,3 5-1,-3 1-99,-2 3 1,3-3-1,-4 3 1,-1-2 21,-1-3 0,-1-3 0,2-2-557,1-1 0,0-1 228,-4-5 304,0-5 1,0-3 28,0-8 1,0-3 0,0-5 0,0-1-34,0 1 0,0 0 0,1-2 0,2-1-54,1-2 1,5-5 0,-5 3 0,0-2-6,1 0 1,-2 5 0,4-3 2,-2 1 0,4 1 0,-4 6 0,1 1-5,-1 2 0,5 5 228,-2-1 0,2 8 0,0 6 0,-4 4-48,0 2 0,2 2 0,-4-3 0,-1 3-39,-2 2 1,4-4-1,-1 4 1,-2-3 52,0-1 1,-2-7 65,0-1-5,0 1-132,0-2 1,4-7 0,1-9 13,2-2 0,-2-1 0,3-2 0,0-1-43,-1-2 0,4 1 0,-3 2 0,2-2 24,-2-5 1,-1 3-1,-4 2 1,2 2 82,2 1 1,-3 1 65,5 0 1,-5 5-70,4 2 1,0 10 0,5 4 0,-2 5 47,-3 3 0,3 5 0,-3-2 0,2 4-106,-2 1 0,2-1 0,-6 1 0,-1 0-393,-2 0 0,3-5 320,0 1 1,2-6-1,-2 0 4,4-5 1,-1 0 136,1-6 0,-5-1-382,1-8 0,2 3-541,-2-7 1,0 5 833,-4-4 0,0 0 0,0-5 0</inkml:trace>
  <inkml:trace contextRef="#ctx0" brushRef="#br0" timeOffset="116">19918 9587 8057,'-12'0'297,"-1"6"1,1 0-1,0 3 1,-1-1 0,-1 2-1,-1 2 25,-1 5 0,-6-4 0,1 5 0,-2-1-167,-2-1 0,0 6 0,0-1 0,-1 1-230,-3-1 0,3 1 0,-3-4 1,3 0 121,1 0 0,0-6 1,2-4-1,2 0-183,4-1 1,4 3 151,0-6 17,6 0 0,5-2 0,9 0 16,5 3 1,3-1-1,-1-4 1,1 1-17,2 3 1,3-2 0,-2 3-1,0-1-15,0 0 1,3 5 0,-3-5 0,-1 0-22,1 1 0,3-2 0,-3 4 1,0-1-199,0-4 1,4 4-1,-1-2 1,1-1 61,-2-2 0,4 3 0,-5 0 0,2-1 89,-1-2 0,0-1 1,2 0-1,-3 0 72,-1 0 1,-2 0-1,-3 0 1,-1 0 140,1 0 0,-5 0 88,0 0-91,-5 0-141,2 0 1,-6 0 0,-2 2-245,-1 2-536,-6-3 0,8 5-124,-7-6 0,8 0 539,1 0 0,6-6 0,6-1 0</inkml:trace>
  <inkml:trace contextRef="#ctx0" brushRef="#br0" timeOffset="117">20327 9699 8103,'0'-9'2207,"0"1"-779,0-2-807,0 5-537,0-1 0,0 8 1,0 2-101,0 4 1,0 3-1,0 2 1,0 0-176,0 4 1,5 2-1,-1 5 1,-2-2 60,0-2 1,-2 1 0,0 2 0,0-2-158,0-4 0,0-4 0,0 0 0,0-1 213,0 1 0,0-5 238,0 0-83,0-5-103,0 2 1,0-6-76,0-3 1,0-3 0,0-5 1,0-1 0,0-3 0,1-2 1,2 0 41,1 0 1,4-4-1,-2 1 1,1-2 53,2-2 0,-2 0 1,2 2-1,0 2 73,2 5 1,-2-2 0,-1 1 41,1 2 0,2 3 0,2 3-3,-1 5 1,-3 3 0,-3 2 0,1 3-54,0 5 0,0 2 0,3 2 0,-3 4-57,-2 4 0,-1 2 0,-2 2 1,0-2-170,3-2 1,-1 2 0,-4-3-1,0-1-145,0-3 0,0-2 406,0-1-129,0-1 0,1-5 196,3-3 0,-1-4 0,5-4 0,2-4-74,1-3 0,1-3 0,1-1 1,-1-2-18,0 2 0,2-4 0,1-1 0,2 0 27,-2-1 1,-1 5 0,-2-4-1,1 2-37,-1 3 0,-4-1 0,1 2 0,0 4 55,2 3 0,-2 3-74,-1 4 0,-1 6 1,1 2-1,-4 4-44,-2 5 0,2 2 1,0 6-1,-1 0-3,-2 0 1,-1-2 0,0-1-1,0-3-137,0-1 1,0-1-1,0-5 1,1 1-280,3-1 0,-1 0 251,5 1 0,-3-6 65,3-3 0,-4-3-560,4-1-166,-5 0 831,3 0 0,-6-5 0,0-2 0</inkml:trace>
  <inkml:trace contextRef="#ctx0" brushRef="#br0" timeOffset="118">11534 6511 7826,'-1'-8'209,"-2"0"1,-2-1-1,-2 3 1,-2 0 265,2 1 0,-4 3 0,3-1 1,-3 8-1,-1 7 0,-2 9 0,-1 6-71,-2 6 1,-1 9 0,3 4-1,0 4-133,4 0 1,4 8 0,7-6 0,2 4-143,2 2 0,8 3 0,9 1 0,4-7-299,3-7 0,4-6 0,7-9-125,2-4 1,-1-13 0,4-5-1,-1-4 1,-3-4 123,-2-2 0,0-5 1,-3-3 170,-1-4 0,1-4 0,-3-10 0</inkml:trace>
  <inkml:trace contextRef="#ctx0" brushRef="#br0" timeOffset="119">12427 6908 7763,'-1'-11'466,"-3"3"1,-2 4 0,-2 8 0,4 5 0,2 5 0,2 4-1,0 1-207,0 3 0,4 2 0,2 1 0,0 0-523,-1-1 0,3 0 0,-4-4 0,-1-3-1223,-1-3 1,3-3 1486,3-3 0,3-8 0,2-7 0</inkml:trace>
  <inkml:trace contextRef="#ctx0" brushRef="#br0" timeOffset="120">12328 6697 7854,'0'-5'1442,"0"5"-1166,0 7 1,0 0-1,1 1 1,3 1 15,5 2 0,2 2 0,3-2-292,2-3 0,-2-2 0,4-6 0</inkml:trace>
  <inkml:trace contextRef="#ctx0" brushRef="#br0" timeOffset="121">12787 6995 8047,'-7'0'1407,"1"5"1,8-3 0,1 3-1774,1 1 1,1-5 0,-1 3-586,5-2 0,0-4 951,0-2 0,7-3 0,-2-5 0</inkml:trace>
  <inkml:trace contextRef="#ctx0" brushRef="#br0" timeOffset="122">12960 6933 7984,'9'0'670,"-1"0"0,3 0-429,4 0 0,-1-1 0,4-2 0,-2-3-217,1-1 0,4 0 0,-3-2 1,-1 1-51,1-2 0,-1 0 1,-6 1-1,-1 0 50,-2 0 0,-5 2 0,1-1 208,-3-2 1,-1 3 0,-1 0-40,-3 2 0,-3 0 1,-6 5-1,1 0-28,-1 0 1,1 6 0,0 1 0,-1 1-113,1 0 1,1 1-1,1 3 1,3 0-171,2 1 1,1-1 0,4 2 0,0 1-183,0 2-84,0-1 143,0-3 0,5-5 0,5 0 0,4 1 0,2-1 0,1-1-852,1-2 0,-3-1 0,5-4 1092,2 0 0,-4-11 0,0-2 0</inkml:trace>
  <inkml:trace contextRef="#ctx0" brushRef="#br0" timeOffset="123">13481 6896 7745,'-7'0'1203,"2"0"1,4 0 0,-2 1-1170,-1 3 1,0-1-3311,4 5 3276,0 1 0,0 3 0,0 0 0</inkml:trace>
  <inkml:trace contextRef="#ctx0" brushRef="#br0" timeOffset="124">14759 6499 8391,'0'-6'449,"0"6"1,0 9 0,1 6 0,3 5 0,3 4-165,0 1 1,4-1-1,-4 1 1,1-1-251,1-4 0,-3 2 0,3-5 0,-5-2-131,-3-1 0,1-6 17,2 0 143,-3 1 0,3-4 1,-7-5-1,-1-7 42,2-4 0,0-1 1,2-1-1,0 0-16,0-4 1,0 2 0,0-6 0,0 1-79,0 0 0,0-3 0,0 1 0,2-4 32,2-3 1,-3 0 0,5 4 0,-2 0-339,0 0 1,6 1 0,-2 0 0,3 4-300,1 3 1,5 5-1,1 2 1,1 3-103,3 2 1,1 0-1,4 7 695,2 2 0,2 8 0,6 8 0</inkml:trace>
  <inkml:trace contextRef="#ctx0" brushRef="#br0" timeOffset="125">15317 6710 8635,'-13'-7'474,"1"1"1,0 6 0,-1 0-367,1 0 1,-1 2-1,1 2 1,0 4-1,-1 3 1,1 1-1,-1 1-105,1-1 1,5 1 0,3-1-74,3 0 0,2 0 0,3-4 44,4-4 1,3-3 0,2-1 0,-1 0-74,1 0 1,3-4-1,1-1 1,-2-2-40,-1-3 0,-2 0 0,0 1 0,0 1 235,-4-2 1,1 3 0,-3 0 556,1 2-512,-4-5 0,2 10-121,-5 0 1,0 5-1,0 8-235,0-1 0,0-3 1,0-1-687,0 1 1,1-3-1154,4-2 2053,2-3 0,5-1 0,0 0 0</inkml:trace>
  <inkml:trace contextRef="#ctx0" brushRef="#br0" timeOffset="126">15491 6511 7501,'11'-8'314,"-2"1"1,-1 2 0,2 0 0,1 1 0,2 0 0,-1 1 163,0 2 1,5 0 0,1-2-826,1-1 1,-2 0-1,2 4 1,-1 0 0,-2 0 346,2 0 0,2-6 0,4-1 0</inkml:trace>
  <inkml:trace contextRef="#ctx0" brushRef="#br0" timeOffset="127">16049 6251 8035,'0'-13'2671,"0"5"-2353,0 0 0,0 11 0,1 1 0,2 5-280,1 4 1,1 1-1,-2 2 1,1 3-109,-1 1 0,3-1 0,-2-4 0,-2 2-341,0-2 0,-2-1 0,0-2 71,0 0 0,0-3 251,0-1 1,0-7 0,0-1 547,0-7-419,0 2 0,0-10 0,0 2 1,0 0-123,0-1 1,0 1-1,0 0 1,0-3-87,0 0 0,0-2 0,0 1 1,1-3-10,3-4 0,-2 0 0,2-1 0,-1 0-123,1 0 0,3 4 0,5 2 1,2 3-1,2 5 300,5 5 0,2 5 0,8 6 0,0 2 0</inkml:trace>
  <inkml:trace contextRef="#ctx0" brushRef="#br0" timeOffset="128">16371 6424 7321,'0'-12'2072,"0"0"-891,0-1 0,0 5-103,0 0-896,0 5 1,0-1 0,0 8-75,0 4 1,0 5-1,1 3 1,2 5-466,1 2 0,5 6 0,-5 1 203,-1 2 0,2 0 0,-1 2 0,-1-2 0,-2-2-493,-1-2 1,0-7 0,0-4 449,0 1 1,0-4 302,0 3 79,0-4-172,0-6 1,4-7 0,1-8 0,-1-3-11,1-1 0,2-5 1,6-1-1,-1-1-14,0-3 1,1 4 0,-1 0-1,1 2 154,-1-1-150,0 6 11,1 0-7,-1 4 73,1 0 1,-5 2 324,0 5-369,0 0 1,-1 5-1,-3 3 1,-2 3-24,-2 2-437,0 5 272,0-4 1,-6 3 42,-2-4 1,-2 3 0,-1 1 0,0-2-727,-3-1 538,-1-2 157,3 1 1,-5-5 0,1-1 0,1-2 0,1-2 0,2-2-1361,-1-1 1510,6 0 0,-4-5 0,4-2 0</inkml:trace>
  <inkml:trace contextRef="#ctx0" brushRef="#br0" timeOffset="129">16830 6189 7893,'0'-7'1113,"0"1"1,1 6 0,3 0-998,5 0 1,2-1 0,1-2-110,1-1 1,0 0 0,3 3 0,0-2 0,-1-1-195,-1 1 0,-2-3 0,1 2-1371,-1 2 0,-4 0 1558,1 2 0,-1-5 0,4-2 0</inkml:trace>
  <inkml:trace contextRef="#ctx0" brushRef="#br0" timeOffset="130">16768 6424 7786,'12'0'432,"5"0"508,-1 0-584,1 0 1,-5 0 314,1 0-311,5 0 104,-5 0-756,5 0 249,0 0-176,-4-5 1,5 2 0,-3-4 0,0 2-1537,-1 2 1565,5-4 190,-7 6 0,5-10 0,-5 4 0</inkml:trace>
  <inkml:trace contextRef="#ctx0" brushRef="#br0" timeOffset="131">17562 6003 7780,'0'-13'66,"0"1"1,0 0 0,0-1 1054,0 1 1,0 3 0,0 1-423,0-1 1,0 4-550,0 5 0,1 7 1,5 10-1,5 4-35,4 2 0,7 11 0,-1 4 0,3 2-146,5 2 0,-3-3 0,3 2 0,-4-4-110,-4-4 0,-5-2 0,-6-6 1,-3-1 35,-2 1 1,0-1 0,-7-2 0,-2-3 31,-4-1 1,-5 3 0,-2-5 0,-3-1 0,-1-1 1,0-2 0,-3-1 0,2-2 37,2-5 0,1-3 1,1-1-1,0 0-50,1 0 1,1-4 0,3-1 0,1-2 10,2-3 1,5-5 0,-1-3 0,3-1 19,1-3 1,0 2-1,1 0 1,3-1-59,5 2 0,2-1 0,2 5 0,4-1-20,4 1 0,2 2 0,3 4 0,2 0 26,1 0 0,4 2 0,-4 0 0,-2 0-109,-1 0 0,-6 3 0,-4-3 0,-3 0-1632,-5 0 1846,3-1 0,-10-4 0,5-1 0</inkml:trace>
  <inkml:trace contextRef="#ctx0" brushRef="#br0" timeOffset="132">17376 5631 7919,'-7'-13'484,"3"1"0,2-1 899,2 1-462,0 5-944,6 2 1,-3 9 0,3 1-977,0 2 1,-2 1 998,-4 5 0,6-1 0,0 1 0</inkml:trace>
  <inkml:trace contextRef="#ctx0" brushRef="#br0" timeOffset="133">18083 5854 7866,'0'-7'550,"1"2"1,3 6 0,4 3-1,2 6 1,0 3 0,-2 5-1,0 2-135,-1 2 1,3 0-1,-5 0-310,2-2 1,-4 1 0,1 3 0,-3-4 123,-1-3 1,0 1 0,0-2-235,0-1 0,0-5-573,0-2 427,0-5 0,0 1 0,2-8 88,2-4 1,-1-3 0,5-3 0,2-1-39,1-2 0,-3-3 1,0 2-1,2-2 10,1-2 0,1-1 0,-1 0 1,-1 0 78,-2 3 0,0 5 0,5-1 0,-2 5 151,-3 3 1,3 5 0,-3-1-126,3 3 0,-2 2 0,-2 5 0,0 5 157,-1 4 0,-1 7 0,1-1-256,0 2-43,-2 2 195,2 0-264,-5 0 0,4-2 1,-5-2 56,0-5 1,2-2 82,2-2 1,-3-3 41,4-1 0,-3-5 51,2 1-97,-2-3 223,9-6-112,-10-2 0,10-7 0,-3-1 0,2-3 0,0 0-25,-2 0 1,-1-4 0,3 3-151,-2-1 132,-5-3 0,8 8 0,-4-4 0,1 1-10,0 2 0,0 4 1,5 2 49,-1 2 1,1 5-1,-1 1 1,0 4 64,1 7 1,-1 3 0,-1 3 0,-1 3-59,-2 1 0,-1 2 0,1 4-127,-4 0 159,3 0-477,-5-1 207,3-4-8,1 3 69,-5-9 1,6 4 0,-4-6-1174,1 1 1296,5-1 0,-2 0 0,6 1 0</inkml:trace>
  <inkml:trace contextRef="#ctx0" brushRef="#br0" timeOffset="134">19360 6040 8473,'4'-12'0,"0"-1"420,-1 1 0,3 6 1,-2 6-1,-2 7 1,0 4-1,-4 3 1,0 1-303,-2 2 1,-10 5 0,0-3 0,-4 2-686,-4-1 1,-1-3 0,-1 2 0,2-2-934,1-6 1500,1 1 0,-5-5 0,0 5 0</inkml:trace>
  <inkml:trace contextRef="#ctx0" brushRef="#br0" timeOffset="135">20079 5866 8023,'0'-12'984,"-1"4"1,-2-1 1267,-1 0-2061,0 3 0,5 2 1,4 8-1,1 6-75,1 5 1,4 0-1,-2 7 1,2 4-147,1 6 1,0 8 0,1 3-147,-1 1 0,-5 1 0,-3 4 1,-2-4-1,-2-5 2,0-6 1,-2 1 0,-2-6 0,-3-3 169,0-4 0,-6 0 1,3-5-1,0-2 126,-1-1 1,0-3-1,0-2 1,2-2-280,0-1 1,1-2 0,-4-4-85,-1 0 0,1-6 0,1-2 57,2-3 0,4-6 0,5 1 0,0 1-14,0 1 0,5-3 0,2 0 0,2-1 0,-1 0 0,0-4 1,5 2-1,0 0 2,4-1 1,-3 5-1,4-4 1,-2 2-32,1 3 1,3-3-1,-3 0 1,-2-1-634,-1-3 860,-2-1 0,1-2 0,-1 0 0</inkml:trace>
  <inkml:trace contextRef="#ctx0" brushRef="#br0" timeOffset="136">19869 5593 8182,'-6'-12'1052,"5"5"1,-3 2-1406,8 5 0,3 4 0,5 1 0,2 1 353,2-1 0,4-1 0,4-4 0</inkml:trace>
  <inkml:trace contextRef="#ctx0" brushRef="#br0" timeOffset="137">20662 5730 7863,'7'0'557,"-3"0"0,-8 1 0,-4 3-216,-3 5 1,-6 2-1,-1 1 1,-1 0-134,-3 1 1,-1 3 0,-2 2 0,0 2-74,0 2 0,6 5 0,2 4 0,4-1-265,0 0 1,6 3 0,3-5 0,4-3-137,4-3 1,9-7 0,7 1 0,5-2-292,4-1 0,-1-7 0,5-1 0,0-4-104,-1-1 1,2-1 0,-5-4 660,-1-3 0,-8-3 0,-2-1 0</inkml:trace>
  <inkml:trace contextRef="#ctx0" brushRef="#br0" timeOffset="138">20489 6003 7357,'-13'7'-107,"1"-3"819,-1 3 0,8-6 0,5 3-391,7-2 0,5-4 0,5-1 1,2-2-408,0-2 0,9 3 0,-3-4 0,1-2-467,0-1 0,-1-1 1,0-1-1102,0 1 1654,-1-1 0,1-5 0,0-1 0</inkml:trace>
  <inkml:trace contextRef="#ctx0" brushRef="#br0" timeOffset="139">21034 5767 7705,'0'-12'1498,"0"-1"-1233,0 1 1,0-1 0,0 1 0,0 0-232,0-1 1,0-1-1,0-1 1,0-1-58,0 1 0,0-3 1,0 0-1,0-1 75,0-4 0,0 1 1,0 2-1,0 2 85,0 0 0,0 4 0,-1-2 117,-3 2 1,-3 7-77,-5 3 1,1 4 0,1 4-96,2 4 0,1 5 1,-2 2-1,5 1 19,3-1 1,2-1-1,3-3 1,3-1-176,0-2 1,8-1-1,-1 3 1,4-3-69,4-2 0,-3 3 0,2-3 0,1-3-131,2 0 0,-4-2 0,0 0 1,-1 0 75,0 0 0,-4-4 0,2-1 0,-3 1 233,-2-1 1,0 3 843,1-2-617,-6 3 0,-2 2 0,-5 3 0,0 5-143,0 2 1,-1 5-1,-2 2 1,-2 1-30,-2 3 0,0 2 1,-4 1-1,1-2-186,0-2 0,-7 2 0,4-2 1,-1 4 29,1 4 0,0-3 1,2 3-1,2-3-63,0-1 1,7-2-1,-3-1 1,4-3 85,1-1 0,6-1 0,2-5 0,3-1-25,1-2 0,2 0 0,1-5 0,3-1-174,1-1 0,-2-2 0,2-2 1,-1-1-317,-3-1 0,3-5 0,-1 0 0,-2-2-838,-1-1 1394,-2 0 0,6-6 0,1-2 0</inkml:trace>
  <inkml:trace contextRef="#ctx0" brushRef="#br0" timeOffset="140">21382 5717 7781,'-9'13'1643,"1"-1"-1361,5 1 1,-4 3-1,5 4 126,-2 3 1,-5 0-1,4 10-381,-2 2 0,-3 6 1,-5 3-1,-3 2-13,-1-1 0,0-3 0,-3 0 1,2-3-3356,2-7 3341,2-5 0,-2-8 0,-1-1 0</inkml:trace>
  <inkml:trace contextRef="#ctx0" brushRef="#br0" timeOffset="141">21344 5283 8743,'9'-12'0,"-2"0"0,-1 1 0,3 2 0,3 4 540,3-1 1,7 6 0,-1 0 0,4 7 0,2 6-1,4 3 1,-1 6 0,2 6 213,-1 5 1,-3 8 0,1 6 0,-3 4-740,-1 3 0,-6 4 0,-4-5 0,-5 0-699,-6-2 1,-5-2 0,-8 1 0,-7 0-182,-6-1 1,-4 2 0,-3 1 0,-6 2 250,-5-1 1,0-8-1,-4-4 1,0-3 282,0-5 1,4-3 0,0-5 330,6 0 0,-2 5 0,4 2 0</inkml:trace>
  <inkml:trace contextRef="#ctx0" brushRef="#br0" timeOffset="142">4378 12278 8712,'8'-4'0,"-1"-1"0,0-1 160,0 1 1,-6 1 0,-1 4 0,-7 0 0,-5 1 0,-3 2-100,-2 1 0,-3 4 1,2-2-1,-2-1 0,0 2 1,-1 0-1,0 3 0,1-1-28,1-1 1,-4 3-1,7-2 1,1 2-6,1 1 1,2 1 0,1-1 0,2 0-30,5 1 1,3 3-1,1 2 1,1 1-43,3 4 1,3-4 0,6 0 0,0-1-77,4-3 0,-2-1 1,4-3-1,-1-1 88,-3-2 0,3-1 0,-1 2 0,-2-2 170,-1-1 1,-2 2 0,-1-2-146,-2 1 0,-4 1 0,-5 4 0,0 1-91,0-1 1,-10 0-1,-3-1 1,-5-1-29,-4-2 0,-2 1 1,-1 2-1,1-2-66,-1 0 0,4-5 0,0 3 0,1-1 94,0 1 0,1-4 0,4 3 0,-2-2-110,2 0 0,2 0 0,0-4-110,1 0 317,-1 0 0,1 0 0,0 0 0</inkml:trace>
  <inkml:trace contextRef="#ctx0" brushRef="#br0" timeOffset="143">4601 12588 8045,'0'-12'429,"0"0"1,0 3 959,0 1-1157,0 5 1,0-1 0,0 8 0,0 5-205,0 2 0,0 6 0,0 4 0,2 3-109,2 0 0,-3-3 1,3 0-1,-2-1-323,-2 0 1,0 2-1,-2-4 1,-2 0 43,-4-1 0,-3 0 0,-2-6 0,1-3 360,0-4 0,-1-2 0,1-2 0</inkml:trace>
  <inkml:trace contextRef="#ctx0" brushRef="#br0" timeOffset="144">4564 12452 8134,'0'-7'-145,"0"2"145,0 5 0,-5 0 0,-2 0 0</inkml:trace>
  <inkml:trace contextRef="#ctx0" brushRef="#br0" timeOffset="145">4763 12576 7917,'8'4'297,"-1"2"108,-2 1 0,5 1 0,-3 4-74,0 1 1,2-1 0,-5 0-272,-1 1 0,-1-1 0,-2 1-188,0-1 0,0-4-74,0 1 120,0-7 0,0 2-17,0-8 1,0 2 0,0-7-1,0 0-26,0-2 0,1-2 0,2 1 0,2-1-17,2 1 0,0 0 0,3-1 90,-2 1 1,0 1 2,5 2 0,-5 4 17,0 5 1,-1 5 0,1 4 0,-4 2 15,-2 1 1,-2 1 0,0-1 0,0 0-25,0 1 0,0-5 1,0 0-15,0 2 1,0 1 0,1 0-35,3-3 0,-2-1 35,2-3 53,-3-2 0,-1 3 0,0-5 0</inkml:trace>
  <inkml:trace contextRef="#ctx0" brushRef="#br0" timeOffset="146">5159 12551 7917,'7'0'12,"-3"2"0,-6 2 381,-2 4 1,-2-1-1,3 1-56,-1 2 1,0-3 0,4 1-101,0 2 0,-4-4 1,0 3-74,1 0 1,3-2 0,4 0-558,4-1 0,-1 2 0,2-4 1,0-1-1639,2-2 2031,2-1 0,4 0 0,3 0 0</inkml:trace>
  <inkml:trace contextRef="#ctx0" brushRef="#br0" timeOffset="147">5383 12539 7969,'-13'0'822,"5"1"1,1 3-475,2 5 0,-4 2 1,5 1-445,1 0 0,2-3 0,2-2 1,4-2-23,3-2 0,3-2 0,3-1 1,1 0-14,1 0 1,2-1 0,-3-3-1,2-5 87,-2-2 0,-1 3 0,-2 0 0,-1-2 133,-2-1 0,0-1 0,-5-1 115,-1 1 1,-2 4 0,-2 1 0,-3 0-104,-4 0 0,-3 4 0,-2-1 0,1 3-70,-1 1 1,-3 0 0,-1 0 0,4 1 1,3 3 1,0 3 0,5 6 0,-1-1-34,1 0 0,1 5 0,4 1 0,0 0-61,0 0 1,7 2 0,4-3 0,5-2-158,3-1 0,2-2 0,5-1 1,2-1-583,1-2 0,5-5 0,-2 1 800,0-3 0,3-1 0,-3 0 0</inkml:trace>
  <inkml:trace contextRef="#ctx0" brushRef="#br0" timeOffset="148">6350 12278 7887,'0'-12'469,"0"0"0,1 10 1,2 8-1,3 7 0,1 8 1,2 3-1,1 0 1,-1 1-281,0 0 1,-5 4 0,3 0 0,-2-3-410,-2-4 0,0 0 0,0-5-684,1-2 719,0-1 0,-4-9 0,0-5 57,0-7 0,1-5 1,2-3-1,1-3-86,-1-2 0,0 4 0,-1-3 0,2 1 217,-1 3 1,3-3-1,-2 1 1,-1 2 28,-2 1 0,0 3-56,4 3 0,-3 2 0,5 8 1,-1 2 96,-4 4 1,4 7 0,-1 3 0,1 0-16,-1 0 0,4 3 0,-5-5 0,-1-1-37,-2-1 1,3-6 0,2-1-8,1-1 1,-3-2-1,4-4-12,2 0 0,-3-1 0,1-2 0,0-3-37,-1-1 1,4-1-1,-4-4 1,1 1 18,0 2 1,-5-2 0,3 5-1,-2-3 213,0 1 1,1 1-46,0-1-190,-4-3 1,6 15 0,-3 1-136,4 9 1,2 0 0,0 3 0,-2-4-142,1 0 1,2-1 0,0 1 0,-1-2 313,-2-3 0,1 3 0,3-4 0</inkml:trace>
  <inkml:trace contextRef="#ctx0" brushRef="#br0" timeOffset="149">6933 12328 8674,'0'12'364,"0"1"1,0 3 0,0 1 0,0-1-104,0 2 0,0-4 0,1 4-202,3 0 0,-2-4 0,3 1 19,1-6 0,-3 1 0,5-6-86,1-1 1,-2-3-1,0-4 1,0-3-70,0 0 0,0-4 1,3 3-1,-2-3-175,2-2 0,-4 1 1,3 0 214,0-1 1,2 2-1,2 3-17,-1 4 0,1 2 0,-1 2 53,0 0 0,1 6 0,-1 1 1,1 1 22,-1 0 1,-1-4 0,-1 3-1,-2-1 33,2-3 0,1 2-53,1-1 1,0 0-1,-1-5 1,-1-2 11,-2-1 1,-1-6 0,3 2-46,-2-3 0,-1-5 0,3-1 0,-2 2-63,2 1 1,-4 0 0,1-1-1,0-3-2,0-1 0,0 0 0,3-3 0,-3 1 50,-2-1 0,5-1 0,-3-2 0,-1 0 52,-1 0 0,0-5 0,-1-3 0,-1-3 19,-2-1 1,-1-1 0,-1 3 0,-3 0 48,-4 2 1,1 10 0,-2-1-1,1 5 18,1 4 1,-4 7 177,3 3 0,-2 11 0,2 6 1,4 9-54,3 7 1,1 5 0,0 8 0,0 4-183,0 4 0,5 0 1,2 0-1,1-3-388,1 0 0,-5-5 1,4 5-1,0-1 88,-1-1 0,3-1 1,-5-7-1,2-3-987,3-4 1,-3-9 1251,1-3 0,0-3 0,5-2 0</inkml:trace>
  <inkml:trace contextRef="#ctx0" brushRef="#br0" timeOffset="150">7689 11931 8723,'0'-19'0,"0"2"2134,0 3-1883,0 8 0,0 3 0,0 11 0,2 7-174,2 3 1,-1 11 0,5 0-1,2 4 1,1 3 0,1-2-1,-1 2 1,-1-1-260,-2 0 1,-1 1 0,1 2 0,-2-3-325,-1-2 1,-3 0 0,2-6 0,-3-5-46,-1-3 0,0-7 1,1-5-147,4-1 0,-4-3 697,3-8 0,-3-1 0,-1-7 0</inkml:trace>
  <inkml:trace contextRef="#ctx0" brushRef="#br0" timeOffset="151">7714 12204 7887,'-7'-12'1511,"2"3"-1188,5 1 1,5 5 0,4-1 0,2 1-217,1-1 0,2 3 0,1-5 0,2 2-128,-2 0 1,4-4-1,2 2 1,1 1-623,-2-1 1,4-2-1,-5 2 1,0 0 642,-2-4 0,2-1 0,1-2 0</inkml:trace>
  <inkml:trace contextRef="#ctx0" brushRef="#br0" timeOffset="152">8099 12229 8618,'7'-6'2008,"-2"5"1,-5-3-1939,0 8 0,0 3 0,0 5 0,0 2-290,0 2 0,0 0 0,0 4-268,0 2 1,0-2-1,0 0 1,0 1 0,0-2 487,0-2 0,-5-3 0,-2-2 0</inkml:trace>
  <inkml:trace contextRef="#ctx0" brushRef="#br0" timeOffset="153">8111 11931 8142,'13'0'1002,"-5"0"-1002,0 0 0,6 6 0,5 0 0</inkml:trace>
  <inkml:trace contextRef="#ctx0" brushRef="#br0" timeOffset="154">8334 12303 7907,'-4'24'0,"0"-1"0,1-1 206,2 0 1,0 8-1,-2-5 1,-1 0 55,1-3 1,2 6-1,1-5 1,0 0-67,0 0 1,0-7 0,0 3 0,0-1 185,0-3 0,0 3 1,0-1-78,0-2 1,0-1 0,-2-2-154,-2 1 1,3-5-1,-5-1 1,2 0-281,0 0 1,-6-5 85,2 2 1,2-4-1,2-4 55,3-4 0,1 0 1,0-3-1,0-3-56,0 0 0,1-6 0,2-4 0,3-5-80,0-3 0,3-2 0,3-7 0,1-5-191,-1-2 0,0 2 1,1 2-1,-1 3 99,1 5 0,-1-1 0,0 5 0,-1 1 17,-2 2 0,2 4 0,-3 4 1,2 5 444,-2 2 1,3 3-76,-3 3 1,-1 2 0,0 7 0,-2 4-113,-2 3 0,3 4 0,-2 5 0,0 2-80,2 0 1,-5 3 0,3-4-1,-3 0-27,-1 0 0,-4 4 0,-1-2 0,-2 0-11,-3 1 1,-5-2 0,-3 3 0,0-3-190,0-1 0,-4 3 0,2-4 0,-2-4-401,1-3 1,3 0 0,6-6-1,-1-1 648,1-2 0,-1-7 0,1 0 0</inkml:trace>
  <inkml:trace contextRef="#ctx0" brushRef="#br0" timeOffset="155">8719 11671 8174,'5'-20'655,"-3"7"-391,2 4 1,-3 5 561,-1-4 1,0 12 0,0 3 0,0 8-548,0 4 0,0 8 1,0 7-1,-1 7-296,-3 9 0,2 5 1,-3 7-1,-1-1-406,-2-3 0,-2-5 1,1-7-1,2-6-106,1-6 0,2-9 0,4-8 0,0-4 29,0 0 1,6-6-1,2-3 1,3-3-74,1-1 1,1 0 0,-1-1 572,1-3 0,-1-3 0,0-6 0</inkml:trace>
  <inkml:trace contextRef="#ctx0" brushRef="#br0" timeOffset="156">8905 12167 7773,'4'-9'145,"0"1"0,2 5 861,-2-1 1,3 2-619,5-3 0,0 4 0,1-5-318,-1 1 1,1 2 0,-1-5 0,1 0 41,-1 1 0,-1-4 1,-1 3-1,-2-4 76,1 0 0,-2 0 54,2-1 0,-8 2-117,-1 3 1,-5 2-1,-8 6 1,-1 2-25,-2 2 1,2 3-1,-3 7 1,4 1-64,0 1 1,2 5-1,2-3 1,2 0-89,1 0 1,2-2-1,4-3 1,0-1-83,0 1 0,1-1 1,4-1 24,3-3 1,3 2 0,1-6-1,1-1 47,-1-2 1,5-1-1,-1 0 1,1 0-124,1 0 1,-3-4 0,4-2 0,0 1 15,1-1 1,0-2 0,4 3-1,-2-2 107,-2-3-1,-3 5 1,2-1 0,-1 2 248,-3 0 0,-1 0 0,-1 4 142,-1 0 0,-4 0-314,1 0 0,-7 5 0,2 3-80,-2 4 0,-8 0 1,-2 2-1,-3 1-209,-1 1 0,-6 2 1,-3-3-1,-2 3-138,-2 2 1,1-5-1,2 3 1,2-3-831,-2-3 1241,-2 3 0,5-8 0,1 6 0</inkml:trace>
  <inkml:trace contextRef="#ctx0" brushRef="#br0" timeOffset="157">10083 12055 7720,'0'-12'530,"-1"3"1,-2 1-168,-1-2 0,-2 5 0,4 2 1,-4 6-1,-1 7 0,-1 3 1,0 5-1,-1 0-189,0 0 0,-2 4 0,0-3 0,1 1-292,2-4 1,4-2-239,-5-1 1,8-7 0,1-1 109,7-4 0,4-1 0,3-1 1,1-4 81,1-3 1,5-2-1,-4 1 1,-1 1 137,2-2 0,-4-1 0,2 0 0,-3 1 375,-5 2 0,-1 5 443,-3-1-781,-3 3 1,-1 1-89,-8 0 0,1 0-134,-1 0 110,5 0 0,-1-2 0,8-2 103,4-4 1,-1-3 0,2-2 0,0 1 93,2 0 0,2-6 0,-1-3 0,1-2-5,-1-2 0,6-1 1,1-2-1,0-1-73,-2 2 1,1 0 0,0 3 0,0 0 0,0 4 0,-6 3 0,-5 7 63,-2 2 1,4 7 0,-5 2 55,-1 10 1,-6 13 0,-3 10 0,-1 7 44,-2 9 0,-2 1 1,-2 5-1,1-2-39,0-6 1,-1 2-1,2-3 1,1 4-418,2 3 0,5 5 1,-1-3-1,3 1-340,1-3 0,-4-9 0,0-5 1,1-7 229,2-8 1,5-6-1,1-8 1,2-3 261,3-3 1,5-10 0,3-4 0,1-6 480,3-6 1,-3 0-1,2-2 1,0-3-281,-2 0 0,-1-6 0,-6-1 0,-1-2-208,-2 2 1,0-3 0,-5 5 0,-1-2-30,-1 0 1,-4 5-1,-2-1 1,-4 3 102,-3 1 1,-3 0 0,-1 2-1,-3 1 94,-1 1 1,-1 7 0,-2 1-1,3 4 116,1 4 1,2 1 0,3 4-1,1 0 12,-1 0 0,5 1 0,1 3-182,2 4 1,2-1-1,8 0 2,8-1 1,5-2 0,8-4 0,3 0-484,4 0 1,8-7-1,5-4 1,1-6 494,-2-2 0,9-7 0,-3-6 0</inkml:trace>
  <inkml:trace contextRef="#ctx0" brushRef="#br0" timeOffset="158">11584 11819 8194,'0'-12'529,"0"0"0,0 3 0,0 4 1,0 3-1,0 8 41,0 4 0,0 8 0,0 2 1,-2 5-564,-2 4 0,-1 1 0,-5 3 0,2-4-109,-2-3 0,3-2 1,0-2-1,1-4-160,-1-4 1,3 1 344,-5-7 1,8-4-121,1-4 1,4-5 0,6-8-1,-2 1-7,2-1 1,2-3 0,2-1 0,0 1-138,-3-2 1,-2 3-1,4-4 1,-2-1-155,-3 1 1,2 4 0,-6-2 796,-2 3-487,5 8 0,-5 7 1,2 10-1,-3 5-71,-1 4 0,-4-4 0,0 5 1,0 0 30,-2-2 0,5-1 179,-3-6-42,2 1 1,8-6-1,1-5 1,1-4-92,0-7 0,-1 2 0,3-1 0,-2-2-96,2-1 0,1-1 0,0 0 1,-2-1 34,0 1 0,-1-1 0,3 1 0,-1-2 24,-2-2 0,-1 1 0,2-5 0,0 2 132,0 3 1,2 3 0,2 4 0,-1 3-126,1 4 1,-1 4 0,-1 4-3,-3 5 1,-2 5 0,-6-1-305,0 5 0,0-2 0,0 2 0,0-1 0,-2 1-410,-2 0 0,2-6 765,-7 1 0,7 4 0,-4-1 0</inkml:trace>
  <inkml:trace contextRef="#ctx0" brushRef="#br0" timeOffset="159">13072 11832 7750,'-1'-8'305,"-3"1"1,-3 0 0,-2 1 61,1 1 0,0 1 0,-5 2 0,1-1 1,-2-1-1,-1 2 0,-1 2 0,0 4-299,3 4 1,-4 3-1,-1 1 1,0 2-81,0 3 0,2-2 0,3 6 0,2-1-33,3 0 1,1 2 0,4-6-140,-1-1 1,2-2-1,6-5 211,4-4 1,7-4 0,3-4 0,0-4-22,0-3 0,4-6 0,-1-1 0,1 0-52,-2 0 1,2 2-1,-5 3 1,-2 1 34,-1 0 0,-2 3 0,-1 1 19,-2-2-63,-4 5 1,-5 2 0,0 10-1,0 5 42,0 2 1,0 6-1,-1 2 1,-2 4-148,-1 3 1,-2 4 0,4-6 0,-3-2-460,3-3 0,-4-7 0,2 2-173,1-3 1,3-7 791,4-3 0,9-3 0,6-1 0</inkml:trace>
  <inkml:trace contextRef="#ctx0" brushRef="#br0" timeOffset="160">13208 11795 8173,'9'0'1281,"-2"1"-920,-2 3 1,1 4 0,-2 8 0,3 0-158,0-1 0,2 3 0,-5 0 1,-1 0-62,-1 0 0,2 3 0,0-5 0,-1-1-124,-2-1 0,-5-2 0,-2 1 118,-1-1 0,-1-1-383,-4-2 0,3-4 1,3-6 179,0-3 1,2-3 0,4-6 0,1-1-63,3-2 0,3 1 0,6-6 1,-1 0-49,1 2 0,-1-4 0,0 3 0,1 1 117,-1 3 0,1 3 0,-1 4 11,0 0 0,1 7 0,-1-3 0,-1 5 144,-3 5 0,2 1 0,-4 7 1,-1-1 27,1 1 0,2-1 0,-3 0 0,2-1-95,3-2 0,-3 0 0,1-4 0,2-3-19,1 0 0,1-2 0,1 0 0,-1 0-13,0 0 0,1-2 1,1-2-1,1-3-13,1 0 0,1-4 1,-5 3 78,1-3 1,-1-1-1,-1-1 120,-3 1 1,-1 4 0,-4-1-71,1 0 0,0 2 0,-5 0 0,-2 0 14,-1 0 0,-6 4 0,2-1-89,-3 3 0,-1 1 1,-1 3-112,1 5 1,-1 0-1,1 10 1,1-1 48,3-1 0,2 5 0,6-3 1,0 0-74,0 0 1,0 2 0,2-3 0,2-2-324,4-1 0,3-3 0,3-2 0,1-2-107,1-1 0,2-2 1,-1-4-1,2 0 527,0 0 0,5-6 0,-5-1 0</inkml:trace>
  <inkml:trace contextRef="#ctx0" brushRef="#br0" timeOffset="161">14722 11770 7759,'-2'-13'449,"-2"1"1,1 5 0,-5 3 0,-2 4 0,-1 3-216,-1 1 0,0 10 0,-1-2 1,1 3-272,-1 3 1,1-4-1,0 4 1,1-2-201,2 1 1,0-5-1,4-3-78,3 0 0,0-2 270,2 1 1,6-6 0,2-1 0,3-5-13,2-3 0,-1-1 0,0-6 0,1-1-32,-1-2 1,-1 1 0,-1 3 0,-3 1 33,-2 0 0,4-1 440,-5 1 33,5 5-208,-7 1-147,3 6 0,-5-1 0,2-3-174,2-4 0,3-3 0,4-2 1,-2-1-9,0-2 0,-1 2 1,4-2-1,-1 0 114,-3 0 0,4 1 1,-4-5-1,1 1 132,0 0 0,2 2 0,-4-2 0,1 0 101,0-1 1,-5 5 0,2-1 749,1 2-825,-5 2 1,5 14-1,-6 9 1,-2 11-41,-2 13 0,2 3 0,-5 12 0,0 8-94,0 9 1,3-29 0,0 2 0,-2 5 0,-1 1 0,1-1 0,0 1-355,0-4 0,-1 1 0,1 0 0,0-2 0,-5 27 0,1-2-202,2-4 1,5-11 0,-1-4 0,3-12 370,1-7 0,5-6 1,4-11-1,2-3 402,1-4 1,0-2 0,1-4 0,-2-2-182,-3-4 1,3-4 0,-3-5-1,2-2 121,-2-1 0,3-7 0,-2 2 0,0-2-304,0-4 1,2 4-1,-5-5 1,3 0-21,-1 1 0,-5 3 0,2-2 0,-1-1 105,0-2 1,1-3 0,-7 1 0,-2 0 103,-4 2 0,-3 6 1,-2-2-1,1 4 137,0 4 0,-2-1 0,-1 7 0,-2 3-7,2 2 1,-3 7 0,2-2 0,0 0 1457,3 1-779,0 0-854,6 4 1,17 0 0,11 0-538,3 0 1,7 0 0,-1-1 0,2-2-270,2-1 1,6-6 0,4 1 789,4-6 0,-1 1 0,8-4 0</inkml:trace>
  <inkml:trace contextRef="#ctx0" brushRef="#br0" timeOffset="162">16222 11261 7781,'-1'-12'0,"-3"0"301,-5-1 1,-2 5 0,-1 1-1,0 1 1,-1 5 0,1 5 47,-1 9 0,7 5 0,0 8 0,2 3-216,0 4 1,0 8-1,5 5 1,2 2-79,1 1 0,6 0 1,-4-3-1,3 0-622,-1 1 0,-5-4 0,1-1 0,-3-2 296,-1-3 0,-1 2 271,-3-10 0,-3 0 0,-6-4 0</inkml:trace>
  <inkml:trace contextRef="#ctx0" brushRef="#br0" timeOffset="163">15974 11720 7714,'-5'-4'600,"5"0"1,5-4 0,8 4 0,0 1-477,4 1 1,-2 1-1,6-2 1,-1-2-305,0-2 0,3-1 1,-2-5-1,1 1-185,-1-1 1,1 0 0,-6-3-1,-1 0-116,-1 1 0,-2-3 0,1 0 0,-2 0 481,-3 0 0,3-4 0,-4 1 0,0-2 0,-3-2 0,2 0 0,-2 1 0,0-1 0,1 0 0,-3 4 0,2 2 0,-3 1 0,-1 3 0,4 1 468,1 2 0,-1 6 251,-4 6 0,4 11 1,1 11-1,1 6-374,-1 5 0,5 4 0,-3 4 1,1 4-154,0-1 0,-1 1 0,3-5 1,-3-3-125,-2-1 0,0 1 0,-5-6 0,0-1-233,0 0 1,0-1-1,0-4 1,0-2-375,0-2 0,-2-3 0,-1-6-671,-1 1 1009,0-6 0,4-3 0,0-8 0,0-5 191,0-2 1,1 3-1,2 0 1,3 0 134,1 1 1,-3-3 0,4 6 21,2 1 0,1 2 1,1 1-63,1 0 0,-5 0 0,0 0 54,2 0 1,1-4 0,1 0-336,1 1 0,-1-4 0,0 0 1,-1-1-195,-2-1 1,0 5 492,-5-4-36,1 0 317,-5 1 0,0 3 0,-2 7 1,-1 2-177,-1 2 0,0-3 1,4 4-405,0 2 1,0-3-1,2 0 37,2-2 0,3-1 0,5-4 1,0 0-179,1 0 0,-1 0 0,1 0 0,0 0-289,4 0 1,-3-1 0,4-2 625,-1-1 0,3-5 0,5 2 0</inkml:trace>
  <inkml:trace contextRef="#ctx0" brushRef="#br0" timeOffset="164">17822 11212 7721,'0'-13'149,"0"1"0,0 0 330,0-1 0,-1 1 0,-3 1 0,-5 2 0,-2 5 0,-2 3 0,-3 1 65,0 0 0,-6 0 0,3 0-505,-1 0 1,-2 5 0,4 2 0,-1 2-1,-2 0-3,2 5 1,3 4-1,6 8 1,3 3-203,1 4 1,-2 13-1,4 5 1,1 1-31,2-1 1,1 0-1,0-10 1,0-1-410,0-1 0,-4-8 0,0-2 0,1-2 135,2-3 1,-1 0 0,-1-2 0,-1-3-39,1-1 0,1-1 508,-2-5 0,-3 0 0,-6 1 0</inkml:trace>
  <inkml:trace contextRef="#ctx0" brushRef="#br0" timeOffset="165">17438 11757 7801,'0'-16'0,"0"-1"317,0 2 0,0 1 0,0 2-101,0 0 0,4-1 1,1 2-1,2 2-56,3 0 0,1 7 0,1-4 0,2 2-328,3 0 1,-2-5-1,4 4 0,0-1 168,1 1 0,0-5 0,5 3 0</inkml:trace>
  <inkml:trace contextRef="#ctx0" brushRef="#br0" timeOffset="166">17884 11547 8057,'-11'5'0,"2"2"0,0 1 0,1 1 474,1 0 0,-4 1 0,4-1 0,-1 0-115,0 0 0,4 2 1,-3 2-280,1-1 1,2 1 0,5-2-92,3-3 0,3-3 0,6-5 0,-1 0-255,1 0 1,-1-1-1,2-3 1,1-4-2,1-3 0,1 2 0,-6 1 199,-3-2 1,2-1 0,-5-1 0,1 0 0,-1-2 16,-2-3 0,-1 3 0,-2-2 310,0 2 0,-5 2 0,0 1-238,-2 2 0,-1 4 0,-5 5-577,1 0 1,1 1 0,1 2-1,3 3 556,2 1 0,1 1 0,4 4 0</inkml:trace>
  <inkml:trace contextRef="#ctx0" brushRef="#br0" timeOffset="167">18021 11571 7721,'0'13'546,"0"-1"-100,0 1 0,-2-2 1,-1-2-1,-1 0 112,2 0 0,0-2-717,2 1-971,0 1 869,0-3 0,4-6 0,0-8 0,1-3 209,0-1 0,-2-1 0,4 1 0,0 0 201,0-1 0,-1-1 1,4-1-1,-2-3-115,2-1 0,-3 3 0,1-5 1,0 0 13,-1 2 1,4 1-1,-4 6 1,1 1-362,1 2 1,-1 4-1,4 5 313,1 0 0,-1 0 0,1 0 0</inkml:trace>
  <inkml:trace contextRef="#ctx0" brushRef="#br0" timeOffset="168">18281 11534 8924,'0'8'555,"0"1"0,0-1-478,0 4-82,0-5 0,1-1 58,4-6 0,1 0 1,5-2 2,-2-2 0,2 3 0,-4-5 0,1 2 25,0 0 1,0-4 0,5 4-23,-1 1 1,-3-3-1,-1 2 9,1 2 1,-3 2-159,-2 4 1,-1 1-1,0 5 1,1-2-306,-1 2 0,-2-3 171,-1 1 1,1-4 414,3 4 1,-1-5 128,5 1 1,1-2-175,3-2 0,-4-5 1,1 1-1,0 2 8,2 0 1,-2-2 0,-1 0-128,1 1 0,-2 2 0,2 1-321,0 0 0,2 0-211,2 0 0,-1 0 187,1 0 1,-1 0-5,0 0 1,-3 0 0,-1 1-517,2 3 838,-5-2 0,6 3 0,-4-5 0</inkml:trace>
  <inkml:trace contextRef="#ctx0" brushRef="#br0" timeOffset="169">5643 13804 7996,'-12'0'1534,"5"1"0,4 2-1137,6 1 0,4 2 0,5-4 0,0 2-282,1-1 1,1-1 0,2-2 0,3 0-80,1 0 1,3 0-1,-2 0 1,1 0-414,-1 0 0,2 0 1,-4 0-1,2 0 12,0 0 1,-6 0-1,1-2 1,-2-1-65,-1-1 0,-1-1 0,0 2-144,1-1 1,-6-2-899,-3 2 1471,-3 3 0,-6-10 0,-2 4 0</inkml:trace>
  <inkml:trace contextRef="#ctx0" brushRef="#br0" timeOffset="170">6313 13581 7784,'4'-13'0,"1"1"220,2-1 0,-4 1 0,3 0 0,-1 1 163,3 2 1,-1 0-1,2 4 1,0 1-178,2-1 1,-3 3-1,1 0 1,0 3-74,2 3 1,0 6 0,-2 0-1,-4 3-97,1 4 0,-5 1 0,3-3 0,-2 3-112,-2 1 0,-6 0 0,-2 3 0,-3-2 32,-2-2 0,-3 0 0,-1-3 1,2 1-77,1-1 1,2-5 0,0-3 0,1 0 51,2 0 1,4-3-1,6 3-59,3-2 0,3 4 0,7-4 0,1 1-147,2-1 0,5 3 1,-3-2-1,0 1 29,-2 2 0,-3-2 1,-3 2-1,-3 0 270,-4 2 1,-3 2 0,-1-1 0,-1 0 138,-3 1 1,-7 3-1,-7 1 1,-1-1-55,-3 2 0,-2-4 0,-1 3 0,2-4-70,2 0 0,-1-1 1,6-1-1,1-2-314,1-5 0,6-3-1041,-1-1 1315,12-5 0,-2-8 0,12-6 0</inkml:trace>
  <inkml:trace contextRef="#ctx0" brushRef="#br0" timeOffset="171">6784 13643 8436,'0'-13'0,"0"1"2041,0-1-1766,0 6 0,0 3 0,0 10 0,0 5-197,0 4 0,0 6 0,0-3 0,0 1-61,0 3 1,-4-3 0,-2 1-1,1-3-87,-1-1 1,-3-3-897,0 0 319,4-6 494,-1-2 0,12-14 1,2-4 35,3-1 0,-2 1 0,-1 0 1,0 1 31,-1-1 0,4 1 0,-4 0 0,1-1-2,0 1 0,-5 4 0,3 1 25,-1 1 1,-3 3 0,2 7-6,-3 5 0,-1 2 0,0 1 0,0 1-5,0-1 0,0 0 0,0 1 136,0-1 420,0 1-349,0-7 0,6-6-219,2-8 0,2-3 1,-1 0-1,-2 2 36,-1 0 1,2 1 0,-3-3 0,1 1 10,-1 2 1,1 0 0,-3-5 88,1 1 0,1 0-49,-1-1 1,3 6-17,6 3 0,-2 4 0,-2 4 0,-2 5 16,-1 2 1,-1 5-1,-2 2 1,1 0-60,-1 0 1,-2 3 0,-1-5 0,0-1-22,0-1 0,0-2 1,0 1-1,0-1-113,0 1 0,-1-2 1,-2-2-323,-1 0 512,0-7 0,-2 9 0,0-4 0</inkml:trace>
  <inkml:trace contextRef="#ctx0" brushRef="#br0" timeOffset="172">7441 13816 7843,'5'-8'0,"0"1"946,2 2 0,-3-4-635,4 5 0,-1 6 0,2 6 0,-5 3-329,-3 1 1,-1 2 0,-1 3 0,-2 3-241,-1 4 1,-7 0 0,0 1 0,-4 0-222,-1 0 0,3-4 0,0-2 0,2-1-213,3-3 0,1-7 692,3-4 0,3 3 0,-5 0 0</inkml:trace>
  <inkml:trace contextRef="#ctx0" brushRef="#br0" timeOffset="173">7975 13692 7657,'-9'0'1541,"1"0"-691,5 0-630,-2 0 1,15 0-230,2 0 0,3 2 0,-2 0 0,-1 2-198,0-1 1,1-1-1,-1-2 1,1 0-198,-1 0 1,4 0 0,1 0-1,-2 0 20,-1 0 1,-2-5 383,1 1 0,5-11 0,1 1 0</inkml:trace>
  <inkml:trace contextRef="#ctx0" brushRef="#br0" timeOffset="174">8372 13519 7801,'4'-13'138,"0"1"1,5 3 0,0 1 0,2-1 219,1-2 1,1 0 0,-1 1 0,0 3-192,1 1 1,3-2 0,1 4-110,-2 1 0,-7 7 1,-4 5-1,-2 3-45,-2 5 0,0-2 1,0 5-1,-2 3-135,-2 0 0,-3 2 0,-5 0 1,0-1-203,-1 1 1,5-4 0,0-2 129,-2-1 0,5-1 1,0-5 231,4 0 1,2-5-1,4-3-71,3-2 0,3-2 0,1 0 0,1 0-9,-1 0 1,5 0-1,-1 0 1,-1 0-612,-1 0 1,-2-4 652,1 0 0,-1-12 0,1 3 0</inkml:trace>
  <inkml:trace contextRef="#ctx0" brushRef="#br0" timeOffset="175">8768 13457 7801,'-8'4'0,"1"1"237,2 2 1,1 1 0,4 5-1,0-1 1,0 1 0,0-1-1,0 2 1,0 1 228,0 1 0,0 1 0,0-5-676,0 1 0,0-1-245,0 1 0,1-8 279,3-5 0,-1-1 0,5-8 0,2 0-19,1-2 0,1-2 0,1 0 0,-1-3 230,0 0 1,1-1 0,-2 5 0,-1 1 270,-2 3 0,-4-2-256,4 6 0,-5 1 0,1 7 0,-3 5 2,-1 2 1,0 1-1,0 0-110,0 1 1,0-1-1,-1-1 1,-2-1-195,-1-2 0,0-4 394,4 5 1,1-7-1,4 1 49,3-6 1,-1 1-287,1-7 126,0 1 50,-1 1-111,4-4 0,-9 8 25,2-5 0,1 0 0,1-3-34,1 2 0,-3 4-247,4 5 0,0 0-11,5 0 0,-2 5 0,-2 4 0,-2 2-225,-1 1 522,3 1 0,-2-1 0,6 0 0</inkml:trace>
  <inkml:trace contextRef="#ctx0" brushRef="#br0" timeOffset="176">9413 13519 7784,'-11'5'338,"3"3"0,-3 3 0,4 3 1,-2 1-6,-4 2 0,3 5 0,-6-3 0,2 2-602,2 0 0,-1-6 1,1 1-1,0-2-972,-1-2 1,2 1 1240,3-1 0,-3-5 0,4-1 0</inkml:trace>
  <inkml:trace contextRef="#ctx0" brushRef="#br0" timeOffset="177">9872 13605 7600,'0'-12'408,"2"4"1,2 1-1,4 1 1,3 4-1,1 0 1,1 2-202,-1 0 1,2 0 0,1 0 0,2 0-278,-2 0 0,4 0 1,2 0-1,1 0-289,-1 0 0,6 0 1,-2-1-1,3-3-326,2-5 1,-4-2 0,4-1 684,1 0 0,-5-6 0,4-2 0</inkml:trace>
  <inkml:trace contextRef="#ctx0" brushRef="#br0" timeOffset="178">10418 13295 7838,'8'9'563,"-1"-1"0,0 1 0,-1 4-220,-1 3 0,-1 0 0,-4 4 0,0 2-536,0 2 1,0-4-1,0 1 1,0 0-104,0-2 1,-4-1-1,0-6-525,1 1 630,2-6 1,1-7-1,1-9 1,2-2 208,1-1 1,6-2-1,-2-1 1,2-2 66,-2 2 1,2 2 0,-5 0-1,1 1-45,-1-1 1,3 5-1,-2 1-24,1 2 1,-3 1-31,4 4 1,-5 1 0,1 3 0,-1 4 5,1 3 1,-3 2-1,3-1 94,-2 1-5,-2-1 0,1-1-7,3-3 1,-1-4-73,5-8 1,-1-3-1,3-5-4,-2 0 1,-5 3 0,2 2 0,0 0 6,-1 1 0,1 1 0,-2-3-79,1-1 0,6 2 1,-2-2 67,3 0 1,1 3-1,1 2 46,-1 3 0,1 2 0,-1 2 0,0 2-54,1 2 0,-1 2 0,1 3-214,-1 0 0,0 1 0,-1-1-731,-2 1 959,-4-1 0,1 0 0,1 1 0</inkml:trace>
  <inkml:trace contextRef="#ctx0" brushRef="#br0" timeOffset="179">11100 13407 9060,'-7'5'164,"3"4"1,3 2-1,-1 3 1,0 1-109,-3 1 0,1 6 0,3-1 0,-2 2-489,-1 2 1,-6-1 0,3-2 0,-1-2 432,0 2 0,0-4 0,-5 0 0</inkml:trace>
  <inkml:trace contextRef="#ctx0" brushRef="#br0" timeOffset="180">11708 13208 7849,'0'-12'0,"-2"0"215,-2-1 1,2 6 0,-7 3 0,0 3 0,-2 1-1,-2 1 69,1 3 0,-5 3 0,-1 6 0,0-1-325,1 0 1,0 5-1,5 1 1,1 1 96,2 3 1,0 6-1,5 1 1,1-2-70,1 0 0,4-4 1,2-1-1,6-3-12,5-1 0,0-3 1,4-6-1,0-5 22,1-3 1,0-1 0,7 0 0,-1-1-131,-1-3 0,6-7 1,-7-6-1,-1 2 32,-1 1 1,-3-2-1,2-2 1,-4 0-234,-4 0 1,-2-3-1,-2 3 1,-5 0 125,-3 0 0,-1 1 0,-1 1 0,-3 0 88,-5 1 1,-3 1 0,-4 1 0,-5 2-37,-3 3 1,4-1 0,-1 4 0,0 3 155,2 0 0,0 2 0,2 0 0,4 6 0,-5 1 0</inkml:trace>
  <inkml:trace contextRef="#ctx0" brushRef="#br0" timeOffset="181">12229 13295 8561,'11'2'729,"-3"2"-222,-4 4 0,-2 4 0,-4 4 0,-1 2-640,-1 1 1,-5-3 0,0 5 0,-2 0-346,-1-2 0,0 4 0,-1-3 0,1 0-377,-1 1 0,2-6 855,3 2 0,-9 2 0,4 0 0</inkml:trace>
  <inkml:trace contextRef="#ctx0" brushRef="#br0" timeOffset="182">12688 13134 7803,'0'-8'-229,"-2"1"561,-2 1 0,1-2 0,-4 5 0,2 5 86,2 5 0,2 8 0,1 3 0,1 1-438,3 3 0,-2 1 1,2 2-1,-3 0-4,-1 0 1,-4 0-1,-1-2 1,-1-2-232,1-5 1,-1-2 0,3-1 64,-1-1 364,0-5 0,4-7 0,0-8-146,0-3 0,6-2 0,0 1 1,3-1-16,-1 1 1,-1 0 0,2-1 0,0 1-130,0-1 1,-2 1 0,2 0-1,-1-1 45,-1 1 1,4-2 0,-4-1-1,1-2 51,0 2 1,0 3 0,5 2 7,-1 2 0,1 5 0,-1 0 0,0 6 25,1 5 0,-5 5 0,-1 2 0,-2 3-34,-2 1 0,-1-4 1,-2 3-1,0-1 19,0-1 0,0-3 1,0-5 214,0 1-155,0-3 0,1 0 0,2-8 113,1-2 0,6 1 0,-2-5-228,3-2 1,1 1-1,1-1 1,-1 2-27,0-2 0,1 0 1,1 1-1,1 1 56,1-2 1,1-1 0,-5 0-1,1 3-31,-1 3 1,0 4 0,1 1 61,-1 0 0,-1 6 0,-2 3 0,-4 5-142,1 3 0,-5-1 1,4-2-1,0 1-271,-1 2 1,0-1 0,-4-3-211,0-1 0,5-1 619,4-3 0,2-2 0,1-6 0</inkml:trace>
  <inkml:trace contextRef="#ctx0" brushRef="#br0" timeOffset="183">13556 13233 8663,'0'9'383,"-2"-1"0,0 1 21,-3 3 1,0 0-1,2 2 1,-2 1-391,-2 1 0,-1 6 1,-5-1-1,1 4-378,-1 4 0,-3-2 0,-2 5 0,0-2 364,0-2 0,-4-2 0,3-1 0</inkml:trace>
  <inkml:trace contextRef="#ctx0" brushRef="#br0" timeOffset="184">14387 13047 7830,'0'-8'211,"0"0"-22,0-2 1,1 3 0,3 0-1,5 0 1,2 2 0,2-2-1,2 1 38,2 1 0,1-1 1,-3 4-256,2-2 1,-1-1 0,-3 5 0,-1 0 0,0 2-127,1 2 0,-2-1 0,-3 5 0,-4 2-2,-2 1 0,-2 2 0,0 3 1,0 0 135,0-1 1,-6 3 0,-4 0 0,-3 0 11,-4 0 0,1 3 0,2-5 0,-1-1 52,-2-1 0,1 3 0,3-1 0,1-1 13,-1-1 0,5-6 0,1 1 0,2 0-97,2 2 1,-3 2 0,2-1-159,2 1 0,2-5 64,4 0 1,3-5-1,5 1 1,0-3 14,1-1 1,-1 0 0,1 0-1,-1 0-200,0 0 0,5-4 0,-1-1 319,0-2 0,3-1 0,0-5 0</inkml:trace>
  <inkml:trace contextRef="#ctx0" brushRef="#br0" timeOffset="185">14858 13072 6367,'0'-8'506,"1"1"1154,4 1-446,-4 2-979,10 4 1,-8 2-1,4 2-180,-2 4 1,-1 7-1,-4 2 1,0-1 0,0 1-5,0-1 0,0 1 0,0-5 0,0 1-481,0-1 1,0 0 0,-1 0-748,-3-4 1057,2-3 0,-2-5 0,7-1 107,1-3 1,6 1-1,-3-5 1,1-1 1,0 3 0,0-5 1,3 2-1,-1 0 106,-2 0 0,-1-2 0,3 4 138,-2 1 1,0-4-190,5 6 0,-5 0-30,0 4 1,-3 1 0,1 3-24,0 4 1,-1-1-121,0 2 0,-3-7 157,7 3 0,-1-4 0,4-1 0,-1-1 53,-2-4 1,2 3-1,-3-5 1,3 0 50,1 0 1,1 3 0,-1-3 0,0 1 188,1 4 0,-1 0-249,1 2 1,-1 2 0,-1 2-267,-3 4 1,2-1 0,-4 1-1,-1 2-536,1 1 0,3-3 0,-1-1 730,3-1 0,2 3 0,-1-2 0</inkml:trace>
  <inkml:trace contextRef="#ctx0" brushRef="#br0" timeOffset="186">15701 13060 8340,'0'8'1164,"0"0"1,0 2-925,0 1 0,-5 1 1,-2 1-1,-1-1-432,-1 0 0,3 1 1,-4-1-1,2 1-283,-2-1 0,-1 0 0,-1 0 1,-1-3 295,1-1 179,-1-5 0,1 8 0,0-4 0</inkml:trace>
  <inkml:trace contextRef="#ctx0" brushRef="#br0" timeOffset="187">16383 12936 6456,'-6'0'1138,"0"0"-828,6 0 407,0 0-714,0-6 0,0 3 14,0-5 0,6 5 1,2-2-6,3-1 1,-3 5 0,0-5-3,2 1 1,1 4 0,2-4 93,-1 4-75,0 1 1,-5 1-1,-3 4-8,-2 3 1,-4-1 0,0 1 0,-4 0-6,-1-1 0,-1 4 1,-4-4-58,-1 0 1,5 3 0,1-5-145,1 2 1,2-3 87,4 4 0,2-1 0,0 3 0,4-2 25,1 2 1,1 1 0,5 1 89,-1 1 0,-4-1 1,-1 2-1,-1 1 85,-4 2 0,0-1 1,-2-4-1,0 1 44,0-1 0,-2 1 0,0-1 0,-4 0-48,-1 1 1,0-5 0,-2 0 0,0 1-119,0-2 0,2 2 1,0-3-1,0-1-261,0 1 0,-1 2 1,-5-2-29,1 0 0,4-3 0,0 3 308,-2-1 0,-1-3 0,-2 3 0</inkml:trace>
  <inkml:trace contextRef="#ctx0" brushRef="#br0" timeOffset="188">16756 12960 7953,'8'-4'354,"0"0"0,-4 0 1,5 4-68,0 0 0,-2 1 0,0 4-189,-2 3 0,0 7 0,-5 3 0,0 1-182,0 3 1,0-2 0,0-1-1,0-1-73,0-3 1,-2-1 0,-1-2-228,-1 0 1,-4-3-306,4-1 777,0-5 0,4 1-73,0-8 1,4-3-1,1-4 1,2 1-21,3 2 1,-3 1 0,0-3 0,0 4 46,0 0 0,-3-4 0,4 3 46,2 1 1,-4 0-65,3 6-16,-7 0 1,4 6 0,-6 2-13,0 3 0,0-3 1,0 0-1,0 2 0,1-4 24,4-2 1,-3-3 54,7-1 0,-1 0-18,4 0 1,-4-4 0,1-2 73,0 0 0,2 3 0,0-3 26,-2 1 1,2 3-1,-3-2-66,3 3 1,1 1 0,1 0-63,-1 0 0,1 0 0,-1 1 1,0 2-194,1 1 0,3 2 0,1-4 0,-2 4-96,-1 1 0,-2-4 0,1 2 0,0-1-138,4 0 1,-3 0 0,2-4 0,-2 0 116,-2 0 0,1 0 0,-1 0 281,1 0 0,-1 0 0,0 0 0</inkml:trace>
  <inkml:trace contextRef="#ctx0" brushRef="#br0" timeOffset="189">17760 13084 7798,'0'-6'465,"0"0"1,-4 7 0,-1 4-1,-2 3 1,-2 3-365,2 1 1,-4 1 0,5-1-1,-3 0 1,1 1 0,-2-1 0,-1 1-1,-1-1-352,0 0 0,-1 4 0,-1-3 1,-1-2-228,-1 0 1,-1 1-1,5 0 1,-1 0-811,1 1 1288,0-1 0,-1 1 0,1-1 0</inkml:trace>
  <inkml:trace contextRef="#ctx0" brushRef="#br0" timeOffset="190">18095 13122 8338,'0'-9'2893,"0"1"-3068,0 5 0,0-1-2616,0 8 2791,0-2 0,6 9 0,0-4 0</inkml:trace>
  <inkml:trace contextRef="#ctx0" brushRef="#br0" timeOffset="191">18318 13072 7798,'-12'0'1179,"5"0"0,1 1-2810,6 4 1631,6-4 0,6 4 0,8-5 0</inkml:trace>
  <inkml:trace contextRef="#ctx0" brushRef="#br0" timeOffset="192">18653 13010 8037,'2'-7'1570,"2"3"1,-2 3-1465,7 1 0,-1 1 176,4 3 0,-3-2-282,-1 2 0,0-3 0,5-1 0</inkml:trace>
  <inkml:trace contextRef="#ctx0" brushRef="#br0" timeOffset="193">5407 14163 7767,'-8'-4'-104,"0"0"0,0 0 0,-1 0 0,1-2 0,-2 1 0,-1-2 0,-1 2-73,0-1 1,-1 0-1,1 4 1,1-4-1,1 1 1,2-2 0,-2 0 207,-1-3 0,3-1 0,1-1-24,2-1 0,0 5 0,5 0 110,0-2 1,0-1 84,0-1 1,0-1-101,0 1 1,0 0 0,0-1 370,0 1 1,2 4 269,2-1 1,-3 9-456,3 4 1,-2 5 0,-2 13 0,0 3-133,0 2 0,0 8 1,-2-2-1,-2 1-269,-4-1 0,-3 2 0,-1-5 1,-2 0-377,-3 1 0,-1-4 1,-5-5-1,-1-3 489,-2-1 0,-7 4 0,2-2 0</inkml:trace>
  <inkml:trace contextRef="#ctx0" brushRef="#br0" timeOffset="194">4626 14151 8656,'-11'1'-25,"3"4"0,1-3 0,4 7 0,-1 0 0,0 2 0,0 2 25,0-1 0,-6-5 0,3-2 0</inkml:trace>
  <inkml:trace contextRef="#ctx0" brushRef="#br0" timeOffset="195">4366 14201 7838,'-20'0'0,"4"1"7,2 3 1,3-1-1,1 4-243,2-2 0,4 5-862,-4-2 1098,5-2 0,-8 5 0,4-4 0</inkml:trace>
  <inkml:trace contextRef="#ctx0" brushRef="#br0" timeOffset="196">4204 14188 7838,'-19'0'293,"3"0"169,2 0 1,3 6-114,2 2 0,0 3 24,5 1 0,0 1-2240,4-1 1867,0 1 0,5-6 0,2-2 0</inkml:trace>
  <inkml:trace contextRef="#ctx0" brushRef="#br0" timeOffset="197">5345 14957 8059,'-8'-4'442,"0"0"1,4 0 0,-3 5 0,1 3-1,4 5 1,0 3-40,2 5 0,2 2 0,2 7-358,4 3 0,0 4 0,2 7 0,1 1 0,-1-1-159,1-1 0,0-3 0,0-3 1,-2-4-1257,0-3 1,-5-7 1369,4-2 0,0-3 0,5-2 0</inkml:trace>
  <inkml:trace contextRef="#ctx0" brushRef="#br0" timeOffset="198">4862 15131 7730,'-13'0'608,"1"0"-49,0 0 0,5-6 0,2-2-335,4-3 0,12-3 0,7-1 0,8-3-96,7-1 1,14-2 0,7-4 0,4 1 23,0-1 0,6 4 0,-2 2 0,3 0-523,3-1 0,-5 5 0,3-1 0,-5 2-408,-7 1 1,-6 1 0,-12 1 778,-3 3 0,-3-3 0,-5 4 0</inkml:trace>
  <inkml:trace contextRef="#ctx0" brushRef="#br0" timeOffset="199">5817 14895 8026,'7'6'0,"-2"2"258,1 3 0,-4 3 1,7 2-1,-1 5-122,-1 2 1,4 6 0,-4 2 0,1-1 176,0 0 1,-5-2 0,3-7 0,-2-4-296,0 1 0,0-8-156,-4 2 111,0-7 1,1-4 0,2-7-1,1 0-96,-1-4 0,2-1 0,0-2 0,-1 1-452,1 0 0,-2-1 374,5 1 189,1 5 0,2 8 1,-3 10 45,-4 5 1,1 0-1,1-4 1,1 1 16,3-1 1,1-3 0,1-3 0,0 0 47,1-3 0,1-2 0,1-1 0,3-1-88,1-3 1,-3-3-1,4-6 1,-1 2-138,0 3 0,-4-7 0,2 2 0,-2 0-7,2-1 1,-8 1-1,4 1 1,-2 0 103,0-1 1,0 1 0,-2 1 0,-2 1 284,-1 2 0,-2 4-101,-4-4 1,-1 6 0,-2 2-70,-1 7 1,-6 5 0,2 4 0,-3 1 12,-2 3 0,5-1 1,1 3-1,2-3-41,2-1 0,-3 3 0,2-4-219,2-2 0,6-3 1,5-4-1,7-3-1562,4-4 1723,4-1 0,0-6 0,1-1 0</inkml:trace>
  <inkml:trace contextRef="#ctx0" brushRef="#br0" timeOffset="200">7119 14982 8469,'-6'-7'304,"-2"3"0,-3 4 1,-1 3-1,-1 2 0,2 2 1,2 3-1,0 1 1,0 3-123,-2 2 1,2 3 0,3 5 0,0-2-180,3-1 0,2-2 1,1 2-1,0-5-63,0-2 0,5-2 0,4-1 0,3-2 67,5-5 0,2-3 0,6-2 1,0-3-61,-1-5 1,1-2-1,0-3 1,-2-1 3,-2-1 0,-3-5 0,-7 3 1,-1 0-219,-2 0 0,-5 2 0,1 3 101,-3 1 0,-6 1 1,-4 1-1,-2 3-6,-1 2 1,-2 1-1,-1 4 1,-3 0-90,-1 0 1,2 4-1,-2 1-234,1 2 0,3 2 246,7 3 1,4-5 0,8-3 0,5-3 248,6-1 0,5-5 0,5-2 0</inkml:trace>
  <inkml:trace contextRef="#ctx0" brushRef="#br0" timeOffset="201">7355 14945 7570,'12'0'1233,"-4"1"-681,1 3 1,-7 3-1,2 6 1,-2-1-211,-2 0 1,0 1-1,0-1 1,0 1-298,0-1 0,0-4 0,0 1-139,0 0 0,1-3-145,3-2 0,-1-3 0,5-2 0,1-3-5,-3-5 0,6-2 0,-6-1 1,3 0 163,-1-1 1,-4 2-1,3 2 398,-2 0-216,5 7 1,-7-3 0,4 10-62,-2 3 0,1 3 0,-3 1 0,1 1-169,-2-1 1,5-1 0,0-1 0,1-3 62,1-2 1,-1 3-1,4-3 1,2-3 15,3 0 1,-3-6 0,2-3 0,-1-2-32,2 0 1,-3-9-1,2 5 1,-2-2 2,-2-3 0,1 5 0,-1-5 0,0 1 32,1 1 0,-5-5 0,-1 3 1,-1 0 50,-4 0 0,0-3 0,-2 4 1,0-3-36,0-2 0,0-3 0,0-2 0,-2-3 77,-2-2 1,1 0 0,-3-2 0,-1 2 8,0 2 0,0 2 0,-3 6 1,3 3 338,2 1 0,-3 5-231,3 5 1,-3 7 0,4 2 0,1 10-55,2 9 1,1 10 0,0 6 0,1 5-4,3 3 0,2-3 1,4 4-1,-2-3-154,1-2 0,1-8 0,0-6 0,-2-5-267,2-3 1,1 1 0,2-5 0,3-3-377,0 0 0,1-6 0,-5-1 0,0-2-872,1-2 1561,-1 0 0,6-11 0,2-3 0</inkml:trace>
  <inkml:trace contextRef="#ctx0" brushRef="#br0" timeOffset="202">8024 14759 7674,'0'12'433,"0"1"0,0-1 101,0 0 0,0 5 0,0-1 0,0 0-374,0-3 1,0 0 0,2-2-107,2-3 1,-1 2 0,5-6-29,1-1 1,1-3 0,0-3 0,-2-3-45,2-1 0,-3 3 0,1-4 1,0-2 51,-1-1 0,3 3 0,-5 0 0,2-2 54,3-1 1,-3 4 0,-1 2 0,1 1 57,0 0 0,-3-1 0,5 7-221,0 2 0,-2 3 1,0 5-1,0 1-421,0-1 0,-4 5 0,1 0 0,-3 3 115,-1 2 0,0 7 1,0 5-1,-1 5 186,-3 2 1,-3 2 0,-7-3 0,-1 0 224,-2-4 0,-3-1 0,2-6 0,-2-1-244,-2-2 0,-1-7 1,-1-2-1,2-5 214,2-3 0,-6 2 0,-6-4 0</inkml:trace>
  <inkml:trace contextRef="#ctx0" brushRef="#br0" timeOffset="203">9066 14536 8458,'-5'-7'0,"-4"3"0,-2 2 373,-1 2 1,0 6-1,-1 2 1,1 4 0,1 3-1,2 3 1,5 2 0,3 0-88,1 0 1,1 3-1,5-4 1,6 2-303,7 0 0,5-6 1,2 0-1,3-4-79,4-3 1,-3-4-1,-1 3 1,-4 0 56,-4 0 1,-3-4-1,-7 2-166,-3 1 0,-4 1 0,-8 4 0,-4-2 105,-3 0 1,-7-1 0,-3 3 0,-2-1-78,-2-2 1,0-1 0,0 2 0,2-2-143,2-1 1,-1-2 0,4-3 0,0 2-471,0 1 0,6 0 231,4-4 0,5-5 557,-1-3 0,8-3 0,3-2 0</inkml:trace>
  <inkml:trace contextRef="#ctx0" brushRef="#br0" timeOffset="204">9339 14697 7646,'7'1'957,"-2"3"-508,1 5 1,-5 2-1,3 1 1,-2 0-128,-2 1 0,4 1 1,0 1-152,-1 1 0,2 1 1,1-6-272,1-3 0,-3 2 1,4-6-64,2-1 1,1-6 0,1-3-1,-1-1 60,-3-2 1,4-2 0,-4-2 0,1 1 60,0 0 0,0-1 0,-3 1 440,1-1 1,-3 2-180,4 3 1,-4 4-114,5 8 1,-7 3 0,4 5 0,-2 2-289,0 3 1,2-2 0,-4 4 0,2-1-735,-1-3 0,3 3 1,-1-1-808,2-2 1723,-4-1 0,8-7 0,-4-2 0</inkml:trace>
  <inkml:trace contextRef="#ctx0" brushRef="#br0" timeOffset="205">9847 14697 7629,'9'-7'0,"-2"1"770,-2 1 1,1 2-510,-2-5 1,-3 6 0,2 2 0,-4 7-226,-4 4 1,-4 2-1,2 1 1,-1 1 49,-1 1 1,2 5-1,-2-5 1,2 0-339,1-3 0,2 0 0,4-1 73,0 1 1,6-2 0,3-3 0,5-4-34,3-3 1,5-2 0,-2-3 0,4-4-106,1-3 0,1-3 0,1-1 0,2-3 317,-1-2 0,-2 0 0,-1-5 0</inkml:trace>
  <inkml:trace contextRef="#ctx0" brushRef="#br0" timeOffset="206">10207 14225 8336,'0'-19'1818,"0"3"-1222,0 2 1,0 8 0,0 8-329,0 9 1,4 7 0,3 6-1,3 1-145,4 0 1,1 10 0,-3 2 0,1 3 22,-1 2 1,-4 1 0,-1 4 0,-1-2-584,-4 2 1,0-5-1,-2-5 1,0-8-1617,0-7 2230,0-4 1,5-13 0,4-5-105,2-7 0,-2-8 1,2-3-1,3-1-165,0-3 1,0 3 0,-2-2-1,0 0-65,1 2 0,-1 0 0,1 4 82,-1-2 1,0 6 0,1 7-13,-1 3 0,-4 6 0,-1 3 1,-1 3-78,-3 2 0,2 3 1,-1 2-1,-1 0-418,-2 0 1,-1 0 0,2-3 581,2 2 0,-3-1 0,5-3 0</inkml:trace>
  <inkml:trace contextRef="#ctx0" brushRef="#br0" timeOffset="207">11175 14337 8166,'1'-11'517,"3"3"0,-1 1 1,5 4-1,2-1 1,1 1 113,1 2 0,-4 1 0,-1 1-429,-1 3 1,-1 3 0,-2 6 0,1-1-307,-1 1 0,-2 0 0,-2 2 0,-2 2-223,-1-2 1,-4-1 0,4-2 0,1 1-377,2-1 1,-4-4 380,1 1 0,0-8 121,4-1 1,0-1 0,0-8 118,0 0 1,6-2 0,1-2 0,1 1 97,0 0 1,0-1 0,5 1 0,-1-1 36,1 1 0,-1 4 0,0 1-16,1 1 1,-1 2 0,-1 5 22,-3 4 0,-2-3 0,-6 7 0,1 0-40,3 2 1,-2 2 0,2-1-146,-3 1 0,1-2-40,2-3 0,-1-3 0,5-5 103,2 0 1,-1-5 0,1-3 0,-2-3 60,2-2 0,-3 5 1,0 0-1,-1-2 173,1-1 1,0-1-1,3 0 1,-3 3 182,-2 1 1,5 5-296,-2-1 1,3 4-1,0 5-92,-3 8 1,3 0 0,-4 8 0,0 1-203,-3 2 0,2 0 0,-1 1 0,1 0-367,-1 0 1,0-6 0,-4-2 600,3-4 0,-3 0 0,5-1 0</inkml:trace>
  <inkml:trace contextRef="#ctx0" brushRef="#br0" timeOffset="208">11782 14412 10486,'2'12'1274,"0"0"-1172,2 1 0,1-1 0,-4 1 0,2-1-360,1 0 1,1-5-1,0-3-58,3-2 1,4-2 0,2-2 112,-2-2 0,8-3 0,-8-5 0,2 0 123,0-1 0,-2 1 1,0-1-1,1 2 223,-1 3 1,1 1-1,-1 4 52,0-1 0,-3 0 1,-1 6-94,2 2 0,-3 3 0,-1 5 0,0 0-166,-3 1 1,2-1 0,1 2 0,-1 1-331,1 2 1,2-5 0,-2-5 0,0 0-10,4 0 0,1-5 1,1 3-1,1-4 193,-1-1 0,-1-1 0,-1-4 0,-2-1 214,2-1 0,1-4 0,0 2 0,-1-2 181,-2-1 0,-1 0 0,2-2 0,-2-1 174,-1-2 1,2-1 0,-2 3 0,-1-3-52,1-1 0,2-2 0,-3-5 0,2-3-161,3-4 1,1-7-1,1-4 1,1-2-249,-1 0 0,1-5 1,-1 6-1,-1 1 205,-3 3 0,3 7 1,-4 2-1,0 3 666,-3 5 1,-1 7-361,1 8 1,-4 7 0,1 8-289,-3 7 1,-4 13 0,3 4 0,-1 9-343,2 6 1,-1 9-1,0 4 1,-2 1-138,-2-1 1,-2-3-1,-2-6 1,2-4-283,0-4 1,3-3 0,-4-4-1,3-2 71,1-2 0,-2-5 568,4-5 0,0-4 0,4 2 0</inkml:trace>
  <inkml:trace contextRef="#ctx0" brushRef="#br0" timeOffset="209">12787 13680 7790,'0'-7'1077,"-2"3"1,0 9-344,-2 8 1,-2 5-1,3 8 1,-1 3-396,1 4 1,-2 8-1,1 5 1,0 3-632,-2 5 0,-1-2 0,-5 5 1,1-3-417,3-6 1,-6-1 0,4-10 0,2-7-74,1-6 1,3-6 0,4-6 780,0 0 0,5-5 0,2-1 0</inkml:trace>
  <inkml:trace contextRef="#ctx0" brushRef="#br0" timeOffset="210">12613 14126 8048,'0'-12'402,"0"4"1,2 1 0,0 0-142,2 0 0,6 4 0,-2-2 1,3 1-55,2-1 1,3 1 0,2 4-1,0-1 1,1-2 0,1-1-1,0 1 1,1 0-829,0-1 0,-1 3 0,5-3 1,0 2 620,0 2 0,0-5 0,-1-2 0</inkml:trace>
  <inkml:trace contextRef="#ctx0" brushRef="#br0" timeOffset="211">13146 14250 9296,'0'9'1331,"2"-3"1,1 1-1151,1 0 0,0 2 0,-4 3 0,0 0-568,0 1 1,0-1-1,0 1 614,0-1-227,0 0 0,0-5 0,0-1 0</inkml:trace>
  <inkml:trace contextRef="#ctx0" brushRef="#br0" timeOffset="212">13246 13977 7954,'-4'-8'560,"-1"0"1,0 4-472,1-4 0,-2 3-443,-2-3 0,2 7-287,6 1 1,2 0 0,2 5 640,4 1 0,9-5 0,2 5 0</inkml:trace>
  <inkml:trace contextRef="#ctx0" brushRef="#br0" timeOffset="213">13295 14449 7726,'-7'19'321,"-2"-1"0,5-4 1,1 1 85,2 1 1,-4 5 0,1-3-1,1 0-390,2 0 0,0 4 0,-2-1 0,-1 1-251,1-2 0,2-2 0,-1-5 0,0-1 303,-3 0 0,1-3-439,4-1 750,0-5-113,0 2 1,0-6-1,0-3-134,0-5 0,2-2 0,0-2 1,4-4-99,1-4 1,-3-2-1,4-3 1,1-3-2,-3-4 0,5-3 0,-2-1 1,0 0 65,0-1 1,2 5 0,-3 2 0,2 0-93,-2 4 0,3 5 1,-4 2-1,1 2 29,0 3 1,1 1-1,2 2 1,-2 1-215,-1 3 1,1-2 127,3 6 1,1-4 58,-1 4 0,-5 1 0,-2 6 16,1 1 0,1 5-153,5 0 1,-1 2-53,-3 1 1,2 0 0,-6 1 15,-1-1 1,-3 1 0,-3-1-1,-2 1-19,-2-1 0,3 0 0,-5-1 0,0-1 40,-2-2 1,2 1 0,1 2 0,-1-2-73,-2-1 1,2-3 0,1 1 0,-2 0 15,-1-3 0,-1-2 0,0-1 198,-1 0 0,1 0 0,-1 0 0</inkml:trace>
  <inkml:trace contextRef="#ctx0" brushRef="#br0" timeOffset="214">13841 13767 7783,'0'-13'439,"0"5"1,0 0 492,0-2 0,1 3-313,4-1 1,-4 4-1,4-3 679,1 1-1010,-5 2 0,5 10 1,-8 3-1,0 7-148,-2 4 0,-6 9 0,2 4 0,-3 6-449,-2 6 0,1 1 1,1 7-1,1-2-147,2-1 0,4-7 0,-3-6 0,1-7 3,4-4 0,0-6 1,2-4-1,2-3-429,2-5 1,-2-2 0,7-6 881,0 0 0,2 5 0,2 2 0</inkml:trace>
  <inkml:trace contextRef="#ctx0" brushRef="#br0" timeOffset="215">13977 14201 8107,'9'-4'650,"-1"-1"1,0-3 0,5 3-1,-1-1-566,0 1 1,2-5-1,1 2 1,2-2 0,-1 0-1,1 2 1,0-2 0,-4-1-109,-3-1 1,0 0 0,-5 1 137,2 2 0,-6 0 0,-1 5-20,-6 1 1,-1 1-1,-3 2 1,-2 2 130,-4 2 1,-2 3 0,3 5 0,-1 1-300,1-1 1,1 5-1,3-1 1,3-1-495,3-1 1,4-2 0,1 1 0,3-1 58,5 1 1,2-5 0,10-1 508,2-2 0,2-1 0,1-4 0</inkml:trace>
  <inkml:trace contextRef="#ctx0" brushRef="#br0" timeOffset="216">14821 13643 7775,'0'-13'15,"0"8"257,0 5 1,0 5 0,0 8 0,0 0 0,0 4 0,0 4 0,0 1 9,0-2 1,0 8 0,0-2-333,0 4 0,0 8 1,0 4-1,0 1 1,0 0 33,0-3 0,-4-2 1,-2-2-1,1-4-172,-1-7 1,-2-2-15,4-6 0,0-4 165,4-9 0,5-5 1,3-11-1,5-2-19,3-3 0,-2 2 1,4-4-1,-1 0-9,-1-1 0,5 4 0,-5-3 0,-1 1 63,-1 2 0,-1 8 0,-1 3 15,0-1 1,-5 6 0,-3 0 0,-2 7-22,-2 4 0,-2 1 1,-2 2-1,-4 1 92,-3 2 0,-6 1 0,1-3 0,1 0 32,1-4 1,2 2 0,-1-7-352,1 1 0,4-1-485,-1-6 1,7-1 417,-3-4 302,4-2 0,7-5 0,0 0 0</inkml:trace>
  <inkml:trace contextRef="#ctx0" brushRef="#br0" timeOffset="217">15168 14089 7775,'7'6'307,"4"-5"25,-3 3 1,3-3 0,0-2-1,-1-2 234,-2-1 1,0-4-1,5 2-382,-1 0 0,1-3 0,-1-2-610,0 3 1,-3-3 0,-2 3 537,-2-3 0,3 2 188,-3 1 1,-7 5 0,-6-1-141,-3 3 0,-2 1 0,1 1 0,0 2 9,-1 1 1,1 4-1,-1-2 1,2 1-157,3 2 0,-1 2 0,3 3 1,1 1-230,-1 2 0,2 4 0,4-5 0,0-1-109,0-1 1,0 3 0,1-2 0,3-3-15,5-2 1,6-3 0,1 1 0,1-4-2455,1-3 2793,-4-1 0,9-5 0,-4-2 0</inkml:trace>
  <inkml:trace contextRef="#ctx0" brushRef="#br0" timeOffset="218">15701 13519 8234,'0'-24'1858,"0"3"-1433,0 9 0,0 18 0,0 11 0,0 10-141,0 6 0,0 3 0,0 1 0,0 0-304,0 0 0,0 0 1,-1-1-1,-2-1-334,-1-2 0,-6 0 0,2 4 0,-3 0 172,-1 0 0,1-5 1,1-3-1,3-4-686,2-4 0,1-4 868,4-4 0,-6-1 0,-1 1 0</inkml:trace>
  <inkml:trace contextRef="#ctx0" brushRef="#br0" timeOffset="219">15540 13853 7740,'2'-11'298,"0"2"0,4 0 1,1 1-1,2 0 265,2 0 1,6 4 0,1-3 0,1 0-669,3 0 1,2 0 0,-1-3 0,-1 2-502,-1-2 1,-2 4-1,3-1 606,-1 1 0,-6-4 0,3 4 0</inkml:trace>
  <inkml:trace contextRef="#ctx0" brushRef="#br0" timeOffset="220">15925 13866 8367,'0'12'712,"0"1"0,0-1-512,0 0 0,1 1 1,2-1-163,1 1 0,4-5 0,-2-1 1,1-2-185,2-2 1,2-2 0,2-1-91,-1 0 0,-4-1 0,1-2-35,0-1 1,-2 0 182,1 4 1,-3 0-1,1 1 133,0 4 82,-2-4 0,-3 4-140,4-5 1,1 0-1,7 0-216,-1 0 1,1 0 0,-1 0 129,0 0 1,1 0-1,-1 0 58,1 0 0,-5 0 681,0 0-603,0-5 0,-1 2 0,-1-4 250,-1 2 0,-3-5 0,3 2 30,1-3 0,-5 3 0,5-1-936,-1 0 1,-2-1 0,5 0 618,2 2 0,1 0 0,1-5 0</inkml:trace>
  <inkml:trace contextRef="#ctx0" brushRef="#br0" timeOffset="221">16334 13928 7799,'5'7'551,"4"-3"-532,2-3 0,2-1 0,3 0 0,0 0 0,1 0 0,-1-1 0,1-2 0,-2-2-150,-1-2 1,-3 3-1,-2-3 446,0 1-281,-7-3 1,3 7 0,-10-2-1,-3 3 194,-3 1 1,-1 0-1,-1 0 29,1 0 0,0 1 0,-1 3-222,1 4 0,5 3 0,3 2 0,2-1-348,2 1 0,0-1 1,0 0-1,0 1-22,0-1 1,2-1-1,2-2 1,4-4-686,3 1 1020,2-5 0,4 4 0,3-5 0</inkml:trace>
  <inkml:trace contextRef="#ctx0" brushRef="#br0" timeOffset="222">16669 13953 8164,'0'8'731,"0"0"1,1-5-692,3 1 0,3-3 1,6-2-276,-1-3 1,-1 1 0,-1-4 0,-2 2 56,2 2 0,-4-2 0,1-1 98,-1-1 547,-2 4 0,-5-6-64,-4 5 1,-1-1 0,-5 7 0,1 1-255,2 1 1,1 5 0,-3 0 0,2 2-348,-2 1 0,3 0 0,0 1-774,2-1 0,2 1 482,7-1 0,3-5 0,6-3-165,-1-3 0,0-1 655,1 0 0,5 6 0,1 1 0</inkml:trace>
  <inkml:trace contextRef="#ctx0" brushRef="#br0" timeOffset="223">16966 13940 7547,'7'6'228,"-1"-3"1,-6 5 203,0 1 0,0-2 1,0 2-309,0 0 1,0 2 0,-2 0-170,-2-2 1,2-3 222,-7-1-290,7-4 0,-4-1 0,7-7 273,4 0 0,-3-4 0,7 4 0,0-1 116,2 0 0,2-1 0,0-2 0,3 2 155,0 1 1,1 3-1,-5-2-93,0 2 0,1 1-573,-1 4 1,-5 5 0,-1 4-332,-1 2 1,-3 1 0,2 0 0,-3 1 102,-1-1 0,0-3 462,0-1 0,6 0 0,0 4 0</inkml:trace>
  <inkml:trace contextRef="#ctx0" brushRef="#br0" timeOffset="224">17773 13841 8216,'-2'0'216,"6"0"0,2 0 1,2 0-1,2 0 0,1 0 1,1 0-1,1 0-79,-1 0 1,0 0-1,1 0-243,-1 0 0,-4 0-343,1 0 0,-1 0 1,4-1-249,1-3 0,-2 1 697,-3-6 0,9 1 0,-4-4 0</inkml:trace>
  <inkml:trace contextRef="#ctx0" brushRef="#br0" timeOffset="225">18219 13680 7320,'0'12'463,"0"1"0,1 0 1,2 3-1,1 0-338,-1-1 1,-2 3-1,-1-1 1,0-2-140,0-1 1,-1-6-1,-2 0 1,-1 2-1,0-1-351,-1 0-150,3-4 343,-3-5 0,5-1 1,1-3 116,3-5 0,-1 0 0,5-1 1,2 2 24,1-2 0,-3 1 0,0-1 0,2 2 20,1-2 1,-3 0 0,1 1 63,0 0 1,2 7 18,2-2 1,-6 4-1,-2 2-20,1 2 0,-5 6 1,3-2-1,-3 3-37,-1 2 0,0-1 0,0 1-27,0-1 0,0-4-38,0 1-36,0-7 40,0 4 45,6-17 0,-1 3 0,5-8 1,-3 5 12,-1 3 1,2 0-1,-3-3 1,2 1 35,3 2 1,1 0 0,1-3-16,1 2 0,-1 4 1,0 5-32,1 0 0,-1 0 1,1 1-1,-1 2-38,1 1 1,-5 6-1,0-2 1,0 3-35,-1 1 0,-1 1 1,-5-2-1,2-2-282,1 0 1,0-1-599,-4 4 949,0 1 0,0-6 0,0-2 0</inkml:trace>
  <inkml:trace contextRef="#ctx0" brushRef="#br0" timeOffset="226">19261 13680 8604,'-2'8'373,"-2"0"0,-3 2-231,1 1 1,-5 0 0,2-1 0,-2-2-354,-1 2 0,4-4 1,-1 1-1,0-1 88,-2-3 1,2-2 258,1-1-42,5 0 1,-2-6 0,5-2-34,0-3 0,5-1 1,2-1-26,0 1 1,3-2-1,-5-1 1,1-1-31,-1 0 0,5-3 1,-3-2-1,1-2-54,0-2 1,-1-4 0,3 0-1,-3 2 1,-2 1 0,4 1 1,-5 1-1,-2 2 51,0 2 0,-2 4 1,-2 0 154,-2 2 0,-3 7 0,-5 3 0,0 3 91,-1 1 1,1 1-1,-2 3 1,-1 4 68,-2 4 0,1 1 1,3 2-1,2 3-168,3 2 0,-2 0 1,5 7-1,-1 0-51,1 2 1,1 4-1,4-3 1,0 1 16,0-1 0,4-1 0,3-6 0,2-2-816,5-4 0,7-4 0,0 0 0,2-1-232,2 1 0,0-5 1,-2-1-1,-1-2 931,-1-2 0,-6 4 0,3 0 0</inkml:trace>
  <inkml:trace contextRef="#ctx0" brushRef="#br0" timeOffset="227">19769 13457 7750,'6'-7'379,"-5"1"0,5 8 1,-6 3-1,0 6 0,0 4 1,0 2-1,0 1-146,0 2 0,0 2 0,0-1 0,0-4-322,0-4 1,0 0-1,0-1-108,0 1-235,0-7 136,0 0 0,1-7 0,2-4 0,2-1 114,2-1 1,-3-4 0,3 2 0,0-2 166,0-1 0,-3 0 0,4-2 39,2-3 1,0 3-1,-1-1 119,0 6 1,-5 3-98,4 6 1,-5 6 0,1 2 0,-3 3-15,-1 1 1,0 2 0,0 1 66,0 2 0,2-1 81,2-3 0,-1-6-78,5-3 1,-4-3-116,4-1 1,-1-1 0,3-3-56,-2-5 1,-4 0 0,3-1 143,-1 2 1,3 0 0,-2-5 0,1 1 2,1-1 1,-2 1-1,2 0 1,0 1-52,0 2 0,2 2 1,2 5-1,-1-3 49,0 3 1,1 2 0,-2 4-1,-2 4-12,0 3 0,-7 2 1,3-1-1,-3 2-89,3 2 0,-4-2 0,3 3 0,-3-4-226,-1 0 1,0-1 0,0 1-874,0-1 1123,0 0 0,0 1 0,0-1 0</inkml:trace>
  <inkml:trace contextRef="#ctx0" brushRef="#br0" timeOffset="228">20712 13432 8113,'-12'-7'905,"-1"3"1,8 2-637,5 2 0,5 4 0,9 1 1,1-1-284,2 1 1,1-3-1,-3 2 1,1-3-144,-1-1 0,3 0 0,-1 0 0,-2 0-180,-1 0 1,-6-5-1,-1-4 79,-2-2 0,0-1 0,-5 0 1,-2-1 189,-2 1 1,-3-1 0,-5 1-1,-1 1 178,1 3 0,0-3 0,-2 4 0,-1 0 110,-2 3 1,1 1 0,3 0-35,1-1 1,1 1-1,1 7 1,3 5-71,2 2 1,1 7 0,4 2-1,0 4-33,0 1 1,1 3-1,2 1 1,2-1-226,2-2 0,5-7 0,5-2 0,0-3-83,0-2 1,-1-4-1,3-1 1,-1-1 42,-3-3 1,0-2 0,-1-2 0,0-2 90,-3-1 0,-2-5 0,4 4 1,-2-2 56,-3-3 0,3-1 0,-3-1 1,3 0 43,2-1 1,3-1 0,1-1-1,-2-1 94,-1 1 1,-2-3 0,1 1-1,-1 2 0,0 1 1,1 2 0,-1-1-18,1 1 1,-1 1-1,0 3-30,1 3 0,-1 4 0,1 1 0,-2 1 48,-3 4 0,3 2 1,-4 5-1,1 2-19,0 2 0,-4-2 1,3 4-1,-1-2-157,-3 1 0,2 0 0,-1-4-191,-1 4 1,0-3 0,0 2-490,1-2 751,0-7 0,-4-2 0,0-5 0</inkml:trace>
  <inkml:trace contextRef="#ctx0" brushRef="#br0" timeOffset="229">21344 13283 7638,'-12'1'651,"1"5"0,3 5-260,4 4 0,1 3 0,0-2 1,-2 5-308,-2 3 1,3 4-1,-5 1 1,0-1-33,-2-2 1,-3-1 0,-1 0 0,-3-2-470,-2-2 1,5 1-1,-3-6 1,2-2-1865,-1-4 2281,6-5 0,0 1 0,4 1 0</inkml:trace>
  <inkml:trace contextRef="#ctx0" brushRef="#br0" timeOffset="230">21692 13320 7950,'-9'0'866,"1"0"1,-1 0-585,-3 0 0,-1 6 0,-2 2 0,-3 3 0,0 1 0,0 1 0,1 1 0,2 1 19,3 1 1,-2 5-1,10-3 1,1 0-498,2 0 1,3-2-1,7-3 1,7-2-640,6-3 0,3-3 1,1-5-1,2 0-1313,1 0 2148,0 0 0,1-11 0,2-2 0</inkml:trace>
  <inkml:trace contextRef="#ctx0" brushRef="#br0" timeOffset="231">22014 12725 7941,'0'-13'200,"0"1"1,0 0 0,2-1 0,0 1-1,4-1 1,-1 1 2701,1 0-2438,3 5 0,-7 7 0,2 9-167,-3 7 0,1 8 1,2 12-1,4 8 1,3 10-134,2 5 1,-5 3 0,-1 0-1,-2-1-332,-2-3 1,-3-9-1,-3-9 1,-2-4-712,-2-3 0,-1-7 0,-3 1 0,1-7 879,2-2 0,5-1 0,-3-5 0</inkml:trace>
  <inkml:trace contextRef="#ctx0" brushRef="#br0" timeOffset="232">22275 13196 9265,'0'12'655,"0"1"0,0-1-452,0 1 0,0-1 0,0 1-167,0-1 1,0-4-514,0 0 400,0-5 0,5 3 0,3-6-161,3 0 0,2-4 0,-1-1 0,1 1-184,-1-1 0,0 2 0,1-4 400,-1 2 0,-4 1 417,1 4-378,-6 0 0,2 1 1,-5 3-1,0 4 296,0 3 1,-4 2 0,0-1-268,1 1 0,2-5 0,1 0-239,0 2 104,0-5 1,5 1 67,3-6 0,2-2 0,0 0 0,-3-4 39,-2-1 0,1 4 0,-4-2 0,4 1 85,1 0 0,-3-5 1,3 4-1,0-1-38,0 1 0,-3-3 1,4 2-1,2 1-48,1-1 1,1-2 0,0 4 0,1 1-21,-1 2 1,1 1 0,-1 0 0,0 0 8,1 0 1,-5 0 0,0 1-51,2 3 1,-4 3-1,-2 5-92,-3 1 1,-2-2-1,-3-2 1,-3 0-29,0 0 1,-4-2 0,2 0 0,-3 0 32,-4 0 0,2 0 1,-3 1-1,3-2-562,2-1 1,0-4 692,-1 4 0,1-4 0,-1-1 0</inkml:trace>
  <inkml:trace contextRef="#ctx0" brushRef="#br0" timeOffset="233">22820 13208 7884,'7'6'405,"-1"-3"1,-5 4 0,2 0-87,1-1 1,0 3 0,-4 3 0,0 1-199,0-1 1,0 0 0,0 1 0,0-1-46,0 1 1,-1-1-772,-3 0 695,2 1 0,-9-6 0,4-2 0</inkml:trace>
  <inkml:trace contextRef="#ctx0" brushRef="#br0" timeOffset="234">22833 12960 7860,'-7'-6'-473,"1"0"0,8 6 473,2 0 0,3 6 0,5 0 0</inkml:trace>
  <inkml:trace contextRef="#ctx0" brushRef="#br0" timeOffset="235">22957 13159 7817,'0'12'572,"0"-3"1,0-1-33,0 1 0,0 2 1,0 2-1,0-1-602,0 1 1,4-5 0,1-1-315,2-2 1,-3 0-47,5-5 0,-1-2 0,4-1 231,1-1 0,-5 0 1,0 3 242,2-3 1,1-3 0,0-6 13,-3 1 1,2 4 0,-6-1 278,-1 0 0,0 3 104,1 2-260,-3 3 0,5 6 3,-6 3 1,0 3-166,0 2 1,4-5-1,1-1-203,2-1 1,1-2 0,5-4 0,-1 0-52,1 0 1,-1 0 0,0 0 0,1 0 49,-1 0 0,-4 0 0,1-2-70,0-2 0,-2 3 532,2-3 1,-7-3 96,2-1 1,-2 1-29,-2-2-169,0 1 0,-6 3 0,-2 3 104,-3 5 1,3 7 0,-1-2-139,0 3 0,3 1 0,2 1-173,3-1 0,1-4 1,0 1-263,0 0 1,1-3-1,2-1 1,2-1-341,2 1 1,2-1 0,3-3 0,0 2 623,1 1 0,-1 0 0,1-4 0</inkml:trace>
  <inkml:trace contextRef="#ctx0" brushRef="#br0" timeOffset="236">23701 13047 7835,'0'-5'536,"0"5"1,0 7-104,0 4 1,0 1-1,0 2 1,0 1-1,-1 2 1,-2-2-1,-1-2-204,1 0 0,1-1-293,2 1-996,0-6 0,2-2 745,2-5 0,3-5 0,4-4 220,-3-2 1,3 3-1,-3 0 97,3-2 1,2 0 0,-2 1 0,-1 2 42,-2 1 1,0 2 0,5 4-13,-1 0 0,0 0 0,-1 2 0,-1 2-40,-2 4 1,-5 3 0,1 1-98,-2 1 1,-2-1-1,0 1 1,0-1 15,0 0 1,0-3-1,-2-2 1,-2 0-217,-4-1 0,1-3 1,-1 3-1,-3-2 89,-5 0 0,3 0 0,-5-4 0,1 0 215,1 0 0,-2 0 0,1 0 0,3-5 0,-4-2 0</inkml:trace>
  <inkml:trace contextRef="#ctx0" brushRef="#br0" timeOffset="237">23664 12712 9106,'-11'-12'698,"2"0"0,4 6 0,6 5-528,3 3 1,3 7 0,7-4-171,3 2 0,7 1 0,8 5 0</inkml:trace>
  <inkml:trace contextRef="#ctx0" brushRef="#br0" timeOffset="238">24507 12824 8131,'-1'-12'340,"-3"-1"0,-3 6 0,-6 3 0,-1 4 0,-1 4 0,-3 5 0,0 3 155,1 5 1,-4 3-1,3 8 1,-1 2-400,-3 2 0,0 1 1,0 4-1,1-1-427,-1-3 1,3 1 0,-1-5 0,4-2 81,5-5 0,0 0 1,6-6-1,4-1-85,4-1 1,8-6 0,7-1-1,1-1 102,3-3 0,2 2 1,0-1-1,0-1 173,-4-2 1,4-1-1,-3 0 1,1 0-1,-2 0 0,0-4 1,-5-1-1,1-1 71,-1 1 0,-1-5 1,-1 2-1,-1-5 73,0-3 1,-3 1 0,-2-6-1,-2-1-35,-2-2 1,-2-4 0,-1-3 0,0 0-27,0-4 1,-5-1-1,-4 0 1,-3 2-96,-4 1 1,0 3-1,-3-1 1,0 8-4,-1 4 1,4 2-1,-3 5 1,1 1-63,3 2 0,5 4 0,2 5 136,-2 0 0,-1 5 0,-1 2 0</inkml:trace>
  <inkml:trace contextRef="#ctx0" brushRef="#br0" timeOffset="239">24780 13395 15489,'0'12'-617,"0"0"1,1-5-1,3-3 617,5-2 0,2-8 0,1-1 0</inkml:trace>
  <inkml:trace contextRef="#ctx0" brushRef="#br0" timeOffset="240">5234 16321 7763,'0'-8'-344,"0"0"0,0 4 394,0-4 0,-2 5 1,-2-1-1,-4 4 1,-3 4-1,-1 4 981,-1 3 0,5 3 1,0 1-1,-1 3-865,2 1 1,1 1 0,3 2 0,-1-3-210,1-1 0,3 2 0,3-3 0,2-3-192,2-5 0,6-3 0,4-6 0,3 0-46,2 0 1,1-1 0,1-4 73,-4-3 0,0 1 0,-5-2 1,1-4-1,-1-2-80,-1 0 1,-6 1 0,-1 2 148,-1-1 0,-2 1 0,-5-1 233,-3 1 0,-8 0 0,-4 1 0,1 2 55,1 5 0,-3-1 1,1 1-1,1 1-250,1 1 0,2 8 1,-1 2-1,2 3-321,3 2 0,2-1 421,6 0 0,6 1 0,1-1 0</inkml:trace>
  <inkml:trace contextRef="#ctx0" brushRef="#br0" timeOffset="241">5668 16222 7745,'-8'6'264,"-1"2"1,5 2 0,-3-1 0,2 0-1,2 0 1,2 4 0,-1 2 0,0 1 62,-3 0 0,1-3 0,6 0-447,2-1 1,3-1 0,6-3-52,4-3 1,-3-4 0,2-1-1,-2 0-10,-2 0 0,2-6 0,1-2 0,2-3-3,-2-1 0,-1-1 0,-3 1 0,-1-1 52,-2 1 1,-5 0 0,1-1 278,-3 1 0,-1 4 1,-1 1-1,-3 1 114,-5 3 0,-2 2 0,-1 2 0,-1 2-343,1 1 0,-4 6 0,-1-3 0,2 1-727,1 0 809,2-5 0,-1 8 0,1-4 0</inkml:trace>
  <inkml:trace contextRef="#ctx0" brushRef="#br0" timeOffset="242">5457 15838 8369,'-12'0'0,"-1"1"0,1 3 659,-1 5 0,1 2 0,1 2 1,1 4-372,2 4 0,5 2 0,-1 2 0,3 0-285,1-1 1,0-4 0,1-4 0,3-2-158,5-2 0,3-5 1,5-3-1,3-2-306,4-2 0,0-6 0,1-2 0,0-3 150,0-1 1,-6-2 0,-4-1 0,-4-2 72,-2 2 1,-7 1 0,2 2 0,-4-1 204,-4 1 1,-4 1 0,-8 1 0,-5 3 194,-3 2 1,-4 1 0,-1 4-1,1 0-163,2 0 0,1 0 1,0 0-1,2 1-713,2 3 713,9-2 0,1 14 0,4-2 0</inkml:trace>
  <inkml:trace contextRef="#ctx0" brushRef="#br0" timeOffset="243">6858 15912 10006,'2'14'0,"1"3"0,1 2 152,-1 0 1,2 5 0,-1-4-1,0 4 1,0 0 0,1 0 0,-1-3-1,0-5-305,0-2 0,0-2 230,-4 1 1,0-8 0,0-5-29,0-7 1,0-5 0,0-5 0,0-3-46,0-4 0,4-1 0,0 1 1,1-1-8,0 0 1,-2 0 0,4 0 0,-2 1-137,-2-1 0,2-1 0,0-2 1,-1-1-121,1 2 0,1 5 0,3 2 0,1 4-69,4 5 0,0 4 1,6 8-1,2 5-622,2 6 950,6 6 0,2 7 0,5 0 0</inkml:trace>
  <inkml:trace contextRef="#ctx0" brushRef="#br0" timeOffset="244">7466 16049 8496,'-5'-7'531,"-4"3"0,-2 2 0,-1 2 0,0 0-285,-1 0 0,1 2 0,-1 2 0,1 4-147,0 3 1,-4 1 0,3 1-1,2 1-72,0 2 1,1-1 0,2 5 0,4-2-125,2-3 1,2 3 0,2-3 0,0-3-142,2-2 0,10-6 0,-1 3 1,0-2 93,1-2 1,-1-3 0,-1-3 0,0-2 77,1-2 1,-2-1-1,-2-5 1,-2 1 280,-1-1 0,2 1 0,-4 0 300,-1-1 1,0 6-307,1 3 0,-3 4 0,3 4-169,-2 5 0,-2 2 0,0 1 0,1 0-444,3 1 1,2 3-1,3 0 1,0-4-396,0-2 0,4-8 0,2 2 799,1-2 0,12-2 0,-2 0 0</inkml:trace>
  <inkml:trace contextRef="#ctx0" brushRef="#br0" timeOffset="245">7875 15949 8119,'13'0'575,"-5"2"0,2 1 0,2 1-522,3-2 0,7 0 1,-1-2-1,3 0 1,0 0-1,1 0 1,1-2-1,3-2-379,4-4 326,3 3 0,1-12 0,1 3 0</inkml:trace>
  <inkml:trace contextRef="#ctx0" brushRef="#br0" timeOffset="246">8644 15627 7772,'0'-12'330,"2"5"1,2 4 0,3 6-1,1 6 265,0 6 0,2 5 1,5 6-1,2 2-481,-2 0 1,-1 1 0,-2-4 0,-1-1-179,-3-4 1,2 2 0,-6-5-1,-1-2 32,-2-1 0,-1-6 0,-1-1-31,-3-2 1,1 0 0,-5-5 97,-2 0 1,0-6 0,1-2-1,2-5 3,1-3 1,2 2-1,4-4 1,0 0-47,0-2 1,6-5-1,2-3 1,3-1-47,1 2 0,1 1 0,-1 1 0,1 1-328,-1 4 1,5-1 0,-1 7 0,1 5-154,1 2 0,-3 3 0,4 4 0,-1 1 535,-3 3 0,4 3 0,1 5 0</inkml:trace>
  <inkml:trace contextRef="#ctx0" brushRef="#br0" timeOffset="247">9141 15887 8835,'-5'-5'880,"1"5"1,0 10 0,4 7-739,0 3 0,0-4 1,2 5-1,2 1-40,4 1 1,-1 8-1,1 3 1,2 5-303,1 2 1,-3 5-1,-1-6 1,0-3 10,0-3 0,-5-6 0,3 1 0,-3-4 89,2-5 0,-2-2 291,2-5-100,-3-7 1,-1-6-1,0-8-103,0-3 0,0-7 0,2-2 0,2-4 1,4-1-173,3 0 0,3 1 0,1 0 1,3 2 15,1 2 1,-4 9-1,3-1 1,-1 6 57,-1 3 0,1 3 0,-6 4 90,-3 4 0,2 5 1,-6 2-1,-1 3 114,-2 1 0,-2-4 1,-3 2-1,-3-4 104,0 0 0,-8-1 0,1 1 0,-3-1-173,0 0 0,-6-3 0,4-2 0,-2-2-209,1-2 0,-1-2 0,-4-1 0,2 0-337,2 0 1,5-5 520,7-3 0,-2-9 0,5-2 0</inkml:trace>
  <inkml:trace contextRef="#ctx0" brushRef="#br0" timeOffset="248">9835 15602 9161,'12'-1'0,"2"-2"168,3-1 0,2-6 0,7 3 1,3-1-1,3 0 0,1 0 0,-1-1 1,-1 1-402,1-2 1,-6 5-1,0 1 1,-5 2-1557,-3 2 1789,-1 0 0,-11-5 0,0-2 0</inkml:trace>
  <inkml:trace contextRef="#ctx0" brushRef="#br0" timeOffset="249">9885 15838 7743,'12'-2'686,"0"0"-405,1-2 1,1-1 0,1 4-1,3-2 1,1-2 0,2-1-1,-1-1 1,1 0-575,1-2 1,0-2 0,0-2 0,-1 1-1029,1 0 1321,1-1 0,8-5 0,0-1 0</inkml:trace>
  <inkml:trace contextRef="#ctx0" brushRef="#br0" timeOffset="250">10592 15503 8612,'-13'0'446,"1"0"1,1 1 0,1 2 96,2 1 1,4 10 0,-3 0-1,1 2-365,4 2 1,0 4 0,2-1-1,0 1-216,0-1 1,6-3 0,3-6 0,5-1-44,3-3 1,5-2-1,-3-8 1,2-2-100,-1-4 0,0-3 1,2-1-1,-3-2-114,-1-3 1,3 3 0,-5-3 0,-1 0 5,-1 0 1,-3 1 0,-1 4 0,-3-1 192,-2 1 0,-1-1 0,-5 1 174,-3 0 0,-5 3 0,-6 2 0,-3 2-128,-1 2 0,-2 2 0,-5 2 1,-3 3-375,-4 5 1,-3 7 422,-1 5 0,0 2 0,0 2 0</inkml:trace>
  <inkml:trace contextRef="#ctx0" brushRef="#br0" timeOffset="251">11832 15453 7805,'4'-5'378,"0"5"1,-1 8 53,-2 7 0,-2 5 0,-3 4 0,-6 1 0,-5 0 0,-4-2 0,-2-1 0,0-2-125,-1-2 1,-1-6 0,-2-5-401,0-2 1,2-2-1,2-6 1,5-3-1,2-4-66,1-4 1,5-9 0,1-1 0,2 1 93,2-1 1,2-5-1,2 7 1,3 0-231,4-1 0,3 0 0,2-2 0,-1 0 10,1 0 0,-2-4 0,-2 0 0,-2 3 420,-1 4 1,-2 4 0,-4 6 160,0-1 0,0 8 0,-2 6 1,-2 10 61,-4 8 1,-3 9 0,-1 2 0,-1 1-149,1-1 0,1 7 1,1-2-1,3-1-271,2 2 0,1-2 0,5 1 0,3-3-232,4-2 0,5-3 0,5-6 0,6-6-1120,8-5 1,10-5 1412,3-5 0,14-16 0,5-5 0</inkml:trace>
  <inkml:trace contextRef="#ctx0" brushRef="#br0" timeOffset="252">12576 14932 7750,'-6'-6'827,"4"0"-277,-7 6 0,3 6 0,-4 3 0,3 6-250,2 6 0,0 8 0,5 5 0,2 5-157,2 2 0,-1 5 0,4-3 1,-2-1-137,-2 1 0,-2-6 1,-1-5-1,-1-2-122,-3-2 1,2-6 0,-3-3-1967,-1-1 1789,5-1 1,-5-12 173,6-5 0,0-7 0,2-8 0,2-2-35,4 2 1,3 2 0,2-1-1,-1-1 127,0-2 0,1 5 1,-1 5-1,1 1 40,-1 3 1,0 2-1,1 1 1,-1 1-38,1 4 0,-2 2 0,-2 5 1,0 2 69,0 2 1,1-2-1,-1 3 1,0-4 90,0 0 1,2-6 0,2-2 0,1-1-83,2 0 0,-2 1 0,4-5 0,-2-2-8,1-2 0,1 1 0,-2-5 0,4 0-61,-1 1 0,3-4 0,-5 3 0,-1-3-30,2-2 0,-4 2 0,1 1 0,-4 2 124,-3-1 1,-4-1-1,3 0 577,-1 2-471,-2 0 1,-11 1 0,-4 3 0,-6 4-50,-2 4 0,-2 1 1,-3 6-1,0-1-11,4 0 1,0 5 0,5-4 0,0 4-163,4 0 0,0 0 0,7 0 1,1 2-325,2-2 1,6-1-1,5-3 1,6-3-271,9-4 0,5-2 1,8-4 628,-1-2 0,6-8 0,1-7 0</inkml:trace>
  <inkml:trace contextRef="#ctx0" brushRef="#br0" timeOffset="253">13295 15354 7927,'-7'13'421,"3"-1"0,3 0 0,1 1-283,0-1 0,0 1 0,0-1-287,0 0 332,0-5-145,0-1 1,0-8-1,0-2 11,0-4 0,4-3 0,2 0 0,0 1-63,4 2 0,1 0 0,2-3 0,-1 1 93,0 2 1,1 1 0,-1-1 26,1 3 0,-1 0 1,-1 2-97,-3 5 1,-2-1-1,-6 7 1,0 2-88,0 1 0,0 1 0,0 1-470,0-1 1,1 1-119,3-1 0,3-1 1,6-3-176,-1-4 840,6-2 0,1-8 0,6-1 0</inkml:trace>
  <inkml:trace contextRef="#ctx0" brushRef="#br0" timeOffset="254">13804 15292 7831,'-13'0'171,"1"0"1,0 0 0,1 1 0,1 4 0,2 3 0,-1 3 0,3 1 541,1 1 0,4-1 0,1 1 0,0-1-556,0 0 1,6-3-1,3-3-452,6 0 1,-1-2 0,3-4 0,-4 0-661,0 0 0,-1-1 1,1-2-1,-1-3 955,0 0 0,1-3 0,-1-3 0</inkml:trace>
  <inkml:trace contextRef="#ctx0" brushRef="#br0" timeOffset="255">13990 15354 7682,'12'4'562,"1"0"1,-1 1 0,0-5-330,1 0 0,-5-2 0,0-1 1,2-2-138,1-2 1,1 3 0,1-3 0,-1 0-34,1 0 0,-5 3 0,-1-4 0,0-1-69,0 3 0,-5-5 1,3 2 159,-4-2 0,-2 4 0,-4 3 0,-3 3 198,-3 1 0,-1 3 1,-2 4-1,-1 5 25,-2 2 0,-3 4 0,3-2 0,2 1-174,1 1 1,7-5 0,3 5-1,3-1-256,1-1 0,11 0 0,5-7 0,8-1-490,5 2 1,6-4 0,8-2 0,0-3-998,0-1 0,6 0 0,-2 0 1540,0 0 0,0-5 0,2-2 0</inkml:trace>
  <inkml:trace contextRef="#ctx0" brushRef="#br0" timeOffset="256">15478 15118 7682,'2'-11'78,"0"2"0,2 1 225,-1-2 1,-3-1-1,-3-2 1,-2 2 0,-1 2-1,-1 2 1,1 0-84,-4 0 1,-2 4 0,-4-1-1,0 3 1,-1 1 0,1 0 0,-2 0-141,-1 0 0,3 5 1,-2 5-1,3 4 1,2 4-281,2 1 1,2 2-1,1 3 1,4 1 113,2 0 0,2-2 0,0-2 1,2-3-11,2 0 0,7-8 0,7 1 0,0-4 25,0-5 1,2 0-1,-2-2 1,0-2 18,0-2 1,3 1-1,-5-6 1,0-4-68,-3-2 0,0-3 0,-1 3 0,1-1 28,-1 0 0,0-1 0,-1 0 0,-2 2 129,-5 1 0,1 2 170,-1-1 1,1 8 0,-5 5-147,0 7 1,0 5 0,0 3 0,0 3-20,0 1 0,0-2 0,1 2 1,2-1-195,1-3 1,4-1-1,-2-2-264,0 1 0,3-2 0,3-3 0,1-4-545,-1-2 0,0-4 960,1-2 0,5-3 0,1-5 0</inkml:trace>
  <inkml:trace contextRef="#ctx0" brushRef="#br0" timeOffset="257">15825 15131 8961,'13'-7'0,"-1"3"335,1 2 0,-1 2 1,0 0-1,1 0 0,-1 0 1,2 0-1,3 0 0,2 0-509,0 0 1,5-4 0,-5-1-1,2-2-1016,-1-3 0,-3 2 1190,3-4 0,1 2 0,4-8 0</inkml:trace>
  <inkml:trace contextRef="#ctx0" brushRef="#br0" timeOffset="258">16334 14560 7712,'0'-12'1170,"0"0"0,0 6 1,0 7-668,0 10 1,0 7 0,0 9-1,0 0-312,0 2 0,4 5 1,2 0-1,-1 0-335,1-1 1,-1 2 0,-2-7-1,1 0-170,-1-2 1,2-1-1,-1-2 1,0-2-90,2-4 0,-5-4 0,5-2 0,-2-1-92,0-2 0,2-6 437,-2-2 0,-3-6 0,5-6 1,-1-1 74,3 1 0,-1 0 0,2-1 0,-1 1-49,-1-1 0,4-2 1,-3 1-27,3 3 1,2 3 96,-1 0 0,-1 4 0,-1 7 35,-2 1 1,-5 5 0,1 0 0,-1 2 13,1 1 1,-3 0 0,3 1 0,-2-1-33,-2 1 1,0-1 0,-2 0-1,-2 1 19,-4-1 1,1 1 0,-1-1 0,-3 0-99,-5 1 1,1-1 0,-4-1-1,0-1-424,-1-2 0,4-5 0,-3 2 1,1 0-671,2-1 0,3 0 1117,0-4 0,1-6 0,-1-1 0</inkml:trace>
  <inkml:trace contextRef="#ctx0" brushRef="#br0" timeOffset="259">16842 14846 7498,'9'0'3863,"-1"-2"-3298,2-2 1,1 3-1,1-3 1,2 2-310,2 2 0,-2-4 0,4 0 0,-1 1 12,-1 2 0,5 1 0,-5 0-1288,-1 0 1,-1 0 0,-1 1-3558,-1 3 4577,-5-2 0,-2 9 0,-5-4 0</inkml:trace>
  <inkml:trace contextRef="#ctx0" brushRef="#br0" timeOffset="260">16805 15069 9250,'10'-4'0,"1"0"0,3-1 0,1 1 0,1-1 0,2-2 0,2-1 690,2 1 0,1-3 0,2 5 0,0-2-1216,-1-3 0,5 3 0,0 0 0,-1 0-1899,-2 0 2425,4 5 0,-3-9 0,3 4 0</inkml:trace>
  <inkml:trace contextRef="#ctx0" brushRef="#br0" timeOffset="261">17525 14746 8639,'5'-7'444,"-4"3"1,4 8-1,-4 5 1,0 2 0,2 1-1,1 2-182,-1 3 1,-2-4-1,-1 5 1,0-1-103,0-1 0,0 1 0,0-5 0,-1 1-171,-3-1 1,1 0-790,-5 1 353,5-6 1,-2-3 113,5-8 0,0-3 0,1-7 154,3-2 0,3 2 1,5-4-1,1 1 115,-1 1 0,1-5 1,-1 3-1,0 0 90,1 0 1,-1 2 0,1 5 373,-1 2 1,0 4-226,1 5 0,-2 5 0,-3 4 1,-2 2-73,-1 1 0,-4 1 0,4-1 0,-4 2-63,-1 2 1,0-6-1,0 2-84,0-1 0,0 0-160,0 2-359,0-6 448,0-2 1,5-10 0,4-4 0,2-2 48,1-1 1,1 0 0,-1-2 0,0-1 94,1-2 1,3-4 0,-1 4 0,-2-1 59,-3 0 0,-2-3 1,4 5-1,-1 0 101,-3 3 1,-1 2 0,-4 1-57,1 2 1,5 6-1,-5 2 1,0 7-21,1 4 0,-2 6 0,4 1 0,0 0-23,0-1 0,-5 5 1,4-2-1,-2 0-250,0 1 1,0-6 0,-4 3 0,2-3-206,2-2 1,-3 2 0,3-7 0,-1 3-1893,1 2 2256,-2-6 0,9-2 0,-4-5 0</inkml:trace>
  <inkml:trace contextRef="#ctx0" brushRef="#br0" timeOffset="262">18479 14449 8119,'2'-11'0,"1"1"336,1 2 0,-6 5 0,-6-1 0,-3 4 0,-1 4 0,-1 4 0,0 5 3,-4 3 1,-2 9 0,-6 9 0,0 5-229,0 2 0,5 5 0,0-3 0,2-2-262,3-2 0,3-1 0,4-9 0,3-3-235,4-4 0,12 0 0,7-5 1,10-3-1002,9-5 0,1-3 1387,8-6 0,5-11 0,5-3 0</inkml:trace>
  <inkml:trace contextRef="#ctx0" brushRef="#br0" timeOffset="263">18864 14672 7592,'4'-12'53,"0"-1"1,2 5-1,-3 0 1,2-2-1,1-1 1,-1-1-1,-2-1 1,0 1 385,1-1 1,-3 1 0,3 0 0,-4-1-132,-4 1 1,1 3-1,-5 3-159,-2 0 0,-1 2 1,-2 4-1,-3 0-63,0 0 1,-5 1-1,3 3 1,0 5-9,0 2 1,2 5 0,4 1 0,1-1-175,2 2 1,0-4 0,4 3-1,3-4-111,0 0 0,2-5 112,0 0 1,6-5 0,2 1-1,3-2 23,2-2 0,-1 0 1,2-2-1,1-2-117,1-4 1,1-3 0,-5-2 0,1 1 90,-1 0 0,2-1 1,1 1 190,2-1 1,-2 5 0,-6 1 77,0 2 0,-7 2 0,3 7 24,-4 4 1,-1 9 0,-1 4 0,-2 2 87,-1 2 0,-6 4 0,2 1 0,-3 2-222,-2 2 0,4-2 0,-2 1 0,-3 1-192,0 2 1,-1 7 0,0 2 0,-3 2-24,-1-1 0,-1 5 0,0-7 1,3-4-211,3-4 1,2-13-1,1 0 1,1-5 588,2-7-38,5-4 1,-1-8 0,8-5 0,5-5-44,2-4 0,1-7 0,2 0 0,2-4-247,5-3 1,2-5 0,4-1-1,0-3-311,2-4 1,4 1-1,-4 5 1,0 2-48,1 0 0,-8 12 0,2 2 0,-5 6-245,-4 6 0,-1 2 706,-2 6 0,1 11 0,-1 3 0</inkml:trace>
  <inkml:trace contextRef="#ctx0" brushRef="#br0" timeOffset="264">19062 15255 7642,'-8'0'523,"0"1"1,-2 2 3,-1 1 1,-3 6 0,-1-2 0,-3 2-325,-1-2 1,3 3 0,-4-3 0,2 3-158,3 2 0,3-5 0,2-1 200,2-2-409,5 5 0,3-9 1,8 4-1,3-5-54,2-5 1,3 0-1,2-5 1,2 2 59,2-2 0,-5 3 1,0-1-1,-3 0 28,-2 1 1,-1 0 0,-1 4 473,-2-1 0,-5 1-5,1 8 0,-3-3 0,-1 7 0,0 0-284,0 2 1,0-2 0,0-1-887,0 1 657,0 3 0,2-6 0,2-1 0,4-5-2982,3-5 3155,7 4 0,-4-16 0,4 4 0</inkml:trace>
  <inkml:trace contextRef="#ctx0" brushRef="#br0" timeOffset="265">19459 14734 7733,'0'-12'1010,"6"1"0,2 2 0,3 5-841,1 3 0,1 1 0,1 0 1,1 0-289,1 0 1,6 0-1,-1 0 1,3-2-355,0-2 0,1 2 1,0-5-1,0 0 473,0 0 0,-1-1 0,1-5 0</inkml:trace>
  <inkml:trace contextRef="#ctx0" brushRef="#br0" timeOffset="266">20228 14387 7770,'0'-13'258,"0"1"1,0 4-1,-1 1 1,-2 0-1,-2 1 1,-2 1-1,-3 2 1,-1 2 200,-1 1 1,-1 0 0,1 0 0,-1 0-287,1 0 0,-5 5 1,1 2-1,1 1-1,1 1 0,6-1 1,-1 3-1,1-1-131,1-2 0,2-4 0,5 4-243,0 2 0,1-5 0,5 0 118,6-4 1,0-1-1,5 0 1,-2 0-122,2 0 0,-4-1 1,4-2-1,-3-3 111,-2-1 1,1 3 0,-1-3 0,0 0 59,1 1 1,-1-1 621,1-2-145,-1-2 0,-5 11-146,-3 0 1,-4 2-1,-3 6 1,-2 2-71,-2 1 0,-1 5 0,-5 2 1,2 1-129,3 4 0,-3 5 1,3 4-1,-3 3-330,-2 2 1,1-3-1,-1 9 1,1-3-151,0-3 1,-1 3 0,1-7 0,1 2 16,3-2 0,-4 1 0,6-5 0,-3-1 213,1-2 0,4-3 0,-3-1 0,2-2 11,2-2 1,1-2 270,2-4 1,2-5-22,2-3 1,3-8-1,5-5 1,2-5-130,3-3 0,-2-5 0,5 3 1,2-2-74,2 1 1,1-1 0,-1-2 0,0 1-90,-3 1 1,2 2 0,-2-3 0,2 2 40,2 2 1,-2 2-1,-1 3 1,-2 1-16,-2 0 1,-2 1 0,-4 2 0,-1 4-330,-2-1 1,2 5 0,-3-3-127,3 2 1,-3 2 609,1 0 0,-7 0 0,4 0 0</inkml:trace>
  <inkml:trace contextRef="#ctx0" brushRef="#br0" timeOffset="267">20563 14920 7664,'0'-7'3652,"-1"3"-3288,-3 8 0,1 3 0,-4 7 0,0 2-206,0 5 0,0 2 1,-2 2-1,0 0-197,0 0 0,2 1 0,-1 2 0,-2 1-278,-1-2 1,-6-1 0,-1-1 0,1 0-125,-1 0 0,-3-2 1,3-2-1,0-3 283,0 0 0,2-9 0,3 2 0,1-2 310,-1-3 0,5-3-166,0 1 0,5-4 1,-1-4-1,3-4 353,1-3 1,1-1-1,3-1 1,4 1-245,3-1 1,3 1 0,3-1-1,3 1-234,4 0 1,1 1 0,-1 1-1,1 3-12,0 2 0,-2 0 0,-2 5 0,-4 0 64,-4 0 1,0 6-1,-2 2 153,-3 3 1,-2 2 0,-6-1 89,0 0 0,-6 0 0,-3-3 0,-5-1 12,-3 2 1,-5-3-1,1 0 1,-2 0-89,-2 0 1,0-3 0,2 3 0,2-2-411,5-2 0,-2 2 0,1 0-550,2-3 1,3-2 0,4-4 879,3-4 0,10-3 0,1-1 0</inkml:trace>
  <inkml:trace contextRef="#ctx0" brushRef="#br0" timeOffset="268">20960 14151 8393,'1'-11'374,"3"3"0,2 13 0,4 12 0,-2 6 0,2 6 1,1 4-1,0 4 0,-2 3 273,0 2 1,-5 3 0,3-1 0,-2 2-760,-2 1 0,-2 2 0,-1-7 0,-1-2-759,-3-2 0,-10-6 0,-11-3 0,-7-3-499,-3-1 0,-4-5 1370,-2 1 0,-3-6 0,-6 3 0</inkml:trace>
  <inkml:trace contextRef="#ctx0" brushRef="#br0" timeOffset="269">6648 17574 7794,'0'-7'221,"0"0"0,1 5 223,3-3 0,-2 4 0,2 8 0,-2 7 0,1 4 0,1 4 0,0 1 0,1 2-345,-1 0 0,0-2 0,-3-2 0,2-5 122,1-2 0,6-3 0,-2-3-846,3-3 1,1-5 0,1-5-1,-1-3-205,1-3 0,-1-3 0,0-1 554,1-1 0,-1 1 1,1 6 287,-1 5 0,-4 8 0,-1 6 0,-1 5 30,-3 6 1,2 2 0,-1 1-1,0-2 189,2-2 0,-3-5 0,5 2-129,1-3 0,-2-7 1,2-3-135,0-3 0,-2-8 0,0-4 0,0-5-16,0-4 1,-3 1 0,3-3 0,0 3 16,0 1 0,-5-3 1,3 5-1,-4-1 185,-1-1 1,0 4 0,0-2-279,0 2 0,0 2-334,0-1 0,0 1 458,0 0 0,5-1 0,2 1 0</inkml:trace>
  <inkml:trace contextRef="#ctx0" brushRef="#br0" timeOffset="270">7131 17090 7752,'2'-6'494,"2"3"0,4 7 0,3 8-20,2 8 0,-2 13 0,-2 5 0,-1 4-346,2 0 1,-3 9 0,0-2-1,-2-1-123,-2-1 1,3-6 0,-2 3 0,-1-3-179,-2-5 1,-1 0-1,0-8 1,0-5-98,0-5 1,1-6 199,3-3 1,-1-13 0,6-10 0,-1-4 2,-1-4 1,4-2-1,-4 0 1,1 0-107,0 3 0,-1 4 0,3 6 0,-2 1 68,2 2 0,-4 5 0,3 0 44,0 6 1,-2 4-1,0 7 1,-1 1-26,-4 1 1,1 6-1,0-2 1,1 0-81,-1 1 1,-2-5 0,-1 4-1020,0-2 1185,0-2 0,6-9 0,1-1 0</inkml:trace>
  <inkml:trace contextRef="#ctx0" brushRef="#br0" timeOffset="271">7627 17537 7705,'6'12'356,"-5"-3"0,3-1 1,-1 2 11,1 1 1,-2 5-1,2 1 1,-3-1-345,-1 2 0,0-4 0,0 4 1,0-2-965,0 1 1,0-5 939,0-4 0,-5-5 0,-2 3 0</inkml:trace>
  <inkml:trace contextRef="#ctx0" brushRef="#br0" timeOffset="272">7590 17413 7885,'-12'0'0,"-1"0"945,1 0 0,5 1-698,3 3 0,3-1-2035,1 5 1788,5-5 0,8 3 0,6-6 0</inkml:trace>
  <inkml:trace contextRef="#ctx0" brushRef="#br0" timeOffset="273">7950 17463 8652,'-12'12'1187,"-1"4"0,1 2 0,-1 0-715,1 0 0,-1 3 0,2-3 0,2 0-411,1 0 0,5 2 0,-1-3 0,2-2-46,2-1 0,3-7 1,4-3-1065,5-3 1,9-8 0,0-5 0,2-7 1048,2-5 0,5-6 0,2-2 0</inkml:trace>
  <inkml:trace contextRef="#ctx0" brushRef="#br0" timeOffset="274">8173 16966 7739,'-7'6'0,"2"2"362,-1 3 1,5 6-1,-3 1 1,2 1 0,2 4-1,2 5 1,0 5-1,4 3 500,1 1 1,0 2 0,2 1 0,0 0-923,0-5 1,-2-4-1,1-9 1,1-3-478,-2-1 0,2-6 0,-3-5 173,1-1 1,1-3 0,3-8-1,-1-3-16,-2-3 0,0-3 0,5-1 0,-1-1 127,0 0 0,-1-1 0,-1 0 0,-2 3 517,2 5 0,-3 3 1,1 6-1,2 0-130,1 0 0,-3 7 0,0 4 0,2 6-339,1 2 1,0 0 0,-1 3 0,-2-1-310,2 1 0,1 0 514,1-1 0,6-3 0,1-6 0</inkml:trace>
  <inkml:trace contextRef="#ctx0" brushRef="#br0" timeOffset="275">9376 17128 7749,'-5'12'101,"2"2"0,-5 1 0,-2 3 537,-1 1 1,-1 0 0,-1 4 0,2-3-133,3 2 1,-2 0-1,6 0 1,1-2-477,2-2 0,1 2 0,0-3 0,0-2-549,0-1 0,5-2 0,4 1 133,2-1 0,0 0 0,-3 2 0,-4 1-40,-2 2 0,-4 1 0,-3-2 0,-8 4 142,-6-1 1,-9 4-1,-1-3 1,2-1-509,1-3 792,-5-2 0,5-1 0,-4-1 0</inkml:trace>
  <inkml:trace contextRef="#ctx0" brushRef="#br0" timeOffset="276">9562 16942 8039,'0'13'0,"0"3"0,0 1 0,0 1 1091,0 0 1,0 8-1,2 2 1,0 5-768,2 6 1,6 5 0,-3-1 0,1-1-326,1 1 1,-5-3 0,3-7-1,-2-5-236,-2-6 1,-2-4-1,1-6-448,2 0 1,-2-6 137,7-6 0,-6-6 0,2-6 1,1-2 217,2-2 1,-1 0-1,1-4 1,0-2 295,-1-2 1,3 1 0,-5 4 0,1 5-117,-1 4 0,1 7 440,-2-1 1,-3 13 0,3 4 0,-2 5-187,-2 4 0,0 2 1,0-1-1,0-1-363,0-1 0,0-2 0,0 2 0,0-5 258,0-2 0,0 4 0,0 1 0</inkml:trace>
  <inkml:trace contextRef="#ctx0" brushRef="#br0" timeOffset="277">9897 17425 7658,'-11'13'167,"3"-1"1,1 1-1,4-1 500,-1 0 1,1-1-484,7-2 1,3-4-1,7-5 1,1 0 0,2-1-1,-1-3 1,1-5-1,-1-2-317,0-1 0,-7 0 0,-2-1 0,-1 1-348,-4-1 1,0 1 0,-2-1 199,0 1 1,0 4-1,-2 1 1,-2 1 220,-4 4 0,-3 0 0,-2 4 0,1 0-93,0 3 1,-1 4 0,1-1-99,-1 3 1,7-2 250,1-1 0,-1-5 0,-1 2 0</inkml:trace>
  <inkml:trace contextRef="#ctx0" brushRef="#br0" timeOffset="278">10033 17425 7634,'-6'6'211,"-1"-5"0,4 5 531,-1-1 0,1 2-519,7 6 1,-1-7 0,4 0 0,0-2-265,0 0 1,-3 0-199,4-4 0,0 0 0,3-1-217,-2-3 0,-3 2 166,-1-2 0,-3 3 385,7 1 0,-2 5 1,2 2-1,-2 2 104,-1-1 0,3-4 0,-1 3-59,4-2 1,-4 0 0,0-5-101,2 0 1,1-2-1,1-2 12,1-4 0,-5 1 1,-1-1 106,-2-2 1,-1 3 0,-4-1 234,0-2 0,0 3 42,0-1 1,0 4 243,0-4-1271,0 5-309,0-3 0,2 6 1,0 2-1483,3 2 2382,-1-3 0,1 5 0,2-6 0</inkml:trace>
  <inkml:trace contextRef="#ctx0" brushRef="#br0" timeOffset="279">10443 17351 8070,'0'12'283,"0"1"0,1-1 0,3 0 1,5 0-1,2-3 0,1-1 1,-1 2-1,-1 1 12,-2 2 1,-4-5 0,3 0 0,-2 2-175,-2 1 1,-3 1-1,-4 1 1,-4-1-395,-3 0 0,-6 2 1,-1 1-1,0 2-222,1-2 0,0-5 0,6-2 0,1 0-1436,2-1 1931,5-1 0,-2-6 0,5 0 0</inkml:trace>
  <inkml:trace contextRef="#ctx0" brushRef="#br0" timeOffset="280">11336 16743 9441,'-4'-26'0,"-2"5"0,-1 8 0,-1 7 485,1 10 0,2 14 0,5 17 0,1 3 0,2 5 0,2 1 0,2 1 0,1 1-298,-1-1 0,3-1 1,-5 5-1,1-2-879,-1-1 1,0 8-1,-5-7 1,0-3-1257,0-4 1948,0 0 0,-6-14 0,-1 5 0</inkml:trace>
  <inkml:trace contextRef="#ctx0" brushRef="#br0" timeOffset="281">11274 17177 8084,'7'-12'834,"4"-1"1,-3 2-620,3 3 0,1 3 1,2 3-1,1 0 1,3-4-1,1 0 0,4 0 1,0-1-315,2-3 1,4-5 0,0-2 0,-2 2-620,-1 1 0,-1-2 0,-1-2 1,-2 0-165,-2 0 882,-5-4 0,3 3 0,-5-6 0</inkml:trace>
  <inkml:trace contextRef="#ctx0" brushRef="#br0" timeOffset="282">11782 16731 7776,'0'18'292,"0"2"1,-1 0 0,-2 0-1,-1 2 413,1 2 0,2 1 0,1-1 0,0 1-256,0 0 0,1 0 0,2 0 0,1-1-322,-1 1 1,-2 0 0,-1 1 0,0 2-34,0 1 0,0 2 0,0-4 0,0-5-1152,0-3 0,0-3 420,0-3 1,2-8 0,0-5 321,2-7 1,6-2 0,-3-1 0,1 3 261,1 2 0,-1 1 0,4 5 129,1 3 1,-6 4 0,-2 8 0,-1 0 44,0-1 0,0 3 1,-4-1-1,2-2-173,2-1 1,-3-2-1,3 0-245,-2 1 0,-1-2 0,3-3 85,5-4 0,-2-2 1,1-2-1,1 0 213,2 0 0,7-11 0,2-3 0</inkml:trace>
  <inkml:trace contextRef="#ctx0" brushRef="#br0" timeOffset="283">12129 17326 7711,'-11'8'396,"2"-1"1,1-1 257,-2-3 1,3-2-1,-1-1 1163,-2 0-1741,5 0 1,0 0-184,10 0 1,-3 0-1,7 0 1,0 0 44,2 0 1,2 0-1,-1 0-404,0 0 0,-3-4 0,-1 0 649,2 1 217,-5-4 0,1 7-233,-6 0 0,4 5 0,0 8 0,-1-1-8,-2 1 1,3-1-1,2-1-312,1-3 1,1-2-1,4-6 1,1 0-76,-1 0 0,1-4 0,0-3 0,2-3 104,2-4 0,1-2 0,-3 1 0,2-3 93,-2-1 0,-1 2 0,-2-4 0,0-1 14,1-1 0,-2-2 0,-2-1 0,0-2 2,0-1 0,-3-1 0,-1 2 0,-1 0 11,1 0 1,0-4 0,-2-1 0,1-3 75,-1-1 1,2 0-1,1 0 1,-1 1 141,1 3 0,-2 3 1,-4 6-1,0 3 241,0 5 1,0 9-193,0 7 0,-4 12 1,0 12-1,0 5-42,-2 2 0,3 8 1,-4 5-1,2 2-226,2-1 0,0-1 1,1 4-1,-3 1-281,3 2 1,-1 1 0,0-4 0,-1-1-510,1-1 1,2-11 0,1 0 0,0-8-1328,0-7 2122,5-5 0,2-8 0,6-2 0</inkml:trace>
  <inkml:trace contextRef="#ctx0" brushRef="#br0" timeOffset="284">12452 17028 7710,'12'-6'57,"1"-4"1,1 4 0,1-1-90,1-2 1,6-2 0,-1-2 0,2 1-1,2 0 1,1-1 0,2 1 31,1-1 0,11-5 0,-2-1 0</inkml:trace>
  <inkml:trace contextRef="#ctx0" brushRef="#br0" timeOffset="285">13419 16942 8178,'9'-11'345,"-1"2"1,-5 5 0,1 10 0,-3 6 0,-1 6 0,0 4 614,0 3 1,-1-3-1,-2 5 1,-3-3-965,0-3 1,3-2 0,-3 2 0,2-5-1513,0-2 1174,0-2 1,5-6-1,3-6-86,5-7 1,-2-6 0,2-2-1,4-3 159,2-1 1,1 3 0,-3-4 0,-1 2 429,1 3 1,-1-3 0,-1 2 688,-3 1-646,3 6 0,-9 5 1,2 8-1,-3 6-3,-1 5 1,-4-1 0,-1 2 0,-1-2-148,0-1 1,-2-1-680,4 0 503,0-5 0,9-3 0,4-8 1,2-4 1,1-3 0,1-1 1,-1-1-1,0 2 31,1 3 0,-1-3 0,2 3 1,1-3 205,2-2 0,-1 1 0,-3 1 65,-1 3 1,0-2 0,-1 7-74,-2 4 0,-2 2 0,-5 8 0,2 3-283,-1 0 0,3 0 0,-1-2 1,1 0-582,-1 1 1,5-2 0,-2-2 754,3 0 0,2-6 0,-1 2 0</inkml:trace>
  <inkml:trace contextRef="#ctx0" brushRef="#br0" timeOffset="286">14722 16396 7729,'0'-13'235,"-2"1"0,-2 0 0,-4 1 0,-3 2 294,-2 5 0,5-1 0,0 1 0,-2 1 1,-1 1-1,-1 4 0,-1 3 0,1 6 132,0 5 1,1 11-1,2 5 1,5 9-525,3 9 0,1 17 0,0 4 0,0-34 1,0 1-242,0 3 0,0-2 0,0 30 0,0 0 0,-2-6-844,-2 1 1,3 1 0,-3-5 0,2-2-1169,2-4 1,4-10 2115,1-7 0,10-5 0,-1-7 0</inkml:trace>
  <inkml:trace contextRef="#ctx0" brushRef="#br0" timeOffset="287">15367 16892 7586,'0'-12'-165,"5"-1"1,2 1 524,0-1 0,-2 5 0,-3 1 0,0 0 262,3 0 0,-1 3-361,-4-4 0,-6 5 1,-2-1-1,-3 3 50,-1 1 1,-2 0-1,-1 0 1,-3 0-180,-2 0 0,4 5 0,-5 4 0,0 3-46,2 4 0,1 0 0,6 4 1,1 1-100,3-2 0,-2 3 1,6-5-1,1-2-233,2-1 1,1-2 0,1-1 0,3-2 137,4-5 0,3-3 0,2-1 1,-1 0-121,1 0 0,0-4 0,3-2 0,0-1 31,-1-2 1,-1-2-1,-2 0 1,1 1 62,-1 2 1,-3 4 273,-1-5 0,-4 7 10,4-2 0,-5 4 0,3 2-143,-1 2 0,-4 6 1,4-2-290,-4 3 1,3-2-1,2-2-274,0-2 1,3-1-1,3-4 1,1 0 555,-1 0 0,0-5 0,1-2 0</inkml:trace>
  <inkml:trace contextRef="#ctx0" brushRef="#br0" timeOffset="288">15664 16954 7378,'8'-4'1552,"1"0"-1264,0 1 1,2 2 0,2 1 0,-1 0 0,1 0 0,-1 0 0,0 0 0,1-2-194,-1-2 0,1 3 0,0-5 0,3 2-684,0 0 1,1-6 0,-5 3 588,0 1 0,1-11 0,-1 3 0</inkml:trace>
  <inkml:trace contextRef="#ctx0" brushRef="#br0" timeOffset="289">16247 16346 7852,'-4'-8'511,"0"0"1,0 4-1,2-3 1,0 3-1,-3 5 192,3 6 0,-4 9 1,2 5-1,0 2-510,-2 2 0,5 6 1,-3 2-1,2 3-166,2 1 1,-4 4 0,-1 2-1,-1 0-221,1-1 0,-3 0 1,2-5-1,0-3-245,1-5 0,-5-1 0,3-12 0,1-1-711,1-1 936,4-7 0,2-3 0,4-7 0,3-2 52,3-2 1,5-5 0,1-5 0,-1 2 47,2 1 0,-4 2 0,3-1 0,-4 2 77,0 3 1,-1-2 0,1 6 0,-1 2 28,0 0 1,-3 2 0,-2 2 26,-2 2 1,-1 3-1,-4 5 123,0 0 1,0 1-1,0-1 1,-1-1 88,-3-3 1,1 4-1,-7-4 1,-2 3-137,-3 1 0,-3 1 1,3-1-1,-3-1-143,-1-3 0,2 2 0,-2-6 0,1 0-323,3 2 0,-3-5 0,1 3 0,2-2-613,1-2 984,7 0 0,-4-6 0,4-1 0</inkml:trace>
  <inkml:trace contextRef="#ctx0" brushRef="#br0" timeOffset="290">16966 16768 7721,'-8'4'1598,"0"0"-306,-2-1 0,3-2-974,-1-1 1,1 2 0,-1-1-3350,4-1 3031,2-3 0,2-9 0,0 0 0</inkml:trace>
  <inkml:trace contextRef="#ctx0" brushRef="#br0" timeOffset="291">19211 16756 7825,'6'-13'119,"-6"1"1,0-1 0,-7 2 0,-4 3-1,-3 4 1,-1 3 206,-2 1 1,-5 5 0,2 5 0,-4 5 0,-1 7 0,1 5 0,-1 8 0,0 4-27,0 2 0,0 6 0,2 0 0,2 4-235,5 2 1,-1 15 0,3-3-1,5-3-391,2-6 1,4-12 0,7-8 0,6-10 68,5-8 1,14-10 0,10-6 0,2-8-137,2-6 0,6-14 1,-3-3-1,-4-7-44,-2-5 1,0-2 0,0-4 0,-2 2 299,-3-2 0,3 4 1,-9 2-1,-3 2 129,-4 2 1,-6-2-1,-6-1 1,-3-1-9,-2 1 1,-2 1-1,-8 4 1,-8 3 185,-6 7 0,-5 6 0,-2 8 0,-3 4-44,-4 7 0,-3 12 1,-1 13-1,0 7-276,0 4 1,5 5 0,5 0 0,5-1 149,5-1 0,-2-2 0,-1 0 0</inkml:trace>
  <inkml:trace contextRef="#ctx0" brushRef="#br0" timeOffset="292">19199 17252 7818,'-11'-9'744,"3"1"0,-2 4 200,6-4 1,0 8-1007,4 4 1,1 4 0,2 13 0,2 2-1,2 3 1,3 3 0,-1-1 0,1-2 185,-2-1 1,1-4 0,3-2-1,0-1-84,1-3 0,1-3 1,1-3-1,3-5-186,1-3 0,3-1 1,6-3-1,2-4 146,2-5 0,1-14 0,4 0 0</inkml:trace>
  <inkml:trace contextRef="#ctx0" brushRef="#br0" timeOffset="293">19745 17338 8273,'1'7'1006,"3"-2"1,-1-4 0,5-1-1202,2 0 0,1-1 0,1-2-654,1-1 849,-1-6 0,6-2 0,1-8 0</inkml:trace>
  <inkml:trace contextRef="#ctx0" brushRef="#br0" timeOffset="294">20737 16470 8235,'-25'0'0,"-1"2"0,-2 2 424,-1 4 0,-7 2 1,1-1-1,-5 1 156,0 4 0,-3 0 0,2 6 0,2 2-306,5 2 1,7 5 0,9 1-1,3 0-308,4 1 1,7 2 0,1-3 0,6 0-274,5 1 1,3-2 0,3-6-1,3-1 74,3-1 1,4-2-1,-1 3 1,-1-1 125,-1 1 0,-6 5 0,2 2 0,-5-1 51,-4-2 0,2 3 1,-4 0-1,-1-2 316,1 0 1,-2 0 0,-3-1 0,2-4-266,1-2 1,6-4-1,-2-5 1,3-1-259,1-2 1,2-5-1,3 0 1,2-6-102,0-5 0,5-7 1,-2-5-1,2 0-10,1-2 0,6-7 0,-9 7 0,-2 0-78,0-2 1,0 2 0,-3 1 451,-2 5 0,-1-3 0,-2-1 0</inkml:trace>
  <inkml:trace contextRef="#ctx0" brushRef="#br0" timeOffset="295">20600 17140 8421,'-11'-1'0,"2"-3"472,0-5 0,7-2 1,-3-1-1,4-1 0,1 1 1,1 0-127,4-1 0,6 1 0,7 1 1,1 1-309,3 2 1,1 0 0,2-3 0,1 1-160,3 2 1,-1-1 0,3-3-1,1 0-3402,0-1 3523,1 1 0,4-1 0,0 1 0</inkml:trace>
  <inkml:trace contextRef="#ctx0" brushRef="#br0" timeOffset="296">21568 17202 7761,'0'12'0,"1"-1"1225,3-2 0,-2-2 2636,2-3-3639,-3-3 0,-2 3 1,-2-8-1535,-1-4 1,0-3 0,4-3 1311,0-2 0,0-4 0,0-5 0</inkml:trace>
  <inkml:trace contextRef="#ctx0" brushRef="#br0" timeOffset="297">22039 16520 7951,'7'-8'484,"-3"8"1,2 9-1,-1 22 1,1 6 0,0 8-1,1 8 1,2 5 0,-3 1-439,-1-1 1,-4 1 0,-2-5 0,-4-2-327,-3-1 1,-7 1 0,-1-1 0,-1-4-3503,-1-3 3782,4-8 0,-4-11 0,6-7 0</inkml:trace>
  <inkml:trace contextRef="#ctx0" brushRef="#br0" timeOffset="298">21989 16867 8000,'0'-37'39,"2"1"0,0 3 0,4 4 84,1 3 1,5 3 0,6 2 0,2 3 379,2 0 0,5 10 0,3-1 0,1 7-283,-1 2 1,7 11 0,-2 5 0,-2 6-256,-2 3 1,-3 5-1,-6 4 1,-3 0-184,-1-1 0,-5 2 0,-6-5 0,-2 0-41,-2 0 1,-2 1-1,-2-4 1,-3 2 25,-5-1 0,-7 2 0,-5 0 0,-4 2 20,-3 3 1,-3-4-1,-5 2 1,2 0 46,-1-1 1,-7-2 0,5-5 0,-1-1-126,4-4 291,4-2 0,-1-5 0,0-1 0</inkml:trace>
  <inkml:trace contextRef="#ctx0" brushRef="#br0" timeOffset="299">22709 17165 8488,'0'12'4258,"0"-5"-6352,0-1 2094,0-6 0,-6 0 0,-1 0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6T10:50:20.674"/>
    </inkml:context>
    <inkml:brush xml:id="br0">
      <inkml:brushProperty name="width" value="0.09071" units="cm"/>
      <inkml:brushProperty name="height" value="0.09071" units="cm"/>
      <inkml:brushProperty name="color" value="#3165BB"/>
    </inkml:brush>
  </inkml:definitions>
  <inkml:trace contextRef="#ctx0" brushRef="#br0">1451 9810 8107,'-1'-12'25,"-3"-1"1,2 1 0,-2 0 732,3-1 1,1 5 1182,0 0-1534,0 5 0,4 3 0,0 8-210,-1 3 0,2 6 0,1 1 0,1 1-97,2 3 0,1 7 0,0 3 0,-2 1-203,1 0 0,2-1 0,2 2 0,-2-2-362,-3-2 1,2-2 0,-6-6-1,0-3 32,2-1 0,-5-2 87,3-3 1536,-2-6-1017,-2-2 0,-5-15-185,1-2 0,0-7 1,4 2-1,0 1 6,0-2 1,-1-1 0,-2-6 0,-3-1 22,0-3 1,1-4 0,-3-9 0,-1-3-45,-3-4 1,4-4 0,0-2-1,-2 1 42,-1 3 1,3 0-1,1 10 1,2-1 90,2-1 1,1 9-1,4-3 1,1 2-35,1 4 0,5 0 0,1 8 0,4 1 8,2 1 0,5 7 0,-3 1 1,1 4-231,3 4 0,6 1 0,2 5 0,0 5-12,1 6 1,-4 7-1,-5 10 1,-2 4-17,-2 3 1,-3 1-1,-7-1 1,-4-1 58,-2-2 1,-2-7-1,0 0 1,-2-4 155,-2 0 0,-3 0 1,-7 0-1,-1-2 172,-1-3 1,-6 1 0,1-2 0,-2 0-313,-2-1 1,0 3 0,0-1 0,2-2 205,2-1-103,3-2 0,6 0 0,-1 1 0</inkml:trace>
  <inkml:trace contextRef="#ctx0" brushRef="#br0" timeOffset="1">2084 9984 8120,'-9'-8'823,"2"-1"1,1 1-461,-1 1 1,4 3 0,-1 8 0,4 4 0,4 5-1,3 3 1,1 4 0,-1 0-175,-2 1 1,4-4-1,-5 2 1,-1-1-475,-2-3 1,-1-1 54,0-2 423,0 1 1,0-12 0,0-5 0,0-6-136,0-2 0,0-2 0,0-1 1,0-2-24,0 2 1,0-4-1,1-1 1,2 0-326,1-1 1,0 0 0,-4-5 0,2-1-431,2-2 1,-3 4-1,5 6 126,-1 1 1,-2 7-1,5 7 1,2 2 128,1 2 1,3 6 0,1 3 464,1 7 0,7 3 0,-4 6 0</inkml:trace>
  <inkml:trace contextRef="#ctx0" brushRef="#br0" timeOffset="2">2406 9971 8575,'6'-4'1620,"-6"0"1,-2 1 0,-6 8-1309,-2 3 0,1 3 0,0 1 0,5 1-221,3-1 0,1 0 0,0 1 0,1-2-178,3-3 1,2-1 0,5-4 0,0 1-295,3-1 0,1-2 0,-3-1 0,1 0 82,-1 0 0,-1-1 0,-1-2 214,-2-1 0,-5-6-34,1 2 0,-3 1 0,-2 0-121,-3 2 1,-3-4-1,-6 5 55,1 1 1,0 2-1,-1 0-1027,1-3 96,5 2 1116,7-3 0,7-1 0,5-1 0</inkml:trace>
  <inkml:trace contextRef="#ctx0" brushRef="#br0" timeOffset="3">2729 9971 9112,'-2'-6'866,"-2"1"1,-2 5 0,-3 3-1,1 3-671,-2 1 0,-1 1 1,-1 6-1,0 1-160,4 1 1,-1 1 0,4-5-123,3 1 1,2-2 0,5-3 0,6-4-93,4-2 1,7-2-1,-1-2 1,3-2 131,0-4 1,1-3 0,0-2 0,-2 1 119,-2-1 0,-3 1 0,-7 0 1,-3-1 44,-4 1 1,-2-1 0,-4 2 0,-2 2-66,-4 1 0,-7 5-1,-3-1 1,0 2-300,0 2 0,2 2 1,3 0-1,1 4-1011,-1 1 0,8 1 1258,5 4 0,16 1 0,11-1 0</inkml:trace>
  <inkml:trace contextRef="#ctx0" brushRef="#br0" timeOffset="4">3522 9475 7973,'-7'-20'345,"3"-1"0,1 0 0,1-3 0,-4 0 367,-1 3 0,0-2 1,-2 4-1,1-1-163,-2 4 1,-1 2-1,-3 2 1,-1 1-328,-2 2 0,-3 4 0,2 6 0,-2 5-87,-2 6 0,5 12 1,1 9-1,7 4-224,5 4 1,4 5 0,4 9 0,4 7-115,3 7 1,-5-30 0,-1 0 0,0 3 0,0-1 0,-1 0 0,0-1-172,1-2 1,0-1 0,4 29 0,1-18 0,-2-2-50,2-5 1,-3-4-1,0-4 1,-2-5-3,-2-6 0,-2-4 1,-1-6-497,0 1 0,-5-7 921,-4-1 0,-2-10 0,-1-1 0</inkml:trace>
  <inkml:trace contextRef="#ctx0" brushRef="#br0" timeOffset="5">3150 10009 8913,'-5'-6'813,"5"-2"0,5-3 0,8-2 1,0 1-195,4 0 1,4-1-1,8 1 1,2-1-540,1 1 0,4 0 0,-5-1 0,3 1-1571,-1-1 0,-4 5 1491,4 0 0,-6 0 0,3-5 0</inkml:trace>
  <inkml:trace contextRef="#ctx0" brushRef="#br0" timeOffset="6">3919 9674 8755,'-12'0'3668,"3"0"-3507,1 0 0,5 1 0,1 3 0,4 5-161,7 2 0,2 1 0,1 0 0</inkml:trace>
  <inkml:trace contextRef="#ctx0" brushRef="#br0" timeOffset="7">3894 9996 10021,'6'7'-428,"-5"-1"1,5-1-1,-6 2 1</inkml:trace>
  <inkml:trace contextRef="#ctx0" brushRef="#br0" timeOffset="8">2542 10951 8058,'-12'0'45,"0"-4"503,-1 0 1,8 0 0,5 5 0,7 2 0,5 3 0,6 0 0,7 4-1,8 1 56,7 1 1,14-3 0,9-2 0,3-2-520,2-2 1,-33-2 0,0 1-1,30 0 1,-5 3-314,-5-3 0,-1 0 0,-1-2 1,-4 0-452,-1 0 0,-2-4 0,-9-2 1,-1 1-309,-3-1 1,-3-4-1,-5 2 1,-2-2 986,-2 2 0,3-8 0,-5 2 0</inkml:trace>
  <inkml:trace contextRef="#ctx0" brushRef="#br0" timeOffset="9">2642 11224 8143,'0'-12'1860,"0"-1"1,-2 2-905,-2 3 1,4 4-1,0 7 1,8 2-732,8 2 1,4 1 0,11 5-1,7-2-182,10-3 1,3 2 0,7-6 0,2-1-258,0-2 1,8-2-1,-33 0 1,0-1-1,1-1 1,1-1-394,0-2 0,0 1 0,32-3 0,-4-6 0,-7 4-182,-8 1 1,-9-1-1,-11 2 1,-6 2-1120,-5 1 1908,-8 3 0,-6-3 0,-5 5 0</inkml:trace>
  <inkml:trace contextRef="#ctx0" brushRef="#br0" timeOffset="10">3522 10802 7971,'-12'-11'0,"1"2"691,3 1 1,-2-1 0,4-2 0,1 2 0,-2 2 0,1 0-1,1 0 3989,2-3-4413,2 5 0,6-1 0,4 8 0,3 0-88,5 2 0,2 8 0,7-1 0,2 4-234,1 0 1,5 3-1,-1 0 1,4 0-294,5 0 1,3-2 0,7-4-1,1-1-166,-5-2 0,0-2 1,-8-3-1,-5 3 160,-9 0 1,-4 4 0,-8-3 0,-5 3 199,-2 1 0,-4 5 0,-7 1 0,-4 0 3,-3 0 1,-6 4-1,-1-2 1,-1 2 254,-3-1 0,-3 2 1,-3-2-1,-2 3 46,-2 0 1,-1 3 0,-5 1 0,-2 6-30,-2 1 1,-4 3-1,0 0 1,-2 1-290,-2-2 1,1 3 0,-1-8 0,2-1-1087,2-2 0,9-4 1254,8-4 0,3-3 0,1-6 0</inkml:trace>
  <inkml:trace contextRef="#ctx0" brushRef="#br0" timeOffset="11">5321 10666 9552,'-2'-11'0,"-2"3"0,-4 4 293,-3 2 1,-2 8 0,0 2-1,-4 4 1,-4 5 0,-3 4-1,-5 3 1,-3 4-139,0 1 1,-8 4-1,4-3 1,2-1 80,4-3 1,5 2 0,4-9 0,6 1 160,5-4 1,1-2-1,6-2 1,4 1-316,6-1 0,10-5 1,4-2-1,2 0-412,2-1 0,5 4 0,2-4 1,-1 0-101,-2 2 1,-2-3-1,-4 5 1,-1 1 317,-1 3 1,-8 0-1,1 0 1,-5 1 191,-4-1 0,-1 2 1,-4 1-1,0 3-112,0 1 0,-5-2 1,-4 3-1,-2 1-26,-1-2 0,-5 3 0,0-4 0,-1-1-12,0-3 1,0 1-1,3-8 1,-2 1-520,2 0 0,3-6 589,3-2 0,4-11 0,5-9 0</inkml:trace>
  <inkml:trace contextRef="#ctx0" brushRef="#br0" timeOffset="12">5668 11075 8404,'0'13'843,"0"-5"1,0 0 0,0 2-727,0 1 1,0 3 0,-2 1-1,0 3 1,-4 0 0,1 1-1,-2-1 1,1 0-494,1-3 0,-1 1 0,4-2 0,-3-3-1107,3 0 1483,0-5 0,-3 5 0,-2-4 0</inkml:trace>
  <inkml:trace contextRef="#ctx0" brushRef="#br0" timeOffset="13">5668 10753 8047,'-7'0'148,"1"1"0,6 3-148,0 5 0,6 7 0,1 3 0</inkml:trace>
  <inkml:trace contextRef="#ctx0" brushRef="#br0" timeOffset="14">5891 11113 8282,'-4'12'0,"0"0"477,1 1 1,2-1 0,1 1-1,0-1-304,0 0 1,0 1 0,0-1-294,0 1 0,1-2 1,2-2 293,1-1 0,1-5 1,-2 0 82,1-6 1,1 0-1,-5-5 1,1-1-105,3-2 1,-1-2 0,4-1 0,0-1-90,-1-1 0,3-2 0,3 3 0,1-2-310,-1 2 1,4 1 0,1 3 115,-2 3 1,-5 2-1,-2 6 103,2 0 1,-5 2-1,-1 2 1,-2 5-26,-2 7 1,0-1 0,0 5 0,-2 2-106,-2 2 0,1 1 0,-3-2 0,0-1-155,3-1 1,2-6 0,1 2-98,0-4 0,5-2 0,4-2 0,2-5 409,1-3 0,12-6 0,2-2 0</inkml:trace>
  <inkml:trace contextRef="#ctx0" brushRef="#br0" timeOffset="15">6412 11050 7918,'-12'0'685,"3"6"1,1 2-1,-2 3 253,-1 2 1,-1-1-1,1 2 1,1 2-487,2 5 1,5-3 0,-1-1 0,3-4-325,1 0 1,1-2 0,3-3-1,6-4-59,5-2 1,0-2-1,6 0 1,1 0-920,1 0 1,-2-5 0,-2 1 0,-1 0 849,-3-1 0,5-2 0,-1-6 0</inkml:trace>
  <inkml:trace contextRef="#ctx0" brushRef="#br0" timeOffset="16">6586 11237 8208,'1'-11'0,"3"1"629,4 2 1,3 1 0,2-3 0,-1 2 143,1-2 1,3 0-1,1 1 1,-2 1-526,-1-2 1,-2-1 0,2-1 0,0-1-238,-2 1 0,2 3 0,-10 1 0,0 0-2,2 1 0,-6-3 13,0 6 0,-6 0 1,-6 4-1,-1 1 46,1 4 0,-1-3 1,1 8-1,0 2-36,-1 4 0,1 0 1,1-2-1,3 1-521,3 2 1,5-1 0,5-2 0,4 0-2946,6-2 3434,5 3 0,10-8 0,2 6 0</inkml:trace>
  <inkml:trace contextRef="#ctx0" brushRef="#br0" timeOffset="17">7702 11026 7977,'4'-13'14,"0"1"1,-1-1-1,-2 1 1,-1 0-1,0-1 392,0 1 1,-5-1 0,-4 2 0,-2 3 0,-1 3 0,0 1 0,-1-1 554,1 3 1,-1 0-1,1 2-771,0 0 0,-1 0 0,1 2 1,-1 2-139,1 4 0,0 4 0,1 5 0,1 5-31,2 6 1,4-2 0,-3 3 0,1-3-196,3-1 0,2 0 0,2-2 0,2-2 67,1-5 1,6-2 0,-2-2 0,3-1-185,2-2 0,-1-4 1,2-5-1,1 0 9,2 0 0,-1-1 1,-4-3-1,1-5 25,-1-2 0,5-1 0,-1 0 0,-1-2 111,-1-3 0,-1 3 0,-1-3 0,0 0 11,1 0 0,-5 1 0,-1 3 1251,-1 1-657,-2 5 0,-4 7 1,-2 10-1,0 5-401,-3 6 1,-3 2 0,4 2-1,1-2-344,2-2 0,1 2 0,1-2 1,3 1 30,5-1 1,2-5 0,1-7 254,0-5 0,6-3 0,2-1 0</inkml:trace>
  <inkml:trace contextRef="#ctx0" brushRef="#br0" timeOffset="18">8173 10889 7929,'0'-8'362,"0"0"1,2-1 0,2-3-1,4 1 1,4 1 824,5 2 0,2 1 0,5-2 0,-1 2-914,2 1 0,-3-2 0,7 4 0,-2 0 0,0 0 0,-1-1 0,-3 3-1131,1 0 0,-7 2 1,1 0-1000,0 0 1,-5 2 1856,-1 2 0,-5 3 0,-7 5 0</inkml:trace>
  <inkml:trace contextRef="#ctx0" brushRef="#br0" timeOffset="19">8223 11075 12800,'12'0'0,"2"0"459,2 0 0,4-5 1,5-2-1,-2-1 76,-2-1 1,5 5 0,-4-4-1,0 0-486,1 1 1,-3-3-1,-1 5 1,-1-1-951,-3 1 0,-5 0 0,-2 5-2156,2 0 3057,-5 0 0,6 0 0,-4 0 0</inkml:trace>
  <inkml:trace contextRef="#ctx0" brushRef="#br0" timeOffset="20">8248 11274 7916,'-6'0'0,"6"0"1113,7 0 0,5 0 0,3 0 1,3-2 31,2-2 0,0-3 0,7-4 0,0 2-984,2 0 0,0 1 0,-4-4 0,0 1-682,-1 2 0,1 0 0,0 3 0,-2 1-2385,-2-1 1,1-2 2905,-5 4 0,5-6 0,-3 3 0</inkml:trace>
  <inkml:trace contextRef="#ctx0" brushRef="#br0" timeOffset="21">8992 10592 9087,'0'-13'783,"0"1"0,0 6 0,1 5 1,3 5-1,3 4 0,1 6 0,1 5 1,-1 6-461,-1 4 0,4 8 0,-3 10 0,2 4-830,-2 3 1,-2 0 0,-6-6 0,0-3 143,0-3 1,0-9 0,0-6 0,0-5-492,0-5 1093,0-3 1,0-9 34,0-5 1,4-5 0,3-8 0,2 1-120,5 0 1,3-5-1,-1-1 1,3 0-354,1 0 0,3-2 0,-4 3 1,1 2-198,-4 1 1,1 6 0,-4 1 0,-1 1 405,-1 4 1,-5 0 0,1 4-1,-1 2-26,-3 4 1,-1 3-1,1 1 1,1 2-92,-1 3 1,-2-3-1,-1 3 1,-1 0-221,-3 0 1,1 0-1,-4-1 1,0 0 150,0-1 0,-1-2 1,-4-4-1,-1 0-123,1 0 1,-6-3 0,-3-1 297,-2 1 0,-7-5 0,-2 5 0</inkml:trace>
  <inkml:trace contextRef="#ctx0" brushRef="#br0" timeOffset="22">10356 10691 7997,'0'-13'330,"0"1"1,0 0 0,0-1 0,0 1 311,0-1 1,-1 7 0,-4 1 0,-4 4 0,-5 1 0,-4 3 0,-1 5 0,-2 9-105,2 5 1,-3 9 0,5 7 0,1 7-385,-2 7 1,8-1-1,-2 2 1,2-5-285,3-3 1,2-6-1,6-2 1,3-6-372,4-5 1,5-7-1,3-4 1,5-4 168,3-3 1,4-5 331,1 1 0,6-8 0,-3-3 0</inkml:trace>
  <inkml:trace contextRef="#ctx0" brushRef="#br0" timeOffset="23">10517 10964 7903,'-7'12'254,"2"-4"1,5 1-1,0 0 1010,0 2 0,0 6 0,0-1 1,0 0-509,0-3 0,0 0-997,0-1-137,0 1 1,1-7 63,3-1 0,-1-5 0,4-5-134,-2-3 0,4-3 0,-4-1 168,2-1 0,-3 6 1,3 2-1,0 1 46,0 0 0,-3 1 232,4 7 0,-4 3 0,5 5 73,0 1 1,-2-1-66,2 1 1,-5-7 331,4-1 1,0-4-234,5-1 1,-5-6 0,-1-2 226,-2-3 0,1 3 0,-3 0 471,1-2-543,0 4 0,-3 1 0,2 6-282,1 3 0,4 3 0,-2 6 0,-1-1 0,2 1-295,0-1 0,0 0 0,3-1 123,-2-2 0,0 0 1,3-3-1,-1-1-341,-2 1 0,0-2 535,5-4 0,5 0 0,1 0 0</inkml:trace>
  <inkml:trace contextRef="#ctx0" brushRef="#br0" timeOffset="24">11013 11050 8158,'-4'9'889,"0"-1"1,-4 0-1,4 6-528,1 3 0,-3-4 0,2 4 0,1-3 338,2-2 1,2 1 0,4-2 0,1-2-432,1-1 1,4-5 0,-2 1-1,2-2-218,1-2 1,0-2 0,1 0 0,-1-4-158,1-1 0,-1-1 0,-1-4-301,-3-1 0,-2 5 0,-6 0-110,0-2 1,0-1-1,0-1 60,0-1 0,-6 6 1,-2 3-36,-3 3 1,-1 1 0,-1 0-89,1 0 581,5 5 0,-4 2 0,4 6 0</inkml:trace>
  <inkml:trace contextRef="#ctx0" brushRef="#br0" timeOffset="25">11497 11113 8411,'0'-13'1296,"0"5"1,0 0-688,0-2 1,0 3 97,0-1 0,-1 5 0,-4-1 0,-4 4-392,-6 4 0,-1-1 0,-3 5 1,0 2-152,0 1 0,2 5 0,-2 1 1,1-2 24,3-1 0,5 2 0,3 1 0,2-2-378,2-1 1,2-2 0,2-1-1,3-3-243,4-3 0,5-4 1,3-1-1,5-3 50,2-5 0,-2-2 0,0-9 0,1 0 92,1-1 0,1 0 1,-2-5-1,-3 1 98,-1 4 0,-2-8 0,-3 3 0,-1-2 122,1-3 1,-2-2-1,-2-5 1,-2-1 228,-1 1 0,-2-3 0,-4 2 0,0 2 139,0 0 0,0 7 0,-2 3 0,-2 5 130,-4 3 0,-2 6 1,1 5-1,0 2 166,0 2 0,-2 3 1,0 5-408,2 8 0,0 6 0,5 11 0,1 9-722,2 9 0,1 11 0,1 9 1,2-1-457,1 1 0,5-7 0,0-9 0,2-5 469,1-6 0,1-4 0,-1-4 0,0-4-1405,1-2 1927,-1-8 0,6 4 0,1-3 0</inkml:trace>
  <inkml:trace contextRef="#ctx0" brushRef="#br0" timeOffset="26">12142 10964 11930,'0'-2'0,"0"6"0,0 7 436,0 6 0,0-2 0,0 6 1,0 1-1,0 1 0,0 2 0,0-1 1,-1-2-852,-4-2 0,4-5 1,-5 2-84,1-3 1,5-9 321,0-5 1,4-5-1,6-9 1,-2-1 107,2-2 1,3-5-1,3 3 1,-4-2 228,-1 1 0,3-1 0,-6-3 0,2 4 495,-2 3 0,2 3-403,-6 2 0,0 7 1,-4 5-198,0 6 0,0 11 0,0 4 0,0 1-335,0-2 0,-4 4 0,0-5 0,1 0-376,2-2 0,1-3 621,0-2 1,5-5-1,3-4 319,3-6 1,2-4 0,-1-5-43,1-1 1,-5-3 0,0-1 0,0 2-12,-1 1 1,3 1-1,-5-3 1,1 0-119,-1 1 1,5 1-15,-2 1 0,-2 8 0,-1 6-76,1 10 0,-5 2 0,3 5 0,-1 0-599,1 2 1,-2 2-1,2 0 1,-1-2-326,1-2 1,1-1-1,5-1 1,-2-1-915,2-4 1814,1 1 0,1-10 0,1 3 0</inkml:trace>
  <inkml:trace contextRef="#ctx0" brushRef="#br0" timeOffset="27">12712 10530 13037,'6'-6'0,"2"6"0,3 7 0,2 5 0,0 4 904,4 0 0,-2 10 0,6 2 0,-1 6 1,0 10-1,-5 6 0,-5 6 0,-8 2-1048,-4 2 1,-7-3 0,-7-7-1,-5-2-1485,-2-2 0,-6 2 0,0-4 1,0 2 324,-2-1 0,-4-4 1,-8 4 1303,-1-3 0,-7 0 0,-6-5 0</inkml:trace>
  <inkml:trace contextRef="#ctx0" brushRef="#br0" timeOffset="28">13829 10939 9042,'-9'-4'0,"1"0"1487,-2 1 0,-1 1-1207,-1 2 0,11 0 0,5 0 1,7 0-1,5 0 0,6 0-437,6 0 1,5 0 0,8 2 0,5 1-234,2 1 1,6 0 0,-2-4 0,-2 0 52,-3 0 1,-7 4 0,1 0 0,-4-1-128,-4-2 1,2-1-1,-6 0 1,-3-1 283,-4-3 0,0 2 1,-6-2-892,0 3 1071,-8 1 0,-3 5 0,-5 2 0</inkml:trace>
  <inkml:trace contextRef="#ctx0" brushRef="#br0" timeOffset="29">13767 11237 8032,'-6'0'723,"6"0"0,10 0 1,8 1-1,1 2-467,3 1 0,8 0 0,8-4 0,6-1-123,4-4 0,1 3 0,1-5 0,-2 0-307,-2 0 1,-1 0 0,-6-3 0,-5 4-128,-2 0 1,-3-2 0,-4 2-1,-2 1-512,-2-1 1,-3-2-10,-6 4 0,-5-2 822,-3 2 0,-2 3 0,-2-5 0</inkml:trace>
  <inkml:trace contextRef="#ctx0" brushRef="#br0" timeOffset="30">14225 10852 8338,'0'-12'1913,"0"-1"-1213,0 6 1,2 2-475,2 5 0,-3 5 0,5 4 1,-1 2-1,2 1 106,0 0 0,4 5 1,-3 0-1,4-1-222,0 2 1,0-4 0,2 2 0,1-2-97,2-2 1,5 1-1,-1-1 1,3 1-115,5-1 0,2-1 1,3-1-1,-2-3-386,-2-2 0,-1 3 0,-4-2 0,-2-1 187,-2 1 1,-3-1 0,-6-2 164,1 1 0,-5 6 117,0-2 0,-7 3 20,-1 2 1,-5-2 0,-6-2 0,1 0-50,2 0 0,-4-2 0,-5 1 1,1 2-11,-2 1 0,-2 3 0,-6 1 0,-1 3 72,-2 1 1,-11 3-1,0 6 1,-3 1 49,2-2 1,-2 0-1,3-3 1,3 1 57,2 0 0,12-6 0,0-2 0,3-3-182,5-2 1,5-1 0,4-1-738,0-2 124,2-5 0,5 2 671,3-5 0,3-5 0,6-2 0</inkml:trace>
  <inkml:trace contextRef="#ctx0" brushRef="#br0" timeOffset="31">15763 10964 8020,'7'-13'11,"-1"5"1,-5 0 0,2-2 817,1-1 1,2 4 0,-2 3-101,4 3 1,-1 6 0,1 3 0,0 5-462,-1 3 0,4 0 0,-4 4 1,1 1-102,1-2 1,-7 3-1,4-4 1,-2 1-325,0 3 0,0-4 0,-4-1 0,0-3-632,0-2 0,0 1-305,0-1 1094,0-5 0,5-3 0,-1-8-15,-2-4 1,0-3 0,-1-3-1,2-1 1,1-3-50,-1-2 1,2 0 0,-1-6 0,1-3-53,0-4 0,-2-2 1,5 2-1,2 4 34,1 3 1,1 7 0,1 2 0,-1 3 180,0 2 0,1 5 0,-1 3 1,1 4-29,-1 4 1,0 4-1,-1 7 1,-1 3-77,-2 2 1,-1 0 0,3 5 0,-3 0-56,-2 0 1,1-2 0,-3-1 0,1-3-174,-2-1 0,0-1 0,-2-5 0,0 1-219,0-1 183,0 1 227,0-7 1,0-1 0,1-10 176,3-3 1,-1-7-1,5-3 1,2-1-133,1-3 0,1 0 0,2 0 0,1 1 9,2-1 1,-1 0-1,-3 1 1,-1 5 146,1 2 0,-1 3 0,0 3 0,1 3 115,-1 4 1,-3 1 0,-3 1-190,0 4 1,2 6 0,-4 7 0,-1 1-26,-2 3 1,-1 1 0,0 2 0,0-1 0,0-4-33,0-3 0,0 1 0,2-2 3,2-1 1,-1-1-1,5-1-330,2-1 0,-3-1 0,1-1 0,1-4 299,3 0 0,0-2 0,0-4 0</inkml:trace>
  <inkml:trace contextRef="#ctx0" brushRef="#br0" timeOffset="32">17376 10158 8079,'0'-7'0,"0"0"0,-2 4 666,-2-1 0,-1 1 0,-4 7 0,4 4 37,-1 4 1,5 0 0,-3 2 0,2 2-307,2 5 0,2 2 0,2 4 0,4 1-59,3 6 0,2 1 1,0 4-1,3 1-203,0 1 0,1 2 0,-4-2 0,1 6-301,-1 6 0,2 7 0,-8 5 0,0-2-381,-3 1 0,-3-15 0,-1 4 1,0-9 234,0-8 0,0-1 0,0-4 0,0-1 220,0 0 0,0-1 0,0-4 1,0-1 217,0-4 1,0 2 0,0-5 117,0-2-371,0-1-477,0-7 279,0-2-75,0-5-3174,0 0 3574,-5 0 0,9-5 0,-3-2 0</inkml:trace>
  <inkml:trace contextRef="#ctx0" brushRef="#br0" timeOffset="33">18566 11088 8063,'0'-9'242,"0"1"1,0-1 0,0-3-1,0 0 76,0 0 1,0-1 0,0 1 0,0-1 0,-1 1 0,-2 0 0,-2 1-32,-2 2 0,-1 0 0,-5 3 0,1 1-101,-1-1 1,0 2 0,-4 5 0,-2 4-236,-1 3 1,-3 3-1,4 3 1,-2 2 52,0 5 0,6 2 0,0 2 1,5 0 49,6 0 0,3 0 0,1-1 1,0 0-57,0-4 0,7 2 1,4-5-1,5-3-83,4-5 1,-1 1 0,3-6 0,-1-1-6,1-2 0,-4-2 1,-1-3-1,0-4-65,0-3 0,-1-2 0,-3 1 1,-1-1 98,0 1 1,1-2-1,-2-1 1,-2-2 112,0 2 1,-7-3 0,3 2 0,-3 1 137,2 1 1,-2 1 0,2 1 395,-3 0 1,-1 6-412,0 6 1,0 7 0,0 8-1,2 3-16,2 1 1,-3-2 0,5 2-1,-2 1-192,0-1 0,4-3 1,-2 4-1,-1-2-507,1-3 0,3-1 0,0-2-343,2 0 1,1-5 0,1-3 0,-1-2 877,0-2 0,6 0 0,2 0 0</inkml:trace>
  <inkml:trace contextRef="#ctx0" brushRef="#br0" timeOffset="34">18988 11187 9999,'6'-8'1028,"2"1"1,3 1-403,1 3 0,6 2 0,3 0 0,2-2-523,2-1 0,5 0 0,2 4 0,1 0-548,0 0 0,-1 0 0,1 0 0,-4 0-533,-3 0 1,-7 0 0,-2 0 977,-3 0 0,-2-6 0,0-1 0</inkml:trace>
  <inkml:trace contextRef="#ctx0" brushRef="#br0" timeOffset="35">19633 10517 8820,'0'-12'0,"0"-1"0,0 1 1043,0 0 1,4-1-1,2 2 1,0 3-1,3 5-145,-2 6 1,4 9 0,-3 10 0,3 5-697,1 1 1,5 8 0,-1 0 0,0 7-344,-3 5 1,0 3 0,-2 8 0,-3-2-276,-4-2 0,-2-3 0,-2-6 0,0-6-109,0-6 0,-5-5 0,1-8 0,2-5 390,0-2 1,1-7 11,-3-3 1,4-4 0,-2-4 101,5-4 1,3-3 0,-4-2-1,4 1-115,1 0 0,0-6 1,4-3-1,0-3-352,2 0 0,4-5 1,-2-2-1,2 1 161,-2 0 1,-1 6 0,-1 6 0,3 3 361,0 3 0,1-2 0,-5 10 69,0 1 0,1 3 1,-2 4-1,-2 5 182,0 2 1,-2 5 0,2 2 0,-2 1-49,-1 3 0,2 2 0,-4 1 1,0-2-146,2-2 0,-5 1 0,3-4 0,-2 0 6,-2 0 1,0-2-1,0-3 1,0 0-48,0 4 1,-10-3 0,-4 2 0,-4-2-112,-4-2 1,-11 1 0,-4-1 0,-3 1-59,-3-1 0,3 0 0,-2-1 1,2-2 45,4-5 0,7-3 0,1-1 1,6 0-265,6 0 0,3-1 149,5-3 186,3 2 0,5-9 0,0 4 0</inkml:trace>
  <inkml:trace contextRef="#ctx0" brushRef="#br0" timeOffset="36">6821 12353 8577,'0'-13'885,"0"1"1,0 4 0,0 4-573,0 6 1,0 4-1,0 14 1,0 4-1,0 2 1,0 4-1,0 1 1,2-1 0,0-2-302,3-2 0,-1-6 0,-4 0 0,0-2-1355,0-3 1343,0-1 0,0-2 0,0 0 0</inkml:trace>
  <inkml:trace contextRef="#ctx0" brushRef="#br0" timeOffset="37">6722 12067 8796,'0'-12'772,"0"0"0,0-1-428,0 1 0,1 5 1,4 3 96,3 2-441,-3 8 0,6 6 0,-4 8 0</inkml:trace>
  <inkml:trace contextRef="#ctx0" brushRef="#br0" timeOffset="38">7144 12489 8059,'0'7'4601,"5"0"-3830,4-3 1,-3-3-1959,3 4 0,-5-3-2327,4 2 3514,-5-2 0,8 3 0,-4-5 0</inkml:trace>
  <inkml:trace contextRef="#ctx0" brushRef="#br0" timeOffset="39">7441 12477 8329,'13'-7'1002,"-1"1"1,1 2-858,-1 0 0,0-1 0,2 2 1,1-3-174,2-1 0,4 3 0,-4-3 0,1 1-109,0-1 0,-1 2 1,-5-1-1,-1-1-26,-2 0 0,-4 3-346,-5-5 0,-1 3 466,-3-3 1,-5 4 0,-6 5 296,-1 0 0,-2 0 0,3 0 1,-3 1 267,-2 3 0,1 3 1,-2 4-1,5-1-134,2-2 1,3 0-1,1 5 1,3 1-452,2 2 0,2-2 0,7 2 0,5-2-483,2-1 0,5 3 0,3 1 0,3-4-1650,5-3 2196,0 1 0,4-4 0,0 5 0</inkml:trace>
  <inkml:trace contextRef="#ctx0" brushRef="#br0" timeOffset="40">7962 12539 8882,'7'-6'4334,"0"5"-545,-3-3-4270,-2 2 1,4 2-790,-1 0 1270,-4 0 0,5 6 0,-6 1 0</inkml:trace>
  <inkml:trace contextRef="#ctx0" brushRef="#br0" timeOffset="41">9513 12440 8003,'5'-13'209,"-4"1"1,5-1 0,-2 1 0,0 0 255,-1-1 0,-2 5 0,-1 0-246,0-2 0,0-1 1,0-1-1,-1-1 49,-3 1 0,1 3 1,-5 1-60,-2-1 1,-1 2 0,-3 0 0,-1 1-7,-1 3 0,-2 2 1,3 2-1,-3 4-91,-2 3 0,5 4 0,-1 5 0,2 4-153,2 2 0,1 3 1,2 2-1,5 1-15,3-2 0,1-1 0,1-2 0,3-4-336,5-3 1,3-3 0,3-3 0,2-3 70,-2-4 0,3-2 0,0-2 1,0 0 151,-1 0 1,0-6 0,-3-2-1,1-3 7,1-2 1,1-3 0,-5-1 0,1 2 39,-1 1 1,-1-2 0,-1-1 0,-3 2 124,-2 1 1,5-2 760,-2-1-444,-2 6 0,-1 8 1,-5 10-1,0 6-35,0 1 0,2 5 1,0 2-1,2 1-362,-1-2 1,-1 4-1,-1-5 1,2 0-179,1-2 0,1-3 0,-2-2 0,3-1-1958,1-3 2213,1 3 0,4-9 0,1 3 0</inkml:trace>
  <inkml:trace contextRef="#ctx0" brushRef="#br0" timeOffset="42">9909 12489 8568,'7'-12'1358,"4"3"1,-2 3-694,2 0 0,2-2 0,3 4 1,2 0-1,1-1-394,3 1 0,1 0 0,2 4 1,0 0-604,0 0 1,-2 0-1,-1 0 1,-3 0-1093,-1 0 0,3 0 1424,-4 0 0,-1 6 0,-3 1 0</inkml:trace>
  <inkml:trace contextRef="#ctx0" brushRef="#br0" timeOffset="43">10505 12080 9272,'-4'-8'0,"0"-1"927,1 0 1,3 3 0,3 3 0,2 8 0,1 6 0,0 5-480,1 3 0,-3 2 0,5 4 0,-1 1-498,-1 3 0,3 1 0,-6 5 1,0-2-281,1 1 0,-2-3 1,4-2-1,-2-5-56,-2-3 0,3-3 0,-2-6-242,-1 1 571,4-1 1,-6-6 0,4-6-1,0-7-69,-1-4 1,4-2 0,-3 0 0,2-4-25,3-4 1,1 2 0,1 0-1,2-1 26,3 1 0,-3 4 0,3 0 0,0 4 176,0 3 0,-1 5 0,-4-1 0,-1 4 10,-2 4 0,2 3 0,-4 5 0,0 2 93,-3 2 1,-3-2 0,-1 4 0,0-1-82,0-1 0,0 5 0,0-5 1,0 1-39,0 1 1,-5-4-1,-4 1 1,-3-4-14,-5-3 0,2 0 0,-7 5 0,-3-1-618,-2 1 1,-8-1-1,2-1 595,-3-3 0,5 9 0,0-3 0</inkml:trace>
  <inkml:trace contextRef="#ctx0" brushRef="#br0" timeOffset="44">11633 12440 8696,'0'-13'0,"0"1"0,2 1 371,2 2 1,4-2 0,7 3 0,3-1 0,2 0 0,3 4 0,3 1 0,4-2-297,2-1 1,-3 4 0,4-1 0,0 3-313,-1 1 0,-2 0 1,-6 0-1,-2 0-149,-2 0 0,-4 0 0,0 0-1623,-2 0 2009,-7 0 0,4 0 0,-4 0 0</inkml:trace>
  <inkml:trace contextRef="#ctx0" brushRef="#br0" timeOffset="45">11584 12663 8017,'8'-7'196,"2"3"1,3 2-1,5 2 465,2 0 1,3 0-1,-2 0 1,2 0-310,2 0 0,5 0 0,3-1 1,3-2-737,1-1 0,1-1 0,-1 0 0,-1-1-442,-3-1 826,3-4 0,-5 4 0,6-6 0</inkml:trace>
  <inkml:trace contextRef="#ctx0" brushRef="#br0" timeOffset="46">12750 12365 5984,'8'-4'-30,"0"0"0,-4-4 1,3 2-1,0 1 0,-1-2 1,0 1 84,1 1 0,-3-4 1,3 4 487,-1-2 0,-2 3-131,-4-4 1,0 3 414,0-3 1,0 4 364,0-4 0,0 4-743,0-5 1,-1 7 0,-2-1 0,-3 4-255,-1 3 0,1 10 0,-4 0 0,2 4-45,-2 4 1,-1 3 0,-1 4 0,-1 2-38,1 1 1,4 2 0,1-5 0,1-2-340,3-5 0,2 0 1,2-6-1,4-2-72,3-4 0,4-5 0,5-5 0,3 0-163,4 0 1,1-1-1,-1-3 1,1-5-374,0-2 1,0-1 0,0 0-1,-1-2 834,1-3 0,0-2 0,0-6 0</inkml:trace>
  <inkml:trace contextRef="#ctx0" brushRef="#br0" timeOffset="47">12898 12018 9559,'0'-13'1498,"0"7"0,2 0 1,1 7-1499,1 4 0,5 1 0,-2 7 0</inkml:trace>
  <inkml:trace contextRef="#ctx0" brushRef="#br0" timeOffset="48">13146 12576 7970,'0'-8'896,"0"-1"1,2 7 0,1-1-1,2 6 1,2 4-2590,3-1 0,1 0 1693,1-6 0,0 0 0,1 0 0</inkml:trace>
  <inkml:trace contextRef="#ctx0" brushRef="#br0" timeOffset="49">13568 12316 8617,'2'-7'1651,"2"3"0,-3 5 0,3 6-1156,-2 5 0,-2 5 0,0-1 0,0 5-434,0 2 0,-2 2 0,-1-1 0,-1-2-202,2-2 0,-4-5 0,1 2 0,-1-3-1188,0-2 841,2-5 0,4-3 0,2-8 170,2-4 0,-1-3 0,5-3 0,2-1 170,1-2 1,5-5-1,1 3 1,-2-2 283,-1 1 0,-3 0 0,-2 0 0,0 3 190,0 3 1,-2 7-163,1 3 0,-4 4 0,3 6 0,-1 6 39,-3 8 0,-3 3 0,-3 0 0,-3-1-90,-1-1 0,5-2 0,-2 3-34,2-1 1,2-6 53,0 2 1,2-9 0,2-5-51,4-6 0,3-4 0,0-5 0,-1-1-78,-2 1 1,0 0 0,5-2-1,-1-1-88,0-2 1,1-4 0,-1 4 0,1-3-81,-1-2 0,0 0 0,1 1 0,-1 5-148,1 2 0,3 3 0,1 3 263,-2 4 1,-1 2 0,-3 4 0,-2 2 57,0 4 1,-5 7-1,3 2 1,-1-1 195,1 2 1,-2-4 0,1 4 0,1-2-140,0 1 1,-3 0-1,5-5 1,-1 0-2482,-1 1 2414,4-1 0,1 1 0,7-1 0</inkml:trace>
  <inkml:trace contextRef="#ctx0" brushRef="#br0" timeOffset="50">15280 12539 7994,'1'-15'330,"2"2"1,1 2 505,-1 0 0,2 2 1,-1 4-1,-1 10 1,-2 4-219,-1 4 1,0 3 0,0 1 0,0-2-535,0-1 0,5-2 1,-1 0-342,-1 1 1,3-6 0,3-3-297,2-3 0,1-1 0,1-1 1,-1-3 62,0-5 0,1-2 0,0 0 0,3 2 137,0 0 1,1 7 0,-5-2 191,1 2 1,-1 2-1,-1 2 1,-1 2 4,-2 4 0,-4 3 1,3 1-1,0 1 87,0-1 0,-3-4 1,3 1-1,0-1 147,-1-1 0,3-2 1,5-5 181,2 0 0,-2-5 0,4-3 0,-3-3-137,-3-2 1,8-1 0,-8-1 0,2-1 436,0 1 0,-6-5 0,-1 1 1,-2-2-221,-2 1 0,-2 3 0,-1-4 0,0 1-367,0 0 0,0 3 0,0 4-2821,0 1 2848,0 5 0,-5-4 0,-2 4 0</inkml:trace>
  <inkml:trace contextRef="#ctx0" brushRef="#br0" timeOffset="51">16011 11943 9429,'6'-6'1055,"-5"1"0,3 10 0,-2 4-558,-2 6 0,0 5 0,0 7 0,0 4-208,0 2 0,-2 9 0,-2-3 0,-4 4-311,-3 3 0,-1 1 1,-1-1-1,1-5-304,-1-2 1,5-5 0,1-5 0,2-8-686,2-6 861,2-3 0,6-6 1,3-6-1,3-7-43,2-4 1,1-3 0,2-1-1,3-3-36,1-1 1,2-2-1,-4-4 1,1 2-211,3 2 1,-3-1-1,1 4 1,-2 2 368,-3 2 0,-2 0 0,0 10 241,-1 1 1,-3 2-1,-3 2 1,0 3 164,-3 5 1,-2 3 0,-1 3 0,0 3 99,0 1 0,0 1 1,0 2-1,0-3-74,0-1 1,1 3-1,2-5 1,3-2-218,1-4 0,1-1 1,4-5-1,2 1-248,3 0 1,1-4 0,4 4 0,-3-5-152,-1-5 0,4 0 1,-3-5-1,0 2-24,-2-2 1,1-5 0,-3-1 0,-3 1 100,-2 1 0,-3 1 0,1 1 0,-4 0 105,-2-1 1,-2 5 0,0 0 195,0-2 1,-6 4-1,-2 2 1,-3 3 87,-1 1 0,3 1 0,1 2 1,0 3-128,1 0 0,-3 3 1,5 5-1,-1 1 0,1 1 1,1 5-1,2-3 1,-1 0-118,-1 0 0,0-2 1,5-3-1,2-1-94,1 0 1,6-3-1,-2-2 1,3-2-25,2-2 1,-1-2-1,1-1 1,-1 0-59,0 0 0,1-4 1,-1-1-1,2-2 105,2-3 0,-2-1 0,4-1 0,0-1 125,3 1 1,-2-1-1,0 1 1,1 1 227,-1 3 1,-4-2 0,2 6-1,-4 1-9,0 2 0,-5 2 0,-1 3 1,-2 5-122,-2 2 1,0 1 0,0 0 0,1 1-33,-1-1 1,-2 1 0,0-2 0,2-2-90,1 0 0,6-3 1,-2 3-1,3-5-147,2-3 0,-1-1 0,2 0 0,1-1-37,1-3 0,7 1 0,-4-5 0,0-2 70,-2-1 1,1-1 0,-2-1 0,-1 1 202,-1-1 1,-3-3 0,-1-1 0,-3 2 251,-2 1 0,-1 6 0,-4 0-70,0-2 1,-5 5 0,-4 1 0,-2 2-139,-1 2 0,-2 2 0,0 2 0,1 4-67,2 3 0,1 1 1,-1 2-1,3 3-183,4 3 0,2 0 0,2 0 0,2 1-319,2-2 1,4-1-1,9-5 1,2-1 157,0 0 0,5-5 0,-2-3 0,4-2-57,3-2 1,0 0 0,-5 0-1,1 0-307,0 0 0,1 0 0,2 0 643,1 0 0,0-6 0,-5-1 0</inkml:trace>
  <inkml:trace contextRef="#ctx0" brushRef="#br0" timeOffset="52">18455 12291 8623,'7'-6'755,"-7"5"1,-9-3 0,-2 4-1,-1 4 1,-1 4-14,1 3 1,4 7-1,1 1 1,0 2-414,0 0 0,4-1 0,-1 5 0,3 0-341,1 0 1,0-5 0,1-2 0,5-2-706,6-5 0,6-3 0,7 0 0,0-4-428,-1-2 0,1-4 1,0-2-1,-1-4 1145,-4-3 0,4-7 0,-5-1 0</inkml:trace>
  <inkml:trace contextRef="#ctx0" brushRef="#br0" timeOffset="53">18554 12005 8487,'-8'-5'1069,"-1"-3"1,7 1-314,-3-1 0,4 6-1807,1 2 1,1 6 1050,4 6 0,2 0 0,5 1 0</inkml:trace>
  <inkml:trace contextRef="#ctx0" brushRef="#br0" timeOffset="54">19422 12179 10659,'-14'-7'0,"-2"3"0,-4 3 828,1 1 1,-8 0-1,2 1 1,-1 3-1,-1 4 1,-2 4 0,1 1-640,0 4 0,6 2 0,3 7 0,1 3 0,4 3-324,4 0 0,5 2 0,5-5 0,1-1-370,3-2 0,9-3 1,7-2-1,5-6-204,4-5 0,-1-1 1,3-5-1,0-1-124,-4-1 0,4-2 0,-4 0 0,-2 0 833,-3 0 0,-1-6 0,3-1 0</inkml:trace>
  <inkml:trace contextRef="#ctx0" brushRef="#br0" timeOffset="55">19075 12464 8526,'-11'-8'634,"3"0"1,2 0-1,7-3 1,2 1 9,1 2 0,6 3 0,0-1 0,3 0-595,4 3 1,5-2 0,0-1 0,4-1-838,3-2 0,7 2 0,0-1 0,4-1 788,0 2 0,4-9 0,0 2 0</inkml:trace>
  <inkml:trace contextRef="#ctx0" brushRef="#br0" timeOffset="56">19943 12179 10859,'-7'-12'3117,"4"1"-2685,6 2 1,0-2-1,5 3-350,2-3 1,-3-1-1,1-1 1,0 1-1,-1-1 1,-3 1-1,-2 0-288,-2-1 0,0-3 0,0-1 0,0 2 53,0 1 1,-5 0 0,0-1 0,-1-1 143,1 1 0,-1 2 1,4 4-1,-4 2 286,-1 1 1,3 2-121,-4 4 0,1 1 0,-1 4-162,4 3 1,2-1 0,4 0-1,2-1-61,4 1 1,4-4 0,5 1 0,2-1-15,0 1 1,5-2 0,-3 2 0,1-3-216,-2-1 1,4 0 0,-5-1 0,2-2 223,-1-1 1,-4 0 0,0 2 0,-1 0 197,2-3 1,-8 1-1,4 4 115,-2 0 1,-4 4 0,0 2-62,-2 1 0,-1 1 0,-5 6 0,-3 1-22,-5 2 1,-2 0 0,-2 0 0,-3 2-149,0 1 0,-5 3 0,3-2 1,-1 2-93,-3 2 0,4-4 0,0-1 0,3 1-2,3-2 0,-4 3 0,8-4 0,-1 0 101,0 0 0,4-1 0,5-5 62,0 0 0,1-1 1,3-2-1,6-4-106,5 1 1,3-5 0,4 3 0,-1-2-249,1-2 0,5 0 1,2 0-1,-1 0-174,-2 0 1,3 0 0,0 0-1,-2 0 54,0 0 0,-3-5 0,1 0 0,0-1-21,0 1 1,-4-5-1,-2 3 1,-1-1-468,-3 0 0,-1 0 882,-2-5 0,0-5 0,1-1 0</inkml:trace>
  <inkml:trace contextRef="#ctx0" brushRef="#br0" timeOffset="57">20439 12080 8024,'6'-7'1739,"-5"1"0,3 8 0,-8 1 0,-4 2-1008,-3 2 1,-2 1 0,-1 6 0,-2 3-228,-5 3 1,-4 4-1,-3 2 1,-6 1-383,-1 2 0,-4 11 0,-1 2 0,-1 5-777,1 2 1,3-1 0,3-2 0,7-6 654,5-6 0,4-3 0,6-7 0</inkml:trace>
  <inkml:trace contextRef="#ctx0" brushRef="#br0" timeOffset="58">6697 13705 8020,'-1'-7'199,"-2"1"179,-1 1 1,0 2-1,5-5 1,3-1-1,5 2 1,3 3 130,5 3 1,2 1 0,7 0-1,4 1 1,8 2-354,6 1 0,5 6 0,5-3-271,4 0 0,-2 2 0,1-3 0,-2-1-489,-3 1 0,-6-1 0,-6-2 0,-6 1-90,-5-1 0,-3 3 0,-2-2 694,-3-2 0,2 0 0,-4-2 0</inkml:trace>
  <inkml:trace contextRef="#ctx0" brushRef="#br0" timeOffset="59">6821 13878 8030,'14'4'226,"3"0"0,3-1 338,4-1 0,12-2 0,5 0 0,6 0-274,2 0 0,1 0 1,-2 0-1,-2 0-426,-5 0 1,-4 0-1,-2 0 1,-5 0-261,-4 0 1,0-2-1,-9-1 1,-2-1 395,-1 2 0,-2-11 0,1-1 0</inkml:trace>
  <inkml:trace contextRef="#ctx0" brushRef="#br0" timeOffset="60">7392 13618 7981,'0'-13'768,"0"1"1,5 1 0,4 3-1,2 4-82,1 2 0,6 2 0,3 2 0,2 3-406,2 7 1,4 2 0,0 6 0,-2-1-453,-1 0 0,-6 0 1,-4 3-1,-2-2-117,-2-2 1,-5 0 0,-3-3 0,-4 1-77,-4-1 1,-4-1 0,-8-1-1,-5-1 38,-3 0 1,-2 1-1,-1-1 1,-4 2 137,0 3 1,-2-2-1,-5 4 1,0-1-447,-4-3 1,-2 3 634,-5-1 0,-6-1 0,-2-4 0</inkml:trace>
  <inkml:trace contextRef="#ctx0" brushRef="#br0" timeOffset="61">6908 13568 8020,'0'-12'655,"-1"3"0,-3 3 0,-5 0-172,-2 3 0,-7 2 0,-5 4 0,-6 4-248,-4 5 1,-11 13-1,4 1 1,-4 3-54,-2 1 0,12 3 0,2-2 0,9-1-66,6 0 0,10 5 1,10-4-1,14 2-71,14 1 0,12-7 1,11 2-1,5-3-393,6-1 1,0-4 0,-30-12 0,1 0 114,2-2 0,0-1 1,-1 2-1,0 0 0,3-5 1,0 0-1</inkml:trace>
  <inkml:trace contextRef="#ctx0" brushRef="#br0" timeOffset="62">9513 13643 8033,'1'-11'0,"2"1"341,1 2 0,0-1 0,-4-3 0,0 0 0,0-1 0,-1 2 0,-4 1-113,-3 2 1,1 0 0,-2-3 0,-4 1-175,-2 2 1,-3 5-1,3-1 1,-3 3-47,-1 1 0,2 1 0,-2 3 0,0 5 125,-1 2 0,5 6 1,-1 6-1,3 3 7,5 3 0,3 0 1,5-5-1,0 1-78,0 0 0,6-6 0,5-2 0,6-3-137,2-2 0,2-5 0,4-2 0,-2 0-28,-2-1 0,1 0 1,-4-6-1,0 0-129,0-2 0,-2-6 0,-3 2 0,-1-2-27,0 2 1,1-7 0,-2 2-1,-2-1-55,0 1 1,-2-5-1,1-2 1,-3 0 106,1-1 1,-5 6-1,3-2 1047,-2 4-459,-2 6 1,0 7 0,1 9 0,2 6 24,1 6 1,4 1 0,-2 0 0,1-1-432,2 1 0,2-3 0,3 1 0,1-3-549,2-1 1,5-3 573,-1 0 0,8-1 0,2 1 0</inkml:trace>
  <inkml:trace contextRef="#ctx0" brushRef="#br0" timeOffset="63">10406 13655 11005,'12'0'0,"0"0"0,2 0 0,1-1 231,2-4 0,4 4 0,-4-3 0,1 3 0,2 1 0,-1 0 0,2-2 0,-1-1-340,1-1 0,-6 0 0,3 4 0,-1 0 0,-1 0-1223,-1 0 0,-5 0-804,-2 0 2136,0 0 0,5 0 0,-1 0 0</inkml:trace>
  <inkml:trace contextRef="#ctx0" brushRef="#br0" timeOffset="64">10455 13866 8803,'13'0'772,"-1"0"0,0 0 0,2 0 0,3-2-439,3-2 1,4 3 0,1-5-1,-2 2 1,-1 0 0,-1 1-1,1 1 1,0-1-735,-1-1 0,2 0 0,-1 4 0,4 0 401,3 0 0,6 0 0,-4 0 0</inkml:trace>
  <inkml:trace contextRef="#ctx0" brushRef="#br0" timeOffset="65">11596 13283 7979,'0'-8'466,"0"-1"1,2 7-1,2-3 1,3 5 238,-1 5 1,4 3 0,-4 8-1,-1 5-487,1 3 0,2 6 0,-3 4 0,1 6-121,-1 6 1,1 2-1,-3 2 1,1-4-86,-1-4 1,-3-2 0,-3-11 0,-3-3-223,-1-4 0,5 0 1,-4-7 303,1-4 10,3-4 0,1-12 0,6-4 0,2-2-123,3-1 1,5-2-1,3-1 1,0-3-210,0-1 1,4 2 0,-1-4 0,1 1-233,-2 0 0,7-2 1,-5 6-1,-2 2 225,0 4 0,0 1 0,-3 5 0,-2 1 252,-1 2 1,-3 2-1,-2 3 1,-2 4 52,-1 3 0,-2 3 0,-4 1 0,0 2-36,0-2 0,-6-1 0,-1-2 1,-1 1 261,0-1 0,0 0 0,-6-1 1,-1-1-242,-2-2 0,-5-1 0,1 3 1,-2-3-218,-2-2 0,0 4 0,1-5 0,-1 0-312,0 1 1,2-3-1,1 3 5,1 1 0,6-5 469,-2 3 0,3-8 0,2-3 0</inkml:trace>
  <inkml:trace contextRef="#ctx0" brushRef="#br0" timeOffset="66">12328 13742 7938,'-6'0'435,"6"0"1,7 0 0,6 0 63,3 0 0,4-4 0,4 0 0,1 1-368,0 1 1,4 1 0,1-2 0,1-1-146,-1 1 1,-1-2 0,-4-1-1,-1 1-273,1-1 0,-6 1 0,-1 2 1,-2-2-975,-4-2 0,2 3 1261,-10-5 0,0 1 0,-4-4 0</inkml:trace>
  <inkml:trace contextRef="#ctx0" brushRef="#br0" timeOffset="67">12427 13531 8149,'0'-12'1725,"2"5"-988,2 3 1,1 8-1,5 5 1,-3 6-279,-2 6 0,3 3 0,-3 0 0,-1 1-342,1 0 1,-3 0-1,2 0 1,-3-2-55,-1-2 1,0 1 0,0-6 0,0-1-1349,0-1 0,0-1 0,2-2 1285,2-3 0,3 3 0,5-4 0</inkml:trace>
  <inkml:trace contextRef="#ctx0" brushRef="#br0" timeOffset="68">13196 13556 7888,'0'-7'559,"0"1"0,-1 8 1,-2 3-1,-3 6 1,1 6-65,-1 2 1,-2-2 0,4 3 0,1 2-228,2 2 1,0 1 0,-2-1 0,-1 0-102,1-4 1,6-2 0,2-5-1,3-2-579,6-3 0,0-2 1,7-6-1,-1 0-539,0 0 0,3-6 1,-4-2-1,1-3 951,-4-2 0,3-5 0,1-1 0</inkml:trace>
  <inkml:trace contextRef="#ctx0" brushRef="#br0" timeOffset="69">13295 13283 8352,'-7'-8'3251,"3"-1"-3552,3 7 1,2-4 0,3 6 300,5 0 0,2 6 0,1 1 0</inkml:trace>
  <inkml:trace contextRef="#ctx0" brushRef="#br0" timeOffset="70">13581 13581 8144,'6'-2'840,"0"-1"0,-2 1 0,0 3-263,-1 6 0,-2 4 0,-1 3 0,2 1-451,2 1 0,-3 6 1,3-2-1,-2 0-232,-2 1 0,0-6 0,-2 2 0,0-3-838,-2-2 1,-1-4 557,5 1 0,-1-7 320,-3 2 0,2-4 0,-2-4 223,3-4 0,2-3 0,2-1 0,3-1 64,1 1 1,1-2-1,4-1 1,-1-2 9,-3 2 0,3 1 0,-2 2 0,2 0-78,1-1 1,-4 6-1,1 3-64,0 3 0,-2 1 0,0 1-90,-1 3 0,-2 7 0,-4 6 0,0-2-180,0-1 0,0-2 0,0 1-126,0-1 0,0 0-10,0 1-274,0-6 166,0-2 1,1-5 452,3 0 0,-2-1 0,3-2 0,1-2 122,2-2 1,-1-2-1,1-3 1,2 0-102,1-1 1,5-3-1,1-1 1,-2 1-13,-1-2 1,2 4-1,2-3 1,0 4 118,0 0 0,0 5 1,-3 1-69,2 1 1,-1 2 0,-3 6 0,-2 2 32,-3 4 0,-1 3 0,-4 3 0,1 1-156,-2 2 0,0 3 0,-2-2 0,0 0-135,0 0 1,0 0 0,-2-4 0,0 0-203,-2-3 0,-1-2-911,5 4 1283,0-1 0,0-5 0,0-2 0</inkml:trace>
  <inkml:trace contextRef="#ctx0" brushRef="#br0" timeOffset="71">3820 14821 7965,'7'-2'781,"-3"-2"0,-3 2 0,-2-5 1,-3 1-1,-4 2 0,-5 0 0,-3 0-674,-5 1 1,-2 0-1,-2 0 1,0-1 0,-3 0-1,-3 0 1,-7 0-1,-2 0-219,-2-2 1,-4 5 0,-7-3 0,-4 2-62,1 2 1,-4 0-1,5 0 1,1 0-70,3 0 0,-5 0 0,6 0 0,-1-1 191,0-3 0,3 1 0,3-4 1,5 2 92,5 2 0,5-3 0,6 2 0,4 2 37,3 0 1,5 4-457,4 2 1,2-2 0,7 5-1,4 0 377,3 0 0,8 1 0,4 5 0</inkml:trace>
  <inkml:trace contextRef="#ctx0" brushRef="#br0" timeOffset="72">3733 15056 8573,'6'0'1044,"-6"0"1,-7 0 0,-10 0 0,-3 0-866,-4 0 1,-5 2 0,-1 2 0,-2 3 0,-4 1 0,-4 0 0,-7 2 0,-3 0-268,-4-2 1,0 2 0,4-5 0,1 1-387,-1-1 0,2 1 0,1-4 0,2 4-328,-2 1 1,-1-4-1,-2 2 1,3-1-848,6 0 1649,-1 0 0,11-4 0,-6 0 0</inkml:trace>
  <inkml:trace contextRef="#ctx0" brushRef="#br0" timeOffset="73">3039 14536 9877,'4'-6'443,"0"6"1,-11 6-1,-10 6 1,-5 2-1,-4 1 1,-3 1-1,-4 1-247,-3 1 0,-9-3 0,-3 4 1,-2 1-209,-2-1 0,1-3 0,2 4 0,3-2 34,-1-3 1,-8-1 0,5-2-1,0-1 63,4-3 1,8 2 0,11-5 0,5 1 342,5-1 0,3 1-356,2-2 0,5-1 0,3 5-1,3 2 0,1-3 0,1 1-32,3 2 1,3 1 0,5 1 0,1 0 44,-1 1 1,5 1 0,1 1 0,1 1 148,3-1 0,7 9 0,3 1 0,1 2 50,0 4 1,1 0 0,6 6 0,2-1-280,-2-3 0,5-1 0,3-4 0,3-1-300,-3-3 0,1-1 0,-9-6 0,-3-2 52,-3-1 1,-8-2-1,1 0 1,-7 1-1304,-2-1 0,-5 1 0,-6-1 1547,-2 0 0,-1 1 0,-4-1 0</inkml:trace>
  <inkml:trace contextRef="#ctx0" brushRef="#br0" timeOffset="74">5854 14660 8086,'0'-13'0,"-4"5"0,0 2 459,1 5 0,2 9 0,1 13-202,0 2 1,4 6 0,1 3-1,2 1 1,3 3 0,-1-2-1,1 2 1,-3-1-209,-2-2 0,4 1 1,-4-5-1,2-3-461,3-4 0,-1 0 0,1-5 0,-3-2 412,-2-1 0,5-2 0,-3 1 0</inkml:trace>
  <inkml:trace contextRef="#ctx0" brushRef="#br0" timeOffset="75">5817 14684 8396,'12'-19'201,"1"3"0,3 0 0,2 1 0,1-1-242,3 1 0,6 1 1,2 3-1,2 1 691,2 2 0,2 5 1,1-1-1,-1 3-493,-3 1 0,2 11 0,-6 4 0,-2 4 0,-1 2 1,-2 3 0,-5 7 0,-5 1-136,-4 2 1,-8-4 0,2-1 0,-2-3-245,-2-1 0,-2 4 0,-2 0 1,-4-1-23,-3-2 0,-1 3 0,-1 0 0,1 0 50,-1 1 0,-5 0 1,-2 5-1,-5-4-199,-4 0 1,-3-2 0,-6-5 0,-2 0 81,-2-3 1,-2-4-1,6-4 1,3-2-485,4-3 1,3 2 794,7-6 0,4-5 0,4-6 0</inkml:trace>
  <inkml:trace contextRef="#ctx0" brushRef="#br0" timeOffset="76">6610 15007 8621,'-5'11'0,"-2"-1"597,0-2 1,-8 1-1,3 7 1,-2 0 102,0-1 0,2 5 0,1-1 1,2 2-318,5-1 1,-1-5-1,2 2 1,4-3-365,6-2 0,6-5 1,3-3-1,5-3-221,2-1 1,2-1 0,0-3 0,-2-4 96,-2-3 1,1-6-1,-5 1 1,-2 0-371,-2 3 0,-6-4 0,-3 1 0,-2 0-244,-2 3 1,-10-4 0,-4-1-1,-3 0 339,-6 0 1,0 2-1,-3 3 1,-2 2 290,-1 3 1,5 3-1,3 5 1,0 0-5,2 0 1,-3 1 0,7 3-103,4 4 1,0 3 0,8 0 194,4-2 0,5 2 0,6-4 0</inkml:trace>
  <inkml:trace contextRef="#ctx0" brushRef="#br0" timeOffset="77">6896 14970 13251,'0'12'609,"0"0"0,0 1 0,0-1 0,0 1-315,0-1 1,0 0-1,0 1 1,0-1-684,0 1 0,0-1-1238,0 0 669,0 1 1,1-8 671,3-5 0,-2-5 1,2-9-1,-2-1 412,3-2 0,-4-1 0,5 2 1,-2-3-74,0-1 0,5 2 0,0 5 0,2-1 32,1 1 0,1-2 1,-1 8-1,0 1-24,1 1 0,-1 4 0,1 1 0,-1 0 7,0 0 0,-3 1 0,-1 4 0,2 3-21,1 3 1,-3 1 0,-1 2-1,0 1-10,-1 2 0,-3 5 0,3-2 1,-2 2 15,0-1 1,4-2 0,-2-3 0,1-1 11,2-4 0,2 1 1,2-5-1,1 0-29,2-3 0,-2-3 1,4-2-1,-2-2-64,1-1 1,1-5 0,-3 0 0,1-2-49,0-1 1,-4-1-1,-2 1 1,-3 0-84,-2-1 1,-1-1-1,-4-1 1,0-1-67,0 1 1,0 5 0,0 2 0,-1-1 150,-3 3 1,-3 0-1,-6 6 163,1 0 1,0 0 0,1 1 0,2 5 14,5 6 0,-1 2 0,2 5 0,4 1 158,6-1 1,6 0-1,4 3-1277,8-1 458,6-6 1,10 3 0,3-6 556,4 1 0,-1-6 0,8-2 0</inkml:trace>
  <inkml:trace contextRef="#ctx0" brushRef="#br0" timeOffset="78">8607 14957 8092,'2'-7'201,"2"3"0,3 4 611,0 4 0,2 5 1,-3 6-1,-1 3 0,2 1 1,-1 3-1,0 0 0,0 0-777,0-1 1,-1-5 0,-2 4 0,1-2-1437,-1-3 1,-1-2 0,1 0 1400,1-1 0,0-5 0,-4-1 0</inkml:trace>
  <inkml:trace contextRef="#ctx0" brushRef="#br0" timeOffset="79">8508 14771 8039,'0'-12'885,"0"-1"1,0 1 2190,0 0-3262,0 5 0,1 3 1,2 8-1,3 4-3759,1 3 3945,1 1 0,10 6 0,1 2 0</inkml:trace>
  <inkml:trace contextRef="#ctx0" brushRef="#br0" timeOffset="80">8967 15081 8087,'0'18'505,"0"-4"1,0 2 1620,0-2 1,0-1-820,0-1 1,0-4-888,0 1-893,0-7 0,0 2 214,0-8 0,0-3 0,0-6 0,0-4-104,0-4 0,5-1 0,2 0 0,2 3 94,-1 1 1,0-2-1,5 3 1,-1 3 349,0 5 0,1-1 1,-1 6-1,1 1 83,-1 2 0,-1 2 0,-1 3 1,-2 4-397,2 3 1,-1 6-1,1 1 1,-2 0-916,2 0 0,1 0 1147,1-2 0,6-2 0,1 4 0</inkml:trace>
  <inkml:trace contextRef="#ctx0" brushRef="#br0" timeOffset="81">10641 14821 8057,'0'-13'0,"-1"1"480,-3 0 0,-3 1 0,-7 1 1,-3 2-1,-3-1 0,-4 2 1,-2 3 571,-3 3 1,-1 1 0,-4 1 0,2 5-475,1 6 0,4 2 0,8 7 0,6-1-395,8 0 0,5 4 0,7 0 0,8 3-204,8 1 0,14 2 0,2 1 0,2-1-2696,2 0 2065,-2-1 154,2-4 0,-10-2 0,0 0 0,-8-4 0,-7 0 0,-7-1-265,-4 0 1,-8-2-1,-9-2 1,-5 0 620,-6-2 1,-9 4 0,-6-8-1,-3 2-129,3-2 1,-3 1-1,4-4 1,2-3-235,1 0 0,3-2 505,5 0 0,4-11 0,2-3 0</inkml:trace>
  <inkml:trace contextRef="#ctx0" brushRef="#br0" timeOffset="82">10728 15106 8106,'19'0'441,"-2"0"1,-3 0 0,-1-1 0,3-2 347,0-1 1,2-4-1,-3 3 1,3 1-307,1-1 0,2 2 0,2-4 0,0 0-643,-3 0 1,-5 3-1,3-3 1,-1 0-145,-1 1 0,-3 1 0,-6-3-164,-2-2 1,-2-1 352,-7-1 1,-7 5 0,-7 3 0,0 3 602,0 1 0,-4 0 0,0 1 0,-4 3-96,-3 4 0,1 3 0,8 3 1,2 1-53,0 2 1,9 4 0,1-5 0,5 1-339,3 1 1,7-3 0,6 4 0,6-2-695,4-6 0,6 1 1,0-5-1,0 0-4359,2-3 5051,-5-3 0,10-1 0,-5 0 0</inkml:trace>
  <inkml:trace contextRef="#ctx0" brushRef="#br0" timeOffset="83">11584 14957 8056,'-14'0'0,"-1"0"529,-2 0 1,-5 0 0,2 2-1,-4 2 287,-1 4 1,2 3-1,1 3 1,3 1-521,1 2 1,3 3 0,5-3 0,3-2-476,1-1 0,4 1 0,7-1 0,6-3 59,4 0 0,7-6 0,-1-1 0,3-2-320,0-2 1,5 0 0,0-2 0,-1-2 439,-2-4 0,-1-9 0,0-2 0</inkml:trace>
  <inkml:trace contextRef="#ctx0" brushRef="#br0" timeOffset="84">11857 14498 8039,'-11'-19'786,"2"3"588,4 7 0,5 9 0,1 10 0,3 6-864,5 9 1,-2 7 0,1 11 0,1 3-533,2 3 0,0 3 0,-1-8 0,-3 0-405,-1-2 1,-1-4-1,-2-1 1,1-1 47,-1-3 1,-2-2-1,-1-7 1,-1 0 378,-3-3 0,-3 2 0,-6-4 0</inkml:trace>
  <inkml:trace contextRef="#ctx0" brushRef="#br0" timeOffset="85">11658 14870 8046,'0'-12'618,"0"0"0,2 3 1,2 2-1,4 1 598,3-1 0,1 4 1,1-1-728,-1 2 1,6 2 0,3 0 0,4 0 0,2 0-1045,2 0 0,4 6 0,-4 1 1,-1 1-3736,-2 0 4290,-1-5 0,-1 8 0,1-4 0</inkml:trace>
  <inkml:trace contextRef="#ctx0" brushRef="#br0" timeOffset="86">12216 14920 8030,'6'12'1213,"-5"1"1,3-1-129,-2 1 1,-2 0 0,0 3-1,0 0-1011,0-1 0,0-1 0,0-2 0,0 1-412,0-1 1,0 1 852,0-1-515,0 0 0,5-5 0,2-1 0</inkml:trace>
  <inkml:trace contextRef="#ctx0" brushRef="#br0" timeOffset="87">12266 14746 7968,'0'-12'2754,"0"4"181,0-1-2838,0 7 1,0-2-1,0 8 1,1 5-2379,3 6 2281,-2-1 0,9 10 0,-4-5 0</inkml:trace>
  <inkml:trace contextRef="#ctx0" brushRef="#br0" timeOffset="88">12477 15032 9046,'5'7'4032,"4"-3"-3195,2-3 0,1-1 1,2 0-1,1 0-583,1 0 1,5-4 0,-4-2 0,-1 1-278,2-1 1,-5-3-1,0 2 1,-4-1 72,-4-1 0,-1 1 1,-4-4-238,0-1 1,-1 5-1,-3 1 1,-6 2 125,-5 2 1,0 1 0,-6 2 0,0 0-271,2 0 0,-3 0 1,6 0-24,0 0 0,7 5 1,2 0-1826,1 2 0,9 0 2179,9 1 0,6 3 0,7-4 0</inkml:trace>
  <inkml:trace contextRef="#ctx0" brushRef="#br0" timeOffset="89">12762 14982 8894,'0'12'4174,"0"1"-3043,0-1 0,0-3 1,0-1-624,0 1 0,0 2-1150,0 2 648,0-1 0,0-6 0,1-6-126,4-7 0,1-4 1,7-2-1,-1 1-140,1 0 0,0-1 1,3-1-1,1 1 381,3 0 1,-5-1 0,1 9 0,-2-1-312,-1 1 0,-5 1 0,0 4 1,0 1-366,-1 3 0,3 3 1,-5 7-1,1 1 555,0 2 0,9 5 0,-2-3 0</inkml:trace>
  <inkml:trace contextRef="#ctx0" brushRef="#br0" timeOffset="90">14002 14858 8035,'0'-7'0,"4"-4"186,1 3 0,4-3 0,-1-2 0,3 1 0,2 0 1,-1-2-1,1-1 1268,-1-2 0,-4-5 1,1 1-1,-1-2-1210,-1-2 0,2 0 0,-3 1 0,-1-1-373,1 0 0,-1 2 0,-2 2 120,1 4 66,0 4 0,-4 7 0,0 7 0,0 10 358,0 9 0,0 14 0,0 8 0,0 4-268,0 4 1,0 0 0,0-2 0,0-4-419,0-7 1,5 3 0,-1-7-1,0-3-803,1-2 0,-3-3 1,2-2-1,-3-1-1426,-1-1 2500,0-6 0,6 3 0,1-6 0</inkml:trace>
  <inkml:trace contextRef="#ctx0" brushRef="#br0" timeOffset="91">13878 15118 9407,'10'-6'1710,"2"0"1,3 2-888,3 0 0,2 0 1,6 4-1,1 0-197,2 0 1,4 0-1,-2 0 1,-1 1-1084,0 3 0,3-2 1,-2 3-1,-1-1-579,0 0 0,-1 5 1,-3-5-1,2 0-1339,1 1 1,0-3 2374,-4 2 0,5-3 0,2-1 0</inkml:trace>
  <inkml:trace contextRef="#ctx0" brushRef="#br0" timeOffset="92">14821 15193 8887,'12'-11'0,"1"1"0,-1 3 1929,0 2 0,1-3 0,-2 2 0,-2 1-236,0-1 0,-5 2-1220,4 4 0,-5 1 1,1 3-2080,-3 5 1606,-1 2 0,-11 1 0,-2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6T10:50:20.767"/>
    </inkml:context>
    <inkml:brush xml:id="br0">
      <inkml:brushProperty name="width" value="0.09071" units="cm"/>
      <inkml:brushProperty name="height" value="0.09071" units="cm"/>
      <inkml:brushProperty name="color" value="#3165BB"/>
    </inkml:brush>
  </inkml:definitions>
  <inkml:trace contextRef="#ctx0" brushRef="#br0">3001 7727 12837,'-11'8'0,"2"-1"96,0-2 0,1 4 0,-4-5 0,-1 0 0,0 0 1,-3 0-1,0 0 0,1 0-433,1 1 0,3-3 0,1-4 0,3-4 0,2-2 0,2-6 0,2-4 1,2-3 50,3 1 1,3-1 0,6-4-1,-1 0 1,0 1 185,1-1 0,-4 4 0,1 2 0,2 1 101,2 3 1,-3 2-1,4 4 90,-5 0 1,1 5 0,-3-3 0,3 1 156,2-1 1,-1 4 52,1-1 1,-1 2-1,-1 4-102,-3 2 1,2 3 0,-6 5 0,-1 1-81,-2-1 0,-1 2 1,0 2-1,0 5-67,0 2 1,-1 2 0,-2 0 0,-2 0-10,-2 0 1,-2-1 0,-3 1 0,0 0 20,-1 0 1,1-2 0,-1-1 0,1-2-51,0-2 0,1-1 0,2-1 0,4 0 6,-1-1 1,5-5-1,-3-2 1,2 2-122,2 1 0,2 0 0,0-1 1,4-4-98,1 0 0,0-1 0,2-2 0,0 1 45,0-1 0,2-3 0,2-3 1,-1-2 45,1-2 0,0-1 0,3-5 0,0 1 46,-1 0 0,-5-1 1,-2 1-1,0-1 118,-1 1 0,3-5 0,-6 1 0,-1 1 99,-2 1 1,-1 1-1,0 1 1,0 0-13,0-1 0,-5 1 1,-4 1-105,-2 3 0,-1 2 0,0 6 29,-1 0 1,1 1-1,1 4-59,2 3 0,4-1 0,6 1-10,3 2 0,3-5 0,6 1 0</inkml:trace>
  <inkml:trace contextRef="#ctx0" brushRef="#br0" timeOffset="1">3634 7491 8522,'-13'-1'0,"1"-3"1662,0-5 0,3 4 0,1 1-747,-2 2 1,-1 4 0,-1 0-483,0 2 0,-1 8-388,1 0 0,-1 4 1,1 6 24,0-1 0,3 1 0,1 6 0,0 1-96,1-2 0,0-1 0,4-1 0,-1-1-310,1-4 1,2 2 0,2-5-1,2-2-54,1-1 1,6-7 0,-2-3 0,3-3 0,2-1 2,-1 0 0,0-1 1,1-3-1,1-4 209,2-4 0,-2-1 0,2-2 0,0-3 49,0-2 0,-2 4 0,3-5 116,-4-1 0,-2 0 1,-1 0-1,-3 3 101,-2 1 1,-1 0-1,-4 3 1,0-2 49,0 2 1,-1 3-1,-3 3 1,-4 5-172,-3 3 1,-7 1 0,-2 0 0,0 1-517,-1 3 0,2 3 1,-3 6 548,1-1 0,6 0 0,-3 1 0</inkml:trace>
  <inkml:trace contextRef="#ctx0" brushRef="#br0" timeOffset="2">4539 7392 7889,'0'-13'231,"0"1"252,0 0 1,-1 5 0,-3 3 0,-5 2-1,-2 2 1,-1 2 0,-2 2 134,-2 4 0,2 7 0,-4 3-443,0 1 1,4 6 0,-1 4-107,6-1 0,-1 7 1,6 4-1,1 2 0,3 2 28,4-3 0,4-4 0,8-6 0,1-6-856,3-5 0,-1-7 1,3-5-1,-1-1 99,1-3 1,0-3-1,0-5 1,-3-3 659,-1-3 0,4-7 0,-3-1 0</inkml:trace>
  <inkml:trace contextRef="#ctx0" brushRef="#br0" timeOffset="3">4713 7491 8238,'-13'6'1111,"5"0"1,1 7-437,2-1 1,-1 6-1,4 1 1,-3 2-306,3 0 0,0-2 0,2 3 1,0-3-233,0-1 1,0 3-1,0-4 1,0-2-174,0-2 0,0-4 0,2-2-317,2-2 0,-1-1-25,5-4 1,-1-7 0,2-4 0,0-5 11,0-3 1,-2-2 0,1-3 0,1 2 255,-2 2 1,2 0 0,-3 0 0,-1 3 69,1 3 1,-1 8 45,-1 1 1,-2 5 0,2 5-1,-3 4-82,-1 6 0,0-1 0,0 4 1,0-1-5,0-1 0,2 1 0,0-5 63,3 0 1,0-1 0,-1-2 82,4-5 1,-1-4 0,2-3 0,-1-2 77,-1-2 1,4-6 0,-4-3 0,1 1-3,0 1 1,-5 1 0,3 1-1,-2 0 251,0-1 1,0 5-437,-4 0 0,4 6 0,2 2-333,0 7 0,-1 4 0,3 2 0,0-1-263,-1 0 0,4 1 1,-3-1-1,3-1-32,2-2 0,-1 0 1,1-5 669,-1-1 0,0-2 0,1-1 0,-1 0 0,1 0 0</inkml:trace>
  <inkml:trace contextRef="#ctx0" brushRef="#br0" timeOffset="4">5234 7516 8243,'-7'5'837,"1"-3"0,2 9 0,-1-2 0,-1 5 0,1 3 0,2-2-764,2-1 0,-4-2 0,1 0 1,2 1-364,0-1 1,2-3-1,2-3 16,2 0 0,-2-2 0,7-4 1,0 0-46,2 0 0,-2-5 0,-1-4 0,2-2 91,1-1 1,-3-5-1,-1 1 1,0 1 157,0 1 0,-5 1 0,2 1 0,-2 0 228,-2-1 0,0 5 1,0 0 107,0-2 1,-2 5 0,-2 0-207,-4 4 1,-2 2 0,1 2 0,2 3-200,1 1 0,-2 1 0,4 4 139,1 1 0,2-1 0,1 0 0</inkml:trace>
  <inkml:trace contextRef="#ctx0" brushRef="#br0" timeOffset="5">5680 7454 8559,'-12'0'1534,"-1"0"0,1 0-732,0 0 0,-1 0 1,1 1-716,-1 3 1,0 3 0,-2 6 0,-3 0 0,-2 3 49,-2 0 0,4 6 1,0-1-1,2 1-132,-1-1 0,5 1 0,5-6 0,2-1-125,2-1 1,3-2 0,4-1-72,4-2 1,7-4-1,3-6 1,0-3 132,0-5 0,4-6 0,-3-4 0,2-3 48,0-4 0,-5-3 0,5 0 0,0-3-148,-2 1 0,0-1 0,-4 3 0,3-3-180,2 1 1,-5-5 0,3 3 0,-2-3 223,1-1 1,-5-1 0,-5 0 0,-1-1 226,-4 2 0,0-2 0,-2 10 0,-2 3 75,-2 4 1,-3 4 0,-5 7 0,-2 3 537,-2 4 1,2 3-1,-4 2 1,1 3-353,1 4 0,-1 6 1,5 7-1,1 8-467,3 5 1,-2 13 0,7 4 0,5 4-677,4 4 1,11-2 0,5-2 0,4-4-399,3-7 0,6 0 0,-2-4 1167,3-4 0,1-4 0,0-8 0</inkml:trace>
  <inkml:trace contextRef="#ctx0" brushRef="#br0" timeOffset="6">6524 7169 7920,'-6'-13'98,"-1"1"1,-1 1 891,0 2 1,4 0 0,-3 3 0,1 2-114,3 3 0,2 13 0,2 14 0,4 3-796,3 2 0,3 7 1,1-2-1,1 0-305,-1-2 0,-1 2 1,-1 3-1,-2-5-1612,2-2 1,-3-5 1835,1-6 0,0 3 0,4-5 0</inkml:trace>
  <inkml:trace contextRef="#ctx0" brushRef="#br0" timeOffset="7">6759 7231 9088,'2'-9'1054,"2"1"1,3 1 0,5-3-1,0 4 1,1-1-759,-1 0 1,1 4 0,-1-1-1,0 3 1,1 2 0,-1 3 0,-1 6-1,-1 5-1015,-2 6 0,-5 2 0,0 3 0,-5 2 392,-2 1 1,-5 1 0,0-4 0,0 0 0,-1-4 485,2-2 1,5-4 0,-1-3 344,2-1 0,4-1 0,3-1-288,8-2 1,1-5 0,6 1 0,2-4 0,3-3-318,4-1 1,1-6 0,3 2-316,-4-3 1,2-1-1,-2-1 1,-3 2 415,-4 3 0,1-9 0,-3 4 0</inkml:trace>
  <inkml:trace contextRef="#ctx0" brushRef="#br0" timeOffset="8">7181 7032 14756,'14'4'0,"1"2"0,3 2 0,1 4 0,3 5 193,2 2 0,2 7 1,1 8-1,2 3 1,-3 3-1,-4 2 0,-5 3 1,-5 3-1,-3 3 1,-8 4-2083,-8 1 1,-7 2 0,-9 1 1240,2-5 0,-6 3 1,1-12-1,-3-3 648,-2-7 0,-9-4 0,2-6 0</inkml:trace>
  <inkml:trace contextRef="#ctx0" brushRef="#br0" timeOffset="9">8074 7479 7881,'-7'0'439,"2"-2"1,6-1-1,3-1 1,4 2 0,5-1 422,3-1 0,9 1 0,8-4 0,3 0 0,1 0 0,2-1 0,1 0 0,0 1-944,-5 1 0,3-2 0,-7 4 0,1 1-1325,-3 2 1,-7 1 0,-3 1 1406,-1 3 0,-7 3 0,-5 6 0</inkml:trace>
  <inkml:trace contextRef="#ctx0" brushRef="#br0" timeOffset="10">7975 7801 7790,'12'-1'890,"1"-3"1,6 1 0,4-4-33,5 1 1,6-2 0,-1 3 0,3-2-199,1-3 1,2-1 0,2-1-1,3-2-306,0-3 0,5 4-354,-4-4 0,3-8 0,2-1 0</inkml:trace>
  <inkml:trace contextRef="#ctx0" brushRef="#br0" timeOffset="11">9413 7379 8384,'2'-6'803,"2"1"-414,4 4 1,-1-3 12,1 0 1,-5-2 129,1 2 35,-2 3-366,-2-5 0,0 5 1,-2-2-291,-2-1 1,1 0-1,-5 2-42,-2-2 0,-1-1 0,0-5 0,2 3 127,0 2 0,3-5 0,-4 2 1,2-3 3,-2-2 0,4 0 0,2-3 0,3 0-33,1 1 0,0 0 1,0-1-1,0-1-35,0-3 1,0 5 0,1-1 0,3 2-9,5 1 1,2 1-1,1 0 1,1 1-3,-1 2 0,0 0 0,1 3 0,-1 1 58,1-1 0,3 1 1,1 2-1,-2-1 45,-1 1 0,-2 2 1,0 1-140,1 0 1,-1 1 0,1 2-1,-1 1 1,-5 5-1,-2-2 1,0 2 12,-1-1 1,1 0-1,-2 5 1,1-1 61,-1 0 1,0-1-1,-1-1 1,2-2 89,-1 2 0,-1-3 0,-2 1 12,0 2 0,0 1 0,-2 1 1,-2-1 94,-4-3 1,1 3-1,-1-2 1,-2 2-115,-1 1 0,-1 1 0,-1-1 0,-1 2-58,-2 2 0,2-2 0,-2 3 0,2-4 20,1 0 1,1-1 0,0 1 0,-1-1 22,1 0 1,1 1-1,1-1 1,2 1 31,-2-1 1,3 0 0,0 1-19,2-1 0,1 1 0,4-1-24,0 0 0,0 1 1,0-1-1,0 1-3,0-1 0,4 0 0,1-1 37,2-2 0,-3 2 0,5-3 0,0 2-6,2-2 0,0-1 0,-1-4 1,-2 1 9,2-2 1,1 0-1,3-4 1,1 0-1,1-4-74,0-1 0,-3-1 0,0-4 21,-1-1 0,5 1 1,-1-1-1,-1 1 10,-1 0 0,-3-1 0,-1 1 0,-2 1 81,2 3 1,-5-3-1,1 4 1,-2-2 219,0 1 0,0 0-91,-4-5 1,0 1-198,0 0 0,-5 3 0,-4 2 11,-2 2 1,-1 1-1,0 2 1,-2 0-202,-3-2 0,2-1 0,-4 5 0,1 0 110,3 0 0,-3 0 0,1 0 0,2 0 121,1 0 1,2 5 0,0-1-414,-1-2 1,6 1-1901,3 1 2245,3-2 0,6 3 0,2-5 0</inkml:trace>
  <inkml:trace contextRef="#ctx0" brushRef="#br0" timeOffset="12">3349 9054 8261,'0'-13'0,"0"1"377,0 0 1,4-1 0,1 1 0,1-1 0,1 1 0,0-2 0,1-1 0,0-2-255,0 2 1,-3-3-1,1 2 1,0 1 0,-2 1-1,0 1 697,0 1-730,0 0 1,-4 6 0,0 6 0,0 7-376,0 4 1,0 7 0,0 3 0,2 3 78,2 5 0,-1-2 0,5 3 1,0-1 2,-1 0 1,3 0-1,-5-3 1,1 0-225,-1-1 1,-1 5 0,-2-9 0,1-2-352,1 0 0,1-5 778,-1 3 0,3-9 0,6-2 0</inkml:trace>
  <inkml:trace contextRef="#ctx0" brushRef="#br0" timeOffset="13">3646 9004 12246,'6'-12'384,"2"-1"0,-1 1 1,1-2-1,2-1-228,1-2 1,0 0-1,-1 1 1,-4 0-161,0 1 0,2-3 0,-2 1 0,-1 2 0,1 1-500,-3 2 367,-2 5 0,-1 8 1,0 12-1,0 6 1,1 4-18,3 2 0,-1 4 0,4 2 1,0-1-429,0 0 0,1-1 0,5-3 1,-1 2 106,0 1 0,-1 0 0,-1-4 0,-2-1-50,2 1 1,-3-1-1,0-2 525,-2-2 0,5-5 0,-3 3 0</inkml:trace>
  <inkml:trace contextRef="#ctx0" brushRef="#br0" timeOffset="14">4093 9066 8694,'8'-4'0,"0"-2"484,2 0 1,1 1-1,3-1 1,1-1 0,3 0 198,1-3 1,2 5-565,4 0 0,-1 0 0,1 1 1,0 0-1,-2 0-427,-2-1 1,3 1 0,-5 4 0,0 0 0,-2 0 0,-4 0 0,0 0 307,-1 0 0,1-5 0,-1-2 0</inkml:trace>
  <inkml:trace contextRef="#ctx0" brushRef="#br0" timeOffset="15">4304 8843 7905,'-13'0'192,"1"0"0,4 0 602,-1 0 0,7 1 0,-1 3 0,6 5 18,5 2 0,4 1 0,3 0 0,3 1-975,2-1 1,-4 5-1,3 1 1,1 1 66,-1 3 1,-4-3-1,0 2 1,-4 0-613,-2-2 1,-3 0 707,3-2 0,2-3 0,-4 4 0</inkml:trace>
  <inkml:trace contextRef="#ctx0" brushRef="#br0" timeOffset="16">5172 8806 10860,'-11'1'-42,"2"3"0,3-2 0,1 3 0,-3-1 0,-3 0 0,-1-1-92,-1-2 1,1-2 0,0-2 163,-1-1 0,2-5 1,1 0-1,2-2 1,0-1 131,1-1 1,-3-3-1,6-1-148,2 2 0,0-3 0,2 2 0,0-1 1,0 1 17,0-1 1,2-1 0,2 3 0,4-1-149,3 0 1,1 4 0,2 2 0,1 2 48,2-2 1,-1 5 0,-3-1 0,-1 2 118,1 0 0,3 0 0,1 4 80,-2 0 0,3 1 1,-2 2-48,-1 1 0,-2 6 0,-4-3 1,-2 1-66,-1 0 1,2 1 0,-2 2 0,-1-2-78,1 0 0,-2-1 1,-3 4-1,2 1-42,1-1 0,0 0 0,-4 1 124,0-1 1,0 1 0,0-1 0,-1 0 78,-3 1 1,-2 1 0,-3 1 0,-1 1 0,-4-1 1,2 5-1,-5-1 1,3 2 76,2-1 0,-2-3 1,-1 2-1,-1-1-140,0-3 0,4 0 0,2 1 0,2 0-65,-2-1 1,3-1 0,1-1 2,0-1 1,-2 0 0,4 1 0,1-1 0,2 1 1,2-2 6,3-3 1,-1-1 0,5-5-1,2 3-77,1-3 0,1 0 0,1-2 0,0 0 23,4 0 1,-3-4 0,2-2 0,-1-1 27,2-2 0,-3-1 0,2 0 0,-2 2 67,-2-2 1,4-1 0,-3-1 0,-2 0 50,0-1 1,-1 5 0,0 0-120,-2-2 1,-4 0-1,3 1-157,-2 0 0,-2 5 1,-7-3 56,-4 2 1,-5 1 0,-2 4 0,-1 0 92,1 0 0,-5 0 0,1 0 0,-2 0 61,1 0 0,3 0 0,-2 1 1,0 2-281,-1 1 1,5 1-1,-3-2-912,0 1 1177,4 6 0,-3-9 0,4 5 0</inkml:trace>
  <inkml:trace contextRef="#ctx0" brushRef="#br0" timeOffset="17">6697 8892 7947,'-7'-5'966,"5"-2"0,4-1-451,7 0 0,3 3 1,5-3-1,3-2 0,5-1 1,3 0-1,2 2 1,0 1-438,1-2 0,2 0 0,-6 2 0,-2 4-1034,-3 2 0,-7 2 0,2 0 1,-5 2 955,-4 2 0,-8 8 0,-6 8 0</inkml:trace>
  <inkml:trace contextRef="#ctx0" brushRef="#br0" timeOffset="18">6747 9079 7975,'-6'0'1226,"6"0"0,6 0 0,8 0 0,1 0 1,3 0-578,1 0 0,2-5 0,5 0-1074,3-2 0,1 0 0,5-3 1,-2 2-851,1-1 0,2 2 1275,1-2 0,6 1 0,1-4 0</inkml:trace>
  <inkml:trace contextRef="#ctx0" brushRef="#br0" timeOffset="19">8086 8644 8023,'0'9'405,"0"-1"1,0-4 1667,0 4-1443,0-5 1,2 1-434,2-8 1,-3-3 0,3-5-144,-2-1 0,-2 1 0,0 0 0,0-1 79,0 1 0,0-5 0,0 1 0,0 1-280,0 1 1,-2 3-1,0 1 1,-3 2-119,3-2 360,-5 5 0,4-1-45,-5 6 0,4 2 0,-3 2-3,1 4 1,2 3 0,4 1-40,0 1 1,1-2 0,4-3-43,3-4 1,3-2 0,1-2-87,1 0 1,-1 0 0,2-2 0,1-2-66,2-4 0,1 1 0,-3-1 0,1-2 0,-1-1 61,-1-1 1,-1 3-1,-1 1 1,-1-2 28,-3-1 0,2 3 1,-5 1 341,2 2 1,-3-4 150,5 5 0,-5 2-326,4 6 1,-5-2 0,1 7-1,-1 2-5,1 4 0,-3 3 0,3 5 1,-2 2-18,-2 5 0,0 9 0,-2 4 0,-2 1-77,-4 3 0,-3-1 0,-1 0 1,1-5 18,2-2 0,-2-7 1,4-5-1,-1-3-98,0-4 0,4-5 0,-3 2-53,1-3 0,2-6 1,4 0-589,0 2 1,0-3 0,2 0 746,2-2 0,3-1 0,5-4 0</inkml:trace>
  <inkml:trace contextRef="#ctx0" brushRef="#br0" timeOffset="20">8136 8979 7975,'-7'-5'916,"3"-3"1,4 2 0,3 0-22,1 1 1,7 2 0,0-5 0,5 0-1,2-1-625,0 1 0,4 0 0,-1-3 1,2 1-984,2 2 0,0 4 0,-2-3 0,-1 0 0,-2 2 0,-2-2 1,-2 1 712,2 1 0,-4-5 0,4 3 0</inkml:trace>
  <inkml:trace contextRef="#ctx0" brushRef="#br0" timeOffset="21">8992 8508 8027,'-7'0'1858,"3"0"0,6 1-3044,3 4 1,4 0 0,-2 5 1185,0-2 0,4 0 0,-4 5 0</inkml:trace>
  <inkml:trace contextRef="#ctx0" brushRef="#br0" timeOffset="22">9017 8806 8027,'-9'12'765,"1"0"1,4 1 2386,-4-1-2241,5-5 1,-3 0-1513,6-3-370,0-2 1,2 3 386,2-5 1,-1 0 583,5 0 0,0 0 0,5 0 0</inkml:trace>
  <inkml:trace contextRef="#ctx0" brushRef="#br0" timeOffset="23">9438 8570 8354,'-11'-1'2216,"2"-2"-1802,0-1 0,5 0 0,-4 5 0,-2 3-121,-1 4 0,-1 3 0,-1 3 0,2 1-104,3 2 1,-3 5-1,4-1 1,-1 1-60,0-2 0,5 2 0,-1-5 1,2-2-112,2-1 0,2-3 0,2-3 0,4-4-129,3-2 0,3-2 0,2 0 0,4-2-102,-1-2 1,3-3 0,-5-5-1,-2-1-133,-1 1 1,2 0 0,-1-1 0,-2 1 29,-4-1 0,-2 1 0,3 0 0,-3-1 246,-2 1 1,-1-1 0,-4 0 0,0-3 28,0 0 0,0-1 0,-1 5 0,-2 0 192,-1-1 0,-6 6 1,2 2-1,-3 1 102,-1 0 0,-1-1 0,1 5 0,0 0-383,-1 0 0,1 6 0,-1 1 0,2 1-709,3 0 1,-2 1 837,6 3 0,6-5 0,5-2 0</inkml:trace>
  <inkml:trace contextRef="#ctx0" brushRef="#br0" timeOffset="24">9872 8508 7952,'-12'0'604,"-1"0"0,5 0 1,0 0 322,-2 0 1,3 1-1,-1 2 1,0 3-760,1 1 0,-4 1 0,3 4 0,-2 2-102,2 3 0,-3-2 0,4 4 0,0 0 89,3 1 0,2-5 0,2 1 0,2-2-421,2-2 1,4-5 0,9-3-1,3-2-48,4-2 0,1-2 1,-1-2-1,3-5 36,2-6 1,-5-1 0,3-3 0,-5 0 196,0-1 0,-4 4 0,-2-3 0,-3 1-39,-5 3 1,-1 1-1,-5 1 1,3 1 350,-3 0 0,-6-1 0,-4 2 0,-3 2 382,-2 0 1,-4 7-1,-4-3 1,-3 4-487,0 1 1,-1 0 0,-1 1-1,-2 4-774,-1 3 1,-1 3 0,2 3 0,-1 1 646,2 1 0,-5 6 0,0-2 0</inkml:trace>
  <inkml:trace contextRef="#ctx0" brushRef="#br0" timeOffset="25">3435 11695 9795,'0'9'638,"0"-1"1,0 2-1,0 1 1,0 2-1,0 4 1,-1 4-555,-3 2 0,1 3 0,-5 3 0,0 3 0,-1 1 0,1-1 0,0-2 0,1-3 1,3-2-296,2-4 0,2-3 0,0-6 211,0 1 1,7-6 0,6-3 0,6-3-53,4-1 0,6 0 0,2 0 1,-1-1-127,0-3 1,3-2 0,-2-4 0,-1 4-42,0 0 1,-5 1-1,-6 2 1,-1-1-497,-2 1 1,-3 1 0,-2 4-1585,-2 2 2299,-4-3 0,-10 10 0,-2-4 0</inkml:trace>
  <inkml:trace contextRef="#ctx0" brushRef="#br0" timeOffset="26">3696 11931 8086,'0'12'422,"0"-2"1,0 1 0,-1 4-81,-4 3 0,4 3 0,-3 4 0,2-1 0,1 1 0,-2 0 0,-1 0 0,0-2-365,-1-2 0,3-3 0,-2-6 0,3 1-795,1-1 1,0-4-649,0 1 1466,0-7 0,5-2 0,2-6 0</inkml:trace>
  <inkml:trace contextRef="#ctx0" brushRef="#br0" timeOffset="27">3969 11894 8276,'5'-13'0,"2"1"598,0 0 1,3-1-174,-6 1 1,0 6-49,-4 6 1,-6 2 0,-2 6 0,-1 2-27,0 1 1,-3 5 0,1 2 0,-3 1-107,3 3 0,-1 2 0,5 1 0,-2-1-145,1 1 0,5-4 0,-1-2 1,4-1 40,4-3 1,3-1-1,6-3 1,-1-1-282,1-2 0,3-5 0,2 1 0,0-3-174,0-1 1,2-5-1,-2-3 1,0-4 141,0 0 1,3 0-1,-5-1 1,0 1-73,-3-1 0,-4 1 0,-1 0 0,0-1-9,-1 1 1,-1-1-1,-6 1 1,0 0 15,0-1 1,0 1-1,0-2 1,-2-1-31,-2-2 1,-1 5-1,-5 4 1,2-1 111,-2 3 0,-1 0 0,-1 6 1,-1 0-141,1 0 1,-5 1-1,1 2 295,1 1 0,1 11 0,1-1 0</inkml:trace>
  <inkml:trace contextRef="#ctx0" brushRef="#br0" timeOffset="28">5035 11584 8192,'0'-13'145,"0"1"0,-1 1 0,-3 3 0,-4 4 0,-3 2 1,-2 5 338,1 5 0,-2 3 1,-1 13-1,-3 3 1,-1 5-1,-2 6 0,0 8 1,2 8-84,1 8 0,2 0 1,3 3-1,2-9-509,3-11 0,2-2 1,6-12-1,2-4-75,2-6 1,4-7-1,9-6 1,3-4-362,4-3 1,6-2 0,2-3-1,1-4 544,0-3 0,0-7 0,4-2 0</inkml:trace>
  <inkml:trace contextRef="#ctx0" brushRef="#br0" timeOffset="29">5221 11832 8247,'-12'12'459,"5"1"0,3-1 0,3 0 174,1 1 1,-5 3 0,1 2-1,2 2-323,0 2 0,2-3 0,0 0 0,0-1-155,0-3 0,0-1 1,0-2 107,0 1-332,0-6 0,4-3 0,0-8 0,1-4-217,0-4 1,-2 0-1,4-2-571,-2-2 635,-1 2 0,1-4 1,0 6-91,2-1 0,-3 2 11,4 3 0,-1 9 1,1 10-1,-3 5 175,-4-1 1,3 3 0,0 0 0,0-1 239,2 1 0,-5-5 1,5-6 92,-1-2 1,2-1-1,6-4-73,-1 0 0,-1-5 0,-1-3 0,-2-4 47,2 0 1,-4 0-1,1-1 1,0 1 177,0-1 0,-4 1 1,1 0-14,-3-1-490,-1 6 0,5 3 0,-1 8 0,-2 6-81,0 5 0,-1-1 1,2 4-1,2-2 6,2 1 0,-3-1 0,5-3 0,0-2-378,2-3 0,2 2 1,-1-6-1,1-1-809,-1-2 1406,0-1 0,6 0 0,2 0 0</inkml:trace>
  <inkml:trace contextRef="#ctx0" brushRef="#br0" timeOffset="30">5755 11981 8156,'-7'8'491,"1"-1"1,2 0 391,0 0 1,0 1-1,4 4-545,0 1 1,0-5 0,0 0 0,1 0-266,3-1 1,-1 3 0,5-6 0,2-1-204,1-2 1,1-1 0,1 0 0,-1 0-294,1 0 1,-5-4 0,0-1-281,2-2 0,-5 3 171,0-5 1,0 1 447,-1-4 1,0-1-1,-4 1 81,0-1 0,-1 1 1,-2 0-603,-1-1 1,-6 2-529,2 3 1133,3 2 0,-6 6 0,4 0 0</inkml:trace>
  <inkml:trace contextRef="#ctx0" brushRef="#br0" timeOffset="31">6127 11956 8497,'7'-13'1272,"-3"1"1,-3 4-605,-1 0 1,-1 5-1,-2 0-495,-1 6 1,-6 2 0,1 6 0,-5 0-13,-3 3 0,1 1 0,3-2 0,2 0-41,3 4 0,-2-3 0,6 2-600,2-2 0,2-7 390,4-3 0,3-3 1,6-2-1,2-3 18,2-4 1,4-5-1,-3-3 1,0-4-138,-1 1 0,1-4 0,-2 2 1,1-2-81,3-2 0,-5-1 0,1-2 0,-2 1 7,-1 3 1,-1-1-1,-1 5 1,-3-2 165,-4 1 1,-2-1 0,-2 5-1,0 1 250,0-2 0,0 4 0,-2-1 1,0 4 164,-2 3 1,-6 1 0,2-2 515,-3 5 1,2 3-1,2 2-472,2 3 1,-3 3-1,4 7 1,1 1-372,1 2 0,-2 6 0,0 2 0,1 7-294,2 4 0,1 5 0,0 0 0,1-1-376,3-1 1,-1-3-1,6-3 1,0-6-638,2-5 1335,2 2 0,5-10 0,1 3 0</inkml:trace>
  <inkml:trace contextRef="#ctx0" brushRef="#br0" timeOffset="32">6858 11671 14627,'7'5'0,"-2"3"0,-4 5 0,-1 5 0,0 5 0,0 6 10,0 3 1,0 1 0,0 5 0,0 1 0,0 0 0,0-5 0,0-2 0,0-6-1356,0-4 0,1-4 0,2-6-791,1 1 2136,6-6 0,-3-2 0,5-5 0</inkml:trace>
  <inkml:trace contextRef="#ctx0" brushRef="#br0" timeOffset="33">7082 11819 9787,'-7'-5'0,"3"-3"924,2-3 0,4 2 0,2 1 0,4 0-513,3 1 1,7-4-1,1 3 1,2-2-234,0 2 1,-1-2 0,5 6-1,-1 1-425,-4 2 0,2 1 1,-7 1-1,-2 2-22,-3 1 1,-6 6 0,3-1 0,-2 5-43,-2 3 0,-3 5 1,-4 0-1,-5 4 163,-2 3 1,-1 0-1,0-3 1,-1 0 90,1-1 1,1-2 0,1-9 0,3 0 80,2-3 0,2-3-60,7 1 1,4-4 0,9-5-1,4 0-617,2 0 1,2-10-1,0-2 1,1-3 652,3-3 0,-3-1 0,4-6 0</inkml:trace>
  <inkml:trace contextRef="#ctx0" brushRef="#br0" timeOffset="34">7615 11447 7946,'6'-7'596,"5"2"1,6 5-1,1 1 1,2 3 0,-2 5-1,1 3 1,-1 3 732,0 2 1,2 5 0,-3-1-1668,-2 2 0,-1 2 1,-2 0-1,-1 1 0,-2 3-837,-5 4 0,-4 4 1,-6 4-1,-5 3 161,-4 1 1,-7 1-1,3-6 1014,-1-4 0,-3 1 0,4-5 0</inkml:trace>
  <inkml:trace contextRef="#ctx0" brushRef="#br0" timeOffset="35">8471 11757 8577,'1'-11'505,"3"3"0,-1 1 0,5 4 0,2-1 1,1 0-1,3 0 0,2 0 0,4 1 292,-1 2 1,8-1 0,-2 0-883,1-2 1,3-1 0,-2 5 0,-5 0 0,-3 0-730,-4 0 1,-1 2 0,-2 1 0,-1 2 813,-2 2 0,2-4 0,-5 2 0</inkml:trace>
  <inkml:trace contextRef="#ctx0" brushRef="#br0" timeOffset="36">8458 12005 9133,'-5'0'1355,"5"0"1,10 0 0,7 0 0,3-1-912,2-3 0,7 1 0,4-4 0,3 0-832,1 1 0,-4 1 0,-1-1 1,-2 0-1010,-3 3 0,-2 0 0,-3 1 1397,-1-2 0,0-6 0,3 3 0</inkml:trace>
  <inkml:trace contextRef="#ctx0" brushRef="#br0" timeOffset="37">9277 11584 10476,'-7'5'0,"3"4"536,3 2 1,1 1-1,0 2 1,0 2-1,0 4 1,0 0-1,0 2 1,0 2-641,0-1 1,0 3-1,1-9 1,2-2-59,1-1 1,5-2-1,0-1 1,2-2 121,1-5 1,1-2-1,0 1 1,3 1 55,0-1 1,1-2 0,-5-1-1,2-1-169,2-3 1,-1 1-1,5-4 1,-1 0-445,0 1 1,2-3-1,4-2 1,0 2-726,-1 0 0,0 2 1322,-3-1 0,2-3 0,-4 4 0</inkml:trace>
  <inkml:trace contextRef="#ctx0" brushRef="#br0" timeOffset="38">9575 11720 8020,'-7'-5'2028,"1"3"0,6-2 1,0 8-1,0 5-1529,0 2 0,0 1 0,0 0 0,0 2-759,0 3 0,0 2 1,2 6-1,0 0 445,2-1 0,2 1-185,-2 0 0,-3 5 0,5 2 0</inkml:trace>
  <inkml:trace contextRef="#ctx0" brushRef="#br0" timeOffset="39">3101 13097 8016,'0'-13'71,"0"1"0,0 0 0,0-1 1,0 1 1146,0-1 0,0 5 1,1 1-776,3 2 0,-3 2 0,5 9 0,-2 6 1,2 7-1,-1 6 0,1 3-109,-4 1 0,4 5 0,-1-2 1,1 1-724,-1 0 1,0-6 0,-5 2 0,1-2-766,3-3 1,-1 0-1,4-4 1154,-2-3 0,10-9 0,-1-2 0</inkml:trace>
  <inkml:trace contextRef="#ctx0" brushRef="#br0" timeOffset="40">3386 13122 7918,'-7'-6'613,"3"1"1,8-6-1,4 0 86,3-3 0,2-1 1,0 2-1,3 1-424,0-1 0,6-3 0,-1-1 0,1 4-334,-1 3 1,5 0 0,-4 6 0,-2 1 104,0 2 0,-4 2 1,-3 5-1,-1 5-209,0 4 1,-5 7 0,-2 0-1,-4 4 1,-1 3 1,-3 6 0,-4-2 0,-5 1 4,-2-1 0,-4 3 1,0-3-1,0 2 148,0-2 1,3-7 0,6-7 0,2-1 511,1-3 1,2-1-391,4-1 1,6-7 0,2-1 0,3-4-286,1-1 0,5-1 0,1-2 0,1-3-956,3-1 1,1-1 0,2-6 1127,0-2 0,0 2 0,0-4 0</inkml:trace>
  <inkml:trace contextRef="#ctx0" brushRef="#br0" timeOffset="41">4279 13295 9408,'12'0'732,"2"0"0,3-1 0,3-2 0,5-2 0,3-1 0,2-1 0,2 2-337,2-1 1,-4-2-1,-1 2 1,-3 1-642,-1-1 246,0 2 0,0-1 0,0-2 0</inkml:trace>
  <inkml:trace contextRef="#ctx0" brushRef="#br0" timeOffset="42">5407 12774 9671,'0'-12'0,"0"0"975,0-1 1,-1 8 0,-2 5 0,-2 8 0,-1 7-689,1 6 0,-5 8 0,3 5 1,-1 6-239,0 6 0,1 2 0,-3 0 0,3-2-291,2-5 1,1-8 0,4-5 0,0-5-131,0-2 0,6-8 0,7 0 0,8-8 21,6-3 0,5-2 1,6 0-1,2 0 34,2 0 1,-1-6-1,-4-2 1,-1-2-289,-3 2 0,2-3 0,-6 4 0,-2-1 23,-1 0 0,-6 1 0,-4-3 582,-2 2 0,-2-1 0,1-3 0</inkml:trace>
  <inkml:trace contextRef="#ctx0" brushRef="#br0" timeOffset="43">5705 13035 7935,'-7'1'1411,"3"3"-21,3 5 1,2 6 0,2 3 0,1 2-1092,-1 7 1,-2-3 0,-1 5 0,0-1-748,0 1 0,-1-2 0,-3 6 0,-3 2-90,0 1 0,-3 0 538,6-3 0,-6 2 0,3-3 0</inkml:trace>
  <inkml:trace contextRef="#ctx0" brushRef="#br0" timeOffset="44">6474 13184 7970,'0'-13'83,"0"5"1,1 0-1,4-2 1,3-1 213,3-1 1,1-1 0,1 1-1,0-1 1,4 1 0,4 1-1,3 1 511,5 2 1,-2 1 0,1-1-1,-1 2-701,-3 1 1,1 4 0,0-4-1,-1 4-320,-4 1 1,2 0 0,-5 1-4414,-2 4 4626,-1 1 0,-7 7 0,-2-1 0</inkml:trace>
  <inkml:trace contextRef="#ctx0" brushRef="#br0" timeOffset="45">6548 13382 10504,'17'-5'0,"0"-2"255,-2 0 0,4-3 1,2 5-1,3-2 1011,5-3 1,-2 0 0,1 1-1,-1 2-742,-3 1 0,1 1 1,0 2-1,0-1-2433,0 1 1,0 2 1908,-1 1 0,1-6 0,0 0 0</inkml:trace>
  <inkml:trace contextRef="#ctx0" brushRef="#br0" timeOffset="46">7913 13022 8298,'7'6'0,"-3"2"0,-3 3 0,-1 2 325,0-1 0,-5-5 0,-4-2 0,-2 0 0,-1-1 1,-1-2-1,1 0 0,-2-2-242,-2 0 0,1-6 1,-5-2-1,2-3-36,3-1 1,-1-5 0,2-1 0,4 0 29,3 0 1,3-8 0,4 1 0,2-1-71,2 0 1,4 1 0,9 0 0,3 2-165,4 2 1,5 3 0,1 6 0,0 0 222,1-1 1,2 1 0,-4 1 0,-2 3 186,-1 3 0,-2 4 0,-4 1 0,-4 1-170,-7 4 1,-3 3-1,-6 7 1,0 3 11,0 1 0,-10 11 0,-4 9 1,-4 5-40,-4 7 0,-1 3 0,-2 4 0,0-6-42,0-5 0,6-2 0,3-6 0,2-5 100,1-2 0,2-3 0,3-5 1,4-4-41,3-3 0,5-3 0,3-3 0,2-3-9,5-4 0,3-3 0,-1-2 0,5-3-143,2-4 1,2-3 0,0-3 0,1-3-247,3-3 1,-7 2 0,2 1 0,-5 3 157,-4 2 0,-7-5 0,-4 1 0,-2 1 26,-2 1 1,-10 1 0,-2 1 0,-3 0 64,-3-1 1,0 2-1,-4 3 1,2 4 120,2 2 0,2 2 1,4 0-1,-1 0-361,1 0 83,5 0 1,3 0-1,9 0 232,8 0 0,5 0 0,6 0 0</inkml:trace>
  <inkml:trace contextRef="#ctx0" brushRef="#br0" timeOffset="47">8471 12874 8014,'0'-13'7351,"0"6"-7038,0 2 0,0 6-672,0 3 0,0-1-1069,0 5 1,0 1 1427,0 3 0,0 0 0,0 1 0</inkml:trace>
  <inkml:trace contextRef="#ctx0" brushRef="#br0" timeOffset="48">8483 13221 9140,'-12'12'2993,"5"-3"-1479,3-1 0,2-4 1125,2 4-3241,0-5 1,2 7-1714,2-6 0,-1 1 2315,5-1 0,0-2 0,5 3 0</inkml:trace>
  <inkml:trace contextRef="#ctx0" brushRef="#br0" timeOffset="49">8917 13060 7905,'-8'-7'2899,"0"3"-2225,-2 2 1,-1 2 0,-1 2-1,-1 2-212,1 4 1,-5 7 0,1 3 0,1 1-319,1 3 0,1 1 0,2-1 1,3-3-463,4-1 1,3-2 0,2-3 271,3-1 1,7-5 0,6-3 0,-1-2 48,2-2 1,0-2-1,4-2 1,-3-3-52,-1 0 1,3-4-1,-4 3 1,-2-4-204,-2-5 0,0 3 1,-2-2-1,-1 2-1,-2 1 1,-4 1 0,3 0 0,-2-1-279,-2 1 1,-1-1-1,-2 1 342,0 0 0,-2 1 0,-2 2 98,-4 5 1,-3 4 0,-2 3 139,1 1 0,4 6 0,1-2 0,0 3-1635,0 1 1585,4 1 0,-2-1 0,5 1 0</inkml:trace>
  <inkml:trace contextRef="#ctx0" brushRef="#br0" timeOffset="50">9401 12973 8184,'-12'5'1145,"3"2"0,1 6 1,0-1-391,1 0 0,-3 5 1,6 0-1,1-1-919,2 2 1,1-4-1,0 2-21,0-2 1,10-3-1,2-3 1,2-3 56,0-4 0,2-2 1,2-4-1,0-3-152,0-3 0,3-5 0,-4-1 0,1 2 21,0 1 1,-1-2 0,-5-1 282,1 2 1,-2 0-1,-2 0 1,-2-2-1,-1 2-31,-4 1 0,0 2 1,-4-1-29,-2 1 1,-4 5-1,-9 3 1,-3 2-117,-4 2 1,-2 6 0,-1 2 0,-5 5-777,-4 3 0,2 1 927,-8 7 0,-7-1 0,-2 7 0</inkml:trace>
  <inkml:trace contextRef="#ctx0" brushRef="#br0" timeOffset="51">3696 16421 8094,'0'-7'0,"-6"-4"0,-2 3 0,-3-4 1319,-1 0 0,3 4 1,1 1-773,-1 1 0,3 4 0,2 6 1,2 5-1,4 7 0,2 4 1,4 5-1,5 4 0,2 5-928,1 6 1,5 9 0,-3 6 0,0-1-639,0-3 0,-2-5 0,-5-10 1019,-2-3 0,2-2 0,-4-7 0</inkml:trace>
  <inkml:trace contextRef="#ctx0" brushRef="#br0" timeOffset="52">3634 16396 8094,'-13'-18'847,"7"4"1,1-4 0,4 2-157,1-1 1,11 1 0,6 3 0,6 1-401,6-1 0,3 7 0,6 1 0,2 4-130,2 1 1,3 6-1,-5 2 1,-3 4-222,-2 5 0,-9 2 0,0 6 0,-7 0-8,-5-1 1,-4 3-1,-10 0 1,-3 4-94,-5 0 1,-2 1 0,-11 2 0,-1-1 64,-1 2 0,-2 1 0,0 0 0,1-3 40,-1-4 1,1-5 0,4-3 0,2-4-603,0-4 0,4 0 0,-1-1 658,5 1 0,-1-7 0,4 0 0</inkml:trace>
  <inkml:trace contextRef="#ctx0" brushRef="#br0" timeOffset="53">4242 16508 8052,'8'-12'1109,"0"4"127,2 4 1,-5 4 0,1 4-792,-1 4 1,-3 9 0,2 4 0,-3 4-91,-1 3 1,2 3 0,0 2-1,4-4-194,1-3 0,-3-3 1,4-2-1,2-4-285,1-4 1,5-6 0,1-3 0,-1-2-108,2-2 0,-4-10 0,3-4 0,-4-4-24,0-4 0,-2-1 1,-3 0-1,-4 0-2,-2 3 0,-2 1 0,-2-4 0,0 4-38,-3 1 0,-8 2 1,0 3-1,-2 1-38,-3 0 0,0 5 0,-4 2 0,3 4-63,1 1 0,1 0 0,5 1-102,0 4 0,5 2 498,3 5 0,8 0 0,3 1 0</inkml:trace>
  <inkml:trace contextRef="#ctx0" brushRef="#br0" timeOffset="54">4638 16458 7965,'5'8'2149,"0"0"-1309,2 2 0,-4 1 1,2 0-250,1-3-476,-5 9 1,6-9 0,-4 9 0,1-3 119,-1-2 1,2 0-1,-1 1-817,-1-1 455,4-5 0,-4-3 0,4-8 0,-2-4-83,-2-3 1,0-6 0,-1 1 0,3 1 12,-3 1 1,1 0 0,0-1-77,1-2 1,4 1 82,-4 3 0,6 8 175,-2 5 1,3 5 0,2 8 0,-1-1 13,1 1 1,4 0 0,3 2 0,0 2 335,1-2 1,0 3 0,2-1 0,-1-2-33,-1-1 0,-6-2 1,2-1-1,-4-1-28,0-2 1,3-5-1,1 1 1,-2-4 116,-1-4 1,-2 1-1,2-5 1,1-2-376,2-1 0,-1-1 0,-3-1 0,-1-1-145,0-2 1,-1 2-1,-1-2 1,-2 2-173,2 1 1,-5 1 0,0 0-85,-4-1 0,-2 2 361,-4 3 0,-1 2 0,-7 6 135,1 0 1,-1 6-1,1 2 1,1 3-24,3 2 0,-2 3 0,6 2 0,1 0-252,2 0 0,1 2 0,1-2 0,3-1-375,5-3 0,7-1 1,5-8-1,4-3 538,4 0 0,2-8 0,6-1 0</inkml:trace>
  <inkml:trace contextRef="#ctx0" brushRef="#br0" timeOffset="55">6201 16421 8024,'0'-13'2427,"0"5"-1764,0 0 0,0 6 0,2 2 0,0 7 0,4 4 0,-1 2 0,2 0 0,-1 4-456,-1 4 1,5 2-1,-3 2 1,1 1-827,0 3 0,-4-3 1,3 2-1,-1-5-694,-3-2 1,2-10 1312,-1 1 0,6-8 0,-3 2 0</inkml:trace>
  <inkml:trace contextRef="#ctx0" brushRef="#br0" timeOffset="56">6152 16148 8630,'-13'-7'2583,"6"3"-1983,3 8 1,4 0 0,4 7 0,6 3-2215,5 0 0,0 4 1614,6-2 0,0 6 0,3-3 0</inkml:trace>
  <inkml:trace contextRef="#ctx0" brushRef="#br0" timeOffset="57">6586 16470 8955,'1'13'0,"2"-1"0,2 1 796,2-1 0,-3-1 0,3-1 0,0-2-132,0 2 1,-3 1-1,3 1 1,-1 0-431,-4 1 0,4-1 1,-2 1 38,-1-1-321,-2 0 1,-1-6 0,0-6-94,0-7 0,0-5 1,0-5-1,0-4-51,0-2 0,4 2 0,2 1 0,-1-1-77,1 2 0,3 1 0,0 5 121,2 1 1,1 5 0,0 3-115,1 3 0,-1 6 0,-1 5 0,-1 3-355,-2 4 0,0 4 1,5-3-1,-1-1 617,1 1 0,5 4 0,1-2 0</inkml:trace>
  <inkml:trace contextRef="#ctx0" brushRef="#br0" timeOffset="58">8136 15987 8126,'0'-13'221,"0"1"0,-1 1 0,-5 3 0,-5 3 0,-6 5 394,-2 5 1,-6 3-1,-5 10 1,0 7-1,-1 8-378,4 7-160,1 4 1,2 4-1,4-3 1,4-3 0,7-5-1,5-4 127,2-4 1,8-8-1,5-5 1,7-2-350,7-2 1,8-5 0,1-3 0,6-2-286,5-2 0,2 0 1,-1 0-1,-6 0-164,-6 0 0,-5 0 0,-10 1 325,-6 3 0,-15 4 0,-14 9 0,-12 4 244,-6 2 1,-12 3 0,1 2 0,1 2-73,0 2 1,7-5-1,-1 1 1,9-6-557,7-5 0,4-5 653,6-4 0,0 3 0,-1-4 0</inkml:trace>
  <inkml:trace contextRef="#ctx0" brushRef="#br0" timeOffset="59">8396 16458 8121,'-5'7'3007,"5"-2"-1903,0-5 1,1-1 0,8-3 0,0-3-956,2 0 1,3-5 0,1 1-1,2-5-382,-2 1 1,3-3-1,-2 0 1,-1 1 18,-1-1 0,-6-3 0,-1 4 0,-1 2-119,-3 1 1,-3 2-1,-4 1 386,-5 3 1,-2 2-1,-1 8 1,-2 3 129,-3 8 1,4 0 0,-4 8 0,3 1 18,2 1 0,0 2 0,1 0 0,2 0-316,5 0 1,3 0 0,2-2 0,3-1-373,5-1 1,3-6 0,5 0-1,5-4-121,5-3 1,1-5-1,5 1 1,0-4 606,-1-4 0,3-3 0,-3-5 0</inkml:trace>
  <inkml:trace contextRef="#ctx0" brushRef="#br0" timeOffset="60">8967 16359 8816,'-13'1'3956,"1"3"-3116,0 4 1,-1 8 0,2 0-1,2-1-575,0-1 0,5 3 1,-3-1-1,2-1-254,2-1 1,2-1 0,2-1-350,3 0 0,3-5 0,5-3 1,1-2-265,-1-2 0,5 0 0,1 0 0,0-2-1258,0-2 0,4-1 1860,-2-4 0,4-7 0,1 2 0</inkml:trace>
  <inkml:trace contextRef="#ctx0" brushRef="#br0" timeOffset="61">9351 15912 7991,'-12'-12'923,"0"-1"1,-1 2 0,1 3 791,-1 4 0,1 4-1367,0 4 0,5 4 1,3 9-1,2 4 92,2 2 1,10 7-1,2 5 1,2 5-383,0 5 1,-2 9-1,1 1 1,-1-3-822,0-6 1,-3-6 0,-1-4-1,0-3-417,-1-4 0,4-9 0,-4-3 0,1-5 1180,1-3 0,-1 2 0,4-4 0</inkml:trace>
  <inkml:trace contextRef="#ctx0" brushRef="#br0" timeOffset="62">9265 16346 7923,'0'-12'87,"1"-1"0,3 1 0,4 0 824,3-1 1,2 1-1,1-1 1,1 1-475,1 0 1,6-1-1,-2 2 1,0 2-1181,1 0 1,-5 7-1,4-3 1,-2 4 742,-3 1 0,4 6 0,0 0 0</inkml:trace>
  <inkml:trace contextRef="#ctx0" brushRef="#br0" timeOffset="63">9723 16334 9757,'7'8'3774,"-1"-1"-3192,-1-1 0,-3 3 0,3-1 0,-1 3-1252,1 2 1,0-5-1,-1 0-219,4 2 1,-1-3-1,2 0 899,0-2-10,-3 0 0,5-11 0,-4-1 0</inkml:trace>
  <inkml:trace contextRef="#ctx0" brushRef="#br0" timeOffset="64">9736 16011 8422,'-11'-1'3639,"3"-3"-3460,2 3 0,6-4 0,1 10 0,4 3-1060,3 3 1,3 5 0,1 1 0,1-1 880,-1 2 0,0 2 0,1 4 0</inkml:trace>
  <inkml:trace contextRef="#ctx0" brushRef="#br0" timeOffset="65">9934 16309 8013,'4'8'0,"2"-1"400,1-1 1,-3 2 0,4-4 549,2-1 1,-3 2-1,1 0-501,2-3 0,1-2 0,1-4 70,0-4 1,-3 1 0,-2-1-1,0-2-122,-1-1 0,1-1 1,2-1-1,-5 1 26,-3-1 0,-1 1 0,0 0-478,0-1 0,0 1-626,0-1 1,-5 7 0,-4 1-109,-2 4 1,3 1 0,0 0 0,-1 1-219,3 4 0,-5 1 302,2 7 1,4-1 704,1 1 0,-3-1 0,0 0 0</inkml:trace>
  <inkml:trace contextRef="#ctx0" brushRef="#br0" timeOffset="66">10244 16210 12943,'9'5'1330,"-3"4"-1205,0 2 0,-2 1 0,-4 0-1258,0 1 990,0-1 1,2-5 406,2-3 1,-2-9 0,7-6-1,-1-4 106,-1-1 0,4-3 1,-3 0-1,3-2-19,2 1 0,-2 0 1,-2 0-1,-1 3-225,2 3 1,-3 3 0,0 2-426,-2 0 0,1 7 0,-3-1-108,1 6 0,4 3 0,-4 7 0,-1-1 135,-2 1 1,-1-1 0,0 2 0,0 1-170,0 2 0,0-1 0,0-4 0,0 1-186,0-1 1,5 1 0,-1-1 626,-2 0 0,5 1 0,0-1 0</inkml:trace>
  <inkml:trace contextRef="#ctx0" brushRef="#br0" timeOffset="67">11199 16024 9668,'0'-13'903,"0"1"0,0 0 1,0-1-1,0 1 1,0-1-1,2 1 1,0 0-1,4-1-715,1 1 1,-3-1 0,3 1 0,0 0-26,0-1 0,-5 1 0,4-1-933,-1 1 0,-3 4 323,2-1 0,-3 9 255,-1 5 1,0 3-1,2 13 1,0-1-133,3-1 1,0 10 0,-2 2 0,2 6-183,2 4 1,-4 1 0,3-7 0,-2 0 108,0-2 0,0-5 0,-4-1 1,1-5-9,3-5 1,-2-4 0,2 1-1,-3 1 405,-1 2 0,-5-1 0,-2-3 0</inkml:trace>
  <inkml:trace contextRef="#ctx0" brushRef="#br0" timeOffset="68">11199 16396 9764,'0'-13'579,"2"5"1,2 1 0,3 0 354,0 1 1,5 3 0,-1-3-1,4 2-693,0 0 0,5-4 0,-1 2 0,2 1-748,-1-1 1,-3 2 0,2 3 0,0-2-593,1-1 0,-5-2 0,3 4 1099,0-3 0,-5-4 0,5 2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6T10:50:20.836"/>
    </inkml:context>
    <inkml:brush xml:id="br0">
      <inkml:brushProperty name="width" value="0.09071" units="cm"/>
      <inkml:brushProperty name="height" value="0.09071" units="cm"/>
      <inkml:brushProperty name="color" value="#3165BB"/>
    </inkml:brush>
  </inkml:definitions>
  <inkml:trace contextRef="#ctx0" brushRef="#br0">1674 9116 8384,'0'-13'888,"0"1"0,0 0 1,0-1 179,0 1 1,6 6-906,2 6 0,-1 6 0,0 6 0,0 2 3,0 2 1,-3 4-1,4 6 1,0 1-201,-1 2 1,-1 6 0,-5-3 0,2 1-327,1 0 0,0-6 1,-4 1-1,0-6-319,0-6 1,0-2 396,0-1 1,-1-5 125,-3 0 1,2-6 0,-2-2 289,3-7 0,1-6 1,0-2-1,0-3-198,0-1 0,0-6 0,0-5 0,0-3-150,0-6 0,0 0 0,0-6 0,-2 0-49,-2 0 1,1-3-1,-5 3 1,0-4 237,1 0 1,-3 5 0,6 2-1,3 4 131,4 1 1,8 5-1,7 3 1,-1 4 76,1 5 0,4 2 0,-2 5 0,0 2-72,1 3 1,-2 2 0,3 6 0,-2 0-53,-2 0 0,0 0 0,-3 2 1,1 2-206,-1 4 0,-2 9 1,-4 3-1,-2 5 60,-1 4 0,-2 1 1,-4 5-1,-1-2-6,-4 1 1,-1-3 0,-8-1 0,-3-2-32,-3-4 1,-4 4 0,-1-9 0,1 2-57,-1 0 1,5-6 0,4 0 0,2-4-347,2-3 525,5-5 0,1 8 0,6-4 0</inkml:trace>
  <inkml:trace contextRef="#ctx0" brushRef="#br0" timeOffset="1">2505 8756 8076,'4'-18'96,"1"-3"0,-1-2 0,-4-2 0,0 2 0,0 1 178,0 1 1,0 2 0,-2-2-1,-2 5 1,-4 2 0,-5 1 0,-2 2-1,-1 3 359,1 4 1,-1 3 0,1 1 0,-1 1-392,1 3 0,1 7 0,1 8 0,1 5-29,0 6 1,5 5 0,3 5 0,2 2-285,2 4 1,0 9 0,0-5 0,2 2-408,2 3 1,-1 2 0,3 6 0,0 0-360,-3-1 1,-2-2 0,-1-12 0,0-3 193,0-3 1,0-9 0,0-6 642,0-5 0,-5 2 0,-2-5 0</inkml:trace>
  <inkml:trace contextRef="#ctx0" brushRef="#br0" timeOffset="2">2158 9327 8099,'-11'-13'534,"3"1"0,2-1 0,6 1 0,0 0 313,0-1 1,0 1 0,2-1-485,2 1 1,7 0-1,7 1 1,2 1-251,7 2 1,-1 1 0,7-3-1,0 2-858,-1-2 0,2 3 1,-4 0-1,1 0-2150,-1 1 2895,4-3 0,-2-3 0,5 0 0</inkml:trace>
  <inkml:trace contextRef="#ctx0" brushRef="#br0" timeOffset="3">3237 9041 8682,'-6'-7'488,"4"2"0,-7 5 0,0 0 0,-2 0 0,-2 1 0,0 3 0,-1 5 121,1 2 1,-2 5 0,8 4 0,-1 2-406,0 4 1,5 5 0,-1 0 0,4 0-273,4 4 1,0-5 0,7-1 0,3-4-538,0-4 1,1-3 0,0-7-1,3-2-272,1 0 1,2-7-1,4 2 1,-2-2-1213,-2-2 2089,2-6 0,-3-1 0,4-5 0</inkml:trace>
  <inkml:trace contextRef="#ctx0" brushRef="#br0" timeOffset="4">3609 9066 12296,'0'14'968,"0"1"1,0 2-908,0-2 1,0 3 0,0 0 0,0 1 0,0 2-1,0-2 1,0-3 0,0-2-1292,0-1 0,0-1 0,0 0-1907,0 1 3137,0-6 0,6 4 0,0-4 0</inkml:trace>
  <inkml:trace contextRef="#ctx0" brushRef="#br0" timeOffset="5">3547 8917 9490,'0'-8'3256,"0"0"-4454,6 5 1198,-5-3 0,4 12 0,-5 1 0</inkml:trace>
  <inkml:trace contextRef="#ctx0" brushRef="#br0" timeOffset="6">3845 9116 9027,'-7'1'1059,"3"3"0,2 7 0,2 6 0,0-1-1285,0 2 0,0-3 0,0 6 0,0 0-272,0-2 0,0 3 0,0-5 0,0-2 498,0-1 0,0 3 0,0 3 0</inkml:trace>
  <inkml:trace contextRef="#ctx0" brushRef="#br0" timeOffset="7">3808 8954 8678,'-7'-5'0,"1"-2"1488,1 0 1,3 0-1955,-2 3-2347,3 3 2813,6-5 0,2 12 0,6 1 0</inkml:trace>
  <inkml:trace contextRef="#ctx0" brushRef="#br0" timeOffset="8">4130 8967 8911,'12'0'415,"-3"0"1,-1 0 0,0 1 0,0 3 0,1 3 0,0 2 0,1-1-130,-2 1 1,3 3 0,-4 1 0,0 2-249,-3 2 1,2 0 0,-2-4-55,-1 4 0,-2-2 0,-1 4 1,0 1-1,-1-3 15,-4 1 1,0 4-1,-5-1 1,2 3-301,-2 0 1,-1 0 0,-1-2 0,0-3-706,-1-1 0,2 3 1006,3-5 0,-9 1 0,4-5 0</inkml:trace>
  <inkml:trace contextRef="#ctx0" brushRef="#br0" timeOffset="9">5730 9190 8351,'0'-12'0,"0"-1"0,-1 1 93,-4 0 0,3 3 0,-7 2 0,0 0 0,-2 2 0,-2-2 1,1 2 23,-1-1 0,1 2 1,0 4-1,-1 0 58,1 0 1,-1 0 0,0 0 0,-2 0-96,-2 0 1,0 1 0,5 3 0,0 5 33,-1 2 1,2 7-1,3 2 1,4 4-130,2 1 1,2 1 0,0 1 0,2 2-66,2-1 1,3-2-1,5-1 1,1-2-44,-1-2 1,0-5 0,1-6 0,-1-3 8,1-2 0,-1 0 0,0-5 0,1 0 53,-1 0 1,1-6 0,-1-2 0,0-3 8,1-2 1,-5 0 0,0-3-1,1-1-31,-2-3 0,4 4 0,-5-5 1,1 0 58,-2 2 0,-3-4 0,1 3 1,1 0 48,-1-1 0,-2 6 0,-1-2 797,0 4-658,0 6 1,0 7 0,0 9-1,0 6 41,0 6 1,0 3-1,2 2 1,0 1-257,3 2 0,0 0 0,-2-4 0,2 0-358,2 0 0,-3-2 0,5-2 0,0-5 409,2-2 0,2-2 0,-1 1 0</inkml:trace>
  <inkml:trace contextRef="#ctx0" brushRef="#br0" timeOffset="10">6102 9227 8083,'0'-12'365,"0"4"1,1 1 0,2 0 185,1 0 0,6 4 0,0-2 0,3 1-407,4-1 0,5-3 1,-1 4-1,2 1 0,2 2 1,-2 1-1,-1 0 0,-2 0-566,-3 0 0,0 0 0,-6 1 0,-1 2-2619,-2 1 3041,-5 6 0,8-9 0,-4 5 0</inkml:trace>
  <inkml:trace contextRef="#ctx0" brushRef="#br0" timeOffset="11">6152 9413 8191,'-2'0'815,"8"0"1,10 0-207,-1 0-167,-1 0 0,3 0 0,1-1 0,1-2-306,3-1 1,1-4 0,1 2 0,-2 1 0,-1-2 0,-1 1 0,1 1 0,-2 2-1262,-1 2 0,-1-1 1125,-5-2 0,6-3 0,1-5 0</inkml:trace>
  <inkml:trace contextRef="#ctx0" brushRef="#br0" timeOffset="12">6214 9562 9808,'12'0'505,"0"0"0,-3 0 1,-1 0-1,2-1-451,1-3 1,5 2-1,1-3 1,-2 1-1,-1-2 1,-2 1-1,2-2 1,2 0-18,5-3 0,-2-1-37,2-1 0,0-1 0,3 1 0</inkml:trace>
  <inkml:trace contextRef="#ctx0" brushRef="#br0" timeOffset="13">6772 8942 8039,'-13'-12'778,"1"5"0,4 3 0,1 8 0,1 4 1,3 4-1,3 5 0,3 4-368,1 2 0,6 7 0,-2 5 0,2 5-370,-2 5 1,2 4 0,-5 0 0,1-1-243,-1-2 1,1-9 0,-3-9 0,1-6-1065,-1-6 1,3-3 906,3-5 1,2-4-1,1-8 1,0-6 80,1-5 1,-1 0-1,2-6 1,1-1 125,2-1 1,-1-2-1,-3 2 1,-1 2 80,1 4 0,-2 4 0,-2 0 0,-1 2 63,2 3 1,-3 2 0,1 6-23,2 0 0,-5 7 1,0 4-1,-4 6-83,-1 2 1,-1 2-1,-4 4 1,-3-2-1,-3-2 1,-3 2-1,-2-4 52,-5 1 1,3-1-1,0-4 1,2 0-1,-1-2 61,2-4 0,-4 0 0,-1 3 0</inkml:trace>
  <inkml:trace contextRef="#ctx0" brushRef="#br0" timeOffset="14">7751 9029 8117,'-5'-7'290,"-2"-3"0,-5 6 0,-2 1 0,-3 2 0,-3 2 299,-4 4 1,1 2-1,1 6 1,1 4-1,0 3 1,2 7-1,4 3-285,5 3 1,5 10 0,5-6 0,3 2-201,5-1 1,0-2 0,10-3 0,0-4-248,3-3 0,2-8 0,2-4 0,-2-6-1248,-2-2 0,2-4 0,-2-6 0,1-4 1391,-1-3 0,2-7 0,-4-1 0</inkml:trace>
  <inkml:trace contextRef="#ctx0" brushRef="#br0" timeOffset="15">7938 9165 8912,'-5'9'0,"0"-1"0,-1 3 259,1 4 0,1-1 1,2 4-1,0-2 859,-3 1 0,-3 3 1,4-3-667,1-2 1,2-1 0,1-2-641,0 1 12,0-6 0,5-7 1,4-10-1,2-4-149,1-2 1,-1-5 0,-1 4-1,-2 2-175,2 2 0,-1 0 0,1 2 189,-2 3 1,-4 2 0,3 8 91,-1 2 0,-2 3 1,-4 5-1,0 1 21,0-1 1,0 0 0,0 1 201,0-1 26,0 1 0,5-8 0,4-4 221,2-3 0,0-9 1,-2 0-1,0-5 26,0 1 0,1 2 1,0 0-1,-2 1 53,2-1 0,-4 2 0,1 2-102,-1 0 0,-2 8-245,-4 1 0,0 10 1,0 6-1,0 1-206,0 1 0,1-5 1,2 4-1,3-2-17,0 2 0,3-8 1,3 4-1,1-4-573,-1-2 1,0-1 0,1-6 0,-1 0 812,1 0 0,4-6 0,3-1 0</inkml:trace>
  <inkml:trace contextRef="#ctx0" brushRef="#br0" timeOffset="16">8483 9190 8622,'-1'13'0,"-3"-2"319,-5-3 0,3 3 0,-3-3 0,0 3-50,-2 2 1,2-1 0,2 0-1,1 1 80,-1-1 1,4 1 0,-1-1-286,2 0 1,8-5-1,2-3 1,3-2-63,2-2 1,3-2 0,1-2 0,-2-4-37,-1-3 1,-2-1 0,0-1 0,1 1-23,-1-1 1,-5 1 0,-1 0 0,-2-1-136,0 1 0,0 3 0,-5 3-242,-3 0 1,1 2 0,-6 4-314,0 0 0,-2 5 0,0 4 746,3 2 0,2 1 0,6 1 0</inkml:trace>
  <inkml:trace contextRef="#ctx0" brushRef="#br0" timeOffset="17">8905 9227 7991,'-6'-7'901,"-2"3"0,1 3 0,-1 1 0,-2 0-43,-1 0 1,-5 5 0,-2 5 0,0 4-557,0 2 0,-3 2 0,5-3 0,2 2-243,4-2 0,1-1 0,5-2 1,1 1-180,1-1 1,4-5 0,2-3-388,4-2 1,7-4-1,2-2 1,-2-4 211,-1-3 0,2-7 0,1-1 0,-2-2 31,-1 0 1,-2 1 0,2-5 0,0 1-65,-2 4 0,6-4 0,-8 4 0,-1-4 99,2-1 1,0 2-1,1 1 1,-4 1 72,-4-1 0,-3 3 0,-1-2 1,0 0 26,0 2 0,-1 1 0,-2 6 0,-2 1 734,-2 3 0,3 2 0,-5 6 363,0 0 1,-2 6 0,-2 3 0,2 6-384,3 6 0,-3-2 0,4 2 0,0 2-407,3 5 0,-1 1 1,0 7-1,3 1-509,0-3 0,8 2 1,2-5-1,3-1-1125,1 0 0,6-5 1456,3-4 0,2-6 0,2 3 0</inkml:trace>
  <inkml:trace contextRef="#ctx0" brushRef="#br0" timeOffset="18">9277 9265 7933,'0'-9'-194,"0"1"616,0-2 0,1 5 1,2 2-1,1 6 1,-1 5-1,0 3 332,1 2 1,-3 3-1,3 2 1,-2 0-685,-2 0 1,0 3 0,-2-5-670,-2-1 384,3-1 1,-3-7 0,8-4 0,4-6-85,3-5 1,2-8 0,-1 0 0,0-1 82,1-1 0,-1 5 1,-1-4-1,-1 5 163,-2 3 1,-4 0 67,5 5 1,-7 1 0,2 7 173,-2 4 1,-2 3-1,0 2 1,-2-1-302,-2 1 0,3-5 0,-3 0-59,2 2 1,8-5 0,2-1-51,3-2 0,2-4 0,-1-2 111,0-4 0,1-3 0,-1-1 278,1-1 1,-7 1-1,0 1 1,-2 1 1712,0 2-369,0 5-1316,-4-2 0,0 10 0,2 3 0,2 5-576,4 3 0,-1-2 0,3 3 0,2-4-357,3 0 1,2-1 0,-3 1 0,1-2 736,1-3 0,6 3 0,-2-4 0</inkml:trace>
  <inkml:trace contextRef="#ctx0" brushRef="#br0" timeOffset="19">9798 9004 8642,'12'-7'0,"2"3"0,1 3 835,2 1 0,3 0 0,-3 1 0,-2 2-77,-1 1 1,-2 11 0,1 2 0,-1 6-375,0 6 0,-5 8 0,-2 10 0,-4 5-722,-1 6 1,-7-3-1,-4-1 1,-7-3-547,-5-1 0,1-6 1,-7-3 883,2-2 0,-3-2 0,-2 0 0</inkml:trace>
  <inkml:trace contextRef="#ctx0" brushRef="#br0" timeOffset="20">10592 9339 7975,'-7'0'470,"-3"-6"1,6-2 0,3-1 0,5-1 414,8 2 0,13-1 1,13-3-1,12 0-812,11-1 1,2 1 0,-28 5 0,0 1 0,33-5-111,-7 3 1,2-2-1,-16 6 1,-3 2-588,-6 0 1,-10 2-1,-3 0 1,-7 2-1006,-4 2 0,-6-3 1629,0 3 0,-5-2 0,2-2 0</inkml:trace>
  <inkml:trace contextRef="#ctx0" brushRef="#br0" timeOffset="21">10728 9426 9080,'-12'5'407,"6"-3"1,6 2-1,8-1 483,8 1 1,4-3 0,9 5 0,4-2-576,3 0 1,5 0-1,1-4 1,-2 0-521,-2 0 0,2 0 0,-1-1 0,-5-4-648,-2-3 1,-3 1 0,-3-1 0,2-3-150,1-4 0,0 1 1002,-5-2 0,7-9 0,0-1 0</inkml:trace>
  <inkml:trace contextRef="#ctx0" brushRef="#br0" timeOffset="22">11261 9066 8649,'-5'0'1431,"5"1"1,8 2-988,7 1 1,5 6 0,6-2 0,1 2-346,2-2 1,4 5 0,-4-2 0,-1 4-65,-2 0 1,-5-1 0,-2 0-1,-3 1-211,-5 1 0,1 2 0,-8-3 1,-2 3-140,0 1 1,-8 2 0,-2 4 0,-4 0 350,-5 0 0,-2-5 0,-7 1 1,-2 0-129,-1-2 0,-5 0 0,1-4 0,-2 0-755,2-3 1,4 0 846,8-4 0,-2-2 0,4-1 0</inkml:trace>
  <inkml:trace contextRef="#ctx0" brushRef="#br0" timeOffset="23">12998 9203 8036,'0'-7'140,"1"-3"1,2 4 0,2 1 0,1-2 0,-1 0-1,-2-2 610,-2-2 1,-1 2-730,0 1 0,-1 4 0,-3-3-44,-4 1 1,-3 2 0,-2 3 0,1-2-42,-1-1 0,0 0 0,-2 3 0,-2-2 59,2-1 0,-3 0 1,1 4-1,2 1 2,1 3 0,3 3 0,2 7 1,0 2 22,0 5 0,3 2 0,2 2 0,3 0-19,1 0 1,1 4 0,2-2-1,2-2-80,2-3 1,2-7 0,3 0 8,0-5 0,5-4 0,1-6 0,0 0 1,1 0-84,0 0 0,-2-6 0,2-4 0,-1-3-74,-3-4 0,3-4 0,-3 4 1,-2-3 106,-4-2 0,-2 3 0,3 0 0,-3-1 93,-2 1 1,-1 4-1,-4-2 636,0 4-394,0 0 0,0 12 1,0 5-1,0 7 26,0 5 0,0 4 0,0 5 0,0-1-166,0 1 0,2-1 1,1-2-1,2-2-262,2 2 0,0-4 1,3-1-1,-2-3-603,1-2 0,1-4 790,-2 1 0,9-7 0,-3 4 0</inkml:trace>
  <inkml:trace contextRef="#ctx0" brushRef="#br0" timeOffset="24">13630 9240 8617,'13'0'463,"-1"0"0,6 0 0,3 0 0,2-2 0,2 0 0,0-3 0,-1 3 0,1-1-265,0-1 0,-4 2 1,-2-2-1,-1 3-1181,-3 1 1,-1 0 0,-2 0 982,1 0 0,-1 0 0,0 0 0</inkml:trace>
  <inkml:trace contextRef="#ctx0" brushRef="#br0" timeOffset="25">13643 9475 7972,'12'0'172,"0"0"0,1-1 0,-1-2 269,1-1 1,3 0 0,1 4-1,-1 0-100,2 0 1,-4 0-1,4 0 1,-2 0-754,1 0 0,-1 0 0,-2-1 0,1-2 412,2-1 0,5-6 0,-3 3 0</inkml:trace>
  <inkml:trace contextRef="#ctx0" brushRef="#br0" timeOffset="26">14548 8830 8345,'0'-12'915,"0"0"1,0 2-433,0 6 0,0 11 0,1 13-367,3 4 1,-1 1 0,4 1 0,0 1-115,0 2 0,0 0 0,1-3 1,-2 2-34,-1 1 0,-4 5 1,4 0-1,-4 1-131,-1 3 1,-1-1 0,-2-1-1,-3-3-457,-1-4 1,3-9 0,-3-3 333,2-3 1,-1-6 275,2 0 0,4-11 1,-1-1-1,5-7 5,3-5 0,0 1 0,2-6 0,0-1-44,0-2 1,2 0 0,2-1 0,-1 0-91,1 0 1,-1 0-1,0 1 1,1 0 80,-1 3 0,1 4 0,-1 4 0,0 2 99,1 3 0,-1-2 0,1 6 174,-1 1 1,0 2-1,-1 2-160,-2 3 1,-2 3 0,-5 7 0,2 1-54,-1 2 0,-1 3 0,-2-2 1,0 0-44,0 0 1,0 3-1,0-5 1,0 0-5,0-3 1,4 0-1,0-1 31,-1 1 1,-2-1 0,-1 0 0,-1 1 12,-4-1 1,0 2 0,-6 1-1,0 2 41,-3-2 1,-5-1-1,1-2 1,0 0-27,0 1 1,-3-2-1,4-3 1,-1-2 34,0-1 1,1-4 0,5 4-1,-1-4 9,1-1 1,4 0-24,-1 0 0,7-1 0,-2-4 44,2-3-80,2 3 0,11-12 0,3 3 0</inkml:trace>
  <inkml:trace contextRef="#ctx0" brushRef="#br0" timeOffset="27">15180 9289 8780,'-5'0'555,"5"0"1,7 0 0,4 0 0,1 0 0,1-1-469,-1-3 0,5 2 0,1-2 0,-1 3 1,3 0-1,-2-2 0,1-1 0,0 0-339,3-2 0,-4 5 0,0-3 0,-1 1-218,-1-1 0,2 1 1,-3-4-1,2 1 167,-2 4 1,0-5 0,0 0-1,2-1 1,-2 1 302,-1 1 0,-2-9 0,1 1 0</inkml:trace>
  <inkml:trace contextRef="#ctx0" brushRef="#br0" timeOffset="28">15317 9066 8052,'-6'-7'560,"5"2"1,-5 6-1,8 3 1,1 4-1,2 5 1,2 5-1,3 5-336,1 5 1,-3 5-1,-1-3 1,0 1-435,0-1 1,-5 3 0,3-4 0,-3-3-1033,2-4 0,-2 0 1242,2-5 0,3-1 0,0-3 0</inkml:trace>
  <inkml:trace contextRef="#ctx0" brushRef="#br0" timeOffset="29">16049 8731 8072,'0'-12'95,"0"-1"0,0 1 719,0 0 0,-2 5 0,0 5-476,-3 9 0,1 8 1,4 14-1,0 6-136,0 5 1,6-2-1,2 4 1,3-4-43,1-1 1,-3 1 0,-1-1 0,0-1-403,-1-3 0,-1 5 1,-6-5-1,0-2 44,0-4 0,-2-7 0,0-4 1,-3-2-349,3-2 1,-1-5 278,-1-3 0,2-4 0,-2-5 123,3-8 0,1 1 0,0-6 0,0 0 9,0-2 0,4-4 0,1-1 1,2 1-5,3-1 0,2 4 0,4 2 0,1 1 102,3 3 0,0 1 1,5 3-1,-1 1 87,-4 2 1,2 4 0,-5-3 0,-2 1 353,-1 4 1,-2 0-336,1 2 0,-6 2 1,-3 2-1,-3 4-32,-1 3 1,-11 2 0,-5-1 0,-7 0 33,-1 1 1,-5 3 0,-2 1 0,1-1 33,0 2 0,1-4 0,5 3 0,4-2 74,3 1 1,8-2 0,2 4 0,3-3-145,5-2 0,10 4 0,11-7 0,6 0-76,5 1 0,2-6 1,3 1-1,-3-2-226,-1 0 0,0 0 1,-4-5-1,-1-3-411,-3-5 1,1 2 677,-11-1 0,6-6 0,-2-5 0</inkml:trace>
  <inkml:trace contextRef="#ctx0" brushRef="#br0" timeOffset="30">16842 9079 7994,'2'-7'1926,"2"2"1,3 0-1304,5 1 1,-5 1 0,-3 7-456,-2 4 0,-2 4 1,0 1-1,-2 2 1,-2 2-1,-3 0 1,-1-1-1,0 1-808,-2-2 0,3-1-159,-1-2 0,5-4 670,-1 0 0,3-6 0,1-2 0,0-7 153,0-4 1,4-1-1,1-1 1,2 1-75,3-1 1,-3 0 0,1-3 0,2 0-71,1 1 1,1 1-1,0 3 1,1 3-25,-1 3 0,-4 4 0,1 1 78,0 0 0,-2 0 0,0 1 0,-1 4 25,-4 3 1,0 4 85,-2 5 1,0-3-1,0 2 48,0-2 1,0-6 165,0 0-8,0-5 1,1-6-1,2-6-233,1-1 1,2 2-1,-4-2 1,4 2-22,1-2 1,0-1-1,2-1 1,0 0-77,0-1 0,-2 5 0,1 1 1,2 0-40,1 0 1,1 4 0,1-1 0,-1 3 90,1 1 1,-1 0-1,0 0 111,1 0 1,-1 0-1,1 0-22,-1 0 1,-4 4-1,-1 2 1,-1 0-24,-4 4 0,4 1 1,-2 2-1,-1-1-412,-2 0 1,-1 5-1,0 1 373,0 1 0,6 2 0,1 4 0</inkml:trace>
  <inkml:trace contextRef="#ctx0" brushRef="#br0" timeOffset="31">16470 9599 9147,'7'-5'802,"4"4"0,-4-2 1,1 6-1,-1 5 0,0 3-475,0 1 1,-4 2 0,2 1-639,1 2 1,-5-1 0,3-2 0,-2 1 310,-2 2 0,0-1 0,0-3 0</inkml:trace>
  <inkml:trace contextRef="#ctx0" brushRef="#br0" timeOffset="32">19447 8744 7999,'0'-13'41,"0"1"0,0-1 0,0 1 0,0 0 419,0-1 0,0 8 0,0 5 0,1 8 0,2 9 0,1 7 0,0 9 0,2 7-98,2 6 0,-2-2 1,-2 0-1,-3 0-212,-1 0 0,0 0 1,-1 2-1,-3-5-446,-5-2 1,0-8-1,-1-2 1,3-4-336,2-4 1,0-7 0,4-7 413,-3-2 1,3-2 0,-4-7 0,5-6 64,5-5 0,-3 0 0,5-6 0,0-2 28,0-5 0,-3 2 0,4-3 0,2 1-17,1-1 1,1 3 0,1-3 0,-1 3-138,1 1 1,-1 6 0,2 2 0,1 4 550,2 0 1,-1 2-1,-3 3 1,-1 4 133,0 2 1,1 9-1,-2 4-264,-3 5 1,-2 4-1,-8-2 1,-2 1-155,-4 3 0,-7-2 0,-3 0 1,-2 1-126,-2-2 0,0 3 0,0-4 0,3 0 56,1 0 1,-3-3 0,5-5-1,2-2 27,4 2 0,1-3 0,6 1 61,4 2 1,6-3 0,10 0 0,3-2-199,4-2 1,5 2 0,0-1 0,0-1-427,1-1 616,2-2 0,-1 0 0,0 0 0</inkml:trace>
  <inkml:trace contextRef="#ctx0" brushRef="#br0" timeOffset="33">19993 9178 9587,'0'12'416,"0"1"0,0-1 0,0 2 0,0 1 29,0 1 1,0 5 0,0-3 0,0 0-1436,0 0 1,0-2 0,1-5 989,3-2 0,3 2 0,5-4 0</inkml:trace>
  <inkml:trace contextRef="#ctx0" brushRef="#br0" timeOffset="34">20625 8892 7967,'-19'-6'485,"2"1"0,-1 4 0,0 2 0,-1 2-96,-3 1 0,-1 7 0,-2 0 0,0 6-170,0 2 1,2-2 0,2 3 0,6 2-265,5 2 0,5 5 0,5 0 0,0-2-46,0 0 1,7-4-1,4-2 1,5-5-228,4-2 0,0-7 0,5-3 0,0-3-163,0-1 0,-5-1 0,0-2 1,-2-2-745,-3-2 1225,-2-1 0,0-10 0,-1-2 0</inkml:trace>
  <inkml:trace contextRef="#ctx0" brushRef="#br0" timeOffset="35">20278 9178 9175,'0'-13'786,"1"6"0,3 2 1,6-1-529,5-2 0,0 1 0,7-1 0,3-2-548,3-1 1,2 0 0,-2 2 0,1 2 238,-2 1 0,-2-2 1,-4 2-1,-5 1-697,-2-1 748,-2-3 0,6 2 0,2-5 0</inkml:trace>
  <inkml:trace contextRef="#ctx0" brushRef="#br0" timeOffset="36">21010 8942 9042,'0'-12'129,"0"-1"0,0 1 0,0-1 0,0 1 420,0 0 0,1-1 0,2 1 0,1-2-379,-1-2 1,-2 0 0,0-3 0,2 0-225,1 0 0,0-1 0,-4 0 0,0 3 217,0 3 1,0 2 247,0-1-275,0 7 1,-5 0-1,-3 7-15,-3 4 0,4-3-126,3 7 0,4-7 0,5 2 5,7-2 0,6-2 0,7 0 0,0 0-236,0 0 1,4-4-1,0-2 1,-2 1 129,-1-1 1,-1 1 0,0 2-1,-2-1 138,-2 1 0,1 2 0,-5 1 224,-2 0 1,-7 1-1,-4 3 4,-2 4 1,-2 3 0,0 2 0,-2-1-40,-2 1 1,-7 3-1,-5 2 1,0 1-37,3 3 1,-4 2-1,-1 1 1,0-1-122,0 1 0,3 0 0,6 0 0,2-2-727,1-2 1,2-3-1,4-6 1,0 1 388,0-1 1,6-4 0,3-1-1,5-1 211,2-3 0,5 2 0,-3-1 0,0-1-51,0-2 0,3-1 0,-4 0 0,3 0-57,2 0 0,1-4 0,2-1 1,-2-1-88,-2 1 0,3-4 1,-4 4-1,4-2-171,0-3 0,0-1 0,-2 0 0,-3 2 111,-1 0 1,-1 0 0,-5-5 8,1 2 0,-7-4 0,-1 8 309,-4-3 0,4-7 0,2-1 0</inkml:trace>
  <inkml:trace contextRef="#ctx0" brushRef="#br0" timeOffset="37">21580 8793 8130,'-11'2'451,"3"2"0,-2 3 0,5 5 0,-2 2-288,-3 2 0,-5 4 1,-2 6 260,2 3 0,-4-2 1,-3 6-1,-4 3 1,-5 4-360,0 6 0,-2 2 1,-3 2-1,1-1-65,2 1 0,0-1 0,-4 1 0</inkml:trace>
  <inkml:trace contextRef="#ctx0" brushRef="#br0" timeOffset="38">5730 10393 7921,'0'-8'-55,"0"0"1,1 3 0,3-1-1,3-1 1,2 1 0,-3-1 510,0 0 1,4 3 1222,-2-4-1220,-3 0 1,0 1-519,-10 3 1,-2 2 0,-6 4 0,-2 0-173,-2 3 0,-1 4 0,2 0 0,-4 2-20,1 1 1,0 0 0,4 2 0,-2 1 57,2 2 0,-2-1 0,4-2 1,3 1 368,3 2 1,3 1-1,4-3 1,0 1-24,0 0 1,5-3 0,5 0-1,4-2-126,2-3 0,6 2 1,-1-5-1,1 1-283,-1-1 1,1-1 0,-4-4 0,0 0-175,0 0 1,-1 0 429,0 0 0,2-5 0,6-2 0</inkml:trace>
  <inkml:trace contextRef="#ctx0" brushRef="#br0" timeOffset="39">6288 10319 8754,'6'-7'365,"0"-3"0,7 5 0,-1-1-5,1 1 1,-1 1-1,0 2-162,1-2 0,-1 3 1,2-3-1,1 2 1,2 2-1,-2 0 1,-1 0-1,-2 0 1,0 0-930,1 0 0,-1 0 0,1 0 574,-1 0 157,0 0 0,1 0 0,-1 0 0</inkml:trace>
  <inkml:trace contextRef="#ctx0" brushRef="#br0" timeOffset="40">6313 10505 7874,'12'-4'210,"1"0"1,-1-1 549,0 0 1,1 2-1,1-4 1,2 0-453,5 0 0,1 3 0,0-3 0,-3 1-338,-1-1 1,3 4-1,-3-1 1,0 2-613,0 2 0,-2-1 1,-4-2-663,1-1 1304,-1 0 0,1-2 0,-1 0 0</inkml:trace>
  <inkml:trace contextRef="#ctx0" brushRef="#br0" timeOffset="41">6288 10629 7890,'12'0'654,"1"0"0,-1 0-80,1 0 0,-1 0 1,2 0-1,2 0-151,5 0 1,-2-4 0,2 0-455,1 1 0,-3-3 1,2 1-1,1-1 1,0 1 300,-1 2 1,2-3-271,-2 2 0,2-5 0,2 2 0</inkml:trace>
  <inkml:trace contextRef="#ctx0" brushRef="#br0" timeOffset="42">7255 10666 8286,'0'-12'757,"0"-1"0,0 5 1,0 0-492,0-2 1,0 3-1,-1 0 1,-3 2-221,-4 2 1,-3 2-1,-3 1 1,-1 0 71,-2 0 0,-5 1 0,1 2 0,-1 2 61,2 2 1,-4 1 0,5 5 0,-2-1-19,1 1 0,6-1 0,1 2 0,7 1-38,0 1 1,5 5 0,-2-4 0,6-2-229,5-1 1,7-6-1,3-1 1,1-2-227,3-2 1,0-3 0,0-4 0,-1-4 79,1-3 1,0-6 0,0-1 0,-2 0 81,-3 0 1,0-4 0,-3 3 0,1 0 77,1 2 0,1-5 0,-5 0 1,1 0 29,-1-1 0,-4-1 0,1-2 1,-1-2 90,-1 0 0,-2-7 0,-5 3 1,0-1 93,0 0 1,0 7-1,0 1 1,-1 7 232,-3 5 1,1 6-1,-5 3-76,-2 2 0,1 4 0,-1 3 0,2 7-49,-2 8 0,4 9 0,2 4 0,3 3-251,1 1 0,5 0 0,5 0 0,3 0-421,-1 1 1,7-1 0,-6-1 0,0-3-260,1-4 0,-1 0 1,-1-3-1,0-4 699,1-3 0,-1-2 0,1-5 0</inkml:trace>
  <inkml:trace contextRef="#ctx0" brushRef="#br0" timeOffset="43">8086 10269 8557,'-1'-7'1978,"-2"4"-1549,-1 6 0,-6 4 0,2 7-51,-3 2 1,-1 0 0,-1 6 0,2 2 0,2 5 70,0 3 0,2-3 1,-2 4-1,2 0-558,1-1 1,-2 2-1,4-5 1,1-1-381,2-2 1,4-7 0,4-2 0,5-3 55,2-2 0,5-5 0,2-3 433,2-3 0,2-1 0,0 0 0</inkml:trace>
  <inkml:trace contextRef="#ctx0" brushRef="#br0" timeOffset="44">8297 10480 9393,'-11'5'1014,"3"4"0,2 2-596,1 1 1,3 1-1,-2-1 1,3 0-281,1 1 1,0-1 0,-1-1 0,-2-1-381,-1-2 1,0-4-10,4 5 1,5-8 101,3-1 0,3-6 0,2-6 0,-2 0 52,-3-1 1,3 5 0,-3 0 0,2-2 74,-2-1 1,2 3 194,-6-1-173,6 7 0,-9-2 0,3 8-68,-2 4 0,-2 3 1,0 1-39,0 1 1,0-5 0,1-1 119,3-2 0,-1 0 1,5-5 41,2 0 0,-3-6 0,1-2 136,2-3 0,-1-2 0,1 1 256,-2 0 0,-4 3-358,5 1 0,-5 5-277,4-1 1,-5 4 0,2 3-1,-1 2 1,2 2-132,1 3 1,-5-3 0,4 1-1,-2 2-207,0 1 0,5-3 0,-4-1 0,1 0-1183,-1 0 1708,5-5 0,-3 10 0,5-6 0</inkml:trace>
  <inkml:trace contextRef="#ctx0" brushRef="#br0" timeOffset="45">8781 10554 8161,'-13'0'524,"5"0"1,0 2 34,-2 2 0,1-1 0,0 5-351,5 2 0,3 1 0,1 1-367,0 0 1,5-1 0,4-1-16,2-2 1,1-5-1,0 1 1,1-2-305,-1-2 0,1-6 48,-1-2 1,-5-3 343,-3-2 0,-4 5 1,-4 0 113,-4-2 1,-2 3 0,0 0 0,2 2-24,-2 2 1,-1 2-1,-1 1-363,0 0 358,5 0 0,-4 0 0,4 0 0</inkml:trace>
  <inkml:trace contextRef="#ctx0" brushRef="#br0" timeOffset="46">9091 10678 7801,'4'-8'0,"0"0"332,-1-2 1,-2 3 0,-2 0 0,-3 1 179,-4-1 0,-3 4 0,-2-1 0,1 2-138,-1 2 0,-3 2 0,-1 1 1,2 2-80,1 2 1,2-3 0,-1 4 0,1 3-198,0 5 0,3-3 0,3 5 0,0-1-86,3-1 0,2 5 1,1-4-1,1-2-396,3-2 1,-1-2 0,5-2-1,2-5 61,1-3 1,6-1 0,-1-1 0,1-3 185,1-5 0,-5-7 0,5-3 0,-1-2 132,-1 0 1,2 1-1,-3-5 1,2 1-2,-2 4 1,3-4 0,-1 2 0,-2-4-181,-1-3 1,-2-3 0,-1 1-1,-1-6 11,-2-2 0,-5-4 0,1 3 1,-3 3 174,-1 3 1,0 10-1,0 1 1,-1 5 457,-3 7-310,2-2 0,-7 13 0,4 0 1,3 7 220,0 4 0,2 9 0,0 4 0,0 8-94,0 4 0,0 5 1,0 2-1,2 0-497,2-1 0,-3 4 0,5-5 0,-2-2-680,0-5 1,4 5-1,-2-6 1,-1-4 901,1-6 0,9-5 0,-1-5 0</inkml:trace>
  <inkml:trace contextRef="#ctx0" brushRef="#br0" timeOffset="47">9686 10468 8096,'0'-6'981,"0"6"1,0 7 0,0 4 0,0 1-265,0 1 0,0 3 0,0 1 0,0-1-764,0 2 0,0-4 1,0 3-1,0-4-812,0 0 1,-4-5 511,0 0 1,1-6 165,7-2 0,3-6 1,6-8-1,-1-1 182,0-1 1,1-1 0,-1 5 0,-1-1 294,-2 1 0,2 0 0,-3-1 680,3 1-933,-4 5 1,-2 7 0,-5 8 0,0 3-231,0 2 1,0-1-1,0 0 1,0 1-262,0-1 1,2-4-1,0 1-94,3 0 0,4-3 462,-1-2 1,-1-4-1,2-3 1,-1-2 120,-1-2 1,2-1-1,-3-5 1,-1 1 445,1-1 1,2 1 0,-4 0 0,-1-1 344,-2 1 1,4 4-287,-1-1 1,4 8-714,-4 1 1,2 5 0,-4 8 0,3-1-327,-3 1 0,1 3 1,0 1-1,1-2-566,-1-1 0,4-3 1,1-2 1058,3 0 0,1-7 0,1 4 0</inkml:trace>
  <inkml:trace contextRef="#ctx0" brushRef="#br0" timeOffset="48">10133 10232 7912,'11'-12'1081,"-3"-1"1,3 5 0,-3 1 0,3 1 31,2 4 0,-5 0 0,0 4 0,2 3-590,1 8 1,1 6 0,-1 10 0,-2 4-380,-5 3 0,-3 6 0,-1 4 0,-1 2-385,-3 2 0,-9-2 0,-7-3 1,-4-3-1052,-1-4 0,2 0 0,1-3 1,3 0 1291,1-2 0,-4-5 0,2 2 0</inkml:trace>
  <inkml:trace contextRef="#ctx0" brushRef="#br0" timeOffset="49">10951 10641 7943,'14'0'0,"3"0"0,3 0 147,4 0 0,0 0 0,4 0 0,4 0 0,6 0 0,4 0-140,0 0 0,1 0 1,-4 0-1,-1 0 1,-3 0-1,-4 0 0,-3 0 1,-3 0-359,-5 0 1,-2 0 0,-5 0-1198,-1 0 1548,1 0 0,-1 0 0,0 0 0</inkml:trace>
  <inkml:trace contextRef="#ctx0" brushRef="#br0" timeOffset="50">11088 10926 8012,'16'-6'0,"2"0"354,1 1 0,2 3 0,5-3 1,2 1 177,1-1 1,5-3-1,-1 3 1,3-2-445,1-3 1,-4 3-1,0 0 1,1 0 0,-3 1-1,-2-3 1,-3 1-1,-2 1-684,-4 2 0,3-1 1,-7 2 595,-1-4 0,-1-3 0,-2-2 0</inkml:trace>
  <inkml:trace contextRef="#ctx0" brushRef="#br0" timeOffset="51">11472 10542 7914,'2'-11'412,"2"3"0,3-3 0,5 4 0,0 0 287,1 3 0,-1 2 0,1 2 0,-1 2-333,0 2 1,2 1 0,1 6-1,2-1-306,-2 0 0,3 8 0,0-6 1,1 2-91,3 0 0,-3-2 1,1 0-1,-2 1-16,-3-1 0,3 1 1,-3-1-1,-3 0-371,-2 1 0,-7 3 1,1 2-1,-3 2 211,-1 2 1,-7 2-1,-5 4 1,-7 1-54,-5-2 1,-1 0 0,1-1-1,-1 0-494,0-1 1,-4 1 752,0-9 0,0 5 0,4-3 0</inkml:trace>
  <inkml:trace contextRef="#ctx0" brushRef="#br0" timeOffset="52">13122 10492 7979,'0'-12'407,"0"4"0,-2-1-44,-2 0 1,-4 3 0,-7 2 0,-3 3 0,-1 2 0,-2 3 0,0 5 0,1 2-198,-3 1 1,1 5-1,0-1 1,3 1-83,1 1 0,3-5 1,7 5-1,4-1-116,2-1 0,4 6 0,2-2 0,5 0-25,7 1 0,3-5 0,6 4 0,-1-2-80,1-3 0,0-3 0,0-3 0,0-4-605,-1 1 0,1-5 1,-1 2-1,-2-5 742,-2-2 0,1-11 0,4 1 0</inkml:trace>
  <inkml:trace contextRef="#ctx0" brushRef="#br0" timeOffset="53">13618 10616 14491,'12'-1'0,"2"-2"0,2-1 0,4 1 0,0 2 8,1 1 0,0-4 0,4 0 1,-2 1-1,-1 2 0,-3 1 1,-1 0-1,-3 0-547,-1 0 539,-7 0 0,4 0 0,-4 0 0</inkml:trace>
  <inkml:trace contextRef="#ctx0" brushRef="#br0" timeOffset="54">13655 10852 7837,'5'-12'0,"2"5"0,6-4 0,-1 9 0,1-2 1924,-1-3-420,0 6-1101,6-5 1,-3 6 0,5 0-190,-2 0 1,2-4-454,-3 0 0,4 0-1754,-5 4 1021,6 0 972,-8 0 0,9-5 0,-3-2 0</inkml:trace>
  <inkml:trace contextRef="#ctx0" brushRef="#br0" timeOffset="55">14697 10629 7960,'7'-13'245,"-2"5"0,-3 0 0,0-2 104,2-1 0,-1-1 0,-6-1 0,-2 1 0,-2 1 0,-3 1 0,-1 2-31,-1-2 1,-2 4 0,-1-1 0,-2 1-154,2 3 1,-3 2 0,2 1 0,-1 1-208,-1 3 1,5 5 0,-4 7 0,3 4 82,2-1 0,5 4 0,2-2 0,0 1-20,1-1 0,0 2 0,6-4 0,2 1-201,4-4 0,4-2 0,5-3 0,2-3-160,0-4 1,5-4 0,-3-5 0,1-6 97,-2-4 1,2-6 0,-4 3 0,0-1 109,0-3 0,-1 3 0,-5-2 0,0-1 60,1-2 1,-1 0 0,1-3 0,-2 0-35,-3-2 0,3-7 1,-3 0-1,3-4 92,2 0 1,-7 2-1,-1 2 1,-4 3 261,-1 4 0,0 8 0,0 5 559,0 2 0,-1 3-461,-4 3 1,3 8-1,-5 9 1,1 5-56,4 3 1,-4 10 0,2 5 0,1 9-185,2 9 0,1 6 0,0-2 0,0 0-521,0 1 1,0-11 0,0-1 0,0-7-84,0-2 1,1-5-1,5-3 1,5-5 496,4-3 0,7-2 0,-3-3 0</inkml:trace>
  <inkml:trace contextRef="#ctx0" brushRef="#br0" timeOffset="56">15429 10703 8201,'8'-4'493,"0"0"0,2 0 0,2 0 0,5 0 1,3 1-1,4 1-38,1 2 1,3 0 0,3 0 0,-1 0-538,0 0 0,-1 0 1,-4 0-1,-1 0 47,-4 0 0,-2 0 0,-5 0 0,-1 0-2811,0 0 2846,1 0 0,-1 0 0,1 0 0</inkml:trace>
  <inkml:trace contextRef="#ctx0" brushRef="#br0" timeOffset="57">15689 10554 7891,'-19'0'214,"2"0"1,3 0 558,2 0 1,4 2-1,1 3 1,1 6-423,4 4 0,4 8 0,5-1 0,1 5-365,2 6 0,8 3 0,-6 1 0,2 0-633,0 1 0,-3-3 0,-1-3 0,-2-7 647,2-7 0,6 1 0,3 0 0</inkml:trace>
  <inkml:trace contextRef="#ctx0" brushRef="#br0" timeOffset="58">16197 10033 9847,'0'-16'0,"2"1"0,1 2 0,2 4 643,2-1 0,0 6 0,3 4 0,-2 8 0,1 7 0,2 6 0,2 5 0,-1 6-289,1 5 0,-5 14 0,-1 4 0,-2 7-583,-2 4 0,-3-4 1,-3-6-1,-2-5-297,-2-7 1,0-7 0,-3-7 0,4-6-183,0-5 1,0-3 277,2-3 1,-3-6 394,-5-3 1,1-8 0,3-5 0,4-2 90,2-1 1,2-5-1,0 0 1,2-3-108,2-2 1,7-1 0,7-2 0,0 2-24,0 2 0,4-3 0,-2 5 0,2 0 38,-1 2 1,1 8 0,-4 2-1,0 1 82,0 4 0,-6 0 1,-4 4 260,2 2 1,-4 8 0,-2 7-225,-3 1 0,-6-2 1,-4-6-1,-2 0-22,-1 1 0,-2-1 1,-1 1-1,-3-1 18,-1 0 0,4-1 0,-1-1 0,5-2 44,3 2 1,5-3-1,-1 1 1,3 2-86,1 1 1,1-3 0,2 0-1,3 2-153,0 1 0,3-3 1,3-1-1,0 0-842,1 0 1,-1-4 0,1 1 0,-1-3-316,1-1 0,-1 0 1272,0 0 0,6-5 0,2-2 0</inkml:trace>
  <inkml:trace contextRef="#ctx0" brushRef="#br0" timeOffset="59">16594 10666 8196,'6'-12'1496,"2"-1"1,3 5-1,2 1-1124,-1 2 1,0 0 0,1 5-138,-1 0 0,1 0 7,-1 0 0,-1 6-262,-3 2 1,-2 3 0,-6 2-189,0-1 0,-4 0 1,-1 1-151,3-1 0,0 1 0,2-1 0,2 0 118,2 1 1,0-5 0,7-1-1,3-1-500,0-4 1,5 0 0,2-2-1,2 0 740,2 0 0,5-11 0,2-3 0</inkml:trace>
  <inkml:trace contextRef="#ctx0" brushRef="#br0" timeOffset="60">17140 10492 8201,'0'-5'2578,"0"5"-1820,0 7 1,0 4 0,0 1 0,0 2-605,0 3 1,-1-4-1,-2 4 1,-3-3-234,0-2 1,1-4-1,-2 1 84,2 0 1,2-3-463,7-2 1,-1-4 0,5-3 0,2-2 199,1-2 0,1 0 1,2-3-1,1 2 185,2-2 1,-1-1 0,-3-1 0,-1-1 132,1 1 0,-5 1 1,-1 1-1,0 3 483,0 2-510,-5 1 1,4 5 0,-6 3 0,0 5-187,0 2 0,-4 1 0,-2 0 0,1 1 103,-1-1 0,-2-4 0,2-1-616,0-1 895,3 4 0,-1-9 0,8 2-25,4-6 1,2 0 0,-1-5 0,0 0-21,0 1 1,1-4 0,0 2 0,-2 0-106,1 1 0,-2-4 1,2 4-1,-1-3-33,-1-1 1,4 5-1,-4 1-191,0 1 1,2 5-73,-5 0 0,5 5 0,-5 8 0,-1-1-47,-2 1 0,-1-1 0,1 0-99,3 1 1,-2-1 0,3-1 361,1-3 0,1 4 0,5-6 0</inkml:trace>
  <inkml:trace contextRef="#ctx0" brushRef="#br0" timeOffset="61">19608 10145 7964,'0'-12'81,"0"-1"1,0 1 0,0 0 1005,0-1 0,0 1-676,0-1 1,0 13-1,1 9 1,2 8-183,1 7 1,2 6 0,-3 5 0,1 3-203,-1 4 1,-2 3-1,-1-4 1,0-2-267,0-5 0,0-3 1,-1-8-1,-2-2-142,-1-5 1,-5-2 0,4-3 224,-2-3 0,4-3 137,-1-10 1,-1 3-1,0-7 1,3 0 49,0-2 0,2-3 0,2-3 1,2-2-40,4 0 1,3-5 0,2 2 0,0-2-90,4-1 0,2-1 1,5 8-1,-2 1 52,-2 3 1,1 1 0,2 8 0,-1 3 152,-1 0 0,-6 2 0,2 2 1,-5 2-35,-4 4 0,-2 7 0,-7 3 0,-4 0-68,-3 0 0,-11 3 1,-5-3-1,0 0-70,-4-1 0,1 4 0,2-4 0,0-2 44,0-1 0,2-2 1,2-1-1,6-1 36,5-2 1,1 0 0,4 5-6,3-1 1,10 0 0,6-1 0,4-1-270,4-2 0,2-4 0,4 3 0,1-1-418,-1-3 0,2-2 0,0-1 676,2 0 0,-5-6 0,4 0 0</inkml:trace>
  <inkml:trace contextRef="#ctx0" brushRef="#br0" timeOffset="62">20055 10480 8197,'0'-12'1249,"5"1"0,3 1-819,3 2 1,2 5-1,-1-1 1,1 2-331,-1 2 1,0 0 0,1 0 0,-1 0-175,1 0 0,-6 6 1,-3 4-1,-3 3 49,-1 4 0,0-1 0,-1-2 0,-3 1-61,-5 2 1,-2 4 0,-1-5 0,-1-1 95,1-1 0,4-3 1,1-1-1,1-2-42,4 2 1,2-4 0,4 1-1,5-1-520,7-3 1,-1-2-1,5-1 1,2 0 551,2 0 0,1-5 0,-1-2 0</inkml:trace>
  <inkml:trace contextRef="#ctx0" brushRef="#br0" timeOffset="63">20824 10269 8616,'0'-8'518,"0"0"0,-6 5 1,-2-1-1,-3 2 1,-3 4-1,-3 2 1,-3 4-1,-4 3 7,0 2 1,-1 3 0,0 2 0,0 1-319,0 3 1,5 2-1,0 2 1,2 2-335,3 0 0,3 1 0,4-4 0,3 0-458,4 0 0,2-2 0,5-2 0,5-5 176,4-2 0,6-7 0,-3-3 1,0-2 128,0-2 0,4 0 0,-3-2 0,0-2 118,-2-4 0,-3-2 1,-2 1-1,-1 0-1516,-3 0 1678,3-2 0,-9-7 0,3-2 0</inkml:trace>
  <inkml:trace contextRef="#ctx0" brushRef="#br0" timeOffset="64">20439 10567 8331,'-12'0'640,"6"0"1,6-2-43,7-2 0,5 3 1,5-5-1,4 2-210,2 0 0,6-6 0,0 4 0,-1-3-475,-2 1 0,3 1 0,-2-2 1,-2 2-673,-3 1 0,-5-4 0,2 4 759,-1-1 0,4-4 0,-3 4 0</inkml:trace>
  <inkml:trace contextRef="#ctx0" brushRef="#br0" timeOffset="65">21382 10294 8569,'0'-12'429,"4"-1"0,0 1 0,-1-1 0,-1 0 0,1-3 0,1 0 0,0-1-230,2-1 0,-3 5 0,5-5 1,0 1-206,-1 1 1,3-5 0,-5 4 0,1 2-33,-1 1 1,-1 2-1,-4 0 254,0-1-93,0 6 0,-5 6 0,-2 7 1,-1 0 23,0 4 0,1 1 1,-2 1-1,4 0 15,-1-4 0,6 3 0,0-4-60,7 0 1,6-1-1,3-3 1,5 1-230,2-1 0,2-1 1,1-2-1,2 0-292,1 0 1,0 0 0,-6 0 0,-1-2 69,-1-2 1,-5 3 0,4-4 0,-2 4 181,-3 1 0,-1 0 1,-2 0 275,0 0 0,-1 1 0,-2 4 58,-5 3 0,-3-1 1,-1 1-1,0 2 135,0 1 1,-5 5 0,-4 2 0,-3 1-104,-5 4 0,2 0 0,-5 3 0,-2 3-87,-2 4 1,-5 2 0,0-1 0,2-2 0,0-2 1,3-1-1,0-4 1,4-2 21,3-2 1,7-3 0,4-6 0,0 1 59,3-1 0,13-4 0,6-1 0,6-1-169,3-4 1,10 0 0,2-2 0,2 0-379,-1 0 1,-1-6 0,1-2-1,-3-3 97,-2-1 1,2-1-1,-6 1 1,-2-1-371,0 1 0,-4-2 1,-1-1-1,-4-1-973,-4 0 0,1 3 1598,-7 0 0,3 1 0,2-1 0</inkml:trace>
  <inkml:trace contextRef="#ctx0" brushRef="#br0" timeOffset="66">21989 10269 8188,'-5'-7'2902,"2"2"-2056,-5 5 0,0 7 0,-5 4 0,1 7-450,-1 5 0,-5 5 0,-4 10 1,-4 2-968,-3 1 1,-7 6 0,-1 0 0,-7 7 570,20-24 0,0 2 0,-6 9 0,-1 2 0,0 5 0,-1-1 0</inkml:trace>
  <inkml:trace contextRef="#ctx0" brushRef="#br0" timeOffset="67">4142 11770 8873,'0'-13'749,"0"1"0,0 4 0,-1 1-778,-3 1 0,1-2 0,-5 4 18,-2 1 0,-1-2 1,-1-1-1,-2 1 25,-3-1 0,4-2 0,-4 4 24,3 1 1,1 2-1,-3 1 1,0 0 65,1 0 0,-3 5 1,1 3-1,2 3-11,1 2 1,2-1 0,1 2 0,3 3-9,4 3 0,-2-1 0,2 2 0,1 0-50,2-2 0,5-1 1,1-6-1,2 1 0,2-1-201,-3 1 0,5-2 0,-2-3 64,2-4 0,1 2 0,1-2 0,-1-2-50,0 0 0,1-6 0,-1-2 1,1-1-19,-1-2 0,0-2 0,1-2 1,-2 1-17,-3-1 0,3 1 0,-3-2 0,3-1 114,2-1 1,-5-1 0,-1 5 0,0-1 226,0 1 0,-5-1 0,4 2 0,-2 2 52,0 0 369,0 7 1,-4-2 0,0 8-323,0 4 1,2 3 0,1 3 0,1 1-273,-2 1 0,1 2 0,0-2 0,2 1-255,2 3 1,0-5-1,3 1 1,-2-2-297,2-1 0,-1-1 0,1-1 569,-2-3 0,1 3 0,3-4 0</inkml:trace>
  <inkml:trace contextRef="#ctx0" brushRef="#br0" timeOffset="68">4713 11658 10285,'5'-4'463,"-5"0"1,-5 0 0,-9 4 0,-1 1-568,-2 3 1,-3-2-1,2 3 1,0 1 121,0 2 1,-4-1 0,3 1-1,-2 2 183,0 1 0,8 1 1,-1 2-1,5 1-32,4 2 0,1 5 0,5-2 1,3 2-81,5-1 1,3 1-1,3-4 1,3 0-207,1 0 1,1-3 0,2-5 0,-3-3-197,-1-2 0,4 3 1,-3-3-1,1-3-131,-4 0 1,2-1-1,0 2 1,0 1-353,0-1 1,2-2-1,-2-2 796,2-3 0,0 2 0,5-3 0</inkml:trace>
  <inkml:trace contextRef="#ctx0" brushRef="#br0" timeOffset="69">5221 11819 10060,'13'-6'0,"-1"1"0,2 4 0,3 1 266,3 0 1,4 0 0,2-1-1,1-2 1,4-1 0,-1 1 0,0 2-1,-2 1-280,-2 0 0,-1-5 0,-2 1 0,-1 2-89,-1 0 0,-7 1 1,0-2-1,-5-1-364,1 1 1,-3 2-22,1 1 1,-4 0-174,4 0 0,-3 0-550,3 0 173,-5 0 1038,2 0 0,-5 0 0,0 0 0</inkml:trace>
  <inkml:trace contextRef="#ctx0" brushRef="#br0" timeOffset="70">5184 12092 8515,'13'0'885,"3"0"1,2 0-1,1-1-371,3-3 0,2 2 0,1-2 0,1 2-414,3-3 1,-3 4 0,4-5 0,-1 2 0,0 0-1,-3 0 1,-2 0 0,-5 0-232,-1 1 0,3-2 0,-5 0 0,-1 3-772,-1 0 0,-6 2 0,1 0 903,0 0 0,2-5 0,2-2 0</inkml:trace>
  <inkml:trace contextRef="#ctx0" brushRef="#br0" timeOffset="71">22163 9488 8067,'-7'0'739,"2"-2"1,6 0-1,3-2 1,4 1 146,3 1 1,3 2-1,1 0 1,3 0-548,2 0 1,-4 0 0,3 0-340,-1 0 0,4 0 0,-2 0 0</inkml:trace>
  <inkml:trace contextRef="#ctx0" brushRef="#br0" timeOffset="72">22659 9525 8093,'8'-11'1560,"1"3"-544,0 4 0,-2 2 0,1 2 1,2 0-1615,1 0 1,1 0 0,1 0 0,-1 2 597,1 2 0,5-3 0,1 5 0</inkml:trace>
  <inkml:trace contextRef="#ctx0" brushRef="#br0" timeOffset="73">23044 9513 8484,'12'-5'0,"0"1"0,1 2 89,-1 0 0,1 2 0,-1 0 0,0 0 369,1 0 0,-1 0 0,1 0 0,-1 0-656,0 0 1,1 4 203,-1 0 1,1 1 725,-1-5 1,-4 0-339,1 0 0,-3-2 0,4-1-61,-2-1 1,1 0-1,3 4-1463,0 0 1,-3 0 1129,-1 0 0,0 0 0,5 0 0</inkml:trace>
  <inkml:trace contextRef="#ctx0" brushRef="#br0" timeOffset="74">23999 9389 10194,'0'-2'959,"1"4"1,2 10 0,1 0 0,0 1 0,0-1 0,2 1-461,0-1 0,-1 5 1,3-1-1411,2-1 1,1-1-1,1-2-3320,0 1 4231,-5-6 0,4 4 0,-4-4 0</inkml:trace>
  <inkml:trace contextRef="#ctx0" brushRef="#br0" timeOffset="75">24036 9116 8153,'-20'-9'0,"4"3"0,4-1 137,3 0 0,-2 4 0,4-2 1,-1 0 842,0 1 1,0 0 0,-5 4-1,1 0-483,-1 0 1,1 1-1,-2 4 1,-1 3-361,-2 3 1,1 7 0,2 4-1,0 4-14,2 3 1,-6 7-1,8 0 1,1 4-215,-2 0 1,1-2 0,2-1 0,4-1-163,2-3 1,2-2 0,2-8 0,3-1-9,8-1 0,0-6 0,8 1 0,1-2-76,2-1 0,0-5 1,1-1-1,0-2 119,0-2 1,0-2 0,-1-1 0,1 0 78,0 0 0,4-1 1,1-3-1,2-3 9,2 0 1,1-4 0,-1 3 0,-1-3 60,2-2 0,-5 1 0,0 0 0,-1-1 156,0 1 0,-1-5 1,-7 1-1,-5-1-16,-2-1 1,-3 3-1,-2-6 1,-2 1-28,-1 0 0,-3-3 0,-6 2 1,-3-1-44,-1 2 1,-5-4 0,-6 5 0,-1-2-17,-3 1 0,-7 0 0,-4 0 0,-4 2-98,-5 0 0,-7 5 0,-8 1 0,1 7-1435,2 3 1548,3 2 0,1 0 0,1 0 0</inkml:trace>
  <inkml:trace contextRef="#ctx0" brushRef="#br0" timeOffset="76">22833 10678 8069,'11'-8'341,"-2"1"0,0 2 0,0 1 1,2-1 395,2 1 0,-1 0 0,1 4 0,-1 0 0,0 0 1,2 0-1,1 0-987,2 0 0,1 0 0,-3 0 1,3 0-1416,1 0 0,-2 0 1665,3 0 0,1 6 0,4 1 0</inkml:trace>
  <inkml:trace contextRef="#ctx0" brushRef="#br0" timeOffset="77">23366 10641 8490,'7'-1'2506,"-2"-2"-840,1-1 0,-3 0-2233,5 4 1,-4 0 0,4 1-3711,2 3 4277,-4-2 0,5 3 0,-5-5 0</inkml:trace>
  <inkml:trace contextRef="#ctx0" brushRef="#br0" timeOffset="78">23664 10654 8082,'-6'-7'1279,"6"1"0,0 6-4362,7 0 3083,4 0 0,7 0 0,1 0 0</inkml:trace>
  <inkml:trace contextRef="#ctx0" brushRef="#br0" timeOffset="79">23875 10654 8078,'-2'-7'794,"-1"1"2543,-1 1-3060,0 3 0,5-3 0,4 6-277,3 3 0,3 3 0,1 6 0</inkml:trace>
  <inkml:trace contextRef="#ctx0" brushRef="#br0" timeOffset="80">24185 10542 10369,'-6'-4'0,"5"-2"0,5 1 0,3-1 0,4 4 434,4 0 0,0 2 0,4 0 0,1 0 0,-1 0 0,2 0 0,-1 2 0,0 2-598,-3 4 1,-4-1-1,-6 1 1,-2 2-237,-2 1 0,-3 1 0,-4 1 197,-4-1 1,-3 0 0,-3-1 0,-1-1 190,-2-2 1,1 1-1,3 2 1,2-2 394,3 0 1,-2-1 0,7 4-352,5 1 1,5-5 0,8-1 0,3-2-446,1-2 1,6-2 0,4-1 0,-2 0-232,0 0 0,-3-5 0,1-3 0,0-2-279,0 2 0,0-3 923,-1 2 0,-4-7 0,-2-3 0</inkml:trace>
  <inkml:trace contextRef="#ctx0" brushRef="#br0" timeOffset="81">24495 10331 7861,'-27'-12'0,"-1"1"0,-7 1 305,-5 2 0,-5 1 1,-9-1-1,-1 4 309,2 2 0,-3 4 0,10 2 1,4 5-188,2 6 0,4 5 0,3 6 0,4 3-5,3 4 0,5 3 1,3 1-1,3 0-104,4 0 1,7 2 0,1 1 0,7 3-124,9 1 0,5-3 1,9 3-1,3-2-374,3-7 1,7 1-1,-4-8 1,4-5-342,0-5 0,4-5 0,0-5 1,2-4-21,-1-3 1,-3-2 0,3-3 0,2-4 141,1-4 0,3-1 0,3-4 0,4-4 205,2-2 0,1-2 0,-4-1 1,-6-1 280,-5-2 0,-6-2 0,0 4 1,-7-2 172,-8 1 0,-1 2 1,-9 1 133,-4 0-321,-4 1 0,-7-1 1,-2 0-1,-3 0-128,-8 0 1,-6 5-1,-10-1 1,-4 0-589,-3 2 0,-8 1 1,-5 7-1,-8 3-910,-4 4 1552,25 2 0,-1 2 0,-27 6 0,27-3 0,1 1 0</inkml:trace>
  <inkml:trace contextRef="#ctx0" brushRef="#br0" timeOffset="82">6747 11509 8096,'0'-12'39,"1"0"472,3-1 0,-2 1 0,3-1 418,1 1 0,-5 6-172,3 6-652,-2 6 0,-2 6 0,0 2 98,0 3 0,0 2 1,1 7-1,2 2 1,1 1 0,0 1 1,-4-1-1,1 4-141,4 3 1,-4 9 0,3 1 0,-3-2-138,-1 0 0,0-10 0,0 1 0,0-6-454,0-6 0,0-6 1,0-1 276,0-2 1,0-6 257,0 1 1,0-12 0,2-3-82,2-7 1,-1-1 0,4-4 0,0 0-483,-1-3 348,-3-2 162,8-2-471,-4 0 164,5 0 23,1 1 149,-1-1 78,1 6 1,-5-4 0,0 7 0,2 2 0,1 3 211,1 3 0,-3 5 1,-1-1 83,1 3 1,1 2-1,0 3 1,-3 4-35,-2 3 1,1 2-1,-4 1 1,3 1-115,-3 1 0,0 2 0,-2-3 1,0 2-108,0-2 1,0 3 0,-2-1 0,0-2-73,-3-2 0,-4 0 0,-1-1 1,-4 1 113,-2-1 1,-2 0 0,3-1-21,-2-2 1,-3 2 0,2-4 0,0 1-1,0-1-211,3-2 1,1-1-1102,1-4 1352,7 0 0,0-11 0,6-2 0</inkml:trace>
  <inkml:trace contextRef="#ctx0" brushRef="#br0" timeOffset="83">7255 11943 11237,'13'-6'0,"1"0"0,1 2 281,1 0 0,1 0 0,-5 2 0,1 0 0,0-3 0,3 3 0,0 0 303,-1 2 1,-1 0-1945,-2 0 1,-3 0 1359,-1 0 0,0 0 0,5 0 0</inkml:trace>
  <inkml:trace contextRef="#ctx0" brushRef="#br0" timeOffset="84">7330 11782 8454,'0'-7'2073,"0"3"0,0 8-1666,0 5 1,4 6 0,1 1 0,1 1-93,-1 1 0,0 1 0,-5 6 0,0 0-318,0-1 0,0 0 0,0-2 1,0-1-584,0 1 1,0-4 0,0-2 0,0-2-3206,0-2 3791,0 1 0,5-1 0,2 0 0</inkml:trace>
  <inkml:trace contextRef="#ctx0" brushRef="#br0" timeOffset="85">8148 11398 8089,'0'-13'0,"0"1"0,0 0 453,0-1 366,0 6-409,-5-4 0,3 8 60,-2-5 290,3 5-292,1-2 1,0 5-234,0 0 236,0 5-305,0 2 0,0 11 0,1 4 0,2 7 1,3 7 310,0 4 0,-1 7 1,1-3-159,0 0-285,-2-1 0,-5 2 0,-2 1 0,-3-4-194,0-2 0,-3-2 0,-3-3 0,1-3-161,3-7 1,1-6 0,4-6-193,-1-1 1,-2-4 237,2 1 1,3-12 0,-3-1 0,4-6 88,4-2 0,-1-6 0,5-3 1,0-2-69,-1-2 0,7-4 0,-5 0 0,2 1-131,5 2 0,-4 3 0,5 1 1,-4 2 156,0 3 0,-1 1 1,1 7-1,-1 2 388,0 1 1,1 2-1,-1 4 226,1 0 0,-1 2 0,-1 2-97,-3 4 1,2 3 0,-6 1 0,-1 1-111,-2-1 0,-6 1 0,-4-1 1,-3 2-75,-5 2 1,2-2-1,-5 3 1,-1-4-76,2 0 0,-1-2 0,5-1 1,-1-4-92,1 0 0,5 4 66,2-2 0,10 1 1,2 1-1,8-3-61,4-1 1,3 3 0,6-2 0,0 1-210,0 1 0,-2-7 0,-1 4 1,-2-2-442,-3 0 1,4 0 0,-4-4 705,-2 0 0,-1 6 0,-2 1 0</inkml:trace>
  <inkml:trace contextRef="#ctx0" brushRef="#br0" timeOffset="86">8582 11919 8031,'7'-9'2609,"-1"2"-1081,-1 2 0,-3 2-1274,2 7 0,-3 3 0,-2 7 0,-2 1-145,-1 2 0,-2 3 1,4-2-1,-2 0-179,1 0 0,-3-1 0,2-5 0,1 0-707,2 1 0,1-1-564,0 1 1,0-5-2496,0 0 3836,0-5 0,-5-3 0,-2-7 0</inkml:trace>
  <inkml:trace contextRef="#ctx0" brushRef="#br0" timeOffset="87">8744 11807 8031,'5'-12'1302,"-2"5"-592,5 3 0,-4 2 1,5 4-1,-1 2-416,-1 4 0,-2 4 1,-5 4-1,0 1-198,0 3 0,0-4 0,-1 4 0,-2-2-137,-1-3 1,-4-2 0,2 0-1,1-1-404,-1 1 0,1-5 181,1 0 0,2-6 215,-2-2 1,8-6 0,4-6 0,3-1 8,2 1 0,-5-2 0,0-1 1,2-3 44,1-1 0,0 4 1,-1-2-1,-3 3 164,-2 2 0,5-1 108,-2 1 0,-2 7-237,-2 5 0,-3 6 0,-1 10-75,0 0 0,0 1 0,0-5 0,0 0-367,0 1 0,0-5 0,0 0 29,0 2 0,6-4 338,2-2 1,3-3 0,0-2 0,-1-3 89,-2-5 0,0-2 0,3-1 1,-1-1-54,-2 1 0,-1 0 0,3-1 0,-4 1 64,0-1 1,2 1-1,-2 1 1,-1 1 438,1 2 0,-1 5-496,-1-1 0,-2 8 0,2 5 0,-3 2-127,-1 1 0,0 2 1,0 1-1,0 3-356,0 1 0,0-2 1,0 2-1,0-1 474,0-3 0,0 4 0,0 1 0</inkml:trace>
  <inkml:trace contextRef="#ctx0" brushRef="#br0" timeOffset="88">9339 11410 8213,'5'-7'369,"4"3"1,2 3-1,3 4 1,1 3 0,1 8-1,1 4 1,-1 4 0,1 2 148,-2 0 0,-1 7 1,-2 2-1,1 3-684,-1 1 1,-5 6 0,-4 3 0,-6 5-435,-5 3 0,-9 0 0,-4-5 1,-2 0-97,-2-4 1,-5-3-1,-3-9 1,-3-4 25,-1-3 1,0-3 669,-1-2 0,-4 2 0,-2-3 0</inkml:trace>
  <inkml:trace contextRef="#ctx0" brushRef="#br0" timeOffset="89">6362 11435 8096,'6'-12'415,"-6"6"1,0 6 0,-8 10 0,-8 9 0,-6 11-1,-2 8 859,-1 3 1,-7 6-1,7-2 1,-1 5-1201,0 4 1,8 10-1,11-28 1,2 0-1,1-1 1,2 0-647,1 34 1,9-7 0,9-7 0,12-4-467,9-7 0,12-11 1,9-8 1037,6-7 0,4-4 0,-32-8 0,0 0 0</inkml:trace>
  <inkml:trace contextRef="#ctx0" brushRef="#br0" timeOffset="90">10033 11547 8076,'0'-13'178,"0"5"0,2 0 1,1-2-1,1-1 937,-1-1 1,2-1 0,-2 2-508,-5 3 0,-3 9 0,-9 13 0,-2 8-257,-5 6 1,-3 6-1,0-1-299,-1 3 0,0-2 0,3 4 0,4 4 0,7 8-313,4 8 1,4 0 0,9 7 0,6-8-606,8-7 0,3-3 0,2-10 0,0-5-936,-1-5 1,7-9 1801,2-5 0,3-1 0,1-5 0</inkml:trace>
  <inkml:trace contextRef="#ctx0" brushRef="#br0" timeOffset="91">10480 11894 8082,'8'-4'107,"-1"-2"0,-1-1 1,-4-2 801,0-2 1,-2 2 0,-2 2-395,-2 2 0,-3 1-486,-5 4 1,4 0 0,-1 1 0,0 3-34,-2 5 1,-2 3 0,1 5 0,0 3-3,-1 4 1,1 0 0,-1 1 0,1 0 68,0 0 0,5-6 1,3-2-1,2-4-87,2 0 0,2-2 126,2-3 1,3-2 0,5-6-68,0 0 1,1-6 0,1-2 0,1-3-93,1-2 1,1-3-1,-3-2 1,1-1 13,1-3 1,2-2 0,-3-1 0,2 1-170,-2-1 0,3-4 1,-2 0-1,0 0-195,-3-1 0,0 4 0,-1-3 1,1 2 63,-1 3 1,-4-1 0,-1-1 0,-1-2 266,-4-1 0,0 4 0,-2 5 0,0-1 186,0 2 0,-4-1 0,-2 7 0,1-1 128,-1 3 0,-2 5 0,2-1 133,-1 2 1,1 6 0,-4 9 0,3 5 21,2 6 0,-4 5 0,5 6 0,1 5-73,2 1 0,1 2 1,0 2-1,0 5-248,0 5 1,0 0-1,1 5 1,2-5-229,1-8 0,5-1 0,-4-13 0,2-1-272,3-4 1,1-10 0,0-1 0,-2-4-617,0-1 1,-3-2 0,4 0 1043,-2-1 0,1 3 0,3-2 0</inkml:trace>
  <inkml:trace contextRef="#ctx0" brushRef="#br0" timeOffset="92">10939 11981 8375,'8'-4'0,"0"-2"671,2-1 1,1 3-1,1-3 1,1 0-126,-1 0 0,5 3 1,-1-3-1,0 2-339,-3 2 0,4 2 0,-1 1 0,0-2-46,-3-2 0,0 3 0,-1-3 0,1 2-635,-1 2 0,-4 0 0,0 0-1959,2 0 0,-3 0 2433,1 0 0,1 0 0,3 0 0</inkml:trace>
  <inkml:trace contextRef="#ctx0" brushRef="#br0" timeOffset="93">11125 11832 8375,'-12'-2'1889,"-1"-2"-1231,6 3 0,3-2 0,7 10-268,1 5 0,1 5 0,0 0 0,2 2-118,-1 0 0,1 5 0,-4-4 0,1 2-396,-1-1 1,-2 2 0,1-3 0,0-1-1264,3-2 1,-1-4 1386,-4 0 0,0 5 0,0 1 0</inkml:trace>
  <inkml:trace contextRef="#ctx0" brushRef="#br0" timeOffset="94">11720 11398 8614,'2'-13'746,"2"1"0,-3 4 1,5 8-1,-2 12-126,0 9 1,0 13 0,-3 3 0,2 2-288,1 0 0,0 2 0,-4 0 0,0 1-249,0 0 0,-5-3 1,-2 2-1,-1-4-182,-1-3 1,3-1-1,-4-9 1,3-4-518,2-5 0,-1-3 56,2 1 1,3-8 448,-4-5 0,4-5 1,1-9-1,0-1-82,0-2 0,4-5 1,2 1-1,1-3-148,2-5 0,2 3 0,2-3 0,-1 2 36,0 3 0,2 4 0,1 4 0,3 2 256,2 2 1,-5 5 0,3 3-121,0 2 0,-5 2 0,4 0 0,-5 2 173,-3 2 0,-4 3 0,-5 5 0,-1 0 700,-3 1 0,-3 1 0,-7 1 0,-1 1-447,-2-1 0,-1-1 1,3-1-1,-3-1-239,-1 0 1,5 1-1,0-1 1,6 1 69,3-1 1,-4 0-1,5 1 1,1-1-50,2 1 0,2-1 1,2 0-1,3-1-88,1-2 0,6 0 0,7-3 0,0-1-545,1 1 1,4-2 0,2-4 0,-2-1-806,-3-3 0,-1-3 1398,4-6 0,-1 1 0,1-1 0</inkml:trace>
  <inkml:trace contextRef="#ctx0" brushRef="#br0" timeOffset="95">12154 11894 8473,'9'-4'0,"-1"-2"0,1-1 0,3-1 761,0 1 1,4-2 0,1 3-1,-2 0-195,-1 1 0,-2-3 1,1 4-162,-1 1 0,-4 1 0,-1 4-468,-1 2 1,-3 3 0,-6 5-1,-3 1-20,-1-1 0,-1 5 0,-4-1 1,-1 1-98,1 1 0,0-5 0,0 4 0,3-3 28,1-2 1,5 0 0,-1 1-73,2-1 1,4-5 0,2-1-1,4-2-139,3 0 1,6 0-1,1-4 1,1-1-557,3-3 0,1-2 1,2-4 918,0 2 0,0-6 0,0-5 0</inkml:trace>
  <inkml:trace contextRef="#ctx0" brushRef="#br0" timeOffset="96">12663 11695 11285,'7'6'540,"-3"2"1,-3 5-1,-1 2 1,-1 3-274,-3 1 0,1-3 0,-4 4 0,2-2-3,2-3 0,-3-1-454,2-2 1,-1-1-65,0-3 1,4-4-1,-2-6 5,6-2 1,3-6 0,3 2 0,-2-3 21,-1-2 0,3 1 0,0-1 0,0 0 54,-1-4 1,4 3 0,-6-2 0,3 2-52,-1 2 0,-4 3 901,4 1-548,1 5 0,-1 3 0,-1 9-84,-2 2 0,-1 5 0,-4 1 16,0-2 1,0-1 0,0-2 251,0 0-80,0-5 0,2-1 0,2-6-168,4 0 1,-1-4 0,1-2 0,2-1-98,1-2 1,1-2 0,1-2 0,-1 1 43,1-1 1,3 1-1,1 0 1,-2 1 75,-1 2 0,-6 0 0,0 5-71,2 1 0,-3 3-168,1 4 1,-4 3 0,3 7 0,-1 1-231,-4 1 1,1 1-1,0-3 1,2 1-101,2 1 1,-3 1-1,5-5 1,-1 1-143,-1-1 0,2-4 0,-3-1 623,1-1 0,1 3 0,4-2 0</inkml:trace>
  <inkml:trace contextRef="#ctx0" brushRef="#br0" timeOffset="97">13171 11348 8155,'6'-7'378,"-3"-2"1,5 3-1,1 1 1,2-1 0,3 3-1,3 3 1,3 4 671,4 5 0,1 2 1,-2 3-1,-1 3-604,-1 8 1,-6 3-1,0 8 1,-5 4-202,-6 2 0,-3 0 0,-3 5 0,-5 2-446,-6 3 0,-6 2 1,1-4-1,-1-2-45,-3-2 0,2-4 0,0-5 0,-1-2-283,2-6 1,-5 0 0,4-10 0,-4 0-26,-1-2 1,-1-3 0,-1-2 0,-2 1 553,1-1 0,-3 0 0,-1 1 0</inkml:trace>
  <inkml:trace contextRef="#ctx0" brushRef="#br0" timeOffset="98">5531 13097 8045,'5'-8'532,"-1"-1"0,5 7 0,0-3 0,2 4 1,2 1-1,3 0 0,0-1 22,-1-3 0,7 2 0,0-2 0,0 3-353,2 1 0,3-4 0,2-1 1,-1 3-421,-2 0 0,-1 2 0,0-1 0,-2-2-1009,-2-1 0,1 0 1,-6 4-1,0 0 1228,-3 0 0,5 0 0,2 0 0</inkml:trace>
  <inkml:trace contextRef="#ctx0" brushRef="#br0" timeOffset="99">5507 13333 8067,'-13'12'354,"6"0"0,3 1 197,3-1 1,8-5 0,5-3 0,7-2 111,5-2 1,10-2-1,5-2 1,2-3-357,2 0 1,2-4 0,-2 3-1,1-3-289,3-1 1,1 3 0,1 1 0,-4 0-19,-4 1 0,-2-4 0,-2 4 0</inkml:trace>
  <inkml:trace contextRef="#ctx0" brushRef="#br0" timeOffset="100">6821 12861 8072,'0'-8'-395,"0"0"1,0-2-1,0-1 507,0-1 1,0-1 0,0 1 0,0-1 0,0 1 489,0 0 1,0 3-1,0 1 360,0-2 0,0 4-353,0-3 1,0 5-397,0-4 0,0 6 1,2 2 25,2 7 0,1 4 0,5 3 0,-2 3-27,2 3 0,1 4 0,0 2 0,-1 3-115,-2 4 1,-5 4 0,1 3 0,-3 0-253,-1-4 1,0 1 0,0-5 0,-1-2-218,-3-5 1,2-4 0,-3-8 0,1 1-841,-1-3 972,1-1 0,4-5 0,0-5 162,0-6 0,4-7 0,2-2 0,1-3-209,2-1 1,1-2-1,0-5 1,-2-2 1,2-1 0,1 5 0,1 4 0,1 1 262,-1 0 1,0 5 0,2 0 0,1 6 27,2 2 1,3 2-1,-3 6 1,-2 2 23,-1 4 0,2 4 0,0 5 0,-4 2 72,-2 1 1,-8 3 0,3-2-1,-4 2-161,-1 2 1,-1-4-1,-4-1 1,-3 1-7,-3-2 1,-3-1 0,-1-6 0,-3 1 45,-1-1 1,0-1 0,-3-2 0,2-4-15,2 1 1,-2-5 0,2 3 0,0-2-165,0-2 0,2 0 0,3 0 0,1 0 198,-1 0 0,1-6 0,-1-1 0</inkml:trace>
  <inkml:trace contextRef="#ctx0" brushRef="#br0" timeOffset="101">7479 13146 8646,'-2'-11'0,"-1"2"466,-1 1 0,-5-1 0,0-3 0,-2-1 0,-1 2-244,0 3 1,-1-1 0,1 4 0,-1 3-146,1 0 1,-6 2 0,-1 0 0,-2 2-54,0 2 0,5 3 1,-3 5-1,1 2 19,3 2 0,2-2 0,5 4 0,4-1-85,2-1 1,2 1-1,2-5 1,2 0 40,4 1 1,7-5 0,3-1 0,2-1 14,2-4 1,0 0 0,-2-2 0,-2-2 14,0-2 0,-4 1 0,4-5 0,-2-1 9,1-3 1,-1-4-1,-2-2 1,1 0-52,2 0 1,-1-4-1,-3 1 1,1-2-161,2-2 1,-6-1-1,2-3 1,-1-3-159,0 1 1,-4-5 0,-1 4 0,-2-1 16,0 0 1,0 10-1,-5-2 1,-2 3 81,-1 3 1,-6-2 0,2 7 580,-3 3 0,-2 3 0,1 0 115,0 3 0,1 5 1,1 3-1,3 3-109,2 1 0,-4 2 0,4 6 0,-2 3-169,-3 2 1,5 2-1,1 8 1,2 6-160,2 4 0,0 11 1,0-2-1,2 4-70,2 2 0,1-11 1,5-1-1,-2-9-96,2-4 0,1-6 0,1-6 0,1-2-285,-1 1 0,5-2 0,-1-5 0,-1-2 424,-1 1 0,4 3 0,1 0 0</inkml:trace>
  <inkml:trace contextRef="#ctx0" brushRef="#br0" timeOffset="102">7987 13122 8904,'13'0'357,"-1"0"1,0 0-1,2-2 1,3 0-1,5-3 1,4 3-277,3 0 1,4 2 0,-4-1 0,-2-2-151,0-1 1,-3 0 0,1 4 0,-1 0-529,-4 0 0,-2-2 0,-5 0-299,-1-2 1,-4-2 895,1 2 0,-7-3 0,4-5 0</inkml:trace>
  <inkml:trace contextRef="#ctx0" brushRef="#br0" timeOffset="103">8173 12911 8197,'0'-7'1151,"0"3"1,0 8-858,0 4 1,0 5 0,0 5 0,0 6 24,0 8 0,4 4 0,2 1 0,1 0-244,2 0 0,2-1 1,2-3-1,-1-4-698,1-2 0,-5-3 1,0 0 622,2-4 0,1 4 0,1-5 0</inkml:trace>
  <inkml:trace contextRef="#ctx0" brushRef="#br0" timeOffset="104">9091 12626 8266,'0'-7'1331,"0"3"1,0 9-1061,0 7 0,4 2 1,2 6-1,-1-1 127,1 0 0,-1 2 1,-2 5-1,1 2-175,-1 0 0,2 7 1,-1-2-1,-1 1-298,-1 0 0,-2 1 0,-2-2 0,-1 2-232,-1-2 1,-4-3 0,2-6 0,0-4-140,-4-3 1,4-3 0,1-3-24,-1-3 1,4-3 379,-7-5 1,7-1-1,-3-3 24,4-4 1,1-3 0,0-3 0,0-1-90,0-2 1,1-6 0,2-2 0,3-5-66,1-2 1,1-4 0,4 4 0,2 1 110,3 2 1,-2 3 0,4 2 0,0 4 90,1 3 0,-5 7 0,3 3 1,-2 2 135,1 2 1,-1 2-1,-3 1 1,-1 1 56,1 3 1,-5 3 0,-1 6 0,0-1-74,0 0 1,-5 1 0,2-1-1,-2 1-123,-2-1 0,-2 2 0,-2 1 1,-4 2 12,-3-2 0,-3-2 1,-1 1-1,-3 1-3,-1 2 1,-2-1-1,-4-3 1,2-2-21,2-3 1,3 3 0,6-4-1,0 1 92,-1 1 0,6-5 0,3 4 117,3 2 0,1-3 0,1-1 0,3 1-79,5 0 0,2 0 1,1 3-1,0-3-94,1-2 0,3 3 0,1-2 0,-2-1-231,-1 1 0,2-2 1,2-4-1,0 0-1009,0 0 1,3 0 1233,-5 0 0,6 0 0,-2 0 0</inkml:trace>
  <inkml:trace contextRef="#ctx0" brushRef="#br0" timeOffset="105">9562 13109 11037,'0'13'347,"0"-1"1,0 0 0,0 1 0,0-1 0,0 1 0,0 0 0,0 3-570,0 0 1,0 1-1,0-5 1,0 1-764,0-1 1,0 0 0,0 1 984,0-1 0,-5 1 0,-2-1 0</inkml:trace>
  <inkml:trace contextRef="#ctx0" brushRef="#br0" timeOffset="106">9971 13097 8322,'0'-13'0,"0"1"0,0 0 204,0-1 0,0 1 0,0-1 1,0 1-1,-1 1 0,-2 1 0,-2 2 1,-2 0-111,-3 1 0,-1-3 0,-1 6 1,-1 1-7,1 2 0,-2 1 0,-1 0 0,-1 0 61,0 0 1,-1 6 0,-1 2 0,0 4-30,0 5 0,1 2 1,6 6-1,2 0-127,0-1 0,7 1 1,-3-1-1,4-4-159,1-3 0,1-1 1,5-2-1,5-4-2,4-3 1,6-3-1,-3-4 1,0 0 84,0 0 1,2 0 0,-3-1-1,-2-2 17,-1-1 0,-2-6 0,2 2 0,0-3 311,-2-2 1,7 1 0,-6-2-1,-1-2-186,-2-5 0,1-3 0,-3 0 1,2-3-173,-2-1 0,2 0 0,-5-5 1,1 0-142,-1 1 0,-1-2 1,-4 5-1,0 1 75,0 2 1,0 3 0,0 1 0,0 2 171,0 2 0,0 2 0,-1 3 0,-2 1 428,-1 0 0,0 3 1,3 2 1048,-4 2-1221,4 1 0,-9 9 0,6 5 1,1 4-99,2 2 1,1 6-1,0 0 1,0 6-125,0 5 0,0 4 0,0 5 1,0 2-299,0 0 1,0 3 0,0-6 0,0-2-3,0-5 1,0-4-1,0-6 1,0-4-126,0-3 0,0-3 1,1-3-1,2-2-24,1 0 1,6-5 0,-2 3 0,3-2 421,2-2 0,-1-2 0,1-1 0</inkml:trace>
  <inkml:trace contextRef="#ctx0" brushRef="#br0" timeOffset="107">10257 13010 7564,'1'-11'0,"2"1"681,1 2 0,0 4 0,-2-3 189,2 2 1,-3 2-1,3 7-614,-2 4 0,2 3 1,0 2-1,-1 0-52,-2 4 0,-1-3 0,0 4 0,0-2-213,0 1 1,0-1 0,0-3 0,0-1-321,0 0 1,0 1-312,0-1 1,0-3-72,0-1 628,0-5 0,0 1 1,0-8 90,0-5 0,1-2 1,3-2-1,3-3-51,0 0 1,4-2-1,-2 1 1,2-2-78,1 0 1,0-3-1,-1 5 1,-1 2 61,-2 1 0,1 2 0,3 1 298,0 3 0,-3-2 66,-1 6 1,-1 5 0,1 7-313,-4 3 1,-2 2-1,-2 1 1,0 1-83,0 1 0,0 2 0,0-3 0,0 2-101,0-2 0,0 3 0,0-1-104,0-2 0,1-3 362,3-4 0,-1-2 126,5-6 1,0 0 0,3-1-114,-2-4 1,2-2 0,-3-5 68,3 0 1,0-5 0,-1-1 0,-2 0-116,2 0 0,1 2 0,0 3 0,-2 1 78,0 0 0,-3 3 0,4 2 14,-2 2 0,-5 2 0,1 7-113,-2 5 0,-2 2 1,0 2-1,0 4-292,0 4 0,0-2 0,0 2 0,1-1-138,3 0 1,-2 2 0,3-6 0,1-1-285,2-1 0,-1-2 699,1 1 0,0-1 0,5 1 0</inkml:trace>
  <inkml:trace contextRef="#ctx0" brushRef="#br0" timeOffset="108">11237 13060 8067,'1'-7'320,"3"3"0,6 2 0,3 2 13,4 0 1,6 0-1,1 0 1,3 0 0,2 0-1,2 0 1,0 0 0,2 0-284,1 0 1,-8 0 0,0 0-1,-5 0-930,-4 0 1,0 0-414,-5 0 1293,-5 0 0,4-5 0,-4-2 0</inkml:trace>
  <inkml:trace contextRef="#ctx0" brushRef="#br0" timeOffset="109">11323 12898 8277,'9'6'1472,"-1"2"0,2 5-862,1 3 0,0 5 0,-2 6 1,-1 4-388,2 0 1,-4-3 0,-1 1 0,-1-3-811,0-1 0,1 0 0,-5-2 0,0-2-2311,0-5 2898,5-2 0,2-1 0,5-1 0</inkml:trace>
  <inkml:trace contextRef="#ctx0" brushRef="#br0" timeOffset="110">11906 12576 8375,'4'-8'0,"2"1"419,1 1 0,1 2 0,3 6 0,-3 2 0,-4 5 0,-1 5-53,1 3 1,2 5 0,4-2-1,-4 4-134,0 1 1,4 4-1,-4 1 1,3 3-102,-1 6 0,-5-2 0,1 4 0,-3-2-293,-1-2 1,0-1 0,-1-3-1,-2-4 169,-1-3 1,-4-7 0,2-2-1036,-1-4 934,5-6 0,-4-2 1,6-10-1,0-3-38,0-3 0,0-1 1,0-2-1,1-1-59,4-2 0,0-5 0,5 1 0,-2-2-19,2-2 0,1 2 0,1 2 0,0 5 72,1 2 1,1 1 0,1 2-1,1 2 77,0 0 1,-3 7 0,0-2 0,-1 2 185,1 2 0,-1 0 0,0 2 5,1 2 1,-6 7 0,-2 5-1,-1 1-27,0 1 0,1-4 0,-5 3 0,0 0-86,0 0 0,0-1 0,-2-4 0,-1 1-43,-1-1 0,-1 1 0,1-1 0,-5 0 0,-2 1 0,-1-2 1,-2-1-1,-1-2-40,-2 1 0,-5-2 0,3 0 1,-2 0-107,1 0 0,3 0 0,-2 1 18,1-4 1,1-1 114,5 1 1,1-4-18,3 0 1,4 0 0,8-5-1073,4-1 1128,3 5 0,7-10 0,1 4 0</inkml:trace>
  <inkml:trace contextRef="#ctx0" brushRef="#br0" timeOffset="111">12526 12576 8169,'0'-8'1534,"0"-1"-756,6 1 0,-5 3-560,3 5 1,-2 7 0,-2 9-1,1 5-54,3 2 0,-2 6 0,2 1 1,-3 2-58,-1 3 0,0 2 0,0 3 0,0 1 8,0-1 0,-1-1 1,-3-4-1,-3-1-186,0-6 0,-3-3 0,6-3 0,0-2-350,-2-2 1,5-6 0,-4-5-137,-1-2 484,5-1 0,-6-4 0,4-1 0,-1-3-35,1-4 1,2-5-1,1-2 1,1-3-12,3-1 1,3-3 0,6-6 0,-1-1-177,0 2 1,1 1 0,-1 1 0,1 1 74,-1 4 1,0 2 0,1 7 0,-2 1 218,-3 2 0,3 5 0,-3-1 180,3 3 1,0 2 0,-1 3-117,-2 4 1,-5 3-1,1 2 22,-2-1 0,-2 1 0,0-1 0,0 0-67,0 1 0,-6-2 1,-2-1-1,-3-2-20,-2 1 1,0 1-1,-3 0 1,0-2 74,1 2 1,1-3-1,2 1 47,-1 1 1,1 2 0,1 2-37,2-1 1,4-3 0,6-3 0,3 1-40,5 0 1,3-3 0,3 3-1,3 0-159,2 0 0,-5-4 1,1 1-1,-1-3-340,2-1 0,-3 0 1,2 0-1,-1 0-214,2 0 0,-3-1 1,2-2 667,-2-1 0,-2-6 0,1 3 0</inkml:trace>
  <inkml:trace contextRef="#ctx0" brushRef="#br0" timeOffset="112">12886 13109 7894,'7'-5'144,"0"3"0,-3-2 0,3 1 0,1 1 0,0-2 0,2-1 313,1 0 1,1 4 0,1-4-281,-1 4 0,-3 1 190,-1 0-430,0 0 0,-1 1 0,-3 4-49,-3 3 1,-6 3 0,-2 1 101,0 1 1,-4-1-1,4 0 1,-1 1 1,0-1 0,4 1 1,-3-1-30,1 0 1,2-3 85,4-1 0,0-4 0,1 3-19,4-1 0,-3-2 0,7-4 1,0 0-323,2 0 1,2-2 0,-1 0 0,0-4 291,1-1 0,5-1 0,1-5 0</inkml:trace>
  <inkml:trace contextRef="#ctx0" brushRef="#br0" timeOffset="113">13258 12898 8371,'0'-12'2012,"1"5"-1520,4 3 0,-3 4 0,5 4 0,-1 4-327,-3 3 1,-2 6 0,-1 1 0,0 0 36,0 0 0,0 2 0,0-2 1,0 0-266,0 0 0,-4-1 1,0-5-1,0-1-914,-2-3 472,5 3 465,-5-9 0,6-2 1,0-9 16,0-2 1,1-1-1,2 0 1,3-1-4,1 1 0,0-2 0,2-2 0,-1-4-88,2 1 0,-3-3 1,1 4-1,1 0 36,-3 0 0,4 2 0,-4 3 0,0 1 167,4-1 0,-3 7-134,1 1 1,1 4 140,3 1 1,-4 1 0,-1 4 0,-1 3-80,-4 3 0,0 5 0,-1 2 0,2 0 9,1 0 0,0 4 1,-4-3-1,0 2-13,0 0 1,0-6 0,0 1 0,0-2-37,0-1 0,0-5 29,0 0 1,2-5 55,2 1 1,1-4 0,5-3-1,-2-2-55,2-2 1,1-1-1,1-5 1,-1-1 36,-3-2 1,3 2 0,-2-4 0,2 2-23,1-1 0,-1-5 0,-1 3 0,-2 0-101,2 2 1,-3 5 0,0 2 87,-2 2 0,5 5-22,-2-1 1,-3 8 0,1 4 0,-2 5-19,0 3 1,0-2-1,-4 4 1,0-2-1,0 1 1,0 4-1,0-4 1,0 1-60,0 0 0,5-1 1,-1-5-1,-2 1-589,0-1 1,-2 0-1,0 1 679,0-1 0,0 1 0,0-1 0</inkml:trace>
  <inkml:trace contextRef="#ctx0" brushRef="#br0" timeOffset="114">14015 13084 8043,'12'0'615,"7"0"1,5 0 0,5 0 0,2 0 0,4-1 0,1-2 0,0-1-226,-3 1 1,2-2 0,-2 1 0,2 0-432,-2-2 0,1 5 1,-5-5-1,-2 2-453,-5 0 0,0-4 0,-6 4-2366,-1 1 590,-6-4 2270,-4 0 0,-10-5 0,-2-1 0</inkml:trace>
  <inkml:trace contextRef="#ctx0" brushRef="#br0" timeOffset="115">14201 12849 8523,'5'-7'1494,"3"3"0,-1 2 1,0 5-1006,-1 5 0,2 2 1,-4 11-1,0 1-121,2 1 1,-5 12 0,5 2 0,-2 1-113,0 1 0,0-2 0,-4-1 1,0-3-604,0-4 1,0-3 0,0-2-1,0-4-899,0-3 1,0-3 0,0-2-2737,0 1 3982,0-1 0,0-5 0,0-2 0</inkml:trace>
  <inkml:trace contextRef="#ctx0" brushRef="#br0" timeOffset="116">15205 12477 8235,'0'-6'588,"0"6"1,0 9-1,0 6 1,0 5 0,0 4-24,0 1 0,2 4 0,0-1 0,3 0-296,-3-2 1,0 3 0,-2 0 0,0 0-264,0 1 1,-6 1-1,-2 2 1,-2-3-47,2 0 1,-3-5-1,3 1 1,-2-5-193,2-3 0,-2-2 1,5-5-974,-2-2 1072,4-4 0,-3-6 0,6-3 0,2-5-67,2-2 0,-1-5 0,5-2 0,2-1-149,1-3 1,5-6 0,1-1 0,-2 2 73,-1 0 0,-2 7 0,2 0 0,1 4 124,2 5 1,-1 0-1,-4 5 1,1 1 519,-1-1 0,1 2 0,-1 4-72,1 0 1,-7 6-1,-1 2-126,-4 3 0,-2 1 0,-4 2 0,-3 1-141,-3 2 1,-5-1-1,-2-3 1,0-1-108,0 1 1,-3-1 0,5 0 0,0-1 60,3-2 0,0 0 116,1-4 0,5 4 0,3-1 50,2 3 0,8 2 0,2-1 1,3 1-15,2-1 0,0 0 0,3 2 0,0 0-36,-1-2 1,0 4 0,1-10 0,0 3-203,-1-1 1,3-5-1,0 1 1,0-3-815,0-1 0,-1-1 916,-5-3 0,6-3 0,1-6 0</inkml:trace>
  <inkml:trace contextRef="#ctx0" brushRef="#br0" timeOffset="117">15590 12985 8130,'1'-7'2033,"2"2"699,1-1-2301,6 5 1,-5-3 0,5 8-100,-2 4 1,-5 7 0,1 2-1,-3-1-396,-1 2 1,0-2-1,0 3 1,0 0-775,0 0 0,0-3 0,0 0 0,0-2-2376,0-2 3214,0 1 0,0-1 0,0 0 0</inkml:trace>
  <inkml:trace contextRef="#ctx0" brushRef="#br0" timeOffset="118">15900 12452 8169,'0'-12'133,"0"-1"1,0 5-1,0 2 1,0 6-1,1 10 751,3 8 1,-1 5 0,4 4-1,0 1-523,0 6 0,-4 1 0,2 3 0,-1-1-231,0 0 0,0 0 0,-5 2 0,-2-1 8,-1 0 0,-5 4 1,0-9-1,0-2-183,0-4 1,0-3-1,3-4 1,1-3-488,-1-3 0,2-6-34,4 0 490,0-5 0,0 1 0,0-8 0,0-4-11,0-3 0,0-3 0,0-3 0,0-3-479,0-4 0,1-2 1,4-1-1,1-4 105,1-1 0,8 5 0,-2-1 1,1 6 242,-1 6 1,0 3 0,1 5-1,1 4 424,1 3 1,1 1-1,-5 0 1,1 0 119,-1 0 1,-4 0-1,-1 1 1,-1 3 279,-4 4 1,0 5-287,-2 3 0,-6 2 0,-2 3 0,-3-5-205,-1-2 1,-1-1 0,-1-1 0,-1 0-142,-1 1 0,-1 3 1,6 1-1,2-1-74,0 2 0,7-2 0,-3 3 0,4-1-40,1-3 1,0 0 0,0 0 0,1 0-66,4-4 0,-3 0 0,7-5 0,2-1-139,4 1 0,0-2 0,6-5 0,1-3-627,1-5 971,7-2 0,-3-7 0,3-1 0</inkml:trace>
  <inkml:trace contextRef="#ctx0" brushRef="#br0" timeOffset="119">16321 13035 8144,'5'-8'457,"0"1"350,2 1 0,-3 1 1,4 2-1,2-1-383,1 1 0,-3 0 0,1 1-267,0-3 1,2 1 0,2 4-151,-1 0 0,-5 2-331,-3 2 1,-2 3 0,-2 5 0,-2 0 159,-2 1 1,1-1-1,-5 1 1,-2-1 17,-1 0 0,3 1 0,1-1 201,2 1 1,0-1-110,5 0 1,6 0 0,2-4 0,3-4-316,2-3 1,3-1-1,2 0 1,1-1-950,3-3 0,1 1 1318,-3-5 0,9-1 0,-3-3 0</inkml:trace>
  <inkml:trace contextRef="#ctx0" brushRef="#br0" timeOffset="120">16966 12824 8959,'5'-8'2109,"-1"-1"1,1 7-1420,-1-2 0,2 4 0,2 4-491,-4 4 0,-1 9 0,0 3 0,1 4-74,-1 0 1,-2 5 0,-1 2-1,0 0-225,0 4 0,-4-1 0,-2-2 0,-1-6-353,-2-4 1,3-7 0,1 2-57,-1-3 1,4-3 404,-7-3 0,7-4 0,-3-8 165,4-4 1,1 1 0,0-3 0,0-2-162,0-3 1,6-3 0,0 1 0,3-4-175,-1-2 0,0-2 0,5 0 0,-1 1-49,0-1 1,1 0-1,-1 2 1,1 1 214,-1 1 0,0 10 0,1-2 1,-1 4 243,1 2 0,-1 0 0,0 4 223,1-1 1,-1 1-1,-1 8 1,-2 3-165,-5 3 0,1 7 1,-1 2-1,-1 4-112,-2 1 1,-1-3 0,0 0 0,0 1-82,0-1 0,0-4 1,0 1-514,0-1 0,-4-1 189,0-5 1,0-3 0,3-3 257,-3 0 1,2-3 0,-2-7 0,4-5 54,4-2 1,3-1-1,5-2 1,1-2-5,-1-5 1,1-3-1,-1 0 1,0-1 21,1 0 0,1 4 0,1 2 0,1 1 55,0 3 0,-3 1 0,0 3 1,-1 3 256,0 4 0,1-2 1,-1 2-170,1 1 0,-2 3 1,-2 5-1,-2 3-73,-1 3 1,2 7 0,-4 2 0,0 4 2,2 1 1,-5-1-1,3 3 1,-2 0-197,-2 2 1,0-1-1,0-6 1,0-3-317,0-1 0,0-2 1,0-3-1412,0-1 1841,0-5 0,0 4 0,0-4 0</inkml:trace>
  <inkml:trace contextRef="#ctx0" brushRef="#br0" timeOffset="121">17574 12415 8121,'-7'-13'215,"2"1"1,6 0 0,3 1-1,5 1 1,2 3 1119,1 1 1,2-2-1282,2 4 0,-1 0 36,6 4 1,-2 0 0,2 0 0,-4 0-37,-4 0 1,0 5 0,-2 5 0,-3 5 71,-4 6 1,-4 2-1,-4 2 1,-6 0 111,-5 0 0,-4 4 0,-6 0 0,0-3 38,1-4 1,3 1 0,3-3 0,3-1-176,4-3 0,7-2 0,1-1 0,7-2-155,8-3 1,12 2 0,10-6 0,6-2-58,6 0 1,2-2-1,-1 0 1,-3 0-673,-3 0 0,-10-2 0,2-2 0,-7-3-1660,-6 1 2443,-2 0 0,-5 0 0,-1 0 0</inkml:trace>
  <inkml:trace contextRef="#ctx0" brushRef="#br0" timeOffset="122">5842 14225 8495,'-6'-12'2626,"5"4"-1809,-4 0 1,4 3 0,2-1-679,4 0 0,2-4 0,6 2 0,2-2-82,2 2 0,9-3 0,0 3 0,3-3-451,2-2 0,3 5 1,-1 0-1,2 0-89,-2 1 1,-2-3 0,-3 5 0,-1-1-162,-3 1 1,-1 0-1,-6 5-89,-2 0 0,-1 0 1,-3 2 732,-3 2 0,-2-3 0,-6 10 0,0-4 0</inkml:trace>
  <inkml:trace contextRef="#ctx0" brushRef="#br0" timeOffset="123">5854 14325 13951,'12'0'0,"2"0"0,3 0 0,3-2 0,4 0 0,1-4 86,-1-1 0,5 3 1,2-3-1,-1 0 1,2 2-1,-3-1 1,-2 3-1,-3 1-922,-1-2 0,-5 2 0,-2-2 1,-2 3-1039,-1 1 1,-2 1 1873,-3 3 0,3-2 0,-4 3 0</inkml:trace>
  <inkml:trace contextRef="#ctx0" brushRef="#br0" timeOffset="124">6908 13866 8957,'-7'-6'1006,"2"4"0,5-4 0,0 5-620,0 6 0,1 5 1,2 4-1,2 2-203,2 5 1,0 4 0,3 2-1,-3 3-111,-2 2 0,3 0 1,-3 2-1,-3-3-197,0-5 0,-2 1 0,0-6 0,0 1-370,0-1 1,0-3 260,0-6 1,0-4 210,0 1 0,0-8 0,0-1 38,0-7 0,5-4 1,2-1-1,1-2-84,1-3 1,-1-1-1,4-2 1,1 3-119,-1 3 1,1 2 0,-1 0 0,0 1 56,1 2 1,-1 4 0,1 5 0,-1 0 25,0 0 1,1 4 0,-1 2 0,1 0 69,-1 4 1,-4 1 0,-1 1-1,-1 1 163,-4-1 1,4 1 0,-2-1 0,-1 0 3,-2 1 1,-1-5 0,-1 0 0,-3 2-87,-5 1 0,1-3 1,-3 1-1,-3-1-14,1-1 1,-3 2 0,1-3 0,-3-1-316,-1 1 0,4 2 0,-2-4 0,4-1-964,0-1 1,5 2 1245,0 0 0,5-6 0,-3-4 0</inkml:trace>
  <inkml:trace contextRef="#ctx0" brushRef="#br0" timeOffset="125">7689 14225 7683,'0'-12'2451,"-4"0"-2052,0-1 1,-1 6-1,2 2 1,-3 1-48,0 0 0,1-1 0,-3 5-107,-2 0 0,-1 0 1,-1 0-1,0 0-159,-1 0 0,-3 2 0,-2 2 0,0 4-106,0 3 1,0 2 0,3-1-1,0 0-117,4 1 1,0-1-1,7 2 1,-1 0 25,0-2 1,4 3 0,-4-6 0,5 0 57,5 0 0,0-3 0,5-3 0,-2 1 285,2-1 0,1-1 0,1-2 0,0 0 17,1 0 0,-1-5 0,1 1 0,-1 0-136,0-1 0,5-2 0,0-6 1,-1 1-147,2 0 1,-3-1-1,4-1 1,1-1-346,-1-1 1,0-6-1,2 0 1,-3-6-105,0-5 1,-4 1 0,1-1-1,-4-1 107,-3-2 1,-5 4-1,1 3 1,-3 3 349,-1 1 0,-1 6 0,-3 2 0,-4 5 286,-4 4 1,0-2 0,0 6 432,-1 1 0,1 2-412,-1 1 0,7 1 0,1 3 0,4 5-247,1 2 1,0 7 0,0 4 0,0 7-16,0 8 1,4 1 0,2 8-1,-1-1-142,1-1 0,3-1 0,-2-7 0,2-3-496,-1-4 1,1-4 0,7-3 617,0-2 0,6-4 0,-3 2 0</inkml:trace>
  <inkml:trace contextRef="#ctx0" brushRef="#br0" timeOffset="126">8161 14312 9915,'5'-7'0,"4"3"0,2 2 0,2-1 445,4-1 0,-3 0 0,2 4 0,-2 0 1,-2 0-1,1 0 0,-1 0 0,1 0-355,-1 0 1,0 0 0,1 0-1,-1 0-467,1 0 1,-1 0 0,0 0-1,1 0-235,-1 0 0,5 0 0,-1 0 0,1 0-2478,1 0 3090,-5-6 0,11 5 0,-5-5 0</inkml:trace>
  <inkml:trace contextRef="#ctx0" brushRef="#br0" timeOffset="127">8322 14188 8840,'0'-5'2456,"1"5"0,2 7-2062,1 4 1,2 5 0,-3 2 0,1 0-510,-2 0 0,0 3 0,-2-3 0,0 1-822,0 3 1,0-3 0,0 2 0,0 0-469,0-2 0,4-1 1,0-6 1404,-1 1 0,4 4 0,0 3 0</inkml:trace>
  <inkml:trace contextRef="#ctx0" brushRef="#br0" timeOffset="128">9426 13841 8068,'0'-8'561,"0"-1"1,0 8 0,1 1 0,2 7 0,1 5 0,-1 4-316,-2 0 0,-1 10 0,2 0 0,0 5 0,2 3-116,-1 2 0,-1 1 1,-2 0-214,0 1 1,-5 2-1,0-3 1,-1-5-301,1-5 1,-3-8 0,4-2-719,1-3 1095,1-2 0,2-6 1,0-6 3,0-7 1,5-4-1,0-3 1,1-1-72,-1-2 0,3-5 1,-2 0-1,-1-3-196,1 1 1,4-8 0,-2 7 0,3 0 77,1 3 0,1 0 0,0 6 1,3 0 290,0 3 0,6 6 0,-3 1 0,1 2-38,-4 0 1,-2 0 0,-2 5 0,-1 3 30,-2 5 0,-4-1 0,-5 3 0,0 3 121,0-1 0,-7 5 0,-4-1 0,-5-1-243,-4 2 0,1-4 0,-3 3 0,1-2 6,-1 1 1,5-3-1,-1 1 1,2-5 54,4 1 0,-2-3 0,10 1 39,1 2 0,3-3 0,5-1 0,4 1 119,6 0 1,0-4-1,6 3 1,1-2-296,2 0 1,0 0-1,1-4 1,0 1-757,0 3 1,-5-2 860,1 2 0,-6 3 0,3 0 0</inkml:trace>
  <inkml:trace contextRef="#ctx0" brushRef="#br0" timeOffset="129">9959 14275 12474,'-7'6'0,"3"2"0,3 3 0,-1 3 0,0 1 0,-4 3-77,-1 1 0,4 0 1,-1 2-1,1-3 0,1-2 1,-2 1-1,1-2 0,1-1-2711,2-2 2788,6-5 0,1 4 0,5-4 0</inkml:trace>
  <inkml:trace contextRef="#ctx0" brushRef="#br0" timeOffset="130">10381 14312 8010,'0'-12'2486,"0"0"-1816,0-1 0,-2 2-425,-2 3 0,-3 2 1,-6 6-101,-4 0 0,3 0 0,-4 2 0,2 2 32,-1 4 0,1-1 1,3 1-1,1 2-245,0 1 0,1-3 0,1 0 0,3 2-119,1 1 1,2 2 0,4-1 21,0 0 0,6-5 0,2-3 0,3-2 38,2-2 1,0 0-1,2-2 1,2 0-37,-2-3 0,3-4 0,-1 1 0,-2-2-23,-1 2 1,-2-3 0,0 2 0,1-2 25,-1-1 1,1-2 0,-1-2 0,0-5 78,1-3 0,-1-4 1,1-4-1,-2-3 3,-3-3 1,2-2 0,-6 3 0,-2 1 118,0 3 0,-2 2 0,0 8 0,0 2 261,0 5 1,-6 2 0,-2 3 0,-2 1 274,2 2 0,-3 5 0,3-1-262,-3 3 1,-2 1 0,2 1-1,3 5-241,4 6 0,3 7 0,1 10 0,0 6-55,0 5 1,1 4 0,3 5 0,3 1-223,0 0 1,4-8-1,-4-3 1,0-6-441,-3-3 0,3-1 0,0-5 1,1-2-551,0-2 0,0-3 1193,5 4 0,-1-6 0,1 3 0</inkml:trace>
  <inkml:trace contextRef="#ctx0" brushRef="#br0" timeOffset="131">10802 14350 11669,'17'0'0,"1"0"0,1 0 0,5 0 0,2-2 0,3-1 282,-2-1 1,-1-1 0,1 2-1,0-1 1,2 0 0,-3 0-1,-2-2 1,-5 1-734,-1-1 1,-1 2-1,-5 3 451,0-4 0,1-1 0,-1-7 0</inkml:trace>
  <inkml:trace contextRef="#ctx0" brushRef="#br0" timeOffset="132">11013 14225 9011,'-4'-12'919,"0"0"1790,0 5-2016,4 1 1,4 16 0,2 2-701,0 2 0,1 1 0,3 2 0,-3 2-796,-2 0 0,4 1 0,-4-5 0,1 3 803,-1 1 0,5 2 0,-3 4 0</inkml:trace>
  <inkml:trace contextRef="#ctx0" brushRef="#br0" timeOffset="133">11472 13915 8236,'0'-12'1616,"0"5"1,2 3 0,0 8-1283,2 4 1,5 5 0,-4 2 0,2 3-108,3 1 0,1 2 1,0 5-1,-2 2-142,0 1 1,-2 4 0,2-4-1,-2-2-556,-1-1 1,-2-2 0,-4-2-1,0-3-44,0-1 0,0-1 0,0-5 1,0 0-127,0 1 0,0-5 33,0 0 461,0-5 1,0 1 257,0-8 0,0-3 0,1-5 0,3-1-50,5 1 1,2-2 0,2-1 0,3-2-8,0 2 1,5 1 0,-5 3-1,1 2 26,1 1 0,-4 5 1,2-1 466,-2 2 0,-6 2 0,-1 2-232,-2 2 0,0 3 0,-5 5-290,0 0 1,-2 1 0,-1-1 0,-2-1-57,-2-2 0,0 2 0,-2-3 0,0 2-45,0-2 0,-2 1 0,-2-3-90,1 1 0,-1 0 0,1 2 0,0-2-785,-1-1 0,1 2 951,-1-4 0,-5 6 0,-1-3 0</inkml:trace>
  <inkml:trace contextRef="#ctx0" brushRef="#br0" timeOffset="134">12192 13829 7772,'0'-7'1920,"1"3"-1570,3 8 0,-3 7 1,4 7-1,-3 1-75,2 3 1,-2 1 0,2 4 0,-3 3-281,-1 7 0,0 0 0,0 5 0,0-5-115,0-4 0,-1-3 1,-2-6-1,-2-2-69,-2-2 1,4-4 0,-2 0-391,-1-2 1,3-7 205,-5-3 1,4-3 230,-4-1 1,3-1 104,-3-3 0,5-7 0,-1-6 0,3 2 24,1 1 1,4-4-1,2-2 1,0-4 10,4-1 0,0 2 0,-1 1 0,0 3 42,0 1 1,2 5 0,2 7 0,-1 0 59,1 3 0,-5 2 0,0 1-14,2 0 1,-1 5 0,1 4-57,-2 2 0,-5 1 1,1 0-1,-4 1-1,-4-1 1,1-3 0,-5-1 0,-2 1 27,-1 2 1,-1 2-1,0-2 1,-1-1 57,1-2 1,-1-1-1,2 2 1,2 0 78,0 0 1,7-2-1,-3 1-89,4 2 1,2 1 0,4 0-301,3-3 1,3 2 0,1-6 0,1 0-189,-1 2 1,1-5 0,-1 3 0,0-2-83,1-2 1,-1 0 0,1 0 0,-1 0 464,0 0 0,1 0 0,5-6 0,1-1 0</inkml:trace>
  <inkml:trace contextRef="#ctx0" brushRef="#br0" timeOffset="135">12539 14312 8025,'-6'-4'1722,"6"-1"-1250,7-2 0,4 4 0,2-1 0,-1 3-453,0 1 1,1-5 0,-1 1 0,1 1-88,-1 2 0,-4 1 0,-1 1-39,-1 4 1,-2-3 0,-4 7 133,0 0 1,-4 2 0,-2 0 0,-1-1 54,-2-2 0,2 1 0,0 3 1,0 0-50,0 1 0,4-5 0,-1 0-166,3 2 0,6 0 1,4-2-1,3-3-294,5 1 1,-2-5-1,5 3 1,1-2-948,-2-2 1374,5 0 0,1 0 0,6 0 0</inkml:trace>
  <inkml:trace contextRef="#ctx0" brushRef="#br0" timeOffset="136">13146 14325 8721,'13'-4'0,"-1"-1"0,1 3 0,0 0 411,4 2 1,1 0 0,4 0 0,-1 0 0,1 0 0,1 0 0,2 0 0,0 0-322,0 0 1,-5 0 0,1 0-1,0-1-742,-2-3 1,0 2-1,-4-2 652,2 3 0,-1-5 0,-3 0 0</inkml:trace>
  <inkml:trace contextRef="#ctx0" brushRef="#br0" timeOffset="137">13333 14201 8748,'1'-11'1042,"3"2"0,-1 5 1,5 8-434,2 5 0,-1 6 0,1 1 0,-3 0-500,-2-3 1,4 1 0,-5 1 0,-1 2-530,-2-2 0,-1 3 0,0 0 0,0 0-1457,0 0 1,4 2 1876,0-3 0,11 5 0,-1-3 0</inkml:trace>
  <inkml:trace contextRef="#ctx0" brushRef="#br0" timeOffset="138">13990 13928 9149,'0'-13'0,"0"1"0,1 1 0,2 1 0,1 2 0,0-2 0,0-1 1560,1-1 1,-1 7-1166,-4 5 0,0 5 0,1 9 0,2 2-243,1 5 0,4 7 0,-2 2 0,1 0-146,2 1 0,-2 3 0,0-2 0,-1-1-148,-4-2 1,0-4-1,-2-3 1,0-3-210,0-1 1,-6-1 0,-2-5 0,-5-1 77,-3-2 1,2 2-1,-2-4 1,2-1 181,1-1 0,5-4 0,1 0 171,2 3 0,1-4 0,4 0-39,0-6 1,1-5 0,3-2-1,4 1-36,3-1 1,6-5 0,1-1-1,0-2-22,0 1 1,2 5 0,-3-2 0,-2 3-1,-1 2 0,2 1 1,1 1 482,-2 2-279,-1 5 0,-7-1 0,-3 8-102,-3 4 0,-2 2 0,-3 0 0,-4-2-35,-4 2 1,0 1-1,0 1 1,-2 0-14,-3 1 0,4-1 1,-3 1-1,5-2 26,3-3 0,4 3 1,-3-3-1,2 3-31,2 2 0,3-1 0,4 1 0,3-1-114,0 0 0,4-3 1,-3-1-1,3 0-268,1-1 0,1 3 0,1-5-124,2 2 0,2-4 0,3 1 1,-5-3-538,-2-1 1,-2 0 1010,1 0 0,5-5 0,1-2 0</inkml:trace>
  <inkml:trace contextRef="#ctx0" brushRef="#br0" timeOffset="139">14436 14288 7981,'2'-7'2939,"2"2"0,-1 5-2347,5 5 1,-4 2 0,3 5-587,-2 0 1,4 2-1,-4 1 1,1 2-113,-1-2 0,-1 3 1,-2 0-1,0 0-633,3 0 0,3 0 739,-4-2 0,6-2 0,-3 4 0</inkml:trace>
  <inkml:trace contextRef="#ctx0" brushRef="#br0" timeOffset="140">14759 13928 8815,'0'-13'0,"0"1"0,0 0 1159,0-1 0,0 1 0,0-1-226,0 1 1,4 7 0,1 5-734,2 6 0,0 11 0,3 5 0,-2 6-52,2 5 0,-1 2 1,1 4-1,-3 1-275,-2 1 0,0 1 1,-5-5-1,-2-1-545,-2-3 1,3-4 0,-3-7 0,1-3 4,-1-1 0,2-1 1,-2-5-196,3 0 753,1 1 0,0-8 51,0-5 1,-2-5 0,0-8-1,-2 1 153,1 0 1,1-5 0,2-1 0,2 0-83,2 0 0,-1-4 1,5 0-1,2-3-18,1 1 1,1 0-1,0 9 1,1 0 12,-1 4 1,1 0-1,-1 7 1,0 1 4,1 1 0,-1 7 0,1 0 1,-2 2 135,-3 3 1,2 1-1,-6 1 1,-2 0 33,0 1 1,-2-1 0,-2 1-1,-3-2-98,-7-3 0,-1 3 0,-5-4 0,2 1-94,-1 0 0,-5-3 0,3 1 0,0 1 32,2 0 1,5-3-1,2 3 1,3 0-13,2 0 1,0-3 0,8 4-61,5 2 1,2-3-1,9 0 1,1-2-375,-1-2 1,2 3-1,3-2 1,1-1-440,0-2 1,0 3 0,0 0 861,-1-1 0,1-2 0,0-1 0</inkml:trace>
  <inkml:trace contextRef="#ctx0" brushRef="#br0" timeOffset="141">15218 14337 8417,'5'-7'694,"-2"2"0,5 5 1,2 0-1,1 0 1,1 0-311,1 0 0,-5 0-73,0 0-490,-5 5 1,2 2 94,-5 6 0,0-1 0,0 0-20,0 1 0,2-1 0,1 1 0,2-1-258,2 0 0,1-3 0,5-1 136,-1 2 1,1-1-1,-1-1-696,0-3 0,1 0 922,-1-1 0,6-5 0,1-6 0</inkml:trace>
  <inkml:trace contextRef="#ctx0" brushRef="#br0" timeOffset="142">15602 14077 8822,'0'-13'825,"2"8"0,0 6 0,2 10 1,-1 8-1,0 5-734,1 1 0,-3-1 0,4 1 0,-4-1-183,-1-4 0,0 2 0,0-5 0,0-2-182,0-1 0,0-6 0,0 0-465,0 2 756,0-4 0,1-1 12,3-5 0,-2-5 0,2-4-1,-3-2 1,3-1 0,2 0-1,1-1-10,3 1 0,-1-5 1,1 1-1,-2-1 34,2-1 0,1 6 0,1-2 0,-1 4 247,-3 1 1,2 2 0,-4 0 319,1 1 1,-3 2-415,4 4 0,-5 2 0,2 2 1,-1 4 49,0 3 0,1 1 1,-5 2-1,1 1-404,3 2 1,-3 4-1,5-5 1,-2-1-566,0-1 0,0-1 0,-2-1 349,2 0 0,-1-1 0,4-1-234,-2-2 243,-1-5 0,0 1 155,0-8 1,2 3 0,-3-5 0,2 1 84,2-4 0,-3-2 0,3-1 0,0 0 245,0-1 1,1-1 0,5-1 0,-2-1 117,-3 0 0,3-1 0,-4 0 0,1 3 164,0 5 1,-5-2-1,3 4 91,-1 0 1,-2 1 0,4 8-282,-2 2 0,-1 3 0,-2 5 0,1 0-313,1 1 0,1 3 1,-2 2-1,1 0-184,-1 0 0,0-1 0,-1-5 0,3 1-108,-3-1 0,4 0 0,-1 1-492,2-1 0,-4-4 876,1 1 0,-3-1 0,-1 4 0</inkml:trace>
  <inkml:trace contextRef="#ctx0" brushRef="#br0" timeOffset="143">16321 13791 8120,'9'0'132,"-1"0"0,3 2 1,3 1 474,2 1 1,1 11 0,-3 3 0,1 7-1,3 5 1,0 3 0,0 6 0,-3 6-416,-1 7 1,-2-1 0,0 2-1,-1-6-252,-2-6-801,-4 3 451,-5-5 1,0 3 0,-3-4 0,-4-1 0,-6 0 0,-7 2-537,-6 2 1,0-7 0,-8 4 945,-5-3 0,2-4 0,-6-1 0</inkml:trace>
  <inkml:trace contextRef="#ctx0" brushRef="#br0" timeOffset="144">9091 13853 8166,'-12'-11'-72,"0"2"657,4 0 1,-3 7 0,3-2 0,-3 2 0,-1 4 58,-1 2 1,2 10 0,1 12 39,2 10-396,0 1 0,-3 16 0,3 1 0,3 3-128,4-4 1,4 0-1,4-10 1,8-1-465,7 1 0,7-2 0,14-2 0,8-1-588,-22-19 1,2 0-1,4 1 1,2-2 891,2-3 0,0-1 0,3 1 0,0-1 0,-1-1 0,0-1 0</inkml:trace>
  <inkml:trace contextRef="#ctx0" brushRef="#br0" timeOffset="145">17028 13990 8013,'5'-8'80,"-1"-1"0,0 1 1,0 0-1,1 1 1692,2 1 1,-3-2-988,5 4 0,-6 9 0,1 9 0,-3 6-597,-1 6 1,0 3 0,0 7 0,0-2-391,0 0 0,0 4 1,-1-9-1,-3-2-175,-5-1 0,0-2 0,-1-4 10,2-3 1,1-3 0,-3-3-81,2-3 0,5-4 578,-1-8 1,3 1 0,1-5 0,0-2 156,0-1 0,4-1 0,1-2 0,2-2-169,3-5 1,-1-3-1,2-2 1,0-1-170,3-2 0,1-8 0,-2 4 1,1 2-235,2 4 1,-2 7 0,4 4-1,-2 3 73,1 5 1,1 3 0,-3 6 0,2 3 204,-2 4 1,-3 9-1,-2 4 1,-3 2 85,-2 2 0,1 4 0,-4 0 0,3-2-14,-3-1 0,0-2 0,-2-2 0,-2-3-18,-2-1 1,3-1-4,-3-5 0,2-4 85,2 1 0,2-7 0,2 1-106,4-6 1,-1 1 0,1-7-1,3 0 57,4-2 1,1-2 0,3 0 0,0-4 11,0-4 1,2-3-1,4-4 1,-2-1-24,-2 1 0,1 8 0,-5 3 1,-2 5 97,-1 4 0,-2-2 0,0 6 0,-1 2 79,-2 5 1,-2 8 0,-5 7 0,2 1-99,-1 3 0,0 2 0,0 1 0,1-1-30,-1 1 0,-1 0 0,1 0 0,3-2-134,0-2 1,-1 1 0,3-5 0,0-2-419,-1-1 0,3 2 0,-5 1 0,1-2-603,-1-1 1,-1-2 0,-4 0 1035,0 1 0,-5-1 0,-2 1 0</inkml:trace>
  <inkml:trace contextRef="#ctx0" brushRef="#br0" timeOffset="146">12080 15168 8189,'0'-8'43,"0"0"1,0-2 0,-1-1 549,-4-2 0,3 7 0,-7 1 101,0 4 1,2 1-489,-1 0 1,5 1-165,-1 4 1,2 1 0,2 8 0,2 3-13,2 3 0,3 4 0,5 1 0,0-1-62,1 1 1,3 0-1,2 0 1,2-2-326,2-2 1,1-3 0,2-6 0,0-1-260,0-2 1,-1 0 0,1-5 0,-1-1-234,-4-1 1,2-2 848,-5 0 0,5-6 0,-3-1 0</inkml:trace>
  <inkml:trace contextRef="#ctx0" brushRef="#br0" timeOffset="147">12427 15354 8189,'-12'0'388,"5"1"0,4 4-269,6 3 1,4-1 0,5 1 0,1 2-204,-1 1 0,0 2 0,1 3 184,-1 0 1,-5 1 0,-3-5 0,-2 1 184,-2-1 1,-2-4-1,-2 0 1,-4 1-109,-3-2 1,-2 0 0,1-5 0,0 2 33,-1-1 0,5-1 0,0-2-15,-2 0 0,0-6 0,2-2-211,4-3 1,3-2 0,1 1 0,1 0-197,3-1 0,-1 5 0,5 1 0,0 0-145,-1 0 0,4 4 1,-2-1-1,2 3-444,1 1 0,0 0 800,1 0 0,-1 0 0,1 0 0</inkml:trace>
  <inkml:trace contextRef="#ctx0" brushRef="#br0" timeOffset="148">13407 15416 8991,'-6'-7'0,"-2"3"0,-3 3 0,-1 1 309,-1 0 0,-3 0 0,-2 0 0,-1 1 0,-3 3 0,-2 4 0,-1 5 0,2 2-67,2 2 0,-1 5 0,7 0 0,3 4-130,2 3 0,7 0 0,0-4 0,6-1-374,5 1 0,8-4 1,2-2-1,1-1-3,3-3 0,1-1 0,2-2 0,-1-1 72,-4-2 1,2 0 0,-4-5-1,0-1-436,0-1 1,-1-2-1,-5 0 1,0 0 628,1 0 0,-6 0 0,-2 0 0</inkml:trace>
  <inkml:trace contextRef="#ctx0" brushRef="#br0" timeOffset="149">13122 15763 8215,'1'-7'499,"3"3"1,3 2 128,0-3 1,5 3 0,-1-5-293,5 1 1,1-3 0,-1 0 0,2-2 0,-1-1-350,1 0 0,4-1 0,-2 1 0,0 1-703,1 2 716,0-2 0,4 5 0,-1-7 0</inkml:trace>
  <inkml:trace contextRef="#ctx0" brushRef="#br0" timeOffset="150">14002 15441 9556,'-11'-12'601,"3"-1"0,-2 1 0,6-1 1,1 1-1,2 0 0,1-1-580,0 1 0,0-1 0,0 0 0,0-3-316,0 0 0,0-1 0,0 4 57,0-4 0,0 3 379,0-2 0,-1 7-44,-3 5 1,1 8-1,-4 5 1,1 2-69,4 1 0,0 0 0,2 1 1,0-1-57,0 1 0,7-5 0,4-1 1,6-2-44,2-2 0,6-2 1,4-1-1,-2 0-110,-1 0 0,3-1 0,-1-2 0,-3-1-90,-3 1 1,-7 2 0,2 0 155,-4-3 1,-2 4 374,-2 0 0,-9 5 0,-9 7 1,-2 1 68,-1-1 0,-1 5 0,1 1 0,-2 2-44,-2 7 0,6-3 1,-2 7-1,2-2-205,3 0 0,2 4 0,5-4 0,0-3 1,0-4 1,9 0 0,4-6-1,1-2-303,-1-4 1,4 0 0,-1-6 0,1-2 19,1 0 0,-4-2 0,2 0 1,-2 0-192,-2 0 1,5-2 0,-1 0 0,0-4-305,-3-1 0,-4-1 0,-1-4 1,2-1 695,1 1 0,1-6 0,0-1 0</inkml:trace>
  <inkml:trace contextRef="#ctx0" brushRef="#br0" timeOffset="151">14424 15342 8431,'-12'0'493,"-1"0"0,2 1 1,1 3-1,2 4 226,-1 4 0,-2 1 0,-2 5 1,1 6-250,-1 3 1,1 12 0,0 1 0,-1 7-698,1 8 0,1-3 0,1-1 0,2-5 321,-2-4 0,0-6-94,2-7 0,-3 3 0,4-1 0</inkml:trace>
  <inkml:trace contextRef="#ctx0" brushRef="#br0" timeOffset="152">10071 15032 7525,'12'0'0,"1"0"0,-1 0 0,0 0 0,1 0 0,-1 0-12,1 0 0,9-2 1,4-2-1,4-4 1,5-3-1,-1 0 1,0 1-1,-1 2 611,2-2 0,-5 3 0,1 0 0,-2 2-403,-1 2 0,1 2 0,-2 1 0,0 0-173,2 0 0,6 0 0,-2 0 1,2 1-220,3 3 1,3-2 0,0 3 0,-1-1 136,-1 0 0,-1 1 1,2-4-1,0 2-127,-4 1 0,0 1 0,-6-2 0,1 3 121,-1 1 1,3-1 0,-3 4 0,1-2 203,-1 2 0,3 1 0,-3 1 0,1 1-100,-1-1 1,9 1 0,-1-2 0,4-3-58,0-4 0,9-3 0,0-1 1,4-1 35,5-3 1,-5-3 0,0-5 0,-3-1 191,-2 1 1,1-2 0,-10-1 0,-2-2-13,-5 2 0,1 1 0,-6 3 0,-2 2 141,-1 0-353,5 1 0,-5 1 0,4 3-101,0 3 1,1 1 0,3 0 0,-1 0-21,2 0 1,1 0 0,1 1-1,-1 2 147,-3 1 0,1 6 1,-4-2-1,1 3 43,-1 1 0,7-3 0,-2-2 0,-2-2-16,-1-2 1,1 2 0,-3 0 0,0-3 141,1 0 1,7-8-1,-1-2 1,2-2-327,0 2 0,2-6 1,2 5-1,1-1 47,3-1 0,-1 0 0,1-2 0,-4 2 4,-4 3 0,0-2 1,-7 5-1,0-1-1,-3 1 0,-3-3 0,-1 4 0,0 1 45,-1 1 1,1 1-1,0-2 1,0-1 0,0 1 0,-1 2 0,3 1 0,0 0 1,2 0 0,0-1 0,-4-2 0,0-1 64,-1 1 1,-3 2-1,-2 1 1,-1 0-24,-2 0 1,1 0 0,1 1 0,0 2 229,0 1 0,4 0 1,-1-4-1,2 0-100,2 0 1,4 4 0,1 0 0,2-1 42,3-2 1,-1-1-1,0 0 1,-2 0-119,-2 0 0,-1-1 0,-4-2 1,0-1-91,0 1 0,0 2 0,-2 1 1,-1 0-51,-1 0 1,-1-4 0,7 0 0,0 1-153,2 2 1,6 1-1,-4 0 1,2 0 11,0 0 0,-4-2 0,3-1 0,-2-1 138,-2 2 0,-7 0 1,-4 2-1,0 0 97,0 0 0,-5 0 0,-4 2-16,2 2 0,1-2 0,1 5 0,1-1 148,-1-3 0,1-1 1,0 1-1,2 1-317,2-1 0,5 0 0,-1 0 1,2 1-132,2-2 0,-2 0 0,-1-2 1,-2 1 215,-2 3 1,-2-2 0,-3 2-374,-1-3 1968,-5-1-1224,-2 0 1,-5 2-275,0 2 0,0-3 0,0 5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6T10:50:20.989"/>
    </inkml:context>
    <inkml:brush xml:id="br0">
      <inkml:brushProperty name="width" value="0.09071" units="cm"/>
      <inkml:brushProperty name="height" value="0.09071" units="cm"/>
      <inkml:brushProperty name="color" value="#3165BB"/>
    </inkml:brush>
  </inkml:definitions>
  <inkml:trace contextRef="#ctx0" brushRef="#br0">14337 13370 8258,'4'-9'881,"0"1"1,1 0-191,-5-4 0,0 3-615,0 1 11,0 5 0,-2-2-42,-2 5 0,-3 0 0,-5 0 0,-1 0-184,1 0 1,-2 4-1,-2 1 1,-4 2 137,1 3 1,-4 1-1,2 1 1,-1 1 83,1-1 1,-1 5 0,7 1-1,3 1 4,2 3 1,7 1 0,-1 2 0,4 0 18,4 0 0,9-6 1,7-2-1,4-4 18,0 0 1,7-2-1,0-2 1,1-2-253,-3-1 0,1-2 1,-1-3-1,-2 2-466,-5 1 1,1 0 0,-2-4 593,2 0 0,-4 0 0,-1 0 0</inkml:trace>
  <inkml:trace contextRef="#ctx0" brushRef="#br0" timeOffset="1">14722 13357 10171,'5'-7'0,"3"3"0,3 2 441,2-3 0,-1 4 1,1-4-1,-1 0 1,0 1-1,1 1 1,1 1-1,1-1-617,1-1 0,1 0 0,-5 4-942,1 0 0,-1 0 0,0 0-2001,1 0 3119,-1 0 0,-5-6 0,-1-1 0</inkml:trace>
  <inkml:trace contextRef="#ctx0" brushRef="#br0" timeOffset="2">14734 13556 6208,'-1'8'-98,"-4"0"542,4-5 839,-4 3 1,6-6-605,3 0 0,-1 0 0,5 0-20,2 0 1,-3-2 0,1-1 0,2-1-469,1 2 1,1-4 0,0 2-1,1 0-112,-1-2 0,1 5 0,-1-5 0,0 2-538,1 0 0,-1 0 0,1 3 0,-1-2-683,0-1 1,1 0 1141,-1 4 0,6-6 0,1-1 0</inkml:trace>
  <inkml:trace contextRef="#ctx0" brushRef="#br0" timeOffset="3">14734 13829 11591,'5'-9'0,"4"2"0,2 2 173,1 2 0,1 0 1,-1 1-1,0-2 1,1 1-1,-1 0 1,1 0-1,0-1-642,4 1 1,-3-2 0,2 1 0,-1 0-395,2-2 0,-2 5 0,6-5 863,1 1 0,1-2 0,2-6 0</inkml:trace>
  <inkml:trace contextRef="#ctx0" brushRef="#br0" timeOffset="4">15615 13345 9873,'0'-12'148,"0"-1"0,5 2 0,3 1 0,3 4 0,2-1 0,-1 1 0,1-1-50,-1 0 1,0 5-1,1-3-205,-1 4 0,1 1 35,-1 0 57,-5 0 1,-2 6 0,-5 2 28,0 3 0,0 1 0,-1 1 0,-2-1 42,-1 1 1,-6 4 0,2 3 0,-4 0-11,-5 1 0,3-4 0,-3 3 0,0 1-23,0-2 0,1 3 0,4-4 0,1 0-25,2 0 0,4-1 0,5-5 27,0 0 1,1 1 0,3-2-1,5-3 73,2-4 0,5-2 0,2-2 1,0 0-4,0 0 0,3-2 0,-5-1 0,1-2-201,0-2 0,-3 3 0,3-3 0,-3 0-740,-2 0 1,0-1 845,1-4 0,-1-6 0,1-2 0</inkml:trace>
  <inkml:trace contextRef="#ctx0" brushRef="#br0" timeOffset="5">16111 13271 8504,'0'-13'1837,"0"1"-1011,0-1 0,-6 6-432,-2 3 0,-3 4 0,-2 3 0,1 3-196,0 0 0,-5 3 1,1 3-1,2 1 1,3 0-1,2 2 0,1 3 1,1 2-145,3 2 1,3 5-1,1 2 1,0-1-289,0-2 0,7-3 1,5-2-1,7-4-187,5-4 0,1-2 0,1-2 0,1-5 85,2-3 1,-1-1 0,-6 0 0,-1 0-608,1 0 1,-4-4 942,-2 0 0,3-6 0,1 3 0</inkml:trace>
  <inkml:trace contextRef="#ctx0" brushRef="#br0" timeOffset="6">16433 13246 9030,'-1'-6'889,"-2"6"1,-3 6-1,1 2 1,-1 2-471,4 3 0,-4 4 1,2 5-1,1 0-381,2 4 1,-3-1-1,0 4 1,1-4-263,1-5 1,8 2 0,1-5 71,0-2 1,4-2 0,-3-5 0,2-3 0,-1-1-79,0 1 1,-1-1-1,4-4 1,1 0-199,-1 0 0,1-4 0,0-2 1,2-1-309,2-2 0,1-1 0,-3 0 736,2 2 0,5-6 0,-3-5 0</inkml:trace>
  <inkml:trace contextRef="#ctx0" brushRef="#br0" timeOffset="7">16495 13395 10329,'4'12'303,"0"0"0,1 1 0,-4 1 1,2 2-1,1 5 0,-1 2 1,-2 2-1,-1 0-422,0 0 0,0-2 0,0-1 0,0-3-386,0-1 1,0-1-1,1-5 1,2 1-527,1-1 0,6-5 1031,-2-3 0,3 3 0,2 0 0</inkml:trace>
  <inkml:trace contextRef="#ctx0" brushRef="#br0" timeOffset="8">16706 13208 8156,'8'-4'404,"0"0"0,-3 0 0,3 4 0,2 0 1,1 1-1,1 4 294,0 3 0,1 4 1,-1 5-1,1 3-514,-1 4 0,-1 3 1,-1 5-1,-3 7-289,-2 3 1,-1 0 0,-4 2 0,0-1-399,0-3 0,0-7 0,0-6 0,-1-3 27,-3-4 1,1-5 0,-5 3 0,-2-2-333,-1-4 1,-6 3 0,1-7 807,1 3 0,-10 2 0,-1-1 0</inkml:trace>
  <inkml:trace contextRef="#ctx0" brushRef="#br0" timeOffset="9">17177 13519 8483,'9'-5'0,"-1"1"0,3 2 0,3 0 0,4 2 283,1 0 0,3 0 0,5-1 0,4-2 0,-1-1 0,2 1 0,-3 2 0,0 1-403,-2 0 0,-8 0 1,5 0-1,-3 0-1493,-2 0 1613,-4 0 0,3-6 0,-6-1 0</inkml:trace>
  <inkml:trace contextRef="#ctx0" brushRef="#br0" timeOffset="10">17326 13345 10975,'0'12'0,"0"2"0,0 3 0,0 3 0,0 2 337,0-1 0,1 7 0,2-4 0,3 3 1,1 0-1,1-1 0,0 1 0,0-5-495,2-3 1,5 2 0,3-5 157,1-1 0,2-1 0,4-2 0</inkml:trace>
  <inkml:trace contextRef="#ctx0" brushRef="#br0" timeOffset="11">17872 13171 9401,'5'-7'344,"1"1"1,3 3 0,0-1-1,0 1 1,4 1 0,2 2 0,1 0-180,0 0 0,-3 0 0,0 2-273,-1 2 0,-4-1 1,-1 5-1,-1 2 72,-3 1 0,-2 1 0,-2 0 0,-2 1 30,-1-1 1,-7-1 0,0-1 0,-4-2-87,-1 2 1,3 1-1,0 1 15,1 1 1,4-5 0,1 0-30,1 2 1,2-3 0,5 1 0,3 0-51,5-1 0,-1 3 0,3-5 0,3 1 60,0-1 1,-1 4 0,-2-4 0,-1 1 62,-2-1 1,-1 1 0,3-2 143,-2 4 0,-5-1 0,1 1 0,-4 2-21,-4 1 1,-3-3 0,-5 0 0,-1 2-61,1 1 0,-5 0 0,1-1 0,1-2-90,1 2 1,-3-1 0,1 1-1,1-2-331,1 2 0,1-3 0,1 0 391,0-2 0,-1-1 0,1-4 0</inkml:trace>
  <inkml:trace contextRef="#ctx0" brushRef="#br0" timeOffset="12">18554 13060 8408,'-1'-6'505,"-4"6"1,-3 7 0,-3 4-1,-1 3 1,-2 2 0,-1 5 199,-2 2 0,-3 2 1,3 0-1,2 0-686,1 0 0,2 4 0,1 1 0,2 0 17,5 1 0,4-2 0,6-5 1,5 0-1,5-2-1273,4-2 1,0-4 0,4 0-393,-4-2 0,-2-2 1629,-5 1 0,5 5 0,1 1 0</inkml:trace>
  <inkml:trace contextRef="#ctx0" brushRef="#br0" timeOffset="13">18678 13357 12308,'12'0'0,"2"0"187,3 0 0,-4-4 0,5 0 1,0 1-1,2 2 0,0 0 0,1-2 1,1-1-226,1 1 1,1-3-1,-4 2 1,-2 1-439,0 2 1,-4 0 0,3-2-2997,-4-1 3472,0 0 0,-1-2 0,1-1 0</inkml:trace>
  <inkml:trace contextRef="#ctx0" brushRef="#br0" timeOffset="14">19211 13159 8933,'0'-6'854,"0"6"0,-1 7 0,-2 4-476,-1 2 1,-2 0 0,4 3-1,-2 0-218,1-1 1,1 3-1,2 0 1,0 0-95,0 0 1,0-1-1,2-5 1,2 0-154,4 1 1,3-5 0,2-1 0,0-2 18,4-2 0,-2-1 1,4-2-1,1 0-202,-1 0 0,0-5 0,3 0 0,-2-1-439,-2 1 0,-2-5 0,-4 3 0,1 0-1920,-1 3 2629,1-3 0,-1 1 0,0-7 0</inkml:trace>
  <inkml:trace contextRef="#ctx0" brushRef="#br0" timeOffset="15">19310 13283 12252,'0'12'428,"0"1"1,6 3-1,1 2 1,1 1-299,0 4 1,-5-1-1,1 0 1,-1-2-349,1 2 1,-2 2 0,2-1 0,-3-2 0,-1-5 0,1-2 0,2-1 0,3-2-3349,1-3 3566,1-3 0,4-5 0,1 0 0</inkml:trace>
  <inkml:trace contextRef="#ctx0" brushRef="#br0" timeOffset="16">19571 13060 8107,'5'-20'1155,"4"5"-732,2 6 0,1 3 0,1 6 0,-1 3 0,0 5 0,1 9 1,-1 6-1,1 5 1006,-1 1 0,-4 6-1346,0 3 0,-5-1-223,1 4 0,-12 7 0,-4 3 1,-3 3-720,-3 1 1,-2-2-1,-4-8 1,0-5 93,3-6 1,-1-5 0,6-8 0,1-4 764,1-4 0,1 0 0,1-1 0</inkml:trace>
  <inkml:trace contextRef="#ctx0" brushRef="#br0" timeOffset="17">20055 13320 9209,'5'-12'591,"2"3"0,5 3 1,1-1-1,-1 1 0,2 1 1,1 2-301,2 2 0,-1-4 0,-2 1 0,1 1-308,2 2 1,-1 1 0,-3 0 0,-1 0-1823,0 0 1,-3 0 1838,-1 0 0,0 0 0,5 0 0</inkml:trace>
  <inkml:trace contextRef="#ctx0" brushRef="#br0" timeOffset="18">19993 13556 9085,'12'0'916,"2"0"0,1 0 1,3 0-301,1 0 1,-4 0-1,3 0-455,0 0 0,-3-4 0,5-1 1,-3 1-1,0 0-852,1 0 1,-4-4-1,2 2 691,-2-1 0,4-1 0,1-4 0</inkml:trace>
  <inkml:trace contextRef="#ctx0" brushRef="#br0" timeOffset="19">20848 13271 8289,'-12'0'0,"0"0"151,-1 0 1,1-2-1,-1-1 1,1-1-1,1 0 1,1 0-56,2 0 1,4-6-142,-4 2 1,5 1 0,-1-1 0,2-2-20,2-1 1,0-1 0,0-1 0,2 1-104,2-1 1,3 1 0,5 0-1,1 1 87,-1 2 0,0-2 0,1 4 0,1-1 42,2 0 0,-2 1 0,4-3 1,-2 2 63,1-2 0,-1 4 1,-2-1-1,1 1 32,2 3 1,-1 2 0,-3 1 0,-1 0-3,1 0 0,-1 0 0,0 0-4,1 0 0,-5 0 1,-1 1-1,0 2-48,0 1 0,-5 6 0,4-2-6,-1 3 1,-3 2 0,2-1-14,-3 0 0,-1 1 1,-1-1 12,-3 1 0,-3-1 0,-4 0 1,1 1 5,2-1 1,-2-3-1,-5-1 1,-1 1 29,1 2 0,-1-2 0,0-1 1,-3 2 15,-1 1 0,1-3 0,4 0 0,-2 1-38,2-3 0,1 5 0,2-2 0,1 2-33,3 1 1,-3 1 0,4-1 0,-2 0 8,1 1 0,5-1 0,-2 1 0,1-1-25,0 0 0,0 1 1,4-1 14,0 1 1,0-1 0,0 0 7,0 1 1,0-5-1,1-1 1,2 0-29,1 0 0,5-5 1,-2 4-1,2-2-29,-1 0 0,0 0 0,5-4 9,-1 0 1,0 0-1,1 0 1,-1 0 25,1 0 1,-1-4-1,0-1 1,1-1 32,-1 1 0,1-5 1,-1 2-1,0-2 41,1 2 0,-2-3 0,-2 3 0,0-3-36,0-2 0,-2 1 0,0-1 0,-1 1 102,-4 0 0,4 3 0,-2 1-91,-1-2 0,-3 1 0,-3-1 0,-2 3-15,-2 2 1,-2-4-1,-3 4-7,0-2 1,-1 4-1,1-2 1,-1 1 6,1-1 1,0-3-1,-1 4 1,1 0 21,-1-2 0,1 5 1,0-3-23,-1 3 1,1 1 0,-1 0-147,1 0 0,4 0 148,-1 0 0,1 0 0,-4 0 0</inkml:trace>
  <inkml:trace contextRef="#ctx0" brushRef="#br0" timeOffset="20">21468 13357 7970,'-6'-5'1168,"0"2"0,7-4-936,4 2 1,-4-1 0,4 3-39,1-1 1,1 0-253,5 4 1,1 0 0,-1 0 2,0 0 0,1 0 0,1 0 0,1 0 57,1 0 1,5 0-1,-3 0 1,0 0-233,0 0 0,-2-1 1,-2-2-46,3-1 1,-4 0-1,3 2 196,-7-2 57,2 3-120,-9-5 39,3 6 45,-5 0-1245,0 0 1303,-5 0 0,-2 0 0,-6 0 0</inkml:trace>
  <inkml:trace contextRef="#ctx0" brushRef="#br0" timeOffset="21">22076 13072 7658,'0'-8'1835,"0"0"-1723,0 5 1,0-1 0,0 8 36,0 4 1,0 3 0,0 1 0,0 1-32,0-1 1,0 2 0,0 1 0,0 3-63,0 1 1,2-2-1,0 2 1,2-1-15,-1-3 0,0 3 1,0-1-1,1-2-186,-1-1 0,2 2 0,1 1-207,1-2 0,-5-1 21,2-2 1,-2 1-98,-2-1 1,0-4-607,0 0 1033,0-5 0,5-3 0,2-7 0</inkml:trace>
  <inkml:trace contextRef="#ctx0" brushRef="#br0" timeOffset="22">22299 13072 7993,'-6'-5'341,"1"-4"-71,4-2 0,7 0 0,0 2-223,1 0 1,4 5 0,-2-3 39,2 2 1,1-1 0,0 4-144,1-3 1,-5 1-1,0 4 33,2 0 0,1-4-15,1 0 1,1 0-1,-1 4 23,1 0 0,-5 0 1,0 1-1,2 2-12,1 1 0,1 2 0,1-4-65,-1 3 0,0 4 3,1-1 0,-6 3 68,-3 2 0,-3-1 0,-1 1 79,0-1 1,-4-4 0,-1 1 33,-2 0 0,-2 2 0,-3 2-60,0-1 0,3-4 0,1-1 1,-2 0 4,-1 0 1,3 0 0,1 3 0,0-4-23,1 0 1,-1 4 0,-3-4-1,2 3-5,-2-1 1,3-1 0,0 3 10,2-2 1,-3-4 77,3 4-23,1 1 0,4-1-17,0 0 1,2-5-62,2 1 1,-2-3-1,7-1-21,0 0 1,-2 0-1,2 0 1,0 0 28,2 0 0,3 0 0,1 0-71,2 0 1,-1 0-1,-3 0 1,-1 0-130,0 0 0,1-1 1,1-2 185,2-1 1,-2 0-1,2 4 63,-2 0 0,-5-1-47,-1-4 0,-4 4 288,4-3-312,-5 3-126,2 1 36,-5 0-887,0 0-187,-5 0 242,4 0 938,-5 0 0,5 0 0,-3 0 0,2 5 0,-3 2 0</inkml:trace>
  <inkml:trace contextRef="#ctx0" brushRef="#br0" timeOffset="23">19782 14312 8020,'12'-7'212,"1"2"0,-1 5 0,-1-1 1,-1-2-1,-2-1 0,2 1 0,2 2 8,4 1 1,-2-5 0,3 1 0,-3 1-180,-2 2 1,5-3-1,-1 0 1,-1 0-98,-1-2 1,-2 5 0,1-3 0,-1 2-201,1 2 0,-1-4 0,0 0-129,1 1 1,-1 1-1,1-1-106,-1-1 0,-4-1 1,1 5 45,0 0 1,-2 0 444,1 0 0,-5 0 0,3 0 0,-6 0 0</inkml:trace>
  <inkml:trace contextRef="#ctx0" brushRef="#br0" timeOffset="24">19807 14523 7793,'12'0'0,"0"0"0,1 0 0,-1-1 176,1-3 1,-1 2-1,0-3 1,2 1-1,1-1 1,2 1-1,-2 0 1,-1 0-188,-2 1 1,1-2-1,-1 1 1,0 1 64,1 2 1,-5-4-27,0 1-286,1 0 0,3 0-9,0 0 0,-3 0 0,-1 4-140,2 0 0,-4-4 0,3-1 407,0 3 0,2-5 0,2 0 0</inkml:trace>
  <inkml:trace contextRef="#ctx0" brushRef="#br0" timeOffset="25">20886 14151 7963,'6'0'54,"1"-1"0,-3-2 0,5-1 707,2 1-749,-4 2 1,-3 1-1,-8 1 1,-5 2-1,-2 1 0,-1 4 0,0-2 0,-1-1 54,1 1 1,-5-1 0,1-2 0,1 1-48,1-1 0,1-2 0,1-1 100,0 0 0,-1-1-101,1-3 0,5-3 0,3-6 1,2 1-123,2 0 0,2-1 1,0 1-1,4-2-47,1-2 1,-3 2-1,3-3 1,0 3 5,0 2 0,0 0 0,2-1 90,-1 1 0,1 1 0,3 1 0,1 3 39,-1 2 0,0-3 0,1 3 0,-1 3 1,1 0 1,3-2 0,1 0-1,-2 1 102,-1 2 0,-2 2 1,0 2-1,-1 2-80,-2 2 1,0-2 0,-5 3 0,-1 1 18,-1 2 0,-2 2 1,0-1-1,0 1-2,0-1 0,0 0 0,-2 1 0,-2-1-11,-4 1 1,1 0 0,-1 3 0,-2 0-15,-1-1 0,-6 3 1,1-1-1,1-2 37,1-1 1,0-2-1,-1-1 1,-2-1-5,2-2 0,6 0 0,0 3 0,0-1 45,-2-2 1,-2 1 0,2 3 182,3 0 1,-2-3-1,6-1-137,1 1 1,-2 3-131,1 0 0,0 0 0,5-1 1,3-2 0,-1 0 0,5-5 49,2-1 0,-3-1 0,1-2-34,2 0 0,1-5 0,1 0 0,1-1-40,-1 1 0,0-1 0,1 2 1,-1-4 0,1-2 1,-1 1-16,0 0 1,1 1-1,-2-4-56,-3-1 1,-2 5-1,-6 0 1,0-2-21,0-1 0,0 3 1,0 0 6,0-2 0,-2-1 1,-2 0 88,-4 3 0,1 2 0,-1 6 0,-1-1-41,2-3 0,-4 2 0,3-2 170,-3 3 0,-1 1-299,-1 0 0,5 0-1005,0 0 1200,5 0 0,-2 5 0,5 2 0</inkml:trace>
  <inkml:trace contextRef="#ctx0" brushRef="#br0" timeOffset="26">21481 14176 7981,'0'-8'331,"1"1"40,3 1 0,-1 1 1,5 2-1,2-1 1,1 1-182,1 2 1,1 1-1,1-2 1,1 0-54,1-3 0,1 1 0,-3 3 0,1-2-67,1-1 0,1 0 0,-5 4 0,1 0-5,-1 0 0,1-2 0,-1 0-282,0-2 0,1-1 48,-1 5 1,1 0-1,-1 0 1,-4 0-1,-1-1-25,-1-3 0,3 3 45,0-4 1,2 4 151,1 1 95,-5 0 98,-2 0-139,-5 0-1277,0 0 879,0 6 1,0-4 340,0 7 0,-5-1 0,-2 4 0</inkml:trace>
  <inkml:trace contextRef="#ctx0" brushRef="#br0" timeOffset="27">22299 13829 8754,'-8'0'1770,"0"0"-1528,-2 0 0,1 1 1,-1 2-1,2 2-4,-2 2 1,0 1 0,1 5 0,2-1-91,1 1 1,1 5 0,2 2 0,-1 4-238,1 0 1,2 5 0,1 2 0,0 0-199,0 4 0,5-3 0,2-1 0,0-2-215,-3-5 1,2-1-1,-1-5 357,2 1 1,0-4-1,3 1 1,-3-5 120,-2-3 1,1-5 571,-2 1 1,3-3-235,5-1 1,-4 0 0,1-1-381,0-3 1,2 1-1376,2-5 1441,-1-1 0,0-3 0,1 0 0</inkml:trace>
  <inkml:trace contextRef="#ctx0" brushRef="#br0" timeOffset="28">22399 14114 7881,'5'-8'515,"3"1"1,3 1 0,2 2 0,-1 0-95,1 0 0,0 0 1,3 2-1,0 0-435,-1-3 0,3 1 0,-1 4 0,-2 0-281,-1 0 1,-6 0 0,0 0-631,2 0 0,1 0-122,1 0 1047,-5 0 0,4-5 0,-4-2 0</inkml:trace>
  <inkml:trace contextRef="#ctx0" brushRef="#br0" timeOffset="29">22833 13891 9580,'5'-7'830,"-3"3"1,2 8 0,-3 4-700,-1 3 1,0 1 0,0 2-1,0 1-303,0 2 1,0 4-1,0-4 1,-1 1-147,-3 0 1,2 3 0,-2-3-1,3 0-248,1 0 0,-4-2 0,-1-3-422,3-1 1,0 0 987,2 1 0,0 5 0,0 1 0</inkml:trace>
  <inkml:trace contextRef="#ctx0" brushRef="#br0" timeOffset="30">22969 13791 8551,'8'-4'0,"1"-1"0,0-1 0,2 1 332,2 2 0,3 2 0,1 1 0,-2 0 0,-1 1 0,-2 3 0,1 4 0,-2 3-157,-3 2 0,2 5 1,-6 4-1,-2 5-248,0 6 1,-2 3-1,0 3 1,-3 2-485,-5 5 0,-1-4 1,-8 0-1,-1-5 557,-3-4 0,-13 3 0,-5-4 0</inkml:trace>
  <inkml:trace contextRef="#ctx0" brushRef="#br0" timeOffset="31">23490 13891 8554,'12'-9'0,"1"2"406,-1 2 0,1-1 0,0 4 1,3-2-1,0 1 0,1 0 0,-1 0 1,1-2 154,-2-2 0,-1 4 0,-2-1 0,0 3-489,1 1 1,-1-5 0,1 1-615,-1 2 0,0 0 1,1 2-1152,-1 0 1,1 0 1692,-1 0 0,1-5 0,-1-2 0</inkml:trace>
  <inkml:trace contextRef="#ctx0" brushRef="#br0" timeOffset="32">23440 14101 10574,'13'-6'0,"-1"1"0,-1 3 297,-2-2 1,2 2-1,-2-3 1,5 1-1,3-1 1,-2 1 0,0 0-1,1-1-550,5-2 0,2 3 0,2-5 0,-1 1-2914,-4 1 3167,4-4 0,1-1 0,6-8 0</inkml:trace>
  <inkml:trace contextRef="#ctx0" brushRef="#br0" timeOffset="33">24098 13742 7547,'8'-4'0,"0"-2"35,2-1 1,-3 3-1,1-4 1,2 0 0,-1-1 590,0 1 0,0 0 0,-3-5-326,1 1 0,-5 4 1,3-1-88,-4 0 0,0-1 1,2 1-1,1 0 122,-1 0 1,-2-2-449,-1-2 0,-1 5 1,-3 1-1,-4 1 39,-3 4 1,-2 0 0,1 2 0,-2 0 9,-3 0 1,4 2-1,-5 2 1,1 3 78,1 0 0,-1 4 1,5-2-1,1 5 66,2 3 0,3 1 0,3-3 0,-1 1-10,1-1 1,3 3-1,4-1 1,4-3-82,3-5 0,2 2 0,-1-4 0,2 1-212,2 1 0,-2-7 1,3 3-1,-3-4 138,-2-1 1,0 0 0,1 0-1,-1 0-24,1 0 1,-1-4 0,0-2 0,1 1 68,-1-1 0,1-3 0,-2 0 113,-3-2 1,2 3 0,-6 0 0,0-2 98,1-1 0,-3-1 0,2-1 114,-3 1 1,-1 4-1,2 1 620,2 1-268,-3 2-454,5 4 1,-6 6-1,0 2 1,0 4-82,0 5 0,1-2 1,2 6-1,1-1-194,-1 0 0,-1 3 0,1-4 0,1 2-7,-1 0 0,3-2 0,-1 3 1,1-3-367,-1-1 1,5 0-1,-3-3 1,1 2-207,0-2 0,-4-1 0,3-2 1,0 1 668,0-1 0,-4 6 0,2 1 0</inkml:trace>
  <inkml:trace contextRef="#ctx0" brushRef="#br0" timeOffset="34">23651 14312 8727,'6'-7'453,"-3"2"1,5 5 0,1-1 0,2-2 0,3-1 0,1 1 21,2 2 0,-1-4 1,-3 1-432,-1 1 1,5-2-1,-1 1 1,1 0 0,-1 0-665,1-1 1,5 1 0,0 4 619,6 0 0,3-5 0,7-2 0</inkml:trace>
  <inkml:trace contextRef="#ctx0" brushRef="#br0" timeOffset="35">22671 14746 8046,'0'-8'0,"0"0"228,0-2 1,-1 5 0,-2-1 0,-2 2 0,-2 0 253,-3 1 0,-1 2 1,-1 2-1,-1 3-181,1 5 0,-4 2 1,-1 2-1,2 3-93,1 0 0,-1 6 0,1-1 0,3 2-98,0 2 1,4 1-1,0 2 1,2 2-272,2 2 0,2-5 0,1 2 0,0-4-267,0-4 0,5-3 0,5-6 0,4-1-182,2-3 0,6-2 1,-1-6-1,1 0-1586,-1 0 2196,2 0 0,-4-11 0,6-3 0</inkml:trace>
  <inkml:trace contextRef="#ctx0" brushRef="#br0" timeOffset="36">22808 14895 8819,'-7'6'317,"2"1"1,3 5-1,-1 0 337,-1 1 1,-1-1-1,2 1-401,-1-1 1,0 0-1,2 1 1,0-1 38,-3 1-488,1-1 1,6-5-208,2-3 0,-1-8 0,5-4 58,1-3 1,1-6-1,0 1 1,-3 0 27,-2 3 0,3 4 0,-2 2 109,1 2 0,-3 1 349,4 4 1,-5 1 0,1 3 90,-2 5 0,-2 2 0,0 1 43,0 0 1,0 1-40,0-1-180,0-5 0,1-1-139,3-6 1,-3-6 0,5-1 0,-2-1-46,0 0 1,4 4-1,-3-5 1,-1 1-10,1 1 0,-2-3 219,5 6-51,1 0 1,2 10 0,-2 2 0,-2 3 6,-1 1 0,-1 1 1,-2 1-200,1 2 1,4-2 0,-2 2-1144,1-2 1304,1-7 0,4-1 0,1-6 0</inkml:trace>
  <inkml:trace contextRef="#ctx0" brushRef="#br0" timeOffset="37">23155 14957 9243,'-8'4'0,"0"2"247,-2 1 1,3 0 0,-1 2 0,-2-2 482,-1-1 0,4 3 0,2-2 1,1 2-416,-1-1 0,1-4 1,6 3-497,2-2 0,3-1 0,5-2 0,1 1 136,-1 1 1,0 0 0,1-4-1,-1-2-533,1-2 1,-1 2 0,-1-7-22,-3 0 0,-1 2 0,-4-1 327,1-2 0,-1 3 1,-7-1 329,-5-2 0,3 5 0,-3 0 0,0 4 154,-2 1 1,-2 0-179,1 0-34,5 0 0,7 6 0,7 0 0</inkml:trace>
  <inkml:trace contextRef="#ctx0" brushRef="#br0" timeOffset="38">23440 14994 8236,'-8'-4'0,"0"0"0,0 0 612,1-1 1,-4 3-1,2-2 391,-2 3 0,-1 1 1,0 0-726,-1 0 0,1 1 0,1 3 0,3 4-275,3 3 1,4 2 0,1-1 0,1-1-264,4-2 1,1 0-1,7-5 1,-1-1-126,1-2 0,3-1 0,1 0 0,-1-1 17,2-3 0,-4-3 1,2-7-1,-2-1 219,-1-1 1,-2-1-1,-2 3 1,-2-1 37,-1-1 1,2-1 0,-4 3 0,-1-1 269,-2-1 1,-1-1 0,-1 3 0,-2-1 6,-1-1 0,-2-5 1,4 3-1,-4-1-1,-1-3 0,3 2 0,-3 1 0,2 1 245,2 3 1,2 5 0,-1 3-198,-2 2 1,3 2-1,-3 7-117,2 5 1,2 6 0,0 3 0,0 1-48,0 3 0,-4 3 1,0 2-1,1 2-254,2-1 0,1 2 0,0-1 1,0 0-657,0 1 0,4-3 1,1 1 860,2-1 0,7-3 0,5 1 0</inkml:trace>
  <inkml:trace contextRef="#ctx0" brushRef="#br0" timeOffset="39">24073 14771 8278,'0'-5'1112,"0"5"1,0 5 0,0 9-1,0 1-1000,0 2 0,0 5 0,0-2 0,0 4-303,0 1 0,0 4 1,0-1-1,-1-1-512,-4-5 0,4 0 0,-3-6 703,3-1 0,1 5 0,0-1 0</inkml:trace>
  <inkml:trace contextRef="#ctx0" brushRef="#br0" timeOffset="40">24234 14821 8059,'-4'-13'0,"0"1"450,1 0 0,6 3 0,2 2 1,1 1 1507,-1-1 0,5 4-1620,-2-1 1,3 2 0,0 4-412,-2 2 1,-4 3-1,-5 5 1,0 1-80,0-1 0,0 0 0,0 1-30,0-1 1,0 1-1,0-1-256,0 0 0,6 1 0,2-2 0,3-2 14,1 0 1,1-1 0,-2 4 0,-2-1 282,0-2 0,-7 2 1,3-3-1,-4 3 470,-1 1 0,-6 1 1,-2-1-1,-3 1-123,-1-1 1,-5 0-1,-1-1 1,-1-1-57,-3-2 0,4-1 0,2 3 0,3-2-565,5 2 0,1-3 1,4 1 414,-1 2 0,5-5 0,6 1 0</inkml:trace>
  <inkml:trace contextRef="#ctx0" brushRef="#br0" timeOffset="41">24383 14672 8895,'0'-12'0,"0"-1"593,0 1 0,6 1 1,3 2-1,5 5 0,4 3 1,0 2-1,1 3 1,-1 5 689,0 2 1,3 7-1,-5 2 1,-2 5-1056,-4 4 1,-5-1-1,-6 5 1,-3 3-1067,-5 4 1,-7-1 0,-6 7 0,-5-1-857,-1 0 1,-8 3 0,0-4 1693,-4 0 0,-1-1 0,3-6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31T06:45:15.749"/>
    </inkml:context>
    <inkml:brush xml:id="br0">
      <inkml:brushProperty name="width" value="0.09071" units="cm"/>
      <inkml:brushProperty name="height" value="0.09071" units="cm"/>
      <inkml:brushProperty name="color" value="#3165BB"/>
    </inkml:brush>
  </inkml:definitions>
  <inkml:trace contextRef="#ctx0" brushRef="#br0">2493 13196 7853,'0'-8'260,"1"0"0,2-2 0,3-1 0,0-2 1,4 1-1,0 0 0,-2-1 0,-3 1 0,0-1 1,0 1-1,1 0-140,-1-1 0,-1 1 1,-2 1-1,0 4 1,3 7-1,-3 7 1,0 4-1,-1 3 1,2 2-1,1 5 1,-1 1-1,-2 1 1,-1-1-1,0 2 1,-1-2-1,-2 1 1,-1-1-1,1 0 1,0-2-30,-1-2 0,3 2-399,-3-3 1,1-1 0,0-3 0,-1-1 0,1 1 0,2-1 307,1 0 0,0-5 0,0-1 0</inkml:trace>
  <inkml:trace contextRef="#ctx0" brushRef="#br0" timeOffset="1">2518 12836 7908,'-9'0'467,"1"0"1,7 0-1,1 0-467,7 0 0,4 0 0,1 0 0</inkml:trace>
  <inkml:trace contextRef="#ctx0" brushRef="#br0" timeOffset="2">2853 12725 7889,'-11'-6'-231,"2"-2"2,-2 3 412,10-7 0,-9 10 1,5-5-1,-2 0 102,-3 0 1,3 3-1,-1-3 1,-3 2 39,-4 2 0,1 0-231,-3-1 0,0 3 0,-1-4 1,-2 4-1,0 1 0,-1 0 1,0 0-1,1 0 0,-1 0 1,0 1-1,-1 2 0,-3 4 1,-2 1-1,-3 5-369,-2 0 0,-1 0 120,-4 8 0,-1-5 92,1 5 0,1 1 115,3 7 0,-3-2 0,5 8 1,-1 3-1,3 5 0,3 3 1,3-1-1,2 0 987,4 0-737,4-3-259,0-5 1,6 1 0,3-1-1,3 0 1,1 0 0,0 2-1,1 1 1,3 1-19,5-1 0,6-5 75,1-2-200,1-6 200,1 4 0,-3-12 0,6-3 0,-1-2 0,1-1 0,0-2 0,1-2 85,1 0 1,6-7 0,3 2 0,1-2 0,3-2 0,-2 0 0,2-2 0,0-2-222,1-4 0,-4-3 0,0-3 0,0-1 1,0-3-1,0-3 0,2-5 0,-1-4 3,-1-2 0,3-4 1,-3 3-1,2-2 1,-2-3-1,-4 1 1,-3 1-1,-3 3 69,-2 4 0,-3-2 0,-7-4 0,-2-3 1,-2-5 39,-1-1 0,-2 0 0,-4-3 0,0 3-185,0 1 0,0 2 0,-1 5 0,-2 3 0,-3 4 0,-1 4 0,-2 4 0,-2 3-81,-2 0 1,0 9 0,-4-2 0,-4 4-1,-3 4 1,-7 2 0,-5 2 0,-5 3-233,-3 5 1,-3 6-1,-5 3 1,-3 1 421,-2 3 0,-6 7 0,28-13 0,1 0 0</inkml:trace>
  <inkml:trace contextRef="#ctx0" brushRef="#br0" timeOffset="3">4341 13159 8879,'8'-4'1464,"0"0"0,-5-6-934,1 2 1,-2-3-1,-4 0 1,-1 1-160,-1 2 1,-4 4-518,4-5 1,-6 7 0,3-4-1,-1 2 1,0 0 0,-2 1-1,-1 2-10,-1 1 0,-2 0 0,0 1 0,0 3 0,3 3 1,0 1-1,0 2 0,0 2 202,3 4 0,1 1 1,4-1-1,-1 0 1,2 1-1,0-1 0,2 1 1,0-2-208,0-1 1,6-2 0,2 1 0,3-2 0,1-3 0,1-4 143,-1-3 0,1-1 0,-1-1 1,0-2-1,1-2 0,-1-2 1,1-1 43,-1 1 1,0-4 0,1 2-1,-1-2 1,1-1 0,-1-1-1,0 1-416,1 0 0,-5 1 323,0 2 1,-1-2-1,2 3 1,-4-2 270,1 2 1,-5 1 49,3 3 0,-3 4 0,-2 0 11,-3 7-228,3 10 0,-5-4 0,6 4 1,0-3-1,0-2 0,1 0-89,4 1 1,-3-1-172,7 1 0,-5-5 1,4 0-1,2 1 1,-1-1-867,0 0 1088,2-5 0,-10 2 0,4-5 0</inkml:trace>
  <inkml:trace contextRef="#ctx0" brushRef="#br0" timeOffset="4">4812 12626 8440,'7'-13'1280,"-1"8"0,-6 5 0,0 7-959,0 4 0,4 5 0,1 2 0,2 3 1,1 5-1,1 6 0,-1 3 0,0 5 1,0 4-177,1 6 0,-7 8 1,3-2-1,-4 1 1,-1-3-1,0-6 1,-1-4-1,-2-5 1,-1-2-621,1-3 0,-3-9 0,2 0-69,1-2 1,2-5 0,1-1 0,0-3-2778,0-2 3321,0-5 0,0-7 0,0-7 0</inkml:trace>
  <inkml:trace contextRef="#ctx0" brushRef="#br0" timeOffset="5">5259 12588 7936,'5'-7'1213,"-2"-2"0,5 5 1,0 2-870,-1 5 0,3 8 0,-5 7 0,1 3 1,1 4-1,-2 3 0,2 4 0,-1 3-232,-1 0 1,4 10 0,-5 3-1,-2 4 1,0 2 0,-4-2-1,-2-2 1,-4-6 0,-2-4-483,2-3 1,-3-9-1,4-5 1,-1-4-1,1-3 1,0-4 13,0-4 0,5 0 0,-3-8 1,5-5 586,5-5 0,-3-2-178,7 0 0,-1-6 0,4-2 1,1 0-1,-1-1 0,2-1 24,2-2 0,-2 1-90,3 2 1,-4 5-1,-2 6 1,-1 3-1,-2 2 1,2 2 215,1 2-266,1 1 0,1 1 1,-1 2-1,1 2 0,-2 2 1,-2 1-236,0-1 23,-1 4 1,3-4-1,-1 4 1,-4-1 0,0-2-32,-3 2 0,-2 1 242,-1 1 0,-1-3 0,-3-1 0,-5 0 0,-3 0 0,-5 1 622,-3 0-511,2 2 1,-6 0 0,4-1-1,-4-2 1,-1 2 0,1 0-471,-1-2 1,6 1-1,2-4 423,3-3 0,-4 0 0,-1-2 0</inkml:trace>
  <inkml:trace contextRef="#ctx0" brushRef="#br0" timeOffset="6">6152 13134 7802,'-7'-1'404,"1"-2"216,1-1 0,5 0 0,0 4 1,8 0-408,7 0 0,0 0 0,6 1 0,2 2 0,4 1 0,3-1 0,2-2 0,3-1 0,4 0 0,5 0 360,4 0 1,-5 0-778,7 0 1,-13 0 0,-1 0-1,-3 0 1,-4 0 0,-2 0-1,-5 0 1,-2 0-207,-5 0 1,-6 0-1,0 0 1,0 0-1,2 0-888,2 0 0,-5 0 1298,0 0 0,0 0 0,5 0 0</inkml:trace>
  <inkml:trace contextRef="#ctx0" brushRef="#br0" timeOffset="7">6251 13357 7614,'-13'0'1783,"1"0"-1516,5 0 0,7 0 1,8 0-1,5 0 0,3 0 1,5 0-1,4 0 0,4 0 1,5 0 804,6 0-991,-1 0 0,9-4 1,-3 0-1,2 0 0,0 0-214,-1 0 0,-11 0-111,3 4 1,-8-2 0,0-1 0,-2-1 0,-5 1 0,-1 2 0,-2 1-332,-4 0 1,2 0-1,-1 0 1,-1 0-1,1 0 575,-1 0 0,1 0 0,-5 0 0</inkml:trace>
  <inkml:trace contextRef="#ctx0" brushRef="#br0" timeOffset="8">6759 12960 7665,'-4'-8'951,"0"0"0,-2 5-106,2-1 1,4 3-1,0 2-644,7 3 0,4-1 1,2 5-1,-1 2 0,0 1 1,2 1-1,1 1 0,3 0 1,0 3-84,0 0 1,3 1-176,-5-5 1,6 0 0,-2 1 0,-1-1 0,-1 1-1,-2-2 1,1-2 0,-2 0-90,-1 0 1,-2-2 0,1 0 0,-1-1 0,-1-2 0,-1 0-53,-2 0 0,-4 1 103,4 0 1,-5-3 0,3 5 0,-2 0-100,0 0 1,0 1 118,-4 5 0,-5-5 1,-4 2-1,-3 2 0,-3 5 1,-3 2 25,-1 3 1,-2 1-1,-4 2 1,0 1-1,1 2 1,-1 1 0,1-2 104,4 0 1,-2-3 0,5 0 0,3-4 0,3-2-1,3-2 1,0-3 0,1-2-336,3 0 1,2-4-823,2 2 1,0-8 1100,0-1 0,-5-6 0,-2-6 0</inkml:trace>
  <inkml:trace contextRef="#ctx0" brushRef="#br0" timeOffset="9">8037 12725 12141,'16'0'0,"1"0"0,-2 0 0,0 0 0,2 0-87,3 0 0,0 0 1,-1 0-1,-1 0 1,-3 0-1,0 0 1,0 0-12,2 0 1,-2 5 0,-5 4 0,-3 2 0,-1 1-1,0 2 1,-1 2 0,0 4 0,-1 2 164,0 2 0,0-1 0,-4 5 0,0-1 0,0-3 1,0 1-1,0-1 0,1-2 0,2-2-17,1 2 1,2-4-1,-3-1 1,1-3-1,0-2 1,0 0-1,1 1 1,1-1-140,-1 1 62,5-1 0,-9 0 1,4 1 58,-4-1-342,-1 1 1,0-1 0,-1 1-114,-4-1 0,4-4 363,-3 0 1,-3-3 0,-1 1 0,-3 1-1,-2-1 1,1 1-132,0 0 0,-2-5 219,-3 3 1,-2 0 0,-4 1 0,-1-1 0,2 1 0,-1-4 307,1 0 1,5-2-380,1 0 1,2 0 0,1 0-638,1 0 1,5-6-777,3-2 1456,3-3 0,12-1 0,2-1 0</inkml:trace>
  <inkml:trace contextRef="#ctx0" brushRef="#br0" timeOffset="10">8372 13097 8081,'6'-13'325,"4"1"1,-6 0 204,-1-1 0,-3 6 1,-4 3-1,-4 3 0,-3 1-349,-2 0 0,1 4 0,-1 2 0,1-1 0,0 2 0,-1-2 0,-1 2 0,-1 0 1,-1 1-345,1-1 1,-1 0-1,1-4 1,-3 3-1,0-1 1,0 1 0,3-4-1,2 0-307,0-2 0,-2 1 1,1 2-1,3 1 1,0-1-1,0-2 470,-1-1 0,-1 0 0,1 0 0</inkml:trace>
  <inkml:trace contextRef="#ctx0" brushRef="#br0" timeOffset="11">8979 13134 7820,'0'-7'164,"4"-4"1,1 3 0,-3-3 0,1 0 0,0 1 611,1 2 0,0 7 0,-5 2-734,-3 10 0,-2 3 1,-4 6-1,4 2 0,-1 2 1,1-1-1,1-1 0,2-2 1,0-1-1,0-1-124,-1 0 1,0-2 0,5-3 0,4-1 0,3-1-1,3-3 1,1-3-40,1-4 1,-1-1-1,1-1 1,-1-4-1,0-3 1,1-3-1,-1-1 1,1-2-1,-1-1-522,0-2 643,1-5 0,-1 3 0,1-6 0</inkml:trace>
  <inkml:trace contextRef="#ctx0" brushRef="#br0" timeOffset="12">9041 12725 7885,'-12'0'4118,"5"0"-5739,2 0 1621,16 0 0,-3 0 0,10 0 0</inkml:trace>
  <inkml:trace contextRef="#ctx0" brushRef="#br0" timeOffset="13">9773 12923 8725,'4'-8'1033,"0"0"1,-1 5-805,-7-1 1,-3 8 0,-7 4-106,-2 3 0,1 2 0,-6 0 0,0 3 0,1 1 0,-1 3 1,0 2-1,2 1 79,2 2 0,-1 0 0,2 0 1,1-1-1,1 1 0,3-1 0,1-1 1,3-1-180,2 0 1,1 4 0,4-5 0,1 1-1,3 0 1,5-3 0,2-1 0,1-2-261,0-3 1,5-4 0,1-3 0,1 0 0,2-3-1,-1-2 1,1-2 0,1-3-165,2-5 0,-4-2 0,1-1 1,0 0-1,-1-1 0,0 1 1,-2-1-508,-3 1 1,-6 0 0,0-1 906,0 1 0,-3-6 0,-1-1 0</inkml:trace>
  <inkml:trace contextRef="#ctx0" brushRef="#br0" timeOffset="14">9537 13283 7766,'-6'-1'3103,"1"-4"-2938,10 4 0,1-10 0,7 3 0,-1-2 0,-1 0 0,-1 4-197,-2 0 1,0-4 0,6 3 0,1-1 0,3 0-1,2 0 1,2-1 0,1 3 0,3-1-712,3 0 1,-1-2 0,3-2 742,0 3 0,3-8 0,-2 2 0</inkml:trace>
  <inkml:trace contextRef="#ctx0" brushRef="#br0" timeOffset="15">10220 12898 8323,'0'-12'758,"0"0"0,0-1 0,1 1-438,3-1 0,-3 1 0,5 0 0,-2-1 0,0 1 0,0-1 0,0 1 1,1 0-56,-3-1 0,4 1 0,-2-1 0,-1 1 0,-2 0 0,-1-1 0,0 1 138,0-1 1,0 5-270,0 0 0,2 5-270,2-1 0,3 3 1,5 1-1,2-2 0,1-1 1,3-1-1,0 0 1,1 0-30,0 0 0,-2-2 0,2 4 1,0-4-1,-1 1 0,0-1 0,-3 3 1,-1 2 76,-1 1 0,-1 0 1,0 0-1,1 0 0,-1 0 1,1 0 22,-1 0 0,-4 1 1,-1 3-1,0 5 0,-1 2 1,-1 1-1,-2 1 1,-2-1-3,-1 0 1,0 6 0,-1 2-1,-3 2 1,-6 1 0,-4 3 0,-4 2-1,-1 2 164,-3 3 0,3 4 0,-2 3 0,0 2 0,2-2 0,1-2 0,3-2 0,1-1 2,3-2 0,3-6 0,0 1 1,4-5-1,2-4 0,2-1 0,0-2-39,0-3 1,4 0 0,2-2 0,1-3 0,2-2 0,2-2-1,2 0 195,-1-1 1,1-2-224,-1-1 1,0-6 0,1-2 0,1-3 0,1-1 0,3-1 0,1 0 0,3-3-585,1 0 0,2-5 0,0 3 0,0-1 0,0-2 0,-1 1-513,1-1 1,-1 4 411,-4-3 1,-2 5-1,-5-2 653,-1 3 0,0-4 0,1-1 0</inkml:trace>
  <inkml:trace contextRef="#ctx0" brushRef="#br0" timeOffset="16">10765 12774 8211,'-5'-6'854,"2"0"1,-5 7 0,-1 4 0,1 4 743,0 6-1388,0 5 0,-5 6 0,1 4 0,-1 6 1,1 5-1,-2 3 0,-1 2-347,-1-2 1,-5 3 0,4-6 0,1-1 0,-1-1 0,1-2 0,1-1 0,1-3 0,1-4 136,1-3 0,-6-1 0,-1 0 0</inkml:trace>
  <inkml:trace contextRef="#ctx0" brushRef="#br0" timeOffset="17">12105 13060 7817,'-2'-7'36,"0"1"0,-4 2 0,-1 0 0,-2 1 131,-3 2 0,-1 2 0,-2 3 0,-3 5 0,0 3 0,-2 3 0,3 3 0,-3 0 0,2 1 39,0 1 0,7-4 1,6 3-1,1-1-124,0-2 0,5-3-169,7 0 1,5-1 29,3 1 0,3-1-4,6 0 1,-4-3 0,0-1 0,-1 1-1,0 1 1,-5 0 0,-6-2 0,-4 2 0,-4 1-24,-1 1 1,-6 5 0,-5 1 0,-7-1 0,-6 3 0,-4-1 0,-2 2-1,-2-2 1,-1-2-50,0-4 0,7 3 0,1-3 0,7-2 0,6 0 133,3 0 0,4-4 0,5-1 0</inkml:trace>
  <inkml:trace contextRef="#ctx0" brushRef="#br0" timeOffset="18">12378 13444 7827,'0'13'639,"5"-1"1,2 0 0,1-1-827,0-2 1,-5 2 186,1-3 0,3 3 0,0 1 0</inkml:trace>
  <inkml:trace contextRef="#ctx0" brushRef="#br0" timeOffset="19">12849 12774 11868,'-2'13'430,"0"1"1,-2 2 0,1 6 0,1 4-311,2 3 0,0 6 0,0-1 0,0 6 1,0 4-1,-1 0 0,-2-2 0,-1-4 1,0-1-375,-1 1 1,2-2-235,-6-3 1,7-3 0,-4-7 0,2-2 0,-1-4 0,-1-4 0,1 0-2694,2-1 3181,1-5 0,-3-1 0,-2-6 0</inkml:trace>
  <inkml:trace contextRef="#ctx0" brushRef="#br0" timeOffset="20">12737 13184 8833,'-4'-13'0,"0"1"408,1-1 0,2 5 0,2 0 1,3-2-1,5-1-216,2-1 1,2 1-1,4 1 1,4 2 0,2-2-1,2-1 1,1 0-1,2 2 1,1 2 0,-2 1-949,-1 3 1,-2 2 755,-4 1 0,4-5 0,-5-2 0</inkml:trace>
  <inkml:trace contextRef="#ctx0" brushRef="#br0" timeOffset="21">13233 13308 9179,'0'8'5127,"0"0"-4599,0 1-528,0-3 0,6 5 0,1-4 0</inkml:trace>
  <inkml:trace contextRef="#ctx0" brushRef="#br0" timeOffset="22">14387 12688 9314,'0'-13'0,"0"1"0,0-1 0,0 1 0,0 0 0,0-1 0,0 1 405,0-1 1,1 6 0,2 5 0,2 6 0,1 8 0,1 8 0,0 3-1,2 3-363,2 3 0,0 4 0,0 10 0,-1 4 0,1 4 0,-1 1 0,-1 3 1,0-1-110,-1-4 0,-5-4 1,1-7-1,-3-5 1,-1-3-1,0-6 1,0-5-1,-1-2 1,-2-3-75,-1-1 0,-2-3 1,4-4 297,-3-7 1,1-7 0,4-8 0,2-3 0,0 0 0,4-1 0,1 0 0,3-5-217,1-3 0,5 0 1,2-3-1,1 1 0,2 0 1,0 3-1,-1 4 1,2 5-3,2 4 1,-4 0 0,0 2 0,-2 3 0,-3 4 0,-1 2 0,-2 2 0,0 2-46,1 2 1,-2 3-1,-2 5 1,-2 2-1,-1 1 1,-3 3 0,-2 1-1,-1 2-77,0-2 1,0 3 0,-1-4 0,-2 0 0,-3 0 0,-1-1 0,-2-1 0,-2 1 208,-2-2 1,1-1 0,0-2 0,-1 2 0,-1 1 0,-1 2 0,-1-2 0,-1-1 0,-1-2 1,-1 0 0,-6 1-1,0-1 1,1-1 0,-1-3-1,1-2 1,2-2-130,2 0 1,0 0-1,0-4 1,3 0 0,3-1-1,3-3 1,3-4-476,4-3 0,8-3 0,4-1 577,3-2 0,13-5 0,2 3 0</inkml:trace>
  <inkml:trace contextRef="#ctx0" brushRef="#br0" timeOffset="23">15168 13109 8629,'-5'0'688,"5"0"1,6 0-1,5 0 1,2 0-1,1 0-567,2 0 1,-1-4-1,6 0 1,0 1 0,-1 2-1,1 1 1,0 0 0,-2-2-1,-1 0 1,-2-2-499,1 1 0,-5 1 1,-3 2-1,0 0 1,2 0 376,2 0 0,-1 6 0,1 1 0</inkml:trace>
  <inkml:trace contextRef="#ctx0" brushRef="#br0" timeOffset="24">15156 13357 8828,'8'0'471,"0"0"1,2 0-1,2 0 1,3 0-205,2 0 0,1-1 0,-2-2 1,4-1-1,0 0 0,1 0 1,0 0-1,-1 0 0,0-1 236,-2 1-346,4 0 0,-4 0-1372,2 0 0,4-4 1215,-4 3 0,4-4 0,1 2 0</inkml:trace>
  <inkml:trace contextRef="#ctx0" brushRef="#br0" timeOffset="25">16222 13060 7823,'9'-13'310,"-1"1"0,-4 4 1,3-1-1,0 1 1,-2 0-1,2 1 1,-1 0 170,-1 0 1,-1-1 0,-4-5-1,-1 2-454,-3 3 1,-3 3 0,-7 5 0,-2 1 0,-5 3 0,-3 4 0,-2 3 0,-1 3 0,-2 1-88,1 2 0,3 4 0,3-3 0,3 1 0,1 1 0,3 1 0,3-2 0,2 1 0,3-2-62,2 0 0,0-1 0,5-1 1,0 0-1,0-1 0,2-2 50,2-5 1,3-2 0,5-6 0,1 0 0,-1 0 0,0 0 114,1 0 0,5-6 0,1-2 1,0-2-1,-1 0 0,-1 2 0,1-1-59,1-3 1,-2 1 0,2 2-1,-1 1 1,-4-2 0,-3 0-1,-5 1 136,0 0 1,2 5-54,-4-4 1,0 7 0,-4 1 0,0 6-127,0 5 1,2 2 0,1-1 0,1 1 0,-2-1 0,0 0-464,-2 1 1,0-1 0,1-1-1283,3-2 1804,3-4 0,6 1 0,-1 1 0</inkml:trace>
  <inkml:trace contextRef="#ctx0" brushRef="#br0" timeOffset="26">16495 13258 10713,'7'1'-1315,"-3"4"1315,3-4 0,-6 5 0,5-6 0</inkml:trace>
  <inkml:trace contextRef="#ctx0" brushRef="#br0" timeOffset="27">16942 12973 9859,'-2'-6'747,"-2"8"0,-3 7 1,-1 8-615,0 2 0,-1-2 1,-3 3-1,0 1 1,1 0-1,1-2 1,3-1-1,2-3-62,2-1 0,1-2 16,2 1 0,0-1 0,2-1 0,2-3 0,4-3-3,3-4 1,2-1 0,-1 0 0,0-1 0,2-4 0,1-2 0,2-1-1,-1 0-495,2-2 1,-3 3 0,5-1-1,-1 0 1,-1 0 0,0-1 0,-3 1-1,0 0-218,2 0 0,-3-1 0,2-3 0,-2-1 629,-2 1 0,1 0 0,-1-1 0</inkml:trace>
  <inkml:trace contextRef="#ctx0" brushRef="#br0" timeOffset="28">17066 12725 8647,'-18'0'3164,"4"0"-3120,-3 0 0,9 1 0,5 2 0,6 1 1,5-1-45,3-2 0,-4-1 0,-1 0 0</inkml:trace>
  <inkml:trace contextRef="#ctx0" brushRef="#br0" timeOffset="29">4366 14387 7870,'-5'-9'-243,"1"1"0,0 0 363,-1 1 0,3 0 0,-3 4 0,-1-2 0,-2-1 0,-3 1 146,-1 2 0,3 2 0,1 1 0,-2 0 0,-1 0 1,-1 1-1,0 3 0,-1 4-231,1 4 1,4 0 0,1 2 0,0 1 0,1 3-1,1 1 1,2 3 0,2 0 0,1 0-93,0-1 0,0 0 1,0 2-1,0-1 0,0-3 1,0-1-1,0-3-49,0-1 0,4-1 0,1-2 0,1-2 0,1-2 130,0-1 1,-1-4 0,4-6 0,-3-4 0,0-3 0,0-3 0,2-1-35,2-2 1,-2-5 0,-1 2-1,2-2 1,-1 0 0,1 2 0,-3 1-1,0 3 121,0 2 0,-5-1 0,2 6-12,-2-2 1,-2 6 0,0 5-1,1 7 1,2 4 0,2 3 0,1 1 151,-1 1-269,5 1 1,-7-5-1,4 2 1,0 1-1,-2 2 1,2-2 0,-1-1-303,-1-2 1,1-1-1,-4-1 1,3-2-1,-3 2 320,0 1 0,3-5 0,2 0 0</inkml:trace>
  <inkml:trace contextRef="#ctx0" brushRef="#br0" timeOffset="30">4763 14015 7881,'0'-13'770,"0"6"0,0 3 0,0 8 0,0 6 1,0 7-1,1 7 0,2 8 0,2 2-504,2 0 0,1 1 0,5-2 0,-1 2 0,-1-1-304,-3-1 0,2 2 0,-6 5 0,-1 3 0,-2-1 1,-1 1-1,0-4 0,0-4 0,-1-3-400,-3-2 0,2-1 0,-2-5 0,2-4 0,-1-2 0,-1-1 0,1-1 228,2 0 1,-1-8 0,-1-3 671,-1 1-1230,0-5 0,4-1 0,1-8 768,4-3 0,-4-1 0,5-1 0</inkml:trace>
  <inkml:trace contextRef="#ctx0" brushRef="#br0" timeOffset="31">5742 14474 8366,'2'-13'593,"2"1"0,-3 3 1,3 1-397,-2-1 0,-4 3 0,-2 2 1,-4 3-1,-4 2 0,-4 3 0,0 4-54,1 3 1,-3 2-191,1-1 1,-3 6 0,2 1 0,0 2 0,0 0 0,3 2 0,2 3 6,5 3 0,-2 0 1,6-4-1,1-2 1,2-1-1,2-2 1,4-2-1,3-3-39,3-1 1,3-2-1,1-1 1,1-1 0,-1-3-1,-1-1 1,-1 0 0,-1-1 7,0-2 1,1-1 0,-1-2-1,1 0 1,-1 0 0,0-2 0,1-1-1348,-1-1 1418,1-5 0,5-4 0,1-6 0</inkml:trace>
  <inkml:trace contextRef="#ctx0" brushRef="#br0" timeOffset="32">6362 14573 7857,'13'0'170,"-1"0"1,1 0 0,-1 0 0,2 0 0,2 0-1,5 0 1,2 0 0,2 0 0,0 0 0,0 0 0,1 1 158,3 3 1,-3-1 0,3 4 0,-3-2 0,-1-2 0,0-1-1,0-2 1,-1 0 0,0 0-202,-3 0 1,2 0-1,-4-2 1,2-1-1,0-2 1,-1-2-1,1-1-919,0 1 0,-2 0 325,2 3 0,2 2 0,-4-2 0,1 3 0,-4 1 1,-2 0-1,-2 0-2251,1 0 2717,-1 0 0,-5 0 0,-1 0 0</inkml:trace>
  <inkml:trace contextRef="#ctx0" brushRef="#br0" timeOffset="33">6412 14870 8708,'12'0'459,"1"0"1,-1 0 0,1 0 0,-1 0 0,2 0 0,1 2 0,1 1 0,1 1-171,1-2 0,1 0 1,5-2-1,-2 0 1,-2 0-1,2 0 1,0 0-1,1 0-489,-3 0 1,1 0 0,2 0 0,-1-2-1,-2 0 1,-1-4 0,-1-1 0,1-1 0,-1 0 199,0-1 0,-1 1 0,-5-4 0</inkml:trace>
  <inkml:trace contextRef="#ctx0" brushRef="#br0" timeOffset="34">6896 14387 8113,'-6'0'804,"6"0"0,7 1 0,4 2 0,2 2 0,0 2-526,4 3 0,-2 1 1,4 1-1,-1 1 0,-1-1 1,-1 1-1,2-2-293,1-3 0,-2 3 0,2-3 0,-1 3 0,-3 0 0,1-1 0,-1-3 0,1 0-169,-1-1 0,-1 1 1,-1 2-1,-1-4 1,0 1-1,1 2-104,-1 3 0,-5 1 1,-3 1-1,-2-1 1,-2 1-1,-2-1-16,-2 0 0,1-1 0,-5-1 0,-2-2 0,-1 2 0,-2 1 0,-3 1 224,0 1 0,-5-1 0,3 1 0,-1 0 0,-4 3 0,-4 0 0,-3 1 0,0-1 39,-1 1 0,3 5 1,3-3-1,1 2 1,2-1-1,2 1 1,-1 0-1,2-2-371,2-1 1,3-2 411,2-3 0,-6-1 0,-1 1 0</inkml:trace>
  <inkml:trace contextRef="#ctx0" brushRef="#br0" timeOffset="35">8062 14300 10857,'0'-7'821,"5"-3"1,3 6-1,3 1 1,2 2-1,1 0 1,2-2-939,5-1 1,1-2 0,0 4 0,-3-3 0,-1 3 0,-3 0 0,-1 2-1,-2 0-994,1 0 1,-5 0 1107,0 0 1,-1 2 0,1 2 0,-2 3 0,-2 1 0,0 0 0,0 1 0,1-1-1,0 0 1,1 2 0,-1 1 0,-1 1 0,0 1-83,0-1 0,2 4 0,-3 2 0,1 2 0,-1 0 0,-2 1 0,-1 0-120,0 1 1,0-3 0,0 2 0,0-1 0,-1 1-1,-2-2 1,-3 1 0,1-2 10,-1-1 1,1 0-1,2-5 1,-1 1-1,0-1 1,0 1-1,-2-1 1,1 0-29,-1 1 0,-4-1 0,2 1 0,-3-2 1,-1-2-1,-1-2-97,1-1 1,0 2 239,-1-4 1,-3 2 0,-1-4-1,1 2 1,-1-1 0,0-1-138,2-2 0,6 0 111,0 0 105,1 0 0,-4 0 0,-1 0 0</inkml:trace>
  <inkml:trace contextRef="#ctx0" brushRef="#br0" timeOffset="36">8359 14536 8114,'-12'0'313,"-1"0"0,1 4 0,0 0 0,-1 0 1,-1 1-1,-1 2 0,-3 2 0,-1-1 0,-2 2-336,2 1 0,-3-3 0,4-1 0,0 0 0,0-1 23,3 4 0,1-4 0,2-1 0</inkml:trace>
  <inkml:trace contextRef="#ctx0" brushRef="#br0" timeOffset="37">8855 14585 7929,'4'-12'394,"2"-1"1,-1 1 110,1 0 1,-1 3 0,0 2 0,1 3 0,1 6 0,-1 5-292,-1 4 0,-3 6 0,3 4 1,-1 3-1,1 2 0,-3 1 0,0 4 1,-2-1-1,0 0 0,0-2-498,0-2 1,-2-1 0,-2 0 0,-4-1 0,-3 3 0,-2 0 0,0 2 0,-4-1-142,-4-2 1,2-1 0,-3-2-1,-3-1 1,-2-3 0,1-1-1,2-3 1,5-1 0,0-3 361,-1-2 0,5-4 299,-1-5 0,2 0 1,3-1-1,1-5 0,3-5 365,2-4-372,1-2-79,4 0 0,1-3 0,3-5 1,4-1-1,3-1 0,3-2-249,3 1 250,2 2-313,11-4 0,2 4 0,5-5 0</inkml:trace>
  <inkml:trace contextRef="#ctx0" brushRef="#br0" timeOffset="38">8954 14300 7954,'-4'-8'2530,"0"-1"-1982,0 7 0,5-4-548,4 6 0,1 6 0,7 1 0</inkml:trace>
  <inkml:trace contextRef="#ctx0" brushRef="#br0" timeOffset="39">9711 14387 9533,'-5'-7'442,"-4"3"1,-2 2 0,-1 2 0,-2 0 0,-2 0 0,-4 2 0,0 0 0,-1 4 0,0 1-235,2 3 0,0 2 0,5 3 0,0 3 1,3 1-1,0 3 0,1 2-319,2 1-1,-2-1 1,6 1 0,2 0 0,0-2 0,2-2 0,2-3 0,2-3 0,5-1 0,5-3-363,3 0 0,3-6 0,-3 0 0,-2-4 0,0-1 0,0 0 0,1-1 0,-4-2-249,-2-1 0,-2-6 0,4 2 1,-1-5 722,-2-3 0,2 2 0,-5-4 0</inkml:trace>
  <inkml:trace contextRef="#ctx0" brushRef="#br0" timeOffset="40">9451 14585 7957,'-13'6'474,"1"-5"1,-1 3 210,1-2 0,6-2 1,6 0-1,7-2 0,4-1 1,3-2 191,3-2 1,-4 3-978,4-4 0,2-1 0,1-3 0,0 1 0,1 0 0,2 0 1,5-3-1,5 0-1027,3 1 1,-3-1 1126,0-3 0,6 3 0,5-3 0</inkml:trace>
  <inkml:trace contextRef="#ctx0" brushRef="#br0" timeOffset="41">10133 14337 7930,'-7'-5'294,"1"2"1,6-5-87,0-2 1,4-1 0,2 0 0,-1 1-1,2 2 1,0-2 0,2-1 0,-1-1 0,-1-1 221,-2 1 1,-1 4 0,-4 0 0,0-2 549,0-1-872,0 4 1,2 1 0,0 5-1,4-2 1,2-1 0,5 1 0,3 2-288,3 1 0,2-4 0,4 0 0,-2 1 0,-1 2 0,-2 1 0,-2 0-222,-3 0 0,-1 1 361,-2 3 0,-4-1 0,-1 5 0,0 0 0,-1 1-12,-1-1 1,-1 0 175,-4 5 0,0-1 0,-1 0 0,-3 1 0,-3-1 0,-1 2 87,-1 3 1,0-2-165,-8 5 1,3 1-1,-2 4 1,1 1-1,-1 3 1,0 3-425,1-1 1,2 4-1,5-6 1,3-2 0,0-2-1,1-3 1,3-2 185,4-3 1,4 0-1,5-6 1,-1-1 0,0-3-1,0-2 1,3-2-1,0-3 135,-1-4 1,1-3-133,3-6 0,-4 0 0,5-4 188,0-4 0,2-8 0,4-2 0</inkml:trace>
  <inkml:trace contextRef="#ctx0" brushRef="#br0" timeOffset="42">10678 14288 7874,'-12'0'776,"0"0"1,-1 0 0,1 1 0,-1 2-1,1 2 1,-2 1-222,-2-1 0,1 9 0,-6 0 0,-1 4 0,-2 4 0,0 3 0,-1 3 1,0 7-1,-1 3 0,-3 5-956,-4 1 0,1 0 0,0 2 0,2-5 0,3-4 401,0-4 0,8-2 0,1-6 0</inkml:trace>
  <inkml:trace contextRef="#ctx0" brushRef="#br0" timeOffset="43">12192 14635 7879,'-9'-9'88,"1"1"125,-2-1 0,3 3 0,-1 2 0,-1 4 0,-1 4 0,0 6 0,3 3 0,0 5 41,1 2 0,3 0 0,-1 4 0,2-2 0,2-3 1,0 0-1,2-1 0,0 0-431,3-3 0,3-1 1,-3-1-1,1-1 1,-1 0-1,-2 1 1,-2-1-1,-2 1-74,-3-1 1,1-4 0,-6-1 0,-4-1-1,-2-2 1,-2 0 0,0 0 0,-3-1-60,1-2 0,-3-1 0,5 0 0,2-1 310,1-3 0,8-3 0,0-6 0</inkml:trace>
  <inkml:trace contextRef="#ctx0" brushRef="#br0" timeOffset="44">12452 14833 8061,'8'0'2250,"0"0"-1618,2 0 0,1 0-632,2 0 0,-7 0 0,0 0 0</inkml:trace>
  <inkml:trace contextRef="#ctx0" brushRef="#br0" timeOffset="45">12886 14312 7952,'0'-12'1255,"0"4"1,0 2-798,0 5 0,0 4 0,1 10 0,2 4 0,1 3 0,-1 5 1,-3 4-1,-3 6 0,-2 3-347,-2 4 0,-3 10 1,-5-1-1,-3 3 1,0-3-1,-1-3 1,1-5-1,0-3 0,3-3 1,1-1-1708,2-3 0,1 0 1,1-7-1,3-4 1596,2-3 0,1-2 0,4-5 0</inkml:trace>
  <inkml:trace contextRef="#ctx0" brushRef="#br0" timeOffset="46">12688 14734 7885,'8'-4'0,"0"-2"0,3 1 256,4-1 1,-1-2 0,4 3 0,0-1-1,3 1 1,3 0-158,5 0 1,-2 3-1,1-2 1,-1 3-1,-3 0 1,0-2-1,-2-1-99,-1 1 0,-1-4 0,5 0 0</inkml:trace>
  <inkml:trace contextRef="#ctx0" brushRef="#br0" timeOffset="47">13171 14846 7862,'0'-7'1044,"0"-4"1,0 4 0</inkml:trace>
  <inkml:trace contextRef="#ctx0" brushRef="#br0" timeOffset="48">14908 14474 8304,'-9'0'469,"1"0"1,-2 0 0,-1 0 0,-1 0 0,0 1-1,-1 2 1,-1 2-291,-2 2 0,2-3 0,-4 4 0,2 2 0,-1 3 0,1 2 0,-1 1 0,2 1 0,2 1-88,4 2 0,5 0-151,-5 0 1,7 0 0,-2 2 0,2-3-1,2 0 1,0-1 0,2 0 7,2-3 0,-2-2 0,7-4 0,0 0 0,4-1 0,2-1 0,3-3 1,0-1-1,1-1-64,0 2 0,-2 1 0,4-5 0,-1 0 0,1-2 0,-2-1 0,0-2 116,1-2 0,0-1 0,5-5 0</inkml:trace>
  <inkml:trace contextRef="#ctx0" brushRef="#br0" timeOffset="49">15367 14498 10163,'12'0'383,"0"0"1,-3 0-1,-1-1 1,1-2 0,3-1-1,0 1 1,0 1 0,1-1-321,-1-1 0,2 0 0,1 4 0,2 0 0,-2 0 0,-1 0 0,-2 0 0,0 0-1057,1 0 0,-1 0 0,1-2 994,-1-2 0,0-3 0,1-5 0</inkml:trace>
  <inkml:trace contextRef="#ctx0" brushRef="#br0" timeOffset="50">15280 14796 8266,'12'0'567,"0"0"0,1 0 0,-1 0 0,1 0 0,0 0 0,3 0 0,0 0 1231,-1 0-1866,-1 0 1,0 0 0,1 0 0,3 0 0,1 0 0,2 0-1,0 0-518,-1 0 0,-3 0 586,3 0 0,1-6 0,4 0 0</inkml:trace>
  <inkml:trace contextRef="#ctx0" brushRef="#br0" timeOffset="51">16470 14436 8301,'11'-5'584,"-2"-3"1,-4-3-1,-5-2 1,-1 1-1,-3 1 1,-5 1-408,-2 2 1,-1 5 0,-2-2 0,-1 0 0,-2 1-1,1 1 1,-1 2 0,-1 1 0,1 0-135,-1 0 0,-3 6 1,3 2-1,0 4 1,0 3-1,3 3 0,1 2-181,2 2 0,4 1 1,1 3-1,1 2 0,3 1 1,2-3-1,2-3 0,4-3-30,3-2 1,1 2 0,1-5 0,-2-2 0,2-5 0,1-2 0,1-4 77,1 0 1,-1-2 0,1-2 0,-1 0 0,0-4-1,1-1 1,-1-2 0,1-4 47,-1-3 1,0 2-1,1-3 1,-1 4 0,1-1-1,-2-1 1,-2-2 0,0 2 224,0 1 1,-3 2-1,-1 1-80,1 2 0,-5 5 1,5 7-1,-2 3 1,1 0-1,1 5 1,-1 3-1,0 3 1,-1-2-233,0-1 1,4 2-1,-2 1 1,-1-1-1,1 1 1,-4-1-1,0 0-33,-2-3 0,1-2 0,2-1 162,1-2 0,6 1 0,-3 3 0</inkml:trace>
  <inkml:trace contextRef="#ctx0" brushRef="#br0" timeOffset="52">16867 14622 7940,'2'-7'395,"0"2"1,4 1 136,1 0 0,-5 1 0,4 6 0,-2 2 0,0 2-336,-1 3-196,-2 1 0,-1-4 0,0-2 0</inkml:trace>
  <inkml:trace contextRef="#ctx0" brushRef="#br0" timeOffset="53">17438 14312 7958,'-9'-11'0,"3"2"4841,0 0-4408,2 7 0,8-3 1,2 10-1,-1 3 1,2 4-1,0 5 1,2 3-1,1 4 1,0 2-371,-2 3 0,-1 3 0,3 6 0,-4 2 1,1 3-1,-1 1 0,-1 2 0,-2-2-517,-1-3 0,-8-4 0,-2-2 0,-5-4 0,-2 0 0,-4-2 0,-3 0 0,-4-1 0,-2 0 57,-2-2 0,2-5 0,-3-3 0,0-3 1,4-5-1,0-3 0,4-5 0,2 0 281,5-2 1,3-2-1,5-2 1,4-6-1,3-3 1,1-5-1,0-1 1,0-4 458,0 0 0,5-2 0,3 0 0,5 1 0,2-1 0,4 0 0,3 0 0,6 0-95,2 1 1,-1 0 0,3 3-1,0 4 1,-2 1 0,2 3-1,-2 3-571,0 3 1,-1 3-1,-4 4 1,0 0-1,0 0 1,-1 0-1,0 0 1,-2 0-3838,-2 0 4160,1-6 0,4 0 0,0-7 0</inkml:trace>
  <inkml:trace contextRef="#ctx0" brushRef="#br0" timeOffset="54">17289 13977 8832,'-6'0'3288,"6"0"-3288,6 0 0,6 0 0,1 0 0</inkml:trace>
  <inkml:trace contextRef="#ctx0" brushRef="#br0" timeOffset="55">3721 16111 7869,'7'-6'104,"-1"3"0,-1-5 1,2-2-1,1-1 0,0-1 1,0-2-1,1-1 1,-1-3-1,1 0 288,3 0 0,1 0 0,2 2 0,2-3 1,-2-3-1,-1-2 0,0-2 0,1-2 1,1-2-1,0-3-162,-3-3 0,0-2 0,-1-2 0,-1 0 0,-1 5 0,-3 8 1,0 7-1,-2 5 0,1 4 0,-2 2-356,1 2 0,-3 7 1,2 8-1,-3 6 0,-1 6 1,2 9-1,0 6 1,2 3-1,-1 2-225,-1 2 0,-2 2 1,0-6-1,0-3 1,0-4-1,0-3 1,0-3-1,0-4-271,0-5 0,0 2 1,1-3-1,3-4 863,4-5 0,3-9 1,0-4-1,-1-3 1,-2-3-1,2-3 0,1-1 1,1-3 18,1 1 0,-1-9 0,1 2 1,0-4-1,1-5 0,0-2 1,-3-3-301,0-1 1,0 0 0,0 6 0,-3 5 0,-2 8 0,-2 5 0,0 6-86,-1 0 0,-2 7 0,-1 4 0,-1 8 0,-2 7 0,-1 6 125,1 3 0,-4 0 0,0 1 0</inkml:trace>
  <inkml:trace contextRef="#ctx0" brushRef="#br0" timeOffset="56">4390 15838 7917,'-11'1'317,"2"2"1,2 2-1,0 2 1,1 3-109,1 1 1,-3 1-1,4 1 1,1-1 0,1 1-1,2-1 1,2 0 0,2-1-1,4-1 1,5-3-232,3-2 1,2 0 0,4-5 0,-3 0-1,1 0 1,-2 0 0,0 0 0,-3-2-1,-2-2 1,0-4 180,-1-3 0,-5 3-61,-3-1 1,-2 1 0,-2-4 0,0-1 0,0 1 0,0-1 0,0 1 145,0 0 1,0-1 0,-2 1 0,0-1-1,-3 1-245,3 0 1,-4 3 0,2 1 0,0 5 0,4-2 0</inkml:trace>
  <inkml:trace contextRef="#ctx0" brushRef="#br0" timeOffset="57">4700 15838 8045,'0'8'2814,"0"0"-2576,6 1 1,1-3-1,4 0 1,-1-2 0,-2 0-1,1-1 457,3-2 0,0-1-860,0 0 0,-1 2 0,-1 1 1,-3 2-1,0 1 0,-2 0 1,2 0-143,0-1 1,-3 1 0,4-3 0,2 1 0,1-1 0,2-2 0,-1-1 255,0 0 0,1 0 0,-1 0 0,1-1 0,-1-2 856,0-1 0,-5-6 1,-1 3-1,-2-1-569,0 0 1,2 1 0,-4-3 0,2 2 0,-1-2-133,-1-1 0,-2-1 0,1-1 0,2 1 7,1 0 1,-1 1-1,-8 2-111,-3 5 0,-3 8 0,-1 3 0</inkml:trace>
  <inkml:trace contextRef="#ctx0" brushRef="#br0" timeOffset="58">5221 15850 8886,'7'2'1352,"-3"2"1,-2 3 0,-2 5-1237,0 0 0,-4 5 0,-2 1 1,-1 1-1,-4 2 0,-3-1 0,-3 1-116,-3 1 0,0 2 0,-5 0 0</inkml:trace>
  <inkml:trace contextRef="#ctx0" brushRef="#br0" timeOffset="59">6350 15478 7872,'0'-5'1195,"0"6"0,0 10 0,0 8-1075,0 5 1,-1 6-1,-2 3 1,-3 4-1,-1 3 1,-1 3-1,0 0 1,0-1-1,-2-3 1,-1-3-517,-1-3 1,-1-5 0,1 0 0,-1-1 0,1-4 0,1-1 0,1-4 0,3-3 97,2-4 1,1-5 0,4-1 0,0-3 0,1-8 0,3-4-1,5-3 530,2-4 1,5-1 0,1-4 0,-1 1 0,1-1 0,1-1 0,0 0 0,-1 2 267,-1 4 0,-3 4 0,0 2 0,-1 2 0,1 5 0,-1 3 0,-1 2-739,-3 3 1,-1 3 0,-4 6 0,1-1 0,-1 0 0,-2 1-1,-1 1-182,0 2 0,0-2 1,-1 2-1,-3-2 0,-3-1 1,-1-1-1,-1 0 0,0-1 270,-2-2 1,-3 2 0,-1-4 0,-3 1 0,0-1-1,-1 0 1,-1-2 32,-2 1 1,4 2 0,2-4 0,2-1 0,2-2 117,-1-1 0,6 0 0,2 0 0</inkml:trace>
  <inkml:trace contextRef="#ctx0" brushRef="#br0" timeOffset="60">6722 15912 10131,'-7'2'488,"4"0"0,6 2 1,5 1-1,3-1 1,2 0 847,-1-1-1316,1-2 1,3-1 0,2 0-1,1 0 1,2 0 0,0 0-1,-2 0-938,-1 0 0,0-4 0,-3 0 0,2 0 918,-2-2 0,-1-6 0,-2-8 0</inkml:trace>
  <inkml:trace contextRef="#ctx0" brushRef="#br0" timeOffset="61">6896 15726 7803,'-7'2'574,"1"0"1,2 4-178,0 1 0,-1 1 0,2 4 0,-1 1 1,-1 1-1,1 1 0,-1 3 0,-1 1 1,-1 2-1,1-1-369,-4 1 0,0-2 0,1 3 0,0-1 0,0 1 0,-2 0 0,-2 0 0,2-3 0,2-2-1693,0-6 1665,7 1 0,-4-10 0,6 3 0</inkml:trace>
  <inkml:trace contextRef="#ctx0" brushRef="#br0" timeOffset="62">7429 15751 7773,'8'-4'512,"1"0"0,0 1 33,2 2 0,-5-2 0,-6 1 1,-7 4-1,-6 1 0,-2 2-315,-1 3 1,-6-1 0,2 2 0,0 0-1,0 2 1,1 2 0,1-1 0,0 0 0,3 1-1,1-1-397,2 1 0,4 0 0,1 3 0,1 0 1,4-1-1,2-1 0,4-2 0,4 1-527,3-1 0,7-4 0,3-1 0,1-1 0,0-3 0,-2-2 0,2-1 694,2 0 0,1-5 0,-1-2 0</inkml:trace>
  <inkml:trace contextRef="#ctx0" brushRef="#br0" timeOffset="63">8310 15776 8461,'12'0'0,"0"0"0,1 0 0,1 0 505,2 0 0,-1-4 0,6-2 0,1 1 0,1-1 0,2 2 0,0 0 0,0-2 0,0 1-519,-1-1 0,0 1 0,-2 2 0,-3-1 0,-1 1 0,-3 2 0,-1 1-5515,-2 0 5529,-5 0 0,-1-6 0,-6-1 0</inkml:trace>
  <inkml:trace contextRef="#ctx0" brushRef="#br0" timeOffset="64">8272 15987 8274,'13'0'394,"-1"0"0,2 0 1,1 0-1,3 0 0,1 0 1,3 0-1,2 0 0,1 0 1,-2 0-118,-2 0 0,2 0 1,-2 0-1,2 0-277,2 0 0,5-6 0,2-1 0</inkml:trace>
  <inkml:trace contextRef="#ctx0" brushRef="#br0" timeOffset="65">18008 13432 7958,'0'-13'-78,"0"5"0,0 0-214,0-2 1,0-1 0,0-1 0,-1 1 1359,-3 2 0,1 4 1,-4 4-638,2-4 1,0 5 0,7 0-1,2 6 1,4 2 0,3-1-841,2-1 0,-1-1 0,2-2 0,2 1 0,5-1 0,2-2 409,2-1 0,6 0 0,0 0 0</inkml:trace>
  <inkml:trace contextRef="#ctx0" brushRef="#br0" timeOffset="66">18591 13333 7958,'8'0'0,"1"0"0,0-2 168,2-2 1,2 3-1,-1-4 1,1 4 0,-1 1-1,0 0 1,2 0 0,3 0-1,3 0 38,4 0 1,1 1 0,1 2-207,3 1 0,2 6 0,7-3 0</inkml:trace>
  <inkml:trace contextRef="#ctx0" brushRef="#br0" timeOffset="67">19310 13382 8206,'13'0'297,"-1"0"1,1 0 0,-1 0 0,2 0 0,1 0-602,2 0 0,5 0 0,-3 0 0,2 0 304,-1 0 0,6 0 0,6 0 0</inkml:trace>
  <inkml:trace contextRef="#ctx0" brushRef="#br0" timeOffset="68">19831 13395 7837,'25'0'-107,"0"0"1,-4 0 0,-1 0 0,1 0 0,-2 0 0,-2 0 286,-3 0 1,-2 0 0,0 0 0,1 0 0,-1 0 0,-1-2 0,-1-1 97,-2-1 0,-4 0 0,5 4 1,0 0-1,2 0 0,2 0 0,-1 2 1,0 0-279,1 2 0,5 1 0,1-5 0</inkml:trace>
  <inkml:trace contextRef="#ctx0" brushRef="#br0" timeOffset="69">20303 13395 8016,'-7'5'763,"1"-4"1,12 5 0,2-6 0,3 0-764,1 0 0,12 0 0,2 0 0</inkml:trace>
  <inkml:trace contextRef="#ctx0" brushRef="#br0" timeOffset="70">21456 13184 8518,'8'-13'0,"-1"1"1291,-1-1 1,-2 1-1,-4 0-879,0-1 1,-2 6 0,0 5 0,-2 4 0,1 7-1,1 3 1,2 5-437,0 3 0,2 2 1,1 0-1,2-1 0,1 0 1,1-1-1,-2 0 1,2-2-2635,0-3 1753,-4 4 1,3-5-1,-3 2 1,3-2 904,1-1 0,-5-7 0,4 0 0</inkml:trace>
  <inkml:trace contextRef="#ctx0" brushRef="#br0" timeOffset="71">21729 12824 7899,'-22'-18'0,"-3"-1"0,-1 0 326,0 2 1,0 3 0,-3 2 0,-5 1 0,-1 1 0,-1 3 47,3 2 0,-3 1 0,4 4 0,-1 1 0,1 3 0,1 4 0,-1 5 0,-2 3 0,-2 8 1175,-1 7-1503,5-3 1,-4 23-1,4-6 1,1 6 0,3 3-1,6 0 1,6-2 0,3-2-1,5-3-219,4-2 0,2-3 1,4 2-1,3 0 1,6-2-1,6 0 1,1-5-1,1-5 1,0-6-1,3-7-1105,2-4 1,2-8 1257,3-3 1,3-4 0,5-4 0,0-5 0,0-5-1,2-5 1,2-4 15,5-3 0,6-3 1,3 2-1,-1-2 0,-2 0 1,-4 0-1,-1 0 1,-3 1 44,-2 2 0,-9-3 0,-4 0 0,-3 0 0,-3-1 0,-2-3 0,-6-4 0,-5-3-620,-6-1 485,-3-1 0,-6 5 0,-5 0 0,-6 1 0,-8 3 1,-3 4-1,-2 4 0,-2 3-384,-2 1 0,-2 6 0,-4 0 1,-2 4-1,-5 4 478,-2 2 0,-2-5 0,1 3 0</inkml:trace>
  <inkml:trace contextRef="#ctx0" brushRef="#br0" timeOffset="72">18517 14660 7897,'0'-9'374,"1"2"1,3 2 0,4 2 0,4 2 0,1 1 0,4 0-548,3 0 0,5 0 0,4 0 0,6 0 173,5 0 0,9-6 0,8-1 0</inkml:trace>
  <inkml:trace contextRef="#ctx0" brushRef="#br0" timeOffset="73">19571 14560 7897,'12'0'448,"1"-4"0,-1 0 1,1 0-1,-1 0 2299,0 0-2823,-5 0 1,0 4 0,-4 1 0,2 3 0,2 4 0,4 2-2982,4-2 3057,-1 3 0,15-4 0,-3 6 0</inkml:trace>
  <inkml:trace contextRef="#ctx0" brushRef="#br0" timeOffset="74">20327 14585 8014,'13'0'-32,"-1"0"1,1 0 0,0 0-203,4 0 0,-2 0 234,6 0 0,-1 6 0,5 1 0</inkml:trace>
  <inkml:trace contextRef="#ctx0" brushRef="#br0" timeOffset="75">20948 14536 10120,'0'12'378,"0"-4"0,0 0 0,0 2-378,0 1 0,5-4 0,2-1 0</inkml:trace>
  <inkml:trace contextRef="#ctx0" brushRef="#br0" timeOffset="76">21592 14275 9321,'6'-7'0,"2"3"0,3 3 0,2 1 0,-1 0 473,0 0 0,1 0 0,-1 0 0,1 0 0,-1 1 0,-1 3-406,-3 4 0,-2 4 0,-7 0 0,-4 0 0,-4 1 0,-5-1 0,-4 1 0,-1-1 0,-3 2-337,-2 2 0,1-2 0,2 4 0,6-2 0,5 2 1,6 0-1,4 2 0,4-3-9,5 1 0,13 3 0,5-4 1,6-2-1,3-3 0,3-4 1,-1-3-471,1-4 1,-2-1 0,0-1 748,1-4 0,-1-7 0,0-7 0</inkml:trace>
  <inkml:trace contextRef="#ctx0" brushRef="#br0" timeOffset="77">21952 13891 7961,'-32'-20'108,"-8"7"0,3 4 0,-1 0 1,-2-2 81,-2-2 0,-6 2 0,-10 2 0,-6 0 0,-1 1 0,-1 1 0,5 3 0,3 3 0,7 2 1,1 3-1,5 6 1547,1 5-1592,3 10 0,3 8 0,3 8 1,1 5-1,7 3 0,6 4 1,7 0 29,5 0 1,6-2 0,2-2 0,6 0 0,10-1 0,7 0 0,10 3-1281,7 0 1,-2-1 894,0-5 1,0-2 0,-5-7 0,1-3 0,-1-4 0,-1-5 0,0-3-357,-1-4 593,5-9 1,-4 2-1,6-6 1,2-2 0,1 0-1,3-4 712,1-2 1,1-3-597,5-5 1,-5-6 0,-1-1 0,2-3 0,1-2-1,4-3 305,0-4 1,4-2-399,-1-4 1,-1-1 0,-6-1 0,-3-1 0,-5 1 0,-3-1 0,-7 2 0,-5-2-493,-3-1 0,-6 1 0,0-6 0,-5-1 0,-6-1 0,-2-2-471,-2 1 0,-3 9 811,-5 3 0,-2 8 1,-11 1-1,-2 6 1,-5 6-1,-6 2 122,-6 1 1,-14 7-103,-8 1 0,25 3 1,-2-1-1,1 1 1,-1 0-1,-2 0 1,-2 1-238,-2 0 0,-1 1 0,-1-3 0,-2 0 0,-7 0 0,0-1 0</inkml:trace>
  <inkml:trace contextRef="#ctx0" brushRef="#br0" timeOffset="78">9637 15639 7754,'4'-8'1667,"0"0"1,0 4-1514,-4-5 1,0 5-134,0-4 0,-5 5 1,-4-1-1,-2 3-162,-1 1 1,4 0 0,-1 0-1,0 0 1,-2 0 0,-2 1 0,1 2-1,1 2 97,3 2 51,-4 2 0,6 7 0,-7 2 0,2 0 0,2 1 0,0 1-30,0 2 0,2 1 0,0 0 0,1-1 1,4-2-1,0-2 0,2-3 0,0-1-51,0-2 1,0-4 0,2 1 0,2-1 0,4-1 299,3-3 1,1-3 0,1-2 0,-1-3 0,1-3-171,-1 0 0,0-4 1,1 4-1,-1-1 0,1-1 1,-1 0-1,0-2 0,1-2-213,-1 1 1,1 0 0,-1-1 0,0 1-1,-1-1 1,-1 1 993,-2 0-790,1-1 1,-7 12-1,-2 5 1,-2 7-1,-3 4 1,1 2-295,2-2 1,0-1-1,2-2 1,0 0-1,0 1 1,0-1-1,0 1-365,0-1 0,0-4 0,0 1 612,0 0 0,0-3 0,0-1 0</inkml:trace>
  <inkml:trace contextRef="#ctx0" brushRef="#br0" timeOffset="79">9947 15863 8528,'7'1'2261,"-3"3"-2261,-3 3 0,-1 0 0,0-2 0</inkml:trace>
  <inkml:trace contextRef="#ctx0" brushRef="#br0" timeOffset="80">10344 15664 12006,'-9'13'0,"2"-1"0,1 0 0,0 1 0,-1 1 0,0 1 86,-2 1 0,-1 5 1,0-5-1,3 0 1,0-3-1,2 0 1,-1-1-1,4 1-177,0-1 0,2-4 0,0 1 1,2-1-1,2-1 0,4-3 1,3-3-83,2-1 0,-5 0 0,0 0 1,2 0-1,1 0 0,1-1 1,1-2-1,-2-2 0,-2-1-1123,-1 1 0,1-4 792,3 5 504,1-6 0,-1 4 0,0-7 0</inkml:trace>
  <inkml:trace contextRef="#ctx0" brushRef="#br0" timeOffset="81">10393 15429 7847,'-7'0'7301,"2"0"-10407,5 0 3106,0 0 0,0 0 0</inkml:trace>
  <inkml:trace contextRef="#ctx0" brushRef="#br0" timeOffset="82">11050 15962 8519,'13'0'262,"-5"0"1,0 0-1,2 0 1,1 0-1,2 0 1,-1 0-1,0 0 1,2-2-260,3-2 0,-2 3 0,4-3 0,0 1 0,-1 0 1,0-1-1,-3 1 0,-1 1 0,-1-1-1428,-1-1 1171,-5 0 1,2 2-1,-3-1 254,1-1 0,-4-11 0,2 1 0</inkml:trace>
  <inkml:trace contextRef="#ctx0" brushRef="#br0" timeOffset="83">11286 15751 7850,'0'12'286,"0"2"1,0 1-1,0 3 1,0 2-176,0 2 1,0-3-1,0 2 1,0 1-1,0 0 1,0 0-1,0-2 1,0 1-1,0 0 1,0-2-777,0-1 0,-1-2 1,-2-3 664,-1-1 0,0 1 0,4-1 0</inkml:trace>
  <inkml:trace contextRef="#ctx0" brushRef="#br0" timeOffset="84">12055 15825 7825,'0'-8'114,"0"0"0,0-2 1,0-1-1,-1-1 1,-3-1 187,-5 1 1,2 1 0,-1 1 0,-2 2 0,-1 0 0,-1 1 0,0 3 0,-2 2-1,-1 2-146,-2 0 1,1 2 0,2 2 0,-1 6 0,-2 5 0,2 4 0,1 2 0,3-1-233,3 2 1,-2-2-1,5-1 1,-1 0 0,1-1-1,2 0 1,2-3-180,1-1 1,0-2 0,0 1 0,1-2 247,3-3 1,3-2-1,5-6 1,1 0 0,-1-2-1,1-1 19,-1-1 1,5-5 0,-1 2-1,-1-1 1,-1-1 0,0 0-1,1-1 1,0 0 51,-4 2 0,2 0 0,-7-5 0,3 2 0,-2 2-37,-2 0 0,-1 8 0,-4 1 1,0 7-265,0 4 1,0 1 0,0 1-1,0-1 1,0 1 0,0-1 0,2 0-1,0 1-425,3-1 1,-1 1-1,-4-1 1,1-1 661,3-3 0,-2 3 0,3-4 0</inkml:trace>
  <inkml:trace contextRef="#ctx0" brushRef="#br0" timeOffset="85">12303 15912 8511,'7'6'953,"-1"-4"0,-6 7-2712,0 0 1759,0 2 0,0-4 0,0-1 0</inkml:trace>
  <inkml:trace contextRef="#ctx0" brushRef="#br0" timeOffset="86">12712 15801 8164,'0'-13'812,"0"1"0,0 4 0,2 1-587,2 1 0,-1 2 1,4 5-1,-1 3 1,1 6-1,2 4 0,-1 2-275,0 0 0,0 3 1,3 0-1,-1 2 1,-3 0-1,-2 1 0,-2 1 1,-1 2-94,-2 0 1,0 4-1,-2 0 1,-1-1-1,-2 1 1,-3 0-1,-5-1 1,-2-2-1,0-1 1,0 0-787,-2-1 1,4 0 718,-4-3 1,2-4-1,0-4 1,-2-1 0,2 1-1,1-2 159,2-3 0,4-3 62,-1-5 1,1 0 0,-4 0 0,1-1 744,2-3 0,4-3-397,5-5 1,0-2 0,0-1-1,0-3 1,0-1 0,1-4 411,3 0 1,3-2-746,6 0 0,-2 2 0,0 1 1,-2 3-1,4 1 0,-1 4-25,3 4-25,0-1 0,-2 9 0,1-5 0,1 1 0,1 3 1,-1 1-1,1-1-752,0-1 507,-2 0 1,4 2-1,-6 0 269,1-3 0,5-10 0,1 1 0</inkml:trace>
  <inkml:trace contextRef="#ctx0" brushRef="#br0" timeOffset="87">12638 15503 8906,'6'-8'968,"2"-1"0,3 7 0,1-2-968,1 2 0,-1 8 0,0 1 0</inkml:trace>
  <inkml:trace contextRef="#ctx0" brushRef="#br0" timeOffset="88">15391 15540 7798,'0'-7'-38,"0"-4"0,0 3 0,0-3 378,0-1 1,0 3 0,-1 2-1,-3 2 1,-4 5-98,-3 7 0,-3 8 0,-1 14 0,-2 5 0,2 6 0,1 4 0,3 2 0,1-2 0,2-1 0,0-3-261,1-2 1,1-5-1,6-1 1,0-2-1,0-2 1,2-2 0,2-3-1,6 0-760,5-3 0,4-6 1,6 0 777,0-5 0,5-6 0,2 3 0</inkml:trace>
  <inkml:trace contextRef="#ctx0" brushRef="#br0" timeOffset="89">16086 15627 8261,'12'-8'0,"1"1"0,-1 0 0,0 0 0,1-1 0,-1-1 259,1 1 1,-5 0-1,-1-4 1,-2-1 0,-2 1-1,-2-1 1,-1 1 0,0 0-1,0-1-9,0 1 1,-5-1 0,-3 2 0,-3 2-1,-2 2 1,-1 1 0,-1 3-88,-1 2 1,-2 1-1,3 1 1,-2 4 0,2 4-1,1 6 1,2 7 0,-1 6-147,1 5 1,5 4-1,3 5 1,3 3-1,1 3 1,0 1-1,0-4 1,0-4-1,-2-1-526,-2 2 0,1-4 1,-5 4-1,-2-4 1,-1-2-1,-1-1 0,0-4-160,-1 0 1,-1-3-1,-1-4 1,-1-3-1,1-5 669,1-2 0,1-2 0,1 1 0</inkml:trace>
  <inkml:trace contextRef="#ctx0" brushRef="#br0" timeOffset="90">15801 15900 7968,'5'-13'340,"2"1"1,5 1 0,2 1-1,1 2-79,2-2 0,1 5 1,-3-1-1,3 2 1,0-1-1,1-1 1,-1 1-1,1 2 1,-1 2-1,0 1 1,-3-2-82,-1-2 1,-2 3-181,1-3 0,-6 2 0,-2 2 0</inkml:trace>
  <inkml:trace contextRef="#ctx0" brushRef="#br0" timeOffset="91">16321 15838 7787,'13'1'1733,"-2"3"1,-1 5-1451,-2 2 1,-5-3 0,1 0 0,-3 2-1,-1 1-225,0 1 1,0-6-1,0-6 155,0-7 0,6-4 1,2-3-1,4-1 1,2-2-1,0 2 1,-3 1-1,0 1-375,0-4 1,1 7-1,1-2 1,-1 1 0,1 1-1,-1 1 1,0 2-3381,1 1 3542,-1 2 0,6-1 0,1-2 0</inkml:trace>
  <inkml:trace contextRef="#ctx0" brushRef="#br0" timeOffset="92">16694 15788 7787,'-5'13'317,"0"-2"1,-2-2-1,-3 0 1,-1 2-119,-1 4 1,4-2-1,1 4 1,1-3-1,2-2 1,0 1 0,0-1-177,1 0 1,3-5 0,4-3 0,5-2 0,2-2 0,1 0 0,0 0 0,1-2 524,-1-2 0,1-1-325,-1-3 0,-1-3 0,-1 2 0,-2 0 0,0-1 0,0 2-14,1-2 0,-7-1 1,3-1-1,-4-1-1164,-1 1 0,-1 5 1,-4 3 954,-3 2 0,-3 2 0,-1 0 0</inkml:trace>
  <inkml:trace contextRef="#ctx0" brushRef="#br0" timeOffset="93">16892 15801 7787,'0'8'131,"0"0"1,0 2 242,0 1 0,0-3 0,0 0 0,0 2 1,0 1-1,0 1 0,-1-1 214,-4-2 1,5 0 0,0-5 0,7-2-419,4-5 0,2 0 0,-1-5 0,1 0 0,-1 0 0,0 1-295,1 1 0,-5 2 1,0 4-124,2 0 1,-3 0 0,0 1-1,-2 4 50,-2 3 0,4-3 0,1-1 294,3-2 1,-3-2 0,1-2-1,0 0 1,2-2 242,2 1 1,-1-3 0,1 2 0,-1 1 0,0 2 0,1 1-282,-1 0 0,-3 0 1,-1 1-1,1 4 1,2 3-1090,2 3 0,-5-4-1372,0-3 2403,1 3 0,9-6 0,1 5 0</inkml:trace>
  <inkml:trace contextRef="#ctx0" brushRef="#br0" timeOffset="94">18045 15788 7759,'-6'-5'704,"0"2"1,6-5 0,0-2-120,0-1 1,0 3-1,1-1 1,4 0-1,1-2 1,3 0-363,-1 2 0,0-2 0,5 3 0,-1-3 0,2 0 1,1 1-1,1 2 0,0-1-136,-3-2 1,0 4 0,-2 1 0,-1 2-1,-4 1 1,0 5-107,-3 5 1,-2 5 0,-1 4 0,0 4 0,-1 2 0,-2 0-1,-3 1 1,1-1 0,-2 2-428,0-1 1,4-2 0,-1-2 0,3-1 0,1-3 0,-2-2 0,0-4 0,-2 0-3589,1 0 4034,1-3 0,2-1 0,0-5 0</inkml:trace>
  <inkml:trace contextRef="#ctx0" brushRef="#br0" timeOffset="95">19050 15540 7817,'12'0'3124,"-1"2"-2876,-2 2 0,-4 3 0,-5 5 0,0 2 0,-1 2 0,-3 5 0,-7 2 0,-7 2 0,-7 0-620,-1 0 0,-6-5 253,-1 1 0,1-2 0,-1 2 1,0-4-1,0-5 0,1-2 1,3-3 55,6-2 0,0 1 0,6-4 0,2 2 0,3-2 295,3-5 1,9-4-1,9-7 1,2-1-1,2-3 1,4 0 0,4-2 122,2-4 1,2 1-304,0-10 1,-1 4 0,1-4-1,0 0 1,-2 0 0,-2 1 295,-4 2-268,-4 1 1,-6 9-1,-3 4 1,-2 2-1,-4 3 33,-2 3-87,-3 2 0,-11 6 1,-1 2-1,-1 3 1,-1 6-1,0 6-73,2 2 1,1 6 0,6 5 0,-1 3 0,2 4 0,3 3 0,4 0-1,2-1-330,2-2 0,6-5 1,2-3-1,2-3 1,-1-3-1,0-2 1,0-3-1,2-3-4108,2-2 4485,-6 2 0,4-8 0,-4 5 0</inkml:trace>
  <inkml:trace contextRef="#ctx0" brushRef="#br0" timeOffset="96">19633 15726 8247,'5'-11'0,"2"2"348,0 0 0,4 6 1,-3-1-1,4 3 0,0 1 1,0 0 45,1 0-447,-1 5 1,-5-2-1,-3 6 1,-2 0 0,-2 2 3,0 2 0,-2 0 0,-2 3 0,-4 0 1,-5-1-1,-2 0 0,-1 1 0,0 0 1,4-1 77,4-1 1,-2-6 0,6 1 0,1 0 0,3 1 0,4-2 0,5-2-104,2-1 1,7-3-1,2 2 1,4-3 0,2-1-1,1 0 1,2-1-1000,-1-3 0,2 1 1073,-1-6 0,6-4 0,-4-7 0</inkml:trace>
  <inkml:trace contextRef="#ctx0" brushRef="#br0" timeOffset="97">20166 15553 7823,'2'-7'1462,"2"3"1,4 2-1117,3 2 0,6 6 0,0 5 0,1 7 0,2 6 0,-2 4 0,1 2 0,-3 2 0,0 1 0,-7-1-576,-2-2 1,-4 3-1,-9-4 1,-7-1 0,-11-2-1,-8-1 1,-3-1 0,-4 0-973,-2-3 1,-8 2 1201,-4-2 0,-12 2 0,2 2 0</inkml:trace>
  <inkml:trace contextRef="#ctx0" brushRef="#br0" timeOffset="98">8322 16780 7747,'8'0'393,"1"0"0,0 2 0,2 1 0,2 1 0,-1-2 0,0 0 0,1-2-243,-1 0 1,1 0 0,-1 0-1,0 0 1,1 0 0,-1 0 0,1-2-1,-1 0 1,0-2-151,1 1 0,-1-4 0,1 0 0</inkml:trace>
  <inkml:trace contextRef="#ctx0" brushRef="#br0" timeOffset="99">8322 16966 7714,'5'7'324,"-2"-1"0,4-5 1,0 2-1,0 1 1,3-1-1,1-2 891,1-1 0,-2 2-1125,2 2 1,-2-3 0,6 3 0,-2-2 0,0-2 0,1 0 0,1 0 0,0 0 251,-3 0-342,0 0 0,5 0 0,1 0 0</inkml:trace>
  <inkml:trace contextRef="#ctx0" brushRef="#br0" timeOffset="100">9488 16718 8142,'4'-8'0,"0"0"0,0-2 514,2-1 0,-5 3 0,3 0 0,-2-2 0,-2-1-220,0-1 1,-5 3 0,1 1 0,2-2 0,-1 1 0,0-1 0,-2 3-172,-2 2 0,3 1 1,-5 4-1,0 0 0,-2 1 1,-2 3-1,1 4 0,-2 5 1,-1 2-183,-2 1 0,1 6 0,3-1-55,1 3 1,4 0 0,1 1 0,1-1-1,4-2 1,0-2-94,2 2 1,0-4-1,0-1 1,0-3-1,2-2 1,2-1-229,4-3 0,-1 2 434,1-6 1,-4 0-1,5-4 1,0-1-1,2-2-86,2-1 1,-2-6 152,-3 2 0,3-7 1,-3-2-1,3 1 1,2-2-1,-1-3 66,0-2-186,1 3 1,-1-3 0,1 2 0,-2-1-1,-2 2 1,-2 3 0,-1 3 60,-4 2 1,1 1 196,1 3 0,-2 4-90,2 8 0,-3 3 0,-1 6 0,0 4 1,0 4-1,0 2 0,0 2 0,0 0-240,0-1 1,0 0 0,0-2 0,2-1-1,0 1 1,4 0 0,-1 0 0,2-3-334,0-1 1,-4-2 0,1-3 458,-3-1 0,5 1 0,1-1 0</inkml:trace>
  <inkml:trace contextRef="#ctx0" brushRef="#br0" timeOffset="101">10232 16383 7757,'7'0'385,"-3"0"0,-8 0 0,-4 2 0,-3 2 0,-2 6 0,1 5 0,-1 5-17,1 4 0,-5 6 0,1 3 0,1 5 0,1 4 0,2 5 0,0 3 0,3-3 0,2-2-694,1-1 0,2-9 13,4-2 1,2-6-1,2-3 1,3-4 0,2-3-1,2-3 313,3-2 0,7 0 0,-2 1 0</inkml:trace>
  <inkml:trace contextRef="#ctx0" brushRef="#br0" timeOffset="102">10567 16681 7739,'8'-4'-65,"-1"-1"1253,-2-2 0,0 5-1009,-5 2 1,0 6 0,0 6-1,-2 1 1,-1-1 0,-2 0-1,-1 2 1,0 3 0,0 2-1,-1 2 1,2-2-153,-1-1 1,2 3-1,4-5 1,0-1 0,0-1-1,0-2 4,0 1 1,1-2 0,4-3-1,3-4 1,3-4 0,1-3-16,1-1 1,-2-5-1,-2 0 1,0-2-1,-1-2 1,0-3-1,0-1-16,2-3 0,-4 0 0,-1-5 0</inkml:trace>
  <inkml:trace contextRef="#ctx0" brushRef="#br0" timeOffset="103">10641 16396 8355,'0'-7'3978,"6"1"-5005,2 6 1,3 5-1,1 0 1027,1 2 0,-1 1 0,1 5 0</inkml:trace>
  <inkml:trace contextRef="#ctx0" brushRef="#br0" timeOffset="104">10939 16818 7754,'0'8'1148,"1"-1"1,3 0 0,5 0-839,2 2 1,-3-3 0,0-1 0,2-1-1,1 0 1,1 1 0,1-1 0,-1 0-1,0-1 1,1-2-504,-1-1 1,1 0-1,-1 0 1,1 0 0,-1 0-1,0-1-4091,1-4 4284,-6 4 0,4-10 0,-4 4 0</inkml:trace>
  <inkml:trace contextRef="#ctx0" brushRef="#br0" timeOffset="105">11050 16656 7754,'-8'2'840,"1"2"0,2 4 1,2 3-445,2 2 1,1 4-1,0 4 1,-2 3-1,0 0 1,-3 0 0,3-2-1,0-1 1,2 1-1,-1 0-675,-3-2 0,2 2 0,-2-5 0,3-2 0,0-1 0,-2-2 0,-1 1 0,1-1 279,1 0 0,2 1 0,0-1 0</inkml:trace>
  <inkml:trace contextRef="#ctx0" brushRef="#br0" timeOffset="106">11361 16718 9804,'12'0'850,"-1"2"1,-3 2 0,-2 4-1,-2 3 1,0 3-526,-1 2 0,2 2 0,-1 4 0,-1-1 0,-1 1 0,-2 2 0,0 0 0,0 1-424,0 0 1,-6 4 0,-2 1 0,-5 2 0,-3 4 0,-5 2 0,-2 4 0,-2-2-368,0-2 0,4-1 1,1-1-1,-1-4 1,0-6-1,2-5 1,1-5-1,3-3 321,1-4 0,2-6 0,0 0 0,0-6 1,4-5 610,4-3 0,3-3 0,1-1 1,1-3-1,2-1 0,2-3 1,4-3 409,4-4 0,0 7-776,3-3 1,-1 4 0,1 1 0,0 3 0,1 3 0,-1 3 133,1 3 0,1-1-263,-2 4 1,-2-3 0,3 3 0,-2-1 0,0-1-1,1 2-676,0-1 0,-3-3-1289,0 0 0,-2 1 1994,-3-4 0,9 2 0,-4-8 0</inkml:trace>
  <inkml:trace contextRef="#ctx0" brushRef="#br0" timeOffset="107">11361 16408 8400,'-9'0'3650,"1"0"0,4 0-3300,-4 0 1,6 0 0,2 0-562,7 0 1,3 6 210,-2 2 0,9 3 0,-4 2 0</inkml:trace>
  <inkml:trace contextRef="#ctx0" brushRef="#br0" timeOffset="108">11720 16470 12313,'8'6'540,"1"2"1,-5 0 0,3 3 0,0 5 0,-2 1 0,2 6-412,0 0 0,-4 3 1,2 3-1,-1 4 1,0 3-1,-1 1 1,-1 0-1,-2-1 1,0 0-1,0-2-779,0 1 1,-10 4 0,-4-6-1,-4 2 1,-4 3 0,-3 0 0,-4 2-1,-4 2-496,-2-3 0,-4 0 1146,-2-2 0,-3 0 0,-6 1 0</inkml:trace>
  <inkml:trace contextRef="#ctx0" brushRef="#br0" timeOffset="109">13655 16929 7704,'1'-12'776,"3"-1"1,-2 4-1,2 6 1,-3 10 0,-2 7-433,-3 1 0,2 3 0,-2 0 0,3 1 0,1 3 0,0 1 0,0 2 0,0-1 0,0-2-611,0-2 1,1-4 0,3-1 0,5-4 0,2-4 0,1-2 0,1-4 0,-1-3 138,0-7 0,-3-2 1,-1-2-1,2-2 1,1-2-1,0 2 0,-2 1 2112,0 2-1997,-7 5 0,5 1 0,-4 8 1,1 2-248,-1 4 1,2 3-1,1 1 1,-1 1-1,2-1 1,0-1 96,3-2 1,1-4 0,1-5 0,1 0 0,-1-1 0,0-3-1,1-5 412,-1-2 0,1-5 0,-1-1 0,0 2 0,-1 1 0,-1 2 1,-3-1-1,0 1 18,0 0 1,-4-1 0,2 1 0,-1-1 0,0 1 0,-1 0-857,-2-1 0,1 1 1,2 1 588,4 3 0,3-9 0,2 3 0</inkml:trace>
  <inkml:trace contextRef="#ctx0" brushRef="#br0" timeOffset="110">14325 16483 8106,'1'-7'1708,"3"3"0,-2 9 0,3 8-1460,1 6 0,-5 4 0,3 4 0,-2 3 0,-2 6 0,0 5 0,0 2 0,-2 1-317,-2 0 0,-3-3 0,-4 2 0,0-2 0,0-3 0,-3-1 0,0-3 0,2 1-498,4-4 1,-2-2 0,6-8 0,1-5 0,3-3 0,4-5 524,5-4 1,2-12 0,1-6 0,1-4-1,0-4 1,2 0 0,2 0 576,-2 1 0,-1 5 0,-2-3 1,1 2-1,-2 5 0,-2 3 1,0 3-413,0-1 0,2 4 0,0 0 0,-1 6 0,-3 5 0,0 3 0,-2 2-663,1-1 1,-1 0-1,-2 2 1,1 3-1,-1 2 1,-2 0-1,-1-1 1,0-1-411,0-1 1,0 5 0,-1-4 0,-2-2 949,-1-2 0,-6 0 0,4-1 0</inkml:trace>
  <inkml:trace contextRef="#ctx0" brushRef="#br0" timeOffset="111">14672 17090 10436,'8'0'1634,"1"0"0,0 0-1456,2 0 1,2-4-1,-1 0 1,0 0-1,1 0 1,-1-2 0,1 1-1,-2-2-195,-3 0 0,2 3-95,-6-4 0,0 4 0,-4-5-13,0 0 0,-6-1 1,-2 2-1,-3 4 1,-1 2-1,-2 2-38,-3 0 0,8 4-13,-4 0 1,4 6-1,-2-2 1,1 3-120,2 2 1,5-1 149,-1 1 1,4-5 0,4-1-1,3 0 1,1-2 0,0 1-664,2-4 545,-5 0 1,6 2-1,-2 0 263,2-1 0,1-7 0,1-3 0</inkml:trace>
  <inkml:trace contextRef="#ctx0" brushRef="#br0" timeOffset="112">15007 16979 9407,'11'1'0,"-3"3"0,-4 5 0,-2 2 0,-2 1 165,0 0 0,-4 2 1,-2 3-1,-1 2 0,-1 2 1,0-1-1,1 1 1,0-2-1,1-1 0,-1-3 1,2-1-663,-1-3 0,4-8 1,6-3-1,5-8 0,5-6 843,3-3 1,1-3 0,-3 2-1,1 0 1,1-1 0,-1 1-1,1 0 1,-2 3 466,-1 1 0,-2 7 1,1 3-1,-1 2 0,0 2-870,1 0 1,-1 2 0,2 2 0,1 3 0,2 1 0,-2-1-1,-1 0-2209,-2 0 0,0-3 2106,1 4 0,-1-5 0,1 1 0,-1-3 1,1-1-1,-1-1-111,0-3 1,1 1 610,-1-5 0,1 0 1,-1-5-1,0 1 1,1-1 864,-1 1 1,-4 0-653,1-1 1,-7 5 0,3 0 0,-4-2 73,-1-1 1,-6 4-565,-2 3 0,-3 3 0,-1 2 0,-1 3 0,1 4 0,0 3 0,-1 2 0,1-1 0,1 2-272,2 3 1,3-4 0,3 5 0,0-1-1,6-1 1,9-1 208,12-1 0,0-1 0,7-1 0</inkml:trace>
  <inkml:trace contextRef="#ctx0" brushRef="#br0" timeOffset="113">17115 16793 7671,'-1'8'397,"-2"0"1,-2 2 0,-2 2 0,-3 4 0,0 0 0,1 1-126,0 1 0,3-3 1,-4 4-1,3-1 0,2-3 1,2-1-1,1 0 0,2 1-342,0 1 0,2 1 0,2-6 0,4-3 1,3-4-1,2-2 0,-1-2-364,0 0 1,1-6 0,-2-2 0,-1-5 0,-2-2 0,0-3 433,-1-1 0,9-7 0,-2-6 0</inkml:trace>
  <inkml:trace contextRef="#ctx0" brushRef="#br0" timeOffset="114">17177 16408 7671,'-12'0'0,"-1"0"348,1 0 0,0 0 0,-1 0 822,1 0 0,1 6 0,3 2-1170,3 3 0,10 2 0,1-1 0</inkml:trace>
  <inkml:trace contextRef="#ctx0" brushRef="#br0" timeOffset="115">17450 16954 8093,'13'0'551,"0"0"1,2 0 0,2 0 0,-2 0 0,-1 0-103,-2 0 1,5 0-1,-1 0 1,-2-1-1,-3-2-3517,-3-1 3068,-5 0 0,-3-2 0,-7-1 0</inkml:trace>
  <inkml:trace contextRef="#ctx0" brushRef="#br0" timeOffset="116">17450 16880 13778,'0'12'593,"0"0"1,0 1 0,1-1-1,2 1 1,1-1-906,-1 0 1,0 1-1,0-1 1,2 1 311,2-1 0,1-5 0,5-2 0</inkml:trace>
  <inkml:trace contextRef="#ctx0" brushRef="#br0" timeOffset="117">17810 16805 7655,'11'6'1342,"-2"2"1,-2 3-1,0 3 1,-1 1-1119,-1 1 0,4 5 0,-5-3 1,-2 1-1,-2 3 0,-2 2 0,-4 2 1,-1 2-1,-4 2 0,-3 2-781,-2 2 1,-6 0 0,1 1 0,-2-5 0,-2-2-1,0-6 1,0-3 0,2-5 0,2-3 339,5-3 0,2-5 0,2 1 0,-1-4 0,2-4 0,3-6 750,4-5 1,4 1 0,4-4 0,4 1 0,2-4 0,-1-3 0,1-2-624,4-3 1,-3 3 0,4-3 0,-3 2 0,2-1 89,0-1 0,0-5 0,-2 2 0</inkml:trace>
  <inkml:trace contextRef="#ctx0" brushRef="#br0" timeOffset="118">17835 16458 7682,'-7'-6'8118,"3"-2"-8818,2 3 1,2-6 0,2 4 699,2 0 0,8-4 0,7 4 0</inkml:trace>
  <inkml:trace contextRef="#ctx0" brushRef="#br0" timeOffset="119">18182 16532 8527,'12'13'0,"1"-1"517,-1 1 1,0 3 0,1 2 0,-1 3 0,1 3 0,0 5-340,4 3 0,-5 1 0,1 4 0,-8 1 0,-3-1 1,-4-1-1,-3-2 0,-8-1 0,-7 2-235,-8 0 0,1 1-569,-6-3 0,-1 3 1,-3-4-1,0 0 0,0-5 626,0-5 0,-1 2 0,1-5 0</inkml:trace>
  <inkml:trace contextRef="#ctx0" brushRef="#br0" timeOffset="120">16681 16594 8361,'-1'13'0,"-3"1"0,-5 1 0,-2 3 345,-1 1 1,-6 7-1,-1 7 1,-1 3 0,3 3-1,0 1 1,0 1-1,4-1 1,2-2-339,2 0 0,7-1 0,-1 0 0,7 2 0,8-1 0,9 1 0,9-3 0,10-3-1916,9-6 1909,8 2 0,5-15 0,-27-5 0,-1 0 0</inkml:trace>
  <inkml:trace contextRef="#ctx0" brushRef="#br0" timeOffset="121">19025 16756 8623,'2'-11'0,"0"1"0,2 2 486,-1-2 1,-3 4-1,-5 2 1,-6 3-1,-6 4 1,-2 4 0,-2 5-317,2 2 0,-9 6 0,2 4 1,-3 3-1,-1 1 0,4-2 1,2 0-1,5 2 0,2 2 0,5 1-235,2-1 1,8 3 0,-1-4 0,6-2 0,6 0 0,6-4 0,8-2 0,3-5-383,3-2 0,4-3 0,-3-3 0,0-4 0,1-2 0,-4-2 0,-2-2 0,-4-2-947,-5-4 0,-2-3 1394,-2-1 0,1-6 0,-1-2 0</inkml:trace>
  <inkml:trace contextRef="#ctx0" brushRef="#br0" timeOffset="122">18715 17041 8050,'-12'0'1081,"5"-6"0,4-1-851,6 1 0,4-4 0,5 6 0,2 0 0,2-1 0,7 1 0,3 2 0,4 0 0,2 1 1,1-2-134,-2-1 0,4-2 0,-5 4 0,1-4 0,0 1 1,0-2-98,-1 0 0,-1-1 0,-4-5 0</inkml:trace>
  <inkml:trace contextRef="#ctx0" brushRef="#br0" timeOffset="123">19496 16818 7646,'7'-9'1983,"-1"1"0,-2-2-1657,0-1 1,4-1-1,-2 0 1,1-1 0,1 1-1,0-1 1,1 0 0,-1-3-1,-1-1 1,-2-3-70,1-2 0,-5 4 0,3 2 0,-2 2 1,-2 2-1,0-1 0,0 1-192,0-1 0,-2 6 0,-2 2 0,-4 1-117,-3 0 0,0 1 0,3 7 1,3 4-1,5 2 0,5 0 50,3-2 1,3-4 0,3 3-1,2 0 1,5-2 0,1 2-1,0-1 1,-1-1 14,1-2 1,-3 2-1,0 0 1,1-1-1,-3 0 1,1 1 0,-2 1-1,-3 1 119,0 0 1,-1 1 0,-1 4 0,-1 1-1,-3-1 1,-2 2 0,-2 1 344,-2 2-493,-1 5 1,0-3-1,-1 6 1,-5 0 0,-5-1-1,-5 1 1,-2 0-226,0 0-53,-9 0 1,10-1-1,-6 0 1,2-2-1,3-3 1,0 0-1,4-1 1,3 2-32,3-1 0,5-4 0,-1 2 0,1-4 0,1 0 112,-3-1 0,3-1 142,6-2 1,3 0-1,5-5 1,2-1 0,1-2-1,3-2-493,1-3 341,2 3 0,5-10 0,2 1 0,2-4 0,0-2 1,2-1-111,0-1 0,-5 0 0,2-2 0,-4 3 1,-3 3-1,-3 2 0,-2-1 0,-5 1 333,-2 0 0,-2-1 0,5 1 0</inkml:trace>
  <inkml:trace contextRef="#ctx0" brushRef="#br0" timeOffset="124">19968 16805 7643,'0'-8'258,"1"1"1,2 0 552,1 0 1,2 4-1,-2-1 1069,4 3-1520,-3 1 1,1 5 0,-6 4 0,0 2-1,-1 3 1,-2 2-83,-1 5 0,-10 2 1,0 2-1,-4 1 1,-4 2-1,-4 3 0,-6 4 1,-5 5-1197,-1 3 0,-5 2 1,1 5 917,2-1 0,2-5 0,1-1 0</inkml:trace>
  <inkml:trace contextRef="#ctx0" brushRef="#br0" timeOffset="125">6933 18107 8036,'-11'9'289,"3"-1"0,-3 0 1,2 6-1,0 3 0,-1 3 1,3 4-1,0 0 0,2 1-245,-1 0 0,2 0 1,4-2-1,0-1 1,0-2-1,0-2 0,1-5 1,4-3-1,3-6-148,3-3 0,5-1 0,1-1 0,-2-3 0,-1-4 0,-3-3 0,-1-2 1,-2-1 370,1-2 1,-2 2 0,0-2 0,-1 2 0,-3 1 0,-2 1 0,-1 0 0,0-1 0,-1 2 58,-4 3 0,3 1-504,-7 3 1,1 3 0,-4-5 0,-2 2 0,-1 0 0,-2 1-712,2 2 202,1 1 1,2 0-1,-1 0 687,1 0 0,5 0 0,2 0 0</inkml:trace>
  <inkml:trace contextRef="#ctx0" brushRef="#br0" timeOffset="126">7280 18169 7773,'4'9'848,"0"-1"1,-1 2-529,-1 1 0,-4 5 1,-2 2-1,-4 1 0,-3 3 1,-2 0-1,1 1 0,-2-3 1,-1 2-10,-2 2 1,1-1 0,5-2 0,1-5-1,3-2 1,2-2 0,4 0-436,3-4 0,7-3 0,6-5 0,3-1 0,0-2 0,1-2 0,-1-2 0,0-3-59,-3-1 0,-1-1 0,-3-1 0,-3 1 0,-3-2 0,0-1 0,-1-3-112,-2-1 1,0 2 154,-2-3 0,-6 0 1,-2 0-1,-2 2 0,1 0 1,0-2-404,0 1 1,-2 1 280,-2 6 0,1-1 0,0 2 1,-1 2-1,1 2 262,-1 1 0,-5-3 0,-1 2 0</inkml:trace>
  <inkml:trace contextRef="#ctx0" brushRef="#br0" timeOffset="127">7119 17760 8133,'0'-12'1491,"-1"5"0,-4 4-1274,-3 6 1,-1 4-1,-1 7 1,2 2-1,-2 5 1,-1 2 0,0 3-1,1 2 1,3 1 301,2-2 1,1-5-547,4-1 1,0-2 0,1 2 0,2-4-1,2-4 1,2-2 0,3-1 0,1-3-63,1-2 1,2 0 0,3-7 0,2-2 0,0-4 33,-2-3 1,-5-6-1,-2-1 1,-3 0 0,-2-1-1,-2 0 1,-2-2 0,-1 1-1,0-1-70,0-1 0,-1-2 1,-3 1-1,-4 2 0,-5 5 1,-2 3-1,-2 5-33,2 4 1,-3 3 0,0 2-1,1 3 1,-1 6 0,3 5 0,1 4 157,1 0 0,-5 5 0,-1-5 0</inkml:trace>
  <inkml:trace contextRef="#ctx0" brushRef="#br0" timeOffset="128">9351 18045 8524,'9'-8'985,"-1"0"0,0-2-382,-1-1 0,-1-1 0,-6-1-585,0 1 1,-6 1-1,-2 1 1,-3 3-1,-2 2 1,0 2-1,-3 2 1,-1 1-1,-1 0-164,0 0 0,-3 0 0,4 1 0,2 2 0,2 2 1,0 2-1,1 4 0,-1 3 69,1 3 1,4 3 0,1-2 0,1 0-1,4 1 1,-1-1 0,0 2 0,-1-2 2,1-1 1,3 0 0,4-5-1,3 1 1,1-2 0,1-1-1,0-4 1,2 0 71,2-3 1,1-2 0,1-2 0,1-3 0,-1-5 0,-1-2 0,-1-1 0,-1-1 135,0 1 1,1 0-1,-1-2 1,1-1 0,-1-2-1,-1 2 1,-1 3 210,-2 3 0,0-2 1,5 4-361,-1 1 0,-5 1 0,-2 8 1,0 3-1,-1 1 0,0 2 0,0 2 1,0 2-203,-1-1 0,2 0 0,-1 1 1,1-1-1,-1 1 0,1-1 1,2-1 216,3-3 0,1-2 0,1-6 0</inkml:trace>
  <inkml:trace contextRef="#ctx0" brushRef="#br0" timeOffset="129">9947 17661 7615,'0'-8'295,"0"-1"302,0 0 1,0 5-1,0 5 1,0 10-1,1 10 1,2 6-1,2 8 1,1 5-356,-1 5 1,4-1 0,-4 0-1,1-1 1,1-2 0,-2 1 0,1 0-1,-4 1 1,0 1 141,-2 0 1,0-2-1186,0 3 1,0-9 0,0 0 0,0-4-1,-2-6 801,-2-4 0,-3-4 0,-5-6 0</inkml:trace>
  <inkml:trace contextRef="#ctx0" brushRef="#br0" timeOffset="130">10678 17859 7615,'7'-12'703,"-3"0"1,-2-1-269,-2 1 1,0 6 0,0 8 0,0 9 0,1 8 0,2 6 0,2 4 0,2 2-305,3 1 0,-4 3 1,-1-5-1,-1 0 0,0 2 1,0-2-1,1 2 0,-1-2 1,-2 1-1,0-4-277,-2-1 0,-4-1 0,0-2 0,-1-2 0,1-4 0,0-4 0,1 0-52,2-1 0,1-6 0,1-6 1,4-7-1,4-4 0,5-3 272,3-2 0,5 0 0,-3-3 0,2 1 1,-2 3-1,-1 1 0,-2 3 0,1 2 51,-1 0 0,1 7 0,-5-3 0,1 5 0,-1 3 1,-1 3-1,-1 1-228,-2 2 0,-5 2 1,1 2-1,-3-1 0,-1 0 1,-1 1-1,-3-1 1,-4 1-225,-4-1 0,-4 5 1,-1-1-1,1-1 1,-1-2-1,-1-4 1,1 0-1,-3 0 170,1 2 1,4-2-1,-2-3 1,3 0 0,2-3-1,0-2-955,-1-1 1112,6-5 0,2-2 0,5-6 0</inkml:trace>
  <inkml:trace contextRef="#ctx0" brushRef="#br0" timeOffset="131">11088 18219 7615,'12'0'1533,"1"0"-1145,-1 0 0,0 4 0,1 0 0,-1-1 0,1 0 0,-1 0 0,0 1 0,1-2 0,1 0 962,2-2 0,-2 1-1246,2 3 1,2-2 0,-1 2 0,-2-3 0,-1-1 0,-2 0-1777,1 0 0,-5 0 0,0-1-2476,2-3 4148,-5-3 0,6-11 0,-4-1 0</inkml:trace>
  <inkml:trace contextRef="#ctx0" brushRef="#br0" timeOffset="132">11348 18083 7615,'-8'0'1947,"1"1"-1410,1 3 0,1-1 0,2 5 1,-1 2-1,1 1 0,2 3 1,1 2-388,0 5 0,0-2 1,0 2-1,0-1 1,0 1-1,0-2 1,0-1-1,0-1-1901,0 1 1,0-4 1750,0 2 0,0-8 0,0-2 0</inkml:trace>
  <inkml:trace contextRef="#ctx0" brushRef="#br0" timeOffset="133">11819 18058 12819,'-12'8'0,"0"0"0,-1 1 0,1-1 0,-1 0 0,0 2 249,-4 1 1,7 3 0,-2 1 0,2 3 0,2 0 0,1 1 0,2-1-1,2 1-252,2 0 1,6 1 0,2 0 0,3-2-1,1-1 1,2-1 0,1-1 0,0-2-1,0-3-740,2-2 0,-2-5 0,3 1 1,-4-3-1,0-2 743,-1-3 0,1-9 0,-1-6 0</inkml:trace>
  <inkml:trace contextRef="#ctx0" brushRef="#br0" timeOffset="134">22597 2654 7936,'-7'-1'225,"3"-3"265,3-5 0,1 2 0,-2 1 1,0-1-1,-3 0 0,1-3-312,-1-1 0,-2 0 1,-6 3-1,1 4 0,0 2 1,-1 2-1,1 0 0,-2 2 1,-1 2-1,-2 4 0,2 3 1,1 3-310,2 2 0,0 0 1,1 3 101,2-1 1,0 4 0,5-2 0,1 4 0,1-1 0,2-1 44,0-1 0,0-4 0,2 2 1,1-1-1,2-3 0,2-1 0,1-2 1,0-1-25,1-3 1,-1-2-1,4-6 1,1 0-1,-1-1 1,1-4-1,-1-3-81,0-3 0,-3-3 0,-1-1 1,2-3-1,-1 0 0,1 0 0,-2 2 1,0-1-1,1-1-55,-1-1 0,-1 4 0,1-2 1,-2 5-1,-2 2 162,0 2 0,1 5 0,-2 1 1,1 4-1,-1 7 56,-2 2 1,-1 5 0,2 2 0,1 0 0,1 0 0,-2-3 0,0-1 0,-1-2 0,2 1-262,1-1 1,6-4-1,-2-1 1,3-1 0,1-3 186,1-2 0,-1-7 0,1 0 0</inkml:trace>
  <inkml:trace contextRef="#ctx0" brushRef="#br0" timeOffset="135">22808 2629 10435,'5'-7'2757,"2"1"-2040,6 1 0,-5 4-55,0-3-574,1-3-150,3 6 0,0-6 0,1 4 1,-1-1-1,1 1 0,-1 2-1941,0 1 2003,-5 0 0,-1 0 0,-6 0 0</inkml:trace>
  <inkml:trace contextRef="#ctx0" brushRef="#br0" timeOffset="136">22820 2753 7942,'-5'7'1727,"3"-1"1,-2-6-1039,8 0 1,3-6 0,7-1 0,1-1 0,3 0-278,1-2 1,-2 0-655,4 2 1,-6-3-196,1 3 0,2 1 0,-1 0 0,-1 0 437,2 0 0,2-6 0,4-7 0</inkml:trace>
  <inkml:trace contextRef="#ctx0" brushRef="#br0" timeOffset="137">23341 2332 7892,'-12'5'569,"4"2"0,1 5 0,1 1 1,2 1-1,0 2 0,-2 3 1533,-1 1-2106,5 3 0,-4-8 0,6 5 1,0-2-1,0-3 0,0-2 0,0 0 1,2-2-1,2-1-321,4-2 0,-1-5 0,1 1 1,2-3-1,1-1 0,1 0 325,1 0 0,-1-5 0,0-2 0</inkml:trace>
  <inkml:trace contextRef="#ctx0" brushRef="#br0" timeOffset="138">23527 2344 10198,'-1'12'0,"-2"1"0,-1 1 535,1 2 1,2-2 0,2 2-1,3-2 1,6-3 0,4-1 0,4-2-1,1 0 1,3-1 0,1-3-479,2-2 0,-1-2 1,-2 0-1,-3 0 0,-1-2 1,-3-2-1,-1-4 0,-2-3 1,1-1-368,-1-1 0,-4 1 0,-1-2 1,-1-1-1,-3-3 0,-2 0 1,-1 0-1,0 2-1,0-2 0,-1 4 0,-4-1 0,-3 4 1,-3 4-1,-1 1 0,-1 4 0,0 0-235,-4 2 1,2 2-1,-7 2 546,-4 4 0,1 3 0,-6 1 0</inkml:trace>
  <inkml:trace contextRef="#ctx0" brushRef="#br0" timeOffset="139">22312 3187 10048,'5'13'0,"2"1"0,1 2 0,1 5 2398,0 2-2305,-3 8 1,5 0 0,-4 5 0,1-1 0,0-2-64,2 1 1,-3-2 0,0-1 0,-2 0 0,-2-2-1,-2-2 1,-1-1 0,0-4 0,0-2 0,0-5-334,0-1 1,0-9-1,0-5 1,0-8 0,0-7 137,0-6 1,2-2 0,2-2 0,4-1 0,3-2 0,2-1-1,-1 0 1,2 0 174,2 0 1,-2 6 0,3 6 0,-2 4-1,0 2 1,2 2 0,-4 7 0,-2 4-126,-2 7 0,-7 7 0,2 5 0,-4 2 1,-4 2-1,-4 0 0,-3-2-74,-1-2 0,-2 2 1,-1-3-1,-2 0 1,2 0-1,1-2 0,2-3 1,-1-3-269,1-4 0,0 3 1,1-5 456,2-3 0,9-10 0,7-13 0</inkml:trace>
  <inkml:trace contextRef="#ctx0" brushRef="#br0" timeOffset="140">22870 3311 8271,'-7'6'820,"3"-5"1,8 3 0,4-4-717,3-4 0,2 2 1,1-7-1,1 1 1,1 0-1,1-1 1,-1 0-1,2-1 1,0 1-1,0 0-264,-3 0 1,3 2-1,-1 0 160,-2 1 0,4-3 0,0 2 0</inkml:trace>
  <inkml:trace contextRef="#ctx0" brushRef="#br0" timeOffset="141">22944 3411 7861,'-5'12'481,"3"-4"0,-3 1 0,1 0 61,0 2 0,1 0 1,7-2-1,4-5 0,3-3 1,2-2-1,-1-2-463,1-1 0,0-6 1,4 2-1,2-5 1,2-2-1,-1-1 1,3 1-80,0 1 0,2-4 0,0-1 0</inkml:trace>
  <inkml:trace contextRef="#ctx0" brushRef="#br0" timeOffset="142">23589 2902 7812,'0'-12'-162,"2"3"1,2 1 412,4-1 0,-1 3 1,0 1-1,0 0 1,0 0 553,2-2 1,-2 4 0,-1-1-691,-5 3 0,-4 2 1,-11 3-1,-1 5 0,-3 2 1,1 1-1,-3 0 1,2 2-1,-1 1-513,0 2 1,4-1 342,-2-3 1,3-1 0,3 1-1,2-1 1,2 0 0,0 1 133,0-1 1,4-4 0,-1 1 0,4-1 0,4 0 83,4 1 0,-1-7-117,2 2 1,-5 2 0,4-1 0,2 2 105,1 3 1,0-3-79,-3 1 0,3-5 0,-3 1 0,3-3 0,2-1 127,-1 0 0,2 0-126,2 0 1,0-1 0,4-2 0,1-2 0,0-1 0,-2-1 124,-1 0 0,2 5-251,-3-2 1,-5 2 0,-3 2 0,0 0 0,1 2-104,-2 2 0,2-2-90,-6 7 1,0-5 0,-4 4-1,0 2 70,0 1 0,-1 1 0,-2 1 0,-3-1 0,1 0 0,-2-1 0,2-1 0,-2-2 154,0 2 0,-2 1 0,-3 1 0,0 1 0,-1-1 1,0 1-1,-4-1 0,-4 2 131,-2 2-111,-2-2 0,-5 4 0,-2-6 0</inkml:trace>
  <inkml:trace contextRef="#ctx0" brushRef="#br0" timeOffset="143">22696 4217 9812,'-12'0'181,"-1"0"1,1 0 0,0 0 0,-2 1-1,-1 2 1,-2 2 0,2 2 0,0 3-1,0 1 66,-2 1 0,2 5 1,5-1-1,3 1 0,2 0 1,2 0-1,2 3 1,1 0-1,0 0 0,1-4 1,3-2 50,5-2-277,2 1 0,2-1 0,3-1 0,0-2 1,1-5-1,-1-2 0,2 1-89,1 1 1,-2 0-1,2-5 1,1-2-1,-3-2 1,3-2 0,-1-3-1,3-1-317,2-1 0,-4-1 385,1 1 0,0-11 0,3-4 0</inkml:trace>
  <inkml:trace contextRef="#ctx0" brushRef="#br0" timeOffset="144">23068 4167 8490,'13'0'628,"-5"-4"1,0 0 0,3 1 0,3 0 0,4-1-439,1-4 0,-2 1 1,4 0-1,-1 0 1,1 0-1,0-2 1,-1-1-1,-1 1 1,-1 0-592,0 0 0,-4 3 0,1 1 1,-4 0-1,-2 1 401,0 2 0,-3-5 0,-1 0 0</inkml:trace>
  <inkml:trace contextRef="#ctx0" brushRef="#br0" timeOffset="145">23168 4328 8674,'-6'7'732,"6"3"1,0-6-1,7-1 1,5-2-289,5-1 0,-2-1 1,6-3-1,1-5 1,1 0-1,1-1 1,-2 2-1,-2-2-462,2-1 1,0-1-1,0-1 1,-1 2 0,0 2 17,-2 0 0,5-4 0,-5-7 0</inkml:trace>
  <inkml:trace contextRef="#ctx0" brushRef="#br0" timeOffset="146">23924 3894 8334,'0'-12'0,"0"0"457,0-1 0,0 1 0,0-1 0,2 2 0,2 2 0,3 0-178,-1 0 1,5 3 0,-2 1 0,2 1 0,1-2-1,1 1 1,-1-1 0,0 3-350,1 2 1,-1 1 0,-1 1-1,-3 3 1,-3 6 0,-4 4-1,-1 4-788,0 1 0,-1 2 759,-4 4 0,0-5 0,-5 1 1,3 0-1,0-2 0,2-1 1,-1-2 40,4 1 0,0-1 0,4-3 0,2-2 0,4-3 386,3-4 1,6-2-261,-1-2 1,5 0 0,-3 0-1,1 0 1,2 0 0,-1-2 217,1-2 0,-2 1-493,2-5 0,-2 0 0,-3-3 0,0 1 0,-1 2 207,-1-2 0,4-6 0,1-4 0</inkml:trace>
  <inkml:trace contextRef="#ctx0" brushRef="#br0" timeOffset="147">23515 3448 9031,'0'-13'416,"0"1"1,0 4 0,0 0 0,-2-1 0,0 1 0,-2 0 0,-1-2-112,0-1 0,4 3 0,-4-1 0,3 0 1,-1-2-1,-1-2 0,1 0 0,0-3 0,1 0-301,-3 1 0,1 0 1,3-1-1,-2 0 1,-1-1-1,1 1 1,2-1-1,1 2-428,0 1 1,0 6 0,1 1-1,3 0 424,5 0 0,2-1 0,1-4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6T10:50:21.031"/>
    </inkml:context>
    <inkml:brush xml:id="br0">
      <inkml:brushProperty name="width" value="0.09071" units="cm"/>
      <inkml:brushProperty name="height" value="0.09071" units="cm"/>
      <inkml:brushProperty name="color" value="#3165BB"/>
    </inkml:brush>
  </inkml:definitions>
  <inkml:trace contextRef="#ctx0" brushRef="#br0">2604 7392 8204,'-4'-13'57,"-1"2"1,-1 2-1,1 0 1,2 0 526,2-2 1,-3-2 0,-1 1 0,1 1 0,0 1-234,0 2 0,0 7 1,4 1-1,1 7 1,3 5-1,5 4 0,2 5 1,0 3-269,-3 0 1,3 7 0,-3 2 0,3 3-332,2 1 0,-5 0 0,-1 0 0,0-1-124,0-3 0,-5-4 0,4-8 0,-2-5-817,0-2 1111,0-7 1,-4-13-1,0-10 1,0-6-135,0-3 0,0-5 0,0-3 0,0-3 8,0-1 1,-1-1-1,-2 1 1,-1 1 43,1 3 0,-2-3 0,1 3 0,1-2 94,2-3 0,1 7 0,0 3 0,0 5 333,0 2 1,5 7 0,3 0 0,3 6 37,2 3 1,5 1 0,2 4 0,4 0-124,1 0 0,3 5 1,1 5-1,-1 5-174,-2 6 0,-1 7 1,0 6-1,0 1 18,-1 3 1,-4-3 0,-5 0 0,-4-3-326,-3-2 1,-5 3 0,1-4-1,-3 0 193,-1 1 0,-5-2 0,-5 5 0,-5 1-36,-6 2 1,-2 0 0,-2-3 0,-1-4-153,-3-3 0,-1-2 0,-5-2 0,4-5-175,0-3 0,6 0 469,5-10 0,5 6 0,-3-3 0</inkml:trace>
  <inkml:trace contextRef="#ctx0" brushRef="#br0" timeOffset="1">3200 7429 10850,'-7'12'505,"-3"1"1,6-1 0,0 1-416,-2-1 1,5 5-1,-3-1 1,3-1-1,2-1 1,2-2-1,2 1 1,2-2-35,3-3 1,1-2 0,1-6-61,1 0 1,-1-6-1,0-1 1,1-1-46,-1 0 1,-4-1-1,-1-3 1,-1 0-257,-3-1 0,2 5 0,-1 0-210,-1-2 1,-2-1 0,-2-1 202,-3-1 1,1 1 0,-5 1 0,0 1 234,1 2 0,-4 1 1,2-3 34,-2 2 1,-1 5 0,0-1-1,-1 3 34,1 1 1,4 1-1,-1 3-1499,0 5 1507,-2 2 0,4 1 0,1 0 0</inkml:trace>
  <inkml:trace contextRef="#ctx0" brushRef="#br0" timeOffset="2">3497 7404 8333,'-6'2'1318,"1"2"0,4-2 0,1 7-962,0 0 0,4-2 1,2 0-1,-1 0-321,1 0 0,-1-3 0,-2 4-298,1 2 0,2 1 45,-2 1 1,-3-3-25,3-1 1,-4-5 175,-4 1 0,3-4 0,-2-6-81,6-6 0,4-2 1,5-5-1,0 0 63,1-1 0,-1 5 0,1-3 0,-1 2-45,0-1 0,1 5 1,-1 5-1,-1 0-31,-2 0 1,2 4-1,-5 1 200,1 4 1,-1 5-1,-6 6 1,0-1 410,0 0 1,4 1 0,0 1-1,-1 1-241,-2 1 1,-1 1 0,2-3 0,0 1-99,3 1 1,4-1 0,-2-5 0,1-3-13,1-2 0,3 0 0,5-5 0,-1 0-107,2 0-28,-4 0 0,9-6 0,-3-2-42,-1-3 0,-1-2 1,-4 0-1,1-3 16,1 0 1,1-1-1,-6 5 1,-2 0-156,0-1 1,-2-3 129,1-1 0,-3 5 48,-5 3 0,-1 8 1,-3 1-1,-4 7 159,-3 4 0,0 1 0,1 1 0,2-1 139,-2 1 1,4 3 0,2 1 0,3-1-178,1 2 0,0-4 0,0 2 1,3-3-626,5-5 1,2 2-1,12-6 1,2-1-1513,4-2 2054,6-12 0,4-3 0,6-11 0</inkml:trace>
  <inkml:trace contextRef="#ctx0" brushRef="#br0" timeOffset="3">5147 7404 8106,'-11'2'247,"3"2"0,4 4 185,2 3 0,2 3 0,0 1 1,0 3-1,2 1 0,0 3 1,2 2-428,-1 0 1,-1 1 0,-2-1-1,0-2-481,0-2 1,0 0-1,0 0-209,0-3 1,1-9 684,3-4 0,-3-2 0,5-2 0</inkml:trace>
  <inkml:trace contextRef="#ctx0" brushRef="#br0" timeOffset="4">5085 7181 8255,'-11'-6'789,"3"-2"1,2 1-746,6-1 1,2 5 0,2-1 0,4 3-1044,3 1 999,7 0 0,-4 5 0,4 2 0</inkml:trace>
  <inkml:trace contextRef="#ctx0" brushRef="#br0" timeOffset="5">5556 7417 8197,'-1'12'0,"-2"0"0,-1 1 435,1-1 1,2 1-1,-1-1 1,0 0-27,-2 1 0,-2-1 0,3 1 1,-1-1 254,1 0-186,2-5 0,1-3-374,0-8 0,1-3 1,4-6-1,1-3-177,1 0 1,4-2-1,-4 3 1,2-2-38,-1 2 0,0 3 0,4 2 1,1 3 5,-1 2 1,-3 1 0,-1 4-1,1 0 13,2 0 0,-2 0 0,-1 2 0,2 5-67,1 6 0,1 2 0,-1-1 1,-1 1-131,-2 1 0,0 1 0,5-5 0,-1 1-754,0-1 1042,1 0 0,5 1 0,1-1 0</inkml:trace>
  <inkml:trace contextRef="#ctx0" brushRef="#br0" timeOffset="6">7255 7032 8037,'-4'-12'195,"0"-1"1,-6 2 0,2 3 0,-3 4 0,-1 3 0,-2 2 0,-1 3 289,-2 4 0,-5 10 0,0 7 0,-4 7 1,-3 4-1,2 1 0,2 0 0,4 0 38,4 0 0,5-4 0,2-1 1,4-2-541,0-2 0,7 2 0,8-1 0,3 0-299,5 2 1,2-7 0,6 1 0,0-7-225,-1-4 0,5-2 1,0-1-1,-3-2-12,-4-5 0,-4 1 0,-5 1 0,-2 1-164,-3 2 1,-5 4 0,-10 2 521,-5 1 0,-15 2 1,-2-3-1,-4 2 111,0-2 1,-3-1 0,5-3 0,-1-1 24,3-2 1,4-5 0,5 1 0,3-3 57,3-1 0,7-5 0,3-4 0,-3-7 0,0-4 0</inkml:trace>
  <inkml:trace contextRef="#ctx0" brushRef="#br0" timeOffset="7">7305 7491 8037,'12'0'0,"1"0"171,-1 0 0,5 0 0,-1 0 0,-1 0 358,-1 0 0,-1-1 0,-1-2 0,2-3-236,2-1 1,-2-1 0,3-3-1,-4 2-198,0 0 1,-1 1 0,1-3 0,-1 1-215,0 2 1,-5 0 12,-3-5 17,-2 1 0,-8 5 1,-2 3 12,-3 3 1,-1 1-1,-1 1 1,1 3 89,-1 4 0,5 3 0,0 3 1,-2 1 73,-1 2 0,3 5 0,1-1 0,2 2-84,2 2 1,1 0 0,2-1 0,0 1-262,0 0 1,7-4 0,6-2 0,5-1-350,1-3 0,8-7 0,0-4 1,2-2-462,1-2 1,3-6 1066,-4-2 0,5-8 0,-2-4 0</inkml:trace>
  <inkml:trace contextRef="#ctx0" brushRef="#br0" timeOffset="8">8012 7367 8157,'-11'1'394,"3"4"1,-3 1 0,1 8 0,-4 3 20,-2 3 1,-1 4 0,5 2 0,1 2-283,2 0 0,0 1 1,5-2-1,1 0-129,1 2 1,8-4 0,4-6 0,3-1-76,4-3 0,4-5 0,-3-3 0,1-2-353,3-2 0,1-3 0,2-4 1,0-4-1704,0-3 2127,0-2 0,5-10 0,2-3 0</inkml:trace>
  <inkml:trace contextRef="#ctx0" brushRef="#br0" timeOffset="9">8409 6858 8984,'-13'0'705,"1"0"1,5 6 0,3 2 0,3 5 0,1 3 1060,0 5-1302,5 8-234,2 3-322,0 5 322,4 5-363,-4 8 0,1 4 0,-1 2 0,-2-3 1,-2-1-1,-1 0-928,-2 4 0,0-7 0,0 1 0,0-9-1942,0-6 3003,-6-5 0,-1-5 0,-5-1 0</inkml:trace>
  <inkml:trace contextRef="#ctx0" brushRef="#br0" timeOffset="10">8310 7392 8074,'-13'0'541,"8"-2"456,5-2 0,9 2 0,9-7 0,0 1-434,0 1 1,8-4 0,-1 3-1,1-3-911,0-2 0,-1 1 1,1 0-1,2-1-343,1 1 691,0 5 0,-4-4 0,-1 4 0</inkml:trace>
  <inkml:trace contextRef="#ctx0" brushRef="#br0" timeOffset="11">8830 7429 8057,'-19'4'0,"3"0"1068,7 6-651,-2-9-324,10 10-163,-5-4-58,1 6 2955,4-1-2292,-10 0 1,9 1-1,-2 1-355,3 2 1,1 3-2555,0 6 1074,0 0 491,0-6 1,5-1-1163,3-5 1971,3-6 0,2-2 0,-1-5 0</inkml:trace>
  <inkml:trace contextRef="#ctx0" brushRef="#br0" timeOffset="12">8843 7206 8889,'-19'0'0,"2"0"0,3 0 863,2 0 0,4 0 0,1 1-1000,1 3 0,2 3 0,5 6 0,5-1-2573,6 0 2710,1 1 0,16-1 0,-3 1 0</inkml:trace>
  <inkml:trace contextRef="#ctx0" brushRef="#br0" timeOffset="13">9091 7454 8106,'-6'12'1586,"0"1"-870,-1-1-212,1 0-97,6 1-163,0-6 381,0 4 1,0-9-316,0 7 1,1-6 0,4 2 0,4-1-237,6 0 1,-1 0-1,4-5 1,-1-3-462,-1-4 289,6 2 0,-8-5-888,3 3 575,-4-3 199,-6 4 148,4-4-696,-9 4 527,3-5 1,-5 3 0,-1 2-1,-3 1 17,-5-1 1,-2 4 0,-1-1 0,-2 2 27,-2 2 271,2 0 1,-8 0 337,5 0 1,1 2-110,3 2 1,1 3-75,0 5-332,-1-5 1,2 4-1,1-3-218,2 3 0,5-2 312,-1-1 0,8 0 0,3 5 0</inkml:trace>
  <inkml:trace contextRef="#ctx0" brushRef="#br0" timeOffset="14">9488 7441 8094,'-7'0'1249,"1"0"1,6 2-290,0 2-1023,0 3 150,0 5 58,0 1-366,0 5 317,0 1-19,0 0 1,0-1 276,0-6-457,0 6 77,0-9 74,0 7-33,0-9 111,0 0-24,0-2-143,0-5 1,0-5-75,0-3 1,2-3-439,2-2 269,-3-5 185,10 5 0,-4-10-530,6 7 438,-1-1 1,0 1-1,1-1-215,-1 2 272,-5 7 0,4-2 0,-4 5-23,0-2 67,4 4 1,-8-2 0,4 6 290,-2 3-302,-1 3 337,-4 5-147,0 1 0,0 1 235,0 2-328,0-2-16,0 4 68,0-6-306,0 6 19,0-4 235,6 4 1,-5-10-1375,3 0 1378,-2 1 0,3 3 0,2 0 0</inkml:trace>
  <inkml:trace contextRef="#ctx0" brushRef="#br0" timeOffset="15">10517 7379 10465,'-8'5'1238,"0"-1"1,5-2 0,0-6-1014,6-4 0,4-3 0,5-1-576,1-1 1,-2-3 0,-2-1 0,0 1 0,0-1 134,2 1 1,-3-5 0,-1 4-1,-1 2 68,-3 1 0,-1 3 0,1 2 0,1 0 457,-1 0-129,-2 3 0,-1 2-65,0 8 0,0 5 1,2 6-1,1 3-84,1 1 0,4 2 0,-4 3 1,-1 1-95,-2 0 0,3 4 1,0 0-1,-1-2-104,-1 0 1,-2-1 0,0 1 0,-2 2-76,-2-1 0,3-2 0,-3-1 1,2 0-255,2-1 0,-1-3 1,-2-2-1,-1-1 496,1-3 0,-4 5 0,0-1 0</inkml:trace>
  <inkml:trace contextRef="#ctx0" brushRef="#br0" timeOffset="16">10505 7739 8091,'-6'-4'969,"6"0"-234,7 1 1,4-2 0,2 0 0,-1 3-458,0 0 0,1-2 1,1 0-1,1 1-577,1 2 1,6-3-1,-1-2 1,2 1-18,2-1 0,6-3 0,0 0 1,1-2 315,-3-1 0,3-6 0,-1-1 0</inkml:trace>
  <inkml:trace contextRef="#ctx0" brushRef="#br0" timeOffset="17">3510 13419 8256,'0'-12'-27,"0"0"0,0-1 358,0 1 0,1 1 0,2 1 0,3 2 0,0 0 0,4-1-291,1 1 0,1 4 0,2-3 0,1 1 0,2 4 0,-2 0 0,-1 2 0,-2 0-126,1 0 0,-1 0 0,-1 2 1,-3 2 67,-3 4 0,-4 3 0,-1 3 0,0 1 104,0 2 1,-7 5-1,-4-2 1,-4 4-18,0 1 0,0-1 1,-1 1-1,1 0-39,4 0 1,0-5-1,6 0-88,-2-2 0,5-3 1,2-6-1,9-2-35,6-1 1,1-2 0,8-4-1,2 0-95,0 0 1,0-4 0,-1-2 0,0 1-246,0-1 0,0-3 0,-1 2 0,1-1 433,0-1 0,0-5 0,0-5 0</inkml:trace>
  <inkml:trace contextRef="#ctx0" brushRef="#br0" timeOffset="18">4130 13295 8528,'-12'0'1328,"1"2"-967,2 2 1,-2 1 0,4 6 0,-1 0 50,0 3 1,5 7 0,-1 0 0,3 2-271,1 2 1,0 0 0,0-2 0,1-1-148,3-1 1,3-6 0,5 1 0,1-2-231,-1-1 0,2-5 0,2-1 0,4-2 34,-1-2 0,3-2 1,-4-1-1,0 0-1089,0 0 0,-2 0 1290,-3 0 0,5-5 0,1-2 0</inkml:trace>
  <inkml:trace contextRef="#ctx0" brushRef="#br0" timeOffset="19">4279 13469 8347,'-7'12'155,"3"1"-64,2-1 0,2 1 0,2-1 1,1 2-1,2 2 950,2 5 0,-3 1 0,3 0 0,0-1-819,0 1 1,-4 0-1,1 0 1,-2-3-513,3-1 1,-4 3 289,3-5 0,-3 1 0,-1-5 0</inkml:trace>
  <inkml:trace contextRef="#ctx0" brushRef="#br0" timeOffset="20">5321 13271 8445,'-13'-5'37,"1"1"0,-1 1 0,1 2 0,0 1 360,-1 0 0,-1 6 0,-1 3 0,-1 6 0,1 6 0,1 4 0,3 4 0,2 3 73,5-1 1,3 8-1,1-5 1,1 1-338,3 1 1,-1-6 0,6-3 0,0-3-316,2-3 1,2-6-1,-1 1 1,0-3-734,1-5 0,1 2 1,1-6-1,1-2 915,-1 0 0,5-2 0,-1 0 0</inkml:trace>
  <inkml:trace contextRef="#ctx0" brushRef="#br0" timeOffset="21">5482 13419 8317,'-4'13'0,"0"-1"419,1 1 0,1 0 0,2 2 0,0 2 384,0-2 1,0 0 0,0 0-568,0 2 0,0 0 1,0-5-1,0 0-349,0 1 0,2-2 105,2-3 1,-1-2 0,4-8-157,-2-2 0,5-3 1,-3-5-1,1-1-359,0 1 0,-1-2 0,3-1 0,-3-2-69,-2 2 1,3 6 319,-3 0 0,4 8 261,-1 1 0,-1 6 1,0 7-1,0 2 2,0 2 1,-4 0 0,2-5 0,-1 0 87,1 1 0,3-5 1,-3-1 60,2-2 0,1 4-77,5-5 0,-5-4 0,-1-6 0,0-1-47,0-2 1,-4-2 0,2 0-1,-1 1 42,0 2 1,5 0-1,-5-5 56,-1 1 1,-1 5-142,2 3 0,-1 2 0,4 4 0,-1 2-52,-4 4 0,5 3 1,0 2-44,0-1 1,4 0-1,-3 1 38,3-1 1,-2-4 0,-3 1 0,1-1-428,0-1 0,-3 0 511,5-3 0,-1-3 0,4 5 0</inkml:trace>
  <inkml:trace contextRef="#ctx0" brushRef="#br0" timeOffset="22">6065 13543 8081,'-13'0'244,"5"0"1,1 2 0,0 2 214,0 4 1,3 3-1,-3 2 1,2-1-250,2 0 1,2 1 0,1-1 0,0 1-112,0-1 1,5-1 0,4-1 0,2-3-16,1-2 1,0-1 0,1-4-1,-1 0-124,1 0 1,-1-1-1,0-3 1,1-3-501,-1 0 1,-4-4 0,1 3 139,0-3 0,-3-2 1,-2 1 119,-3-1 0,-1 5 0,-1 1 0,-2 0 118,-1 0 0,-6 5 0,2-2-235,-3 2 1,3 2-692,0 0 1088,10 0 0,0 0 0,10 0 0</inkml:trace>
  <inkml:trace contextRef="#ctx0" brushRef="#br0" timeOffset="23">6561 13519 8313,'-6'-7'276,"1"-4"0,-5 4 1,2 0 545,-2 3 0,-1 2 0,-1 2 0,-1 0-268,1 0 0,-5 2 1,1 3-1,1 6-468,1 4 0,6 2 0,1-5 0,0 1 47,0-1 1,4 1 0,-1-1-216,3 0 1,2-5 0,3-3-210,5-2 1,2-4-1,1 0 1,-1-4 80,-3-1 0,3-1 0,-2-6 0,0-1-122,0-2 1,2 1-1,-3 2 1,1-1-53,0-2 0,2-5 0,-3 3 0,3-2 19,1 1 1,1-1 0,-2-2 0,-1 1-118,-2 1 0,-1 4 0,1-3 1,-4-1 292,-3 2 1,-2 1 0,-3 5 0,-4 2 523,-3 3 1,-2-1 0,1 4 0,-1 3 282,1 0 1,4 2 0,-1 2-1,0 2-23,-2 4 1,0 3-1,1 1 1,3 2-434,2 3 1,-4 3 0,5 9 0,2 6-231,0 5 1,4 3 0,2 3-1,4-1-1,3-3 1,6-5 0,0-6 0,1-4-1145,0-3 0,4-8 0,-1 1 1,2-5 1212,2-4 0,0 4 0,0-6 0</inkml:trace>
  <inkml:trace contextRef="#ctx0" brushRef="#br0" timeOffset="24">7107 13295 8249,'-11'-8'0,"1"0"1219,2-2 1,6-1 0,2 0-725,7 3 1,4-2 0,3 5 0,1-1 0,2 1 0,-2 2 0,-1 1 0,-2 2-434,0 0 1,1 6 0,-2 2-238,-3 3 0,-2 2 1,-6-1-1,0 1 131,0-1 1,-6 0 0,-2-1 0,-3-1 196,-2-2 0,2 2 0,2 5 0,2 2-272,1-2 0,-2-1 0,4-2 0,1 2-382,2 2 0,6-1 0,2 5 0,1-2-172,1-3 0,-1 3 1,3-2-1,-1-1 234,-2-1 1,-4 3 0,3-1 0,-2-1 226,-2-1 0,-1-1 0,-4-1 0,-1 0 50,-1 1 1,-9-1 0,0 1-1,-2-1-68,-3 0 0,4-3 0,-2-2 0,2-1 230,2 1 0,-1-4 0,1 1 0,-1-2 0,1-2 0</inkml:trace>
  <inkml:trace contextRef="#ctx0" brushRef="#br0" timeOffset="25">7404 13258 8317,'2'13'1483,"0"0"-899,2 4 1,1-2 0,-4 6-390,3 1 1,-1 3 0,4 3 0,-2 6 0,-2 1-126,-2 3 0,-1-3 0,0 0 1,0-5-610,0-4 0,0 1 0,0-11 0,0-1-952,0-1 1491,0-2 0,0-5 0,0-1 0</inkml:trace>
  <inkml:trace contextRef="#ctx0" brushRef="#br0" timeOffset="26">7776 13208 8036,'9'6'649,"-1"2"1,1 3-11,2 2 0,1-1 0,-3 2 0,-2 2-510,-1 5 0,2 8 0,-4 4 0,-1 4-310,-2 5 1,-1-2-1,-1 4 1,-3-3 332,-5-5 0,-2-4 1,-2-8-1,-3 0-312,0-4 0,-5-2 0,3-5 0,0-1-175,0 1 0,-4-2 1,2-2-1,-4 0 335,-1 0 0,-5 2 0,-2 2 0</inkml:trace>
  <inkml:trace contextRef="#ctx0" brushRef="#br0" timeOffset="27">8768 13258 8175,'0'-12'108,"6"3"0,4 3 0,3 0 0,5 3 0,2 2 223,2 1 1,1 0-1,2 0 1,0 0 0,-2 0-1,-1 0 1,-1 0 0,0 0-364,-2 0 1,4 0 0,-3 1 0,0 2-1331,1 1 1,-6 4 1361,2-3 0,2-1 0,0-4 0</inkml:trace>
  <inkml:trace contextRef="#ctx0" brushRef="#br0" timeOffset="28">8806 13444 8619,'8'-4'590,"0"0"0,5 0 1,5 4-250,1 0 0,-3 0 0,5 0 0,2-2 0,4 0 21,2-3 0,1 1 1,-3 4-1,2 0-555,-1 0 1,2 0 0,-2 0 0,-3 0 742,-3 0-550,-7 0 0,3 0 0,-6 0 0</inkml:trace>
  <inkml:trace contextRef="#ctx0" brushRef="#br0" timeOffset="29">8892 13643 9486,'13'6'2528,"-1"-1"-2037,1-4 0,-1 0 0,0 2 0,1 1-444,-1-1 0,1-2 0,0-1 0,3 0 0,2 0 1,1 0-1,2 0 0,-1-1-940,1-3 0,4 2 0,4-3 0,0 1 308,1 0 585,-4-6 0,4 3 0,-5-5 0</inkml:trace>
  <inkml:trace contextRef="#ctx0" brushRef="#br0" timeOffset="30">10071 13271 9511,'12'-9'0,"1"2"0,-1 0 0,0 2 266,1-1 1,0 1 0,3 2 0,0-1 0,-1 1-1,1 2 1,-1 1-173,1 0 1,1 1 0,-6 3-153,-3 5 1,-2 2-1,-6 2 1,-2 3 58,-2 0 1,-7 8 0,-6-1-1,1 5-1,-2-1 1,4 5 0,-2 0-1,2-1 38,2-2 1,0-4-1,4-3 1,3-3-19,-1-1 1,5-1 0,-2-6 0,6-3-26,5-4 0,3 2 1,3-2-1,1-1-152,2-2 1,5-2-1,0-2 1,4-3-1304,3-1 1,0-1 1459,-4-4 0,5-6 0,2-1 0</inkml:trace>
  <inkml:trace contextRef="#ctx0" brushRef="#br0" timeOffset="31">10592 13283 8605,'-7'1'2906,"1"3"-2220,1 5 0,3 2 1,-2 1-1,3 1-208,1-1 1,0 6-1,0 1 1,0 2-245,0-1 1,0 5 0,0 3 0,1-3-246,3-3 1,3-6-1,6 4 1,-1-3-156,0-1 0,1-7 1,1-2-1,1-1-265,1-4 1,5 0 0,-3-2 0,1 0-271,3 0 1,-2-2 0,-1 0 0,0-4-455,0-1 1,-3 3 0,0-4 1154,-2-2 0,4-1 0,1-1 0</inkml:trace>
  <inkml:trace contextRef="#ctx0" brushRef="#br0" timeOffset="32">10778 13432 9370,'-7'5'822,"1"2"1,6 6 0,0 0-445,0 4 0,2 2 0,0 6 0,4 0 51,1 0 1,-3-1 0,4 3 0,0-1-375,-1-1 1,3 1-1,-5-8 1,2 0-1582,3-1 0,1 0 0,1-6 1526,1-3 0,-1 3 0,1-4 0</inkml:trace>
  <inkml:trace contextRef="#ctx0" brushRef="#br0" timeOffset="33">11175 13333 8224,'-7'0'578,"1"0"1,6 1-1,1 2 1,4 1 0,3-1-1,4-2 1,3-1 91,2 0 1,5 0 0,0-1 0,4-2-280,3-1 1,2-2 0,-4 3 0,1-1-644,-5 1 1,2 1-1,-4-1 1,1-1-1350,-2 1 1,0 0 0,-5 1 1600,1-3 0,6-4 0,-2 2 0</inkml:trace>
  <inkml:trace contextRef="#ctx0" brushRef="#br0" timeOffset="34">11819 13159 8089,'2'-13'279,"2"1"1,4 0-1,3 1 1,2 1 125,-1 2 1,0 4 0,2-3-1,1 0 1,3 1 0,0 1-1,0 2 1,-3 2 262,-1 1 0,-3 1 0,-1 3 1,-3 4-699,-2 3 1,-1 2 0,-4 1 0,-1 1 126,-3 1 1,-3 1 0,-4-5 0,1 1-106,2-1 0,1 0 0,-3 1 0,4-1-83,0 1 0,2-5 0,4 0 0,1 1-119,3-3 0,3 5 0,6-2 0,-1 2-98,0 1 1,1-1 0,1-1-1,1-2 43,1 2 0,-3 1 0,-6 1 233,-2 1 0,-1-1 0,-4 2-35,0 2 0,-7-2 0,-5 3 0,-6-4-101,-1 0 0,-5 3 0,4 1 1,-4-2-31,-1-1 1,5-6 0,0-1-1,1 0-579,0 0 1,8-5-404,-2 3 1180,9-4 0,-1-1 0,5 0 0</inkml:trace>
  <inkml:trace contextRef="#ctx0" brushRef="#br0" timeOffset="35">12402 13196 8961,'0'-12'1790,"0"-1"1,-1 6 1033,-3 3-2528,2 3 0,-3 6 1,5 4-1,0 2-88,0 1 0,0 5 0,0 1 0,0 1-233,0 3 1,0 1 0,0 3 0,0 2-462,0 1 0,0 4 0,0-4 0,0-1-509,0-2 1,-1-3 0,-2-1 0,-1-2-633,1-3 1,2 0 1626,1-5 0,-6 1 0,-1-1 0</inkml:trace>
  <inkml:trace contextRef="#ctx0" brushRef="#br0" timeOffset="36">13531 13246 8154,'-12'-7'77,"-1"3"0,-1 2 0,-1 2 1,-3 0 442,-1 0 0,0 0 1,-3 2-1,2 2 1,1 5-1,1 5 1,0 4-1,3 3 141,1 5 1,3 6 0,3 9 0,4 3-450,3 0 0,1-1 1,0-6-1,1-2-196,3-6 0,3-1 0,5-8 0,1-2-358,-1-6 0,5-1 0,1-5 0,1-1-630,3 1 0,1-2 1,4-4-1,0 0 972,2 0 0,0-11 0,-4-3 0</inkml:trace>
  <inkml:trace contextRef="#ctx0" brushRef="#br0" timeOffset="37">13717 13382 9045,'-8'4'0,"1"2"0,1 1 860,4 2 0,0-2 1,2 1-1,0 2 10,0 1 1,0 6 0,0-1-631,0-1 1,0-1 0,0-1-1719,0-1 548,0-5 372,0-2 0,0-14 0,0-4 29,0 0 0,2-1 0,2 3 0,3 1 240,-1 2 1,6 5 0,-4-1 331,3 3 0,1 2 0,1 3 230,-1 4 1,-4-1 0,-1 1 0,0 1-40,0-2 1,-3 4 289,4-3 1,-4-3-152,5 0-1,-1-4-266,4-1 0,1-4 1,-1-2 106,1-1 0,-5 3-44,0-4 0,0 5-151,5-1 0,-5 3 1,0 2-163,2 3 0,0-1 0,-1 4 0,0 0-13,0 0 1,2-3-1,2 3 1,-1-2-32,0-2 0,1 2 1,-1 0-1,1-3-132,-1 0 0,5-2 1,-1 0-1,-1 0 320,-1 0 0,4 0 0,1 0 0</inkml:trace>
  <inkml:trace contextRef="#ctx0" brushRef="#br0" timeOffset="38">14436 13432 8237,'-8'-2'585,"0"-2"1,0 4-1,-5 0 309,1 7 1,-1 4-1,2 3 1,2 1-522,0 2 1,7 1 0,-4-3-343,1 1 1,3 1-1,-1-6 1,5-2-88,2 0 1,6-7 0,-2 3-1,3-4-317,1-1 0,1-1 0,-1-4-253,1-3 1,-2-3-1,-2-1 280,-1-1 0,-5 5 0,1 0-86,-2-2 1,-2-1 0,-2-1 194,-2-1 0,1 6 0,-5 3 92,-1 3 0,2 1-283,-2 0 0,7 1 0,-1 2 428,6 1 0,4 6 0,5-3 0</inkml:trace>
  <inkml:trace contextRef="#ctx0" brushRef="#br0" timeOffset="39">14796 13457 8062,'-12'-5'452,"-1"1"281,1 2 1,-1 0 0,0 4-1,-3 2-262,0 4 1,-1 3-1,4 3 1,-1 1-348,1 1 0,-2 1 0,8-5 1,0 1-108,3-1 1,3 1-1,2-2 1,3-3 43,5-4 1,2-3-1,1-1 1,2-1-88,2-3 0,-2-3 0,3-5 0,-3-1-34,-2 1 1,5-6 0,-1-1 0,-1-2-116,-1 0 0,-2 1 0,1-5 0,-1 0 10,1 0 0,-5 4 0,0 1 0,2-2-390,1-2 1,-3 0 0,-1-1 0,0 0 282,0 0 0,-4-4 1,1-1-1,-4 0 306,-4-1 0,-2 4 0,-4 6 0,2 6 307,-2 5 1,-2 5 0,-3 5 0,-2 1 124,2 3 0,1 4 0,2 10 0,1 6-63,3 3 0,-3 8 0,4-2 0,0 3-446,3 1 0,2 7 0,4 4 0,2 5-609,4-1 0,5-2 0,3-5 0,6-5 330,6-6 0,3-3 322,7-6 0,4-6 0,2-1 0</inkml:trace>
  <inkml:trace contextRef="#ctx0" brushRef="#br0" timeOffset="40">15404 13320 8055,'-4'-12'-95,"-1"-1"381,3 1 0,0 0 1,2-1-1,0 1 1,0-1-1,2 2 1266,2 3 0,3 2 1,5 6-1304,1 0 0,-7 6 0,-1 2 1,-4 3-148,-1 2 0,0 3 1,-1 2-1,-4 0-161,-3 0 0,-2 3 0,1-5 1,2 1-5,1 1 1,2-5 0,4 5-1,0-1-410,0-1 1,7 2 0,4-3 0,4 2-56,1-2 1,-3-1 0,0-2 0,-2 1 318,-3-1 0,-2 1 0,-6-1 0,0 0 346,0 1 1,-7-5-1,-4 0 1,-6 2 188,-2 1 1,-2-3-1,-2 1 1,1-1-108,1-1 0,4 2 1,-2-5-1277,1-1-1590,2 4 2647,9-6 0,1 5 0</inkml:trace>
  <inkml:trace contextRef="#ctx0" brushRef="#br0" timeOffset="41">15739 13134 7717,'-13'0'-1193,"5"4"2609,0 0-411,5 0 0,-4-4 853,3 0-899,2 0-60,-3 0-674,5 0 1,0 2 0,0 2-79,0 4 1,0 3 0,0 2 0,0 0-177,0 4 1,1 2-1,2 7 1,1 3-464,-1 4 1,3 5-1,-2 2 1,-2 2-415,0 2 0,-2-4 1,0 2-1,0-6 906,0-7 0,-6 5 0,-1-8 0</inkml:trace>
  <inkml:trace contextRef="#ctx0" brushRef="#br0" timeOffset="42">16024 13072 8058,'0'-8'307,"1"1"0,3 1 1,5 4-1,2 0 192,1 2 0,6 7 0,3 6 0,1 4 0,0 6 0,-2 0 1,1 3-1,0 2-616,-1 2 0,-4-2 0,-1 5 0,-6 1-384,-5 2 1,-2 3 0,-4 0 0,-2 1-8,-4-4 1,-10 4-1,-5-7 1,-6-2 472,-3-4 0,-1-3 0,-4-2 1,0-3-204,-1-1 1,-3 3 0,0-5 0,1-1 237,1-1 0,-9 4 0,-3 1 0</inkml:trace>
  <inkml:trace contextRef="#ctx0" brushRef="#br0" timeOffset="43">8954 14449 9826,'6'-9'489,"2"1"1,3 5 0,2-1-1,0 3 1,3 1 0,2 0 0,2 0-1,5 0-319,3 0 0,2-4 1,-3 0-1,2 1-497,-1 2 1,-6 1 0,-3 0 0,-1-2-1282,-3-2 1,-5 3 1607,-2-3 0,-5 2 0,3 2 0</inkml:trace>
  <inkml:trace contextRef="#ctx0" brushRef="#br0" timeOffset="44">8892 14722 8037,'6'-7'259,"2"3"1,3-2-1,3 1 1,1-1 621,2 1 1,3-4-1,0 4 1,2-1-491,4 1 1,6-4 0,-2 4 0,0-1-417,1 1 0,2-3 1,-6 2-1,-2 1-377,-3-1 1,-7 2 0,2 4 0,-3 0-2306,-2 0 2707,-5 0 0,-2-6 0,-5 0 0</inkml:trace>
  <inkml:trace contextRef="#ctx0" brushRef="#br0" timeOffset="45">8868 14957 8095,'5'-7'223,"3"3"1,8-3 0,2 0 0,1-1 1004,3 0 1,1 4 0,2-3 0,0 0-694,0 0 1,9 3 0,3-3 0,2 0-975,0 0 1,-2 3 0,-1-3 0,-3 0-4579,-4 0 5017,-3 5 0,4-9 0,2 4 0</inkml:trace>
  <inkml:trace contextRef="#ctx0" brushRef="#br0" timeOffset="46">10344 14709 8125,'0'-12'903,"0"4"1,1 1 0,3 1 0,4 3-313,3 2 0,3 1 0,3 0 0,2 0-469,0 0 1,9 4 0,-3 0 0,1-1-405,0-2 0,3-1 0,1-1 0,1-2-687,-1-1 0,3-4 1,-4 2 968,-2-1 0,5-1 0,0-4 0</inkml:trace>
  <inkml:trace contextRef="#ctx0" brushRef="#br0" timeOffset="47">11286 14300 8148,'-7'-6'1504,"-4"5"-649,3-3 0,2 1-561,2-1 0,4 3 0,3-5-126,1 1 1,10 2 0,-2-4-1,2 0-120,0 0 0,2 4 0,1-2 0,0 1-195,0 0 1,-3-1 0,3 5 0,-3 0-294,-2 0 0,0 0 0,1 0 225,-1 0 0,-4 5 1,-1 0-1,-1 3 185,-3 6 1,-2-1-1,-1 5 1,0-1 307,0 4 0,-1 4 0,-2 4 0,-3 4-38,-1 3 0,1 5 1,-4 2-1,2 0-41,-2-1 0,-1-2 1,0-5-1,1-5-57,2-4 0,1 0 0,-3-9 0,4-2-780,0-1 0,-2-2-2271,4 1 2909,0-1 0,-2-5 0,-1-2 0</inkml:trace>
  <inkml:trace contextRef="#ctx0" brushRef="#br0" timeOffset="48">11249 14746 9034,'5'-7'1126,"4"3"1,2 2-806,1-3 1,5 4 0,2-4 0,3 0 139,4 1 0,2-1 0,-3 2 1,-1-2-611,1-2 0,4 3 0,0-3 0,-1 0-567,-2 0 1,3 3 715,0-5 0,0 1 0,-5-4 0</inkml:trace>
  <inkml:trace contextRef="#ctx0" brushRef="#br0" timeOffset="49">13159 14424 8170,'-7'-7'183,"0"-3"1,3 6-1,-4 2 1,-3 0 0,-2 4 401,1 2 0,-2 4 1,-1 8-1,-2 6 0,2 6 1,1 5-1,2 3 0,1 1 27,3 0 0,-2 1 0,6-3 0,1 0-615,2-2 0,2-7 1,3-1-1,5-6-488,2-1 0,2-5 1,4 0-1,2-4-892,1-4 0,3 3 1383,-2-4 0,8 1 0,2-5 0</inkml:trace>
  <inkml:trace contextRef="#ctx0" brushRef="#br0" timeOffset="50">13419 14635 8110,'0'12'919,"0"1"-81,0-1 0,0 0 0,0 1 0,0-1 76,0 1 1,2-1 0,0 0-531,3 1-1539,-1-1 739,-4 1 1,0-8-131,0-5 0,4-1 1,0-8-1,0 0-155,2-2 0,-1-2 0,5 1 294,-2 0 1,0 1 420,5 2 1,-1 5 0,-1 8 150,-3 5 0,-2 2 0,-5 1 0,2 0 210,1 1 1,0-1 0,-2 1 148,2-1 1,-1-1-357,5-3 1,-4-2-1,4-6-138,2 0 1,-3 0-1,1-2-107,2-2 0,1-1 0,0-5 1,-2 3 71,0 2 1,-5-4-1,3 4 1,0-1 23,0 1 0,-3 1-23,4 4 1,-4 0-1,4 1-17,2 3 1,-3-1-1,1 5 1,2 2-3,1 1 1,1-3 0,1 1 0,-1-1-72,0-1 1,1 2-1,-1-5 1,1-1-571,-1-1 1,0 2-1,1 0 664,-1-1 0,1-2 0,-1-1 0</inkml:trace>
  <inkml:trace contextRef="#ctx0" brushRef="#br0" timeOffset="51">14213 14808 8023,'-12'0'2443,"3"0"-1443,1 0 1,0 0 0,-3 2-1,1 1-674,2 1 0,1 5 0,-3-2 1,4 1-408,0 1 1,2-1-1,4 4 29,0 1 1,1-5 0,3-1-1,5-2-826,2-2 0,1-1 0,0-2 0,1 0 386,-1 0 1,-3-2 0,-1-1 0,0-2 268,-1-2 1,3 3-1,-5-3 1,1 0 143,-1 0 1,-1 3 0,-4-4 191,0-2 0,0-1 0,-1 0 159,-3 3 0,1-2-1458,-5 6 1186,5 0 0,3 4 0,7 0 0</inkml:trace>
  <inkml:trace contextRef="#ctx0" brushRef="#br0" timeOffset="52">14573 14821 8020,'-9'-4'909,"1"0"0,4-5-161,-4 5 0,0 0 0,-5 4 0,1 0-311,-1 0 1,5 1-1,0 2 1,-2 3-133,-1 1 1,0 1 0,1 4-220,2 1 1,5-5-55,-1 0 0,4-5 1,4 1-1,5-3-36,2-1 1,-3 0 0,2 0 0,2-1-171,3-3 0,2-3 0,-5-4 0,1 1 58,-1 2 0,4-4 1,1-5-1,-2 2-136,-1 1 1,-2 0 0,1-2 0,-1-3-214,1-1 0,-5-3 0,0 2 0,2-2 244,1-2 1,-4-4 0,-2 0 0,-1 2 219,0 0 0,1 3 0,-5 0 0,-2 3 201,-2 5 0,-1-2 0,-6 3 1,1 2 187,0 4 0,-8 6 0,6-1 0,-2 3 106,0 1 1,2 0 0,0 1 0,1 3-178,2 4 1,2 9 0,5 5-1,-3 4-626,3 3 1,7 10 0,6-2-1,6 1-116,2 1 0,-2-2 0,2 0 0,-1-1-83,-3-3 0,-1-2 0,-2-7 1,1 0-717,-1-4 1224,0 4 0,6-10 0,2 4 0</inkml:trace>
  <inkml:trace contextRef="#ctx0" brushRef="#br0" timeOffset="53">15292 14684 8026,'-11'-12'71,"3"0"0,4-1 0,1 1 645,-1-1 1,2 1-1,-2 0 1,4 1 0,3 1-1,3 2 1,0-1-463,4 2 1,1 2-1,1 5-144,1 0 0,-2 7 1,-1 4-1,-4 5-487,0 4 0,-2-4 0,-4 4 0,0-3 193,0-1 1,-4 2-1,0-2 1,0-2 184,-2-5 1,5 2 0,-5-2 232,1 2 0,3 1-247,-2 1 1,3-1-1,1 0-126,0 1 0,0-1 0,-1 1 0,-2-1-55,-1 0 0,-6 1 1,2-1-1,-3 1 114,-2-1 0,1 0 1,1 1-1,1-2-25,2-3 1,4 3-600,-4-3 1,5 3 703,-1 2 0,2-1 0,2 1 0</inkml:trace>
  <inkml:trace contextRef="#ctx0" brushRef="#br0" timeOffset="54">15528 14622 8051,'-6'-7'900,"5"2"0,-5 10 0,6 4 0,0 2 0,0 3-1,2 1 1,0 3 0,3 0-1119,-3-1 0,0 10 1,-2-3-1,0 1-946,0-3 1,0 2-1,0-4 1,0 2 1164,0-1 0,0 3 0,0-5 0</inkml:trace>
  <inkml:trace contextRef="#ctx0" brushRef="#br0" timeOffset="55">15689 14337 8091,'1'-7'575,"3"3"1,5 3-95,2 1 0,1 5 1,1 5-1,-1 4 0,0 4 1,1 2-1,-1 6 0,-1 6-408,-3 4 1,2 9-1,-6 4 1,-1 0-55,-2 4 0,-2-2 1,-3-6-1,-6-4-890,-5-2 1,-4 2 0,-7 1-1,-2-2 374,-1-2 0,-9 2 0,2-1 0,0-5 212,1-2 0,2-3 1,-2-4 284,1-1 0,-1 1 0,3 0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6T10:50:21.087"/>
    </inkml:context>
    <inkml:brush xml:id="br0">
      <inkml:brushProperty name="width" value="0.09071" units="cm"/>
      <inkml:brushProperty name="height" value="0.09071" units="cm"/>
      <inkml:brushProperty name="color" value="#3165BB"/>
    </inkml:brush>
  </inkml:definitions>
  <inkml:trace contextRef="#ctx0" brushRef="#br0">1960 8954 8034,'5'-6'0,"-4"-5"385,4 2 0,-3 0 1,1-1-1,1 2 207,-1-2 0,-2 3 0,-1-1 0,0-2 1,2-1-1,1-1 0,1-1 141,-2 1 1,0 4 0,-4 0-783,-2-2 0,3 3 0,-5 0-268,1 2 1,-2 0 0,-5 5-32,-1 0 1,1 2 0,-1 2 184,1 4 0,4 5 0,1 2 0,1 1 203,4-1 1,0 3 0,2-1 0,0-2 83,0-1 0,2-2 0,2-1 0,3-1-64,-1-2 0,5-5 0,-2 2 0,2 0-13,1-1 1,-4 0 0,1-4-1,0-1-59,2-4 0,-2 3 1,-1-7-1,0 0-59,-1-2 1,3-2 0,-5 1 0,1-1 65,-1 1 0,4 0 1,-5-1-1,0 1 17,1-1 1,-3 1 50,2 0 0,-1 1-35,1 2 1,-2 9 0,5 10-1,0 4-5,0 2 0,-3 1 1,5-3-1,0 1-157,2 1 1,2 1 0,0-6 0,3-1-99,0-2 1,5-1-1,-5 1 1,1-3-837,1 1 0,-4-5 0,2 4 1,-2-4-1223,-2-1 2290,1 0 0,-1-6 0,0-1 0</inkml:trace>
  <inkml:trace contextRef="#ctx0" brushRef="#br0" timeOffset="1">2406 8570 8175,'-7'-12'0,"-4"-1"336,-4 1 0,-7 1 1,0 3-1,-4 2-15,-3 0 0,-4 5 0,4-3 0,0 3 374,-2 1 1,4 1-1,-5 4 1,2 7-470,2 3 1,-2 7-1,0-2 1,-1 5 78,1 4 1,-3 7 0,4 5 0,2-1 41,0-1 0,4-1 1,2 2-1,6 2-42,5-2 0,5 0 1,5 2-1,1 7-224,3 3 0,5 7 1,6-4-1,3-1-353,1-4 0,3-14 1,7-3 176,4-6 0,-1-9 1,1-4-1,1-6 1,1-2 1,-2-4 0,7-6 1,-2-5-1,4-7-17,0-4 1,4-6-1,-3-6 1,-2-5 243,-2-2 0,1-1 0,-9-1 0,1-3-111,-3 0 0,-3-3 1,-1 4-1,-2-1-309,-2-3 0,-3-7 1,-7-4-1,-3-2-16,-4-2 0,-4 5 0,-5 4 1,-8 4-399,-6 8 1,-8 2-1,-5 16 1,-4 8 9,-7 8 1,-5 6 0,-6 3-1,-2 7 386,-1 7 1,2 8 0,6 6 0,0 7 303,4 7 0,18-15 0,0 1 0,2 2 0,-1 0 0</inkml:trace>
  <inkml:trace contextRef="#ctx0" brushRef="#br0" timeOffset="2">3907 8868 8634,'-2'-7'785,"-2"3"1,-4 2 0,-3 4-747,-1 2 0,-1-3 0,-1 5 0,-1-2 1,-3 0-1,0-1 0,-1-2 0,1-1-277,0 0 1,2 0-1,3 0 1,1-1 67,-1-3 0,2-3 0,3-6 0,3 1 46,-1-1 0,5-3 1,-3-2-1,4-1 14,4-3 1,3 0-1,6 0 1,3 1 36,0-1 0,5 0 1,-3 0-1,1 2 48,3 3 0,2 0 0,0 5 0,0 1 37,-4 2 1,4 0-1,-3 3 1,1 1 97,-2-1 0,0 2 0,-5 4-19,1 0 0,1 0 1,-5 0-1,1 0 32,-1 0 1,-1 6-1,-3 2 1,-4 3 28,-2 1 1,-2 1-1,0-1 1,-2 2-21,-2 2 0,-3 4 0,-6 4 0,-3 0-53,0-3 1,-6 6 0,1-2-1,-2 1 11,-2 0 0,0-1 0,0 0 1,1 0-78,-1-1 1,1 1 0,4-1 0,3-2-69,3-2 0,6-4 0,1 2 1,2-2-142,2 1 1,2-1 0,1-3 24,0-1 1,5 0 0,3-1 95,3-2 1,6-4 0,-1-5-1,0 0 24,-3 0 1,4-5 0,-1-4 0,1-2 42,1-1 0,-3-2 1,4-1-1,-1-2 25,-3 2 0,-1-3 0,-3 2 0,-1 1 50,-2 1 0,-5 1 0,1 1 0,-3 0 10,-1-1 1,0 1 0,-1 1 0,-3 1 10,-4 2 0,-3 5 0,-2-1 0,-1 3-40,-2 1 0,2 0 0,-4 1 0,2 2-87,-1 1 1,2 6 0,5-4-589,2 1 1,7 4 0,1-4 626,7 0 0,9-1 0,3-6 0</inkml:trace>
  <inkml:trace contextRef="#ctx0" brushRef="#br0" timeOffset="3">4415 8731 8163,'0'-8'559,"0"0"-143,0-2 0,-1 5 0,-3 0 1,-5 4-1,-2 1 0,-1 1 0,0 5-37,-1 6 1,1 2 0,1 7 0,1 1-214,2 1 1,4 2-1,-3 1 1,1 2-151,4 1 1,0 4-1,2-4 1,0 0-154,0 1 1,6-9-1,2 1 1,3-6-32,1-3 1,2 0 0,1-8 0,3-3-96,2 0 0,-5-2 1,3-2-1,-2-2 237,1-4 0,-1-3 1,-3-1-1,0-1-96,4 1 0,-3-5 0,2-1 0,-2 0-133,-2 0 0,1-5 1,-1 0-1,1-5-56,-1 0 1,-1-2 0,-1 1-1,-3 2 66,-2 0 1,-1 3 0,-5 0 0,-3 4 102,-4 3 1,-4 9-1,-1 4 1,-4 2 271,-4 2 0,-6 10 1,-2 2-1,0 3-171,-1 3 1,4 2-1,-3 6 41,2 3 0,3-3 0,-1 4 0</inkml:trace>
  <inkml:trace contextRef="#ctx0" brushRef="#br0" timeOffset="4">5445 8508 8298,'-5'-12'230,"0"1"1,-2 1 49,-3 2 1,-1 5 0,-2-1 0,-3 2 0,-1 4 0,-3 2 0,0 7 0,-1 7-97,0 7 1,6 8-1,-1 0 1,3 4-88,5 4 0,2 3 0,6 5 0,2-4 0,2-4-261,4-2 0,9-3 1,3-3-41,4-4 1,5-7 0,1-3-1,0-1-330,1-3 0,3-2 1,-2-5-1,0-2 534,-4-1 0,4-4 0,0 5 0</inkml:trace>
  <inkml:trace contextRef="#ctx0" brushRef="#br0" timeOffset="5">5767 8781 8152,'0'-8'132,"0"-1"0,0 0 330,0-2 1,0 5-1,0 6 1,0 8-1,0 8 1,0 4-51,0 4 1,4 0-1,0 1 1,-1 0-419,-2 0 1,-1-2 0,0-2-1,0-4-158,0-4 1,0 0-228,0-1 1,2-5 282,2-3 0,-1-4 0,4-4 142,-2-4 1,-1-3 0,-2-2-1,0 0 10,3-4 1,0 3 0,-2-2 0,1 2-21,-1 1 1,2 1 0,-1 0-71,-1-1 1,4 6-54,1 3 1,-1 4 0,0 4 0,0 3 20,0 0 1,1 4 61,5-3 0,-1 2 1,-1 0 22,-3-2 1,3-5 73,-2 1 0,-3-3 0,3-2 33,0-3 0,-2 1 0,0-5 0,0-1-98,0 3 1,-3-4 0,3 4-1,0 1-29,0-1 0,-3 2 0,4 4-157,2 0 0,-1 2 0,1 0 0,-2 4-32,2 1 0,-3 1 0,1 3 1,0-1 71,-1-2 1,4-1 0,-4 3 0,1-4-28,1 0 0,-5 2 0,4-2 157,2 1 0,1-5 0,1 4 0</inkml:trace>
  <inkml:trace contextRef="#ctx0" brushRef="#br0" timeOffset="6">6387 8855 8129,'-7'-8'2391,"2"1"-826,-1 2 1,4 0-1198,-7 5 1,7 2 0,-4 1 0,2 2 0,0 2 48,1 3 0,2 1-542,1 1 0,1-1 1,3-3-1,4-3-249,3-4 1,2 3 0,-1 0 0,1-1-133,-1-2 0,5-5 0,-1-1 0,-1-1-45,-1 1 1,-3-5 0,-1 3 174,-2 0 0,-5-4 299,1 3 0,-4-2 0,-4 1 0,-5 0 135,-2 0 1,-1 2-1,0 0 1,1 0 3,2 0 1,-2 4 0,3-1-554,-3 3-243,-1 1 1,5 1 0,4 2 733,6 1 0,4 6 0,5-3 0</inkml:trace>
  <inkml:trace contextRef="#ctx0" brushRef="#br0" timeOffset="7">6858 8731 8664,'-4'-8'0,"-1"1"685,-2 2 0,3 0 0,-4 5 0,-2 0-144,-1 0 1,-2 0 0,1 2 0,0 2-370,-1 4 1,-3 3 0,-1 2 0,2-1 36,1 0 0,6 1 0,1-1 0,0 1-462,0-1 0,5 0-29,-3 1 1,5-2-1,5-3 58,3-4 1,7-2 0,2-4 0,-2-2 86,-2-4 0,4-7 0,0-3 0,-2 0 9,-2 0 1,0-4 0,-1 1-1,1-2-34,-1-2 1,2-4-1,1 0 1,2 2-30,-2 0 0,-1-2 1,-2 1-1,-1 0 194,-3 2 1,2 1-1,-5-1 1,1-2 76,-1-1 1,0 2 0,-7 5-1,-2 2 148,-4 2 1,-3 3 0,0 6 0,1 2-45,2 1 0,0 4 1,-5 6-1,2 5-87,3 6 0,-2 5 0,5 6 0,-1 2-235,1 0 1,0 11-1,5 0 1,0 3-142,0 5 1,5 3 0,0 2 0,2 1 9,3-5 0,1 0 0,1-7 0,-1-2-101,-3-5 0,3-5 0,-4-7 0,2-2 370,-1-2 0,0-2 0,5-3 0</inkml:trace>
  <inkml:trace contextRef="#ctx0" brushRef="#br0" timeOffset="8">7603 8496 8170,'-7'-9'745,"1"2"0,2 1-36,0-1 0,0 5 0,4 2-403,0 7 1,4 6 0,1 3-193,2 5 0,2 2 1,2 2-1,-2 1 1,-2 3 33,-1 4 0,2-1 0,-4 0 0,0-3-1261,2-6 0,-5 0 1,5-6-17,-1-2 1,2-3 1128,5-3 0,1-4 0,-1-5 0</inkml:trace>
  <inkml:trace contextRef="#ctx0" brushRef="#br0" timeOffset="9">7813 8570 8764,'-6'-5'1119,"1"3"0,10-2-867,3 3 1,7-1 0,2-1-1,-2-1-199,-2 2 0,4 0 0,0 2 0,-2 0-150,-1 0 1,-2-1-1,0-2 1,1-1-201,-1 1 1,-4 2 253,1 1 1,-5 1 0,3 3 0,-2 5 123,-2 2 0,-2 1 0,-2 2 0,-2 2 51,-1 5 1,-4 2 0,4 2 0,0 0-110,-2 0 0,3 4 1,-4 0-1,0-2-185,1-1 1,3-6 0,-1-4 0,2-2-204,2-2 0,-4 1 0,0-1-691,1 1 1,2-5 1055,1 0 0,-6-5 0,0 2 0</inkml:trace>
  <inkml:trace contextRef="#ctx0" brushRef="#br0" timeOffset="10">7863 8880 8424,'-5'-1'759,"5"-3"0,5 1 1,7-4-1,1 0-287,-1 0 0,5 3 0,-1-3 0,0 0-424,-3 0 0,5-1 1,3-4-1,2-2-477,2-3 1,-4 4 0,1-5 0,1 1-801,1 1 1,3-2 1228,-6 1 0,2-2 0,2-6 0</inkml:trace>
  <inkml:trace contextRef="#ctx0" brushRef="#br0" timeOffset="11">8235 8384 8095,'-7'-6'931,"3"-2"1,4-1-1,4 0-509,5 5 1,2 4 0,2 6 0,2 5-299,2 4 1,5 6 0,-1-4 0,2 4-1,2 4 1,-2 4 0,-2 4 0,-4 6-692,-4 5 0,-6 8 1,-3 3-1,-4 0-62,-4 0 1,-7 2 0,-8-8 0,-3-3 165,-4-2 1,-2-4-1,2 4 1,-2-1 462,-1-3 0,1-2 0,3 0 0</inkml:trace>
  <inkml:trace contextRef="#ctx0" brushRef="#br0" timeOffset="12">9066 8682 8107,'-11'-9'0,"1"2"744,2 2 0,5-5 0,1 3-275,4 1 1,7 0-1,7 6 1,4 0-289,-1 0 1,8 0-1,0 0-103,3 0 1,2 0-1,1 0 1,-4 0-1,-3 0-103,-1 0 0,-2-4 0,-2 0 0,-5 1-1437,-2 2 0,-2 1-1179,1 0 2641,-1 0 0,-5 0 0,-1 0 0</inkml:trace>
  <inkml:trace contextRef="#ctx0" brushRef="#br0" timeOffset="13">9054 8868 8116,'1'11'783,"5"-3"0,5-4-292,4-3 1,7-1 0,-1 0-282,2 0 0,6 0 0,0 0 1,-2 0-1,1-1-202,1-3 1,-7 3 0,1-4 0,-3 3-477,-5-2 0,-1 2 0,-2-2 0,0 3 468,1 1 0,-1-6 0,1-1 0</inkml:trace>
  <inkml:trace contextRef="#ctx0" brushRef="#br0" timeOffset="14">9017 9116 9430,'12'-2'545,"2"0"0,1-3 1,3 3-1,2 0 1,7 1-1,3-2-64,2-1 1,3-1 0,-3 2-1,1-1-1018,0 1 1,-5 2-1,1 1 1,-4 0-723,-5 0 1,4 0 1258,-4 0 0,-2-6 0,0-1 0</inkml:trace>
  <inkml:trace contextRef="#ctx0" brushRef="#br0" timeOffset="15">10492 8731 8240,'-4'-8'1185,"0"0"1,-1 5-822,0-1 1,3 2 0,-7 2 0,0 0 0,-2 2-470,-2 2 1,-3-1 0,-2 4-35,-1-2 1,2-1 0,-4-4 0,1 0 107,0 0 0,3-1 0,6-3 0,1-5-138,2-2 0,5-5 1,0-2-1,6-1 135,5-3 1,5 0 0,3 0 0,3 2 34,1 2 0,7-2 1,-2 3-1,1 2 42,0 1 1,-1 3-1,0 2 1,-2 0 72,-2 0 0,-3 3 0,-6 2-47,1 3 0,-2 2 0,-3 3 0,-4 4-18,-2 3 1,-4 7-1,-3 4 1,-6 6-35,-4 5 0,-8 4 0,3 6 0,-4 4-15,0 1 0,0 4 0,2-8 1,3 1-81,1-4 1,1-7-1,6-2 1,3-3 38,4-6 0,3 2 0,1-5 0,1-1-77,3-3 0,3-2 1,7-3-1,1-3 28,1-3 1,1-4 0,-3-1 0,1-1 113,1-4 1,1-1 0,-3-7 0,1 1 36,1-1 1,1-3 0,-5-1 0,1 1-130,-1-2 1,1 4-1,-2-3 1,-3 4 68,-4 0 1,-3-3-1,-1-1 1,0 2-73,0 1 0,-5 1 0,-3-3 1,-3 0 31,-2 1 1,-1 5 0,-1 3 0,-3 2 47,-1 2 1,4-3-1,-2 2 1,4 1-10,0 2 0,1 2-187,-1 4 0,6-3 0,5 7-267,4 0 452,11-3 0,6 5 0,6-4 0</inkml:trace>
  <inkml:trace contextRef="#ctx0" brushRef="#br0" timeOffset="16">11001 8669 8755,'-4'-8'494,"0"0"0,-5 4 1,4-3 40,-2 1 1,-1 2 0,-5 4-343,1 0 0,-1 6 0,1 2 0,0 3-31,-1 1 0,1 6 1,1 3-1,3 1-66,3-1 1,3 2 0,-1-4-1,-1 2-22,1 0 1,6-6 0,2 1 0,1-2-253,-1-2 0,5-3 0,-2-2 0,3-2 104,2-2 0,-1-2 0,0-1 0,1 0-174,-1 0 1,5-1 0,-1-2 0,0-2 15,-3-2 0,0-2 0,-1-3 1,0 0 63,1-1 0,-1 1 0,-1-1 0,-1 1 23,-2 0 1,-4-5 0,3-1 0,-1 0 8,-3 0 1,-2-4-1,-1 2 1,0-2 28,0 1 1,0 2 0,-1 3 0,-4 0 54,-3 1 0,-3 5 0,-1 2 0,-1 0 191,1 1 0,-5 1 0,1 6 1,1 0-233,1 0 0,6 2 1,-1 2-1,1 4-872,1 3 965,2 1 0,-1 6 0,-1 2 0</inkml:trace>
  <inkml:trace contextRef="#ctx0" brushRef="#br0" timeOffset="17">11460 8880 9514,'-7'-5'0,"4"-4"477,6-2 0,0 4 0,5 3 0,2 3 0,2 1 1,4 0-1,5 0 0,1 0-250,-1 0 1,6 0-1,-2 0 1,1 0-569,1 0 0,2-4 1,-1 0-1,0 1-648,-2 1 0,-1 1 0,0-2 989,0-1 0,-1-5 0,1 2 0</inkml:trace>
  <inkml:trace contextRef="#ctx0" brushRef="#br0" timeOffset="18">12427 8496 9670,'0'-9'733,"2"2"1,2 1 0,4 0-598,3 1 0,1-1 0,2 3 0,1-1-162,2 1 1,1 2 0,-3 1-1,1 0-243,0 0 0,-3 1 0,-2 4 51,-2 3 0,-4 3 0,-5 1 0,0 1 94,0-1 1,-1 2 0,-3 2 126,-5 5 1,-3-2 0,-3 1-1,0-1 1,2-1-3,4 0 0,2 2 0,-2-3 0,5-2 25,3-1 1,6-3 0,4-1 0,2-2-61,1 1 1,6-3 0,1-1 0,2 0-89,0-1 1,-6 0 0,1-4-1,-2 0-64,-1 0 1,-2 5 116,-3 4 1,-4 6 0,-8 1-1,-6 1-65,-5 1 0,-4-3 0,-6 4 0,0 1 12,0-1 0,-1-3 0,0 2 0,0-3-1,2-4 0,4-1 1,-1 3-1,5-2-267,2-3 1,5 1 389,1-4 0,11-1 0,-2-4 0</inkml:trace>
  <inkml:trace contextRef="#ctx0" brushRef="#br0" timeOffset="19">12886 8508 9019,'0'-12'1080,"0"5"1,0 3 0,0 8 0,0 5-868,0 7 0,-5 3 1,-2 7-1,-2 2-89,1 0 1,5 3-1,-1-4 1,3 1-143,1-5 0,0 1 0,0-6 1,1-2-142,3-2 1,3 0 0,7-9 0,1 1 20,2-1 0,1 1 1,-3-3-1,3 1 33,1-2 1,-4 0-1,2-2 1,-4 0-387,0 0 0,-1 0 0,1-2 0,-1 0-1633,0-2 2124,1-6 0,5-2 0,1-8 0</inkml:trace>
  <inkml:trace contextRef="#ctx0" brushRef="#br0" timeOffset="20">13109 8669 8370,'-7'2'2195,"3"2"-1438,3 4 1,1 7 0,0 2 0,0-1-369,0 2 0,0-3 1,1 6-1,2 0-410,1-2 1,4 3 0,-2-4-1,-1 0-564,1 0 1,4 2 0,-2-3-1,3-2-574,1-1 1,1-6 1158,-1 0 0,0 1 0,1 3 0</inkml:trace>
  <inkml:trace contextRef="#ctx0" brushRef="#br0" timeOffset="21">13494 8868 9886,'1'-11'0,"3"2"0,3 4 516,0-1 0,5 5 1,-1-5-1,5 1 1,0-3-1,2-2 0,3 0 1,2 2-453,2-2 1,0-1 0,0 0-1,-1 2-648,1 1 0,-1 1 0,-2-3 0,-3 3-1943,-1 2 2527,4 0 0,-8 0 0,4-2 0</inkml:trace>
  <inkml:trace contextRef="#ctx0" brushRef="#br0" timeOffset="22">14238 8446 8111,'0'-8'350,"0"-1"1,0 0 116,0-2 1,4-2-1,2 1 1,0 0-1,4 1 1,1 1-1,2 2 1,0-1 18,4 2 1,-3 2 0,2 5 0,-2 0-363,-2 0 0,1 5 1,-2 4-1,-3 2-88,-4 1 0,-2 5 0,-2 1 0,0 0-104,0-1 0,-6 0 0,-2-5 0,-2 2-8,2 3 0,-3-4 0,4 4 73,0-3 0,-3-2 1,6 1-215,1-1 0,8-1 1,2-1-1,1-2-92,0 2 0,0-4 1,5 1-1,-2 0 29,-3 0 0,2-3 1,-5 5 141,2 0 1,-4 2 0,1 2 45,-3-1 0,-2 5 0,-3 0 1,-4 1-42,-3 0 1,-6 0-1,0-3 1,1 2-156,-2-2 0,4-1 0,-2-2 1,2 1-865,2-1 1,-1-4 211,1 1 940,-1-1 0,1-1 0,-1-2 0</inkml:trace>
  <inkml:trace contextRef="#ctx0" brushRef="#br0" timeOffset="23">14784 8409 8045,'0'-13'1503,"-2"6"1,-2 5 0,-3 4-905,0 7 0,0 2 0,5 1 1,-4 2-492,-1 3 0,4-2 0,-2 5 0,1 2-126,0 2 1,0 5 0,4 0 0,0-2-122,0-1 0,1-5 0,3-2 0,4-2-8,3-6 0,2 0 0,-1-6 1,1 1 21,-1 0 0,2-2 1,1-4-1,1 0-456,0 0 0,-3-2 1,1 0-1,1-4-228,2-1 0,-1 3 0,-3-3 0,-1 0-253,1 0 0,-1-1 1062,0-4 0,1-1 0,-1 1 0</inkml:trace>
  <inkml:trace contextRef="#ctx0" brushRef="#br0" timeOffset="24">14920 8545 8694,'-7'-5'2795,"2"3"-2173,-1 5 0,5 8 1,-3 2-1,2 4-560,2 3 1,0 7-1,0-1 1,0 3-224,0 2 1,0 2 0,0-3 0,0 0-1519,0 1 0,2-2 1679,2-5 0,3 1 0,5 0 0</inkml:trace>
  <inkml:trace contextRef="#ctx0" brushRef="#br0" timeOffset="25">15007 8062 9543,'-8'-6'0,"2"-1"0,6 0 0,10 3 374,8 3 1,6 8 0,7 6 0,3 9 0,5 9 0,-1 5 0,2 6 0,-4 4-6,-6-1 0,-1 3 1,-11-3-495,-3-1 1,1 4-1,-14-1 1,-3 7-1,-7 5-765,-7 1 0,-10 5 1,-8-7-1,-4 0 890,-5-4 0,16-27 0,-3-1 0,-3-4 0,1 1 0</inkml:trace>
  <inkml:trace contextRef="#ctx0" brushRef="#br0" timeOffset="26">10108 8409 8241,'-6'-7'150,"4"1"0,-7 6 0,0 0 276,-2 0 1,-2 6-1,1 4 1,-1 6-1,1 9 1,0 8 0,1 8-1,2 8 16,5 3 0,3 7 1,1-2-1,1 1-461,3-1 0,7-8 0,7-1 0,3-4 117,5-4 0,5-7 0,7-4 0,3-4-1342,5-5 1,8-2 1243,4-5 0,2-1 0,2 1 0</inkml:trace>
  <inkml:trace contextRef="#ctx0" brushRef="#br0" timeOffset="27">16011 8322 9031,'-5'-7'0,"-3"3"0,-3 3 0,-2 1 533,1 0 1,-5 6-1,-1 7 1,0 5-1,1 2 1,1 2 0,3 3-1,0 3 61,1-1 1,5 5-1,3 1 1,2 3-509,2 1 0,2-2 0,2-1 0,4 1-529,3-5 0,2-3 0,-1-3 0,0-3-300,1-5 1,-1-4-1,2-2 1,1-3-412,2-1 1,-1-2 0,-3-4 1153,-1 0 0,6-6 0,1-1 0</inkml:trace>
  <inkml:trace contextRef="#ctx0" brushRef="#br0" timeOffset="28">16173 8595 8327,'-11'12'0,"1"1"511,2-1 1,5 2 0,-1 1 0,1 3-25,-1 1 0,3-2 0,-4 2 1,4-1-141,1-3 1,-4-1 0,0-2 0,1 1 263,2-1-213,1-5 1,5-3-275,3-8 1,2-3 0,0-5 0,-2-1-390,2 1 0,-3-1 0,1 1 1,0 0-639,-1-1 0,4 1 556,-3-1 1,3 8-1,0 5 133,-2 7 1,0 0 0,-3 1-1,-1 2 60,1 1 1,3 0 0,-2-2 0,2-2 265,-1-1 1,0-2-49,4-4 0,1 0 0,-1-2-17,1-2 0,-5 2 1,-1-7-1,0 0-14,0-2 0,-3 2 1,3 1-1,-2-2 163,-2-1 1,2 3 0,1 1-104,1 2 0,-3 1-153,4 4 1,-4 4 0,3 3 0,0 1-249,0 2 0,-3 6 0,4-5-12,2 3 0,1-3 0,2 4 0,-1-4-86,0-3 0,2-5 406,3 1 0,-4 3 0,5 0 0</inkml:trace>
  <inkml:trace contextRef="#ctx0" brushRef="#br0" timeOffset="29">16805 8694 8592,'-12'1'642,"-1"4"1,1 0 0,1 5 0,1-2 114,2 2 1,5 1 0,-2 1-537,-1 0 0,5 1 0,-2-2 0,6-1-133,5-2 1,5-5 0,2 1 0,1-3-194,-1-1 1,3 0-1,0 0 1,0-1-116,0-3 1,-1-3 0,-5-4 0,-1 1-160,-3 2 0,2-1 0,-5-3 0,1 0 126,-1-1 1,0 5 0,-5 0-79,0-2 0,-5-1 1,0 0-1,-2 3 115,-3 4 1,-1 2-495,-1 2-30,0 0 1,6 4 739,6 1 0,11-1 0,8-4 0</inkml:trace>
  <inkml:trace contextRef="#ctx0" brushRef="#br0" timeOffset="30">17202 8644 8805,'-12'0'387,"-1"0"1,1 0-1,1 2 1,1 2 428,2 4 0,0-1 0,-5 1 0,1 2-355,-1 1 1,1 1-1,1 1-268,3-1 1,2 1-182,6-1 1,2-5 0,2-3-1,4-3 88,3-1 0,6-4 0,-1-1 0,1-2-357,1-3 1,-1-2 0,6-3-1,-3-3-108,2-1 1,-2 2 0,-1-4 0,-1 1 131,-3 0 0,3-3 0,-2 2 0,-2-2 142,-4-2 0,1 0 0,-3-1 0,2-2 64,-2 0 0,2-7 0,-6 1 0,-1-4 28,-2 1 1,-1-3 0,0 9 0,0-1 205,0 3 0,-4 8 0,-2 6-52,-1 5 1,-1 5 0,-3 8 0,1 5-158,2 8 1,5 8-1,-2 6 1,1 6 0,0 4 1,-1 5-1,7-3 1,1-2-31,1-2 1,5 0 0,0-1 0,2 0-329,1 0 0,0 0 1,1 1-1,-1-1-313,1 0 0,-1-1 0,1-3 1,-1-5 671,0-6 0,1 1 0,-1-4 0</inkml:trace>
  <inkml:trace contextRef="#ctx0" brushRef="#br0" timeOffset="31">18045 8372 9573,'-4'-9'508,"0"1"1,-1 7-1,2 2 1,-1 9-1,1 6 1,2 4 0,1 2-1,0 1 192,0 2 1,0 5 0,1 3 0,2 3-604,1 1 1,4 0 0,-4 1 0,0-3-216,2-1 0,-3-4 0,5-7 0,0-2-3579,-1-5 3697,4-2 0,-4-1 0,5-1 0</inkml:trace>
  <inkml:trace contextRef="#ctx0" brushRef="#br0" timeOffset="32">18244 8458 9128,'-7'-5'1069,"1"4"0,8-9 0,2 6 0,4 1 0,3 0-490,2-1 0,5 3 0,2-3 1,2 2-498,-1 2 0,-2 0 0,-4 0 0,2 0-196,-2 0 1,-1 2 0,-2 2-1,1 3-206,-1-1 1,-4 6-1,-1-4 1,-1 4 118,-3 5 0,-2 2 0,-2 6 0,-4 1-47,-3 3 1,-3 3 0,-1 6 0,-1 2-152,1 2 0,-1-3 0,2-7 0,3-6-325,4-4 1,-1-6 0,0 0-1144,3-2 763,0-7 1104,2-2 0,-5-10 0,-2-2 0</inkml:trace>
  <inkml:trace contextRef="#ctx0" brushRef="#br0" timeOffset="33">18219 8793 8474,'12'-4'0,"2"-1"0,1-1 552,2 1 0,8-5 1,-3 2-1,0-3-297,1-2 0,1 5 1,0 0-1,1-2-253,0-1 0,-1-1 1,-2-1-1,-3 1-219,-1-1 1,4 1 0,-3-2 0,0-1-11,-2-1 1,-2-1 226,2 5 0,-4-6 0,5-2 0</inkml:trace>
  <inkml:trace contextRef="#ctx0" brushRef="#br0" timeOffset="34">18666 8099 10534,'12'-13'0,"2"2"0,2 3 607,5 4 1,4 8-1,2 6 1,2 5 1429,-1 6-1678,-2 2 1,3 9-140,0 5 1,-2 0 0,-6 6 0,-6-2-1,-5 0-495,-6-1 1,-14 5 0,-8 0 0,-9 6-215,-10 7 1,13-29 0,-1 0 0,-3 4-1,-1 0 1,-1-2 0,0-1 488,2-3 0,-2-1 0,-2 4 0,-2 0 0,3-5 0,-1 0 0</inkml:trace>
  <inkml:trace contextRef="#ctx0" brushRef="#br0" timeOffset="35">9017 9897 8158,'0'-12'-66,"0"-1"1,0 1 401,0-1 1,1 2-1,3 2 1,6 2-1,3 1 1,5 4-1,2 0 8,2 2 0,7 0 1,4 0-1,4 0-275,4 0 0,-6 0 1,2-1-1,-3-2-295,-2-1 0,-6 0 0,-6 4 0,-1 0-748,0 0 0,-8 0 974,2 0 0,-4 0 0,4 0 0</inkml:trace>
  <inkml:trace contextRef="#ctx0" brushRef="#br0" timeOffset="36">9054 10071 8123,'12'0'218,"1"0"0,0-2 1,4 0-1,4-3 1453,2 3-1358,2 0 0,4-2 0,1-1-241,2-2 0,-3 4 0,2-3 0,-2 2-371,-5 0 0,3-4 0,-6 4 1,-2 1 648,1 2-350,-12-5 0,14 5 0,-8-5 0</inkml:trace>
  <inkml:trace contextRef="#ctx0" brushRef="#br0" timeOffset="37">9103 10381 9282,'13'0'0,"-1"-2"0,2 0 0,2-3 395,5 3 1,3-1 0,0 0 0,1-1 0,1 1-1,2 1 1,1-1 0,-2-1-331,0 1 0,2-3 1,-1 2-1,0 0-602,-2-1 0,-1 3 1,-2-3 536,-2-1 0,3 5 0,-5-5 0</inkml:trace>
  <inkml:trace contextRef="#ctx0" brushRef="#br0" timeOffset="38">10802 10033 8330,'0'-12'269,"0"0"1,-1 1 405,-3 2 0,4 5 0,0 8 0,7 6 0,4 5 0,1 6-62,1 2 1,5 2 0,1 1 0,0 2-491,-2 1 0,1 5 0,-2-2 0,-2 0-281,-4-3 1,1-3-1,-3-1 1,2-2 186,-2-2 0,1-3-29,-4-6 0,4 0 0,-2 1 0</inkml:trace>
  <inkml:trace contextRef="#ctx0" brushRef="#br0" timeOffset="39">11150 10096 8317,'1'-13'0,"3"1"740,4-1 0,5 1 0,2-1 1,3 1 19,1 0 0,2 1 0,5 1 0,2 3-458,1 2 1,1 0 0,-4 5-1,0 2-154,-2 2 1,-8 3-1,-1 7 1,-4 1-98,-2 1 0,-7 6 0,3-1 1,-4 3-161,-1 0 0,-6 7 0,0 0 0,-1 2 26,3 0 1,-2-6 0,2-1 0,1-5-86,2-4 1,2 0-1,3-6 1,5-1-348,2-2 0,2-5 0,3 1 0,1-3-445,3-1 0,0-1 1,5-2-1,0-2 960,0-2 0,5-7 0,2-5 0</inkml:trace>
  <inkml:trace contextRef="#ctx0" brushRef="#br0" timeOffset="40">13717 9835 8888,'-1'-11'410,"-4"3"0,3 4 1,-7 8-1,1 5 1,0 8-1,0 8 0,-2 8 1,0 5-1,2 4 345,4-2 0,-2 0 0,2 0-619,2 1 1,2 6 0,4-3 0,4 0-638,3-3 1,1-8 0,2-5-1,1-6-472,2-5 0,5-9 0,-1-4 0,2-3 973,2-1 0,5-16 0,2-5 0</inkml:trace>
  <inkml:trace contextRef="#ctx0" brushRef="#br0" timeOffset="41">14089 10046 8141,'-11'1'160,"3"3"1,-2 3 0,6 6 0,0-1 937,-2 1 0,4 4 0,-7 4 0,1 1-704,1-1 0,-2 2 0,4-2 0,1 1-275,-1-1 0,3-3-552,-2-6 202,3-5 0,6-3 1,4-10-1,2-5-208,1-4 1,0-5 0,1 2-1,-2 0-56,-3 0 0,3 1 1,-3 5 91,3 0 1,2 5 279,-1 2 0,1 5 1,-2 5-1,-2 3 320,0 3 1,-2 1 0,2 1 0,-2-1-98,-1 1 1,3-2-1,-2-2 1,1-2-16,1-1 0,-5-2 46,4-4 1,-1-2 0,1-2 0,-2-3 51,-1 0 0,-2-4 0,4 3 0,0-1 50,0 0 0,-3-2-312,4 3 0,-4 2-127,4 2 1,-3 4 0,3 3 0,0 3 0,0 0-82,1 4 0,-1 3 0,4 0 0,1 1-243,-1-3 0,1-1 1,0 2-1,2-1-60,2-3 0,0-2 0,-5-6 590,0 0 0,1 0 0,-1 0 0</inkml:trace>
  <inkml:trace contextRef="#ctx0" brushRef="#br0" timeOffset="42">14734 10182 8141,'-11'2'220,"3"2"0,-3-3 1,2 5-1,0-1 897,0 4 1,-2-3-1,5 3-551,-1 0 0,1 2 0,6 2 0,0-1-477,0 1 0,0-1 0,2 0 0,2-1-93,4-2 0,3-4 0,3-5 0,1 0-283,1 0 1,1-1 0,-5-3 0,1-5-89,-1-2 0,1-1 1,-2 0-1,-3-1 114,-4 1 0,2-1 1,-2 1-1,-2 0 140,0-1 0,-2 1 0,-2-1 143,-2 1 1,-3 1 0,-5 3-1,1 2 111,3 1 0,-3 3-353,2-2 1,4 8 0,1 4-729,2 4 1,8-1 947,2-3 0,9 3 0,2-4 0</inkml:trace>
  <inkml:trace contextRef="#ctx0" brushRef="#br0" timeOffset="43">15230 10158 8627,'-11'-2'0,"1"-1"874,2-1 0,0-4 1,-5 4-1,1 1-281,0 2 0,-2 1 0,-1 0 0,-3 0-235,-1 0 1,2 5-1,-2 3 1,1 4-139,3 0 0,1 0 1,1 2-1,2 1-229,3 2 1,3-5 0,5-4-25,0 2 0,5-4 0,3-2 0,3-3-15,2-1 0,3-5 1,2-4-1,2-3-272,2-5 0,-3 2 0,0-5 0,1-1-15,-1 2 0,-4-3 0,1 4 0,-2 0 107,-1 0 0,-2-4 1,-2 1-1,0-2 169,0-2 1,-2-5 0,1-4-1,1-1 8,-2-3 1,2-3 0,-5 0 0,-1 1 61,-2 1 1,-1 8 0,0 2-1,0 4 279,0 4 1,-1 5-118,-3 7 0,-3 5 0,-4 8 0,1 6-123,2 5 1,5 14 0,-1 11 0,3 5-226,1 6 1,1 7 0,3-1 0,5-1-224,2-2 0,2-4 0,3-5 0,2-3-752,1-4 1,-3-6 0,5-3 1149,1-3 0,-4-7 0,0-1 0</inkml:trace>
  <inkml:trace contextRef="#ctx0" brushRef="#br0" timeOffset="44">16086 9723 8103,'-8'0'671,"1"2"0,0 1 0,1 3 0,1 4 0,1 5 436,-2 3 0,5 3 1,-3 5-1,2 3-800,2 4 0,0-3 0,2 1 1,0-2-103,3 0 1,-1 1 0,-4-3 0,0 1-696,0-5 0,4 2 0,0-5 0,-1-1-1274,-2-3 1,-1-2 0,1-1 1763,4-1 0,1-5 0,7-2 0</inkml:trace>
  <inkml:trace contextRef="#ctx0" brushRef="#br0" timeOffset="45">16359 9934 9094,'-4'-8'0,"-1"0"1097,3-2 1,6-1 0,4-1-208,3-1 1,1 2 0,1 2 0,1 2-661,2 1 0,-2-2 0,4 4 1,-2 1-624,1 2 1,0 2-1,-5 3 1,0 4-305,1 3 1,-6 3 0,-3 1 0,-3 3 307,-1 2 1,-1-4 0,-3 5-1,-5-1 173,-2 0 1,3 2-1,1-4 1,0 0 412,0 0 1,5 4-1,-3-2 1,4 2-522,1-1 0,-4 7 1,0-4-1,0 3 324,-2-1 0,5 4 0,-5 2 0</inkml:trace>
  <inkml:trace contextRef="#ctx0" brushRef="#br0" timeOffset="46">16297 10158 8319,'5'-7'735,"3"2"0,3 3 1,3-1-1,3-1-346,3 1 1,4-2 0,1-1-1,-2 1-221,-2-1 0,5-2 0,-4 2 0,0 1-561,2-1 0,-5-3 0,1 2 0,1-2 393,-2 1 0,-1 0 0,-5-5 0</inkml:trace>
  <inkml:trace contextRef="#ctx0" brushRef="#br0" timeOffset="47">16793 9637 10118,'12'0'0,"2"0"235,2 0 1,4 7 0,3 4 0,-2 5 391,-5 3 0,-3 2 1,-5 4-1,-2 0 1,-2 1-1,0 4 1,-1 6-1,-2 4-674,-1 0 1,-7 3 0,-5-1 0,-9 2-610,-7 3 1,-3 3-1,-9 4 1,18-26-1,-2 0-953,-2 1 0,-1-1 1281,0-1 0,0 1 1,-6-1-1,0 1 1,1 0-1,0 0 0</inkml:trace>
  <inkml:trace contextRef="#ctx0" brushRef="#br0" timeOffset="48">1885 11125 8076,'0'-12'593,"0"3"1,0 1 0,-1 0 645,-3 1 0,2 3-1035,-2 8 1,3 3 0,2 6 0,3 4 38,5 4 0,2 8 0,1 4 0,-1 4-271,-3 4 1,3 2 0,-4 2 0,0-2-214,-3 0 0,-1-11 0,0-2 0,1-8-63,-1-4 0,-2-2 216,-1-3 0,1-6 75,3-3 0,-1-8 0,6-6 1,-1-4-44,-1-2 0,4-6 1,-3 1-1,4-2-133,5-2 0,-3 1 0,2 2 0,-2 3 52,-2 1 0,-3 3 0,-1 5 0,2 3-13,1 2 1,1 2 0,-1 7 27,-3 5 0,2 7 1,-6 5-1,-1 2 44,-2 2 1,-1 1 0,0 2 0,-1-1 162,-3-3 1,-3 0 0,-6-4 0,2-1-68,3-2 1,-7 1 0,3-2-1,-2-2-150,0-5 1,6 1 0,-1-6-747,0-1 0,3-3 196,2-4 0,3-3 682,1-5 0,0-6 0,0-2 0</inkml:trace>
  <inkml:trace contextRef="#ctx0" brushRef="#br0" timeOffset="49">2183 11137 8366,'7'-12'0,"-3"0"0,-3-1 252,-1 1 0,-1 3 0,-3 1 0,-5-1-80,-2-3 1,-1 1-1,-2 2 1,-2 2 39,-5 1 1,-2 2 0,-4 4 0,-2 0 15,-4 0 1,-7 2-1,-2 2 1,-2 4 84,-3 3 0,-1 6 0,-1-1 0,4 1-53,3 1 1,5 1-1,3 6 1,2 1-21,2 3 1,5 3 0,6 7-1,2 4-282,6 3 0,4 9 0,7-7 0,0 0 71,0-1 1,7-3 0,4 4 0,6-1-218,2 0 0,3 4 0,7-7 1,4-1 81,3-6 0,8-7 1,4-10-1,5-8 116,-1-6 1,0-12 0,1-6 0,-1-6-70,-4-1 0,1-9 0,-8 2 0,-1-3-6,-2-1 0,0-4 0,-1 4 0,0 0-76,0 0 1,-5-5 0,-3 2 0,-3-3 34,-1-1 1,0-6 0,-2-4 0,-2-2 52,-5-1 0,-3-6 0,-5 7 1,-4 3-65,-3 3 0,-1 6 0,-1 2 0,-3 4-64,-4 0 0,-9 6 0,-5 6 0,-5 1-61,-7 3 0,-8 7 0,-6 4 0,-6 5-48,-3 7 1,-1 7 0,-5 14 0,31-12 0,-1-1-57,1 2 0,-2 0 0,-4 1 1,-1 1 16,0 0 0,-1 1 1,-4 6-1,-1 1 0,-2 4 1,0 0-1</inkml:trace>
  <inkml:trace contextRef="#ctx0" brushRef="#br0" timeOffset="50">3981 10988 10151,'-11'-5'0,"3"5"0,4 7 562,2 4 0,4 3 0,2 2 1,4 5-1,3 2 0,2 3 0,-1 3 1,0 4-579,1 3 0,-1 7 0,-1 1 0,-1 2 0,-3-4 0,0-2 0,-2-5 0,2-4-1426,0-3 0,1-7 0,5-5 957,-1-2 1,5-7 484,-1-3 0,6 3 0,-3 0 0</inkml:trace>
  <inkml:trace contextRef="#ctx0" brushRef="#br0" timeOffset="51">4403 11175 8405,'-11'1'410,"3"3"0,-3 3 1,4 5 49,0 1 1,1 3 0,6 2 0,0 1 0,2 4-51,2 0 0,4-2 0,9-2 0,3-1-344,4-3 1,0-3 0,1-2 0,0-3-306,0-2 0,0-2 1,-1-6-1,0-2-18,-3-2 1,-4-1-1,-4-5 1,-1 1-12,1 0 1,-6-1 0,-2 1 0,-1-2 46,0-3 0,0 4 1,-5-5-1,-3 1 103,-4 1 1,-5-1 0,-2 5 0,-3 1 179,-1 2 0,2 4 0,-2 5 0,0 0 261,0 0 1,3 0 0,0 0-556,2 0 1,7 5-457,3 4 0,10 0 688,6 0 0,6 2 0,7-4 0</inkml:trace>
  <inkml:trace contextRef="#ctx0" brushRef="#br0" timeOffset="52">4812 11150 8680,'0'-13'0,"0"1"649,0 0 0,0 3 1,1 1-221,4-2 0,2 1 0,6 0 1,2 5-222,2 3 1,4 1-1,-3 0 1,-1 0-68,1 0 0,2 5 1,-7 4-1,-3 2 4,-3 1 1,-3 1-1,-4-1 1,0 2 132,0 2 1,-4-2 0,-2 3 0,0-2-104,-4 1 1,0-2 0,1 3 0,2-4-78,1 0 1,2-1-1,6 1 1,2-1-584,4 0 1,7 2 0,3 1 0,1 2-236,3-2 1,-2-1 0,-1-2 0,-1 1 119,-3-1 0,-1 4 0,-3 1 1,-3-2 393,-4-1 0,-2-2 0,-2 1 1,-2-1 93,-2 1 1,-4-1-1,-7-1 1,-2-1 256,2-2 0,-4-1 1,-1 2-1,1-2-298,3-1 0,2-2 153,1-4 0,1 6 0,0 0 0</inkml:trace>
  <inkml:trace contextRef="#ctx0" brushRef="#br0" timeOffset="53">5842 11162 8070,'0'-8'524,"0"0"0,-2 5 0,-3 0 0,-6 6 61,-5 5 1,-1 9-1,0 5 1,-2 5-307,-1 6 1,-2 5 0,6 1-1,1 4-23,1 1 0,7-5 1,3-1-1,2-4-246,2-4 0,7-1 0,6-6 0,6-2-265,4-5 1,8-6 0,0-3 0,3-2-475,-1-2 0,4-1 0,3-2 0,-3 0-146,-3 0 1,-6-5 0,1 0 874,-3-2 0,-7-7 0,-1-5 0</inkml:trace>
  <inkml:trace contextRef="#ctx0" brushRef="#br0" timeOffset="54">6127 11385 8267,'1'9'1995,"2"-1"-1455,1 2 0,0 1 0,-2 1 0,0 0 192,2 1 1,1 3 0,-5 1-1,1-2-385,3-1 0,-3-2-384,4 1-1259,-4-1 964,-1-5 0,0-3 1,0-8-1,0-4-32,0-3 1,0-2 0,1-1 0,2-1 76,1-1 0,5-1 0,-4 5 3,2-1 1,1 6 368,5 3 1,-5 4-1,-1 4 1,-2 5 149,-2 2 1,3 1 0,-2 1 0,-2-1 55,0 0 1,-2 1-292,0-1 1,1-1-57,3-3 1,-1-2 20,5-6 1,-4-1 0,3-4-1,0-1-16,0-1 1,-3-4-1,3 2 1,0-2 38,0-1 0,-3 0 0,3-1-21,-2 1 1,1 5-27,-2 3 0,2 4 0,3 4-38,0 4 1,-5 3 0,4 2-4,2-1 1,-1 0 0,1-1-1,-3-1-213,-2-2 0,1-1 0,-3 3-742,1-2 0,5-1 1055,0 1 0,2 3 0,1-4 0</inkml:trace>
  <inkml:trace contextRef="#ctx0" brushRef="#br0" timeOffset="55">6697 11447 8070,'-5'-7'827,"2"2"130,-5 5 1,-1 1 0,-3 2-573,0 1 1,-1 7-1,2 0 1,2 4-238,0 1 0,2 2 0,-1-2 0,4-1 66,3-1 0,1-2 0,1 1-518,3-1 1,3-5 0,5-3 0,1-2-23,-1-2 0,5 0 0,-1 0 1,-1-2 3,-1-2 1,-1-1-1,-1-5 1,-1 2 80,-3-2 1,3-1-1,-4-1 93,0-1 0,-1 1 0,-6-1 48,0 1 1,0 4 0,-2 1-166,-2 1 1,-3 2 0,-4 6-1307,3 2 1571,-3 3 0,10 5 0,-5 0 0</inkml:trace>
  <inkml:trace contextRef="#ctx0" brushRef="#br0" timeOffset="56">6970 11522 8068,'4'-8'500,"0"-1"0,1 5 1859,-5-4-2051,0 5 0,-6-2 1,-2 6-1,-3 2 1,-2 1 47,1-1 1,0 3-1,0 3 1,3 0-79,1 0 0,1 2 1,-2-3-1,5 3-363,3 1 0,1 1 0,0-1-301,0 1 1,5-7-1,4 0 1,2-2-21,1 0 0,1 0 0,-1-5 1,0-2 186,1-1 1,3-6 0,1 2-1,-2-3 138,-1-1 1,0-2-1,1-3 1,1-2-38,-1 0 0,-1-5 0,-3 4 0,-1-4-2,-2 0 0,-1-5 0,1-2 0,-4 1 59,-2 0 0,-2-3 1,0 2-1,-2 2 187,-2 3 0,-1 0 1,-5 9-1,2 2 264,-2 2 0,1 4 1,-1 2 30,2 2 0,3 2 1,-1 7-1,0 4-94,3 4 1,1 1-1,-1 4 1,-1 5-237,1 5 1,2 9 0,2 7 0,2 0-211,1-1 1,7 0 0,1-5-1,6-1-2601,1-3 2720,10-3 0,-8-5 0,9 0 0</inkml:trace>
  <inkml:trace contextRef="#ctx0" brushRef="#br0" timeOffset="57">7603 11187 8919,'0'-12'1104,"0"6"1,0 6 0,0 8-553,0 7 0,5 5 1,2 5-1,1-1-280,1 1 1,-1 0 0,4 0 0,-1 0-487,-2-1 0,2 1 1,-3 0-1,1-2 68,0-2 1,0 1-1,-3-4 1,1-1-826,2-4 0,-3 2 0,-1-8 971,1 0 0,1 4 0,5-4 0</inkml:trace>
  <inkml:trace contextRef="#ctx0" brushRef="#br0" timeOffset="58">7863 11286 10380,'6'-8'954,"2"1"0,3 1-793,1 4 0,5 0 0,1 2 0,1 0-97,3 0 0,0 0 1,0 0-1,-1 0-634,1 0 1,-4 0 0,-2 0 0,-2 2 249,-1 2 0,-2-1 1,-3 6-1,-4 4 213,-3 2 1,-1 3 0,0-2 0,0 4 211,0-1 1,-4 4 0,-1-2 0,-2 2 59,-3 2 1,-1 0-1,0-2 1,1-1-213,2-1 1,4-6 0,-3 2 0,0-3-528,0-2 0,5-4 0,-2 1-538,2 0 1112,-3-3 0,-2 5 0,-6-4 0</inkml:trace>
  <inkml:trace contextRef="#ctx0" brushRef="#br0" timeOffset="59">7888 11559 7982,'8'-4'1118,"0"0"0,1 0-473,-2-2 1,5 5-1,-1-3 1,6 2-398,2 2 0,2-4 0,3 0 0,1 1-493,0 2 0,0-3 0,1-2 1,1 1-832,2-1 0,0-4 1076,-4 2 0,5-8 0,2-4 0</inkml:trace>
  <inkml:trace contextRef="#ctx0" brushRef="#br0" timeOffset="60">8210 11026 8689,'4'-9'0,"2"3"466,1 0 1,1 2 0,5 5 0,0 3 0,2 6 0,3 5 0,2 6 0,0 2 215,0 2 0,2 1 0,-6 5 0,-1 6-573,-1 7 1,-3 6 0,-3 3 0,-3 2-796,-4-2 1,-1 3 0,-1-10 0,-4-5-249,-3-5 0,-7 0 0,-3-5 1,-1 1 933,-3-3 0,-2-3 0,0-1 0</inkml:trace>
  <inkml:trace contextRef="#ctx0" brushRef="#br0" timeOffset="61">9203 11299 10277,'8'-5'0,"0"1"0,2 2 0,2 0 0,5 2 0,3-1 458,4-3 0,5 2 1,0-3-1,0 1 0,0-1 1,1 3-1,0-1 0,0 0-459,-2-1 0,-6 0 0,-3 4 1,-1 0-2298,-3 0 0,-1 0 2298,-1 0 0,-6-6 0,-2 0 0</inkml:trace>
  <inkml:trace contextRef="#ctx0" brushRef="#br0" timeOffset="62">9178 11509 8900,'7'7'792,"5"-4"0,6-4-245,1-3 0,9-2 0,-3 3 0,1-2-360,0-2 1,-1 3 0,0-3 0,-1 1-605,1 4 1,-1 0-1,-4 1 1,-3-2-191,-3-1 0,-2 0 1,0 4 606,1 0 0,-6-6 0,-2-1 0</inkml:trace>
  <inkml:trace contextRef="#ctx0" brushRef="#br0" timeOffset="63">9128 11695 8048,'13'0'145,"4"-1"0,4-2 1,3-1 675,0 1 1,7-2 0,2-1-1,1 1-362,-1-1 1,3 1 0,-3 2 0,2-1-749,-2 1 1,-2-2 0,-3 1 0,-1 1 288,-3 1 0,6-3 0,-4-2 0</inkml:trace>
  <inkml:trace contextRef="#ctx0" brushRef="#br0" timeOffset="64">10666 11187 8072,'0'-8'-532,"-1"1"1164,-3 1 0,2 1 0,-2 3 0,3 2-163,1 6 0,0 9 0,1 7 0,3 6-157,4 5 0,2 4 1,0 3-1,-3 3-247,-2 1 0,-1-4 0,-2 0 0,0-6-524,2-5 0,2-4 1,-3-3-1,2-4-484,2-4 0,3-1 0,5-9 943,2-1 0,10-1 0,-1-2 0</inkml:trace>
  <inkml:trace contextRef="#ctx0" brushRef="#br0" timeOffset="65">11075 11311 8936,'-12'0'0,"1"1"714,3 3 1,-2-1 0,4 7 0,1 2-218,-1 3 0,2 7 1,4 1-1,0 3-253,0 3 1,2 0 0,2-6-223,4-2 0,4-3 1,4-6-1,0 0 1,-1-1 95,-1-2 1,4-4 0,1-5 0,2 0-608,0 0 1,-6-4 0,1-1 0,-2-2 66,-1-3 1,-1-1-1,-1-1 1,-1-2 103,-2-3 1,-5 3 0,1-3 0,-3 0 179,-1 0 0,-1 0 0,-5 0 1,-5-2 13,-4-1 0,-3 3 1,3 4-1,-2 1 86,2-1 1,-3 6 0,0 3-1,1 3-6,-1 1 0,5 0 0,5 1-257,-2 3 1,5-1 0,1 5 0,4 2 300,4 1 0,8 2 0,8-1 0</inkml:trace>
  <inkml:trace contextRef="#ctx0" brushRef="#br0" timeOffset="66">11522 11237 8541,'0'-13'856,"4"5"1,1 0 0,2-1 0,3 1-366,1 0 0,1 5 0,-1-2 0,-1 0-154,-2 1 0,1 0-447,3 4 1,-1 6-1,-3 2 1,-4 3-8,-2 1 1,-2 2 0,0 1-1,0 2 19,0-2 0,-4 3 0,-2-2 1,-1 0 101,-2-3 0,2 0 0,0-1 1,1 1 6,4-1 1,-1-1-1,0-1-74,-1-2 0,5-1 1,8 2-1,2 0-121,1 0 0,0-2 0,1 0 71,-1-1 0,1 2 0,-1-3 1,-1 2-1,-1 2 9,-2-3 1,-5 5 0,1-2 90,-3 2 0,-1 1 1,-1 1 28,-3-1 0,-3-1 1,-6-1-1,1-3-226,0-2 1,3 3 0,1-2 0,-2-1-456,-1 1 0,-1 2 1,0-2 664,-1 1 0,1-5 0,-1 4 0</inkml:trace>
  <inkml:trace contextRef="#ctx0" brushRef="#br0" timeOffset="67">12117 11596 8967,'6'-8'0,"3"1"0,6 0 0,7 2 0,6-2 443,5 0 0,4 3 0,5-3 1,3 1-1,2 2 0,-3 0 1,-5 0-690,-5 1 1,-6 2-1,-1 1 1,-5 0-1,-5 0 246,-3 0 0,4 5 0,1 2 0</inkml:trace>
  <inkml:trace contextRef="#ctx0" brushRef="#br0" timeOffset="68">13221 11013 10439,'-7'13'277,"-3"0"0,5 3 1,-1 0-1,1 1 1,1-1-1,0 2-63,-1 1 0,-3 3 1,4 7-1,1 3 1,2 3-139,1 2 1,-1-3 0,-2 6 0,-1-5-180,1-6 0,1-3 0,2-3 0,0-2 2,0-5 1,6-3-1,2-5 1,3-2 74,2-1 1,-1-4 0,0 4-1,1-4-131,-1-1 0,1 0 1,-1-1 55,1-4 0,2-1 0,-2-7 1,-2 2-136,0 3 1,-1-3 0,0 3 0,-3-3-167,-2-2 1,1-3-1,-4-1 1,3 2 116,-3 1 0,0-2 0,-4-1 262,-2 2 1,-3 3-1,-5 3 1,0 4 55,-1-1 1,-1 5-1,-1-3 1,-1 2 69,0 2 0,-1 4 0,0 2 0,2 1-74,1 3 0,2-4 0,-1 3-550,1 0 1,5 2 520,3 2 0,2-6 0,2-2 0</inkml:trace>
  <inkml:trace contextRef="#ctx0" brushRef="#br0" timeOffset="69">13630 11249 7753,'-12'5'102,"4"-3"0,-1 2 0,0-3 0,-2-1 0,-2 2 0,1 0 27,-1 3 1,1-1 0,0-4 0,-2 0 4,-3 0 0,8 0 0,-4-2 63,2-2 1,2-3-1,0-5-110,5 0 1,3 3 0,1 1 0,0-2-72,0-1 1,1-1 0,2 0 0,2-1-98,2 1 1,2-1 0,3 1 0,0 0-134,1-1 1,3 1 0,1-1 0,-2 1 105,-1-1 1,2 5 0,1 1 0,-2 2 134,-1 2 0,-2-2 0,1 0 0,-1 3 13,0 0 0,1 2 0,-1 0 1,1 0 4,-1 0 0,-1 6 0,-1 2 0,-3 3 34,-2 1 0,1 1 1,-4-1-1,2 1-32,-1-1 0,-1 1 0,-2-1 0,0 0 15,0 1 0,0-1 0,-2 2 0,-2 1 20,-4 2 1,-3-1 0,-2-2 0,1 1-22,0 2 0,-1 1 0,-1-3 1,-1 1-36,-1-1 0,-1 3 1,5-1-1,-1-2 6,1-1 1,1-2-1,1 1 1,3-1-25,2 0 0,-1 1 1,4-1-1,-3 1-22,3-1 0,0-4 0,2 1-9,0 0 0,2 1 0,2-1 12,4 0 0,-1-7 0,1 3 0,2-4 0,1-1 0,1 0 0,1 0-43,-1 0 1,1-1 0,-1-2 0,0-3-50,1-1 0,1 3 0,1-4 0,1-2 76,-1-1 1,-1-1 0,-1 0 0,-1-1 57,0 1 1,1 3 0,-1 1 0,-1-1 46,-2-2 1,2-2 0,-5 1-1,3-1-38,-1 1 1,-5 0 0,1-1 0,-1 1-77,1-1 1,-3 1 0,2 1-16,-6 3 0,0-3 1,-5 4 26,-2 0 1,-1 1-1,-1 6 1,0 0 49,-1 0 1,1 0 0,-1 0 0,0 0-54,-4 0 1,3 0-1,-2 2-204,2 2 0,2-1 0,-1 5-191,1 2 1,5-4 0,1 1-51,1-1 472,3-2 0,-3 1 0,5 2 0</inkml:trace>
  <inkml:trace contextRef="#ctx0" brushRef="#br0" timeOffset="70">14188 11026 8569,'13'0'740,"-1"1"0,-1 3 1,-1 4-1,-2 3-285,2 2 0,1 3 0,1 2 0,2 0-333,2 0 0,-2 8 1,1 2-1,-4 5-203,-2 6 1,-7 2 0,3 0 0,-4 3-441,-1 0 1,-1 3-1,-4-7 1,-3-4 88,-3-6 0,-7 1 0,-2-2 0,-4-3-503,-1-4 1,-5 1 934,-3-2 0,-3 2 0,-1 2 0</inkml:trace>
  <inkml:trace contextRef="#ctx0" brushRef="#br0" timeOffset="71">10331 11137 8274,'-12'-5'-4,"-2"3"1,-3-2 0,-2 3 0,-2 1 619,1 0 0,5 7 0,-3 5 0,1 10 1,1 10-1,2 11 0,4 8-117,6 7 0,4 2 1,6 2-1,7-1-572,11-3 0,13 0 0,11-7 0,-21-27 0,1-2-743,2 1 1,1-2-1,1 0 1,2-2 0,5-2-1,1-2 816,1-2 0,0-1 0,4-2 0,1-1 0,1-3 0,0 1 0</inkml:trace>
  <inkml:trace contextRef="#ctx0" brushRef="#br0" timeOffset="72">15242 11199 8163,'6'-1'445,"-3"8"1,5 14 0,0 2 0,1 3 0,-3 2 0,1 1-1,-1 0 102,-1 1 1,-1-8 0,-4 1 0,0-2-438,0-2 1,0-8-1,0 2-124,0-2 1,2-6-182,2-1 1,-1-4-1,4-4 1,0-3-61,-1 0 0,-1-8 1,1 3-1,1-2 4,0 0 1,-3-1-1,3 1 1,0 5 100,0 2 1,-4 0 96,1 7 0,1-1 0,0 9 1,-3 2 273,0 1 0,-1 2 1,2 2 155,1 2 1,6-2-169,-2-7 1,3-2 0,1-6-205,1 0 1,3-1 0,1-4 0,-1-3-35,2-3 1,-3-1-1,5-1 1,-2 1-48,-3 0 1,3 3-1,-2 1 56,-1-2 1,-5 5 0,-2 1 19,2 2 0,-5 8 0,1 2 0,-2 3 17,0 2 0,5 3 1,-4 1-1,2-2-102,3-1 1,-4 1-1,3-1 1,0-3-201,2 0 0,2-5 0,-1 1 0,1-1-351,-1-3 0,5-2 1,-1-1-1,-1 0-1314,-1 0 1950,-2 0 0,6-6 0,2 0 0</inkml:trace>
  <inkml:trace contextRef="#ctx0" brushRef="#br0" timeOffset="73">15999 11447 8075,'-1'-5'621,"-2"5"1,-3 7 74,-1 4 0,3 1 0,-3 1-199,2-1 0,1 0 0,4 1-191,0-1 1,5-1-1,4-3-162,2-3 1,1-4 0,0-1 0,2 0-161,3 0 1,-3-1-1,2-2 1,-2-3-364,-2-1 0,1-1 0,-1-4 43,0-1 1,-3 5 0,-2 0-1,-1-2 104,1-1 0,-4-3 0,1-1 0,-4-1-110,-4 1 0,-3 1 0,-5 1 0,-1 2 127,1 3 1,-2 3 0,-1 5 0,-1 0-41,0 0 1,4 5-1,4 5 1,4 3-161,2 4 0,4 1 1,2-3 414,4 2 0,14-1 0,4-3 0</inkml:trace>
  <inkml:trace contextRef="#ctx0" brushRef="#br0" timeOffset="74">16495 11472 8004,'0'-12'583,"-1"-1"89,-3 1 1,-3 5 0,-6 3 0,1 3-90,0 1 1,-5 0 0,0 0-1,1 0 60,-2 0 0,3 5 0,-4 3-486,1 3 1,2 2 0,8-1-211,4 1 1,4-2 0,4-3 0,6-3-20,5 1 1,0-5 0,6 3 0,-1-4-206,0-4 1,3 2-1,-2-7 1,1 0 1,-1-2 0,1-6 0,-4 0 1,-1 1 108,1-2 1,0 3-1,-4-6 1,0 1-29,-3 0 0,-1-7 1,1 2-1,-3-1-18,-4 0 1,-3-3-1,-1 0 1,-1 1-36,-3 2 1,-3 1 0,-7 0 0,0 2 373,2 2 1,-3 1 0,7 6-1,-2 3 267,2 0 1,1 5 0,4 3-89,-1 6 1,0 5 0,4 9-1,1 4-58,3 2 1,2 7-1,3 3 1,0 3-82,0 2 1,2 7-1,0 2 1,-2 1-200,-5 4 0,1-9 0,-1 0 1,1-9-1479,0-3 0,2-2 0,5-6 1510,1-2 0,5-3 0,1-6 0</inkml:trace>
  <inkml:trace contextRef="#ctx0" brushRef="#br0" timeOffset="75">17463 11150 8021,'-5'-9'713,"1"1"1,-1 5 0,2-2 537,-1-1 1,-4 6-786,3 0 1,1 6-1,4 8 1,0 2-136,0 5 1,0 4 0,2 2 0,0 4-166,3 0 1,3 2 0,-3 3 0,2-1-805,3-2 1,0-6 0,-1 2-1,-1-4 638,2-4 0,1-3 0,2-6 0</inkml:trace>
  <inkml:trace contextRef="#ctx0" brushRef="#br0" timeOffset="76">17624 11237 9574,'12'-5'0,"1"1"0,0 2 0,4-1 0,5 0 394,5-1 0,4 0 1,3 2-1,-2 0 1,-2-3-1,-2 1 0,-2 0 1,-3 0-328,-2 1 1,-3 2 0,-6 1 0,1 0-530,-1 0 0,-4 0 0,1 0 141,0 0 0,2 1 0,0 3 239,-2 5 1,-4 2 0,-5 1 0,0 2 249,0 2 0,0 0 1,0 4-1,0 1-143,0-2 1,0 5-1,0-4 1,-1 2-185,-3-1 1,-2 1 0,-3-4-1,2 0-329,1 0 0,-4-2 0,4-3 1,-3-1-360,1 1 1,0-2 846,-5-3 0,1 3 0,0-4 0</inkml:trace>
  <inkml:trace contextRef="#ctx0" brushRef="#br0" timeOffset="77">17785 11485 8057,'4'-9'0,"2"1"0,1-2 0,-3 3 0,4-1 890,2-1 1,-4 2-1,3 0 1,0 1-341,2 4 1,3-4 0,1 2-1,3 1-875,2 2 0,0-3 0,6-1 0,2 3-334,1 0 1,1 2 0,-2 0 0,1-1 658,-2-3 0,5-3 0,0-5 0</inkml:trace>
  <inkml:trace contextRef="#ctx0" brushRef="#br0" timeOffset="78">18306 10964 8079,'25'0'224,"-1"0"1,1 0 0,0 1 276,0 3 1,4 9 0,0 7 0,-3 4-1,-3 0 1,-3 3 0,-2 2 0,-3 4-175,-1 3 0,-8 2 0,-1 3 0,-4 5-678,-1 2 0,-7 2 0,-5-2 0,-9-3-419,-7-3 0,-5-5 1,-11-3-1,-8-3 770,-9-5 0,26-9 0,0-1 0,0-3 0,1 0 0</inkml:trace>
  <inkml:trace contextRef="#ctx0" brushRef="#br0" timeOffset="79">14994 11063 8441,'-12'1'0,"0"3"0,-1 6 516,1 5 1,-1 6 0,1 8 0,0 4-1,-1 5 1,1 7 0,1 4 0,3 4 36,3 2 1,4-4-1,2 1 1,4-5-893,3-6 0,4-2 1,3-3-1,3-2-419,2-1 0,6-5 1,8-1-1,6-5 758,6-5 0,2-3 0,1-2 0</inkml:trace>
  <inkml:trace contextRef="#ctx0" brushRef="#br0" timeOffset="80">9413 12626 8104,'0'-9'0,"2"1"0,2-2 0,6-1 339,5-1 0,3 4 1,5 1-1,0 0 1,6 1-1,4 1 1,6 1-1,0 0-106,-1 0 1,2-1-1,-1 5 1,-5 0-227,-2 0 0,-3 0 0,-6 0-1975,-2 0 1,-3 0 1967,-6 0 0,-5 0 0,-1 0 0</inkml:trace>
  <inkml:trace contextRef="#ctx0" brushRef="#br0" timeOffset="81">9339 12787 9216,'21'0'536,"-1"0"0,2-2 0,7 0 0,3-2-254,0 1 0,4-3 1,-3 2-1,1 1-229,-1 2 1,6-3-1,-5 0 1,-1 1-463,-1 2 0,-7 1 0,-6 0 0,-1 0-1697,-3 0 2106,-1 0 0,-2-6 0,1-1 0</inkml:trace>
  <inkml:trace contextRef="#ctx0" brushRef="#br0" timeOffset="82">9438 12973 8839,'14'-2'0,"3"0"0,3-4 431,4-1 0,6 5 0,4-4 1,6 2 59,6 0 0,2-4 0,0 2 0,-1 0-447,-1 1 1,-6-1 0,0 4 0,-5-2-2093,-2 1 2048,-5 1 0,8 2 0,-4 0 0</inkml:trace>
  <inkml:trace contextRef="#ctx0" brushRef="#br0" timeOffset="83">11671 12440 8117,'0'-13'1321,"0"5"-669,0 0 1,-2 6-600,-2 2 0,1 4 0,-5 6 0,0-2 26,1 2 1,-4 1-1,4 1 1,0 1-64,3-1 1,-2 1 0,2-1-78,2 0 1,0-3 0,2-1 0,2 0 53,2-1 0,-2 0 0,7-4 0,0 1-50,2-1 0,2 2 0,-1-1 1,-1 0-66,-3 2 0,4-5 0,-4 5 0,3-2 48,1 0 1,-4 4 0,1-2 16,0 1 1,-3-3 0,-1 3-1,1-2 1,-5 1-1,3-2 10,-2 4 0,-2-1 0,-2 1 44,-2 2 0,-3-3 0,-5 1 1,0 0 10,-1-1 1,1 3 0,-2-5 0,-1 1 24,-2-1 1,-1 5 0,3-3 0,-3 1-50,-1 1 1,4-5-1,-3 3 1,1-1-229,1 1 1,-1-4 0,5 3-502,0-1 694,-1-3-56,6 3 45,-4-5-537,10 0 599,-5-5 0,6-8 0,0-6 0</inkml:trace>
  <inkml:trace contextRef="#ctx0" brushRef="#br0" timeOffset="84">11559 12489 9472,'12'0'237,"-3"-1"0,-1-2 0,2-2 0,1-1 0,1-1 0,2 2 0,1-2-189,1 0 0,2 4 1,-1-2-1,2 0-77,1 1 1,2-4 0,-5 3 0,3-1-511,2 0 1,1-2-1,1 4 1,-2 1 25,-2 2 0,-4 1 1,0 0-1,-2 0-608,-2 0 1121,-5 0 0,4 0 0,-4 0 0</inkml:trace>
  <inkml:trace contextRef="#ctx0" brushRef="#br0" timeOffset="85">11013 12564 8025,'-12'0'404,"4"0"0,1-2 1,0-1 367,0-1 1,4-1-244,-1 1-469,3 2 0,6-5 0,3 5-101,3-2 1,-2-1-1,-1 5 1,2 0 4,1 0 0,-3 0 0,0 0-217,2 0 0,-3 0 0,0 2 101,-2 2 0,-1 3 0,-4 5 171,0 1 1,0-1 0,0 0 109,0 1 1,-1-1 0,-2 1-69,-1-1 1,-6 0-43,2 1 1,1-2-1,0-2-174,2 0 1,1-1-65,4 4 0,0-3 80,0-1 0,5-1 83,3 1 0,-2-1 1,-1-4 249,1 1 1,-5 1 0,4 0 4,-4 3 1,-1-1 0,0 1-155,0 2 0,0-4 0,0 3 0,-1 0-138,-4 2 0,3 2 1,-7-1-1,0 1-233,-2-1 1,-2 0-1,0 1 1,-4 1 325,-4 2 0,-8-2 0,-2 4 0</inkml:trace>
  <inkml:trace contextRef="#ctx0" brushRef="#br0" timeOffset="86">12204 12787 9454,'12'-4'297,"1"0"1,5-1 0,2 5 0,4-1 0,2-2 0,3-1 0,3 1 0,1 2-267,0 1 1,-4-4 0,1 0 0,-2 1 75,-5 2 1,-7 1-108,1 0 0,2-6 0,1-1 0</inkml:trace>
  <inkml:trace contextRef="#ctx0" brushRef="#br0" timeOffset="87">13010 12502 8148,'0'-9'-127,"1"1"1,2-2 363,1-1 0,6 3 0,-2 0 0,3 0 0,2 1 0,-1 1 226,0 1 1,1 3 0,-1-2-406,1 3 1,-5 2-1,-1 3 1,-2 5-139,-2 2 0,-2 1 0,-1 0 0,-1 1-54,-3-1 0,-3 5 0,-5-1 48,-1-1 1,1-1-1,1-1-74,3-1 1,2 0-1,6 1-71,0-1 0,1-4 0,4-1 0,3 0-70,3 0 1,1 0 0,-1 3-1,-1-2 54,-2 2 1,-5 1 0,1 1 281,-3 0 1,-2 1 0,-4-1 0,-6 1 2,-5-1 1,-2 0-1,2 1 1,-3-2 19,-1-3 0,2 3 0,5-4 0,-2 1-94,-2 1 0,5-5 36,3 4 0,1-5 0,-4 2 0</inkml:trace>
  <inkml:trace contextRef="#ctx0" brushRef="#br0" timeOffset="88">13593 12464 8377,'-7'-12'410,"3"0"-46,3 5 0,-1 1 1,-1 8-1,-1 2 0,0 4 1,0 4-1,0 5 0,1 2-126,2 0 0,-1 5 0,0-3 0,-3 1-357,3-2 1,0 2-1,2-5 1,2-2 26,2-1 1,1-6-1,5-1 1,-2 0 10,2 0 1,1-5 0,1 3 0,1-4-335,-1-1 0,1 0 1,-1 0-1,0 0-194,1 0 0,-1 0 1,1 0-1,-2-1-880,-3-4 1489,3 4 0,-4-10 0,5 4 0</inkml:trace>
  <inkml:trace contextRef="#ctx0" brushRef="#br0" timeOffset="89">13729 12626 8355,'-4'-9'1029,"0"1"1,-1 5 738,0-1-1561,4 3 1,-4 2 0,3 3 0,-1 5-56,-1 2 0,0 1 0,4 0 0,0 1-181,0-1 1,0 5 0,0-1 0,0-1-490,0-1 1,0 0 0,0 1-567,0 2 0,0-1 0,2-3 1084,2-1 0,3 0 0,5 1 0</inkml:trace>
  <inkml:trace contextRef="#ctx0" brushRef="#br0" timeOffset="90">13891 12241 8489,'12'-4'0,"2"0"0,2 1 0,4 2 341,-1 1 0,3 0 0,-5 1 0,-1 3 1,1 6-1,-1 5 0,-1 6 0,-1 2 135,-2 2 0,1 5 0,-2 5 0,-1 5-608,-2 5 1,-4-2 0,3-3 0,-2-4-254,-2-3 1,-2-6-1,-1 1 1,0-5-114,0-2 1,-5-5 0,-5 4 0,-5-1-88,-6 0 1,-7 2 0,-7 4 0,-3 0 584,-4-1 0,-10 7 0,1 0 0</inkml:trace>
  <inkml:trace contextRef="#ctx0" brushRef="#br0" timeOffset="91">10492 12489 8262,'-16'13'107,"-2"-1"0,0 2 1,-1 2-1,1 5 1,-1 4 212,-1 4 1,5 2 0,0 9 0,5 6-1,6 10 1,4 12 0,2-30 0,2 1 0,1 1-1,2 0-429,2 0 0,1-2 1,15 27-1,5-7 1,8-7-520,6-5 1,15-11 0,-25-21-1,2-3 272,6-1 1,0-2-1,0-3 1,0-2 0,7 0-1,0 0 1</inkml:trace>
  <inkml:trace contextRef="#ctx0" brushRef="#br0" timeOffset="92">14870 12328 8943,'7'-1'402,"-3"3"0,-8 15 0,-3 4 0,-1 3 0,1 4 1,0 2-1,2 2-57,-1 2 0,2 1 0,4-1 0,0-2-242,0-2 0,6-1 0,2-5-206,3-4 0,6 2 1,0-5-1,4-2 0,4-3-583,2-3 1,4 0 0,-4-5 0,4-1-62,0-1 1,-3-2 0,1-2-1,-4-2 747,-5-4 0,4-3 0,-5-2 0</inkml:trace>
  <inkml:trace contextRef="#ctx0" brushRef="#br0" timeOffset="93">15329 12564 8581,'-1'12'957,"-2"0"1,-1 2-475,1 3 0,-2-2 0,1 4 1,1-1-98,1-3 0,-2-1 1,0-2-1,1 1-298,2-1 0,1-4-148,0 1 0,1-7-93,4 3 1,1-5 0,7-3-36,-1-1 0,-3-6 0,-3 2 0,1-3-107,0-2 1,-3 2 0,3 2-1,0 2-419,0 1 660,-4-3 0,4 7 1,-5 0 272,3 4 0,3 5 0,-3 6-99,2-1 0,-3-1 0,3-1 0,0-3 35,0-2 1,-3 3-1,4-4-141,2-1 1,-3-1 0,1-2-89,2 0 0,1 0 0,1-2-120,1-2 0,-5 3 0,0-5 14,2 1 0,1-1 1,1-2 12,1 4 1,-1 2-1,1 2 1,-1 0-170,0 0 0,1 2 0,-1 1 1,1 2-159,-1 2 1,0 1-1,1 5 1,-1-1 493,1 0 0,-1 1 0,0-1 0</inkml:trace>
  <inkml:trace contextRef="#ctx0" brushRef="#br0" timeOffset="94">15937 12725 8016,'0'-13'-15,"0"1"1,0 4 205,0-1 354,0 7 1,-4 2-1,-2 8-51,-1 3 1,3 0 0,-3-1 0,2-2-186,2 2 1,2-4-152,1 3 1,0-5-1,1 3 11,3-2 1,3-1 0,6-4-341,-1 0 1,0-1 0,1-2-182,-1-1 0,1-4 1,-1 2 66,0-1 0,-3 3 0,-2-4 66,-2-2 0,-1-1 148,-4-1 0,0 4 0,-1 1 0,-3 1-77,-5 4 1,-2 0 0,-1 2-434,0 0 1,-1 0-1363,1 0 1943,-1 0 0,7 6 0,0 1 0</inkml:trace>
  <inkml:trace contextRef="#ctx0" brushRef="#br0" timeOffset="95">16346 12663 8103,'7'0'1055,"-3"0"1,-8 0 0,-4 0-805,-3 0 1,-2 1-1,1 3 1,0 5-73,-1 2 0,-3-3 0,-1 0 0,2 0-116,1-1 1,6 3 0,1-5-157,2 2 0,2-4 1,7 3 83,4-1 1,3-4-1,3 4 1,1-5-56,2-5 0,3 3 0,-2-7 0,0 1 25,0 1 0,-1-4 0,-4 3 0,3-3-42,0-1 1,-1-2 0,-5-1 0,-2-3-208,2-2 0,-5 0 1,1-6-1,-2-2 124,0-1 0,0-7 1,-4 0-1,0-2-118,0 2 0,0 4 0,0 9 0,0 2 384,0 5 1,0 2-1,-1 3 281,-3 3 1,1 2-1,-4 7-173,2 4 0,-5 6 1,3 8-1,-1 3-103,0 4 0,5 9 1,-1 0-1,2 5-95,2 0 1,0-1-1,0-2 1,0 0-312,0 1 1,0-7 0,0-2 0,2-3-1061,2-1 1,-1-1 1358,5-4 0,0-2 0,5-5 0</inkml:trace>
  <inkml:trace contextRef="#ctx0" brushRef="#br0" timeOffset="96">17475 12464 8544,'0'-12'0,"0"0"0,0-1 875,0 1 1,0-1 0,0 4-244,0 5 0,-1 15 0,-2 15-418,-1 4 0,-5 0 0,4 5 1,-1 1-197,1-2 1,-3-4-1,3 1 1,1-4-634,-1-3 1,3-4-1,-2 1 1,3-4-280,1-4 1,4 0 0,2-2 893,0-3 0,8 3 0,6-4 0</inkml:trace>
  <inkml:trace contextRef="#ctx0" brushRef="#br0" timeOffset="97">17599 12526 8834,'-1'-11'1252,"-4"3"0,4-3-829,-3 3 1,8 2 0,4 2 0,5 3-257,3 1 0,4 0 1,6 1-1,1 2-81,2 1 0,4 4 0,-5-2 0,-3-1-380,-3 1 0,-7 3 1,1 0-166,-2 2 1,-7 1 0,-3 1 0,-2-1 145,-2 0 0,-2 1 0,-2 1 1,-4 1 153,-3 1 1,-7 2 0,-1-3 0,-2 2 315,0-2 1,1 3 0,-5 0 0,1 0-426,4 0 1,2 0-1,5-3 1,2 1 267,3-1 0,-3-1 0,4-1 0</inkml:trace>
  <inkml:trace contextRef="#ctx0" brushRef="#br0" timeOffset="98">17512 12762 8476,'8'-11'0,"-1"1"626,-1 2 1,3 4-1,0-3 1,2 0-105,1 0 1,5 5-1,1-4 1,1 2 91,3 0 1,0 0 0,0 2 0,-1-1-837,1-1 0,1 0 1,1 4-1,-2 0-588,-2 0 0,-3-1 0,2-2 1,-1-1-2966,-3 1 3775,4-4 0,-5 6 0,4-5 0</inkml:trace>
  <inkml:trace contextRef="#ctx0" brushRef="#br0" timeOffset="99">18095 12291 8186,'12'-13'443,"1"2"1,-1 2 126,1 0 0,-1 7 1,0-1-1,1 7-317,-1 8 1,-3 6 0,-1 9 0,0 3-53,-1 7 0,-2 2 1,-5 6-1,0 1-129,0-2 1,-1 1 0,-3-6 0,-3-5-288,0-2 1,-4-3-1,3-4 1,-3-1-202,-2 1 0,-3-1 0,-1-2 1,1-2-377,-2 2 0,-1-2 792,-6 0 0,0-4 0,0 1 0</inkml:trace>
  <inkml:trace contextRef="#ctx0" brushRef="#br0" timeOffset="100">18914 12477 8065,'-7'-2'418,"1"0"1,2-4 2581,0-1-2722,0 4 1,5-6 0,3 5-1,5 1-206,2 2 0,5 1 0,3 0 1,3 0-98,5 0 0,0-5 0,-1 1 1,2 2-479,1 0 0,0 2 0,-4 0 0,-1 0-342,1 0 1,-5 0 0,-4 0 0,-2 0 844,-2 0 0,1 6 0,-1 1 0</inkml:trace>
  <inkml:trace contextRef="#ctx0" brushRef="#br0" timeOffset="101">18827 12663 8065,'-13'0'686,"1"5"0,6-3 1,8 2-142,9-3 1,7-5 0,7 0 0,-1 0-316,1-2 0,5 5 0,2-3 0,1 1-119,0-1 1,-4 1 0,4-4 0,0 2-417,-1 2 0,-2 2 1,-6 1-1,-3 0-1661,-5 0 1,-2 0 1965,-2 0 0,1 0 0,-1 0 0</inkml:trace>
  <inkml:trace contextRef="#ctx0" brushRef="#br0" timeOffset="102">18777 12824 8936,'13'0'815,"0"0"0,4 0 0,2 0-303,0 0 1,9 0 0,-3 0-1,1 0-168,0 0 0,3 0 0,1 0 1,1 0-356,-1 0 1,-1 0-1,-4 0 1,0 0-649,-1 0 1,-3-4-1,0 0 1,-1 0-66,0-2 724,3 5 0,2-16 0,7 3 0</inkml:trace>
  <inkml:trace contextRef="#ctx0" brushRef="#br0" timeOffset="103">19893 12576 8122,'0'7'2216,"2"-2"1,2-6-1863,4-3 0,3-2 0,2-3 0,-1 0-295,0 0 0,1 2 1,-1-1-1,-1-2-44,-3-1 1,3-1-1,-2-1 1,2 1-222,1-1 1,-4 1-1,1-2 1,-1-1 157,-1-2 0,3 0 1,-6 1-1,0 0 251,1 1 1,-3 1 379,2 2-543,-3-1 0,-1 8 0,0 5-12,0 7 1,0 5-1,0 4 1,0 5 90,0 3 1,0 6 0,-1 3 0,-2 1-124,-1-1 0,0 6 0,4-6 0,0-3 22,0-2 1,-4-5 0,0-1-1,1-2-320,1-2 0,2-2 0,0-3-459,0-1 0,0 0 0,0 1-676,0-1 0,5-4 1437,-1 1 0,0-1 0,-4 4 0</inkml:trace>
  <inkml:trace contextRef="#ctx0" brushRef="#br0" timeOffset="104">21307 12390 8053,'0'-8'58,"-1"1"1,-3 0 0,-5 1 0,-2 1 0,-1 2 405,0 2 0,-1 6 1,-1 4-1,-1 3 0,-1 4 1,1 7-1,1 4 1,3 5 86,3-1 1,-2 4 0,6-5 0,1 1-469,2-1 0,2 3 1,3-4-1,4-3-16,3-4 1,7 2 0,3-5 0,2 0-930,2-2 0,4-8 0,0-2 1,0-1-635,1-4 1,1 0 1495,2-2 0,3-6 0,-5-1 0</inkml:trace>
  <inkml:trace contextRef="#ctx0" brushRef="#br0" timeOffset="105">21692 12564 8007,'-2'-11'454,"-2"2"0,3 2 566,-3 3 1,2 4 0,2 0-623,0 7 1,0 6 0,0 2 0,0 3-242,0 1 1,0 0 0,0 2 0,0-3-256,0 0 1,0-9 0,0 4-402,0-2 0,0-4-623,0 1 1024,0-5 0,2 1 0,2-8-138,4-5 1,3 0 0,2-1-1,-2 2 18,-3-2 1,3-1 0,-3 0 0,2 2 110,-2 0 1,2 5-1,-5-3 15,2 2 0,-3 1 1,3 5-1,-1 3 237,-4 4 0,0 3 0,-2 2 141,0-1 0,0 1 0,1-2 598,3-3-447,-2 3 0,9-10-305,-3 3 0,-1-2 0,1-2 0,2 0-219,1 0 0,-3 0 1,0-2-1,2 0-65,1-2 1,1-5-1,1 5 1,-1 1-15,1 2 1,-5-3 0,0 0 20,2 1 1,1 3-1,1 4-12,1 4 0,-1 2 0,0 0 1,-1-2-179,-2 2 0,2-4 0,-3 3 0,3-1-504,1-1 0,1 3 839,-1-6 0,6 0 0,1-4 0</inkml:trace>
  <inkml:trace contextRef="#ctx0" brushRef="#br0" timeOffset="106">22386 12700 8118,'-8'0'277,"0"0"0,-2 0 239,-1 0 0,3 4 1,-1 2-1,0 1-81,-2 2 0,4-2 0,3 1-169,2 2 0,2 1-192,0 1 0,6-5 0,2-3 0,3-2-127,2-2 0,-1 0 0,0 0 0,1-2-151,-1-2 1,1 2 0,-1-5-1,-1 0-27,-3 0 1,3 3 0,-4-5-249,0 0 0,-1 2 0,-6-1 100,0-2 0,-7 0 101,-6 2 1,-3 3 0,-5 5-269,5 0 1,7 1 545,5 3 0,-3 3 0,0 5 0</inkml:trace>
  <inkml:trace contextRef="#ctx0" brushRef="#br0" timeOffset="107">22845 12712 9073,'-12'-6'0,"1"0"565,2 0 1,-3 5 0,1-3 0,-6 3-83,-2 1 0,-2 0 1,-3 0-1,-1 0-62,0 0 0,0 1 0,2 2 0,2 2-514,5 2 0,3 1 1,5 5 26,4-1 1,4-1 0,5-1 0,8-3-231,6-2 1,4 4-1,1-5 1,-2-2-11,-1 0 1,-2-6-1,3-2 1,-3-1 204,-1-2 0,3 2 0,-5-2 0,0 0 85,-3-2 1,0-2 0,-1 1 0,1-2-63,-1-2 1,-4 1 0,-1-6 0,0-3-54,0-3 0,-4-2 0,1-7 1,-3-2 56,-1-1 1,0-4-1,-1 2 1,-2 2 199,-1 5 1,-6 5 0,3 8 0,-1 6 237,0 5 0,4 1 1,-5 5-219,0 1 1,2 8 0,0 6 0,1 7 51,4 6 1,-4 3 0,2 12 0,1 2-189,2 5 0,1-2 1,0 0-1,0-1-355,0-3 0,0-3 0,1-4 1,2-4-278,1-3 1,6-3 0,-2-1 0,3-2-937,2-2 1558,4-2 0,3-3 0,5-1 0</inkml:trace>
  <inkml:trace contextRef="#ctx0" brushRef="#br0" timeOffset="108">23527 12415 8092,'0'-13'-121,"0"1"874,0 0 1,0 3-1,0 4 1,0 5-242,0 9 0,0 9 0,-1 11 0,-2 6-242,-1 5 1,0-2 0,4 5 0,0-3-254,0-3 1,-2 2 0,0-10 0,-2-2-436,1-1 1,1-2 0,2-2-635,0-1 0,6-6 1,2 0-245,3-5 0,2-5 1296,-1-5 0,6 0 0,1 0 0</inkml:trace>
  <inkml:trace contextRef="#ctx0" brushRef="#br0" timeOffset="109">23713 12526 8124,'-4'-12'122,"0"0"1,0-1 0,5 1 0,3 1 661,5 2 1,2 0 0,2 5 0,4 1-636,4 2 1,2-4 0,3 1 0,2 2-366,1 0 1,0 2 0,-4 2 0,-2 0-266,-2 2 1,1 6 0,-6-2 241,-1 3 1,-6 6 0,-5-1 0,-3 1 385,-1 1 0,-5-3 1,-4 6-1,-2-1 179,-1 0 0,0 2 1,1-4-1,1 0-71,2-1 0,-1 4 1,-2-3-1,2 0-201,0 0 1,5 0-1,-3-3 1,2 1-1234,2 0 0,2-7 1,1 0-1068,0 0 2246,0-3 0,0-1 0,0-5 0</inkml:trace>
  <inkml:trace contextRef="#ctx0" brushRef="#br0" timeOffset="110">23763 12750 8354,'1'-7'1077,"3"3"0,3 2 0,6 2 0,-1 0-759,1 0 0,0 0 0,2 0 0,3 0-485,2 0 1,-4 0 0,5 0 0,0 0-551,-2 0 1,4-1 0,-2-2 0,2-1-1222,2 1 1938,0 2 0,5-10 0,2-3 0</inkml:trace>
  <inkml:trace contextRef="#ctx0" brushRef="#br0" timeOffset="111">24284 12229 8913,'14'-7'0,"1"3"524,1 2 1,2 2 0,-3 0 0,2 2 91,-2 2 0,-1 3 0,-2 6 0,1 5-243,-1 7 1,0 6 0,-1 7 0,-1 3-134,-2 5 0,-5 2 0,1 0 0,-4-1-223,-4-1 0,-3-10 0,-7 1 0,-1-3-967,-1-2 0,-10 2 0,-1-5 0,-2-1 191,-1-2 1,-4-3-1,2-2 1,0-6-95,3-5 0,0 0 853,5-6 0,-4 0 0,9-4 0</inkml:trace>
  <inkml:trace contextRef="#ctx0" brushRef="#br0" timeOffset="112">24507 12812 10342,'7'-2'2918,"-3"-2"0,-1 3-334,1-3-3572,-3 2-735,10 2 1,-9 2 0,0 0 1722,-4 2 0,-5 6 0,-6-3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7T08:26:47.309"/>
    </inkml:context>
    <inkml:brush xml:id="br0">
      <inkml:brushProperty name="width" value="0.09071" units="cm"/>
      <inkml:brushProperty name="height" value="0.09071" units="cm"/>
      <inkml:brushProperty name="color" value="#3165BB"/>
    </inkml:brush>
  </inkml:definitions>
  <inkml:trace contextRef="#ctx0" brushRef="#br0">17264 10381 8930,'1'-13'827,"4"1"1,-3 5 0,5 2 0,0 0 0,0 1 0,3 2 0,1 0-1960,1 2 1,-4 0 1131,1 0 0,-7 0 0,4 0 0</inkml:trace>
  <inkml:trace contextRef="#ctx0" brushRef="#br0" timeOffset="1">18083 10269 9066,'5'-12'2380,"-3"3"1,3 3-1600,1 0 1,-5 7 0,4 8-682,1 2 1,-5-3 0,3 0-227,-2 2 0,2-3 0,1 0-2665,2-2 1,-3-1-471,5-4 3261,-1 0 0,4 0 0,1 0 0</inkml:trace>
  <inkml:trace contextRef="#ctx0" brushRef="#br0" timeOffset="2">18343 10244 10903,'12'0'785,"1"0"0,-1 0 0,1 0-792,-1 0 1,-4 2 0,-1 2-1249,-1 4 1,2-1-1998,-4 1 3252,0-5 0,-4-3 0,0-7 0</inkml:trace>
  <inkml:trace contextRef="#ctx0" brushRef="#br0" timeOffset="3">18207 9959 7830,'0'-8'3215,"1"1"-2497,3 1 1,-1 4-1,5 4-4352,2 3 3634,1-1 0,1-4 0,1 0 0</inkml:trace>
  <inkml:trace contextRef="#ctx0" brushRef="#br0" timeOffset="4">19360 9761 8921,'-12'0'151,"3"0"0,1 0 0,-2 0 0,-1 0 1,-1 0-1,0 0-285,-1 0 0,1 0 0,-1 0 0,1 0 0,0 0-57,-1 0 0,5 0 0,1-2 296,2-2 0,0-3 0,5-5-31,0-1 1,0 0-1,0-3 1,0 0 232,0 1 1,6 1 0,2 2 0,3-1-300,2 1 1,-1-3 0,0 1 0,1 3-40,-1 0 0,2 0 0,1 0 0,2 1-21,-2 2 0,3 1 1,-2-3-1,-1 3 50,-1 2 1,3 1-1,-1 4-36,-1 0 1,-1 0-15,-1 0 1,-5 5 52,0 4 1,-5 2 0,1 1 25,-3 0 1,-1 1 0,-1 1 0,-3 1 169,-4 1 1,-7 5-1,-3-3 1,-2 1-70,-2 3 1,-1 2 0,-2 2-1,0 1-100,0 2 1,1 0-1,-1-4 1,1 0 37,4 0 0,-2-1 0,5 0 0,2-2-44,1-1 1,3-6-1,3 3 1,4-2-24,2 1 1,2-5-1,0-4 1,0 2-66,0 1 0,6-3 0,2-1 0,3-1-107,2-3 1,-1-2 0,0-1 0,1 0 73,-1 0 1,5 0-1,-1-1 1,-1-2-64,-1-1 0,3-6 0,-1 2 0,-1-3 102,-1-2 0,-1 2 0,-1 0 82,0-1 0,-1-2 1,-2-7-1,-5 5 6,-3 2 1,-2-2 0,-2-2 0,-2 0-33,-2 0 0,-2 1 1,-3 5-1,0 1 71,-1 3 0,1-2 0,-1 6-68,1 1 1,4 2-1,0 1-170,-2 0 1,4 5-151,2 3 1,4-2-1716,4-2 2036,9-3 0,1-1 0,3 0 0</inkml:trace>
  <inkml:trace contextRef="#ctx0" brushRef="#br0" timeOffset="5">19683 9674 8242,'-9'1'748,"1"3"0,0 5-164,1 2 1,-4 1 0,3 2-357,-3 2 0,-2 0 0,1 3 0,1 0 0,1 0 1,3 2-1,2 0 0,2-2 0,1-1 81,2-3 1,0 3-1,0-1 1,0-2-343,0-2 0,2-4 0,2-1 48,4 2 1,3-5 0,2-1-1,-1-2-500,1-2 0,-1 0 0,0 0 0,1 0-470,-1 0 1,5-4 0,-1-2 0,-1-1 618,-1-2 0,3-4 1,-1-2-1,-1-3 393,-1-1 1,-1 2-1,-1-3 1,-1-1 21,-3 2 0,2-5 1,-6 3-1,-1-1 168,-2 2 0,-2-2 0,-3 5 1,-6 2 46,-5 1 1,1 3 0,-4 2 0,0 2-183,-2 1 1,0 2 0,1 5 0,1 4-35,3 3 0,-3 3 0,3 1-78,4 1 0,-2-1 0,7 0 0</inkml:trace>
  <inkml:trace contextRef="#ctx0" brushRef="#br0" timeOffset="6">20129 9661 8672,'1'-8'672,"4"1"1,3 2 0,4 1 0,3-1 0,5 0 0,2-1-681,4 1 0,4-1 0,2 4 1,4-2-1,0 1 0,-2 1 1,-1 2-1,-1 0-507,-3 0 0,-9 0 1,-3 0-1,-3 0-480,-2 0 0,-6 0 995,-6 0 0,-6 0 0,-6 0 0</inkml:trace>
  <inkml:trace contextRef="#ctx0" brushRef="#br0" timeOffset="7">20104 9897 8026,'14'7'628,"1"-3"1,3-4-361,1-4 0,1 3 1,2-5-1,-2 1-266,2-4 0,2 0 0,1-1 0,-2 2 86,-2-2 0,2 3 0,-4 0 0,1 0-11,-4 1 1,-2 3 0,-2-1-509,1 2 1,-2 1 0,-1-2-2385,-2-1 2815,-5 0 0,8 4 0,-5 0 0</inkml:trace>
  <inkml:trace contextRef="#ctx0" brushRef="#br0" timeOffset="8">20092 10083 8066,'-7'6'1757,"-4"-5"0,11 5-1375,0-6 1,5 0 0,8 0 0,-1 0-102,1 0 0,5 0 1,1 0-1,1-2-192,1-2 1,3 1 0,3-4 0,-1 0-506,2 1 0,-1-1 1,-2-3-1,0 2-342,0-2 1,0-1 757,-1-1 0,1-1 0,0 1 0</inkml:trace>
  <inkml:trace contextRef="#ctx0" brushRef="#br0" timeOffset="9">20476 9389 7894,'0'-13'1582,"0"1"0,-1 5-1075,-3 3 0,2 9 0,-2 8 0,3 6 0,1 6 0,0 4 0,0 7 0,0 6-241,0 8 0,-7 15 0,1-30 0,0 1 0,-3 5 0,-2 0-268,0 1 1,-1 1 0,0 0 0,-1-1 0,1-4 0,-1-3 0,1-1 0,-1 0-399,1-1 0,0 0 1,-8 29-1,4-7 1,2-8-444,2-7 0,3-1 0,2-12 0,2-3 843,2-6 0,2-5 0,1 0 0</inkml:trace>
  <inkml:trace contextRef="#ctx0" brushRef="#br0" timeOffset="10">21022 9661 7894,'0'-8'261,"1"1"0,2 0 1,1 0 635,-1-2 1,-3 3 0,-4 2 0,-4 4-327,-3 4 1,0 7 0,1 7 0,2 0-372,-2 0 0,4 3 0,2-3 0,3 0-123,1 0 0,3-1 0,4-1 0,6 0-127,5-1 0,3-1 0,4-2 0,0 1-220,-1-1 1,0-1 0,-4-1 0,-3-2 58,-3 2 1,-7 1-1,-3 1 1,-3 1 123,-1-1 0,-7 5 0,-5 1 0,-6-1-1,-1 1 1,-9 3 0,2-3-1,-3 0-101,-1 0 0,5-2 1,6-5-1,-1-1-295,1-2 1,4-5-1,-2 1 8,4-2 1,6-8 0,3-2 475,2-3 0,2-7 0,0-1 0</inkml:trace>
  <inkml:trace contextRef="#ctx0" brushRef="#br0" timeOffset="11">20972 9649 7975,'0'-12'1166,"0"3"1,2 2-1,2 2-549,4 2 1,5-2 0,3-1-1,5 1-368,2-1 1,3-3 0,3 0 0,3 0-423,0 0 1,6-2 0,-3 3 0,-2-2-662,-2 2 0,-2 1 1,-5 4-1,-3-1 834,-5 2 0,-2 0 0,-2 2 0</inkml:trace>
  <inkml:trace contextRef="#ctx0" brushRef="#br0" timeOffset="12">22175 9637 8306,'5'-9'803,"-1"1"0,1 1 0,-2-2-468,1 0 0,-5 7 1,-9-1-1,-5 6-164,-6 5 0,-4 4 0,-4 6 1,-2 6-60,-1 3 0,-2 13 1,6 1-1,3 8 20,3 4 0,13-7 0,0-1 0,7-6-180,2-6 1,1-4-1,4-7 1,8-3-175,6-1 0,5-1 0,0-6 0,1-2-592,0 0 1,-4-7 0,-1 3 0,1-4 813,-2-1 0,-1 0 0,-5 0 0</inkml:trace>
  <inkml:trace contextRef="#ctx0" brushRef="#br0" timeOffset="13">22299 9798 8851,'0'-2'0,"2"7"0,1 6 147,1 5 0,0 3 1,-4 6-1,0 0 0,0-2 1,0 0-1,-2-4 0,0-1 201,-2-3 0,-5-1 1,5-2-1,0-1 503,-1-3-600,3 3-342,-3-9 1,6-2 0,2-8-9,1-4 0,4 0 0,-2 0 0,-1-1-159,1 1 1,3-1 0,-2 1 0,1 0-52,1-1 0,-5 1 0,4 1 70,2 3 0,-5 3 117,-1 10 1,-2 1 0,-2 8 0,0 1 118,0 2 0,0-1 0,0-3 119,0-1 1,1 1 168,3-1 0,-1-5-39,5-3 0,1-4-284,3-4 1,-5 1 0,-2-4 0,0 0-199,-1 1 1,1-1 0,-2-3 0,2 2 58,2-2 1,-2 3 0,1-1 53,0-2 0,4 5 26,-2 1 1,-3 4 0,1 4 0,-2 4 256,0 3 0,0 1 0,-2 1 1,0-1 93,3 1 1,0-1 0,-2 0-219,1 1 1,0-1 0,-3-1-745,4-2 1,-4-3 707,3-1 0,-3-4 0,-1 5 0</inkml:trace>
  <inkml:trace contextRef="#ctx0" brushRef="#br0" timeOffset="14">22733 9959 8001,'-11'1'360,"3"4"0,-3 1 0,4 7-232,0-1 0,-2 1 1,3-1-1,1 0-234,-1 1 1,2-5 0,5-1 0,4-1 307,3-4 0,3 0 0,1-2 0,2 0-106,3 0 1,-4-4 0,4-2 0,-3-1-76,-2-2 0,1-3-327,-1 0 0,-5 0 1,-3-1 89,-3 1 0,-2 4 0,-3 1 1,-3 0 71,0 0 1,-4 3 0,3-3 0,-3 0-8,-2 0 0,5 4 0,0-1-103,-2 3 0,3 2 0,0 3 0,2 5 254,2 2 0,2 1 0,1 0 0</inkml:trace>
  <inkml:trace contextRef="#ctx0" brushRef="#br0" timeOffset="15">22982 9959 7590,'12'0'-674,"-5"-1"971,-3-3 0,-4 2 71,-4-2 1,-3 3-1,-5 2 1,-1 3-1,-1 3 1,-1 1 0,-1 1-1,1 0 227,1 2 0,1-2 1,1-1-1,0 1-402,-1 2 1,5 2-1,1-1-191,1 1 0,2-5 0,6-1-168,2-2 1,3 0 0,5-7 46,1-2 0,0 3 1,2-5-1,2 1-97,-2-4 1,-1 0 0,-2-1 0,1 2-41,-1-2 0,-1-1 0,-1-1 0,-2-1-43,2 1 0,1-5 0,1-1 173,1-1 0,-1-2 0,0-5 1,1-3-1,-1-4 88,1-3 1,-5 3 0,0 0 0,0-1-78,-1-2 0,-1 4 1,-6 3-1,0 3 243,0 1 1,-2 2-1,0 2 1,-4 5 642,-1 2 0,3 3 0,-4 3-435,-2 4 1,-1 4-1,-1 5 1,-1 6-138,1 4 1,0 11 0,-1 1-1,2 3-54,3 4 0,-3 8 0,4 2 1,0 0-408,3-3 0,3-6 0,2-4 0,3-2 161,4-5 0,3-1 0,2-6 0,-2-2-244,-3-1 0,7-2 0,-2-1 0,0-1-1645,1-2 0,-1-1 1990,-1 1 0,0 3 0,1-4 0</inkml:trace>
  <inkml:trace contextRef="#ctx0" brushRef="#br0" timeOffset="16">23502 9661 9229,'7'-5'3648,"0"4"-2995,-3-4 1,-2 5 0,2 6-1,-3 5-404,-1 4 1,2 11 0,0 0 0,3 5-165,-3 3 0,0 2 0,-1 0 0,2-2-588,1-1 0,0-5 0,-4 1 1,0-4-583,0-5 0,-4 2 0,0-5-584,1-2 0,2-5 1669,1-2 0,0-5 0,0 2 0</inkml:trace>
  <inkml:trace contextRef="#ctx0" brushRef="#br0" timeOffset="17">23750 9823 7905,'0'-9'149,"0"1"0,2 4 344,2-4 0,3 5 0,5-3 0,1 1-85,-1-3 0,1 2 1,0 1-1,2 1-397,2-1 1,1-4 0,-2 2 0,5-1 141,3-1 0,0 2 1,0-2-1,-2 2 193,-2 1 1,-4 2 0,0 4 0,-2 0 156,-2 0 0,-3 0-393,-1 0 0,-5 2 0,1 2 0,-3 4-74,-1 3 1,-1 3 0,-3 1 0,-3 3-174,0 1 0,-6 2 1,2 4-1,-4-1-77,0 1 1,3 0-1,2-2 1,3 0 101,2-3 0,1-5 0,2 3 0,-1-1-89,-1-1 0,0 1 0,4-5 0,0 1-63,0-1 1,-1 1 0,-2-1 0,-3 0-103,0 1 0,1-5 0,-1 0 0,-1 1-297,0-3 663,-1 5 0,1-9 0,1 3 0</inkml:trace>
  <inkml:trace contextRef="#ctx0" brushRef="#br0" timeOffset="18">23813 10046 8118,'1'-7'1839,"3"3"-1287,4 2 1,-1 2 0,1-1-1,2-2-253,1-1 1,6 0 0,-1 4 0,1 0-290,1 0 1,-3-4 0,4 0 0,-1 1-148,-3 2 0,3-1 1,-1 0-1,-1-3-530,2 3 0,-4-4 1,4 1-1,-2-1-2423,1 1 3090,-1-5 0,2 3 0,2-5 0</inkml:trace>
  <inkml:trace contextRef="#ctx0" brushRef="#br0" timeOffset="19">24172 9413 8159,'8'-4'0,"1"-1"413,0-2 1,-2 4 0,2-2-1,0 0 1,2 1 0,2 2 0,0 0-1,1 4 127,-1 2 0,6 8 0,-7 9 1,2 2-492,0 2 0,-2 4 1,1 1-1,-2 3-292,-3 6 0,2 2 0,-6 7 0,-2 1-231,0 2 0,-5 2 1,-4-2-1,-7-1 97,-4-6 1,-4-4-1,-7-1 1,-5 2 394,-6 4 1,0 5 0,-5 2-1,22-25 1,0 0-16,-21 26 1,1-7 0,8-3 0,1-6-166,6-9 162,7-7 0,3-3 0,6 1 0</inkml:trace>
  <inkml:trace contextRef="#ctx0" brushRef="#br0" timeOffset="20">7913 13928 7559,'5'-7'238,"-3"0"1,2 3 491,-3-4 1,-1 1-105,0-2 1,-1 7-351,-3-2 0,-3 2 0,-6 4-267,1 2 1,-1 7-1,0 7 1,-2 1-54,-2 3 1,0 1 0,5 2-1,0-1-137,-1-4 1,6-2-1,3-5 1,3-1 43,1 0 0,1-5 0,3-3 0,5-2 74,2-2 1,1-2 0,2-2-1,1-4-17,2-3 0,3-5 0,-3-1 1,-2 2 10,-1 1 1,-2 2 0,-1-1 0,-1 1-168,-2-1 0,-5 5 20,1 0 0,-4 1 174,-4-1 0,-3-2 0,-5 6 92,-1 1 0,1 2 0,-1 1 24,1 0-1018,-1 0 944,7 0 0,0 0 0,6 0 0</inkml:trace>
  <inkml:trace contextRef="#ctx0" brushRef="#br0" timeOffset="21">8086 13977 10345,'2'13'-57,"2"-1"1,-1 2 0,3 1-78,0 2 0,2-1 1,-2-2-1,-1 1 0,2 2 32,0-2 0,0-5 0,3-4 122,-2 0 1,0-2 0,5-5 36,-1-3 1,0-5-1,-1-6 1,-1-3-29,-2-1 0,-4 2 1,3-2-1,-1 1 69,-3 3 1,-2 1 0,-1 2-1,0-1 10,0 1 1,-6 1 0,-2 1 0,-3 2-124,-1-2 1,-5 5-1,1 1 1,-1 2-604,-1 2 0,4 0 0,-2 2 0,2 1 618,2 1 0,-1 5 0,1-2 0</inkml:trace>
  <inkml:trace contextRef="#ctx0" brushRef="#br0" timeOffset="22">8037 13630 7978,'-2'-7'575,"-2"3"1,3 4 0,-3 6 0,2 5-417,2 4 1,-4 7 0,0-3 0,1 0 55,2-2 1,2 1-1,3-2-249,5 0 1,0-7 0,2-2 0,0-1-138,3-4 1,1 0 0,-2-2-1,-1-2 244,1-2 1,3 2 0,1-5 0,-2 0-54,-1 0 1,-3 3 0,-2-5-65,-1 0 0,-1-2 0,2-2-39,-5 1 1,-3 0 0,-1-1-55,0 1 1,-5-1 0,-5 2 147,-5 3 1,1-2 0,-2 6 0,2 2 17,1 0 0,1 4 1,0 2-78,-1 4 0,1 3 0,-1 1 1,1-1 47,0-2 0,-1 2 0,1-4 0</inkml:trace>
  <inkml:trace contextRef="#ctx0" brushRef="#br0" timeOffset="23">9761 13841 8063,'-2'-11'1173,"0"1"1,-4 3-444,-1 2 0,4 6 0,-1 9-642,3 5 0,-3 10 0,-2 8 0,1 4 0,-1 6-45,3 7 0,-2-5 1,-1 5-1,1-4-161,-1-1 1,-2-8-1,4-8 1,1-4-504,2-5 1,2-3 0,3-9 0,6-4-2004,5-2 2624,4-2 0,17-12 0,3-1 0</inkml:trace>
  <inkml:trace contextRef="#ctx0" brushRef="#br0" timeOffset="24">10083 13953 8001,'-19'0'501,"2"0"0,3 0 0,2 1 0,1 3 69,3 4 1,-2 5 0,6 3 0,1 4-318,2-1 0,2 7 1,3-4-1,6 0-203,5 2 1,4-8-1,6-2 1,0-6-90,0-2 1,0-2 0,0-5 0,-1-4-38,1-3 1,0-3-1,-2-1 1,-2-2-85,-4-3 0,-4-2 1,0-6-1,-2 0-186,-3 1 1,2-1 0,-6 1 0,-1 2-98,-2 2 0,-2 3 1,-4-2-1,-3 1 170,-3 3 0,-3 1 1,-1 3-1,-1 3 524,1 4 0,-3 2 0,1 2 0,2 2-188,1 2 1,3 3 0,1 6 0,4 3-191,0 0 1,2 5 0,4-5 0,1-1-1352,3-1 1478,3-7 0,17-1 0,2-6 0</inkml:trace>
  <inkml:trace contextRef="#ctx0" brushRef="#br0" timeOffset="25">10629 13779 8547,'4'-12'0,"1"-1"0,1 1 672,-1-1 0,5 2 0,-2 3 0,3 3-188,2-1 1,-1 5 0,1-3 0,-1 2-597,0 2 0,5 4 0,-2 2 1,-2 1-1,-5 2 0,-3 2 0,-2 2 1,-2-1 182,-1 1 0,-5-1 0,-3 0 0,-3 1 109,-2-1 0,1 1 0,-1 0 0,1 1 128,0-1 1,3 6 0,2-7 0,2 2-364,2 0 1,2-2 0,2 1 0,3-1-508,5 0 1,6 1 0,3-1 0,1 1 12,3-1 0,0-1 0,-1-1 0,-6-2 306,-5 2 0,-1-3 1,-6 1-1,-4 1 345,-6 2 0,-10 2 0,-4 1 1,-2 1 108,-2 1 0,0 1 0,1-5 1,-1 1-405,0-1 1,6-4 192,2 1 0,3-1 0,2 4 0</inkml:trace>
  <inkml:trace contextRef="#ctx0" brushRef="#br0" timeOffset="26">11981 13829 9835,'-6'-6'0,"6"-1"0,8 0 0,8 2 411,4-1 1,4 1 0,2-5 0,1 2 0,4 0 0,0-1-520,4 1 0,-5 5 0,-1-1 0,-4 3 0,-3 1 0,-3 0 0,-1 0 0,-3 0-1124,-1 0 0,-1 0 0,-2-2-250,-3-2 1482,3 3 0,-10-5 0,-1 12 0,-7 1 0</inkml:trace>
  <inkml:trace contextRef="#ctx0" brushRef="#br0" timeOffset="27">12043 13915 8945,'12'0'299,"0"0"0,5 5 1,0 0-1,-1 1-32,2-1 0,0 3 0,4-3 0,-3-3 88,-1 0 0,3-2 1,-3 0-1,0 0-69,0 0 0,2-2 0,-2-2 0,0-3-928,0 0 0,-1-4 1,-4 3-1343,4-3 1,-3 0 1983,2 3 0,-2-9 0,-2 3 0</inkml:trace>
  <inkml:trace contextRef="#ctx0" brushRef="#br0" timeOffset="28">12018 14225 7934,'-8'0'608,"-1"0"0,8 0 0,1 0 0,8 0 0,6 0 0,4 0-283,1 0 0,2-4 0,4 0 0,-1 0-212,1-1 0,0 2 0,0-5 0,-2-1-644,-2 2 1,1-2 0,-4 3 0,0-1-534,0-2 1,2-2 0,-2-3 1063,2-3 0,-5-2 0,3-6 0</inkml:trace>
  <inkml:trace contextRef="#ctx0" brushRef="#br0" timeOffset="29">12353 13457 7361,'-7'-6'1757,"-3"3"-866,6-5 0,-4 8-763,4 4 1,-2 9 0,3 14-1,-2 6 1,-2 7 76,-3 3 0,3 11 0,-1-2 0,-1 6-161,-2 4 1,-6 3-1,9-28 1,-1 0-1,2 0 1,-1-1-63,1 0 1,1-2-1,-6 26 1,3-12-1,2-8-60,1-4 1,2-7 0,6-10 0,0-1-692,3-3 1,8-7-1,0-4 769,1-2 0,-1 3 0,0 2 0</inkml:trace>
  <inkml:trace contextRef="#ctx0" brushRef="#br0" timeOffset="30">13432 13742 8523,'-17'0'0,"1"0"0,1 0 0,1 1 0,1 2 0,2 2 365,3 2 1,-2 2 0,6 3 0,1 0 0,2 1 0,2-1-468,4 1 0,3-1 0,8 0 0,4 1 77,-1-1 0,4 2 0,-3 1 1,0 2 1,1-2 0,-10-1 0,0-2 1,-4 2 274,-4 2 1,-2 0 0,-1 3 0,-1 0-38,-3 0 0,-5 1 0,-6 0 0,-1-2-55,1 0 0,1-4 0,1 3 1,1-5-153,0-4 0,-1 3 1,1-4-809,-1 0 1,1-2 0,0-5-635,-1 0 1,2-1 1433,3-3 0,-3-3 0,4-5 0</inkml:trace>
  <inkml:trace contextRef="#ctx0" brushRef="#br0" timeOffset="31">13494 13742 7921,'8'-6'0,"0"-1"405,2 1 0,1-4 0,1 6 0,2 0 0,1-1 0,3 1 0,2 2 0,2 0 117,1 2 1,2 0 0,0-1 0,-1-2-734,1-1 0,0 0 0,0 2 1,0 0-224,-1-2 1,1-5 0,0 4 0,-2-2-2722,-2-3 3155,3 5 0,-5-6 0,6 4 0</inkml:trace>
  <inkml:trace contextRef="#ctx0" brushRef="#br0" timeOffset="32">15565 13692 8808,'-1'-11'0,"-4"2"0,-3 2 0,-3 0 0,-1 1 0,-2 1 333,-3 2 1,2 11 0,-5 5 0,-2 2 0,-2 4-1,-1 5 1,1 4 0,-1 3-190,0-1 0,6 6 0,2 0 0,5 2-116,3-2 0,4 0 1,6-7-1,5-2-55,6 0 1,6-8 0,7-3-1,0-3-107,0-5 0,5-2 0,3-6 0,3-2-552,1-2 1,0-3 0,-1-5-1,-2-1-218,-1 1 904,-5 0 0,2-12 0,-5-2 0</inkml:trace>
  <inkml:trace contextRef="#ctx0" brushRef="#br0" timeOffset="33">15912 13779 8601,'-7'-6'1343,"2"6"1,5 0-884,0 7 0,0 4 1,0 2-1,0 1-498,0 2 1,-2 3 0,0 5 0,-4-2 140,-1-1 0,0-6 1,-2 1-1307,0-2 1192,1-2 1,1-6 0,3-6 35,3-7 1,6-5-1,4-3 1,3-2-108,5 2 0,-2-3 0,4 1 0,-1 2-25,-3 1 1,-1 2-1,-2 1 1,1 3-116,-1 4 0,-4 2 1,-1 4-28,-1 2 1,-2 3-1,-4 5 1,0 0 153,0 1 1,0-5 0,0 0 161,0 2 0,-4-3 29,0 1 0,1-5 182,7 1 1,3-7 0,5-2 0,-1-2-226,-2-3 1,2 3 0,-3 0 0,3 1-205,1-1 0,1 3 0,-1-3 0,-1 0-100,-3 0 1,3 4 0,-2-1 10,2 3 1,1 1-1,0 0 127,1 0 0,-1 0 0,1 1 152,-1 3 1,-4 2 0,-1 3 0,-1 0 135,-4 0 1,4-2 0,-2 1-429,-1 2 0,0-4-2044,1-2 2297,-3-3 0,10-1 0,-4 0 0</inkml:trace>
  <inkml:trace contextRef="#ctx0" brushRef="#br0" timeOffset="34">16545 13816 7882,'-13'0'1514,"1"0"-1047,0 0 1,3 0 0,1 2-184,-2 2 0,5 3 1,-1 4-1,2 0 0,0 0-172,1 2 1,2 3-1,1-4 1,0 0-184,0 1 0,5-2 0,5-3 0,4-4 48,2-2 1,6-2 0,-2-2 0,0-2-292,1-4 1,-2-3-1,2 0 1,-4 1-62,-4 2 0,-4 0 0,-2-5 0,-2 1 4,-2-1 1,-3 7 0,-4 0 185,-5 1 1,-2 3-1,-2-2 1,-3 3 8,0 1 1,-1 0-1,5 0 1,0 1-74,-1 3 0,1 2 1,1 3 248,2 0 0,4-7 0,5 4 0</inkml:trace>
  <inkml:trace contextRef="#ctx0" brushRef="#br0" timeOffset="35">16979 13816 8114,'-13'0'1355,"7"0"0,-1 0-1073,2 0 1,0 2 0,-5 2 0,2 4-533,-2 3 1,-2 1-1,-3 1 1,-2-1 224,2 1 0,-3 3 0,2 1 0,1-2 258,1-1 0,7-2-105,3 0 0,8-5 1,6-3-1,5-4 259,5-4 1,4-4 0,1-7 0,-1-3-254,1-1 1,0 4 0,0-3 0,-2 1-118,-2 1 0,1-1 0,-6 5 0,0-2 77,-3-3 0,-2 4 0,-1-5 1,-3 1-334,-1 1 1,-2-11 0,-4 1-1,0-3-108,0-1 0,0-5 0,0 2 1,0-2 141,0-3 1,-4 7 0,-2 3 0,0 6 261,1 6 1,-1 6-38,2 2 0,3 6 0,-5 4 0,2 7 226,0 6 1,-5 13 0,2 1-1,-2 7-83,1 5 0,4 3 0,-3 6 0,0-2-444,0-3 0,3-3 1,-3-8-1,2-2-71,2-2 0,3 3 1,6-4-1,6-3-3183,7-3 3535,5 0 0,6-9 0,2 4 0</inkml:trace>
  <inkml:trace contextRef="#ctx0" brushRef="#br0" timeOffset="36">18045 13494 7965,'-8'-4'856,"1"-2"1,0 1 0,2 0-457,-1 7 1,2 9 0,4 11 0,0 4-1,0 6 1,0 2 0,0 5 0,0-2-514,0-3 1,0 1 0,0-6 0,0-2 66,0 0 1,0-8-1,0-3 1,0-2-979,0-1 0,2-2 1,0-2 1023,2 0 0,6-7 0,-3 4 0</inkml:trace>
  <inkml:trace contextRef="#ctx0" brushRef="#br0" timeOffset="37">17810 13866 8403,'-17'0'0,"1"0"0,2-2 4228,4-2-3936,-1 3 0,15-5 0,2 6 0,8 0-633,6 0 0,9-1 0,6-3 1,3-3-161,4 0 1,3-4-1,-4 3 1,-1-3-147,-1-2 0,-2 1 0,-1 1 0,-3 1 625,-4 2 1,-4 4 0,-4-3 0,-5 2 474,-2 2 0,-2-3-72,1 2-381,-1 0 0,6 10 0,1 0 0</inkml:trace>
  <inkml:trace contextRef="#ctx0" brushRef="#br0" timeOffset="38">17698 13618 7892,'-8'-2'-142,"0"0"1,-2-2 1109,-1 1 1,3 1-300,-1 2-280,7 0 1,6 0-176,8 0 0,3-4 0,-2-1 0,1-1-157,2 1 0,-1-4 0,5 4 1,-1-2-168,0-3 0,2 1 0,4-1 0,-1 2-232,1-2 0,0 3 0,0-1 0,-2 0 130,-2 1 0,2-3 0,-2 5 0,1-1 212,-1 1 0,-3-5 0,-6 3 0</inkml:trace>
  <inkml:trace contextRef="#ctx0" brushRef="#br0" timeOffset="39">17500 13506 7892,'0'-8'59,"0"0"0,0-2 1,-2 0 1043,-2 2 1,1 3-686,-5 5 1,5 1 0,-1 3 0,3 6-170,1 5 0,-4 4 0,0 7 0,1 5-94,2 6 0,1 4 0,-2 6 1,-2-1-473,-4 0 0,-3 3 0,-2 0 1,1-1 5,-1-2 1,1 1-1,0-7 1,1-4-159,2-6 1,4-5-1,6-5 1,3-4 468,5-7 0,13-3 0,4-6 0</inkml:trace>
  <inkml:trace contextRef="#ctx0" brushRef="#br0" timeOffset="40">18021 13767 7810,'-7'0'104,"0"0"0,3 0 1194,-5 0-515,4 0 0,-1 1-36,6 3 1,0 3-426,0 5 1,0-3 0,0-1-141,0 2 1,0 1 0,0 1 0,0 0-170,0 1 1,0-1-1,0 2 1,0 1-58,0 2 0,6 5 1,1-2-1,1 2-51,0-1 1,1 3-1,2-4 1,-2 2-363,0-1 0,-5 2 1,3-3-1,-2-1-731,-2-2 1188,-2-4 0,-1 5 0,0 1 0</inkml:trace>
  <inkml:trace contextRef="#ctx0" brushRef="#br0" timeOffset="41">18492 13308 9691,'12'0'540,"-3"0"0,-1 1 0,1 2 0,1 2 1,0 2 60,-2 3 1,2 6 0,5 5 0,1 4-600,0 4 0,-3 8 0,0 10 1,-1 4-167,1 3 0,-2-1 1,-3-2-1,-4 2-199,-3 0 1,-2 1 0,-5-4 0,-5-1 74,-4 1 0,-8 0 0,-3-2 0,-9-3-548,-5-3 1,-15-8 835,-7-1 0,29-19 0,-1 0 0,-6 1 0,0 0 0</inkml:trace>
  <inkml:trace contextRef="#ctx0" brushRef="#br0" timeOffset="42">3981 15416 9641,'13'0'295,"-1"0"1,-4-4 0,-1-2 0,0 0 0,-1-4 0,0-1-1,1-3 1,3-2-141,1-5 0,-3-7 1,1-3-1,0-4-149,2-3 0,2-8 1,-1 1-1,0-2-55,1 1 0,-1-2 0,2 4 0,1-1-158,2-1 0,1 1 0,-3-4 0,1 5-61,-1 7 1,-2 9-1,-4 9-32,0 1 1,-1 3 186,4 7 0,-5 9 0,-3 10 0,-2 6 38,-2 2 0,0 2 0,1 5 0,2 2 143,1 0 1,6 3-1,-2-4 1,3 4 84,1 0 0,5-2 1,0 4-1,-2 0-163,-2-1 1,0 4 0,-1-3 0,-1 1-285,-2 0 0,-4 0 0,-5-5 1,0-3-484,0-4 1,0 0 0,0-5 776,0-2 0,-5 4 0,-2 0 0</inkml:trace>
  <inkml:trace contextRef="#ctx0" brushRef="#br0" timeOffset="43">4155 15156 8081,'7'-13'0,"-3"1"24,-3-1 1,5 1 451,2 0 1,3-1-1,3 1 1,1 1 0,3 1-201,1 2 1,2 0-1,4-5 1,-1 2-372,1 3 0,1-3 1,2 4-1,1-1-931,-2-1 1,0 5 1025,-3-4 0,1 0 0,0-5 0</inkml:trace>
  <inkml:trace contextRef="#ctx0" brushRef="#br0" timeOffset="44">4725 14908 8412,'0'12'882,"2"0"1,0 2-724,3 3 1,0-1 0,-2 8 0,1 2 0,-1 0 19,-2 0 0,-1 2 1,0-2-1,0-4-263,0-3 0,0-6 233,0-5 0,0-7 1,0-1-1,0-8-9,0-7 1,4-4 0,2-6-1,-1 0-290,1 0 1,2 0 0,-2 1 0,-1-1-10,1 0 0,3 4 1,-2 2-1,1 3-78,1 5 0,-5-1 1,3 7-296,-2-2 0,1 6 1,-4 1 383,3 7 1,0 5-1,-2 5 1,2 3 265,2 4 1,-4 0-1,1 3 1,-2-1 82,-2-1 0,0 2 0,0-8 0,0 2-70,0 0 1,0-10 0,1 1-1403,3-1 1271,-3 0 0,16-4 0,-3-1 0</inkml:trace>
  <inkml:trace contextRef="#ctx0" brushRef="#br0" timeOffset="45">5110 14982 8461,'-13'12'683,"1"1"1,4-1-1,1 2 1,0 1-204,0 2 0,4 5 0,-1-3 1,3 2-221,1-1 0,1-4 0,3 0 1,5-4-32,2-3 1,5-4 0,2-5 0,0-1-61,0-3 1,4-3 0,-3-7 0,0-1-332,-2-2 0,-3-3 0,-2 2 0,-1 0-620,-3 0 0,-2-3 0,-6 5 0,0 1 173,0 1 1,0-3 0,-1 2 0,-2 3 187,-1 2 0,-5 6 1,4-3-1,-2 2-53,-3 2 0,4 1 1,-3 2 473,0 0 0,3 6 0,1 1 0</inkml:trace>
  <inkml:trace contextRef="#ctx0" brushRef="#br0" timeOffset="46">5742 14598 8725,'-4'-13'0,"0"1"0,0 1 543,-2 2 0,5 3 0,-3 4 1,2 4-1,2 9 0,0 9 48,0 8 1,0 6 0,0 1 0,2 3-570,2 4 1,-3 5 0,4-2-1,-4 3-547,-1 2 1,0-1-1,0 0 1,0-5 148,0-7 1,0-5-1,0-9 1,0-2-637,0-5 0,1-7 1,3-5 1011,5-3 0,-4-6 0,1-2 0</inkml:trace>
  <inkml:trace contextRef="#ctx0" brushRef="#br0" timeOffset="47">5556 14945 7936,'6'-7'1056,"-3"-3"1,5 6 0,1 1-633,2 2 0,2-3 0,-1 0 0,1 1-240,-1 2 1,6-1 0,3-1 0,2-2-503,2-2 0,0-1 0,-2-5 1,-1 2-539,-1 3 1,-2-7 0,3 1 855,-1-4 0,-6-2 0,3-5 0</inkml:trace>
  <inkml:trace contextRef="#ctx0" brushRef="#br0" timeOffset="48">6028 14486 8020,'-13'5'246,"6"2"0,3 7 1,3 3 1059,1 3 0,0 9 1,0 6-1,1 3-868,3 4 0,-2 3 0,2-2 0,-3 1-562,-1 3 1,0-4-1,2-2 1,0-3-103,2 0 1,2-7-1,-2-2 1,3-4 17,0-4 0,4-3 0,-3-7 18,3-3 1,2-3-1,-1-5 1,0-2 57,1-7 1,-1 0-1,1-10 1,-1-1-311,0 1 0,-3 2 0,-1-2-98,2 1 1,-5 6 528,-1 4 1,-2 10 0,-2 2 0,0 6 94,0 2 0,0 6 0,0 2 1,-2 2 262,-2 3 1,3-8 0,-3 7 51,2-5 0,8-2 1,2-6-190,3-3 0,6-3 0,-1-6 0,-1-3-57,-1-4 0,-2-2 0,1 0 0,-2 2-196,-3-2 0,3-1 0,-3-1 0,2 0-361,-2-1 1,3-3-1,-4-1 1,1 2 75,1 1 1,-7 2 0,3-1 0,-3 1 86,3 0 576,-4-1-265,4 6 1,-10 9 0,-2 9 0,-1 5 149,-1 4 0,3-4 0,-3 5 0,5-1-79,3 0 1,1-2-1,0-6 1,0 0 234,0 1-108,0-1 0,1-5 1,3-3 218,5-2 1,-3-8-576,3-2 1,-2-3 0,2-2-273,0 1 1,-3 0-1,4-1 1,-2 1-10,2-1 0,-3 5 0,1 1 0,2 2 48,1 2 0,1 2 0,1 1 304,-1 0 1,-1 5 0,-1 3 263,-2 3 0,-5 2 0,1 1 0,-3 1-30,-1 1 1,-1 1 0,-2-5-798,-1 1 0,-6-2 0,3-2 580,1 0 0,-5-7 0,4 4 0</inkml:trace>
  <inkml:trace contextRef="#ctx0" brushRef="#br0" timeOffset="49">7466 14920 8540,'-12'6'456,"-5"6"1,1 9 0,-1 3 0,1 4 0,-1 2 0,3 1 0,3-1-32,3-3 0,5 4 0,-1-4 0,3-2-449,1-3 1,1-5 0,3 2 0,5-1-292,2-3 1,-3-5 0,0-2-1190,2 2 1,-5 1 853,-1 1 1,-9-5-1,-7-3 1,-8-1 409,-3 1 0,-2-3 1,0 4 239,0-4 0,6-1 0,1 0 0</inkml:trace>
  <inkml:trace contextRef="#ctx0" brushRef="#br0" timeOffset="50">7640 15193 7823,'-2'-7'1094,"-2"3"0,2 4 0,-5 4 0,0 6-827,0 5 0,4 0 0,-1 6 0,3-1-341,1 0 1,0 2-1,1-6 1,3-2-346,4-4 0,3-1 0,2-5 0,-1-1 281,1-1 0,3-4 1,1-2-1,-2-4 137,-1-3 0,-2-3 0,-1-1 0,-3-3-33,-4-1 1,2 2 0,-2-2 0,-2 1 128,-5 3 1,0 1 0,-5 1 0,-3 1-135,-4 0 1,1 1 0,-3 2 0,3 5-125,2 3 1,0 1 0,-1 1 0,2 3-309,3 5 0,-2 2 0,6 1 0,1 0-1105,2 1 1576,12-1 0,3 1 0,11-1 0</inkml:trace>
  <inkml:trace contextRef="#ctx0" brushRef="#br0" timeOffset="51">8049 14697 7839,'0'-13'2114,"4"5"-1416,0 0 0,1 8 0,-5 3 0,0 9-228,0 6 1,-5 4-1,1 6 1,2 0-102,0 0 1,2 4-1,0 1 1,0 4-209,0 4 0,0 3 0,0 6 1,0 0-632,0-1 1,0-9 0,0-4 0,0-4-733,0-5 0,0-6 1,0-4 1201,0-4 0,6-6 0,1-1 0</inkml:trace>
  <inkml:trace contextRef="#ctx0" brushRef="#br0" timeOffset="52">8310 15106 10285,'0'12'1385,"1"2"0,2 1 1,1 2-1165,-1-2 1,-2 3 0,-1-1 0,0-2-671,0-2 0,0 0-106,0-1 0,1-5 327,3-3 0,3-8 0,6-4 0,1-4-40,2-5 1,-2 7 0,2-2 0,-2 1 315,-1 0 0,-1 4 0,0 3 57,1 2 1,-6 8-1,-3 4 1,-3 3-356,-1 4 1,0-1 0,0-3 0,0-1-266,0 1 0,0-5 548,0 0 0,6-5 0,2 1 169,3-3 1,1-5 0,1-1 0,-1-2 22,1-3 1,-1-1 0,0-1-1,-1-1-301,-2 1 1,2 0 0,-3-2-1,2-1-531,-2-2 1,3-5 0,-4 1 0,1-3-482,0-5 1,-3-3 1087,3-5 0,0 0 0,4-1 0</inkml:trace>
  <inkml:trace contextRef="#ctx0" brushRef="#br0" timeOffset="53">8744 14722 7584,'1'-29'-145,"3"0"0,-2 1 1,2 7-1,-3 5 1773,-1 2 1,0 2-939,0-1 1,-1 6 0,-2 5 0,-3 4-302,0 7 1,3 9-1,-3 6 1,2 10-172,0 5 0,0 1 0,4 5 0,0-3-111,0-2 0,0 4 0,0 2 0,1 1-232,3-2 1,2 2 0,2-7 0,-2-4-550,-1-6 0,1-8 0,2-3 1,-3-2-1328,1-6 0,-3 0 753,5-7 1,-5-1 1247,1-7 0,3-3 0,0-6 0</inkml:trace>
  <inkml:trace contextRef="#ctx0" brushRef="#br0" timeOffset="54">8632 15032 7801,'-5'-13'1275,"-4"1"1,4-1-602,1 1 1,8 1 0,4 1 0,4 3-511,5 2 1,2 1 0,6 4-1,0 0-948,0 0 1,-2 0-1,-1 0 1,-1 1-2124,1 3 2907,-4-2 0,5 9 0,-4-4 0</inkml:trace>
  <inkml:trace contextRef="#ctx0" brushRef="#br0" timeOffset="55">9091 15069 8209,'-12'7'1256,"-1"-3"0,5 1 0,1 1-453,1 1 1,2-3 0,4 4-1,0 2-391,0 1 0,0 1 1,0 2-1,0 1-763,0 2 1,0-1 0,0-3 0,0-1-1935,0 0 1,2 0 2284,2-4 0,3-8 0,5-7 0</inkml:trace>
  <inkml:trace contextRef="#ctx0" brushRef="#br0" timeOffset="56">9091 14858 9685,'0'-6'331,"0"6"1,0 6 0,0 6-1</inkml:trace>
  <inkml:trace contextRef="#ctx0" brushRef="#br0" timeOffset="57">9227 15118 10292,'6'7'997,"-3"3"1,5-4 0,2-1-901,1 1 1,1-1 0,0-2 0,1 1-623,-1-1 1,1-2 0,-1-1 0,0-1-18,1-3 0,-2 1 0,-3-5 0,-2-2 273,-1-1 1,-4 3 0,4-1 0,-4 0 384,-1-2 1,-4 2-1,-2 2 1,-1 1 27,-2-1 0,-2 4 1,-2-1-1,1 2 287,0 2 0,-1 0 0,-1 0 0,-1 2-721,-1 2 1,-5 1 0,4 4 0,4-4-1540,3 1 1829,-1-5 0,10 5 0,-5-6 0</inkml:trace>
  <inkml:trace contextRef="#ctx0" brushRef="#br0" timeOffset="58">9413 15056 7881,'0'13'838,"0"-1"1,2-1-360,2-2 0,-3 2 0,5-3-1127,-1 3 0,-2 0 478,5-3 0,1-4 236,3-8 0,-4-1 0,-1-6 0,0 1 278,0 0 0,-3-8 1,4 6-1,1-2 72,-3 0 0,4 2 0,-4 0 0,-1-1-15,1 1 1,2 4 0,-3 1-208,2 1 0,2-2 0,3 4 10,0 1 0,-3 7 1,-1 4-152,2 3 0,-1 2 0,1-1 0,-3 2-20,-2 3 0,1-4 0,-3 5 1,1-1-890,-2-1 0,4 1 0,-2-5 856,-1 1 0,-2-1 0,-1 0 0</inkml:trace>
  <inkml:trace contextRef="#ctx0" brushRef="#br0" timeOffset="59">10220 14870 8508,'-6'0'1740,"6"0"0,4 2 1,6 1-1,-3 2-1585,-2 2 0,3-3-155,-3 4 0,-1 1 0,-4 3 0</inkml:trace>
  <inkml:trace contextRef="#ctx0" brushRef="#br0" timeOffset="60">10269 15143 8841,'-7'6'1719,"3"2"0,3 3 0,1 1-1013,0 1 1,4-1 0,1 1-2421,2-1 0,-4 0 1714,1 1 0,3-6 0,0-2 0</inkml:trace>
  <inkml:trace contextRef="#ctx0" brushRef="#br0" timeOffset="61">7342 15900 7962,'0'-7'86,"0"-4"620,0 3 1,0 8 0,0 5-1,2 9 1,2 7-515,4 2 0,3 9 1,1 5-1,1 6 1,1 2-1,-1-1 1,1-1-1,-4-2-526,-3 2 1,1-10 0,-4 0 0,0-7-381,2-5 1,-4-4 713,7-9 0,-1-3 0,4-5 0</inkml:trace>
  <inkml:trace contextRef="#ctx0" brushRef="#br0" timeOffset="62">7764 16024 8527,'7'-6'1563,"-3"5"-1265,-8-3 1,1 4-1,-5 3 1,-2 2 103,-1 2 1,0 1-1,1 6 1,2 1-42,-2 2 0,1 6 1,1 1-1,3 3-130,4 1 1,1-2-1,0 0 1,1 2-262,4 1 0,3-6 0,7-6 1,3-5-162,1-4 0,2-2 0,4-6 0,-1 0-130,1 0 1,0-10 0,0-4 0,-2-2 141,-2-2 1,1-7 0,-5 2 0,-2-2 82,-1-3 1,-3 1 0,-2 2 0,-2 1-27,-1 4 0,-2-4 0,-4 5 0,0 0 5,0 2 1,-6-1 0,-2 2 0,-3 1 8,-1 1 0,-5 3 0,-1 3 1,0 3 4,0 4 1,2 1 0,2 1 0,-1 4-176,-2 3 1,2 3 0,5 1 0,4 1-329,0-1 606,2-5 0,9 4 0,2-4 0</inkml:trace>
  <inkml:trace contextRef="#ctx0" brushRef="#br0" timeOffset="63">8372 15937 8552,'0'-12'530,"0"-1"0,1 6 0,2 2 0,2 1 0,2 0 0,3 1-112,1 1 0,1 2 0,2 0 0,1 0-363,2 0 0,3 6 1,-3 1-1,-2 1-332,-1 0 0,-6-1 0,-1 3 0,-2 0 169,-2 3 0,-3 1 0,-4 5 0,-6 1 51,-5-1 1,-3 2-1,-4 3 1,2 1 126,-2 0 1,-2-4-1,1-1 1,2 1 35,5-2 1,3-1 0,4-5 0,2-1-78,1 0 1,3-1-1,7-1 1,6-3-263,5-1 0,5 2 0,3-4 0,-1-1-252,-1-2 1,-1-1 0,5 0 0,-1 0 138,-4 0 1,-2 4 0,-7 2 286,-2 1 1,-7 1-1,-10 6 1,-7 1-71,-3 1 0,-7 1 0,2-5 0,-5 1 350,1-1 0,2 1 0,3-2 0,1-2-450,-1-1 0,4-1 0,2 2 0,2-5 229,1-3 0,1-1 0,0 0 0</inkml:trace>
  <inkml:trace contextRef="#ctx0" brushRef="#br0" timeOffset="64">8917 16247 8349,'-12'0'1110,"6"0"0,8 0-564,9 0 1,1-1-1,6-2 1,0-1 0,3 1-343,2 2-263,2-5 0,-2 3 0,1-3 0,-2-1 0,1 1 1,-2-1-327,-2 0 0,3 3 0,-1-3 1,1 0-1433,-1 1 0,2-4 1817,-2-7 0,2-2 0,2-6 0</inkml:trace>
  <inkml:trace contextRef="#ctx0" brushRef="#br0" timeOffset="65">9736 15900 9158,'-6'-7'0,"-2"3"620,-3 2 1,-1 8-1,-1 2 1,1 3 0,-1 3-1,2 1 1,2 3 0,2 0-337,1 0 1,2 4 0,4-1 0,2 2-273,2 2 0,3 0 1,6-1-1,3 0-68,0-3 1,5 6 0,-5-2 0,-1 0-59,-1-3 1,-1 0 0,-2-4-1,-3 0-150,-4 0 1,-3 2 0,-1-3 0,-1-2 213,-3-1 0,-3-2 1,-5-1-1,-1-1-49,1-2 0,-1-5 0,1 2 0,0-1-448,-1 1 0,1-1 1,-1-4-87,1 0 1,0-4 0,-1-1 0,1 1-581,-1-1 0,1-2 1213,0-5 0,-1-6 0,1-2 0</inkml:trace>
  <inkml:trace contextRef="#ctx0" brushRef="#br0" timeOffset="66">9711 15974 8391,'4'-8'0,"2"1"909,1 2 1,-1-1 0,4 3-1,-2-1-231,2 1 0,5 1 0,3-1 0,0-3-386,0-1 0,3 5 1,-3-2-1,-1 1-164,1-1 0,3 2 0,-3-2 0,0 1-478,0-1 0,-2 3 0,-3-3 1,-1 2-650,0 2 0,1-1 0,1-2 0,1-1 999,1 1 0,6-4 0,-2 1 0</inkml:trace>
  <inkml:trace contextRef="#ctx0" brushRef="#br0" timeOffset="67">10592 16098 7875,'-7'0'1540,"3"0"1,8-1-1307,4-3 1,3-3 0,3-6 0,2 1-189,5 0 1,4-1 0,2 1 0,4-1-17,0 1 0,1 1 0,0 3 0,-6 2-208,-4 1 0,-3 3 0,2-2 0,-5 3-1131,-2 1 0,-5 0 0,-1 0-327,1 0 1636,-3 5 0,-1-3 0,-5 3 0</inkml:trace>
  <inkml:trace contextRef="#ctx0" brushRef="#br0" timeOffset="68">10629 16346 7771,'0'9'0,"1"-3"515,3 0 1,3-2-1,6-4 1,-1 0 131,0 0 0,6 0 0,3-1 0,4-2-375,4-1 1,1-6 0,5 2 0,-4-2-647,0 2 1,2-3 0,-4 4 0,-2-1 373,-1 0 0,-1-1 0,0-3 0</inkml:trace>
  <inkml:trace contextRef="#ctx0" brushRef="#br0" timeOffset="69">11857 15875 7747,'4'-8'238,"0"-1"0,6 5 0,-2-3 0,1 1 874,0-1-808,-4 4 0,-5-4-44,0 3 1,-1 1-149,-3-5 1,-2 4 0,-3-3 0,0 0-144,0 0 0,2 4 0,-1-2 0,-2 1 69,-1 0 0,-2-1 0,1 5 0,0 0 22,-1 0 0,-3 0 1,-2 2-1,0 2-23,0 4 0,0 5 0,3 2 1,-2 1-17,2-1 1,-1 5 0,2-1-1,3 2-12,0-1 0,5-3 0,2 2 1,3-1-6,1-3 1,0-1 0,0-2 52,0 1 1,5-2 0,4-3-1,3-4 2,5-2 1,-4-2 0,5 0 0,-1-2-120,-1-2 1,6-1-1,-2-5 1,0 2-136,1-2 1,-6-1 0,3 0 0,-1 1 1,-1 2 0,-1 0 1,-5-5-1,-2 1 87,2 0 1,-1-1-1,1 1 136,-2-1 1,-3 1 60,3 0 1,-5-1 181,1 1 1,-3 6-161,-1 6 0,-4 6 1,-2 6-1,0 2 67,-4 3 0,3 2 1,-1 7-1,-2 3-248,-1 4 1,3 3-1,0 1 1,-1-1-29,2-3 1,-2 1 0,5-5 0,-1-2 73,0-5 1,4-5 0,-4-4 466,4-1-40,1 1-229,0-1-129,0 0-666,6-5-516,-5-1 116,4-6 0,-5-6 1019,0-2 0,0-3 0,0-1 0</inkml:trace>
  <inkml:trace contextRef="#ctx0" brushRef="#br0" timeOffset="70">12229 15987 9310,'0'8'1154,"-2"-1"-1053,-2-2 0,1 4 1,-5-5-1,-1-2-111,-2 0 1,-3 2-1,-1 0 1,-2-1 4,2-2 0,-3-1 1,1 0-1,2 0 149,1 0 0,2-1 38,0-3 1,5 1-1,1-4-116,1 2-30,3-5 1,-2 3-1,8-5-97,5-1 1,-2 1-1,1-1 1,1 1-72,2 0 0,2-1 0,-1 2 0,1 2 22,-1 0 1,5 1 0,-1-3 0,-1 1 2,-1 2 0,-1 1 1,-1-2-1,0 2 157,1 1 1,-5-2 0,0 4 0,1 0 149,-3-2 0,5 5 0,-2-3-19,2 2 1,-3 2-149,0 0 0,-1 6 0,1 2-30,-3 3 0,-4-3 1,-1 1-146,0 0 0,0-2 119,0 1 0,0 1 71,0 3 1,0 0-40,0 1 0,-1-1 0,-4-1 1,-1-1 61,-1-2 0,-4-1 0,2 3 0,-3-2-68,-5 2 0,4-1 1,-5 1-1,1-2-13,1 2 0,-2 1 0,3 0 0,-2-1 3,2-2 1,1 0 0,2 4 9,-1 1 1,1-1 0,1 1 0,1-1 5,2 0 1,4-3 0,-3-1 0,1 2-8,4 1 0,0 1 0,2 0-4,0 1 0,0-1 1,0 1 20,0-1 1,0-4 0,0 1-11,0 0 1,4 2 0,2 0 36,1-2 0,-3-4 2,4-5 1,-4 0-84,5 0 0,-1 0 0,4 0-89,1 0 1,-5-1 0,0-2 2,2-1 1,1 0 0,1 2 53,1-2 0,-1 3 0,1-3 0,-2 1 54,-3-1 1,3 1 108,-3-5 1,2-1 0,-1-2 82,0 3 1,-7-3 0,4 3-155,-1-3 0,-2-2 0,4 1 1,-1 0-31,-4-1 1,1 5-1,0 0 1,1-2-47,-1-1 1,-2 3 0,-1 0-137,0-2 0,0-1 1,-1 0 267,-3 3 0,2 1 1,-3 3-26,-1-5 0,5 2 0,-5 0 76,1 2 1,2-3 0,-4 2-68,2-1 0,-1 5 0,3-4-76,-1 1 0,-1 3 1,1-2-48,-5 3 0,2 1 0,-1 0 39,-1 0 0,-2 0-1,-2 0 0,1 4-61,-1 0-176,6 0 103,2-4-159,5 0-2719,0 0 1641,0 6 1391,0-5 0,0 10 0,0-4 0</inkml:trace>
  <inkml:trace contextRef="#ctx0" brushRef="#br0" timeOffset="71">17413 15999 8567,'7'-1'1485,"-3"-3"0,-3 1-1352,-1-6 0,-1 3 0,-3-4 0,-4 3-149,-4 2 1,0 0 0,-2 4-1,-2-2-38,-5-1 0,-2 0 1,-2 4-1,0 1 30,0 4 0,0-3 0,1 7 0,-1 0 80,0 2 1,4 2 0,2 0 0,1 3 17,3 0 0,3 8 0,3-1 0,4 6-42,-1 3 1,5-5 0,-3 1 0,4-5-67,4-2 1,3-7 0,5-1 0,2-4-51,3-4 0,-2-1 0,5-4 1,1-1-85,-2-3 1,5-3-1,-4-7 1,2-1-88,-1-2 0,3-5 1,-5 2-1,2-2 166,-1 1 0,-5-2 1,1 3-1,-5 1 213,-3 2 1,-4 4-1,3 0 1821,-2 1-1211,-1-1 0,-4 8-604,0 5 1,-4 10 0,0 7 0,1 3 76,2 2 0,-3 3 0,0 4 0,1 4-459,2 2 1,1-1 0,0-3 0,0 0-61,0-4 1,0 3-1,0-1 1,0-1 150,0-2 1,4-1-1,0 0 1,-1 0-6,-2-1 0,3 0 1,0-4-1,0-3-541,2-3 0,-3-7 707,5-3 0,6-14 0,5-4 0</inkml:trace>
  <inkml:trace contextRef="#ctx0" brushRef="#br0" timeOffset="72">17996 16173 7720,'-8'0'227,"-1"0"1,0 0-1,-2 1 1,-3 2 149,-3 1 0,2 6 0,-6-4 0,1 3-608,0-1 1,-3-5-1,2 1 1,-1-3 224,2-1 0,-2 0 0,5-1 0,2-2 20,1-1 1,6-4 0,1 2 0,1-1 110,4-2 0,0-2 0,2-3 0,2-1 233,2-2 1,7-3-1,7 2 1,1-2-402,3-2 0,6 0 1,2 2-1,0 3-238,1 3 1,-2 2 0,-5 1 0,0 1 35,-4 2 1,-2 5-1,-5-1 392,-1 3 0,-4 1 0,-1 1-53,-1 3 1,-2 3 0,-4 5-1,-1 1 104,-4-1 0,3 6 0,-7 3 0,0 2-54,-2 2 1,-2 4 0,1 1 0,-2 2-116,-2 2 1,-2 2-1,-4 1 1,1 1 2,-1-1 0,0-5 1,0-2-1,4-3-160,4-2 1,-1 1 0,8-9 0,0-2-13,3-1 0,4-2 1,4-1 97,5-2 1,2-4-1,2-5 1,2 0-209,2 0 0,4-5 0,-5-4 0,1-2 54,1-1 1,-5 0 0,5-1 0,-2 1 134,-4-1 1,3 0-1,-8-3 1,0 0 179,-3 1 0,-3 1 0,-1 0 1,0-1 108,0-2 1,0-3 0,0 3 0,-1 3-73,-3 5 1,-3-1 0,-7 6 0,-1 1-271,-1 2 1,-7 2 0,3 3 0,-4 5-94,0 2 1,3-3-1,2-1 1,1-2-1580,3-2 1786,1-2 0,1-6 0,1-2 0</inkml:trace>
  <inkml:trace contextRef="#ctx0" brushRef="#br0" timeOffset="73">18790 15404 8321,'0'-13'0,"0"1"525,0 0 1,-2-1 0,-1 1 455,-1-1 0,-1 2 0,1 3-656,-5 4 0,-3 8 0,-3 4 0,-3 3-428,-1 2 1,-2-1 0,-5 1 0,-3-1 135,-4 0 0,-7 1 0,-4-2 1,-5 0-373,-6 1 0,-8-2 1,-3 8-1,0-2 249,-2 1 0,34-6 0,-1 0 0,-2-1 0,-2 1 0,1 0 0,-1 1 24,0 0 0,0 1 1,-4-1-1,-1-1 1,1 0-1,0 0 1,1-1-1,-1 0 66,1-1 0,-1-1 0,-8 2 0,0-2 0,2 0 0,0 0 0,-1 0 0,1 0-9,-1 0 0,2-1 0,3 1 0,2-1 0,-2 1 0,1 0 1,3 0-1,0 0-4,0 0 0,2-1 1,0 1-1,2-1 1,-31 9-1,9 0 13,7-1 0,1-1 1,9-2-1,2 2 83,2 3 1,1-2 0,-2 6 0,1-1 84,0 0 1,0 7-1,10-2 1,5 2-39,5 4 0,11 0 1,8 5-1,10-1-107,9-2 1,10-2-1,7 4 1,7-5-284,4-4 0,2 2 0,0-9 1,-1 1-239,1-4 0,-6-2 1,-4-2-1,-6 1 288,-5-1 0,-8 1 0,-4-1 0,-5 0-10,-4 1 0,-4 1 0,-9 1 1,-6 3 397,-4 1 0,-12 0 0,3 3 0,-4-2 545,-2-3 1,2 5 0,-5-2-1,-1 0-322,-2 1 0,-3-2 0,-2 3-309,-5-1-48,-2 0 1,-10 4 0,-2-1 0,-4 1-31,30-12 1,-1-1-1,-3 1 1,-1-1-1,-4 0 1,-1 1-1,-2-1 1,-1-1-309,-2-1 0,-1 1 0,-3 0 1,1 1-1,3-1 0,1-1 1,-1 1-1,-1 0 56,0-1 1,1 1-1,0-2 1,1-1-1,8-2 1,1-1-1,-28 5 174,12-2 0,8-5 1,12 1-1,2-4-187,4-4 0,8-3 1,4-7-1,5-1 251,4-1 0,2-6 0,6 2 0</inkml:trace>
  <inkml:trace contextRef="#ctx0" brushRef="#br0" timeOffset="74">15069 16321 7753,'-6'-6'0,"4"-5"541,-7 2 0,7 2 1,-4 1-1,2 1 1,0 8-1,1 8-233,2 8 0,1 9 0,0 2 0,0 3-301,0 6 0,0 0 1,-2 6-1,0 1-318,-3-2 1,-3-3-1,4-8 1,1-5 123,2-6 1,1-4 0,1-7 0,3-3 186,5-4 0,7-14 0,3-3 0</inkml:trace>
  <inkml:trace contextRef="#ctx0" brushRef="#br0" timeOffset="75">15329 16321 7720,'-5'-6'1792,"5"-1"-1393,0 3 0,5 1 0,9-4 1,1 0-230,2 0 1,3-1 0,-2-5 0,2 1-203,2 0 1,1 3 0,2 1-1,-2 0-256,-2 1 1,1 1-299,-5 6 620,-1 0 0,-9 2 1,-4 2-30,-6 4 0,0 3 0,-4 2 0,2 0 319,2 4 0,-2 2 0,-1 7 0,-1 2-152,-2 1 0,-2 4 0,-2-3 1,1 2-153,-1 2 0,1 2 0,1 0 0,1-3-348,2-4 0,1-3 0,-3-2 0,4-2-675,0-2 0,1-8 1,2 0 1002,-1-1 0,-6 0 0,3 1 0</inkml:trace>
  <inkml:trace contextRef="#ctx0" brushRef="#br0" timeOffset="76">15304 16594 7740,'-12'-7'535,"5"-4"1,4 5 0,6-3 561,5 1 1,5 0 0,3-3 0,5 1-763,3 2 0,4 0 0,3-5 0,0 2-194,4 3 1,-5-2 0,1 5-1,-3-1-989,1 1 0,0-4 0,-5 4 1,-4-1-2602,-3 1 3449,-3-5 0,4 3 0,1-5 0</inkml:trace>
  <inkml:trace contextRef="#ctx0" brushRef="#br0" timeOffset="77">16780 15106 7740,'2'-11'154,"1"1"0,1 2 395,-2-2 1,-2 6-1,-2 4 1,-4 9-268,-1 6 1,-1 0 0,-4 4 0,-1-1-8,1-3 1,1 3 0,2-1-207,5-2 1,3-1-1,2-3-128,3-3 1,3-3-1,7-3 1,1 1-161,2 1 0,5 0 0,-3-3 0,2 2-62,0 1 1,-6 6 0,1-2 0,-3 3 57,-5 1 1,-3-3-1,-5-1 1,0 2 168,0 1 0,0-3 1,-1 0-1,-2 2 156,-1 1 0,-7-3 0,0-1 1,-5 0-174,-4 0 0,0 0 0,-7 2 0,-2-2-93,-4-1 1,-1 3 0,-1-2 0,4 2-931,0-1 1,3-5 1093,3 1 0,0-3 0,0-1 0</inkml:trace>
  <inkml:trace contextRef="#ctx0" brushRef="#br0" timeOffset="78">16718 15106 7768,'-8'-4'403,"1"-2"767,2 0 0,1 1-795,4-3 0,1 4 0,3-3 0,4 0-46,3 0 0,7 0 0,3-2 0,4 1-119,4-2 0,4-5 0,7-2 0,1 2-479,-1 1 0,3 2 0,-2-2 1,-2 0-1309,-5 2 1,-1-2 1576,-8 10 0,3-6 0,-9 3 0</inkml:trace>
  <inkml:trace contextRef="#ctx0" brushRef="#br0" timeOffset="79">17835 17028 7779,'-6'9'0,"-2"-2"0,-2-1 436,2 1 1,2 2-1,8 2 1,0-2 0,4 0-1,1 0 1,3 2 0,1 2-422,1-1 1,5 0-1,-1 1 1,-1 1-353,-1 2 0,-6-1 0,-1 5 0,-1-1 169,-4 0 1,0-2 0,-2 3 0,-2 1 83,-2-2 1,-3 3 0,-5-5 0,0-2 54,-1-1 0,-1-3 1,-2-1-1,-3-2-157,-1 1 0,-3-3 0,2-2 0,-1-2-1189,1-2 1375,-2 0 0,4-12 0,-6-1 0</inkml:trace>
  <inkml:trace contextRef="#ctx0" brushRef="#br0" timeOffset="80">17822 16991 7779,'13'-11'951,"-1"2"1,0 0-18,1 0 0,1-2 0,2-2 0,6-1-766,6-2 0,-1-2 1,6-4-1,2 1-458,1-1 1,1 0-1,0 0 1,-1 3 569,-3 1-280,-3 1 0,1 5 0,0 0 0</inkml:trace>
  <inkml:trace contextRef="#ctx0" brushRef="#br0" timeOffset="81">14759 15602 7822,'-7'-8'487,"1"0"0,2-2 1,0-1-1,1-1 117,2-1 1,1 5 0,1 0 0,3-1-1,5 2-632,2 3 0,1-1 0,1 1 1,-1 1-112,0 2 0,-3 2 0,-2 3 0,-2 4-106,-2 3 0,2 3 1,-1 3-1,-1 3 70,-1 4 0,-8 1 1,-2 1-1,-2 1-60,2 2 0,-3 0 0,4-5 0,0-4-221,3-3 1,3-3 0,1-2 477,0 0 0,1-1 0,2-1 356,1-2 0,4-4 0,-4 5-142,-1 0 0,-2-2 0,-1 2 1,-1 0-282,-3 2 0,-4 6 1,-9-1-1,-2-1-289,-1-1 0,-3 3 1,4-1 333,-1-1 0,-8-1 0,1-1 0</inkml:trace>
  <inkml:trace contextRef="#ctx0" brushRef="#br0" timeOffset="82">17351 17004 7765,'-1'7'158,"-4"-2"1,-3-1-1,-3 0 1,-3 0-1,-1 1 1,-3-1-1,0 0 1,-1 0 91,0 0 1,4 4 0,-2-4 0,3-1 0,2-1 0,-1-2-538,1 0 1,1-2 0,3-2 238,4-4 1,2-3 0,2-3-1,2-1-18,2-2 0,4-5 0,7 3 1,2-2 225,-2 1 0,4 3 0,0-2 0,1 1 257,-4 3 0,-2 6-418,-2 5 0,-5 4 0,-3 6 0,-2 6-8,-2 8 0,-3 4 0,-4 5 0,-5 3-215,-2 0 1,-5 4-1,-1-3 1,1 2 68,3 3 0,2 2 1,3-2-1,3-2 53,3 0 0,4-6 0,1-2 1,1-6 212,4-6 1,3-3-1,8-5 1,5-4-30,2-3 0,2-6 0,0-3 1,0-5-190,0-3 0,-1-4 0,0-4 1,-3 0-112,-5 4 1,-6-4-1,-3 5 1,-2 0 191,-2 2 0,-7 2 0,-6 1 0,-4 0 128,-2 3 1,-6 2 0,1-2 0,-4 1-49,-4 2 1,3 5 0,-3-1 0,4 2-92,5 2 1,-2 7-1,4 4 1,1 5-258,3-1 0,1-2 294,9 0 0,-6-1 0,3 1 0</inkml:trace>
  <inkml:trace contextRef="#ctx0" brushRef="#br0" timeOffset="83">16632 17859 8432,'5'-12'0,"3"1"406,3 3 1,7-5-1,4 2 1,6-4-1,6 0 1,6 0-1,7 0 1,6-3-224,4-2 1,-23 12-1,1 0 1,5-2-1,0 1 1,5-1-1,0 2-201,1 0 0,0 1 1,4-3-1,-1 0 1,-4 1-1,-1-1 1,1 0-1,2 1-254,1 0 1,0 1 0,1-1-1,0 0 1,0 0 0,0 0 0,-1 0-1,0 0 137,0 1 1,0-2-1,0 0 1,0 0 0,2 1-1,1 0 1,-2 0-1,1 0 24,-3 0 0,0 0 1,-1 1-1,1-1 1,-1 3-1,1-1 1,-1-1-1,0 1-39,0-2 0,0 1 1,-3 0-1,-2 1 0,-3 2 1,-1 0-1,29-3-862,-7-2 1012,-9-1 0,-9 2 0,-8-1 0,-4 0 0,-3 2 0</inkml:trace>
  <inkml:trace contextRef="#ctx0" brushRef="#br0" timeOffset="84">18070 17847 7868,'-7'0'128,"2"-1"1,5-4-1,1-1 1,2-3 1782,1 1-1341,0 5 0,-2-6 0,0 3-341,2-1 0,2 3 0,-2-4-167,4-2 1,3 3 0,3-1 0,1 0-222,2 1 0,5-3 0,-3 6 1,2 1-115,0 2 0,-6 1 0,1 1 0,-3 3-88,-5 5 1,-1 2 0,-4 1 0,-1 1 192,-3-1 0,0 0 0,-9 2 0,-2 1 386,-4 2 1,0 4-1,3-5 1,1 1-19,0 0 0,-4-3 0,3 3 0,2-3-81,0-2 1,5 2 0,2 1-337,3 1 0,2 0 1,3-7-68,4 0 1,-1-7 0,2 2-1,0-2-132,2-2 1,2-4 123,-1 0 0,-6 1 454,-6 7 1,-10 3-1,-8 5 1,-1 1 272,-3-1 0,2 2 0,0 1 1,-1 3-63,2 1 1,-3-4-1,4 3 1,0-1-263,0-1 1,1-3 0,5-6-112,0-2 0,-1-12 0,1-7 0</inkml:trace>
  <inkml:trace contextRef="#ctx0" brushRef="#br0" timeOffset="85">17735 17897 7868,'-5'-6'136,"-2"7"0,0 10 361,3 9 1,3 5 0,1 4 0,0 5 0,0 6 0,0 4 0,0 3 0,0 0-487,0 0 0,1 2 0,2-7 0,2-4-1416,2-3 1405,-4-11 0,8-6 0,-4-5 0</inkml:trace>
  <inkml:trace contextRef="#ctx0" brushRef="#br0" timeOffset="86">18504 17773 7868,'0'-13'0,"0"1"108,0-1 0,4 1 0,1-2 1,-3-1-1,0-2 0,-2 1 0,0-1 1,0 1 382,0 1 1,0 1 0,0 2 0,0-1-166,0 1 1,-4-1-1,-2 1-161,-1 0 0,-5-1 1,-5 2-1,1 1-65,-2 2 1,-2 5 0,-6-1 0,-1 3-177,-2 1 0,-10 0 0,1 1 0,-4 2 92,0 1 0,-4 9 0,3-2 0,-1 1-91,-3 3 1,3 0-1,-3-1 1,-1 1-3,0 2 0,-3 5 1,8-3-1,1 2 103,-1-1 1,2 1 0,5 5 0,1 2-3,2 1 1,6 0 0,-2-3 0,2 0 212,3-1 0,-1 7 1,-1-8-1,0 1-126,1-3 0,-1 4 0,8-3 0,0-1 55,0 1 1,5 0 0,6 1 0,2-2 46,2-1 1,3-2-1,4 3 1,5-1 13,2 1 0,5-3 1,2 0-1,1 1-1,3-1 1,2-4-1,2 3 1,2-2-123,1 1 1,5-1-1,0-3 1,5-1-462,2 1 0,5-2 0,-2-2 0,4 0-308,7 0 1,-1-2-1,0 0 1,-5-1 262,-3-4 0,-3 0 1,-6-2-1,0 0 233,0 0 1,-1-4 0,-2-3 0,0-3 100,0-4 0,0-6 0,1-1 0,-2-3 328,1 0 0,1-1 1,-2-1-1,-4-2-62,-3-1 1,-2 0-1,-2 4 1,-2 1-272,2-1 0,0 0 1,0 0-1,-2 2-213,-2 2 1,2-2-1,-2 2 1,0-1 10,0 1 0,-3-6 1,-5 2-1,-2-1 60,2 0 0,-5-3 0,-1-2 0,-4 1 258,-4 0 1,1-5 0,-5 4 0,-1-1 101,-2 3 0,-6 3 0,0 1 0,2 2 39,2 2 0,0-1 0,1 5 1,-1 2-2,1 1 0,-5 2 0,-1 0 1,-1 0-35,-3 4 0,-1-1 0,-2 4 0,-1 3-120,-3 0 1,-3 4 0,-5 2-1,0 4-29,-1 3 1,1 2 0,1-1 0,2 0 11,1 1 0,7-1 0,0 1 0,5-1-12,3 0 1,-3-3-1,5-3 1,1 0-501,1-3 1,6 2 0,-1-1 499,0-1 0,-2 4 0,-2 0 0</inkml:trace>
  <inkml:trace contextRef="#ctx0" brushRef="#br0" timeOffset="87">2815 17698 7937,'0'-12'0,"0"-1"366,0 1 1,4 0 0,1-1 0,-4 2 209,-4 3 1,0-2-1,-5 5-319,-1-2 1,2 4-1,-2-1 1,1 1 46,1-1 0,-4 3 0,3-2 0,-2 6-205,2 5 0,-2 8 0,6 5 1,1 4-68,2 4 1,1-2 0,0 5 0,1-2-71,4-2 1,6-7 0,7-5 0,1-3-183,3-5 1,1-3 0,2-6 0,0-3-204,0-4 0,-5-9 0,0-4 0,-2-1 226,-3 2 0,-6-4 1,-2 4-1,-1-4 7,-3-1 1,-2 6 0,-1 3 0,-1 2 5,-4 1 1,-3 2 0,-7 2 0,-3 2 402,-1 1 1,-2 2 0,-2 4 0,1 0-48,1 0 1,6 0-1,-2 2 1,4 0-280,0 2 1,6 10-1,3-1 1,5 0-657,8 1 0,5 3 1,10-2 762,1-4 0,11 1 0,3-5 0</inkml:trace>
  <inkml:trace contextRef="#ctx0" brushRef="#br0" timeOffset="88">3175 17611 8759,'0'-5'1308,"0"5"-1161,0 7 1,0 8 0,1 3 0,2 1-127,1 3 1,6 0 0,-3 0 0,1-2 13,0-3 1,1-1-1,3-8 1,0-4-118,1-3 1,1-1 0,1-2 0,1-5-8,-1-6 1,-1-6 0,-3 1 0,-1-1-68,-2-3 1,-4-2 0,3 1 0,-1 2 167,-4 5 1,0 2 0,-4 2-1,-2-1 181,-4 1 0,-4 5 1,-4 1-1,0 2-12,1 0 0,-4 0 0,-1 4 1,0 0-536,-1 0 0,4 5 0,-2 4 0,1 2 354,3 1 0,-4 1 0,-1-1 0</inkml:trace>
  <inkml:trace contextRef="#ctx0" brushRef="#br0" timeOffset="89">2952 17202 7806,'0'-12'0,"-2"1"954,-2 2 1,1 1-472,-5 8 0,4 4 0,-3 13 0,0 5-178,0 5 0,5 0 0,-2 3 0,2-1-133,2 0 1,0 0-1,2-6 1,0-2-235,2-5 1,10-3-1,-1-5 1,2-4-79,3-2 1,-3-4 0,6-2 0,-1-4-135,-1-3 1,-1-2 0,-5 1-1,-1-1 95,1 1 1,-2-4 0,-2-2 0,-2 0 70,-1 0 1,-2 1 0,-3 5 0,2-1-73,1 1 0,0-4 1,-4-1-1,-1 2 47,-3 1 0,1 2 0,-5 1 0,-2 1 170,-1 2 1,-1 4 0,-1-3 0,1 1-87,-1 3 1,-3 8 0,-1 4 0,1 5-82,-2 3 1,4 5 0,-2-2-1,2 4 130,1 0 0,1 1 0,0 0 0</inkml:trace>
  <inkml:trace contextRef="#ctx0" brushRef="#br0" timeOffset="90">4527 17289 7881,'0'-7'342,"-6"1"1,-1 5 221,1-3 0,-1 3 1,4-2-1,-1 6 1,1 5-159,2 3 1,1 7 0,0 2-1,1 4-216,3 1 1,3 4-1,4 1 1,-1 0-125,-2 1 1,-4 2 0,3-3-1,-1 0-691,-4 1 1,0-4-1,-2-5 1,1-4 624,3-4 0,-2 1 0,3-8 0</inkml:trace>
  <inkml:trace contextRef="#ctx0" brushRef="#br0" timeOffset="91">4812 17276 9584,'13'0'905,"-1"0"0,2 0-688,2 0 1,8-5-1,6-3 1,2-3-374,2-2 0,1 1 0,-2-1 0,-4 2 46,-3 3 1,-7-1-1,-2 3 1,-4 0 29,0 1 1,-5 1 91,0 4 0,-5 5 1,1 4-1,-2 2 152,-2 1 1,0 0-1,0 1 1,0 1-7,0 2 1,-5-1 0,1 6 0,2 0-21,0-2 1,2 4-1,0-2 1,0 2-6,0 2 0,0 0 0,0 0 0,0 0 14,0 0 1,0 9 0,-1 5-1,-3 3-255,-5 5 1,-2 1 0,-1 1-1,0-5-234,-1-7 0,1-5 0,1-9 0,2-2-926,5-5 0,-1-6 749,1-2 1,0-6 0,4-2 0,0-7 518,0-4 0,5-13 0,2-2 0</inkml:trace>
  <inkml:trace contextRef="#ctx0" brushRef="#br0" timeOffset="92">4936 17723 7943,'-8'-8'361,"1"-1"-59,1 0 0,2-2 0,4-2 0,2 1 468,2 0 1,4-1 0,9 1 0,3-1-458,4 1 1,6 0 0,2 1-1,1 1-546,0 2 1,-4 1 0,3-2 0,-4 5-386,-4 3 0,1 0 0,-5-2 1,2-1-1214,-1 1 1831,3 2 0,-5-5 0,6-1 0</inkml:trace>
  <inkml:trace contextRef="#ctx0" brushRef="#br0" timeOffset="93">6114 16632 7924,'7'-27'0,"-3"7"0,-2 5 0,-1 2 1761,3 1 1,-2 3-880,2 9 1,-3 14-1,-1 22 1,-1 10-601,-3 11 1,2 5 0,0-26 0,0 1-1,1 2 1,-1 0-170,0 1 1,0 1-1,1 9 1,-1 1 0,-2-1-1,-1 2 1,-1 1-1,-1 1-265,0-3 0,-1 0 0,0 1 0,0-1 0,1-6 0,0 0 0,0 0 1,-1 1-67,0-2 0,-1-1 0,-1-7 0,0-2 0,-7 21 1,2-9 280,1-9 1,2-10 0,-1-1 0,1-5-304,0-3 1,-1-1-1,-1-5 1,-1 2 3,-1 2 0,-1-1 0,6 5 0,1-2-1567,2-3 1,5-1 1802,-1-2 0,8-11 0,3-2 0</inkml:trace>
  <inkml:trace contextRef="#ctx0" brushRef="#br0" timeOffset="94">5829 16892 7814,'0'-12'3593,"1"1"-3021,4 2 1,-4 5 0,6 8 0,1 6 284,5 5 0,7 4 0,2 6 0,6 1-338,5 3 0,7 3 1,1 4-1,-1 0-297,-1 1 0,-2-7 0,-1 7 0,-3-1-1142,-4 0 0,-4-3 0,-5-1 0,-3-3 920,-3-6 0,-2 2 0,0-6 0</inkml:trace>
  <inkml:trace contextRef="#ctx0" brushRef="#br0" timeOffset="95">7603 17326 8043,'0'-12'0,"-2"1"364,-2 2 0,1-2 0,-5 4 0,0-1 0,0 1 74,-1 2 1,1 1 0,-6 4-1,-1 0-132,-1 0 0,-5 0 1,3 1-1,0 3-111,0 4 1,-4 9 0,1 4 0,-1 2-126,2 2 0,-2 4 1,5 0-1,2 0 101,1 1 1,2-5 0,1 1 0,2-5-383,5-3 0,3 2 0,2-3 34,3-2 0,3-7 0,7-4 1,1-2 23,2-2 0,4-6 1,-4-2-1,3-3-56,2-1 0,1-5 1,1 0-1,-2 1 53,-2-2 1,0 3-1,0-4 1,-3 1-75,-3 2 0,1-1 0,-1 0 1,-3 2-77,0 1 1,-4 6 398,1 0 1,-5 6-1,1 2 1,-3 8 241,-1 8 1,-1 4-1,-2 8 1,-1 2 126,1 2 0,2 1 0,1 6 0,-2 0-102,-2 3 1,3 5 0,-3-3 0,2-2-344,2-4 1,0-8 0,0-9 0,0-5-51,0-2 1,0-6-276,0 1 1,-1-7-626,-3 2 1,1-4-1,-4-4 933,2-4 0,-5-3 0,3-1 0</inkml:trace>
  <inkml:trace contextRef="#ctx0" brushRef="#br0" timeOffset="96">8086 17450 7482,'-8'0'-458,"0"1"832,-2 4 1,3-4 0,-1 3 0,0-1 0,-1 0 0,1 1 0,-1-1 413,-2-2 0,-3-1 1,-1 0-652,-2 0 1,1 0 0,3 0 0,1-1-78,-1-4 0,1-1 0,-1-7 0,2 1 76,3-1 1,-1 0 0,4-4-1,3-4-334,0-2 1,2-2 0,2-1-1,2-2-238,4-1 0,3 2 0,1 5 1,2 2 169,3 3 0,-3 0 1,4 6-1,-2 1 180,1 2 0,3 5 0,-3-1 0,-2 4 50,-1 4 0,-1-1 0,3 5 0,0 1 305,-1-2 1,-1 4 0,-1-3 0,-1 3-84,0 1 0,1 2 1,-2 1-1,-3 3-28,-4 1 0,-2 6 0,-2 6 0,-3 0 21,-5 4 1,-2 0-1,-11 3 1,-1-2-81,-1-3 0,-2 7 0,0-3 0,2 1 22,2 1 0,2-3 0,5-2 0,0-3 218,3-5 0,6 0 0,-2-10 0,1 0-270,3-3 1,2-4 0,2-2 0,4-1-253,3 1 0,-1-4 0,1 1 1,2-2-60,1-2 0,2 0 1,3-2-1,0-2-152,-1-4 1,3-5 0,0-2 0,0-4-251,0-4 1,3 0 0,-3-7-1,-1 1 542,1 0 0,-1-1 0,-6 2 0,-1 1 344,-2 3 0,-5 0 0,1 4 0,-4 0-74,-4-1 1,-3 6-1,-7-2 1,-1 5 25,-2 4 0,-5 2 0,2 6 0,-4 0-240,-1 0 0,5 6 0,-1 2 0,0 3-98,2 1 1,1 1 0,6-2 0,1-2-337,2 0 0,4-5-493,5 4 973,0-5 0,5 2 0,2-5 0</inkml:trace>
  <inkml:trace contextRef="#ctx0" brushRef="#br0" timeOffset="97">8644 17748 7718,'-12'0'848,"0"0"0,1-2 0,2-2 1,7-3-849,4 0 0,11-9 0,6 2 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6T10:50:21.200"/>
    </inkml:context>
    <inkml:brush xml:id="br0">
      <inkml:brushProperty name="width" value="0.09071" units="cm"/>
      <inkml:brushProperty name="height" value="0.09071" units="cm"/>
      <inkml:brushProperty name="color" value="#3165BB"/>
    </inkml:brush>
    <inkml:brush xml:id="br1">
      <inkml:brushProperty name="width" value="0.12095" units="cm"/>
      <inkml:brushProperty name="height" value="0.12095" units="cm"/>
      <inkml:brushProperty name="color" value="#3165BB"/>
    </inkml:brush>
  </inkml:definitions>
  <inkml:trace contextRef="#ctx0" brushRef="#br0">5953 6648 8049,'7'-6'304,"-3"-2"1,2 1 0,-2-1-1,-1-2 206,-2-1 1,-1 3 0,-1 1 0,-4 1-256,-3 4 0,-3 0 0,-1 2 0,-2 2-92,-3 2 0,-2 3 1,-7 5-1,-2 0-110,-1 1 0,0-1 1,5 2-1,0 1-71,4 2 0,2-1 0,7-3 1,2-1-98,5 0 1,3 5 0,2 0 0,5-2-59,6-2 1,6-1 0,7-3-1,0-2-124,-1-1 0,5-1 0,2-2 1,-1 1-47,0-1 1,3-2 0,-5 0 0,-3 2 137,-3 1 0,-11 5 1,1-4-1,-2 2 17,-3 3 0,-3 1 0,-8 1 0,-6 1 315,-5-1 0,-3 0 0,-4 1 0,1-1 74,-1 1 0,-1-1 0,-2-1 1,0-1-253,1-2 0,-1-1 0,0 2 1,0-2-239,0-1 0,5-1 0,0-2 0,2 1-664,3-1 953,7-2 0,-3-1 0,4 0 0</inkml:trace>
  <inkml:trace contextRef="#ctx0" brushRef="#br0" timeOffset="1">6338 6809 8051,'5'-7'986,"-4"1"-821,5 1-1,0 4 1310,-5-5-621,4 6-311,-5 0 804,0 0-1263,0 6 0,0 0-174,0 7 0,-4 1 0,-1 1-227,-2 1 0,4 1 1,-2-5-1,0 1-216,1-1 0,0 1 214,4-1 320,0 0 0,-5-5 0,-2-1 0</inkml:trace>
  <inkml:trace contextRef="#ctx0" brushRef="#br0" timeOffset="2">6387 6610 9278,'0'-12'1049,"-5"0"-899,3-1-150,-3 6 0,5-4 0,0 9 1477,0-7-533,0 7-384,0-4-1386,0 6 439,0 0 625,0 6-238,5 0 0,2 7 0,6-1 0</inkml:trace>
  <inkml:trace contextRef="#ctx0" brushRef="#br0" timeOffset="3">6635 6821 8007,'0'9'729,"0"-1"-514,-5 0 0,3-1 54,-3 4-54,-1-4 231,5 0 1,-5 4-220,1-10-241,4 10 1,-5-8 335,6 5-544,0-5 106,0 3 330,0-6-492,0 0 101,6-6 1,-4 3 0,7-5 0,0-2 0,2-2-822,2-5 803,-1 4 0,0-5 1,1 5-667,-1 1 625,1-1 1,-1 5 0,0 1 0,1 2 323,-1 2 1,-5 3 0,-3 4 162,-2 4 1,-2 3 0,0 2 0,0-1-43,0 1 1,-4-1-1,-1 0 95,3 1-360,0-1 124,2 1 0,0-5-190,0 0 1,2-1-1,2 3-324,4-2 446,3-5 0,1 2 0,1-5 0</inkml:trace>
  <inkml:trace contextRef="#ctx0" brushRef="#br0" timeOffset="4">7119 6796 7979,'-12'-6'831,"3"0"-552,1 6 1,0 0 0,-5 1 0,1 2 0,1 3 1279,3 1-960,-3 1-132,4-1-260,0 9 1,1-12-147,6 9 1,-4-4-401,0 4 271,0-6 101,9 4 1,6-6 134,6 4 1,1 0 54,-2-5 0,4 1-1355,5-5 306,-1 0 423,1 0 403,-6 0 0,10-6 0,-2-1 0</inkml:trace>
  <inkml:trace contextRef="#ctx0" brushRef="#br0" timeOffset="5">7392 6858 8226,'8'-4'2453,"0"0"-1909,-5 0-56,8 4-173,-10 0 0,11-4 0,-4-2 59,3 0 0,-3 1 0,-1-3-483,-2-1 187,0 3 1,-5-1-102,0 3-410,0 3 162,0-10 0,-2 9 0,-2-2 157,-4 3 0,-2 2 1,1 3-1,2 4-13,1 3 0,-2 2 1,4-1-1005,1 1 870,2-1 1,2 0 0,3 2-798,4 3 521,9-3 537,2 4 0,12-6 0,0 0 0</inkml:trace>
  <inkml:trace contextRef="#ctx0" brushRef="#br0" timeOffset="6">8756 6759 8026,'0'-12'-341,"0"-2"539,0-2 1,4-2 0,0-3 0,-1 4 0,-2 2 0,-1 0 0,0-1 0,-1 0 262,-3 3 0,-3-4 0,-5 2 0,-1 3-248,1 2 1,-2 3 0,-2-1 0,-4 4-21,1 2 1,-4 8 0,3 3 0,0 7-184,-1 4 0,6 8 1,-2 1-1,5 0-3,4 1 0,-2-4 0,6 3 1,1-4-29,2-4 1,5 1 0,1-6-1,2-1-12,3-1 0,5-6 0,1-1 1,1-1-92,1-3 0,-3-2 0,4-1 1,1-1-52,-1-4 0,-4 0 0,2-5 0,-2 2 7,1-2 0,-6-2 0,2-3 129,-1-2 0,-4-1 1,0 3-1,-1-3 0,-4-1-6,0-3 1,-2 4 0,0 1 1096,0 4-783,0 6 1,0 16 0,0 12-263,0 4 0,0 5 0,0-1 1,0-1-155,0-2 1,0-5-1,1-1 1,2 1-140,1-2 0,2 3 0,-4-4 0,3 0-998,-3 0 0,5-1 1284,1-5 0,3-5 0,2-2 0</inkml:trace>
  <inkml:trace contextRef="#ctx0" brushRef="#br0" timeOffset="7">9265 6623 8021,'6'-19'515,"-1"2"1,0 3-1,-1 2 259,-1-1 0,-3 2 0,-3 2-126,-1 0 0,-10 7 0,1-1 0,-4 6-420,-1 5 0,-4 4 0,1 5 0,-2 4-83,-2 2 1,4 3-1,2 2 1,1 1-430,3-2 0,7-2 1,2-4-1,2-5-25,0-2 1,1-2 0,7 0 0,5-4 119,2-4 1,1-3-1,1-1 1,-1 0 123,0 0 0,5-5 1,-1-2-1,1-1 80,1-1 0,-4 0 0,2-6 0,-3-2 51,-5 2 0,3 0 0,-3 0 0,2-2 38,-2 2 0,2-3 0,-6 1 0,0 2 160,1 1-193,-3 2 0,9 8 0,-4 7 13,0 8 0,2 9 0,-3 1 0,1 2-399,2 2 166,2 0 189,-4 0-329,4 0 146,-9-6-76,9 10 1,-9-13 39,7 9 1,-7-7-176,3 3 6,-4-6 237,-1 8-3,0-9-1302,0 10 620,0-11 796,-6 5 0,0-5 0,-7-1 0</inkml:trace>
  <inkml:trace contextRef="#ctx0" brushRef="#br0" timeOffset="8">9909 6598 8161,'-6'-1'477,"1"-3"0,5 2 0,5-2 1,3 3-1,3 1 0,3-2 0,2 0 1,3-3-167,1 3 0,2 0 0,-4 2 0,0 0-398,0 0 1,2-4 0,-2 0-1,0 1-511,0 2 0,-1 1 0,-5 0 0,0 0-2846,1 0 3444,-1 0 0,1-6 0,-1-1 0</inkml:trace>
  <inkml:trace contextRef="#ctx0" brushRef="#br0" timeOffset="9">9860 6858 8246,'5'-12'646,"2"5"1,6 2-241,-1-1 0,0 5 1,1-5-1,1 2 0,1 0-83,1 1 0,6 1 1,-1-1-1,2-1-343,2 1 0,0 1 0,-1 2 0,-2 0-427,-2 0 0,0 0 0,0 0 0,-3 0 447,-3 0 0,3-5 0,3-2 0</inkml:trace>
  <inkml:trace contextRef="#ctx0" brushRef="#br0" timeOffset="10">9885 7057 10798,'12'0'0,"0"-1"0,1-2 0,-1-1 0,1 1 2526,-1 2-2353,6-5 1,-3 5-129,6-3 1,-1 1 0,5 0 0,0-1-1,0 1-601,0 2 1,0-3 0,-1-1 0,3 3-2127,1 0 2682,-1-3 0,3-2 0,-5-5 0</inkml:trace>
  <inkml:trace contextRef="#ctx0" brushRef="#br0" timeOffset="11">10877 6660 8622,'0'-12'0,"0"-1"0,0 1 0,0-1 277,0 1 1,1 4 0,2 0 0,3-1 0,0 1 0,4 1 0,1 0 0,1 2-167,1-1 0,1-2 1,1 4-1,1 1-128,0 2 1,-3 1 0,0 1-10,-1 3 0,-1 3 0,-3 7 0,-3 1 70,-4 2 1,-1 0 0,-1 0-1,-4 2-117,-3 1 0,-3 2 0,-3-4 0,-1-1 35,-1 1 1,-2-1-1,3-5 1,-2 1-6,2-1 0,5-4 0,3 1-63,2 0 0,2-2 0,7 0 0,6 0 19,5 0 0,4-3 1,6 3-1,0 0-191,0 0 0,-2-5 1,-1 4-1,-3-2-151,-1 0 0,3 6 0,-6-2 325,-4 3 1,-5 2-1,-9-1 107,-1 0 1,-10 5 0,0-1-1,-2 0-59,-2-3 0,-3 4 0,3-1 1,0 0 126,0-3 0,1-4 0,1-1 0,0 0 347,1-1 0,1 3-418,1-6 0,-4 0 0,-3-4 0</inkml:trace>
  <inkml:trace contextRef="#ctx0" brushRef="#br0" timeOffset="12">12316 6623 8546,'0'-13'0,"0"1"0,-2 1 0,-2 3 0,-4 4 318,-3 2 1,-2 2-1,1 2 1,0 2 0,-1 5-1,1 5 1,-1 4-1,1 1-56,0 3 1,3 2 0,2 2 0,2 2-185,2 1 1,2-1-1,1-3 1,0-1-183,0-4 0,5 2 0,3-4 1,4 0-216,0 0 1,4-5 0,2-7 0,0 0-357,0-3 0,4-2 1,-1-1-26,2 0 0,2-5 0,0-4 700,0-2 0,0-7 0,-1-1 0</inkml:trace>
  <inkml:trace contextRef="#ctx0" brushRef="#br0" timeOffset="13">12650 6722 8092,'0'12'536,"0"2"1,-1 1 298,-3 2 0,1-1 0,-5-2-571,-2 3 0,1-3 1,-1 2-1,3-2-219,2-2 0,-4-3-143,5-1 0,0-4 68,4 4 0,0-6 1,1-1-1,3-5-273,5-3 0,2-1 0,1-5 0,1 1 116,-1-1 1,0 5 0,-1 0-1,-1 0 76,-2 1 0,1 1 0,3 6-79,0 0 0,-3 2 125,-1 2 1,-4 1 0,3 5 32,-2-2 1,4 0 0,-4 4 53,2-4 0,-3-3 9,5-5 1,-1 0-1,4-1-40,1-3 0,-2 1 0,-2-4 0,0 0 4,0 0 0,1 3 1,-1-3-1,0 0 75,0 1 1,-2 3 0,2-1 27,0 2 0,-3 4-91,-2 2 1,1 4 0,0 7-73,-3 2 1,0-1 0,-2-3-691,0-1 0,5-1 0,2-1 0,1-3 755,1-2 0,4 5 0,7-3 0</inkml:trace>
  <inkml:trace contextRef="#ctx0" brushRef="#br0" timeOffset="14">13271 6809 8685,'-13'4'513,"1"0"1,-2 9-1,-1-4-154,-2 1 1,1-1 0,3 4-1,1-1 58,-1 1 1,5-1 0,1 1-270,2-1 0,2-4 0,7-1-218,4-1 1,3-4 0,2-4 0,-1-4-171,1-1 1,-1-1-1,0-4 1,1 0 2,-1 4 1,-1-3 0,-1 3 164,-2-3 0,-4 0 0,3 1-120,-1 2-44,-2 0 0,-10 1-465,-2 3 0,3 4 0,0 4 701,4 4 0,1 3 0,0 1 0</inkml:trace>
  <inkml:trace contextRef="#ctx0" brushRef="#br0" timeOffset="15">13630 6796 8907,'-12'0'410,"-1"0"1,1 0 0,-2 0 0,-1 2-44,-2 2 1,-5-1 0,2 5 0,-2 2-41,1 1 1,-1 1 0,5 0 0,4 1-184,3-1 0,3 1 0,4-1-229,-1 1 0,7-2 0,8-3 1,6-4-165,2-3 1,2-1 0,5-1 0,1-3 30,2-4 0,0-3 1,-4-2-1,-2 1 63,-2-1 0,1 0 0,-5-3 0,-2 0 91,-1 1 0,-2-5 0,0 0 1,1-4 71,-1-1 1,-1-1 0,-1-1 0,-3-4 68,-2 0 0,4-6 0,-5-5 0,-2 4-40,0 3 1,-2 1-1,0 6 1,-2 5 418,-2 5 1,3 4-1,-5 3 7,1 3 0,4 4-547,-4 8 0,4 8 0,1 9 0,0 2-75,0 2 1,0 11 0,1 5-1,2 6-6,1 3 0,5-1 0,-5-1 0,0-2-481,1-5 0,-3-3 646,2-5 0,3-3 0,0-5 0</inkml:trace>
  <inkml:trace contextRef="#ctx0" brushRef="#br0" timeOffset="16">14449 6635 8061,'-9'-4'0,"3"-1"0,-1-1 488,0 1 1,4-5-1,-2 3 1,0-1-36,1 0 0,6 1 0,6-2 0,3 5-445,1 3 1,1 5 0,-1 1 0,1 2-139,-1 3 1,-5 5 0,-3 3 0,-3 1 90,-1 3 0,-1-2 0,-3-1 0,-4-1 81,-3-3 0,-6-1 0,0-2 1,2-1 0,2-2 1,2 2-245,2-3 1,4-1 0,6 0-243,3-2 1,4 3 0,6-2 2,-1 1 0,2-3 0,-7 4 239,3 2 0,-4 1 0,-3 1 88,-2 1 1,-8-5 0,-2 0 0,-3 1-53,-2-3 0,-3 5 0,-2-4 0,0 2 165,0-1 0,-4 0 0,3 5 0</inkml:trace>
  <inkml:trace contextRef="#ctx0" brushRef="#br0" timeOffset="17">14771 6722 8161,'-1'-11'966,"-3"3"1,4-3-1,0 4-667,7 0 1,4 0 0,1 4 0,0-1 0,1 1 0,1 2 0,1 1-254,1 0 1,1 1-141,-5 4 1,-5 3-1,-3 7 1,-2 2-119,-2-2 0,-6 0 1,-2 0-1,-3 2-84,-2-2 0,-3 3 0,-1-2 111,2-1 0,1-1-31,2-2 1,8 1-89,8-1 0,4-5 0,13-3 0,1-2-39,1-2 0,2 0 1,1 0-1,2 0-7,1 0 0,0-4 0,-4-1 0,-1 1 350,1-1 0,0-2 0,0-6 0</inkml:trace>
  <inkml:trace contextRef="#ctx0" brushRef="#br0" timeOffset="18">15267 6449 8506,'6'-7'407,"2"3"0,3 4 0,1 4 0,1 6 1,1 4 278,2 2 0,2 10 0,4 1 0,-4 2-382,-4 1 1,1 4 0,-8 1 0,0 3-136,-3 4 0,-3-1 1,-2-4-1,-3-1-399,-4-3 1,-5 2 0,-3-5 0,-5 0-87,-2 1 1,-6 2 0,0-4 315,1-2 0,2 5 0,1 0 0</inkml:trace>
  <inkml:trace contextRef="#ctx0" brushRef="#br0" timeOffset="19">17463 6214 8020,'0'-9'149,"0"1"89,0-2 1,-6 5 0,-4 1-1,-5 2 1,-5 2 0,-4 0 0,-2 0-1,-2 2 1,-2 1 164,-2 1 1,-1 4 0,-3-3-268,3 2 0,4-3 0,9 3 0,3 0-58,3 0 0,3-3 0,3 5-238,4 0 1,8-2 0,6 0-1,4 0 19,2 0 0,5-3 1,-3 3-1,1 0 54,3 0 1,-4-1 0,-3 5 0,-5 0 125,-6 3 0,-3 3 0,-3-1 1,-7 6-55,-7 6 0,-6 4 1,-5 3-1,0 0-21,-2-2 0,1-1 0,6 2 0,3-2 27,1-2 1,2-5-1,3-6 1,2 1 13,3-1 1,-2-4-1,6 3 1,1-2 7,2 1 0,1-1 1,0-3-10,0-1 0,0 1 1,0-1 38,0 1 1,4-1 0,2 0 123,1 1 0,-3-1 32,4 1 0,-4-7 1,4-1-115,2-4 1,2-1 0,4 0 0,1 0-62,3 0 0,5-4 1,5-2-1,2-1-595,2-2 1,0-1 0,1 0 0,-3 4-380,-2 0 1,-2-2 949,-8 4 0,4-6 0,-5 3 0</inkml:trace>
  <inkml:trace contextRef="#ctx0" brushRef="#br0" timeOffset="20">18207 6536 8078,'8'0'-690,"-1"-1"460,-2-3 1,4 1 0,-4-4 0,1 0 641,-1 0 1,3 3 0,-3-4-30,-3-2 1,1 3-1,0-1-5,1-2 1,0-1 0,-5 0-215,-3 3 1,-2-3 0,-4 4-1,2 0-51,-2 3 1,-5-2 0,-1 2 0,1 2-37,1 0 0,-3 2 0,1 2 0,-1 2-31,-1 4 0,5 4 0,-3 5 0,5 4 22,3 2 0,5 7 0,-1 3 1,3 2-164,1-2 0,1 1 0,3-6 0,5-3-138,2-3 0,1-7 1,0 0-1,2-4 50,3-3 0,-2-5 1,4 1-1,-1-2 80,-3-2 0,3-6 0,-1-2 0,-1-3 31,2-2 0,-4 1 0,2-2 0,-2-1 86,-1-1 1,-5-2-1,0 3 1,0-3 168,-1-2 1,-1 5-1,-6-1 1,0 2 336,0 1 1,0 1-329,0 0 1,0 6 0,0 6 0,-2 7-111,-2 4 0,-1 7 0,-5 3 0,2 3-144,-2 5 1,1-2 0,-1 3 0,2-1-39,-2 0 0,3 1 0,-1-4 0,0 0-258,1-2 1,1-8-1,6 1-374,0-3 1,2-6 0,2-1 731,4-2 0,9 0 0,2-5 0</inkml:trace>
  <inkml:trace contextRef="#ctx0" brushRef="#br0" timeOffset="21">18814 6511 8092,'0'-12'292,"0"4"1,-1 1 0,-3 1 160,-4 3 1,-8 2 0,-1 1 0,-3 0-101,-2 0 1,3 1 0,-2 4-254,-1 3 0,3 3 0,0 1 0,-1 2 0,2 1 108,0 2 1,3-1 0,6-3 0,2-1-420,1 0 0,2 1 1,4-1-1,1 1-26,4-1 0,2-5 0,5-3 0,0-3 78,1-1 1,0 0-1,3 0 1,0-1 125,-1-3 0,-1 1 0,0-5 1,1-2 43,2-1 0,-1-1 1,-5-1-1,-1 1 35,-2 0 0,0-1 0,5 2 1,-2 2 341,-3 0 0,-1 5-134,-3-4 1,-3 7 13,4 1 0,-4 6 1,-1 10-280,0 0-92,0 6 206,0-3 5,0 6-246,0 0 101,0 0 0,0-2 1,0-1-1,0-1-13,0 1 1,0-4-1,0-1 1,0-4 25,0 0 1,0-1 0,0 0-91,0 1 1,0-1-1,0 1-184,0-1 0,0-4 1,0 1-64,0 0 1,-1 2-1,-2 2-474,-1-1 1,0-4 0,5-1 834,3-1 0,3-2 0,5-4 0</inkml:trace>
  <inkml:trace contextRef="#ctx0" brushRef="#br0" timeOffset="22">19137 6834 7983,'12'0'344,"1"0"0,-1 0 1,2 0-1,2 0 0,5-2 1,4 0 37,4-3 1,1 1 0,5 4 0,-2 0-403,1 0 1,0-4 0,0 0 0,-5 1-361,-3 2 1,-2 0-1,0-2 1,-2-1-266,-1 1 0,-6 1 0,1 2 645,-2 0 0,-1-5 0,-1-2 0</inkml:trace>
  <inkml:trace contextRef="#ctx0" brushRef="#br0" timeOffset="23">20203 6586 7336,'2'-13'0,"1"1"0,2 1 0,1 1 259,-1 2 0,1 0 1,-4-5-1,4 1 1,-1-1-1,1 1 462,-3 0 1,-2-1 0,-2 1-481,-3-1 0,1 7 1,-6 0-1,-2 2-114,-4 0 0,0 0 1,-6 5-1,-1 3-97,-1 4 1,0 5 0,1 3 0,1 6-81,-1 6 0,4-1 0,3 7-86,5 0 1,0-4 0,6-2 0,2-5 0,2-3 52,4-2 1,7-2 0,7-5 0,0-3-169,-1-4 1,6-2-1,-4-2 1,1 0 63,1 0 1,-6-6 0,3-2 0,-1-3 82,-1-1 1,-1-1 0,-5 1 0,-2-2 171,2-2 0,0 0 0,-1-3 0,-2 0 287,-1 0 1,-2 3 0,-4-2 346,0 1 1,0 3 4,0-3 0,1 10-631,3 7 0,-2 7 0,2 10 0,-3 3-151,-1 4 0,4 5 1,1 1-1,-1 2-179,1 2 0,-3-2 1,2 0-1,-3-2-26,-1-2 1,0-6 0,0-3-1,1-1 0,4-3 0,-3-1 0,5-2-514,-1 1 0,-2-5-1012,-4 0 1806,0-5 0,0 2 0,0-5 0</inkml:trace>
  <inkml:trace contextRef="#ctx0" brushRef="#br0" timeOffset="24">20873 6424 8116,'0'-8'698,"0"0"1,-1 5-1,-3 0 1,-5 6-1,-2 7 1,-1 5-92,0 6 1,-2 3-1,-1 5 1,-2 4-484,2 3 1,1 6-1,2 0 1,-1 0-453,1-4 0,1 5 0,1-10 0,3-3-17,2-2 1,1-7-1,4-2 1,1-1 115,3-3 1,-1-5 0,5-4 0,3 0 135,4-3 0,-1-2 0,3-1 0,-2 0 65,1 0 0,-2-5 0,4-4 1,-1 0-121,-1 0 1,1-2-1,-5 3 1,1-3-110,-1-1 1,-4 1 0,-1 1-1,-1 2 112,-4-2 0,-2-1 0,-4 0 74,-4 3 1,-7-2 0,-3 6 0,-1 1 193,-3 2 1,0 1-1,-1 0 1,3 0-128,-2 0 0,0 1 1,0 2-1,2 3-379,2 0 1,-2 1 382,3 2 0,1 2 0,3-5 0</inkml:trace>
  <inkml:trace contextRef="#ctx0" brushRef="#br0" timeOffset="25">21717 6747 8031,'0'-8'-31,"0"-1"437,0 0 0,5 3 0,3 1 1,5 1-1,2-1 0,3 3 1,1-1-1,2 0-10,-2-1 1,7 0 0,-4 4-1,0 0-466,2 0 1,-5 0-1,0 0 1,-1 0-1281,-3 0 1,-1 0-1230,-1 0 1198,-1 0 1381,-5 0 0,-7 0 0,-7 0 0</inkml:trace>
  <inkml:trace contextRef="#ctx0" brushRef="#br0" timeOffset="26">21717 6883 7760,'-9'4'-16,"1"1"1,5 4 1257,-1-1 1,4 4-904,4 0 1,3-5 0,6-2 0,-1-1-15,0 1 0,2-1 0,1-4 1,3 0-402,1 0 0,-2-2 0,4 0 1,1-4-204,1-1 0,2 3 0,0-3 0,-2 0-481,-2 0 1,2 5-1,-3-4 1,-1 2-843,-3 0 1602,4-6 0,-1 9 0,6-5 0</inkml:trace>
  <inkml:trace contextRef="#ctx0" brushRef="#br0" timeOffset="27">22510 6586 9375,'0'-13'0,"0"1"0,2-1 0,2 2 0,4 2 0,3 2 363,1 1 1,6-2 0,3 4 0,2 0 0,2 0 0,0 0 0,-1 1 0,-2 1-231,-2 2 0,0 0 1,0 0-1,-3 0-152,-3 0 0,-2 5 0,-1 0 1,-1 1-115,-2-1 1,-5 5 0,1-2 0,-3 3-126,-1 1 0,0 1 1,0-1-1,-1 1 206,-3-1 0,-3 0 0,-6 1 0,1-1 116,0 1 1,-5 3 0,-1-1 0,0-2 5,0-4 0,2 0 1,3 2-1,1-2-53,-1 0 0,2-5 0,3 4-111,4 2 0,-1-3-417,0 1 248,7 0 0,5-1 125,5-3 1,0-3 0,1-1 0,-1 0 25,1 0 1,-1 0 0,0 0-95,1 0 0,-1 0 237,1 0 1,-2 2 0,-2 1 180,0 1 1,-7 5-189,3 0 0,-4-2-53,-1 1 0,0 0 0,-1 3-30,-4-3 1,3 3 0,-7-4 0,0 2 67,-2-1 0,-2-1 1,1 2-1,-2 0 112,-2 0 1,0-2-1,-4 1 1,-2 1 47,-2-2 1,-1 2-1,2-5 1,1 1-55,1 0 1,6-4-1,-1 5 1,2-2-160,1 0 1,1 0-372,0-4 0,5 2-975,3 2 913,2-3 0,4 5 477,2-6 0,3-6 0,5-1 0</inkml:trace>
  <inkml:trace contextRef="#ctx0" brushRef="#br0" timeOffset="28">23825 6660 8070,'5'-12'317,"2"-1"0,4 1 360,-2-1 1,-7 8 0,-9 5 0,-6 8 0,-7 6-299,-6 3 0,-5 3 0,-11-3 0,-3-1-425,-4 2 0,0-5 0,-1 0 0,3-4-454,6-4 0,1 3 0,11-3 1,3-3 248,4 0 0,5-4 0,9-2 0,4-4 176,3-3 0,10-7 1,5-3-1,4-2-21,4-2 1,6-1 0,2-2 0,2-1 76,2 2 0,-2-4 1,-1 1-1,0 0-7,-4 0 0,-2 1 0,-4 4 0,-5 0 174,-2 0 1,-7 2 0,-3 2 0,-3 5 189,-1 2 0,-1 1 1,-3 2-1,-4 3-177,-3 4 0,-2 3 0,-1 2 0,-1 4 240,-1 8 0,-1 5 0,3 7 0,1 1-297,0 3 1,0 7 0,8 6-1,4 2-450,4 3 1,5 0-1,9 0 1,3-3-151,4-1 1,-1-7 0,-1-8-1,-3-1-180,-1-3 0,-1-4 0,-5-4 1,-1-2 675,-2-2 0,2 1 0,-5-1 0</inkml:trace>
  <inkml:trace contextRef="#ctx0" brushRef="#br0" timeOffset="29">18591 7727 7977,'6'-20'0,"-1"2"0,5 6 0,-3-2 216,-2-2 0,-1 2 0,-4-3 0,0 4 1,0 0-1,-1 1 136,-3-1 0,-3 2 0,-7 3 0,-1 4-174,-2 3 1,-3 1 0,2 0 0,0 1-106,0 3 1,-4 7 0,1 7 0,-1 1 16,2 3 0,2 2 0,5 1 0,2-1-105,3 1 0,2-1 0,6-2 0,0-3-179,0-1 1,6-2-1,2-4 1,5-4 142,3-4 0,-1-3 1,6-1-1,0 0-98,-2 0 0,4-4 1,-3-1-1,0-2 76,1-3 1,-4-5 0,2-2-1,-1 2 16,-3 1 0,0-2 1,-1-1-1,0 2 21,-3 1 1,-2-2 0,2-1 152,-2 2 1,-2 7-137,-3 4 0,-3 9 0,3 8 0,-2 6 203,-2 4 1,-2 2-1,-1-1 1,-2-1-14,-2 2 0,4-7 1,-2 7-1,1-3-270,-1-3 1,-3 3-1,3-5 1,-1-2-443,1-1 1,1-2 78,4 0 1,0-3-857,0-1 1318,5-5 0,-4-3 0,5-7 0</inkml:trace>
  <inkml:trace contextRef="#ctx0" brushRef="#br0" timeOffset="30">19186 7541 8259,'0'-13'783,"0"6"0,-1 2 0,-3 5 0,-4 1-421,-3 3 0,-2 5 1,-1 9-1,-1 5-92,-1 5 0,-5 6 0,5 0 0,-1 5-140,-1 2 1,4 5 0,-2-5 0,2-1-145,2-1 0,5 2 1,3 0-1,2-2-418,2-5 0,6-3 1,2-8-1,3-2 225,1-5 1,6-3 0,2-5 0,0-4 23,1-2 0,-2-8 0,3-4 0,-2-2 100,-3 0 0,0-8 0,-5 8 0,1-3-29,-1-3 0,-1 4 0,-2-3 0,-5 4-71,-3 0 0,-1 1 1,-1 0-1,-3 0 74,-5 4 1,-3-1-1,-3 4 1,-3 3 50,-2 0 0,0 2 0,-4 0 1,2 0-96,2 0 1,0 6 0,0 2-1,3 2 153,3-2 0,2 3 0,0-4 0</inkml:trace>
  <inkml:trace contextRef="#ctx0" brushRef="#br0" timeOffset="31">19980 7739 7993,'0'-7'240,"2"-2"0,2 4 0,4 1 0,3 0 0,1-1 161,1-2 1,5 3 0,2-3 0,4 0-350,1 0 1,-1 3 0,1-3-236,0 1 0,1-2 0,0 4 0,1 1 1,-5 2 108,-3 1 0,-3 0 0,-3 0 74,-1 0 0,-5-6 0,-1-1 0</inkml:trace>
  <inkml:trace contextRef="#ctx0" brushRef="#br0" timeOffset="32">19856 7938 7991,'13'-1'137,"0"1"0,2-1 485,2-3 1,5 3-1,-1-4 1,2 3-145,2-2 1,4 2-1,1-3 1,1 1-512,-1-1 1,3 1 0,-4 3 0,-2-2-669,0-1 0,-7 0 0,0 4-762,-2 0 1463,-2 0 0,-4-6 0,1-1 0</inkml:trace>
  <inkml:trace contextRef="#ctx0" brushRef="#br0" timeOffset="33">19819 8148 8732,'0'13'842,"5"-2"0,4-3 1,3-2-501,5-1 1,2-4 0,6 4 0,0-4-196,-1-1 0,1-1 0,1-2 0,2-3-203,1-1 0,0 1 0,-4-4 0,-2 2-3374,-2-2 3430,2 4 0,-4-10 0,6 2 0</inkml:trace>
  <inkml:trace contextRef="#ctx0" brushRef="#br0" timeOffset="34">20749 7888 7953,'-21'0'87,"1"0"1,3 5-1,-2 2 1,1 2 634,3-1 1,1 0 0,2 5 0,-1-1-375,1 0 1,5 5 0,3 1 0,2 0-510,2 0 1,6 2 0,4-3 0,5-2 60,5-1 0,4-7 1,1-3-1,0-3-84,-1-1 1,1-1 0,0-3 0,0-5-150,0-2 0,-5-1 0,-1 0 0,-1-1 67,-2 1 0,-3-1 0,-2 1 1,-2 0 208,-5-1 1,-3 1-1,-1-1 1,-1 1 73,-3 0 0,-7 3 1,-6 1-1,1-2-115,-2-1 0,4 3 0,-3 1 1,2 2 52,-1 2 1,2 1 0,-3 2 44,4 0 0,6 6 0,1 1 0</inkml:trace>
  <inkml:trace contextRef="#ctx0" brushRef="#br0" timeOffset="35">22175 7838 8355,'-12'-4'0,"-2"0"0,-1 1 0,-3 2 0,-1 1 328,-3 0 1,-3 5 0,-4 5 0,-3 4 0,1 4 0,3 0-1,5 2 1,3 2 38,2 5 0,3 1 0,7 1 0,4 4-405,3 3 1,1 0 0,0-1 0,1-4-302,3 0 1,3-4 0,5-5 0,2-2-202,3-3 1,-4-6 0,5-6-1,0-4-496,3-1 0,2 0 1036,2 0 0,5-11 0,2-3 0</inkml:trace>
  <inkml:trace contextRef="#ctx0" brushRef="#br0" timeOffset="36">22361 7962 8205,'-12'2'0,"1"2"0,1 4 513,2 3 0,0 2 1,-5 0-1,1 4-63,0 3 1,-1 4-1,-1 1 1,1-2-180,0-2 0,-2 2 1,8-3-1,-1-1-170,0-3 0,5-2-291,-1-1 0,4-7 0,4-1-20,4-4 1,3-8 0,2-4 0,-1-4-48,0 0 0,5-3 0,-1 0 0,0 0 212,-3 0 0,0 2 0,-2 3 1,-2 1 105,0-1 1,-5 6-50,4 3 0,-5 4 1,1 4-1,-3 5-159,-1 2 0,0 5 1,0 1-1,0-2-63,0-1 0,0-2 0,2 1 176,2-1 1,-1-5 0,5-3 24,2-3 1,1-2 0,1-2 0,0-2 46,1-2 1,-1-1-1,1-3 1,-1 1 176,0 2 0,-1-1 0,-1-2 0,-3 2 212,-1 0 1,2 5-274,-4-4 0,0 7 0,-4 1-123,0 7 0,0 4 0,0 1 0,0 2-401,0 2 0,0-2 1,1 3-1,4-4-270,3 0 1,3-2-1,3-3 1,1-4 639,1-2 0,12 3 0,-2 2 0</inkml:trace>
  <inkml:trace contextRef="#ctx0" brushRef="#br0" timeOffset="37">22895 8086 8087,'-13'13'317,"1"-1"1,0-1 103,-1-3 0,-3 8 0,-1-4 0,2 2-100,1 0 1,2-2 0,-1-1 0,2-1 260,3-2 0,2 0-602,6 5 0,2-7 0,2-1 0,4-4-206,3-1 1,3-4 0,1-2-1,2-1-24,-2-2 0,3-2 1,-2-2-1,0 1 68,-3 0 0,-2-1 0,-1 1-12,-2-1 0,-5 1-119,1 0 1,-4 5 0,-4 3-991,-4 2 1303,2 2 0,-5 6 0,4 1 0</inkml:trace>
  <inkml:trace contextRef="#ctx0" brushRef="#br0" timeOffset="38">23217 8161 7960,'-23'-13'86,"2"1"0,-1 4 0,6 1 0,0 1 2350,3 4-1894,0 0-768,6 2 0,2 6 0,5 2 268,0 3 0,-2-3 0,-2 0 75,-4 2 0,-7-3 0,-2 0 0,2 0 214,1 0 1,-2-3 0,-1 3 271,2-2 1,1 3-643,2-3 0,6 3 0,6-4-324,7-1 1,10-2 0,4-1 0,2 0-34,2 0 1,0-1-1,1-2 1,1-2 190,2-2 1,-1-2 0,-6-4 0,-3-3 156,-1 0 0,3-2 0,-5 3 0,-1-3 64,-1-1 0,-3-2 1,-1-3-1,-3 2 109,-2 2 1,4-1 0,-5-4 0,-2 1-2,0-1 1,-2-1 0,0-3 0,0-3 181,0 0 1,0-4 0,0 5-1,0-1 18,0 3 1,-6 8 0,-1 5 0,-1 3-79,0 5 1,4 3 0,-5 6-181,0 3 0,-2 9 1,0 9-1,1 5-27,2 6 1,4 4 0,-3 3 0,1 2-278,4-2 0,0-2 0,2 1 0,0 1-489,0 1 0,6-1 0,2-5 0,3-4-537,1 0 0,5-4 1264,-1-6 0,12-3 0,-2-6 0</inkml:trace>
  <inkml:trace contextRef="#ctx0" brushRef="#br0" timeOffset="39">23813 7863 7686,'0'-12'818,"0"-1"1,0 1 0,0-1-327,0 1 1,5 5-1,2 2 1,1 1 0,0-1-1,2 3 1,1 0-202,2 2 1,-7 2 0,-1 2 0,-4 4-276,-1 3 0,0 1 0,-1 2 0,-4 1-91,-3 2 1,-3-1-1,-1-3 1,-1-1-23,1 1 1,1-1-1,1-1 1,3-1-152,2-2 1,1 0-122,4 5 0,5-1 6,3 1 0,2-1 0,-2 0 198,-3 1 0,-5-1 1,-5 1-1,-4 0 77,-6 4 1,-5-3 0,-5 2-1,1-2-277,-1-2 1,-3 3 0,2-1 0,4-3-745,3 0 1,4 0 1108,6 2 0,4-6 0,5-2 0</inkml:trace>
  <inkml:trace contextRef="#ctx0" brushRef="#br0" timeOffset="40">23937 7962 8014,'6'-5'-2,"1"3"0,-4-3 0,3 1 576,0 0 1,-1-1 0,1 4 0,1-2 478,0-1 0,2-1 0,3 2-637,0-1 1,1 0-1,-1 4-421,1 0 0,-7 1 1,0 2 131,-1 1 0,-3 6 0,2-2 1,-4 3-438,-4 1 0,-3 1 1,-5-1-1,-1 1 83,1-1 0,-5 0 1,1 1-1,1-1 46,1 1 0,5-1 0,3 0 1,0 1-181,3-1 1,9-4 0,6-1 0,8-1-138,3-3 1,6-2 0,1-1 0,2 0-181,2 0 1,1 0 0,-2-1 677,-4-4 0,-3-1 0,-1-7 0</inkml:trace>
  <inkml:trace contextRef="#ctx0" brushRef="#br0" timeOffset="41">24408 7689 9352,'0'-12'997,"0"0"1,0 6 0,0 6-1,0 7-393,0 4 1,0 7 0,0 3 0,0 3-44,0 5 0,-6 3 0,-3 5 0,-5 0-1018,-3 1 1,-6 6-1,-2 4 1,-7 4-602,-3 1 0,12-26 1,0 1-1,-24 24 1058,0-4 0,1 2 0,-4-6 0</inkml:trace>
  <inkml:trace contextRef="#ctx0" brushRef="#br0" timeOffset="42">24544 7268 7896,'-4'-8'122,"-1"1"0,-1 0 441,1 0 0,2 0 0,8-3 0,6 3 0,6 1 0,4 0 0,3 0-239,4 4 0,6-4 0,-2 2 1,1 1-197,0 2 0,-9 1 0,0 0 0,-2 1-87,-2 3 1,-2 2-1,-7 4 1,-3-1-178,-4 5 1,-2-2-1,-2 6 1,-2-1 330,-2-1 0,1 5 1,-5-3-1,0 0 23,1 0 0,0 4 0,4-1 0,0 2-138,5 2 1,3 5 0,9 5 0,1 5 299,2 5-386,-1 3 1,-7-1-1,-3 0-1075,0 0 783,-2 4 0,-9-11 1,-5 5-456,-5 2 516,-4 7-165,-6-3 0,0 0 308,0-6 1,2-6-1,1-2 522,1-7-279,6-3 0,-6-8 0,7-3 1,3-2 205,0-1 1,4-5-636,-1 0-1748,5-5 1186,-2 2 1,3-5 0,-2 0-612,-4 0 981,-3 0 639,-1 0-72,-6 6-210,-2-5 72,-10 5 0,3-1 0,-7 2-240,0 0 143,-13 4 1,0-5-86,-11 2 7,-10 3 1,30-8 0,0 1 0,-6 2 0,1 0-1</inkml:trace>
  <inkml:trace contextRef="#ctx0" brushRef="#br0" timeOffset="43">4465 9215 7933,'0'-12'0,"1"-1"295,3 1 0,-2 3 162,2 1 1,1 0 0,0-4-1,-3-1 590,0 1 0,-2-1-536,0 1 1,0 4-455,0-1 0,-6 7 0,-2-3 1,-3 4-1,-3 1 39,-2 0 0,-4 0 0,-5 0 0,2 1-362,2 4 1,-2 7 0,4 9 0,-1 2 144,4 2 0,2 4 1,3 1-1,3 1 39,4-1 1,2-1-1,2-6 1,2-1-89,2-1 1,3-7-1,5-2 1,0-5 15,1-2 0,5-5 0,1 2 0,0-8 20,-2-5 1,1 2 0,0-9-1,0 1-37,0 1 0,-2-6 1,-4 2-1,-1 0 135,-2-1 0,2 2 0,-4-2 0,0 3 31,-3 0 1,-3 4 0,-1-2 660,0 2 0,-1 7-462,-3 3 1,-2 10 0,-4 6 0,3 7 9,2 5 0,-3 1 0,2 1 0,1 1-225,-1 2 0,2 0 0,4-3 0,0 2-213,0 1 1,0 0-1,-1-4 1,-2-2-259,-1-2 1,0-2-1,4-4 1,0 2-850,0-2 1341,0-7 0,-6 3 0,-1-4 0</inkml:trace>
  <inkml:trace contextRef="#ctx0" brushRef="#br0" timeOffset="44">4887 9128 9564,'0'-12'748,"-2"5"1,-2 3-1,-4 2-531,-3 2 1,-7 6-1,-1 2 1,-2 5 0,2 3-1,-1 5 1,2 4-1,0 2-183,3 2 0,1-1 0,3-6 1,3-3-504,4-1 1,3-2 294,1-3 1,5-6 0,3-3 0,3-4 138,2-4 0,3-3 0,1-6 1,-2 0 39,-1-4 0,-2 3 0,1-2 0,-1 2 113,1 2 1,-5-1 0,-1 1-1,0 1 886,-1 2-885,-3-2 0,3 16 1,-6-1-1,0 7 35,0 5 1,0 4-1,-2 4 1,0 1-411,-3 0 1,1 0 0,4 0 0,0-2-435,0-2 0,0 1 0,0-4 0,2 0-246,2-1 1,-3-4 0,3-5 935,-2 2 0,3 1 0,2 1 0</inkml:trace>
  <inkml:trace contextRef="#ctx0" brushRef="#br0" timeOffset="45">4688 8558 8392,'0'-20'0,"0"4"220,0 2 1,0 6 0,1-1-1,4 0 1,3-1 0,2 1 767,-2 0 0,4 7 1,-1-3-1,4 4-897,1 1 1,-3 0 0,0 0 0,-1 0-205,1 0 1,-2 6 0,-3 2-1,-3 3-6,1 1 0,-5 1 0,3-1 0,-4 2 18,-4 2 1,1-2 0,-3 4-1,-1-1 140,0-1 0,4 5 1,-1-5-1,3-1 143,1-1 0,5-3 1,5-1-446,5-2 0,0-5 0,7 1 0,3-3 0,2-1-4,1 0 267,-2 0 0,-1 0 0,0 0 0</inkml:trace>
  <inkml:trace contextRef="#ctx0" brushRef="#br0" timeOffset="46">5804 9277 7970,'0'-12'6,"0"-1"0,0 1 0,0-1 0,0 0 1,0-3-1,0 0 0,0 1 335,0 1 0,0 2 0,0-1 0,0 1 0,0-1 0,2 2 0,0 2 985,3 0 0,0 8-1021,-1 1 1,-2 11 0,2 10 0,-3 4-211,-1 3 1,0 3-1,0 3 1,0-1-175,0 2 0,-4-5 0,-2-1 0,1-4-47,-1-5 0,1 1 0,2-7 0,-1-3-2653,1 0 2248,2-6 1,1 0 534,0-10 1,4-3-1,2-7 1,0-1-38,4 0 1,-3-3 0,1 0 0,1-2 14,-3 0 0,4 5 0,-4-2 0,-1 3-52,1 4 0,-1 7 135,-1 0 0,-2 8 0,2 5 0,-3 5-9,-1 3 1,0 3 0,0-3-1,0-2-22,0-1 0,0-2 0,1-1 43,4-3 1,-3 2 0,7-6-24,0-1 0,-2-7 1,1-3-1,2-1-109,1-1 1,-3 1 0,1-6 0,0-1 25,2-1 1,0-1-1,-1 5 1,-3-2 112,-2-3 0,4 4 0,-4-2 0,1 3 295,-1 4 1,1 5-308,-2-1 1,-1 4 0,4 6 0,-1 5 3,1 4 0,-3 6 0,3-3 0,0 0-78,0-1 0,-3 4 1,3-4-1,0-2-463,0-1 1,0-6-1,2-1 1,0-2-282,0-2 1,2-2 0,2-1-925,-1 0 1670,1 0 0,-1-11 0,0-2 0</inkml:trace>
  <inkml:trace contextRef="#ctx0" brushRef="#br0" timeOffset="47">6325 9227 7970,'-8'13'131,"0"-1"0,4 1 0,-3-1 0,0 0 399,0 1 0,3-1 0,-3 1 1,1-1-307,4 0 1,0 1-1,4-2 1,2-2-167,4 0 0,3-7 0,1 3 1,1-4-36,-1-1 1,5-1-1,-1-4 1,-1-1-128,-1-1 0,-6-4 1,1 2-1,-1-2 27,-1-1 0,-2 0 0,-5-1 0,0 1 22,0-1 0,0 1 152,0 0 1,-1 1 0,-3 2 0,-4 5-32,-3 3 0,-2 1 0,1 0 132,-1 0 1,2 1-581,3 3 1,3-1 0,6 4-1268,3-2 1649,3 0 0,5 0 0,1 2 0</inkml:trace>
  <inkml:trace contextRef="#ctx0" brushRef="#br0" timeOffset="48">6747 9227 8068,'0'-8'1199,"-2"1"-602,-2 2 1,-3 1-1,-5 5 1,0 2-263,-1 1 1,-3 5 0,-1 0 0,1 3-158,-2 5 0,4-4 0,-3 4 0,5-3-46,4-2 0,-2 1-204,6-1 1,5-5 0,8-3-1,2-3-185,1-1 0,2-1 0,1-3 164,2-4 1,-1-3 0,-2-2 0,1-1 0,0-1 86,-4-1 1,4-1 0,-5 3-1,0-1 77,1-1 1,-4-2 0,-1 3 0,1-3-23,0-2 0,-4 4 0,2-3 1,0-1-20,-1 1 1,0 0-1,-4-3 1,0 1-25,0-1 0,-1-2 0,-2 0 0,-1 0-1,1 4 1,-3 2 0,2 5 0,0 1 75,-1-1 0,2 8-16,-5 5 0,3 11 0,-1 10 1,0 2 49,3 2 1,2 7 0,1 3 0,0 7-235,0 2 0,-2 7 0,0 5 0,-2 2-1121,1 0 0,3-8 0,4-3 1240,4-9 0,9-9 0,2 1 0</inkml:trace>
  <inkml:trace contextRef="#ctx0" brushRef="#br0" timeOffset="49">7218 9079 8283,'0'-13'0,"0"1"587,0-1 0,2 1 0,2 1 0,4 3 0,2 2 0,-1 2 0,0 0-61,0 1 1,6 2 0,2 1-379,-2 0 1,-1 1 0,-3 3 0,-3 4-74,-4 4 1,-2 0-1,-2 2 1,-2 1-104,-2 1 1,-7 2 0,-5-3 0,-1 2 84,-1-2 1,4-1 0,-2-2 0,3 1-69,5-1 1,-2 1-1,6-1 1,2 0-109,0 1 1,8-1 0,2 1-1,3-1-655,1 0 1,5 1 0,-1-1 0,0 1-172,-3-1 0,0-4 0,-1 1 562,1 0 0,-8 2 421,-5 2 0,-7-2 0,-8-2 1,-3 0 90,-1 0 1,0-3 0,-3-1 0,2-1 84,2 0 1,-2 2 0,2-3-1075,-2 1 860,5 0 0,-3-4 0,6 0 0</inkml:trace>
  <inkml:trace contextRef="#ctx0" brushRef="#br0" timeOffset="50">7466 9190 6805,'2'-12'146,"2"-1"1,3 2 0,4 2-1,-2 2 1061,0 1 0,-1 1 0,4 2 1,1-1-810,-1 1 1,0-2-1,1 0 1,-1 3-415,1 0 1,-1 2-1,0 0-14,1 0 0,-6 6 0,-3 2 0,-3 3-46,-1 2 1,-7 3 0,-4 2-1,-4 0 78,0 0 0,-3 4 1,2-3-1,0 2 44,3-1 1,2-3-1,2 2 1,5-1-181,3-3 1,2-1 0,3-3 0,6-1-434,5-2 0,6-5 1,6 1-50,2-3 1,2-2 0,-4-3 0,2-3 0,-3-1-604,-4-1 1219,2 1 0,-5-10 0,6-1 0</inkml:trace>
  <inkml:trace contextRef="#ctx0" brushRef="#br0" timeOffset="51">7875 8644 7989,'0'-12'93,"0"0"1,7-1 0,4 2 0,6 3 811,2 4 1,-2 2-1,3 2 1,2 2-579,2 2 1,5 8-1,0 9 1,0 5 0,-2 6-1,-2 6 1,-6 5-1,-5 4-183,-6 1 1,-5 3 0,-12 3 0,-11 3-379,-6-1 1,8-22 0,-1 0 0,2-3 0,-1 1 0,-15 29-529,2-4 0,-2-4 0,2-8 1,1-5 204,0-5 0,-1-1 1,4-4 556,-2 2 0,-6 1 0,4 4 0</inkml:trace>
  <inkml:trace contextRef="#ctx0" brushRef="#br0" timeOffset="52">3969 8830 8423,'0'-12'0,"0"0"0,-2 1 0,-2 1 0,-4 3 0,-4 2 413,-5 2 1,-4 3 0,-6 5 0,-4 8-1,1 9 1,-2 9 0,1 11 0,-2 5-12,1 2 0,14-19 0,2 2 0,1 3 0,2 1 0,1 3 0,1 3-311,1 3 0,2-1 1,3-2-1,1-1 0,2 1 1,0 0-1,2-1 1,0 0-283,1 0 1,2 0-1,3 1 1,2-1 0,4-1-1,2 0 1,3-4-1,2-2 37,1-2 1,4-3 0,10 0 0,4-3 0,2-6 0,1-3 153,3 0 0,0-2 0,4-3 0,1-1 0,2 0 0,1-1 0,0 0 0,0 1 0</inkml:trace>
  <inkml:trace contextRef="#ctx0" brushRef="#br0" timeOffset="53">8558 8223 8121,'0'-13'-32,"0"1"0,0 0 1,0-1-1,0 1 307,0-1 0,1 1 1,2 0-1,1-1 1,0 1-1,0-1 1,2 1 388,1 0 0,-3-1 1,4 2-1,2 1-317,1 2 1,1 1 0,2-1 0,1 3-144,2-1 0,-1 5 1,-4-4-1,1 5-308,-1 5 0,-5-3 1,-3 8-1,-2 2-237,-2 4 1,-10 6 0,-4-2 0,-2 4 24,-2 1 1,-4-1 0,2 0-1,1-2 138,3-2 0,7-3 0,5 2 1,3-1 154,1-3 0,7-1 0,5-1 0,7-1-67,5 0 1,5 1 0,0-1 0,-2 1 59,-1-1 0,-6-4 0,-4 1 0,-3 0 220,-5 2 1,-3 2 0,-5-1-109,0 0 1,-9 1 0,-4-1-1,-2-1 57,-3-3 1,5 4-1,-4-4 1,3 1-433,2 0 0,-1 2-578,1-3 0,4 2 1,1-1-222,1 0 1,2-1 1091,4 4 0,6 1 0,1-1 0</inkml:trace>
  <inkml:trace contextRef="#ctx0" brushRef="#br0" timeOffset="54">9587 9004 9282,'4'-8'0,"0"2"534,-1 5 1,-2 5-1,-1 13 1,0 3-1,0 5 1,-1 4-1,-3 3 1,-3 1-273,0 0 0,-4-6 0,4 2 0,-1-2-240,0-3 1,5-4-1,-3-5 1,2-4-763,0-3 638,0-5 0,10-3 0,2-8 0,3-5-82,1-3 1,2-2 0,1-4 0,2 1 3,-2-1 1,3-1-1,0-2 1,0 0 56,-1 0 0,0 7 1,-6 4-1,-1 6 81,-2 3 0,-4 1 1,3 5 155,-1 3 1,2 4 0,-4 7 0,-1 3-36,-2 2 1,3-4 0,0 3-1,0-1-61,2-2 0,-3-4 0,5-2-17,2-2 0,1-5 0,1 1-9,0-3 0,1-6 0,-1-4 0,1-2-32,-1-1 0,-4 0 0,-1-1 0,0 1 31,0-1 1,0 1 165,1 0 0,-1 5-109,-3 3 1,-1 4-1,4 4 1,-2 5-108,-2 6 1,3 3-1,-1 4 1,1-1-108,-1 1 1,3-4 0,-2-1 0,1-4-283,2 0 0,1-1 0,0-1 0,-2-3-426,2-3 1,1 0 0,1-1 873,1-1 0,4-7 0,3-3 0</inkml:trace>
  <inkml:trace contextRef="#ctx0" brushRef="#br0" timeOffset="55">10455 9116 8113,'-12'1'194,"-1"2"1,1 1 599,0-1 1,-1 4 0,1 1-1,-1 2-320,1-2 1,5 3 0,3-3-1,3 3-466,1 2 0,1-1 0,3-1-153,4-3 0,7-1 0,2-4 0,-2 1-12,-1-1 1,-2-3 0,1-4 0,-1-3-260,1 0 0,-1-4 1,-1 3 5,-3-3 0,-2 2 0,-6 1 448,0-2 1,0 3 0,-2 1 0,-2 0 265,-4 3 0,-3 2 1,-1 1 34,-1 0 0,1 0 0,-1 0-424,1 0 0,5 1-515,3 3 0,8-1 1,4 4 599,3-1 0,7-2 0,2-4 0</inkml:trace>
  <inkml:trace contextRef="#ctx0" brushRef="#br0" timeOffset="56">10815 9141 8378,'-13'-7'1056,"0"1"0,-2 8 0,-3 0-384,-2 2 0,1 7 0,-3 0 0,1 6-405,-1 2 0,4-2 0,2 2 1,3-1-230,5-3 1,3-1 0,5-2 0,0 1-200,0-1 1,5-5-1,3-3 1,3-2-38,2-2 1,5-6-1,2-2 1,2-5 2,-1-3 1,3 1 0,-4-6 0,4 0 87,0 2 1,0-4-1,-2 2 1,-3-2 159,-1-2 1,0 1 0,-4 2 0,0 2-9,-3-2 0,-3-2 0,0-1 0,-2 0-73,-1 1 0,-3-7 1,2-2-1,-3-1-60,-1 1 0,-5-6 1,-2 7-1,-2 5-4,1 4 0,0 7 180,-5 0 1,5 10-1,1 10 1,2 12 20,2 6 0,2 9 0,1 5 0,0 6-116,0 2 0,1 0 1,2 3-1,1-3-282,-1-2 0,2 5 0,-1-1-301,-1 2 1,3-4-1,-1-4 1,2-6 0,3-5 589,1-2 0,1-8 0,0-1 0</inkml:trace>
  <inkml:trace contextRef="#ctx0" brushRef="#br0" timeOffset="57">11745 8880 9136,'0'-12'929,"-1"5"0,-2 4 0,-3 6 1,1 6-1,-1 5-196,4 3 0,-4 5 0,2-3 0,1 2-786,2-1 0,1 1 0,-2 4 0,0-2-439,-2-2 1,-1 2 0,5-2-1,0 1-1013,0-1 1,0-3 0,2-7-1320,2-3 2824,-3-2 0,10-6 0,-4 0 0</inkml:trace>
  <inkml:trace contextRef="#ctx0" brushRef="#br0" timeOffset="58">12018 8892 8341,'-13'0'1257,"1"0"0,0 0-809,-1 0 0,6 6 1,3 2 289,3 3 0,1 2 0,0-1-239,0 0 0,0-3-221,0-1 1,0-4 571,0 4-217,0-5-250,0 3 1,-2-6 349,-2 0-761,3-6 1,-3 5-1,8-3-497,4 2 0,3 2 93,2 0 0,-5 4 0,-1 2-106,-2 1 1,-1-3 294,-4 4 0,0 1 0,0 3 89,0 0 1,0 1 0,0-1-137,0 1 0,0-1-81,0 0 0,0 1 55,0-1 1,-2 1 0,-7-1 12,-7 0 0,-8-3 0,-4-1 0,-4 2-76,0 1 0,-2-3 1,5-1-1,1 0-271,2-1 0,7-1 0,2 2 650,3-2 0,-4-1 0,-1-4 0</inkml:trace>
  <inkml:trace contextRef="#ctx0" brushRef="#br0" timeOffset="59">11819 8992 8295,'2'-13'0,"3"2"0,6 2 645,5 0 1,10 5 0,-2-3 0,3 2 282,-1 2 1,0-2 0,3-1 0,3 1-713,-1-1 1,4 2 0,-5 3 0,0-2-353,1-1 1,-2-2 0,-4 3-1,-1-1 136,1 1 0,0-3 0,0-1 0</inkml:trace>
  <inkml:trace contextRef="#ctx0" brushRef="#br0" timeOffset="60">3696 11646 7531,'12'0'518,"1"0"1,-1 0-1,1 0 1,-1 0 0,0 0-1,1 0 151,-1 0 0,6 0 0,3-2 0,2 0-299,2-2 1,1-2-1,3 3 1,4-1-212,3 1 1,3-2 0,1 1 0,1 1-376,-1 2 0,3-4 0,-2 1 0,-1 2-244,-2 0 1,-2 2 0,-3-1 0,-5-2-97,-6-1 0,0 0 0,-5 4 0,-2 0-510,-2 0 0,-4 0-486,-1 0 1552,-5 0 0,-3-6 0,-7-1 0</inkml:trace>
  <inkml:trace contextRef="#ctx0" brushRef="#br0" timeOffset="61">3659 12067 11041,'12'0'0,"0"0"0,2 0 0,3 0 0,3-1 451,4-3 1,6 1 0,3-5-1,3 0 1,1-1 0,1 3-1,0-1 1,1 1-201,-2 1 0,2-1 0,-11 3 0,0-1-698,-2 1 1,-1 1-1,-2-1 1,-1-1-205,-1 1 1,-6 2-1,3-1 95,0-2 1,-4 3 0,2-3-20,-2 2 0,-6 2-387,1 0 522,-6 0 119,-9 0 1,2 4 0,-9 1 320,2-3 0,5 1 0,-3 1 0,1-2 0,-4 3 0</inkml:trace>
  <inkml:trace contextRef="#ctx0" brushRef="#br0" timeOffset="62">3646 12477 8040,'0'-9'647,"0"1"1,2 5 0,2-1 0,5 3 0,5 1 0,6 0-1,2-1 82,4-4 0,11 3 1,3-7-1,4 1-604,3 1 0,4-4 0,-7 3 1,0-3 41,-3-1 1,2-1-1,-2 1 1,-2 1-358,-5 2 1,1 0 0,-5 5 0,1 0-333,-1-2 0,-3 5 0,-4-3 0,-4 2-316,-1 2 0,-2 0 0,-3 0-1251,-1 0 2089,-5 0 0,-2 6 0,-5 1 0</inkml:trace>
  <inkml:trace contextRef="#ctx0" brushRef="#br0" timeOffset="63">6152 11497 8126,'-5'-8'79,"1"-1"1,2 0 621,0-2 1,4 2 0,2 1-578,4-1 0,3 2 1,1 0-1,1 1 1,-1 4-1,1 0-159,-1 2 0,5 0 0,-1 0 1,-2 2 115,-5 2 1,1 3 0,-6 6 0,-1 4-1,-2 4 1,-1-2-1,-1 2 1,-3-1 103,-4-1 0,-5 1 1,-2-5-1,-1 1-69,0 0 0,3-3 0,2 0 0,1-1-159,2 1 0,5-5 1,-1 0 70,2 2 1,8-1 0,2 1 0,3-2-477,2 2 1,-1 0-1,0-1 1,1 0-29,-1 0 1,-1 2 0,-1 2 0,-3-1 391,-2 0 1,-2 2 0,-7 1 121,-4 2 0,-8-1 0,-3-2 1,-2 1-113,-1 2 1,-8 4 0,5-5-1,-1-1-112,0-1 0,3-3 1,2-3-1,4-4 186,4-2 0,-5-2 0,-2 0 0</inkml:trace>
  <inkml:trace contextRef="#ctx0" brushRef="#br0" timeOffset="64">6325 10827 8717,'-7'-5'0,"3"-4"0,3-2 0,1-1 331,0 0 0,1-2 0,5-1 0,5-2 0,5 2 0,2 3 0,1 2 0,-1 3-463,0 2 1,3-4-1,-5 5 33,0 1 1,-3 3 0,-2 5 106,-2 3 1,-4 3 0,-6 3 0,-2 1 178,-1 1 0,-6 6 0,2-1 0,-3 2 7,-1 2 0,3 0 0,2-2 0,2 0-19,2-3 0,2-5 0,2 2 1,3-5-293,5-3 1,3 0 0,5-5 0,2-1-329,0-2 1,7-1 0,-4 0 0,0 0-106,2 0 550,-6 0 0,5 0 0,-4 0 0</inkml:trace>
  <inkml:trace contextRef="#ctx0" brushRef="#br0" timeOffset="65">7280 11609 8498,'0'-13'0,"2"1"1222,2-1 1,-3 5-718,3 0 0,-2 6 0,-2 2-357,0 7 0,0 9 1,0 1-1,0 1-70,0 0 0,-5 3 0,1-3 0,0 0-228,-1 0 0,2-2 0,-4-3 0,2-1-10,2 0 1,1 1 23,2-1 1,2-5-167,2-3 1,-1-4 0,5-4 0,0-4 2,-1-3 1,4-2 0,-3 1 0,2 0-24,-2-1 1,3 1 0,-4-1-257,0 1 590,4 5 204,-4 2 0,0 10 1,-3 3 105,-3 3 0,-1 2-243,0-1 1,0-4-85,0 1 0,6-6 0,2 1-60,3-3 1,2-5 0,-1-2 0,-1-1-10,-3-2 1,3 2-1,-2-1 1,2-1-4,1 3 0,-4-4 0,-1 4 0,0 1 703,0-1-71,-4-3-422,2 7 0,-5 2 0,0 9 0,0 2-87,0 1 1,2 0 0,0 2 0,2 1-179,-1 2 0,4-1 1,1-3-1,3-2-130,2-3 0,-1 2 0,1-5 0,-1 1 262,0-1 0,6-1 0,2-4 0</inkml:trace>
  <inkml:trace contextRef="#ctx0" brushRef="#br0" timeOffset="66">7875 11658 8445,'-5'-7'519,"-3"3"1,-3 7 0,-2 2 0,1 2-204,-1 3 0,2 1 0,2 1 0,2 1-182,1-1 1,2 1 0,4-1-207,0 0 0,0-3 0,2-2 0,2-2-10,4-2 0,3-2 1,1-1-1,0-1-45,-4-3 1,3-2 0,-3-3 0,2 0-114,-2 0 0,2 2 0,-5-2-143,2 0 1,-4 2 5,1-1 1,-3 4 82,-1-5 0,-5 7-166,-3-3 0,2 3-645,2-3 1105,2 4 0,2-10 0,0 4 0</inkml:trace>
  <inkml:trace contextRef="#ctx0" brushRef="#br0" timeOffset="67">8136 11633 8383,'7'-5'1690,"-2"2"-1280,-5-5 0,-1 6 0,-3 1 1,-4 5-212,-3 3 1,-3 1-1,-1 3 1,-2-1-85,2-2 1,1 1 0,2 3-199,-1 0 0,6-3-216,3-1 0,4-5 172,4 1 0,3-3 0,6-1 0,-1 0 65,1 0 1,-1-4 0,0-1 48,1-2 0,-1 0 0,1-3 0,-1 3 43,0 2 1,-3-5-1,-1 2 1,2-3-28,1-2 0,-3 1 1,0 0-1,2-2 12,1-3 1,-3 2 0,0-6-1,2-1 29,1-1 1,1-2 0,-1 0 0,-1-1 29,-2-3 0,-5 3 0,1-4 0,-2 1 0,-2 0 1,0 4-1,-2 6 1,-2 1 120,-4 3 0,-3 6 0,-2 5 0,1 3-57,0 1 1,-1 1 0,-1 3 0,-1 5 0,-1 2 0,-1 7 1,5 2-1,1 5-164,2 4 0,3 4 0,3 8 0,-1 5-235,1 2 0,2-4 0,2-2 0,2-4-108,1-1 1,5-4-1,0-1 1,2-2-326,1-2 0,1-3 0,0-3 693,4-1 0,2-6 0,6 3 0</inkml:trace>
  <inkml:trace contextRef="#ctx0" brushRef="#br0" timeOffset="68">8744 11522 8005,'0'-13'1456,"0"5"-512,0 0 0,1 1-684,3-1 1,-1-2 0,5 6-114,2 1 0,-3 2 1,0 2-205,-2 3 0,-1 3 1,-4 6-1,0 0 14,0 4 0,-4-3 1,-1 2-1,-2-2 56,-3-2 1,-1 1-1,0-1-197,3 1 0,2-1-100,6 0 1,4-3 0,2-2-1,1-2-178,2-2 1,2 0-1,2-1 226,-1 2 1,-5 6 0,-3-2 96,-2 3 1,-4-2-1,-2-1 1,-4 2 314,-3 1 1,-6 2-1,1 3 1,1 0 191,1-1 0,-3-2 0,1-4 0,1 0-423,1 0 0,6 2 1,-1 0-1,1-1-833,1-2 0,-4 0 888,3 5 0,-3-6 0,-2-2 0</inkml:trace>
  <inkml:trace contextRef="#ctx0" brushRef="#br0" timeOffset="69">8979 11522 7876,'0'-13'655,"0"6"1,6-2 0,2 5 0,3 0-1,2-1 1,-1 1 0,0 2-369,1 0 0,-1 2 0,1 0 0,-2 2-160,-3 2 1,1-2 0,-3 7 0,-1 2-227,1 4 1,-2-1 0,-5 4 0,-2-2 47,-1 1 1,-4 3 0,2-3 0,-1-2-128,-2-1 1,-1-2-1,2 1 1,2-1-397,1 0 0,3 1 43,-2-1 1,4-1 0,4-2-60,4-5 1,8-3 0,2-1 0,-1 0 589,1 0 0,10-11 0,-2-3 0</inkml:trace>
  <inkml:trace contextRef="#ctx0" brushRef="#br0" timeOffset="70">9351 11050 9252,'0'-12'0,"2"1"0,2 1 0,4 4 0,3-1 0,2 1 0,-1 1 0,0 3 0,1 5 421,-1 5 1,1 5-1,-1 2 1,0 3 0,1 2-1,-1 7 1,-1 4 0,-1 5-67,-2 1 1,-5 12-1,1 4 1,-3 7-433,-1 2 1,-6-2-1,-6-1 1,-4-3-167,-3-5 0,-3 6 1,-7-3-1,-4 5-896,15-28 0,0 0 0,-3 2 0,-1-1 925,0 0 1,-1-2 0,-4 1-1,0-3 1,-1-3 0,-1 0 0</inkml:trace>
  <inkml:trace contextRef="#ctx0" brushRef="#br0" timeOffset="71">5631 11534 8212,'-7'-7'34,"-4"0"0,2 5 0,-2-2 1,-1 1-1,0 1 439,-1 2 0,-3 0 0,-2 0 1,-1 3-1,-4 5 0,1 9 51,2 5 1,-2 12-1,4 8 1,1 7-359,3 11 1,7-24 0,1 2-1,3 0 1,2 1 0,-1 1-1,1 0-112,-1 0 1,2-1 0,3-3 0,1-1 0,2 1-1,2-1 1,2-1 0,2 1-584,1-3 1,2 0-1,4 0 1,3-3 0,24 19-1,7-4-2152,4-7 2308,-22-19 1,1-4 0,24 5 0,-24-10 0,1 0-1</inkml:trace>
  <inkml:trace contextRef="#ctx0" brushRef="#br0" timeOffset="72">9599 10468 8332,'7'-9'-27,"-1"1"256,-1-2 0,-3-1 0,3 0 1,-1 2-1,0 0 0,1 1 1,-1 0 281,0 0 0,6 1 1,-2-3-1,3 2-313,1-2 0,5 5 0,1-1 1,0 2-148,0 0 1,2 0-1,-3 4 1,-2 0-116,-1 0 0,-2 4 0,-1 1 0,-3 2-12,-4 3 0,-2 1 0,-2 1 1,-2 2 93,-2 3 0,-3-4 0,-6 5 0,-2-1 11,-2-1 1,-4 1-1,3-5 1,0 1 15,1-1 1,4-1 0,6-1-116,2-2 1,3 0 0,9 3-94,6-2 1,7 0 0,2-5 0,3-1-29,0-1 1,1 2 0,-9 1 0,-1 1 75,2-1 1,-8 5 0,1-2 295,-4 3 0,-5 2 0,-4-1 0,-4 0 101,-1 1 1,-1-2 0,-6-2 0,-1 0-481,-1 0 0,-5 2 1,4 2-1,2-1-748,1 1 0,3-1 946,3 0 0,3 1 0,5-1 0</inkml:trace>
  <inkml:trace contextRef="#ctx0" brushRef="#br0" timeOffset="73">10852 11348 9022,'-5'-7'369,"2"7"1,-4 10-1,1 5 1,2 6 0,0 2-1,-1 1 1,-2-2-85,-3-2 1,3 0 0,0 0 0,0-3-184,1-3 0,1 1 1,-2-1-756,2-3 124,1-2 367,4-2 0,1-3 0,3-8-44,5-4 1,-2-3-1,1-2 1,1 1-63,2 0 1,2-1 0,-1 1-1,1-1 123,-1 1 1,0 4-1,1 1 164,-1 1 1,-3 4-1,-3 6 1,1 3 63,0-1 0,-3 5 0,3-2 1,-1 2 481,-4 1 0,1 1 1,0-1-413,1 0 1,0-3 0,-2-2-125,2-2 1,-1-1-22,5-4 1,-4 0 0,3-1 0,0-2-31,0-1 0,0-6 0,2 2 0,-1-3 46,2-1 0,-3-1 0,1 2 1,0 2 56,-1 0 0,0 5 40,-3-4 0,3 8 0,4 3-140,-2 8 1,0 5 0,-3-1 0,1 2-111,2-2 1,2 3 0,2-2 0,0 0-488,4-3 1,-3 0 0,4-2 0,-2-2-116,1 0 0,3-7 0,-3 3 731,-2-4 0,4-1 0,1 0 0</inkml:trace>
  <inkml:trace contextRef="#ctx0" brushRef="#br0" timeOffset="74">11522 11534 7955,'7'-5'268,"-3"-4"0,-4 5 377,-4 4 0,-3 6 1,-6 6-1,1 1-103,0-1 0,-5 0 0,2 1 1,2-1-252,4 1 1,6-1-1,-1 0-333,3 1 0,6-5 1,3-1-1,5-2 61,3-2 1,-1-1-1,5-2 1,-1-2-374,0-2 1,-4 1-1,2-5 1,-3 0-36,-2 1 1,1-4 0,-2 3 0,-3-3-18,-4-2 1,2 1 333,-2-1 1,-2 2 0,-6 3 96,-4 4 0,-3 3 0,-1 1 0,-1 0-244,1 0 1,1 1 0,2 3-377,5 4 595,3-2 0,12 5 0,3-4 0</inkml:trace>
  <inkml:trace contextRef="#ctx0" brushRef="#br0" timeOffset="75">11993 11534 8423,'-12'-7'0,"-1"3"497,1 3 1,-1 1 0,1 0 0,0 0 116,-1 0 0,-5 5 1,-1 4-1,0 2-306,2 1 1,3 0 0,2 1 0,1-1-208,3 1 1,-2-1 0,6 0-192,1 1 0,7-6 0,6-3-22,5-3 0,-1-1 0,4-1-17,0-3 1,-3-3-1,4-7 1,-1-1-1,-1-2-46,1 2 1,-5-3 0,4 0 0,-3-1 44,-2-3 0,0-1 1,-1-2-1,-1 0 74,-2 0 0,-1-4 0,3-1 0,-3-2 55,-2-2 0,-1-1 0,-4 1 0,0 1 3,0-2 1,0 4-1,-1-1 1,-3 2 85,-4 2 1,-3 3 0,-2 5 0,2 3 199,3 3 0,-3 7 0,3 3 0,-3 3-65,-2 1 1,5 11 0,0 5 0,-1 6-90,3 3 0,-4 6 0,6 0 0,1 4-217,2 2 0,2 4 0,2 12 0,2 3-281,2 5 0,0-7 0,4 3 0,0-4-262,3-4 0,4-9 626,2-2 0,1-10 0,9 3 0</inkml:trace>
  <inkml:trace contextRef="#ctx0" brushRef="#br0" timeOffset="76">12998 11162 8904,'0'13'639,"0"0"1,0 4 0,0 4-1,0 2 1,0 4 0,0 5 0,0 5-57,0 2 1,0 1 0,0 0 0,0 0-1081,0-4 1,0-5 0,0-6-1,0-1-265,0-4 1,1-3 0,3-8 761,4 0 0,3-7 0,2 4 0</inkml:trace>
  <inkml:trace contextRef="#ctx0" brushRef="#br0" timeOffset="77">13382 11323 8787,'-12'6'0,"1"2"0,2 3 388,5 2 0,3 0 0,1 4 0,3 2 432,5 0 0,2 5 1,10-3-1,4 1-620,3-2 1,-1 4 0,2-4-1,-5 2-108,-2-1 0,-7 1 1,-2-5-1,-6-1-252,-5 2 0,-2 0 0,-5 3 0,-8-3 32,-9 0 1,-3-1 0,-7 4-1,0-4-130,1-4 1,2 0 0,5-2 0,1-3-342,4-4 0,-2-2 0,5-2 0,2 0-1808,1 0 2407,2-6 0,-1-6 0,1-8 0</inkml:trace>
  <inkml:trace contextRef="#ctx0" brushRef="#br0" timeOffset="78">13370 11447 8932,'30'-24'869,"2"4"1,5 4 0,0 3-464,0 5 0,1-3 0,-3 4 0,0 0 182,-2 3 0,0-1 0,4-1 0,0 1-816,1-1 0,3-2 0,3 4 0,2 1-637,0 2 1,5-4 864,-5 1 0,2 0 0,2 4 0</inkml:trace>
  <inkml:trace contextRef="#ctx0" brushRef="#br0" timeOffset="79">3944 13928 11456,'5'-13'0,"5"1"0,5 1 0,6 1 0,4 3 0,4 1 0,2 0 270,1 1 1,4 0 0,-3 5 0,3-1 0,0-2-1,-2-1 1,-2 1 0,-2 2-503,-2 1 0,-6 0 0,-3 0-947,-1 0 0,3 4 0,-5 0 1179,-1-1 0,5-2 0,-1-1 0</inkml:trace>
  <inkml:trace contextRef="#ctx0" brushRef="#br0" timeOffset="80">4043 14201 10408,'14'-4'0,"2"-2"496,5-1 1,8 0 0,4-2-1,2 0-297,-2 0 0,7-1 0,-3 0 0,1 2-420,1-2 0,-7 4 1,-3-1-1,-5 1-349,-3 3 1,1 2-1,-5 0 570,-2-3 0,-7-3 0,-2-6 0</inkml:trace>
  <inkml:trace contextRef="#ctx0" brushRef="#br0" timeOffset="81">4018 14362 8009,'10'7'239,"5"-4"1,6-5 568,5-2 1,7-6-1,0 2 1,4-3-185,5-1 0,-2 1 0,7 0 0,1 1-726,0 0 0,-1-3 0,-10 6 1,-1-2 101,-3 1 0,3 0 0,-5-5 0</inkml:trace>
  <inkml:trace contextRef="#ctx0" brushRef="#br0" timeOffset="82">6635 13692 7865,'7'-1'17,"-3"-3"0,-2-5 0,-2-2 242,0-1 1,0 0 0,-2 1 0,0 1 0,-4 3 0,-1 0-1,-3 0 8,-1-2 0,-5 2 0,-2 0 0,0 1-30,0 4 0,-4-4 1,1 2-1,-1 1 6,2 2 1,-4 6 0,5 5-1,0 4-75,2 2 1,3 6-1,2-1 1,1 2-54,3 2 0,2-1 0,6-2 1,0-3-181,0-1 0,2-2 1,2-3-1,4-2 4,3-3 1,1-2 0,2-6 0,1 0 71,2 0 1,5 0-1,-1-2 1,1-2-241,-2-4 1,4 1 0,-4-1 0,2-2-51,-1-1 0,1-1 1,-5-2-1,-2-1 170,-1-2 1,-3 1 0,-2 3 0,-2 1 278,-1-1 1,-2 1 545,-4 0-585,0 5 1,0 8 0,0 10 0,0 6 165,0 2 0,0 2 0,0 3 1,1 1 5,3 0 0,-2 1 0,3 3 1,-1 4-440,1 3 0,-1 1 0,-4 0 1,0 1-584,0-1 0,0-1 1,0-3-1,0-4-603,0-3 1,0-7 1321,0-2 0,0 2 0,0 0 0</inkml:trace>
  <inkml:trace contextRef="#ctx0" brushRef="#br0" timeOffset="83">7565 13841 7877,'0'-8'542,"0"-1"1,0 0 4,0-2 1,0 5 0,0 8 0,0 9 0,0 8-1,0 4 1,0 4 0,0 0 153,0 2 1,0 4 0,0-4-592,0-1 0,2-2 1,1-3-1,1-2 0,-2-5 46,0-2 0,2-5 0,1-3-455,2 0 0,-2-2 0,1-5 0,1-3-49,0-5 0,-3-2 1,3-1-1,0-1-58,0 1 0,-3-4 0,4-2 0,1 0 53,-2 0 0,4 1 0,-5 5 114,1-1 1,4 7 295,-2 1 1,2 5 0,0 5 186,-3 3 1,2-1 0,-5 1-101,2 2 0,-3-1-115,4 0 0,1-4-131,3-5 1,-1-5-1,-1-2-88,-2 0 1,-5-4 0,2 2 64,1-2 0,-3-1 0,3 0 0,1 1 77,0 2 1,-3 0-1,3 3 47,-1-1 0,3 6 0,-2 1 30,0 7 0,4 4 0,-4 1 0,1 2-46,1 3 0,-5 0 0,3 4 1,0-3-242,-1 0 1,-1-4-1,1 2 1,1-3 103,0-5 1,-3-3 0,5-5 0,2 0 153,4 0 0,-1-5 0,4-2 0</inkml:trace>
  <inkml:trace contextRef="#ctx0" brushRef="#br0" timeOffset="84">8322 13853 7877,'-12'6'752,"3"1"0,1 5 0,-2 1-191,-1-1 1,-5 5 0,-1 0 0,2 1-289,1 0 1,6 0 0,1-3 0,2 2-168,2-2 0,2-5 0,1-2-92,0 2 1,5-5 0,3-1 0,3-4-164,2-4 1,3-3-1,1-5 1,-2-1-151,-1 1 1,-2-4 0,1-1 0,-1 2 5,0 1 0,1-2 0,-2-1 0,-2 2-36,0 1 1,-5 2 186,4-1 1,-7 2-97,-1 3 0,-1 2 0,-7 6-40,-2 0 278,5 0 0,-6-5 0,4-2 0</inkml:trace>
  <inkml:trace contextRef="#ctx0" brushRef="#br0" timeOffset="85">8632 13928 7904,'7'-13'979,"3"5"0,-8 1-240,-3 2 0,-5 1 0,-6 4 0,0 0-334,-1 0 1,-5 4 0,-1 1-1,0 2-201,2 3 0,-1 1 1,3 1-1,3 1-129,2-1 1,7 0 0,-1 1-215,3-1 0,2-1 0,3-1 0,5-3-245,2-2 1,5-1 0,1-5-1,-1-3-67,2-4 1,0-3 0,4-2 0,-3 1 156,-1-1 1,0 0-1,-3-2 1,2-2 257,-2 2 0,-1-3 1,-2 0-1,1 0-42,-1 0 1,-4 2 0,-1 2-1,-1-1 41,-4-2 0,4-1 0,-2 2 0,-1-4 39,-2 1 1,-1-4 0,0 2 0,0-2 64,0-2 0,-1 1 0,-2 2 0,-2 3 140,-2 1 1,3 6 0,-5 5 78,0 1 1,-1 4-1,0 7 1,3 7-49,2 8 0,-3 5 0,4 3 0,1 4-159,1 0 1,2 4-1,0-2 1,0 5-661,0 2 0,2 2 1,1-3-1,1 2 581,-2 3 0,11-5 0,1 2 0</inkml:trace>
  <inkml:trace contextRef="#ctx0" brushRef="#br0" timeOffset="86">9413 13754 8109,'0'-12'632,"0"4"1,0-1 0,0 0 0,2-2 139,2-2 0,-1 6-512,5 3 0,-1 4 0,1 4-38,-4 5 0,-2 2 0,-2 1 0,0 2-101,0 2 1,-2-2 0,-2 3-1,-4-4 18,-3 0 1,3-1 0,1 1-64,1-1 1,-2 0-1,4 1-504,1-1 0,3-4 1,4 1-1,4 0-10,3 2 0,2 2 0,-1 1 0,-1 1 124,-3 1 1,-2 2 0,-6-3 0,0 2 249,0-2 1,-1 3-1,-5-1 1,-5-2 83,-4-2 0,-7 0 0,3-1 0,-2-1 141,0-2 1,6 0 0,-1-5-1,2-1-668,1-2 1,5-1-743,0 0 0,5-5 1249,-1-3 0,14-3 0,3-2 0</inkml:trace>
  <inkml:trace contextRef="#ctx0" brushRef="#br0" timeOffset="87">9699 13754 7891,'7'-12'0,"2"4"0,-3 1 540,1 1 0,2 2 1,6 4-1,2 0 720,-2 0 0,0 0 0,0 0 0,1 1-921,-5 4 1,1 1-1,-5 7 1,0-1-208,-3 1 0,-3-1 0,-1 2 0,-1 2-125,-3 5 1,-5 2-1,-6 2 1,-3 0-225,-1 0 0,4 0 0,-2-2 1,4-1-250,0-1 1,6-6 0,3 1 45,3-2 0,6-3 1,5-2-1,5-5-67,6-3 0,2-1 1,2-1-1,0-3-2690,0-5 3177,-1-7 0,1-4 0,0-4 0</inkml:trace>
  <inkml:trace contextRef="#ctx0" brushRef="#br0" timeOffset="88">10083 13208 7929,'7'-5'163,"0"4"0,-4-5 0,2 2 0,2 0 413,3 1 1,1 3 0,2 4 0,3 4 0,2 5 0,2 3 0,5 5 9,3 3 1,1 6 0,-5 4 0,1 5-452,0 2 0,-6 10 0,-4-1 0,-4 1-343,-2 0 1,-8-2-1,-1 1 1,-10 0-635,-9-1 0,-7 2 0,-14 3 0,19-26 0,-1 0 181,0 1 1,-1-1 0,-4 1-1,0 0 1,-21 22 56,-3-3 1,3-7 0,-8 2 0</inkml:trace>
  <inkml:trace contextRef="#ctx0" brushRef="#br0" timeOffset="89">5990 13432 7992,'-13'1'87,"-4"3"0,3 5 0,-4 7 0,0 7 0,-2 8 0,-4 7 436,0 5 1,0 8-1,3 6 1,5 3-1,3 6 1,9-28-1,0 0 1,2 4 0,1 0-207,2 4 1,1-1 0,1-4 0,2-1 0,3 1 0,1-2 0,1-2 0,2-1-522,1 0 1,2 0 0,3 0 0,2 0 0,4-1 0,2 0 0,1-2 0,1-3-223,-1-1 0,2-2 1,4-3-1,2-2 0,-3-5 1,1-2-1,31 9 426,3-11 0,-32-7 0,1-3 0,30-8 0,-2-4 0</inkml:trace>
  <inkml:trace contextRef="#ctx0" brushRef="#br0" timeOffset="90">10703 12626 7993,'0'-9'320,"0"1"46,0-2 0,0 4 0,2-1 0,2 1 0,4 3 0,3 1 0,1-1 0,1-1-14,-1 1 1,5 6-1,1 2 1,-2 2-205,-2 3 0,1 5 0,-8 1 0,0 1-133,-3 1 0,-7 0 0,-4 2 0,-2-3-65,-5-3 0,-3-2 0,2 1 0,-1-1-16,1 0 0,5-3 0,3-1-86,2 2 0,-4-4 0,5 3 1,1 0 1,6-2 0,3 2 0,1-1-256,2-1 0,1 4 0,0-2 1,-4 5 312,0 3 1,-2-1-1,-4-3 1,0 0 214,0 4 0,-1-3 0,-3 2 0,-3-1 51,0 2 1,-4-5 0,2 2-1,-2-4 99,-1-1 1,4-2 0,1 2-326,1 0 0,-2-2 1,3 0-565,-2-1 1,3 2 0,-6-3-1,-2 2 80,-4 3 1,-6 1 536,2 1 0,-9 1 0,-3-1 0</inkml:trace>
  <inkml:trace contextRef="#ctx0" brushRef="#br0" timeOffset="91">11547 13853 9328,'-6'-6'587,"5"6"0,-2 9 0,4 5 0,3 4 0,1 1 0,-1 3 0,0 2-55,-1 0 1,2 1 0,-1-1 0,-1-2-605,-2-2 1,-1 0 0,0 0-1,0-3-343,0-3 0,-4-2 283,0 0 0,-1-5-145,0-2 0,4-5 1,-3-5-1,3-3 13,1-3 1,0-1 0,1-2 0,2-1-9,1-2 0,4-5 1,-2 3-1,-1-2 132,1 1 1,2 8-1,-3 1 1,1 3 43,-1 1 0,5 5 0,-3-1 172,0 6 0,3 3 0,-5 7 0,1 1 217,-1 2 1,3-2 0,-4 2 0,1-2 61,0-1 0,-4-1-210,4 0 0,2-1-324,1-2 0,-1-4 128,1-5 1,-1-5 0,2-4-55,0-2 1,-2-1 0,2 0 82,0-1 0,-5 1 56,4-1 1,-4 7-1,4 1 36,2 4 1,-3 7 0,1 3 0,2 5 2,1 3 1,-3 0 0,0-1 0,1 0-133,-2-1 1,4-1 0,-5-2 0,3 1-212,-1-1 0,-1-3 0,3-3 0,-2 0-3291,1-3 3561,2-2 0,7-1 0,2 0 0</inkml:trace>
  <inkml:trace contextRef="#ctx0" brushRef="#br0" timeOffset="92">12204 14027 7893,'-7'6'382,"-3"0"1,5 7 0,-1-1 872,1 1 0,-3-1 0,3 0-770,3 1 1,0-1-1,2 1-575,0-1 0,6-4 239,2 1 1,3-7-1,0 1-361,-3-6 1,2 1-1,-4-5 1,-1 0-369,1 0 1,2-1-1,-4-5 338,-1 1 0,-2-1 1,-1 1-1,0 0 150,0-1 1,-4 1 0,-2-1 0,0 1 137,-4 0 0,0 3 1,1 2-208,0 2 1,1-3-80,-4 4 1,5 1 0,3 7 0,2 4-575,2 3 1,6-2-1,2-1 814,3 1 0,2 2 0,-1 2 0</inkml:trace>
  <inkml:trace contextRef="#ctx0" brushRef="#br0" timeOffset="93">12588 14015 8101,'-5'-7'1141,"-3"3"0,-3 2-659,-2 2 0,-1 2 1,-1 0-1,-3 4-185,-1 1 0,0 1 1,-3 4-1,2 2-147,2 3 1,3-3 0,6 2-1,2-2-138,1-2 0,4-3 0,6-3 0,4 1-195,3 0 1,7-4-1,1 1 1,2-3 89,-1-1 0,1-4 1,4-1-1,-2-2-41,-2-3 1,-2-2 0,-3-3 0,0-2 126,-1 2 1,3-4 0,-1-2 0,-2-1-28,-1 1 0,-2-2 0,0 1 1,-1-4-57,-2-3 1,0 0 0,-3 4 0,-1-1 33,1-3 1,-2-3 0,-4-4 0,0 2-20,0 1 0,-1 1 0,-2-1 0,-3 6 139,-1 4 1,3 7 0,-3 6 0,1 3 236,-1 2 0,3 1 1,-3 5-1,0 3 45,0 5 1,3 7-1,-3 5-209,1 2 0,-2 7 0,4 4 0,0 1 0,0 3-234,0-1 0,-1 1 0,5 4 0,0 3-556,0 3 1,5 3 0,0 2 0,2-2 652,3-7 0,12-1 0,4-12 0</inkml:trace>
  <inkml:trace contextRef="#ctx0" brushRef="#br0" timeOffset="94">13494 13568 8190,'0'-12'1260,"1"5"0,2 4-634,1 6 0,2 9 1,-2 10-1,4 6-326,3 5 0,0 1 1,-1 1-1,-3-2 1,-1 1-1,0 1 29,-1-2 1,0 1-1,-5-5-1089,0-1 1,1-3-1,2-3 1,2-3 0,2-2 759,3-6 0,1 1 0,1-5 0</inkml:trace>
  <inkml:trace contextRef="#ctx0" brushRef="#br0" timeOffset="95">13990 13630 8529,'-13'0'630,"1"0"1,0 0-1,-2 0 1,-1 2 175,-2 2 0,1 3 0,3 5 0,2 0-495,3 1 1,-2 3 0,8 2 0,3 0-1,7 1 1,7 1 0,7 2 0,5 0-237,2-1 1,4 2 0,-4-2 0,-2 2-504,-1 2 1,-8-2-1,-4-1 1,-6-1-312,-2 1 0,-4-4 1,-6-2-1,-5-2 154,-6-1 0,-6-2 1,-8-2-1,-3-2 187,1-1 0,-4-2 1,6-4-1,2 0-895,0 0 1293,3-6 0,-1-6 0,0-7 0</inkml:trace>
  <inkml:trace contextRef="#ctx0" brushRef="#br0" timeOffset="96">13829 13754 9197,'16'-5'0,"1"-2"0,-2-1 1287,-1-1 1,4 2-1,2-2 1,5 0-443,4 0 1,3-1 0,8-1 0,2 1-814,4 1 1,9-9-1,-5 7 1,1 0-858,0 1 1,4 3 0,3-1 824,2 4 0,-3-3 0,-2 0 0</inkml:trace>
  <inkml:trace contextRef="#ctx0" brushRef="#br0" timeOffset="97">4564 15466 9689,'0'-13'0,"0"1"0,1 1 461,4 3 1,7-2 0,7 4 0,2 1 0,0-1 0,1 4 0,1 0-433,2 2 1,0-4 0,0 0 0,1 1-332,3 2 0,-3 1 0,4 0 1,-1 0-325,0 0 0,-1 0 0,-6 0 0,-3 0 626,-1 0 0,-2 5 0,-3 2 0</inkml:trace>
  <inkml:trace contextRef="#ctx0" brushRef="#br0" timeOffset="98">4564 15627 8292,'6'-12'65,"2"3"0,8 1 0,4-2 207,-1-1 1,9 3-1,-2 1 1,4 0 167,4 0 0,2 3 1,2-3-1,-1 2-289,0 2 1,-1 2 0,-3 1 0,-4 0-710,-3 0 1,-7 1-1,-2 3 558,-3 5 0,-2 2 0,0 1 0</inkml:trace>
  <inkml:trace contextRef="#ctx0" brushRef="#br0" timeOffset="99">4477 15850 8271,'10'-7'0,"4"3"0,5 3 342,7 1 1,0-4 0,6 0 0,0 1 362,-1 1 1,2-2 0,5-1 0,-1-1-586,0 1 1,0 1-1,1 4 1,-3 0-670,-2 0 0,-2 0 0,-8 0 1,-2 1 548,-5 3 0,4 3 0,-1 5 0</inkml:trace>
  <inkml:trace contextRef="#ctx0" brushRef="#br0" timeOffset="100">7516 15367 8234,'8'-5'190,"0"1"0,-4-4 0,3 2 0,-1 0 489,-3-4 0,-2 3 1,-1-1-650,0-2 1,-4 3 0,-2 0 0,-1 0 74,-2 1 0,-2 3 0,-3-3 1,-1 2-1,-2 0 46,2 1 1,-3 2 0,2 1 0,-1 1-16,-1 3 0,5 7 1,-4 6-37,3-2 0,2 4 0,1 1 0,1 0-94,2 1 0,5 0 0,-1 4 1,4-2-88,4-2 1,-1-3 0,5-6 0,3 0 23,4 1 1,0-6-1,5-3 1,-1-3-32,0-1 0,-2-1 0,2-3 1,0-5-7,1-2 1,-4-1 0,4 0 0,-3-1-32,-1 1 1,2-1 0,-2 0 0,-1-1 99,-1 1 0,-2-6 0,1 7 0,-2-2-20,-3 0 1,-1 3-1,-4 1 1036,1 2-684,0 5 1,-4 3-1,0 10 1,-1 4-287,-3 2 1,2 6-1,-3 0 1,1 6-232,-1 5 1,0 3-1,1 3 1,-3 2-35,0 4 0,-3-2 0,5-3 0,-1-6-83,1-5 0,-1-2 0,4-4 0,-3-2 327,3-5 0,0-2 0,2-2 0</inkml:trace>
  <inkml:trace contextRef="#ctx0" brushRef="#br0" timeOffset="101">8024 14622 8383,'0'-12'537,"0"0"1,2 3 0,2 2-1,4 1-302,3-1 0,2 4 0,-1-1 1,0 2-216,1 2 1,-1 0-1,1 0 1,-2 2-105,-3 2 1,1 3-1,-4 7 11,-3 2 0,0-1 0,-5 5 1,-4-1 61,-5 0 0,-8-2 1,2 2-1,1-1 51,-1-3 1,1-1-1,5-2-52,-1 1 0,6-1-96,3 0 1,8-3 0,5-2-84,2-2 1,2 1 0,3-4 0,2 2 0,-1-1-64,1-1 1,3 2 0,-4 0-1,-4 0 137,-3 2 0,0-4 0,-6 7 357,-1 0 1,-3 2-1,-5 2-87,-3-1 1,-4-4 0,-3 1 0,-2-1 143,2-1 1,5 2 0,2-5-592,-2-1-240,-1 4 0,4-4 534,3 5 0,3 0 0,1 5 0</inkml:trace>
  <inkml:trace contextRef="#ctx0" brushRef="#br0" timeOffset="102">9711 15503 8179,'4'-12'502,"0"-1"1,0 8 0,-4 6 0,0 10 0,0 8 0,0 6 0,-1 3-91,-3 1 1,1 8-1,-5-4 1,-2-3-373,-1-2 1,0-3-1,2-2 1,2-2-247,1-5 0,1-3-18,1-5 0,4-3 0,0-6-12,6-3 0,5-3 0,2-5 0,-1-2 36,1-3 1,-1 2-1,2-4 1,1 0 54,2-1 0,-1 1 1,-4-3-1,1 3 113,-1 1 1,1 3 0,-1 5 71,0 2 0,-1 6 1,-1 2 51,-2 7 0,-3 4 0,1 2 1,1 0-6,0 4 0,-3-3 1,3 2-1,-1-2-4,-4-2 1,5 1-7,2-1 0,2-5 0,1-3-69,0-2 1,-3-7 0,-1 0 0,0-2-48,-1-3 0,3-1 1,-5-1 87,2 0 0,-3 3 0,3 1 0,0-2 162,0-1 1,1 0-170,5 3 0,-5 4 0,-1 8 1,0 4-82,0 3 1,0 3 0,2 1-1,-2 2-386,-1-2 1,2 3 0,-3 0-1,2 0-556,3 0 0,1-2 981,1-3 0,6-1 0,2 0 0</inkml:trace>
  <inkml:trace contextRef="#ctx0" brushRef="#br0" timeOffset="103">10492 15615 8179,'-12'1'834,"0"4"-141,-1 8 0,1-1 1,-1 6-1,2-1-326,3-1 0,3 2 1,5-3-1,0 2-339,0-2 1,1-5 0,3-3 0,3-1-71,0 1 1,8-4-1,-3 1 1,2-2-89,0-2 0,-2-5 0,1 0 0,-2-2-171,-3-3 0,3 1 0,-4-1 0,0 2 50,-3-2 1,2-1 0,-2-1 0,-2-1 16,0 1 1,-4 0 234,-2-1 0,-3 2 1,-5 3-80,0 4 0,3 2 0,2 4-523,2 2 1,4 3 600,9 5 0,0-5 0,10-1 0</inkml:trace>
  <inkml:trace contextRef="#ctx0" brushRef="#br0" timeOffset="104">10864 15615 8360,'-12'-7'584,"0"3"1,-5 2 0,1 2-1,-1 0-83,-1 0 0,3 6 0,-4 2 0,1 3-403,3 1 0,1 1 1,3-1-1,3 1-182,3-1 1,4 0 0,1 1 0,1-2-30,4-3 1,6 2 0,6-6 0,3-1-67,2-2 0,5-2 0,2-4 0,-1-1 14,-2-1 0,-1-8 0,0 2 1,-2-1 82,-2 1 0,1-4 0,-6-1 0,1-1 82,1-3 1,-4 2 0,2 0 0,-2-2 95,-2-2 0,-3 0 0,-3-1 0,1-1-38,0-3 1,-4 2 0,1-3 0,-2 0-43,-2-3 0,0-3 0,-2-1 1,-1-1-5,-1 1 1,-5 7-1,2 5 1,-2 7 350,1 4 0,4 3 1,-4 3-151,-2 4 1,5 10 0,-1 7-1,2 9 13,0 6 0,0 11 1,4-1-1,0 3-154,0 2 0,0 3 1,0-5-1,0 0-202,0 2 1,0-3 0,0 4 0,0-1-531,0-3 0,0-3 1,1-4-1,2-4-516,1-3 1,6-7 1175,-2-2 0,3-3 0,1-2 0</inkml:trace>
  <inkml:trace contextRef="#ctx0" brushRef="#br0" timeOffset="105">12067 15255 8199,'0'-8'1010,"0"-1"-465,0 0 0,0 5 0,0 4 0,0 6 0,0 7 0,0 3 0,0 5-32,0 2 0,0 2 0,-1 0 0,-2 1-526,-1 3 1,0-1 0,4 3 0,-1 0-316,-3-4 1,2 0-1,-2-3 1,3 0-991,1-4 0,0-2 0,0-5 1318,0-1 0,0 1 0,0-1 0</inkml:trace>
  <inkml:trace contextRef="#ctx0" brushRef="#br0" timeOffset="106">12328 15354 8383,'-12'0'1489,"1"1"0,1 4-497,2 3 1,5 8-1,0 4-744,6-1 0,9 3 1,9-4-1,4 1-469,4 3 1,-3 0 0,3 0 0,-4-1-54,-5 1 1,-6 2-1,-7 2 1,-3 1-372,-5 2 1,-5-1-1,-8-6 1,-2-3 132,-5-1 0,-2-1 1,-2-5-1,0 0 56,0 1 0,5-6 1,0-3-1,2-3 456,3-1 0,2 0 0,0 0 0,1-5 0,-1-2 0</inkml:trace>
  <inkml:trace contextRef="#ctx0" brushRef="#br0" timeOffset="107">12303 15391 8212,'25'-11'0,"1"2"0,3 0 1133,4 0 0,7-2 0,0 0 0,-3 1-39,-2 2 0,2-1 1,4-3-1,-1 0-908,-1-1 0,2 1 0,3-1 0,3 2-1567,4 3 1,4-1 0,-4 3 1380,-3-1 0,-1-1 0,3-5 0</inkml:trace>
  <inkml:trace contextRef="#ctx0" brushRef="#br0" timeOffset="108">4738 16743 8093,'0'-7'111,"0"-4"0,0 3 659,0-3 0,1 0 0,2 1 0,2 2 0,2 0 1,3 1-117,1 3 0,3-2 0,2 1-465,5-2 0,4 4 0,2-2 0,4 0-263,0 1 0,2-1 0,5 2 1,-3-1-589,-2 1 1,-1 2-1,-4-1 1,-1 0-579,-3-3 1,-5 1 0,-7 4 0,1 0-421,-1 0 1660,-5 0 0,-1-5 0,-6-2 0</inkml:trace>
  <inkml:trace contextRef="#ctx0" brushRef="#br0" timeOffset="109">4775 16842 8119,'12'-1'217,"2"-2"1,1-1 606,2 1 0,3-2 0,0 1 1,2 1-404,4 2 1,3-1-1,-2-1 1,2-1-436,-1 2 1,2 0 0,-1 2 0,-1 0-214,-2 0 1,-1 0 0,-2 0 0,-2 0-663,-5 0 0,-2 0 1,-1 0 888,-1 0 0,-5 6 0,-2 1 0</inkml:trace>
  <inkml:trace contextRef="#ctx0" brushRef="#br0" timeOffset="110">4775 17016 9628,'12'6'1197,"-3"-5"0,-1 3 0,3-3-493,4-1 1,0 0 0,7 0 0,3 0-425,3 0 0,2 0 0,-3 0 0,2 0-400,-1 0 0,-2-1 1,-2-2-1,-2-1-3183,-2 1 3303,-5 2 0,3 1 0,-5 0 0</inkml:trace>
  <inkml:trace contextRef="#ctx0" brushRef="#br0" timeOffset="111">6995 16904 8239,'0'-8'1011,"1"1"1,3 0-1,5 2-791,2-1 1,5 2-1,2 3 1,0-2-1,1-1 1,1 0-1,3 0 1,3 0-315,3 1 1,0 0 0,-4 0 0,-2-1-416,-2 1 0,1 2 0,-4 1 1,0 0-587,0 0 0,-2 0 0,-3 0 1095,-1 0 0,1-6 0,-1 0 0</inkml:trace>
  <inkml:trace contextRef="#ctx0" brushRef="#br0" timeOffset="112">7863 16495 8776,'0'-12'1477,"0"3"-651,0 1 1,-1 5-578,-3-1 1,-3 3 0,-6 2-247,1 3 1,4 3-1,1 7 1,0 3 7,0 3 0,4 5 0,-2 4 0,1 4 91,-1 3 0,1 5 0,4 1 0,0-2-129,0-2 1,2-2 0,0-4 0,4-6-204,1-4 0,0-7 0,2 0 0,-2-4-57,-1-2 1,3-7-1,0 2 123,2-2 1,-3-2-1,0-2-68,2-2 1,-3 2 0,0-7 85,-2 0 1,-1-2 0,-4-2-4,0 1 1,-1-1 141,-3 1 1,-7 5 0,-6 3 0,2 3 108,1 1 0,-2 0 0,-1 1 1,2 2-72,1 1 0,2 1 47,-1 0-78,7-4 0,0 10 0,6-4 0</inkml:trace>
  <inkml:trace contextRef="#ctx0" brushRef="#br0" timeOffset="113">8124 16446 8506,'5'-7'155,"-4"0"1,5 4 378,-1-1 0,2-2 0,6 4 1,1-3-1,2 3-193,5 0 1,-1 8 0,-2 2 0,-5 3-379,-2 2 1,0 4 0,1 3-1,-1 0-276,-3 1 0,-2 0 1,-6 4-1,0-1-71,0 1 0,0 4 0,-1 0 0,-4-1 76,-3-2 0,-8 3 0,-5 1 0,-4 0-477,-4 1 1,-5 0 784,-3-6 0,-14 8 0,5-7 0</inkml:trace>
  <inkml:trace contextRef="#ctx0" brushRef="#br1" timeOffset="114">6598 16520 10906,'-8'1'-101,"0"5"1,-2 5-1,-1 7 332,-2 5 1,1 6-1,0 12 1,1 5 0,1 2-1,3 2 1,2-1 0,2-2 160,1-5 1,9 3 0,7-6-1,11 2 1,11 2-1611,8-3 1,10-7 0,5-4 1231,6-3 0,-29-11 0,2 0 0,3 1 0,-1 0 1</inkml:trace>
  <inkml:trace contextRef="#ctx0" brushRef="#br0" timeOffset="115">8607 16135 8351,'0'-8'239,"0"0"1,0 4 0,2-4 0,2-2 0,4-1 64,3-2 1,1 7 0,1 1 0,-1 3-192,1-2 1,-1 2 0,0-2 0,1 3 40,-1 1 1,5 0 0,-1 0 0,-1 1-73,-1 3 0,-5-1 1,-1 5-213,1 2 0,-3 1 1,-2 1 172,-3 1 1,-6-1 0,-3 0 0,-3 1-29,-2-1 1,1-1-1,-1-1 1,1-2-28,0 2 0,3-3 1,2 1-61,2 2 0,1-3 1,4 1-1,1 0-399,3-1 0,3 4 1,6-3-1,0 3 47,4 2 1,-3-5-1,4 0 1,-2 0 106,1-1 0,-5 3 1,-4-4 147,2 0 1,-4 3 513,-2 3 0,-3-4 0,-2-1 1,-2 0 150,-1 0 1,-6-4 0,3 2-230,0 1 1,-4-3-119,3 5-149,-3-5 0,-1 8 0,-1-4 0</inkml:trace>
  <inkml:trace contextRef="#ctx0" brushRef="#br0" timeOffset="116">9761 16793 8272,'0'-13'-120,"0"1"1,1 0 0,2-2 400,1-3 0,1 3 0,-2-2 0,1 2 0,0 3 0,1 1 583,-1 2 1,4 7 0,-4 2-433,-1 10 1,0 7-1,-1 8 1,3 3-235,-3 4 1,0-1-1,-2 0 1,0-2-317,0-2 1,0-2-1,0-3 1,0-2-106,0-5 0,1-2 0,2-1 0,1-1-74,-1 0 1,4-5-113,1-3 1,3-4 0,1-2 335,1-2 1,-1-6 0,0 0 0,1-4 38,-1-2 0,-3-2 0,-1 3 0,0-2-13,-1 2 0,4-3 1,-3 2 33,3 1 1,-2 6 0,-1 5 6,1 3 0,1 6 0,0 4 0,-3 2 52,-2 1 0,3 0 0,-2 2 28,1 3 0,1-4 0,3 4 0,-1-5-61,-2-3 0,-1-2 1,3-5-1,-2 2-50,1-1 0,3-1 0,0-2 0,0 0-28,1 0 0,-1 0 0,1-2 0,0-1-15,4-1 0,-3-4 0,2 3 0,-2-1 100,-2 1 0,-3-4 1,-1 5-129,2 1 0,-4 2-72,3 1 0,-1 4 0,3 2 0,0 1-128,1 2 1,-2 2 0,7 3 0,-4 1-1064,0 2 1371,5-1 0,1-3 0,6-1 0</inkml:trace>
  <inkml:trace contextRef="#ctx0" brushRef="#br0" timeOffset="117">10678 16966 8291,'-12'0'-802,"0"2"1060,-1 2 0,6 3 1,3 5 468,3 1 1,6-2 0,4-2 0,2-2-703,1-1 1,6 2-1,3-4 1,1-1-93,-2-2 0,2-1 0,-5 0 1,-2 0-159,-1 0 0,-6-1 0,-1-3 107,-1-5 1,-2 3-1,-4-3 49,0 0 1,-6 2-1,-2 0 1,-3 0 80,-2 0 1,0 3 0,-2-3 0,-2 2-94,2 2 1,1 1 0,2 2-712,-1 0 0,8 0 792,5 0 0,11 6 0,8 1 0</inkml:trace>
  <inkml:trace contextRef="#ctx0" brushRef="#br0" timeOffset="118">11224 16954 8353,'0'-12'372,"-4"3"0,-2 2 0,0 2 455,-4 2 0,-1 2 0,-1 1 0,-1 0-523,1 0 1,-2 4-1,-1 1 1,-2 2-239,2 3 1,3 1 0,2 1-90,2 1 1,5-1-1,0 1-241,6-1 1,4-5 0,5-3 0,1-3 97,-1-1 0,2 0 1,1 0-1,2 0 126,-2 0 1,3-5 0,-2-3 0,-1-2-2,-1 2 0,0-3 1,1 2-1,2-3 7,-2-5 0,-1 4 0,-2-4 0,-1 2-2,-3-2 0,3 0 1,-4-7-1,0 1 4,-3-3 0,-2-3 0,-2 0 1,0-3-1,0 0 1,0-2 0,-2 5 0,-1 1 20,-1 2 0,-5 3 1,0 2-14,-2 4 1,0 8 0,2 2 181,0 1 1,1 8 0,-3 6 0,1 4-72,2 5 0,1 2 1,-1 6-1,3 1-31,-1 3 1,5 4 0,-3 7-1,2 0-252,2-4 0,6 4 1,2-6-1,3 0-502,1-3 0,6-2 0,3-5 698,2-4 0,13 4 0,3-5 0</inkml:trace>
  <inkml:trace contextRef="#ctx0" brushRef="#br0" timeOffset="119">12464 16532 8538,'-4'-8'482,"0"0"0,0 6 0,4 4 0,0 9 0,0 9 0,0 7 0,0 3 1,0 2 57,0 2 0,0 5 0,0-1 1,0-3-613,0-4 0,0-2 0,0-4 1,0-1-235,0-4 0,0-2 0,0-5 306,0-1 0,11 0 0,3 1 0</inkml:trace>
  <inkml:trace contextRef="#ctx0" brushRef="#br0" timeOffset="120">12787 16681 10611,'-7'6'802,"1"1"0,8 5 0,1 2-270,1 2 0,5-2 0,0 4 0,2 0-299,1 3 1,-4-2 0,1 0 0,-1-1-77,-1-3 0,-2 3 0,-5-1-244,0-2 0,0-1 0,-1-2 0,-3-1-282,-5-3 0,-2 2 0,-1-5 0,-2 1-360,-2-1 0,2 0 1,-4-4-1,1 2-147,1 1 0,-1 0 0,5-4 876,0 0 0,-6-5 0,-2-2 0</inkml:trace>
  <inkml:trace contextRef="#ctx0" brushRef="#br0" timeOffset="121">12737 16793 9595,'18'-20'0,"3"4"0,4 1 0,2 0 981,2-2 0,1 1 1,-1 3-1,3 1-625,0-1 0,4 1 1,-3 1-1,1 1-783,-1 2 0,3 5 0,-4-1 0,1 3 427,0 1 0,0-6 0,4-1 0</inkml:trace>
  <inkml:trace contextRef="#ctx0" brushRef="#br0" timeOffset="122">13841 16433 8330,'8'-4'0,"1"-2"127,0 0 1,6 1-1,3-1 1,0-1 0,1 1-1,2-1 1,4 2-1,3-2 157,-1 0 1,3 4-1,-2-1 1,-3 3-417,-3 1 1,-7 0 0,2 0-1,-4 0-752,0 0 391,-1 0 0,-4 0 1,-1 1-856,-1 3 1348,-2-2 0,-4 9 0,0-5 0</inkml:trace>
  <inkml:trace contextRef="#ctx0" brushRef="#br0" timeOffset="123">13804 16632 8260,'-7'5'123,"3"-4"1,8 4 0,4-4 523,3-1 0,3 0 0,3-1 0,3-2-411,4-1 0,6-5 0,2 4 0,2-1-40,3 1 1,-2-3 0,6 3-1,-4 1-203,-4-1 0,-2 3 0,-7-2 1,0 3-400,-3 1 1,-3 0 0,-6 1-1,0 2-2752,1 1 3158,-6 6 0,-2-3 0,-5 5 0</inkml:trace>
  <inkml:trace contextRef="#ctx0" brushRef="#br0" timeOffset="124">13866 16892 8547,'12'0'0,"1"0"0,-1 0 342,0 0 0,6 0 0,3 0 1,2 0 45,2 0 0,4 0 1,2 0-1,-1-1 92,0-4 0,7 4 0,-2-4 1,-1 0-380,2 1 1,0-1 0,1 2 0,0-1-584,1 1 0,-1 0 0,0 1 1,-1-2-977,-3 1 0,-3 1 1458,-5 2 0,0 0 0,0 0 0</inkml:trace>
  <inkml:trace contextRef="#ctx0" brushRef="#br0" timeOffset="125">15590 16247 8239,'4'-8'399,"0"0"0,0 3 0,-2-1 1208,2 0-1703,-3 2 0,3 4 70,-8 0 0,1 0 0,-5 0 93,-2 0 0,3 5 0,-1 4 0,-1 2 28,-2 1 1,-6 5 0,0 1-1,2 1-1,2 3 1,0 1 0,-1 3 0,-1 2-71,-1 1 0,-1 1 0,5-1 1,-1 3 3,1 0 1,1 3 0,1-3 0,3 0 2,2-3 0,1-4 1,4-3-1,0-3 6,0-1 0,0-2 1,1-3-1,2-1-39,1 1 1,4-5 0,-2-1-1,1-2 3,2-2 1,-2 3 0,1-2 0,2-2-36,1 0 1,2-2 0,-1-2-1,0-2-71,1-4 1,-1-2 0,1 1 0,-1 0-64,0 0 0,1-2 1,-1-2-1,1 1-22,-1 0 1,-4-1 0,-1 1 64,-1-1 0,-2 5 38,-4 0 0,-6 1 0,-2-3 53,-3 2 1,-1 5 0,-1-2-1,1 1 152,-1-1 0,1 1 0,1 3 0,1-2-74,2-1 1,0 0-1,-5 4-38,1 0 0,1 1 0,1 3 0,2 3-220,-2 0 1,3 8 0,-1-2 0,0 2 213,1 3 0,-4-4 0,4 4 0</inkml:trace>
  <inkml:trace contextRef="#ctx0" brushRef="#br0" timeOffset="126">16520 16359 8100,'5'-13'130,"-3"1"1,2-1-1,-3 1 1,-1 0-1,0-1 1,0 1 497,0-1 1,0 1 0,-1 1 0,-3 4 0,-6 7-454,-5 7 1,0 5 0,-6 6 0,-1 4 61,-1 2 1,-2 9 0,1-6 0,4 5-138,3 1 1,-1 0-1,3 6 1,4 4-260,6 6 0,3-3 1,2 2-1,2-5-184,2-8 0,7-3 0,7-8 0,1-4-2005,3-3 2348,7-3 0,3-8 0,5 0 0</inkml:trace>
  <inkml:trace contextRef="#ctx0" brushRef="#br0" timeOffset="127">16706 16694 8444,'0'-13'424,"5"6"0,4 3 1,2 3-1,3 1 1,1-2-1,1 0 1,-1-3-170,-1 3 1,3 0 0,1 1 0,1-2-270,3-1 0,-3-4 0,1 4 0,-1 0-875,0-2 1,-2 3 0,2-4 888,-1 2 0,4-10 0,-3 1 0</inkml:trace>
  <inkml:trace contextRef="#ctx0" brushRef="#br0" timeOffset="128">17587 16247 8076,'0'-8'-53,"-2"1"1,-1 0 368,-1 0 1,-5 4-1,0 1 1,-2 4 0,-1 8-1,0 4 1,-1 4 141,1 1 1,-1 2 0,1 5 0,0 1-330,-1 2 0,-1 6 1,-1-2-1,-1 3-229,0 1 1,4 3-1,4-2 1,2-3-23,1-3 0,5-3 0,0-6 0,7-2-72,4-5 0,1-3 0,2-5 0,1-4-156,2-3 0,3-1 0,-3 0 0,-2 0 60,-1 0 1,-2-4 0,1-1-1,-1-2 155,0-3 1,-3-1 0,-3-3 0,0-1 40,-3-1 0,-2-1 0,-1 3 0,0-1 255,0-1 1,-5 1-1,-4 5 1,-3 3 191,-5 1 0,2 2 0,-5 4 0,-1 0-105,2 0 1,-3 0 0,4 2 0,0 0-675,0 3 1,5-1 0,7-3 425,0 3 0,2 3 0,4 6 0</inkml:trace>
  <inkml:trace contextRef="#ctx0" brushRef="#br0" timeOffset="129">17859 16073 8195,'6'-11'329,"2"3"0,3-1 0,2 4 0,-1 3 0,2 0 0,2 4 0,5 2 0,2 5 345,2 7 1,-1 8-1,-2 9 1,-3 5-522,-1 3 0,-6 3 0,-5 6 0,-1-2-261,-4-3 0,-10 8 1,-6-2-1,-4 4-456,-4 4 0,-1-4 1,-3-1-1,-3-3-805,-4-1 0,-9-6 1369,-3-3 0,-9-2 0,-2-2 0</inkml:trace>
  <inkml:trace contextRef="#ctx0" brushRef="#br0" timeOffset="130">19050 16458 8212,'0'-12'335,"0"6"1,0 6 0,0 8 0,0 6 127,0 3 1,0 6 0,0 0 0,0 5-399,0 0 1,0-2 0,-1-1 0,-2-2-106,-1-2 0,0 1 1,4-6-133,0-1 24,0-1 1,0-8 0,0-6 7,0-7 1,4-4 0,1-3 0,1-1-88,-1-2 1,5-3 0,-2 2 0,3-2 45,2-2 1,-5 3 0,-1 0-1,0 2-13,0 6 0,-3-1 348,4 4 0,-4 3 21,4 5 0,-5 10 1,1 7-1,-1-2-99,1-1 0,-2 2 1,2 2-1,-2 0-14,3 0 0,-4-2 0,4-3-28,1-1 0,-3-5 52,5-3 1,0-4 0,5-4-47,-1-4 0,0-3 0,-1-2 1,-1 1 0,-2 0 0,1-1 1,2 1-1,-2-1-103,0 1 0,-5 1 0,3 1 0,-1 3-38,1 2 1,-2 2 46,3 7 1,-5 3-1,1 7 1,-3 1 132,-1 2 1,4 5 0,0-2 0,0 2-134,2-1 1,-3 1 0,4-5-1,0-1-296,-1 2 0,-1-6 1,3 2-1,1-5-537,2-4 0,3 3 886,3-4 0,-3 1 0,3-5 0</inkml:trace>
  <inkml:trace contextRef="#ctx0" brushRef="#br0" timeOffset="131">19695 16607 8622,'-1'11'413,"-4"-3"1,3 3 0,-5-3 0,1 3-9,3 2 1,-2-1 0,1 1 0,1-1-224,2 0 0,2 1 1,3-2-1,4-2 1,4-2-1,0-1 1,0-3-1,1-2-70,-1-1 0,1-1 0,-1-2 1,0-3-396,1-1 1,-2-1 0,-3-4-1,-2-1-50,-1 1 1,-4 0 0,4-2-1,-4-1 193,-1-2 0,-1 1 0,-2 3 0,-3 1 100,-1-1 0,-1 5 0,-4 1 0,-1 2-108,1 2 0,0 2 1,-1 2-199,1 3 0,1 3 0,2 5 346,5 1 0,14-1 0,4 1 0</inkml:trace>
  <inkml:trace contextRef="#ctx0" brushRef="#br0" timeOffset="132">20117 16644 8485,'-13'-7'442,"1"3"0,4-2 0,-1 2 0,-2 2 113,-4 0 1,0 8-1,-4 2 1,-1 3-295,1 1 0,4 5 0,0 1 1,4 0-295,2 0 0,7 0 0,-2-3 0,2 1-156,2-1 0,10-5 0,2-3 0,3-2-29,3-2 0,-4-1 0,4-2 0,-1-2 12,-1-2 1,5-3 0,-5-5 0,-1-2 82,-1-3 0,-1 2 0,-1-5 0,0-2 107,1-2 0,-1-1 0,1 1 1,-2-1 1,-3 0 0,2-4 0,-6-1 0,-2-1-7,0 1 0,-2-4 0,0 1 0,0-3 8,0-2 1,-2 5-1,-2 2 1,-3 2 254,1 5 1,-5 1 0,2 6 65,-2 2 1,-1 7 0,1 5-123,3 6 1,2 9-1,6 10 1,0 6-34,0 5 1,0 7 0,0 3 0,0 1-150,0 3 1,0 1 0,0 3 0,0 0-470,0-2 1,0 4 0,0-9 0,1 0-1395,4-3 1859,1-2 0,12-7 0,2-2 0</inkml:trace>
  <inkml:trace contextRef="#ctx0" brushRef="#br0" timeOffset="133">21034 16346 8187,'0'-12'1347,"0"-1"-885,0 1 1,2 7 0,1 5 0,1 8 0,-2 6-1,0 4 1,-1 1 0,2 3-108,1 1 0,0 2 0,-4 0 1,-1 0-627,-3 0 0,2-1 0,-3 3 1,1 0 32,0 2 1,-1-4 0,5-5-1,0 1-957,0-2 1,6-1 1194,2-5 0,3-1 0,2 1 0</inkml:trace>
  <inkml:trace contextRef="#ctx0" brushRef="#br0" timeOffset="134">21394 16470 9279,'-12'-7'1038,"-1"3"1,5 3-240,0 1 0,5 1 0,-1 3-476,2 5 0,5 6 1,4 1-1,7 1-305,4 1 1,2 0 0,5 4-1,-1-3-258,-4-1 1,-2 3 0,-7-3-1,-2 0-183,-5-1 1,-3 4 0,-2-4-1,-3-2 1,-5-1 1,-3-2 0,-5 0-1,-2-1 76,0-2 1,-3 0 0,4-5 0,0-1-240,0-1 1,-3-2 0,5 0 584,1 0 0,1-6 0,1-1 0</inkml:trace>
  <inkml:trace contextRef="#ctx0" brushRef="#br0" timeOffset="135">21320 16458 8168,'5'-11'582,"3"1"1,3 2 392,2-2 1,5 3 0,2 1 0,2-1-249,-1 0 0,7 3 1,-2-3-1,4 0-485,5 0 0,-4 4 0,2-1 0,2 3 427,1 1-669,1 0 0,0 0 0,0 0 0</inkml:trace>
  <inkml:trace contextRef="#ctx0" brushRef="#br0" timeOffset="136">13791 17748 8083,'7'0'-382,"-1"0"1,-6-6-1,0-1 1</inkml:trace>
  <inkml:trace contextRef="#ctx0" brushRef="#br0" timeOffset="137">13841 17748 8138,'-12'0'322,"5"-2"0,1 0 90,1-3 0,3 0 1148,-2 1-1333,3 2 0,2-3 0,3 4 0,6-2-13,5-1 1,0 0 0,7 2 0,3-1-21,3-1 1,10-1 0,-2 2 0,0-1-401,-2 1 0,2-2 0,3 0 1,-5 3-98,-2 0 0,-3 2 0,-6 0 0,-2 0-282,-4 0 1,-4 0 0,0 0-40,-1 0 0,-5 2 0,-3 2-553,-2 4 1177,-8 3 0,-6 2 0,-8-1 0</inkml:trace>
  <inkml:trace contextRef="#ctx0" brushRef="#br0" timeOffset="138">13853 18058 8451,'18'-7'449,"-3"1"1,6 5 0,1-2-41,2-1 1,2-1 0,3 2 0,4-1-188,3 1 0,4-3 0,-2 2 0,-3 2-657,-4 0 0,-2 2 0,-4 0 0,-1 0-687,-4 0 0,-2 2 1122,-5 2 0,-1 3 0,0 5 0</inkml:trace>
  <inkml:trace contextRef="#ctx0" brushRef="#br0" timeOffset="139">13853 18269 8971,'9'-4'0,"-1"-2"0,3 0 194,4 1 1,6-5 0,8 2-1,4-2 298,3 2 0,5-3 0,2 3 1,-1-3-303,1-2 0,3 5 0,-5 1 1,-1 2-842,-1 2 1,2 2-1,0 1 1,-1 0 650,-1 0 0,3-6 0,3-1 0</inkml:trace>
  <inkml:trace contextRef="#ctx0" brushRef="#br0" timeOffset="140">15094 18045 8083,'-7'-5'393,"3"-3"1,2-3-75,2-2 0,6 6 0,2 2 0,4 1 1,5-2-1,2 1 0,3-1 0,2 2-160,2-2 1,3 4 0,0-5-1,2 1 1,3 2 0,-3 0-1,0 0 1,-4 0-654,-1-2 1,-1 5 0,0-3-1,0 1 153,0-1 1,-5 2 340,1-2 0,0-3 0,3 1 0</inkml:trace>
  <inkml:trace contextRef="#ctx0" brushRef="#br0" timeOffset="141">16160 17475 8209,'-4'-8'419,"0"-1"0,-6 7 0,2-3-172,-3 4 1,3 1 0,-2 0 0,-2 1 44,-3 4 0,-3 7 0,3 7 0,-3 3-54,-2 3 0,5-1 0,-1 10 0,2 3-149,1 3 1,7 10 0,1-3 0,4 0-217,1 1 0,0-7 0,0-4 0,1-6-140,4-5 1,1-7 0,7-2-1,1-5 60,2-4 1,3-2 0,6-6 0,0 0 5,0 0 1,0-4 0,-2-2 0,-1-1 82,-1-2 1,-2-2-1,2-2 1,-5 1-35,-2-1 1,-6 2-1,-1 0 57,-1-1 0,-2 2 0,-4-6 1,-2 2 163,-2 2 1,2 3 0,-8 2 0,-2 1 134,-4-1 0,-4 3 1,2-3-1,-1 1 49,-4 3 1,4-2 0,0 1 0,1 1-12,3 2 1,1 1 0,2 1-1779,-1 3 1536,6 3 0,2 5 0,5 1 0</inkml:trace>
  <inkml:trace contextRef="#ctx0" brushRef="#br0" timeOffset="142">17004 17711 8083,'0'-13'57,"0"1"0,0-1 666,0 1 0,0 0 1,0 2-301,0 6 1,0 11-1,0 15 1,0 5-249,0 6 1,0 3-1,-2 0 1,-1-2-144,-1 0 0,-1-7 1,2 2-1,-1-4-296,1-5 1,0-2-1,1-5-138,-2-1 0,1-5 267,7-3 1,3-4 0,5-4 14,1-4 0,-1-3 0,0-2 1,1 0 14,-1-4 0,1 2 0,-2-4 0,-2 1 2,0 3 0,-3 1 1,3 1-1,-4 2 19,1 3 0,-3 3 43,5 5 0,-5 1 0,1 3 0,-3 4 93,-1 3 1,1 2 0,2-1 110,1 1 1,2-7-1,-2-1-134,4-4 0,3-1 0,2 0-68,-1 0 0,0-4 0,1-2 0,-1-1-81,1-2 0,-1-2 0,0-2 84,1 1 0,-2 4 0,-1 1 0,-4 0 56,0 0 0,4 4 61,-2-1 0,-3 8 1,0 5-1,-4 2 7,-1 1 1,4 5 0,0 0 0,-1 1-48,-2 0 0,3 3 0,1-3 0,-3 0-250,0 0 1,2-2 0,1-5 0,1-1-342,-1-2 1,5-5-1,-3 2 550,0 1 0,9-5 0,-2 5 0</inkml:trace>
  <inkml:trace contextRef="#ctx0" brushRef="#br0" timeOffset="143">17673 17884 8083,'-1'-7'418,"-3"3"-314,-4 3 1,-3 6 0,-2 4 0,1 2 575,-1 1 0,1 0 1,1 1-1,1-1-287,2 1 1,5-1-1,-1 0-266,3 1 0,6-6 0,4-2 0,2-1-149,1 0 1,0 1 0,2-5 0,1 0-206,2 0 0,-1-5 0,-3 0-326,-1-2 1,-1-1 0,-3-5 252,-3 1 1,-4 4-1,-2-1 1,-4 1 61,-3 1 0,-7 0 0,-2 5 1,2-2 168,2 1 1,0-3 0,1 2-452,-1 1 1,8 2 519,5 1 0,11 0 0,8 0 0</inkml:trace>
  <inkml:trace contextRef="#ctx0" brushRef="#br0" timeOffset="144">17971 17921 8083,'-12'-7'104,"-1"1"1,1 3 379,-1-1 1,5 0-1,0 4 1,0 1-116,1 3 1,-3 3-1,5 5 1,-1 1-426,1-1 0,-4 1 1,5-1 225,1 0 1,2 1-1,1-1-271,0 1 1,5-7-1,4-1 1,2-4-303,1-1 1,5-4-1,-1-2 1,-1-1 195,-1-2 1,3-2-1,-1-3 1,-1-3 93,-1-3 1,-6 1 0,1-4 0,0-1 33,2-4 1,-2-5-1,-2 3 1,-2-2 250,-2-2 1,2-1 0,1 2 0,-1 3-47,1-1 1,-1 9 0,-2-1-1,1 4 267,-1 3 0,-2 3 284,-1 0 1,-1 6-444,-3 3 1,3 8-1,-5 5 1,2 3-28,0 5 0,-5 2 0,5 7 0,2 4-388,0 8 1,2 3-1,0 6 1,0-2-637,0 2 0,2-4 1,2-3-1,3-6 817,0-5 0,9-3 0,-2-1 0</inkml:trace>
  <inkml:trace contextRef="#ctx0" brushRef="#br0" timeOffset="145">18653 17624 8083,'0'-9'2535,"0"1"-1914,0 5 1,0 1-1,0 9-213,0 5 1,0 9-1,0-1 1,0 4-545,0 1 1,0 5 0,0 2 0,0-2-466,0-5 0,-1-2 0,-2-6 0,-1-2-2105,1-1 2706,2-2 0,6 0 0,2 1 0</inkml:trace>
  <inkml:trace contextRef="#ctx0" brushRef="#br0" timeOffset="146">18988 17711 8083,'-33'0'0,"3"0"1000,3 0 0,5 0 0,11 1-360,3 3 1,3-1-1,5 5 1,0 2-671,0 1 1,5 1 0,3 2 0,3 1-515,2 2 0,3 3 1,1-2-1,-1 0 94,2 0 1,-8 0 0,1-3 0,-3 2-173,-1-2 0,-4-6 1,0 0-1,-6-1 411,-5-1 1,-3 3 0,-3-6 0,-3-2 210,-3 0 0,0-2 0,0 0 0,-1 0 0,-4 0 0</inkml:trace>
  <inkml:trace contextRef="#ctx0" brushRef="#br0" timeOffset="147">18814 17735 8794,'-7'-12'0,"3"0"846,3-1 0,2 1 0,3-1 0,6 2-287,5 3 0,0-2 0,6 5 0,1-1-655,2 1 1,5 1-1,1 4 1,0 0-550,0 0 0,1 0 0,-4 0 0,2 1 261,-1 3 384,-7-2 0,2 9 0,-4-4 0</inkml:trace>
  <inkml:trace contextRef="#ctx0" brushRef="#br0" timeOffset="148">19459 17413 8192,'9'12'281,"-1"1"1,-4 0-1,3 3 1,-2 2-1,-1 2 1,1 6-1,-1 6 1,-1 5 242,-2 5 0,-7 6 0,-3 6 1,-5-2-661,-3-1 1,-1-7-1,2-3 1,-5-3-178,-2-5 1,-7 1 0,-4-5 0,-1-1-529,-3-2 1,-8-1-1,-3-1 841,3 1 0,-10 0 0,5 0 0</inkml:trace>
  <inkml:trace contextRef="#ctx0" brushRef="#br0" timeOffset="149">16805 17587 8083,'4'-13'-38,"0"1"0,1-1 1,-1 1-1,1 0 0,1-1 244,-1 1 1,-1-1 0,-4 1-1,-1 0 1,-3 0 0,-4 4-1,-3 4 1,-3 3 306,-3 1 0,2 7 0,-7 5 0,-1 7-247,-1 5 1,-3 7 0,7 8-1,1 11-219,3 10 0,3 4 0,5 5 0,4-3 24,2-6 1,5 2 0,8-4 0,13 1-1239,10-1 0,-8-30 0,2-3 971,25 16 0,-19-22 1,0-2-1,29 8 0</inkml:trace>
  <inkml:trace contextRef="#ctx0" brushRef="#br0" timeOffset="150">20005 17574 10166,'12'-7'0,"2"2"0,1 1 278,2-1 1,4 0 0,-4 2 0,3-1 0,2 1-1,1 2 1,2 1 0,0 0-218,0 0 0,-1 0 0,0 0-565,-3 0 1,1 0-1,-6 0 1,-1 0-1,-1 1-3099,-2 3 3603,-5-2 0,4 3 0,-4-5 0</inkml:trace>
  <inkml:trace contextRef="#ctx0" brushRef="#br0" timeOffset="151">19955 17822 8571,'14'-7'443,"3"3"0,1-1 0,4-1 1,-2 1-119,2-1 0,6-2 1,2 4-1,1 1-208,-1 2 1,3-4-1,-4 1 1,0 2-231,1 0 1,-8 2 0,2 0 0,-5 2-1377,-4 2 0,-7-2-401,-4 7 1890,-2-7 0,-8 4 0,-1-6 0</inkml:trace>
  <inkml:trace contextRef="#ctx0" brushRef="#br0" timeOffset="152">20005 18045 8083,'12'-4'929,"1"0"1,-1 1-605,1 2 1,0 1 0,3 0 0,1 0-290,3 0 1,0 0 0,5 0 0,0 0-472,0 0 1,0 0-1,-1 0 1,1 0-28,0 0 1,-2 0 0,-2 0 0,-4 0 461,-4 0 0,0-6 0,-1 0 0</inkml:trace>
  <inkml:trace contextRef="#ctx0" brushRef="#br0" timeOffset="153">21357 17847 8083,'5'-7'-6,"-3"-4"0,3 4 0,-1-1 0,1 0 1,-3-2 303,0-1 0,-2 3 0,0-1 0,0 0 1,-2-2-1,-2-2 0,-3 1 94,0 0 1,-4-1-1,3 2 1,-3 1-317,-1 2 1,-1 5 0,1-1-1,-1 3 1,1 1 1,0 7-1,-1 4 1,1 5-40,-1 4 0,2 0 0,2 7 0,2 0-75,1 2 0,2-4 1,3-4-1,-2-1-159,-1-1 1,0-1 0,5-5 80,3-1 0,3-5 1,6-3-1,-1-2 57,0-2 0,1-5 0,-1 0 0,1-2 32,-1-3 0,5-1 0,-1-1 0,-2-2 0,-4-2 1,1 2 0,-3-3-1,3 4 38,1 0 0,-1 1 1,-1 1 96,-2 2 1,0 4 0,3 6-51,-2 3 1,-2 3-1,-5 7 1,3 3-13,-3 3 0,1 0 1,0-1-1,1 0-61,-1 1 0,2-5 0,1 1 0,-1-2-343,1-2 1,3 1-1,0-1-213,2 1 0,1-5 570,0 0 0,6-5 0,2 2 0</inkml:trace>
  <inkml:trace contextRef="#ctx0" brushRef="#br0" timeOffset="154">22299 17698 8083,'0'-7'-734,"0"-4"-588,0 3 1322,0 2 0,0-5 0,0 5 0</inkml:trace>
  <inkml:trace contextRef="#ctx0" brushRef="#br0" timeOffset="155">22361 17698 8287,'6'-12'1654,"-5"-1"-1256,3 1 0,-8 6 1,-5 6-213,-6 7 0,1 6 1,-3 2-1,2 4 1,0 3 10,-2 4 1,2 3 0,6-1 0,2 2-298,1 2 1,2-5 0,4 2 0,0-2-183,0-3 0,4-4 1,3-4-1,3-2-147,3-2 1,8-3-1,0-2 1,2-2-385,2-2 0,0-2 813,0-1 0,-1-11 0,1-3 0</inkml:trace>
  <inkml:trace contextRef="#ctx0" brushRef="#br0" timeOffset="156">22622 17810 8083,'-8'1'944,"1"3"-580,1 5 1,-2 6-1,4 1 1,0 1 100,-2 1 1,3-3-1,-3 4 1,0-1-173,3-3 0,-2-1 0,1-2-254,1 1-219,1-1 0,4-5 21,2-3 0,3-8 0,5-4-337,1-3 1,-5 0 0,0 1 211,2 2 0,-1 0 0,1-3-55,-2 2 251,-5 4 0,7 10 0,-5 2 63,2 0 0,-3 3 1,3-5 42,-1 2 0,3-4-36,0 1 1,2-3-99,1-1 1,-1-1-1,-1-2 101,-2-1 0,-4-4 0,3 2 98,-1-1 0,3 5-9,-1-2 0,-1 2-82,2 2 1,-7 6-1,3 2 1,-4 3-152,-1 1 1,4-3-1,0-1-159,-1 2 1,0-1 0,-1 1 0,4-3-422,1-2 1,-3-1 738,4-4 0,1 0 0,3 0 0</inkml:trace>
  <inkml:trace contextRef="#ctx0" brushRef="#br0" timeOffset="157">23093 17946 8083,'-12'0'310,"-5"4"1,1 2-1,-1-1 252,-1 1 0,4 4 0,-2-4-42,2 1 0,7 4-527,3-2 0,4 0 0,4-1 1,5-3-100,2-4 0,5-1 0,2 0 0,0 0 50,0 0 0,2-1 1,-3-4-1,-2-1-529,-1-1 1,-2-4 0,-1 2 25,-2-2 1,-4 3 528,-5 0 1,-5 5-1,-4-2 1,-2 0 90,-1 1 1,-5 0-1,1 4 1,1 0-83,1 0 1,6 2-1349,-1 2 1369,12-3 0,-1 10 0,10-4 0</inkml:trace>
  <inkml:trace contextRef="#ctx0" brushRef="#br0" timeOffset="158">23341 17983 9540,'-12'-4'0,"-1"0"354,1 1 0,0-2 0,-1 1 87,1 1 1,4 2 0,-1 1-247,0 0 1,2 5 0,0 3 0,1 3-234,4 2 1,0-1 0,2 1-301,0-1 1,6 0 208,2 1 0,3-6 0,1-3-108,1-3 1,-5-2 0,0-3 0,1-5 175,-3-2 0,6-1 0,-4 0 0,3-1 47,1 1 1,-4-5 0,1-1 0,-1 0 42,-1 1 0,4-10 1,-4 3-1,0-4 80,-3-2 0,-3 2 0,-1-4 0,0 1 109,0-1 1,0 3 0,0-3-1,-1 3-47,-3 6 0,2 0 0,-2 6 0,3 2 352,1 1-421,-6 7 0,5 3 0,-3 8 1,2 4-179,2 4 1,-4 10 0,0 4 0,1 4-112,2 5 0,1 6 0,0 4 0,0 2-670,0-1 0,0 1 1,1-6-1,4-1-1249,3-2 2106,3-11 0,7 7 0,1-8 0</inkml:trace>
  <inkml:trace contextRef="#ctx0" brushRef="#br0" timeOffset="159">24147 17735 8083,'7'-5'1131,"-3"-3"0,-4 3-311,-4 5 0,3 10 0,-3 8 0,2 1-773,2 3 0,-4 2 0,0 1 0,1-1-617,2 1 0,1 0 1,0 0-1,0 0 183,0-1 0,0-3 387,0 0 0,5-1 0,2 5 0</inkml:trace>
  <inkml:trace contextRef="#ctx0" brushRef="#br0" timeOffset="160">24408 17797 9442,'-13'-7'178,"2"3"0,3 8 265,4 5 1,7-1 0,2 3-1,2 3-321,3 0 0,1 5 1,1 0-1,1 2-419,-1 0 1,-4-6-1,-1 1 1,-1-2-41,-4-2 1,0 1 0,-2-1 229,0 1 0,-6-5 0,-2-1 0,-3-2-14,-1-2 1,-2-2 0,-1-1 0,-2 0-108,2 0 0,5 0 0,2 0-670,-2 0 0,5-5 898,1-3 0,2-3 0,2-2 0</inkml:trace>
  <inkml:trace contextRef="#ctx0" brushRef="#br0" timeOffset="161">24395 17835 8307,'0'-13'336,"0"1"1,5 4-1,0 1 329,2 1 0,1-2 0,5 2 0,-1-1 0,2-1-658,2 1 0,4 0 1,6 5-1,3-3-89,4 3 0,1-4 1,1 2-1,-4 0 82,0-2 0,-2 0 0,-5-7 0</inkml:trace>
  <inkml:trace contextRef="#ctx0" brushRef="#br0" timeOffset="162">24817 17376 8172,'12'0'0,"1"0"0,1 1 0,1 3-147,1 4 0,1 8 0,-5 2 0,1 1 1260,-1 3 0,-4 8 0,-1 7 0,-1 9-793,-3 6 1,-8 10-1,-3 7 1,2-34-1,-2 0-1052,-1 1 0,-2-1 0,-11 24 0,-14 0 0,-4-5 732,-4-4 0,16-21 0,-1-1 0,4-2 0,-1-1 0</inkml:trace>
  <inkml:trace contextRef="#ctx0" brushRef="#br0" timeOffset="163">20427 18616 8083,'-7'-1'0,"3"-4"0,5-1 305,7-1 0,7-3 1,14 4-1,9 0 0,10-4 1,18 0-1,-26 5 1,3 1-3,5-1 0,3 1 0,12 1 1,3-1-1,-19 2 0,0-1 0,1 0 1,2 1-1,1 1 0,0 0-202,4 0 1,0 1-1,2 0 1,1 0-1,0 0 1,2 0 0,4 0-1,0 0 1,1 0-1,0 0 1,0 0-1,-1 1-215,-1 0 1,0 1 0,0-1-1,5 0 1,1-1 0,-2 1-1,-6 0 1,-2 1 0,0 0 0,1 0-1,0-1 1,-1 0-31,-1 1 1,0-1 0,-1 0 0,-4 1 0,0 0 0,-1 0 0,-3-1 0,-1 0-1,-2 0 1,17 1 0,-2 0-170,-5-1 0,-3 1 0,-5 0 0,-2 1 0,-3-1 1,-2 0 312,-5-1 0,0 1 0,30 3 0,-12 0 0,-1-1 0</inkml:trace>
  <inkml:trace contextRef="#ctx0" brushRef="#br0" timeOffset="164">21344 18827 5663,'63'-4'172,"-1"-1"0,1 1 1,5 2-1,1-1 1,1 1-1,-3 0 1,1 1-1,1-1 1,-17 1-1,2 0 1,-1 0-1,1 0-196,1 0 1,0 0-1,0 0 1,-1 0 0,16-1-1,0 0 1,0 0 0,-15 1-1,0 0 1,1 0-1,0 0 1,-2-1 0,0 0-1,0 0 1,0 0 0,-1-1-1,0 0 1,-1 0-1,1-1 24,16-1 0,1 0 0,-1-1 0,-3 0 0,-1-1 0,2 1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6T10:50:21.365"/>
    </inkml:context>
    <inkml:brush xml:id="br0">
      <inkml:brushProperty name="width" value="0.09071" units="cm"/>
      <inkml:brushProperty name="height" value="0.09071" units="cm"/>
      <inkml:brushProperty name="color" value="#3165BB"/>
    </inkml:brush>
  </inkml:definitions>
  <inkml:trace contextRef="#ctx0" brushRef="#br0">5928 7466 7562,'-8'-4'0,"0"0"0,-2 1 264,-1 2 1,-1 2 0,-1 2-1,1 2 1,0 1 0,-1 1 0,2 0-68,3 2 1,-3 2 0,3 2 0,-2 1 0,0 1 0,3 3 0,2 1-21,2 3 1,0 1-1,1 2 1,-3 0-1,3-2-169,0-2 1,6 1 0,2-5-162,1-2 0,-3-1 0,4-2 0,2-1 46,1-3 1,5 2-1,1-6 1,0-1-41,0-2 1,-1 1 0,4 0 0,1 3-19,-2-3 0,5-2 0,-4-2 0,2-4 87,-1-1 1,2-1 0,-2-6 0,1-1-6,-1-2 1,1-3 0,-6 2 0,0-1 199,-3-4 1,-2 1 0,-2 0 0,-5 2 136,-3-2 1,-1 0-1,0 1 1,0 4-145,0 4 1,-1 0 0,-3 1-1,-5-1-68,-2 1 0,-7 5 1,-2 2-1,-4 0-55,0 1 1,-5 0 0,-2 4-1,0 0-43,-4 0 1,5 0 0,1 0 0,3 0-325,1 0 1,4 4 0,2 2 379,1 1 0,-4 7 0,3 5 0</inkml:trace>
  <inkml:trace contextRef="#ctx0" brushRef="#br0" timeOffset="1">7404 7404 8086,'0'-12'572,"0"6"1,0 8-1,0 7-294,0 6 1,0 3-1,-1-1 1,-2 4-154,-1 2 0,-4 6 0,4 1 0,-1 2-112,0 2 1,4-2-1,-5 0 1,2-3-83,0-6 1,0 2 0,4-6 0,0 1-63,0-4 1,-5-2 0,1-2-153,2 1 0,0-5 0,2 0-399,0 2 0,0-3-808,0 1 1490,0 0 0,6-1 0,1-1 0</inkml:trace>
  <inkml:trace contextRef="#ctx0" brushRef="#br0" timeOffset="2">8694 7565 7901,'-4'-12'150,"0"0"0,0-1 0,4 1 1,0-1-1,0 1 70,0 0 1,5 3-1,3 2 1,3 1-38,2-1 0,-1 3 1,1-3-1,-1 1-201,0 3 1,1-2 0,-1 1 0,1 1 45,-1 2 0,0 1 0,1 0 0,-1 0 5,1 0 1,-1 0 0,0 0-36,1 0 1,-5 4 0,-1 1 0,-1 2 24,-4 3 1,0 2-1,-2 3 1,0 2-70,0-2 0,-2 3 1,-2 0-1,-4 0-56,-3 0 1,-2 4 0,1-2 0,0 2 85,-1-1 0,-1 3 0,-1-5 1,-1 2 7,1-1 0,1-5 0,3 3 0,1-3 8,2-2 0,5 2 0,-1-7 5,3 3 0,2 2 21,3-1 0,3-5 1,7-3-1,1-3-9,2-1 0,0 0 0,-1 0 0,2 0-73,1 0 1,-3-4 0,5-1 0,0-2-140,-2-3 0,4 3 0,-3-1 1,0 0-198,1 1 0,-6-3 1,3 6-1,-1 1 392,-1 2 0,1-4 0,-5-2 0</inkml:trace>
  <inkml:trace contextRef="#ctx0" brushRef="#br0" timeOffset="3">10430 7441 7777,'0'-12'225,"2"5"0,1 2 0,2 0 0,2 0 0,3-1 0,1 1 0,1 1 21,0-2 0,1 5 0,-1-3 0,1 2-126,-1 2 0,0 0 1,1 0-170,-1 0 1,-1 2-1,-3 2-23,-3 4 1,-4 3 0,-1 2 52,0-1 1,-6 0 0,-2 1 0,-3-1 0,-1 2 13,-1 3 0,1-4 0,0 4 0,-1-3-72,1-2 0,4 0 1,1 1 19,1-1 0,2 1 0,5-2 0,3-2-11,5 0 1,-1-1 0,3 3 0,1-1-416,-2-2 1,7-4-1,-5 3 223,2-2 1,0 5 416,-2-2 1,-5-1 0,-3 1 204,-3 2 1,-6 1 0,-3 1-188,-3 1 0,-2-2 0,1-1 1,-1-2-195,1 1 0,0-2 0,-1 2 1,1-1-158,-1-1 0,1 4 0,-2-4 0,-1 1 176,-1 0 0,-1 0 0,5 5 0</inkml:trace>
  <inkml:trace contextRef="#ctx0" brushRef="#br0" timeOffset="4">12266 7392 7537,'-1'-6'573,"-4"5"1,-1 5-1,-3 3-269,1 3 1,0 2 0,-3 3 0,1 3-142,2 1 0,0 2 0,-5 4 0,2-2-104,3-2 1,-2 2 0,6-3-1,1-1-49,2-3 1,1 2-1,1-1-68,3-2 1,1-5 0,6-3 0,4 0 0,1-2 67,2 1 0,4-2 0,-1-4 0,1 0-221,-1 0 1,6 0 0,-2-2 0,1-2-50,0-4 1,-1 1-1,0 0 1,-2 0-150,-2 0 0,1 0 0,-4-2 0,0 2-3,0 1 1,-2-2 0,-3 3 411,-1-2 0,1-2 0,-1-3 0</inkml:trace>
  <inkml:trace contextRef="#ctx0" brushRef="#br0" timeOffset="5">12539 7590 8041,'-11'-1'769,"2"-3"1,3 2-146,1-2 0,3 3-423,-7 1 1,5 5 0,-3 4 0,2 2 0,1 2 0,0 3 0,-2 1 0,1 1-93,-1 0 0,2 7 1,4-3-1,0 0-348,0 2 0,0-2 1,0 0-1,0-3-414,0-1 1,0 3 0,0-5 0,0-1 652,0-1 0,-6 4 0,0 1 0</inkml:trace>
  <inkml:trace contextRef="#ctx0" brushRef="#br0" timeOffset="6">4539 7541 8058,'0'-9'132,"2"2"0,0 1 107,3-1 0,-1 5 0,-4 2 1,0 7-1,0 4 0,0 3 23,0 3 0,0-2 0,0 5 0,-2 2-109,-2 2 0,3 5 0,-3 1-52,2 2-23,2-5 1,-1 5 0,-2-3 0,-1 3-57,1-1 0,-2 5 1,-1-3-1,1 4 127,-1 5 1,-2 3 0,2 8 0,1 0-36,-1 0 0,-2 1 0,3-3 0,-1-5-19,1-2 0,0 3 1,4-1-1,-2 3-37,-1 5 1,0 1 0,4 5 0,0-5-75,0-4 0,0 1 0,0-8 0,0 2 130,0-1-156,-5 1-974,3 3 1082,-3 6-27,5-4 9,0 4-31,0-5 10,0 0 1,-4-2-832,-1-3 852,1 4-18,4-5 26,-5 0-223,3 4 195,-9 2-8,10 6 1,-6-2 18,3 0-52,3-6-163,-10 1-38,9 0 202,-9-11 0,6 10-153,-4-2 1,-2 6 104,3 2-178,-3 5-672,-1-2 853,-1-6 4,1 2 150,-1-14-119,7 9 0,-6-4 103,4 6-103,-3 0 11,4-1 0,-2 5 72,5 0-70,-6-1-4,9 3 90,-11-11-83,11 9 0,-6-14 273,3 5 1,3-2-269,-3 7 1,1-4 239,-1 8 4,2-3-757,-3 4 521,5-9-39,0 7 65,-6-14 433,5 9 0,-6-8-606,3 6-16,2 5-79,-3 0 184,-1 9 0,4-9 1,-5 4-1,0-2 1,1-2-1,1-4 32,2-3 1,-2 4 0,-1 0 0,1 5 20,-1-1 1,1 3 0,2-1 0,-1-3 226,1-4 1,2 0 0,1-6 0,0 0-255,0 2 0,0 2 0,0 8 0,0 1-48,0-2 0,0 2 0,0-3 0,0-3-14,0 0 1,0-4-1,0 2 1,0 0 334,0 3 0,0 2 0,-2 2 0,-1 3-236,-1-4 0,0 2 1,3-10-1,-2 0 2,-1-3 0,0 2 1,4 0-1,-2-1 55,-2 1-85,3 4 0,-5-3 0,6 6-14,0-1 1,0-5-1,0-2 1,0-4-9,0 0 1,0-1-1,0 0 1,0 2-17,0 2 0,-4 2 1,0 3-1,0 0-92,-2 1 0,5-5 0,-3 0 0,3-4 48,1 0 0,-5-7 1,1-2-1,2-1 52,0 1 1,2-2 0,-1 6 0,-2 2-60,-1 1 1,-6 1 0,2 0-1,-3-1-57,-1-3 1,-5 6 0,0-6-1,2-3-111,2-3 0,-3-2 1,3-1-1,2-2 273,0-2 0,0-4 0,-2 2 0</inkml:trace>
  <inkml:trace contextRef="#ctx0" brushRef="#br0" timeOffset="7">3671 8781 7874,'7'0'0,"4"0"0,-8-4 444,5 0-454,0-1 224,5 5 0,-1 0-40,6-5 0,1 4-122,6-4-27,5 4 189,2 1-838,5-5 653,6 3 0,-4-3 249,2 5-107,-2-6-28,3 5 21,-3-5-5,9 1 0,-7 3-126,9-2 0,2-3 104,10-1-3,0 3-77,6-6 0,-7 8-125,5-5 91,-6 5 0,-23-2 0,1 0-26,-1 3 1,0 0 0,0-2 0,1 0 0,1 1-1,2 2 1,-2-1 0,0-1 28,0 1 0,1-1 1,1 2-1,2-1 0,-1-1 1,1-1-1,2 1 0,0-1-67,0 1 0,1-1 1,2 3-1,0 0 0,-6-2 1,0 0-1,1 1 1,0 0 21,1 0 0,1 0 0,2-2 1,0 0-1,1 1 0,0 2 1,-3-1-1,0-1-7,-2 0 1,1 1-1,-1 1 1,1 1-1,1-3 1,1 0 0,0 1-1,1 0 27,0 0 0,0 0 0,1-1 0,0 0 0,-2 2 1,-1-1-1,0 0 0,0 0-4,-1 1 1,0 0 0,3 0 0,1 0-1,-1 1 1,0 0 0,-2 0 0,-1 0-11,-1 0 1,0 0 0,1 0-1,0 0 1,3 0 0,0 0-1,0 0 1,0 0-6,-2 0 1,0 0 0,-2 0 0,-1 0 0,-1 0-1,2 0 1,0 0 0,0 0 13,2 0 1,0 0-1,1 0 1,-1 0-1,-2 0 1,-1 0-1,0 0 1,0 0 17,0 0 0,-1 0 0,-1-2 1,0 0-1,3 0 0,-1 0 1,1 0-1,0 0 25,-3-1 0,0 0 1,1 3-1,1-1 1,-6-2-1,1 0 1,-1 1-1,1 0-19,-1 0 0,1 0 0,3 0 0,1 0 0,-2 2 0,-1 0 0,3 0 0,-1 0-15,2 0 1,-1 0-1,-2 0 1,1 0-1,1 0 1,0 0 0,1 0-1,-1 0-47,0 0 0,-1 0 0,2 0 0,0 0 1,-1 0-1,-2 0 0,1 0 0,-1 0 6,-1 0 1,0 0 0,4 0 0,1 0-1,-3-1 1,0 1 0,1-2 0,-1 1 54,1-1 1,0 0-1,-2 0 1,-1 0-1,-2 1 1,-1 0 0,34-2-18,-1-1 0,-32 2 0,1 0 1,-1 1-1,1 1 0,0-1 0,0-1 102,32-2 1,-33 2 0,0 0 0,26 2-1,1 0-71,1 0 1,2 0 0,1-2 0,1 0-31,-1-2 0,-31 1 1,-1 1-1,31 1 1,-3-2 46,-4-1 0,10-1 0,-2 2 0,-1-1-2,-2 1 0,-2-3 0,0 2 0,-1 2-13,-3 0 1,3-2 0,-3 0 0,2 1-23,2 2 0,3 1 1,-2 0-1,-3 0-36,-4 0 1,3 0 0,-1 0-1,3 0-15,1 0 1,0 0 0,0 0-1,-3 0 46,-5 0 0,2 0 0,-9 0 0,0 0-10,1 0 0,1 0 0,0 0 0,-1 0 75,-2 0 1,-3 0 0,-6 0 0,-1 0 74,-3 0 0,1 0 0,-4 0 0,1 0-150,-1 0 0,-1 0 1,-4 0-1,0 0-17,-1 0 1,0 0-1,-3 0 1,-5 0-249,-2 0 0,-6 0-158,0 0 0,-6 5 0,-2 2 425,-7 0 0,-10 4 0,-2-4 0</inkml:trace>
  <inkml:trace contextRef="#ctx0" brushRef="#br0" timeOffset="8">3708 8892 6931,'0'-8'1604,"-1"1"-1422,-3 2 0,1 1 0,-5 4 0,-2 0-242,-1 0 0,-3 4 0,-1 0 138,-1-1 1,-2 2-1,3-1 1,-3-1 9,-2-2 1,4 1 0,-5 1 0,0 1-21,2-1 1,-4-2 0,2-1 0,-2 0 2,-2 0 1,-1 0 0,-2 0 0,-1 0 95,2 0-280,0 5 185,3-3-7,-1 3-32,0-5 0,2 4 0,1 1 0,2-3-51,2 0 0,2-2 1,3 1-1,1 2-13,0 1 1,-1 0 21,1-4 1,-1 4 35,1 0-11,5 0-58,-4-4-6,10 0 54,-5 0-285,6 0 261,-5 0-171,3 0 1,-5 2-554,3 2 306,3-3 0,-10 6-387,3-3 402,-3 3-268,4 0 689,1-1 0,6-1 0,0 2 0</inkml:trace>
  <inkml:trace contextRef="#ctx0" brushRef="#br0" timeOffset="9">2381 10430 8079,'0'-7'-1056,"0"2"0,2 5 1056,2 0 0,-3-1 0,5-2 0,-1-1 0,-3-2 0,2 2 0,-3 1 0,-1-5 0,-1 5 0,-3-1 0,2-3 0,-3 0 0</inkml:trace>
  <inkml:trace contextRef="#ctx0" brushRef="#br0" timeOffset="10">2394 10344 9233,'5'-7'907,"2"-4"-676,5 9-1,6-9-215,-4 10 61,10-5 1,-5 1 140,6-3 0,6 1-161,7-2 0,0 5-293,8-4 0,5 4 150,7-4-1288,2-1 1260,8 2 1,-5-4 138,-27 8 1,1 0 0,29-10-13,-29 7 0,1 0 1,1 0-1,2 1-55,2 1 1,0-1-21,2 0 0,0-1 74,-4 3 0,-1 0 0,2-3 0,0-1 90,2 1 1,-1 0-84,-1-1 1,0 1-2,7 0 1,0 0 0,-4 0 0,0 0 9,2-1 0,1 1 0,0 0 0,0 0-311,4-1 0,0 1 0,0 1 0,0-1 282,2 2 0,0 0 0,1-2 0,0 1-2,-1 1 0,-1 0 0,3-2 0,0 1-57,2-2 0,0 1 1,-4 1-1,1-1 72,1 2 1,-1 0-969,-6-2 1,0 1 938,11 2 0,0-1 1,-9-2-1,0 0 59,7-1 0,0 1-41,-1 0 0,-1 0 24,-6-1 1,0 1 0,7 2-1,1 0-75,-2 0 0,-1 0 0,-1 0 0,-2 0 89,0-3 1,0 1 0,-2 2 0,0 0 62,6 0 1,0 0 0,-3 2 0,0 0-111,5-3 0,0 1 0,-5 2 0,0 0 46,2-2 1,2 0 0,1 2 0,1 1-460,1-1 1,0 0 341,0 1 1,0 1 111,-5-3 0,1 0 6,3 2 0,-1 1-117,2-3 1,-1 0 0,-1 1 0,0 0 88,0 0 1,-1 0-96,-5 0 0,1 0 82,10-1 1,1 0 0,-10 3-1,-1-1 8,5-1 0,0 0 0,-4-1 0,0 0 222,-5 1 0,1 0 0,2-1 0,1 1-236,0-1 1,1 2-1,-3 0 1,-1 0 4,-1-1 0,1 0 0,-3 1 0,0 1 98,2 0 0,1 0 11,-5 0 0,1 0-95,5 0 1,1 0 0,-6 0 0,0 0-33,2 0 1,-1 0 45,2 0 1,0 0-3,-2-3 1,0 0 0,2 2 0,1 1 4,0-2 1,-1 0 0,-1 0 0,0 1 8,-1-1 0,1 0 0,-2 1 0,0 0 2,4 0 1,-1-2 0,-5 0 0,0 1-87,4 0 1,-1 0 68,-3-1 0,-1 1-9,6 2 0,0 0 1,-4-1-1,0-2-93,2 1 1,1 0-13,-3 0 1,-1 0 101,3 2 0,-1 0 1,-3 0-1,0 0-141,1 0 1,-1 0 128,3-3 0,1 1 1,-3 1 0,0 0 0,2-2 1,0 1-10,-2 1 1,-1 2 0,0-2 0,1 0-8,-1-1 1,1 0 24,2 2 1,0-1-21,1-2 1,0 0 0,0 3 0,-1 0 126,0 1 1,-1-2-125,0-1 0,-2-1 5,1 2 0,-1 0 1,3-1-1,1-1-3,0 2 1,1 2 25,-2-1 1,0 0-10,3 0 0,0 0 1,-4 0-1,-1 0 5,4 0 1,0 0-6,-1 0 1,1 0-42,1 0 1,1 0 0,-2 0 0,-1 0 0,-1 0 0,0 1-12,-2 1 1,0 0 0,3 0-1,0-1 1,-3 2 0,-1 1 0,0-1-1,-1 1 278,-1-1 1,-2 1 0,1-2 0,-1 0-1,28 5 1,1 0-257,-2 0-1,-7-5 1,3 4 0,-8-2 207,-7 0 0,-4 4 0,-6-2 0,-1-1-733,-3 1 0,-3 4 0,-5-2 0,0 1 547,0 0 0,-5 3 0,1 1 0,0 4 0</inkml:trace>
  <inkml:trace contextRef="#ctx0" brushRef="#br0" timeOffset="11">1612 11720 8114,'20'-1'58,"-4"-2"0,-1-1 0,3 1 1,6 0-1,5 1 91,2-2 0,2-1 0,5 4 0,0-2 0,2-1 0,1 1 0,1 1 0,-1-1-149,0-1 0,8 0 1,0 2-1,5-1 100,-2-1 0,10-1 0,-8 2 0,1-1-74,2 1 1,-1-2 0,9-1 0,3 1 4,-34 2 0,2 0 1,4-1-1,0 0 1,-2 1-1,0 0 1,0 0-1,1-1-103,-2 0 0,2-1 0,4 1 0,2 1 0,-3-1 0,1 0 0,2-1 0,1 1 65,0 1 1,-1-1 0,-2-1-1,0-1 1,0 3 0,0 0-1,3-1 1,-1-1 10,1 1 0,1 0 0,1 0 0,1 0 0,-1-2 0,0 1 0,0 0 0,0 0 1,-1 1 0,1 0 1,5 0-1,0 0 0,-1-2 1,0-1-1,-1 1 0,1 0-89,-1 0 0,0-1 1,0 1-1,0 0 1,2 0-1,1 0 0,2-1 1,0 1 90,-2 0 1,1 0 0,2-1 0,-1 0 0,-5 0 0,0-1-1,2 0 1,0 1 29,1 1 0,1 1 0,2-3 1,0 0-1,-4 3 0,0 1 0,0-1 1,-1 0 80,2 0 0,-1-1 0,1 1 0,0 1 0,0-1 0,-1 0 0,-1 1 0,0 0-72,-2-1 0,0 0 0,2 1 0,0 1 0,0 0 0,0-1 1,0 1-1,0-1 1,-2 1 1,0-1 0,4 2 0,0 0 0,-2-1 0,-1-1-35,4 2 1,-1-1 0,1-1 0,-1 0 0,-1 1 0,0 0 0,-1 0-1,1 1 1,1-2 0,1 1-155,1-1 1,1 1 0,-2 1-1,0 0 1,-2-2 0,-1 1-1,-1-1 1,0 1 117,-2-1 1,1 1 0,4 1-1,1 0 1,-5-2 0,0 1-1,-1 0 1,0 0 96,-1 2 0,-1 0 1,1-2-1,1 0 0,-2 1 1,1 0-1,0 0 1,0 1-39,0 0 1,-1 1 0,0 0 0,-1 0-1,-2-1 1,1 1 0,1-2 0,1 1-42,0-1 0,1 0 0,1-1 0,1 2 0,-5 0 0,-1 2 0,1-2 0,-1 2-11,0-1 0,0 0 0,0 0 1,1 0-1,5 0 0,0 0 0,-1 0 1,-1 0-15,0 0 1,0 0 0,-1-1 0,-1 0 0,0 0 0,-1-1 0,2 0 0,0 0 36,0 1 1,0-1-1,0 2 1,1-1 0,-4 1-1,0 0 1,-1 0-1,-1 0 59,1 0 1,0 0 0,1 0-1,1 0 1,1 0 0,-1 0 0,0 0-1,0 0-35,-1 0 0,0 0 1,0 0-1,0 0 1,2 0-1,1 0 22,2 0 1,1 0-54,-4 0 1,2 0 0,6 0 0,2 0 0,-5 0 0,0 0 0,1 0-1,0 0-201,4 0 0,0 0-988,-1 0 0,0 0 1149,-1 3 1,-2 0 0,0-3-1,0 1 1,-4 1 0,0 0-1,2-1 1,1 0 0,1-1-1,-1 0 1,0 0 0,-1 0-40,-2 0 1,0 0 77,-1 0 1,-1 0 0,-3 0-1,0 0 1,1-1 0,-1 2 9,1-2 0,-1 2 1,-3-1-1,0 0 0,-2 0 1,0 0-1,32 0 60,-2 0 0,-32 0 1,1 0-1,-1 0 1,1 0 227,1 0 0,1 0-276,-3-1 0,1 2 0,1-1 0,0 1 1,-2 0-1,-1 1 0,2 0 0,-1 0-30,3-1 1,0 1-1,0-2 1,1 1-1,3 0 1,0-1-1,-2 1 1,-1 1-150,-2 0 0,-1 0 0,0 1 1,0 0-1,32 1 52,0 4 55,-33-5 0,1 0 0,29 8 0,0-3 0,-8 3-469,-6 1 0,-8-3 1,-4-1-1,-5 1-88,-6 3 0,-9 0 1,-3 0 607,-3 1 0,-3 2 0,-3-3 0,-2-2 0</inkml:trace>
  <inkml:trace contextRef="#ctx0" brushRef="#br0" timeOffset="12">1525 13122 8014,'13'0'0,"-1"0"177,1 0 1,0 0-1,4 0 1,4 0-1,3-2 1,5 0-1,6-3 1,3 3 148,4 0 1,6-2 0,0-1 0,6-2-110,3-3 1,2 0 0,8 1-58,-30 5 0,1 0-145,1 0 0,2-1 1,1-1-1,1 0 0,-1 0 1,0-1-1,-1 1 0,1 0 46,-1 0 0,2 0 0,4-1 0,1 1 1,3 0-1,0 0 0,1 0 0,-1-1-102,-1 1 0,1 0 0,8-2 0,0 0 0,-5-1 1,0 1-1,3 0 0,0 1-986,2 0 0,1 0 1027,-1 1 0,0 0 0,4-1 0,0 1 0,0 0 0,0 0-24,1 0 0,1-1 0,1 1 0,1 0 0,0 0 0,0 0 0,1 0 1,-1 1-135,-1 0 1,0 1 0,-19 1 0,1 0 0,-1 0 0,19 0-1,1 0 1,1 0 0,1 1 72,-21 0 1,-1 0 0,0 0-1,19-2 1,-1 0 0,3 1-1,-1 0 1,0 1 0,0-1-24,-3 0 0,0 0 1,4-1-1,-1 0 1,-3 1-1,0 1 1,2-2-1,-1 1 127,-1-2 0,0 0 0,1 0 1,-2 0-1,-2 0 0,0 1 1,1 0-1,0 1 25,0 0 1,0 0 0,0-1 0,0-1 0,-2 1-1,0 1 1,2-1 0,1 1 90,0 1 1,0 0 0,-3-1 0,-1 0-1,-2 1 1,-1 0 0,3 1 0,1-1-25,0 2 0,1-1 0,1-1 0,-1 0 0,-5 0 0,-1 0 0,1 0 0,0 1-150,4 0 1,0 1 0,-3 0 0,0 0 0,2 0 0,-1 0 0,-3 0 0,-2 0-71,-3 0 1,1 0-1,5 0 1,1 0-1,-5 0 1,0 0-1,-1 0 1,0 0 85,0 0 0,-1 0 0,1-2 0,0-1 1,1 1-1,-1 0 0,0 1 0,0 0 66,0 0 1,-1 0-1,-3-1 1,-1 0 0,1 0-1,0 0 1,0 0 0,0 1 37,0 0 0,1 1 1,2 0-1,-1 0 0,-3 0 1,-1 0-1,0 0 1,0 0-70,-1 0 1,0 0 0,3 0-1,1 0 1,-1 0 0,0 0 0,-2 0-1,1 0-6,-1 0 1,-1 0 0,-2 0-1,0 0 1,4 0 0,1 0-1,-2 0 1,1 0 167,-1 0 0,1 0 0,1 0 0,1 0 0,-3 0 1,1 0-1,-2 0 0,0 0-252,-2 0 0,0 0 0,4 0 0,2 0 1,-4 0-1,1 0 0,-1 0 0,0 0 35,-1 0 0,0 0 0,-4 0 0,0 0 1,2 0-1,1 0 0,-1 0 0,1 0 110,-2 0 1,1 0-1,1 0 1,0 0 0,-2 0-1,0 0 1,-1 0 0,0 0 1,-1 0 0,0 0 0,4 0 1,-1 0-1,-2 0 0,-1 0 0,3 0 1,-1 1-79,2 1 0,-1 0 0,-2-1 0,-1 0 0,2 1 1,0 1-1,-1-1 0,-1 0 7,-1 0 0,1 0 0,5 1 0,1-1 0,-4-2 0,1 0 0,0 0 0,-1 1-71,-2 1 1,0 0 0,1-1 0,-1-1 0,-2 2 0,0 1-1,0-2 1,-1 0 41,2 2 0,0-1 0,-1-2 0,1 1 0,0 1 0,0 1 1,0 0-1,-1-1 221,-1-1 1,0 2-1,33 5 1,-5-4 0,2 0-46,1 2 1,4-5 0,-5 5-1,-3-2-154,-3 0 0,-5 0 1,5-3-1,3 2-124,3 1 1,-30-1-1,0 0 1,33 0 0,0 1-237,-1-2 0,1 4 0,-4-1 1,4 1-32,1-1 1,0 4 0,-34-6-1,0-1-633,31 5 784,-14-4 0,5 8 1,-10-3-1,-3 2-23,-4-2 0,-2 3 272,-9-3 0,4 2 0,-4 1 0,-1 1 0,-2 4 0</inkml:trace>
  <inkml:trace contextRef="#ctx0" brushRef="#br0" timeOffset="13">1761 14598 8031,'8'-5'0,"1"1"137,0 2 1,4-4-1,3 2 1,6 0-1,6-2 1,6-1-1,5-1 1,5 0 92,4-2 0,7 3 0,14-1 0,-31 3 1,0 0-184,2 0 1,0-1 0,0 2 0,0 0 0,2 0 0,1 0 0,2 0 0,0 0-190,1 0 1,0 1 0,5-3 0,0 1-1,2 1 1,0 1 0,0-1 0,-1-1 146,1 1 1,2 0 0,3 1 0,1-1 0,2 0 0,0-1 0,1 1 0,-1-1 27,0 1 1,1-1 0,4 0 0,1 0-1,-2 0 1,0 0 0,1 2 0,0 0-146,1 0 0,1 0 1,-20 0-1,-1 0 0,1-1 1,1 2-1,0 0 1,0 0-1,-1-1 0,1 0 1,0 0 73,0 0 1,0 0-1,0 1 1,0 1-1,-1 0 1,1 0-1,0 0 1,0-1 0,-1 0-1,0 0 1,0 1-1,0 0 18,-1-1 1,0 1 0,0-1 0,2 0 0,-1-1 0,0 0 0,-1 1 0,0 0 0,0 1 0,22-2 0,1 0-9,-1 1 0,0-1 0,-22 0 0,1 0 0,0 0 0,23 1 0,-1 0 0,-2 0 0,0 0 34,1-1 1,-2 1-1,-3 0 1,-1 1-1,3-2 1,0-1-1,-2 1 1,-1 0 21,-1 2 0,0 0 0,2-1 0,-1 1 0,0 0 0,-1-1 0,-1 0 0,0 0 13,-2 0 1,0 1 0,5 0-1,0 1 1,-2 0 0,-1 0-1,-2 0 1,-1 0-29,-2 0 1,0 0-1,-2 0 1,1 0-1,2 0 1,0 0-1,0 0 1,-1 0 9,-3 0 0,0 0 0,0 0 0,0 0 0,-2 0 0,-1 0 0,3 0 0,0 0 7,0 0 1,0 0 0,3-2-1,-2 0 1,-5 0 0,-1 0-1,1 0 1,0 1 15,2 0 0,0 0 0,-2 1 0,1-1 0,1 0 0,0-1 0,-3 0 0,0 0-39,-2 1 0,-1-1 0,4 2 0,0-1 0,0 1 0,0 0 0,-1 0 0,0 0 30,-1 0 0,-1 0 1,0 0-1,1 0 0,1 1 1,-1-1-1,2 2 1,0-1-22,1 1 1,0 0 0,-3 1-1,1 0 1,-1-2 0,-1 1-1,1 0 1,0 1-53,0 1 0,0-1 1,2-1-1,1-1 0,2 1 1,-1 1-1,0-1 0,0 0 5,0 0 0,-1 1 0,2-1 0,1 1 0,0-1 0,0-1 0,0 1 0,0 0-8,-1-1 0,-1 1 1,0 0-1,-1 1 1,1-1-1,0 0 1,0 0-1,1 1 32,0-1 0,-1 1 0,3-2 0,-1 1 0,-5 1 0,0 1 0,2-1 0,1-1 69,0 0 0,1-1 1,1 2-1,0-1 1,-2 1-1,-1 0 0,-1 0 1,0-1-61,-1 1 1,1 0-1,3 0 1,0-1-1,0 0 1,0-1-1,0 1 1,0 0 9,-3 0 1,1-1 0,1 2-1,0 0 1,3-1 0,1 0-1,0 0 1,0 0-6,-1 1 0,0-1 0,4 1 1,1 0-1,-5 2 0,-1 0 1,3-2-1,0 0-32,1 0 0,-1 0 1,-3 1-1,0 0 1,-1-1-1,1 0 1,-2 0-1,0 1-5,-2 0 1,1 1-1,3 0 1,0 0 0,-4 0-1,0 0 1,-1-1-1,-1 0-1,-3 0 1,0 2 0,0-1 0,-1 1 0,-2-1 0,-1 1-1,1-1 1,0-1-25,-2 0 0,0 0 1,-1 0-1,-2 1 1,0 1-1,-1 0 1,30 5 110,-6-3 0,1 3 0,0-2 0,2 2-291,0 1 1,1 1 0,-9-1 0,-2 0-294,-1 1 0,-5 1 0,-2 1 528,-2 1 0,3 2 0,-8-4 0,-6-2 0,-3-2 0</inkml:trace>
  <inkml:trace contextRef="#ctx0" brushRef="#br0" timeOffset="14">3311 9513 8073,'-8'-9'351,"0"2"0,-2 2 1,-1 2-2,-1 2 0,-1 1 0,1 0 0,0 1 0,-1 3 0,1 5 0,1 2 0,1 1-191,2 0 0,5 1 0,-1 1-70,3 2 0,1 3 0,1 5 0,3-2 0,4-1-311,3 1 1,7-3 0,3 0-1,1-2 8,-1-6 0,6 0 0,-2-6 0,1 1 114,0-1 0,-1-1 0,0-5 0,-2-3 18,-2-4 0,3 1 0,-5-3 1,0-2 37,-2-3 0,-4-2 1,0 3-1,-1-1 69,1-1 1,-1-2 0,-1 2 0,-3 0 46,-3 1 0,-4-3 0,-1 1-69,0 2 1,0 0 0,-1 0 0,-4-2-1,-3 2 74,-3 1 1,-1 2 0,-1 0-1,1 1 164,-1 2 0,-3 0 0,-2 5 0,-1 1-313,-3 1 0,-2 2 1,-2 2-1,-1 2-147,-2 4 0,0 3 0,4 2 208,0-1 11,6 0 0,-5 6 0,5 2 0</inkml:trace>
  <inkml:trace contextRef="#ctx0" brushRef="#br0" timeOffset="15">3138 10889 8035,'0'-12'-150,"1"4"1,2-1-1,1 0 706,-1-2 1,-2 5-1,-1 8-251,0 9 1,0 6 0,0 10 0,0 2 83,0 4 1,0-2 0,0 2 0,0 0-573,0-1 0,0 3 0,0-5 0,0 2-1254,0 2 1,0 1 1436,0-2 0,6 2 0,1-3 0</inkml:trace>
  <inkml:trace contextRef="#ctx0" brushRef="#br0" timeOffset="16">2741 12353 8051,'0'-13'93,"0"5"1,0 0 0,0-2 0,0-1 119,0-1 0,7-1 1,4 1-1,5 0 1,4-1-1,2 2 0,1 1 1,2 2-69,0-1 0,0 3 1,-2 2-1,-2 3-59,-5 1 1,-2 1-1,-3 3 1,-1 4-2,-2 3 0,-5 7 1,1 3-1,-4 2 43,-4 2 1,1 0 0,-5 0-1,-1-2-17,2-2 1,-2 2-1,5-3 1,1-1-142,2-3 0,3-6 0,5-3 0,7-2-338,4-2 1,8-1 0,9-4 0,3-1-818,3-1 1,5-5 1184,-5 0 0,6-2 0,-3-1 0</inkml:trace>
  <inkml:trace contextRef="#ctx0" brushRef="#br0" timeOffset="17">2803 13680 7920,'1'-13'-94,"2"1"0,1 0 0,0 1 0,0 1 202,1 2 1,-1 4-1,-3-3 1,2 0-1,1 0 1,0-1 845,2 1 0,-5 0 0,5 4-663,-1-1 0,-2 0-226,5 4 0,-5 5 0,1 4 0,-3 2-298,-1 1 0,-4 0 1,-1 1-1,-2-1 30,-3 1 0,1-1 0,-1 0 0,3 1 108,1-1 1,-2-4-1,4 1 35,1 0 1,2-2 33,1 2 0,5-5 1,4 3-1,2-2-240,1-2 0,6-2 1,1 1-1,2 0 104,0 2 1,-6 1 0,1-5 0,-2 0 173,-1 0 1,-2 1 0,-2 2 0,-2 2 95,-1 2 1,-2-3 0,-4 5 52,0 0 0,-4 2 0,-2 2 0,-1-1-12,-2 0 1,-2 1-1,-2-1 1,1 1-98,-1-1 0,1 0 0,0 2 0,-2 1-187,-3 2 0,-1 4 0,-5-4 0,-1 3 135,-2 2 0,-7 1 0,2 2 0</inkml:trace>
  <inkml:trace contextRef="#ctx0" brushRef="#br0" timeOffset="18">2877 15056 7840,'7'-19'0,"0"1"0,-4 6 0,1-1 0,0 1 0,2 0 304,1-1 1,1 2-1,-1 2 1,0 2 0,-2 0 33,1 0 0,-2 6 0,-4 1-212,0 6 0,0 11 0,-2 5 1,-2 6-12,-4 5 0,-3 4 0,-1 3 0,-2 3 8,-3 1 0,3-4 0,-2 1 0,2-4-223,2-4 0,1 0 0,2-7 0,5-4-100,3-2 0,2 0 0,3-4 42,5-5 0,3-4 1,5-7-1,2 0-53,0 0 1,5-6-1,-4-2 1,4-3-120,1-2 1,-1 1 0,0 0-1,-2 0 43,-1 4 1,-6-3 0,1 3 286,-2-3 0,4-1 0,1-1 0</inkml:trace>
  <inkml:trace contextRef="#ctx0" brushRef="#br0" timeOffset="19">3125 15218 8224,'-1'7'974,"-2"-2"0,-1 1-688,1 2 1,2 3 0,1 1 36,0 1 1,0 5-1,0 1 1,-1 2 0,-2-1-72,-1 2 0,0 7 1,4 4-1,0 5-619,0 3 0,-5 3 1,1 7 366,2 3 0,-5-3 0,0 4 0</inkml:trace>
  <inkml:trace contextRef="#ctx0" brushRef="#br0" timeOffset="20">6759 7082 8011,'7'-6'313,"-3"6"0,-2 7 1,-2 4-1,0 3 1,0 2-34,0 5 0,0-2 0,0 3 0,0 3-2,0 3 0,0 2 0,0-2 0,0 1-102,0-2 1,0 4-1,0-1 1,0 2-77,0 2 1,0 2 0,0 2-1,0 2-78,0 2 1,0 3 0,0-3 0,1-3-48,3 0 1,-2-2-1,2 0 1,-3 1-19,-1-1 1,4 1-1,0 4 1,-1 2 20,-2 0 1,-1 4 0,0-2 0,0 2 31,0 2 1,0-6 0,0-3-1,-1-2 14,-3-2 1,3 4 0,-5 0-1,2 1-3,0 1 1,0-1 0,4 5-1,0-3 5,0-1 0,0 2 0,0-3 1,0-2 41,0-2 5,0 0-791,0-1 689,0 11 1,-2-5-34,-2 10 82,3-4-952,-10 11 724,9-14-1,-9 7 206,10-8-159,-10-1-13,4 4 143,0-9 10,-4 9 6,4 1 1,0-2-141,3 3 0,3-3 267,1 2-157,0-5-625,-6 5 609,5-11 24,-5 5 1,6-2 300,0 1 0,0 9 3,0-2-135,0 9-186,0-7 109,0 4-37,0 0-10,0-4-26,-5-1-306,4-2 334,-5 2 0,2 6-13,0 6 1,-4 4-37,3 1 1,-3-5-1,3-5 1,-1 1 0,-1 0 86,0 0 0,3 0 0,-3 4 0,2 0-19,2 0 0,-2-4 0,-1-2 5,-1-1 1,4 1-1,-2-3 1,1 5-1,-2 3-6,-1 1 0,3 0 1,-3-2-1,0 0-28,0-2 1,3-5 0,-4 5 0,0 2-14,1 0 1,-4 8 0,3 1 0,-3-2 10,-2-5 1,1 0-1,-1-4 1,1 4 0,0 4 0,3-2 0,1 2 0,0-4-4,1-4 0,-3-5 0,6-4 0,0-3 58,-2 1 0,5 10 1,-3-5-1,3 5-56,1 0 1,-5-4 0,0 1-1,-1-5 269,1-3 0,-3 3 1,2 0-1,-1 4-264,-2 4 0,-2-3 0,0 2 0,1-1 153,2-2 0,-1-4 0,-3-3 0,1-5-143,3-2 0,-3 2 0,4 2 0,0 1 63,3 3 0,-2-3 0,1 0 0,-1-2-50,1-2 1,-1-2 0,3-4 0,-2-2-89,-2-2 0,4 3 0,-2-3 1,1 2-16,-1 3 0,-3 0 0,3 3 0,-1-3 6,1-1 1,-1 1-1,3-3 1,-1 0-7,2-3 0,-4-3 1,2-1-1,0-1-31,-2 1 1,5-1 0,-5-2-1,2-2-139,0 2 186,-6 2-68,9 1 1,-9 0-1,5-1 1,-2 3-1,-3 0 1,1 2-563,0-1 1,-2-4 692,3-3 0,-3-3 0,-1-6 0</inkml:trace>
  <inkml:trace contextRef="#ctx0" brushRef="#br0" timeOffset="21">8223 6908 7948,'-9'0'154,"3"-1"0,-1-2 857,0-1-837,4 5 0,-2 6 0,5 6 0,0-1 0,0 2 72,0 2 1,0 4 0,0 6-1,0 3-108,0 4 0,1 4 1,2 4-1,1 3 26,-1 0 0,-1 3 0,1-5 1,1-2-160,-1-2 1,-2 5-1,-1 4 1,0 4 46,0 3 0,2 5 0,0-3 0,3 1 60,-3-3 1,0-8 0,-1 0 0,2 1-12,1 1 0,0 10 1,-2 2-28,2 4 1,-3-8-127,3 6 0,-2-7 195,-2 3-825,0-5 779,0 7-1420,0-3 1412,0 10 0,0-3-52,0-28 0,0 1 36,0 26-14,0-1 1,-2-4-211,-2 0 0,3 1 202,-1-24 1,0 0 35,0 36-1006,-3-2 994,3-2-14,-3-5 1,1-3-761,-1 3 557,1-2 71,4-24 0,0 1-59,-5 26 141,3 5 0,-4-6-99,1 0 77,4-6 16,-10-1-33,4 6 29,0-3-17,-4 9 2,4-5 6,0 0 1,2 0 0,1-4 3,0 0 1,0-4 329,4 4 0,0 1-324,0 7 1,0-1-3,0 5 0,0-5 0,0 1-4,0-2-781,0 3 748,0-4 43,-3-23 1,0-1-46,2 26 20,-2-26 1,0 0 138,-2 19-133,3 8 0,-5-9 424,3 5 0,1 0-426,-5 0 1,4 4-24,-4 0 1,4-2-80,-5-2 1,7-11 112,-2 6 1,1-1-5,-1 6 0,2 1 12,-2 3-15,3-3 30,1-1 1,0-1-463,0-3 448,0-3 0,0 10 1,0-2-1,0 5 227,0-32 0,0-1 1,0 27-1,0-2 1,-2-5-280,-2-1 1,1 5 0,-3-1 0,-1 2 2,0 2 0,3-1 0,-3-3 0,0-4 1,0-3 1,3-3-1,-3 0 1,1 0 105,4 3 1,-4 7-1,2 0 1,0 1-15,-2-1 1,5 0-1,-5-7 1,2-3 295,0 0 0,-4 5 0,2 2 0,0 0-401,-4 0 1,3 3 0,-1-6 0,-2-3 176,-1-7 1,0-3 0,1-2 0,4-1-231,0-3 1,-2 3-1,2-3 1,1 3 45,-1 1 0,1 0 0,2 0 0,-1-1-104,1-3-70,2 3 96,-5-4 0,5 0-33,-3-3 1,2-3 0,1-1 0,-2-1-138,-1 1 1,0 0 0,2-2 0,0-1-486,-2-1 796,-1-6 0,5 3 0,0-5 0</inkml:trace>
  <inkml:trace contextRef="#ctx0" brushRef="#br0" timeOffset="22">9847 6908 8514,'-8'-4'256,"0"0"1,5 1 0,0 7 0,5 4-1,3 5 1,1 3 0,-1 5 0,-2 3 0,3 7 1,-1 5-1,1 5-66,-1 3-12,-1 7-737,-4-5 689,0 8 14,0-10-436,0 5-754,0 7 1041,0 0 1,-4 3 173,0 3-54,-6-2-32,9 2 0,-6-7 278,3-6-48,3 1-236,-5 0 226,6-1-213,0 6 1,-1 2 119,-3 5-201,2 0 56,-3 0 0,5-4 0,0 0-45,0 1 0,0 7 0,-2 4 0,1-33 0,0 1 51,-1 1 1,-1 0 0,1-3 0,-1 0 0,1 1 0,0 0-155,-2 0 1,-1-1-934,0 32 963,0-26 1,-1 0 0,3-6 0,-1 0 6,-2 5 1,0 0-1,1-4 1,1-1 83,0 0 1,0-1 0,-4 29-65,-5 2 0,2 3 11,7-34 1,0 1 0,-1 1 0,0 0-1,3 0 1,0 0-20,1-1 1,0-1-1,-2 1 1,0-1 0,-1 27-1,1 6 17,2 1 1,1-30 0,0 0 0,0-1 0,0 0-1,0 1 1,0-1 13,0 0 0,0-1 0,0 32 0,0-32 1,0 0-1,-1 2 0,0 1-11,-1-1 0,0 2 0,1 3 1,0 0-1,-3-3 0,1 0 1,0 0-1,0-2-41,2 0 0,-1 0 1,0 2-1,-1 0 1,0 1-1,0 0 0,1 0 1,-1 0-53,0 1 1,0 0 0,0-6 0,1 0 0,0 0-1,1-1-53,-1 1 0,0-1 133,-2 29 1,3-24-1,0 1 1,0-4-1,0-1 1,-1 2-1,0 0-11,0-1 0,1-1 0,-1 2 1,1-2-1,-2 32 0,1-33 1,-1 1 18,-1 3 1,1 0-1,1 2 1,0 0-1,-2 1 1,1 0 0,-1-2-1,1-1 43,0-3 1,-1 0 0,0 3 0,0 0 0,-2 0 0,-1 0 0,1 3-1,0 1-28,0 1 1,0 1 0,0-2 0,-1 0 0,1-3 0,-2-1 0,1 0 0,-1 0-23,0 3 0,0 0 0,-3-1 0,1 1 0,1 3 0,2-1 0,-1-2 0,0 0-3,2-4 0,-1 0 1,-1 1-1,-1-1 1,1-4-1,0 0 1,0 1-1,0 1-13,1 0 0,1 0 0,-1 2 1,1 0-1,0-1 0,0-1 1,-1-1-1,0-1 9,-10 29 1,11-28 0,-1-1 0,-11 32 0,10-30 0,1-1 154,1 1 1,-1 1 0,-2 2 0,-1 0 0,3-5 0,1 0 0,-7 32-147,-1-2 0,8-30 1,0 0-1,-1 1 0,1 0 1,0 0-1,0 1-18,-1 2 1,1-1 0,-2 31-1,0 0 1,-2-8-84,-1-7 0,3 2 0,1 1 0,0-1 74,0-2 1,4 1-1,-2-3 1,1-2-26,0-3 1,0-11-1,2-1 1,-1-3 189,-1-4 0,-1 2 1,2-1-1,-1-2-629,1 0 1,-2-3 0,-1 0 513,-1-3 0,-1 7 0,-5-1 0</inkml:trace>
  <inkml:trace contextRef="#ctx0" brushRef="#br0" timeOffset="23">11423 6858 7983,'0'-6'0,"-5"-1"0,1 3-235,0 2 546,4-3 1,0 6 514,0 3-545,0-2-147,0 9 0,0-5 0,0 7 0,0-1 0,0 2 591,0 3-569,0 7 214,0 3-245,0 14-268,0-8 111,6 15-999,-5-4 1170,5 11 1,-6-8 88,0 3-16,0-3-70,0-3 1,0 5-333,0 1 147,0 0-115,-6 10 219,5-3-1,-10 5 0,5-6 259,-2-2-217,-3-3-43,9-1 1,-7 5 275,5 3-271,-6-3 1,5 10-1,-5-3 1,2 1 224,-2 0-215,-1-6 0,0 4 80,3-4-6,-3 4-137,4 7 0,1-33 0,-1 1-50,1 1 0,0 1 0,0 0 1,0-1-107,-7 30 1,1 0-132,-1-1 260,1 3 0,4-32 0,-1 1 0,1-1 0,0 0 0,0 0 0,1-1 35,0-1 0,0 0 0,-5 34 0,-1-4 0,2 1-17,3-1 0,2-30 1,1 2-1,1-2 1,0 1-1,-6 33 19,2-4 1,-3 0 0,4-5 0,-2 8-26,5-31 1,0 0 0,1 2 0,-1 1 0,0-2 0,-1 0-7,0-1 0,1 0 0,2 0 0,0-1 0,-6 30 0,3-30 0,0 0 0,0 3 0,-1 0-41,0 5 0,0-1 0,0-3 1,-1 0-1,1 1 0,0-1 0,-1-2 1,0 0-15,-1 0 0,0 0 0,0 3 0,1 1 1,-3-1-1,-1 0 0,1 1 0,-1-1 25,2-2 0,-1 1 0,-1-1 0,0 0 0,2-4 0,0 0 0,0 2 0,0-1 62,0 2 1,0-1 0,1-1 0,0-1 0,1 2 0,1 0 0,0 0-1,0 0 69,-1-1 0,1 0 1,-2 30-1,0-4 1,0 4-49,1 1 0,1-29 1,1 0-1,1-2 0,1 0 1,-1-1-1,0 0-68,-5 34 0,7-34 1,0 0-1,-6 33 1,0 1-17,4-34 1,1 1 0,-2 3 0,0 0 0,2-1 0,1 1-1,-2-2 1,1-1 19,-7 31 1,3 2-1,4-34 1,-1 0 0,1 2-1,-1 0-43,1 0 1,-1 0 0,1 0 0,0-1 0,-2-1 0,0 0 0,-2 30 40,2-6 1,-4 3 0,5-1-1,0 4 55,-2-1 0,5 7 0,-4-4 0,0-3-31,1-2 0,0-6 0,3 3 0,-2 3-8,-1 3-90,2-29 1,0 0 0,-2 27 0,0 2-35,1-6 1,-4 2 0,0-3 0,-1 2 41,-1 2 1,3 0 0,-4 0 0,2-1 47,-2-3 0,3-4 1,-1-7-1,-2-3 53,-1-2 1,3 5 0,0-1-1,-1 2 55,2 2 0,1-1 0,3-1 0,-3-2 177,-1-5 1,5-2 0,-4-2-1,2 0-332,0 0 1,-2 1 0,4 0 0,-3 2-13,3 2 1,-1-1 0,0-4 0,-1 0-29,1 0 0,-2-1 0,-1-3 0,1-5 95,-1-6 0,-2 1 1,4-3-1,1-1 5,2-2 0,1-2 0,-2 0 0,0 1-17,-3 0 1,1-3 0,4 1 0,0 1-223,0 2 0,0 1 1,0-3 266,0 1 0,0 1 0,0-5 0</inkml:trace>
  <inkml:trace contextRef="#ctx0" brushRef="#br0" timeOffset="24">3076 8124 7747,'18'-6'-68,"-3"3"0,6-4 0,1 0 0,2 2 0,5-2 0,6 0 0,3-1 478,4 1 1,-2-3-1,-6 5 1,-1-1-171,2 1 1,-5-1-1,-1 4 1,-4-3-311,-5 3 0,-2-4 0,-5 2 0,-1 0-414,0-2 1,1 4-487,-1-7 1,-5 1 969,-3-4 0,-2-1 0,-2 1 0</inkml:trace>
  <inkml:trace contextRef="#ctx0" brushRef="#br0" timeOffset="25">3435 7900 7921,'-8'-4'29,"0"0"0,4 0 1,-3 3 1705,1-4-1140,-3 4 0,3-3 0,-2 9-423,4 8 1,2 1 0,2 8 0,0 2 220,0 4-395,0 12 42,6-7 1,-5 10-1,3-5 1,-2 1-1,-2-1 1,0-3-802,0-3 0,1-5 0,2-6 0,2-5-1546,2-2 2307,2-7 0,3 4 0,0-4 0</inkml:trace>
  <inkml:trace contextRef="#ctx0" brushRef="#br0" timeOffset="26">3733 8310 9132,'-11'1'0,"1"2"0,2 2 0,-1 2 476,-3 3 1,1 1 0,2 1 0,2 1 0,1-1 0,4 0 0,2 1-392,4-1 0,4-5 1,7-1-1,2-2 1,-1 0-370,2-1 0,0 2 0,3-1-212,-5-1 0,-3 0 0,-4 0 116,0 1 0,-7 5 0,1-2 0,-6 1 33,-5 1 0,-8-1 0,-4 4 0,0 1 79,-1-1 0,2-4 0,-3-1 1,2-1 267,2-3 0,-2-2 0,3-1 0,1 0 0,3 0 0</inkml:trace>
  <inkml:trace contextRef="#ctx0" brushRef="#br0" timeOffset="27">3597 8347 9158,'1'-13'0,"5"1"618,6 0 0,6-5 0,7 0 0,-1 1-102,1-2 1,6 3 0,3-4-1,6 1-570,6 3 0,0 2 54,0 5 0,2-9 0,-4 4 0</inkml:trace>
  <inkml:trace contextRef="#ctx0" brushRef="#br0" timeOffset="28">5593 9265 7977,'0'-13'77,"0"1"0,0-1 0,0 1 332,0 0 0,-5 5 0,-3 3 0,-3 4 1,-2 4-1,1 4 0,-1 4 0,1 5 1,4 2-1,1 6 1,1 1-170,4 3 0,0-1 0,4 3 0,3 0-223,8-4 0,0-1 1,8-2-1,1-4-256,1-3 0,2-3 0,0-3 1,1-3-201,3-4 1,-3-2 0,3-2 177,-3 0 1,-1-2 0,-1-2 0,-2-4 0,-3-3 16,-1-2 0,0-3 0,-3-1 1,0 1-38,-4-2 0,2-1 0,-6-6 1,-1 0 134,-1 0 1,-4 0-1,-2 1 1,-4-1 141,-3 0 1,-4 0 0,-5 0 0,-3 2 45,-4 2 1,-1 3-1,1 7 1,-1 3 9,0 4 0,0 3 0,0 1 0,0 1-116,1 3 0,0 3 0,4 5 0,3 1 64,3-1 0,7 1 0,2-1 0</inkml:trace>
  <inkml:trace contextRef="#ctx0" brushRef="#br0" timeOffset="29">7305 9116 8020,'0'-7'550,"0"-4"0,0 11 0,-1 0 1,-2 9-1,-1 9 0,1 9 0,2 4 4,1 8 1,0-1-1,0 7 1,0-3-960,0-2 0,1-1 0,3-3 0,4-2 405,3-1 0,7-5 0,2 2 0</inkml:trace>
  <inkml:trace contextRef="#ctx0" brushRef="#br0" timeOffset="30">8756 9116 8187,'-7'-13'327,"2"5"0,6 0 1,3 0-1,4-1 0,3 1 1,3 0-1,3-1-29,3 1 0,4 1 1,1-2-1,-1 2-327,1 1 1,0-2 0,-1 4-16,-4 1 0,-2 2 0,-5 1 1,-2 1-1,-2 3 33,-1 4 1,-5 1 0,1 2-1,-2 3-11,-2-1 0,-4 7 0,-2 0 0,-1 2 90,-2-1 0,-1 2 0,0-2 0,3 1-127,2-1 0,1 1 1,5-6-1,3 0 26,4-3 1,9-2 0,4-2-1,2-5-336,2-3 1,9-1-1,4 0 1,0-1 368,1-3 0,3-9 0,3-6 0</inkml:trace>
  <inkml:trace contextRef="#ctx0" brushRef="#br0" timeOffset="31">10269 8930 8487,'13'-13'0,"-1"1"0,0 1 0,1 1 0,-1 2 0,1 0 0,-1 1 0,0 1 413,1 1 1,-1 3 0,1-2-1,-1 4 1,0 4 0,-1 5-1,-2 3-17,-5 5 1,-3-4 0,-1 5 0,-1-1-202,-3-1 1,-3 1-1,-7-5 1,-1 1-143,-2-1 0,2 1 0,5-1 0,4 0-459,0 1 1,2-1 0,5 1-22,3-1 1,5 0 0,7-1-1,5-1 1,2-2 56,2 2 1,3 0 0,-2-1-1,-4-1 53,-3 2 1,-4 1-1,-6 2 1,-5-1 372,-3 0 1,-2 1 0,-5-1 0,-5 2 158,-4 2 0,-7-2 0,1 3 0,-2-3-179,-2-2 1,0 0 0,1 1-1,0-2-173,3-3 137,4 3 0,-1-4 0,-2 5 0</inkml:trace>
  <inkml:trace contextRef="#ctx0" brushRef="#br0" timeOffset="32">11993 8954 8244,'-12'2'629,"-1"2"1,-1 6 0,-2 5 0,-3 5 0,-1 4 0,2 1-97,1 0 0,4 5 0,-1 2 0,6 1-519,3 0 1,2-6-1,8 2 1,8-4-187,6-4 1,10-3 0,3-7 0,2-2 21,3 0 1,-2-7-1,6 2 1,-2-4-227,-2-4 0,-4-1 0,-1-6 0,-2 0-98,-2-3 1,-4-1-1,-2 2 1,-2 1 473,-2 0 0,-2-6 0,-3-2 0</inkml:trace>
  <inkml:trace contextRef="#ctx0" brushRef="#br0" timeOffset="33">12303 9128 8975,'-8'0'1158,"0"0"0,5 2 1,-1 2-1,2 4-502,2 3 1,-1 7 0,-2 3 0,-1 2-425,1 2 1,2 1 0,1 1 0,0 2-634,0-1 1,0-2 0,1-1 0,2-2-807,1-2 1207,0 3 0,2-5 0,1 6 0</inkml:trace>
  <inkml:trace contextRef="#ctx0" brushRef="#br0" timeOffset="34">5184 10604 10816,'4'-8'596,"0"-1"1,1 8-1,-5 1 1,0 8 0,0 8-1,0 6 1,0 5-683,0 6 0,0 7 0,0 4 0,0 2 0,0 3 0,0 0 0,0-1 0,-2-4 86,-2 0 0,3-11 0,-5 3 0</inkml:trace>
  <inkml:trace contextRef="#ctx0" brushRef="#br0" timeOffset="35">5085 11906 9567,'-7'-5'0,"2"-4"0,0-2 0,1-1 0,2 0 0,2-1 525,4 1 1,-2 4-1,8-1 1,2 0-1,4-1 1,-1 0-1,0 3 1,0 2-239,2 2 0,3-2 0,-3 1 1,-2 1-417,-1 1 1,-2 7 0,-1 0 0,-3 2-208,-3 3 1,-4 2-1,-1 3 1,0 3 161,0 1 0,-1 1 1,-4 2-1,-3-3 206,-3-1 0,3 3 0,0-3 0,-2-1 97,-1 1 0,4 0 1,3-3-91,3 2 0,2-2 1,3-7-1,6-3-248,5-4 0,4-1 1,6 0-1,1 0-384,3 0 1,1-4 0,5-2-1,-2-1-1828,1-2 2421,2-2 0,-4-2 0,-2 1 0</inkml:trace>
  <inkml:trace contextRef="#ctx0" brushRef="#br0" timeOffset="36">5147 13469 7938,'0'-8'128,"0"-1"1,0 0 0,0-2 0,0-2 0,1 1 265,3 0 0,2-1 1,5 1-1,1-1 1,5 1-1,1 1 1,-2 3-24,-2 3 1,-1 4-1,-1 1 1,0 0-214,1 0 1,-5 0 0,-1 1-1,-2 4 9,-2 3 0,-3 3 1,-5 3-1,-6 1-69,-4 1 0,-6 5 0,3-4 0,0-1-153,0 2 0,2-4 0,3 4 0,2-2-225,3 1 0,2 1 0,6-3 0,0 1-190,0 0 0,2 3 0,1 0 0,1 2 27,-2 0 0,4-6 1,-1 3-1,1-2 323,-1 1 1,0-1 0,-7-3 272,-2-1 1,-3-1 0,-5-1 0,-2-2-425,-3 2 0,-2 1 0,-6 1 0,1 0 271,-1 1 0,-6-1 0,0 1 0</inkml:trace>
  <inkml:trace contextRef="#ctx0" brushRef="#br0" timeOffset="37">4800 14895 10623,'1'-11'0,"2"2"374,1 0 1,0 12 0,-4 1 0,-1 7 0,-3 6-1,-3 3 1,0 4 0,1 1-88,1-1 1,3 5 0,-2 2-193,3 0 0,1-2 0,0 3 0,1-2 0,2-2-156,1-2 0,4-5 0,-3-2 0,-1-1 9,1-3 1,2-2 0,6-5-906,-1-4 0,6-3 0,2-2 1,4-3 470,1-4 1,0-4 0,1-1 0,1-2-1095,2-2 1580,0-5 0,-4 3 0,0-6 0</inkml:trace>
  <inkml:trace contextRef="#ctx0" brushRef="#br0" timeOffset="38">5172 15007 8290,'-13'5'725,"2"4"1,3 6-1,4 1-156,3-1 1,1 1-1,0 0 1189,0 5-1533,0-3 0,0 1 0,0-2 0,0 2-369,0 0 1,0 5 0,0-5-1,0 2-462,0-1 1,-2 1 605,-2 4 0,-3 0 0,-5-1 0</inkml:trace>
  <inkml:trace contextRef="#ctx0" brushRef="#br0" timeOffset="39">7255 10579 10709,'0'-12'579,"2"-1"1,2 1-637,4 0 0,3 3 0,2 2 1,-2 1-23,-3-1 0,3 3 0,-3-3 1,3 0 9,2 0 1,-1 0 0,0-1 0,1 2-20,-1 1 0,1 3 0,-1-3 1,0 1 118,1 0 0,-1-1 0,1 5 2,-1 0 1,-1 2 0,-1 1-1,-3 2-26,-2 2 0,3 1 0,-4 5-27,-1-1 1,-1 0 0,-2 1 19,0-1 1,0 1 0,0-1 0,-2 0 9,-2 1 0,-3-1 1,-5 2-1,-2 1 16,-2 2 1,2 1-1,-4-3 1,0 3-76,-3 1 1,2-3 0,-2 5-1,1 0-32,0-2 1,-3 3 0,4-4 0,-1 0 14,4 0 0,-2-2 0,1-3 0,2-1-21,1 1 0,6-5 0,0 0 84,-2 2 1,5-3 13,1 1 0,4-5 0,4 1 0,4-3 34,3-1 0,7 0 0,3 0 0,2-1 109,2-3 1,0 2 0,-1-3 0,1 1-137,0 0 1,4-5 0,0 5-1,-2 0-25,0-1 1,-3 2 0,1-4 0,0 1 22,0 4 0,-4-1 0,-2 0 1,0-1 7,0 1 1,-8 2 0,2 1-1,-2 0-141,0 0 1,-3 0-584,0 0 0,-3 0 57,3 0 1,-5 1-50,1 3 692,-3 3 0,-1 6 0,0-1 0</inkml:trace>
  <inkml:trace contextRef="#ctx0" brushRef="#br0" timeOffset="40">8756 10455 8067,'1'-8'39,"2"0"0,3-1 0,1 1 254,2 0 0,-2 4 0,1-3 0,2 0 0,1 1 0,1 0 0,1 0 0,-1-1 80,1 0 1,3 4 0,2-1 0,0 3-290,0 1 0,3 0 0,-5 0 0,-1 0-18,-1 0 0,-1 0 0,-1 1 0,-1 3-51,-3 5 0,2 2 0,-6 1 1,-1 1-79,-2-1 0,-2 0 0,-3 2 0,-5 1 58,-2 2 1,-1-1 0,0-3-1,-1-1-89,1 1 1,-5-1 0,1 0 0,0 1-82,3-1 0,2-4 0,2 1 0,4 0 26,-1 2 1,5-2-1,-3-1 16,2 2 0,8 1 1,1 1-1,1-1-126,0-3 1,1 3 0,3-2 0,0 0 144,1 0 0,-6 2 0,-2-3 233,1 3 0,-5 1 0,3 1 0,-4-1-20,-4 0 0,1 1 0,-5-1 0,-1 1-11,-3-1 1,-1 0 0,-2 1 0,-3-1-266,-2 1 0,4-1 0,-5 0 0,0 1-708,2-1 0,-3-1 885,6-2 0,-6 2 0,2-5 0</inkml:trace>
  <inkml:trace contextRef="#ctx0" brushRef="#br0" timeOffset="41">10220 10319 8140,'5'-7'139,"-4"-4"0,5 4 0,-2-1 618,0-1 1,0 5-383,-4-4-474,0 5 117,0-2 1,0 6 0,0 3-1,0 5 136,0 2 0,-5 8 1,-3 4-1,-3 6 13,-2 3 0,1 0 0,-1 1 1,1-3-85,0 0 1,-1-4-1,1 3 1,1-2-107,2-3 1,0 0 0,3-3 0,1-5 16,-1-2 0,2-2 0,4 1 36,0-1 0,0-4 1,1-1-1,4-1-1,3-4 0,3 0 0,3-2 0,2-2-124,5-2 0,2 2 0,2-5 0,1 0-113,3 0 1,-3 3 0,3-3-1,-4 0-121,-4 0 0,2 4 1,-3-2-1,0 1-62,1 0 1,-6-1-1,2 5-112,-4 0 0,-4 0 0,-2-1 503,-2-3 0,5 3 0,-3-5 0</inkml:trace>
  <inkml:trace contextRef="#ctx0" brushRef="#br0" timeOffset="42">10368 10554 8749,'-1'-5'452,"-2"5"0,-1 8 1,0 7-1,0 6 1,-2 2-1,-1 2 28,-2 0 1,2 5 0,-1 3 0,-2 3-1009,-1 1 1,3 1 0,1-3 0,1 0 527,4-2 0,0 0 0,2 4 0</inkml:trace>
  <inkml:trace contextRef="#ctx0" brushRef="#br0" timeOffset="43">12142 10393 8288,'4'-8'456,"0"0"0,0-1 0,-4-3-70,0 0 1,-5 1-1,-3 1-179,-4 2 1,0 5 0,0-1-1,-1 2-132,1 2 0,-1 0 0,1 0 0,0 0-62,-1 0 1,-3 6 0,-1 4 0,1 5 124,-2 5 1,4 4 0,-3 1-1,5-1-12,4 1 1,-2 4-1,5 0 1,-1-3-78,1-4 0,0 0 0,7-4 0,2 0 1,4 0 0,3-1 0,3-5 0,3-1-80,3-3 0,4 2 0,0-6 0,1 0-46,0 2 1,0-5-1,0 3 1,-1-2-101,1-2 0,0-5 0,0 0 0,0-2-74,0-3 0,-1 4 1,1-3-1,0 0 23,0-2 1,-5-2 0,1 1-1,0-1 62,-2 1 1,0 0 0,-5-2 0,0-1 83,-3-2 0,-3-1 0,0 2 0,-3-5 56,-4-2 1,-2-1 0,-4 2 0,-4 1-65,-6-1 0,-1-1 0,-4-2 0,-2 2 14,-2 2 1,0-1-1,-1 5 1,0 4 90,0 3 0,2 0 0,1 6 0,1 2 84,-1 0 0,0 2 0,0 0 0,1 2 91,-1 2 0,3-2 0,-2 7 1,0 0-121,2 2 1,1 2 0,6-1-1,-1 1 27,1-1 1,0-4 0,1 0-340,2 2 228,-2-4 0,9 1 100,-7-3-179,7-3-92,-4 5-413,6-6-567,0 0 1164,0 5 0,0 2 0,0 5 0</inkml:trace>
  <inkml:trace contextRef="#ctx0" brushRef="#br0" timeOffset="44">6995 11857 8166,'0'-9'173,"0"1"153,0-2 1,0-1 0,1-1 0,3 1 0,5 1-1,2 3-203,1 2 0,2-1 1,2 4-1,5-2-43,3 1 1,0-3 0,0 2 0,-2 1 40,-2 2 0,-4 1 1,0 0-1,-2 0-134,-2 0 1,-5 1-1,-3 4 1,-2 3-48,-2 3 1,-2 5 0,-2 2-1,-4 0 41,-3 0 1,-3 3 0,-1-3 0,-3 0-25,-1 0 1,4-2-1,-2-2 1,3 0-10,2-2 0,5 3 0,3-7 0,3 3 10,1 2 0,2-1 0,7 1 0,6-1-305,3 0 0,5-3 0,-2-1 0,1 2 78,-2 1 0,3-3 0,-7 0 0,-1 0 178,-1-1 0,-3 4 1,-3-2 291,-4 2 0,-2 1 1,-4 1-1,-3-1-40,-8 0 0,0 1 1,-9-1-1,-3 1-79,-3-1 1,-2 2-1,2 1 1,-2 1-249,-2 0 0,6-3 0,0 0 0,5-2 166,3-3 0,-4 3 0,3-4 0</inkml:trace>
  <inkml:trace contextRef="#ctx0" brushRef="#br0" timeOffset="45">8620 11745 8220,'7'-1'202,"-2"-2"1,-1-3 0,0-1 1119,-1-2 0,0 3-1003,1 2 1,-3 4 0,3 4-173,-2 5 0,-2 7 0,0 5 1,-2 4-6,-2 4 0,2-2 1,-5 6-1,0 2-143,0 0 1,3-1-1,-3-3 1,1 0-88,4-4 0,0-6 1,2-5-1,2-2 98,2-2 0,3 0 1,6-3-1,4-2-128,4-1 1,2-2 0,2-4 0,0 0 1,-1 0 0,0 0 0,-2 0 1,-1-2-214,1-2 0,0 1 0,0-3 0,-2-1-154,2 0 0,-2 3 0,0-5 0,1 1-41,-2 1 1,3-2-1,-4 4 1,0 3 18,0 0 0,-5-2 505,-5 0 0,0-6 0,5 3 0</inkml:trace>
  <inkml:trace contextRef="#ctx0" brushRef="#br0" timeOffset="46">8930 11981 8444,'0'12'323,"0"0"0,0 2 0,-2 3 0,0 2 0,-3 2 0,1-2 0,0 0 0,0 1 31,1 2 0,-2 0 0,1 0 0,-1-2-417,0 2 0,4 2 1,-4 1-1,4-2 63,1-2 0,0-3 0,0-6 0</inkml:trace>
  <inkml:trace contextRef="#ctx0" brushRef="#br0" timeOffset="47">10182 11869 8440,'-12'-7'0,"0"2"0,-1 1 0,1-1 0,-2 3 0,-1 0 379,-2 2 0,-1 0 1,3 2-1,-1 2 0,0 4 1,3 4-1,0 5 0,2 2 147,3 1 1,-2 7-1,6-2 1,1 1-349,2 0 0,1-2 0,1-2 0,4-3-216,3-1 0,3-2 0,3-3 1,1-2-83,1-3 0,6-2 0,-2-6 0,0 0-54,1 0 0,0 0 1,4 0-1,-1-2 8,1-2 0,0-3 1,0-5-1,-2 1 40,-2 3 1,1-3-1,-6 1 1,0-4-64,-3-2 0,-6-1 0,-3 3 0,-2-1 40,-2-1 1,-2-6 0,-2 2 0,-4 0 79,-3-1 1,-6 4-1,0-2 1,-3 1 71,-2 3 1,-1 1-1,-2 3 1,0 3-79,0 4 1,2 2 0,1 2 0,3 0-264,1 0 0,1 0 1,5 2-1,1 2 338,2 4 0,-2-2 0,4-1 0</inkml:trace>
  <inkml:trace contextRef="#ctx0" brushRef="#br0" timeOffset="48">11881 11745 8647,'7'-12'2401,"-1"6"0,-6 7 1,0 11-1630,0 7 1,0 6 0,0 4 0,-2 4-827,-2 2 0,2 7 1,-7 1-1,0-1-534,-2 1 0,-6-6 1,1-4-1,0 0-308,3-1 1,-3-2 0,3-5 0,2 0 895,0 0 0,-6 0 0,-2-1 0</inkml:trace>
  <inkml:trace contextRef="#ctx0" brushRef="#br0" timeOffset="49">6858 13519 8011,'6'-13'26,"-5"-1"1,5 1 0,-2-1 0,2 3 900,0 0 1,-3 0 0,1 1-401,-2 6 1,-4 11 0,0 15 0,-4 4-117,-1 3 0,3 5 0,-3 0 1,0 0-150,0-1 1,5 2 0,-3-5-1,4-1-188,1-3 0,6 2 1,3-8-1,5 2-261,3-1 1,9-5 0,0-6-1,4-3-257,5-2 1,5 0 0,0-7 0,-3-2-430,-3-4 0,-6 1 0,1-1 0,-4-1 181,-5 3 1,-2-5 0,-5 2 691,-1-2 0,0-1 0,1-1 0</inkml:trace>
  <inkml:trace contextRef="#ctx0" brushRef="#br0" timeOffset="50">7206 13643 8209,'-9'-5'733,"1"1"0,0 0-106,-4 4 1,3 0 0,2 2 0,2 3-109,2 7 0,2 1 0,1 5 0,0 0-247,0 2 0,0 4 1,0 2-1,1 2-169,3 0 0,-2 3 1,2-2-1,-3 4-396,-1 3 1,0-1-1,0 0 1,0-3 292,0-2 0,0 4 0,0-2 0</inkml:trace>
  <inkml:trace contextRef="#ctx0" brushRef="#br0" timeOffset="51">8744 13506 7988,'0'-8'424,"-2"1"1,-2 1 0,-6 5 1,-5 4 0,2 4 0,-4 5 0,2 2 0,0 1 0,-2 4 0,3 2 0,5 2-88,5 0 1,2 3 0,2 3 0,2-2-334,2-1 1,7-2 0,7-4 0,1-3-224,3-3 1,6-3-1,1-3 1,-1-4 85,3-2 1,-5-2 0,3 0 0,-3 0-134,-1 0 1,-4-2 0,-1-2 0,1-3-9,-2 0 0,0-4 1,-3 3-1,0-3 161,-1-1 0,-1-1 1,-1 1-1,-2-2-10,-3-3 1,1 2-1,-4-4 1,-3 0 52,0-1 0,-4 4 1,-2-5-1,-4-1 161,-3-1 1,-7 2-1,-1 2 1,-2 0-89,0-1 0,1 6 0,-4 1 0,2 4-86,2 4 1,0 1 0,-2 4 0,3 0-359,1 0 1,0 0-1,3 1 440,-2 3 0,1 3 0,3 6 0</inkml:trace>
  <inkml:trace contextRef="#ctx0" brushRef="#br0" timeOffset="52">9897 13382 7954,'0'-12'781,"-1"6"1,-2 8-1,-1 7 1,1 9 11,2 6 1,1-1 0,0 11 0,0 4-588,0 2 1,4-3 0,0-4-1,0 0-557,2-1 1,-5 2-1,4-5 1,0-1-721,-1-2 0,4-1 1071,-4-1 0,6 1 0,-3 0 0</inkml:trace>
  <inkml:trace contextRef="#ctx0" brushRef="#br0" timeOffset="53">11274 13457 7997,'-7'-7'175,"1"-4"1,6 2 0,3 0 0,5-1 121,9 2 1,6 0 0,8-3 0,4 1 0,5 3 0,2 1 0,-2 4-47,-3 0 1,3 2-1,-7 0 1,1 0-254,-1 0 0,-4 6 0,-8 2 1,-6 5 145,-5 3 1,0 5 0,-8 8 0,-2 2 97,-2 1 1,-12 0 0,0-5 0,-3 2-65,0-1 0,-6-3 1,3-3-1,-2-3 84,1-1 0,7-2 1,7-3-266,2-1 0,8-1 0,10-3 0,10-3-429,4-4 1,12 3 0,-1 0 0,5-1-235,4-2 0,-3-2 1,1-2-1,1-2 122,-2-2 1,-3 3 543,-8-5 0,9 1 0,-4-4 0</inkml:trace>
  <inkml:trace contextRef="#ctx0" brushRef="#br0" timeOffset="54">6871 15032 7775,'1'-7'-316,"2"1"802,1 1-27,0-2 16,-4-6 756,0 1-943,0 5 0,-5 3 0,-3 8-10,-4 4 1,0 5 0,0 3-1,-1 5 443,1 2-518,-1 2-35,1 6 1,4-4-42,0 6 0,3-5 0,-1 1 0,0-3 68,3-1 0,2-2 0,2-2 1,3-5-306,5-2 0,6-3 1,3-1-1,1-3-74,3-2 0,6-1 0,1-4 0,0 0-96,1 0 0,-3-4 0,5-1 0,-2-1-125,-2 1 1,2-5 0,-1 2 0,-1-3 199,-2-2 1,-1 1 0,-2-1-1,-2 1 35,-5 0 0,2-2 0,-3-1 1,-2-2 43,-3 2 0,-6-4 0,3-2 1,-2-2 156,-2-2 1,-3 4-1,-3 1 1,-4-1 116,-4 2 0,1-3 0,-7 5 0,0 2-17,1 1 0,-7 6 0,1 1 1,-5 1-138,-6 4 1,1 0 0,-1 2 0,0 0-546,1 0 1,2 0-1,6 2 551,4 2 0,-4 3 0,5 5 0</inkml:trace>
  <inkml:trace contextRef="#ctx0" brushRef="#br0" timeOffset="55">8409 14957 8050,'0'-4'1933,"0"7"-1117,0 8 1,0 11 0,0 3 0,0 6-425,0 5 0,0 6 1,0-1-1,0-2-176,0-5 1,0 2 0,-2-5 0,0 3-376,-2-1 1,-1-4-1,4 4 1,-2 0 158,-1-2 0,5 0 0,6-6 0</inkml:trace>
  <inkml:trace contextRef="#ctx0" brushRef="#br0" timeOffset="56">9550 14994 7963,'-7'-5'796,"4"-3"1,6-2-1,5 0-260,3 2 0,6 4 0,1-3 0,1 2-290,3 2 1,1-3 0,2 2-1,0 1 2,0 2 1,-2 1-1,-1 0 1,-2 0-103,-2 0 0,-2 6 0,-5 2 0,-3 3-136,-4 1 1,-2 6-1,-2 1 1,0 2-108,0 0 1,-4-1 0,-2 5 0,-2 0-26,-6 0 0,2-2 0,-5-1 1,3-2 41,2-2 1,1-2 0,1-4 0,3 1-7,2-1 1,1 1 0,5-1-131,3 0 1,3-5 0,7-2 0,3-4-320,3-1 1,5 0 0,3 0-1,2 0-1696,2 0 2231,-5 0 0,15-11 0,-4-3 0</inkml:trace>
  <inkml:trace contextRef="#ctx0" brushRef="#br0" timeOffset="57">11162 14908 7953,'0'-13'95,"1"1"0,4 1 963,3 3-694,3-4 1,1 10-1,2-5 1,3 0-60,3 0 0,4 4 1,1-2-1,-1 1-55,1 0 1,3-1 0,-2 5 0,-3 0-11,1 0 0,-6 2 1,-2 2-236,-2 4 0,-7 3 0,-3 2-55,-3-1 0,-5 5 1,-3-1-1,-2-1 43,-5-1 1,-5 0-1,1 1 1,-2 1-160,-2 0 1,0 2 0,2-2 0,3-1 21,3-1 1,2-2 0,1 1 0,3-1-16,4 1 1,2-1-1,2 0 1,0 1-79,0-1 1,6 1-1,3-1 1,5-1 48,3-3 1,3 3 0,-2-4 0,0 0 81,0-3 1,3 2 0,-5-1-1,-1 1 246,-1-1 1,-1 4-1,-1-4 63,0 2 0,-3 1 1,-2 5-1,-2-1 44,-2 0 0,-3 1 0,-4-1 0,-5 1-80,-2-1 1,-7-4 0,-4 1-1,-4 0-55,-3 2 1,-9-2 0,-1-1 0,-2 0-29,-2-1 1,-7-1-1,4-5 1,-1 2-176,-1 1 0,-1 0 1,-2-4-1,-1 0-418,-2 0 1,0 0 0,6 0-1,3 0 509,3 0 0,4-6 0,1 0 0</inkml:trace>
  <inkml:trace contextRef="#ctx0" brushRef="#br0" timeOffset="58">6412 17748 8116,'0'-13'599,"0"5"0,0 0 1,0-2-128,0-1 0,6 3 1,2 1-1,4 1-286,5 4 0,3-4 1,9 1-1,3-1-57,0 1 1,8-4 0,-4 4-1,-1-2-326,0-3 0,-6 3 1,2 1-1,-2 0-653,-5 3 1,1-2-1,-6 1 1,-1 0 849,-6-2 0,6-1 0,-4-5 0</inkml:trace>
  <inkml:trace contextRef="#ctx0" brushRef="#br0" timeOffset="59">6784 17450 7991,'-4'-8'372,"0"0"0,0 3 628,4-3-681,0 5 0,-4 12 1,-2 9-40,-1 2 0,3-2 0,-4 4 0,-2 3-135,-1 3 0,-5 6 1,-2 0-1,0 5-509,0 2 0,-3 1 0,5-6 1,0-3-327,3-4 1,6-9 0,3-3-413,2-3 1,4-8 1101,2-1 0,3-10 0,5-1 0</inkml:trace>
  <inkml:trace contextRef="#ctx0" brushRef="#br0" timeOffset="60">6511 17500 7991,'-12'-7'2092,"5"0"-1575,3 3 1,2 4 0,2 0 34,0 7 1,6 8 0,2 3 0,5 0-324,3 0 1,5 4 0,6-2 0,2 2-432,-1-1 1,-2 5 0,-1-4-1,0 0-546,-1 2 0,1-6 0,0 0 0,-1-2-1358,-4 1 2106,4-6 0,0 0 0,8-4 0</inkml:trace>
  <inkml:trace contextRef="#ctx0" brushRef="#br0" timeOffset="61">7553 17450 8118,'4'-8'2435,"0"0"137,0-1-2261,-4 2 0,2 2 0,1 6 0,1 3 0,-2 5-1016,0 2 0,-2 1 1,0 1-1,0 0 705,0 4 0,-6-3 0,-1 4 0</inkml:trace>
  <inkml:trace contextRef="#ctx0" brushRef="#br0" timeOffset="62">7677 17797 11560,'-7'2'358,"3"2"0,3-1 1,1 5-1,1 2-1308,3 1 950,-2 1 0,9 0 0,-5 1 0</inkml:trace>
  <inkml:trace contextRef="#ctx0" brushRef="#br0" timeOffset="63">8570 17388 7991,'-1'-8'190,"-2"0"228,-1-2 0,0 6 0,4 5 0,1 10 0,3 10 0,4 5-140,3 3 1,3 1 0,1-2 0,1 1 0,-4 0 0,-2 1 0,-2 3 0,0 2-73,0-2 1,-5 0 0,1-7 0,-2-4-494,-2-3 1,0-6 200,0-5 1,-4-7 0,-2-1-1,-1-8-286,-3-7 0,4-4 0,-3-6 0,1-1 87,1-3 1,-3-2-1,5-3 1,-1 2-25,1 2 1,-1-3 0,4 2 0,-2 0-31,1-4 0,1-1 1,2-1-1,3 1 213,5 3 1,8 3 0,13 7-1,4 2 400,2 4 0,7 9 0,1 4 0,-2 3 102,-3 1 0,5 1 0,-8 5 0,-2 5-79,-2 4 0,-2 7 1,-5-2-1,-4 4-37,-3 1 1,-3 4 0,-2 0 0,-1-3-293,-3-4 1,-2 1 0,-6-3 0,0-1-68,0-3 0,-11 4 0,-6 0 0,-6 2-154,-6-1 0,-4 2 0,-7-2 0,-1 3 5,1 0 1,1-4 0,3-4 0,3-2-177,4-2 1,4-1 0,5-1 0,3-3 423,3-2 0,8 0 0,0-5 0</inkml:trace>
  <inkml:trace contextRef="#ctx0" brushRef="#br0" timeOffset="64">9575 17537 8070,'-13'0'0,"1"0"381,-1 0 1,0 1-1,-3 3 1,-1 5 98,-3 2 0,1 3 0,-2 1 1,3 3-188,0 1 1,6 2-1,0 2 1,6-1-139,5-1 0,1-6 0,0 1 0,1-2-268,3-1 1,3-2 0,7-3 0,1-4 61,2-3 1,-1-1 0,-3-1 0,-1-3-314,0-4 1,-1-3-1,-1-2 1,-3 1-95,-2-1 1,0 1 0,-5 0 0,-2-1-25,-2 1 1,-7-5-1,-7 1 1,0 1 197,0 1 0,0 3 0,3 1 1,-1 3 130,1 2 0,5-4 0,3 4 153,2-2 0,0 4 0,11-8 0,1 4 0</inkml:trace>
  <inkml:trace contextRef="#ctx0" brushRef="#br0" timeOffset="65">9711 17562 8070,'12'1'662,"1"3"1,-1-1 0,1 5 7,-1 2 0,-5-3 0,-2 1 0,0 2-325,-1 1 0,1 1 1,-2 1-1,1-1 77,-1 0 0,-2 1-554,-1-1 1,2-5-95,2-3 1,-1-4-92,5-4 0,-1-3 0,2-5 0,0-1 80,0 1 1,2 0 0,2-1 0,-1 1-35,0-1 1,1 5-1,-1 1 1,1 2-77,-1 2 1,0 2 0,1 1 324,-1 0 0,-1 1 0,-1 2 0,-2 2 163,2 2 0,0 1 0,-1 5 0,1-1-20,4 1 0,-2-2 1,6-2-1,-2-2 164,1-1 1,4-2 0,-3-4 0,1 0-213,3 0 1,-3 0 0,0 0 0,1-2-91,-1-2 0,-4-1 0,2-5 0,-3 2-124,-2-2 1,-5-1 0,-3-1 17,-3-1 1,-1 5 0,0 0 71,0-2 1,-5 5-1,-5 1 1,-4 2-13,-2 2 0,-2 2 1,3 0-1,-2 4 67,2 1 1,3 1 0,2 4 0,3 1-30,2-1 0,2 1 0,8-1 0,9 0-346,10 1 1,11-1-1,11 1 1,4-1-1610,3 0 1980,4 1 0,5-6 0,0-2 0</inkml:trace>
  <inkml:trace contextRef="#ctx0" brushRef="#br0" timeOffset="66">11398 17711 8075,'0'-13'593,"0"1"1,0-1 0,1 2-1,2 2 1,1 0 1143,-1 0 0,4 3-1517,1 2 0,-3 8 0,1 5 0,-2 2-199,0 1 0,4 2 0,-3 1 0,-1 3-315,1 1 0,-3 0 0,2 3 1,-3-2-711,-1-2 0,0 2 1,0-3-1,0-2-1179,0-1 2183,0-2 0,0 1 0,0-1 0</inkml:trace>
  <inkml:trace contextRef="#ctx0" brushRef="#br0" timeOffset="67">11348 17512 8075,'0'-19'329,"0"1"0,0 6 906,0-1 1,0 1 945,0-1-2421,0 1 1,0 6 0,2 6-1,2 7 20,4 4 1,4 3 0,3 1 0,3 3-1548,2 1 1,0-2 1766,5 4 0,0-6 0,0 3 0</inkml:trace>
  <inkml:trace contextRef="#ctx0" brushRef="#br0" timeOffset="68">11708 17760 8075,'7'13'154,"2"-1"1,-3-1-1,-1-1 979,1-2 0,4-4 1078,-2 4-1633,3 1 1,-4-1-227,-3 0-342,-3-5 0,-1-3 0,-1-8-23,-3-3 0,2-2 0,-2-1 1,3-1-111,1-1 1,0-2-1,0 3 1,1-2-288,3 2 1,3 3-1,7 2 1,1 3 145,2 1 1,8 2 0,-3 6 0,0 0 218,1 3 0,-4 4 0,1-2 0,-2 1-56,-3 1 0,3-1 1,-2 4-1,-1 1-452,-1-1 1,3-1 552,-1-3 0,12 9 0,-2-3 0</inkml:trace>
  <inkml:trace contextRef="#ctx0" brushRef="#br0" timeOffset="69">13692 17487 9493,'-25'-12'0,"-1"0"0,-3 0 0,-4 3 0,-4 1 0,-3-1 0,-1 2 0,1 3 0,3 3 572,3 1 0,5 1 1,9 3-1,3 6 0,4 5 1,1 6-1,4 2 1,5 2-549,6 0 0,5 4 0,9 1 0,5 2-54,6 2 1,-1 2 0,5 0 0,-2-3-363,-2-4 1,-8-4-1,-4-3 1,-7-3 84,-5-1 1,-2-1 0,-5-5 0,-5 0-68,-9 1 1,-6-5-1,-6-1 1,-3-2 92,0-2 1,-3-1 0,3-2-1,0 0-20,3 0 0,4-2 1,5-2-1,3-3-21,3 0 1,8-4 0,1 3 321,4-3 0,12-7 0,3-1 0</inkml:trace>
  <inkml:trace contextRef="#ctx0" brushRef="#br0" timeOffset="70">13692 17835 8075,'13'0'241,"-1"0"1,0-2 0,1-1 417,-1-1 1,5-4 0,1 3 0,0-1-184,-1 0 1,1-3-1,-2 2 1,0-1-245,-1-1 1,3 5 0,-1-4-1,-2 0-323,-1 1 1,-6-4 0,-1 3-233,-2-3 0,-2-2 1,-7 1-1,-4 1 53,-3 2 0,-3 3 0,-3 3 0,-2-1 217,0 1 0,-5 3 1,4 4-1,-4 4 68,-1 3 0,2 2 0,2-1 0,5 2 119,2 2 1,2 0 0,1 4-1,2 1-331,5-2 0,8 5 0,5-5 1,3 2-367,5-1 1,3-5 0,9 1 0,3-5-417,0-3 0,3-5 979,-2 1 0,9 3 0,2 0 0</inkml:trace>
  <inkml:trace contextRef="#ctx0" brushRef="#br0" timeOffset="71">14474 17773 8495,'-5'-9'299,"1"1"0,-5 5 1,0-1-1,-3 3 322,-5 1 1,-1 0 0,-4 0-1,2 0 92,-2 0 0,4 5 1,1 4-1,4 3-609,0 4 0,6-2 1,3 4-1,3-1-455,1-1 0,2 5 0,5-5 0,7 0 251,4-3 1,7-4 0,5-2-1,0-2-1384,1-2 0,7-2 1,-2-1 1483,-1 0 0,2-5 0,-5-2 0</inkml:trace>
  <inkml:trace contextRef="#ctx0" brushRef="#br0" timeOffset="72">15007 17202 8075,'4'-19'1660,"0"2"-1060,6 9 1,-9 4 0,5 9-1,-2 8-255,0 6 0,6 10 1,-2 4-1,4 4 139,5 5 0,-3 0 0,3 5 0,-1-3-497,-4-1 1,2 5-1,-9 0 1,1 6-963,-1 3 1,-1-9 0,-4 0-1,0-5-631,0-7 1,-4-6 1605,0-9 0,-5 2 0,2-4 0</inkml:trace>
  <inkml:trace contextRef="#ctx0" brushRef="#br0" timeOffset="73">14808 17636 8229,'-6'-12'290,"1"-1"1,4 5 0,1 0 606,0-2 0,1 1 0,4-1-614,3 2 1,8 5 0,6-1 0,5 2-653,1 2 1,11 0-1,0 0 1,2 2 135,2 2 1,-3-1 0,-6 5 0,-2 0-2183,-2-1 2415,-1 4 0,-4-4 0,0 5 0</inkml:trace>
  <inkml:trace contextRef="#ctx0" brushRef="#br0" timeOffset="74">15503 17711 8112,'1'12'208,"3"0"1,-2 1 0,2-1 0,-3 1 551,-1-1 1,0 0 0,0 1 0,0-1 125,0 1 1,-4 3-1,0 1-707,1-2 0,2-1 1,1-2-164,0 0 0,4-3 1,2-2-1,-1-1-4700,1 1 4684,3-4 0,-2 3 0,6-6 0</inkml:trace>
  <inkml:trace contextRef="#ctx0" brushRef="#br0" timeOffset="75">15528 17463 8112,'0'-13'3680,"0"1"-3616,0 5 1,0 3 0,1 8 0,2 5-1717,1 7 0,6-1 1652,-2 5 0,8 1 0,4 4 0</inkml:trace>
  <inkml:trace contextRef="#ctx0" brushRef="#br0" timeOffset="76">15801 17847 8112,'5'12'161,"3"1"0,3-5 1,2-1 246,-1-2 0,2 0 0,1-5 0,2 0-16,-2 0 0,0 0 0,0 0 0,2 0-226,-2 0 0,3 0 0,-2 0 0,-1 0-217,-1 0 1,-1-2 149,-1-2 0,-6-3 0,-5-5 0,-7-1-197,-5 1 0,0 0 1,-9-1-1,-1 1 139,2-1 0,-3 5 0,4 0 0,0 0-154,0 1 0,1 1 0,5 6-2376,0 0 1803,5 0 0,7 0 0,9 0 686,7 0 0,3 0 0,6 0 0</inkml:trace>
  <inkml:trace contextRef="#ctx0" brushRef="#br0" timeOffset="77">16235 17810 8939,'8'4'904,"0"0"1,-5 6 0,2-3 24,1-1 0,-5 5 1,3-2-745,-2 2 1,-2-3 445,0 0-975,0-5 1,-2 3-305,-2-6 0,3-6 0,-3-2 460,2-3 1,8-2 0,4 1 0,5 0 96,5-1 0,4 1 0,-1-1 0,-1 1-15,-1 0 0,-4 5 0,2 3 80,-1 2 1,-2 2 0,-3 0 0,-2 2-178,-3 2 0,2 3 1,-6 5-1,-1 0-1591,-2 1 1794,-1-1 0,5 6 0,2 1 0</inkml:trace>
  <inkml:trace contextRef="#ctx0" brushRef="#br0" timeOffset="78">17264 17537 8112,'-8'1'273,"0"2"1,-2 1 1137,-1-1 0,3-2 0,1-2-876,1-3 1,3-3 0,6-5 0,3-1-417,1 1 0,-3-1 0,4 1 0,2 0-99,1-1 0,-3-3 0,0-1 1,2 2-122,1 1 1,0-2-1,-1-1 1,-4 0-168,0 0 0,4 3 0,-4-3-6,1 3 189,-1 8 1,-6 1 0,0 10 132,0 3 0,0 4 0,0 6 0,0 6-6,0 3 1,0 8 0,1-2 0,2 3-39,1 1 1,4-3 0,-2 2 0,1 1-131,2-2 1,2 2-1,2-5 1,-1-1-397,1-2 1,-1-3-1,-1-2 1,-1-4-82,-2-3 1,-5 1 0,1-2-1360,-3 0 1962,-1-8 0,0 3 0,0-4 0</inkml:trace>
  <inkml:trace contextRef="#ctx0" brushRef="#br0" timeOffset="79">17314 17971 8112,'-13'0'0,"2"1"1932,3 4 0,2-3-1048,6 7 0,2-7 0,2 2 1,6-2-213,5-2 0,5 4 0,9 0 0,4-1-423,3-2 1,3-1 0,1 0 0,3 0-456,1 0 1,-3 0-1,3 0 1,-1 0-458,-3 0 0,-3 0 0,-4-1 0,-5-2-531,-6-1 0,-4 0 0,-6 4-326,0 0 0,-6 0 1520,-6 0 0,-11 5 0,-8 2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6:19:16.987"/>
    </inkml:context>
    <inkml:brush xml:id="br0">
      <inkml:brushProperty name="width" value="0.09071" units="cm"/>
      <inkml:brushProperty name="height" value="0.09071" units="cm"/>
      <inkml:brushProperty name="color" value="#3165BB"/>
    </inkml:brush>
  </inkml:definitions>
  <inkml:trace contextRef="#ctx0" brushRef="#br0">8434 17264 7968,'5'-12'314,"-4"3"1,4 1 0,-4-2 0,-1-1 0,0-1 0,0 0-1,0-1 1,0 1 0,0-1 0,0 5 0,0 8 0,1 11-365,4 6 1,-4 10-1,3-1 1,-1 5-1,0 2 1,1 0 0,-2 0-1,0-1 1,-2-3-1,0-5 1,0-1 0,0-3-1,0-1 1,0-1-1,-2-2 1,0-3 0,-2-3-1,1-6 1,1-8-1,2-7 1,0-6 0,0-3-1,0-4 1,0-2-1,0-3 1,2-4 0,2-3-1,6-1 1,3 0-1,5 1 1,2 3 0,2 4-1,1 3 1,2 2-1,0 4 1,-2 3-1,-1 5 1,-3 4 0,-1 2 139,-3 1 1,-1 3 0,-1-2-1,-1 3 1,-1 2 0,-3 3-1,-2 4 1,-2 5 0,0 3-1,-1 5 1,-2 4 0,-1 4-1,2 4 1,0 3 0,3 1-1,-3-1 1,0-2 446,-2-1-565,0-11 0,0 7 1,0-9-1,0-1 1,0-3-1,0-2 0,0-1 1,0-1-1,-2 0-79,-2 1 0,3-5 0,-3 0-2331,2 2 2438,8-5 0,1-5 0,5-6 0</inkml:trace>
  <inkml:trace contextRef="#ctx0" brushRef="#br0" timeOffset="1">9339 17326 8091,'1'-8'251,"3"1"1,5 1 0,3 4 0,5-1-1,3 0 1,4-2 0,1-1 0,1-1 0,3 2-1,2-2 1,2 1 0,1-1 0,-1 2-303,-2-1 1,1 2 0,-6 4 0,0 0 0,-4 0 0,-2 0 0,-5 0 0,-1 0 0,-2 0 0,0 0 0,1 0-1,-1 0 1,1 0 0,-1 0 0,-1 2 0,-1 0 0,-2 3 50,2-3 0,-5 5 0,1 0 0</inkml:trace>
  <inkml:trace contextRef="#ctx0" brushRef="#br0" timeOffset="2">9475 17587 7946,'2'6'231,"2"-1"34,4-4 1,9-1-1,2 0 1,2 0 0,-2 0-1,0 0 1,1 0-1,3-1 1,3-2 0,3-1-1,0 1 1,0 2 0,0 1-1,-2 0 1,0 0 539,-3 0 0,-3 0 1,-2 0-889,-1 0 0,-1 0 0,-5 0 0,1 0 0,-1 0 1,0 0-1,1 0 0,-1 0 0,-1 1 0,-1 2 1,-2 1-1762,2-1 1,-3 2 1843,1-1 0,0 0 0,5-4 0</inkml:trace>
  <inkml:trace contextRef="#ctx0" brushRef="#br0" timeOffset="3">11175 16979 7362,'5'-13'1606,"-4"5"0,4 0 581,-4-2-2194,-1 5 0,-6 3 0,-2 8 0,-3 1 0,-3 4 0,-1 3 0,-3 3 0,-1 3-37,-3 2 0,0 7 0,0 4 0,1 3 1,0 2-1,2 2 0,3 3 0,2 0 1,3-1-1,3-2 10,3-1 1,4-7-1,1-2 1,0-1-1,1 0 1,4-2-1,3 0 1,3-4-1,3-1-11,2-1 1,-2-6 0,4 0 0,0-4 0,1-3 0,0 2 0,-1 0-1,-1-1 1,-1-2 269,0-1 0,-4 3 0,-2-2 0,-4 1 0,1-1 0,-1 0 0,1-1 1,-2 1 65,1 0-523,-2-5-366,-4 4 0,0-5 598,0 3 0,-6 3 0,0 6 0</inkml:trace>
  <inkml:trace contextRef="#ctx0" brushRef="#br0" timeOffset="4">11646 17400 8692,'0'-12'0,"1"0"304,3-1 0,-2 1 1,2-1-1,-3 1 0,-1 0 1,-1-1-118,-3 1 1,-3 1-1,-4 1 1,1 3-1,2 2 1,-2 2-1,-1 2 1,-3 1 0,-1 0-1,-3 1-177,-1 3 0,3 3 1,-5 5-1,-1 2 1,-2 3-1,1 3 0,1 4 1,3-1-1,2-1 1,5-2-1,3-1 0,4-1 1,2 0-1,2-3 1,2-1-429,3-2 0,3-4 1,6-1-1,-1-1 354,0-3 0,1 2 0,-1-1 0,1-1 0,0-2 1,2-1 93,2 0 1,0-5 0,-5-2 0,2-1 0,1-1-1,1-2 1,0-2 0,-3-4 0,0 1-116,-1-2 0,1 2 0,-1-3 1,0 1-1,1 3 0,-2 1 0,-2 2 1,0 1-99,0 3 241,-3 2 0,4 7 0,-6 4 0,-2 3 0,0 3 0,-2 3 0,0 1 1,0 3 6,0 1 1,0-4 0,0 2-1,0-2 1,0 0 0,-2 2-1,0-2 1,-2-1-135,1-2 0,-3 0 0,2 1 0,1-1 0,1 2 0,-1 1-170,-1 2 1,0-1-1,5-3 239,3-1 0,9 0 0,6 1 0</inkml:trace>
  <inkml:trace contextRef="#ctx0" brushRef="#br0" timeOffset="5">11956 17525 7952,'4'-9'0,"0"1"741,-1-2 1,-2 6-401,-1 4 0,0 6 1,0 6-1,0 1 1,0-1-1,0 0 1,0 2-253,0 3 0,0-2 0,0 5 0,0 3 0,0 1 0,0 4 0,0 2 1,0 1-1,-1-1 0,-2-1 0,-1 0 0,0 0 0,0-2 0,-2-2 1,1-3 466,-1-1-770,2-6 1,3 1 0,-2-6 163,-1-2 0,1-5 0,6 0 0,2-6 0,2-5 0,1-3 1,1-3-1,-1-1 0,0-3-74,-1-1 1,4 2 0,-4-2 0,1 1 0,-1 3 0,0 2 0,-1 4 0,1 2-93,-1 1 1,-1-2-1,3 4 1,1 1 227,2 2 0,-4 2 0,-2 3 0,-3 5 0,1 2 0,1 1-127,-1 0 0,-2 1 0,-2-1 0,-3 1 0,-4-2 191,-4-3 35,6 3 1,-5-8-1,2 4 1,0-1-1,-1 1 1,2 2 0,-1-1 720,3 0-736,-5 0 0,9 5 1,-2-1-1,3 1 0,2-2-181,3-3 0,3-3 1,5-5-1,2 0 0,3 0 1,2-1-1,0-2 1,-2-2-1844,-3-2 1,2 3 1927,1-5 0,-1 1 0,-3-4 0</inkml:trace>
  <inkml:trace contextRef="#ctx0" brushRef="#br0" timeOffset="6">12613 17351 8213,'7'-13'0,"-3"1"0,-1 0 282,1-1 1,-3 5 0,4 0-1,-4-2 1,-1-1 0,0-1-1,0-1-164,0 1 1,0 4 0,-1-1 0,-4 1 0,-1 0 0,-3 1 0,1 0 0,-2 1 0,-1 1-130,-1 2 0,2 2 0,-1 1 1,-2 0-1,-1 1 0,0 3 1,2 6-1,-1 5 19,1 6 0,-1 2 0,2 2 1,2-2-1,2 0 0,1-3 1,4 2-1,0 0 0,4-1 1,2-4-114,4-4 1,3-4-1,1-3 1,2 0 0,1-3-1,2-2 1,-2-1-19,-1 0 1,-2 0-1,2-1 1,1-3 0,2-5-1,-2-2 1,-1-1 0,-2-1-1,0 0-229,1-4 1,-1 2 242,1-6 1,-5 5 0,0-3 0,0 1 0,1 2 310,-1 3-32,-5 6 0,2 3 0,-5 9 0,0 6-45,0 4 1,0 6 0,0-3-1,-1 0 1,-2 1 0,-1-1-1,1 0 1,2-3 0,1 0-143,0 2 0,-4-8 0,0 4 0,1-2 0,1 0 0,1 1 1,-2 1-2498,-1-1 2514,0 1 0,4-1 0,0 0 0</inkml:trace>
  <inkml:trace contextRef="#ctx0" brushRef="#br0" timeOffset="7">12998 17686 7059,'4'-9'464,"0"1"0,0 7 1,-4 1-1,0 7 1,0 4-1,0 3-215,0 2 0,-4-1 1,0 6-1,1 1 1,2 1-1,-1 4 0,0 0-314,-3 2 1,0 0-1,2-6 1,-2-1 0,-1-2-1,-1-2 1,2-3 0,-2-1-1,0-3 1,-1-2-1763,1 0 1766,-4-7 0,9 2 1,-2-8-1,4-3-8,4 1 1,3-6-1,6 4 1,-1-3 0,0-1-1,1 1 1,-1 1-1,1 3-66,-1 2 0,0-1 1,1 3-1,-1-1 183,1 2 1,-6 2 0,-5 4 0,-4 3 0,-7 1-1,-2 0-32,-1 2 0,-5-3 1,1 0-1,1-1 1,1 0-1,3 1 1,1-2 137,2 1 1,7 2 0,1-4-1,6 0 1,7 1 0,2-1-128,2-2 0,3 0 0,-2-2 0,0 0 0,0 0 0,-2 0-27,2 0 0,2 0 0,4 0 0</inkml:trace>
  <inkml:trace contextRef="#ctx0" brushRef="#br0" timeOffset="8">13308 18008 7978,'12'0'0,"1"0"0,-1-1 0,0-2 0,1-1 64,-1 1 1,5 2-1,1 1 1,-1 0 0,1 0-1,-2 0 1,-3 0-1,0 0-817,-1 0 1,1 0 752,-1 0 0,-5 0 0,-2 0 0</inkml:trace>
  <inkml:trace contextRef="#ctx0" brushRef="#br0" timeOffset="9">13680 17897 8287,'-13'0'530,"6"1"0,3 3 0,3 4 0,1 3-348,0 2 1,1 3 0,2 2-1,1 0 1,-1 1 0,0 1-1,0 2 1,1 1-183,-2 2 0,0 0 0,-2 0 0</inkml:trace>
  <inkml:trace contextRef="#ctx0" brushRef="#br0" timeOffset="10">14821 17487 7001,'1'-11'-598,"3"3"0,3 3 985,0-1 0,3 3 0,-5-4 49,2 2 0,-4-1 1,1 2-1,-1-3 0,0-1-260,1 0 1,0-1 0,-4-3 0,-2 1 0,0 1 0,-4 2 0,-1 0 0,-1 0 0,0 1-157,-1 1 1,1-2 0,-4 4-1,-1 1 1,1 2 0,0 2 0,-1 3-1,1 4 27,-1 3 0,1 6 0,0 1 0,-1 1 0,1 3 0,-1 2 0,1-1 1,1-1-1,1-3-11,2-1 1,5 3-1,-1-4 1,3-2-1,2-3 1,3-4-119,5-3 0,2-4 0,1-1 1,0 0-1,1-1 0,-1-2 0,1-3 1,-1-1-58,0-2 0,1-2 0,-1-2 0,1 1 1,-1 0-1,0-1 0,1 1 0,-1-1 97,1 1 1,-2 4 0,-2-1 0,0 1 200,0 1 0,-3 3 1,-2 8-1,-3 4 0,-1 4 1,-1 0 31,-3 0 1,2 2 0,-2 1 0,3 2 0,1-2-375,0-1 0,0-6 0,1-1 0,2 0-885,1 0 1,2-5-1,-4 4 1068,2-1 0,6-3 0,-3 3 0</inkml:trace>
  <inkml:trace contextRef="#ctx0" brushRef="#br0" timeOffset="11">15242 17661 7709,'-12'0'280,"4"4"0,0 2 0,-2 0 1,-1 5-1,-2 3 0,1 3 0,1-1 1,1 1 107,2-1 1,5 1 0,-1-5 0,3 1 0,2-1-1,3-1 1,5-1-335,2-2 0,1-5 1,2 1-1,1-3 0,3-1 1,0-1-1,0-2 0,-2-2 1,1-1-426,-1 1 1,0-5 0,-7 2 0,-1-3 0,1-2 0,-2 1 0,-3 0 0,-3-1 0,-1 1-476,0-1 1,0 1 838,0 0 0,-5 3 0,-4 1 0,-2 0 0,-1-1 1,-1 3-1,1 0 459,0 3 1,-1 1 0,1-1-1,-1-1 1,1 1 664,0 2-1117,5 1 0,-4 0 0,4 0 0</inkml:trace>
  <inkml:trace contextRef="#ctx0" brushRef="#br0" timeOffset="12">15677 17028 8769,'-7'-12'0,"4"1"363,6 3 0,4 2 0,5 8 0,2 3 0,1 8 0,3 7 0,0 9 0,0 7 0,-2 7 0,1 5-272,-1 7 0,-1-1 0,-5 0 0,-3-5 0,-2-5 0,-2-5 0,-1-5-216,-2 1 1,0-5 0,-2-2 0,-2-5 0,-6-2-1,-3 1 1,-5 0 0,-2 0 0,-2-3 0,-1 0 884,-2 1 0,0-5-570,1 1 1,0-6 0,2-3-1,4 0 1,3-2 0,4 1-266,0-3 1,1-3 0,2-5 0,5-1 0,6-3 74,5 1 0,3 0 0,2-5 0</inkml:trace>
  <inkml:trace contextRef="#ctx0" brushRef="#br0" timeOffset="13">16259 17611 8807,'-6'-12'950,"1"0"0,4 2 0,1 6-729,0 8 0,0 7 0,0 5 1,0 6-1,0 6 0,0 7 0,0 3 1,0 5-1,0 0-148,0-1 1,0 0 0,-1-5 0,-2-3 0,-1-3-1,0-7 1,0 0 0,-2-2 0,1-1 0,-2-5-296,0-2 1,3-2 0,-5-1 0,0-1-1,-2-3 1,-2-2 156,1-2 0,5-7 0,3-6 0,2-4 0,2-2 0,2-1 0,2 0 1,4-3-1,5 1 53,3 2 0,2 4 1,4 2-1,-1 1 1,-1 3-1,1 2 0,-2 2 1,-1 1 19,-2 2 1,1 0 0,0 2 0,-2 1 0,-2 2 0,-4 2 0,-1 3 0,1 1-46,-2 1 1,-2-4-21,-5 1 0,0-1 0,0 4 1,0 1-1,0-1 0,-1 0 0,-3 1 1,-3-1-19,0 1 1,-4-1 0,3-1 0,-4-1 0,0-2 0,0 0 0,-1-1 145,1-3 36,-1-2 1,-3 2-1,-2 0 1,-1-1 0,-2-2-1,0-1 1,2 0 78,1 0 1,2-1 0,3-2 0,1-1 0,1 0-470,3-2 0,2 3-2193,6-5 2476,0 5 0,0-8 0,0 4 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6:19:17.005"/>
    </inkml:context>
    <inkml:brush xml:id="br0">
      <inkml:brushProperty name="width" value="0.09071" units="cm"/>
      <inkml:brushProperty name="height" value="0.09071" units="cm"/>
      <inkml:brushProperty name="color" value="#3165BB"/>
    </inkml:brush>
  </inkml:definitions>
  <inkml:trace contextRef="#ctx0" brushRef="#br0">19410 7925 11269,'4'-8'0,"1"1"0,2 0 225,3 0 1,-3 4 0,1-2 0,2 1 0,1 0 0,0-1 0,-2 1 0,0 0 0,0 1 0,2 2 0,2 1 0,-1-1 0,0-2 0,1-1 0,-1 1-352,1 2 1,-5 1-1,-1 1 1,-2 3 0,-2 4-1,-1 3 1,-2 2 0,0-1-1,-2 1 1,-2-1 0,-3 1-1,-1 0 1,0 2 0,-2 3-1,-1 2 1,-2 2 0,1 0-501,0-2 0,5 2 511,3-5 1,-2 0-1,2-5 1,3 0-1,3 1 1,7-2 0,2-3-1,1-2 1,0-2-1,1 0 1,-1-1 0,1-2 159,-1-1 1,1 0-1,-1-1 1,0-2-1,2-3 1,1-1-1,2-1 1,-2 0-1,0 0-419,2-2 1,-2 3 373,5-1 0,1-6 0,4-5 0</inkml:trace>
  <inkml:trace contextRef="#ctx0" brushRef="#br0" timeOffset="1">20030 7925 8242,'0'-8'259,"1"1"0,3 0 0,5 2 0,2-1 336,1 3 1,0-2 0,2 1-313,3 1 0,-4-3 0,5 2 0,-1 1 0,-1 2 1,0 1-1,-4 1 0,-5 2 0,-7 3 0,-7 1 0,-4 2 913,-1 2 1,-1-2-1216,1-1 1,-1-4 0,1 4 0,0 2 0,-1 1 0,1 0 0,1-1 0,3-2 0,3 1 0,4 3 0,4 0 0,4 0-413,5 1 1,9-5 0,-1 0-1,4 2 1,1 1 0,-1 1-1,1-1 1,-1-1 0,-4-3 178,-3-2 1,-5 5 0,-3-2 0,-8 2 0,-8 0-1,-10-2 1,-5 0 564,-2-1 1,-5 4-1,-2-4 1,0 1 0,-2-1-1,1 0 1,3 0 0,3 1-507,1-1 1,6 3 0,4-5 0,5 2 192,6 3 0,13 1 0,5 1 0</inkml:trace>
  <inkml:trace contextRef="#ctx0" brushRef="#br0" timeOffset="2">20650 7913 8447,'-4'-9'0,"0"1"1684,1-1 0,3 3 0,3 3-1434,1 6 0,0 0 0,-4 5 0,0 2 0,0 2 0,0 3 0,0 3 0,0 1 0,0 5 0,0 3 0,0 6-156,0 3 0,-1 3 1,-2 1-1,-3 3 0,-1-2-94,-2-2 0,-2 6 0,-2-6 0</inkml:trace>
  <inkml:trace contextRef="#ctx0" brushRef="#br0" timeOffset="3">18839 7603 7991,'0'-7'259,"4"-4"0,2 4 0,-1-1 0,2 1 190,0 1 1,-4 3-1,1 8 1,-3 3-1,-1 3 515,0 1-905,0 6 1,0 0-1,0 5 1,0 1-1,0 2 1,0 2-1,2 1 1,1 1-1,2 0 1,1 2-1,0-2-120,1 1 1,-3 3 0,3-1 0,-1 4-1,-2 5 1,0 4 0,0 5 0,-1 5 0,-2-3 94,-1-2 0,5 0 1,-1-8-1,-2 3 1,0 4-1,-2 7 0,0 4 1,1 2-1,2 2 70,1 1 1,4 0-118,-4-4 0,5 1 1,-4 4-1,-1-32 1,-1 1-1,1 2 1,0 0-1,1 1 1,-1 1 14,0-2 0,0 1 0,-2-3 0,0-1 1,1 1-1,1-1 0,-1 1 0,-1 1 1,0 0-1,-1 2 0,0 0 0,0 1 1,-1 0-1,0-1 0,0 0 0,0-1 24,0-1 0,0-1 1,-3-1-1,0 1 1,0 0-1,-1 1 0,0 0 1,0 0-1,0 2 1,0 1-1,0 0 0,-1-1 1,1 0-1,0 0 1,0-3-1,0 1-105,-1-2 0,0 0 1,-4 34 50,4-30 1,1 0-1,-1-2 1,-1 1-1,3 4 1,-1 1-1,0-2 1,0-2-1,1-1 1,-1-1-1,1-1 1,-1 1-18,1 0 0,-1 1 0,2 1 1,0 0 107,-2 4 1,0 0-1,2-3 1,0-1 0,-1 2-1,-1-1 1,0-2 0,1 0-1,0-1 1,1 0 0,-2 3-1,1 0 1,-1 2 0,1 0 88,-2 2 0,0-1-308,3-2 0,-1 0 0,-3-3 1,1-1-50,0-1 0,1-1 1,-3 32 78,3-30 0,0 1 1,0 0-1,0 1 77,-2 4 0,0 1 1,1-5-1,1-1 0,1-2 1,-1 1 11,-1 32 1,-3-2 0,2-1 0,3-30 0,1 0 0,-2 2 0,1 0 0,0 1 0,0-1-1,0-2 1,-1 0-150,-3 27 297,5 5 0,-8-11 1,6 11-1,0-1 1,0 2-1,-2 0 1,1-4-1,-1-6 1,2-4-215,-2 1 1,5-4-1,-3 6-152,3 1 0,-4-4 0,1 0 0,2-1 0,0-2 0,2-3 216,0-7 1,0-3 0,-1-2-1,-2 0 1,-1 1 0,1-1 0,2 0-1,1-1 1,0-2 158,0-1 0,0-5 0,0 1 1,0-3-1,0-3 0,0-2 1,0-4-121,0-4 0,-4 3 0,-1-4 0,1-2 0</inkml:trace>
  <inkml:trace contextRef="#ctx0" brushRef="#br0" timeOffset="4">18095 7913 7825,'0'-9'304,"0"1"1,0-1-85,0-3 1,0 4 0,1 0 0,4-2 0,3 1 0,3-1-180,1 2 1,1 4-1,0-3 1,3 1-1,1 3 1,3 2 0,2 1-1,0 0 1,0 0-1,-1 0-3,1 0 1,-4 0-34,-2 0 1,-2 4-1,-3 2 1,-3 1-1,-2 1 1,-2 0-1,0 0 45,-1 2-41,-2 1 1,-1 3-1,-1 1 1,-3 2-1,-5-2-7,-2-1 1,-1-2-1,-2 2 1,-1 1-1,-3 1 1,-1 0-1,-3-1 1,-2 0 12,-1 1 1,2 2-1,1-3 1,3 2-1,1 0 1,3-1-1,2 1 1,4-4 2,0-3 0,7 1 1,-3-3-1,5 2 0,5-2 52,3-4 0,3-2 1,3-2-1,2 0 1,5-2-1,2 0 1,2-4-1,0-1-26,0-2 0,-1 3 0,0 1 0,-2 0 0,-3 1 0,-1 0 0,-3 0 1,-1 0-565,-2 1 0,1 2 1,-1 1-1,-1 1 520,-2 3 0,2 3 0,-5 6 0</inkml:trace>
  <inkml:trace contextRef="#ctx0" brushRef="#br0" timeOffset="5">17512 7627 8086,'8'0'-607,"1"0"3561,0 0-1116,-3 0-1686,-1 0 0,-5 2 1,0 2-1,0 4 1,0 3-1,0 2 0,2 0 1,0 3-1,3 2-172,-3 1 0,1 1 1,0 5 45,1 0 1,0 0-1,-4 0 1,0-1-1,0 1 1,0 0-1,0 1 1,0 2 0,0 2 292,0 2 1,0 2-177,0 8 0,0-2 0,0 4 0,0 0 0,0-1 0,0 1 28,0 0 1,0-7-121,0 4 1,0 1 0,0 7 0,0 2 0,0 2 0,0 2-12,0 1 1,4-3-35,0 0 0,1-2 0,-5-1 0,0 1 0,0 3 0,0 4 0,0 4-51,0 4 1,0-4 0,0 1 0,0-5 0,-2-2 0,-1 1 0,-1 4 0,0 2-35,-1 3 1,3 4 0,-2-5-1,3-3 1,1-3 0,0 1-1,0 3 1,0 3 105,0 0 0,0-27 1,0 0-1,0 28 1,0-1-1,0-1 1,-2-4-1,0 5 1,0-31-1,-1 0 50,2 2 1,0 0 0,-1-1 0,1-1 0,-2 34-359,-1-2 1,-1-3-232,0-2 0,3-2 493,-2-25 1,-1 0 0,1 33-39,0-31 0,0 0 0,0 25-192,-4 5 1,5-8 138,-1-1 1,1 4-7,-1 0 1,2 1 281,1-28 0,-2 0 9,-4 30-1315,6 3 1127,-4-12 196,5 5 1,0-3-132,0 8 1,-5-1-1,1 4 1,1-2-1,2-4 1,1-2 0,0-3-140,0 1 1,0 2 0,0 2 0,0 2 0,0 1 0,0-1-1,0-3-147,0-4 1,0-2-1,0-2 1,1 4-1,2 3 1,3 1-1,-1-2 1,2-1 178,0-1 1,-4-11 0,2 0 0,-1-4 0,1-1 0,-3 1-1,1 1 1,0 0 0,1 2-18,-1-2 1,-2 3 0,-1-6-1,0-1 1,0-3 0,1-4-1,2-4 1,1-2 74,-1-3 0,0 1 0,0 0 1,1 0-1,-1 0 0,-1-1 0,1 1 1,1 0 231,-1 0 0,0-2 1,-1-1-1,3-2 1,-3-3-1,0-1 1,-2-3-1,0 0 1,0-1-1752,0 1 1211,0-1 0,0 0 0,0 1 1,1-1-1,2 1-860,1-1 1165,0 0 0,2 1 0,1-1 0</inkml:trace>
  <inkml:trace contextRef="#ctx0" brushRef="#br0" timeOffset="6">19558 9066 7369,'0'-12'0,"5"3"0,-1 1-1375,-1-1 1490,-2 3 0,0 1 1,2 3 160,1-2 0,2 1-33,-2-5 0,-3 4 0,3-4 0,-1-1 572,1 2 0,-2 1 359,2 1 0,-3 3 353,-1-7-1469,0 7 1,0-3-1,0 10 1,0 3-1,0 3 1,0 1-1,0 1-48,0-1 0,0 5 0,0 1 0,0 1 0,0 3 0,0 1 0,0 2 0,0 0-92,0 0 1,0-2 0,0-1 0,0-1 0,0 0 0,0-2 0,0-3 0,0-2 0,1-1-882,4-1 1,-4 0-1214,3 1 2176,-2-1 0,3 1 0,2-1 0</inkml:trace>
  <inkml:trace contextRef="#ctx0" brushRef="#br0" timeOffset="7">20042 8967 8845,'0'-6'1074,"0"6"1,0 6 0,0 6-1,0 1 1,0 0-992,0 4 1,2-2-1,0 6 1,2 1 0,1 1-1,-1 4 1,0 0-43,-1 2 0,2 5-288,-1 0 0,5-4 1,-5-1-1,0-3 1,0-1-1,0 0 1,-1-2 246,-2-2 0,-1 2 0,0-4 0</inkml:trace>
  <inkml:trace contextRef="#ctx0" brushRef="#br0" timeOffset="8">20439 9041 8061,'6'-7'388,"-5"1"1,4 3 465,1-1 0,-1-2 1,5 3-702,-2-1 0,-5 6 0,1 6 0,-2 3 0,-4 3 0,0 2 0,-4 5 0,-1 2 1,-1 2-203,1 0 0,-3 0 1,6-2-1,0-1 0,0-2 1,0-3-1,1-1 0,3-3 5,4 0 0,2-5 0,3-1 1,0-2-1,2-2 0,2-1 1,4-2-1,-2 0 0,0 0 11,2 0 0,-3 0 0,2 0 0,-2 0 0,-2 0 0,1 0 10,-1 0 0,-1 1-17,-3 3 1,2-1 0,-6 5 0,0 0 0,0 1 0,1-1-29,-3 2 1,0-4 36,-2 3 1,0-1-1,0 4 1,0 1 45,0-1 0,-6-1 0,-2-1 0,-3-2 0,-3 0 0,-2 1 0,-4-1 0,0 0 0,-1 0-70,-1 1 0,0-7 0,0 4 0,3-2 1,1 0-1,2-1 0,3-2 0,0-1-2817,1 0 2872,5 0 0,-4 0 0,4 0 0</inkml:trace>
  <inkml:trace contextRef="#ctx0" brushRef="#br0" timeOffset="9">20464 9079 8754,'0'-13'332,"1"6"0,2 2 1,3 1-1,0-1 0,5 3 1,3-1-1,4 0 1,1-1-1,2 0 0,0 0-327,-1 0 0,2 0 0,6 2 0,1-1 0,-1-1 0,-1 1 1,1 2-1,1 1 0,-2 0-5,-1 0 0,5-5 0,0-2 0</inkml:trace>
  <inkml:trace contextRef="#ctx0" brushRef="#br0" timeOffset="10">16532 7962 7667,'7'-1'1271,"-1"-2"-737,-1-1 1,2-1 0,6 2-1,-2-3 1,-2 1-242,-1-1 1,-1-3 0,3 0 0,-3-2-1,0-1 1,-2-1 0,1 1-273,-3 0 0,2-1 1,-1 1-1,-1-1 0,-2 1 1,-1 0-1,0-1-1274,0 1 1348,0 5-93,0 1 1,0 16 0,0 4 0,0 2 0,0 2 0,0-1 0,0 1-1,0 1-18,0 0 1,0 1-1,2-5 1,0 3-1,3 0 1,-1 0-1,0-2 1,0 1 11,-1-1 1,2 1-1,1-4 1,-1 3 0,1 0-1,-3-1 1,-2-1 0,0-1-277,3-1 1,-2 0 0,2 1 0,-3-1 0,-1 1 0,2-2-3456,2-3 3735,-3-3 0,5 1 0,-6 1 0</inkml:trace>
  <inkml:trace contextRef="#ctx0" brushRef="#br0" timeOffset="11">16557 8285 11300,'13'0'632,"-1"0"1,0 0 0,1 0-1,-1 0-465,1 0 1,3 0 0,2-2 0,0 0-1,1-3 1,0 3 0,2-1 0,-2 0-1,-1-1 1,0 1-2272,3 2 1,-2-3 2103,2 0 0,0 0 0,3 4 0</inkml:trace>
  <inkml:trace contextRef="#ctx0" brushRef="#br0" timeOffset="12">18194 9203 8355,'0'-9'374,"0"1"0,0-2 0,2-1 0,0-1-276,3 0 1,3 3 0,-3 1 0,2-2 0,3 1 0,1-1 0,1 3 0,1 2 0,-1 1 0,0-1-2,1 1 1,-1 0 0,1 4-153,-1 0 1,0 0 0,1 0 0,-1 0 0,1 0 0,-2 1 0,-2 2 17,0 1 0,-7 6 0,3-2 1,-4 3-1,-1 2 0,0-1 0,0 1 1,0-1-1,0 0 0,-1 2 119,-4 3 0,3-4 0,-5 5 0,0-1 0,0 1 0,-3 0 1,-1 1-75,-1 0 0,1-4 0,0 3 0,0-1 0,-3-1 0,0 0 0,2-3 0,2-2 251,2-2 0,1 2 237,-1-3 1,9-1-477,12 1 0,4-5 0,8 1 0,1-3 0,2-1 0,1 0-115,-1 0 1,-2 0-8,-2 0 0,1-4 0,-1 0 0,-2 1 0,-2 2 0,1 0-134,-2-4 1,-1 4 198,-5-3 0,-1 3 1,1 1-1,-2-2 0,-2-1-1085,-1-1 1122,-5 0 0,3 10 0,-6 1 0</inkml:trace>
  <inkml:trace contextRef="#ctx0" brushRef="#br0" timeOffset="13">19720 10282 8032,'4'-9'0,"1"2"185,2 2 1,-3-3 0,3 2 24,-1-1 1,-2 6 0,-4 1 0,-1 7-1,-4 4 1,-1 1 0,-3 2 0,1 1-129,-2 2 1,-1-1-1,-1-3 1,1-1 0,3 0-1,3 1 1,4-1-108,1 1 1,1-2 0,5-2-1,5-2 1,6 0 0,2 0 0,3 1-1,1 0 1,2 1 12,0 0 1,0-2-1,0 2 1,-2-1-1,-2 0 1,-5-1 0,-3 0-1,-4-2-46,0 1 1,-7 4 0,2-2-1,-4 3 1,-4 0 0,-4-2 0,-3-2-22,-1-1 1,-1 4 0,-1-4 0,-1 3 0,-3-2 0,0-1 0,0 0 0,3 1 0,0-2 20,-1 1 1,2-1 16,-3 0 0,-1-4 0,2 3 1,-1-3-1,1-1 0,-1 0 1,2 0-363,1 0 364,7 0 39,-4 0 0,10 0 0,-4 0 0</inkml:trace>
  <inkml:trace contextRef="#ctx0" brushRef="#br0" timeOffset="14">19757 10294 8604,'8'-11'0,"0"1"0,2 3 286,1 2 1,7-3 0,4 2 0,4-1-1,5-1 1,-1 0 0,2-1 0,-1 1-182,4 1 0,-4-2 0,1 3 1,-2 1-1,-3-1 0,-4 2 1,-4 0-1,-1 0-479,-3 1 0,-1 0 0,-1 0 1,-1-1-1,0 1 374,1 2 0,-1 1 0,1 0 0</inkml:trace>
  <inkml:trace contextRef="#ctx0" brushRef="#br0" timeOffset="15">20625 10170 8211,'-7'0'1673,"0"0"-1460,3 0 1,8 0 0,0 0 0,6 0 0,2 0 0,2 0-1,1 0 1,2 0-127,-2 0 0,4 0 1,1 0-1,0-1 1,1-2-1,0-3 1,-1 1-1,0-1 108,-2 3 1,-2-2-363,-3 1 1,-1 0 0,0 4 51,1 0 1,-5 0 0,-1 1-1,-3 3-56,-5 4 1,1 4 182,-4 0 1,-2 0 0,1 1 0,-2 1 0,-2 2-1,1 5 202,0 2 1,-2 2-202,-6 0 0,5 1 0,-5 1 0,1 2 1,2-1-1,-3-2 0,3-2 69,0-4 0,-2-2 0,8-5 0,-1-1 1,0 0-1,-1 1-6,2-1 0,2-4 0,5 1 0,-1-1 0,-2 0-1369,-1 1 0,0-5-367,4 4 1660,0-5 0,-6 2 0,-1-5 0</inkml:trace>
  <inkml:trace contextRef="#ctx0" brushRef="#br0" timeOffset="16">20600 10554 8408,'2'-6'971,"2"1"1,4 4-1,3 1-744,1 0 1,6-4-1,2 0 1,0 0 0,1-1-1,1 1 1,2 0 0,0 0-1,1-1 1,1-1-367,3 1 1,-3-4 0,3 5-1,-2 0 1,-4 0 0,-1 0 0,-3 1-1,-1 2 1,-3-1 0,-1-1-3986,-1-1 4124,-7 0 0,5 4 0,-4 0 0</inkml:trace>
  <inkml:trace contextRef="#ctx0" brushRef="#br0" timeOffset="17">16632 9141 8664,'11'-2'0,"-2"-1"362,-1-1 0,1-5 0,3 0 1,-1-2-1,-1-1 0,-2 0 0,2-1 1,-1 1-1,1-1-185,-2 1 1,-4 0-1,3-1 1,-1 1-1,-2-1 1,0 1-1,0-1 1,-1 1-25,-2 0-128,-1 5 0,0 3 1,0 8-1,0 5-61,0 7 1,0-1 0,0 4 0,0 0 0,0 1 0,0 2 0,0 1-1,2 2 1,1 0 15,1 0 0,4-2 0,-3-1 0,1-3 0,1 1 0,-2-2 0,1-1 0,-2 0-145,1 1 1,-3-4-1,2 2 1,-1-2-1,0-2 1,1 1-631,-2-1 0,0-4 1,-2 1-1,1-1 795,3-1 0,-2 4 0,3-4 0</inkml:trace>
  <inkml:trace contextRef="#ctx0" brushRef="#br0" timeOffset="18">16694 9451 8869,'-7'0'2385,"3"0"1,8 0-2153,4 0 0,3 0 0,3 1 0,2 2 1,4 1-1,0-1 0,0-2 0,-1-1-572,0 0 0,0 0 0,3 0 0,-2 0 0,-2 0 0,-3 0 0,-1 0 339,-2 0 0,0 6 0,1 0 0</inkml:trace>
  <inkml:trace contextRef="#ctx0" brushRef="#br0" timeOffset="19">18281 10430 8534,'0'-12'388,"0"0"1,0 3-1,0 1 1,1-2 0,4-1-1,3-1 1,3 1-232,1 3 1,1-2 0,0 5-1,3-1 1,0-1 0,1 2 0,-1-1-1,1 3 1,-2 2-236,-1 1 0,-2 0 0,0 0 0,1 1 1,-2 3-1,-1 5 0,-4 2 0,0 1 0,-3 2 1,-2 1 7,-1 2 1,0 3 0,0-2 0,0 0 0,-1 0 0,-2-1 0,-4-1 0,-1 1 87,-2-2 1,-4 3-1,5-2 1,-4-1-1,-2-1 1,3-1-1,-1-2 1,4-2 37,-2 0 1,4-3-1,0 4 1,1-2-1,5 2 1,5 0-31,9-2 0,0-3 0,8-5 1,1 0-1,1 0 0,2 0 0,0-1 1,-1-2-182,-4-1 0,6-4 124,-5 4 0,5-5 0,-5 4 0,1-1 1,0 0-1,-3 0-73,-1 1 0,-1 0-718,-5 5 0,1 0 822,-1 0 0,-5 6 0,-2 1 0</inkml:trace>
  <inkml:trace contextRef="#ctx0" brushRef="#br0" timeOffset="20">19645 11633 8985,'0'-8'707,"2"0"1,2 0 0,3-1-587,0 1 1,4 4 0,-3-3 0,3 2-1,1 0 1,1 1 0,-1 0 0,1 1 0,-1 1-1,0-1-492,1-1 1,-5 0 271,0 4 0,1 0 0,3 1 0,0 2 0,-1 2 0,-1 2 50,-2 3 0,-5 1 1,1 1-1,-2 1 1,-2-1-1,0 0 1,0 1-1,0-1 52,0 1 0,-2-5 0,-1 0 0,-2 2 0,-3 1 0,-5 1 0,-2 1 0,-1-1 59,-2 0 1,2 2 0,-3 1-1,0 2 1,1-2 0,0-1-1,3-2 1,1 1 0,3-1 72,3 0 1,-2-3 0,6-1-1,1 2 1,3-1-54,4 0 0,7-4 0,7-5 0,2 0 0,3 0 0,3-1 0,5-2 0,0-3 0,4 1-149,1-1 1,-3-2-1,-2 3 1,0-1-1,-4 1 1,-1 0-1,-1 1 1,-1 0-767,-4 1 0,-2-2 92,-5 1 1,-1 0-1,-1 2 1,-1 0 740,-2-3 0,0 1 0,5 4 0</inkml:trace>
  <inkml:trace contextRef="#ctx0" brushRef="#br0" timeOffset="21">20575 11671 11501,'-12'-7'0,"0"3"0,-2 2 0,-1 1 0,-2-2-155,2-1 0,1-4 0,2 2 1,-1 1-1,1-2 0,1 0 1,3-3-1,4-1 65,2-1 1,2-1 0,0 1 0,0 0 0,2-1 0,2 1 0,3-1-1,1 1 46,0 0 0,5-1 0,3 2 1,-1 1-1,0 4 0,1-1 1,0 1-1,-1 1 0,0 2 4,2 2 1,-3-1-1,2-1 1,-2-1-1,0 2 1,1 0 0,2 2-1,-2 0 1,-1 0 144,-2 0 0,-1 2-49,-3 2 1,3-3 0,-3 5-1,4-2 1,-1 1 67,-3 2 1,-3-3-106,-5 4 1,0 1 0,0 3 0,0 1 0,0-1 0,0 0-28,0 1 0,0-5 0,-1 0 0,-2 2 0,-2 1 0,-2 1 0,-3 1 1,0-1 90,2 1 1,-3-1-1,3-1 1,-3-1 0,-1-2-1,-1 2 1,1 1 0,-1 1-10,1 0 0,-2 1 0,-1-1 0,-2 1 0,4-1 0,2 0 0,2 1 0,0 1-51,-2 2 1,2-2-1,3 2 1,-1 0 0,1-1-1,1 1 1,2-1-1,1-1-22,2-1 1,0-5-1,0 0 1,2 0 0,2 1-1,4-2 1,3 0 23,2-1 0,-1-3 0,0 1 0,1-2 0,-1-2 0,1 0 0,-1 0 0,0 0-42,1 0 0,-1 0 1,2-2-1,1 0 0,2-4 1,-1 1-1,1-2 0,-1 1-66,0 1 1,-3-4 0,0 4 0,-1-2 0,1-1-1,-2-1 1,-2 2 0,-2 1 0,0-1 148,0-3 0,-4 3 0,1-1 1,-3-2-1,-1-1-93,0-1 1,-5 4-1,-4 1 1,-2 0-1,-1 1 1,0 1-1,-1 1-95,1-2 1,-1 5 134,1-3 0,4-2 0,-1 2 1,0 1-1,-2 2 62,-2 1 0,1 0-190,0 0 0,-1 0 0,1 0 1,-1 0-1,1 0-1695,-1 0 1810,1 0 0,0 5 0,-1 2 0</inkml:trace>
  <inkml:trace contextRef="#ctx0" brushRef="#br0" timeOffset="22">16669 10294 9203,'1'7'671,"3"-3"1,3-4 0,1-3-1,-1-2-575,-1-2 1,-1-1 0,-2-5 0,3 2 0,-1 1 0,1 2 0,-2-1 0,0-2 0,1-2-257,2 1 0,-3 1 1,3 1-1,0 2 1,-1-2-46,-1-1 0,-1 6 213,-4 5 1,0 5 0,0 8 0,0 0 0,0 4 0,0 4 0,0 2-1,0 2 205,0 0 0,0-1-177,0 1 1,5 1 0,0 2-1,1-1 1,0-2 0,0-4 126,-1-3 1,4 3-226,-5-5 0,4 2 0,-4-3 0,0 2 0,1-2 1,-1-1-389,-2-2 0,0-4 0,-2 1-1215,0 0 1665,0-3 0,0-1 0,0-5 0</inkml:trace>
  <inkml:trace contextRef="#ctx0" brushRef="#br0" timeOffset="23">16669 10678 8143,'-6'0'1168,"6"0"1,7 0 206,4 0 0,2 0-1285,-1 0 1,4 0 0,2 0 0,0 0 0,2 0 0,-1 0 0,2 0-1,-1 0 1,0-1-255,-3-3 1,4 3 0,-3-4 0,0 4 0,0 1 0,-3 0 0,-1 0 163,-2 0 0,1 0 0,-1 0 0</inkml:trace>
  <inkml:trace contextRef="#ctx0" brushRef="#br0" timeOffset="24">18120 11584 8299,'-13'0'587,"5"0"1,1-2 0,2-2-336,2-4 1,2 1 0,1-1 0,1 0 0,2-1 0,2 1 0,2-2-1,3 1-279,1 0 1,5-2 0,1 5-1,-1-3 1,1 2 0,1 1-1,0 0 1,1 0 0,-1 4 42,0 0 0,-2 2-29,-3 0 1,-1 0 0,-1 2 0,-1 2 0,-3 4 0,0 3 0,-2 3-98,1 2 1,-2-2 94,-4 3 0,0 1 1,0-2-1,-2-1 1,-2 1 13,-4 0 0,-3 2 0,-1 3 0,-1-5 0,1-2 0,-2-2 0,-1 2 0,-2 1 37,2 2 1,-3-1 0,2-3 0,1-1 0,-1 1 0,3-1 0,-1-1 0,3-1 83,0-2 0,5-4 0,4 3 0,4-1-6,7-4 0,7-2 1,5-2-1,2-3 0,3 1 1,3 0-1,3 0 0,0 0-103,-3-2 0,-3 5 1,-1-3-1,-1 1 0,0 0 1,-2-1-1,-3 1 0,-1 2 1,-3 1-608,-1 0 0,-1 0 0,-1 0 1,0 0-691,1 0 1,-5 0 1285,0 0 0,1 6 0,3 0 0</inkml:trace>
  <inkml:trace contextRef="#ctx0" brushRef="#br0" timeOffset="25">19757 12737 6947,'12'-7'331,"-1"0"0,-1 5 952,-2-2 1,-4-5-1076,5 5 0,-7 6 0,3 6 1,-4 3-1,-1 1 0,-1 2 1,-2 3-1,-1 3 0,1 5 0,2 4-218,1 4 1,-5-1-1,1-1 1,0 0 0,0-4-1,0-2 1,1-4 0,2-3-238,1 0 1,0-9-1,0 4 1,0-2-570,0 0 0,0-3-1267,0 0 2083,0-5 0,5 2 0,2-5 0</inkml:trace>
  <inkml:trace contextRef="#ctx0" brushRef="#br0" timeOffset="26">20402 12712 8231,'0'-8'678,"0"0"970,0-2 1,1 5-1516,3 1 1,-2 8 0,2 4 0,-4 3 0,-3 1 0,-2 2 0,-2 3 0,-3 3 0,0 4 0,1 2-220,1 3 1,-1-1-2,-3 5 0,-1-6 0,2 2 0,3-4 0,3-3 0,1-3 0,-1-1 69,3-3 0,0-5 0,4-3 0,2 0 0,4-2 0,3 1-2,1-4 1,5 0 0,1-2 0,1 0 0,3-2 0,2 0 0,0-4 0,1 1 0,0-2-180,0 0 0,0 3 0,-1-3 0,0 1 0,-2 2 1,-3 0-1,-1 0 0,-3 1-1122,-1 2 1,-6 1 1320,1 0 0,-7 0 0,4 0 0</inkml:trace>
  <inkml:trace contextRef="#ctx0" brushRef="#br0" timeOffset="27">20625 12948 8204,'0'-12'1619,"0"-1"-79,0 1 0,0 6-1419,0 6 0,0 6 0,-1 8 0,-2 2 0,-1 6 0,1 6 0,0 3 0,1 3 0,-4-3-290,-1 0 0,3 2 0,-4-4 0,-2-2 0,-1-1 0,-1-1 0,1-1 0,1-2 0,2-3-1793,-2-1 0,0-2 1371,2-3 1,1-5 590,3 0 0,3 1 0,-5 3 0</inkml:trace>
  <inkml:trace contextRef="#ctx0" brushRef="#br0" timeOffset="28">16917 11646 8433,'0'-13'633,"0"5"0,-2 1 0,0 0 0,-4 2-417,-1-1 0,3 2 1,-4 4-1,-2 0 0,-1 0 1,-3 2-1,-2 3 0,-3 6 1,-2 4-1,0 2-102,-1 1 1,-1 1 0,-1 7 0,4 2 0,3 2 0,3 2 0,3 1 0,3-1 0,4-4-115,3-1 1,6-7 0,3 0-1,5-2 1,3-5 0,5-2 0,2-4-1,2-1 1,0-4 8,0 0 0,0-2 0,-1 0 0,0 0 0,-2-2 0,-3-2 0,0-4 0,-1-3-97,0-1 0,3-5 0,-3-1 0,0-1 0,1-3 0,-1-2 0,0 0 0,-4-1-290,-5 0 1,1 2 0,-6-1 0,-1 2-1,-2 0 1,-2 4 0,-5 3 0,-5 3 308,-4-1 0,-7 2 0,0 3 0,-4 4 0,-4 2 0,-2 2 1,-3 0-1,-2 3 0,-4 4 69,-5 5 0,-2 4 0,-1-4 0</inkml:trace>
  <inkml:trace contextRef="#ctx0" brushRef="#br0" timeOffset="29">18021 12836 8518,'0'-12'189,"0"0"0,1-1 1,3 2-1,3 2 1,1 0-1,1 0 0,0-1 1,2 0-70,2 2 1,3 4 0,1-3-1,-2 0 1,0 2 0,0-1-1,2 3 1,-1 2 0,1 1-171,-1 0 0,1 4 0,-6 2 0,-1-1 0,-4 2 1,0 0-1,-3 3 0,-2 1 0,-1 1-65,0 0 0,0 1 0,-1 1 0,-3 1 0,-5 1 0,-2 1 0,-1-1 0,-1 2 124,1 2 0,0-4 0,-1 3 1,-1 1-1,1-2 0,-1 0 1,3-2-1,0 1 0,0-1 64,-2-1 1,7-1 62,1-2 0,0 1 1,1-1-1,2-1 146,5-2 1,0-4-195,5-5 0,2 4 0,5 0 1,3-1-1,1-2 0,5-2 89,3-3 1,-1 1-187,3-5 0,-4 5 0,-3-2 1,-3 1-1,-1-1 0,-3 1 1,-1 0-363,-1 0 1,-1 0 0,0 4-242,1 0 1,-6 1 0,-2 2 0,-1 3 0,2-1 611,1 1 0,1-2 0,4-4 0</inkml:trace>
  <inkml:trace contextRef="#ctx0" brushRef="#br0" timeOffset="30">20030 13977 8442,'-2'-11'2576,"-2"3"-2356,3 3 1,-3 3 0,8 0 0,4-4 0,5 0-227,3 1 0,-1-3-102,6 4 0,0-5 0,2 4 1,-1-1-1,-1 1 0,-1 1 0,0-1 15,-4 1 1,2 0 0,-1 4 0,-2 0 0,-3 2 79,-3 2 1,-4 4 0,-5 7-1,0 2 1,-1-1 0,-2 1-1,-3 1 1,0 1 34,-4 3 1,3 3-1,-1 2 1,-3 2 0,-3-1-1,-3-2 1,2-1 0,1 0-1,2-2 315,0-2-223,5 2 0,-4-9 1,4 3-1,-1-4 1,1 0-1,1-1 1,2-1-1,0-1-473,0-2 0,0-4 0,4 4-3278,0 2 3637,0-4 0,0-1 0,0-5 0</inkml:trace>
  <inkml:trace contextRef="#ctx0" brushRef="#br0" timeOffset="31">19968 14312 8440,'-13'0'1271,"1"0"1,4-4-945,-1 0 0,8 0 0,1 4 0,7 0 0,5 0 0,5 0 0,4 0 0,2 0 0,0 0 0,1-1 0,-1-2-393,3-1 1,2 0 0,-5 4 0,1 0 0,-1 0-1,3-2 1,1-1 0,-1-1 0,-1 1-4649,-1 2 4714,1-4 0,6 3 0,0-3 0</inkml:trace>
  <inkml:trace contextRef="#ctx0" brushRef="#br0" timeOffset="32">16644 12774 8514,'0'-12'437,"0"0"1,-1 5 0,-4 3 0,-3 2-1,-4 2 1,-3 2 142,-2 2 1,-1 3-495,2 5 0,2 2 0,-3 2 0,4 6 0,0 5 0,2 3 0,3 0-134,4 1 0,2-3 0,4-4 0,3-2 0,6-3 0,6-1 0,2-4 0,3-3 0,2-4-315,0-2 1,3-1 248,1-4 1,-1 0 0,2-1 0,-3-3 0,-3-4 0,-1-3-50,-1-2 0,-5-1 68,5-2 1,-6 1 0,2-5 0,-3 1 0,-2 0 0,0-3 0,-1-2-445,-2 0 471,2-1 1,-10 1 0,3 2-1,-2 3 1,-2 1 0,0 2 0,-2-1 62,-2 1 1,-4 3-1,-7 5 1,-3 0-1,0-1 1,-1 2 0,-1 2-1,-2 2-11,-1 2 1,-2 2 0,-1 3 0,-3 5 15,-4 2 0,-9 7 0,-2 1 0</inkml:trace>
  <inkml:trace contextRef="#ctx0" brushRef="#br0" timeOffset="33">17549 14796 7302,'0'-7'1880,"0"2"0,0 14-1808,0 4 1,0 2-1,0-3 1,0 1-1,0-1 1,0 0 4,0 1 0,0 3 1,0 1-1,0-1 0,0 2 1,0 3-1,0 2 1,0 4-1,0 2 0,0 2 1,2 2-1,0 0 0,3 2 1,-3 1 592,0 1-684,-2-5 1,0 3 0,0-3 0,0 1 0,0-1 0,0-2-77,0-2 0,1 2 113,3-1 0,-2-1 1,3-6-1,-1-2-32,0 2 1,2-4 0,-3-1 55,1-3 1,4 2-1,-4 1 1,-1-2-1,-2-1 1,-1-2 0,0 0-1,0 1-264,0-1 1,0-4 0,0 1-1410,0 0 0,2-4 1626,2-5 0,8-12 0,8-7 0</inkml:trace>
  <inkml:trace contextRef="#ctx0" brushRef="#br0" timeOffset="34">18715 14833 12089,'0'13'68,"0"-5"1,0 0 0,0 2 0,0 1 0,0 1-1,0 2 1,0 3-30,0 3 1,0 4 0,0 0-1,0 1 1,0 1 0,0 3-1,-1 3 1,-2 1 0,-1-1-1,1-2 1,0-4 0,1-2-55,-3-4 0,1 0 0,4 0 0,0-3 1,0-3-1,0-2 0,0 1 0,0-1 1,0 0-1,0 1 0,0 0 74,0 4 1,0-3 0,0 2-1,0-2 1,0-1 0,0-1-1,0 0 1,0 1 0,-1-2-84,-3-3 1,2 3 0,-2-3-431,3 3 1,1-2-103,0-1 0,0-4-42,0 4 598,0-5 0,5 8 0,2-4 0</inkml:trace>
  <inkml:trace contextRef="#ctx0" brushRef="#br0" timeOffset="35">17934 13990 8094,'0'-13'1715,"0"1"-1491,0 0 1,0 3 0,1 1 0,3 0 0,5 0 0,3 1 0,3 1 0,2 2-174,-2-1 1,0 3 0,0-2-84,2 3 0,-1 1 0,-3 0 0,-1 0 0,-1 1 0,-1 2 1,-3 4-1,-1 1 0,0 4 0,-1 1 0,0 2-118,0-1 1,-3-1 0,2 0 0,-3 1 0,-1 1 0,-1 1 0,-2 1 0,-3-1 0,-1 2 0,-2 0-581,-2 0 854,-2 4 1,1-7 0,-2 5 0,0-2 0,-1-3 0,2-2 0,-1 1 0,3 0-1,2 0 1,3-3 0,0 0 669,1 0-740,0 1 0,7-5 0,2-1 1,4-2-1,3 0 0,2 0-33,-1 2 1,0-5-1,1 3 1,1-2-1,1-2 1,1 0-1,-1 0 1,-1 0-201,-1 0 0,3 0 1,1 0-1,-2 0 1,0 0-1,0 0 0,2 0 1,-1 0-658,2 0 1,-4 0-1,2 0 836,-2 0 0,-1 0 0,-1 0 0</inkml:trace>
  <inkml:trace contextRef="#ctx0" brushRef="#br0" timeOffset="36">19968 15205 7780,'0'-8'182,"-2"1"0,0 0 405,-2 0 0,-2 0 1,3-2-1,-1 1 1300,1-2-1920,2 4 1,2 1 0,3 3 0,5 0 0,2-2-1,1 1 1,1 1 0,-1 2 0,0 0 0,1 0-1,1 0 1,1 0 0,1 0 0,-1 2 0,-1 2-1,-1 4 1,-2 3 0,-3 2 0,-4-1 0,-3 0 0,-1 1-136,0-1 0,0 1 0,0-1 0,-1 0 0,-3 1 0,-3-1 0,-1-1 0,-1-1 300,0-2 0,-1-4 0,1 3 1,0-1-1,0-2-83,-2 1 1,0-2-1,4 4 1,5 0 0,6-2-395,3 1 0,2-2 255,3-4 0,-1 1 1,-1 2-1,-2 1 0,2-1-232,1-1 415,1-2 1,0 4 0,-1 1 0,-2 2-48,-5 3 1,-3-3 0,-2-1 0,-3 1 0,-5 0 0,0 3 0,-1 0 0,0-1 26,-3-1 0,0-1 0,-3 3 0,2-3 0,2 0 1,-1-2-1,1 1 0,-2-2 0,-1 0-4,-2 0 0,1 2 0,3-4 1,1 3-1,0-1 0,-1 0 1,1 0-1,-1-1 0,1-2-907,0-1 386,-1 6 1,1-5 451,-1 3 0,-5-2 0,-1-2 0</inkml:trace>
  <inkml:trace contextRef="#ctx0" brushRef="#br0" timeOffset="37">16594 13915 8941,'2'6'350,"0"-6"1,4-6-1,-1-2 1,2 0-1,0-2 1,2-1 0,-1 0-1,0 2-319,2 0 1,-3 1-1,0-4 1,-1-1 0,0 1-1,1-1 1,-2 1 0,1 0-1,-3-1 1,-2 1-323,-1-1 0,4 8 11,0 5 1,0 7 303,-4 9 0,0-1 0,0 6 0,0 1 0,0 2 0,0 2-13,0 3 1,0-2 0,0 6 17,0 2 0,0-3 0,2-1 0,0 0 0,3-5 0,-3-3-157,0-2 0,-2-5 0,0 4 0,0-2 0,0-3 1,0-2-1,0 0-772,0-1 1,0 1-1,0-1 900,0 1 0,0-1 0,0 0 0</inkml:trace>
  <inkml:trace contextRef="#ctx0" brushRef="#br0" timeOffset="38">16582 14300 7750,'-12'0'555,"2"0"1,6 0-138,8 0 1,7 0-1,4 0 1,3 0-1,0 0 1,1 0-1,0-1 1,4-2 0,-1-1-1,0 1 1,-2 2-363,2 1 0,0 0 0,0 0 0,-2 0 0,-2 0 0,-2 0 0,1 0 0,-1 1 0,-1 2-56,-1 1 0,-1 5 0,-1-2 0</inkml:trace>
  <inkml:trace contextRef="#ctx0" brushRef="#br0" timeOffset="39">18083 15255 8121,'4'-8'262,"0"-1"0,4 5 0,-2-3 0,-1 0 1,2 2-1,0-2 0,3 0 0,1-1 0,0 0-164,-3-1 1,3 5 0,-3-3-1,3 2 1,2 2 0,-1 2 0,0 1-1,2 0-292,3 0 1,-3 0 0,2 0 0,-2 0 0,-2 1 0,1 3-1,-1 4 1,-1 3 55,-3 2 1,-2-5 196,-6 0 1,0 1 0,0 3 0,0 0 0,0 1 0,-2-1 3,-2 1 0,-3-1 0,-5 0 0,0 1 0,-1-1 0,1 1 0,-2-2 0,-1-2 1,-2 0-55,2 0 0,1-2 0,3 1 0,2 2 0,1 0 0,-1-1 0,1 0 0,1 0 21,2 2 1,-1-2 0,3-1 0,-1 2 0,1 1 49,2 1 1,2-5 0,4-3 0,3-3 0,3-1 0,1 0-1,1 0 1,0 0 33,4 0 0,-3 0-131,2 0 0,2 0 0,-1 0 0,-2 0 0,-1-1 1,-2-2-1,0-1-200,1 1 0,-1 2 1,1 1-1,-1 0-297,0 0 1,-3 0 0,-1 0-1,2 0-185,1 0 1,-3 1 698,0 3 0,0-2 0,5 3 0</inkml:trace>
  <inkml:trace contextRef="#ctx0" brushRef="#br0" timeOffset="40">19745 16210 8583,'4'-13'0,"1"2"0,2 2 391,3 1 1,-3 3 0,1-3-1,2-2 1,-1-1 0,1-1-1,-3 0 1,0 1 0,-2 1 270,1 2 1,-2 4 0,-3-5-797,3 0 1,-2 5 0,2 4-1,-3 6 1,-1 5 0,0 3 0,0 3-67,0 3 0,-1 4 0,-2 1 0,-2-1 1,-1 1-1,-1 0 44,0 0 0,0 0 162,-1-1 1,-3-3-1,4-2 1,-1 1-1,0-2 1,-1 0-1,1-3-58,0-1 0,4-2 1,-3 0-1,1 1 1,4-1-1,0 1 0,2-1-575,0 0 0,0-3 0,0-1 1,2 2-979,2 1 820,-3-5 785,5 0 0,-6-6 0,0 0 0</inkml:trace>
  <inkml:trace contextRef="#ctx0" brushRef="#br0" timeOffset="41">19633 16582 7936,'1'-7'1504,"3"3"-1341,5 3 0,2 1 0,1 0 0,1 0 0,-1 0 0,0 1 0,1 2 0,-1 1 0,2-1 0,1-2-21,2-1 0,-1 0 1,-2 0-1,1 0 1,2 0-1,-1 0 1,1 0-1,-1-1 1,-1-2-266,-1-1 0,-6 0-2398,1 4 2521,-1-6 0,4 5 0,1-5 0</inkml:trace>
  <inkml:trace contextRef="#ctx0" brushRef="#br0" timeOffset="42">18641 15664 11878,'0'13'314,"0"-1"0,0 0 0,1 1 0,2-1 0,1 1 0,-1-1 1,-2 0-184,-1 1 0,2-1 1,0 2-1,2 1 0,1 3 1,-1 1-1,0 3 1,0 2-1,0 2 0,0 3-227,-1 4 1,-2 4 0,-1 5 0,-1 2 0,-3 1 0,-3-1 0,-1-1 0,-1-3 0,0-2-1,-2-2 1,-2-3-38,1-4 0,4-2 0,1-4 1,0-1-1,1-3 0,1-1 1,2-1-1,2 1 159,1 2 0,0 2 1,0 0-1,0-1 1,0 1-1,0 2 1,-2-1-1,0-1-9,-3-1 0,1-5 0,4 4 0,0-1 0,0-1 0,-1 0 0,-2-3-497,-1-1 0,0-6-757,4 0 1237,0-5 0,5 2 0,2-5 0</inkml:trace>
  <inkml:trace contextRef="#ctx0" brushRef="#br0" timeOffset="43">17562 15850 8104,'0'-12'1716,"0"5"1,0 3 0,0 8-1531,0 4 0,-4 7 0,-1 2 0,3-2 1,0 0-1,2 2 0,0 3 0,0 4 577,0 1-727,0-1 1,0 7 0,0 2 0,0 3 0,0 1 0,0 0-1,0 0-17,0 0 1,0-3-1,0-3 1,0 1-1,0-2 1,0 1-1,0-4 1,0 1-150,0 1 1,0-2-1,0 6 1,0 2-1,0 1 1,-1-1 0,-2 0-1,-1-3 1,1-2 44,2-3 1,1 0-1,0-4 1,1-2-1,2-5 1,1-2-1,0-3 1,0-1-271,1-2 0,0-5 0,-2 2 1,2-1-3728,2 0 4082,-4 6 0,-3-3 0,-7 5 0</inkml:trace>
  <inkml:trace contextRef="#ctx0" brushRef="#br0" timeOffset="44">16694 15156 8042,'4'8'665,"0"0"1,0-4-191,-4 5 0,1-7 0,3 2 0,5-2 0,0-4-439,0-2 1,-2 2-1,-3-7 1,3 0 0,1-2-1,-1-2 1,0 2-1490,0 3 1225,-5-3 250,4 10 0,-6-4 34,0 10 1,0 1-1,0 7 1,1 1 0,2 1-1,1 3 1,0 0 0,0 1 47,0 0 1,2-2-1,-3 2 1,1-1 0,-1-3-1,-1-1 1,1 0-52,1 2 1,0-2-1,-4 3 1,2-4-1,1 0 1,1 0 0,-2 3-583,0 0 334,-2 1 0,0-5 1,1 1-1,2-1 1,1 0-1922,-1 1 2116,-2-6 0,5-13 0,1-8 0</inkml:trace>
  <inkml:trace contextRef="#ctx0" brushRef="#br0" timeOffset="45">16681 15565 9041,'14'0'905,"1"0"0,2 0 0,-1 0-761,2 0 0,0 0 0,4-1 0,-1-2 0,1-1 0,0 0 0,0-1 0,-3 1 0,0 0 0,-1 0 0,0 0-647,-3 1 1,-1 2-1,-1 1 1,-1 0 0,0 0 502,1 0 0,-1 0 0,1 0 0</inkml:trace>
  <inkml:trace contextRef="#ctx0" brushRef="#br0" timeOffset="46">18095 16309 8116,'0'-12'0,"1"1"0,2 1 295,1 2 0,5-1 0,-4-3 0,2 0 0,3-1 0,1 1 0,1 1 0,0 1 0,1 3-49,-1 2 1,5-3 0,1 3 0,0 1 0,0 0 0,-3 0 0,0 1-366,1 2 0,-2 1 1,1 1-1,-4 3 1,-4 5-1,-1 2-612,-4 1 1,0 0 686,-2 1 1,0 1 0,0 1 0,0 1 0,0-1 0,0 1-87,0 0 0,0-2 157,0 3 1,-6 0 0,-2 0 0,-4-1 0,-3 1 0,-3 0 0,-2-2-8,-2-1 0,-1-1 0,-2 2 1,2 2-1,1-2 0,2-2 1,2-4-1,3-1 85,1 2 0,6 0 1,1-1-1,2 0 1,2 0-20,2 2 1,6-2 0,3-3 0,3 0 0,3-3-1,1-2 1,2-1 0,-1 2-91,2 2 1,-2-3-1,3 3 1,-1-2 0,-2-2-1,1 0 1,-1 0 0,-1 0-122,-1 0 0,-1 0 0,-1 0 0,0 0 0,-1 1-279,-2 3 0,-4-1 0,-3 4 0,0 0 0,3-1 0,-3 4 404,0 1 0,3 2 0,2-1 0</inkml:trace>
  <inkml:trace contextRef="#ctx0" brushRef="#br0" timeOffset="47">19869 17512 7914,'8'-1'108,"0"-2"0,0-3 0,1 1 1,-1-1-1,0 2 0,0 0 1,1 0-1,0 0 290,2-2 0,-2 4 0,-1-5 0,0 0 0,0 0 1,-1-3 62,-1-1 0,-3 4 1,-8 3-443,-3 3 1,-4 2 0,-3 3 0,-3 5 0,0 2 0,-1 2 0,-1 3 0,0 2 0,0 1 31,4 3 0,-2 1 0,1 2 0,3 1 1,3 2-1,5 2 0,0 1 0,3-1-101,2-3 0,1-2 0,0-4 1,1-5-1,3-2 0,5-3 0,2-3 1,3-3-1,2-4-48,5-1 0,6 0 0,2-1 0,0-2 0,0-3 0,0-1 0,0-2 0,0-2 98,0-2 0,0 1 1,-4 0-1,-1-1 1,3 1-1,0-1 1,2 0-1,-3-3-116,-4 0 1,0-5 0,-5 5 0,-1-1 0,0 1 0,-3-1 0,-2 1 0,-1-1 42,-3 0 1,-2 1-1,-6 5 1,-3 1 0,-4 2-1,-5-2 1,-3 1-1,-5-1 224,-2 2 0,-4 4 0,0-3 1,-3 1-1,-2 3 0,-3 2 0,0 1 1,-4 0-255,-2 0 0,-2 4 0,-4 2 0,2 1 0,-2 2 0,0 1 0,1 0 103,5-2 0,3 0 0,0 5 0</inkml:trace>
  <inkml:trace contextRef="#ctx0" brushRef="#br0" timeOffset="48">16805 16383 7984,'-7'2'685,"3"2"673,3 4 0,2 2 1,3-2 257,5-4-1681,-4-8 0,6 1 1,-3-5-1,3-1 0,0-3 1,-1 0 31,-2 0 0,1-2 0,2-1 0,-2-2 0,0 2 0,-1 1 0,0 2 150,0-1-189,-5 7 0,3 1 0,-6 10 0,0 3 0,0 3 0,0 3 0,0 2 0,0 5 44,0 2 1,0 2-1,0 0 1,0 0 0,0 1-1,0 1 1,-2 4 0,-2 0-1,-3 4 49,0 1 0,-4 0 0,4-2 0,-1-2 0,1-2 0,0-4 0,2-2 0,-1-5 4,4-1 1,-1-2 0,0-3-1,-1-1 1,1 1 0,2-1-1,1 0 1,1-1 11,3-2 1,-2-2-554,2-3 0,-1-2 0,1 7-570,4 0 819,-3-3 267,1-1 0,-6 1 0,0 1 0</inkml:trace>
  <inkml:trace contextRef="#ctx0" brushRef="#br0" timeOffset="49">2133 9413 8741,'-5'-7'259,"-4"3"0,-2 3 0,-1 1 0,0 1 0,-1 5 0,1 5 0,-1 4 0,1 2 0,0-1 0,-1 1 0,2-2-162,3-1 0,2 2 0,6 1 1,2-2-1,2-3 0,4-3 1,3-5-1,2-3 0,-1-1 0,0 0-676,1 0 1,1-5 505,2-4 1,-3-2 0,0-1-1,-3-1 1,0 1 0,-1-2-1,1-1 1,-3-3 0,0 0 0,-2-1-1,1 1 1,-4-1-1000,0-1 983,-8 5 1,4-1 0,-7 7 0,-2 5 0,-3 3 41,-2 1 1,-1 1 0,5 3 0,1 5 0,3 2-1,4 1 1,2 1 0,4-1 46,2 0 0,3 1 0,5-1 0</inkml:trace>
  <inkml:trace contextRef="#ctx0" brushRef="#br0" timeOffset="50">2493 9438 8010,'-13'6'638,"1"-1"1,1 5-1,1-2 1,2 2 0,-2 1-295,-1 1 0,5 1 0,1-1 0,5-1 0,5-3 0,3-4 0,3-2-474,1-2 1,1 0 0,-1 0-1,0-2 1,1-2 0,-1-3-1,1-1 1,-1 0 0,0-2 0,1 1-1,-1-1 1,1 2-289,-1-2 0,-4 0 0,1 1 0,-1 0 1,-1 0 445,-3-2 0,-3-2 1,-2 2-1,-3 2 0,-4 2 1,-4 0-1,-1 1 0,-2 1 221,-2 2 0,-5-2 1,1 1-1,-2 1-249,-2 1 0,0-3 0,0-2 0</inkml:trace>
  <inkml:trace contextRef="#ctx0" brushRef="#br0" timeOffset="51">2294 8992 8132,'-12'-7'235,"0"1"0,1 8 0,1 0 0,2 4 0,-1 1 86,3 2 1,0 8 0,6 2 0,0 2 0,0 0 0,3-1 0,5 0-1,9-4 1,5-3 0,2-4 0,3-2-383,2-1 1,-3-4 0,3-6 0,-5-4 0,-1-3 0,-4-3 0,-1-1-1,-4-3 1,-3 0 0,-5 0-406,0 3 0,-2-4-72,-4-2 1,-1 3-1,-3 0 1,-6 2-1,-5-1 1,-5 3-239,1 5 0,-4-1 605,2 6 0,-2 0 1,-2 5 170,0 3 0,0 9 0,0 6 0</inkml:trace>
  <inkml:trace contextRef="#ctx0" brushRef="#br0" timeOffset="52">3671 9203 10403,'-1'-11'0,"-2"1"284,-1 2 0,4-1 0,5-3 0,2 1 0,4 1 0,4 3 0,6 0 0,1 2 0,2-1 0,-2 4 0,1 0 0,-2 2-348,-2 0 1,-2 6-1,-6 2 1,-2 3 0,-2 3-1,-1 2 1,-4 5 0,-2 3-1,-5 2-190,-8 3 0,0-2 0,-8 5 0,-1-2 1,-1-2-1,-2-2 0,0-1 0,1-2 1,4-1 142,3-1 1,3-7 0,3-1 0,2-3 0,2 0 0,3 1 0,5 0 0,6-3 540,4-4 0,3 2-606,2-2 0,4 0 1,5-4-1,-1 0 1,2-1-1,2-3-1836,1-5 2012,5-2 0,-7-1 0,3-1 0</inkml:trace>
  <inkml:trace contextRef="#ctx0" brushRef="#br0" timeOffset="53">4167 9277 7985,'0'-12'130,"2"3"1,2 1 0,4-2 0,2-1-1,1-1 1,0 0 667,2-1 1,7 2-612,-4 3 1,5-3 0,-3 4 0,0-1 0,1 1 0,-1 0 0,0 1 0,-3 1 216,-1 2 1,-6 2 0,-1 3 0,-1 5 0,-5 7 0,-4 3-492,-5 1 1,-5 4-1,-2-2 1,-3 4 0,0 1-1,1-2 1,1-1-1,3-3 1,2-1-469,2-3 0,4 1 311,5 0 1,0-2 0,0 2-1,0-2 1,1-1-832,3-1 949,3 0 1,1 1 0,-1-1 0,-1 1 0,-5-2 73,-3-3 0,-5 2 1,-7-5-1,-1 2 1,-3 1-1,0 0 1,-1-1-1,1-1 1,-2-2-288,1 2 0,4-5 1,-2 3-1,4-3 339,0-1 0,1 0 0,-1 0 0</inkml:trace>
  <inkml:trace contextRef="#ctx0" brushRef="#br0" timeOffset="54">4676 9327 8527,'-7'0'4477,"3"-2"-4378,8-2 0,-1-3 1,5-5-1,1-2 1,2-1-1,2-2 0,-1 2 1,1 0 56,-1-2 1,-4 2 0,1-4 0,-1 1 0,0 3-1,-1 1 1,-1 2-90,-4-1 1,0 8 0,-2 5 0,0 8-1,0 7 1,0 6-347,0 2 1,-6 8 0,-3 3-1,-5 6 1,-3 4 0,2-1 0,1-5-1,2-4-124,-1-4 0,1-5 0,1-6 0,1 0 1,2-1-1,0 0 0,0-3-478,-1-1 881,7 4 0,-9-4 0,4 4 0</inkml:trace>
  <inkml:trace contextRef="#ctx0" brushRef="#br0" timeOffset="55">5259 9203 13303,'12'-2'0,"2"-1"0,2-2 0,5-1 0,2-1 0,4 1 186,2-4 0,1 3 1,4-1-1,-2 0 0,-2 1 1,-2 1-1,-3 2 0,-3 0-1142,-2 1 0,-4 2 0,0 1 956,-2 0 0,-2 0 0,1 0 0</inkml:trace>
  <inkml:trace contextRef="#ctx0" brushRef="#br0" timeOffset="56">5321 9451 12064,'12'0'0,"2"0"408,2 0 1,4 0 0,6 0-1,1-2 1,5-1 0,1-2-251,2-2 1,3 3 0,-6-4 0,0-1 0,-2 1 0,-1 0-159,0-2 0,0-1 0,-5-1 0</inkml:trace>
  <inkml:trace contextRef="#ctx0" brushRef="#br0" timeOffset="57">6573 8533 8052,'-8'0'577,"-2"3"0,-3 3 1,-7 10-1,-3 6 1,-3 9-1,-1 7 1,1 6-265,3 4 0,2 0 1,1 9-1,3-1 1,5 2-1,3 7 0,7-29 1,0 1-1,1 3 1,1 0-1,0 0 1,1 0-382,1-3 0,0 0 1,7 29-1,8-11 1,7-6-1,6-7 1,5-6-1,5-6 1,1-3-1,2-3 68,-3 1 0,-7-5 0,-3-3 0</inkml:trace>
  <inkml:trace contextRef="#ctx0" brushRef="#br0" timeOffset="58">6883 8942 7952,'0'-7'1786,"0"0"1,0 7-1395,0 4 0,0 2 0,0 15 1,2 1-1,0 2 0,4 5 1,-1 4-1,2 3 0,-1 3 0,-1 1 1,-2 3-631,-1 1 1,-2-6 0,0-1-1,0-6 1,0-5 0,0-3 0,-2-2-1,-1-4 238,-1-4 0,-5 0 0,2-1 0</inkml:trace>
  <inkml:trace contextRef="#ctx0" brushRef="#br0" timeOffset="59">7181 8979 8664,'0'-5'1515,"0"5"1,1 7 0,2 5-536,1 5 0,0-1-977,-4 9 0,4-2 0,1 10 0,-3 2 0,0 1 0,-2 1 0,0-1 0,0-3-313,0-4 1,0-4-1,0-5 1,0-3-1,0-3 310,0-2 0,5-5 0,2-2 0</inkml:trace>
  <inkml:trace contextRef="#ctx0" brushRef="#br0" timeOffset="60">7553 8830 8460,'0'-12'1842,"1"1"0,2 4-658,1 7 0,2 7 1,-3 10-1065,1 3 1,4 8 0,-4 1 0,-1-2 0,-2 1 0,-1-1 0,0 2 0,-1 0-242,-3 2 1,-2-1-1,-3 3 1,2-4 0,1-3-1,3-2 1,2-2 0,1-3-1,0 0-5490,0 0 5611,0-9 0,0 12 0,0-8 0</inkml:trace>
  <inkml:trace contextRef="#ctx0" brushRef="#br0" timeOffset="61">8210 9004 9068,'0'-12'522,"0"-1"0,-5 6 0,-5 3 1,-4 3-1,-4 1 0,1 1 0,-3 3 1,2 6-1,-1 5-313,0 6 0,4-2 0,-2 3 1,3 3-1,2 3 0,1-1 0,3-2 1,3-3-1,4-3 0,2-1 0,2-3-347,1-1 1,7-1 0,0-2 0,6-2 0,1-2 0,1-1 0,0-4 0,4 0 0,0-2-344,2 0 1,-2-4 346,-2-1 0,2-6 0,-3 2 0,-1-5 0,-3 0 0,-2-2 0,-1-1-72,-1-1 0,-4-2 0,-1 2 0,-1 0 0,-4-2 1,0 3-1,-2-3 0,0 2 0,0 0 46,0 3 0,-6 3 0,-2 2 0,-3 3 0,-3 2 0,-1 2 0,-3 2 0,0 1-90,0 0 0,-4 1 1,3 2-1,-2 2 1,2 1-1,1 1 1,3-2 249,1 1 0,2 3 0,-1-2 0</inkml:trace>
  <inkml:trace contextRef="#ctx0" brushRef="#br0" timeOffset="62">8781 8967 9683,'-2'-7'697,"-2"3"1,-4 2 0,-4 2-1,-3 0 1,-3 2 535,-2 2 1,4 3-1117,-5 5 0,6 5 0,-2-1 0,5 1 1,4 1-1,4 2 0,2 4 0,2 1-155,0 0 0,6-5 1,2-1-1,4-1 1,5-2-1,2-4 0,2-4 1,0-2-183,1-1 1,1-3 0,0 2 0,0-3 0,-3-2 0,2-3-1,0-5 1,0-2 0,-1-1 0,0 0-109,-2-1 1,0-1-1,-4-1 1,2-1-1,-2 1 1,-2-1-1,-4 1 1,-2-1 111,-1 0 0,-2 3 0,-6 0 0,-2 1 0,-4 1 0,-4 1 0,-5 2 0,-5 0-161,-6 1 377,2 1 0,-15 1 0,2-2 0</inkml:trace>
  <inkml:trace contextRef="#ctx0" brushRef="#br0" timeOffset="63">9587 8992 9450,'-7'-6'592,"0"6"1,4 0-1,-1 8 1,2 8-1,0 4 1,2 5-1,2 5-430,2 8 1,-3 0 0,3 6 0,-2-2 0,-2-5 0,0-3 0,-2-2 0,-1-3 0,-1-6 0,2-3-1216,0-5 0,2-1-536,0-2 0,0-4 1589,0 1 0,0-7 0,0 4 0</inkml:trace>
  <inkml:trace contextRef="#ctx0" brushRef="#br0" timeOffset="64">9872 9004 9028,'2'-11'1707,"2"3"1,-3 4-1,5 9 1,-2 8-1460,0 6 1,4 8 0,-4 5 0,-1 3 0,-2 5-1,-1 2 1,0 5 0,0-1-503,0-5 1,-4-1 0,0-13-1,1-2 1,2-4 0,1-3-1,0-3 1,1-3 0,4-3-1772,3-5 1,-1 1 2024,1-1 0,0 1 0,5-5 0</inkml:trace>
  <inkml:trace contextRef="#ctx0" brushRef="#br0" timeOffset="65">10195 8979 9488,'0'-12'0,"0"-1"525,0 1 0,1 5 0,2 4 0,2 8 0,1 6 0,1 5 0,0 3 0,1 5-380,-1 3 0,4 1 0,-4 5 0,0 2 0,-2 0 0,-1 3 0,2-3 0,-1-2 0,2-4 0,-1-2-921,-1-3 1,1 0-890,-2-4 1,-3-2 1664,3-5 0,3-1 0,0 1 0</inkml:trace>
  <inkml:trace contextRef="#ctx0" brushRef="#br0" timeOffset="66">10629 8682 8020,'16'0'346,"1"0"0,5 0 0,-1 1 0,2 5 0,2 7 0,1 9 0,2 9 0,1 3 0,-3 5-51,-4-1 1,0 1 0,-6-2-1,-2 2 1,-4 2 0,-6 6 0,-5 4-1,-9 4 1,-9 1-871,-8 4 1,-13-7 0,-1-2 0,-7-5 0,-6-5 0,-2-4 574,-1-2 0,-4-2 0,5 4 0</inkml:trace>
  <inkml:trace contextRef="#ctx0" brushRef="#br0" timeOffset="67">11100 9575 8220,'6'-11'554,"2"2"1,3 5 0,1 3-1,1 1 1,-1 0 0,1 0-1,-1 0-324,0 0 1,1 0 0,-1 1 0,1 3 0,-2 5 0,-2 2 0,-1 1 0,1 0 0,-2 1-249,-3-1 0,-3 6 0,-1 1-109,0 1 0,0 2 0,-1-4 0,-3 0 1,-5 0-1,-2-2 0,-1 1 0,-2-1 200,-2-1 0,2-2 0,-3-4 0,4 0 0,0-1 0,1 0 0,-1 0 281,1 2 1,5-3 0,4 1 0,7 0 0,9-1 0,6-3-585,5-2 0,6-2 1,4 0-1,6 0 1,6-2-1,2 0 0,2-4 1,-2 1 229,-3-1 0,3-9 0,-3 1 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6:19:17.073"/>
    </inkml:context>
    <inkml:brush xml:id="br0">
      <inkml:brushProperty name="width" value="0.09071" units="cm"/>
      <inkml:brushProperty name="height" value="0.09071" units="cm"/>
      <inkml:brushProperty name="color" value="#3165BB"/>
    </inkml:brush>
  </inkml:definitions>
  <inkml:trace contextRef="#ctx0" brushRef="#br0">7503 7479 8255,'9'-13'732,"-1"1"1,-5 4 0,-1 1 0,-4 1 0,-7 3 0,-3 2-681,-4 1 1,-9 1-1,-7 2 1,-2 4 0,-2 3-1,-3 3 1,1 3 0,-1 0-1,2 2 1,0 1-1,-1 3 1,4 0 0,4 1-1,6-3 1,5 1-1,4 0 1,2-1 0,5 1-1,4 0 1,3-1 0,1 1-1,0 0 1,0-2-1,0 0 1,0-1 0,1 1-1,2 1 1,1 0 0,-1 1-1,-2 1-944,-1 4 1,-1 0 904,-4 7 1,-1-1-1,-7 3 1,1-2 0,-1 0-1,1 0 1,1-3 0,3-2-1,3-6 1,4-3 0,1-4-1,3-1 1,5-3-1,9-3 1,7-4 0,8-2-1,7-2 1,3 0 0,4-2-1,-1-2 1,1-4 0,-1-3-1,-1-1 1,-1-2-1,-1-1 1,-3-3-14,-3-2 0,7 0 0,-4-5 0</inkml:trace>
  <inkml:trace contextRef="#ctx0" brushRef="#br0" timeOffset="1">6846 8111 8272,'-4'-8'0,"1"0"0,5-2 287,4-1 1,5 3-1,3-1 1,3 0-1,5-1 1,5 0-1,5 2 1,1 0-590,0 1 0,-1-3 85,1 6 0,-3-4 0,-6 4 1,-2 0-1,-3 0 0,-1-1 1,-3 3-1,-1 0-200,-2 2 0,-3 0 0,0 0 417,5 0 0,4-5 0,7-2 0</inkml:trace>
  <inkml:trace contextRef="#ctx0" brushRef="#br0" timeOffset="2">7938 7714 8002,'-1'-12'527,"1"-1"0,0 1 0,0 2 0,0 6 1,-1 10-237,-3 8 0,-3 6 0,-5 8 1,-1 2-1,1 3 0,-2 4 0,-1 2 1,-3 0-1,-1-1 0,-3 3 114,-2 2 1,4 4-259,-1-6 1,6-1 0,-2-7-1,5-4 1,4-4-148,3-4 0,-1-3 0,-1-6 0</inkml:trace>
  <inkml:trace contextRef="#ctx0" brushRef="#br0" timeOffset="3">7578 7875 8021,'-18'0'2432,"4"0"-1564,-2 0 1,9 7-593,7 6 1,7 1 0,8 6 0,4 2 0,3 3 0,4 3 0,0 2 0,-1 2-321,-4 2 1,2-2 0,-3-1 0,0 0 0,1-5 0,0-4 0,-1-5 0,0-4 0,-1 0 0,-1-2 43,0-3 0,9-2 0,0-6 0</inkml:trace>
  <inkml:trace contextRef="#ctx0" brushRef="#br0" timeOffset="4">8111 8024 8268,'-12'0'995,"5"-1"1,4-2 0,6-1 0,5 1-743,3 2 0,3 0 1,1-2-1,3-3 0,1-1 1,2-1-1,0 0 1,-2 0-1,-1-2 0,-2-1 1,1-1-407,-1-1 0,1 1 0,-5-1 1,-1 1-1,-1-1 0,-3 1 1,-2 0-1,-2-1-1380,-1 1 1,-8 5 1565,-2 3 1,-3 4 0,-2 3 0,0 2 0,-3 3-1,-1 5 291,-3 2 0,5 7-265,-1-1 1,-2 2 0,1 3 0,2 3 0,1 3 0,3 1 0,3-1-111,4-2 0,2-5 1,2-6-1,3-1 0,4-4 1,7-5-1,4-4 1,2-4-1,2-1 156,3 0 0,-7-1 1,7-5-1,-2-5 0,2-6 1,3-2-1,2-3 0,0-1-157,1-2 1,3 0-1,-2 0 1,1 1-1,-1-1 1,-1 0 0,-2 1-1,-1 4 163,-5 3 0,-6 3 0,-1 3 0,-3 5 1,-5 6 9,-4 6 0,-3 5 0,-1 2 1,0-1-1,2 2 0,2 1 0,3 3 1,1 1-431,0 3 1,-1-2-1,3 0 1,-2 2-1,2 2 1,-1-1 0,1-1-1,-2-2 309,2-2 0,7-2 0,2-3 0</inkml:trace>
  <inkml:trace contextRef="#ctx0" brushRef="#br0" timeOffset="5">9339 7813 9760,'-7'-5'0,"2"-2"978,-1 0 0,-1 2 0,-5 5 0,-1 1 0,1 3-383,0 4 0,-1-1 1,1 2-451,-1 0 0,6 6 0,2 2 0,1-2 0,1-1 0,4-2 0,8 2 0,6 1-582,6 2 1,2-1-1,3-3 1,3-1-1,3 1 1,1-1 0,-1-1-1,-1-1 1,0-4-2320,-1 0 0,-1-2 2119,-4-4 637,-1 0 0,1 0 0,0 0 0</inkml:trace>
  <inkml:trace contextRef="#ctx0" brushRef="#br0" timeOffset="6">9897 7875 9286,'-7'6'460,"3"2"1,3 3 0,1 2 0,0-1 0,0 2 0,0 2-514,0 5 1,0-2-1,0 2 1,0 0 0,0-1-1,0 0 1,0-2 0,0-3 52,0-1 0,0-2 0,0 0 0</inkml:trace>
  <inkml:trace contextRef="#ctx0" brushRef="#br0" timeOffset="7">9872 7541 8801,'-5'-11'0,"-2"1"1762,0 2 1,0 1-1885,3-1 0,8 3 0,0 10 0,6 3 0,2 3 122,1 1 0,5 1 0,1-1 0</inkml:trace>
  <inkml:trace contextRef="#ctx0" brushRef="#br0" timeOffset="8">10257 7739 8486,'-4'8'488,"-1"1"1,0-1 0,2 4 0,-1 1 0,1-1 0,3 0 1040,4 1 1,5 3-1402,7 1 0,4 1 0,3-2 0,-1 4 0,-3 0 0,-1 1 0,-4 0 0,-4-1-134,-6 1 1,-3-2 0,-1 3-1,0-2 1,-1-1 0,-3-1-1,-3 0 1,-2-3 0,1-1-526,-1-2 1,-7 1 0,0-2-1,1-2 1,1-2-3986,2-1 4516,5-2 0,-4-15 0,4-3 0</inkml:trace>
  <inkml:trace contextRef="#ctx0" brushRef="#br0" timeOffset="9">10418 7962 8327,'12'-4'0,"1"0"579,-1 1 1,5 1 0,-1-1 0,1-1 0,1-1 0,2 1 0,5 0 437,4 1 1,-1-2-986,5 1 1,0-4-1,4 2 1,0 1-1,0-2 1,1 0-1,-3-3 1,-1 0-85,-6 2 0,-1-3 0,-4 3 0,-2-3 0,-6-2 0,-5 1 0,-6 0 0,-3-1 0,-4 1 60,-5-1 0,-2 5 0,-10 1 0,-4 2 0,-3 2 1,-6 2-1,-3 1 0,-3 2 239,-2 7 0,6 0-164,-2 12 0,12 0-172,1 3 0,9 5 1,2 2-1,8 0-693,3 4 0,2 1 453,0 1-39,11 0 1,4-5 0,16-2 0,6-1 0,8-1 0,9-5 0,7-5-2246,4-4 2613,-5-2 0,6 1 0,-2-1 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6:19:17.083"/>
    </inkml:context>
    <inkml:brush xml:id="br0">
      <inkml:brushProperty name="width" value="0.09071" units="cm"/>
      <inkml:brushProperty name="height" value="0.09071" units="cm"/>
      <inkml:brushProperty name="color" value="#3165BB"/>
    </inkml:brush>
    <inkml:brush xml:id="br1">
      <inkml:brushProperty name="width" value="0.09071" units="cm"/>
      <inkml:brushProperty name="height" value="0.09071" units="cm"/>
      <inkml:brushProperty name="color" value="#57D200"/>
    </inkml:brush>
  </inkml:definitions>
  <inkml:trace contextRef="#ctx0" brushRef="#br0">22535 2084 7067,'0'-13'0,"0"1"230,0-1 0,1 6 1,2 2-1,3-1 0,1-2 1,2-3-1,2-1 1,0-1-43,-2 1 1,0 4 0,-6 1-1,-4 3 1,-5 5 0,-2 7-1,0 6 1,-2 4 0,-1 1-1,-2 3 1,1 2 0,0 1-1,-1 1 1,1 1 0,-1 2-1,1-1 1,0-2 0,1-3-1,1-1 1,3-2 0,2-2-1,2-3 1,1-1-189,2-2 0,0-5 0,0-2 0</inkml:trace>
  <inkml:trace contextRef="#ctx0" brushRef="#br0" timeOffset="1">22783 2108 8116,'6'-6'811,"-6"-4"860,0 6-1486,-6 0 1,-6 5 0,-2 2 0,-1 2 0,-2 2-1,2 3 1,1 1 0,2 3 0,-1 1-13,1 1 1,1 5 0,3-5 0,4 1 0,2 0 0,2-1 0,3-1 0,4-1 0,5-3-41,2-3 0,4-1-214,-1-3 0,5-2 0,-2 2 0,4-4 0,1-4 0,-1-5 0,1-2 0,-1-2-59,-4-4 0,2 2 0,-5-4 0,-2 1 0,-1 1 0,-3 1 0,-2-1 0,-2 2-4,-1 1 0,-2 2 0,-4-1 1,-1 1-1,-4 1 0,-3 1 0,-4 3 231,-5 2 0,3 1 0,-2 4 0,2 0 0,0 0 0,-1 1 0,-3 3 0,0 5-726,0 2 0,3 1 639,7 0 0,-3 1 0,4-1 0</inkml:trace>
  <inkml:trace contextRef="#ctx0" brushRef="#br0" timeOffset="2">22547 2542 11024,'0'13'295,"0"-1"0,-1 1 0,-2-1 1,-1 2-1,0 1 0,-1 3 1,-2 0-1,-2 1 0,1-1 734,-2 0-1288,5 4 1,-5-8-1,6 2 1,1-2-1,2-1 1,0-1-1,-2 0 1,-1 1 258,1-1 0,13 1 0,3-1 0</inkml:trace>
  <inkml:trace contextRef="#ctx0" brushRef="#br0" timeOffset="3">22895 2542 7946,'0'-12'5268,"0"5"-5066,0 2 0,0 14 1,0 4-1,-2 1 0,0-1 1,-4 1-1,1 1 0,-2 3 1,1 0-375,1 0 1,-4 3 0,4-3-1,-1-1 1,1 3 0,2-2-1,2 0 1,1-3 0,0-1 171,0-2 0,0 0 0,0 1 0</inkml:trace>
  <inkml:trace contextRef="#ctx0" brushRef="#br0" timeOffset="4">22473 3138 9194,'6'-13'556,"-5"12"1,3 5-1,-3 6 1,-1 2-1,-1 1 1,-2-1-442,-1 0 0,-1 2 0,2 1 1,-1 3-1,1 0 0,0 0 0,1-3 1,-3-1-1,3-2-961,0 1 1,1-1 0,-2 1-2694,-1-1 3539,0 0 0,-2 1 0,-1-1 0</inkml:trace>
  <inkml:trace contextRef="#ctx0" brushRef="#br0" timeOffset="5">22733 3187 7880,'0'-12'448,"0"4"0,2 1 0,2 1 1,3 2-1,1 0 1220,0 0 0,1-2-1478,3 2 0,1 3 0,-1-3 1,0 2-1,1 2 0,-1 0-263,1 0 1,-7 2 0,-1 2-1,-4 4 1,-1 3 0,-1 2 0,-4-1-1,-1 0-260,-1 1 1,-4-1 0,4 1-1,0-1 1,3 0 257,2 1 1,4-6 0,2-3 0,4-1 0,3-1-1,3 2 1,1-1 0,3-1-248,1-2 0,-2 0 1,3 0-1,1-2 1,0-1-1,-1-2 322,3-2 0,0-1 0,2-5 0</inkml:trace>
  <inkml:trace contextRef="#ctx0" brushRef="#br0" timeOffset="6">22448 3696 7891,'0'-6'1893,"0"6"-1575,0 7 0,0 4 0,0 2 0,0-1 0,0 2 0,0 1 0,-1 2 0,-2-1 0,-2 1-357,-2-1 1,4 5 0,-3-5 0,1 1 0,-2-1 0,-1 2-1,1 0 1,1 0-1864,4-3 0,-1-1 1902,-1-1 0,2-1 0,-3 0 0</inkml:trace>
  <inkml:trace contextRef="#ctx0" brushRef="#br0" timeOffset="7">22820 3659 7855,'6'-7'884,"-3"-3"0,3 5 1,1-1-1,0 1-99,3 2 1,1 1 0,1 2 0,-1 2 0,-2 2-768,-5 4 1,-3-1-1,-2 1 1,-3 1-1,-3-1 1,-2 0-1,3 2 1,0 1-357,3 1 0,7-5 1,6-1-1,4-2 1,2 1-1,1 1 1,-1 1 130,1 0 0,-2 1 1,-7 4-1,-3 1 1,-4-1-1,-1 1 1,-1-1-1,-4 0 324,-3 1 0,-7-1 0,-2 1 0,2-1 0,0 0 0,0 2 0,-3 1 0,0 2 0,0-3 157,3-5 1,3 2 0,2-2-1,3 2 1,0 0 0,2-2-275,-1-1 0,2 1 0,4 3 0</inkml:trace>
  <inkml:trace contextRef="#ctx0" brushRef="#br0" timeOffset="8">22535 4316 9072,'4'-8'533,"0"-1"1,-1 8 0,-6 1 0,-1 8 0,0 8 0,-1 3 0,-4 3 0,-2 1 0,-1 3-461,-1 1 1,1 3 0,0-1 0,-1-2 0,2 0-1,2-4 1,2-1 0,1-3-1685,3-1 1611,2-1 0,12-10 0,3-2 0</inkml:trace>
  <inkml:trace contextRef="#ctx0" brushRef="#br0" timeOffset="9">22820 4304 9412,'-12'0'473,"4"5"1,-1 3 0,0 3 0,-2 2-1,0 1 1,2 1 0,4 3 0,1 1 2814,0 3-3259,-1-4 1,7 1 0,2-4 0,4 2 0,5-3-1,2-3-202,1-3 1,1-5 0,-5 1-1,1-3 1,-1-1 0,2-1 0,1-3-1,2-5 1,-2 0-1314,-1 1 0,2-3 0,1 2 1486,-2-2 0,4-7 0,0-1 0</inkml:trace>
  <inkml:trace contextRef="#ctx0" brushRef="#br0" timeOffset="10">22969 4390 8588,'-12'0'0,"1"2"641,2 2 0,0 3 1,3 5-1,1 2 0,-1 1-371,4 2 0,0 3 0,2-2 0,0 2 0,0 2 0,0 1 0,0 0 0,0 0 0,-1-4 0,-2-1 0,-1-2 357,1 2 0,2-4-627,1 3 0,0-4 0,0 0 0</inkml:trace>
  <inkml:trace contextRef="#ctx0" brushRef="#br0" timeOffset="11">22498 5085 9310,'4'-6'462,"0"6"1,0 6-1,-4 8 1,-1 1-1,-3 3 1,-3 0 0,-1 0-1,-1-3 1,0 0-596,-2 1 0,-2-2 1,2 3-1,2-3 1,0-2-1,1 0 1,1 1-1,3-1 133,3 1 0,1-7 0,0 0 0</inkml:trace>
  <inkml:trace contextRef="#ctx0" brushRef="#br0" timeOffset="12">22771 5122 7788,'-13'0'0,"6"6"0,3 2 0,3 3 245,1 1 0,0 1 1,1-1-1,2 1 0,3-1 1,-1 0-1,1 1 0,-4-1 1,0 1-1,-2-1 0,0 0 109,0 1 1,0-5 0,0 0 0,-2 2 0,0 1 0,-4 0 0,-1-1 0,-2-3-249,-3-2 1,4 3-1,0-4 1,-2-1-1,-1 0-106,-1 1 0,-1-8 0,1 3 0</inkml:trace>
  <inkml:trace contextRef="#ctx0" brushRef="#br0" timeOffset="13">22733 5159 7783,'6'-11'660,"2"2"1,3 2 0,2 1 0,-1 2 0,2-1 989,2-4 1,4 2-1460,5-1 0,5 0 0,3-3 0,3 0 0,1 1 0,0-1 0,-1 2 0,-2-2 0,-2 0 343,-2-2 0,-5 5-534,-4 0 0,0-6 0,3-5 0</inkml:trace>
  <inkml:trace contextRef="#ctx0" brushRef="#br0" timeOffset="14">23875 2294 7783,'-7'2'1681,"1"1"-1238,1 1 1,3-2 0,-1-4-1,5-4 1,3-1 0,1-2-1,1-2 1,-2-2 0,2-1-1,0-1 1,3-1-275,1 1 0,-3-3 0,0 0 1,2-2-1,0 0 0,-1-1 0,-1 0 1,2-1-1,1-1 0,2-2-533,-1 0 1,-4 2 0,0 1-1,1 3 1,-1 1 0,0 3 243,2 1 1,1 3 0,1 4 0,1 8 0,-2 9 358,-3 5 1,3 3-230,-3-2 1,2 2 0,0 4 0,-2-1 0,0 0-1,0-1-116,1 1 0,-2-6-63,1 2 0,2-2 0,-5 0 0,1 2 1,-1-2-1,-2-1 0,-2-2-441,-1 0 1,0 1 0,0-1 0,-1 1 0,-3-1-1,-5 0 610,-2 1 0,-1-6 0,0-2 0</inkml:trace>
  <inkml:trace contextRef="#ctx0" brushRef="#br0" timeOffset="15">23924 2146 7774,'0'-9'1977,"0"1"-1664,0-2 1,2 5-1,2-1 1,4 2-1,3 0 1,3 1-1,1 2 1,1 1-1,1 0 1,1 0-1,3 0-20,2 0 0,2 0 1,0 0-1,-1 0 1,1 0-1,-1-1-293,-4-4 0,4 4 0,-5-4 0</inkml:trace>
  <inkml:trace contextRef="#ctx0" brushRef="#br0" timeOffset="16">23924 2530 9665,'-7'6'523,"2"0"0,5 7 1,0-1-1,0 2 1,0 1-1,0 2 1,0-2-1,0-1-264,0-2 0,0 1 0,-2-2 0,0-2-806,-3-1 0,0-5 1,2 0 402,-1-6 0,-1 0 0,2-5 0,-1-1 0,0-2 0,-1-2 0,1-1-375,1-2 519,2 2 1,1-8-1,0 4 1,0-1 0,1-3-1,4-2 1,3 1 89,3 2 0,3-1 0,1 6 0,3 0 0,1 4 0,3 2 0,2 3 0,-1 2 0,-1 2 178,-1 2 0,-2 1 0,2 1 0,-5 3 0,-2 3 0,-3 2 0,-3-1 0,-4 1-178,-2 2 0,-2 2 0,0-1 1,-2 1-1,-2-2 0,-4-2 1,-4 0-1,-4 0-98,0 2 0,-1-2 1,4-1-1,-3 1 1,0 2-1,1 2 1,1-2-1,3-1 82,3-2 0,1-4-216,3 4 1,2-4 0,-1 3 0,8-1 0,7-3 0,7-2 24,5-1 0,1 0-429,-1 0 1,3 0-1,-1 0 1,0 0-1,-3 0 1,-1 0 75,-2 0 1,-2 4 763,-6 0 1,-5 2 0,-3-2-1,-4 3 1,-3 1 135,-1 0 0,-6-4 0,2 5 1,-3-1-1,-1 0 0,-1 0 1,0 1-1,-3-1-483,0 0 0,-1-1 0,5 3 0,0-2 0,-1 0 1,1 1-1,-2-1 0,-3 0-1562,-3-1 0,0 3 1615,0-6 0,-6 5 0,-6-2 0</inkml:trace>
  <inkml:trace contextRef="#ctx0" brushRef="#br0" timeOffset="17">23924 3175 8476,'6'-8'0,"1"-1"667,-1 0 1,0 2 0,-6-1 0,-1-1 0,-4 3 0,-3 1-374,-3 4 0,-1 1 0,-1 0 0,1 1 0,-2 4 0,-1 1 0,-2 3 0,1-1 0,-1 2 569,1 1 1,-1 2-768,5 4 0,-1-3 0,2 4 0,3-2 0,4 1 0,3-2 0,2-1-574,3-2 1,9-1-1,9-3 1,5-4 0,8-2-1,5-4 478,5-2 0,9-3 0,2-5 0</inkml:trace>
  <inkml:trace contextRef="#ctx0" brushRef="#br0" timeOffset="18">23750 3721 9612,'0'-13'521,"2"2"1,1 4-1,2 7 1,1 7 0,-1 6-1,-1 3 1,0 5-386,1 2 1,-1 6 0,-4 0 0,0 0 0,0-1 0,0-2 0,0-4 0,-2-1 0,-2-3-679,-4-1 0,1-4 1,-1-6-1,-2-2 1,0-3-105,2-5 1,3-5 613,5-9 1,0 2 0,0-6 0,1-1-1,2-3 1,2-2 0,1-2 0,-1 0 72,-2-1 1,3 3-1,-2-2 1,0 3-1,0 3 1,2 1-1,0 3 39,4 1 0,1 5 0,2 6 0,-1 2 0,2 2 0,2 2 0,4 2 0,0 3 1,1 4-1,1 3-23,1 2 1,-2 3 0,-2 1-1,-1-1 1,-3 2 0,-2 2 0,-4 0-157,0 1 1,-7-2 0,3 3 0,-4-2 0,-1-2 0,-1-2-1,-4 1 1,-3 1 0,-3-1-217,-1 1 1,-5-1 363,1-5 1,-2 5 0,3-1-1,-3 0 1,-2-3 0,0 0 0,-1-2-10,0-3 0,5 2 1,-3-5-1,1 1 1,2-1-41,3-2 0,0-2 0,1-1 0</inkml:trace>
  <inkml:trace contextRef="#ctx0" brushRef="#br0" timeOffset="19">23912 4304 8360,'7'-6'1223,"-2"3"1,-6-4-979,-3 2 0,1 1 0,-5 4 1,-3 0-1,-3 0 0,-3 0 0,1 0 1,-1 0-1,1 1-2,0 3 0,3-2 0,0 2 1,1-1-1,-1-1 0,2 4 1,2-1-1,2 2 0,1 0 1,2 1-145,-1-1 0,3 8 0,-3-2 0,1 2 0,-2 2 0,1 0 0,-2 1 0,0 2 30,-3-1 0,1-4 0,-1 2 1,2-2-1,-2 0 0,0 2 1,2-2-1,4-2 4,3 0 1,-3-5-275,-1 0 0,1 1 0,4 3 0,2 0-219,2 1 1,-1-6 240,5-3 0,-4 1 0,4 0 0,2-3 0,1 0 0,1-2-229,1 0 0,-1 0 0,2 0 0,1-2 0,2 0 0,-2-3 0,-2 1 0,0 0 0,-1-1-449,1-2 1,-1 4 0,1-3 0,-1 2 0,-1-1 0,-1-1 796,-2 1 0,-5-5 0,2 3 0</inkml:trace>
  <inkml:trace contextRef="#ctx0" brushRef="#br0" timeOffset="20">23602 4601 7848,'-6'-1'1132,"6"-2"-80,7-1 0,0-2-855,1 2 1,0 3 0,5-3 0,-1 2 0,1 1 0,-1-2 0,0-1 0,2 1 0,1 1-221,2-2 1,1 2 0,-3-2-1,3 3 1,1 1 0,3 0 22,2 0 0,6-6 0,2-1 0</inkml:trace>
  <inkml:trace contextRef="#ctx0" brushRef="#br0" timeOffset="21">24147 4911 7901,'2'-7'414,"0"2"1,-10 5 0,-1 0 0,-2 0 0,-3 0 0,-3 0 0,-2 0 0,0 0 0,1 0-88,0 0 0,-1 1 0,-6 2 0,0 3 0,-1 0 0,-3 3 0,-4-1 0,-2 0 1,2 2-280,4 1 0,0-3 1,3 0-1,4 2 1,3 1-1,4 0 0,1-1 1,3-2-1,3 2 40,3 1 1,4 1-1,1 1 1,0-1-1,0 0 1,1 2-1,4 1 1,1 2-1,3-2 187,-1-1 1,-5 2-547,1 1 1,1 4 0,0-4-1,-3 3 1,0 0 0,-4 1-1,0-2 1,-3-1-593,3-3 1,0-1 862,2-1 0,0-6 0,0-2 0</inkml:trace>
  <inkml:trace contextRef="#ctx0" brushRef="#br0" timeOffset="22">23651 5221 8552,'6'-8'513,"2"0"1,3 5 0,1-1 0,1 3 0,-1 1 0,2 0 0,1 0 502,2 0 0,5 0 1,-3 0-1304,0 0 0,5 0 0,-4 0 1,3 0-1,-1 0 0,-2 0 287,2 0 0,2-6 0,1-1 0</inkml:trace>
  <inkml:trace contextRef="#ctx0" brushRef="#br0" timeOffset="23">19447 7851 9717,'1'-13'0,"3"2"371,5 3 1,2-3 0,1 3 0,2-3 0,2-2 0,4 1 0,0-1 0,1 2 0,1 2 0,2 1 0,0-1-274,1 2 0,-1 2 0,-2 5 0,-3 0 1,-1 0-1,-3 0 0,-3 1 0,-3 5 1,-5 5-1,-3 4 0,-1 1-622,0 2 0,-5-2 407,-4 4 1,-6-3-1,-3 3 1,-1 1 0,-2 0-1,1-2 1,-1 0-11,-1 1 0,4-4 1,1 3-1,4-1 1,0-1-1,2-1 1,3 1-1,4-2 1,2 0-1,2 0 283,0 2 0,6-5 0,4-3 0,3-1 1,5-1-1,2-3 0,2-3 0,1-1-266,2 0 1,0 0 0,1-1 0,1-3 0,2-4 0,-1-3-1,-2-2 1,-2 1-3813,-4-1 3922,4 1 0,-11-6 0,5-1 0</inkml:trace>
  <inkml:trace contextRef="#ctx0" brushRef="#br0" timeOffset="24">20179 7776 7953,'0'-8'669,"0"0"-284,0-2 1,1 0 0,2 1-1,2 2 1,2 1 0,3 4 0,-1-1-1,1 0 1,-2-1 0,2 1-1,1 2 1,1 1-135,1 0 0,-1 5 1,-1 4-1,-2 2 1,-5 1-1,-3 0 1,-1 1-1,0-1-54,0 1 1,0-1-285,0 0 1,-5 1-1,-4-2 1,-3-1-1,-3-2 1,-2 1-1,1 1-35,-2-2 1,4 3 0,-3-4 0,5 2 0,2-3-1,3 1 1,2 0 0,2 3-69,2 1 1,1 1 0,0 1 0,1-2 0,3-2 0,5 0 0,2 0-12,1 2 1,0 2 0,-1-1-1,-2 1 1,-5-1 0,-3 0 319,-1 1 1,-1-5 0,-3 0-1,-3 2 1,-1 1 0,-1 0-1,0-1 1,-2-2-161,-2 2 0,1-5 0,-1 1 0,1-2 0,0 0 0,-1-1 0,1-1 0,-1 1 0,1 1-776,0-1 0,3-2 817,1-1 0,0-5 0,-5-2 0</inkml:trace>
  <inkml:trace contextRef="#ctx0" brushRef="#br0" timeOffset="25">20588 7838 7992,'0'-12'585,"0"4"1,0-1-1,0 0 1,0-2 694,0-2 0,1 6 1,2 5-1,3 4-987,0 7 0,-3 3 0,3 5 0,-2 3 1,0 4-1,0 0 0,0 3 0,0 0 0,-1 4 1,-1-1-520,-2 0 1,0-1-665,0-4 0,0-2 1,0-1-1,0-2 1,0-2-1,1-3 890,3-1 0,3-2 0,5 0 0</inkml:trace>
  <inkml:trace contextRef="#ctx0" brushRef="#br0" timeOffset="26">19000 7615 7883,'6'-7'1335,"1"-2"-696,5 4 0,-4 1-316,1 4-55,-7 0-143,4 6 1,-6 1-1,0 5 1,1 0-1,2 2 1,1 3 226,-1 3 1,-2 4-138,-1 1 0,0-1-9,0 1 0,0 0-32,0 0 1,0 4 20,0 0 1,0 0-233,0-4 26,0 5 0,0 2 1,-1 5-1,-2 1 0,-1 2 1,0 2-1,0-2 0,0-2 1,0-1-30,-2 1 0,5-3 1,-3 0-1,2-3 1,2-1-1,0 1 1,0 2-1,0 2 81,0 1 0,0 6 0,0 3 0,0 0 0,2 1 1,-1-30-27</inkml:trace>
  <inkml:trace contextRef="#ctx0" brushRef="#br0" timeOffset="27">18058 7640 7832,'-4'-13'0,"0"1"778,1 0 0,1 8 1,2 6-412,0 9 0,0 10 1,2 1-1,1 6 0,2 5 1,1 1-1,-1 1 0,-1-4 1,2 1 223,2 0 1,-2-5-652,-2 2 1,-2 1 0,1-1 0,1-1 0,-1-2 0,-2-1-263,-1 0 0,0-2 140,0-2 1,-4 1 0,0-6-1,1 0 1,1-4 0,-1-2-377,-1-2 1,0-4-61,4 4 1,0-6 0,0-2 617,0-7 0,5-4 0,2-2 0</inkml:trace>
  <inkml:trace contextRef="#ctx0" brushRef="#br0" timeOffset="28">18542 7677 8481,'0'-12'1742,"0"3"0,-2 2-1392,-2 2 1,-3 6-1,-5 8 1,-1 3-1,1 5 1,1 3 0,1 4-159,2 0 1,-2 5 0,-3 0-1,-3 0 1,3 0 0,-3 0-1,3 0 1,0 0 0,4 0-323,0-1 0,7-2 0,-3-1 0,4-2 1,1-2-1,1-3 0,4-2 0,3 1 0,4-4 1,3-2-1,2-4-283,-2-1 0,-1 2 1,-2-4-1,1-1 1,-1-2-1,0-1 1,1 0 230,-1 0 0,-3 0 1,-1-1-1,1-3 0,1-4 1,0-3-1,-2-2 203,2 1 0,-3-2 0,-1-1 0,0-2 0,-3 2 0,-2 1 0,-1 2 0,0 0 216,0-1 0,-5 2 0,-2 1 0,-2 4 0,0 0 0,-4 3 1,-2 2-1,0 1-103,1 0 1,1 0 0,-3 1-1,0 3 1,1 3 0,1 2-1,1-1-1545,1 1 1,5 3 1410,3 0 0,3-5 0,1-2 0</inkml:trace>
  <inkml:trace contextRef="#ctx0" brushRef="#br0" timeOffset="29">17438 7702 8007,'1'-13'81,"2"1"0,1 0 1199,-1-1 0,-2 1-899,-1-1 0,0 8 0,0 5 0,0 7 1,0 5-1,0 5 36,0 3 0,0 4 0,0 1-318,0-1 0,0-1 1,0-1-1,1 1 0,2-1 1,1 1-1,-1 1 276,-1 1 0,-1 0-260,3-1 0,-3 1 63,4 0 0,-4 5-141,-1 3 1,0 5 76,0 3 1,0-1 31,0 5 1,0-3-8,0 3 1,1-5-142,3 1 0,-2-1 0,3 2 0,-1 3-31,1 3 1,0 2-1,-2 1 1,1 3-1,0 1 1,0-1 0,0-5-1,-2-14 9</inkml:trace>
  <inkml:trace contextRef="#ctx0" brushRef="#br0" timeOffset="30">19720 8483 8745,'5'-7'957,"-2"-2"1,4 3-516,-2-1 0,0 6 0,-5 1 0,0 7 1,0 4-568,0 1 0,4 1 0,0-1 0,-1 0 0,-2 1 0,0-1 0,2 1 0,1-1 0,0 0-924,2 1 1,-3-1-1,3 1 1049,0-1 0,4 0 0,-3 1 0</inkml:trace>
  <inkml:trace contextRef="#ctx0" brushRef="#br0" timeOffset="31">20117 8434 7982,'6'-6'-1277,"0"3"1948,-6-5 0,1 4 1304,4-4-1821,-4 5 0,4-1 0,-5 8 0,-1 4 0,-2 3-168,-1 2 1,-6-1 0,4 0 0,-1 2 0,1 1 0,2 2 0,0-1 0,1 1-1,0-1-161,-1 0 1,3-3 0,-3 0-1,2-1 1,2 1 0,0-1-1,2-1-307,2-3 0,-1-1 308,5-3 0,-4-2 0,4 2 0,2-3-226,1-1 1,-3-1 322,1-3 0,-5 1 1,4-4-1,0 0 0,0 0 1,1-2-1,-1-2-166,-1-2 390,4 1 1,-6 4 0,5-1 0,-3 0-82,-2-2 0,-2 4 0,-7 3 0,-3 4 0,-1 2 0,0 2-106,-2-1 0,0 0 0,1 0 0,0 1 0,0 0 40,-2 2 0,-2-5 0,1 4 0</inkml:trace>
  <inkml:trace contextRef="#ctx0" brushRef="#br0" timeOffset="32">17996 6722 8049,'-7'0'12,"0"0"1,3-1 0,-4-3 0,-2-5 0,0 0 317,2 0 1,5-2 0,-1 3 0,3-3-1,1-1 1,1 1 0,3 1-298,5 2 0,2 5 0,1-1 0,0 2 1,1 2-1,1 0 0,1 0 0,1 2 1,-1 2-1274,-1 4 1,-6 3 1153,1 2 1,-5 3 0,3 1 0,-2-1-1,-2 1 1,-2-1 0,1-1 82,2-1 0,-3-5 1,5-1-1,-1 0 1,4-1-1,2-3 1,1-3-1,2-1 158,2 0 0,5-1 0,7-3-155,1-4 0,5-9 0,-2-2 0</inkml:trace>
  <inkml:trace contextRef="#ctx0" brushRef="#br0" timeOffset="33">16570 7888 8329,'8'0'2489,"0"0"586,2 0-2055,-5 0 1,2 0-604,-3 0 1,-2-1-816,2-4 1,-3-2-1,-1-5 1,0 0 0,0-1-1,0 1 1,0-1 0,0 1-185,0 0 1,0 3 0,0 1 833,0-2 806,0 5-569,0-1-539,0 6 1,2 0-1,2 0 1,4 0 0,3 0-1,1 0-25,1 0 1,1-4-1,1 0 1,3 0-1,1 0 1,2-2-1,-1 0 1,0-3 50,-3 2 0,1-4 0,-2 4 1,0-1-1,-1 0 0,-1 0 0,-3-1 289,-3 1 1,2 4-1,-5-3 1,2 2-1,2 0 1,-1 1 441,0 0 1,-4 0 0,5 4-1,-1-1-716,-1-3 1,0 2-1,-3-2 1,3 4-43,0 4 1,-2-1 0,-5 5-1,0 2 1,0 1 0,0 1-1,0 1 51,0-1 0,0 6 0,0 3 0,0 2 1,-1 2-1,-2 1 0,-3 2 0,-1 2-69,-2 2 1,-6-1-1,-2 4 1,1-2-1,-1 1 1,1 1-1,0-2 1,4-4-132,4-3 0,-3-1 0,4-2 1,0-2-1,3-5 0,1-2 1,0-1-1,-1-1 229,1 0 0,2 1 0,1-1 1,-1-1-1,-2-1-740,-1-2 0,0-4-247,4 5 0,0-5 1,-2 3 957,-2-2 0,3-1 0,-5-4 0</inkml:trace>
  <inkml:trace contextRef="#ctx0" brushRef="#br0" timeOffset="34">16582 8260 7895,'0'-8'353,"1"1"1,2 0 0,3 1 0,0 1 0,5 1 1235,5-2 0,3 3 1,7-5-1325,3-1 0,-3 2 1,5 0-1,-2 0 1,-1 0-1,0-1 1,-2-1-1,-1 1-484,0-1 0,0 2 0,-2 0 0,-2 1 0,-5 4 1,-2 0 218,-2 2 0,-5 0 0,-1 0 0</inkml:trace>
  <inkml:trace contextRef="#ctx0" brushRef="#br0" timeOffset="35">20129 10083 9245,'0'-12'941,"0"-1"1,0 1 0,0-1-360,0 1 0,0 4 1,0 2-1,0 5 1,0 8-482,0 7 0,0 5 0,0 7 0,0 3 0,1 7 0,2 5 0,1 7 0,-1 2 0,-2 2 0,-1-3 0,0-5-781,0-7 1,0-8 0,0-2-1,0-3 1,2-5 0,1-1-478,1-3 0,1-5 1157,-1-2 0,-8-11 0,3 2 0</inkml:trace>
  <inkml:trace contextRef="#ctx0" brushRef="#br0" timeOffset="36">20625 10096 8212,'0'-9'841,"0"1"0,0 11 0,-1 1 0,-2 7 0,-3 5 0,1 5 0,-1 4 0,2 4-858,-1 4 1,2 4-1,-4 3 1,2 1-1,0-1 1,1-2-1,0-7-583,1-6 0,2-1 534,1-8 0,0 1 0,1-5 0,4-1 0,3-3 0,4-4 0,3-2 0,3-2-97,2 0 0,0-2 1,5-2-1,1-4 1,2-3-1,1-3 1,0-1-1,0-3-2095,0-1 1,0 2 2257,-5-3 0,7-1 0,0-4 0</inkml:trace>
  <inkml:trace contextRef="#ctx0" brushRef="#br0" timeOffset="37">20873 10282 8362,'-12'0'1173,"-1"0"-1,5 0 1,1 1 1438,2 3-2470,1-3 0,4 10 0,0-2 0,0 3 0,0 3 0,0 3 0,0 1 0,1 4 0,2 0 0,1 2-447,-1 0 0,2-1 0,-1 1 0,-1 0 0,-2 0 0,-1 0 0,0-1 0,0 1 306,0 0 0,-5 0 0,-2 0 0</inkml:trace>
  <inkml:trace contextRef="#ctx0" brushRef="#br0" timeOffset="38">19000 9934 8066,'-5'-12'136,"4"4"0,-4-1 1,3 1-1,-1 0 1,-1 0-1,1-2 741,2-1 0,1 3 0,0 3 0,0 8 0,0 12 1,1 10-686,3 8 0,4 7 0,9 4 0,2 6 1,2 9-1,-11-25 0,-1 1-321,1 3 1,-2 1 0,-1 1 0,-2 0 96,0 2 0,-1-1 1,-3-2-1,1-1-1349,0 0 0,0-2 802,-6 31 193,1-28 1,-1 0-1,-2-3 1,-1 0-1,1 1 1,0 0-1,-8 32 1,-1-5-1,-2-7 1,2-4-1,0-6 270,-2-6 0,4-2 1,-2-4-1,4-2 0,4-5 1,0-6-1,1-5 0,1-4 734,2 0-618,2-6 0,-5-2 0,-1-5 0</inkml:trace>
  <inkml:trace contextRef="#ctx0" brushRef="#br0" timeOffset="39">18169 10071 8111,'0'-9'329,"0"1"1,-1 0 0,-2 0 137,-1-1 0,-1 7 0,2-1 1,-1 7-1,1 7 0,2 7 0,2 5-295,3 8 0,-1 4 0,5 7 0,2 3 0,1 5 0,0 1 0,-1 0 0,-4-6 0,0-3 0,-3-8-469,-2-2 0,-1-7 1,0-6-1,0-1 0,0-3 1,0-1-1,1-3-3560,4-3 3857,-4-2 0,10-6 0,-4 0 0</inkml:trace>
  <inkml:trace contextRef="#ctx0" brushRef="#br0" timeOffset="40">18517 10071 8263,'0'-13'0,"0"1"444,0-1 1,0 5 0,0 0 113,0-2 0,-2 5 1,-2 2-1,-4 7 0,-2 7 1,1 6-256,0 2 1,1 9 0,-3 9 0,1 10 0,2 8-1,0 7 1,1 1 0,3-1 0,2-5 0,2-8-555,0-6 0,2-7 78,2-7 1,3-3-1,7-12 1,1-5-1,3-2 1,0-4 39,0-2 1,2-1 125,-3 0 1,-1 0 0,-3 0-1,-1-1 1,1-3 0,-1-4-80,0-3 1,-1-2 0,-1-1 0,-3-1 0,0-1 0,-2-1 0,2-1 0,-1-1 0,-1-2-173,-2 1 1,-2 4 0,-1 0 0,-1 4-1,-3 3 1,-4 5 0,-3 3 0,-3 2 241,-3 3 0,1 9 0,-8 7 0,-2 4 0,0 2 0,-2 2 16,-1 0 0,3 7 0,-4-3 0</inkml:trace>
  <inkml:trace contextRef="#ctx0" brushRef="#br0" timeOffset="41">21481 9550 9390,'4'-8'0,"2"1"667,0 1 1,-3 1 0,0 2 0,-7-1 0,-7 2 0,-7 4-511,-6 2 1,1 1 0,-10 0 0,-3 1 0,-4 3 0,-5-2 0,-4-1 0,-3 0-240,-6-1 0,-2 5 0,25-6 0,-1-1 1,1 1-1,0 0 0,-33 5 0,33-5 0,0 1 1,0 1-1,-1-1 0,-3 1 0,0 1 1,0-1-1,-2 0 0,0 0 0,0 0-158,1 1 0,0-1 1,1 0-1,1 0 132,0 0 0,1 1 0,-32 5 0,5 0 1,3 1-1,4-2 0,2-1 0,4-2-51,4 1 0,1-2 0,4 0 0,4-1 0,2-4 1,4 1-1,0 0 0,2 1 0,-2-1 141,1-2 1,2-1-1,-3 0 1,2 0 0,4 0-1,2 0 1,5 0 0,1 0 198,3 0 0,1 0 0,2 0 0,-1 0 0,1 0 0,-1 0 0,1 0-166,0 0 1,-2 0 0,-1 2-1,-3 2 1,-2 4 0,-2 3-1,0 1 1,0 1 0,3 1-259,1 2 1,2-2-1,3 2 1,1-2 0,1-1-1,3 0 1,3 3 242,4 0 0,1 1 0,0-5 0</inkml:trace>
  <inkml:trace contextRef="#ctx0" brushRef="#br0" timeOffset="42">19856 9289 7512,'0'-12'268,"0"0"1,0-1-1,0 1 1,0-1 0,0 1-1,0 0-20,0-1 1,-1 6 0,-3 3 0,-5 4 0,-2 4 0,-2 6-1,-3 6 1,-2 8-187,-1 3 1,3 9-1,-4-1-108,2 1 1,3 2 0,7-8 0,4-1 0,3-1 0,1-5-24,0 1 0,9-6 1,6-2-1,6-3 0,7-5 1,2-3-1,4 0 0,2-1 1,1-3-1,1-2 0,-3-5-133,-2-1 0,2-1 0,-8-4 1,-3-2-1,-6-1 0,-4-2 1,-2 1 161,0-2 0,-5 3 0,-3-5 0,-2 1 0,-2 0 0,-2-2 0,-2 0 1,-4 2-1,-4 1 82,-5 3 0,2 3-24,-6 3 0,1 4 1,-5 6-1,0 3 1,-1 5-1,-2 2 1,-1 1-157,2 0 138,6 6 0,-2-4 0,3 4 0</inkml:trace>
  <inkml:trace contextRef="#ctx0" brushRef="#br0" timeOffset="43">20687 11274 8477,'-12'-9'0,"-1"3"0,1 0 0,-2 3 0,-1 2 0,-3 1 0,-1 1 235,-3 3 0,-2 13 1,-2 11-1,-1 3 0,-4 6 1,1 2-1,1 4 0,6-1 1,5 0-1,5-5 0,5-4-147,4-4 1,13-4-1,9-5 1,11-4 0,10-5-1,6-4 1,2-2 0,0-2-1,-3-2 1,-2-2-1,-4-3-389,-1-5 0,-5-2 0,-2-1 0,-2 0 0,-2-2 0,-4-3 0,-3-3 1,-3-4-1,-4-1-299,-4 1 0,-2-3 494,-6-2 1,0 2-1,-3-5 1,-4 2-1,-7 2 1,-4 4-1,-4 3 1,-2 4 0,-4 5 477,-1 4 1,-4 2 0,3 6-1,-2 2 1,-1 2 0,0 4-1,3 4 1,3 3 281,8 2 0,5 5 0,7-1-654,7 2 0,6 2 0,6 0 0</inkml:trace>
  <inkml:trace contextRef="#ctx0" brushRef="#br0" timeOffset="44">19521 12204 9086,'13'-7'0,"-1"3"509,0 3 0,6-1 0,4-1 0,6-2 0,9-2 0,13-3 0,19-2 0,-27 4 0,1 1-457,5-1 1,2-1 0,8-2 0,1 0 0,2 1 0,1 0 0,3-3 0,2 1 0,-21 3 0,1 0 0,-1 1 0,1-1 0,-1 0 0,0 0 0,24-3 0,-2 0 0,-1-1 0,0-1 0,-2 1 0,-2-1 0,-4 0 0,-2 0 0,-3 1-1,-1-1-878,-1-1 0,-2 1 0,-6 1 0,-1 0 575,1-2 1,-1 1-1,-6 2 1,-2 2-1,25-10 1,-10 2 0,-12 3-1,-9 1 1,-7 2-1,-5 1 251,-3 3 0,-7-3 0,-2 4 0</inkml:trace>
  <inkml:trace contextRef="#ctx0" brushRef="#br0" timeOffset="45">20377 12663 8352,'0'-13'2164,"-1"7"-1831,-3 1 0,1 5 0,-4 5 0,1 3 0,4 4 0,0 5 0,2 3 0,0 4 0,0 2-219,0 3 0,0 4 0,0 8 0,-1 5 1,-3 2-1,-3-1 0,-1-4 0,1-8 0,0-3-802,0-4 0,3-8-228,-4-3 0,5-3-330,-1-2 1,4-5 1245,4-3 0,-3-8 0,5-3 0</inkml:trace>
  <inkml:trace contextRef="#ctx0" brushRef="#br0" timeOffset="46">20811 12588 8782,'0'-12'2769,"0"6"-2518,0 6 1,-4 6 0,0 8 0,0 2 0,0 6 0,-1 3 0,1 1 0,0-1 0,-1 1-1,-1 2 1,1 1-256,2 1 0,2-4 0,1 3 0,0-4 1,0-4-1,1-3 0,3-3 0,4-3 0,5-4 1,2-2 65,1-2 0,6 0-79,-1-4 0,4-5 1,2-4-1,2-2 1,-1-1-1,-2 0 1,-2-1-1,-2 1-1346,-2-1 1,0-3 0,0-1 1362,-3 2 0,2-4 0,0 0 0</inkml:trace>
  <inkml:trace contextRef="#ctx0" brushRef="#br0" timeOffset="47">21084 12700 9276,'-19'0'1223,"2"0"0,3 0-359,2 0 0,5 6 1,3 2-751,3 3 1,2 7-1,3 4 1,3 4 0,1 4-1,1 2 1,-1 1-262,-1-1 1,0 8 0,-5-4 0,2-1 0,-1 0-1,-1-2 1,-2-1 0,-2-2 146,-2 0 0,-8-4 0,-8 5 0</inkml:trace>
  <inkml:trace contextRef="#ctx0" brushRef="#br0" timeOffset="48">21220 12489 7719,'9'-12'0,"-2"-1"0,-1 2 0,0 2 0,-1 0 238,-2 0 1,3-2 0,-2-2 0,-3 1 0,-3 0 0,-7 1-63,-2 2 0,-7-2 0,-2 3 1,-4-3-1,-1 0 0,-1 1 1,-4 2-1,-6-2 0,-5-1 1,-2 0-1,-1 3 511,0 4-714,-2 3 0,-5 1 1,-2 0-1,-4 1 1,-2 3-1,-3 6 1,-4 5-1,31-5 0,1 2 44,-2 1 1,2 1 0,-1 6 0,1 2-1,-2 3 1,0 1 0,1 1 0,1 1 0,-1 1-1,0 1 1,0 0 0,-1 1 0,0 0-1,1 0 1,2-1 0,1 2 0,3-1 0,2 1 200,2 1 1,4 0 0,5 3 0,3 1-1,2 2 1,1 1 0,3-2 0,1 0-220,1-2 1,1-1-1,-1 34-470,5-3 0,10-2 200,2 2 0,14-7 103,3-1 146,17-11 0,-19-22 0,2-3 0,5-5 0,2-3 1,1 0-1,1-3 0,1-2 0,2-1 0,1-2 1,1-1-1,3-1 0,2-1-40,3 0 1,0-1 0,-7 0 0,-1-1-25,2-3 1,1 0 0,-4 0-1,0 0 1,-3-3 0,-1-1-1,-1-1 1,0-1 0,-1-1-1,-2 0 1,1-2 0,-2 0-1,30-14 1,-3-4-445,-7-4 515,-2-3 1,-8-1 0,-4 0 0,-5-2 0,-1-1-1,-1-1 90,-3 1 1,1 1 0,-1 1 0,-1-5-1,-2-7 1,-3-6 0,-2-5 0,-5 0-1,-2 2 1,-3 3-142,-2 1 1,-4-3 0,-5 4-1,-3 0 1,-4 2 0,-6 1 0,-7 4-1,-6 4-543,-6 7 0,-5 6 375,-4 9 1,-5 9 0,-7 8-1,-5 3 1,-6 3 0,30 1 0,-2 1 233,-3 2 0,0 1 0,-3 3 0,1 0 0,-2 0 0,1-2 0,-2 0 0,1-1 0,-2-1 0,0-1 0</inkml:trace>
  <inkml:trace contextRef="#ctx0" brushRef="#br0" timeOffset="49">16632 9525 8103,'-9'-12'239,"2"-1"0,0 2 0,2 2 1234,-1 0 0,1 2 1,2 0-1178,-1 7 0,0 12 1,4 7-1,0 3 0,0 3 1,0 5-1,0 6 0,0 5 1,0 6-1,0 4-473,0 3 0,0-6 0,0-8 0,0-6 0,0-5 0,0-4 1,0-4-1,0-5 0,0-2 0,0-2-4517,0 1 4694,0-6 0,0-2 0,0-5 0</inkml:trace>
  <inkml:trace contextRef="#ctx0" brushRef="#br0" timeOffset="50">16917 9513 8092,'5'-13'1959,"-2"1"128,5-1 1,-5 9-1914,1 8 1,-2 5 0,-2 11 0,0 2 0,0 3-1,0 4 1,0 6-159,0 5 1,0-2 0,0 3-1,0-3 1,0-5 0,0-6 0,1-3-1,3-5-559,4-1 538,3-2 0,6-9 0,-1-3 0,0-2 0,-1-2 0,1-2 0,4-2 1,0-4-1,0-3-464,-2-1 0,4-1 0,-3 1 0,0-1 0,-1 1 0,-1 0 0,-1-1-3330,-1 1 3799,-6-1 0,7 1 0,-2 0 0</inkml:trace>
  <inkml:trace contextRef="#ctx0" brushRef="#br0" timeOffset="51">17103 9686 11191,'0'13'0,"0"-1"722,0 0 0,0 6 1,1 2-1,2 0 1,1 1-1,0 1-617,2 1 1,-3 2 0,3 0-1,0 0 1,-3 0 0,-2 1-1,-1 1 1,0 2-106,0-1 0,-11-2 0,-3-1 0</inkml:trace>
  <inkml:trace contextRef="#ctx0" brushRef="#br0" timeOffset="52">2542 9128 9829,'-4'-8'0,"-1"1"0,-1 0 0,1 0 388,2-2 1,2-2-1,1-2 1,1 2 0,3 1-1,6 4 1,4-1 0,4 1-1,2-1-260,6 0 0,-1 5 0,6-4 0,-3 2 0,1 0 0,-1 1 0,-2 2 1,-2 2-1,-4 3 0,-3 3 0,-5 3-243,-4 2 1,2-1 0,-6 10 0,-2 2 0,-5 3 0,-5 5 0,-3-1 0,-3 2 0,-1-2 0,-3 0 67,-2-2 0,5-6 1,0-3-1,5-1 0,5-3 1,1-1-1,0-1 0,2-2 1,5-2-1,5-2-59,3-1 1,6 2-1,1-4 1,0 0-1,1 0 1,0 0-1,2-1 1,-2-1-348,-2-2 1,1-2-1,0-1 1,0-2 0,1-2-1,-1-3 453,0-1 0,4-1 0,-3 0 0</inkml:trace>
  <inkml:trace contextRef="#ctx0" brushRef="#br0" timeOffset="53">3187 9079 8171,'0'-13'587,"0"1"0,2-1 0,2 1-150,4 0 0,3 0 0,2 3 1,-1 2-1,2 0 0,1 2 1,3-1-1,0 3 0,0 2 1,-2 1-1,1 0-351,-1 0 1,1 0 0,-5 0-1,1 1 1,-2 3 0,-3 6-1,-4 4 1,-3 2 0,-2 1-254,-3 1 1,-3 1 0,-7 6 0,-1 0 0,-3-2 0,0-1 0,0-1 77,3 1 1,6-3-1,2 1 1,1-3 0,3 0-1,3-1 1,5 1 0,4-2-1,5-1-498,2-2 1,2 1-1,-2-1 1,0 1 0,-1-1-1,-2 0-888,-5 1 1,-3-1 1467,-5 1 0,-1-2 0,-4-2 0,-8 0 0,-6 0 0,-5 2 21,0 2 1,-1-1 93,0 0 0,2-3 0,1-2 0,2-1 0,2 0 0,3 1 0,1-2-108,2 1 0,0 4 0,-1-4 0</inkml:trace>
  <inkml:trace contextRef="#ctx0" brushRef="#br0" timeOffset="54">3758 8992 8944,'0'-13'2972,"0"1"0,0 6-2776,0 6 1,0 7 0,0 10-1,0 5 1,-1 4 0,-2 6-1,-1 4 1,0 6 0,-1 5-1,1 1-576,1-2 1,-2-8 0,1-6 0,1-2-1,2-2 1,1-3 0,0-5 0,0-3-1,0-3 380,0-2 0,0 1 0,0-1 0</inkml:trace>
  <inkml:trace contextRef="#ctx0" brushRef="#br0" timeOffset="55">4180 9141 9611,'5'-7'0,"3"3"631,3 2 1,7 2 0,3-1 0,2-2 0,4-1 0,0 0 0,3 0 0,1-2-1,-1 1-519,-2-1 0,-2-2 1,-1 2-1,-2 1 1,-1-1-1,-3 2 0,-1 0-2157,-3 0 0,-1 0 2045,-1 4 0,-6 5 0,-2 2 0</inkml:trace>
  <inkml:trace contextRef="#ctx0" brushRef="#br0" timeOffset="56">4167 9475 7972,'13'-1'658,"-1"-3"0,5 1 0,-1-4 0,1 2 0,-1 1 0,2-1-242,1 1 1,2-1 0,5 2 0,2-2 0,1-1 0,-2 1 0,-1 0 0,-1 1-1,0 0 1,0 0 0,0 0-1384,-1 0 0,0 0 0,-2 4 0,-3 0 0,1 0 0,-3 0 967,1 0 0,4 0 0,-2 0 0</inkml:trace>
  <inkml:trace contextRef="#ctx0" brushRef="#br0" timeOffset="57">6114 8868 7935,'0'-9'1210,"0"1"-584,0-2 0,-1 5 0,-3 1 0,-4 2 1,-5 2-1,-3 0-498,-5 0 1,-2 0-1,-4 2 1,0 1-1,-2 2 1,1 1-1,2 1 1,3-1-1,2 3 1,4-2-59,4-3 0,0 1 0,1-1 289,-1-1-254,7 4 1,0-4 0,6 5 0,0 2 0,0 1 0,0 2 0,-1 3 47,-3 0 1,1 6-1,-5-1 1,-2 2 0,-1 3-1,-3 2 1,0 1 0,1 0-1,2 0-147,-1 0 0,6 0 0,-1-4 0,1-2 0,3-1 0,2-3 0,1 1 1,0-2-1,0-1-69,0-1 0,0-3 0,1 0 0,2-1 1,3 1-1,-1-1 72,1 0 0,-1-3 0,-1-2 1,5-1-1,2 0 0,1-1 1,0-2-1,1-1 206,-1-2 0,6-2-319,3-2 1,-2 1 0,2-4-1,1 1 1,0 0 0,0-1-390,-1 0 1,-5 0 0,3-2 0,-1 0 0,-1 1-1,-1 0 1,1 0 0,-2-1-4779,-1 2 5271,-2-4 0,1 5 0,-1-7 0</inkml:trace>
  <inkml:trace contextRef="#ctx0" brushRef="#br0" timeOffset="58">5717 9302 7955,'0'-13'426,"0"5"1,2 0-1,1-2 1,2 1-28,2 0 0,-3 0 0,4 4 0,2 1 1,1 0-1,1-1 0,2-1 0,1-1 0,3 0 1615,2-2-1922,0 3 1,5-3 0,0 3 0,0 1 0,0-2 0,-2 1-1,-1-1-213,-1 0 0,-6 3 1,1-3-1,-2 2 0,-3 1 1,-1 0-1,-2-1 0,2 3-1607,1 0 0,-3 2 1728,0 0 0,6 0 0,5 0 0</inkml:trace>
  <inkml:trace contextRef="#ctx0" brushRef="#br0" timeOffset="59">6610 8992 7979,'-5'7'2397,"4"-5"-2092,3-4 1,4-5-1,-3-6 1,1 1-1,0-1 1,0 1-1,0 0 1,-1-1-1,-2 1-225,-1-1 0,0 1-172,0 0 0,0-1 0,0 1 200,0-1 1,-1 7 0,-3 3-1,-3 6 1,-1 5 0,1 3 16,1 1 0,2 1 0,4-1 1,1-1-1,4-3 0,3-3-180,3-4 0,1-1 1,2 0-1,1 0 1,2 0-1,-2-1 1,-1-2-1,-1-3 1,3 1-663,0-1 0,1-3 560,-5 0 1,0 2 0,2 1-1,0-1 1,0 1 0,-3 1-93,0 2 1,-4 0 458,1-1 0,-4 3 1,4-4-222,2 4 1,-4 2 329,-2 4 1,-3-3-1,-1 7 1,0 0-1,0 2 1,-1 3-1,-2 1-119,-1 2 0,-4 5 1,2-2-1,1 4 1,-2 1-1,0 1 1,-2 1-1,1 4 0,1-1-398,2 0 0,-3-1 0,3-4 1,1 0-1,0 0 0,0-2 0,1-2 1,1-3 162,-3 0 1,4-5 0,-5 5 0,2-1 0,0-1 0,1 0 0,1-3-153,-2 0 0,2-5 1,-1-1-727,6-2 1,0 0 912,5-5 0,-5-6 0,2-1 0</inkml:trace>
  <inkml:trace contextRef="#ctx0" brushRef="#br0" timeOffset="60">6697 9314 9199,'0'-12'695,"0"-1"0,2 1 0,2 1 0,4 1 0,3 2-304,1-2 1,1 5-1,-1-1 1,1 2 0,-1-1-1,0-1 1,1 1 0,1 1-1,1-1 1,1 1-705,0 2 1,-3-1 0,0 0 0,-1-1 0,1 1 0,-1 2-1,0-1 1,1 0 0,-1-4-4098,1-1 4410,-1 4 0,0-8 0,1 5 0</inkml:trace>
  <inkml:trace contextRef="#ctx0" brushRef="#br0" timeOffset="61">7169 8719 7920,'0'-13'0,"0"1"304,0 0 1,1-1-1,3 2 1,3 2 0,1 0-1,0 1 1,2 1 0,1 3 94,2 3 0,0 6 0,3 5 0,0 5 0,-1 6 0,-1 3 0,0 5 1,1 4-1,1 3 0,0 1 0,-4-1-335,-4-3 0,2 7 0,-6-2 0,-1 2 1,-2 2-1,-1 2 0,0 2 0,0-2 0,-1-1 1,-3-3-709,-5-2 0,-3-1 0,-5-1 0,-2-3 0,-3-4 0,-1-3 0,-5-2 0,-2-2-778,-5-1 1422,0-1 0,-14 5 0,-2 0 0</inkml:trace>
  <inkml:trace contextRef="#ctx0" brushRef="#br0" timeOffset="62">5779 8682 7995,'-1'-7'143,"-3"3"1,-4 2-1,-3 2 1,-3 0-1,-3 0 1,-3 2-1,-4 3 246,-1 8 0,-5 6 1,-3 11-1,-3 6 0,-1 5 1,1 3-1,2 2 1,2-1-1,2 2 0,5 4-280,7 6 1,3 1 0,11-2 0,4-4 0,7-1 0,9-4 0,9-4 0,7-6 0,5-4 0,3-4-1190,3-3 1,-3-2-1,5-2 1,0-4 1079,0-4 0,8 1 0,-2-8 0</inkml:trace>
  <inkml:trace contextRef="#ctx0" brushRef="#br0" timeOffset="63">7677 9277 7985,'0'-12'782,"0"-1"0,-1 8 1,-2 6-1,-3 10 1,1 10-1,-1 8 1,2 6-1,0 4 0,0-2-560,1-2 1,0-2-1,1 3 1,-2-2 0,1-1-1,1 0 1,2 0 0,0-1-1,0-3 1,0-4-472,0-3 0,6-7 249,2 1 0,9-2 0,2-1 0</inkml:trace>
  <inkml:trace contextRef="#ctx0" brushRef="#br0" timeOffset="64">8148 9302 8006,'-5'-7'834,"2"-3"1,-5 6 0,-2 1 0,-1 5 0,-1 5 1457,-1 5 1,0 10-1898,-4 3 1,-1 4 0,-3 5 0,5 1 0,2 2 0,2 4 0,-1 3 0,2 5-502,3 3 0,2-1 1,6 1-1,0-6 1,2-9-1,2-8 1,6-7-1,5-6 1,4-3-223,0-5 1,5-2 0,-4-6 0,3-2 0,-1-2 0,-2-4 0,1-3 0,0-2 0,-2 1 160,-1 0 1,-2-6 208,-3-3 0,-1 2 0,-1-2 0,-1 0 1,-3 1-1,-2 0 0,-3 3 0,-5 3-123,-5 4 1,-5 0 0,-3 6 0,-5 2 0,-2 2 0,-4 4 0,0 4-80,-2 3 1,-6 7 159,2 3 0,3 2 0,0 2 0</inkml:trace>
  <inkml:trace contextRef="#ctx0" brushRef="#br0" timeOffset="65">1724 8235 9985,'0'10'1188,"1"-6"0,2-8 1,3-6-1,-1-4-964,1-2 1,3-3 0,0-8 0,0-2 0,1-2 0,-2-2-1,2 0 1,1-2 0,1-1 0,-1-1-608,-3 0 1,3 1 0,-2 2 0,3 2 0,3 3 0,2 6 0,-2 6-992,-1 7 0,-2 5 1481,1 5 1,-5 7 0,-1 5 0,0 7 0,-2 5-1,1 1 1,-4-2 0,0-1-11,-2-1 0,1-5 0,2 4 0,1-2 0,0-3 0,2-3-299,2-4 1,3-2 0,1-7 0,2-5 0,1-5 0,2-6 0,-1-2 0,1-4 19,-1-5 0,5 1 1,-4-6-1,-1-3 1,1-3-1,-1-4 0,-1 1 1,-1-2 113,-1-1 1,-1 10 0,0-1-1,1 6 1,-1 5 0,-1 4-1,-1 5 409,-2 4 1,-1 7 0,3 10 0,-3 8 0,-1 8 0,0 6 0,0 9 0,-4 8 109,0 10 0,-2 6 1,0 5-1,-2 0 1,-2-4-1,-4-6 1,-3-6-1,-2-3-648,1-5 1,5-4 0,3-4 0,3-4 0,-1-4 0,0-4 196,-3-5 0,7-2 0,5-1 0</inkml:trace>
  <inkml:trace contextRef="#ctx0" brushRef="#br0" timeOffset="66">2667 7875 13185,'8'-1'790,"0"-2"1,2-2 0,1-2-1,2-3-605,4-1 0,-2-1 1,6-1-1,0 1 1,-2 0-1,-3-1 0,-2 1 1,-3-1-1,-1 1-568,-2 0 1,-7 5-1,-1 3 1,-8 4-1,-7 4 1,-6 5-1,-2 5 1,-2 5 0,0 2 136,1 1 1,0 4 0,3-6 0,5-1 0,3-2 0,5-4-1,4 0 1,3-1 226,1 1 1,7-2 0,4-3 0,5-3-1,2-1 1,1 1 0,1-3 0,3 0-1,2-2 78,0 0 0,6 0 1,-7 0-1,-1-2-59,-1-2 0,4-3 0,6-5 0</inkml:trace>
  <inkml:trace contextRef="#ctx0" brushRef="#br0" timeOffset="67">3411 7280 7902,'-11'-27'741,"2"2"0,0 8 0,5 1 0,-1 3 0,0 5-219,-3 4 1,2 4 0,2 5 0,3 9 0,1 10 0,0 6 0,0 4 0,0 2 0,0 4 0,0 6-626,0 9 1,-2 3-1,-1 9 1,-2-2-1,-2-6 1,-1-5-1,1-9 1,1-7 0,2-7-7697,0-3 7799,-5-7 0,2-3 0,-6-6 0</inkml:trace>
  <inkml:trace contextRef="#ctx0" brushRef="#br0" timeOffset="68">3125 7702 8867,'0'-13'946,"2"5"0,2 1 1,4 0-1,3 2 1,3-2-1,1 0 646,2-3 0,6-1-1578,2-1 0,5 0 0,6-2 0,-2-1 1,-2-2-1,0 1 0,-2-1 0,1-1-1685,-4-1 1,-1 2-1,-2-3 1671,-4-2 0,4-2 0,-5-1 0</inkml:trace>
  <inkml:trace contextRef="#ctx0" brushRef="#br0" timeOffset="69">3721 7181 7875,'0'12'0,"0"1"0,0-1 0,0 2 0,-2 2 0,0 5 562,-3 3 0,1-2 1,3 0-1,-2 2 1,-1 1-1,0 4 1,0 2-1,-2 4 0,-1 4 1,-2 4-1,-2 1 1,-2 0-1,1-3-375,-1-4 0,7-9 1,0-3-1,2-7 0,1-6 1,5-4-1,4-5 1,5-4-1,2-6 0,-1-1 1,1-3-2398,-1 1 1885,0 0 0,1-2 0,-2-1 1,-1 2-1,-2 3 0,0 3 1,0 1-1,-1 1 0,-1 4 1,-3 6 184,-2 4 0,0 1-2,3 1 0,-2-1 0,2 1 0,-1-1 0,1 0 0,4 1 0,4-2 0,5-3-1958,4-4 2100,2 3 0,7-5 0,2 3 0</inkml:trace>
  <inkml:trace contextRef="#ctx0" brushRef="#br0" timeOffset="70">4167 7776 8350,'-12'0'352,"-1"0"0,0 0 1,-3 2-1,0 0 0,1 4 1,1 1 225,2 2 1,1-2 0,1 0-1,3 0 1,1 0 0,5 1-1,4-1-9,5-3 1,5-2-570,3-2 0,-1-2 0,5-2 1,-3-4-1,-1-3 0,-3-2 0,0 1 1,-2 0-1,-2-1 0,-2-1-742,-1-2 0,-2 6 648,-4-2 0,0 2 1,0-2-1,-1 1 1,-4 3-1,-3 3-685,-3 4 1,4 2-1,3 4 1,3 3 778,1 3 0,11 1 0,3 1 0</inkml:trace>
  <inkml:trace contextRef="#ctx0" brushRef="#br0" timeOffset="71">4527 7764 8431,'-8'-4'569,"-1"0"1,1-5 0,-4 5 0,-1 3 0,1 2 0,-1 5 984,1 1 1,1-3-1389,3 4 1,-3 0 0,4 5 0,0-1-1,3 0 1,4 0 0,4-4-140,4-4 1,3-3 0,3-1 0,1 0 0,3 0 0,0-1 0,1-3 0,-1-4 0,2-4-178,-1 0 1,-3-4 0,5-2 0,0-3 0,-1-4-1,1-4 1,1-4 0,0-4-233,-1-3 1,2-1 273,-2 3 1,2-3 0,2-2-1,-1 1 1,-4-2 0,-3-1-657,-3-1 0,-3-3 690,-3 0 0,-3 6 1,-6 4-1,-3 8 1,-4 5-1,-3 6 299,-2 5 1,-3 8 36,-1 3 1,-4 10 0,3 7 0,1 11-1,-1 9 1,4 8 0,3 7 2013,3 5-2281,5 6 0,-1-8 0,9 4 0,8-1 0,6 0 0,6-2 0,2-2 0,5-5-2094,4-4 1,-2-3-398,8-5 2219,2-3 1,0-5 0,5 0 0</inkml:trace>
  <inkml:trace contextRef="#ctx0" brushRef="#br0" timeOffset="72">5916 7491 7886,'11'-1'0,"-1"-2"882,-2-1 0,0-5 0,5 4 1,-1-2-1,0-3 0,1-1 1,-1-1 522,1 0 1,-1-5-1,2 1-1284,2 0 1,-2-2-1,3 1 1,-5-3-1,-2-2 1,-2-1 0,0-2-102,-1 0 0,-1 2 1,-6 2-1,0 5 1,0 2-93,0 1 0,-5 16 0,1 8 0,2 10 0,0 8 0,2 2 0,0 3 0,0 0 0,0 2-532,0 1 0,2-4 0,0 0 367,2 2 1,1-1-1,-5-1 1,0-4 0,0-3-1,0-1 1,0-2-49,0-2 1,0 1-1,-2-5 1,-1-2-1,-1-1 1,2-2 0,-1-1-3356,-1-3 3640,2 3 0,-3-9 0,5 3 0</inkml:trace>
  <inkml:trace contextRef="#ctx0" brushRef="#br0" timeOffset="73">5879 7727 9242,'-20'0'0,"7"0"0,9 0 0,12 0 1881,10 0 0,11-2 0,4 0-1448,3-3 0,6 0 0,2 2 0,2-2 0,-2-1 0,-1-1 1,-2 2-612,2-1 1,-5 1 0,2 2-1,-4-1 1,-3 0 0,2 0 0,-1-1-1,-1 3 1,-5 0 0,-6 2 177,-6 0 0,-2-5 0,-2-2 0</inkml:trace>
  <inkml:trace contextRef="#ctx0" brushRef="#br0" timeOffset="74">24705 13667 10012,'-1'13'0,"-3"-1"0,-4 1 434,-3-1 1,-7 2 0,-3 1 0,-4 3 0,-4 1 0,-4 2 0,-4-1-138,-4 1 0,-9 3-273,-8 0 0,23-9 0,-1-2 0,-3-3 1,0-1-1,-1 2 0,-1-1 0,-1 0 0,0 1 1,-1-1-1,-1 0 0,0 1 0,-1-1 0,-3 0 1,1 1-1,-3 0 0,-1 0 0,-3 0 0,0 0-54,2-1 1,-2 0-1,-5 2 1,-2 0 0,0-2-1,-2-1 1,-3 1 0,-3-1-1,22-3 1,-1-1 0,0 0-1,-2-1 1,-1-1-1,-1 1 1,-1-2 0,0 0-1,-1 0 1,-1 0 0,-2 0-1,1 0 1,-1-1 0,0 0-1,0 0 1,-1 0-1,-1 0 1,0-1 0,-1 1-1,-1 0 1,0 0 0,-2 1-1,0-1 1,-1 0-907,-2 1 1,0-1 0,-1-1 0,0 0 0,-1-1 0,-1-1 913,-1 1 1,0 0 0,0-1-1,0-1 1,0-1 0,0 0-1,0 1 1,0 0 0,1 0 0,-1-1-1,0-1 1,0 1-4,2 0 0,1 1 0,0-1 0,-2 0 0,1-1 0,-1 0 48,2 0 1,-1-1 0,1 1-1,0-1 1,0 1 0,1-1-1,3 2 1,1 0 0,0 0 21,-1 0 1,1 0 0,-1-1 0,-1 0-1,0 0 1,1-1 0,4 0 0,2 1-1,-1-1 1,-1 1 0,-1-1 0,1 1 0,0-1-1,0 1 1,1-1 0,0 0 0,1 0-1,0 0 1,1 1 0,0-1 0,1-1-1,0 1 1,1 0 0,0-1 0,-1 1 0,1-1-1,-1 1 1,1-1 0,0 0 0,1 0-1,0 0 1,1 0 0,0 1 0,2-1 0,0 0-1,0 0 1,0 0 0,-1-1 0,1 1-1,1-1 1,0 0 0,0 0 0,1 0-1,1 0 1,0 0 0,-21-5 0,0 1 0,1-1-1,0 0 921,0-2 1,2 1-1042,8 1 0,1 0-54,-5-7 1,2-2 0,7 3-1,2 0 1,-6-5 0,0-2-1,4 0 1,2 0 0,5-1-1,2-2 1,3 1 0,1-1 0,4 1-1,0 0 1,1 2 0,1 0-1,-1 1 1,2-1 0,-1 0-1,2-2-66,1 0 1,1-1 0,1-4 0,2-1 0,3 0 0,1-2 280,0 0 1,2-1 0,3 1-1,1 0 1,1 2 0,0-1-1,1 3 1,0 0 0,1-1-1,0 0 1,1-2 0,1 1-1,-1-4 1,0 0-24,0-3 1,1 1 0,0 1 0,1 2-71,0-1 0,0 1 0,2 2 1,0-1-1,0-2 0,0 0 0,1-1 1,0-1-1,1 0 0,1 0 0,0 0 1,0 1-1,2 1 0,0 1-22,-3-32 0,2 0 0,2 11 0,0-2 0,-4-2 1,-1 0-1,-1 0 0,0 1 13,0 3 1,3 3 0,-3 7 0,0 1 0,0 2 0,-1-1 0,1 1 0,0-1-1,1-1 64,1-1 0,-3 0-137,0 2 0,-2 4 1,-2 6-1,-4 3 0,-2 4 1,-2 3-1,-1 2 337,-4 4 0,-4-3 0,-8 7 0,1 2 0,-3 3 0,-5 4 0,-9 0 0,-5 2 0,-5-1-161,-2 4 0,1 0 0,-5 2 0,34 1 0,-1 0 0,-2 0 0,0 0 0,-4 1 0,0 0 0,-1 1 0,-1-1 1,-1 0-1,1 0-11,-1 0 1,-1 0 0,-1 2 0,-2 0-1,-3-2 1,-1 0 0,-3 0 0,0 0-1,-1 0 1,0 1 0,-2-1 0,-1 1-1,-2 0 1,0 0 0,-2 0 0,-1 0-1,1 0 1,-1 0 0,0 0 0,-1 1-122,19-2 1,1 1-1,0-1 1,-19-1 0,1 0 46,17 1 1,-1-1 0,1 1 0,1-1 0,0 1 0,1 0 0,-2 0 0,0 0 0,0 0 0,-2-1 0,0 1 0,0 0 0,0 0 0,0 1 0,0-1 0,-2 0 0,1 0 0,-1 0-99,2-1 0,-1 1 0,1 0 1,-2 0-1,1 0 0,0 0-18,1-1 1,1 1-1,-1-1 1,-4-1 0,0 1-1,1-1-209,0 1 1,1 1-1,-1-1 1,2 1 0,1 0-1,-2 0 299,0-1 0,0 1 0,-1-1 0,3 0 0,0 1 0,-1-1-224,-5-1 0,-1 0 0,0 0 0,3 1 1,0 1-1,0-1 450,-2 1 0,1-1 0,0 0 0,4 1 0,1-1 0,0 0-114,-4 0 0,1-1 1,-2-1-1,0 1 0,0 0 1,-1 0-19,-1 1 1,0-1-1,1-1-659,2 0 0,1-1 0,-1 0 616,-3 2 1,0 0-1,2-1-282,-14-5 1,0 0 166,12 5 1,-2 2-1,1-2 1,8-1 0,0 0-1,0-1-54,-6 2 1,-1-1 0,0 1 0,5 0 0,0 1 0,1-2-73,-2 0 0,1-1 0,0 0 0,1 2 0,0 0 0,0 0 102,-3 0 0,0-1 0,0 1 1,-1 0-1,0 0 0,0 0 173,2 0 1,1 0 0,0-1 0,0 2 0,0-1 0,0 1-25,-2-1 0,0-1 0,1 1 0,3 0 0,0 1 0,0-1-200,-4 1 1,0 0-1,1 0 172,5 0 0,2 0 1,-2 0 58,-12 0 0,-1 0 1,1 0-1,8 0 1,2 0-1,-1 0-24,-5 0 1,-1 0 0,1 0 0,3 0 0,1 0-1,0 0 99,-2 0 1,0 0 0,0 0 0,3 0 0,0 0-1,0 0-55,-1 0 1,-1 0-1,1 0 1,1 0 0,1 0-1,0 0-41,1 0 1,1 0 0,0 0 0,-19 0 0,2 0 4,-2 0 1,1 0 0,1 0 0,-1 0-76,4 0 0,0 0-47,2 0 0,-1 0 196,-1 0 0,2 0-773,8 0 0,2 0 318,-10 1 0,0-2 105,6-1 1,0-1 112,-5 2 1,0 1 0,4-3 0,1 0 153,2 3 0,0 0 0,4 0 0,-1-1 16,-7-1 1,0-1 0,6 3 0,-1-1 141,-4-1 0,-1 0 0,3 1 1,0 1-128,-1 0 1,0 0-1,2-1 1,-1 0 30,0-1 1,-1 0 0,0 1 0,0 1 0,6-2 0,1 0 0,1 1 0,0 0-1,2 1 1,0 0 0,2 0 0,1-1 0,2 0 0,1-1 0,2 0 0,2 0-1,-27-1 1,9 2 313,5 1 0,12-2 0,2 0 0,7-2 0,5 1 0,8 1 0,7 2 0,12 0-966,7 0 0,1 2 547,3 2 0,2 1 0,2 4 0,2-4 0</inkml:trace>
  <inkml:trace contextRef="#ctx0" brushRef="#br0" timeOffset="75">1823 12278 9978,'8'-4'0,"1"-1"0,-1-2 0,0-3 0,0 0 0,2 1 0,1 1 0,2-3 0,-1-3 316,0-3 0,1-1 1,-1 0-1,1-5 1,-1-6-1,2-4 1,1-6-1,3-5 0,0-4 1,1-3-1,0-1 1,3-1-339,2 5 0,-4 0 0,0 5 0,-1-1 0,-1-3 0,0 2 0,-3 3 0,-3 9 0,-2 7 0,-3 5 0,0 6 0,-2 8 1,1 12-1,-3 10 0,-2 8 0,-1 6 0,0 4 0,0 2 0,-1 0-20,-3 3 1,2-8 0,-2 6 0,3-5 0,1-4 0,0-5 0,1-6 0,2-2 0,2-3 0,4-3-115,4-4 1,1-9 0,5-7 0,-1-6 0,-1-3 0,-1-1-1,2-3 1,0-2 0,0-4 40,-3-3 0,3 1 0,-1-11 0,-2-1 0,-1-3 0,-2 0 0,0-2 0,1 6 134,-1 4 1,-3 3-1,-3 12 1,1 7 0,-1 6-1,-1 7 1,-2 3 267,-2 8 0,-1 9 1,0 7-1,0 7 1,0 9-1,0 11 0,0 8 1,0 7-1,-1 2-153,-3-1 1,1-6-1,-4-2 1,2-2 0,2-4-1,2-4 1,1-6 0,0-4-1,0-4-1211,0-4 1,4-4 0,1-6 0,2-5 1076,3-4 0,1-8 0,1 4 0</inkml:trace>
  <inkml:trace contextRef="#ctx0" brushRef="#br0" timeOffset="76">2890 11757 7940,'12'0'620,"1"0"1,-1 0 0,2-1-1,1-2 1,1-2 1338,0-2 0,3 3-1952,2-5 0,-2 1 1,0-3-1,0 2 1,-1 0-1,0 0 0,-3-2 1,-2-2-1,-4 1-171,0-1 1,-7 1-1,3 0 1,-5 1 0,-5 2-1,-3 5 1,-4 3-1,-3 2 1,-3 3 220,-2 5 1,1 2 0,-3 2 0,3 3 0,1 1-1,4 3 1,4 3 0,6 5 0,3 3-190,1 1 1,5 3 0,4-6-1,3-3 1,5-4 0,3-6-1,4-3 1,2-5 0,2-4-2777,0-3 2908,1-1 0,2-11 0,0-2 0</inkml:trace>
  <inkml:trace contextRef="#ctx0" brushRef="#br0" timeOffset="77">3683 11100 7950,'-12'0'622,"0"0"1,1 1 0,1 4 0,3 3 0,0 4-1,2 5-313,-1 3 0,-2 9 1,4 6-1,0 6 0,0 9 1,-1 6-1,1 5 1,0 0-1,-1-4 0,-2-3 1,-3-3-1,-1-3 1,0-2-1,1-5 0,4-4-1534,0-3 0,-2-10 1225,4-7 0,-1-3 0,5-2 0</inkml:trace>
  <inkml:trace contextRef="#ctx0" brushRef="#br0" timeOffset="78">3423 11609 7950,'-11'-20'330,"3"4"0,4 2 0,2 2 0,4-1 0,2 1 158,4-1 0,3 1 0,3 0 0,2-1 0,5 2 0,2 0 0,2 0 1,0-3-544,0 1 0,4-3 0,0 1 0,0-3 0,1 0 1,2-1-1,-1 0-1708,-2-3 0,3-6 1763,1-1 0,3-5 0,1 2 0</inkml:trace>
  <inkml:trace contextRef="#ctx0" brushRef="#br0" timeOffset="79">4080 10976 7950,'0'-12'490,"0"3"0,0 4 1,0 4-1,0 7 0,-1 8 1,-2 7-1,-2 4 0,-1 4 145,1 4 0,-4 4 0,4 4 0,-2 6 0,-3 5 0,-2 8 0,-3 2 0,-3 0 0,0-7-976,0-7 1,2-11-1,5-9 1,2-6-1,5-6-1010,3-2 1,6-8 1218,4-6 1,2-6 0,1-6 0,0-1 0,1 0 0,-1-3 0,1 0 37,-1 1 1,0 1 0,1 3-1,-1 3 1,1 4 0,-1 4 0,-1 4-1,-3 4 1,-4 3 52,-2 1 0,2 2 19,0 3 1,0-4 0,-4 4-1,0-3 1,0-2 0,0 1-1,0-1 1,0 0-1145,0 1 1166,0-6 0,6 4 0,1-4 0</inkml:trace>
  <inkml:trace contextRef="#ctx0" brushRef="#br0" timeOffset="80">4341 11633 9930,'-17'6'0,"1"1"0,2 1 0,3-1 0,4 0 0,2 0 312,2 2 1,1-2 0,4 0 0,2-1 0,4-4 0,3 0 0,3-2 0,3 0 0,2 0 0,1 0-365,1 0 0,-4-6 0,2-1 1,-1-1-1,-4 0 0,-3 0 1,-4-1-1,-2 1 0,-2-2 64,-2-1 0,-6 0 0,-4 3 0,-2 4 0,-2 1 0,-2 0 0,-2-1 0,2 2 231,1 0 1,2 2-740,-1 0 1,6 6 495,3 2 0,14-3 0,4 1 0</inkml:trace>
  <inkml:trace contextRef="#ctx0" brushRef="#br0" timeOffset="81">4775 11596 8912,'-6'-7'2265,"4"-2"1,-7 5-1902,0 1 0,-2 3 1,-2 4-1,1 4 0,-1 3 1,2 2-1,2-1-574,1 0 0,5-3 1,0-2-1,6-2 1,5-2-1,3-3 1,3-4-1,1-3 41,2 0 1,-1-4-1,-2 1 1,1-4-1,2-3 1,-1-1-1,1-2 1,-1 1-1,1-4 135,1-5 0,-3 0 1,4-5-1,0-1 0,-1-3 1,2-3-1,-1-2 0,2 3-97,-2 0 0,3 2 1,-6 1-1,-2 3 1,-4 4-1,-6 3 0,-3 2 1,-1 2-1,-1 4 1,-3 5 490,-4 6 0,-5 4 0,-2 3 0,-3 3 0,-1 4 0,-3 8 0,-2 7 0,0 8 1,0 4-184,3 4 1,4 6 0,4 5 0,2 8-1,3 4 1,4 1 0,2-2 0,2-3-1,0-8-480,0-6 0,2-6 0,2-4 303,4-4 0,3-3 0,2-1 0</inkml:trace>
  <inkml:trace contextRef="#ctx0" brushRef="#br0" timeOffset="82">5755 11336 8191,'-7'-13'626,"1"5"0,6 0 0,2-2 0,0-1 0,4-1 1,1-1-1,2 1-208,2 0 0,6 3 0,0 1 0,-1 0 0,2-1 0,3 3 0,2 0 0,2 3-456,0 2 0,-5 1 0,1 0 0,0 0 0,-1 1 1,0 3-1,-1 3 0,-1 2 0,-2-1 0,-3 1-1085,-4 3 0,-2 1 914,2 4 1,-4-2 0,-5 6 0,0 1-1,0 1 1,-1 3-17,-3 3 0,-9-1 257,-7 5 0,-11-1 0,-5 1 1,-5-3-1,-2-1 0,1 0 0,2-3 1,2-3 344,5-2 1,3-6 0,7 2 0,2-5 0,4-2 0,5-2 0,7 0-152,9-1 0,4-1 1,14-8-1,3 0 1,4-4-1,4-1 0,4-1 1,4 0-1,3 1 1,2 0-1,-1 0 1,0-1-1,-3 0 0,-2-1 1,-1 1-3048,-2 1 2235,0-4 1,-4 6 0,-1-5 0,-2 3 0,-4 0 0,-2 2 0,-5-1 0,-1 3-3188,-3 2 3773,-6 1 0,-4-6 0,-5 0 0</inkml:trace>
  <inkml:trace contextRef="#ctx0" brushRef="#br0" timeOffset="83">3485 12849 7937,'0'-8'-55,"0"-1"630,0 0 1,0 2 0,0-2 0,0 0 0,0-2-479,0-2 0,0 5 0,-1 1 0,-3 2 1,-6 1-1,-5-1 0,-7 1 0,-6 2 1,-6 2-1,-6 4 0,-6 7 0,-1 5 1,1 9-1,1 4 0,4 7 0,5 2 0,7 5 1,6 1-1,5 2 0,4-2 0,7-1 1,5-3-1,2-3 0,2-4 0,7-4 1,7-4-1,8-3 0,4-3 0,6-1 0,1-4 1,4-3-1,1-5 0,3 0-2032,1-3 0,0-7 0,1-5 1935,-3-2 0,2-12 0,0-3 0</inkml:trace>
  <inkml:trace contextRef="#ctx0" brushRef="#br0" timeOffset="84">3870 13072 8066,'-21'0'0,"2"0"0,1 0 0,2 0 0,3 0 195,0 0 1,0 1 0,-3 4 0,-2 3 0,1 3 0,-1 1 0,2 2 0,3 1 0,2 2 0,1-1-1,3 1 1,2-1 0,2 0 0,1-3 0,4-2 0,1-1 0,2-3 0,3-2-265,6-2 0,-1-1 1,4-2-1,0 0 0,1 0 1,0-2-1,0-1 0,-3-2 1,-1-2-1,-2-3 0,1-1 1,-2-1-1,-2-1 1,-2 1-1,-1-2 0,-4-2 1,0-4-1,-2 1 0,-2 1 1,0 2-1,-4-1 0,-1 3 1,-2 3-1,-2 5 1,-2 0-277,1 3 1,-1 2-1,1 1 1,0 0 611,-1 0 0,1 5 0,1 4 0,2 2 0,5 1 0,4-1-267,4-3 0,3-2 0,6-6 0</inkml:trace>
  <inkml:trace contextRef="#ctx0" brushRef="#br0" timeOffset="85">3994 13010 7924,'6'6'0,"1"-1"0,-4 5 0,3-2 0,-1 2 0,2 1 0,-1 1 0,-1 0 0,1 1 306,-2-1 0,-3 1 0,3-1 1,-2 0-1,-2 1 0,0-1 0,0 1 329,0-1 1,0-4 0,-2-1 0,-2 0 0,-4-1 0,-3-1 0,0-3 0,2-5-973,5-5 1,3-4 0,1-1 0,1-2 299,3-2 0,3-4 1,6 3-1,-1 1 0,1-1 1,-1 1-1,0 1 1,1-1-1,-1 2 74,1 1 1,-1 7 0,0 3 0,-1 4 0,-2 4 0,-5 4 0,-3 5 0,1 2-46,2 2 1,-3 5 0,3-3-170,-2 0 1,-2 3 0,0-5-1,1-2 1,2-1 0,1-2-1,0 0-763,2 1 0,-4-2 1,7-3 939,0-4 0,2-2 0,2-2 0</inkml:trace>
  <inkml:trace contextRef="#ctx0" brushRef="#br0" timeOffset="86">4452 12985 9262,'0'13'0,"0"-1"408,0 0 0,2 2 0,2 1 1,3 3-1,1 0 0,0 0 1,1-3-1,-1-1 0,-1-2 0,0 0-32,0-4 1,-3 1 0,4-4-1,2-3 1,1 0 0,1-2-1,0-2-287,1-2 0,-1 1 1,2-6-1,1-4 1,3-2-1,0-1 1,1-2-1,1-3 1,2-4-1,0-2 1,0-4-1,-2 1 1,1 0-1,0 2 1,-2 2-1,-1 1-734,-3 0 1,-7 6-1,-2 4 1,-2 4 644,0 3 0,-5 10 0,-6 0 0</inkml:trace>
  <inkml:trace contextRef="#ctx0" brushRef="#br0" timeOffset="87">1860 13208 6766,'-7'-5'368,"2"-2"1,5-5-1,1-1 1,2 0-1,3-4 1,0-2-1,3-2 1,-1 0-89,0-1 1,1-5 0,3-4 0,0 1 0,-1 0-1,-1 1 1,-2 0 0,1 1 0,-1 5 0,-1 5-1,-2 4 1,-2 2 0,-2-1 0,-1 4 0,0 5 0,0 9-1,0 10-541,0 10 0,0 7 0,0 11 304,0 6 0,0 3 0,0 5 1,0-5-1,0-1 0,0-4 0,0-3 1,-1-4-1,-2-3-377,-1-5 1,0-4 0,5-5 0,3-2 0,5-6 333,2-5 0,1-5 0,1-5 0</inkml:trace>
  <inkml:trace contextRef="#ctx0" brushRef="#br0" timeOffset="88">2270 13258 9642,'-5'8'0,"0"1"0,-1 0 726,1 2 1,2-2-727,7-1 0,3-5 0,6 2 0</inkml:trace>
  <inkml:trace contextRef="#ctx0" brushRef="#br0" timeOffset="89">5321 13097 7992,'-13'0'0,"1"1"930,-1 3 1,7-1 0,1 5-1,4 2-508,1 1 1,1 0 0,4-3 0,3-3-1,3-5 1,1-5-403,1-3 1,3-3 0,1-1 0,-2-1 0,-3 1 0,-2-1 0,-3 1 0,0 0 0,-2-2 0,1-1-333,-4-2 1,0 1-1,-2 3 1,0 1-1,-2 1 1,-2 1 0,-4 3-1,-3 2 1,-1 2-1,-2 2 1,-1 2-763,-2 3 1167,-5 3 1,4 10-1,-2 0 1,2 3 0,1 2-1,2 1 1,2 1 113,4-4 1,6 2-1,-1-5 1,3-2 0,2-2-1,3-4 1,4-2 0,5-1-135,3-4 1,-1 0 0,6-2 0,3 0 0,2 0 0,3 0-1,-2 0 1,-1-2-132,-1-2 1,1 1-1,1-3 1,-1-1-1,-4 0 1,-2-3 0,-2-1-1,2-1 98,-1-1 0,-4 1 1,2-1-1,-4 1 1,0 0-1,-1-1 1,1 1 138,-1-1 0,-4 7 0,-1 3 0,-1 6 0,-5 5 0,-2 4-225,-3 5 1,-6 2 0,2 6-1,-3 0 1,-2-1 0,2 0-1,2-3 1,2-5-2362,1-2 0,2-2 2407,4 1 0,0-1 0,0 1 0</inkml:trace>
  <inkml:trace contextRef="#ctx0" brushRef="#br0" timeOffset="90">6201 12613 9115,'-5'-7'479,"2"2"1,-5 5-1,-2 3 1,-1 3 0,-1 8 1539,-1 4 0,5-1-1922,0 3 1,1 5 0,-3 5 0,3 2 0,0 3 0,2 2 0,-1 3 0,4 2-803,0 3 1,2-5 0,0-2 0,0-6 0,0-7 0,0-3 0,0-3 0,-1-4 704,-3-5 0,-3-5 0,-6-5 0</inkml:trace>
  <inkml:trace contextRef="#ctx0" brushRef="#br0" timeOffset="91">5879 12948 7994,'5'-12'159,"3"3"0,8 1 1,2 0-1,1 0 1,3 1-1,1 1 1,2 2-1,1 0 1,2-2 720,1-1 0,5 5 1,-2-4-1,2 2 1,2-1-1,3-1 0,1 1 1,4 0-881,5 0 0,7-2 0,6-5 0</inkml:trace>
  <inkml:trace contextRef="#ctx0" brushRef="#br0" timeOffset="92">7665 12526 8501,'4'-12'323,"0"0"1,4 10-1,-4 8 1,-1 9-1,-2 8 1,-1 8 0,0 3 37,0 5 0,-1-4 0,-3-1 1,-4 1-1,-3 4 0,-2 2 0,1-1 1,-1-3-1,1-3 0,1-6 0,3-3 1,4-4-549,2-5 0,5-3 0,5-6 0,9-7 1,5-7-1,4-6 0,2-2-16,1-1 1,4-2-1,-4 3 1,-2-2 0,1 3-1,-2 3 1,0 4 0,-4 2-1,-3 4 1,-3 3 95,-3 7 0,-2 6 0,-1 4 0,-3 3 1,-2 4-1,-3 0 0,-5 1 0,-5-3 0,-3 0-54,-2-3 0,-3 1 241,-1-6 0,-5 1 1,3-6-1,-2-3 0,1-4 1,-1-3 764,2-1 0,-3 0-566,5 0 1,0-5 0,5-3-1,1-3 1,3-2 0,4 0-1,2-3-77,2 0 1,6-5-1,3 5 1,7 0-1,4 4 1,4 4-1,2 4 1,3 2-1,2 2-1040,1 0 0,0 4 1,-5 2-1,4 1 0,-1 1 838,0-1 0,-1 4 0,-4-4 0</inkml:trace>
  <inkml:trace contextRef="#ctx0" brushRef="#br0" timeOffset="93">7603 12824 8067,'-20'-1'0,"4"-2"578,2-1 1,6-2-1,1 2 1,3-3-1,6-1 899,10 0 0,8 4-1311,13-5 1,2 5 0,12-3-1,4 2 1,5 1 0,6-1 0,3 1-1,2 2 1,2-1 327,-33 1 0,0 0-494,31 0 0,-30-3 0,-1-1 0,33-1 0</inkml:trace>
  <inkml:trace contextRef="#ctx0" brushRef="#br0" timeOffset="94">9401 12316 8194,'0'-27'697,"0"4"0,1 12 1,3 3-419,5 3 0,-4 5 1,-1 6-1,-2 9 1,-2 11-1,0 14 1,0 10-1,-2 12 1,-2 5-1,0-31 0,-1 0 1,-2-1-1,-2 0 1,-1 1-1,-2 0 1,-1 1-1,-1-1 826,-2 0 0,-1 0-1371,2-1 1,-1-1 0,-14 18 0,5-5 0,2-6 0,4-8 0,5-5 0,6-9 0,1-5 168,0-6 1,5-4 0,2-8 0,7-4 0,7-4 0,7-4 0,8-2 0,5-1 0,3-3-30,1-1 1,3-4 0,0 1 0,-1 0 0,-3 4 0,-4 4 0,-4 6 0,-2 3 148,-3 4 1,-8 1-1,-5 5 1,-5 3 0,-3 6-1,-3 5 1,-5 4 0,-8 3-2,-6 3 1,-6-3 0,-4 7 0,-4-4 0,-1-3-1,-1-3 1,4-1 0,-1-2 0,0-3-244,-2 0 0,-1-5 1,2-1-1,4-2 0,3-2 1,3-2-1,2-1 0,6-1-1012,5-3 1,5-3 1232,5-5 0,5-6 0,2-2 0</inkml:trace>
  <inkml:trace contextRef="#ctx0" brushRef="#br0" timeOffset="95">9736 13010 9427,'0'12'567,"0"1"1,0-1-1,-2 2 1,0 3-1,-4 2-173,-1 0 0,3 3 0,-3-5 0,0-1 0,2 1 0,-2-1 0,1 0 0,0-4 0,0-2-394,1-2 0,-5 0 0,3 5 0</inkml:trace>
  <inkml:trace contextRef="#ctx0" brushRef="#br0" timeOffset="96">9847 12750 8769,'6'-7'2943,"2"3"-4274,3 2 0,-2 8 1331,-1 2 0,0 3 0,4 1 0</inkml:trace>
  <inkml:trace contextRef="#ctx0" brushRef="#br0" timeOffset="97">10058 13109 7989,'-1'11'2076,"-2"-1"0,-1-2-84,1 2-2051,2-5 1,2 0-1,3-10 1,5-3-1,2-3 1,1-1-1,1-2-109,-1-3 0,4 4 0,1-4 0,0 5 0,-1 2 0,1 3 0,-2 0 0,-1 2 0,-1-1 257,4 3 1,-3 3 0,1 5-1,-6 3-182,-4 3 1,-4 3 0,-1 1 0,0 3 0,-1 0 0,-4 0-422,-3-3 0,-1 0 0,-1-1 1,3-1-1,0-2 0,2 0 514,-1 0 0,2 2 0,4-1 0</inkml:trace>
  <inkml:trace contextRef="#ctx0" brushRef="#br0" timeOffset="98">10592 13084 8194,'-13'-4'0,"1"0"559,-1 1 0,1 2 0,0 1 0,-1 0 0,1 0 0,-1 0-244,1 0 0,4 4 0,1 2 0,1 1 0,4 2 0,0 2 1,4 2-1,2-2 0,4-3-450,3-4 0,1-1 1,1 0-1,-1 1 1,1-1-1,-1-2 1,0-2-1,1-2 1,-1-3-1,1 1-718,-1-1 1,0 2 839,1 4 1,-1-4 0,-1 1-79,-2 5 1,-4 3 65,-5 7 0,0 1 1,0-1-1,0 1 1,-1-1-698,-3 0 0,2-3-219,-2-1 0,3-4 941,1 4 0,-6-5 0,-1 3 0</inkml:trace>
  <inkml:trace contextRef="#ctx0" brushRef="#br0" timeOffset="99">10914 12973 9376,'0'14'0,"0"1"0,-1 1 0,-2 1 0,-3 1 0,1 1 0,-1 2 782,4-1 1,-4-4 0,2 0 0,1-2 0,0-3 0,1-1-742,-2-2 1,-2-5 0,3-1-1,-1-4 1,1-7 0,3-2-1,5-1 1,3-2 0,4-2 0,3-5-70,2-3 1,5-2 0,-3-1 0,2-2 0,-2 1 0,-1 3 0,-1 3 0,-1 4-217,1 5 0,-1-1 1,-3 10-1,-1 1 1,1 2-1,-1 1 0,0 1 244,1 3 0,5-2 0,1 3 0</inkml:trace>
  <inkml:trace contextRef="#ctx0" brushRef="#br0" timeOffset="100">11447 12911 8179,'-5'-14'937,"3"-2"0,0 7 0,3 1-307,3 4 0,0 5 1,-4 12-1,0 0 1,0 4-1,0 2 1,0 2-1,0 0 0,0-1 1,2 1-26,2 0 0,-1-6 0,5 1-962,2-2 0,1-2 1,1-1-1,0-2 0,1-5 1,-1-3-1,1-1-110,-1 0 0,0 0 0,1-1 0,-1-3 0,1-5 1,-2-2-1,-2-2 674,0-4 0,-3 2 1,4-4-1,-3-1 0,0 2 1,-2-1-1,1 1 0,-3 0 386,-2 3 1,-2 4 0,-2 8-915,-1 12 1,0 9 0,4 11 0,1 5 0,2 5 0,1 3 0,0 1 0,0 0-16,0-3 1,-1 2 0,-6 0-1,-1-1 1,0 0 0,-2 1 0,0-2-1,-3-2 271,1 0 1,0-7 0,-5-2 0,0-3-1,-3-2 1,-1-2 0,-1-3 0,-2-1 246,1-3 0,4-5 0,-3-3 0,1-2 0,1-1 0,-1 1 0,1-1 1,-1-2-1,2 0 89,1-2 0,-2-2 1,-1 0-1,2-4 1,1-1-1,2-2 1,1-2-1,3-2-323,4 1 1,2-5 0,4-1-1,2-1 1,7-3 0,7-1-1,9-4 1,6 0-29,6-2 1,2-1 0,0 3 0,5 1 0,4 3 0,1 1 0,0 4 0,-3 4-1,0 6-475,0 2 1,0 2 308,-2 4 0,-7 0 0,-8 0 0,0 0 0,-5 0 0,-4 1-1636,-6 4 1446,-2-4 0,-7 6 1,-4-4-1,-6 1-379,-5-1 0,1-1 815,-1 2 0,-1-2 0,-3 3 0</inkml:trace>
  <inkml:trace contextRef="#ctx0" brushRef="#br0" timeOffset="101">4279 14188 8121,'0'-12'0,"1"1"317,3 3 1,-1-3 0,5 2 0,2-2 0,2-1 0,4-1 0,3 1 0,3 1 0,4 1-77,0 2 0,5 5 1,-2-1-1,-2 3 0,-2 1 1,-3 1-1,-3 3 0,-1 5-261,-3 2 1,-6 7 0,-5 2-1,-3 4 1,-2-1 0,-3-1 0,-5-3-1,-3 1 1,-3-2-28,-2 0 1,-3 2 0,3-5 0,0-2 0,2-4 0,2 1 0,1 1 0,3 2 429,2-1 0,3-4-357,8 0 1,3-1-1,7 3 1,2-3-1,5-2 1,2 0-1585,2 0 1,0-4 886,0 4 1,-1-8 670,1-1 0,6-11 0,0 1 0</inkml:trace>
  <inkml:trace contextRef="#ctx0" brushRef="#br0" timeOffset="102">5060 14064 7864,'0'-12'1847,"2"-1"0,2 2 0,4 2-1426,3 1 0,5 5 0,2-1 0,0 2 1,2 2-1,-2 0 0,-1 2 0,-1 2 1,-4 4-1,-2 4 0,-3 4-574,-2 0 0,-1 5 0,-4-3 0,-1 0 0,-3 1 0,-5-1 0,-2 0 0,-1-3 0,0-1 141,-1-2 1,5-4-1,0 1 1,-2 0 0,0 2-1,2 2 0,4-1 1,3 1 0,2-1 0,2 0 0,1 2 0,-1 1 0,-2 2 0,-1-2-489,0-1 1,0-2 0,0 1 0,-1-1 0,-4 0 0,-3-1 0,-3-2-1,-1-5 1,-1-3 0,1-1-1413,0 0 1919,-6 0 0,8-1 1,-2-3-1,2-5 1,3-2-8,3-1 0,14-6 0,3-1 0</inkml:trace>
  <inkml:trace contextRef="#ctx0" brushRef="#br0" timeOffset="103">5655 14064 7339,'0'-8'1281,"0"0"0,2 5 207,2-1 1,-3 1 0,3 2 0,-2 2-1133,-2 9 0,0 5 1,0 8-1,0 1 0,0 3 1,-2 2-1,0 2 0,-4-4 1,1-1-1,-1-2 1,3-2-1,1-3-1247,-2-1 1,2-6-1,-2-3 1,3 0 0,2 1-1,2 0-5035,1-2 5926,0-5 0,2 8 0,0-4 0</inkml:trace>
  <inkml:trace contextRef="#ctx0" brushRef="#br0" timeOffset="104">6524 14188 8386,'0'-12'614,"1"1"0,5 3 0,6 2 0,7 2-230,5 0 0,6 0 0,3 4 0,3 0 0,2 0 0,2 0 0,3 0 0,0 0-105,0 0 1,-6 0-908,-4 0 1,-3 0 0,0 0 0,-5 0-1,-3 0 628,-2 0 0,-2 5 0,-6 2 0</inkml:trace>
  <inkml:trace contextRef="#ctx0" brushRef="#br0" timeOffset="105">6548 14436 7818,'2'11'424,"2"-2"0,4-5 0,5-1 0,2-1 0,1 2 2757,-1-1-2922,5-1 0,-1-2 0,6 0 0,0 0 0,1-2 0,1-1 0,4-1 0,-1 0-269,0-1 1,3 3-1,-2-2 1,-1 3-1,-1 1 1,-4 0 0,-3 0-1,-1 0 1,-1 0 9,1 0 0,-6-6 0,3-1 0</inkml:trace>
  <inkml:trace contextRef="#ctx0" brushRef="#br0" timeOffset="106">8186 13866 8738,'-13'-7'0,"1"4"0,-2 7 0,-3 9 442,-3 6 1,0 10-1,0 5 1,-2 8-1,0 5 1,1 2 0,4-1-1,5 1 1,4-2-286,4-2 1,2 3-1,2-2 1,2 2 0,2 0-1,5-2 1,8-4-1,6-2 1,6-2 0,3-7-1,3-5 1,-1-5 0,0-4-342,-1-4 0,-5-4 0,1-2 0,-4-2 0,-5-2 0,-3-2 1,-3-1-1,-2-1 0,1-3 0,-2-5 0,-2-2 184,0-1 0,-1 0 0,4-1 0</inkml:trace>
  <inkml:trace contextRef="#ctx0" brushRef="#br0" timeOffset="107">8706 14139 8213,'9'-17'0,"-2"1"0,-1 0 0,0 3 672,0 0 0,-1 2 1,-2 4-1,1 9 1,0 9-1,0 8-370,0 4 1,6 8 0,-3 2 0,1 3 0,-1 0 0,-1-2 0,-4-2 0,0-2-227,-2-2 0,0 2 0,0-1 0,0-2 0,0 0 0,0-3 1,0 0-1,0-4 0,-2-3-2225,-2-3 0,3-2 2149,-3 1 0,2-7 0,2 0 0</inkml:trace>
  <inkml:trace contextRef="#ctx0" brushRef="#br0" timeOffset="108">9153 14089 7894,'0'-12'1641,"1"5"1,3 3-1428,5 2 1,-2 13-1,1 6 1,0 6 0,0 6-1,-1 4 1,-1 3 0,-3 0-1,-2-2 1,-2-1 0,-2 1 87,-1-3 1,-5 4-1,5-6 1,2-2 0,0-1-1,2-2 1,0-4 0,2-3-1,2-3-302,4-2 0,3-5 0,1-1 0</inkml:trace>
  <inkml:trace contextRef="#ctx0" brushRef="#br0" timeOffset="109">9575 13853 12845,'7'25'0,"-3"1"452,-3 3 1,3 7 0,2 7 0,-1 1 0,1 1 0,-2 0 0,0-4 167,0-3 1,0-2-597,-4-3 0,0 2 1,0-6-1,0-2 0,2 0 1,0-4-1,4-1 0,1-3 1,1-1-976,-1-3 1,4-1-1,-3-1 1,3-2-1,2-3 951,-1-4 0,6-3 0,1-1 0</inkml:trace>
  <inkml:trace contextRef="#ctx0" brushRef="#br0" timeOffset="110">10505 14201 8190,'-2'-7'1071,"-2"3"0,-4 2 0,-4 2-808,-5 0 1,2 0-1,-6 2 1,-1 2-1,-3 5 1,-2 5-1,-2 4 1,1 1-1,2 2 1,3-2-1,2-1 1,6 0 0,5 2-1,6 0 1,3-1 814,1-1 1,7 3-783,5-4-670,0-1 0,13-3 1,-1-1-1,3-1 0,1-1 1,-2-4-1,0 0 0,0-3 1,1-2-1,-4-1-70,0 0 0,-3-5 1,-1-4-1,0-2 1,-1-2-1,0-3 0,-3-2 1,-1-1-1,-2-3 1,-1 0-1,-2 0 363,-5 1 1,-3 6-1,-1-3 1,0 2 0,-1-1-1,-5 2 1,-5 1 266,-4 2 0,-3 4 0,2-1 0,-5 1 0,-1 1 0,0 3 0,3 3 0,1 1-574,3 0 388,1 0 0,7 11 0,1 2 0</inkml:trace>
  <inkml:trace contextRef="#ctx0" brushRef="#br0" timeOffset="111">11137 14325 8460,'-8'-11'514,"0"2"1,0 0-1,-5 3 1,1 1-1,-2-1 1,-1 3-194,-2 2 0,-5 1 1,3 0-1,-2 3 1,2 4-1,1 5 1,3 3-1,1 3 1,3 3-1,1 2 0,4 2-318,0 0 0,3 0 0,7 0 0,5-1 0,3 0 0,3-2 0,3-3 0,1-1 0,2-3 0,0-2-670,-1-5 505,1 3 0,0-6 0,-1 4 1,2-5-1,2-3 0,1-1 1,-2 0-501,-2 0 1,2-5 512,-2-4 0,-2-3 0,0-5 0,-1-3 0,-2-4 0,-3 0 0,0-1-14,-1 0 0,-5 0 0,-3 0 0,-4 2 1,-4 2-1,-4 5 0,-5 2 0,-2 2 315,-1-1 1,-5 2 0,3 1 0,-1 4 0,-3 0 0,-2 3 0,0 2 0,0 1 0,2 0-751,1 0 1,2 0 597,-2 0 0,-2 5 0,4 2 0</inkml:trace>
  <inkml:trace contextRef="#ctx0" brushRef="#br0" timeOffset="112">11795 14238 8540,'0'-13'1915,"0"9"1,1 7-1629,3 8 0,-2 10 1,2 1-1,-3 5 1,0 8-1,2 3 1,1 5-1,0 1 0,1 2-381,-1-2 1,5 3 0,0-7-1,2-5 1,1-4 0,0-6 0,1-3-1,-1-3-2065,1-1 1,-5-6 2158,0-3 0,0-7 0,5 4 0</inkml:trace>
  <inkml:trace contextRef="#ctx0" brushRef="#br0" timeOffset="113">12105 14213 10765,'11'1'547,"-3"4"1,-1 1 0,-4 8-1,1 3 1,0 3 0,0 4-340,0 1 0,4 9 1,-3 5-1,-1 2 0,0 3 1,0 0-1,-1 2 0,-1-4 1,1-3-1,1-6 1,-1-3-1211,-1-2 0,-1-6 0,2-3 0,1-1 1,-1-3 1001,-2-1 0,4-7 0,2-1 0</inkml:trace>
  <inkml:trace contextRef="#ctx0" brushRef="#br0" timeOffset="114">12539 14225 7977,'0'-12'392,"4"0"0,1 1 1,1 4-1,1 7 317,0 7 0,0 9 0,2 5 0,-2 4 0,0 2 0,-1 4 0,0-1 0,0 2-521,-1-1 1,4 2 0,-5 5-1,-1-1 1,-1 0 0,1 0-1,1-1 1,-1-2 0,-2-2-1,-1-3 1,0-4-757,0-3 1,0-7 0,0 3 0,0-1 0,0-1-1,2-2 568,2-5 0,3-3 0,5-6 0</inkml:trace>
  <inkml:trace contextRef="#ctx0" brushRef="#br0" timeOffset="115">13010 13915 8596,'14'0'0,"1"0"491,2 0 0,5 6 1,0 2-1,5 5 1,8 5-1,3 6 1,5 9-1,0 7 0,-1 7-164,-2 6 1,0-1 0,-1 6 0,-20-28 0,0 0 0,0 2 0,-2 1 0,0 2-1,-1 1 1,-1-1 0,-2 1 0,-2-1 0,-1-1 66,5 28 0,-8-7-677,-3-9 0,-8-9 1,-6-8-1,-5-4 0,-6-3 1,-2-4-1,-2-3 16,0-4 0,0-3 0,1 2 0,-1-3 0,1-1 0,2 0 1,2-1-1,-1-2 0,2-1 1560,2-2-725,3 0 1,2 0-1424,0 0 1,6 0 854,6 0 0,6-11 0,6-3 0</inkml:trace>
  <inkml:trace contextRef="#ctx0" brushRef="#br0" timeOffset="116">14089 14709 8024,'-12'-5'1240,"1"2"0,2-5-830,5-2 1,10 4-1,5 2 1,5 4 0,4 3-1,2 3 1,1 1 0,2 2-1,0 2-332,-1 2 1,-3-4 0,-2 2 0,-2 3 0,-5 0 0,-3 0 0,-4-2 0,-2 0-1,-2 1 1,-1 1 0,-1 1 0,-5 1-316,-6-1 1,-2-1 0,-5-1 0,0-2 0,-1-2 0,0 0 0,0 0 0,4 1 369,2-2 1,3 3-1,1-4 1,4 1-1,0 1 1,5 0-1,5 2 1,7 3-1,5 1 792,4 2 0,0-1-877,5-3 0,-4-2 0,-1-2 0,1-2 0,0 0 0,-2-1 1,-1-1-725,-3-2 1,-1-2 0,-2-1 0,1 0 0,-1 0 0,1 0-1455,-1 0 0,-4 2 2130,0 2 0,1 3 0,3 5 0</inkml:trace>
  <inkml:trace contextRef="#ctx0" brushRef="#br1" timeOffset="117">10629 13506 7026,'0'-8'2640,"0"0"-2573,0-2 1,1 4 0,2 4 0,1 4 0,-1 7 0,-2 2 0,-1 1 0,0 1 0,0-1 0,0 0-1,0 1 1,0-1 0,0 1 0,0-1 0,0 0 0,0 1 0,0 1 0,0 1 0,2 1 0,0-1-1,2-1 1,-1-1 0,-1-1 0,-2 0 0,0 1 0,0-1 0,0 1-80,0-1 1,0 0 0,0 1 0,0-1 23,0 1 1,0-1 0,0 0-1,0 1 1,1-1 0,2 1 0,1-1-1,0 0 1,0 1 23,0-1 0,5 2 1,-5 1-1,-2 2 0,0-2 1,-2-1-1,0-2 0,0 0 1,0 1-21,0-1 0,0 1 0,0-1 0,0 0 0,0 1 0,0-1 0,0 1 0,0-1-49,0 0 1,0 1 0,0-1 0,0 1 0,0-1 0,0 0 84,0 1 1,0-1-1,0 1 1,0-1-1,0 1-8,0-1 1,0 0 0,-2-1 0,0-1 0,-2-2-1,-1 2-58,0 1 0,4 1-59,-4 1 0,4-5 1,1 0-1,0 2 0,0 1 39,0 1 0,0 1 0,0-1 0,0 1 0,0-1 0,0 0 75,0 1 1,-1-1 0,-2 1 0,-1-1-1,1 0 1,0 1 0,0-1-57,-1 1 1,0-1 0,4 0 0,0 1 0,0-1-31,0 1 1,0-1 0,0 0-1,0 1 135,0-1 0,0-4 0,0 1 0,0 0 0,0 2 0,0 2-160,0-1 1,-4 1 0,0-1 0,0 0-1,0 1-60,0-1 1,-1-4-1,5 1 1,0 0 135,0 2 0,0 2 0,0-1 0,0 1 0,-1-1 23,-3 0 0,1 1 1,-4-1-1,2 1 1,2-1-1,2 0-76,1 1 0,0-1 1,0 1-1,0-1 0,0 0-79,0 1 0,0-5 166,0 0 1,0-3-1,0 3 1,0 1-1,0 2-5,0 2 0,0-1-16,0 1 1,0-1 0,0 0 0,0 1 16,0-1 0,0 1-25,0-1 0,0-4 0,0 1 1,0 0-1,0 2-44,0 2 1,0-5 0,0 0 0,0 2 0,0 1 98,0 1 1,0 1 0,0-1 0,0 1 0,0-1-72,0 0 1,-5-3 0,1-1 0,2 1 14,0 3 1,2-4-1,0 0 1,0 2 0,0 1 151,0 1 1,0 1-1,0-1 1,0 0-77,0 1-100,-5-1 1,3 1 0,-2-1 0,3 0 12,1 1 1,0-5 63,0 0 1,0-4-1,0 5 18,0 0 0,0-2 0,0 1-456,0 2 127,0-4-239,0-1 1,0-3-1,-2 0 487,-2 2 0,-3 6 0,-5-3 0</inkml:trace>
  <inkml:trace contextRef="#ctx0" brushRef="#br1" timeOffset="118">11795 16160 10342,'0'-8'524,"0"0"1,4-1 0,0-3 0,-1 0 0,-2-1 0,-1 1 0,1-1-623,4 1 0,-4-2 0,3-1 0,-3-1 0,-1-1 0,0 0 0,0 1 0,0 1 0,0 1 0,0 2-613,0-1 1,0 8 1519,0 5 1,0 5-676,0 8 0,6-6 0,2-3 0,5-3 0,3-1 0,3 0 0,2-1 0,0-2 0,1-3-394,1-1 1,1 3 69,-4-4 0,4 4 0,-5-3 0,0 2 0,-1 0 0,-1 1 1,-1 0-1,0 1-1781,-3 2 2157,0 1 0,-1 0 1,1 0 326,-1 0 1,-4 0-1,-1 1 1,-1 4-1,-4 3-224,0 3 1,-2 1 0,0 1 0,0 0 0,0 4 0,0 5-1,0 6 1,0 6-325,0 6 1,-2 8 0,0 6 0,-4 0 0,-1-1 0,-2 0 0,-2-4-1455,-2-2 1412,-5-7 1,4 3 0,-2-4 0,2-1 0,2 1 0,1-5 0,1-2 0,3-5 0,0-2-196,0-4 0,5 1 133,-3-6 1,4 2-1,1-2 1,0 0-1,0-1-1295,0-1 1,0-2 1433,0 1 0,6-6 0,0-2 0</inkml:trace>
  <inkml:trace contextRef="#ctx0" brushRef="#br1" timeOffset="119">11770 16656 7911,'-6'0'4220,"6"0"-3691,7 0 0,6 0 0,3 0 1,6 0-1,6 0 0,3-1 0,3-2 1,-1-2-1,1-1 0,2-1-248,1 0 1,0-1-1,0-4 1,1-1 0,-2 1-1,-2 0 1,-2-1 0,-1 2-1,0 1 1,-1 2 0,-2 0-1,-2 1-867,-1 3 0,-5-2 0,0 1 1,-3-1-1,-1 1 0,-3 2 0,-2 0 1,-1 1-1733,-2-3 1,-5 3 2317,1 6 0,-2-3 0,-2 5 0</inkml:trace>
  <inkml:trace contextRef="#ctx0" brushRef="#br0" timeOffset="120">20824 4415 8294,'11'-1'1218,"-3"-3"0,-3 1 0,-5-5-1106,0-2 1,-1 5 0,-3 0 0,-4 4 0,-3 1 0,-2 0 0,1 0 0,-1 0 0,1 0 0,0 0 0,-2 1 0,-3 2 0,-3 1 0,-4-1 0,-1-2-1,-1-1 1,-3 0 0,-4 0 0,-4 2 0,-3 1 0,-3 1-273,-1-2 1,4 0 0,-1-1-1,1 2 1,1 1 0,1-1-1,3-2 1,2 1 0,1 0 0,-2 3-1,-2-3 130,-1 0 0,-2-1 0,-1 2 0,-2 1 0,-1 0 0,0 0 0,2 0 0,0 0 0,-1 1 0,2 0 0,0 1 0,0 0 0,-2 0 0,-2 0 1,-2-2-51,2 1 1,-3-3 0,6 2-1,1-2 85,1 3 1,3-4 0,3 3-1,3-1 1,1 0 0,0 1-1,2-2 1,0 0 0,3-2-1,-1 0 1,0 0 0,0 1 296,0 3 1,2-2-321,2 2 0,-2-1 1,4-1-1,-2 3 0,2-3 1,1 0-1,3-2 0,1 0-217,1 0 1,1 0 211,0 0 1,3 0 0,1 0 0,-2 0-36,-1 0 251,-1 0 0,0 0 0,-1 0 0,1 0 0,-1 0-118,1 0 0,4 1 0,-1 2 0,0 2 0,-2 1 1,0 1-1,1-2-136,2 1 0,5-1 0,-3-2 0,2 3 0,0 0 101,1 4 1,2 1 0,1 1 0,0 1 0,0-1 0,0 2 0,0 1 0,0 2 0,0-2 235,0-1 1,0 4-270,0 2 0,0 4 1,-1 1-1,-2 1 0,-1 1 1,1 4 77,2 0 1,-3-2-45,-1 4 1,1-4 0,4 3-1,0-2 1,0-2 0,0-2-1,0-3 1,0-1 4,0-1 1,0-2 0,0 3 0,0-2 0,0-1 0,0 0 0,0 3 0,0 2-94,0 1 1,0-1 0,0 3 0,0 0 0,0 2 0,0-1-1,0-2 1,0-3 0,0-1 0,0-2-85,0-2 0,0-2 1,0-4-1,0 1 0,0-1 1,0 1-1,0-1 170,0 0 0,0 1 0,0-1 0,0 1-173,0-1 0,2-4 0,2-1 46,4-1 1,-1-2 0,1-4 0,2 0-1,1 0 1,1 0 32,1 0 0,-1 0 0,1 0 0,-1 0 0,2-1 0,2-2 0,4-1 1,0 1-544,1 1 1,0-2 508,3 0 1,3-4 0,0 2-1,3 1 1,1-2 0,0 2-189,1-1 0,0-4 327,1 2 0,1 1 0,-5 0 1,0 0-1,0 2 0,1-2 1,1 0 17,-1-3 0,6 1 0,0-1 0,4 2 0,2 0 0,3-1 0,0 3 0,-2-1 0,-3 1-52,-3 1 1,0-1-1,-1 3 1,-2-2-1,-1-1 1,2 1-1,-1 1 1,2 0 13,1-1 0,-2-3 0,6 3 1,-2-1-1,-3-1 0,-2 2 1,-2-1-1,-1 3-6,1 2 1,-4 0 0,1-2-1,-3-1 1,-3 1 0,-1 2-1,-2 1 1,-1-2 0,-1 0 65,0-3 0,-2 1 1,-3 4-1,-1 0 0,0 0 1,1 0-1,-1-1 1,1-2-1,-1-1 44,0 1 1,1 2-1,-1 1 1,1 0 0,0-2-1,3 0 1,0-2 0,-1 1-120,-1 1 1,-2 2-1,1 0 1,-1 0-1,1 0 1,-1 0-214,0 0-60,1 0 0,-1 0 50,1 0 211,-1 0 1,-4 0-1,1 0 1,0 0-1,2 0 1,2 0-25,-1 0 1,1 0-1,-1 0 1,0 0 0,1 0 90,-1 0-123,-5 0 1,-3 0-1,-8 2-608,-4 2 821,2-3 0,5 3 335,5-8-404,0 3 1,-3-9 0,2 5 0,1-2 0,-1-3 27,-1-1 0,-2-3 0,1-1 0,2-1 1,2-1-1,1 1 0,1-2 0,-1 0 0,3-1 69,-2-1 1,2 4-1,-5-4 1,-1 1 0,-1 0-1,-2-2 1,0 1-1,0-1-126,0-1 1,0 2-1,-2 0 1,-2-2 0,-3-2-1,-1 0 1,1-1 0,1 0-154,4 0 0,-4 0 1,2 1-1,1-1 0,2 0 1,1 0-1,0 2 1,0 2-1,0 3 52,0 0 1,0 4 0,0-2 0,0 2 0,0 2 0,0-1-1,-1 1 238,-4-1 1,4 1-1,-4 0 1,-1-1 0,-1 1-237,0-1-3,-4 1 1,8 0 0,-3-1 0,0 1 282,3-1-230,2 1 1,0 5-1,-2 4 1,-3 6 0,1 5-1,-1 3-13,3 2 0,2 5 0,1 1 0</inkml:trace>
  <inkml:trace contextRef="#ctx0" brushRef="#br1" timeOffset="121">9314 15962 5769,'13'0'240,"-1"0"0,-4 0-28,1 0 0,-1 0 0,4 0 0,1 0 0,-2-2 0,-2 0 0,-3-2 2812,-5 1-2919,-4 7 1,-9-3-1,0 3 1,1-1-1,1 0 1,2 1-1,-2 0 1,-1 0 0,-1 0-1,-2 1 1,-3-1-1,-3 1 1,-4 2-1,-1 1 1,1 1 0,-1-2-1,0-1 1,0 0-1,0 1 1,1-2 54,-1 1 44,5 4 0,-2-9 1,6 3-1,1-1 1,1 0-1,1 1 1,1 0-1149,0 1 787,5-3 1,1 5 0,6-3 0,0 4 155,0 3 0,0-3 0,0 1 0,0 0 12,0 2 0,0-2 0,0-1 1,0 1 11,0 2 1,0 2 0,0-1 0,0 2 0,0 1 0,0 3 0,0 1 0,0 3 0,0 2 0,0 1 0,0-2 0,0-1 247,0-1-205,0 0 1,0 2 0,0-1 0,0-1 0,0 1 0,0 0 37,0-2 1,0 4 0,0-5 0,0 2 0,-1-2 0,-2-1 0,-1-1-1,1-1-59,2 1 0,1-1 1,0-3-1,-1-1 0,-2 0 1,-1 1-1,1-1-143,1 1 0,2-5 0,0 0 316,0 2-270,0-5 1,6 1 0,2-6 0,5 0 0,2 0 0,1-2 0,1 0 0,-1-4-233,1-1 0,5 0 1,-1-2-1,2 0 0,2 1 1,-2 0-1,1 0 0,-2-2 156,0-1 0,4 0 1,-7 1-1,2 3 0,-2 1 1,-1-1-1,-3-2 293,-1 2 0,-1-2-513,-1 5 0,-4 0 1,1 4-526,0 0 1,-2-5 303,1 1 1,-5-1 568,1 1 0,3-3 0,0-6 0</inkml:trace>
  <inkml:trace contextRef="#ctx0" brushRef="#br1" timeOffset="122">8967 16532 10741,'1'-7'1079,"3"2"0,5 1 0,2-2-971,1-1 0,5 5 0,1-4 0,-1 2 0,3-2 0,-1 1 0,4-1 0,4 2 0,3 0 0,0-1 0,2-1 0,-2-1 0,1 2 0,-4-1 0,-2 2 0,-3 0 0,-3 0 0,-1 1 0,-3 2 0,-1 1-2219,-1 0 1592,-7 0 288,0 0 1,-5 0-1,4 0 231,3 0 0,-3 0 0,1 0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6:19:17.206"/>
    </inkml:context>
    <inkml:brush xml:id="br0">
      <inkml:brushProperty name="width" value="0.09071" units="cm"/>
      <inkml:brushProperty name="height" value="0.09071" units="cm"/>
      <inkml:brushProperty name="color" value="#3165BB"/>
    </inkml:brush>
  </inkml:definitions>
  <inkml:trace contextRef="#ctx0" brushRef="#br0">8632 17190 8069,'-7'-2'108,"2"0"0,-1-4 1,-2 0-1,-3 1 1,-2 2-1,0 2 1,-3 1-1,-1 0 0,-3 0 1,0 1-1,-1 3 1,2 3-27,1 0 1,-4 8 0,2-1 0,0 4 0,0 5 0,1 5 0,1 5 0,-1 3 0,1 1 0,-1 0 0,1 1 0,0 0 0,3 2 0,2 1 0,5-2 0,4-3 0,3-4 0,3-2 0,5-3 0,8-2 0,6-4 0,7-5 0,1-3 0,2-5 0,0-4 0,0-4-3296,1-4 2845,-5-3 0,4-7 367,-6-2 1,-2-8-1,-1-6 1,-1 0-1,-1-2 1,0 0-1,-2-1 1,-2-1-1,1-2 1,-4-1-1,-3 0 241,-6-2 0,-2 5 0,-2-8 0,-2 4 0,-2 2 1,-4 4-1,-3 6 0,-3 7 0,-1 4-30,-2 3 1,-3 8 0,2 0 0,-2 4 0,-2 4 0,0 5 0,0 2-1,3 1-418,1 0 1,3 1 0,7-1 207,4 1 0,2-1 0,2 0 0</inkml:trace>
  <inkml:trace contextRef="#ctx0" brushRef="#br0" timeOffset="1">9240 17487 8262,'-7'-12'662,"1"4"0,5 1 0,-3 1 0,-4 5-231,-3 4 1,-6 4-1,-1 6 1,-1 2 0,-3 2-1,0-2 1,1 0-1,3 0-364,0 2 0,9 4 0,-2-2 1,2 2-1,4 2 0,-1-1 1,3 2-1,2-2 0,2 0-892,4-2 1,3-5 429,8 2 1,4-7 0,6-3 0,3-2 0,5-2 0,5-3 394,2-4 0,1-14 0,-5-8 0</inkml:trace>
  <inkml:trace contextRef="#ctx0" brushRef="#br0" timeOffset="2">9637 17053 8127,'-5'-8'2137,"1"0"1,-1 4-475,1-5 1,2 8-1,-2 2-1425,3 10 0,1 3 0,0 8 0,0 4 0,0 7 0,0 9 0,-2 6-407,-2 4 1,2 2-1,-5-4 1,1-3-1,2-5 1,0-5-1,-2-1 1,1-1-1,-1-1 1,2-2-3841,-1-2 1,3-2 4008,-2-8 0,-3 4 0,0-5 0</inkml:trace>
  <inkml:trace contextRef="#ctx0" brushRef="#br0" timeOffset="3">9488 17525 7985,'-11'-6'0,"3"-2"579,3-3 0,4-2 0,2 1 0,4 1 1,1 1-1,3 2 859,-1-2 1,4 3 0,6 1-1512,2 0 0,-4-2 0,5 2 0,1 1 0,1-1 1,1 3-88,-4 2 0,4 1 0,-4 0 0,4 0 160,1 0 0,-1 0 0,1 0 0</inkml:trace>
  <inkml:trace contextRef="#ctx0" brushRef="#br0" timeOffset="4">9971 17574 8833,'-17'4'0,"-3"0"0,1 1 430,2 0 1,2 2 0,0 4 0,0-1 0,3-2-1,3 2-335,4 1 1,-3 1 0,3 0-1,4 1 1,4-2 0,6-3 0,5-4-1,4-2 1,1-2 0,3 0-252,2 0 0,-3-6 0,-1-1 0,1-1 0,0-2 0,-2-2 0,-1-3 0,-3 0 0,-3 1 246,-3 1 1,-4 1 0,-5 0 0,-1-1 0,-3 2 109,-5 3 1,-2-2 0,-1 6 0,-1 1 0,1 2-1,1 2-1521,3 3 1321,2-2 0,17 9 0,3-4 0</inkml:trace>
  <inkml:trace contextRef="#ctx0" brushRef="#br0" timeOffset="5">10244 17822 8458,'-5'-4'0,"3"-1"466,5-2 1,8-2 0,0-2 0,6 0-1,2 0 1,3-2 0,2-3 0,0 0-260,1-1 1,4-5 0,1 0 0,1-4 0,0-3 0,1 2 0,3-1 0,0 0 0,3-2-238,-1-2 0,-4-2 0,-1-6 0,-2-1 0,-3 1 1,-2 1-1,-4 2 0,-6 1 0,-4 3-149,-3 4 0,-5 3 1,1 2-1,-2 4 0,-2 3 1,-2 3-1,-2 3 0,-4 3 329,-3 4 0,-2 3-11,1 1 0,0 0 1,-1 1-1,-1 3 1,-2 6-1,-5 6 43,-2 9 0,2 7-267,0 9 0,2 3 0,-1 7 0,3 0 0,3 0 0,2-4 1,-1-4-73,1-7 0,1-1 1,3-6-1,4-1 0,2-2 1,2-1-1,0 0 0,2 0-1255,2-1 1412,3 1 0,5 0 0,0 0 0</inkml:trace>
  <inkml:trace contextRef="#ctx0" brushRef="#br0" timeOffset="6">10220 17525 8565,'0'-13'2830,"1"6"-2187,3 3 1,-4 4 0,1 4 0,-5 4-617,-3 4 1,3 4 0,-4 2 0,0 0 0,1 1 0,1 0-1,1 2 1,-2 0 0,0-2 0,3 0 0,1-1-404,-1 0 0,3-1 0,-4-5 1,4 1-1,2-1 0,4-1 376,3-3 0,8-2 0,4-6 0</inkml:trace>
  <inkml:trace contextRef="#ctx0" brushRef="#br0" timeOffset="7">11534 17587 9112,'-9'0'0,"4"0"0,10 0 543,4 0 0,9 0 1,3 0-1,2-2 1,5-1-1,3-1 1,9 2-1,6 0-578,5 2 1,11 0-1,0 0 1,0 2-1,-1 0 1,-5 2-1,-1-1 1,-2 0-1,-4 0 1,-2 1-2364,-2-1 1,-5-1 2397,2 2 0,-4-2 0,0 3 0</inkml:trace>
  <inkml:trace contextRef="#ctx0" brushRef="#br0" timeOffset="8">12080 17512 7969,'0'-12'350,"1"1"0,2 1 0,3 3 1,0 2-1,4 2-9,1 2 1,1 1 0,1 0 0,1 0 0,1 1 0,3 3 0,1 3 0,2 1 0,-1 0-252,1 2 0,-4-3 0,2 1 0,-1 2 0,-3 0 0,-1-1 1,-3-1-1,-2 1 0,-2-1 0,-1 0-518,-3 2 0,-2 1 0,-1 1 1,0 1-1,-1-1 0,-5 2 0,-5 1 1,-6 2 61,-2-2 1,-1-1 0,-5-2 0,-1 0 0,-2 1 0,-1-2 365,1-3 0,2 3 0,1-4 0</inkml:trace>
  <inkml:trace contextRef="#ctx0" brushRef="#br0" timeOffset="9">11869 17487 7968,'0'-8'310,"-1"1"0,-3 2 0,-5 2 0,-3 2 1,-5 1-1,-5 0 0,-5 0 57,-6 0 1,-3 1 0,-3 3 0,1 4 0,-1 3 0,5 2 0,3 0-217,8 4 0,5-2 0,10 4 0,5 1 0,8-1 1,12 3-1,12 2 0,11-1 0,9-1 30,8-1 1,5-5-182,4 5 0,-32-13 0,1-1 0,2 2 0,0 0 0</inkml:trace>
  <inkml:trace contextRef="#ctx0" brushRef="#br0" timeOffset="10">13283 17016 8092,'0'-7'468,"0"-4"0,1 6 0,2 3 0,1 10 1,0 10 432,2 6 1,-5 10 0,5 5-908,-1 4 0,-3 3 0,2 5 0,-3 0 1,-2-4-1,-2-3 0,-3-5 0,0-3-882,-4-3 0,0-10 0,1 1 888,0-5 0,-4-2 0,-7-5 0</inkml:trace>
  <inkml:trace contextRef="#ctx0" brushRef="#br0" timeOffset="11">13233 17128 8038,'0'-17'417,"0"1"0,2-1 0,2 6 0,3 1 1,1 2-1,0 0-229,2 1 0,1 0 0,1 4 1,2-1-1,3 1 0,3 3 0,4 5 1,1 3-1,-1 3 0,1 1 0,-1 1-280,-4-1 0,2 5 1,-5-1-1,-2 1 1,-3-1-1,-3 1 1,-4-2-1,-1 0 1,0 0-128,-1 2 0,-3 1 0,-4-3 0,-4 3 0,-5 0 1,-3 0-1,-5-3 0,-2 0 397,-2 1 0,0-2 1,2 3-1,2-5 0,3-2 1,3-2-1,3 2 0,3-1-73,2 0 0,7 2 1,0-3-1,9 2 1,6-1-1,6-2 1,3-1-312,5-4 0,-1 4 1,4-2-1,-1-1 1,0-1-1,-1 1 1,-4 1-1,-4-1 1,-4 0-351,0 1 0,-10-1 459,0 5 0,-5-4 0,-3 4 0,-1 2 1,-5 1-145,-6 2 1,-2-1 290,-7 0 1,1-3-1,-5-1 1,0 2 0,0 1-1,-1 0 1,0-2-19,1-1 1,-2-1 0,7 3 0,1-3 0,1-2 0,2-2 0,-1-1-33,2-2 0,1 0 0,2 0 0</inkml:trace>
  <inkml:trace contextRef="#ctx0" brushRef="#br0" timeOffset="12">14077 17487 12387,'-13'4'0,"2"2"0,2-1 160,0 1 1,2 4-1,-2-2 1,2 3 0,0 1-1,1 1 1,0-1-1,0 1-1591,1-1 0,0 0 1431,5 1 0,6-6 0,1-2 0</inkml:trace>
  <inkml:trace contextRef="#ctx0" brushRef="#br0" timeOffset="13">14151 17202 7990,'-8'-4'645,"0"0"0,3-2-443,-3 2 0,5 4 1,-1 0-1,3 7 1,2 4-1,3 1-202,5 1 0,7-1 0,3 1 0</inkml:trace>
  <inkml:trace contextRef="#ctx0" brushRef="#br0" timeOffset="14">14337 17450 7990,'-4'8'89,"0"1"1,-2-1 0,4 4 0,-4-1 438,-1-2 1,3 2 0,-4-3-1,0 3-292,1 1 1,2-5 0,8-4 0,3-4 0,1-5 0,2-1 0,2-1-168,2 1 1,-1-3-1,1 5 1,-1-1-1,0-1 1,1 2 0,-1-1-1,1 4-209,-1 0 1,0 2-1,1 0 1,-1 0 0,-1 2-1,-1 2-122,-2 4 0,-5-1 1,1 1-1,-3 2 0,-1 1 1,-1 0-1,-2-1-1141,-1-2-218,0 0 1621,4 5 0,5-1 0,2 0 0</inkml:trace>
  <inkml:trace contextRef="#ctx0" brushRef="#br0" timeOffset="15">14833 17525 8528,'-12'-7'143,"-1"2"0,1 4 0,0 1 0,-1 0 1,1 0-1,-1 1 173,1 4 0,0-4 0,-1 5 0,1-1 0,1 3 0,4 2 0,7-2-234,7-4 1,4 2 0,1-2 0,1-1-1,-1-2 1,2-1 0,1 0 0,1 2-1,0 0-338,-3 2 0,-4 1 0,-2-4 0,-2 3 0,-2 4 0,-2 3 185,-1 2 0,2-5 84,2 0 0,-2-5 0,7 1 0,0-2 0,2-4 0,2-2 1,-1-3-1,1-1 153,-1 0 0,2 3 0,1-3 0,1 0 0,-2 0 0,-3 1 0,-2 1 0,0 2 406,2-1 0,-2 3 1,-3-1-586,0 6 0,4 4 0,-4 6 0,3-1 0,-1 0 1,2 1-1,1-1-447,1 1 0,0-1 0,1 0 1,-1 1 459,1-1 0,-1 1 0,0-1 0</inkml:trace>
  <inkml:trace contextRef="#ctx0" brushRef="#br0" timeOffset="16">15267 17574 9891,'-19'0'505,"2"0"1,9 2 0,5 2 0,6 3 157,5-1 0,3 0 0,3-6-593,3 0 1,-3 0 0,3 0 0,1-1 0,2-2 0,0-3 0,0 1 0,-1-2 104,0 0 1,-4 3-1,3-3 1,-3 0 0,-1 2-1,-3-1 1045,0 3-1569,-5 2 1,-1 6-1,-5 5 1,2 4-1,0 4 1,4 1-128,1 3 1,-3 2-1,4 2 1,1 3 0,-3 4-1,-1 3 1,-4-1 0,-1 0 284,0-2 1,-6-4 0,-2 3 0,-3-2 0,-3-3 0,-1-2-1,-3-3 1,-1-1 268,-3 1 0,-1-3 0,-1 1 0,2-3 0,1-3 1,1-4-1,-1-5 0,2 0 161,1-1 0,1-2 0,5-6 1,-1-4-1,1-4 0,1-4 0,3-1 1,2-3-22,1-2 0,3-1 0,-2-2 0,4 0 1,6-1-1,6-2 0,9-2 0,5-2-695,3-2 1,12-2 0,5 0 0,10 2 0,-23 18 0,0 0 476,4 1 0,1 0 0,1 0 0,2 1 0,2 2 0,1-1 0</inkml:trace>
  <inkml:trace contextRef="#ctx0" brushRef="#br0" timeOffset="17">16818 17500 7410,'-13'-6'1161,"8"6"1,6-1-1,10 4-857,8-1 1,12 4-1,6-1 1,8 2 0,8 3-1,7 0 1,7-1 0,-32-5-1,0 0-464,32 6 1,-2-3 0,-4 0 0,-3 0-1,-6-2 1,-5 1 0,-6-2 0,-4 0 159,-4 0 0,-2 0 0,-6-4 0</inkml:trace>
  <inkml:trace contextRef="#ctx0" brushRef="#br0" timeOffset="18">17314 17425 7946,'-11'-19'421,"2"2"0,5 5 0,8 4 1,5 4-1,3 2 0,3 2 1,2 0 553,-2 0 0,4 2 0,2 2-747,2 4 1,1 7 0,-2 2 0,-2-1 0,1 1 0,-2-1-311,-2 0 1,-1 1-1,-2 0 1,-3-2-1,-1 0 1,-3 0 0,-3 2-1,-3-2 1,-1-1-348,0-2 0,0 1 0,-1-1 0,-5 2 0,-5 1 0,-5 2 1,-3-2-1,-5 0 0,-2 0 18,-3 2 0,-4-1 0,4-5 0,0-1 0,0-3 0,0 0 411,2 0 0,-5-5 0,0 4 0</inkml:trace>
  <inkml:trace contextRef="#ctx0" brushRef="#br0" timeOffset="19">16830 17425 8269,'5'-12'2334,"-2"-1"-2078,6 1 1,-8 5 0,-2 4 0,-9 6 0,-7 4 0,-2 1 0,-4 1 0,-4 2 0,-3 2-93,-2 4 0,5 0 0,-2-4 0,4 2 0,4 3 0,6 2 0,6 2 1,6 1-1,7 2 0,11 0-716,13 0 0,6 3-2538,16 1 2775,2-5 1,10-1-1,0-3 1</inkml:trace>
  <inkml:trace contextRef="#ctx0" brushRef="#br0" timeOffset="20">18442 17276 7959,'0'-38'0,"-4"3"0,0 15 638,1 3 0,2 3 1,1 5-1,0 5 0,0 9-292,0 9 0,0 7 0,0 9 0,1 6 0,2 5 0,1 2 0,0 0 0,0-3 0,1-1 0,-3 0-447,0-2 0,-2 7 0,0-6 0,0 0 1,0-1-1,-2-2 0,0-3 0,-4-4-1695,-1-4 1,4-1 0,-2-6 1795,-1-2 0,5-7 0,-5-2 0</inkml:trace>
  <inkml:trace contextRef="#ctx0" brushRef="#br0" timeOffset="21">18889 17053 8117,'0'-19'749,"0"2"0,0 8 1,1 2-276,3 1 0,-2 4 0,2 6 0,-3 4 0,-1 4 0,0 5 0,0 5 0,0 6 0,0 5 0,0 4 0,0 3-380,0 1 0,0 5 1,0-5-1,0 0 0,0-1 1,0-1-1,0-3 1,0-1-1,0 1-1282,0 2 1,-1-7-1,-3 0 1,-5-3 1187,-2 1 0,-1 0 0,0-4 0</inkml:trace>
  <inkml:trace contextRef="#ctx0" brushRef="#br0" timeOffset="22">18442 17574 8003,'-7'-5'337,"3"-1"1,8-4-1,5 4 1,2-1 0,1 1 61,0 1 1,6-1-1,3 3 1,3-2-1,0-1 1,2 1-1,3 1 1,5 0-1,1-1 1,3 1-1,-1 0-47,0 0 1,4 0-1,1 3-352,-2-4 0,4-1 0,0-7 0</inkml:trace>
  <inkml:trace contextRef="#ctx0" brushRef="#br0" timeOffset="23">19372 17537 7983,'-6'-6'1020,"-3"1"1,9-5 0,6 3-795,3 2 0,4-1 1,1 4-1,1-4 1,3 1-1,0-2 1,1 1-1,-1-1 1,1 2-1,-1-1 1,0 2-1,-3 0-343,-1 0 1,-3-6 0,-1 3-1,-4-1 1,-1 0 0,-7-1 0,-5 3 128,-4 1 0,-2 4 1,-4 1-1,-4 0 1,-2 0-1,-2 1 1,-1 4-1,-2 3 1,-1 3-1,2 3 1,1 1-47,1 1 0,6 2 0,3-3 0,7 2 0,5-2 0,2-1 1,2 0-30,0 2 1,7-6 0,4 2 0,6-1 0,2-1 0,3-2 0,3-4 0,2-1-261,2 1 0,0-2 270,-4 2 0,1-4 0,2-4 0,1-3 0,-2-2 0,0 1 0,-1-1-141,3-2 1,-3-3 303,3-3 0,-3 8 1,-1-4-1,-2 2 1,-1 0-1,-1 0 308,1 3 1,-4-2-356,-2 6 0,-3-1 0,-4 2 0,0-1 169,0 1-231,-3 7 0,-1 3 0,-3 5 1,1 1-1,2-1 0,1 1 1,0-1-282,1 0 0,0 1 0,3 1 0,-2 1 1,2 3-1,-1-1 0,1 3 0,-2-2 280,2 0 0,1-2 0,1-3 0</inkml:trace>
  <inkml:trace contextRef="#ctx0" brushRef="#br0" timeOffset="24">20154 17475 8333,'-24'-8'0,"4"1"806,3 1 0,3-2 0,2 4 0,0 1-603,-1 2 0,5 1 1,0 0-1,-1 1 0,1 3 1,0 6-1,-2 4 0,1 4 1,-1 1-1,2 3-594,-2 1 0,-1 2 1,-1 0-1,1 1 1,1 2 390,2 1 0,-1 0 0,-3-5 0</inkml:trace>
  <inkml:trace contextRef="#ctx0" brushRef="#br0" timeOffset="25">20365 17599 7965,'1'-12'348,"3"-1"1,2 5 0,3 1 0,-2 0 57,-1 0 0,-2 3 1,-6-3-1,-3 2 0,-6 3 1,-4 4-1,-2 2-308,-1-1 0,5 3 0,-4 1 1,3 2-1,3-1 0,2 0 0,2 0 1,1 1-129,3 0 0,3 1 1,5 0-1,3-4 0,3 0 1,1-3-1,2 0 0,1-1-241,2 2 0,-1 1 1,-3-5-1,-1 0 0,0 0 1,1 0-1,-1 0 1,-1 1 228,-2 3 0,-4 3 0,-5 5 0,-1 1 0,-2-1 0,-1 1 1,0-1-94,-2 0 0,5 1 1,-2-1-1,6-1 1,5-3 134,3-3 0,12-4 0,4-1 0</inkml:trace>
  <inkml:trace contextRef="#ctx0" brushRef="#br0" timeOffset="26">20948 17599 7996,'-2'-12'791,"-2"-1"0,1 6 0,-5 3 0,-2 3-44,-1 1 1,-5 0 0,-2 1-714,-1 3 0,-1 3 0,-2 6 0,2-1 0,-1 0 0,2 1 0,1-1 0,1 1-382,1-1 0,3 0 1,6 1-1,3-2-27,6-3 0,4-2 435,11-6 0,-2-6 0,4-2 0,1-3 1,-1-2-1,3 1 0,2 0 0,0-2 14,1-3 1,4 3 0,0-3 0,0 0-1,0-1 1,0-1 0,-2-3 0,0-2 38,-3 0 0,1-7 1,0-1-1,0-2 1,0-2-1,-2-2 1,-1-1-1,-3 0 0,-1 4 138,-3 2 0,-5 4 0,-3 7 0,-2 2 1,-2 2-1,-1 3 0,-2 1 899,0 2-1108,0 5 0,-2 2 0,-2 6 0,-4 3 0,-3 4 24,-2 3 0,0 9-212,-4 5 1,2 6 0,-4 11 0,-1 4-1,2 4 1,-1 1-962,0-3 1,4-6 775,-2-1 1,3-8 0,3-4 0,3-3 0,4-1 0,3-2 0,1-2 0,1-3 16,3 0 0,3-4 0,5 2 0,1-2 0,-1-2 0,1-1 0,-1-1 169,0-2 1,2-4 0,1 3 0,3-1-1,2-3 1,0-2 0,0-2 0,-3-4 275,1-3 0,-4 1 0,4-2 0,-1-4 0,-1-2 0,-1 0 0,-1 0 0,-2 0 0,1-2 351,-1 2 0,1 0 1,-2 0-1,-2-2 1,0 2-1,-1 1 1,-1 2-172,-3-1 0,-4 6 0,-4 3 1,-6 3-1,-5 2 0,-6 3-375,-2 5 1,-2 2 0,0 1 0,2 2 0,1 1 0,2 3-1,3 0 1,3 0-163,4-3 0,5 3 0,5 0 0,0 0 0,1 1 0,5-1 1,5 0-1,5-2 0,3 1-837,3-1 0,6-3 1,4-5 1062,3 2 0,5-5 0,10 1 0</inkml:trace>
  <inkml:trace contextRef="#ctx0" brushRef="#br0" timeOffset="27">21952 17587 8031,'0'-13'1136,"0"1"0,-1 5 0,-3 3 0,-5 4-986,-2 4 0,-7 3 0,-2 5 0,-2 2 0,0 1 0,1 3-304,-1 1 1,0-2-1,1 2 1,5-1-1,2-1 1,2-2-1,0-2 1,4-1-1,4-1-1418,3 0 1390,1-5 0,1 4 1,3-6-1,6-1 0,5 0 1,4-1-1,2 3-2239,0-3 2421,5-6 0,0-3 0,4-5 0</inkml:trace>
  <inkml:trace contextRef="#ctx0" brushRef="#br0" timeOffset="28">22312 17611 8420,'-13'0'995,"1"0"1,1 2 0,1 0 726,2 3-1568,0 4 0,-5-2 0,2 6 1,2-1-1,2 2 0,0 1 0,1 3 1,1 0-1,2 1-572,2 0 0,-3-4 1,0 3-1,1-1 1,1-1-1,2 0 1,-1-3-4476,-3 0 4893,3-6 0,-5-2 0,6-5 0</inkml:trace>
  <inkml:trace contextRef="#ctx0" brushRef="#br0" timeOffset="29">22287 17425 9345,'-7'-12'1176,"2"5"-1099,5 1 1,0 8-78,0 2 0,5 3 0,2 5 0</inkml:trace>
  <inkml:trace contextRef="#ctx0" brushRef="#br0" timeOffset="30">22423 17636 9086,'0'-5'644,"-1"5"0,-2 8 0,-2 6 1,-2 4-1,-3 0 0,-1-1-674,-1-1 1,4 1 0,-1 0-1,1-2 1,1-1 0,2-2-398,-1 1 0,6-6 0,0-5 1,7-4-1,4-7 0,3 0 339,2 0 0,-2-2 0,3 3 0,-2-1 0,0-1 1,2 3-1,-2 1 0,-2 4 99,0 0 1,-5 2 0,0 0 0,1 2 0,-2 2 39,-3 4 1,-3 3 0,0 0-1,4-3-13,3-3 0,-1-4 0,1-1 0,2 0 1,1 0-1,1-1 0,0-2 0,1-3 0,-1 1-67,1-1 1,-1-2 183,0 4 0,1-4 0,-1 3 1,1 3 270,-1 0-401,0 2 0,-5 2 0,-2 2 1,-4 4-1,-2 3 0,-2 2-119,-1-1 1,-1 0 0,5 1-1,0-1 1,0 1-450,0-1 1,6-5-1,2-3 1,3-3-1,2-1 543,-1 0 0,6 0 0,1 0 0</inkml:trace>
  <inkml:trace contextRef="#ctx0" brushRef="#br0" timeOffset="31">23031 17773 9098,'-7'-6'310,"-4"1"0,3-4-173,-3 5 0,-1 3 0,-1 1 0,1 0 0,-1 0 1,1 1-1,1 3 0,1 3 0,3 1 0,0 1 687,1 0 0,3-2 0,-1 2 0,2 0 0,4 2-1019,2 2 1,3-7 0,5-1 0,1-4 0,-1-1 0,2 0-1,1 0-336,1 0 1,2 0 0,-3 0 0,3 0-1,0 0 1,0 0 0,-1 0 0,1 1 797,2 3 0,2-1 0,0 6 0,-2-1 0,-2-1 0,-3-2 0,-1 1 79,-2 2 0,0-3 1,1 0-1,-1-3 1,2 1-1,1 1 1,2-1-268,-2-2 1,3 1-1,0 1 1,1 1-1,3-2 1,0 0 0,0-2-1,-1 0 1,-1-2 30,0-2-164,3 3 0,-5-12 0,4 2 0,-3-5 1,1-3-1,-2-3 0,1-2-174,0-1 0,-2-1 141,3-3 1,-3 3 0,4-4 0,1 1 0,0 0 0,0 1-147,-2 2 0,-3 5 82,4 1 0,-5-1 1,3-4-1,1 1 1,-2-1-1,-2 0 0,-3-1-984,-4-3 1197,0-3 0,-3-5 1,0 1-1,-2 2 0,0 1 1,-1-1-1,-2 1 0,-2 3 149,-3 4 1,-3 0-1,-5 9 1,-1 2-1,-1 3 1,-1 2 0,-1 3 83,1 2 1,-3 0 0,1 5-1,2 2 1,1 3 0,0 6-1,-1 7 1,-1 6-239,0 6 1,-1 11 0,0 9 0,3 6 0,3 6 0,3 2 0,0-1-1,-1-5-557,1-6 1,5 6 0,-2-5 0,1 3 0,0 1 0,1-2 0,3-3 0,5-2-219,8-5 1,1 2-1,6-6 1,1-1 717,-2-1 0,5-2 0,-5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31T07:58:55.886"/>
    </inkml:context>
    <inkml:brush xml:id="br0">
      <inkml:brushProperty name="width" value="0.09071" units="cm"/>
      <inkml:brushProperty name="height" value="0.09071" units="cm"/>
      <inkml:brushProperty name="color" value="#3165BB"/>
    </inkml:brush>
  </inkml:definitions>
  <inkml:trace contextRef="#ctx0" brushRef="#br0">2208 5494 7844,'-5'-12'2553,"0"1"-1978,-2 3 0,4 3 1,-1 11-1,3 5 1,1 5-1,0 5-284,0 5 1,4-1-1,0 5 1,0 1-405,2 2 1,-5 1 0,3 1 0,-2-4 0,-2 0-318,0-4 1,0 0 0,0-4 0,0-1-1325,0-1 1,0-10 1753,0 1 0,5-8 0,2 2 0</inkml:trace>
  <inkml:trace contextRef="#ctx0" brushRef="#br0" timeOffset="1">2518 5519 7768,'0'-12'504,"0"-1"0,1 2 0,2 4 119,1 7 0,0 6 0,-5 8 1,-2 1-501,-1 1 0,0 10 0,4-1 1,0 1-1,-2 2-298,-2 1 0,3-3 1,-3 2-1,1-5-459,-1-2 0,2-6 1,-2 2-1698,3-4 2331,1 0 0,0-6 0,0-2 0</inkml:trace>
  <inkml:trace contextRef="#ctx0" brushRef="#br0" timeOffset="2">2443 5184 7779,'0'-7'1189,"0"-4"1,0 11-3871,0 0 2681,0 0 0,-5 11 0,-2-4 0</inkml:trace>
  <inkml:trace contextRef="#ctx0" brushRef="#br0" timeOffset="3">2084 5296 7972,'-13'0'580,"6"0"1065,-4 0-984,10 5 0,-5-2-1103,6 5 0,2-5-2364,2 1 2806,3-2 0,5-13 0,1-3 0</inkml:trace>
  <inkml:trace contextRef="#ctx0" brushRef="#br0" timeOffset="4">2518 4862 7797,'-9'-4'0,"3"-2"0,-1 1 0,0-2 0,-3 1 0,-1 1 289,-1 2 1,-2 2-1,-3 1 1,-3 0 0,-5 0-1,-4 1 1,-4 4-1,-4 8 125,-5 6 1,2 5 0,-5 3 0,-1 5-74,2 5 0,0 8 0,4 2 1,-1 4-235,1 3 0,20-23 0,1 1 0,1 0 0,-1 0 0,1 2 0,0 1-13,1 2 0,1 2 1,3-1-1,1 1 0,3 1 1,2 0-1,0-4 0,1 1 9,-2 32 0,5-34 1,2 0-1,5 32 1,4 1-322,4-1 1,7 0-1,6-8 1,6-7 98,5-10 0,7-11 0,2-10 0,5-6 115,4-5 1,2-6 0,9-10 0,4-7-79,-32 2 1,0-2-1,1-1 1,-1-2 0,-2-3-1,-1-1 1,-2 0-1,-1-1-77,0-1 1,-1-2 0,-1 0 0,-1-1 0,-2-1 0,-1-1 0,1 1 0,-1-1-42,0 0 1,0 1-1,3 1 1,-1 1-1,20-23 1,-1 1-3,-2 0 1,-3-11 0,-5-1 147,-3 3 1,-4 0 0,-9 4 0,-2 4 0,-2 3-34,-4 4 0,3-3 0,-8 2 0,0 1 243,-3 1 0,-4 1 0,-5-2 0,-7-2-47,-3 3 1,-11 1-1,0 4 1,-4 2-42,-5 2 0,-8 1 1,-6 5-1,-6 4-82,-2 3 1,-8 4 0,5 1 0,-1 4 6,2 4 0,1 4 1,-4 4-62,0 4 1,4 10-136,0 7 0,6 11 0,0 11 29,5 5 0,23-22 0,1 1 0,2 2 0,1 0 0,-1-1 0,2 1-791,-1-1 1,1-1 964,-13 20 0,-1 3 0,3-9 0,-3 4 0,0 0 0</inkml:trace>
  <inkml:trace contextRef="#ctx0" brushRef="#br0" timeOffset="5">1960 7987 7990,'0'-8'244,"1"0"0,2-2 0,1-1 472,-1-1 0,-2 6 0,-1 6 1,1 7-348,3 4 0,-2 7 1,2 4-1,-3 4-279,-1 3 0,0 10 1,0-2-1,0 1 0,0 1-724,0-2 1,0-2-4,0-6 0,0-2 1,0-10-1,2-4 239,2-3 1,7-11 0,5-12 0,0-6-1088,-3-4 1485,0-8 0,5 0 0,1-7 0</inkml:trace>
  <inkml:trace contextRef="#ctx0" brushRef="#br0" timeOffset="6">2282 7863 7978,'-1'12'158,"-2"1"0,-1-1 560,1 1 0,2-1 1,1 2-1,0 2-434,0 5 1,-5 3 0,1 0-1,2 2-236,0 3 0,2-1 1,2 5-1,0 0-147,2-1 1,1 2 0,-5-6 0,0-5-692,0-5 1,4-4 0,1-3-489,2-3 1278,1-2 0,5-12 0,-1-1 0</inkml:trace>
  <inkml:trace contextRef="#ctx0" brushRef="#br0" timeOffset="7">2530 7962 9231,'0'13'533,"0"-1"0,0 1 0,0 0 1,0 2-289,0 2 0,0 5 0,0-1 0,1 2-215,4 2 0,-4 0 0,3 0-926,-3-1 0,4 0 487,-1-4 1,0-2-423,-4-5 0,5-6 831,4-3 0,2-14 0,1-4 0</inkml:trace>
  <inkml:trace contextRef="#ctx0" brushRef="#br0" timeOffset="8">2505 7627 7976,'-7'6'121,"-2"-3"0,3 4 1,1-1 773,-1 1 1,1 2 0,2 3-545,-1 0 1,0-3-1885,4-1 639,0-5 1,0 1 893,0-8 0,5-3 0,2-6 0</inkml:trace>
  <inkml:trace contextRef="#ctx0" brushRef="#br0" timeOffset="9">2270 7702 7953,'-13'8'0,"1"-1"0,1 0 0,1-2 276,2 1 1,4 2-1,-3-2 1,0-1 204,0 1 0,3 2 0,-3-2-907,2 0 119,-5-3 1,9 1-10,-4-8 0,5-3 0,3-5-1422,1-1 1738,6 1 0,-3 0 0,5-1 0</inkml:trace>
  <inkml:trace contextRef="#ctx0" brushRef="#br0" timeOffset="10">2096 7702 7241,'-11'8'-76,"3"0"0,-2-3 0,5 1 529,-2 0 0,3 2 83,-5-4 1,6 2 0,-2-3-29,-1 1 1,4 0-1,-5-3-23,1 3 1,-3-1-577,0 5 1,3 1 0,-1 3-1381,1 0 818,2-5 1,5-1 0,3-6 652,5 0 0,2-11 0,1-3 0</inkml:trace>
  <inkml:trace contextRef="#ctx0" brushRef="#br0" timeOffset="11">2716 7367 9429,'-12'-11'0,"-1"1"0,1 3 0,-2 2 237,-2 2 1,0 2 0,-4 1 0,-4 0 0,-2 0 0,-6 0 0,-2 0-1,-6 0 1,-1 0-83,-2 0 1,-9 9 0,-1 5 0,-3 6-96,-2 6 0,3 7 1,24-10-1,0 2 1,-3 5-1,0 2-1,-2 5 1,1 2 0,-3 4 0,1 2 0,0 0-1,1 1 1,0 0 0,0 0-160,1 2 1,0 1 0,3 6 0,2 3-1,0 2 1,2 1 0,4-3 0,1 0 171,2-2 0,2-1 0,6-1 0,2 0 0,1 4 0,3 0 0,4-6 0,2-1-71,3-6 1,3 0 0,3-4 0,3-1-1,24 20 1,5-9-26,5-11 0,14-15 1,10-14-1,-30-9 1,2-4-82,4-2 1,1-3 0,3-4 0,0-3-1,2-4 1,0-2 0,1-3 0,1-2-129,0-2 0,0-3 0,-1-5 1,-1-3-1,1-2 0,-2-1 0,-3-2 1,-2 0-71,-5 3 0,-2-1 0,0-2 0,-1-1 0,-1 5 0,-1 1 0,-1-1 0,-1-2 187,0-2 0,-1-1 1,-4 2-1,-1-1 1,-1-2-1,-1-1 1,-2 2-1,-2 1 51,-1 2 1,-1-1-1,1-3 1,-2-1 0,-3 2-1,-2-1 1,-1-1 0,-1 1 58,-1 1 1,-2 1-1,-2 5 1,-2 2-1,3-28 1,-3 8 158,-5 5 1,-6 5 0,-11 13-1,-7 6 154,-7 5 1,-11 9 0,-7 12-1,-11 8-274,27 0 0,-1 2 0,-3 2 1,-1 2-1,-1 0 0,1 1 0,0 2 1,0 0-108,-1 2 1,0 0-1,-2-1 1,0 2-1,-4 3 1,-1 3-1,0-1 1,1 3-147,1 0 0,1 2 1,0 3-1,2 2 1,2 0-1,1 1 1,1-1-1,-1 0 220,1-3 0,0 0 0,1 1 0,0 0 0,1-2 0,0-2 0,3 0 0,0-1 0,3 0 0</inkml:trace>
  <inkml:trace contextRef="#ctx0" brushRef="#br0" timeOffset="12">4242 8458 7913,'-5'13'98,"0"-2"0,-1-2 0,0-2 0,0 0 972,1 0 1,0-5 0,5-2-721,0-7 1,0-10 0,0-4-1,2-3-186,2-5 0,3-9 0,7-8 0,1-7-84,1-5 1,2-2 0,-1-2 0,3 1-314,4 3 1,1-7 0,-2 2 0,-1-3 17,-11 32 0,-1 0 1,5-30-1,1 6 1,-3 7 129,-5 8 0,2 7 1,-6 13-1,0 2 15,2 5 1,-5 9 78,3 7 0,-3 11 0,-1 11 1,0 7 62,0 8 0,0 14 0,2 14 0,-1-30 1,2 1-59,1 0 1,0 0-54,2 7 0,-1-1 0,0-5 0,-1-1 0,0 7 0,0 1-35,1-1 1,-1 0 0,0-2 0,-1 0-1,1-2 1,-1-2 0,3 25 14,-4-14 0,5-13 0,0-6 1,2-4-253,-1-5 0,-4-7 0,4-9-1503,2-3 1814,-5-1 0,6 0 0,-4 0 0</inkml:trace>
  <inkml:trace contextRef="#ctx0" brushRef="#br0" timeOffset="13">4390 8297 8370,'-12'-7'497,"5"-4"0,7 6 1,8-5-1,5 3-370,3 2 1,4-6-1,4 0 1,1-5-66,0 1 0,0-4 1,0 0-1,-1-1-502,1 4 0,0-2 1,-1 1-1,-2 4-1253,-2 3 1693,-5-7 0,9 9 0,-5-10 0</inkml:trace>
  <inkml:trace contextRef="#ctx0" brushRef="#br0" timeOffset="14">5097 8012 7895,'-8'1'720,"0"3"0,0 3 0,-6 7 1,-1 3-382,-2 3 0,-5 5 0,3 4 0,-1 3-59,4-1 1,-2 0 0,3-6 0,2-1-152,4 1 1,6-1-1,-1-4 1,4-5 19,4-5 0,8 0 1,10-8-1,5-3-490,2-6 1,5-9 0,-1-5 0,3-2-212,1-2 1,-4-4 0,-1-1 551,-2-2 0,-1-1 0,-4-4 0</inkml:trace>
  <inkml:trace contextRef="#ctx0" brushRef="#br0" timeOffset="15">5469 7367 8120,'-11'1'127,"3"4"0,3 1 0,5 8 0,0 3 244,0 3 0,0 9 0,0 6 0,1 6-1,3 9 1,3 5 0,4 5-1,-1 0-374,-2-2 1,-4-5 0,3 5 0,-1 1-63,-4 2 1,0-4-1,-2-4 1,0-4-1052,0-8 1,0-7 0,0-12 1116,0-1 0,0-6 0,0 3 0</inkml:trace>
  <inkml:trace contextRef="#ctx0" brushRef="#br0" timeOffset="16">5370 8012 7967,'-12'0'3074,"-1"0"-2899,7 0 0,6-4 0,9-2 0,6-1-417,6-2 1,4-4 0,4-3 0,4-4-26,3 1 0,-3-3 0,-2 4 0,0-1 267,-4-3 0,-1-7 0,-1-3 0</inkml:trace>
  <inkml:trace contextRef="#ctx0" brushRef="#br0" timeOffset="17">5829 7962 7840,'-4'13'0,"0"-1"0,1 1 42,2-1 0,-1 2 0,0 2 0,-3 5 366,3 2 1,0 2 0,1 0 0,-2-2-115,-1-2 1,0 2-1,4-2 1,0 1-808,0-1 0,4 1 0,2-7-272,0-4 1,-1-4 784,3-7 0,0 0 0,5 0 0</inkml:trace>
  <inkml:trace contextRef="#ctx0" brushRef="#br0" timeOffset="18">5817 7665 8500,'-9'-4'948,"1"-1"-1132,5 1 0,-1 8 1,7 2-1,3-1 184,0 1 0,3 4 0,3-4 0</inkml:trace>
  <inkml:trace contextRef="#ctx0" brushRef="#br0" timeOffset="19">6015 7975 7901,'0'18'-534,"0"2"375,0 4 0,0 6 1,0 4-1,0 5 253,0 2 1,0 4 0,0-7 0,0-3 106,0-4 1,0-3 0,0-8-1,2-4 243,2-7 1,3 1-1,5-6 1,0-1 235,1-2 0,-5-5 0,0-1 0,2-2-397,1-3 1,0-1-1,-1-3 1,-3-1 33,-2-1 0,3-7 0,-2 3 0,-1-4-273,1 0 0,-2-1 0,-4-1 0,0-3-305,0-4 0,4-2 1,0 2-1,-1 4-462,-2 3 1,1 2 0,1 2-530,1 2 0,5 6-132,0 2 1384,2 5 0,1 12 0,0 2 0</inkml:trace>
  <inkml:trace contextRef="#ctx0" brushRef="#br0" timeOffset="20">6350 8136 7848,'0'12'0,"0"1"0,0-1 0,0 2 0,0 2 38,0 5 0,0-2 0,-1 2 0,-2 0 38,-1-2 1,0-1-1,4-6-775,0 1 682,0-6 0,1-7 1,2-9-1,1-2-818,-1-1 835,4 0 0,-1-6 0,7-2 0</inkml:trace>
  <inkml:trace contextRef="#ctx0" brushRef="#br0" timeOffset="21">6313 7813 7698,'-11'2'775,"3"2"-1263,2-3 0,7 5 488,4-6 0,1-6 0,7-1 0</inkml:trace>
  <inkml:trace contextRef="#ctx0" brushRef="#br0" timeOffset="22">6623 7305 8017,'-6'12'334,"1"1"1,-5 1 0,3 1 49,2 1 1,1 6 0,4 0-1,0 7-137,0 9 0,0 10 0,0 12 0,0 7-264,0 3 0,2-33 0,1 0 0,4 29 0,1 1-295,1 0 1,-5-1-1,3 0 1,-1-6 33,1-4 1,0-12-1,3-2 1,-3-12-604,-2-8 0,4-4 881,-5-6 0,5-5 0,-2-1 0</inkml:trace>
  <inkml:trace contextRef="#ctx0" brushRef="#br0" timeOffset="23">6660 7950 7869,'-12'0'-173,"-1"0"1331,6 0 0,3 0-797,8 0 0,5 0 0,7 0 0,5-1-232,2-4 1,6-1-1,0-7 1,-1 1-427,-2-1 0,-3 1 0,-1-2 297,-1-2 0,0 2 0,4-4 0</inkml:trace>
  <inkml:trace contextRef="#ctx0" brushRef="#br0" timeOffset="24">6995 7987 7678,'0'13'0,"0"-1"0,0 0 161,0 1 1,0-1-1,0 1 1,1-2 193,3-3 0,-1 3 0,5-4-493,2 0 1,1-2 0,2-5 18,-1 0 1,0-5-1,1-5 1,-1-4 93,1-2 0,-5-5 1,-1 3-1,-2 0 122,-2 0 0,0 0 0,-1 3 0,3-1 574,-3 0 0,0-1 0,-2 0-394,0 2 1,0 1 0,-2 3-311,-2 3 1,3 4-198,-3 8 0,6 4 1,4 7-1,0 3-41,-1 1 0,3 2 1,-4 4-1,1 1 128,0 3 1,-4 7 0,4 8 0,-4 1 71,-1 2 1,-1 8 0,-2-5-1,-3 1-53,-1 0 0,-1 3 0,-4 1 613,-1 1-1131,1 2 779,0 4-1408,-6 6 2077,4-5-263,-4 5-246,0-12 93,4 5-981,-9-10 765,4 4-29,-1-5-185,-3-6 168,9-7 1,-3-12 966,9-9-808,-3-8 1214,10-2-1358,-5-12 1165,6-6-1168,0-18-33,0-9 0,7-6-1048,6-1 793,5 1 1,8-10-1,3-6 1,-13 28-1,1-2 1,1-2-1,1 0 1,1 0 0,0 1-565,0 2 1,1 0 0,0 1 0,0 0-1,16-23 1,0-1 711,0 4 0,0-4 0,1 1 0</inkml:trace>
  <inkml:trace contextRef="#ctx0" brushRef="#br0" timeOffset="25">8458 7751 7879,'0'9'785,"0"-1"-381,0 2 0,0-10 1,0-6-1,0-8 0,0-6 1,0-6-1,0-6 0,2-5-255,2-2 1,-1 0 0,4 4 0,-1 0-102,1 2 1,-4 6-1,1-4 1,-1 4 2,1 2 0,-3-5 1,4 7-1,-4 3 0,-1 1 33,0 3 0,0 7-38,0 0 1,0 8-1,0 4 1,0 11 2,0 9 0,1 10 0,4 0 0,1 4-85,1 5 1,3 13-1,-6 11 1,-2-31-1,-1 0-352,0 36 1,-1-3 0,0-10 0,0-9-20,0-8 0,0-11 1,2-5-1,0-7-331,2-4 1,2-3 0,-3-2 737,1 0 0,6-1 0,-4 4 0</inkml:trace>
  <inkml:trace contextRef="#ctx0" brushRef="#br0" timeOffset="26">8421 8248 7813,'-12'0'708,"5"0"1,4-2 0,10-1-240,5-1 1,10-9 0,3-1-364,7-4 1,5 1-1,5-3 1,3-1 0,3 0-131,2 1 1,-2 4 0,-2 0-1,-6 2-738,-6 2 0,-4 3 1,-6 3-1,-4 0 762,-3 3 0,2-4 0,1 1 0</inkml:trace>
  <inkml:trace contextRef="#ctx0" brushRef="#br0" timeOffset="27">9339 8124 9564,'-7'-7'4571,"2"1"-3769,5 6-2646,0 0 0,0 0 1</inkml:trace>
  <inkml:trace contextRef="#ctx0" brushRef="#br0" timeOffset="28">4316 5990 11487,'0'-12'248,"0"0"1,4-1 0,0 1-1,-1-2 1,0-3 0,0-3 0,2-4-1,2-2-142,3-3 1,1-4-1,2-8 1,4-5-512,4-2 1,-2-10 0,2-1 0,-1 1 174,0 2 0,2 2 0,-6 6 1,1 2-40,1 5 0,-6 8 0,2 4 0,-6 4 48,-2 4 1,-1 3 322,-1 6-150,-2 5 0,3 3 1,-5 8-1,0 4 118,0 3 1,0 2 0,0-1 65,0 1 0,4-1 1,2-1-1,1-1-4,2-2 0,2 0 1,2 5-1,-1 0-58,0 4 0,5-2 0,0 6-14,-2 1 1,-1 3 0,-2 4 0,0 5 0,1 6-55,-1 5 1,1 9 0,-2 4 0,-2 0-307,-1-4 0,-5-1 0,1-9 0,-1-1-35,1-6 1,-2-5 0,2-8 0,-2-4-128,3-3 0,-3-8 23,7 0 1,-2-8 438,1-1 0,3-5 0,-4-8 0</inkml:trace>
  <inkml:trace contextRef="#ctx0" brushRef="#br0" timeOffset="29">4440 5779 7929,'-12'-6'53,"-1"1"1,2-1 542,3-3 0,2 2 1,8-1-447,2-1 0,4 2 0,9-2 0,3 1 1,5 0-1,3 1 0,2 0 0,0 0-77,1-3 0,3-1 1,-2 0-1,0 2-332,-3 1 0,-3-5 0,-1-3 1,-1 0-626,1 3 1,0-4 883,0 1 0,0-12 0,-1 2 0</inkml:trace>
  <inkml:trace contextRef="#ctx0" brushRef="#br0" timeOffset="30">5494 5556 8103,'-1'-7'65,"-2"2"0,-2 1 197,-2 0 1,3-1 0,-5 5-190,0 0 0,2 0 0,-2 0 0,0 0 21,-2 0 0,3 5 0,-2 1 0,-2 4-12,-4 4 1,0 5-1,3 0 1,1 4-39,0 3 1,-1 1-1,1-2 1,-1 0-1,2-2-43,3-2 1,3-3 0,5-6 30,0 1 0,6-6 1,7-3-1,6-3-121,5-1 0,2-1 0,4-3 0,6-5-228,4-2 0,5-1 1,-3-2-1,-2-1-147,-2-2 1,-6 0 463,-3 0 0,-3-2 0,-1-6 0</inkml:trace>
  <inkml:trace contextRef="#ctx0" brushRef="#br0" timeOffset="31">6065 4949 8565,'-11'-13'0,"1"2"0,3 4 301,2 7 0,1 7 0,4 10 0,0 3 0,0 5 0,0 4 0,1 6 0,2 3-90,1 3 1,5 2-1,-2-3 1,2 3-309,-1 1 1,-5 6 0,1 3 0,-1 0-320,1-2 1,-3-9-1,3-3 1,-2-7-8,-2-6 0,4 0 1,0-9-1,-1-2 423,-2-2 0,-1-6 0,0-1 0</inkml:trace>
  <inkml:trace contextRef="#ctx0" brushRef="#br0" timeOffset="32">5904 5531 8043,'-20'0'40,"4"0"0,2 0-134,2 0 563,5 0 0,5-1 0,9-3 0,3-4-297,4-3 0,6-6 0,1-1 1,4-1-153,4-3 0,-2 3 0,6-2 0,0 0-327,-1 2 0,-2 1 1,-5 6-1,0 1-1934,0 2 2241,-6-2 0,4 4 0,-3-5 0</inkml:trace>
  <inkml:trace contextRef="#ctx0" brushRef="#br0" timeOffset="33">6325 5395 8058,'0'12'140,"0"1"0,0-1 1,0 1-1,2-1 31,2 0 0,-2 1 0,7-1 0,-1 1-233,-1-1 0,4 0 0,-4 1 1,1-1-84,0 1 1,-5-1 0,1 0-96,-2 1 1,-2-1-886,0 1 1125,0-1 0,0-5 0,0-2 0</inkml:trace>
  <inkml:trace contextRef="#ctx0" brushRef="#br0" timeOffset="34">6350 5234 7728,'-4'-8'7,"0"-1"356,0 6 1,4 3-950,0 9 586,0 2 0,5 1 0,2 1 0</inkml:trace>
  <inkml:trace contextRef="#ctx0" brushRef="#br0" timeOffset="35">6610 5482 8019,'-12'18'-15,"0"2"0,1 4 0,2-1 0,5-1 54,3-1 1,-3 0-1,0 3 39,1 1 1,1-5-1,4-3 1,2-1 0,4-3-78,3-2 1,2-6 0,0-1 0,3-3 94,0-1 1,1 0 0,-5 0 0,0-1 167,1-3 1,-1 1-1,1-5-70,-1-2 0,-1-1 0,-3-2 0,-2 1-281,-1 0 1,-3-1-1,2 1 1,-1-1-83,1 1 0,-3-4 0,3-2 0,-2 0 106,-2 0 0,4-8 0,0 1 0,0 0-381,2 3 0,-4-1 0,5 3 1,0 0 443,0-1 0,1 6 0,5-3 0</inkml:trace>
  <inkml:trace contextRef="#ctx0" brushRef="#br0" timeOffset="36">6995 5581 7923,'0'12'-325,"0"5"1,0 0 0,0-2 405,0-2 1,0 4 0,0 0 0,0-2-10,0-2 0,0 4-719,0 0 387,0-6 0,0-7 260,0-8 0,5-3 0,2-6 0</inkml:trace>
  <inkml:trace contextRef="#ctx0" brushRef="#br0" timeOffset="37">6970 5209 8510,'-12'-7'536,"-1"3"1,5 3-335,0 1 0,5 1-524,-1 3 1,4-3-1,4 4-1591,4-4 1913,3-7 0,7 0 0,2-7 0</inkml:trace>
  <inkml:trace contextRef="#ctx0" brushRef="#br0" timeOffset="38">7231 4763 8050,'-13'0'23,"6"5"0,2 3 110,-1 3 1,5 2 0,-3 0 0,2 5 348,2 7 0,6 6 1,2 7-1,5 2-275,3 1 0,-2 6 0,2-3 0,-2 0-233,-1-2 1,-5 1-1,-1-2 1,0-1-268,0-2 0,-5 0 0,2-1 0,-2-1-70,-2-3 1,0 1 0,0-5 0,0-3-439,0-4 801,0 2 0,-6-10 0,-1 3 0</inkml:trace>
  <inkml:trace contextRef="#ctx0" brushRef="#br0" timeOffset="39">7231 5420 8182,'-7'-6'0,"3"-2"393,2-3 1,8 3-1,2 1-265,3 1 1,1-2 0,1 3-144,-1-2 0,1 0 0,-1-3 0,0 3-120,1 2 1,3-4-1,1 4 1,-2-2-451,-1-3 0,0 4 0,1-3 585,1 0 0,1-2 0,-5-2 0</inkml:trace>
  <inkml:trace contextRef="#ctx0" brushRef="#br0" timeOffset="40">7553 5457 8012,'0'12'119,"0"1"1,4-5-1,2-1 1,-1 0 52,1 0 1,3-4 0,0 1 0,2-3-139,1-1 0,5-5 1,-1-4-1,-1-3 274,-1-5 0,-2-1 0,1-4 0,-1 3 226,1 1 1,-5-3-1,-1 5-2,-2 1 0,4 1-175,-5 2-229,0 5 1,0 11-1,2 8 1,-1 3-531,1 3 0,2 2 0,-3 6 0,2 3-102,3 4 0,0 3 1,-1 2-1,-2 2 261,-1 2 1,-2 4 0,-4 0 0,-2 1 693,-2-2 1,-3 8 0,-6-4 0,-4 2-249,-4 0 0,-4-1 0,-3-1 1,-4-2 99,0-5 0,-2-7 0,5-11 0,1-4-113,2-3 1,7-9-428,2-4 0,9-13 0,7-9 1,7-10-399,11-9 0,6-10 1,8-9-1,5-2 635,-17 28 0,2 1 0,2-3 0,0 0 0,-1 4 0,0 0 0</inkml:trace>
  <inkml:trace contextRef="#ctx0" brushRef="#br0" timeOffset="41">8384 5358 7985,'-7'5'0,"2"2"0,0 1 605,1 1 1,0-5-1,6 3 186,2-2 1,3-7-1,5-9-587,0-5 1,1-6 0,-1 3 0,1-2 0,-1 1 24,0-2 1,1 2 0,-1 1 0,-1 0-59,-3-1 1,-1 4 0,-4-3 0,1 1 110,-1 3 1,-2 5-422,-1 2 1,0 8-1,-1 4-226,-3 11 0,3 14 0,-5 7 0,2 6 152,0 7 0,-2 9 0,5-23 1,-1 1-1,0 2 0,0 0-216,1 1 1,0 1 0,-2-2 0,0-1-1,-1 29 1,1-10-131,2-12 1,1-8 0,1-13 0,2-2 558,1-5 0,6-2 0,-3-2 0</inkml:trace>
  <inkml:trace contextRef="#ctx0" brushRef="#br0" timeOffset="42">9947 4825 8058,'7'-13'126,"-2"5"1,-6 2 0,-3 6 0,-6 11 208,-5 11 1,-6 16-1,-8 13 1,-4 9-1,15-25 1,-1 1-1,-1 1 1,0 1 0,-1 3-1,1 0 1,0 0-1,1 2-231,1 0 1,2 2 0,-2 5 0,2 2 0,3-3 0,2 0-1,1-3 1,2-1-36,2-3 1,1-2 0,-1 29 0,9-8 0,7-10-1228,10-8 0,11-16 0,13-8 1158,9-8 0,4-16 0,10-9 0</inkml:trace>
  <inkml:trace contextRef="#ctx0" brushRef="#br0" timeOffset="43">10356 5531 8161,'0'-12'0,"0"0"0,0-1 0,0 1 472,0-1 1,-1 7 0,-4 1-1,-3 5 1,-3 5-117,-1 3 1,-5 4 0,-1 5 0,0 3-169,0 4 1,2 1 0,4 1 0,1 0-78,2-1 0,0 1 0,4-8-228,3 1 1,7-5 0,6-2 0,6-6-140,2-5 0,6-6 0,4-5 0,-2-4 90,0-2 0,0-6 0,-1 1 0,-2-2 43,-1-2 1,-5 0 0,-1 0-1,-5 2 69,-4 2 0,2-1 0,-6 6 107,-1 0 1,-3 4 0,-4 4 52,-5 4 0,-2 2 0,-1 4 0,0 2 0,-1 4 0,1 3 0,1 1 0,1-1 12,2-2 0,6 0 0,4-4-233,9-3 1,3-6 0,6-6 0,2-3-213,2-4 0,1-4 215,-1 5 1,-3-6 0,0 1 0,-1-1 0,0 2-5,-4 3 1,-2-1-1,-2 0 1,1 0 167,-1 0 1,1-2-1,-2 2 1,-2-2 103,0-2 1,-1-2-1,4-4 1,1-1 137,-1 2 1,0 0 0,1 4 33,-1 2 1,1 5 0,-2 9-148,-3 7 1,2 12 0,-6 14 0,-2 9-161,0 5 1,-8 12 0,-3 2 0,-6 7-202,-6 5 1,9-25 0,-1 2-1,-1 3 1,1 1 0,-2 1-1,1 0 21,0-2 1,0 0 0,1-3 0,0-1 0,0 1 0,1 0 0,0 0 0,1-1 39,0-2 1,1 0 0,0 0-1,2-1 1,-3 24 0,3-6 44,4-11 0,2-15 1,4-9-1,2-6 286,4-5 0,9-8 0,2-3 0,1-7-226,1-4 1,0-7-1,4-4 1,-1-5-55,1-6 0,0-13 1,0-5-1,0-3-184,-1-1 1,-4 2-1,-4 4 1,-3 4-7,-5 3 1,-3 4-1,-5 1 1,0 1 456,0 3 1,-5 4 0,-3 8-1,-5 5 102,-3 2 1,1 3-1,-6 3 1,-1 3 9,-2 4 1,0 7-1,0 2 1,4 3-44,3 1 0,5-3 0,2-1-76,2 1 1,6-3 0,2-2-512,7-3 0,10-6 1,5-5-1,5-5-339,6-6 0,13-7 0,4-6 1,2-3 657,3-4 0,-4-3 0,-23 19 0,-1 0 0</inkml:trace>
  <inkml:trace contextRef="#ctx0" brushRef="#br0" timeOffset="44">12179 5321 7939,'-1'-9'366,"-3"2"0,-5 2 1,-2 4 44,-1 3 0,-2 7 0,-2 7 0,-6 8 1,-3 6-1,-1 8 0,2 5-293,1 4 1,6-4 0,5-2-1,6-4 41,5-4 1,2-4-1,3-7 1,6-4-343,5-4 1,4-4 0,6-10 0,0 0-199,0 0 1,-2 0 0,-1 0 304,-1 0 0,-6 0 0,0 1-116,-5 3 1,-6 3-1,-9 5 1,-6 1-256,-5-1 0,-6 5 0,2-1 0,-4-2 22,-1-4 1,2 1-1,1-4 1,3 0 424,1-3 0,1-3 0,6-2 0,3-3 0,2-3 0,17-11 0,3-1 0</inkml:trace>
  <inkml:trace contextRef="#ctx0" brushRef="#br0" timeOffset="45">12241 5693 7669,'17'-4'0,"1"-2"0,-1 1 51,1-1 1,4-2 0,-2 2 0,0-1 100,1-2 1,0-2 0,4-2 0,-1-1-183,1-2 1,-1 1 0,-4-5-1,-3 1 384,-3 0 0,-2 4 0,0-3 548,1 0 0,-6 4 0,-3-2-661,-3 2 1,-2 7-1,-3 3-217,-5 2 0,-7 8 0,-3 2 0,-2 3 4,0 2 0,-4 3 0,-4 2 0,2 1-100,1 3 1,2 2-1,2 1 1,3-1 102,1 1 1,3 0-1,5 0 1,3 0-157,2-1 0,1 1 1,5-1-1,5-4 102,6-3 0,3-3 0,10-3 1,4-3-437,1-4 1,12-5 458,-1-8 0,6-4 0,2-12 0</inkml:trace>
  <inkml:trace contextRef="#ctx0" brushRef="#br0" timeOffset="46">12960 5482 8856,'-8'4'816,"0"0"1,0 10 0,-6 0 0,-1 5-510,-2 7 0,-1-1 0,3 4 0,0-4-409,4-5 1,0 2-1,7-4 1,1 0-342,2 0 1,6-5 0,3-7 0,5 0-89,3-3 0,9-2 0,8-2 0,3-5-393,1-6 1,0-6 923,1-7 0,4-5 0,2-2 0</inkml:trace>
  <inkml:trace contextRef="#ctx0" brushRef="#br0" timeOffset="47">13407 4849 8020,'0'-19'886,"0"1"0,-1 17 1,-2 6-1,-1 9-466,1 7 0,2 9 0,-1 7 0,-1 9-193,-1 6 1,0-1 0,3 4 0,-2-1-478,-1 0 0,-6-1 0,2-2 0,-3 2-1032,-1 0 1,3 4 0,2-7 0,2-8 1281,2-6 0,-4-6 0,0-5 0</inkml:trace>
  <inkml:trace contextRef="#ctx0" brushRef="#br0" timeOffset="48">13221 5494 8151,'-4'-19'0,"0"2"0,2 5 849,5 4 1,0-3 0,5 2-403,2-2 1,-3 5-1,1 0 1,1 2-420,3 0 1,0-5 0,0 4 0,1-1-366,-1 1 0,6-5 1,3 2-1,2-3-412,2-1 0,0 3 0,1 1 1,1-2 748,2-1 0,6-1 0,-3 0 0</inkml:trace>
  <inkml:trace contextRef="#ctx0" brushRef="#br0" timeOffset="49">13643 5531 8293,'0'13'1189,"-2"-1"1,-1 1-1176,-1-1 0,-1 5 0,2-1 1,-2-1-1,-1-1 0,1-2 1,2 1-368,1-1 353,2 1 0,6-6 0,1-2 0</inkml:trace>
  <inkml:trace contextRef="#ctx0" brushRef="#br0" timeOffset="50">13742 5184 7855,'0'-7'-133,"0"3"0,0 8 0,1 5 133,3 2 0,3 6 0,6 3 0</inkml:trace>
  <inkml:trace contextRef="#ctx0" brushRef="#br0" timeOffset="51">13841 5469 7949,'-4'17'-123,"0"0"-68,1-2 1,-3 0-1,2 0 1,2 2 119,0-2 0,2 3 0,0-2 354,0-1 0,2-2 0,2-5 0,4-4-237,3-3 1,6-2 0,0-3-1,3-4 107,2-3 0,-3-6 1,0-1-1,-1 0 215,-3 0 1,-2 2 0,-5 2 0,-2 0 173,-1 2 1,-5-7 0,2 6-374,-5-1 0,-7 6 0,2 4 0,-3 3-152,-2 1 0,1 0 0,0 1-712,-1 3 1,5-1 0,1 5 694,2 2 0,-5-5 0,3 1 0</inkml:trace>
  <inkml:trace contextRef="#ctx0" brushRef="#br0" timeOffset="52">14139 5370 7764,'0'13'-240,"0"-1"1,0 0-1,0 2 579,0 3 1,-2-2-1,0 4 1,-3-1-191,3-3 0,-4-1 0,2-2 1,1 1 112,2-1-160,1-5 0,3-1 0,4-6 0,5-2 176,2-2 1,1-7 0,0-7-1,3 0-78,1 0 0,-4-2 0,3 2 0,-1 0 5,-1 0 0,1 1 0,-5 5 0,1 0-36,-1-1 1,1 2-409,-1 3 0,-1 4-143,-3 8 0,-2 7 0,-6 7 83,0 1 1,0-2 0,-2 2 0,0 0 0,-3-1-63,3 0 1,0-1 360,2-5 0,6 0 0,1 1 0</inkml:trace>
  <inkml:trace contextRef="#ctx0" brushRef="#br0" timeOffset="53">14920 5221 7969,'0'9'161,"1"-2"0,2-1 0,3 0 0,1-1 1,2-2 459,2-1 0,2-2 0,-1 0 1,0-2-1,1-2 0,-1-4 1,1-3-1,-1-2-256,0 1 1,1-5 0,-2 1 0,-1-1-429,-2-1 0,-4 3 0,3-4 1,-2 1-164,-2 3 1,-2-3-1,-1 1 1,0 2 388,0 2 0,0 0 0,-1 1-52,-3-1 0,-3 6 1,-5 5-51,-1 4 1,5 12-1,1 11 1,2 8-108,2 7 0,1 4 0,2 6 0,0 1-566,0 3 1,2 5-1,1 4 1,2-4 193,2-2 0,-3-13 0,3-8-116,-1-4 1,3-9 0,-2-7 0,1-2-456,1-1 989,-1-6 0,4 4 0,1-5 0</inkml:trace>
  <inkml:trace contextRef="#ctx0" brushRef="#br0" timeOffset="54">14920 5755 9791,'12'0'427,"6"0"1,3 0 0,2-2-301,2-2 0,6-3 1,3-5-1,3-1-686,0 1 1,2 0 0,-9-1 0,-1-1-291,-3-2 0,2 1 849,-7-6 0,2 0 0,2-3 0</inkml:trace>
  <inkml:trace contextRef="#ctx0" brushRef="#br0" timeOffset="55">15565 4738 8025,'0'-13'547,"0"1"1,5-1 0,4 1 0,2 0 93,1-1 0,5 6 1,1 3-1,1 4 1,4 6-1,5 6 1,5 10-1,3 10-390,1 9 0,-16-13 1,-1 2-1,1 3 1,-2 2-1,0 2 1,0 3-294,-1 3 0,-2 1 0,-5-4 1,-1 1-1,-1 2 0,-2 1 1,-2-1-1,-3 1-710,0 1 1,-3 1-1,-1 3 1,-2 1-1,-2-3 1,-1-1 0,-2 0-1,-3-1-156,0-3 0,-3-1 0,-3 2 0,-1-2 908,-3-3 0,-2-1 0,1 1 0,-1 1 0,-2-2 0,-1 0 0,-3 0 0,0 1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6:19:17.238"/>
    </inkml:context>
    <inkml:brush xml:id="br0">
      <inkml:brushProperty name="width" value="0.09071" units="cm"/>
      <inkml:brushProperty name="height" value="0.09071" units="cm"/>
      <inkml:brushProperty name="color" value="#3165BB"/>
    </inkml:brush>
  </inkml:definitions>
  <inkml:trace contextRef="#ctx0" brushRef="#br0">11100 6697 8217,'0'-16'0,"0"-1"0,0 1 0,-1-1 0,-2 1 0,-1 0 1193,1 3 1,2 0 0,2 2-1103,3 3 1,-1 8 0,4 10 0,0 5 0,0 7 0,2 5 0,2 6 0,2 3 0,-1 1 0,1 1 0,-1 0-1,0 4 1,-1 4 0,-1 7 0,-3 5 0,-2 4 0,0 2 0,-1 1 0,0-1 0,-1-4 0,-3 2 0,-3 2-49,-1 5 0,-1-32 0,0 1 1,1 2-1,0 0-25,-2 1 0,1 0 0,-4 28 0,6-34 0,0 1 0,-1 1 0,1 1 0,0 1 0,0 2 0,0 1 1,-1 1-1,1 0 0,1-1 0,-1 0 0,0-1 0,1-1 0,0 0 0,0 0 0,0 0 0,0 1 1,0 1-44,0 0 0,1 1 0,0 0 0,1-1 0,-1 1 1,0-1-1,0-2 0,0 1 0,-2 0 0,0-1 0,0 0 1,1 0-1,-2 1 0,1 1 0,-1 0 0,1 0 1,-1 1-1,0-1 0,-1 0 0,1-1 0,0-2 0,0-1 8,-1-1 0,0-1 0,0 5 0,-1-1 0,0-1 0,0 0 0,0 1 0,-1 0 1,1-1-1,0 0 0,0-1 0,0-2 0,-7 33 0,1-4 0,-1-3 0,1 2 1,-2 0-1,-1 1 0,-1-3 0,0-5 0,3-5 0,0-4 0,-1-1 0,-1-3 1,-1 0-1,1 0 0,1 2 0,0-1 0,-1 1 0,-2-1 0,2-2 0,1-4 49,2-5 1,0-2-1,1 1 1,1-4-1,3-3 1,0-3-1,2-1 1,-1-2-1,2-1 1,0-1-33,0 0 0,0 2 0,4-3 0,0-2 0,0-1 0,0-2 0,0 1 0,0-1 0,0 1 0,1-5 0,3-1 0,4 0 0,3-2 0,2 1 0,-1-4 0,1 0-24,-1-2 0,0 1 1,1 2-1,-1 1 1,1-1-1,0-2 1,4-1-1,5 0-98,6 0 0,-2 0 0,4 0 0,0-1 0,3-2 0,3-2 0,1-2 0,2-3 139,2-1 0,5-1 0,8-1 0,4 1 0,2-1 1,4 1-1,0 1 0,4 1 1,1 2 0,-2 4 1,-29 1-1,0-1 0,3 0 1,1 1-1,2 0 0,0 1 1,1-2-1,1 1 0,-1 0 1,1 0-1,2 0 0,0 1 1,3 0-1,2 0-33,3-1 0,1 0 0,1 2 0,-1 1 0,0-3 0,-1 0 0,3 1 0,0 0 0,2 0 0,2 0 0,0 0 0,0 1 0,2 0 0,0 1 0,1 0 0,2 0-28,0 0 0,0 0 0,0 0 1,0 0-1,-1 0 0,0 0 0,0 0 1,0 0-1,1 0 0,0 0 0,1 0 1,0 1-1,1 1 0,-1 0 0,1 2 1,-1 0-1,-21 0 0,0 0 0,0 0 128,0 0 0,0 0 0,0 0 1,1 0-1,0 0 0,1 0-135,1 0 0,0 0 0,0 1 1,-2 0-1,0 1 0,0-1 1,2 1-1,-1-1 0,1 1 1,0-1-1,1 1 0,-1-1 1,0 1-1,0-1 0,0 1 1,1-1-1,1 1 0,-1-1 1,0 1-1,-1-1 0,1 0 31,0-1 1,1 1 0,0-1 0,2 2 0,1-1 0,0 1-1,-3-1 1,0 1 0,1-1 0,-1 1 0,0-1 0,0 0 0,1-1-1,-1 1 1,0-1 0,0 1 0,-1-1 0,0 1 0,1 0 0,0 0-1,0 0 1,0 1 0,0 0 0,-1 0 0,1 0 0,-1 0 0,0 0 33,0 0 1,-1 0 0,1 0 0,0 1 0,-1 1-1,1-1 1,1 0 0,0-1 0,0 0 0,-1 2-1,-1-1 1,0 0 0,0 1 0,0-1 0,0 0-1,2 1 1,-1 0 0,0 0 0,0-1 0,0 1 0,0-1-1,0 1 1,1 0 0,-1-1 7,3 1 1,0 0 0,-1 0 0,-2 0 0,-1 0-1,1 1 1,4-1 0,1 1 0,0 0 0,-2 0-1,0 0 1,-1 0 0,1 1 0,-1 0 0,0-1-1,1 1 1,0-1 0,0 0 0,2 0 0,-1-1 0,1 1-1,0 0 1,1-1 0,-1 1 0,1 0 0,-1 0-1,0 1-55,1-1 1,-1 1 0,1 0 0,-2-1 0,0 1 0,0-2-1,0 0 1,1-1 0,-1 0 0,0 0 0,0 0 0,0 0-1,2 0 1,1 1 0,-1-1 0,0 0 0,-1 1 0,1-1-1,0 0 1,-1 0 0,1 0 0,-1-1 0,-1 0 0,1 0 34,0 0 0,0 0 1,0 0-1,1-2 1,0 1-1,-1-1 0,-1 2 1,-1-1-1,0 1 1,-1-1-1,1-1 0,0 1 1,-1-1-1,0 1 1,0-1-1,-1 1 0,0 0 1,0-1-1,-1 1 1,0 0-1,-1 0 0,0 0 1,0 0-1,-1-1 1,1 1-1,-1 0 0,1 0 1,-2 0-1,-1 0 1,1-1-22,20 3 1,-1 0 0,2 0-1,-2 0 1,-5 0 0,0 1-1,-1 0 1,1 0 0,-1 0-1,0 0 1,-4-1 0,-2-1-1,0 1 1,-1-1 0,-3 0-1,-1 0-175,1 0 1,-1 1-1,0-2 1,-1 1 0,-3-1-1,0-1 1,-4 0-1,-1 0 1,-2 1 0,-1-1-1,-3 0 1,1 0-1,-1 0 1,1-1 0,32 4-1,-5-2-2446,-7 1 2639,-5 3 0,-2-9 0,-3 6 0,-6 1 0,-5 0 0</inkml:trace>
  <inkml:trace contextRef="#ctx0" brushRef="#br0" timeOffset="1">11869 8260 8377,'-8'-4'0,"0"0"535,-2 1 0,6 2 1,4-1-1,7-1 0,5-1 1,3 2-1,3 0-302,1 2 1,6-4 0,4 0 0,0 1 0,1 2 0,2 1 0,1 0 0,-1 0 0,0 0 0,-2 0-13,0 0 0,-1-2-908,-4-2 0,0 3 1,-2-3-1,-2 2 1,-5 2-1,-2 0 1,-1 0-3281,-1 0 3967,-5 0 0,-7 6 0,-7 1 0</inkml:trace>
  <inkml:trace contextRef="#ctx0" brushRef="#br0" timeOffset="2">11894 8483 8610,'-6'0'858,"6"0"1,9 0-1,6 0 1,5 0 344,4 0 0,1 0-1020,-1 0 1,3 0-1,0 0 1,4 0 0,0 0-1,4 0 1,-1 0-320,-1 0 0,2 0 1,-6 0-1,-2 0 1,-1 0-1,-2 0 1,-4 0-1,-3 0 136,-3 0 0,-2 6 0,1 1 0</inkml:trace>
  <inkml:trace contextRef="#ctx0" brushRef="#br0" timeOffset="3">13357 8124 8348,'6'-7'562,"-5"0"0,5 4 0,-1-1-134,4 1 1,-4 3 0,-1 4-1,-2 5 1,-2 2 0,0 1-1,0 2 1,0 1-392,0 1 0,1 6 0,2 1 0,1 3 0,0 3 0,0-2 0,0-1 0,-1-1 1,0-1-306,1-4 0,-3 2 0,3-5 1,-2-2-1,-2-1 0,0-2 0,0 1-3987,0-1 4255,0 0 0,0 1 0,0-1 0</inkml:trace>
  <inkml:trace contextRef="#ctx0" brushRef="#br0" timeOffset="4">13977 8223 7868,'6'-7'1364,"-5"0"-1103,3 3 0,-2 4 0,-4 0 0,0 7 0,-4 4 1,-1 1-1,-1 1 0,0-1 0,0 0 0,-2 1 1,3 3-346,-1 1 1,-1 4 0,-3-5-1,1 1 1,1-1 0,2 1-1,0-2 1,0-1-438,-1-2 0,5 0 1,-4 1-1,0-1 0,-1-1 1,1-1 520,-2-2 0,5 0 0,-1 5 0</inkml:trace>
  <inkml:trace contextRef="#ctx0" brushRef="#br0" timeOffset="5">13754 8347 8047,'0'-13'726,"0"1"2217,0 0-2275,0-1 1,2 6-1,2 5-496,4 4 0,-1 1 0,0 5 1,0 2-1,0 1 0,2 1 1,1 1-160,-2-1 0,3 1 0,-4-1 0,1 0 0,1 1 0,0-2 0,2-2 0,2 0-577,-1 0 1,0 2 0,1 2 0,-1-1 0,1-1-1,-2-1-1667,-3-2 1,3 0 2230,-3 5 0,-2-1 0,-1 1 0</inkml:trace>
  <inkml:trace contextRef="#ctx0" brushRef="#br0" timeOffset="6">14337 8297 9001,'0'-12'402,"0"3"0,0 1 0,1 0 0,2 0 0,3 1-257,1 1 1,-3-2-1,4 4 1,0 0 0,1 0-1,-1-1 1,2 3-1,1 0-142,1 2 0,0-4 0,1 0 0,-1 1 0,-1 3 0,-1 3 1,-2 1-1,0 0-18,-1 2 0,0-1 0,-4 5-4,1-2 0,0 1 0,-4 3 0,0 0 0,0 1-50,0-1 0,0 1 0,-1-1 0,-3 0 0,-5 1 0,-2-1-6,-1 1 1,0-5 0,-1 0 0,1 0-1,-1 1 1,1-1 56,0 2 1,1 1 173,2 1 0,5-1 0,8-1-93,5-2 1,2-5 0,1 1 0,0-3 0,1-1 0,-1 0 0,2 0-180,2 0 0,-2 0 0,3 0 0,-3-1 0,-2-2 0,0-1 0,1 1 1,-1 2-641,1 1 1,-5 0 0,0-2 755,2-2 0,1-3 0,1-5 0</inkml:trace>
  <inkml:trace contextRef="#ctx0" brushRef="#br0" timeOffset="7">14697 7925 7585,'0'-12'708,"0"-1"-40,0 1 1,-2 1 0,-2 3 0,-4 3 0,-3 4-154,-1 1 0,3 4-475,1 0 0,4 6 1,-3-2-1,0 3 0,2 2 1,-1-1-1,3 2 1,3 0-1,3-1-43,1-2 0,6-1 0,-2 3 0,3-1 1,2-1-1,-1-3 0,-1-2 0,-1-2-919,-2 0 795,0 0 0,0-4 0,1-1 0,0-2 0,1-3 0,0 1-705,-2-1 774,-5-3 0,6 2 0,-5-5 1,1 0-1,-1 3 0,0 1 34,-1-2 1,-2-1 136,-1-1 1,-6 3-1,-2 2 1,-3 0-1,-1 2 1,-2-2 161,-3 0 0,4 4-334,-4-1 0,-1 3 0,2 1 0,1 0 59,1 0 0,1 5 0,1 2 0</inkml:trace>
  <inkml:trace contextRef="#ctx0" brushRef="#br0" timeOffset="8">15280 8508 10628,'-6'-6'0,"6"0"634,7-1 1,8-3-1,2 6 1,-1 0 0,2 0-1,2 0 1,0 1-233,1 1 0,-2 2-467,2 0 0,1 0 0,-4 0 0,0 0 0,0 0 0,-2 0 0,1 0 0,-1 0 1,-1 0-1,-1 0-742,-1 0 0,-5 0-1495,0 0 2302,-5 0 0,8 0 0,-4 0 0</inkml:trace>
  <inkml:trace contextRef="#ctx0" brushRef="#br0" timeOffset="9">15503 8347 8938,'0'-13'0,"0"1"1481,0 0 0,-1 1 0,-2 1-111,-1 2 1,0 10-1213,4 3 0,-2 4 1,-1 5-1,-1 2 1,2 5-1,0 3 1,4-1-1,0-1 0,4-1 1,1 1-232,2 1 1,-2-2-1,0-2 1,0 0 0,-2-1-1,2 0 1,-1-3 0,1-1-5794,0-1 5866,-5-1 0,9 0 0,-4 1 0</inkml:trace>
  <inkml:trace contextRef="#ctx0" brushRef="#br0" timeOffset="10">16086 8334 9786,'0'-12'0,"-2"1"0,0 1 0,-4 2 517,-1-2 0,3 5 0,-4 1 0,-2 4 0,-1 4 1,0 4-1,2 3 0,2 3-294,1 2 0,-2 2 0,4 4 0,1-1 0,2 0 0,1-1 0,0 0 0,0-2-274,0-3 0,1-1 0,3-3 1,3-2-1,1-2 0,1-1 0,0-4 1,4 0-1,2-2-131,1 0 0,1 0 0,-5 0 1,1-2-1,-1-2 0,0-3 0,1-1 1,-2 0-1,-1-2 0,-2-1 0,0-1-249,-1-1 0,-2 1 0,-5 0 0,0-2 0,0-1 1,0-3-1,-1 0 371,-3 0 1,-3 1 0,-5 6 0,-1 2 0,1 2-1,-1 1 1,1 4 0,0 0 121,-1 2 0,1 0 0,1 2-62,3 2 0,-3 3 0,4 5 0</inkml:trace>
  <inkml:trace contextRef="#ctx0" brushRef="#br0" timeOffset="11">16619 8235 8520,'8'-11'0,"1"1"1108,0 2 0,1 4 1,0-3-1,-2 2-644,2 2 1,-5 3-1,-1 4 1,-4 4 0,-3 3-1,-2 3 1,-2 1-1,-3 3 1,-1 1-478,-1 4 0,-2-4 0,-1 2 0,-2 1 0,2 0 0,2-2 1,0-3-1,1-3 0,1-2 0,1 0-2338,2 1 0,4-6 703,-5-3 1,5 1 1647,-4-1 0,0-5 0,-5-6 0</inkml:trace>
  <inkml:trace contextRef="#ctx0" brushRef="#br0" timeOffset="12">16458 8322 8159,'0'-8'6922,"0"-1"-6678,0 7 0,4-2 0,2 8 0,-1 4 0,2 3 1,-2 1-1,2 2-253,0 3 1,-4-2 0,1 4-1,-2 0 1,-2-1 0,0 0-1,1-3 1,2-1 0,2-1-2516,2-1 1,0-4-711,1 1 3234,3-7 0,2 4 0,6-6 0</inkml:trace>
  <inkml:trace contextRef="#ctx0" brushRef="#br0" timeOffset="13">16855 8347 8042,'4'-8'0,"1"1"630,2 1 0,2-4 1,3 4-1,0-1 1,1 1-1,-1 2 1,1 0 416,-1 1 1,-4 2-1,1 1-861,0 0 1,-2 0-1,1 0 1,1 1-1,-2 3-342,-3 5 1,-3 2 0,-1 1 0,-1 0 0,-2 1 0,-4-1 0,-3 1 0,-3-1 0,-1-1-125,0-3 0,6 3 1,-1-2-1,1 2 1,0 0-1,1-2 0,2 0 141,2 0 0,3-3 104,4-2 1,3-1 0,5-1 0,1 2 0,-1-1 0,0-1 0,1-2-592,-1 0 0,1-5 1,-1 0-1,0-1 0,1 0 626,-1-1 0,1-2 0,-1-3 0</inkml:trace>
  <inkml:trace contextRef="#ctx0" brushRef="#br0" timeOffset="14">17066 7751 8188,'4'-8'166,"1"0"588,2-2 1,-4 3 0,2 1 0,0-1 0,0 1 0,1-1-357,-1 0 1,-1 10 0,-4 1 0,0 6-1,0 4 1,0 1 0,0 3 0,0 0 0,0 1-1,0-1-601,0 0 1,0-2 0,0-3 0,0-1 0,0 0 0,0 1 0,0-1 0,0 1-6008,0-1 6210,0 1 0,6-1 0,1 0 0</inkml:trace>
  <inkml:trace contextRef="#ctx0" brushRef="#br0" timeOffset="15">17351 8496 7994,'8'0'377,"0"0"1,2 0-1,1 0 1,1 0 0,1 0-1,-1 0-296,1 0 0,0 4 1,3 0-1,0-1 1,-1-2-1,-1-1 0,-1 1 1,-1 2-1,0 1-2556,1-1 2475,-1-2 0,1-6 0,-1-2 0</inkml:trace>
  <inkml:trace contextRef="#ctx0" brushRef="#br0" timeOffset="16">17450 8434 14030,'0'12'247,"6"3"1,1 0-1,1-2 1,-1 0-1,0 0 1,-1 2-539,4-1 0,-3-5 455,1 0 0,-1-1 1,3 3-165,-2-3 0,0 3 0,5-4 0</inkml:trace>
  <inkml:trace contextRef="#ctx0" brushRef="#br0" timeOffset="17">17959 8384 8437,'-6'-7'968,"3"2"0,-5 5 1,0 1-1,0 3 1,1 4 382,1 3 0,2 2-1276,4-1 1,0 1-1,1-1 1,3 0 0,5 1-1,2-2 1,1-2-1,1-2 40,-1-1 0,2-2 0,1-4 0,1 0 0,0 0 0,-3 0 0,0 0 0,-1-1 0,1-2-174,-1-1 1,-4-6-322,1 2 0,-3-3 0,4-2 0,-3 1 0,-2 0 0,-2-1 118,-1 1 0,-2-1 1,-2 2-1,-2 3 0,-3 3 1,-1 0-1,0 1-4,-2 2 0,-1 0 1,-1 2-1,-1 0 1,1 0-1,-1 2 266,1 2 0,5 3 0,2 5 0</inkml:trace>
  <inkml:trace contextRef="#ctx0" brushRef="#br0" timeOffset="18">18566 8297 9493,'13'0'3488,"-6"0"0,-3 6-3370,-8 2 0,1 3 0,-5 0 1,-2 0-1,-1 0 0,-1 3 1,-2 0-1,-1 1-486,-2 1 0,0-2 0,5 3 0,0-4 0,1 0 0,1-2 0,3-2 0,0-2-4760,0-1 4538,5 4 590,-4-9 0,6 4 0,0-5 0</inkml:trace>
  <inkml:trace contextRef="#ctx0" brushRef="#br0" timeOffset="19">18380 8372 8255,'0'-13'2818,"0"6"1,0 7-2668,0 9 1,4-3 0,2 3 0,1 0 0,1 2 0,0 2-1,1-1-76,0 1 0,1-1 1,0-1-1,-4-1 1,1-3-1,-1-1 1,1 0-1,-2 1 1,2-2-2396,0 1 1,0-1 2319,1 0 0,3-4 0,-4 4 0</inkml:trace>
  <inkml:trace contextRef="#ctx0" brushRef="#br0" timeOffset="20">18740 8384 8250,'0'-12'567,"0"3"1,1 2 0,3 1 0,5-1 0,2-2-1,1 2-117,1 3 1,3-1-1,1 1 1,-2 1-1,0 2 1,0 1-1,2 0 1,-4 1-575,-3 3 1,0-1-1,-6 5 1,-1 2-1,-2 1 1,-2 0 0,-4-2-1,-3 0 1,-3-1-752,-1-1 0,4 3 852,-1-6 1,1 5 0,-4 0-1,1 2 96,2 1 0,4 0-20,5 1 1,0-5 0,1 0-1,3 1 1,5-3 0,0 0-498,-1 0 0,3-5-49,-2 3 1,2-3 0,1-1-1,1 0 1,-1 0 0,0 0 0,1-1 492,-1-3 0,6-3 0,1-5 0</inkml:trace>
  <inkml:trace contextRef="#ctx0" brushRef="#br0" timeOffset="21">18864 7851 10012,'0'-13'0,"1"2"546,3 3 0,-1 1 0,6 4 0,-1-2 0,0-1 0,0 1 0,2 1 0,1 0 78,1-1 0,1 1 0,-1 4 0,1 0-518,-1 0 1,-5 6 0,-3 2 0,-3 4 0,-2 2 0,-2 1 0,-2-1-367,-2 1 0,4 0 0,-2-2 0,0-1 1,3 1-1,3-1 0,7 1 0,6-1-720,3 0 0,3 1 0,-2-2 0,0-2 980,0 0 0,4-7 0,-3 4 0</inkml:trace>
  <inkml:trace contextRef="#ctx0" brushRef="#br0" timeOffset="22">19211 8533 8124,'8'0'198,"1"0"1,0-2 0,2 0 0,2-2 0,-1 1 264,1 1 1,5 1 0,2-2-1,4-1 1,-1 1 0,-1 2-1,-1 1 1,1 0 0,1 0-1122,2 0 0,-6 0 0,-2 0 1,-3 0-1,-2 0 658,0 0 0,1-6 0,-1 0 0</inkml:trace>
  <inkml:trace contextRef="#ctx0" brushRef="#br0" timeOffset="23">19360 8396 9171,'-7'-5'4972,"3"3"-3606,8-2 1,-2 4-1208,2 4 1,1 3 0,-1 6 0,-1 1 0,0 1 0,0 1-1,2-1-470,2-1 0,-3 3 1,3 1-1,0 0 1,-2-1-1,2-1 0,0-1 1,1 0 310,-1 1 0,10 1 0,-3-5 0</inkml:trace>
  <inkml:trace contextRef="#ctx0" brushRef="#br0" timeOffset="24">19819 8496 17250,'8'4'0,"0"0"449,2-1 1,-3-2 0,0 0 0,0 2-7040,0 1 6590,-5 0 0,9-4 0,-4 0 0</inkml:trace>
  <inkml:trace contextRef="#ctx0" brushRef="#br0" timeOffset="25">19955 8520 8680,'2'-6'5344,"2"1"-3557,4 4 1,-1 1-2213,1 0 0,-5 1 0,3 2 1,-1 1-3911,3-1 4335,3 4 0,2-6 0,-1 5 0</inkml:trace>
  <inkml:trace contextRef="#ctx0" brushRef="#br0" timeOffset="26">20166 8520 17361,'8'0'-1574,"1"0"1,-6 2 1573,1 2 0,-3-3 0,-1 5 0</inkml:trace>
  <inkml:trace contextRef="#ctx0" brushRef="#br0" timeOffset="27">20389 8545 9971,'13'0'0,"-1"0"0,1 0 0,-1 0 425,0 0 1,-3 0 0,-1 0-1,2 0 1,1 0 0,1 0-1,0 0 1,1 0 0,-1 0-348,1 0 1,-1 4 0,0 0 0,1-1-1,-1-1 1,1-2 0,-1 0 0,0 0-5269,1 0 5190,-1 0 0,-10 0 0,-4 0 0</inkml:trace>
  <inkml:trace contextRef="#ctx0" brushRef="#br0" timeOffset="28">20526 8483 8150,'1'-7'2998,"3"3"1,-1 3-2463,5 1 0,-5 5 0,1 4 0,-2 2 0,-2 1 0,0 0-334,0 1 0,0-1 0,0 1 1,0-1-1,0 0 0,0 1 0,0-1 1,0 1-728,0-1 1,0 0-502,0 1 1,0-1 0,1 1 0,2-1-1,1 0 1,-1 1-1423,-2-1 0,3 1 2448,0-1 0,0-5 0,-4-2 0</inkml:trace>
  <inkml:trace contextRef="#ctx0" brushRef="#br0" timeOffset="29">21084 8396 8235,'-12'0'185,"3"0"1,1 0-1,-2 0 1,-1 2-1,-1 2 1,1 4-1,1 2-50,2-2 0,5 3 0,-1-3 0,3 3 0,-1 2 0,0-1 0,-3 1 1,4-1-1,2 0 0,5 1-107,1-1 1,1-5-1,6-1 1,1-2 0,2 0-1,-2-1 1,-1-3-1,-2-3 1,0-3-43,1-1-62,-1-1 1,-1 0 0,-1 0 0,-3-2 0,0-1 0,-2-1 0,1-1-100,-4 1 1,0-1-1,-2 1 1,0 0-1,-2-1 1,-2 1-1,-4 1 1,-2 1 45,2 2 1,-3 5 0,3-2 0,-3 0 0,-2 1 0,1 2 0,0 0 0,-1 2 335,1 0 0,-1 4 0,2 2-207,3 1 0,3 1 0,5 4 0</inkml:trace>
  <inkml:trace contextRef="#ctx0" brushRef="#br0" timeOffset="30">21580 8248 8556,'-12'1'597,"-1"3"1,2 4 0,2 3-1,0 3 87,0 3 1,-2-2-673,-2 6 0,5-5 0,1 3 0,0-1 0,2-1 0,-2-1 0,0 1 0,-1-2 1,1-1-1798,3-2 1151,-3 1 1,1-1 633,-2 0 0,-3 1 0,4-1 0</inkml:trace>
  <inkml:trace contextRef="#ctx0" brushRef="#br0" timeOffset="31">21357 8347 8275,'12'0'813,"-1"1"1,-1 2-1,-2 2-552,2 2 1,-1 2 0,2 3 0,1 0 0,1 1-1,1 1 1,0 1 0,-3 1 0,-1-1 0,-2-1-1,0-1-373,-1-1 1,3 0 0,-6 1-1,0-1 1,0 1 111,0-1 0,6 0 0,-3 1 0</inkml:trace>
  <inkml:trace contextRef="#ctx0" brushRef="#br0" timeOffset="32">21828 8322 9280,'2'-11'0,"0"1"0,4 2 458,1-2 0,1 1 1,4 0-1,1 4 1,-1 1-1,1 0-340,-1 1 0,0 2 0,1 2 1,-1 2-1,-1 2 0,-1 1 1,-3 1-1,-2-1-267,-2 4 0,2 1 1,0 2-1,-3-1 0,0 0 1,-2 1-1,-2-1 5,-2 1 0,1-1 0,-5 0 0,-1 1 0,-2-1 0,-2-1 1,1-1-1,-1-2 110,1 2 1,4-3-1,-1 0 1,1-1 158,1 1 1,3-4 0,8 1-129,5-2 0,2-2 1,1 0-1,0 0 1,2-2-1,1-1 1,2-1-1,-2 0-954,-1-1 1,2 2-1,1-4 1,-2 0 956,-1 0 0,4-1 0,1-4 0</inkml:trace>
  <inkml:trace contextRef="#ctx0" brushRef="#br0" timeOffset="33">22039 7677 10130,'-12'0'247,"-1"0"1,1 0 0,-1 0-1,1-1 1,0-2 0,1-3-203,2 0 1,2 1 0,5-3 0,-3-2 0,3-1 0,0-1 0,2 0 0,0-1 0,0 1-58,0-1 0,0-3 0,2 1 1,0 2-1,4 4 0,1 0 0,3 1-59,1 0 1,1 5 0,0-1 0,1 3 0,-1 1-1,1-2 1,-1-1 0,0-1 0,1 2-90,-1 0 0,1 2 1,-1 0-1,0 0 0,-1 2 1,-1 0-1,-3 4 130,-2 1 0,0-3 1,-5 4-1,0 2 1,0 1-1,0 1 1,0 1-1,-2-1 82,-2 0 0,-1 1 0,-5-1 0,2 1 0,-2 0 0,-1 3 0,-3 0 0,-1 1 101,-1 1 0,-1-5 0,6 5 1,1-1-1,2-1 0,-2-1 1,1-1-1,-1-1 0,3-1-181,2 0 0,1 1 1,4-1-1,0 1 1,0-1-1,0 0-75,0 1 0,1-2 41,3-3 1,-1-1 0,5-4 0,2 1-1,1-1 1,1-2-97,1-1 0,-1 0 0,0 0 0,1 0 0,-1 0 1,1-1-1,-1-3 81,0-5 1,-1 2 0,-1-1-1,-3-1 1,-2-3 0,-2 0 0,-1 0 147,-2-1 0,0 5 0,-2 1 0,-2 0 0,-4 2 0,-3-1 89,-2 3 1,1 2 0,0 1-1,-1 0 1,1-1 0,-1-2-230,1-1 1,0 0 68,-1 4 0,6 0 0,2 0 0</inkml:trace>
  <inkml:trace contextRef="#ctx0" brushRef="#br0" timeOffset="34">22448 8421 10743,'13'0'285,"-1"0"0,0 0 0,1 0 1,1 0-1,1 0 0,3 0 0,0 0 1,1 0-373,0 0 0,-4 0 0,2 0 0,-2 0 0,0 0 0,2 0 0,-2 0 0,-1 0 0,-2-1 87,0-3 0,1 2 0,-1-3 0</inkml:trace>
  <inkml:trace contextRef="#ctx0" brushRef="#br0" timeOffset="35">22622 8322 8112,'-8'-8'1137,"-1"-1"1,5 7 0,-3-1-903,2 6 0,1-1 0,4 7 0,0 0 0,0 2 1,0 3-1,0 1 0,0 2-128,0-2 0,1 3 0,3 0 1,3 0-1,1 0 0,-1-2 1,0 1-1,-1-1 0,1-1-2357,-1-1 0,-1 1 2250,3-2 0,0 7 0,4-6 0</inkml:trace>
  <inkml:trace contextRef="#ctx0" brushRef="#br0" timeOffset="36">22944 8310 8176,'9'0'2086,"-3"-2"-1794,0-2 1,0 1-1,-4-5 1,4 0 0,-1-1-1,1 1 1,-2-1 0,0-2 407,0-2-642,0 6 0,2-4 1,1 3-1,0-3 230,-3-1 1,1 6-313,-1 6 1,1 1 0,-5 8 0,0 0 0,0 2 0,0 2 0,0-1 0,0 1 57,0-1 0,0 4 0,0 2 0,0 0 0,-2 2 0,-1-2 0,-1-1 0,2 0 78,0 1 1,2-4-1,0 2 1,0-2 0,0-2-1,0 1 1,-1-1-365,-3 1 1,2-1 0,-2 0-1,3 1-544,1-1-1153,0-5 1949,5-1 0,2-12 0,6-1 0</inkml:trace>
  <inkml:trace contextRef="#ctx0" brushRef="#br0" timeOffset="37">23465 8272 9033,'0'-12'1060,"-1"6"0,-2 6 0,-2 9-902,-2 6 0,0-1 0,-3 2 0,2-1 0,-2 1 0,-1 1 0,-1 1 0,-1 0-511,1-3 1,4-1 0,-1-1 0,0-1 0,-1 0 0,1-1-1,2-1 1,0-3 0,1 0-3252,1 0 3604,1-5 0,-2 10 0,-1-6 0</inkml:trace>
  <inkml:trace contextRef="#ctx0" brushRef="#br0" timeOffset="38">23279 8372 8202,'-5'-7'756,"3"0"1,-2 3-1,3-5 1300,1-2-1706,0 4 0,1 2 1,3 5-1,5 0 1,0 1-1,1 3-121,-2 5 0,-5-2 1,2 1-1,0 2 0,0-1 1,1 1-1,-1-2 1,-1 2-1,0 1-238,0 1 1,2-4-355,-2 1 1,-1-1 0,5 4 0,2 1-355,1-1 0,-3-4 0,0-1 0,2 0 717,1 0 0,1-4 0,1 2 0</inkml:trace>
  <inkml:trace contextRef="#ctx0" brushRef="#br0" timeOffset="39">23713 8285 11825,'9'-4'0,"-1"-1"245,1 3 0,2-5 1,2 0-1,-1 0 1,1 2-1,-1 0 0,1 0 1,-1-1-1,0 1-34,1 2 0,-5 2 0,0 1 1,2 1-1,0 3-378,-2 5 1,-3-3 0,-5 3 0,0 0 0,0 2 0,0 2 0,-1-1 0,-2 1-47,-1-1 1,-6 0 0,2 1-1,-3-1 1,-1 1 0,-1-2 0,1-2-1,1 0 1,1-1 0,2 0 273,-2 0 1,3-1 0,1 3 0,1-3 0,5 0 272,3 0 1,7-5 0,-2 2 0,3-2 0,2-2 0,-1 0 0,0 0-300,1 0 1,-1 0 0,1 0 0,-1 0-1,0 0 1,1 0 0,-1 0-1228,1 0 0,-5-4 1,0 0-1,2 1 1192,1 1 0,1-3 0,1-2 0</inkml:trace>
  <inkml:trace contextRef="#ctx0" brushRef="#br0" timeOffset="40">24048 7615 8477,'2'-12'399,"2"-1"1,-3 5 0,3 0 0,-4-1 0,-4 1-70,-4 0 0,-3 5 0,-2-1 1,1 3-1,0 1-254,-1 0 0,5 1 0,0 2 1,-1 2-1,1 2 0,1 3 1,2 1-1,1 1 0,-1 1 1,1-1-1,2 0-96,0 1 0,2-1 0,2 1 0,2-1 0,4 0-52,3 1 1,-3-6 0,0-3 0,2-3 0,1-2 63,2-3 1,-2 1 0,-2-5 0,-1-2-1,2-1 1,0-1 0,-2-1 360,-4 1 1,2 4-1,-2-1 1,-1 0-1,-2-2 1607,-1-2 0,1 6-661,3 3-1118,-2 3 0,3 2-223,-5 3 0,2 3 70,2 6 0,-3-1 0,3 0 0,-2 1 1,-2-1-1,0 1 0,0-1 0,1 2-4,3 2 0,-2-2 0,3 3 0,-1-4 0,0 0 0,1-1-238,0 1 0,-2-1 1,5 0-1,0 1 0,-1-1-851,-3 1 0,2-5-696,-2 0 1,2-5 1760,-2 1 0,3-3 0,5-1 0</inkml:trace>
  <inkml:trace contextRef="#ctx0" brushRef="#br0" timeOffset="41">12005 9451 8085,'2'-11'348,"2"2"1,-1 0-1,5 5 1,2-1 0,1 1-1,1 0 1,2 0 0,1 0-1,3 0 1,1 0-1,2-1-362,-2 1 1,5-4 0,-4 4 0,2 1-1,0 2 1,-1 1 0,0 0 0,-2 0-1,-2 0 1,-4 0 13,0 0 0,-1 5 0,1 2 0</inkml:trace>
  <inkml:trace contextRef="#ctx0" brushRef="#br0" timeOffset="42">12067 9587 8189,'-6'6'1229,"1"-5"1,10 3 439,3-3 1,7-5-1434,2 0 1,-1-1 0,-2 2 0,1-1 0,2 1 0,-1 2 0,1-1 0,1-1-152,1-1 1,-3 0 0,4 4-1,-1 0 1,-1 0 0,1 0-1,-1 0-85,0 0 0,4-5 0,-3-2 0</inkml:trace>
  <inkml:trace contextRef="#ctx0" brushRef="#br0" timeOffset="43">13196 9265 9024,'-7'5'316,"2"2"1,5 7-1,0 1 1,0 4-1,0 3 1,0 4-1,0 1 1,1-1 0,3-1-1,3-2-155,0-2 0,3 2 0,-5-4 0,1 2 0,-1-2 0,-2 1 0,0-2-1337,1-1 1,-3 1-1,3-2 1176,-2 0 0,-2 6 0,0-3 0</inkml:trace>
  <inkml:trace contextRef="#ctx0" brushRef="#br0" timeOffset="44">13754 9599 8957,'2'-6'400,"2"1"0,4 4 0,3 1 0,1 0 0,2 0 0,3 0-19,3 0 1,4 0 0,2 0 0,2-1 0,2-2 0,0-1 0,2 1 0,-2 0-1043,1-1 1,-3 3 0,-3-5-1,0 2 1,-1 0 0,-4 0 660,-3-2 0,2 5 0,0-5 0</inkml:trace>
  <inkml:trace contextRef="#ctx0" brushRef="#br0" timeOffset="45">14064 9451 8083,'-15'-5'3336,"3"1"-2317,8-5 1,-2 13 0,6 0-928,0 6 1,0 2 0,1 0-1,4 1 1,1-1 0,3 2-1,-1 1-369,2 2 0,-3-1 0,1-3 1,1-1-1,1 0 0,0 1 1,-2-1-1,2 1 277,1-1 0,1 0 0,0 1 0</inkml:trace>
  <inkml:trace contextRef="#ctx0" brushRef="#br0" timeOffset="46">14945 9302 8062,'0'-13'471,"0"1"0,-2 1 0,-2 3 1,-3 5-1,-1 6 0,0 5 0,0 3 1,-1 1 76,1 1 1,5 3 0,-1 1 0,3-2 0,1 0 0,1 0 0,5 2-414,6-2 0,6-1 0,7-2 0,0 1 1,-1-1-1,1 0 0,-1 1 0,-4-1 1,-3-1-1,-3-1-308,-2-2-198,-5 0 0,-3 5 1,-9-1-1,-8 1 1,-5-2-1072,-1-3 0,-3 2 1088,5-6 0,-3 0 0,2-4 0,0 0 0,0 0 0,3 0 0,1 0-531,2 0 1,3-6 884,1-2 0,0-3 0,-5-1 0</inkml:trace>
  <inkml:trace contextRef="#ctx0" brushRef="#br0" timeOffset="47">14945 9376 8606,'11'-5'0,"-2"-2"635,0 0 1,-1-4 0,4 4 0,1-1 0,1-1 0,1 1 0,3 0 695,1 0 1,3 1-1316,7-2 0,-3 0 0,3 5 0,-3 0 0,-1-1 0,0 1 0,-2 2 0,-1 0 0,-2 2-564,-2 0 0,-2 0 0,-3 0 548,-1 0 0,6 0 0,1 0 0</inkml:trace>
  <inkml:trace contextRef="#ctx0" brushRef="#br0" timeOffset="48">15739 9277 10119,'1'11'297,"3"-3"0,-1 5 0,4-2 0,-2 4 0,-1 1 0,1 1 0,-1 1 830,-2 1 1,4 0-1220,-2 2 1,0 1 0,-4-5 0,0-1-1,0 1 1,0-1 0,0-1-1289,0-1 1380,-5-1 0,-2-1 0,-6 0 0</inkml:trace>
  <inkml:trace contextRef="#ctx0" brushRef="#br0" timeOffset="49">15974 9302 8050,'13'-9'123,"-1"1"0,0 1 0,1-1 0,-1 4 0,2 3 0,1 1 0,2 0 417,-2 0 1,-1 1-1,-2 3 1,0 6-1,1 3 1,-2 4-1,-3 0 1,-4-1-1,-2 2 1,-4 1-249,-2 3 0,-4-4 0,-7 0 0,-2-1 0,2-1 0,1-1 0,2-1 1,-1-1-1,2-1-284,3 0 0,3 1 0,5-1 0,0 1 0,2-1 1,5 0-1,7-1 0,4-1-478,4-2 0,6-5 1,2 1-1,2-2 0,2-4 1,2-2-1,0-4 470,-3-3 0,8-2 0,-2 1 0</inkml:trace>
  <inkml:trace contextRef="#ctx0" brushRef="#br0" timeOffset="50">16929 9351 8020,'6'-11'0,"2"2"884,3 0 0,3 3 0,1-4 0,3 3 1,1 0-1,2 2 0,-1-2 1117,1 0 1,4 4-1989,4-1 1,4-2 0,-3 2 0,1 0 0,0 0 0,0 0 0,-2 1 0,-5 2-1564,-2 1 1,-6 0-1,0 0 1550,-2 0 0,-2 0 0,1 0 0</inkml:trace>
  <inkml:trace contextRef="#ctx0" brushRef="#br0" timeOffset="51">16818 9562 9165,'13'-1'1120,"4"-3"0,-3 2 0,4-2 0,-2 1 0,2 1 1,1-2-1,3 1-917,2 1 1,1 1 0,-1-2 0,3-1 0,0 1-1,2 2 1,-1 1 0,-2 0 0,-1-1 0,1-2-5762,3-1 5558,-3 0 0,4-2 0,-5-1 0</inkml:trace>
  <inkml:trace contextRef="#ctx0" brushRef="#br0" timeOffset="52">18095 9079 8130,'-8'0'907,"1"1"1,0 3 0,0 4 0,-1 3-1,1 3 1,3 1 0,2 3-442,2 1 0,0 2 0,0 4 0,3 0 0,4 0 0,5-1 0,4 1 0,2-1 0,2-2-667,4-2 1,0-5 0,0 2-1,-2-3 1,-3-2 0,-1 1 0,-4-1-1,-4 0 43,-6 1 0,-3-5 0,-2 0 0,-3 1 0,-6-1 0,-4 0 0,-4 0 0,0-1-243,0-3 1,-2 2 0,2-2 0,0-1 0,0-2-1,3-1 1,1 0 0,3-1 0,1-2-1509,2-1 0,5-6 512,-1 2 1397,-3-3 0,6-7 0,-5-1 0</inkml:trace>
  <inkml:trace contextRef="#ctx0" brushRef="#br0" timeOffset="53">18083 9203 8754,'12'0'0,"2"0"0,1 0 0,1 0 0,1 0 0,0 0 762,-1 0 1,6 0 0,-1 0-1,4 0 1,2 0 0,2 0 0,-1 0-1,-2-2 1,-1-1-504,-1-1 1,1-4-1,-1 4 1,-2 0-1,-3 0 1,-1-2-1,-3 1 1,-1-1-1,-2 2-2140,1-2 1881,-1 5 0,1-10 0,-1 4 0</inkml:trace>
  <inkml:trace contextRef="#ctx0" brushRef="#br0" timeOffset="54">18876 9252 9069,'-7'13'893,"3"-1"0,3 0 0,1 2 0,0 1 0,0 3-696,0 2 0,0 2 1,0 5-1,0 2 0,-1-1 1,-2-2-1,-3-1 1,1-2-1,-2-1 0,1-3-1485,1-1 1,-3-1-1,2-5 1288,-1 1 0,-1-1 0,-4 0 0</inkml:trace>
  <inkml:trace contextRef="#ctx0" brushRef="#br0" timeOffset="55">19186 9227 10402,'9'-19'0,"-1"3"0,2 0 583,1 0 0,1 3 0,0 0 0,2 3 1,1 2-1,2 1 0,-2 3 0,-1 2 365,-2 2 1,5 0 0,-1 0-873,-1 0 0,-2 2 0,-3 2 0,-4 4 0,0 5 1,-3 2-1,-3 3 0,-4-1-1,-5 1 1,-3 3-1,-5-4 1,-2-1 0,-2 1-1,1-1 1,-2 1 0,0-1-1,1 1 134,4-2 0,4-1-658,0-2 0,6 1 1,3-1-1,3 0 1,1 1-1,1-1-1194,3 1 1,-1-1 1299,5 0 0,1 1 0,3-1 1,0-1-1,-1-1 0,-1-3 1,-3 0 277,-1 0 1,-2-3-1,-4 4 1,-2 0 0,-2 0-1,-4 1 1,-5 0 134,-3 2 0,1 2 0,-7-1 1,-3 1-1,-3-1 0,1 0 0,1 1-70,1-1 0,0 1 0,0-1 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6:19:17.294"/>
    </inkml:context>
    <inkml:brush xml:id="br0">
      <inkml:brushProperty name="width" value="0.09071" units="cm"/>
      <inkml:brushProperty name="height" value="0.09071" units="cm"/>
      <inkml:brushProperty name="color" value="#3165BB"/>
    </inkml:brush>
  </inkml:definitions>
  <inkml:trace contextRef="#ctx0" brushRef="#br0">7764 8272 8987,'8'-11'582,"0"3"0,-5-3 0,0 4 0,-6 0 0,-5 3-211,-3 3 0,-2 1 1,1 0-1,0 0 1,-1 1-1,1 3 0,-1 5 1,2 3-1,2 3 1,2 2-315,1-2 1,1 3 0,2 0 0,-1 0 0,1-1 0,2-1 0,1-3-1,1 0 1,3-1 0,5-1 0,2-1 0,1-3-307,0-2 1,2 4-1,1-5 1,3-2-1,0 0 1,2-2 0,-1 0-1,1 0 161,0 0 0,2-2 1,-4 0-1,0-4 1,0-1-1,-2-1 0,1 0 1,-1-1-1,-2 0 11,-4-2 1,-1-3 0,-5-1-1,-1-2 1,-1 2 0,-2 0-1,0 0 1,0-2 143,0 2 1,-5 1-1,-2 3 1,-2 3 0,-5 4-1,0 3 1,1 1 0,0 0-142,1 0 0,-5 0 0,1 0 0,0 0 0,4 1 1,2 2-1,2 2 0,-1 2-3351,-3 3 3425,0-5 0,0 6 0,-1-4 0</inkml:trace>
  <inkml:trace contextRef="#ctx0" brushRef="#br0" timeOffset="1">7355 8198 8027,'0'-12'2138,"0"-1"-1618,0 1 1,0 6 0,1 6-1,3 8 1,3 6 0,1 4-1,1 1 1,0 4-224,2 0 1,-3 2-1,1-2 1,-1-1-1,0-1 1,-1 0-1,0-2 1,-1-1-747,-1 0 0,1-5 0,-4 4 1,2-3-1,-1-2 0,-1 1 1,-2-1 448,0 0 0,0 1 0,0-1 0</inkml:trace>
  <inkml:trace contextRef="#ctx0" brushRef="#br0" timeOffset="2">7119 8272 9880,'0'-12'668,"0"0"1,0 6 0,1 6 0,2 7 0,3 4 0,-1 1 0,2 2-417,0 3 1,0-2 0,2 4 0,0 0 0,-1-1 0,0 2 0,-1-2 0,0 1 0,-1-1-550,-1 0 1,1 0 0,-4-3-1,2 1 1,-1 1 0,-1-1-1,-2 1 1,0-2 296,0-1 0,0 4 0,0 1 0</inkml:trace>
  <inkml:trace contextRef="#ctx0" brushRef="#br0" timeOffset="3">6871 8310 8088,'0'-13'359,"0"1"0,0-1 0,-1 2 1741,-4 3 1,4 1 0,-3 6-1753,2 1 1,4 3-1,1 9 1,1 2-1,0 1 1,0 3-1,2 0 1,-1 1-1,2-1 1,-2 1-261,1 1 0,4-1 1,-3 3-1,1-1 0,-1 1 1,0 1-1,-2 2 0,1 0-239,-4-1 1,0 3 0,-2 0 150,0 2 0,-6 6 0,-1-4 0</inkml:trace>
  <inkml:trace contextRef="#ctx0" brushRef="#br0" timeOffset="4">6437 8384 7989,'0'-12'327,"0"-1"1,1 1-1,2-1 1,1 1-1,-1 0 1,-2-1 1787,-1 1-1834,0 5 0,-5 1 1,-4 6-1,-2 0 1,-1 0-135,0 0 1,3 2 0,1 0-1,0 4 1,0 1 0,-1 3-1,1 2 1,0 3-107,-1 2 1,5 1 0,-3-3 0,2 3 0,2 0 0,2-1 0,1-1 0,0-3-165,0 0 1,1-1 0,3-1 0,5-1 0,2-2 0,1 0 0,0-1 0,1-3 0,-1-2 0,1-1-157,-1 3 0,0-2 0,1 2 1,-1-3-1,1-1 0,-1 0 1,0-1-50,1-3 0,-1-3 1,-1-6-1,-1 1 0,-3 0 1,0-1-1,-2 1 0,1-2 220,-4-3 0,0 4 0,-4-5 0,0 1 1,-4 1-1,-1-1 0,-2 1 0,-4-1 189,-3 2 0,2 5 1,-3 2-1,2 0 1,0 1-1,-1 3 1,0 2-1,3 2 158,0 0 0,5 2-497,0 2 1,1 3-1,-3 5 258,2 1 0,5-1 0,-2 0 0</inkml:trace>
  <inkml:trace contextRef="#ctx0" brushRef="#br0" timeOffset="5">5978 8334 7260,'0'-12'0,"0"0"0,0-1 520,0 1 0,-1 3 0,-2 1 1,-3 0-1,1 0 0,-2 1-248,0 1 1,-1 2 0,-5 4 0,1 0 0,1 2-1,1 2 1,2 3 0,-2 2 0,-1 2 0,0 3 309,3 0 0,-2 1-517,6 1 1,-4 0 0,4 3 0,1-1 0,0-2 0,1 1 0,-3-1 0,3 0-135,0-3 1,2 0-1,2-1 1,2 1 0,4-2-1,3-2 1,2-2 0,-1-1-165,0-4 0,1 0 0,-1-2 0,1 0 0,0 0 0,2-2 1,3-2-1,0-3-460,0 1 1,0-6 449,-1 4 1,-4-3 0,4 0 0,-3 0 0,-2-1-48,1-6 1,-7 1 265,-1 1 0,-4 2 0,-1 2 1,0-2-1,0-1 0,-1-2 1,-2 2-1,-3 1 56,-1 2 0,1 3 0,-4 3 0,2 0 1,-2 3-1,-1 2 0,-1 1-80,-1 0 0,1 0 0,-2 1 0,-1 3 1,-2 3-1,2 2 0,0-1 48,-2 2 0,4 1 0,-5 1 0</inkml:trace>
  <inkml:trace contextRef="#ctx0" brushRef="#br0" timeOffset="6">5445 8297 8035,'0'-8'45,"-2"1"1,-1 0 0,-1 0-1,2-2 535,0-2 1,-3-2 0,-4 2 0,-2 3 0,-1 4 0,0 4-393,-1 4 1,1 3 0,-1 7 0,1-1 0,1 2 0,1-1 0,3 1 0,1-1-1,-1 1-150,-3 2 0,5-2 0,-1 4 0,2-1 1,0-3-1,0 1 0,-1-1 0,1 1-45,2-1 0,0-1 0,2-1 0,0-1 0,0 0 0,0 1 0,2-1 0,2-1 0,3-1-136,-1-2 0,6-4 0,-4 3 1,3-1-1,1-4 0,2 0 0,1-2 1,2 0-576,-2 0 0,3 0 566,-2 0 1,5-6 0,-5-1 0,1-1 0,0 0 0,-1-2-197,-1-1 1,-5-1 373,-2-1 1,-1 1 0,1-2 0,-4-1 0,-2-1 0,-2 0-30,0 3 0,-2 0 0,0 1 1,-4-1-1,1 1 0,-2 0 1,0 1-1,-1 1 0,-1 3 17,1 2 0,0-4 0,-5 5 0,1 1 0,0 1 0,-1-1 0,1-1 0,-1 1-127,1 2 0,-5 1 1,1 1-1,1 3 1,1 3 112,2 0 0,-1 9 0,1-2 0</inkml:trace>
  <inkml:trace contextRef="#ctx0" brushRef="#br0" timeOffset="7">5011 8210 8104,'0'-8'110,"0"0"1,0-2 185,0-1 0,0-1 0,-2 1 0,-1 1 0,-2 3 0,-2 2 0,-3 2 0,-1 2-157,-1 1 1,-2 1-1,-1 2 1,-2 2-1,1 2 1,-1 1-1,-1 1 1,1 0-1,-1 4 1,2 2-170,3 0 0,0 3 0,1 0 0,0 1 0,-1 2 0,2-1 0,1 0 0,4-1 1,-1-1-1,1 0 0,1-3 94,2-1 1,1-2 0,2 1-1,0-1 1,2 0-62,2 1 1,2-5 0,3-1-1,-1 0 1,2-2 0,1 1-1,2-3 1,0-2-5,4-1 0,-2 0 0,4 0-53,-1 0 0,3 0 1,-3-1-1,0-4 1,1-1-1,-1-3-350,0 1 1,0 0 310,-2-5 1,-2 1-1,3 0 1,-4-1-1,-2 1 1,-1-1-1,-3 1-311,-2 0 386,0-1 1,-5 1 0,-2-1 0,-1 1 0,-2 1 0,-2 1 199,-3 2 1,-1 1-133,-1-1 1,0-2 0,-1 6 0,1 0 0,-1 0 0,1 0 0,0 1-21,-1 2 0,-3 1 0,-1 0 0,1 0 0,-1 0 0,0 1 1,1 3-1,-1 4-30,1 3 0,-6 2 0,3-1 0</inkml:trace>
  <inkml:trace contextRef="#ctx0" brushRef="#br0" timeOffset="8">4304 8272 8060,'7'-1'42,"-2"-2"1,-1-2 0,2-1 0,-1-1-1,1 0 637,-4-2 1,4 2-1,-2-1 1,-1-2-518,-2-1 1,-6 4 0,-4 3 0,-2 3-1,-1 1 1,0 0 0,-1 0 0,1 1-1,-1 3-24,1 4 1,-2-1 0,-1 1 0,-1 4 0,0 1 0,3 5 0,0 1 0,1 4 0,-1-1-76,1-2 1,4 2 0,1-4-1,1 0 1,4 0 0,0-3-1,2 0 1,0 1-467,0 0 0,4 1 320,0-5 1,5-4 0,-4-1 0,2 0 0,3-1-70,1-1 1,1-1 65,1-4 1,-1 0-1,0 0 1,1-1-1,-1-2 1,1-2-86,-1-2 0,0 0 0,1-3 0,-1 2 0,1-2 0,-1-1 0,-1-1 0,-1-1-70,-2 1 0,-1 0 1,1-1-1,-4 1 0,-2-1 1,-2 1-1,0 0 210,0-1 0,-2 1 0,-2-1 1,-4 1-1,-3 0 0,-2 1 1,2 1 144,3 2 1,-3 5-1,4-3 1,-1 2 0,0 0-1,-2 1 1,-1 2-160,-1 1 1,-1 4 0,2 2 0,2-1 0,0 2-1,0 0 1,-2 3 44,-2 1 0,1-5 0,-1 0 0</inkml:trace>
  <inkml:trace contextRef="#ctx0" brushRef="#br0" timeOffset="9">3746 8285 8160,'0'-9'7,"0"1"1,0 4 0,0-4-1,0-2 1,-2 1 290,-2 0 1,1 4 0,-5 5 0,-2 0 0,-1 0-1,-1 0 1,-1 1 0,1 3 0,0 3 0,-1 1 0,1 1-126,-1 0 0,2 2 1,2 0-1,2 0 1,0-1-1,2 2 1,-2 1-102,0 2 0,4 0 1,-1-1-1,2 1 1,2 2-1,0-2 0,0-1 1,2-2-94,2 0 1,-1 1 0,5-1 0,2 1 0,1-2 0,1-2-1,0-2-144,1-1 1,-1-1-1,1-2 1,-1 1 0,0-1-1,1-2 1,-1-1-1,1 0-58,-1 0 0,1-1 0,-1-2 1,0-2-1,1-2 0,-1-2 0,-1 1 1,-1 0 200,-2-2 0,-1 3 0,3-1 0,-4-2 0,0-1 1,-3-1-1,-2 0 0,-1-1 0,0-1 20,0-2 0,0 6 0,0-2 1,0 1-1,0 0 0,-1 0 0,-2 1 1,-3 3 13,0 2 0,-3-4 0,-2 4 0,2-1 0,0 0 0,0 0 0,-2 0 0,-2 4 59,1 0 1,4-2 0,-1 0 0,0 1 0,-2 2 0,-2 1 0,1 0 50,-1 0 0,5 0 0,0 0 0,-2 0 0,1 1 0,-1 2-61,2 1 0,4 2-458,-5-2 0,7-1 0,-3 5-1691,4 2 2088,1-5 0,6 6 0,0-4 0</inkml:trace>
  <inkml:trace contextRef="#ctx0" brushRef="#br0" timeOffset="10">3175 8347 8219,'8'-4'66,"-1"-2"1,0 1-1,-1-2 1,-1 0-1,-1-1 1,0-1-1,0 1 357,-1-2 0,-1 3 0,-4 1 1,-1-1-1,-2 1 0,-2 1 17,-3 2 0,-1 2 1,-1 1-441,0 0 1,-2 4 0,-1 1 0,-2 2 0,2 3 0,1-1 0,0 2 52,-2 2 0,2-4 0,-2 8 1,2-3-1,1 0 0,1 1 1,0 1-1,1-1-34,2-1 1,-2 3 0,4-1 0,0-1-1,3-1 1,3-1 0,1-1 0,0 0-50,0 1 0,0-5 0,1-1 0,2 0 0,3-2 0,0 1 0,4-3 0,1-1-18,2 3 0,-1-4 0,0 3 0,1-3 1,-1-1-1,1 0 0,-1 0 0,0-1-62,1-3 1,-1 1-1,1-4 1,-1 0 0,-1 0-1,-1-2 1,-2-1-1,2 1 1,-1 0-22,-1 0 0,2-2 0,-6-2 0,-1 1 0,-2-1 0,-1 1 83,0 0 0,0-1 0,0 1 0,-1-1 0,-3 2 0,-3 2 0,-1 2 20,-1 1 1,1-3 0,-4 2 0,-1 0 0,1 3 0,0 2 0,-1 2 165,1 0 0,-1 0 0,1 0 0,0 0 0,-1 0 0,2 2 30,3 2 0,-2-1 0,5 4-1325,-2-2 1157,4 5 0,-2-3 0,5 5 0</inkml:trace>
  <inkml:trace contextRef="#ctx0" brushRef="#br0" timeOffset="11">2443 8111 8125,'-7'-5'591,"2"2"0,5-3 1,0 5-194,0 6 1,0 5-1,0 4 1,0 2-1,0 5 1,0 3 0,1 0-1,2 3 1,3 1-105,0 6 1,-3-4-1,3 0 1,-2-1-1,1 0 1,1-3 0,-1-2-1,-1-4 1,1 1-208,-1-2 0,1 3 0,-2-5 0,1-2 0,0-1 0,0-2 0,1 1-66,-3-1 1,0 0-1,-1-1 1,2-1-1,1-2 414,-1 2-923,-2-4-969,-1-6 1,0-7-2779,0-6 4235,0 6 0,0 2 0,0 5 0</inkml:trace>
  <inkml:trace contextRef="#ctx0" brushRef="#br0" timeOffset="12">1054 8297 8439,'0'-8'520,"0"0"0,0 3 0,0-3 0,2 0-366,2 1 1,3-3-1,5 5 1,0-1-1,1 1 1,-1 1-1,1 0 1,-1-2 0,0 1-1,2-2-31,3 0 0,-2 4-497,6-1 0,-6-2 1,3 1-1,-2-1 1,1 1-1,-2 1 1,-1 0-1787,-2-1 2160,0 1 0,1 4 0,-1 0 0</inkml:trace>
  <inkml:trace contextRef="#ctx0" brushRef="#br0" timeOffset="13">1054 8471 8324,'14'0'-16,"1"-2"0,2 0 0,-2-2 1,-1 1 30,-2 1 1,5-2-1,0 0 1,1 0-1,0 0 1,-1 0-1,-1 1 1,1 2-1,-2 1 123,-1 0 1,-6-5 0,0 1 0,2 2 0,1 0 0,1 2 0,1 0-715,-1 0 0,1 0 576,-1 0 0,6-5 0,1-2 0</inkml:trace>
  <inkml:trace contextRef="#ctx0" brushRef="#br0" timeOffset="14">2245 7938 9103,'-4'-9'0,"-2"2"0,-1 2 0,-2 2 456,-2 2 0,-7 1 1,-3 1-1,-2 3 0,-2 4 1,0 5-1,0 3 1,0 6-1,2 6 1216,2 5-1479,-2 3 1,10 7 0,0 3 0,4 5 0,4 3-1,2-1 1,3-4-240,4-3 1,7-4-1,7-4 1,2-1-1,3-1 1,3-3-1,3-4 1,0-3 0,0-1-1,1-2-335,2-2 1,-3-3 339,4-6 1,-5-4 0,-1-1 0,-3-1 0,-4-4 0,1 1 41,-2 1 0,0-2-20,-2 2 1,-7-3 0,2-1 0,-1-1 0,0-2-1327,1-1 1,-3-4 1344,-1 4 0,-5-6 0,2 3 0</inkml:trace>
  <inkml:trace contextRef="#ctx0" brushRef="#br0" timeOffset="15">8359 7888 8275,'-7'-7'747,"-2"-4"0,5 3 0,2-2-285,5 2 1,4 4 0,5 8 0,2 3 0,1 2 0,3 2 0,0 3 0,1 1-242,1 3 1,-1 0 0,3 6-1,-1-1 1,-1 3 0,0 2 0,-3 2-1,-1 2 1,-3-1-523,-2-2 0,-6 2 181,-1-2 1,-4 4-1,-4-4 1,-6 0 0,-5-2-1,-6-1 1,-1-2 0,0-1 21,1 1 0,1-4 0,-5 0 0,1-3 1,4 0-1,2 0 0,1-1 0,1-1 0,1-1 147,1-2 0,3 1 1,1-2-1,2-2 1,0 0-1,-1-1 0,2 0 198,2 1 1,-5-7-494,2 2 0,2-8-449,2-4 695,3 3 0,1-6 0,0 4 0</inkml:trace>
  <inkml:trace contextRef="#ctx0" brushRef="#br0" timeOffset="16">8793 8632 9560,'0'-12'556,"2"3"1,2 2-1,4 2 1,3 1 0,1 0-1,1 0 1,-1-1 0,2 1-195,3 0 1,-4 0 0,5 3 0,-1-2 0,-1-1 0,0 1 0,-3 2-270,0 1 1,-5 0-1,0 0 1,1 1-1,-1 2 1,-1 2-337,-2 2 0,-1 1 71,-4 5 1,0-5-1,-1-1 1,-2 0-1,-2 0 1,-1 2-85,1 2 1,-5 0 214,2-2 0,1 2 0,0-3 0,0 3 1,0 1-1,-2 1-16,-3-1 1,1 1 66,3-1 1,-3-4-1,3 1 1,-2 0 0,1 2-1,0 2 28,0-1 0,3-4 0,1-1 0,1 0 2,-1 0 1,3 0 0,6 1 0,4-4-1,3-2 1,1-2 0,1 0 0,-1 0 7,1 0 0,-1 0 0,0 0 1,1 0-1,1 0 0,1 0 1,1 0-1,0-2 2,-3-2 1,0 3 0,-1-3 0,1 2 0,-1 2-1,0-1 1,1-2 18,-1-1 1,1 0-1,-1 4 1,0 0-675,1 0 543,-6 0 1,-3 0 0,-8 0 106,-5 0 0,2 0-393,-1 0 1,0 0 0,-4 0 0,-1 0 0,1 0-1935,-1 0 2282,6 0 0,-4 5 0,5 2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6:37:58.306"/>
    </inkml:context>
    <inkml:brush xml:id="br0">
      <inkml:brushProperty name="width" value="0.09071" units="cm"/>
      <inkml:brushProperty name="height" value="0.09071" units="cm"/>
      <inkml:brushProperty name="color" value="#3165BB"/>
    </inkml:brush>
  </inkml:definitions>
  <inkml:trace contextRef="#ctx0" brushRef="#br0">4217 8322 8010,'-13'1'0,"0"2"0,-3 3 0,-1 1 328,-3 2 1,0 2 0,-5 2 0,0-1 0,-3 2 0,-3 2 0,-5 4 0,0 0 138,2 1 0,2 0 0,0 3 0,6 3-420,4 2 0,11-3 1,0 4-1,4-1-237,4 0 0,7 4 0,6-4 0,4-2-121,2 0 1,6-8 0,-1-3 0,3-2 208,0-1 1,-3-2 0,-2-2 0,-1-2 96,-3-1 0,-1 3 36,-1 0 0,-7 2 0,-3 1 1,-6 0-85,-5 1 1,-8-1 0,-5 2-1,-4 1-154,-4 2 1,-2-1-1,-7-2 1,2 1-206,3 2 0,-1-1 0,5-3 0,3-1-400,4 1 0,0-1 812,5 0 0,-5-5 0,3-1 0</inkml:trace>
  <inkml:trace contextRef="#ctx0" brushRef="#br0" timeOffset="1">4353 8830 7800,'-7'13'217,"-4"-1"0,3 2 0,-2 1 1,1 2-1,0-1 0,1 1 0,1-1-18,3 0 1,3-1-1,1 0-158,0 1 0,1 0 0,3-8 0,5-3 29,2 1 0,7-5 1,1 2-1,1-4-62,1-4 1,-2-4 0,4 2 0,-4-1 0,0-2-219,0-4 1,-3 2-28,0-5 1,-4 3 0,-2 2 0,-3-2-1,-1-1 72,-4-1 0,0-1 0,-4 5 1,-2-1-136,-4 1 0,-9-1 0,-3 2 0,-4 2 143,-1 1 1,1 5 0,-1-1 0,0 2-1,0 2 0,6 0 157,2 0 0,4 6 0,0 1 0</inkml:trace>
  <inkml:trace contextRef="#ctx0" brushRef="#br0" timeOffset="2">4949 8148 8038,'-5'-12'586,"1"0"1,-5 5-171,0 3 1,2 2 0,1 4-263,0 2 0,-4 8 0,2 9 0,-2 2-44,2 2 0,-1 9 0,4 5 1,3 2-1,-1 3 0,0 2 1,-2 5-1,-1 5-26,1 5 1,-4 7-1,4 0 1,-1 0-826,1-6 0,-3-8 0,3-13 1,3-8 290,0-5 1,2-13 0,0-3-1,2-2-89,2-3 1,-1-2 538,5-5 0,0-5 0,5-2 0</inkml:trace>
  <inkml:trace contextRef="#ctx0" brushRef="#br0" timeOffset="3">5122 8682 9845,'0'16'0,"-1"2"230,-3 1 1,2 2 0,-2 2-1,3 0-174,1-3 0,0-5 0,0 2 0,0-3-41,0-2 372,0 0-228,0-5 1,1-1-179,3-6 0,3-1 0,6-2 0,-1-3 40,0-1 0,1-1 0,-2-4 0,-2-1-455,0 1 1,-1-1 0,4 2 0,1 3 260,-1 4 1,-4 3 0,1 1 218,0 0 1,2 1-1,2 5-49,-1 6 0,-4 2 0,-1 5 0,-1 0-33,-3 1 1,2-4 0,1 3 0,-1-1 7,1-2 1,-2-7 0,-3-2-4,3-1 0,-1 2-67,5-4 0,-4-1 0,3-7 0,0-3 25,0 0 1,0-4 0,3 1 0,-2-4-211,2-2 0,5-6 1,1 0-1,1-6 131,1-5 1,-3-3 0,4-4 0,0-2 72,1-4 1,-1-5 0,3 6 0,-3-2 156,-1 1 1,3-6 0,-4 2 0,-2-2 195,-2-3 1,-1 4 0,-3-2 0,-2 7-44,-1 4 1,-2 9 0,-4 6 0,0 5 1244,0 5-1245,0 3 0,-6 9 0,-2 6 0,-3 9-117,-2 5 1,5 18 0,0 4 0,0 10 17,1 7 1,-3 9 0,6 5 0,1-5-256,2-1 1,1-1-1,1-2 1,3-4-245,5-5 1,-2-9 0,1-1 0,1-5 107,2-7 0,2-1 0,-2-4 0,-1-2-612,-2-5 0,-1-6 871,1-2 0,3-5 0,-4 2 0</inkml:trace>
  <inkml:trace contextRef="#ctx0" brushRef="#br0" timeOffset="4">5556 8508 7950,'-11'-1'226,"3"-4"0,-2 3 28,6-7 0,6 3 0,6-4 0,3 3-153,1 2 1,6-1 0,1 3 0,2-2-336,0-2 1,1 3-1,5-3 1,4 0-17,0 0 1,-3 3-1,1-3 1,-3 2 249,-1 2 0,0-4 0,0 0 0</inkml:trace>
  <inkml:trace contextRef="#ctx0" brushRef="#br0" timeOffset="5">6152 8558 8057,'-13'12'473,"2"0"0,3 1-248,4-1 1,-2 1 0,2 0 0,0 3 0,0 1-99,0 3 0,0-4 1,4 4-1,0-1-1095,0 0 1,0-4-363,0 2 1330,0-3 0,0-7 0,0-2 0</inkml:trace>
  <inkml:trace contextRef="#ctx0" brushRef="#br0" timeOffset="6">6152 8223 8113,'0'-13'572,"0"8"-987,0 5 1,0 5 414,0 8 0,0 5 0,0 1 0</inkml:trace>
  <inkml:trace contextRef="#ctx0" brushRef="#br0" timeOffset="7">6325 8533 8524,'0'12'0,"0"1"360,0-1 0,0 0 1,0 1-1,0-1-337,0 1 1,0-1 0,0 0 0,0 1-257,0-1 0,2-5 1,0-1-1,4-2 246,1 0 0,0-1 0,2-7 0,0-3 60,0 0 0,2-4 0,2 2 0,-2-2-53,-3-1 1,3-5-1,-4 1 1,1 1 15,0 1 0,-4 2 0,3-1-9,-1 1 1,-3 1 0,-6 1 0,-3 3-42,-1 2 1,-2-4 0,-6 4-1,-2-1-126,2 1 1,1 1 0,2 4 0,-1 0-151,1 0 1,4 0 0,1 1 49,1 3 240,2-2 0,-1 9 0,-2-4 0</inkml:trace>
  <inkml:trace contextRef="#ctx0" brushRef="#br0" timeOffset="8">6648 8483 7933,'0'8'1756,"0"1"-1651,0-7 1,0 10 0,0-4 0,0 3 0,0 1 0,0 1-133,0-1 0,0 0 0,0 1 91,0-1 108,0-5 0,0-3-41,0-8 1,5-3 0,3-5 0,2-1-12,-2 1 0,6-5 1,-4 1 91,-1 1 0,4 1-81,-1 2 0,3-5 16,-6 1 1,2-1 1,1 5 1,-4-1-528,1 1 203,-7 5-27,9 1 1,-8 6 0,5 0 0,1 2 0,-1 3-1,0 6-277,2 4 1,1 3 0,1-1-1,1 4-201,-1 2 93,1 2 0,3-5-62,1 1 649,5 0 0,2-2 0,8-1 0</inkml:trace>
  <inkml:trace contextRef="#ctx0" brushRef="#br0" timeOffset="9">8223 8434 7928,'-7'-13'0,"0"5"0,3 0 172,2 5 0,-4-3 78,1 6 29,4 0 0,-4 7 0,5 4 0,-2 6 0,-1 2 1,-1 3-1,2 2-29,0 0 0,2 1 0,0 0 0,0-2-274,0-2 0,2-3 0,0-6 1,2 1-37,-1-1 0,4-5 1,1-3 92,3-2 1,2-6-1,1-3 1,1-3-50,1-4 1,1-1 0,-3 1-246,2-2 0,-2 2 116,2-3 0,-2 4 0,-1 2 0,-2 1 0,-2 3 0,0 2 75,0 2 0,-3 3 0,-2 4 0,-1 4 0,-1 3-18,2 2 1,1 5 0,-5 1 0,-2 0 36,-2-2 1,3 1 0,-5-2 12,1-1 146,3-6 1,-2-9-140,8-9 1,3-3 0,4-3-1,-1-2 1,-2 1 32,2-2 1,2 4 0,3-4 0,2 1 36,-2 1 0,-1-1 1,-2 6 124,1 3 0,0-2 0,3 6 84,0 2 1,1 0-346,-5 2 142,0 0 12,1 11 0,-1-3-295,1 9 0,-2 2 109,-3 2 0,3-2-273,-3 2 195,-2 0-172,5-2 0,-10-1-365,3-6 1,-2 1 743,-2-1 0,0 0 0,0 1 0</inkml:trace>
  <inkml:trace contextRef="#ctx0" brushRef="#br0" timeOffset="10">8136 8049 7260,'1'-11'0,"3"3"0,5 4 0,2 8 0,1 3 0</inkml:trace>
  <inkml:trace contextRef="#ctx0" brushRef="#br0" timeOffset="11">9909 7913 9217,'0'-13'521,"0"1"0,0 6 0,0 6-1,-1 9 1,-2 7-202,-1 9 0,0 5 0,4 9 1,0 2-594,0 5 0,0 7 0,-1 5 0,-2 2-237,-1-3 0,-2 3 0,2-7 0,-4 0-209,-3-2 1,-3-3 0,-1-2-1,-2-7 720,2-4 0,-4-5 0,0-5 0</inkml:trace>
  <inkml:trace contextRef="#ctx0" brushRef="#br0" timeOffset="12">9575 8421 7902,'0'-12'0,"0"-1"0,5 5 0,3 1 0,5 2 513,3 2 0,-1 2 0,5 1 1,-1 0-192,0 0 1,3 0 0,6 0 0,2 0-567,2 0 1,-3-2-1,3-2 1,-2-4-1,-1-5-445,1-3 0,-4-3 0,3-6-154,-3 0 1,3-5 842,0-3 0,6-9 0,-3-2 0</inkml:trace>
  <inkml:trace contextRef="#ctx0" brushRef="#br0" timeOffset="13">10480 7789 8673,'0'13'298,"0"4"1,-6-2-1,-2 6 1,-1 1 146,0 1 0,-2 3 0,4 3 1,-1 6-158,0 5 0,0 4 0,-5 7 0,1 0-276,-1-1 1,0 5 0,-3-11 0,-1-4-124,-3-4 1,5-10 0,-1-1-1,3-8-73,5-3 1,1-6-22,3 1 1,7-8 0,-2-1 0,4-7 74,5-4 1,5-1-1,2-1 1,-2 1 10,-1 0 0,0-1 0,1 1 1,1 1 47,-1 2 1,-1 0 0,0 5 0,1 1 116,2 2 1,-1 2 0,-3 3 21,-1 4 1,0-1-1,1 0-76,-1-1 0,1-2 0,-1-4 0,0 0-96,1 0 0,-1 0 0,2-2 1,1 0 50,2-2 1,-1-6 0,-3 3 0,-1-1 55,0-1 0,1 3 0,-2-4 1,-2 3-16,0 2 0,-5-4-39,4 5 1,-6 0 24,-2 4 1,-6 1-1,-6 3 1,-1 5-22,1 2 0,-1 1 0,1 1-147,0-1 1,1 0 0,2 1-341,5-1 1,8 1 0,6-2 533,5-3 0,15 3 0,9-4 0</inkml:trace>
  <inkml:trace contextRef="#ctx0" brushRef="#br0" timeOffset="14">11745 8235 7884,'0'-12'70,"-4"3"1,-2 3 0,-1 0 203,-2 3 0,2 3 0,-1 6 0,-1 8 0,1 8 1,0 7-1,-2 1 0,-1 2-139,-1-1 0,-1-3 0,1 1-252,0-3 1,-1-7 0,2-2 280,3-3-165,2-2 1,8-11 0,2-5 0,4-5-120,3-4 1,3-1 0,1-1 0,3-1 14,1 1 0,-2-3 0,2 0 1,-1 0 123,-3 0 0,-1-3 1,-2 5-1,1 1 1,-1 2 214,1 5 0,-5-2-179,0 6 1,-5 5 0,1 9 0,-1 5-64,1 6 1,-3 2-1,3 2 1,-1 0-55,1 0 0,-2 0 1,3-2-1,1-2-32,2-5 1,3-2-1,3-3 1,2-3-411,5-4 383,2-2 51,2-2 198,-5-6 0,3-1-190,-4-5 149,6 0 35,-6 5-167,5-10-127,-10 9 0,3-10 181,1 6-28,-4-6-100,10 4 0,-11-10 59,4 4 1,-3-4-200,-2 0-4,1-1 164,-7 0 172,5 6 0,-9-3 0,2 5 113,-3 2 1,-6 7 0,-3 4 0,-3 4-50,-2 4 0,-3 8 0,-2 9 0,-2 4-30,-2 3 0,4-1 1,2 2-1,2-3-23,2-1 1,1-2 0,2-1-1,5-3-270,3-1 0,1-1 0,1-6 184,3-3 0,3 2 0,6-6 0,-1-3 58,0-4 1,1 1-1,1-7 1,2 0-64,5-2 1,-2-6 0,0 1-1,1-1-119,-1-1 0,-2 3 0,3-6 0,1-1-52,-2-1 0,5-2 1,-4-1-1,4 0 129,1 1 1,-2 3 0,-1 10 0,-3 1-93,-1 2 0,-1 4 1,-5 6 740,1 3-242,-1 3-192,-5 6 385,4 4-286,-10 3-37,10-1-182,-9 4 1,3-5-292,-5 3 182,6 2 141,-5-9-12,5 4 11,-6 0-132,0-4-549,0 4 263,0-6 160,0 1-210,0-1 1,0 0-141,0 1 0,0-1-91,0 1 622,0-7 0,0 0 0,0-6 0</inkml:trace>
  <inkml:trace contextRef="#ctx0" brushRef="#br0" timeOffset="15">12787 8186 7881,'-13'0'634,"1"0"-317,5 5-158,-9 2 19,13 5 1,-18 2-1,9 3 1,-3 3 286,-3 4-391,4 1 1,-10 5-620,4 3 260,2-3-182,-6 1 403,11-7 1,-9 5 0,5-1-1,2-3 1,3-5 63,3-2 0,4-1 0,5-5 0</inkml:trace>
  <inkml:trace contextRef="#ctx0" brushRef="#br0" timeOffset="16">13295 7441 8309,'-12'6'2245,"0"6"-1833,-1 8-192,1 4 265,-1 7-300,1 6 0,-1 11 0,1 9-271,0 3 0,-1-5 208,1 7 0,-1-1-396,1 5 1,-2-2-956,-2 2-1806,2 3 2373,-4-11 0,6 1-761,-1-14 830,1-2 700,-1-11-107,1-2 0,5-11 0,2-1 0</inkml:trace>
  <inkml:trace contextRef="#ctx0" brushRef="#br0" timeOffset="17">12936 8099 7870,'-13'-20'726,"1"4"-484,5 2-21,1 7 1,6-4 742,0 3-596,0 2-166,6-5 65,1 10-54,11-10 1,1 10-54,11-10 0,2 8 67,5-5 0,2 3-1593,2-3 659,3 0-718,6-4 1425,5-1 0,13 1 0,-31 5 0,1 1 0</inkml:trace>
  <inkml:trace contextRef="#ctx0" brushRef="#br0" timeOffset="18">14846 8223 8801,'-13'12'1024,"1"6"1,-1 0-452,1 3-482,-6 2 1,4-4 0,-2 6 0,2-1 0,2-2 0,-1-3 224,1-1-906,5-2 422,1-3 1,6 3 0,0 1-566,0-2 613,0-1 76,0-2-37,0 1 35,0-1 165,0 0-164,0 6 1,-7-4 0,-4 3 0,-4-4 44,0 0 1,-4-2 0,0-1-1,-2-4 794,0 0-902,6-2 0,-7-4-716,5 0 623,1-5 0,4-2-1730,5-6 1931,1 1 0,6-6 0,0-1 0</inkml:trace>
  <inkml:trace contextRef="#ctx0" brushRef="#br0" timeOffset="19">15292 7615 7885,'0'4'637,"0"9"1,4 9 0,0 7 0,0 4 0,1 4-276,-1 4 0,4 2 1,-4 4-420,-1-2 100,4 12-281,-6 1 1,2-23 0,-2 1-540,-5 30 195,2-29 1,-3-2 454,-13 23-1,5 3 242,-11-17 8,5-2-736,-6-4 718,6-12-1533,1-3 450,0-5 441,10-10 538,-9 3 0,10-11 0,-5 0 0</inkml:trace>
  <inkml:trace contextRef="#ctx0" brushRef="#br0" timeOffset="20">15565 8235 7891,'7'-7'0,"-2"2"0,-5 5 0,0 1 1413,0 3 1,0 5-52,0 7-893,0 3-168,0 6 1,-5 0-656,-3 0 1,1 0 61,-2-1 1,0-3-1304,-8 0 852,3-1 531,-3 0 1,4 0-1457,1-7 716,-1 2 476,6-14 476,-4 5 0,10-12 0,-4-1 0</inkml:trace>
  <inkml:trace contextRef="#ctx0" brushRef="#br0" timeOffset="21">15615 7851 8267,'-7'0'1198,"1"0"-1004,6 0-1097,0 0 442,6 5 461,-5-3 0,16 9 0,-4-5 0</inkml:trace>
  <inkml:trace contextRef="#ctx0" brushRef="#br0" timeOffset="22">16049 8173 7858,'-13'0'1317,"1"0"-965,-1 0 1,1 0-141,-6 6-32,4 1 0,-5 5 0,3 2 16,-5 2 1,-1-1 0,0 5-1,1-1-140,-1 0 0,4-2 0,2 2 0,3-1 422,5-3-420,2-1-551,6-2 449,6-5-62,1-1-6,5-6 137,6 0 55,1 0-166,6-6 139,0-1-29,5-11-450,-3 5 193,8-11 7,-8 5 245,8-11 1,-3-3-390,5-9 176,0 4 97,1-11 0,-1 11 0,-1-5 0,-2 0-126,-1-2 1,-4 1-58,4-2 0,-5 0-138,1-8 0,-7-5 267,-2-4-1223,-4-1 1490,2 13 1,-6-3-128,0 9 0,-1 2 1,-2 7 109,-5 3 1,-3 8 0,-2 10 316,-3 5 1,-3 6 0,-7 10 0,-1 6 895,-2 7-1126,-5 10 1,7 6 3,-6 10 1,6 9-792,7-20 1,0 2 582,0-1 1,2 1 10,0 6 1,-1 1-1,1-5 1,0-2-36,0 2 0,0-1 0,-1 32-150,3-7 0,2-10 49,2-2 80,6-9 100,6-4 0,3-6-42,6-7 1,-2-4-2,2-4 0,2-3 117,-2-5 0,3-3 0,0-5-74,1 0 0,0-1 1,0-5-1,0-5 529,-1-4 0,1-7 0,0 0-1716,0-5 694,0 0 210,-1-3 203,-4 5-129,3 1 1,-13 0-95,2 3 289,-8-2-101,2 9 553,-6-4-255,-11 6-71,2 5 0,-15 1 0,-1 8 0,-7 2 0,-4 4 500,-1 3 1,5 6 0,4 1-62,1 1 0,8 7-195,3 7-85,7-2-155,4 4-184,5-3 92,11 0-571,3-2-596,21 0 624,4-9 235,16 3-1033,-4-12 1239,10 0 1,-5-5 0,6-3 40,0-2 0,-1-6 0,-3 0 0,-3-1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8:00:29.622"/>
    </inkml:context>
    <inkml:brush xml:id="br0">
      <inkml:brushProperty name="width" value="0.09071" units="cm"/>
      <inkml:brushProperty name="height" value="0.09071" units="cm"/>
      <inkml:brushProperty name="color" value="#3165BB"/>
    </inkml:brush>
  </inkml:definitions>
  <inkml:trace contextRef="#ctx0" brushRef="#br0">6710 9922 7772,'0'-13'2,"0"1"0,1 4 1,2 0-1,1-2 508,-1-1 1,-2-2 0,0 1-91,4 0 1,-5 1-1,0 2 1,-7 8-162,-4 8 0,-6 7 1,-1 12-1,0 3-110,0 4 0,-2 4 0,2 4 0,0 3-148,0 1 0,3 12 1,7 3-1,3 4-241,4 4 1,4-5-1,5-10 1,9-11-283,5-6 1,8-9 0,3-4 0,3-9-1739,1-9 2260,6-3 0,-5-8 0,5-1 0</inkml:trace>
  <inkml:trace contextRef="#ctx0" brushRef="#br0" timeOffset="1">7156 10096 7807,'-1'-12'-6,"-2"3"1,-1 1 0,1-2 1692,2-1-1364,1 4 1,0 3-1,0 8 1,0 4-219,0 3 0,4 7 0,0 3 1,0 5-124,2 7 1,-5 0 0,3 9-1,-2-4-39,-2-1 1,0-6-1,-2-5 1,-1-5-166,-1-4 208,0 0 1,4-13 0,0-7-176,0-8 1,6-9 0,2-1-1,3-2-62,1-2 1,-1-4-1,-1-2 236,-2 0 1,1 3 0,2-1 0,-2 3 0,-2 3 7,-1 2 0,2 3 1,-3 7 38,2 3 0,2 2 0,2 9 0,-2 4-141,0 5 1,-7 9 0,4 1 26,-1 6 0,-2-2 1,4 4-1,-2-2 39,-2-4 0,0-1 0,0-11-17,1 0 1,1-5 137,0-3 0,0-8 0,5-5 0,-3-5-84,-2-3 1,5-1-1,-2 2 1,2-3-31,-2-1 0,2-2 1,-5 4-1,1 0 22,-1 0 0,5 2 1,-3 2 12,0-2 1,4 3-1,-3 1 8,3 6 1,-3 10-1,-1 5 1,-2 3-26,-2 5 0,3 2 0,-1 7 0,1 3-18,-1 4-350,-1 3-201,2-4 375,-5 3-708,10-8 460,-9 3 460,9-11 0,-10-1 0,10-5 0,-4-1 0</inkml:trace>
  <inkml:trace contextRef="#ctx0" brushRef="#br0" timeOffset="2">7838 10120 8574,'0'13'1216,"0"-1"-1337,0 1 214,0-1-102,0 0 264,0 1-297,0 5 247,0-5-209,0 11 52,0-10 156,0 4 1,0-6-52,6 0 0,-3 1 64,5-1 0,-4-5-1238,4-3 520,0-2 282,-1-2-139,4 0 216,-4-6 0,2-1 149,-1-5 1,0-2 237,5-3 1,-5 4-166,0-4-76,0 9 6,-1-3 0,4 8 360,-3-5-170,-2 5-1,5-2-37,-10 5-392,10 5 149,-4 2 70,0 5 1,4 5-523,-3-1 266,-2 1 137,5 1-354,-4-4 190,5 4-1,1-12 294,-1 0-112,1-1-26,-1-3 30,0 3 144,-5-10 0,4-2-178,2-5-8,0-6 689,5-2-331,-5 1-86,-1-4 367,1 3-211,-7-10-132,5 4 117,-4-4-56,6 5-98,-1 0-99,1-5 0,-2-2 1,-2-7 42,0-2 1,-3-3 114,3-6-1295,2-5 1206,-10-1 38,10 5-1075,-10-3 766,5 15-165,-6 2 403,0 1 154,0 10 14,0 1-197,0 7 1110,0 6-775,0 5 691,0 2-1085,0 5 257,-6 0 1,5 6 0,-3 7-220,3 6 1,-1 7 63,-2 7 0,3 7 27,-3 14 1,4 7-76,4 5 1,-3 1-1779,3 0 1619,-2-15-80,3 13-1317,-4-20 1336,10 10 1,-8-11-274,6-2 1,-1-9 31,4-4 67,-5-9-541,4-2 369,-4-11 1349,5-1-794,1-6 0,-1-11 0,1-3 0</inkml:trace>
  <inkml:trace contextRef="#ctx0" brushRef="#br0" timeOffset="3">8731 9649 7813,'-5'-12'0,"3"5"982,-3 1 506,5 6-600,0-5-930,0 3 198,0 8-50,0 8-53,0 10 155,0 1-319,5 6-17,-3 0 163,3 12-591,1-4 276,-5 9 111,5-10 130,-1 5-37,-3-6-571,3 0 314,1 1 173,-5-1-1223,4 0 834,-5-5 184,0-2 151,6-5-144,-5-6 433,5-1-403,-1-5 222,-3-7 106,3 0 0,1-6 0,1 0 0</inkml:trace>
  <inkml:trace contextRef="#ctx0" brushRef="#br0" timeOffset="4">8682 10033 7742,'-9'-4'301,"2"-1"121,2-2-56,1 4 0,4-4 0,1 3 0,3-3 0,5 0-61,2 3 1,1-1 0,2-1-1,1-1-431,2-2 0,0 2 0,0-1 0,2-2-451,1-1 0,2-2 0,-4 1 0,-1 0 577,1-1 0,10-5 0,-2-1 0</inkml:trace>
  <inkml:trace contextRef="#ctx0" brushRef="#br0" timeOffset="5">9165 10021 7821,'0'7'0,"0"-2"0,0 1 0,0-5 0,-5 10 1021,3-9-410,-3 9-439,5-4 0,0 1-220,0 0 99,0 1-70,0-3 0,0 5-249,0-2 0,0-2-580,0 1 749,0-5 99,0 2 0,0-5 0</inkml:trace>
  <inkml:trace contextRef="#ctx0" brushRef="#br0" timeOffset="6">9103 9599 8385,'0'-12'690,"0"5"-170,0 2-301,0-1 0,0 6-976,0 0 251,6 0 0,-3 11 0,3-1 506,0 5 0,4-1 0,-3 4 0</inkml:trace>
  <inkml:trace contextRef="#ctx0" brushRef="#br0" timeOffset="7">9302 10158 7755,'0'12'0,"0"0"194,0 1 59,0 5 158,5-5 0,-3 16-259,9-2 0,-6 11 152,3 3-252,3-2-1775,-4 9 1654,6-9 94,-1 4 1,1-2 325,-1 0 1,-4 2-363,1-2 1,-7-1 53,2 6 1,-2-10 185,-2 1-244,0-3-43,0-8-1,0-2 514,0-12 366,-6-5-361,5-1 1,-9-8 0,6-3 0,0-8-127,-2-6-161,5-10 1,-4-3 0,5-5-299,0 0 1,-5-4 0,1-2-303,2-1 1,0 3-206,2-5 0,0-1 193,0-7 0,0-3-168,0-10 1,2 5 80,2 0-138,-3 6 719,10 12 0,-4 1 551,5 6-476,1 5-73,-1 2 1,2 11 138,3 2 1,-4 5-61,4 3 0,1 4 0,0 6 107,1 3 0,0 3 1,2 7-1,-5 1-282,-2 2 0,-3 3 1,-2-2-1,-5 2 85,-3 2 0,-1 0 0,-1 0-477,-3-2 366,-3 1 1,-11 8-1,-3 1 1,-1 1-194,1-1 0,-2-1 0,2-6 1,-2-1-599,-2-1 836,0-6-188,6-2 0,-3-8 0,5-5 208,2 0 0,1-16 0,2-5 0</inkml:trace>
  <inkml:trace contextRef="#ctx0" brushRef="#br0" timeOffset="8">9959 9339 7848,'0'-19'73,"0"2"0,0 3 0,0 2 791,0 0 0,0 3-668,0 1 1,0 11 0,0 2 0,1 9-264,4 7 0,-3 12 0,5 5 0,0 5 32,0 4 1,-3 4-1,3 7 1,0 9-89,-3-29 0,-1 0 0,-2-1 0,1 1 0,0 0 0,0-1 0,-1 31-396,-1-9 0,-1-2 0,-2-16 0,-1-2 519,1-5 0,2-4 0,1-5 0</inkml:trace>
  <inkml:trace contextRef="#ctx0" brushRef="#br0" timeOffset="9">10418 9835 8144,'-6'18'476,"5"-3"0,-3 4 0,3 1-350,1-1 1,-5 0-1,0 3 1,-1-2-351,1-2 1,-5 2-1,3-3 1,-1-2-339,0-1 1,4-2 0,-5-1-1,1-1 562,1-2 0,-4-5 0,4 2 0</inkml:trace>
  <inkml:trace contextRef="#ctx0" brushRef="#br0" timeOffset="10">10430 9426 7908,'-5'-7'1991,"-3"3"-2511,2 2 1,2 7-1,7 0 520,1 2 0,5 1 0,-2 5 0</inkml:trace>
  <inkml:trace contextRef="#ctx0" brushRef="#br0" timeOffset="11">11013 9823 7828,'0'-7'297,"-5"1"-109,3 6 0,-9 0 0,3 3 0,-3 4 0,-3 7 0,-1 5 0,-3 4-5,-1 1 0,0 8 1,-3-8-1,2 3-227,2-1 0,3-3 0,6-1-119,0-1 0,7-5 241,-3 5 1,5-7-478,5-2 0,1-4-627,7-3 0,5-5 1026,2 0 0,4-6 0,1-6 0</inkml:trace>
  <inkml:trace contextRef="#ctx0" brushRef="#br0" timeOffset="12">11237 9872 7828,'-7'6'1011,"1"1"-777,1 5 0,-1 5-55,-2-1 31,-3 1-40,9-5 0,-7 5 52,5-1 1,-5 1-116,5-5 1,-4-4-1,4 1-683,1 0 416,2-3 142,1-1-164,0-5 33,0 0 1,5-1-1,3-3 33,4-4 1,0-2-1,0 0 1,1 2 114,-1-2 1,-1 3 0,-1 1 0,-2 0 126,2 3 1,-3-2 0,1 1 56,2 1 1,-5 3-1,1 3-34,-1 1 0,-4 5-158,4 0 32,-4 2 0,3 1 1,2-1-1,-1-1 1,2-3 22,0-2 0,-3-1 1,4-4-1,2 0-108,1 0 0,1-1 1,1-3-1,-1-3 65,1 0 1,-1-5-1,0 1 1,2-6 65,3-2 1,-4-2-1,5-4 1,-1-1-35,-1-3 1,6-3 0,-2-6 0,0-2-13,1-1 1,-4-5 0,3 3 0,1 1-24,-2-1 0,1-8 0,-5 0 0,1-4-31,-1-4 1,-5-2 0,-3 2 0,0 5 3,0 8 0,-4 8 0,1 5 1,-3 5 221,-1 6 1,-5 6 0,-4 7-117,-2 5 0,-1 6 1,-1 7-1,0 11-16,-4 6 0,2 21 0,-4 8 0,9-21 0,2 2-63,0 4 0,1 1 0,0 1 0,0-1 0,0 0 0,1-1 0,1 1 0,-1 0-122,2 3 0,0 1 0,1-2 0,1 0 0,1 2 0,2 1 0,-1-7 0,0-1-344,0 25 1,0-5-1,1-17 1,2-3-16,1-8 1,6-7 0,-2-12 480,3-2 0,1-9 0,1-7 0</inkml:trace>
  <inkml:trace contextRef="#ctx0" brushRef="#br0" timeOffset="13">11633 9599 8962,'-12'0'1821,"0"0"-1525,5 0 0,3 0 0,8 0-237,4 0 0,4-4 0,4 0 1,1 0-664,3-1 0,5-1 1,3-4-1,1 2-1758,2-2 2362,0-1 0,7-7 0,-1-1 0</inkml:trace>
  <inkml:trace contextRef="#ctx0" brushRef="#br0" timeOffset="14">12117 9773 9020,'1'-12'346,"4"-1"0,-4 8 0,3 6 0,-3 10 1,-1 8-480,0 5 1,0 1 0,0 1 0,-1 1-274,-3 2 1,3-1 0,-5-6 0,2-3-1451,0-1 1856,0-1 0,-2-5 0,-1 0 0</inkml:trace>
  <inkml:trace contextRef="#ctx0" brushRef="#br0" timeOffset="15">12291 9289 7864,'-13'-7'-18,"6"3"0,3 8 1,3 6-115,1 5 1,0 5 0,0 4 131,0 1 0,5 5 0,2 2 0</inkml:trace>
  <inkml:trace contextRef="#ctx0" brushRef="#br0" timeOffset="16">12588 9798 7898,'0'12'1021,"0"1"0,2-5 1,2-1-798,4-2 1,3-1-1,2-4-641,-1 0 1,0-5 0,1-3-1,-1-3 296,1-2 0,-5-3 0,-1-1 0,-2 2-40,-2 1 1,-2-4 0,-1-1 0,0 0 303,0 2 1,0 3 0,-1 3 0,-3 2 23,-4 0 1,1 7 0,-2-2 0,0 2-353,-2 2 1,-2 2 0,1 2-20,0 4 0,3 2 1,2-1-1,2 0-1314,2 0 1518,2-3 0,6-1 0,2-5 0</inkml:trace>
  <inkml:trace contextRef="#ctx0" brushRef="#br0" timeOffset="17">12799 9599 8109,'13'-6'586,"-1"1"0,-1 5-344,-3 5 1,-2 1-1,-6 8 1,0 1-166,0 2 1,-2 4 0,0-5-1,-2-1-97,1-1 1,0-3 0,0-1 299,-1-2-386,0-5 0,4 1 0,1-8 119,4-5 0,-3-2 0,7-1 1,2-2 225,4-2 0,-1 2 1,2-3-1,-2 4 44,-2 0 0,5-3 0,-1 1 0,-1 2-182,-1 3 0,3 4 0,-1-3-177,-1 5 1,-1 3 0,-1 2-212,-1 3 0,-5 3 0,-2 7 0,0 1-163,-1 2 1,0 3 0,-4-2 0,0 2-426,0 2 1,0-3 0,1 0 874,3-1 0,-2-1 0,9-10 0,-4-2 0</inkml:trace>
  <inkml:trace contextRef="#ctx0" brushRef="#br0" timeOffset="18">13469 8892 9972,'18'-19'0,"4"4"0,5 5 372,7 6 0,4 8 0,1 6 0,-5 7-76,-2 7 1,2 3 0,-2 7-1,0 5-483,-3 5 1,-3 9 0,-3 5 0,-2 3-192,-5 1 1,-7 3 0,-5-2-1,-6-1 22,-6 3 1,-11 2-1,3-29 1,-3-1-1,0 1 1,-1 0-1283,-2 1 1,-2 0 1637,-2-1 0,-2 0 0,0 4 0,-2 0 0,-2-2 0,-2-1 0,0-1 0,-2 1 0</inkml:trace>
  <inkml:trace contextRef="#ctx0" brushRef="#br0" timeOffset="19">7218 15131 7427,'-7'-2'-259,"3"-2"1,3-4-1,1-3 1,0-3-1,0-1 387,0-1 1,5-2 0,4 1-1,0-2-24,-1 0 1,3-4-1,-4 6 1,2-1 414,-1 0 1,-4 1-1,4 3 184,2-2 0,-5 2 1,1-1-1,-2 4 275,0 3 1,-1 5-605,-7-1 0,1 2 1,-7 2-318,-3 0 0,-1 6 0,-7 2 0,-1 5 1,-1 3-80,-2 5 1,-4 4-1,0 4 1,2 4-211,0 2 0,8 3 1,3-1-1,3 0-43,5 0 0,2-4 0,6-1 0,0 0 181,0-1 0,6-3 1,2 0-1,3-5 30,2-2 0,-1-1 0,-1 5 0,-1 0 221,-2 0 0,-5 5 1,2 2-1,-1-1-126,0-2 1,1 2 0,-5-2-1,0-2-202,0-1 0,0-2 0,0-4 1,0-3-73,0-3 0,1-6 1,3-1-1,4-2-2,3-2 0,7-3 0,3-5 0,2-6-115,2-4 0,-3-9 0,2 1 0,0-5-1438,-2 1 1798,9-11 0,-11 5 0,11-9 0</inkml:trace>
  <inkml:trace contextRef="#ctx0" brushRef="#br0" timeOffset="20">6983 15453 7714,'-13'0'0,"1"0"659,-1 0 1,6-1-70,3-3 1,8-2 0,6-3-1,5 0-429,6 0 1,8-2-1,5-2 1,5 0-639,2-4 0,5 2 0,-4-6 0,1-1-1588,0-1 2065,-2-2 0,2-5 0,1-2 0</inkml:trace>
  <inkml:trace contextRef="#ctx0" brushRef="#br0" timeOffset="21">8099 14858 9195,'-13'-7'0,"1"3"0,0 4 0,0 4 398,4 4 1,1 10-1,5 7 1,-3 10-1,3 7 1,-1 9-1,-1 4 1,-3 3-350,0-1 0,-4 5 1,1-7-1,-2-5-106,0-5 1,-4-5-1,8-7 1,-2-4-3339,2-3 3395,-3-7 0,4-1 0,-5-5 0</inkml:trace>
  <inkml:trace contextRef="#ctx0" brushRef="#br0" timeOffset="22">7751 15019 8094,'-12'-18'0,"1"5"1237,3 3-837,2 7 0,13 0 0,6 12 0,7 7 0,9 8-39,8 5 0,6 2 0,8 5 0,4-3-357,7-4 1,-30-14-1,1 0 1,0 0 0,0-1-1,25 13-165,-6-5 1,-8 0-1,-4-6 1,-5-1-3932,-6-1 4092,-3-1 0,-1-1 0,0 0 0</inkml:trace>
  <inkml:trace contextRef="#ctx0" brushRef="#br0" timeOffset="23">8719 15168 7979,'12'-8'708,"1"0"1,-1 1 0,0-3 0,1 2-338,-1-2 0,1-1 0,-1-1 0,-1-1-577,-3 1 0,2-1 0,-6 0 0,-1-2-154,-2-2 0,-1 0 0,0 4 1,-1-1 93,-3 1 1,-5-6 0,-6 7 280,-1-2 0,-1 6 0,3 4 1,-2 2 51,-5 2 0,3 3 0,2 4 0,2 7 257,2 4 1,-1 4 0,2 7 0,3 4-168,4 2 1,2 7 0,2-1 0,0-1-334,0-1 1,6-8 0,2-2 0,5-4 74,3-4 0,2-3 0,4-7 0,-1-3 110,1-4 1,1-2 0,2-2-1,0-2-116,0-2 0,-5-3 0,1-5 0,0-2-63,-2-3 1,0 2 0,-4-5-1,2-2 0,-2-2 1,-1-5 0,-2-1 0,1 0 116,-1-1 0,1-3 0,-1 2 1,0 0-31,1 3 0,-1 5 1,2 3-1,1 6 317,2 5 1,-1 0-1,-3 6 1,-1 3 163,0 4 1,2 5-1,1 7 1,2 3-244,-2 1 1,3 6-1,-2 4 1,1-1-340,1-2 1,-4-1 0,2-1 0,-2 0-170,-2-3 1,1 1 0,-1-6 0,1-1-520,-1-1 872,0-7 0,1-2 0,-1-5 0</inkml:trace>
  <inkml:trace contextRef="#ctx0" brushRef="#br0" timeOffset="24">9798 14808 7690,'-25'9'186,"0"-1"1,2-4 0,2 4 372,5 2 1,-2 1 0,1 3 0,3 2-1,3 5-48,3 2 0,5 6 0,-1 2 0,4-1-461,4 0 0,5 3 0,7-4 1,6-2-188,6-5 0,3-5 0,7-6 1,-1-2-1355,0-5 0,0-3 1,0-2 1490,1-3 0,-7-9 0,0-6 0</inkml:trace>
  <inkml:trace contextRef="#ctx0" brushRef="#br0" timeOffset="25">10406 14784 8000,'-7'12'674,"1"0"0,6 1 0,0-1-32,0 1 0,2 0 1,0 3-1,4 1 102,1 3-543,1 0-253,4 0-179,-5 3 1,4-4 0,-4 5-1,1-2 1,-1-3-1377,-1-1 1,-1-3-602,-1-6 2208,-2-4 0,9-5 0,-4 0 0</inkml:trace>
  <inkml:trace contextRef="#ctx0" brushRef="#br0" timeOffset="26">10356 14436 8787,'-12'-5'3023,"-1"-3"-3195,6 2 0,7 1 0,9 5 0,2 1 184,1 3-12,0 3 0,6 11 0,2 1 0</inkml:trace>
  <inkml:trace contextRef="#ctx0" brushRef="#br0" timeOffset="27">10815 14585 7747,'-13'17'774,"1"-1"0,1 5 1,3-5-1,4 1-127,2 1 0,6 0 0,3 4 1,4-3 19,7-1-466,10 10-230,-2-8 1,14 11-1,-3-7 1,2 1-1,-1 0 1,-1 0-230,1 0 1,-7-1 0,-3 1 0,-6 0-5,-5 0 1,-5 2 0,-4 0 0,-4-4 37,-2 0 1,-8-5 0,-3-1 0,-7-3-244,-4-2 406,-4-5 0,0-2-118,-1-5-123,0 0 5,0-5 143,6-2 52,-5-5-53,11-6-998,-5-2 565,5-4 1,2-1 587,3 0 0,-3-11 0,4-2 0</inkml:trace>
  <inkml:trace contextRef="#ctx0" brushRef="#br0" timeOffset="28">11348 14734 7708,'18'0'2338,"-4"0"-2074,4 0 0,-2 0 1,2 0-1,0 0 442,0 0 0,0 0 961,-2 0-1077,4 0-468,-1 0 1,4-1-161,-2-4 1,1 3-1097,-1-7 715,2 7 359,-9-9 1,4 4 131,-6-6 1,1 1-374,-1 0 1,-5-1-1786,-3 1 1233,-2-1 358,-2 1 829,-6 0-265,-1 5-183,-5-4 50,-6 4 390,-1 0-262,-1 1-81,-3 6 795,-2 6 0,-1 6-346,-3 9 1,3 4 725,1 4-484,6 2-719,-5 7 221,16-7 1,-7 5-1,11-3-148,1 3 0,8-3 1,9-1-1,10-2 0,9-4-189,7-4 0,9-4 0,12-7 0,6-2-785,-30-7 0,1 0 1,2-4-1,1 0 946,-1-2 0,-1-1 0,0 0 0,0-2 0,-1-1 0,-1-1 0,0-1 0,0 0 0,0-2 0,1 0 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6:37:58.329"/>
    </inkml:context>
    <inkml:brush xml:id="br0">
      <inkml:brushProperty name="width" value="0.09071" units="cm"/>
      <inkml:brushProperty name="height" value="0.09071" units="cm"/>
      <inkml:brushProperty name="color" value="#3165BB"/>
    </inkml:brush>
    <inkml:brush xml:id="br1">
      <inkml:brushProperty name="width" value="0.09071" units="cm"/>
      <inkml:brushProperty name="height" value="0.09071" units="cm"/>
    </inkml:brush>
  </inkml:definitions>
  <inkml:trace contextRef="#ctx0" brushRef="#br0">23230 3746 7965,'0'-9'162,"0"1"1,0-2 1503,0-1-1290,0 4-153,0 2 545,0-1-34,0 5-288,0-5 81,0 6 851,0 0-1326,0 6 0,-5 2 0,1 7 0,2 3 43,0 2 0,4 2 0,0 7 0,4 4-62,1 3 0,-3 1 0,4 0-512,2 0 0,-5-1 0,-1-3 0,-2-5 169,-2-6 1,0 0 0,0-4 0,1 0 350,3-1 1,-2 0 0,2-5-96,-3 1 0,-1-5-101,0 0-51,0 1-296,0-3-968,0 0-811,0-6 2281,0 0 0,0 0 0</inkml:trace>
  <inkml:trace contextRef="#ctx0" brushRef="#br0" timeOffset="1">22845 3758 8281,'0'-7'1432,"0"2"-1077,0 5 1,-1-2 444,-3-2-536,2 3-53,-3-5-1,5 6 324,0 0-109,0-5 52,0 3 133,-6-3-111,5 5-263,-5 0 0,6-2 232,0-2 0,0 3-346,0-5 0,-4 12 88,0 2 1,0 3-51,4 2 0,0 4 129,0 4-25,0-3-404,0 11 161,0-8-111,0 20 0,0-12-202,0 8 159,5-2-106,-3-4 1,3 4-1,-3-6 1,0-3-1,3-3-449,-3-2 0,0-6 0,-2 2 251,0-4 1,0 0 0,0-1-1,0 1-492,0-1 1,0-4-485,0 1 1413,-6-7 0,5 4 0,-5-6 0</inkml:trace>
  <inkml:trace contextRef="#ctx0" brushRef="#br0" timeOffset="2">22287 3746 8712,'0'-7'896,"0"1"-607,6 6 416,-5-5-314,4 3 1,-5-3-129,0 5 788,0 0 1,0 5-532,0 3-309,0 4 0,0 5 45,0 3 8,0 5-106,6 5 105,-5 2-115,10-1-350,-4 5 413,0-4-336,4 5 89,-4-5 55,0-2-273,-2-5 1,0 0 151,-1-1 21,0-4-471,-4-2 362,0-6 0,0 0 0,0 1 1,0-1-1,0 1-279,0-1 0,0-4 1,-2-1-1,0 0-771,-2 0 0,-2-4 1240,2 1 0,-3-3 0,-5-1 0</inkml:trace>
  <inkml:trace contextRef="#ctx0" brushRef="#br0" timeOffset="3">21791 3857 7917,'0'-12'445,"1"1"292,3 2 0,-4 0 1,0 5-306,-6 1 0,-1 2 0,-2 1 1,0 0-251,-2 0 0,-2 0 1,1 1-1,-2 2 10,-2 1 0,2 5 0,-4 0 0,1 2-119,1 1 0,-1 6 0,4 3 0,-3 2-74,0 2 0,1 0 0,5 1 0,2 1 0,-1 2-39,3-1 0,-1-2 1,4-1 45,-1 0 0,0-6 0,4-2 0,0-4-323,0 0 0,5-2 1,3-2-1,3 0 112,2 0 0,-1-3 1,1-2-1,-1-1-1,0 1 1,5-3 0,1 2-1,0-4 79,0-3 0,4-6 0,-2 2 0,3-3 48,-3-2 0,4 1 1,-5-2-1,2-1-178,-1-2 183,1-5-31,-2 8 19,-1-9 72,-5 9-73,-7-9-7,5 4 224,-9-6-216,3 5 5,-5-3-24,0 9 188,0-9-180,-5 9 98,-2-4 0,-7 10 0,-1 1 0,-3 1 0,0 4 1,-1 0-1,1 2-55,0 0 1,-7 0 0,3 2 0,2 0-370,0 3 0,0 0-237,3-1 563,0-2-34,11 3 43,0-5 88,1 0 0,3 6 0,-3 1 0</inkml:trace>
  <inkml:trace contextRef="#ctx0" brushRef="#br0" timeOffset="4">21047 3981 7887,'7'-8'73,"-3"0"0,-3 3 0,1-3 0,0-1 404,2-2 0,-1 4 0,-7 3 1,-4 2-135,-3 2 1,-6 4-1,-1 2 1,0 1-129,0 2 1,1 4 0,1 2 0,0 1-64,1 0 1,1 3 0,3 0 0,1 2-94,2 0 0,4-2 0,-3 1 1,1-2-46,4 0 0,0-4 0,2 3-199,0-4 0,6 0 0,2-2-12,3-3 1,2 2 0,0-6 0,2-1-42,2-2 0,4-1 1,-3 0-1,0 0 102,-1 0 1,4-6 0,-3 0 0,0-3-61,0 1 1,0-4 0,-3-5 0,1 2 160,0 1 0,-3-4 0,0-2 0,-2-2-37,-3 1 0,2-3 0,-6 4 0,-1-4-31,-2 0 0,-2 4 1,-2 2-1,-3 2-11,-1-1 1,-1 5-1,-4 5 1,-1 1-97,1 4 1,-5 0-1,1 4 1,-1 2-450,-1 4 659,5 3 0,-11 2 0,5-1 0</inkml:trace>
  <inkml:trace contextRef="#ctx0" brushRef="#br0" timeOffset="5">20402 3956 8125,'-6'-7'0,"-2"3"260,-3 3 0,-1 1 1,-1 0-1,1 0 1,-1 0-1,1 1 0,0 2 77,-1 1 1,1 4 0,-2-2 0,0 1-101,2 3 0,-7-2 1,6 3-1,-1 3-25,1-1 1,0 3 0,1 0 0,-1 3-58,1 1 0,4 3 0,1-4 0,0 2-140,0 0 1,4-2 0,-1 3 0,3-3-27,1-1 0,0 0 0,1-3 1,2 2-31,1-2 1,6-5 0,-2-3 0,4-1-170,5 1 1,-2-4 0,4 1 0,1-2-37,-1-2 0,0-6 0,3-2 0,-1-3 16,1-2 1,1 1-1,1-2 1,-2-1 131,-1-1 0,-1-1 0,4 3 102,-4-2 0,4 2 1,-5-3-1,0 2 1,-3 0-52,-7-1 0,1-1 1,-5 3-1,1-1 4,-1-1 0,-1-1 1,-4 3-1,-1 0-92,-3 2 1,-2-3-1,-3 8 1,1-1-67,-2-1 1,-5 7 0,-3-2-1,-1 2-70,-4 2 1,0 4 0,-2 2 0,0 1-226,1 2 1,-1 2 495,0 2 0,0-1 0,0 1 0</inkml:trace>
  <inkml:trace contextRef="#ctx0" brushRef="#br0" timeOffset="6">19360 4068 8427,'8'-12'0,"-1"-1"0,0 1 0,-1-1 0,1 1 0,-2 0 315,1-1 0,2 1 1,-4-1-1,-1 1 1,-2 0-1,-1-1 1,0 1 475,0-1 0,0 5 80,0 0-635,0 0 0,-1 1-17,-3 3 1,2 9-1,-2 7 1,3 6-123,1 2 0,0 9 1,0 0-1,1 5 139,3 3 0,2-1 0,3 0 0,0-2-163,0 1 0,-2-1 0,0-6 0,0 1-29,0-2 0,-4-1 0,2-1 1,-1-1-97,0-4 1,0 2 0,-4-4 0,0 0-245,0 0 0,0-1 0,0-5-250,0 0 0,-1-1 0,-2-1 0,-1-2 128,1 2 0,-2 1 1,-1 1-1,1 1 418,-1-1 0,-3 1 0,2-1 0</inkml:trace>
  <inkml:trace contextRef="#ctx0" brushRef="#br0" timeOffset="7">24507 4986 7842,'4'-13'0,"0"1"0,0 0 195,2-1 0,-5 1 0,5-1 0,-2 1 0,1 1 1024,2 3 1,-4-3 1134,1 2-269,-2 4-1710,-2-1 0,-2 17 0,0 6 1,-4 5-261,-1 3 0,-1 5 0,-5 2 0,1 1-444,0 0 0,-1-1 0,1 1 1,-1-4 3,1-3 0,4-1 0,-1-2 1,1-2-5631,1-5 5955,-4-2 0,4 4 0,-5 1 0</inkml:trace>
  <inkml:trace contextRef="#ctx0" brushRef="#br0" timeOffset="8">24333 5035 8270,'0'-12'951,"0"4"1,0-1 0,2 1 582,2 1 0,-1 2-477,5 5 0,-4 0-741,4 0 0,1 9 0,3 5 0,0 4-287,1 4 0,1 2 0,1 2 0,3 1-364,1 2 1,-3 0 0,4-4 0,-2-2-428,-3-2 0,-1 1 0,-3-4 0,-2 0-2604,0 0 3366,-7-2 0,9-3 0,-4-1 0</inkml:trace>
  <inkml:trace contextRef="#ctx0" brushRef="#br0" timeOffset="9">23292 4936 7915,'0'-7'166,"0"-4"0,0 3 716,0-3 1,0 3 0,1 1 0,2 0 1516,1 0-2205,0 4 1,-3-1-1,2 8 1,3 4-50,1 4 0,-3 7 0,3 4 0,-1 5-412,1-1 0,-3 5 0,5 1 0,-1 2-107,-1-2 1,0 0 0,-4-7-1,1-3 111,-2 1 1,1-5 0,0 0-1,1-1 78,-1-3 1,-2-1 0,-1-1 0,0-1-164,0 0 0,0 1 1,0-1-686,0 1 0,0-5 1033,0 0 0,0-5 0,0 2 0</inkml:trace>
  <inkml:trace contextRef="#ctx0" brushRef="#br0" timeOffset="10">22820 4899 8181,'0'-12'741,"0"-1"0,-1 6 0,-3 3 0,-4 4-204,-3 4 0,4 3 0,2 6 0,4 0-291,1 4 0,0 2 0,1 6 1,2 1-120,1 3 1,6 1 0,-3 5 0,1-3-183,0-2 1,-3 3-1,1-6 1,0-2-97,-3-3 1,-2-5-1,-1 2 1,0-1-769,0-3 1,-1-1 0,-2 0 0,-3 1-1397,0 1 2315,3 1 0,-14-5 0,4 1 0</inkml:trace>
  <inkml:trace contextRef="#ctx0" brushRef="#br0" timeOffset="11">22312 4887 7950,'0'-9'1979,"0"1"-1627,0 5 1,0-1 0,0 8 0,0 4-1,0 5 1,0 2 176,0 2 1,0 6 0,0 0 0,1 5-333,3 0 0,-2 2 0,2 0 0,-1 1-187,1-1 0,-3-5 0,3-5 0,-2 1-73,-2-2 0,0 3 0,0-5 0,0-2-347,0-1 0,0 2 1,0 1-1,0-2-421,0-1 1,0-2-1,0 1-433,0-1 0,0 0 1264,0 1 0,-6-1 0,-1 1 0</inkml:trace>
  <inkml:trace contextRef="#ctx0" brushRef="#br0" timeOffset="12">21605 5048 7950,'-1'-11'1083,"-4"2"1,-2 4 0,-5 5-884,0 0 1,-5 4 0,1 2 0,-1 0 2,-1 4 0,3 1 0,-4 2 1,-1 0-68,1 4 0,4-2 1,-2 4-1,4 1-94,0-1 0,2 0 1,2 3-1,2-2-143,1-3 0,2 4 1,4-4-1,0-2 26,0-1 1,1-2-1,4-1 1,1-1 35,1-2 1,8-5 0,-2 2 0,2-1-11,3 0 1,0 1 0,4-5 0,-1-2-132,1-2 1,1 1 0,0-5-1,0 0 41,-3 1 1,0-4-1,2 3 1,-3-3 69,-1-2 0,-2 1 1,-3-1-1,-1 1 7,1 0 0,-5-5 0,-1 1 0,-2 0 43,-2 3 0,-2-4 1,-1 1-1,-1 0 40,-3 3 1,-3-4 0,-7 0 0,-1 1-41,-2-2 0,0 4 0,0-1 0,-2 4-34,-1 3 1,-2 5-1,4-1 1,1 4-353,-1 4 0,-3 4 405,4 9 0,-5 2 0,3 6 0</inkml:trace>
  <inkml:trace contextRef="#ctx0" brushRef="#br0" timeOffset="13">20762 5035 7934,'0'-12'1880,"0"11"0,0 6-1586,0 9 0,0 1 1,0 6-1,0-1-81,0 0 1,0 3-1,0-1 1,0 4-247,0 3 1,4 0 0,0-3 0,-1 2-187,-2 1 1,-1 0 0,0-4 0,0-1 83,0 1 1,0-4 0,0-2 0,0-1-444,0-3 0,-1-2 1,-2-4-658,-1 0 1,0-1 1234,4 4 0,-6 1 0,-1-1 0</inkml:trace>
  <inkml:trace contextRef="#ctx0" brushRef="#br0" timeOffset="14">20228 5048 7971,'0'-13'1464,"0"1"0,0 6-1042,0 6 1,0 11 0,0 10-1,0 3-133,0 0 1,0 1 0,2 1 0,0 2-205,2 1 0,5 1 1,-5-2-1,-1 2-325,-2 2 1,-1 1 0,0 4-1,0-1-252,0-3 1,-1-1 0,-2-6 0,-3 0-53,-1-3 0,5-2 0,-4 0 0,2-5-1437,0-2 1981,-6-7 0,3 9 0,-5-2 0</inkml:trace>
  <inkml:trace contextRef="#ctx0" brushRef="#br0" timeOffset="15">19521 5122 7563,'0'-12'403,"0"3"0,-1 3 492,-3 0 0,2 1 0,-3 2-637,-1-1 0,5 1 0,-3 7 0,1 6 27,-1 5 1,3 4 0,-4 6 0,4 0-53,1 0 1,4 5 0,2 3-1,1 3-47,2 1 1,-2 4 0,0 1-1,0-4-199,0-3 0,-4-1 1,1-5-1,-3-1-606,-1-2 1,4-7 0,0-2 81,-1-4 338,-2 0-703,-1-1 405,0-5-117,0 4-1065,0-9 832,0 9 847,0-10 0,-5 10 0,-2-4 0</inkml:trace>
  <inkml:trace contextRef="#ctx0" brushRef="#br0" timeOffset="16">18132 6152 8021,'8'4'73,"1"0"1,0-1 0,4-1-1,2 1 1,3 1 0,1 0-7,3 2 1,7-5 0,4 3 0,3-2 0,0-2 8,-3 0 0,7 1 0,-4 2-37,-2 1 1,8 0-1,-4-2 1,3 0-1,5 2-31,2-1 0,3 3 0,8-2 8,-1-1 1,-4-2 0,4-1 0,0 0 41,-2 0 1,9 0-1,-2 0 1,4 0 22,0 0 0,-1 0 0,-5 0 1,-2 0-45,-1 0 0,0 0 1,5 0-1,1 0-16,-2 0 0,8-1 0,-5-2 0,2-1 9,-1 1 0,3-3 0,-34 4 0,1 0-177,0 1 0,1 0 0,0-1 0,0 1 145,0-1 1,0 0-1311,32 0 1318,-32-1 1,-1 1 0,28 2 8,2 0 0,3 0-261,1 0 0,-2 0 294,-2 0-10,-3 0-1521,-6 0 1517,3 0-6,-3 0-535,5 0 525,5 0 1,-6 0 17,5 0-3,-5 0 31,6 0-36,-10 0-1,3 0 170,-3-6 77,10 5 0,-2-5-221,6 6-10,-7 0-12,4 0 0,-10-1 35,0-3 0,-1 2-20,5-2 0,-2 3-91,2 1 100,-9-6-12,8 5-325,-11-4 132,5-1 183,-4 5 2,4-5-151,-5 6 131,5 0 7,1-5-29,1 3 0,-1-3 0,-3 5 0,0 0 0,0 0 362,-2 0 0,-6 0 1,1 0-1,-1-2-314,-1-2 0,4 3 1,-2-5-1,1 2 395,-2 0 0,-2-1 0,-6 2 0,0-1-367,1 1 0,-3-3 0,0 2 0,-4 2 88,0 0 0,3-2 0,1 0 0,3 1-159,4 2 1,-2 1-1,-6 0 1,-2 0 257,-2 0 1,3-2-1,-4 0 1,-1-3-325,-2 3 1,-3 0 0,-1 2 0,-2 0 67,-3 0 1,0 0 0,-5 0 0,1 0 12,-1 0 1,-3 0-1,-1 0-2,1 0 1,2 0 0,2 0 23,-1 0 0,1 0 0,-1 0-30,0 0 0,1 0-11,-1 0 1,1 0-2,-1 0 4,-5 0 0,0 0-73,-3 0 147,-3 0-59,5 0-95,-6 0-493,0 0 0,-6 0 0,-2 0 576,-3 0 0,-1 0 0,-1 0 0</inkml:trace>
  <inkml:trace contextRef="#ctx0" brushRef="#br0" timeOffset="17">23403 7689 8011,'0'-6'2403,"0"0"-1563,0 6 180,0 0-723,0 6 0,0 0 0,-1 8 0,-2 1-145,-1 2 0,0 5 1,4 0-1,0 3-262,0 0 0,0 6 0,0-6 0,0 0-37,0-3 0,0 1 0,0-2 0,0 1-60,0-1 0,0-2 1,0-4-1,0 2-201,0-2 0,-2-1 0,0-2-802,-2 1 0,-1-1 1210,5 0 0,-11-5 0,-2-1 0</inkml:trace>
  <inkml:trace contextRef="#ctx0" brushRef="#br0" timeOffset="18">22870 7813 7820,'-6'-6'1184,"5"0"0,-4 12 0,5 2 0,0 4-984,0 5 0,0-2 0,0 4 0,0 1-71,0-1 1,1-3-1,2 5 1,1 0-277,-1-2 0,-2 3 0,-1-5 0,0-1-333,0 2 0,0-4 0,0 4 0,0-2-389,0 1 1,-4-1-1,-2-2 1,1 1 36,-1 2 1,-3-5 831,0-4 0,-2 1 0,-1 3 0</inkml:trace>
  <inkml:trace contextRef="#ctx0" brushRef="#br0" timeOffset="19">22411 7764 7669,'0'-13'1177,"0"1"0,0 4-40,0 0 1,-1 5-652,-3-1 0,2 4 0,-2 4-249,3 4 0,1 4 1,0 4-1,0 2-7,0 1 1,0 1 0,0 5 0,0 0-132,0 0 1,4 0 0,1 1 0,1 1-381,-1 2 0,-1 4 1,-4-2-1,0-1-649,0 0 1,0 3 0,0-5 0,0-3-152,0-3 0,0-3 1081,0 2 0,0-3 0,0-6 0</inkml:trace>
  <inkml:trace contextRef="#ctx0" brushRef="#br0" timeOffset="20">21741 7913 6830,'6'-7'467,"-5"1"0,5 5 282,-6-3-118,0 2 349,0-3-851,0 5 0,-2 0 0,-2 0 0,-4 0-170,-3 0 0,-1 0 0,-2 0 58,-3 0 0,3 5 0,-2 2 0,2 0 40,2-3 1,-5 3 0,1 1-17,0 4 1,3 4-1,2 1 1,2-2-83,5-1 1,3 2 0,1 2 0,0 0-67,0 0 0,0-2 0,1-3 0,3-1 93,5 1 1,2-5-1,1-1 1,0 0 24,1-1 0,-1-3 1,1 1-1,-1-2-31,0-2 1,1 0 0,-1-2 0,1 0-44,-1-3 0,2-4 1,1 1-1,2-3 39,-2-2 1,-6 1-1,0-1 1,-1 1 49,-1 0 0,2-1 0,-4 1 0,-3-1 28,0 1 0,-2 0 0,0-1 0,0 1-79,0-1 0,-2 2 0,-2 2 1,-4 2-117,-3 1 0,-1-2 0,-1 4 0,1 1-61,-1 2 0,-3 1 0,-1 0 1,1 0-338,-2 0 0,4 4 539,-3 0 0,-2 6 0,0-3 0</inkml:trace>
  <inkml:trace contextRef="#ctx0" brushRef="#br0" timeOffset="21">21134 7962 8352,'0'-7'1508,"-2"2"-1436,-2 5 0,-3 0 0,-5 0 0,-1 0 0,1 0 0,0 0 1,-2 1-1,-1 2-83,-2 1 0,1 2 0,2-4 60,-3 3 7,9 4 1,-9-2 0,9 6 0,-1-1 41,0 0 1,0 1 0,4 0 0,1 3 11,-1 0 0,3 5 0,-2-3-89,3 1-103,6-4 178,-3 3-114,9-5 0,-4-2 1,5-2-1,1-2 0,-1-1 1,0-4 125,1 0-240,5-2 0,-5 0 73,4 0 73,2 0-241,-5 0 233,9-6-17,-9-1 13,4 0-345,-5-4 160,-1 5-29,0-12 174,1 4 1,-1-4 0,1 6-116,-1-1 295,-5 1-213,-2-6 85,-5 4 0,0-4 23,0 6-76,0-1 0,-5-3-5,-3-1 0,-3 5 92,-2 4 0,-1 1 123,-2-2-184,2 4 38,-4-1-167,0 5 0,4-5 37,-2 6 92,2 0-603,2 6 383,-6-5 0,4 10-1110,-2-2 665,2 2 678,1 1 0,1 1 0,0-1 0</inkml:trace>
  <inkml:trace contextRef="#ctx0" brushRef="#br0" timeOffset="22">20265 8024 7864,'-6'-5'1012,"-5"3"-733,9-3-56,-9 5-180,4 0 1,-1 0 0,0 1-90,-2 3 1,-1-2 170,-1 2 68,-1 3-40,1-6 1,-6 10-83,4-9 112,-4 9-72,6-4 27,-1-1-97,1 5 88,0-4-12,-1 6-189,6-1 163,-4 1 59,10-1-28,-5 0-1,6 1-192,0-1 92,0 6 1,2-4 0,2 2 0,4-2-38,3-1 1,2-2-1,-1-2 1,2-2-46,2-1 1,-1-2 0,5-4 0,-1 0-58,0 0 1,1 0 0,2-2 0,-3-2-18,-1-4 1,-2 1 0,-3-1 0,-1-2 15,1-1 0,-1-1 0,-1-1 1,-1 0 46,-2-4 0,-4 3 0,3-2 0,-1 1 74,-4-2 0,0 3 0,-4-2 1,-2 2-27,-4 2 1,-3-1 0,-2 2-1,1 1-132,0 2 0,-5 5 0,1-1 0,0 3-133,3 1 0,-4 0 0,1 1 1,-1 2-458,-1 1 746,4 6 0,-4-9 0,6 5 0</inkml:trace>
  <inkml:trace contextRef="#ctx0" brushRef="#br0" timeOffset="23">19236 7851 9094,'0'-13'1429,"0"6"1,0 3-1,0 8 1,0 5-1283,0 2 0,0 5 0,0 2 0,0 1-18,0 3 1,4 3 0,2 6-159,1 6 0,-3 0 0,3 6 0,-1-3 0,0-2-19,0-2 0,-1-7 0,-2 0 0,1-4-86,-1-5 0,2-2 0,-1-5 0,0-1-474,2 1 1,-5-5-1737,3 0 66,-2 0 2278,-2-1 0,0-1 0,0-6 0</inkml:trace>
  <inkml:trace contextRef="#ctx0" brushRef="#br0" timeOffset="24">22796 8669 8288,'5'-7'1582,"-4"2"1,5 6 0,-6 3-1421,0 5 0,0 2 0,0 1 1,0 2-141,0 2 1,0 0 0,0 4-1,0 2-16,0 2 1,4 0 0,0 1 0,-1 0-50,-2 0 1,-1-2 0,0-1 0,0-2-411,0-2 0,0-2 1,0-3 230,0-1 0,0 0 0,0 1-745,0-1 1,0-4 966,0 1 0,-5-1 0,-2 4 0</inkml:trace>
  <inkml:trace contextRef="#ctx0" brushRef="#br0" timeOffset="25">22436 8830 8437,'-6'-6'2894,"5"1"-2402,-3 10 0,2 6 0,2 7-249,0 1 1,5-3-170,-1 5 0,1 0 0,-2 3-137,1 1 0,0 0 0,-4 0 0,0 0-330,0 0 1,0 2 0,0-1 0,0-4 6,0-2 1,0 0 0,0-3 0,0-2-177,0-1 1,-5-2 561,-4 1 0,-2-1 0,-1 0 0</inkml:trace>
  <inkml:trace contextRef="#ctx0" brushRef="#br0" timeOffset="26">21704 8768 9065,'0'-12'1009,"0"0"1,0 6-1,0 8 1,0 9-631,0 8 1,0 4-1,0 3 1,0 2-156,0 1 0,0 4 1,0-3-1,0 1-355,0-1 0,0-1 1,0-4-1,0 0-1157,0-1 0,0 1 0,0-1 0,0-2 1288,0-2 0,6 1 0,1 4 0</inkml:trace>
  <inkml:trace contextRef="#ctx0" brushRef="#br0" timeOffset="27">21034 8979 7655,'0'-8'1262,"0"0"0,-5 5-827,-3-1 1,1 2-237,-2 2 0,1 0-59,-4 0 0,-1 0 1,1 2-71,0 2 1,-1-1-1,1 4 1,-1 0-34,1-1 1,0 1 0,-1 3 0,1-2 12,-1 2 1,1 1 0,1 1 0,1-1-30,2-2 0,5 2 0,-2-3 0,1 4 31,-1 5 0,1-3 0,4 2 0,0-2-98,0-2 1,0 1 0,2-1 35,2 1 0,-1-2 1,3-2-1,1-2-100,0-1 1,2 2 0,3-4 14,0-1 1,2-2 0,1-2 0,2-3-88,-2-5 1,3 2 0,0-1 0,0-1 102,0-2 0,-2-2 1,-3 1-1,-1-1 58,0 1 1,1 1 0,-2 1 0,-2 2 73,0-2 0,-7-1 0,3-1 1,-4 0 17,-1-1 1,0 5-1,0 0 1,-1-2-143,-4-1 1,-1 3-1,-7-1 1,1 1 31,-1 1 0,0-2 1,-3 3-1,0 1-91,1-1 1,-3 2-1,1 4 1,2 0 39,1 0 1,2 0-1,0 0-225,-1 0 1,2 1-1,1 2 1,2 3-760,-1 0 1074,3-3 0,-5 8 0,4-4 0</inkml:trace>
  <inkml:trace contextRef="#ctx0" brushRef="#br0" timeOffset="28">20055 9079 8199,'0'-9'670,"-2"2"1,-1 0-38,-1 1 1,-5 3-1,0-1-368,-2 2 0,2 2 1,-2 2-35,-3 2 0,-3-1-211,1 5 0,2 0 1,-2 5-1,2-2 1,1 0 42,1 1 0,4-1 1,1 8-1,1 1-66,4-1 1,0 2 0,2 5 0,0 0-69,0-1 0,0 1 0,2-8 0,0 0-48,2 0 1,6-6 0,-2-5 0,3-2 119,2-2 0,-1 3 1,1-2-1,-1-1-26,0-2 1,5-5-1,1-2 1,0-1-125,0-2 0,0-2 1,-3-2-1,1 1-180,-1 0 1,-1-1-1,-1-1 1,-1-1 207,0-1 0,1-5 0,-2 3 0,-2-1 90,0-3 0,-5 2 1,3 1-1,-2 0-2,-2 0 1,-2 3 0,-1 0 0,0 2 434,0 2 1,-5-1-327,-3 1 0,-3 5 0,-2 3 0,1 3-133,-1 1 0,1 0 0,0 0 0,-1 1-215,1 3 0,-5-1 0,1 4 1,2 0-112,4-1 1,-1 1-1,3 3 383,-3-2 0,-1-5 0,-1 3 0</inkml:trace>
  <inkml:trace contextRef="#ctx0" brushRef="#br0" timeOffset="29">19162 9103 9202,'-2'-7'548,"-2"3"1,1 3-1,-5 1 1,0 1-1,0 2-264,-1 1 0,1 6 0,-4-2 0,-1 3-226,1 2 0,1-1 1,1 0-1,2 2-90,-2 3 0,5 1 0,1 5 1,2 0 8,2 4 1,0 0 0,0-2 0,0-2-108,0-2 1,2-3 0,2-6-124,4 1 301,3-1 1,1-4 0,1-1 7,-1-1 132,1-2-176,-1-4-1,0 0-129,6 0 133,-4 0 7,4 0 0,0 0-217,-4-6 0,4 0 62,0-7 0,-3 1-242,5-1 0,-4 1 126,0 0-168,3-1 200,-5-5 1,4 4-145,-6-2 389,-5 2 1,3-2-10,-6-1 0,0-4 0,-4 4 162,0-3-341,0 5 196,0-3 1,-1 6 0,-3-1-1,-5 2 1,-2 2 0,-1 2 161,0 1 1,-5 2 0,1 4 0,0 0-244,3 0 1,0 4 0,1 2 0,-1-1-250,1 1 1,0 2 0,-1-2-1,1-1-1577,-1 1 1871,7-2 0,-11 1 0,3 2 0</inkml:trace>
  <inkml:trace contextRef="#ctx0" brushRef="#br0" timeOffset="30">18107 8967 7903,'0'-13'3088,"0"5"-2583,0 0 0,0 11 0,0 1 0,0 5-202,0 4 1,0 9 0,2 4-1,2 6-215,4 6 1,2 1 0,-1 8 0,-2 2-475,-1 4 1,2-1 0,-4-6 0,-1-5-112,-2-2 1,-1-8 0,0-3 0,0-6-700,0-6 1,0 2 1195,0-1 0,0-1 0,0-3 0</inkml:trace>
  <inkml:trace contextRef="#ctx0" brushRef="#br0" timeOffset="31">22337 9860 8750,'0'-6'2399,"0"6"-2027,0 7 0,0 8 0,0 3 0,0 0-114,0 0 0,0 4 1,0-3-1,1 2-158,3 0 0,-2-5 0,2 4 0,-3-1-157,-1 0 0,0-2 1,0 2-1,1-1-83,4-3 1,-4-1 0,3-2 0,-3 1-4,-1-1 0,0 1 0,0-1-146,0 0 1,0-3-14,0-1 0,0 0-1013,0 5 0,-1-5-1391,-3 0 2706,3-5 0,-10 8 0,4-4 0</inkml:trace>
  <inkml:trace contextRef="#ctx0" brushRef="#br0" timeOffset="32">21667 9872 10077,'0'13'1198,"0"-1"-1084,0 0 1,1 5-1,2 1 1,1 1-1,0 3 1,0 2 0,1 2 87,-3 3 1,0 3-1,-2 5 1,0 0-268,0 0 1,0-4 0,0-1-1,-2-2-209,-2-2 0,3-3 1,-3-5-1,1-3-1588,-1-3 670,2-2 1192,-3-5 0,5-2 0,0-5 0</inkml:trace>
  <inkml:trace contextRef="#ctx0" brushRef="#br0" timeOffset="33">20898 9971 7963,'0'-8'2854,"0"0"-2255,0 5-148,0-2-228,0 5 0,0 5-115,0 2 10,0 11 1,0-3-1,0 6 1,0 1 18,0 1 0,0 2 1,0 0-1,0 1-167,0 3 1,0-3 0,0 3-1,0-3-22,0-1 1,0-1 0,0-2 0,0-3-167,0-1 1,0-2 0,0-3-1,0-1-711,0 1 1,0-5-2108,0 0 1597,0 0 1439,0-1 0,0-7 0,0-7 0</inkml:trace>
  <inkml:trace contextRef="#ctx0" brushRef="#br0" timeOffset="34">19931 10108 8149,'-2'-7'2449,"-1"4"-2029,-1 6 1,-7 0 0,0 5 0,-4 2-203,0 1 1,-4 5 0,-1 1 0,0-1-100,-1 2 1,6-4 0,0 4 0,4-2-92,2 1 1,7 5 0,-2-3 0,2 2-42,2 0 1,2-2 0,2 2 0,4-5-14,3-2 0,7-2 0,3 1 1,1-2-21,-2-3 0,6-2 0,-2-6 0,-1 0 0,1 0 1,2-5 0,-5 0-1,1-2-191,-2-3 0,2-2 0,-5-3 1,-2-2-104,-1 2 0,-2-3 0,-1 0 0,-3 0 70,-3 0 1,0-2 0,-1 3 0,-1 1 238,-2-2 1,-5 4-1,-1-4 1,-2 2 22,-3-1 0,-1 1 0,-3 4 0,-1 3 4,-1 1 0,-2 3 0,3-1 1,-3 0-120,-2 3 0,4 3 1,-5 3-1,1 3-355,0 0 0,-3 3 478,2 3 0,-2 1 0,-2-1 0</inkml:trace>
  <inkml:trace contextRef="#ctx0" brushRef="#br0" timeOffset="35">18244 10220 8699,'-13'-5'0,"1"1"0,0 3 1630,-1 4-1210,1 4-1,-6-1-138,4 5-355,-4-4 354,6 0-55,-1 4-217,1-4 66,0 0 1,-1 4 121,1-3 1,-1 3-21,1 2 1,1 1-74,3 2 0,-2-1 109,6 6-140,-6 0 0,9-2 1,-3-1-1,2-2 296,2 1-508,6-1 0,-5-3 140,10-1 0,-5 1 0,3-2 0,0-3 0,0-4-156,2-3 0,6-1 0,1 0-169,1 0 184,-4 0-44,3 0 167,0-5 0,-4 2 1,2-5-51,-2-2 1,0 3-472,3-1 214,-4 0-30,5-5 273,-5 1-279,-1 0 228,0-1-31,1 1 47,-1-6 204,1 4 0,-6-4 7,-2 0-27,1 4-133,-5-9 1,4 9 222,-5-2-135,-5 2 1,2 0-1,-5-1 1,-2 0-1,-2 2 1,-3 4 32,-2-1 0,-3 3 0,2 0 0,-2 2-506,-2 2 246,4 2 196,-5 1-1011,9 5 433,-9 2 360,9 6 0,-8 0 227,5 4 0,-5 2 0,3 6 0</inkml:trace>
  <inkml:trace contextRef="#ctx0" brushRef="#br0" timeOffset="36">17326 10182 10000,'-4'-12'0,"-2"1"0,1 4 390,-1 7 1,2 6 0,4 7 0,0 4 0,0 5 0,2 5 0,0 7 0,4 1-186,1 3 1,1-1-1,4-1 1,0-2-216,-4-1 0,3-5 0,-4-1-26,0-5 1,2 0 0,-3-4 0,1 0 0,1 0-49,-1-3 1,0-1 0,-5-2-1,3 1-504,-3-1 0,4 1 0,-2-1 0,0-1-381,2-3 1,-5 3 968,3-2 0,3 2 0,0 1 0</inkml:trace>
  <inkml:trace contextRef="#ctx0" brushRef="#br0" timeOffset="37">19174 10207 7817,'0'-12'956,"0"3"0,0 1 648,0-1-1354,-5 3 1,-2 2-195,-6 8 1,1 2-1,-1 3 1,2-1-91,3 2 1,-3-3 0,4 1 0,-1 2 39,0 1 1,4 5 0,-3 1-1,1 0-20,3 0 0,2-1 1,1 3-1,0 0 7,0 0 0,4-2 1,2 2-1,1-1-119,2-3 0,-2-1 0,0-1 0,0-2-105,0-3 1,-3 2 0,4-5 165,2 2 0,1-4 0,1 1 9,1-3 1,-1-2-1,0-3 1,1-3-76,-1 0 0,1-4 1,-1 3-1,0-5 55,1-3 1,-1 2-1,1-3 1,-1 2-5,0-1 1,-3 0-1,-1-3 1,2 1 59,1 3 0,-3-3 0,-1 0 1,-2 0 38,-2 0 1,-2 1 0,-1 1-1,0 0 75,0 1 0,-1 1 1,-3 2-63,-4-1 1,-3 5 0,-2 1 0,1 1 9,-1 4 1,-3 0 0,-1 2-1,2 0 5,1 0 1,-2 0-1,-1 2 1,1 2-26,-2 4 0,4-1 0,-2 0 0,2 0 9,1 0 1,-3 1 0,-1 4-92,2 1 1,1-1 0,3 1-1385,3-1 1444,3-5 0,-1 4 0,-1-4 0</inkml:trace>
  <inkml:trace contextRef="#ctx0" brushRef="#br0" timeOffset="38">20836 11075 10176,'0'-7'3463,"0"3"-3444,0 8 0,0-1 1,0 5-1,0 2-44,0 1 0,0 2 0,0 0 0,0 4-62,0 3 1,1 9 0,2 5 0,1 1-147,-1 3 0,-2 3 0,-1-1 0,0-3 79,0-3 1,-1-6 0,-2 0 0,-1-6 100,1-6 0,1 2 0,-1-1-243,-1-2 1,0-6-715,4 0 610,0-7 1,-2 4 399,-2-6 0,-3-6 0,-5 0 0</inkml:trace>
  <inkml:trace contextRef="#ctx0" brushRef="#br0" timeOffset="39">19856 11113 8412,'0'-6'1286,"0"6"1,0 7-1217,0 4 0,0 1 1,0 1-1,0 0-144,0 4 0,4 2 1,2 6-1,-1 1-109,1 3 0,-1-1 1,-2 5-1,1 0-78,-1-1 0,-2 2 1,-1-5-1,0-1 23,0-2 1,0-6 0,-1 0 0,-2-2-15,-1-3 1,-4-6 0,2-2 0,-1-1 251,-2-3 0,-2 4 0,-2-1 0</inkml:trace>
  <inkml:trace contextRef="#ctx0" brushRef="#br0" timeOffset="40">19199 11162 11632,'-7'6'0,"3"2"0,2 4 0,1 3 53,-3 2 0,3 9 0,-4 0 0,4 5 0,1 3 0,0 2 0,0 1 0,0-1-493,0-3 0,0-3 0,0-5 0,0-1 58,0-4 0,-4 2 1,0-5-1,0-2-196,-2-1 0,5-2 0,-5 1 578,1-1 0,3 0 0,-3 1 0</inkml:trace>
  <inkml:trace contextRef="#ctx0" brushRef="#br0" timeOffset="41">18132 11336 9739,'-8'0'256,"0"0"1,-1 1 0,1 2 0,0 2-1,-2 1-84,-1-1 0,3 5 0,0-3 0,-2 1-131,-1 0 1,0 1 0,1 3 0,2 1-67,-2-1 1,4 4 0,-1 2 0,1 0 0,3 0 1,1 3 0,-1-3 0,-1 0-16,1 0 0,2-2 0,2-3 0,2-1 21,1 0 0,6 1-13,-2-1 0,3-5 0,1-3 0,1-1-64,-1 1 0,0-3 1,1 4-1,-1-5 2,1-5 0,0 3 0,3-7 0,0 0-183,-1-2 0,-1 3 0,-2-1 0,1 0 135,-1-2 0,1-2 1,-2 1-1,-2-2 44,0-3 1,-5 4 0,3-4 0,-2 3 137,-2 2 0,-2-2 0,-1-1 0,0-2 48,0 2 1,0-3 0,-1 2 0,-3 1-79,-5 1 1,-2 2-1,-1 1 1,0 1-24,-1 2 1,1 5 0,-1-1 0,1 2-60,0 2 0,-1 0 0,1 0 1,-1 0-133,1 0 0,1 6 0,1 1 0,3 1 203,2 0 0,-5 1 0,3 3 0</inkml:trace>
  <inkml:trace contextRef="#ctx0" brushRef="#br0" timeOffset="42">17326 11485 7904,'-1'-9'-150,"-2"1"97,-1-2 0,-2 1 1,4-1 457,-3 2 1,0 5-201,1-1 1,1 4-1,-5 3-93,-2 1 0,3 4 1,-1-2-1,-2-1-64,-1 1 1,3 2-1,0-3 1,-2 2-26,-1 3 0,3 1 0,0 1 1,-1 1-30,2-1 0,2 1 1,5-1-1,0 0-27,0 1 0,4 1 0,1 1 0,2 1-6,3-1 0,1-1 0,1-3 0,2-1-17,3-2 0,-3-1 0,2 1 1,-2-4 9,-2-2 0,1 2 0,-1 0 0,0-1-43,1-2 0,-1-1 0,1-1 0,-1-2 23,0-1 1,1-6-1,-1 3 1,-1-1-22,-2 0 1,2 0-1,-4-5 1,1 1 38,0-1 0,-5 1 0,1 0 1,-1-1 43,1 1 1,-3-2-1,3-1 1,-4-2 57,-4 2 0,1 1 0,-5 2 1,-1 0 4,-2-1 1,-2 2 0,1 1 0,-1 4-30,1 0 0,-1 2 0,1 4 0,0 0-13,-1 0 0,-3 0 0,-1 0 0,1 1-74,-2 3 1,4-1 0,-3 4 0,4 0-315,0 0 1,1 0 0,-1 2 370,1 0 0,0-1 0,-1 4 0</inkml:trace>
  <inkml:trace contextRef="#ctx0" brushRef="#br0" timeOffset="43">16446 11534 7960,'0'-8'1903,"0"0"-1276,0 5-439,-6-3 0,-1 6 0,-5 0 1,-1 2 2,1 2 0,4-1 0,-1 4 0,0-1-72,-2 1 1,-2 2 0,1 3 0,-1 0-72,1 1 0,0-1 0,1 1 0,2-1-52,5 0 1,-1 1 0,1-1-114,1 1 0,1-1 1,4 0-1,2 1-44,4-1 0,3-4 0,2-1 0,-1 0 26,0 0 1,1-4-1,-1 1 1,1-3 78,-1-1 1,0 0 0,1 0 0,-2-1-10,-3-3 1,3-2 0,-3-3 0,4 0-3,0 0 1,0-2 0,1-2-1,-2 1 3,-3 0 1,3-1-1,-4 1 1,1-1-6,0 1 1,-5 0 0,1-1-1,-2 1 69,-2-1 0,0 5 0,-2 0 0,0-2 1,-3-1 1,-4 0-1,1 2 1,-3 2-22,-2 1 0,-1 2 0,-1 4 46,-1 0 0,-5 0 0,4 1 0,2 2-25,1 1 1,3 6-1,2-3 1,1 1-297,-2 0 0,4-4-1172,2 5 1467,3-1 0,1-1 0,0-2 0</inkml:trace>
  <inkml:trace contextRef="#ctx0" brushRef="#br0" timeOffset="44">15304 11286 10099,'0'-5'970,"0"5"0,0 7 1,0 4-569,0 1 0,0 6 0,0 3 0,0 2-302,0 2 0,2 5 0,1 3 1,2 2-185,2-2 1,-3 2 0,3 0-1,0 2-78,0 0 1,-3 5 0,3-8-1,-2 3 36,-2-1 0,0-3 0,0 0 1,1-4 52,-1-3 1,-2-5 0,0-2 517,3-1 1,-2-1-82,2-5 1,-3-3-61,-1-1-1838,0-5 38,0 2-473,0-5 1387,0 0 1,0 6 0,0 0 0</inkml:trace>
  <inkml:trace contextRef="#ctx0" brushRef="#br0" timeOffset="45">19893 12415 11985,'0'12'211,"0"1"1,0 0 0,2 4-1,0 4 1,4 3 0,1 4-183,3 1 1,-4 0 0,1-4 0,-1-1-92,-3 1 1,2-1 0,-1-2 0,-1-3-81,-2-1 0,-1 3 1,-1-5-1,-2-1 4,-1-1 1,0-2 0,3-1-1,-2-1-454,-1-2 0,-2-4-41,2 5 0,1-6 0,-5 1-1527,-2-3 2160,5-1 0,-6-5 0,4-2 0</inkml:trace>
  <inkml:trace contextRef="#ctx0" brushRef="#br0" timeOffset="46">19236 12502 7203,'0'-7'2233,"0"4"1,0 10-2117,0 5 1,0 9 0,1 0 0,2 3-90,1 5 0,6-1 0,-3 4 1,1-1-80,0 1 0,-3-3 0,1 3 1,0-2-115,-3-3 1,-2-2 0,-1-3-1,0-2 99,0-2 1,0-2-1,0-4 81,0 1 0,0-5-114,0 0-294,0-5 0,-1 3-526,-3-6 1,1 0 0,-5 0 918,-2 0 0,-1-6 0,-2-1 0</inkml:trace>
  <inkml:trace contextRef="#ctx0" brushRef="#br0" timeOffset="47">18219 12514 7887,'0'-12'3646,"0"3"-1481,0 1-1896,0 5 0,1 12-137,4 7 0,-4 9 0,3-4 0,-1 2-119,1 2 1,-3 0 0,5-1-1,-2 1-281,0 0 1,0 4 0,-4 0 0,0-2 21,0 0 1,0-7-1,0 1 1,0 0 136,0-2 0,0-1 1,0-6-1,0 1-63,0-1 1,0-4 0,0 1-100,0 0 0,-1-3 0,-2-1-532,-1 1 1,-6-5-1,2 3-657,-3-2 1460,-1-2 0,-6-6 0,-2-1 0</inkml:trace>
  <inkml:trace contextRef="#ctx0" brushRef="#br0" timeOffset="48">17351 12737 7934,'0'-8'826,"0"0"1,-1 5 0,-4-1-1,-3 2-826,-3 2 1,3 0 0,0 2 0,-2 1 18,-1 1 1,-2 5 0,1-2-1,0 1 30,-1 1 0,1-1 0,-1 4 0,1 1 33,0-1 0,-1 6 0,2 1 0,3 2-38,4 0 1,-2-1-1,2 5 1,1-1-121,2-4 0,2 2 1,4-4-54,3 2 1,1-5-1,1 0 148,-2-5 0,1-5 0,3-5 1,0 0-1,1 0-54,-1 0 0,1 0 0,-1-1 0,0-3-87,1-5 1,-1-2 0,1-1 0,-1-1-79,0 1 1,1-4-1,-1-2 1,-1 0-29,-2 0 0,0-3 1,-5 3-1,0 0 36,2 0 0,-5-2 0,4 3 0,-4 2 60,-1 1 1,-1 2 0,-2-1 0,-3 1 77,-1 0 0,-1 3 0,-4 2 21,-1 2 0,1 1 0,-1 4 0,1 0-169,0 0 0,-2 0 0,-1 0 0,-2 1-623,2 3 825,-4 3 0,-1 6 0,-4-1 0</inkml:trace>
  <inkml:trace contextRef="#ctx0" brushRef="#br0" timeOffset="49">16359 12874 7919,'-4'-9'411,"-1"1"0,-4 4 0,1-3 192,-4 2 1,0 0-522,0 5 1,-1 2-1,1 2 1,-1 4-96,1 3 0,1-3 1,1 1-17,2 0 1,0 2 0,-3 2 0,1-1 0,3 1 33,2-1 1,1 0 0,4 1 0,0-1-25,0 1 1,1-1-1,3-1 1,3-1-9,0-2 0,4-4 0,-1 3 0,3-1 11,4-4 1,1 0 0,-3-2 0,3-2 12,1-2 0,-4 1 0,2-5 0,-3-2-57,-2-1 1,0-1 0,1 0-84,-1-1 1,-3 1-1,-3-1-92,0 1 0,-2 0 1,-4-1 132,0 1 0,0-1 0,0 1 59,0 0 1,-1 3 0,-2 1 0,-3 0 31,0 1 0,-1 0 1,-3 4-1,2-1-27,-2 1 1,0 1 0,1-1 0,1-1-512,-2 1 1,-1 3 548,-2 4 0,1-2 0,0 3 0</inkml:trace>
  <inkml:trace contextRef="#ctx0" brushRef="#br0" timeOffset="50">15429 12836 10724,'-13'2'0,"2"2"-10,3 4 1,-3-1-1,1 1 1,-4 2-1,-2 1 1,1 1-1,1 1 1,1-1-26,1 1 1,1-1 0,1 0-1,2 1 114,-1-1 0,3 5 0,2-1 0,2-1-38,2-1 0,0-1 0,0 0 0,0 3-45,0 0 1,6-1 0,2-5 18,3-2 1,2-1 0,-1 1 9,0-3 0,1-4 0,-1-2 1,1-4-39,-1-3 1,1 1 0,-1-2 0,0-4-134,1-2 1,-1-3-1,-1 3 1,-1-3 54,-2-1 0,-1-1 0,3 0 0,-4 2-112,0 0 0,-2 4 1,-4-2-1,0 2 204,0 1 0,0 1 15,0 0 1,-5 5 0,-4 3-153,-2 2 1,-1 4 0,0 2 0,-1 4-282,1 3 1,-1 3 0,1 1 0,0 0-186,-1-4 0,-3 2 602,-1-5 0,0 3 0,5 1 0</inkml:trace>
  <inkml:trace contextRef="#ctx0" brushRef="#br0" timeOffset="51">14399 12725 8288,'0'-8'2267,"2"1"-1087,2 1 1,-3 3-682,3 8 1,-2-3 0,-1 7-297,3 0 1,-3 2 0,5 3 0,-2 3-205,0 3 0,6 9 1,-2 4-1,3 3-151,2 1 1,3 0-1,1 2 1,-4 0-104,-3-2 1,0 0 0,-5-11-1,1-2 134,-1-1 0,3-5 0,-2-1 248,1-4 0,-4-4 1,2-3 450,1 0-538,-5 4 0,9-8-64,-6 7 1,0-5-3200,-4 4 705,0-5 2518,0 2 0,-6-5 0,0 0 0</inkml:trace>
  <inkml:trace contextRef="#ctx0" brushRef="#br0" timeOffset="52">19248 13767 13210,'9'5'330,"-2"3"0,-2 3 1,-1 2-1,0 1 1,2 2-132,1 5 0,-4 4 1,2 4-1,-1 4-534,0 2 0,2-1 1,-3-1-1,1 0 68,-2-2 0,0 2 1,-2-6-1,1-4 180,3 0 0,-2-5 0,2-1 0,-3-3-7,-1-2 1,0 1-1,2-2-207,2-3 0,-3-1-1274,3-3-1160,-2-3 2735,-2 5 0,-6-6 0,-1 0 0</inkml:trace>
  <inkml:trace contextRef="#ctx0" brushRef="#br0" timeOffset="53">18194 13878 8952,'7'6'349,"-3"2"1,2 3-1,-1 3 1,1 2-1,1 5 1,-2 2 0,2 4-1,0 0-173,3 2 1,-5 6 0,1-4 0,-2 2-411,0 0 0,0-5 0,-4 1 0,0-4-112,0-5 1,0 2 0,0-4-1,0 0-76,0 0 1,0-1 0,0-5-485,0 1 1,-1-5 905,-3 0 0,-9-5 0,-6 2 0</inkml:trace>
  <inkml:trace contextRef="#ctx0" brushRef="#br0" timeOffset="54">17376 13915 7888,'0'-8'181,"0"0"1119,0-2 1,-2 5-696,-2 1 1,3 4 0,-3 5 0,2 8-473,2 6 0,0 6 0,0 4 0,0 4-99,0 2 1,4 7-1,2-1 1,1-2-186,2-5 1,-3 1 0,-2-6 0,-1-2-222,1-1 1,-3-2-1,4-2 1,-4-3-180,-1-1 0,1 0 1,2-3-1,1 2-199,-1-2 0,-2-1 0,-1-2 750,0 0 0,6 1 0,1-1 0</inkml:trace>
  <inkml:trace contextRef="#ctx0" brushRef="#br0" timeOffset="55">16272 14213 7153,'0'-7'1879,"0"2"-1244,-6 5 1,-1 0-346,-5 0 0,4 4 1,0 0-1,-2 0-85,-1 2 1,-2-4 0,2 7 0,0-1-107,-1-1 1,2 4 0,-6-3 0,3 3-169,5 2 1,-3 0 0,4 2 0,0 2-31,3-2 0,3 3 1,1-1-1,0-1-105,0 2 0,7-4 1,4 2-1,5-3 35,4-5 0,-4 2 0,5-5 0,-1 1 72,0-1 1,2-1 0,-4-4 0,0 0 25,0 0 1,-2-5-1,-4-3 1,1-3 50,-1-2 1,1 1-1,-1-2 1,0-1-28,1-2 1,-5 1 0,-1 3 0,-1 1-14,-4 0 1,0-1 0,-2 1 0,0-1 12,0 1 1,-4 0 0,-2-1 0,-1 1 35,-2-1 1,-3 1-1,0 1 1,0 1-7,-1 2 1,1 5-1,-1-1 1,1 3-320,0 1 0,-1 0 1,1 1-408,-1 3 1,1 3 742,0 5 0,-6 1 0,-2-1 0</inkml:trace>
  <inkml:trace contextRef="#ctx0" brushRef="#br0" timeOffset="56">15292 14263 7765,'0'-9'466,"0"1"0,-1 5 0,-3-1 0,-5 4 0,-2 4-380,-1 5 0,4-2 1,-1 1-1,1 1-202,1 3 1,-4 0 0,4 0 0,-1 1 48,0-1 1,5 2-1,-1 1 1,2 2-6,2-2 1,0-1 0,0-2 0,2 0 119,2 1 1,3-5 0,5-1-1,1-2 104,-1-2 1,0 3 0,1-2 0,-1-1-89,1-2 1,-1-7 0,2 0 0,1-3-16,2 1 0,-1-2 0,-3-5 0,-1-1-272,0 0 1,-3 3-1,-3 0 1,1 1-75,0 0 0,-4-1 0,1 1 0,-2-1 112,-2 1 1,-2 0 0,-2 0 0,-4 3 236,-3 1 0,-3 3 0,-1-1 0,-3 0-4,-1 3 0,3 2 1,0 1-1,2 0-107,2 0 1,-5 0 0,1 1-1,2 3-1212,4 5 1271,-1-4 0,-1 12 0,-8-3 0</inkml:trace>
  <inkml:trace contextRef="#ctx0" brushRef="#br0" timeOffset="57">14412 14337 7877,'12'-12'957,"-7"5"1,-5 3-321,-6 2 1,-1 2-653,-2 0 0,1 0 1,-4 2-1,1 2 0,1 3 14,2 0 0,0 4 0,-5-2 1,2 5-13,3 3 0,-2 0 1,6-1-1,1 2-31,2 1 0,1-4 0,0 2 0,0-4 37,0 0 1,5-1 0,4-1 54,2-3 0,1-2 0,1-6 0,-1 0-45,0 0 0,5-1 0,1-4 0,0-1-173,0-1 1,2-7-1,-3 4 1,-1 1-54,2-2 0,-4-2 1,3-2-1,-4-2 53,0 2 1,-2 2 0,-2 0-1,-2 1 120,-1-1 0,2 5 0,-4 0 0,-1-2 37,-2-1 1,-1 3 0,-1 0 24,-3-2 0,-3-1 1,-5 0-1,-1 1 31,1 2 1,-1 1 0,1-1 0,0 4-131,-1 2 0,1 2 0,-1 0-143,1 0 0,1 2 0,1 2 0,2 3-953,-2 0 1183,5 4 0,-12-4 0,4 5 0</inkml:trace>
  <inkml:trace contextRef="#ctx0" brushRef="#br0" timeOffset="58">13271 14163 7846,'0'-6'36,"0"-1"1,0 3 0,0-5 560,0-2 0,0 3 1,1 1 868,3 2-1298,-3 0 1,5 7-1,-6 3 43,0 8 1,5 5 0,4 8 0,2 1-164,1 2 0,2 6 1,1-2-1,3 3-18,1 1 1,-4 0 0,2 0 0,-5 1-44,-3-1 1,0-6 0,-3-2 0,-1-4-87,1-4 0,-2-3 0,-4-6 0,0 1 93,0-1-164,0-5 1,0 0-1905,0-3 1449,0-3 0,0 10 1,0-2-248,0 2 872,0 1 0,5 6 0,2 1 0</inkml:trace>
  <inkml:trace contextRef="#ctx0" brushRef="#br0" timeOffset="59">11472 15453 7868,'8'-1'116,"1"-3"1,0-3-1,2 0 1,2 2-1,-1 0 1,2 1 0,1 1 98,2 2 0,3-3 0,-2 0 0,2 1 1,2 0-1,1 1 0,3-3 0,3 3-114,4 0 0,4-2 1,3 0-10,2 1 0,3-2 1,-2 1-1,1 1 1,3 0-103,1-1 0,-2 3 1,0-4-1,5 3-167,6-2 0,4 1 0,1-4 0,0 0-68,0 0 1,4 3-1,1-4 1,2-2 201,-33 5 1,0-1-1,2 0 1,1 0 0,1-1-1,0 1 1,-1 1 0,0-1 4,-1 2 1,0 0-1,1-2 1,-1 1 0,-2 1-1,0 0 1,2-2-1,1 1 77,3-1 1,-1-1 0,-2 1 0,0 0-1,0 0 1,0-1 0,-2 1 0,0 0-22,1 0 1,0 0 0,-1-1 0,0 1-1,0 0 1,1 0 0,0 0 0,1-1-26,-1 1 0,0 0 0,2 0 1,1 0-1,-4-1 0,-1 1 1,0 0-1,1 1-16,-1 1 1,1 0 0,3-2-1,0 1 1,-3 1 0,0 1-1,1-1 1,-1 0 2,-1-1 0,-1 2 0,33-2 0,-6-2 0,0 1 45,0-1 1,4 3 0,0-3-1,-2 1 3,-5 3 0,0-2 0,-4 1 0,2 0 17,2-2 1,2 5 0,2-3-1,1 2 91,-2 2 1,2-1-1,-6-2 1,0-1-109,-4 1 0,8 2 0,-7 1 0,3-2-66,2-2 1,0 3 0,-1-5 0,-3 2 25,0 0 0,-1-1 0,-2 2 1,5-3 29,3-1 1,5 5 0,-1-4 0,-3 2-12,-3 0 1,-5 0 0,4 2 0,-2 0 1,-3-2 0,9-1 0,-7 5 0,1 0 10,1 0 0,-1 0 0,-5 0 0,-3 0 57,1 0 1,-1-1 0,2-2 0,1-1-45,2 1 0,2 1 0,5-1 0,-4-1-2,-1 1 0,5-3 0,-3 1 1,5-1-11,5 1 0,0-3 0,-31 5 1,0 0-1,33-2-26,-2-1 0,-1 1 0,-4 2 0,0-1-38,0 1 0,4 2 1,-1-1-1,-3-1 68,-2-1 0,-8 0 0,3 4 0,-3 0 52,-2 0 1,8 0-1,-6 0 1,3 0-27,-1 0 0,1 0 0,-1 0 0,0 0 0,1 0 0,-3 0 1,6 0-1,1 0-60,2 0 0,5 0 1,0-1-1,-2-2-35,-5-1 1,4 0-1,-3 2 1,0 0 28,5-2 1,-3-1-1,4 4 1,-4-2 6,-4-1 1,3 0-1,-5 3 1,2-2 34,0-1 1,4-2 0,4 3-1,-1-1-8,-2 2 0,-1-4 0,0 2 0,0 0-57,0-2 1,6 4-1,-33-2 1,0 1 0,1-1-1,0 1 9,-1-1 0,0 1 0,1 1 1,0 1-1,30-4 0,-1 0 14,-2 1 0,3 0 1,2 3-1,-2-2 34,-3-1 0,1 0 0,-11 4 0,-2-2 30,-4-2 1,1 3 0,-2-3 0,2 1-62,2-1 0,-1 2 0,1-2 0,-2 2-45,-2-3 0,2 4 0,-3-4 0,4 0 12,0 1 1,6-4-1,2 4 1,-1 0-14,-2-2 1,4 3-1,-3-3 1,-4 0 51,-1 3 0,-4-2 1,1 1-1,-1 0 43,1-2 1,-1 5-1,0-5 1,-5 2-29,-2 0 0,-6 0 1,-1 4-1,-3-2 107,-6-2 1,2 3-1,-6-3 1,2 2-94,-1 2 1,-4-4-1,2 0 1,-2 1-48,1 2 1,1-3-1,-2 0 1,3 1-12,1 2 0,3-1 0,-2-1 0,1-1 23,-2 2 0,4 0 0,-5 2 0,0 0-18,-2 0 1,-3 0 359,-2 0 52,1 0-236,-7 0-711,-6 0 416,5 0 1,-8 0 134,11 0 0,-4 0 229,5 0-106,-7 0-102,4 0 7,-6 0-3806,0 0 3696,5 0 14,-3 0-158,3 0 241,-5 0 0,0-5 0,0-2 0</inkml:trace>
  <inkml:trace contextRef="#ctx0" brushRef="#br0" timeOffset="60">23639 15156 13912,'7'5'401,"-2"3"1,-1 3 0,2 2 0,-1 1 0,2 1-398,0 1 1,-3 6-1,3-1 1,0 2-295,0 2 1,0-3 0,3 2 0,-2 2-49,1 0 1,-3 0 0,-1 1 0,0 0-275,-1 2 1,0 0-1,-4-4 1,0-2 37,0-2 0,0-3 0,0-6-946,0 1 1520,-6-1 0,-1-5 0,-5-2 0</inkml:trace>
  <inkml:trace contextRef="#ctx0" brushRef="#br0" timeOffset="61">23155 15342 7601,'0'-9'1342,"0"1"370,0-1-1249,0 3 0,0-1 47,0 3-537,0 3 0,-1-5 1,-3 7-101,-5 4 0,-2-3 0,-2 5 0,-3 0 103,0 0 1,-2-3-1,3 4 1,-2 1 79,2-2 1,1 4-1,2-4 1,0 1 4,-1 0 0,1 0 1,1 5-1,2-1-18,5 1 1,2 3 0,-1 2 0,-1 0-49,1 0 0,2 4 0,1-1 1,0 1-137,0-2 0,4 2 0,1-4 0,1 0 69,-1 0 0,5-1 0,-2-5 0,3-1-169,2-3 0,-1 2 1,0-6-1,1 0 120,-1 2 1,1-5 0,-1 3 0,0-2 81,1-2 0,3-2 0,1-2 0,-2-3-25,-1 0 1,-2-4 0,1 3 0,0-4 66,4-5 1,-3 2 0,2-6 0,-2 1-11,-2 0 0,1-3 0,-1 4 0,1-2 15,-1 0 1,-1 5 0,-1-4 0,-3 1 104,-2 0 1,3 4 0,-4-2 0,-1 3-22,-1 2 0,-2-5 0,0 1 1,0 1-91,0 1 1,-5 1 0,0 1-1,-1 0 6,1-1 0,-5 1 0,2-1 0,-3 2-86,-1 3 1,-1-1 0,1 4-1,-1 3 42,1 0 1,-5 2-1,0 2 1,-3 0-31,-2 3 0,-1 4 1,-3-1-1,-2 3-45,-1 2 0,0-1 0,4-1 1,1-1-1,-1-2 111,5-5 0,3 8 0,4-4 0</inkml:trace>
  <inkml:trace contextRef="#ctx0" brushRef="#br1" timeOffset="62">22374 7007 9563,'0'-12'2591,"-2"5"-2332,-2 3 1,3 4 0,-3 4-1,2 4-271,2 3 0,5 7 0,0 4 0,2 4-260,3 3 0,-4 2 0,3-4 0,-1 2 66,-1-1 0,3 1 0,-6-3 0,0-4-928,1-3 1,-3 2 1133,2-5 0,-3 7 0,-1-4 0</inkml:trace>
  <inkml:trace contextRef="#ctx0" brushRef="#br0" timeOffset="63">22523 15354 8333,'1'-7'1926,"2"2"-1257,1-1 0,0 3-586,-4-5 1,-1 5-244,-3-1 1,1 3 0,-5 1 60,-2 0 1,3 0-1,-1 0 150,-2 0 1,-1 0-1,-1 0 1,-1 0 55,1 0 0,4 1 1,-1 2-1,0 1 135,-2-1 1,-2 4-1,1 0-205,-1 0 0,1 4 0,0-4-34,-1-1 0,5 5 0,0-2 17,-2 2 0,5-3 0,-1 0 1,2 2-88,0 1 0,0 1 0,4 1 1,0-1 112,0 1 0,-5 0 0,1 2 0,2 3 31,0 2 0,2-1 0,0 3 0,2-1-57,2 1 1,-2-3 0,5 0-1,-1-1-5,-3-3 0,4-1 1,-1-1-1,3-1-26,-1 0 0,-4 1 0,4-2 0,1-2-86,-2 0 0,4-5 0,-3 3 37,3-2 1,0 1 0,-2-3 0,0 1 22,0-2 0,2 0 0,2-2-1,-1 0 1,1-2 0,-1 0 0,0-4-43,1-1 1,-1 3 0,-1-4 0,-1-2-81,-2-1 0,0 3 0,5 0 0,-1-2 14,1-1 1,-2-1 0,-2-1 0,0 1 80,0-1 0,-2 1 0,1 0 0,1-1-26,-2 1 0,2-1 0,-3 1 0,-1 0 51,1-1 1,2 1 0,-2-1 0,-1 1-53,1 0 1,-1-1-1,-2 1 1,1-1 17,-1 1 1,-2 0 0,-1-1 114,0 1 1,0-1 0,-1 2-1,-2 2 56,-1 0 1,-6 1-31,2-4 0,-3-1 1,-2 2-1,1 2-9,0 0 0,-1 5 0,1-4-3,-1-2 0,0 3 0,-2 1-2,-2 0 0,0 2 1,5 4-25,0 0 1,-1 0-1,1 0 22,-1 0 1,5 4-272,0 0-361,0 6 0,-1-5 581,1 4 0,5 2 0,-2-4 0</inkml:trace>
  <inkml:trace contextRef="#ctx0" brushRef="#br1" timeOffset="64">21741 7144 10841,'-12'0'97,"1"1"1,1 2 0,3 2 0,0 2 0,1 3-144,-4 1 0,3 1 0,0 1 0,0-1 60,0 1 1,5-1 0,-4 0 0,2 1 9,0-1 0,0 1 0,4-1 1,0 0 27,0 1 0,1-1 1,2 1-45,1-1 1,4-4-1,-2-1 1,1 0-90,2 0 0,2-3 1,2 3-74,-1-2 1,1 4 0,-1-5 13,0-1 0,1-2 1,-1-1-46,1 0 1,-1-6 47,0-2 0,1-3 0,-2-1 89,-3-1 0,2 1 1,-5 0-1,1-1 1,1 1 6,-1-1 0,-1 0 0,1-3 1,0 0-23,-3 1 1,-2-3 0,-1 0 0,0 0 76,0 0 1,0 2 0,0 3 0,0 1 52,0-1 0,-1 1 0,-3 1 0,-5 1-2,-2 2 0,3 5 0,0-2 0,-2 1-88,-1-1 0,-1 1 0,-1 6 1,0 0-62,-4 3 1,3 4 0,-2 0 0,2 0-21,2-1 0,3 3 1,1-4-1,0 2-373,1-1 0,1-4 477,6 4 0,-5-5 0,-2 3 0</inkml:trace>
  <inkml:trace contextRef="#ctx0" brushRef="#br1" timeOffset="65">21022 7144 7778,'0'-9'2520,"0"1"-1888,0 5 1,0-1-422,0 8 1,0 3 0,0 6 0,0 1-28,0 2 0,0 3 0,1 6 0,2 0-209,1 0 0,2 0 1,-3-1-1,1 1-63,-2 0 1,4 4 0,-2 0 0,-1-3-25,-2-4 0,-1 2 0,0-5 0,0 0 27,0-2 1,0-8 0,2 0-108,2 0 96,-3-3-69,5-1-21,-6-5 0,0-1-127,0-3 0,0 1-654,0-5 0,-2 1 967,-2-1 0,3-3 0,-5 4 0</inkml:trace>
  <inkml:trace contextRef="#ctx0" brushRef="#br0" timeOffset="66">21754 15404 7923,'0'-13'2200,"0"1"0,-2 5-1837,-2 3 1,1 3-282,-5 1 1,4 0-150,-4 0 0,0 0 0,-5 0 0,2 1-16,3 3 0,-3-1 0,3 4 0,-5 0 75,-3-1 1,2-1 0,-3 3-1,3 1 62,2 3 0,0 0 1,-1 0-1,1 1 3,-1-1 0,2 1 0,2 0 0,1 2-46,-2 2 1,3 4 0,0-3 0,2 1-8,2 3 1,1 1 0,2 1 0,0-2-102,0-1 0,0-2 0,0 3 0,0-3 104,0-1 0,2-1 0,2-5 1,3 0 55,0 1 1,4-1 0,-3-1-1,3-1-42,1-2 1,1-5-1,-1 2 1,1 0-2,-1-1 1,0 0 0,1-4 0,-2 1-38,-3 3 1,3-2 0,-3 2 0,3-3-41,2-1 0,-1 0 0,1-1 0,-1-2 21,1-1 1,-1-6 0,0 3-1,1-1-108,-1 0 0,-4 0 0,1-5 0,0 1-18,2-1 1,2 1 0,-1 0-1,-1-1 95,-3 1 1,3-1 0,-4 1 118,0 0 0,3-1 0,-6 1 0,0 1 2,2 2 1,-5-6-1,3 3-120,-2-2 1,-1 0-1,2 2 1,1 0 50,-1-1 1,-2-3-1,-1-1 1,0 2-116,0 1 1,-1 2-1,-2-1 1,-1 1 64,1 0 1,-3 3-1,2 1 1,0-2 19,-1-1 1,2 3 0,-5 0 229,-2-2 0,4 3 0,1 0-101,-1 2 0,1-1 0,-5 4-69,2-3 0,0 1 0,-5 4-13,1 0 0,0 0 0,-1 0 0,1 0 21,-1 0 0,1 4 0,0 1 0,-1-1 49,1 1 0,-1-3 1,1 3-51,-1 1 0,1-4 0,0 5-132,-1-1 0,5-1-210,0-1 0,5-1-676,-1 5 0,4-5 0,4 1 996,4-2 0,3-2 0,2 0 0</inkml:trace>
  <inkml:trace contextRef="#ctx0" brushRef="#br1" timeOffset="67">20985 6350 7776,'0'-7'3189,"0"-4"-1933,0 10-904,0-5 1,0 12 0,1 2-144,3 3 0,-1 3 1,5 2-1,2 5-112,1 2 1,-3 4 0,-1 0 0,0 2-241,0-1 1,-3 2 0,3-1 0,-2-2-460,-2 0 0,3-8 1,-2-1 169,-1 0 0,2-4 0,1 1 432,1-6 0,1 2 0,4-4 0</inkml:trace>
  <inkml:trace contextRef="#ctx0" brushRef="#br0" timeOffset="68">20898 15429 10070,'-1'-7'3132,"-4"4"-2794,-3 6 1,1-1 0,-1 7-276,-2 0 1,-1 0-1,0 2 1,2 2-104,0 1 1,1 1-1,-3 0 1,3 2-1,2 0-95,1 0 1,2 1 0,-4 4 0,2-1 96,2 1 1,2-3 0,-1 2 0,-1 1 41,-1 2 0,0-1 0,4-1 0,0-3-20,0-1 1,1 0 0,2-3 0,3 2-61,1-2 1,-3-5 0,3-2-1,0 0-72,-1-1 0,-1 3 0,3-6 0,2-1-31,1-2 0,0 0 1,0 2 39,1 1 1,2 0-1,6-5 1,-3-2-9,-3-1 0,-2-1 0,1 1 0,-1-5 48,0-2 1,1 3 0,-2 0 0,-2-2 5,0-1 1,-1-6 0,4 0 0,1-1 8,-1 0 0,-1-4 0,-1 2 0,-2 0 64,2-1 1,-5 0-1,1-3 1,-2 0 138,0 3 0,0-1 1,-4 5-1,0-1-3,0 0 0,0-3 0,0 4 0,0 2-186,0 2 1,-4 0-1,-1 1 1,-1-1-1,1 1 1,-4 4 0,4 1 40,-2 1 0,-1-2 55,-5 4 0,1-2 0,-1 4 0,1-3 28,0 3 0,-1 0 0,1 2 0,-2 0 52,-3 0 1,2 0-1,-4 0 1,1 0 114,3 0 1,1 4 0,2 1-1,-1-3-146,1 0 0,0 2 0,1 1-143,2 2 0,-2-3-110,3 5 0,2-5-2199,2 4 2377,3-5 0,6 2 0,2-5 0</inkml:trace>
  <inkml:trace contextRef="#ctx0" brushRef="#br1" timeOffset="69">20154 7330 7760,'0'-7'2292,"0"1"-2115,-6 6 1,4 0-196,-7 0 1,5 5 46,-4-1 0,5 1 0,-2-2 89,-1 1 1,3 6 0,-4-2-48,2 3 1,-1 0-1,4-1 1,-2-2-35,1 2 1,1-4 0,2 3-79,0 0 0,0 2 0,0 2 25,0-1 1,5 1-1,0-1-332,2 0 0,-3 1 132,4-1 0,1-1 125,3-2 1,0 0 250,1-5 1,-1 0-94,1-4 1,-2-5 0,-3-3 0,-3-2-98,1 2 1,-3-5 0,4 2 0,-1-4-74,1 0 0,-4 1 1,3 2-44,-1-1 1,-3 1-1,2 0-45,-3-1 1,-1 1 0,0-1 100,0 1 1,0 0 0,-1 1 24,-3 2 0,1 2 0,-6 5 32,0-2 0,-2-5 1,-2 5 170,1 1 1,4 2 0,-1 1-1,0 0-97,-2 0 1,0 1-1,1 3 1,2 3-277,-2 0 0,-1 4 1,-1-2 234,-1 2 0,1 1 0,0 0 0</inkml:trace>
  <inkml:trace contextRef="#ctx0" brushRef="#br1" timeOffset="70">19174 7193 12823,'0'13'0,"1"-1"0,2 2 0,3 1-5,1 2 1,-3 5 0,4-3 0,0 2-1,0-2 1,-1-1 0,0-3-95,0-1 1,-4-2 0,1 1-1,-1-1 99,1 0 0,-3 1 0,5-1 0</inkml:trace>
  <inkml:trace contextRef="#ctx0" brushRef="#br0" timeOffset="71">20154 15503 9791,'-6'-7'2058,"4"2"-1898,-7 5 0,5 0 1,-3 1-62,2 3 1,-1 2-1,3 3 1,-2-1 0,-1 2-64,1 1 0,-3 2 0,2-1 1,1 0 53,-1 1 0,-2-1 0,2 2 0,1 1-36,-1 2 1,2 1 0,3-2 0,-2 3-65,-1 1 1,0 2 0,4-4 0,0 0-52,0-1 1,4 1-1,1-2 1,2 0-11,3-1 1,-3-2-1,1-4 1,2 0 10,1 0 1,1 2-1,1 0 1,-1-2-12,0-5 1,1 1 0,-1-1 0,1-1 20,-1-2 1,-4-1 0,1 0 0,0 0-82,2 0 1,2-4 0,-1-1 0,0-2-143,1-3 1,-1-4 0,1-1-1,-1 2 46,0-3 1,-1-3 0,-1 1 0,-2-1 28,2-3 1,0 3 0,-1-2 0,-2-1 280,-1-2 0,2 0 1,-4 0-1,-1 2-33,-2 1 1,-1 2-1,0-3 1,0 3-35,0 1 0,0 1 1,-1 5-1,-2 0 151,-1-1 1,-6 1 0,2-1 0,-3 1-110,-1 0 0,-1 3 0,1 2 1,-1 2-53,1 2 0,1 0 0,1 1 0,2-3 4,-2 3 0,-1 2 1,-1 2-71,0 3 1,1 4 0,1-1-1,2 4-189,-2 0 1,-1 0-1,-3 1 1,-1-1-233,-1 1 1,-1-1-1,6 0 1,1-1 480,2-2 0,0 2 0,-5-4 0</inkml:trace>
  <inkml:trace contextRef="#ctx0" brushRef="#br1" timeOffset="72">19087 6474 7718,'-7'-1'1408,"3"-3"0,1 2-888,-1-2 0,3 4 0,-3 4-276,2 4 1,2 3 0,0 3-1,2 1-173,2 2 1,-3 4-1,5-4 1,-2 1-392,0 0 1,4 3 0,-2-3 0,-1 0-305,1 0 0,4 0 0,-4-3 624,1 1 0,4 6 0,-4-2 0</inkml:trace>
  <inkml:trace contextRef="#ctx0" brushRef="#br0" timeOffset="73">19422 15441 9454,'-5'-7'317,"-2"2"0,-6 5 0,1 0 0,-1 1 0,0 2 0,-1 2-218,1 2 1,-6-3-1,7 4 1,-2 2-140,0 1 1,2 2 0,1-1 0,1 2 41,2 2 0,0-1 0,-5 5 0,2-2 44,3-3 1,-3 4-1,4 0 1,0 2 64,3 0 1,-2-1 0,2 4 0,2-2 9,0-1 0,-2-5 0,0 5 0,1-1-80,2 0 1,2-1 0,2-4 0,1 2-74,-1-2 0,2 0 1,1 0-1,-1 2-13,1-2 0,2-1 0,-2-2 0,-1 0-44,1 1 0,2-1 1,-3 1-1,2-2-120,3-3 0,-3 2 0,1-6 121,2-2 1,1 0 0,1-2 0,1 0 15,-1 0 0,-1-6 0,-1-1 0,-2-1 54,2 0 1,1-2 0,1-5-1,0-1 43,1 0 0,-1 3 0,1 0 0,-1 1-26,0-1 0,1 1 0,-2-2 0,-1-1 9,-2-1 1,0-1 0,3 5 0,-1-1-26,-2 1 1,-5-1 0,2 0-1,-1-3-15,1 0 0,-1-1 0,-4 5-27,0 0 0,4-1 0,0 1 46,-1-1 0,-2 1 0,-1 0 0,0-1 2,0 1 1,-4-1 0,-2 1 12,0 0 0,1-1 0,-1 1 0,-1-1 24,0 1 0,-2 0 0,-3-1 1,0 2 102,-1 3 1,-1-3-86,-2 3 0,2 2 1,-2 2-1,2 3-6,1 1 1,1 0 0,0 0 0,-1 0 5,1 0 0,-1 0 0,1 1-30,0 3 1,-1-1 0,1 5 2,-1 2 0,5-5 0,1 1 0,0-2-81,0 0 1,3 2-372,-4-2 1,4 1-555,-4 3 1,5-1-364,-1-3 1352,2-2 0,8-2 0,1-7 0</inkml:trace>
  <inkml:trace contextRef="#ctx0" brushRef="#br1" timeOffset="74">18070 8012 8119,'-5'-7'619,"3"3"0,-2 8 0,3 4 0,1 3 0,0 3 1,1 3-457,3 3 0,-1 5 0,4 3 0,-2 2-57,-2 2 1,3-3-1,-2 2-687,-1 0 1,-2-2 0,-1-6 0,0-1 0,0-3-1760,0-1 2340,0-1 0,0-5 0,0 1 0</inkml:trace>
  <inkml:trace contextRef="#ctx0" brushRef="#br1" timeOffset="75">17177 9227 8248,'-1'-7'609,"-3"3"1,2 4 0,-3 3-1,1 3 1,0 0 0,1 4-475,1 1 1,4 7-1,2 3 1,4 1-161,3-2 149,-4 9 61,4-8-1022,-4 4 442,5-2 275,1-3 1,-5 3-1638,0-2 815,-5-3 438,8 0 504,-9-5 0,9 11 0,-5-5 0</inkml:trace>
  <inkml:trace contextRef="#ctx0" brushRef="#br0" timeOffset="76">18442 15652 7882,'-7'-6'569,"2"3"690,5-5-379,0 0-489,0 1 1,-1 2-134,-4 5 1,3 0-160,-7 0 1,5 1-1,-4 3-92,-2 4 0,3 2 0,1 0 0,-1-2 57,0 2 1,-2 1 0,-2 1 0,2 0 6,1 1 1,1-1-1,-3 1 1,3-1-1,2 0 1,-4 1 0,4-1 0,-1 1-40,1-1 0,1 0 0,2 1 0,0-1-77,-3 1 1,1-1-1,4 0-16,0 1 1,0-1-1,2 1 46,2-1 1,1 0 0,4 1 0,-4-2-7,1-3 0,-4 3 0,5-3 46,-1 3 0,3 0 0,-2-1 11,0-2 1,4-3-5,-3 3 1,3-5 0,2 1-32,-1-3 0,-3-1 0,-1 0 0,0-1-34,-1-3 1,4 1 0,-3-4 0,2 0-33,-2 0 1,3-1 0,-3-5-25,3 1 1,2 0-1,-1-1 47,1 1 1,-2-1 0,-2 2 0,-2 2 10,-1 0 1,2 1-1,-2-3 1,-1 2-14,1 0 1,-1 1 0,-2-4 1,1-1 1,4 1 0,-4-1 65,-1 1 1,-1 0 0,-2-1 0,0 1 56,0-1 0,0 1 0,0 0-44,0-1 0,0 1 1,-2-1-17,-2 1 1,3 4 0,-4-1 0,3 1-64,-2 1 0,1-4 1,-4 3 18,1-3 1,-2 3 0,3-1 6,-2 0 0,3 3 0,-3 1 0,0 1-13,0-1 1,-1 1 0,-5 4-46,1 0 0,-2 0 0,-1 0-13,-2 0-1,1 2 1,3 0 0,1 4-189,0 1 1,-5 0 0,1 2-441,0 0 0,3-5 257,0 4 459,6 0 0,2-1 0,5-1 0</inkml:trace>
  <inkml:trace contextRef="#ctx0" brushRef="#br1" timeOffset="77">17066 8409 7939,'-6'-7'1773,"-1"1"-1549,-5 6 0,4 2-161,-1 2 1,2 3 0,-2 4 0,2-2 5,1 0 0,-2-1 0,3 4 0,-1 1-107,1-1 0,-4 1 0,5 0 27,1 4 0,2-3 1,1 4-1,0-2 1,0 1-45,0-2 0,1-1 1,4-2-52,3 0 1,3-5-1,1-3 1,1-2-29,-1-2 0,0 0 1,1-2-1,-1 0 44,1-2 0,-1-9 0,-1 2 0,-1-1-31,-2-3 1,0-1 0,5 4 0,-1 0 20,0-1 0,-1-3 0,-1-1 0,-3 2 85,-1 1 0,2 2 1,-3-1-1,1 1 30,-1 0 0,-1-1 0,-4 1 0,0-1-20,0 1 1,0 0 0,-1 1 0,-2 1-8,-1 2 0,-5 4 0,0-3 0,-2 1-65,-1 3 1,-1 2 0,1 1-162,0 0 1,-1 1 0,1 3-1,-1 5 238,1 2 0,-6 1 0,-1 1 0</inkml:trace>
  <inkml:trace contextRef="#ctx0" brushRef="#br1" timeOffset="78">16346 10393 7853,'0'-12'42,"-4"3"0,0 1 0,1-1 1149,2-2 1,0 0-159,-4 2-762,4 4-398,-5 5 252,6 0-55,0 5 145,0 2 1,0 6 53,0 4-177,0-3 1,0 10-490,0-4 262,0 4 65,6 1-89,-5 5 0,6-4 0,-4 3 1,3-1-309,0 1 0,-3 2 1,1 6-1,-2 1-526,-2-1 0,0-1 993,0-3 0,0 3 0,0-5 0</inkml:trace>
  <inkml:trace contextRef="#ctx0" brushRef="#br0" timeOffset="79">17425 15565 7864,'0'-7'3678,"0"2"1,0 6-3234,0 3 0,0 3-317,0 5 0,0 1 0,0-1 0,0 1-220,0-1 0,0 4 0,0 2 0,2 2-47,2 2 0,1 7 1,5 4-1,-3 3 57,-2 1 1,4 0-1,-5 2 1,-1 2-349,-2 4 1,-1 2 0,0-1-343,0-5 725,0-8 0,0-3 0,0-6 1,0-3 239,0-5 0,0-2 0,0-2 56,0 1 0,4-1-172,0 0 0,2-5-413,-2-2 0,3-4-2281,5-1 1272,-5 0 0,3-1 1345,-6-4 0,0-2 0,-4-5 0</inkml:trace>
  <inkml:trace contextRef="#ctx0" brushRef="#br1" timeOffset="80">16334 9277 7775,'0'-12'8,"0"-1"18,0 1 1,0-1 321,0 1 1,0 4 0,0-1 1888,0 0-1390,0 3-501,0 1 0,0 5 72,0 0-116,0 5-42,0-3-117,0 9 0,0-4-56,0 5-131,0 0 252,0 1 52,0 5-272,0 1 1,0 6-399,5 5 245,2-4 138,0 10 0,4-8-1044,-3 5 539,-2-6 348,5 9 1,-10-7-1622,4 8 769,-4-8 387,-1 13 0,0-18 649,0 1 0,0 0 0,0-6 0</inkml:trace>
  <inkml:trace contextRef="#ctx0" brushRef="#br0" timeOffset="81">16470 15739 9043,'-5'-7'1001,"-3"4"1,-3 4-771,-2 3 1,5 5 0,0-4-1,-2 2-25,-1 3 0,-2 1 0,1 3-37,0 2-259,-1-2 0,-2 4 1,1-4-1,3 1 6,0 1 146,0 6-56,-1-2 0,4 4 0,1 3 0,0 2 1,1 4-1,1 1-39,2-1 0,2 2 0,1-6 0,1-2-35,3-1 1,-1-2 0,5-4 0,2-3 43,1-3 0,1-2 1,1-1-1,-1-3 20,0-3 0,1 0 0,-1-1 0,2-1-57,3-2 0,-4-1 0,4-1 0,-3-2-17,-2-1 0,5-6 1,1 2-1,-1-4-139,1-5 0,0 2 1,-3-6-1,3-1 58,2-1 1,-5-3 0,1-2-1,0-1 96,0 2 1,-2-4 0,2 2-1,-2 3 37,-1 4 0,-2 0 1,-2 4-1,-2-1 53,-1-3 1,2 3-1,-4-1 1,-1 1 79,-2 0 1,-1 2 0,0-4 0,-1 1-58,-3 0 1,-3 3 0,-4 4 0,1 1-72,2-1 1,0 2 0,-5 2 0,-1 2-22,-2 1 1,2 2 0,-2 4 0,0 0 42,0 0 1,-3 0 0,-6 0 0,1 2-40,4 2 1,-8-2-1,3 7 1,-1 0-71,0 2 0,-3 2 0,0-1 0,0 1-209,-1-1 0,4 0 0,-2-1 0,6-1-540,5-2 857,4-5 0,6 8 0,1-4 0</inkml:trace>
  <inkml:trace contextRef="#ctx0" brushRef="#br1" timeOffset="82">15267 10244 7961,'-7'-1'176,"3"-3"0,2 2 1080,-3-2-807,4 3-321,-5 1 206,6 0-53,0 0 0,0 5-130,0 4 52,0 7-105,0 4 0,6 6 34,2 3 0,7 2-76,2 7 1,1-7-200,-2-2 1,-2-3-537,3-1 1,-3 0 393,-2 0 0,-1 0 130,-3-1 0,2 1 78,-6 0 77,0 0 0,-4 5 0,0 2 0</inkml:trace>
  <inkml:trace contextRef="#ctx0" brushRef="#br1" timeOffset="83">14126 11522 7693,'-7'-7'1984,"2"1"-1696,5 6 0,0 2 0,0 2 403,0 4-625,5 9-1,2 2 149,6 6 53,-1 0-454,6-1 50,-4 1 0,4 4 0,-5 3 0,1 2 0,0 5 0,-3-1-828,0 1 1,-5-2-1,-1 0 965,1 1 0,-5-1 0,5 0 0</inkml:trace>
  <inkml:trace contextRef="#ctx0" brushRef="#br1" timeOffset="84">13010 13072 8498,'0'-12'0,"0"-1"0,-1 1 1262,-3-1 0,2 8-1150,-2 5 0,8 11 0,3 10 0,3 2-113,2 2 0,-2 0 0,8 1 1,0 1-66,2 2 1,0 6 0,-1-2-1,0 3-240,0 1 1,-3 4-1,0 2 1,-3 0-1876,-5-1 2181,3 5 0,-10-8 0,5 4 0</inkml:trace>
  <inkml:trace contextRef="#ctx0" brushRef="#br0" timeOffset="85">15429 15850 8046,'-6'-7'1555,"3"-2"-762,-5 5 1,4-1-666,-4 5 0,1 6 0,-3 2 1,3 3-31,2 2 0,-5 3 1,3 2-1,-1 1-78,0 3 0,3 2 1,-1 2-1,0 2-56,3 1 1,2 5 0,1-1 0,1 3-38,3 1 1,3-5-1,6-3 1,-1-3 54,1-1 58,-1-6-388,6-1 0,-3-10 233,6 0 1,-2-5-1,3 1 1,-3-2-84,-1-2 237,4 0 0,-4-6 1,4-2-35,-1-3 0,-2-3 0,3-2 0,-2-5-240,-3-3 33,5-6 186,-8 4 0,4-10-89,-5 3 0,-1-3 1,0-1-1,-1 1 22,-2 3 1,0 3-1,-5 4 1,-1-2 21,-1-1 1,-4 0 0,-2 4 0,-4 1 83,-3-1 0,-2 1 1,0 4-1,-3 3-80,0 3 1,-2 7-1,3 3 1,-3 3-189,-1 1 1,-1 1-1,-2 5 1,3 5-89,1 4 0,-4 7 0,3-1 333,-1 2 0,-3 2 0,4 0 0</inkml:trace>
  <inkml:trace contextRef="#ctx0" brushRef="#br0" timeOffset="86">14560 15788 7756,'-4'-12'0,"-1"1"212,-2 2 1,3 4 0,-3 4 0,0-2 0,0-1 0,-3 1 0,-1 2 323,-1 1 0,0 1 0,-2 2-358,-3 1 1,3 10 0,-2-2 0,2 2 276,2 0-483,-6 4 1,4-1 0,-3 5 35,4-1 1,2-2-1,1 3 1,3-1 79,2 1 1,1 2-1,4 2 1,0 3-151,0 4 0,4 3 0,3-1 0,2-1-187,5-6 0,2-1 0,1-4 0,2-2 110,1-5 1,7-7-1,-2-5 1,3-3 93,2-1 0,-4-5 0,3-4 0,-3-2 17,-1-1 1,0-2 0,-2-2 0,-1-5-71,-1-3 0,-6 0 1,3-3-1,-3 0-178,-2-2 164,2 0 0,-8 0-294,5 0 176,-5-5 108,4 8 1,-10-9 0,3 5-7,-2-2 0,-4 3 0,-2-3 1,-4 2-22,-3 3 1,-3 2-1,-1 4 1,-3 5-18,-1 2 1,-2 7-1,-4 3 1,1 4 2,-1 4 0,-1 7 0,-2 7 163,-1 1 0,-5 2 0,2 4 0</inkml:trace>
  <inkml:trace contextRef="#ctx0" brushRef="#br0" timeOffset="87">13382 15863 8442,'-8'0'643,"1"1"0,0 2-346,0 1 1,3 6 0,-3-2-69,2 3 0,-4 1 1,4-1-1,-1 0-110,1 2 1,1-4 0,4 9 0,-2 0 3,-2 3 1,3 1 0,-3 0 0,2-3-65,2-1 0,0 3 0,0-3 0,0 0-91,0 0 1,4-2-1,2-4 1,1 1 108,2-1 0,3 1 0,0-1-58,0 0 0,1-1 1,1-1-1,1-3-46,1-1 1,2 2 0,-3-4 0,3 0 10,1 2 0,-3-5 0,2 3 0,-2-3-127,1-1 1,1 0-1,-3 0 1,1 0-18,-1 0 1,3 0 0,-1-1 0,-2-2-54,-1-1 0,2-5 0,1 0 83,-2-2 0,-1 2 0,-2-1 0,-1-1 65,-3 1 1,2 1 0,-4-4 16,1 1 0,-5-5 0,2 1 0,-1 1 8,1 1 0,-2-3 0,2-1 0,-3 0 73,-1 1 1,0-5 0,0 2-1,0 0-40,0-1 1,0 6 0,0-2 0,-1 2 19,-3-1 1,2 6 0,-3-3 0,-1 2 16,-2 0 1,-2 3 0,1 1 0,0 0-6,0 0 1,-2 3 0,-2-3-1,1 1-18,0-1 0,-2 4 1,-1-3 2,-2 1 0,-4-1 1,5-2-1,1 3-3,1-1 1,2 5-1,-1-3 1,1 2 68,-1 2 0,0 0-42,-4 0 0,-1 4 1,-3 2-1,4 1-118,-1 2 1,5-2-1,-1 2 1,5-1-134,-1-1 0,-1 4-175,-1-3 1,3 3 391,1 1 0,5 1 0,-2-1 0</inkml:trace>
  <inkml:trace contextRef="#ctx0" brushRef="#br0" timeOffset="88">12514 15825 8405,'-7'0'411,"2"2"1,5 2-1,0 4 1,1 3-1,2 3 1208,1 3-1359,5-4 104,-7 11 0,9-5-156,-4 11-117,0 2 1,2 7 0,-3 2 0,-1 3 31,1 0 1,2 3 0,-4-6 0,-1-3-263,-2-8 0,1 2 0,1-10 0,1-2 110,-2 0 0,0-4 0,-2-3-23,0-1 1,4-4 124,0 0 1,0 1 55,-4 3 1,0-4-221,0 1-397,0-1 403,0-1 1,-4-3 0,0-8-1112,1-4 1,0 1-2234,-1-2 3429,3 7 0,-5-4 0,6 6 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8:00:29.651"/>
    </inkml:context>
    <inkml:brush xml:id="br0">
      <inkml:brushProperty name="width" value="0.09071" units="cm"/>
      <inkml:brushProperty name="height" value="0.09071" units="cm"/>
      <inkml:brushProperty name="color" value="#3165BB"/>
    </inkml:brush>
  </inkml:definitions>
  <inkml:trace contextRef="#ctx0" brushRef="#br0">2592 5023 7857,'0'-12'215,"-1"-1"1,-2 1-1,-3-1 1,1 1 121,-1 0 1,1 3-1,2 1 1,-1-2-1,0 1 1,-2-1-191,-2 2 0,1 5 0,-1-2 0,-2 0 0,-1 1 0,-1 1 0,-2 2-109,-2 1 1,0 1 0,-3 4 0,1 3 0,2 4 0,-1 5-16,1 4 0,-1 3 0,6 4 0,1 2-218,2 2 0,5-5 0,-1 2 145,3-2 1,6-4-1,4-1 1,2-3-20,1-1 1,5-5-1,-1-6 1,-1-2-18,-1-2 0,3-2 0,-1-1 0,-1 0-21,-1 0 0,0-1 0,1-3 0,2-5-34,-2-2 1,-6-1 0,0-2 0,0-2-51,2-5 1,2 2 0,-2-2 155,-3-1 0,2 3 0,-5-1 0,1 1-12,-1 0 438,-1 4 1,-5 4 0,-2 12-227,-1 10 0,0 6 1,4 5-1,1-2-172,3 2 0,-1 2 1,5 1-79,2-1 159,1-4-548,2-2 326,-1-6 0,0-1 0,2-1 0,1-3 0,2-2-105,-2-2 0,-1-3 0,-2-3 1,1-2-650,-1-2 1,0-6 901,1-3 0,5-12 0,1 2 0</inkml:trace>
  <inkml:trace contextRef="#ctx0" brushRef="#br0" timeOffset="1">2791 4601 7881,'-38'-7'132,"0"3"0,-2 3 1,-2 1 169,2 0 0,-5 5 0,-5 5 0,-6 5 0,-6 6 82,-4 2 1,6 8 0,0 3-260,3 6 0,28-16 0,2 3 1,2 2-1,2 3 0,2 0 1,2 2-26,2 0 0,2 1 1,-4 29-1,6 1 1,8-6-1,5-3 1,5-1-1,8 3 1,7 1-43,8-1 1,-11-27 0,2 0 0,2-3-1,2-1 1,25 22-180,-21-25 0,1-2 0,4-3 0,1-2 0,2-2 1,0-3-1,1 0 0,0-3-388,-1-2 1,0-2-1569,33 2 1571,-6-7 281,0 0 1,-6-11 107,-2-5-154,-3-6-127,-1-9 1,-1-6 415,1-8-27,-6-4 79,-22 20 1,-1-2 0,16-27 125,-19 25 0,1 0-772,0 1 1,-1 0 712,14-30-56,-2 6-35,-17 21 1,-1-2 0,7-28-102,-10 27 1,-1-2 82,-3-1 0,-2 1-11,-3-31 0,-10 2-429,-10 12 181,-6 4 138,6 22 0,-3 2 0,-1 3 0,-2 1-114,-2-3 1,-2 2 0,-1 3 0,-2 2 199,-4 1 1,-1 3-1,1 3 1,-2 3 97,-3 3 1,-2 3-153,0 0 0,1 3 43,2 9 1,0 3 0,-3 0 0,0 3-62,-1 8 1,-1 4-416,2 0 0,0 1 284,-2 2 1,0 0-283,2 3 1,1-1 427,-3-2 0,0 0 0,3 4 0,0 1 64,-2 2 0,-1 1 0,3-2 0,-1 2 0,-2 4 0,0 1 0,2 1 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2T08:00:28.147"/>
    </inkml:context>
    <inkml:brush xml:id="br0">
      <inkml:brushProperty name="width" value="0.09071" units="cm"/>
      <inkml:brushProperty name="height" value="0.09071" units="cm"/>
      <inkml:brushProperty name="color" value="#3165BB"/>
    </inkml:brush>
  </inkml:definitions>
  <inkml:trace contextRef="#ctx0" brushRef="#br0">13506 6635 7772,'0'-7'660,"0"3"1,0 8 0,0 5 0,0 4 0,0 7 0,0 5 0,0 1-355,0 0 1,6 3 0,2 0 0,3 0-330,1 1 0,1 2 1,-2 5-1,-3 0 0,-4 0-763,-2 1 0,-2-3 0,0-2-62,0-4 1,-5-4-1,0-4 1,-1-5-825,1-2 1672,1-7 0,-2-1 0,-1-6 0</inkml:trace>
  <inkml:trace contextRef="#ctx0" brushRef="#br0" timeOffset="1">13457 6747 7781,'-5'-25'234,"1"0"0,0-4 0,6 0 0,2 2 399,4 1 1,7 1 0,3 1-1,1 2-362,3 2 0,2 5 1,1-2-1,-1 5-154,1 3 1,4 4-1,0 5 1,-1 0-2,-2 0 0,3 7 1,0 4-1,-2 7-811,-1 5 335,-6-1-347,3 14 630,-9-4-295,-2-1 187,-6 5 28,-6 1 73,0 2 9,0-2 28,-11-1-82,3-4 352,-16-1-306,5 5 1,-2-4 0,0 5-248,-1 0 0,3-4 100,-2 0 1,5-5-147,-5 1 1,5-4-1298,-5-5 1673,0-2 0,-3-4 0,-1 3 0,0 2 0</inkml:trace>
  <inkml:trace contextRef="#ctx0" brushRef="#br0" timeOffset="2">14238 6896 7802,'0'-7'1370,"0"1"1,-6 6-1142,-2 0 0,-7 6 55,-2 2-25,-5 3-224,3 7 172,-6-4-39,0 9 0,5-3 168,-1 4-129,6 7-493,-3-5 230,11-1 107,-4-7-65,10-1-42,-5-3 91,6 4 76,6-11-62,1-1 78,11-6-138,-5 0-37,5-6-17,0-1 142,-4-5-522,4-6 256,-6 4-38,1-4 273,-1 6-435,0-6 196,1 4-48,-6-4 232,-2 6-724,-5-1 322,0 1 77,0 0 0,0-1-95,0 1 257,-5-1 0,-2 1 0,-6 0 0,1-1 0,0 1-147,-1-1 1,1 6 0,-1 3 0,1 3-312,0 1 630,5 0 0,1 0 0,6 0 0</inkml:trace>
  <inkml:trace contextRef="#ctx0" brushRef="#br0" timeOffset="3">14325 6834 8120,'5'12'1685,"-3"0"-1554,3 1 0,-1 3 0,0 1 26,-1-2 0,-1 3 51,-2-1 0,-2-1 85,-2-3-97,3-1-846,-5 0 396,1 1-13,3-6-59,-3 4 359,5-10 1,0 3 0,0-8 62,0-4 1,0-1 0,1-2-21,3-2 0,3-2-211,6 2 167,-1 1-22,0-6 1,1 4 0,-1-3 0,1 4 1,-1 0-1,2 1-34,2-1 0,-3 1-81,-1 0 100,0 5 1,-5 1-59,6 6 50,-6 0 1,0 6 6,-3 2 0,-3 3 0,5 1 0,-2 1-22,0-1 0,1 1 0,-2-1 0,3 1 47,0-1 1,3-4 0,5-1 24,2-1 1,-2 2-50,2-4 1,-2 0-1,-1-4 1,3-1 74,1-3-59,-1 2-50,2-9 1,-4 4 0,2-5 0,-2 1-18,-1 3 1,-1-3-11,0 2 0,1-2-35,-1-1 61,1-1 18,-7 1-35,0 0 178,-6-1 1,0 5-8,0 0 1,0 4 0,-1-3-1,-4 1 1,-1 5 129,-1 4 1,-4 3 0,2 8-199,-2 3 1,-1-2-86,0 6 149,5-6-47,-4 8 1,9-8-536,-2 6 230,3-6 126,1 9-57,5-11-1045,8 5 804,6-11 0,7 3 413,3-6 0,8 0 0,7-4 0</inkml:trace>
  <inkml:trace contextRef="#ctx0" brushRef="#br0" timeOffset="4">15491 6759 8648,'6'2'477,"0"3"0,-2 6 0,2 6 0,-1 1 0,1 1 0,-2 0-441,1 3 1,-3-2 0,2 0 0,-3 1-549,-1-2 0,0-1 1,-1-5-1,-2-1-1744,-1 0 2256,0-5 0,-2 4 0,-1-4 0</inkml:trace>
  <inkml:trace contextRef="#ctx0" brushRef="#br0" timeOffset="5">15379 6548 7840,'8'-11'511,"0"3"-466,2 4 1,-3 3-152,1 1 0,-4 5 0,3 3 0,0 3 1,0 2 105,3-1 0,6 1 0,4-1 0</inkml:trace>
  <inkml:trace contextRef="#ctx0" brushRef="#br0" timeOffset="6">15801 6871 7707,'0'12'-68,"0"1"622,0-1 0,-2-1 0,-1-1 0,-1-2-264,2 2 0,-1-5-477,-1-1 0,2-4 186,-2-4 1,3-3-1,1-5 1,0 0-45,0-1 1,1 1-1,3-1 1,3 1-69,0-1 1,4 1-1,-3 1 1,3 1 92,2 2 0,-1 5 0,2-1-16,3 3 1,-4 1 0,4 0 0,-3 1 0,-2 3-61,0 5 1,4 2 0,-3 1 0,-2 0-1546,0 1 1641,0-1 0,2 1 0,-1-1 0</inkml:trace>
  <inkml:trace contextRef="#ctx0" brushRef="#br0" timeOffset="7">17028 6400 7783,'-6'-13'22,"-5"6"1,2 3 0,-2 3-1,-1 1 1,-1 0 0,0 0 403,-4 0 0,3 5 0,-2 5 0,2 5 0,2 6 0,1 2 0,2 2 0,5 1 127,3 3 1,1-1 0,1 3-531,3 0 1,5 0 0,6-4 0,1-4-53,-1 0 1,-1-1 0,-1 1 0,-1-4-63,0-1 0,-5-2 0,-3-2 1,-4 1-135,-4 2 0,-8 3 0,-9-2 1,-2 0-241,-2 0 1,-5-1 0,-2-5 0,0 1-207,3-1 0,5-5 1,1-3 670,3-3 0,5-1 0,-3 0 0</inkml:trace>
  <inkml:trace contextRef="#ctx0" brushRef="#br0" timeOffset="8">17128 6796 7796,'12'0'520,"-1"2"0,-1 1-79,-2 1 1,0 0 0,5-4 0,-1 0-297,0 0 0,1 0 0,-1 0 0,1-1-296,-1-4 0,-1 3 0,-1-5 0,-3 0 169,-2 0 0,3-1 0,-3-5 0,-1 1 64,1-1 0,-3 1 0,2 0 0,-3-1 191,-1 1 1,-1 1 0,-2 1-1,-3 3-207,0 2 1,-3-3-1,-3 3 1,-1 3-235,1 0 1,-4 8 0,-2 2-1,0 3 50,0 1 1,1 5 0,5 1 0,-1 1-11,1 3 0,5-2 0,3 0 0,3 1-130,1-2 1,0 3 0,1-4 0,3 0-85,4 0 0,5-3 1,3-7-1,5-3-1675,2-4 2017,8-1 0,0-6 0,7 0 0</inkml:trace>
  <inkml:trace contextRef="#ctx0" brushRef="#br0" timeOffset="9">17611 6685 7749,'-11'1'524,"3"3"1,-3-1 0,3 5 0,-3 3-155,-2 5 1,1-1-1,0 4 1,-1-1-241,1-3 1,1 3 0,1 0 0,3 0-130,2 0 1,1-2-1,4-3 1,1-2-92,3-3 0,4 2 0,7-6 0,3-1-420,2-2 1,-4-1-1,5-1 1,1-4-514,1-3 0,6-3 1023,0-1 0,6-6 0,-4-2 0</inkml:trace>
  <inkml:trace contextRef="#ctx0" brushRef="#br0" timeOffset="10">17983 6176 8284,'-11'-19'383,"3"3"1,-2 6 0,5 3 0,-1 0 546,1 0 0,1 7 0,4 3-642,0 8 1,0 14 0,0 1 0,0 3-181,0 1 1,5 7 0,4-2 0,2 1-154,1 4 1,-4-2 0,1 8 0,-1-1-656,-1-1 0,0 5 0,-5-5 1,2 0 252,-1-3 0,-3-4 1,-3-4 446,-1-4 0,-11-3 0,1-1 0</inkml:trace>
  <inkml:trace contextRef="#ctx0" brushRef="#br0" timeOffset="11">17859 6586 7793,'-4'-20'0,"0"4"523,1 2 1,3 3-1,3 1 1,3 2 0,1 0 144,2 1 0,2 0 1,2 4-500,-1-1 1,0 0-1,2 4 1,1 0-297,2 0 1,4 0 0,-4 0 0,1 0-761,0 0 0,4 4 887,-1 0 0,2 6 0,2-3 0</inkml:trace>
  <inkml:trace contextRef="#ctx0" brushRef="#br0" timeOffset="12">18306 6710 8392,'-13'16'0,"2"1"243,3-2 1,3-1-1,3-2 1,0 0 111,-3 1 0,1-1 0,4 1-2778,0-1 1672,0-5 0,2-2 751,2-5 0,3-5 0,5-2 0</inkml:trace>
  <inkml:trace contextRef="#ctx0" brushRef="#br0" timeOffset="13">18306 6325 8510,'-7'2'2391,"3"2"-2097,2 4 0,2 3 1,0 3-1,2 1-840,2 1 1,-1 7-1,5-3 1,0 4 545,-1 0 0,4 1 0,-4 0 0</inkml:trace>
  <inkml:trace contextRef="#ctx0" brushRef="#br0" timeOffset="14">18504 6734 7950,'0'13'343,"0"-1"1,2-5 0,2-3 2,4-2 1,-1 2 0,1 0-311,2-1 0,1-3 1,1-3-162,1-1 0,-5-6 1,-1 2 34,-2-3 1,0 3-1,-5-1 1,0 0 75,0-2 0,0-2 0,0 1-46,0-1 1,-2 2 0,-2 3-167,-4 4 1,-3 3 0,-2 1-321,1 0 0,4 4 546,-1 0 0,7 6 0,-4-4 0</inkml:trace>
  <inkml:trace contextRef="#ctx0" brushRef="#br0" timeOffset="15">18703 6660 8316,'-2'11'690,"-2"-3"1,3 3 0,-5-4 0,2 2-460,0-1 0,-1-4 1,2 4-358,-1 2 1,-2-5-25,2-1 211,3-2 1,-5-4-1,8 0 59,2-2 1,3-6-1,4 2 1,-2-3 18,-1-2 0,1 1 0,3-1 1,1 1 6,-1 0 0,0 3 1,1 2-1,-1 2-147,1 2 0,-1 2 0,-1 2-9,-3 3 0,2-1 0,-6 5 0,0 3-562,2 5 0,-5-3 1,3 4-1,-1-3-478,1-2 0,-1 0 0,4 1 1050,-2-1 0,5 1 0,-3-1 0</inkml:trace>
  <inkml:trace contextRef="#ctx0" brushRef="#br0" timeOffset="16">19459 6499 7885,'-7'0'1223,"2"0"-603,5 0 216,0 0-344,0-6-53,0 5-311,5-10 0,-3 8 0,3-4 0,-1 0 455,1 0-714,4-1 173,-7-4 33,9 5 0,-9-4-197,7 3 155,-7-3-83,9-2 0,-5 1-80,2-1 83,3 1 12,-9 0 151,9-1-4,-10 1-47,10-1-51,-10 7 11,5-6 1,-2 6-1,0-7 348,-1 1 0,-2 4-199,-1-1-55,0 6-123,0-2 1,0 6 0,0 5 0,2 5 0,0 5 0,3 4-227,-3 2 1,4 1 0,-1 3 53,2 3 177,2 3-304,-3 5-261,5-5 451,-9 4 0,3-6-761,-5 3 479,0-3 139,0-5 0,0 0-564,0 0 290,0-6 173,0 5-92,0-11-533,-5 5 777,3-5-202,-9-1 457,10-5 0,-10 4 0,4-4 0</inkml:trace>
  <inkml:trace contextRef="#ctx0" brushRef="#br0" timeOffset="17">19472 6834 7797,'5'-7'316,"3"3"411,3-3 0,2 5 0,-1-3 318,1-1-558,5 5-337,-5-5 100,11 6-559,-10 0 254,9 0 128,-9-5 50,9 4-1006,-9-5 546,9 6 213,-9 0-509,4 0 464,-5 0 1,3-1-12,1-3-1347,-1 2 718,-3-3 809,4-1 0,3-1 0,5-5 0</inkml:trace>
  <inkml:trace contextRef="#ctx0" brushRef="#br0" timeOffset="18">20476 6065 7781,'0'-13'217,"-1"2"1,-3 3-1,-5 7 1,-3 8-1,-4 9 646,-5 6 1,-3 13-1,0 5 1,0 4-706,4 3 1,-4 5-1,5-3 1,0 8-282,2 4 0,5 5 0,3 0 0,5-4-236,3-7 0,8-7 0,5-12 1,7-3-720,5-4 1,10-10 0,5-6 1077,4-8 0,2-3 0,5-2 0</inkml:trace>
  <inkml:trace contextRef="#ctx0" brushRef="#br0" timeOffset="19">20675 6784 7718,'-2'11'358,"0"-1"1,-3-2 55,3 2 1,2-5 0,2-2 0,4-6-265,1-5 1,1-7 0,3-3-112,-3-1 1,5-2-1,-2-4 1,4 0-1,0-1-246,-1-3 0,2 2 0,1-6 1,-2-1-26,-1 3 0,-2-1 1,1 4-1,-1 0 130,1 0 1,-5 3 0,-1 3 0,0 4 87,-1 4 1,-3-1 47,1 7 0,-2 4 0,-2 4 0,0 7 133,0 4 1,0 7-1,0 4 1,0 5-133,0 6 0,0-1 0,0 1 0,0 0-100,0-1 0,0-2 0,0-5 0,0-2-76,0-2 0,0-3 30,0-6 1,1-6 0,3-6 75,5-7 1,2-4 0,1-1 0,2-2-45,2-3 1,-2-2-1,4-6 1,-1 0-88,-1 1 0,1-3 0,-5 0 0,0-3 108,1-2 0,-1 4 0,-1-2 0,-1 1 38,-2 0 1,-5-8 0,1 2-1,-3 2-19,-1 2 0,0 2 0,0 5 413,0 4 0,0 6-86,0 14 1,0 8 0,2 18-1,1 3-150,1 4 1,4 3-1,-3 1 1,1 1-195,-1-1 0,0 0 0,-5 2 0,0-1-88,0-1 0,0 6 1,-2-8-1,-1-2-2071,-1-2 2215,0-7 0,-1-1 0,-2-4 0</inkml:trace>
  <inkml:trace contextRef="#ctx0" brushRef="#br0" timeOffset="20">21332 6486 7893,'-7'13'272,"2"-1"1,0 1 38,1-1 1,0-4 0,4 1 0,0 0-426,0 2 1,0-2 292,0-1-194,0-5 1,4-3-1,2-9-178,1-2 1,-3-1 0,4 1 0,2 1-199,1 2 0,1 5 0,1-1 341,-1 3 1,-4 1 0,1 1 0,-1 5-5,-1 6 0,0 0 0,-5 6 0,3-1 262,-3-1 1,0 1-1,-2-5-141,0 1 0,1-2 1,2-2-74,1 0 0,1-7 0,-2 1 0,3-4-5,1-3 1,-3-6-1,4 0 1,2-3 34,1-4 0,1-4 0,-1 3 1,-1-1-8,-2-3 1,0-1 0,5-2-1,-1 0-26,0 0 1,1-4 0,-1-1 0,2 0 0,1-2-62,2 0 0,-1-2 0,-5-8 103,-2-3 1,2-3 0,-4-2 0,-1 3 151,-1 6 0,-4 1 0,-1 11 0,1 3 209,3 4 0,-2 8-135,2 6 1,-3 12-1,-1 4 1,0 11-178,0 9 0,0 12 0,0 8 1,0 0-131,0 1 1,0 6-1,-1-7 1,-2-1-14,-1-4 1,-4 1-1,2 0 1,-1 0-535,-2-3 1,-1-2 0,0-3 0,4-3-1238,0-4 1832,2-9 0,4 4 0,0-5 0</inkml:trace>
  <inkml:trace contextRef="#ctx0" brushRef="#br0" timeOffset="21">21989 5990 8873,'0'-12'0,"0"0"0,0-1 435,0 1 0,-1 6 0,-2 8 0,-2 9 0,-1 9 0,-1 8 0,2 6-362,-1 6 0,2 4 0,4 5 0,-1-3 9,-3 0 1,1-6 0,-5 3-1,-2-2-532,-1 0 1,-1-1 0,-1-5 0,2-5-655,3-4 0,-2 2 1,5-10 1103,-2-3 0,4 7 0,-2-8 0</inkml:trace>
  <inkml:trace contextRef="#ctx0" brushRef="#br0" timeOffset="22">21828 6338 7917,'-1'-11'466,"-3"2"0,2-2 703,-2 3 0,4 1-1010,4-1 0,-1 5 0,7-1 0,2 3-362,3 1 0,4-5 1,-1 1-1,4 0-267,1-1 1,-1 2 0,2-4-1,3 0-419,1 0 1,-5 3 888,1-4 0,-2 5 0,3-2 0</inkml:trace>
  <inkml:trace contextRef="#ctx0" brushRef="#br0" timeOffset="23">22163 6437 7999,'1'12'458,"4"1"0,-4-1 0,3 0 0,-3 1 0,-1-1 1,-1 1-1,-2-1-1158,-1 0 0,0 1 1,4-1-1,-1 1-883,-4-1 1583,4 0 0,-10 1 0,4-1 0</inkml:trace>
  <inkml:trace contextRef="#ctx0" brushRef="#br0" timeOffset="24">22213 6139 7940,'0'-7'2133,"0"3"-2432,0 8 0,0-1 299,0 5 0,0 1 0,0 3 0</inkml:trace>
  <inkml:trace contextRef="#ctx0" brushRef="#br0" timeOffset="25">22312 6623 7910,'0'18'57,"-2"-4"0,0 3 0,-2 1 0,-1 3 0,1 2 0,-1 2 0,-1 1 0,1 5 491,2 6 1,-3 3-1,2 10 1,2 2-385,0-1 1,-2 7-1,0-10 1,0-1-265,-2-4 0,5-10 1,-3-4-1,1-5 192,-1-3 0,1-3 1,-4-6-1,2 1-102,2-1 1,-4-4-45,-1 1 0,-2-8 1,2-1-27,4-7 1,-2-5 0,2-3 0,3-5-1,4-3 0,3-5 1,7-12-1,-1-2-116,1-4 0,3-10 0,2 3 0,0-3-34,0-2 0,4 4 1,-1-2-1,1-1 112,-2 1 0,0-5 1,-5-2-1,0 3 277,-4 4 0,1 8 0,-5 8 0,2 7 110,-1 8 1,-1 1 0,2 9 5,0 4 0,-5 4-224,4 7 0,-1 6 0,3 4 0,-2 5-86,1 5 1,2 4-1,2 2 1,-2 3-73,-3 4 1,-2 1 0,-6 1 0,0-3 18,0-2 0,-6-1 0,-3-6 0,-5-2-134,-3-5 1,-3-2 0,2-1 0,0-1 5,0 0 1,-3-5 0,3-1 0,0-2-1372,0 0 1587,7 0 0,0-9 0,4-2 0</inkml:trace>
  <inkml:trace contextRef="#ctx0" brushRef="#br0" timeOffset="26">22920 5817 8046,'4'-20'168,"0"4"1,-1 2 809,-2 2 0,-1 3-732,0 1 1,0 7 0,0 1 0,0 8 0,0 9 0,0 7 0,0 8-4,0 4 0,0 12 0,1 6 0,2 5-497,1 3 0,0 3 0,-4-3 0,-1-6-336,-3-3 1,-3-4 0,-7 1-1,-1-2 283,-2-2 0,0 1 1,1-7-1,1-5 307,4-4 0,-7-5 0,5-1 0</inkml:trace>
  <inkml:trace contextRef="#ctx0" brushRef="#br0" timeOffset="27">23044 6400 7827,'-7'1'98,"3"3"1,2 4 242,2 3 0,0 3 1,0 3-1,-1 2-310,-3 0 1,1 5-1,-4-4 1,0 2-503,0-1 0,4 1 0,-1-5-1019,3-2 1490,1-7 0,0-2 0,0-6 0</inkml:trace>
  <inkml:trace contextRef="#ctx0" brushRef="#br0" timeOffset="28">23106 6003 7879,'-7'-7'-21,"3"3"1,8 8-1,3 4 1,1 3-246,0 2 0,-1 4 266,1 4 0,9 3 0,-3 0 0</inkml:trace>
  <inkml:trace contextRef="#ctx0" brushRef="#br0" timeOffset="29">23354 6362 8771,'-13'7'0,"1"-1"231,-1-1 1,1 1 0,-2 5-1,-1-2-129,-1 1 0,-5 8 0,3-4 1,0 2 58,0 2 0,2 0 0,5-3 1,1 2-729,2-2 1,1-1 0,1-3 169,10-3 0,3 2 0,11-6 1,-1-1 396,-1-2 0,6-1 0,-2 0 0</inkml:trace>
  <inkml:trace contextRef="#ctx0" brushRef="#br0" timeOffset="30">23391 6511 7984,'-8'0'291,"1"2"0,0 0 194,0 2 1,3 6 0,-5-2-597,0 3 1,3-2-221,2-1 1,3-4 308,1 4 0,1-6 0,3-1 13,5-4 1,2-5 0,1 3 96,0-2 1,1 4 29,-1-1 0,-1 4 1,-2 4-120,-5 4 0,-3 3 0,-1 2-272,0-1 1,0-4 0,1-1 204,4-1 0,-3-2 0,7-4 50,0 0 1,-2-2 0,1-2 0,2-4 38,1-3 1,1 1 0,1 1 0,-1-4 39,1 0 0,-1 2 1,0-7-1,2 1-34,3 1 1,-2-6 0,4 1 0,-1-3-82,-3 0 1,5-3 0,-1 0 0,2-5 37,-1-4 1,-5-4-1,2-8 1,-3 0 21,-2-2 1,1 2 0,0-8 0,2 2 115,2 6 1,-6 10-1,-5 12 1,-2 6 947,0 2-932,0 1 1,-10 10 0,0 4-1,-3 6-68,1 5 1,0 9 0,-3 5 0,1 6-72,2 5 1,1 12-1,-3 6 1,3 4-108,2 5 0,-3-5 1,2-3-1,1-5-41,-1-6 0,1-6 0,2-4 0,-1 0-212,1-4 0,1-6 0,2-3 133,0 0 0,5-4 1,0 1 227,2-6 0,1 2 0,5-4 0</inkml:trace>
  <inkml:trace contextRef="#ctx0" brushRef="#br0" timeOffset="31">23577 6214 7990,'5'-7'207,"-3"0"0,3 4 1,1-1 86,2 1 0,-1 2 0,1 1 0,3 0-259,4 0 0,1-2 0,4 0 1,1-2-17,-2 1 0,5 0 0,-4 0 1,4-2-353,1-2 1,-2 3-1,-1-5 1,-3 1 332,-1 1 0,4-9 0,-2 2 0</inkml:trace>
  <inkml:trace contextRef="#ctx0" brushRef="#br0" timeOffset="32">23974 5966 7833,'0'12'0,"0"0"133,0 1 0,0-1 1,0 2-1,0 1 92,0 2 0,0 3 0,0-3 1,0-2-88,0-1 1,0-2 0,0 1-231,0-1 0,5-5 53,4-3 1,-3-4-1,3-4 30,0-4 0,2-3 0,2-2 1,-2 1-149,-3-1 0,4 1 1,-2 0-1,2-1 156,0 1 0,-3-1 1,2 1-1,-3 0 178,-3-1 1,-3 6-198,2 3 0,-2 4 12,2 4 0,-3 9 1,-1 7-1,0 4-142,0 1 0,0-1 0,0 1 0,0-1-827,0-4 1,0 0 976,0-4 0,6-2 0,1 4 0</inkml:trace>
  <inkml:trace contextRef="#ctx0" brushRef="#br0" timeOffset="33">23788 6400 8660,'12'0'733,"1"0"1,0 0-1,4 0-495,3 0 1,4 0 0,2 0 0,2 0-333,1 0 0,4-5 0,-4 1 0,0 2-893,1 0 1,-3 2 0,5 0 986,-2 0 0,-1-5 0,-4-2 0</inkml:trace>
  <inkml:trace contextRef="#ctx0" brushRef="#br0" timeOffset="34">24309 5779 8224,'5'-11'278,"3"2"1,3 2 0,2 1 0,-1 4 0,1 2 0,-1 5 0,0 8 97,1 6 0,-1 11 0,2 9 1,3 10-1,3 12-450,-8-27 1,0 1 228,0 1 1,0 1-1507,1-3 0,-1 1 1310,-2 1 0,0 1 0,6 29 1,-11-29-1,-3 0 0,-2 3 0,-1-1-339,-4 1 1,-1 0 0,-3 0 0,-2 0 0,-2-3 0,-3-1 297,1 0 1,-3-2 0,-2-2-1,-1-2 1,-1-2 0,0-1 0</inkml:trace>
  <inkml:trace contextRef="#ctx0" brushRef="#br0" timeOffset="35">24371 6933 8224,'-29'25'0,"0"1"0,-4 1 0,0 0 0,-1-2 0,-1 1 0,-5 1 0,0 1 0</inkml:trace>
  <inkml:trace contextRef="#ctx0" brushRef="#br0" timeOffset="36">3758 9599 7807,'0'-8'162,"0"0"0,-1 0 0,-4 1 0,-3 4 228,-3 6 1,-5 6 0,-1 11 0,0 6 0,1 6 0,-1 6 0,1 5-186,-2 1 0,4 7 1,-4-6-1,2-3-287,-1-6 1,1-6 0,3-5 0,1-2-18,-1-2 1,5 1 0,0-6 0,-2 1 59,-1 1 0,3-3 0,1 7 1,0 3 88,0 2 0,5 8 1,-3-2-1,4 1 115,1-1 1,0 6-1,0-5 1,1 0-204,4-3 0,-3-2 0,5-4 0,0 0 24,0 0 1,1-6-1,5-3 1,-1-3-57,0-5 0,1 2 1,1-6-1,1-1-52,1-2 1,6-8-1,-1-4 1,2-4-201,2 0 1,-1-5 0,-2 0 0,-3-2-864,-1 1 1,-1-6 1184,-5 2 0,0-8 0,1 1 0</inkml:trace>
  <inkml:trace contextRef="#ctx0" brushRef="#br0" timeOffset="37">3473 10319 8028,'-4'-9'483,"-1"1"1,1 4-1,4-4-276,0-2 1,2 3 0,2-1 0,4-2 0,4-1-159,5-1 0,-2 0 0,7-1 1,3 1-114,3-1 1,0-3-1,-1-1 1,0 2-599,2 1 0,0 2 662,-4 0 0,5-1 0,2 1 0</inkml:trace>
  <inkml:trace contextRef="#ctx0" brushRef="#br0" timeOffset="38">4378 9847 8556,'-12'5'0,"1"0"685,2 2 1,-2-3-1,3 4-465,-3 2 0,-1 7 0,-1 2 0,1 2 0,-1-1-44,1 2 0,1 2 1,1 2-1,2 3-148,-2 4 1,-1 3-1,0 2 1,2 2-1568,0 2 806,1 4 157,1-12-1076,2 7 725,-1-15 139,5 4 174,-10-5 614,9-11 0,-3-3 0,5-11 0</inkml:trace>
  <inkml:trace contextRef="#ctx0" brushRef="#br0" timeOffset="39">4006 10021 7803,'-6'-12'2348,"5"-1"-1524,-4 6-231,5 2-218,0 5-20,0 0 0,1 7-135,3 5 0,7 2-183,6 7 33,5-6 1,-3 8-52,6-3 3,0-1 1,-1 4 197,1-2 0,1-2-353,3 2 0,-4-6 0,1 2 0,-4-4 0,0-2-1305,2-2 1,-5 2 0,-2-4 1437,-4-1 0,5 0 0,2-6 0</inkml:trace>
  <inkml:trace contextRef="#ctx0" brushRef="#br0" timeOffset="40">4576 10170 8307,'6'-8'705,"2"-1"0,3 7 0,2-4 0,-2 1-496,-3-4 0,7 0 0,-2-1 1,0 2 343,1-2-1314,-2-1 698,1-1 0,-2-1 0,-1 0 1,-2-3-1,0 0 0,-1 1-69,-3 1 1,-2 1 344,-2 1-176,0 5 70,-6 2 1,-2 6 0,-7 3 0,-2 6 0,2 4 42,1 2 0,2 5 0,-1-3 0,2 1 50,3 3-96,-3-4-139,10 11 1,-5-8 0,6 8 1,0-3 0,1-1 0,2-2-45,1-2 0,6 1 0,-2-7 0,2-3 113,-2-2 0,3-7 0,-3 1 0,3-3 30,2-1 0,-1-5 0,2-4 109,3-2-352,-4-1 1,5-2 0,-5-1-1,-1-2 13,1 2 0,3-3 1,1 2-32,-2 1-33,-1 1 187,3-4 1,-1 4 0,3-2 0,-1 2-1,-3 2 1,-3-1 0,-2 1 15,-2-1 1,1 2 0,2 2 0,-2 2 112,-1 1 1,-3 2-1,3 4 10,2 0 0,1 1 0,0 4 0,-2 3 14,-1 3 1,1 1-1,2 1 1,-2-1-323,0 1 1,-1-1 0,3 0 0,-1 1-669,-2-1 0,-1-4 879,1 1 0,3-7 0,-4 4 0</inkml:trace>
  <inkml:trace contextRef="#ctx0" brushRef="#br0" timeOffset="41">5507 9909 7772,'-13'0'626,"1"0"0,-2 0 1,-1 2 66,-2 2 0,1 7 0,2 7 1,-1 0-453,-2 0 0,5 4 1,5-3-1,2 2-53,2-1 1,1 1 0,2 3 0,2-2-369,2-2 1,8-5 0,9 2 0,2-3-459,2-2 0,4-1 1,1-3-1,1-3-352,-1-4 0,0-7 1,-2-3-1,1-5 990,-2-3 0,5-10 0,0 1 0</inkml:trace>
  <inkml:trace contextRef="#ctx0" brushRef="#br0" timeOffset="42">5990 9909 9087,'-12'13'3404,"1"-1"-3138,3 1 0,-2 3 0,6 1 0,1-2-352,2-1 0,1-1 0,0 3 0,0 0-424,0-1 0,1-1 0,2 0-410,1 2 0,0-6 1,-2 1-1162,2-4 2081,-3-3 0,10-4 0,-4 0 0</inkml:trace>
  <inkml:trace contextRef="#ctx0" brushRef="#br0" timeOffset="43">5854 9488 7852,'0'-13'894,"0"1"0,0 4 0,0-1-700,0 0 1,1 3-1,2 4-579,1 4 0,2 1 385,-2 5 0,-3 1 0,5 3 0</inkml:trace>
  <inkml:trace contextRef="#ctx0" brushRef="#br0" timeOffset="44">6412 9649 7834,'0'8'398,"0"1"1153,0 0-1095,0 2 0,0 7-246,0-4 0,6 9 459,-5-3 288,10 4-453,-10 1-68,10 6-265,-4-5 0,6 4-150,-1-5 95,-5 0-22,4-1 0,-8-3 95,5 0 21,-5-6-1,8 3 47,-10 0-98,10-4 104,-9 4-190,3-6 138,-5 0-184,0 6 0,-5-3 84,-4 6 50,-7-6-34,-4 9-866,-4-5 120,-1 0 536,0 5-68,-5-11 277,4 5-103,1-5 0,3-5-3328,5 0 1483,1-5 814,3 3 398,6-6-519,2-6 1204,5-6 1,0-13-1,0-7 1</inkml:trace>
  <inkml:trace contextRef="#ctx0" brushRef="#br0" timeOffset="45">6635 9947 8012,'13'4'560,"-1"0"1,-1 1 0,0-2 905,2 1-775,-4 0-269,15-4 0,-11 0 150,11 0-184,-5 0-181,6 0 0,0-1 22,-1-3-25,-4-3-147,3-5 1,-3-1-81,4 1 1,-3-5 258,0 1-424,-6-6 194,8 2 0,-8 0-257,6-1 155,-6 6 16,-2-8 0,-4 9-29,-5-3 106,6 3 40,-9 2-4,5 0-8,-12 5 10,0 1 0,-11 6 1,-1 0-1,-1 3 0,-3 5 1,-3 9 37,-4 5 1,3 4-1,-2 3 1,6 3-1,6-1 1,2 5-1,1-3 395,1 3-217,5 1-380,2 0-639,10-5 403,2 4 202,11-15 0,1 8-244,12-10 207,6-5 55,7 2-277,6-14 1,1 2-1045,2-8 901,-7-3-2831,13-11 3396,-14 4 0,6-9 0,-5 2 0,-2-2 0,-4-2 0,-4 0 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4T07:59:16.278"/>
    </inkml:context>
    <inkml:brush xml:id="br0">
      <inkml:brushProperty name="width" value="0.09071" units="cm"/>
      <inkml:brushProperty name="height" value="0.09071" units="cm"/>
      <inkml:brushProperty name="color" value="#3165BB"/>
    </inkml:brush>
  </inkml:definitions>
  <inkml:trace contextRef="#ctx0" brushRef="#br0">18765 5643 7901,'0'-19'642,"0"2"0,0 14 0,-2 8 0,0 6 0,-3 5 1,3 5-1,-1 4-613,-1 4 1,2-3 0,-2 3 0,3-3 0,1-1 0,0 1 0,0 3-1,-1 3 1,-2-1-1035,-1-2 0,0-3 1,4-1-1396,0 0 2400,0-6 0,-6 5 0,-1-5 0</inkml:trace>
  <inkml:trace contextRef="#ctx0" brushRef="#br0" timeOffset="1">18256 5779 8792,'-5'-12'633,"-4"0"1,4-1 0,2 1 0,6-1-314,5 1 0,9-2 1,5-1-1,5-3-271,6-1 1,9-2 0,3-4 0,5 1 0,4 0 0,2 2-1,2 3 1,0 1-571,1 3 0,-4 1 1,-2 3-1,-8 3-2461,-8 4 2982,1 2 0,-12-3 0,4-2 0</inkml:trace>
  <inkml:trace contextRef="#ctx0" brushRef="#br0" timeOffset="2">19050 5879 8751,'-6'-6'364,"-2"6"0,1 6 0,-1 6 0,0 1 0,0 0 0,1 4 0,1 2 0,3 2-264,2-1 0,5-3 0,2 2 0,2-1 20,6-3 0,-2-5 1,6-3-1,-1-2-454,-1-2 1,1-3 0,-5-4 0,0-4 72,1-3 0,-1-2 0,-1 1 0,-2 0 33,-5-1 0,-3-3 0,-1-1 0,-1 2 119,-3 1 1,-3 6-1,-6 0 1,-1-1 80,-2 2 1,1 1-1,-5 3 1,3-1 27,1 1 0,3 2 0,0 1 0</inkml:trace>
  <inkml:trace contextRef="#ctx0" brushRef="#br0" timeOffset="3">20030 5755 7985,'-7'-13'468,"0"6"1,4 2 0,-2 1 0,-1-2 171,1-1 0,-5 5 1,2-3-359,-3 4 1,-2 1-1,0 1 1,-3 4-127,0 3 0,-5 7 0,5 2 1,1-1-160,1 2 0,1 0 0,2 4-214,3-1 1,3-5-1,5 3 1,0-1 0,1-4-12,3-4 1,4-1 0,9-4 0,5-3-653,5 0 1,0-2-1,3-2 880,0-2 0,2-8 0,5-7 0</inkml:trace>
  <inkml:trace contextRef="#ctx0" brushRef="#br0" timeOffset="4">20253 5742 8912,'-12'0'0,"-1"0"0,2 2 234,3 2 1,-3-1 0,3 5-1,-3 0 634,-2-1 0,1 4 0,1-3 1,3 3-502,3 2 0,0-1 1,1 1-1,1-1-790,2 0 0,5-3 0,1-3 0,2 0-17,3-3 0,5-2 1,1-1-1,1 0 5,1 0 0,-4-5 1,2-2-1,-2-2 88,-2 1 1,-1 0-1,-1-3 1,-3 1 115,-1 2 1,-1 0-1,-2-5 490,1 1 0,-1 1 1,-6 1-107,-1 2 0,-6 1 0,2-1 274,-3 4 1,-2 2-1734,1 2 1306,0 6 0,5 1 0,1 5 0</inkml:trace>
  <inkml:trace contextRef="#ctx0" brushRef="#br0" timeOffset="5">20464 5755 8040,'-7'8'1096,"3"0"265,2 2 1,-2 1-592,0 1 1,-4-3-611,4-1-106,0 0 1,9-1-1,3-4-283,3-6 0,2 0 0,-1-4 0,1 0-154,-1 1 1,0 3 0,1-3 110,-1 1 1,1 3 0,-1-2 115,0 3 0,-3 1 0,-2 1 187,-2 3 0,-1-1 0,-2 4 146,2-1 1,-3-1 154,3-1 0,-1-2 268,1 2-511,-2-3 0,7-2 0,-3-2 29,1-1 0,-3 0-330,4 4 1,-4 0 0,4 0-85,2 0 1,-3 0 85,1 0 0,1 0-100,3 0 1,-1 1 0,-1 2-260,-2 1 1,0 0-300,5-4 0,-1 0 868,0 0 0,-5 6 0,-1 1 0</inkml:trace>
  <inkml:trace contextRef="#ctx0" brushRef="#br0" timeOffset="6">20960 5742 8444,'5'-7'470,"-3"3"0,3 8 0,-1 6 0,1 4-366,-3 2 0,0 2 0,-2-1 0,0 2-54,0 0 0,0 9 0,0-3 0,0 1-118,0 0 1,-2-1-1,0 0 1,-4-2 3,-1-2 0,3 1 1,-3-6-1,0 0 79,0-3 1,5-4 0,-4-2 0,1-2 1,3-2 0,-2-7 1,3-5 1,1-3 0,0-5 0,0-3-25,0-4 0,5-6 0,4-2 0,2-1-98,1 0 1,0 1-1,2-2 1,1 1 14,2-1 0,-1 2 0,-3 0 1,-1 2 31,1 2 1,-1 2 0,0 1 0,-1 0 147,-2 1 1,0 4 0,-3 4 0,-1 2 119,1 2 1,2-1 0,-2 2-191,1 3 1,-3 2 0,3 8 0,-2 2-45,-2 4 1,-2 9 0,-1 3 0,0 4-97,0 1 0,-1 1 1,-2 1-1,-2 2-88,-2-1 0,-2-3 0,-3-3 0,0-3 89,-1-1 1,1-2-1,1-3 1,1-1-78,2 1 0,0-2 0,-3-2 1,1-2-1327,2-1 1521,5 3 0,-3-7 0,6 3 0</inkml:trace>
  <inkml:trace contextRef="#ctx0" brushRef="#br0" timeOffset="7">21320 5581 9157,'0'12'346,"0"1"1,0 3 0,0 1-259,0-2 0,0 3 1,-2-3-1,-1-2-18,-1-4 0,0-1 3,4 5 0,2-6-217,2-3 1,-2-3 0,7-1-1,-1-1-119,-1-3 0,3 1 0,-5-5 123,2-2 0,1 0-191,5 2 269,-6 3 1,-2 6-1,-5 3 55,0 4 0,1 3 88,4 2 0,-3-5-12,7 0 0,-1-5 0,4 0-13,1-6 0,-5-2 0,0-5 0,2 2 49,1-2 1,1-5 0,1-3 0,-1-1-56,0-3 1,5-3-1,0-3 1,-2-3-47,-2-5 1,4 1 0,1-6 0,0 2-7,0 2 1,-2 0-1,-2 0 1,0 1 45,-2 3 1,3-3 0,-8 4-1,2 2 144,-1 5 1,-5 2-1,1 6 1,-3 2 275,-1 1 0,0 6-377,0 0 1,0 11 0,-1 2-1,-2 9-137,-1 7 0,-6 7 0,3 4 0,-1 3-46,0 2 1,0-5 0,-5 7-1,1 1 20,-1-1 1,2 4 0,2-2 0,2-2 25,1-5 1,2-1-1,4-7 1,0-4-61,0-2 0,1 0-40,4-3 1,1-5-1,7-5 90,-1-1 1,1-6 0,-1-6-1,1-2-128,-1-6 1,0 2 0,1-6-1,-1 0 93,1-3 0,-1-2 0,0-1 0,1 2 108,-1 2 1,-4 5-1,-1-2 1,-1 3 639,-3 2-562,-2 5 0,-2 3 0,-4 8 0,-3 4-15,-3 3 1,-3 7 0,-1 3 0,-1 2 50,0 2 0,3-4 0,2-2 0,1 0-45,2 1 1,5-5 0,-1 1-99,3-2 1,2-6 0,3-1 0,4-1-38,3-4 0,7 0 0,3-2 0,2-2-225,2-2 1,0-3 0,1-5-1,2 0 278,1-1 0,11-5 0,-2-1 0</inkml:trace>
  <inkml:trace contextRef="#ctx0" brushRef="#br0" timeOffset="8">21506 5333 7955,'13'-11'264,"3"1"1,3 2-1,3-2 247,4-1-1,6-1 1,-2-2 0,3-1 0,6-3 0,5 0 0,4-1 0,3 0 254,3-3 1,2 2-766,6 0 0,0-1 0,0-4 0</inkml:trace>
  <inkml:trace contextRef="#ctx0" brushRef="#br0" timeOffset="9">22845 5035 7853,'0'-8'1273,"0"0"-606,0 5 102,0-8-402,0 10-224,0-5 1,0 13-1,0 4-113,0 4 1,0 3 0,0-3 0,0 3-78,0 1 0,4 2 0,0 3 0,1-2 63,0-2 0,-2 0 1,4 2-1,-2-3-8,-2-1 1,2 4-1,0-3 1,-3 2 20,0 0 1,-2-2-1,0 3 1,0-3-78,0-1 1,0 3 0,0-5 0,0 1-33,0 1 0,0-4 0,0 2-76,0-2 1,0-2 52,0 1 1,0-5 119,0 0 1,0-6-29,0-2 1,0-6 0,0-6 83,0-1 0,0 1 0,0-2 0,0-1-48,0-2 0,4-5 1,1 3-1,1-2-33,-1 1 0,4 3 1,-4-2-1,2 1-320,3 3 1,-3 1 0,1 3 0,0 1 216,-1 2 1,3 4 0,-5-3-1,2 2-10,3 2 0,-3-3 0,1 2 102,2 1 1,1 2 0,1 1 204,0 0 1,-3 0 0,-1 0-290,2 0 0,1 6 0,0 2-21,-3 3 1,-1-3 0,-4 0 0,1 2 56,-2 1 1,1-3 0,0 1 13,1 0 1,0 2-1,-2 2 169,2-1 1,-3 0 0,3 1-112,-2-1 1,-2 1 0,0-1-9,0 0 1,0-3 0,-2-2 24,-2-2 1,1 3-1,-4-2 1,1-1 1,-1 1 0,-2 2 0,-3-2 0,0-1-14,-1 1 0,1 2 0,-1-3 0,1 1-7,0 0 0,-1-1 0,1-2 1,-1 1 28,1-1 0,0-2 0,-1-1 71,1 0 1,-1 0 281,1 0 1,0 0-201,-1 0 1,5 0-31,0 0-58,5 0 49,-3-5-341,6 3-712,0-3 186,0 5 0,2 0 721,2 0 0,3-6 0,5-1 0</inkml:trace>
  <inkml:trace contextRef="#ctx0" brushRef="#br0" timeOffset="10">23155 4415 8009,'0'-8'0,"0"0"80,0 5-17,0-3 43,0 1-22,0 4 577,0-5-237,0 6 10,0 0-430,6 0 0,-5 7 101,3 5 1,-2 1 0,-2 3 1,1-1 79,3 2-192,-3-3 66,5 9 0,-6-8-70,0 6-54,0-6 77,5 3 0,-3-6-178,2 1 249,-3-1-110,-1-5-211,0 4 187,0-4-29,0 0 89,0-2 232,0-5-48,0 0-182,0-5 33,0-2 1,0-5 10,0-1-119,0 1 91,0-1 0,0-3 44,0-1-256,0-5-4,6 3 148,-5-6 0,10 0-83,-2 1 0,-3 3 0,3 2 61,0 1 1,2 3 0,0 5 0,-1 3-17,-2 2 0,-4 0 58,5 5 0,-2 6 0,2 2 0,-2 3-13,-1 2 1,-1-1-1,-2 0 1,2 1 4,2-1 0,-4 1 0,1 0-18,-2 4 1,2-3 0,0 2 70,-1-2 1,-1-2 102,3 1 1,-4-5-54,3 0 0,-1-5-138,1 1 1,-3-1-368,3 1 54,-2-2 376,-2 3 0,5-5 0,2 0 0</inkml:trace>
  <inkml:trace contextRef="#ctx0" brushRef="#br0" timeOffset="11">23577 5035 7918,'5'-12'13,"-3"4"0,2-1 859,-3 0 1,-1 2-164,0-1 0,-1 6-567,-3 2 1,-2 6 0,-3 8 0,0 1-78,0 1 0,2 6 0,-1-1 0,-1 1-49,2-1 0,-2 1 0,3-4 0,1 0-36,-1-1 0,2 4 1,4-4-1,1-2-75,4-1 0,1-6 0,7 0-58,-1 2 0,1-5 0,0 1 0,3-2 0,0 0 107,-1-1 0,-1-2 0,-2-1 0,1 0 76,-1 0 1,1 0 66,-1 0-120,0-5 1,0 2-261,-4-5 0,1 4-96,-4-5 1,0 7 0,-2-4-258,1 0 1,0 4 635,-4-7 0,6 7 0,0-4 0</inkml:trace>
  <inkml:trace contextRef="#ctx0" brushRef="#br0" timeOffset="12">23750 4998 8155,'6'-7'631,"-5"2"1,6 6 0,-4 3-640,1 5 1,4 2 0,-3 1 0,-3 0-1,0 2 1,-2 1 0,1 0 0,2-2-87,1-4 1,0 0 0,-4 3 0,0 1 96,0-1 1,0-4-1,0 1-62,0 0-54,-5-3-120,3-1 1,-3-6 159,5-3 1,0-3 0,0-6 0,1 1 56,3 0 1,-2-1-1,3 1 1,-1-2-21,0-3 1,5 4 0,-4-2 0,1 3 115,-1 4 0,5 1 91,-2-1-118,-2 3 0,-1 10 0,-5 3 0,0 3-53,0 2 1,0-1 0,0 1-4,0-1 0,0-4 0,0 0-67,0 2 1,0-3-84,0 1 49,0-5 1,4 1 0,0-8-32,-1-4 0,3-3 1,-1-2 143,2 1 0,-3 0 0,3-1 0,-1 1 22,-4-1 1,4 5 0,-1 0 512,2-2-353,-4 5 1,4 1-91,-3 8 0,-3 3 0,4 5-128,-4 0 0,-1 1 1,0-1 19,0 1 0,1-1-403,3 0 1,-2-3-739,2-1 1148,-3-5 0,5 2 0,1-5 0</inkml:trace>
  <inkml:trace contextRef="#ctx0" brushRef="#br0" timeOffset="13">24135 4961 7970,'-8'-4'1648,"-1"0"-841,7 0 0,-5 4-1021,3 0 1,2 1 0,-3 3 0,1 4-1,-1 3-13,3 2 0,-4-1 0,2 1 195,1-1 1,2 0 386,1 1-340,0-1 1,5-5 0,4-3-84,2-2 1,-3-7 0,0 0-1,1-2-70,-3-3 0,5 1 0,-4-1 0,2 2-53,-1-2 0,-5-1 1,2 0 83,1 3 0,-5-3 0,3 3 132,-2-3 1,-8 4-172,-2 3 1,-3 2 0,-2 2-365,1 0 0,1 2 510,3 2 0,-3 3 0,4 5 0</inkml:trace>
  <inkml:trace contextRef="#ctx0" brushRef="#br0" timeOffset="14">24457 4800 10615,'-12'4'0,"1"1"0,1 1 0,2 1 119,-2 0 0,4-3 0,-1 4 0,0 0 1,1 1-1,-1-1 0,2 1-166,-1 3 1,2-4-1,4 0 13,0 2 1,0-3-41,0 1 1,2-5-1,2 1-27,4-3 0,3-6 1,1-4-62,1-2 1,-5 3-1,0 0 1,2-2-203,1-1 1,-3-1 0,1-1 191,0 1 1,-2 0 0,0-1-1,0 1 87,0-1 1,-4 1 0,2 0 0,-1-1 149,0 1 1,0-2-1,-4-1 1,0-2 152,0 2 1,0 1-1,0 1 1,0-3 111,0 0 1,0-1 0,0 5 27,0-1 0,-1 2 67,-3 3-314,3 3 1,-9 10 0,4 3-1,1 3-52,-1 2 0,2 1 0,4 2 1,-1 3 39,-3 1 0,2 2 0,-2-4 0,3 1-146,1 3 0,0-3 1,0 2-1,0 0-128,0-2 1,0 3 0,1-4-1,2 0-9,1 0 0,0-2 0,-4-3-27,0-1 1,4 1-435,0-1 387,6-5 1,-3-2-51,5-5 1,-3 0 118,-1 0 228,0 0 0,-1-1-224,-3-3-345,-2 2 1,-2-4 529,0 1 0,0 4 0,0-4 0</inkml:trace>
  <inkml:trace contextRef="#ctx0" brushRef="#br0" timeOffset="15">24805 4713 10187,'1'11'163,"3"-3"1,-2 3 0,2-3 0,-3 4 0,-1 0 0,0 0 0,0 1-99,0-1 1,0-4 0,0 1-178,0 0 1,-1-3-132,-3-2 108,2-3 1,-3-2 0,5-3 98,0-4 1,0 1-1,0-2 1,1 0 45,3-2 0,-1-2 1,4 1 170,-2 0 0,5 0-91,-2 4 1,-1-1-173,1 4 0,-1 3-69,2 6 1,-3-1 0,-3 5-20,1 1 1,1 3-111,-5 0 277,0 0 1,1-5 15,3-3 0,-1-2 1,5-2-1,0-2 16,-1-2 0,4-3 0,-3-5-10,4 0 1,-4 3-1,0 1 15,2-2 1,-5 3-1,1 1 38,-1 0-121,-3 2 0,7 5-6,-5 3 1,1 3 0,-5 6 36,0-1 1,0-4-1,1-1-26,3-1 1,-3-1 0,5-2-306,-1 1 1,2 0-1459,6-4 1807,-1 0 0,1-5 0,-1-2 0</inkml:trace>
  <inkml:trace contextRef="#ctx0" brushRef="#br0" timeOffset="16">24929 4440 8000,'1'-12'150,"2"-1"1,2 2-1,2 2 1,3 2-1,1 0 1,1 1-1,1 1 397,-1 2 0,2 2 0,1 1 0,3 1 0,0 5 0,0 5 0,-2 5 0,1 3-303,-1 3 0,1 7 0,-5 4 1,1 3-62,-1 1 0,-1-3 0,-3-1 0,-3 0-930,-4-2 1,-8 9 0,-5-1 0,-8 2-209,-3 2 0,-7 8 1,-2-1-1,-1 1 955,0 0 0,0-7 0,-4-2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4T07:59:16.171"/>
    </inkml:context>
    <inkml:brush xml:id="br0">
      <inkml:brushProperty name="width" value="0.09071" units="cm"/>
      <inkml:brushProperty name="height" value="0.09071" units="cm"/>
      <inkml:brushProperty name="color" value="#3165BB"/>
    </inkml:brush>
  </inkml:definitions>
  <inkml:trace contextRef="#ctx0" brushRef="#br0">2753 11633 7946,'-5'5'495,"5"-1"1,5-6 0,8-6-1,-1-3 1,1-1 0,0-2-1,2-3 1,2-2 0,0-3-1,-1-1-485,1-4 0,-1 4 0,-3 4 0,-1-1 0,0 2 0,-1 3 0,-2 8 0,-7 11 0,-4 12 0,-7 8 0,-2 8 1,-1 3-1,1-1 0,1-1 0,2 2 0,-2 0-755,-1 3 1,2 2 578,-4 5 0,4 1 0,-8 7 0,3-2 0,2-4 0,0-4 0,-1-9 0,1-5 0,1-7-310,2-2 1,3-5 0,3-6 475,-1 0 0,0-7 0,4 4 0</inkml:trace>
  <inkml:trace contextRef="#ctx0" brushRef="#br0" timeOffset="1">3125 11906 9757,'2'-7'3622,"1"2"-3124,1-1 0,1 5 0,-1-3-498,5 2 0,2 8 0,1 1 0</inkml:trace>
  <inkml:trace contextRef="#ctx0" brushRef="#br0" timeOffset="2">4180 11410 9134,'0'-19'0,"0"1"0,0 1 0,1 1 0,2 1 0,1 1 0,-1 2 0,-2-1 0,0 1 537,4-1 1,-4 9 0,3 8 0,-3 13-1,-1 9 1,0 8-447,0 6 1,0 5-1,0 3 1,0-3-1,2-2 1,1-2-1,2 1-290,2-2 0,0-2 0,2-2 0,-2-2 1,0-3-1,0-4 0,1-5 0,1-2 1,-1-7-1,2-3-247,1-6 0,1-4 380,0-4 1,2-4 0,1-9-1,3-3 1,0-4 0,1-2-440,1-3 1,-5 3 323,1-3 0,-3 4 0,-3 3 1,-4 3-1,1 1-649,0 3 975,-4 7 1,2 3 0,-5 10-1,2 3 1,1 4 0,1 5-1,-2 2 46,0 0 0,2 5 0,2-4 1,-1 4-1,2 1 0,-2-1 0,2 0 1,-1-3-2,-1-5 1,5-4 0,-2-3-1,3-5 1,2-4 0,-1-6 0,0-6-305,1-7 0,-1-5 0,-1-1 0,-1-1 0,-2-1 0,2-2 0,1 0 1,1-2-72,1-2 0,-2-2 1,-3-5-1,-4-4 0,-2-6 1,-2 0-1,0 3 0,0 6 5,0 3 0,-5 7 0,0 6 0,-1 8 0,1 3 0,1 3-164,-2 2 0,5 9 344,-3 9 0,2 7 0,2 4 0</inkml:trace>
  <inkml:trace contextRef="#ctx0" brushRef="#br0" timeOffset="3">5085 11658 8016,'-7'8'473,"3"1"1,3 0 0,1 2 0,-2 0-1,-1 0 874,-1 2 1,0-6-1291,4 9 1,0-5 0,0 6 0,-1-5 0,-2-2-79,-1-2 1,-4-6 0,3-2 0,3-7-1,0-4 1,2-3 0,0-3 0,0-2 45,0 0 0,6-5-129,2 4 1,-1-4-1,1-1 1,3 1 0,3 0-1,3 2-112,-2 1 1,-1 6-65,-2-1 0,2 3 0,1 4 0,1 2 0,0 1 0,-1 4 0,0 0 280,1 2 0,7 0 0,-4 0 0</inkml:trace>
  <inkml:trace contextRef="#ctx0" brushRef="#br0" timeOffset="4">5445 11596 8016,'-5'8'1636,"0"1"-1209,-2 0 1,4 2-1,-1 2 1,1-2-1,1-2 1,-2 0-1,1 0-1116,1 2 1,2 2 688,0-1 0,-5 1 0,-2-1 0</inkml:trace>
  <inkml:trace contextRef="#ctx0" brushRef="#br0" timeOffset="5">5457 11261 8703,'0'-12'1180,"0"0"1,0-1-1,0 1 249,0-1-1454,6 6 0,-5 3 1,4 8-1,0 5 25,-1 2 0,0 7 0,-4 1 0</inkml:trace>
  <inkml:trace contextRef="#ctx0" brushRef="#br0" timeOffset="6">5829 11013 8419,'1'-12'0,"2"-1"720,1 1 0,2 4 0,-2 1 0,4 3 0,2 7-539,-2 8 0,2 6 0,-6 8 0,-1 0 1,-1 1-1,1 3 0,1 6 0,-2 6 0,-4 9 1,-3 6-1,-2 3-649,-3-1 1,-1-3 77,-1-5 0,0-6 1,0-4-1,3-6 1,2-5-1,1-4-829,4-4 0,0-3-155,2-6 1374,0-5 0,0-1 0,0-6 0</inkml:trace>
  <inkml:trace contextRef="#ctx0" brushRef="#br0" timeOffset="7">5804 11460 8830,'-8'-13'617,"0"1"0,5 4 0,0 1 0,6 1 0,5 2-536,3-1 0,2 3 0,0-2 0,3 3 0,2 1 0,1 0 0,3 0 0,1 0 0,2 0 0,0 0-81,0 0 0,0 0 0,-1 0 0</inkml:trace>
  <inkml:trace contextRef="#ctx0" brushRef="#br0" timeOffset="8">6313 11460 8065,'-4'12'412,"0"1"1,-5-1-1,4 0 1,-2 1 0,-1-1-72,1 1 1,-4-1 0,4 0 0,-1 1 0,1-1 0,0 1 0,1-1-2800,1 0 2458,1-5 0,9-7 0,2-7 0</inkml:trace>
  <inkml:trace contextRef="#ctx0" brushRef="#br0" timeOffset="9">6325 11150 8120,'0'-9'4177,"0"1"-4129,0 5 0,2-1 0,0 8 0,4 5 1,1 2-1,2 2 0,1 3-48,-2 0 0,3 6 0,-4-2 0</inkml:trace>
  <inkml:trace contextRef="#ctx0" brushRef="#br0" timeOffset="10">6586 11547 8191,'-4'8'0,"-2"0"667,-1 2 0,3-5 0,-3 1 0,0-2-321,0 0 0,5-1 0,-1-7 0,6-5 0,5-2 0,3-1 0,1 0-587,1-1 1,0 1 0,3-1-1,0 2 1,-1 2 0,-1 2 0,-2 1-1,1 4 1,-2 2 0,-3 4 214,-4 4 0,-2 3 0,-2 1 0,0 1 0,0-1 0,0 1 0,0-1-232,0 0 0,0 1 1,1-2-1,3-3 1,4-4-1,3-1 0,3 0 258,3 1 0,-3 0 0,3-4 0</inkml:trace>
  <inkml:trace contextRef="#ctx0" brushRef="#br0" timeOffset="11">6908 11559 7752,'-1'-11'608,"-3"3"0,1 2 1,-5 6 1145,-2 0 0,3 2-1021,-1 2 0,6-3 1,1 2-1,5-5-1063,3-2 1,1 0-1,5 4 1,-1 2 0,-1 2 196,-3 4 1,3 3 0,-4 3-1,0 2 1,-3 4 0,-2 2-1,-2 1 1,0 5-277,0 2 1,0 4 422,0 8 0,0-1 1,-2 6-1,-2 3 1,-4-2-1,-3 0 1,-3-5 1090,-2-3-903,-4-3 0,0-1 0,-1-3 0,-1-4 0,-2-4 1,0-3-1,-1-4 99,0-5 1,0 1-1,2-10 1,1-1-1,2-2 1,3-2-1,1-5 1,3-5-465,0-4 0,6-7 1,3 3-1,4-2 1,6-1-1,6-3 0,9-2 1,6-1-743,6 2 1,3-3 0,3-1 904,2-2 0,3-1 0,6-4 0</inkml:trace>
  <inkml:trace contextRef="#ctx0" brushRef="#br0" timeOffset="12">8545 10988 8020,'8'-11'580,"1"3"0,-12 14 0,-3 10 1,-6 6-1,-6 4 0,-1 3 1,-5 4-1,-2 5-276,-3 3 1,0 5 0,5 7 0,-1 5 0,0 3 0,0-2 0,2-5 0,3-9-282,8-5 1,5-12 0,7-5-1,2-4 1,3-3 0,7-4-1,8-4 1,3-4 0,2-2-303,0-2 1,0-2 0,-2 0 0,-1-4 0,-3-1-1,-1-2 1,-3-2 0,-1-3 0,-3-1-207,-3-2 0,-2 1 0,-6 3 1,-1 1-1,-4-2 0,-3 0 1,-4 0-1,-3 3 0,-3 2 387,-2 2 1,0 1 0,-4 6 0,2 0 0,2 0 0,-2 0-1,0 0 1,1 2 1169,4 2-1174,4-3 1,7 5 101,6-6 0,17 0 0,9 0 0</inkml:trace>
  <inkml:trace contextRef="#ctx0" brushRef="#br0" timeOffset="13">9029 11224 8072,'-12'-5'1747,"3"3"0,1-2-1390,-2 3 1,-1 10-1,0 5 1,2 4 0,0 5-1,1 4 1,0 3 0,1 2-1,1 2 1,4 2 0,0 0-284,2-3 0,3-4 0,4-9 0,7-2 0,2-2 0,4-3 1,-1-3-1,3-3-462,1-4 0,2 2 1,0-1-1,0-1 1,0-3-1,-1-3 0,1-1 1,0 0-1325,0-2 1,-5 1-1,0-5 1712,-2 2 0,4 0 0,-3-5 0</inkml:trace>
  <inkml:trace contextRef="#ctx0" brushRef="#br0" timeOffset="14">9190 11460 7905,'-12'0'475,"-1"0"1,6 1 0,2 2 0,1 2 0,0 4 0,1 3 0,2 3 537,1 0 1,-2 5 0,-1 0-1044,-1 4 1,-1-4 0,2 0 0,-1-1 0,1-1 0,2 0 0,1-3 0,0-1-537,0-2 566,0 1 0,5-1 0,2 0 0</inkml:trace>
  <inkml:trace contextRef="#ctx0" brushRef="#br0" timeOffset="15">9575 11150 8070,'0'-13'3601,"-5"12"1,1 5-3420,2 6 0,-4 8 1,2 2-1,0 5 1,0 4-1,0 4 1,1 3-1,1 1-215,2 0 1,0-1 0,2-3 0,2-4 0,6-4 0,3-4 0,4-5-1,-1-3 1,2-4-552,3 0 0,2-7 0,2 2 0,0-2 0,1-2 0,2 0 0,1-2 0,-2 0-269,-1-2 0,-5-6 0,-2 2 0,1-3 853,-1-2 0,-4-5 0,3-1 0</inkml:trace>
  <inkml:trace contextRef="#ctx0" brushRef="#br0" timeOffset="16">9773 11435 7982,'0'-6'1921,"0"6"-1370,0 7 0,0 6 1,0 2-1,0 3 1,-1 1-1,-3 2 1,-3-1-1,-2 1 1,1 1-1,0 0 1,1-1-1340,3-5 1,2-2 0,2-1 787,0-1 0,11 0 0,3 1 0</inkml:trace>
  <inkml:trace contextRef="#ctx0" brushRef="#br0" timeOffset="17">11137 11286 7952,'-7'-19'-8,"-2"1"1,5 6 0,0-1-1,-1 1 601,1-1 1,0 4 0,5 5 0,2 8 0,3 7 0,-1 4 0,2 3 0,-1 1 543,-1 3 0,3 2-1226,-3 0 0,0-3 0,-2 0 0,2 1 0,1 0 0,-1 0 1,0-3-1,0-1 0,2-3-4336,0-1 4425,4-7 0,-4 4 0,5-4 0</inkml:trace>
  <inkml:trace contextRef="#ctx0" brushRef="#br0" timeOffset="18">11175 11050 8056,'-7'-23'0,"2"2"665,4 5 1,-3 2-1,0 2 1,1-1-856,2 1 1,2 6-1,2 6 1,2 7-1,2 4 190,3 2 0,6 5 0,4 1 0</inkml:trace>
  <inkml:trace contextRef="#ctx0" brushRef="#br0" timeOffset="19">11547 11373 8425,'-2'12'0,"-1"1"0,-1-1 959,2 1 1,0-1 0,2 0-580,0 1 0,-1-6 0,-2-5 0,-1-4 0,1-7 1,2-2-1,1-2 0,0-3-225,0 0 1,0-6 0,1 1 0,2-1-1,2 0 1,2 3 0,3 1 0,1 3-324,1 1 0,2 6 0,1 1 0,2 1 0,-1 4 0,1 2 1,-1 4-1,1 4 0,0 4-554,-1 5 1,5-2 0,-5 6 0,-1-1 721,-1 0 0,10 3 0,2-4 0</inkml:trace>
  <inkml:trace contextRef="#ctx0" brushRef="#br0" timeOffset="20">13146 10579 8051,'0'-12'158,"0"-1"0,0 1 0,0 0 561,0-1 1,2 2 0,3 4 0,6 9 0,5 9-557,-1 8 0,4 6 0,0 2 0,2 4 0,-2 2 0,-2 4 0,-5 4 1,-4 3-1,-2 2 0,-3-2-429,-2-3 1,-6 1 105,-4-5 1,-2-3 0,-1-10 0,0-2 0,-1-3-1,1-2 1,-1-5 78,1-2 0,-1-8 0,1 3 1,1-5-1,3-5 0,5-3-39,6-3 1,4-3 0,6-1 0,4-1-1,4 0 1,2 1 0,3 0 0,3-1-74,4 0 1,-1 4 0,0 4 0,-1 4 0,-2 2 0,-1 2 0,-6 0 0,-3 0 202,-4 0 0,-6 6 1,-5 2-1,-3 3 1,-1 1-1,-3 2 1,-3 1-1,-10 2 72,-6-2 1,-1 3 0,-9-1 0,2-2-1,1-1 1,0-2 0,1-1 0,4-1-1,2-4-141,0 0 1,4 2 0,1-4-1,5-2 59,3-5 0,4-4 0,5-5 0</inkml:trace>
  <inkml:trace contextRef="#ctx0" brushRef="#br0" timeOffset="21">13767 10939 11433,'-5'12'374,"1"1"1,-4-1 0,3 0 0,-2 1 0,-2 1-1,1 1 1,1 1-599,2 0 0,-4-7 1,4-1-1,-1 2 1,1 1-1,1 0 224,-2-3 0,5-2 0,-5-6 0</inkml:trace>
  <inkml:trace contextRef="#ctx0" brushRef="#br0" timeOffset="22">13767 10716 10416,'0'-13'1055,"0"1"1,0 6-1,1 6-1637,3 7 1,-1 4-614,5 2 0,-4 0 1,5 4 1194,0 4 0,2 2 0,2 2 0</inkml:trace>
  <inkml:trace contextRef="#ctx0" brushRef="#br0" timeOffset="23">13928 11038 8135,'-4'8'195,"-2"1"1,-1-1 0,-1 0 1304,1 0 0,0-5-1176,3 1 0,4-8 0,0-4 0,6-3 1,2-2-1,2 0 0,2-2-348,3-2 0,2 0 1,-4 6-1,3 2 1,1 1-1,1-1 0,0 2 1,-3 3-432,-1 3 0,-1 1 0,-1 1 1,-1 3-1,-3 5 0,-2 2 1,-2 1-245,0 0 0,0 2 0,-4 1 0,2 2 1,2-2 698,4-1 0,3-2 0,1 1 0</inkml:trace>
  <inkml:trace contextRef="#ctx0" brushRef="#br0" timeOffset="24">14387 10988 8274,'-13'0'532,"0"0"1,-3 0-1,0 2 1,1 1-1,1 2 500,2 2 1,-1-3-1,1 4 1,2 1-991,6-2 1,5-2-1,12-5 1,0 0-1,3-1 1,0-3-1,-1-3 1,-1-2-533,-1 1 1,-1 1 0,0-2 0,1 2 0,-1 1 378,1 3 1,-7 3 0,-1 5 0,-4 3-1,-1 3 1,0 1-259,0 1 0,-4-1 0,0 0 0,1 1 0,2-1 0,2-1-1240,3-2 0,-1-4 1609,5-5 0,-5 6 0,2 1 0</inkml:trace>
  <inkml:trace contextRef="#ctx0" brushRef="#br0" timeOffset="25">14622 10964 8257,'9'12'326,"-1"0"1,-5 1-1,1-1 1,-3 1 0,-1-1 60,0 0 1,0 1 0,-1-2 0,-3-1 0,-5-4 0,-2 0-215,-1-3 1,4-6 0,1-3-1,1 0 1,4-4 0,2-1-1,2-2 1,4 1 0,1-2-172,2-2 0,-2-2 0,1-3 1,2 5-1,1 0 0,2 1 0,-1 0 1,-1 3-939,-3 2 1,3 6 0,-2-3 935,2 2 0,1-5 0,0 3 0</inkml:trace>
  <inkml:trace contextRef="#ctx0" brushRef="#br0" timeOffset="26">14858 10926 8609,'-7'6'863,"2"-3"1,5 5 0,0 2-629,0 1 1,0-3 0,1 0 0,3 0 0,4 1 0,3-2 0,2-2-312,-1-2 0,-4-2 0,1-1 0,-1-1 0,0-2 0,-1-2 0,0-2 0,-1-3 0,0 0-74,1 2 1,-3-3-1,3 3 1,0-3-1,-1-2 1,1 2 52,0 3 0,-3 3 0,4 5 0,2 1 0,1 5-21,1 6 1,0 2-1,-1 5 1,-1 0 0,-2 1-1,1 0 1,-1 1 0,-1 0-1,-2 2 256,-2 5 1,-3-1-1,-3 8 1,-4 2 0,-2 6-1,-6 3 1,-2 5 0,-2 0 182,0 0 1,-6-7 0,-4-4-1,1-5 1,1-6 0,-1-4 0,-2-5-1,-1-3 1,0-5 310,-1-4 0,4-2-532,0-6 0,0 0 0,2 0 0,0-1 0,2-4 0,2-4 0,1-5 0,4-4-139,3-1 0,0 2 1,8-3-1,1-1 1,1 0-1,5 1 1,6-2-416,4-2 1,7-1 0,3 1 0,4-1 0,2 1 0,3 2-1,2 3 1,1 1-1458,-1 3 1,5 1 1910,0 2 0,0-6 0,6-1 0</inkml:trace>
  <inkml:trace contextRef="#ctx0" brushRef="#br0" timeOffset="27">3497 13246 7871,'-12'-6'109,"12"3"0,10-5 0,13-1 0,14-3 0,13-1 0,12-2 0,-24 6 0,1 0 1,7-1-1,2 0 0,8-1 0,4-1 0,6-1 0,4-2 0,-18 4 0,2 0 0,1-1 1,4-1-1,0 1 0,1-2 0,5 0 0,1-1 0,1 0 317,-13 3 1,-1 0-1,1 0 1,0 0-1,1 1 1,-1 0-1,1 1 1,1-1-529,5-1 1,2-1 0,1 1-1,0 0 1,0 0 0,0 1-1,0-1 1,1 1 0,-10 2-1,1 0 1,0 0 0,0 0-1,0 0 1,1 0 0,1 0-1,-1 1 1,1-1 0,0 1-1,-1 0 1,0-1 0,0 1-1,1-1 1,-1 0 0,3 0-1,1 0 1,0 0 0,0-1 0,0 0-1,0 1 1,0-2 0,0 1-1,1 0 1,0-1 0,2 1-1,1-1 1,0 0 0,0-1-1,0 1 94,0 0 0,1 0 0,0 0 0,0-1 0,-1 1 1,-2 0-1,-1-1 0,1 1 0,-1 0 0,2-1 1,3 1-1,0-1 0,1 0 0,0 1 0,0-1 0,-3 2 1,0-1-1,0 1 0,0 0 0,0 0 0,-1 1 1,0 0-1,0 0 0,-1 0 0,1 0 0,1 1 1,-1 0-1,0 0 0,0 0 0,1 0 0,-2 0 0,1 0 1,0 0-1,0 0 0,0 0 0,0 0 0,0 1 1,0-1-1,0 0 0,0 0 3,-1 1 0,0-1 0,-1 0 1,1 0-1,-1 1 0,-2 0 1,0 0-1,-1 1 0,1-1 0,0 1 1,0-1-1,1 1 0,0 0 1,0-1-1,-1 1 0,-1 0 0,0 0 1,0 0-1,-1 0 0,0 0 1,0 0-1,-1 0 0,-1 1 0,1 0 1,-1-1-1,14 0 0,-1-1 1,-1 1-1,1 0 0,-1 1 1,-1 0-1,1 0 0,-1 1 0,-1 0 1,-1 1-1,1-1 0,-1 1 1,0 1-1,-1-1 0,1 1 0,-1 0-45,-2-1 1,-1 1 0,0-1 0,0 1-1,-4 0 1,0 1 0,-1 0 0,0 0-1,-2-1 1,-1 1 0,0-1 0,-1 1-1,14 0 1,-1-1 0,0 1 0,-2-1-1,-1 1 1,0 0 0,-3 0 0,-1 0-1,0 0 1,-2 0 0,-2 1 0,0 0-1,-4 0 1,-2 0 0,0 0 0,19 0 0,-3 0-339,-4 0 0,-3 0 0,-5 0 0,-2 0 265,-1 0 1,-3 0 0,-5 0 0,-3 1 0,18 2 0,-13 2 0,-14 2 29,-11 3 1,-17 1 92,-21 1 0,-7 1 0,-15-1 0</inkml:trace>
  <inkml:trace contextRef="#ctx0" brushRef="#br0" timeOffset="28">4998 13395 7933,'-4'6'64,"8"-1"1,14-5 0,11-5 0,11-4 0,8-5 0,17-4 0,-25 8 0,3 1 88,6-2 0,4 0 1,14-3-1,3 0 0,-19 4 1,0-1-1,2 0 0,3 0 1,2 0-1,1-1 0,7-1 1,0-1-1,2 0 0,-14 2 1,0 1-1,2-1 0,-1 0 1,5-2-1,1 1 0,1-1 1,-1 0-1,2-1 0,1 1 1,0-1-1,0 1 0,3-1 1,0 0-1,0 0 0,1 1 183,-13 2 1,1 0 0,0 0 0,-1 1 0,1 0-467,0 0 0,-1 0 0,0 1 1,1 0-1,1-1 0,5 0 1,1 0-1,1 1 0,0-1 1,0 1-1,-2 0 0,0 0 1,1 1-1,-1 0 0,0 0 1,0 0-1,-1 0 0,0 0 1,1 0-1,-1 1 0,2-1 1,1 0-1,-1 0 0,1 0 1,-1 1-1,-1-1 0,0 0 1,0 1-1,0-1 0,0 1 0,2-1 1,0 0-1,1 0 0,-1 1 1,0-1 96,1 0 0,0 0 0,0 0 1,0 1-1,-1-1 0,-2 0 1,-2 0-1,1 0 0,-1 0 1,0 1-1,1-2 0,0 1 0,-1 0 1,0 0-1,0 0 0,-2 1 1,0-1-1,-1 1 0,0 0 1,0 0-1,11-2 0,0 1 0,0-1 1,-1 2-1,-1-1 0,0 0 1,0 1-1,-2 0 0,-3 1 1,0 0-1,-1 0 0,-1 1 0,-3 0 1,-1 0-1,0 1 0,-2 0 1,13-1-1,-3 1 0,0-1-132,-5 2 0,-1-1 0,-1 1 0,-2-1 0,-1 1 0,-2 0 0,16-2 0,-3 0 0,-5 0 0,-2-1 0,-7 2 0,-2-1 0,-8 1 0,-2 1 0,24-3 0,-16 1 141,-16 3 0,-17 2 0,-33 1 24,-7 0 0,-5 0 0</inkml:trace>
  <inkml:trace contextRef="#ctx0" brushRef="#br0" timeOffset="29">22002 9103 8130,'5'-7'0,"-3"-4"0,3 9 0,-5-7 1849,0 7-1400,0-4 1,-5 6 0,-5 0 0,-5 1 302,-6 4 1,-2 2-508,-2 5 0,0 7-95,0 6 0,-4 5 1,0 9-1,2 1 1,1 3-1,1-1 1,1 2-1,2-1 1,3 1-1,1 0 5,3 3 0,1-3 0,3 0 0,2-1 0,2-4 0,1-5-627,3-5 1,8-4 0,3-4 0,3-6-1,3-6 1,1-5 0,3-2-265,1-2 0,0-6 1,3-2-1,-2-4 1,-2-3-1,-2-3 1,1-2-1,-2 0 626,-4 0 1,0-3 0,-7 4 0,-1-2 0,-2 2-1,-1 1 70,0 3 1,-1 1 0,-3 1-1,-6 2 1,-4 2 0,-4 2-1,0 1 1,-1 4 0,0 0 270,-3 2 0,2 2 116,0 2 0,5-2 0,-2 7 1,5 0-348,3 2 0,4 2 0,5-1 0</inkml:trace>
  <inkml:trace contextRef="#ctx0" brushRef="#br0" timeOffset="30">22275 9376 7659,'0'-12'0,"-2"1"501,-2 2 1,3 3 0,-5 3-148,1-1 1,2 1 0,-5 7-1,-2 4 1,-1 3 0,0 3 0,1 3-1,2 2 1,-2 2 0,-1-1 0,0 2-315,3 2 1,-2-1 0,6-1 0,2-1 0,0 0 0,4-2-1,3-3 1,6-2-276,4-1 0,7-1 1,0-1-1,5-3 1,1-4-1,1-2 1,0-2-1,0 0-411,-1 0 1,-2-2-1,-3 0 1,0-4 0,-4-1 645,-1-2 0,4-2 0,-3-2 0</inkml:trace>
  <inkml:trace contextRef="#ctx0" brushRef="#br0" timeOffset="31">22386 9537 14001,'0'13'417,"0"-1"0,0 2 1,0 3-1,0 3-536,0 4 1,-4 0-1,0 3 1,0 0 0,-2 2-1,-1-1 1,-1-1-1,1-1 1,2 1-2369,2-4 0,2-6 2487,1-1 0,5-2 0,2-2 0</inkml:trace>
  <inkml:trace contextRef="#ctx0" brushRef="#br0" timeOffset="32">22783 9376 7985,'0'-12'870,"-1"5"0,-2 4-120,-1 6 0,-6 8 0,3 7 0,-1 1-407,0 3 0,4-1-298,-5 4 0,7-7 63,-3 6 0,0-6-131,1 3 0,1-6 0,6 2 0,2-4 0,4 0 0,3-2 0,3-2 0,2-2 0,1-1 0,2-3-212,4-2 1,-4-1 0,1 0 0,1 0 0,0-1 0,0-2 0,-1-3-210,1-1 0,0 3 0,0-4 444,-1-2 0,-1-1 0,5-1 0</inkml:trace>
  <inkml:trace contextRef="#ctx0" brushRef="#br0" timeOffset="33">22994 9525 8283,'-7'0'1867,"2"0"1,0 1-1,1 4-1559,2 3 0,-1 3 1,0 1-1,-1 1 0,1 0 1,0 3-1,1 1 1,-3 3-486,3 2 0,-4 1 1,2 2-1,1 0 0,2 0 1,1-1-1,-1 3 0,-2-1 177,-1-1 0,0 8 0,4-7 0</inkml:trace>
  <inkml:trace contextRef="#ctx0" brushRef="#br0" timeOffset="34">21084 9116 9292,'7'5'323,"-2"2"1,-3 6 0,1 0-1,1 2 1,0 3 0,0 3 0,0 4-1,0 4-207,2 2 1,-5-2 0,5 3-1,-2 0 1,0-2 0,-1 2 0,-1 0-1,1 1 1,1 1 0,-1 2-118,-2 2 0,-1 9 1,0 0-13,0 1 1,0 9 0,0-7 0,0 0 0,0 0 0,2-3 0,1-2 19,1 2 0,0 8 1,-3 6-1,2 4 1,2 0-1,1-2 1,-1-2-1,0-2 1,-1-1 51,0 1 1,0 6 0,-3 2-1,2 1 1,1 1 0,-1-3-1,-2-1 1,-1-3-31,0 2 1,0 4-1,0-31 1,0 0 0,0 0-1,0-1 1,1 0 0,-2 0-1,0 32 1,-2-2-1,-1-3-26,1 2 0,3-29 1,-1 1-1,1-1 0,0 1 1,0-1-1,0 1 0,0-1 1,0 0-1,0 28 1,0-2-1,0 0 17,0 3 1,0-29 0,0 0-1,0 34 1,0-34 0,0 0 0,0 34-1,-1-5 1,-2-3 0,-1 0-1,1 4-38,2 2 0,-1-32 0,-1 1 0,-2 31 0,-1 1 0,0-4 0,0-4 0,-1-3 0,2 2-268,-1 5 0,-2 0 254,6-30 0,0 0 0,-7 28 0,4-1 0,-1-6 0,0-4 0,0 2-96,1 4 0,-4-1 156,5 5 1,-6-6 0,2 4-1,-3-3 1,-1-6 0,-1-4-1,1-5-126,0 1 1,-5-4 0,-1 3 0,0 0 0,-1-1 0,1-1 0,-1-1 0,1-4-99,0-2 0,1 1 1,5-8-1,0-4 1,-1-3-1,2-4 1,1-1-1,2-2 4,-1 1 0,2-2 0,0-2 0,0 0 1,1 0 191,1 2 0,-5-4 0,3-1 0</inkml:trace>
  <inkml:trace contextRef="#ctx0" brushRef="#br0" timeOffset="35">20315 9661 7821,'0'-12'111,"0"4"0,0-1 1,0 0-1,0-2 1,0-2-1,1 1 94,4 0 1,3-1 0,7 2-1,3 3 1,1 2 0,3 2-1,2 0 1,-1 0-153,-2-2 1,2 5 0,-4-3 0,1 3 0,-4 1-1,-2 1 1,-3 3 0,-3 4 0,-3 3-134,-4 2 0,-7-1 0,-3 2 70,-6 3 1,-1 2-1,-4 6 1,-2-1 0,-2 3-1,1 0-30,2 2 1,-1 0 0,6-4-1,0 0 1,4-2 0,4-1-1,5-1 1,6-1-36,5 0 1,9-2-1,3-5 1,5 1 0,4 0-1,3-3 1,-1 0-1,-2-1-62,-3-2 1,-1-3 0,-1-5 0,-2 0 0,-3 0 136,-1 0 0,-1 0 0,-5 0 0</inkml:trace>
  <inkml:trace contextRef="#ctx0" brushRef="#br0" timeOffset="36">19521 9289 8276,'6'-7'471,"-5"3"1,3 8 0,-2 5 0,-2 2 0,0 1 0,0 2-313,0 2 0,0 4 1,0 5-1,0-1 0,0 1 1,0 0-1,1 1 0,2 2 1,1 2-1,0 2-137,2 2 0,-5 3-22,3 5 1,2 2 0,-1 4-1,1-1 1,-1-2 0,-1 1-1,0-2 1,1-1 22,-3-1 0,0 0 0,-2 6 0,0 6 0,0 4 0,0 6 0,0 0 0,0-1-2,0-2 1,0-9-1,0 12 1,0-1 0,0 3-1,1 3 1,0-34 0,1 0-1,2 33 20,-1-6 0,-2 0 0,-1-4 0,0 5 0,0 5 0,0-33 1,0 1-1,0 0 0,0 0 0,0 0 0,0 0 13,0 32 0,0-3 0,0-4 0,0 4 0,-1 2 0,0-30 0,-1-1 1,-1 1-1,0-1 0,1 1 0,-1-1-81,-3 33 1,-3-10 0,2 6 0,-1 1 0,1 2 0,3-33 0,1 0 0,-3 34 0,1-3 0,1-2-99,-2-2 1,5 0 0,-5 1 167,1 3 0,3 3 0,0-32 0,0-1 0,0 33 0,-1-4 0,-1-3-24,1 1 1,-3 3-1,2 0 1,2-31-1,0 1 1,0 0 0,0-1-1,0 1 1,0-1-1,-2 28 1,0-5-65,-1-4 1,-3 4-16,4 8 0,-4 1 0,4-2 0,-1 0 0,1-3 1,-1-3-159,-2 0 1,4-1 260,-1 4 0,1-1 0,1 8 0,-3-2 0,1-2 0,0-3 0,0-4 571,1-4-643,2 2 1,1 2 0,0 7-1,0 2 1,0-1 0,0-1-216,0-4 0,0-7 162,0-1 0,-4 8 0,0 1 1,1 1-1,0 1 0,0-2 1,-2-3 22,-2-5 0,3 4 1,-3-9-1,0 4 1,1 2-1,0 1 1,0 2-1,-1-1 119,0-2 0,5-2 1,-3-3-1,3-2 1,-1 1-1,-1-1 0,1 3 1,2 1-87,1 3 0,0-4 1,-2 3-1,0-3 0,-3-3 1,3-2-1,0-4 0,2 0-240,0-1 0,0 0 1,0-2-1,0 1 0,0 3 1,0-2-1,0-1 1,0-4-204,0 0 1,0-6 0,0-1 468,0-3 0,6-1 0,1 0 0</inkml:trace>
  <inkml:trace contextRef="#ctx0" brushRef="#br0" timeOffset="37">20997 14399 7333,'-12'-5'41,"-1"-4"0,6 2 0,5 1 0,3-1 590,3 0 1,-1 4 0,-6 0-447,-1 6 1,-1 4 0,2 5-1,-1 1 1,1-1 0,2 1 0,2 0-1,2 4 1,1 4-86,-1 2 1,2 2-1,-1 0 1,0 1-1,0 1 1,1 2-1,-3-1 1,0-2-1,-2-1 144,0 0 0,-2-1 0,0 1-184,-3 0 0,-3-2 0,4-1 0,0 1 0,0 1 0,-2 5-71,-1 3 1,5 0-1,-4 3 1,2 1 0,-1 3-1,-1-1 1,-1 1 0,2-3-1,-2-2 100,0-1 0,3-1 1,-3 1-1,1-4 0,4-1 168,0 1 0,-2 2 1,0 7-167,1-1 1,2 1-1,1 2 1,0 3-1,0 0 1,0 1-1,0-1 1,0-2 17,0-5 1,0 1 0,1-3-1,2 5 1,1 4 0,-1 1 0,-2 1-1,-1 1-153,0-1 0,0-1 0,2 2 0,0-6 0,2-4 0,-1-5 0,-1 1 0,-2-2-278,0 1 1,0 3 0,0-1 0,-2 3 0,-1 3 0,-2 0 0,-1 3 0,-1-2 276,1-2 0,1 0 0,-1-1 0,-1-1 0,1-2 0,-1-1 0,2 2 1,-1 0 277,4 3 0,-4-1 0,2 0 0,1 0 0,2 0 0,1 2 0,0 1 0,1 0-78,3-4 1,-1 0 0,5-7 0,1-2 0,-1-1 0,-1-1 0,0-1 0,-1-2-245,4-2 0,-3 1 0,0 2 0,0-2 0,-2-3 0,2-2 0,0 1 1,1-2-502,-1-1 0,0-2 0,-4 1 0,1-1 590,-1 1 0,-2-1 0,-1 0 0</inkml:trace>
  <inkml:trace contextRef="#ctx0" brushRef="#br0" timeOffset="38">21530 10604 8547,'9'-1'682,"-1"-2"0,2-1 0,1 0 0,1-1 0,0 0-519,1-2 0,-1 4 0,2-2 0,1 1 0,2 0 0,-2 1 1,-1 1-275,-2 2 1,1 0 0,-1 2-1,0 2 1,-1 4 0,-2 3 6,-5 2 1,-3-1 0,-1 0 0,0 1 0,0-1 0,0 1 0,-1-2 0,-2-2 159,-1 0 0,-6-1-41,2 4 1,1-4 0,0 1 0,0-1 0,2 0-1,-2-1 12,0-1-54,4 3 0,-2-2 0,6 6-168,3-1 1,-1-5 97,5-3 1,1 2-1,3-2 1,0 0 0,1 0-1,-1 1-140,1 2 0,-5-2 275,0 3 1,0-4-1,5 4-86,-1 2 0,-4 1 93,1 1 1,-7-3 0,4-1-1,-2 1 17,0 2 1,0-2 9,-4-1 0,-1-1 0,-2 3 0,-2-4 0,-2 1 0,-3-1 0,-1 1 478,-1 0-475,-1 1 0,1-1 0,0-2 0,-2-1 0,-1 2 0,-2-1 0,2 2 0,1-1-476,2-1 1,-1 1 0,1-3-1,-1 2 401,1 2 0,0-4 0,-1 2 0</inkml:trace>
  <inkml:trace contextRef="#ctx0" brushRef="#br0" timeOffset="39">22200 10641 8150,'0'-8'585,"0"0"0,6 4 0,2-3 1,4 0-1,4 1 0,0 1 1,-1 2-485,-1 2 1,3-4-1,-1 1 1,1 2-1,-1 0 1,1 2-1,-2 2-203,-1 2 1,-7 3 0,-3 5-1,-3 0 1,-1 1 0,0-1 0,-1 1-1,-3-1 58,-5 0 0,0 5 1,-1-1-1,2 0 1,-1-3-1,1 0 1,1-1-1,0 1 64,0-1 0,5 0 0,-2 1 1,1-1-1,0 1 0,-1-1 1,1 0 1,2 1 1,5-5 0,1-1 0,1 0 0,1-2 0,0 1 0,2-3-60,2-2 1,2-1-1,-1 0 1,1 0-1,-1 0 1,0 0 0,-1-1-1,-1-2 1,-2-3-627,2 0 0,1-1-1469,1-2 2132,6-2 0,-4 4 0,4-5 0</inkml:trace>
  <inkml:trace contextRef="#ctx0" brushRef="#br0" timeOffset="40">22808 10616 8120,'-6'-5'2233,"5"-3"-1849,4-3 1,6 2 0,0 2-1,2 2 1,1 1 0,1 0-1,-1 0 1,2-1 0,1 1 0,1 0-238,0 1 0,-3 2 1,0 1-1,-1 1 1,-1 4-1,-1 1-307,-2 1 0,-5 4 1,1-2-1,-3 2 1,-2 1-1,-2 0 1,-2 1-1,-2-1 1,-3 1 58,-1-1 0,-5 5 1,-1-1-1,2-1 0,1-1 1,2 0-1,-1 1 0,1 2 263,0-2 1,5-2-1,1 0 1,2-1-1,0 1 1,1-1-1,2 0-174,1 1 0,1-2 0,3-3 1,4-4-1,4-1 0,1 0 1,4 1-1,4-3-470,2-3 0,6-1 0,3-5 0,1-2 0,2-1 0,0-2 0,1 1 482,0 0 0,-5-6 0,0-2 0</inkml:trace>
  <inkml:trace contextRef="#ctx0" brushRef="#br0" timeOffset="41">18852 9575 8190,'-2'-7'154,"-2"3"1,-4 2-1,-5 2 520,-3 0 1,2 2-1,-2 3 1,0 8-1,1 6 1,-1 6-1,1 4 1,2 2 0,3 2-603,2 0 0,5-1 0,-1 3 1,3-4-1,2 0 0,3-5 1,5-4-1,3-6 0,5-2-280,3-2 0,4-5 1,1-2-1,-1-4 1,0-1-1,-2 0 1,-1 0-1,1-1 1,1-4-525,2-3 1,-6-3 674,-2-1 1,1-5 0,-3-1-1,-3 0 1,-2-1 0,-2 0-1,-1-3-43,-3-2 1,-3-1 0,-1 1 0,-1-1 0,-3 0 0,-4 0 0,-3 2-1,-2 2-71,1 5 1,-6 2 0,-3 3 0,-2 3 0,-3 3 0,-3 4 0,-6 1 0,-3 1 170,-4 4 0,-5 7 0,3 7 0</inkml:trace>
  <inkml:trace contextRef="#ctx0" brushRef="#br0" timeOffset="42">20439 10778 8138,'-5'-7'245,"3"0"0,-3 3 0,1-5 0,-2 0 0,1-1 1,-2 2-1,1-2 0,-1-1 447,0-1 0,5 4 0,-1 1 0,7 0 0,7 1 0,6 1 0,3 1 0,5-1-298,3 1 0,2 0-614,-1 4 0,-4 2 0,-1 2 1,-4 5-1,-5 5 0,-1 4 0,-5 1-61,-2 3 1,-3 6 0,-4 1-1,0-2 1,-1 1 0,-3 0-1,-4-1 1,-3-2 0,-2-4 307,1-3 1,3 2 0,1-3-1,0-2 1,2-3 0,6-3-101,7-5 0,6-3 1,2-1-1,3 0 1,1 0-1,4-1 1,4-2-1,2-3-2792,-2 0 2865,-1 3 0,-1-8 0,0 4 0</inkml:trace>
  <inkml:trace contextRef="#ctx0" brushRef="#br0" timeOffset="43">21704 11708 8103,'1'-11'5187,"4"3"-5010,-4 2 0,6 12 1,-4 2-1,1 4 0,-1 5 1,-1 3-86,2 4 0,-2 1 0,3 1 0,-1 1 0,2 4 1,-1-1-1,2 2 0,-1-2-612,-1 0 0,4-1 0,-4-4 0,1-1 520,-1-4 0,5 4 0,-3-5 0</inkml:trace>
  <inkml:trace contextRef="#ctx0" brushRef="#br0" timeOffset="44">22349 11584 8168,'-1'-7'2002,"-3"3"-1729,-5 2 1,-2 8 0,0 2 0,2 3 0,2 2 0,0-1-1,1 0 1,-1 1 0,2-1-177,-1 1 1,-2 3 0,3 2 0,-1 1 0,1 5 0,0 3 0,1 5 0,0 1 0,0-1 0,0-2-292,0-2 114,0-2 0,4-3 1,0-2-1,0-5 1,0-2-1,1-3 0,3-2-15,4-5 0,3-3 1,2-1-1,-1 0 1,1 0-1,-1-1 0,0-3 1,1-5-53,-1-2 1,1 0 0,-2 2 0,-2 0 0,-2 0 0,-1-2 0,-4-2 0,0-1-38,-2-2 0,0 2 1,0-2-1,0 2 1,0 1-1,-2 1 198,-2 0 1,-3 5 0,-5 3-1,-2 4 1,-1 4 0,-3 4-1,-1 3 1,-2 1-605,2 1 1,-3 3 589,5 1 0,1-1 0,3-3 0</inkml:trace>
  <inkml:trace contextRef="#ctx0" brushRef="#br0" timeOffset="45">22684 11596 9031,'0'-12'944,"0"2"0,0 6 0,1 8 0,2 6-669,1 2 1,0 2 0,-4 1 0,0 3 0,2 1 0,0 3 0,3 2-1,-3 2 1,0 2 0,-2 2 0,0 2 0,0 2-562,0 2 0,-2-3 0,0-1 0,-3-2 0,3-3 0,0 0 0,2-4 0,0-2-2594,0-5 0,0-1 2880,0 2 0,0-3 0,0 4 0</inkml:trace>
  <inkml:trace contextRef="#ctx0" brushRef="#br0" timeOffset="46">18752 10740 8309,'0'-8'253,"-1"1"0,-2 0 0,-2 2 1,-2-1-1,-3 4 0,-1 0 1,-3 2-1,-1 2 0,-3 2 1,-1 4-1,-3 3 1135,-1 1 1,-1 8-1332,3 5 0,4-1 1,4 7-1,2-1 1,3 2-1,4 1 1,2-2-1,2 0 1,2-4-208,2-1 1,7-2 0,7-3 0,1-5 0,2-2 0,-1-2 0,0-1 0,-1-2 0,0-4-1055,3 1 1167,2-5 1,-4 5-1,1-6 1,1-2 0,2-2-1,-1-3 1,-1-1 0,-3 0-62,-1-2 1,3-1 0,-6-3 0,-3-1 0,-2-3-1,-2 0 1,-1-1 0,-3 0 0,-2-5-73,-2-3 1,-6 0 0,-2-2 0,-4 3 0,-4 1 0,-3 2-1,-3 2 1,-5 6-242,-4 6 0,-2 3 0,-4 6 411,0 0 0,-11 11 0,-3 3 0</inkml:trace>
  <inkml:trace contextRef="#ctx0" brushRef="#br0" timeOffset="47">20216 11795 8227,'-6'-13'142,"5"5"1,-3 0-1,2-2 1,4 0-1,2 2 1,4 3-1,3 0 1,3 1-1,3 2 126,3 0 0,0 2 0,0-1 0,2-2 0,0-1 0,0 1 0,-2 2 1,-2 2-1,-3 3 0,-3 5-277,-4 2 1,-2 1 0,-8 2 0,0 2 0,-4 5 0,-2 2 0,-4 2 0,-5 1 102,-2 3 1,2-2 0,-2 1 0,2-1 0,5-3 0,4 0 0,2-3 0,3-5 0,5-2-93,6-2 1,6 1-1,12-1 1,3-1-1,3-1 1,1-3-1,0-2 1,1-2-686,2-2 1,-4-1-1100,-3 0 1782,-3 0 0,-1 0 0,0 0 0</inkml:trace>
  <inkml:trace contextRef="#ctx0" brushRef="#br0" timeOffset="48">21927 12836 7049,'7'0'1258,"-1"0"-177,-6 0-965,0 0 1,-6 2 0,-2 1 0,-3 1 0,-1-2 0,-1 0-228,1-2 1,3 0 0,1 0 0,-1 0-1,-1-2 101,2-2 0,1 2 1,4-7-1,-1 0 1,1-2-1,2-2 1,2 2 32,3 3 0,-1-3 1,4 3-1,0-2 0,-2 0 1,2 2-1,0 0-64,3 1 0,1-3 1,1 5-1,1-1 1,0 1-1,2 2 0,2 2 1,-2 1-18,-1 0 0,2 0 0,1 0 0,-2 0 1,-1 0-1,-2 0 0,1 0 11,-1 0 1,-1 1 0,-1 2 0,-3 2 0,0 1 0,-2 1 2,1 0 0,-2-3 1,-3 3-1,2-1 1,1 1 58,-1 3 1,-2-3 0,-1 1 0,0 2-1,-1 1 292,-3 1-214,-3 1 0,-7-2 1,-1-2-1,-2-2 1,1 0-1,-1-1 1,-1 0 374,-1 1-433,4 2 1,-7 2 0,4-2 0,0 0 0,-1 0 0,1 2 0,0 2-9,3-1 1,1 0-53,2 1 0,-1-1 1,1 1-1,-1-1 0,1 0 1,1 1 21,3-1 1,-2-3 32,6-1 1,-4 0 0,3 4 0,3 1 178,0-1 1,2 1-126,0-1 1,0 0-1,2 1 1,2-1-84,4 1 1,3-2-5,2-3 0,-5-1 0,0-4 0,2 1 0,1-1 0,1-2 0,1-1-35,-1 0 0,-4 0 0,0 0 0,2 0 0,1 0 0,2 0 0,-1 0 1,0-1-59,1-4 1,-1 4-1,1-5 1,-1 1-1,0-2 1,-1-1-1,-1 0 78,-2-2 1,-4 3-1,3-1 1,-1-2 0,-2 0-1,0 1 1,0 1 0,-1-2-2,-2-1 0,-1-2 0,0 1 0,-1 1 1,-2 1-1,-2 2 0,-1-2 0,-1 1 12,0 1 0,-1-2 0,-4 4 1,-1 0-1,1-3 0,0 2 0,1 2 168,2-1 0,-2 5 0,3-5 0,-3 2-61,-1 0 1,-1 0-437,1 4 336,5 6 0,1-5 0,6 4 0</inkml:trace>
  <inkml:trace contextRef="#ctx0" brushRef="#br0" timeOffset="49">22485 12799 7168,'7'-8'1659,"-1"1"-1214,-1 2 1,-3-1 0,0 3-1,-4-1 1,-7 1-310,-2 2 0,-1 1 0,0 0 1,-1 0-1,1 0 0,-1 0 1,1 0-1,0 1 10,-1 4 1,5 1 0,0 7-1,-2 1 1,0 2 0,1 5 0,0 4-1,1 4 1,0 2 198,0 1 0,4 7-355,-5-6 0,7 1 0,-3-8 0,4-1 0,1-6 1,0-4-1,0-2 66,0-1 0,6-3 1,2-3-1,4 1 1,3-1-1,2-1 1,-2-2-150,-1-2 1,2-1 0,2 0 0,2 0 0,2-1-1,1-2 1,0-2 0,0-2-179,-3-3 0,1-1 1,2-1-1,-2-1 0,-3 1 1,-2-2-1,1-2 1,-3-4 46,-5 1 1,2-6-1,-4 2 1,0-5-1,-3 1 1,-2 2-1,-2 3 1,0 3 160,0 1 0,-6-3 0,-2 5 0,-3 0 0,-3 4 0,-2 2 0,-5 3 0,-1 2 130,1 2 0,-5-2 1,4 1-1,0 1 1,-2 1-1,2 2 0,0 0 1,2 0-10,-2 0 0,4 6 1,0 1-59,0 0 0,-1 4 0,-6-4 0</inkml:trace>
  <inkml:trace contextRef="#ctx0" brushRef="#br0" timeOffset="50">18641 11894 8041,'1'11'1483,"3"-3"1,-2-8 0,3-7-1581,1 0 0,-5-4 0,3 3 1,-1-2-1,0 1 0,1 1-87,-1-2 0,-1-1 1,1-2-1,3 1 0,-1 0-89,1-1 307,-2 1 1,-3 1-1,2 1 1,1 2 61,-1-2 1,0 5 114,1 1 1,-3 1-1,5 0-113,-1-1 1,-4 1 0,4 7-60,-4 5 1,3 2-1,0 1 1,-1 0 0,-2 2-1,-1 1 1,2 3 0,0 2 4,3 2 0,0 5 0,-2 2 0,2-1 0,1-2 0,-1-1 0,0-2 1,-1-2-97,0-5 0,4 2 0,-2-1 0,-1-2 0,1-1-880,-4-2 128,5 0 1,-4-5 803,5-2 0,-5 1 0,3 1 0</inkml:trace>
  <inkml:trace contextRef="#ctx0" brushRef="#br0" timeOffset="51">18653 12192 8587,'-5'0'1171,"5"0"0,7 0-892,4 0 1,1 0-1,0 0 1,1 0-1,-1 0 1,2 0-1,1 0 1,3 0-1,0 0 1,1 0-1,0 0-289,4 0 1,-1 0 0,0 0 0,-3 0 0,0-2 0,-1-1-1,0-1 1,-3 1 0,-1 2-1283,-2 1 0,1 0-307,-1 0 0,-5 1 1599,-3 4 0,-8-4 0,-3 5 0</inkml:trace>
  <inkml:trace contextRef="#ctx0" brushRef="#br0" timeOffset="52">20303 12836 8766,'-9'-5'0,"2"-3"753,2-3 0,1-2 1,4 1-1,0-1 1,1 2-1,3 2-519,5 0 0,6 5 0,3-3 0,1 2 0,3 2 1,1 2-1,2 1 0,-1 0 0,-2 0-408,-2 0 1,-4 0 0,0 0 0,-3 1-1,-5 5 1,-4 5 0,-3 5 0,-1 4-1,0 2-801,0 1 1,-5 3 913,-3 3 1,-5-1-1,-2 3 1,-2 0 0,2-4-1,1-2 1,3-3 84,3-1 1,-1-6 0,4 1 0,4-3 0,4-3 0,6-4 0,7 1 0,4-1-91,4-1 1,5-1 0,1-4 0,0 0 0,2 0 0,0 0 0,2 0 65,2 0 0,1-5 0,0-2 0</inkml:trace>
  <inkml:trace contextRef="#ctx0" brushRef="#br0" timeOffset="53">21828 13531 8924,'2'-12'0,"0"-1"927,2 1 1,1 6 0,-5 6-676,0 7 0,-5 8 0,0 3 1,-1 0-1,-1 1 0,1 1 1,-4 2-1,0 1 0,1 1-343,0-4 0,2 2 0,-2-5 1,2-1-1,0 1 0,2-1 1,0 0 89,7-3 0,3-6 0,9-3 0,1-2 0,2-1 1,-1 2-1,1 1 0,1-1 0,0-2 39,0-1 0,0 0-397,-2 0 1,-2 0 0,2 0 0,-2 0 0,-1 0-1,-1 0-1608,0 0 1,1 0 1966,-1 0 0,6 0 0,1 0 0</inkml:trace>
  <inkml:trace contextRef="#ctx0" brushRef="#br0" timeOffset="54">21977 13754 8103,'-8'-4'2180,"-1"0"0,7 1-1984,-2 7 1,1 3-1,0 6 1,-1-1-1,1 0 1,0 1-204,-1-1 0,3 2 0,-5 1 1,2 3-1,0 0 0,0 1 0,0-1 1,0 1-1,1-1 0,2 0-987,1-3 0,0-1 1,0-1-1,0-1 994,0 0 0,0 1 0,0-1 0</inkml:trace>
  <inkml:trace contextRef="#ctx0" brushRef="#br0" timeOffset="55">22361 13791 8094,'0'-12'536,"0"0"1,-1 5 0,-3 3-1,-4 2 1,-3 2-193,-2 0 1,1 6 0,-1 2 0,1 2 0,0-1 0,-1 1-287,1 4 1,-1-2-1,1 5 1,1-4 0,3 0-1,4-1 1,2 1 0,2-1-1,2 0 1,2 1-148,4-1 1,4-5-176,5-3 0,-3 2 1,4-2-1,0-1 1,1-2-1,1-1 102,1 0 0,-4-1 1,3-2-1,1-3 1,0 1-1,-1-2 1,1 0-1,0-1 108,-1 1 0,-3-4 1,2 3-1,-1-3 1,-4-2-1,-3 1 1,-4-1-1,-2 1 84,-2 0 0,-2 3 1,-1 1-1,0-2 1,0-1-1,-1 0 1,-3 2-1,-4 2-56,-3 1 1,-2-2 0,-1 3-1,-1-1 1,-3 1 0,-1 2 0,-3 1-1,-1 2-1067,-2 0 1093,-5 0 0,3 0 0,-3 0 0</inkml:trace>
  <inkml:trace contextRef="#ctx0" brushRef="#br0" timeOffset="56">18839 12849 8364,'-5'-13'122,"-4"1"0,-2 1 0,-1 3 0,0 2 0,-2 2 0,-3 0 0,-2 1 177,0 2 0,-3 1 1,5 0-1,1 1 0,-1 3 1,0 6-1,4 4 0,3 4 1,6 1-1,3 4 0,1 5 1,1 4-1,3-1-393,4-2 0,5-3 1,3-1-1,5-1 1,2-4-1,2-3 1,0-5-1,1-2 1,2-3-25,1-2 0,0-1 0,-5-4 0,0-1 0,-2-2 1,-3-2-1,0-2 0,-1-3 0,0-1-160,-3-1 32,-1-1 1,-6-3 0,-1-2 0,0 0 0,-1-1 0,-1 1 0,-2-1-745,-2-1 1,-5 4 873,0-5 1,-10 6 0,1-2 0,-5 5 0,-6 2-1,-3 3 116,-6 2 0,-9-5 0,-2 3 0</inkml:trace>
  <inkml:trace contextRef="#ctx0" brushRef="#br0" timeOffset="57">20278 13742 8133,'0'-13'293,"1"2"0,3 3 0,5 3 0,4 0 0,7 0 0,4-1 0,4 1 0,2 1 12,3-2 0,-2 5 0,-2-3 0,-4 2 1,-3 2-1,-3 2 0,-1 2 0,-4 4 1,-5 3-769,-5 2 449,-2-1 0,-2 5 0,0-1 0,0-1 1,-2 0-1,0 2 0,-4 2 79,-1 1 1,-1 3-50,-5-2 0,5-2 1,1 0-1,0 0 1,2-1-1,-1 2 91,4-1 1,0-4-205,2 2 1,6 1 0,2-3 0,4-3 0,5-2 0,4-2 0,2-1-645,2-3 0,0-3 1,0-1-1,-1 0 741,1 0 0,0 0 0,0 0 0</inkml:trace>
  <inkml:trace contextRef="#ctx0" brushRef="#br0" timeOffset="58">21841 14610 8072,'-7'-6'402,"3"-2"1,2 1 0,4-1 0,2-2 0,4-1-150,3-1 0,1 4 0,1 1 0,-1 1 0,1 4 0,-1 0 0,0 2 0,1 0-357,-1 0 1,1 2-1,-1 2 1,-1 4 0,-1 4-1,-3 3 1,-2 3 0,-2 0-1,-2 2 55,-1-1 0,-1 2 1,-3 2-1,-5-1 1,-2-3-1,-2 1 1,-3-2-1,0-1 1,1-1 243,1-3 0,2 0 0,-1-2 0,2-2 0,1 0 0,4 0 0,0 2-199,3 2 0,2-5 1,2-1-1,3-2 0,5-2 1,2 0-1,3 0 1,2 1-362,5-1 1,2-2-1438,2-1 1802,0-5 0,5-2 0,2-6 0</inkml:trace>
  <inkml:trace contextRef="#ctx0" brushRef="#br0" timeOffset="59">22411 14746 8661,'-12'-7'170,"-1"3"1,5 3 0,0 1-1,-2 0 1,0 1 876,2 3 0,-2 3 0,5 7-866,-2 3 0,4-2 0,-1 4 1,3-1-1,1-3 0,1-1 0,5-2 1,5 1-1,5-1-194,4 1 1,0-6-1,5-3 1,0-3-1,0-1 1,-1 0-1,1 0 1,0 0 0,-2-1-1,0-2-372,-3-1 0,-5-6 0,2 2 0,-3-2 0,-3 1 0,-3 0 0,-4 0 0,-3-4-12,-1-3 1,0 2 0,-1-4 0,-3 1 0,-4 0 0,-5-3 0,-2 0-137,-1 0 1,-5 2 489,4 6 1,-3 0 0,2 1 0,-1 2 0,-2 5 42,2 3 0,-5 1 0,5 0 0</inkml:trace>
  <inkml:trace contextRef="#ctx0" brushRef="#br0" timeOffset="60">18678 13729 8084,'5'-6'-22,"-2"-4"1,4 4 1190,-1-1 0,-2 3-602,-4-4 1,-2 5 0,-2-1-523,-4 3 0,1 1 0,-1 0 0,-2 0 0,-2 1 0,-3 3-44,-2 5 0,1 2 0,2 1 0,-1 0 0,-1 2 0,4 1 0,4 3 0,2 0 0,3 1-36,2 1 1,1-1-1,1 2 1,4-3 0,3-2-1,3 1 1,1-4 0,2-1-14,3-4 0,-4-1 1,5 1-1,-1-4 1,-1-3-1,1-1 0,-1 0 1,1 0-13,-2 0 0,3-1 0,-1-2 0,-2-2 0,-1-3 0,-1-5 0,1-2 0,1 0-99,0 1 1,-5 2 0,5-1 0,-4-1-1,-1-1 1,-3-1 0,-2 1 0,-1 1 86,-1 1 0,-7 1 1,-4 0-1,-6-1 1,-5 1-1,-7 1 1,-6 3-1,-5 3-105,-3 4 0,-7 1 0,1 0 0,-3 0 0,-5 1 177,-4 4 0,23-3 0,-2 2 0,0 3 0,-1-1 0</inkml:trace>
  <inkml:trace contextRef="#ctx0" brushRef="#br0" timeOffset="61">20129 14759 8467,'-12'0'0,"1"-2"0,1 0 0,2-2 0,-1-1 459,3 0 1,-6 3 0,6-3-1,-3 1 1,2-2 0,2-1 0,2-2-316,2-2 0,6 3 1,4 1-1,3 1 1,3 2-1,3 0 0,1 0 1,3 1-1,2 2 1,1 1-550,-1 0 1,-4 5 0,-2 3 0,-3 3 0,-1 2 0,-5 1 0,-2 1 140,-4 1 0,2 1 0,0-5 0,-3 1 0,-2 0 0,-4 3 0,-4 1 0,-3 1 319,-2 0 0,1 0 1,0-1-1,-1 2 1,2 2-1,2-1 1,2 2-1,1 0 1,3 1 145,2-3 1,8-5 0,5 2 0,9-3 0,7-2 0,6-1 0,6-1-202,5-2 0,9-5 0,3 2 0</inkml:trace>
  <inkml:trace contextRef="#ctx0" brushRef="#br0" timeOffset="62">21555 15379 8206,'0'-7'767,"0"-1"0,0 8 1,0 5-548,0 5 1,2 4 0,0 2-1,3 4 1,-3 0 0,1 1 0,0 1-1,1 1 1,-1 1 0,-2-2-724,-1-2 1,0 0 0,0 0-1,0-2 1,0-1 502,0-1 0,6 6 0,0-2 0</inkml:trace>
  <inkml:trace contextRef="#ctx0" brushRef="#br0" timeOffset="63">22014 15515 8494,'0'-8'105,"0"0"1,-1 0 245,-3 1 0,-3 1 1,-6 6-1,1 0 0,0 0 1,-1 2-1,1 2 1,-1 3-1,1 1 0,1 0 1,3 3-135,4 4 0,-2 0 0,2 5 1,1-1-1,2-1 0,2 0 1,3-2-1,5 1 0,2-2-282,1-4 0,0 1 0,2-5 0,1 2 0,2-2 0,-1-2 0,1-2 0,-1-2 0,1-1-1332,1 0 0,-3-1 1272,6-3 1,-6 1 0,1-5 0,-2-2-1,-1-1 1,-2-1 0,-2-1-14,0 1 0,-7-2 0,2-1 1,-2-2-1,-2 1 0,0-1 0,-2 1 1,0 1-1,-5 1-59,-4 1 0,0 2 0,-9 2 0,1 2 0,0 1 197,-3 4 0,-7 0 0,-3 2 0</inkml:trace>
  <inkml:trace contextRef="#ctx0" brushRef="#br0" timeOffset="64">18790 14709 8110,'0'-12'96,"0"-1"1,0 1 134,0 0 1,-2 1-1,-1 1 1,-2 3 0,-2 0-1,-4 2 1,-3-1-1,-2 3 1,-1 3-80,-1 4 0,-1-1 0,-6 5 1,0 2-1,2 3 0,1 2 0,1 3 1,1 0-1,0-1 0,4 0 8,2 1 0,7-3-190,3 6 0,2-6 1,2 1-1,2-2 0,3-1 1,6-1-1,6-1-32,2-3 1,2 2-1,2-6 1,-1-1 0,-1-2-1,1-1 1,0 0 0,0 0-1,-3 0-84,-1 0 0,4-5 0,-2-2 0,0-1 1,0-1-1,-1 1 0,-1 0 93,0-1 0,-6 1 0,-5-4 1,0-1-1,-1 1 0,-1 0 1,-2-1-1,-3 1-63,-4-1 1,-9 1 0,-7 1-1,-5 3 1,-6 4 115,-6 2 0,-11 2 0,-8 0 0</inkml:trace>
  <inkml:trace contextRef="#ctx0" brushRef="#br0" timeOffset="65">20067 15627 8192,'-7'-1'21,"2"-2"1,0-3 444,1-1 1,0 3-1,3-3 1,-2 1-1,-1-1-230,1-3 0,2 3 0,2 0 1,3 0-1,6 2 0,4-2 0,4 1 1,1-1-1,3 2-333,1-1 1,6 1-1,0 2 1,-3-1-1,-2 1 1,-5 2-1,-1 1 1,-3 0-14,-1 0 0,-7 1 1,-3 3-1,-3 5 1,-2 2-1,-3 3 0,-4 1 195,-3 1 0,-2 2 1,1-1-1,-2 3 0,-1 2 1,-2 0-1,2-1 1,1 0-1,3-2 18,3-2 0,-2 1 0,6-2 0,2-1 0,2-1 0,4-3 0,4-1 0,4-2-111,5 2 1,1-5 0,4 1 0,-1-2 0,-1 0 0,1-1 0,0-2-337,1-1 1,-4 0 0,-2 0 0,-2 0 0,-2 0 0,1-1 343,-1-4 0,-5 4 0,-2-4 0</inkml:trace>
  <inkml:trace contextRef="#ctx0" brushRef="#br0" timeOffset="66">21940 16421 7477,'-13'0'-127,"1"0"0,4 0 1,1-2 45,1-2 1,-3 3 0,0-5 0,-2 1-718,-1-3 680,5-4 118,2 0 0,5 0 0,0-1 0</inkml:trace>
  <inkml:trace contextRef="#ctx0" brushRef="#br0" timeOffset="67">21903 16321 8092,'6'-5'358,"-1"4"0,-10-2-133,-3 6 0,1-1 1,-1 5-1,-2 0 0,-1 0 1,-1 3-1,0-1 0,-1 1 1,2-2-1,1 2-73,2 1 0,5 1 0,1 1 0,6-1 1,7 1-1,5-2 0,4-2 0,2-1 1,1 1-395,2-2 0,-6 2 0,-2-3 232,-3 1 1,-2-5-1,-1 4 1,-3-1 0,-5 2-1,-6 2 1,-5-1-1,-4 0 1,-5 0 0,-2-1 88,-1-1 1,-7 2-1,3-2 1,1-1-1,1 2 1,0-2-1,0 2 1,1-1-579,5-1 1,2 0 0,2-5 498,-1 0 0,6-6 0,2-1 0</inkml:trace>
  <inkml:trace contextRef="#ctx0" brushRef="#br0" timeOffset="68">21791 16309 9749,'1'-11'0,"2"0"0,3 1 598,0 1 0,3-5 1,5 6-1,2-2 1,5 0-1,4 4-402,3 0 1,10-4 0,7 3 0,3-1 0,2 1 0,0 2-1,-2 1 1,-1 0 0,-3-1 0,-2 3-197,-2 0 0,5 2 0,-1 0 0</inkml:trace>
  <inkml:trace contextRef="#ctx0" brushRef="#br0" timeOffset="69">18678 15441 8673,'-4'-12'0,"-2"0"0,-1 4 178,-2 4 1,-2 3-1,-2 1 1,1 0-1,0 0 1,-1 1-1,1 3 1,-1 4-86,1 4 0,0 0 1,-1 0-1,1 2 1,1 3-1,1 2 1,3 2-56,2-1 1,0 0-1,7 0 1,1-2-1,2-1 1,3-1-1,5 1 1,3-2-1,2-1 1,2-5-138,-1-2 1,2 2-1,3-5 1,0-2-1,-2 0 1,-2-2-1,1 0 1,0 0 37,-1 0 0,0-4 1,2-2-1,-3-1 0,-1-2 1,-3-2-1,-1 0 0,-3 1 42,-3 2 0,2-5 0,-6-3 1,-1 1-1,-2 1 0,-1 0 1,0-1-1,-1-2-98,-3 2 0,-3-3 0,-7 2 0,-3 2 0,-5 3 0,-4 4 0,-4 1 117,-2 4 0,-6 0 0,-6 2 0</inkml:trace>
  <inkml:trace contextRef="#ctx0" brushRef="#br0" timeOffset="70">20030 16483 8309,'-7'-6'-3,"1"3"0,8-5 0,2 0 0,4 1 231,3 3 0,3-2 0,1 2 0,2 1 1,-1 2-1,1 1 0,1 0 0,0 1 0,-1 2-128,-1 1 0,-3 5 1,-2-4-1,-2 2 1,-5 3-1,-3 1 1,-1 1-1,0 1 1,-1 0-1,-2 2 1,-2 2-236,-2-2 1,-2 3-1,-2 0 1,3 0-1,3 0 1,0-3-1,1-1 1,2-2-1,0 1 145,2-1 0,2-1 1,2-1-1,4-3 1,3-1-1,1 0 1,2 1-1,3-2 1,3 1-343,4-3 1,1 2 331,-1-1 0,1 6 0,0-3 0</inkml:trace>
  <inkml:trace contextRef="#ctx0" brushRef="#br0" timeOffset="71">21692 17066 7412,'-7'-6'954,"1"3"0,5-4 0,-2 1-638,-1-1 0,1 0 0,7-1 0,5 2 0,3 2 0,3 0 1,3 1-552,1 2 0,1 1 1,2 0-1,-3 0 1,-1 1-1,-3 2 1,-1 2-1,-3 2-824,-3 3 1,-2 1 1046,-6 1 0,0 2 0,-2 1 1,0 2-1,-4-2 0,-1-1 1,-2-2 215,-2 0 0,-2 1 0,1-1 0,-1 1 0,1-2 0,1-2 0,3 0-20,3 0 1,4-2-1,2 1 1,4 1-1,3-2 1,4-2 0,3-1-339,2 0 0,5 0 1,-1-4-1,2 0 1,3 0-1,2 0 0,1 0 154,-2 0 0,5 0 0,0 0 0</inkml:trace>
  <inkml:trace contextRef="#ctx0" brushRef="#br0" timeOffset="72">18678 16222 8125,'0'-12'93,"0"-1"459,0 1 1,0 0-1,1 1 1,2 4 0,1 7-398,-1 7 0,2 9 0,0 5 0,-1 2 0,0 2 0,0 0 0,0 0 0,0 1 0,0 1 0,-1 2-480,-1-1 1,-2-1 0,0 2 324,0 4 0,-6 3 0,-1 2 0</inkml:trace>
  <inkml:trace contextRef="#ctx0" brushRef="#br0" timeOffset="73">19918 17276 8036,'0'-8'263,"0"0"5,0-2 1,2 5 0,0-1 0,4 2 0,1-1 0,2-1 0,2 1 0,2 0 0,1 1 0,1-1-98,1-2 1,5 3-1,-3-3 1,0 0 0,1 1-1,-1 0 1,1 0 0,-1-1 22,0 0 1,3 5-126,-5-3 0,-3 4 0,-5 1 0,0 1 0,-1 4-139,-3 3 1,-2 3 0,-2 1 0,-2 1 0,-1 0-1,-2 3 1,-2 2 0,-1-1 0,0 3 0,1-2 0,1 0 0,1-1 0,2-1 0,-1 0 1,1-1-1,2-1 0,1-2 44,0 1 0,1-5 0,3-1 0,4-1 1,3-4-1,2 0 0,-1-2-146,1 0 0,3 0 0,3 0 1,4 0-1,3 0 0,0 0 0,1-2 1,1 0 170,1-3 0,5-4 0,-2 2 0</inkml:trace>
  <inkml:trace contextRef="#ctx0" brushRef="#br0" timeOffset="74">21841 17636 8347,'4'-8'776,"0"0"0,1 5 1,-2-3-1,3 2-322,0 0 0,-3 1 1,1 7-1,-2 5 1,-2 2-1,0 3 560,0 2-1137,0 3 1,0 6-1,0 0 1,0 1-1,0 2 1,0 1-1,0-2 1,0 1-671,0 1 0,0-6 1,-2 3-1,0-1 0,-3-4 793,3-2 0,0 3 0,2-3 0</inkml:trace>
  <inkml:trace contextRef="#ctx0" brushRef="#br0" timeOffset="75">18740 17016 8088,'5'-8'526,"4"1"-158,2 1 0,1-2 1,-1 3-1,-1-1 0,-2 1 1,0 0-348,-1 0 1,-3 4-1,-9-2 1,-6 6 0,-4 3-1,-2 3-125,-1-1 1,0 2 0,-4 5-1,2 1 1,-1 1 0,2 1-1,2 1 1,3 0 44,2-2 0,5-3 0,3-2 0,3 0 0,1 1 0,2-1 0,5-1 0,6-2 0,2-4 69,3 1 0,1-5 0,6 3 1,0-3-1,-1-2 0,1-3 1,0-3-1,0-1-5,0 0 1,-2 1-1,-1-3 1,-3 2 0,-1-2-1,-3 0 1,-1 1-16,-1 1 0,-2-1 0,-3-3 0,-4-1 0,-3 1 0,-1 0 6,0-1 1,-5 2-1,-5 2 1,-4 0 0,-3 1-1,-3 1 1,-2 2 0,-1 0-150,-2 1 0,2 0 0,0 4 0,3 0 1,-2 2-1,0 0 153,1 2 0,-2 12 0,3-3 0</inkml:trace>
  <inkml:trace contextRef="#ctx0" brushRef="#br0" timeOffset="76">19211 17549 8197,'2'-7'2403,"2"3"-1149,4 3 0,-2 2-1189,-2 3 1,-3 3 0,-1 7 0,0 1 0,0 3 0,0 1 0,1 5 0,2 3 0,3 7 0,-1 1-257,1 3 121,3-1 1,-7-1 0,3-2 0,-1-2 0,1-1 0,-3 0 0,0-1-122,-2-2 1,0 2 0,0 0 0,0 1-1,-2 0 1,-2 1 0,-3 1 0,-1 0-241,0 0 0,4-4 0,-3 3 0,1-2 0,3-4 0,2-4 431,1-5 0,0-3 0,0-2 0</inkml:trace>
  <inkml:trace contextRef="#ctx0" brushRef="#br0" timeOffset="77">20848 17723 7885,'6'-12'467,"-3"5"1,5 3 0,0 1 0,0 0 0,1-1 134,0 1 1,-2 2 0,0 2 0,-1 3 212,-4 5-732,-6 2 0,1 1 0,-3 0 0,0 1 0,3-1 0,2 2 200,1 2 0,-4-2-316,0 3 1,0 1 0,4 0 0,0 0-1,0 1 1,0-1 0,0 1 0,0-1-37,0 0 0,4 3 1,0-4-1,-1 1 0,-2 0 1,-1-1-1,0 1 0,0 2-166,0 4 1,0-2 0,0 1 0,0 3 0,0 1 0,0-1 0,0-1 0,1-1 31,3 1 0,-1-4 1,4-2-1,0-1 1,-1-3-1,0-1 0,0-2 172,-1 1 1,1-5 186,-2 0 1,-4-1 0,1 3-1815,-3-2 1658,-2-5 0,9 8 0,2-4 0</inkml:trace>
  <inkml:trace contextRef="#ctx0" brushRef="#br0" timeOffset="78">20129 17909 8080,'0'-8'44,"0"-1"364,0 0 1,6 2 0,2 0 0,3 2 0,3 0 0,1 1 0,1 0 235,-1 1 0,-1 1-724,-1-3 1,-1 4 0,0-3 0,1 3-1,-1 2 1,-1 3-110,-2 4 1,-4 3-1,-5 2 1,0-1-1,-1 1 1,-2-1-1,-3-1 84,0-3 1,-3 3-1,-3-2 1,-1 2-1,1 1 1,0 0-1,-1-1 237,1-2 0,-1 2 0,1-3 0,0 3 0,-1 1 0,2 1 0,3-1 2,4 1 0,-2-1 0,2 0 0,1 1 0,2-1 0,2-1 0,4-2 1,3-5-98,3-3 1,3-1-1,1-1 1,3-2-1,1-3 1,4-1-1,4-1 1,2 0-653,-2 0 0,3 4 0,1-3 615,0 1 0,2-3 0,5 2 0</inkml:trace>
  <inkml:trace contextRef="#ctx0" brushRef="#br0" timeOffset="79">21890 18355 8042,'13'-12'909,"-5"4"1,0 0-432,2-2 0,-6 4 1,-4 2-1,-7 3 1,-5 1-1,-4 1 1,-2 3-385,-1 5 0,4 0 1,-1 2-1,2 0 1,1 3-1,1 0 1,1 1-1,1 0-302,2 2 1,5-1 0,-1-3 0,4-1-1,4-1 1,6-1 0,4-3 0,4-2 0,1-2-1,3-2-980,1-1 1226,2 0 0,1 0 0,2 0 0,1 0 0,-2-1 0,0-2 0,-3-2 53,1-2 1,0 4 0,-2-3 0,-1 2 0,-2-1 0,-2-1 0,-3-1 0,-1 1-96,-2-4 1,-4 0 0,-1 1-1,-1 0 1,-4 0 0,0-4 0,-2-2-1,-2-1-83,-2 0 0,-3-1 1,-5 0-1,0 2 1,-2 1-1,-1 2 1,-3-1-1,-2 1-302,-2-1 1,-7 7 0,-4 1 0,-1 4 0,-2 1 0,0 0 388,-2 0 0,-2 6 0,3 0 0</inkml:trace>
  <inkml:trace contextRef="#ctx0" brushRef="#br0" timeOffset="80">18728 17897 10228,'5'-9'0,"3"2"155,3 2 1,-2-3 0,-1 2 0,2-1 0,1-1-1,1 0 1,-1-1 0,-1 1 0,-2 0 0,2 0 0,1-2-95,1-1 0,-4-1 0,1-1 0,-1 1 0,0-1 0,-1 1 0,0 1 1,-2 1-1,2 2-70,0-2 0,-4 6 0,1 4 0,-3 7-27,-1 4 1,-4 7 52,0 3 1,0 2 0,4 2-1,0 1 1,-1 2 0,-2 2-2,-1 2 0,-2-5-63,2 2 0,3-4 1,-3-3-1,2-3 1,2 1-1,0-2 1,-1-1-34,-3-1 1,2-3 0,-2 0 0,3-1 0,1 1 0,0-1 0,-2 0 0,0 1-274,-2-1 0,-1-3 0,7-3-249,2 0 1,3-2-1,5-4 602,1 0 0,-1-5 0,0-2 0</inkml:trace>
  <inkml:trace contextRef="#ctx0" brushRef="#br0" timeOffset="81">18715 18293 8080,'-4'-8'1563,"0"0"1,1 1-1,7-1-1263,5 4 0,3 2 0,3 1 0,4-2 1,3-2-1,5-1 0,0-1 0,2 2-235,0-1 1,4-2-1,-4 4 1,-1 0 0,-4 0-1,-2-1 1,-2 3-1,-2-1 1,-3 0-835,-1-1 0,-6 0 0,0 4 0,0 1 1,-1 3 768,-3 5 0,-8 2 0,-3 1 0</inkml:trace>
  <inkml:trace contextRef="#ctx0" brushRef="#br0" timeOffset="82">3026 14399 9028,'-8'-3'374,"0"3"1,4 3 0,-5 10 0,0 0 0,-2 2 0,-3 3 0,-1 3-1,-3 5 1,-2 6-158,-2 4 1,-2 6 0,-4 3-1,-2 0 1,-2 1 0,-1 0 0,1 4-1,3 5 1,3 6-211,1 4 1,16-31-1,0 0 1,-3 27 0,6-10-1,5-11 1,2-11-1,4-7 1,4-7 0,6-5-1,6-6-178,3-3 0,2-1 0,1-1 0,4-2 0,-1-2 0,0-2 0,-2-3 0,-3-1-113,-5-1 1,-2-2 0,-5-1-1,-1-2 1,-1 1 0,-1-2 0,-3-2-1,-2 0 1,-4 1-109,-3 1 0,-2 0 0,-8 3 0,-3-2 0,-3 3 0,-4 5 0,-1 4 1,-2 4 440,0 1 1,1 0 0,-1 0 0,1 1 0,4 4 0,3 3 0,3 4 0,3 3 0,3 2-50,4-2 0,3 4 0,1 1 0</inkml:trace>
  <inkml:trace contextRef="#ctx0" brushRef="#br0" timeOffset="83">3349 14722 8022,'-5'-13'1069,"1"1"1,2-1-746,0 1 1,1 6-1,-2 6 1,-1 7 0,1 6-1,0 3 1,1 5 0,-4 2-1,1 2-205,-1 0 1,2-4 0,4-1 0,0 2 0,0 2 0,1 1 0,4-2 0,4-1-307,6-1 1,6-6 0,7 0-1,1-4 1,-1-4 0,3-1-1,0-4 1,1 0 0,-2-2-360,1 0 1,-9 0-279,3 0 824,-9-6 0,8-1 0,-5-5 0</inkml:trace>
  <inkml:trace contextRef="#ctx0" brushRef="#br0" timeOffset="84">3547 14883 8057,'-12'-3'1774,"-1"3"0,6 3 0,3 9-1767,3 1 1,1 5 0,0 4 0,0 5 0,1 6 0,2 3-1,3 3 1,0 1-1375,4 1 0,-3-1 799,1-7 1,-1-3 567,1-5 0,9-6 0,-3-1 0</inkml:trace>
  <inkml:trace contextRef="#ctx0" brushRef="#br0" timeOffset="85">3919 14784 7984,'-12'-6'715,"3"6"1,3 0-257,0 7 0,-2 8 0,2 3 0,1 1 1,-1 3-1,4 2 0,0 1 0,2 1 0,0 1-478,0 2 1,7 2-1,4-5-103,4-1 0,6 1 0,-3-10 0,1-1 0,3-2 0,0-5 0,0-2 0,-1-2 0,0 0 0,-1-1 0,0-2 0,-3-2 0,-1-2 0,-1-3 122,1 0 0,-2-8 0,4-6 0</inkml:trace>
  <inkml:trace contextRef="#ctx0" brushRef="#br0" timeOffset="86">4118 14982 8360,'-11'1'763,"2"4"1,4-3 0,5 7-1,0 0 1,0 2-562,0 2 1,0 3 0,1 2-1,3 1 1,5 3 0,0 0 0,1 1-1,-3-3 1,0 2 0,-2 0 0,2 0-1309,0-1 0,-3-6 0,3 2 1106,-2-4 0,5 0 0,-3-1 0</inkml:trace>
  <inkml:trace contextRef="#ctx0" brushRef="#br0" timeOffset="87">4291 14474 8485,'0'-20'508,"7"8"0,6 8 0,7 2 0,6 5 0,5 5 187,0 9 0,2 8 0,5 6-545,-1 7 0,-1 8 1,-3 1-1,-4 3 0,-4-3 1,-5-2-1,-3-1 0,-5 5-418,-4 3 1,-2 6 0,-9 8 0,-7 1 0,-10 0-1,-10-7 1,-8-5 0,-4-5 0,-9-3 0,22-24-1,-2 1 1,0-1 0,-1 1 0,1-1 0,1 0-1483,2 0 0,1 0 1750,-18 17 0,-9 3 0,3-6 0</inkml:trace>
  <inkml:trace contextRef="#ctx0" brushRef="#br0" timeOffset="88">2617 14424 8911,'-6'-8'0,"-2"1"0,-3 1 0,-1 4 392,-1 0 1,0 4 0,-5 3-1,-6 7 1,-5 9 0,-2 8 0,-4 10-1,-2 9 1,-3 8-248,19-25 0,1-1 1,-1-1-1,0 0 1,-15 30-1,19-27 1,1 1-1,2 2 1,1 2-1,1 1 1,2 2-1,1-1 1,3 1-1,0-2 1,2 1-1,2-4 1,1 0-1,5 28-390,9-10 1,16-4-1,13-9 1,11-2-177,-23-20 0,2-2 0,27 7 0,7 1 1,-32-14-1,1-2-147,1-2 0,0-1 243,0 2 0,2-2 0,4-4 0,2 0 0,0 1 0,0 1 0</inkml:trace>
  <inkml:trace contextRef="#ctx0" brushRef="#br0" timeOffset="89">4763 15540 9159,'-6'7'624,"5"8"1,-4-1-1,4 4 1,1 3 0,0-1-1,-1 1 1,-2 0-519,-1-2 0,0 3 0,4-4 0,0 0 0,0 0 1,1-5-1,2-2 0,2-4 0,1 0 0,1-1 0,0-1-1650,2-2 0,-2-2 1544,1-1 0,6 0 0,6 0 0</inkml:trace>
  <inkml:trace contextRef="#ctx0" brushRef="#br0" timeOffset="90">5097 15565 7986,'-12'0'416,"4"5"1,1 4-1,1 2 1,4 3-1,0 1-168,2 1 0,0 2 0,0-3 0,0 2 0,2-2 0,2-1 0,4-3 0,3-2 0,3-2 0,1-1 0,1-3-314,0-2 0,-1-7 0,0-2 0,1-3 0,0-1 0,-3-1 0,0 0 1,-2-3-69,-3 0 0,2-2 0,-6 3 1,-1-3-1,-2 0 0,-1 0 1,0 2-1,0-1 0,0 0 120,0 2 0,-6 6 0,-2 2 0,-3 1 1,-1 4-1,-1 0 0,1 2 0,0 2-158,-1 2 0,-3 1 0,-1 5 0,2-2 172,1 2 0,7 1 0,2 1 0</inkml:trace>
  <inkml:trace contextRef="#ctx0" brushRef="#br0" timeOffset="91">5420 14895 8668,'-13'0'901,"8"-4"0,5 0 0,8 1 1,6 2-718,2 1 0,11-4 1,-1 0-1,4 1 1,3 1-1,0 1 0,0-2 1,0-1-1,-1 1-339,-3 2 1,-4 1-1,-3 0 1,-3 0 0,-1 0-1,-3 0 1,-1 0-3030,-1 0 2015,-7 0 1,-1 1 1168,-10 4 0,-1-4 0,-7 4 0</inkml:trace>
  <inkml:trace contextRef="#ctx0" brushRef="#br0" timeOffset="92">5482 15230 8358,'-7'-1'944,"4"-2"0,6-1 0,5 1 0,5 0-691,3-1 0,3 1 1,8-3-1,2-1 1,2 1-1,2-1 1,0 2-1,0-2 0,1 1 1,-3 1-1,0 2-249,-4 2 0,-1 1 0,-2 0-4,-4 0 0,9-6 0,-2-1 0</inkml:trace>
  <inkml:trace contextRef="#ctx0" brushRef="#br0" timeOffset="93">6635 14622 8154,'2'-12'-109,"2"0"0,3-1 0,1 1 177,0-1 1,-1 1-1,3 0 1,-2-1-1,0-1 1,1-1-1,-3-1 1,1 1-1,-1 1 1,1 1 616,0 1 1,-3 0 0,3-1 0,0 2-1,-2 1 1,1 6-513,-4 7 0,-6 7 0,-5 16 0,-7 4 0,-6 7 1,-5 8-1,-6 1 0,-5 1-428,-3-1 0,3-2 0,-4 1 0,5-2 1,4 0-1,4 4 0,4 4 0,6 4 1,6 1-41,8 3 1,5-3 0,5-1 284,8 0 0,6-11 0,10-1 1,4-9-1,4-4 0,5-3-35,3-5 0,-2-4 0,-2-7 1,-2-2-1,-3-2 0,-3-1 1,-4-4-1,-4 0 0,-3-2 1006,-2 0 1,-5 0-612,2 0 1,-10 0-351,-7 0 0,-6 0 0,-6 0 0</inkml:trace>
  <inkml:trace contextRef="#ctx0" brushRef="#br0" timeOffset="94">7429 14759 8020,'6'-13'27,"-5"5"0,3 0 0,-3-2 0,-1-1 1294,0-1 1,5-1 0,-1 1-1009,-2 0 0,0 6 0,-2 7 1,0 10-1,0 9 0,0 3 1,0 2-1,-2 0 0,0 0 0,-4-1 1,-1 3-43,-2 2-325,3-3 0,-4 5 0,5-3 0,-1 1 0,0-3 0,0-2 0,1-5-709,2-1 1,-3-2 0,2-3 0,1-1-265,2 0 1,1-6-1,0-6 1027,0-7 0,6-4 0,0-1 0</inkml:trace>
  <inkml:trace contextRef="#ctx0" brushRef="#br0" timeOffset="95">7838 14796 8000,'-11'-12'1215,"2"1"0,0 2-853,0 5 0,2 3 1,-1 1-1,-2 1 1,-1 5-1,-2 5 1,1 5-1,0 2 1,-1 1-1,1 1 1,1 3-171,3 5 0,-2-1 0,6 5 1,1-2-1,3-2 0,3-2 0,2-3 1,4 0-1,3-6-346,3-3 0,3 0 1,-3-8-1,2-1 1,-1 1-1,1-4 1,-1 0-1,1-4-91,1-2 0,-4-3 1,3-7-1,0-1 1,1-3-1,0 0 0,0-1 1,-3 0-157,-1-3 1,-2 0 0,-1 0-1,-3 1 1,-3 0 0,-4 1 0,-1 0-1,-1 1 186,-4 0 1,-1 4 0,-7-2-1,1 3 1,-1 3 0,1 2 0,-2 2 404,-2 1 0,2 2 1,-3 4-1,2 0 1,0 0-1,-2 0 0,1 2 1,-1 2-444,1 4 1,-1 2 0,5-1 252,-1 0 0,1-1 0,0 4 0</inkml:trace>
  <inkml:trace contextRef="#ctx0" brushRef="#br0" timeOffset="96">8409 14647 8421,'0'-12'4425,"0"3"-3730,0 1 0,4 7 0,0 1 0,0 7 0,0 4-538,0 1 0,1 6 0,-5 3 1,0 2-1,0 2 0,0 1 0,0 2 1,0 1-1,0 0-232,0 1 1,0 0-1,0 3 1,0-4-1,0-3 1,0-1-1,0 0 1,0-2-1,0-2-268,0-4 1,0-4-1,0 0 1,0-1-1,1-1-1188,3-2 525,-3-4 0,5-6 0,-5-3 1006,4-5 0,1-2 0,7-1 0</inkml:trace>
  <inkml:trace contextRef="#ctx0" brushRef="#br0" timeOffset="97">8979 14709 7985,'-1'-7'65,"-3"3"0,-4 3 0,-4 2 0,0 3 279,0 5 0,-1 3 0,1 3 1,-1 2-1,1-1 0,0 2 0,1 1 1,2 1-1,5-4-212,3-2 1,1 3 0,0-1-1,0 1 1,1-1 0,3 1-1,5-2 1,3-1 0,3-3-1,2-2-503,-2 0 305,4-7 0,-1 4 0,4-6 1,-1 0-1,0 0 0,-1-2 0,1-2 1,1-3-92,1 1 0,2-10 0,0 4 0,-2-2 1,-1-1-1,-2 0 0,-1-2 0,-1 2 1,0 1-86,-3 2 1,-7-5 0,-4 0 0,-2-1 0,-2-2 0,0 2 0,-3-1 0,-4 1 260,-5 0 0,-8 2 0,3 3 0,-3 2 0,0 3 1,-1 3-1,2 0 0,1 1 95,3 2 0,-3 0 0,1 4 1,2 2-1,2 4 0,4 2 1,2-1-1380,1 0 1265,2-1 0,4 10 0,0 1 0</inkml:trace>
  <inkml:trace contextRef="#ctx0" brushRef="#br0" timeOffset="98">9798 14697 7981,'0'-13'535,"-2"6"1,-2 3 0,-4 3-1,-3 1-251,-1 0 0,-1 7 1,1 4-1,-2 4 1,-1 2-1,0-1 0,2 2 1,5 0-1,3 1 1,2-1-1,1 1-167,2 1 1,2-5 0,2 1-1,6-2 1,5-3 0,5-1-1,4-3 1,1-2 0,-1-2-609,1-2 1,-4-1 204,0 0 0,-2-1 1,2-3-1,-5-3 0,-2-1 1,-3-1-1,-3 0-2184,-4-2 2227,3-2 0,-5 1 1,0 0-1,-3-1 1,-5-1-1,0-1 243,-4-1 0,-7-6 0,-2 2 0</inkml:trace>
  <inkml:trace contextRef="#ctx0" brushRef="#br0" timeOffset="99">9798 14684 7834,'-24'-7'0,"2"3"-245,2 3 0,5 1 1,-2 0-1,5 1 245,3 3 0,-2-2 0,4 3 0</inkml:trace>
  <inkml:trace contextRef="#ctx0" brushRef="#br0" timeOffset="100">10517 14684 7976,'-5'-12'552,"2"5"1,-5 3 0,-2 3-200,-1 1 0,-1 0 0,-1 0 0,-1 0 0,-1 1 0,-1 3 1,1 4-1,2 3 0,3 2 0,2-1 0,0 2-148,1 2 1,0-2 0,4 3 0,-1-3 0,2-2 0,0 0-1,4 1 1,2-2 0,4-2-350,3 0 0,1-2 0,1 1 0,-1-3 0,1 0 0,0-1 1,3-2-1,0 0-153,-1-2 0,-1 0 0,0 0 0,1 0 0,3-2 0,0 0 0,0-4 1,-3-1-55,-1-2 1,-2 2 431,0-2 0,-1 1 0,-1-4 0,-3-1 0,0 1 0,-2 0 0,1-1 0,-3 1 13,-2-1 0,-1 1 1,-1 0-1,-3-1 1,-5 1-1,-2-1 1,-1 1-97,-1 0 1,-3-1-1,-1 2 1,1 1-1,-1 4 1,1 0-1,-1 3 1,1 2-333,-1 1 1,1 0-1,3 0 1,1 1 0,1 3-1,2 5 334,5 2 0,-3 1 0,1 1 0</inkml:trace>
  <inkml:trace contextRef="#ctx0" brushRef="#br0" timeOffset="101">11137 14622 7981,'0'-12'307,"0"4"0,-1-1 1,-3 0-1,-4-1 1,-3 2 2446,-2 4-2561,1 2 0,-1 2 0,1 0 1,-1 0-1,0 0 0,-2 2 0,-2 2 1,2 4-1,1 3-37,2 2 0,-1 3 0,2 2 0,2 3 0,2 3 0,1 4 0,3-2 0,2-2 1,1-4-1,1 1-761,4-2 1,6-2 479,5-9 0,5 2 1,-3-6-1,1 0 0,3 0 1,1 0-1,1-1-139,-3-2 0,1-5 1,-4-1-1,-1-2 0,3-3 1,-2-1-1,1-1 1,-1-1 51,0 1 0,-2-6 1,-3-1-1,-1-2 1,-1 0-1,-3-1 1,-3-1-1,-4-2 0,-1 0 238,0 1 1,-6 0 0,-3 2 0,-5 3 0,-3 1 0,1 3-1,-1 2 1,-1 4 0,-1 2 274,-3 1 1,-1 4 0,-2 6 0,-1 4-302,-3 3 0,3 7 0,-5 1 0</inkml:trace>
  <inkml:trace contextRef="#ctx0" brushRef="#br0" timeOffset="102">11795 14412 8200,'7'-6'595,"-3"-2"1,1 1 0,1-1 0,1-1 0,1 1-274,-1 0 1,-2 6 0,-5 2 0,2 7 0,0 6 0,3 3 0,-3 5 0,0 4 0,-1 2 0,2 5 0,1 2 0,-1 5 0,-2-2-333,-1-2 1,0 0-1,0-3 1,0-2 0,0-3-1,0-7 1,0-2-1,0-3 1,0-1-1257,0-1 0,0-1 0,0 0 1266,0 1 0,6-1 0,0 1 0</inkml:trace>
  <inkml:trace contextRef="#ctx0" brushRef="#br0" timeOffset="103">12402 14598 7996,'0'-13'145,"0"1"1,0-1 417,0 1 1,-1 1-1,-3 3 1,-6 4 0,-4 2-1,-2 4 1,-1 2-1,-1 4 1,-1 4 0,0 3-400,2 2 0,4 6 0,1 1 1,3 3-1,2 1 0,1-2 1,4-1-1,2-2 0,4-2-446,4-4 1,3-4 0,2-2 0,0-2-1,4-5 1,4-3 0,2-1 0,2 0-58,0 0 1,-1-1 0,0-2 0,-2-2 0,-2-2 0,1-3 0,-2-1 0,-2-1 0,-3-2-36,-2-3 0,-1 2 1,-1-4-1,-3 0 1,-2-1-1,-2-3 1,-3-3-1,-3-3 313,-1 1 0,-6 2 1,2 1-1,-3 2 0,-1 2 1,-1 5-1,1 2 0,0 3 167,-1 2 1,-3 4-1,-1 5 1,2 0-1,1 1 1,2 3 0,-1 5-107,1 2 0,0 7 0,-1 1 0</inkml:trace>
  <inkml:trace contextRef="#ctx0" brushRef="#br0" timeOffset="104">13097 14523 8056,'0'-12'283,"-2"-1"1,0 1 0,-4 1 0,-1 1 269,-2 2 1,-2 5-1,-3-1 1,-1 3 0,-3 1-1,-1 0 1,-2 0-1,0 1 1,2 5 0,1 5-1,3 5-252,1 3 1,7 2 0,3 4 0,3 0 0,1 0 0,1-1 0,3 0 0,6-4-533,5-3 0,0-3 0,6-2 0,1-1 0,0-3 0,0-2 0,-1-2 0,1 0 0,0-1-122,-2-2 0,2-1 1,-4-1-1,0-2 0,0-2 1,-3-2-1,-1-3 1,-2-1 28,1-1 0,-1-1 0,-1 1 0,-2-2 0,-5-1 0,-3-3 0,-1-1 0,0-3 256,0-2 0,-1 4 1,-3-1-1,-5-1 1,-2 0-1,-1 1 1,-1 5-1,0 2 121,-4 2 1,3 1 0,-4 2 0,1 4 0,-3 1-1,0-1 1,-1 3 0,0 0-683,2 2 629,1 0 0,6 6 0,-1 1 0</inkml:trace>
  <inkml:trace contextRef="#ctx0" brushRef="#br0" timeOffset="105">13469 14027 8904,'8'-4'370,"0"0"0,1 0 1,3 4-1,1 0 1,0 2-1,2 7 1,3 7-1,2 6 102,2 3 0,-3 5 0,0 3 0,-1 2 1,-1 1-1,-1-2 0,1 3 0,-2 1 1,-1 3-385,-2 2 1,-5 2 0,-4 5-1,-6-1 1,-7 1 0,-5-2 0,-5-2-1,-4-6 1,-2-6-236,-3-5 1,-3-3 0,-5-2 0,0-2-1,1-3 1,2-1 0,2-4 0,3-3-411,6-3 1,-1-1-1170,8 1 0,-1 2 1726,5-6 0,-1 6 0,1-4 0</inkml:trace>
  <inkml:trace contextRef="#ctx0" brushRef="#br0" timeOffset="106">14077 14846 9454,'5'-13'554,"3"1"1,3 5-1,3 3 1,1 1-1,3 0 1,0-1 0,2 1-1,-3 2 1,1 1 189,-2 0-888,3 0 0,-5 6 0,1 2 0,-6 3 0,-4 1 0,-4 2 149,-1 3 1,-3-2-1,-4 5 1,-7 2-1,-5 2 1,-6 1 0,-2-1-1,-1 1 1,2 0 333,1 0 0,2 0 0,2-2 0,5-2 0,3-5 0,5-2 0,5-2 0,6-1 1,7-1 127,5-2 0,5-5-427,9 1 0,-1-2 0,5-2 0,0 0 0,-1 0 0,-2 0 153,0 0 0,-2-4-909,5-1 1,-4-3-1,3 4 1,-2 0-1,-2 0 1,-2 0-1,-1 1 1,-2 1-3717,-2 2 4432,2 0 0,-9 6 0,4 1 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4T07:59:15.835"/>
    </inkml:context>
    <inkml:brush xml:id="br0">
      <inkml:brushProperty name="width" value="0.09071" units="cm"/>
      <inkml:brushProperty name="height" value="0.09071" units="cm"/>
      <inkml:brushProperty name="color" value="#3165BB"/>
    </inkml:brush>
  </inkml:definitions>
  <inkml:trace contextRef="#ctx0" brushRef="#br0">17264 2084 10236,'0'-13'526,"0"8"1,0 5 0,0 7 0,0 5-1,0 5 1,0 3 0,0 6 0,0 6-1,0 5-569,0 2 1,-1 4-1,-2-2 1,-1-3-1,0-2 1,0-4-1,-1-2 1,3-3 0,0-5-1,2-6 1,0-2-1,0-2 1,2-1-1,2-1 1,4-3 42,3-2 0,7-1 0,1-4 0</inkml:trace>
  <inkml:trace contextRef="#ctx0" brushRef="#br0" timeOffset="1">17649 2220 8927,'0'-12'415,"0"-1"1,-2 6 0,-2 3 0,-4 3 0,-3 4 0,-2 3-1,1 7-207,0 1 0,3 5 0,1 2 0,0 2 0,1 2 0,1 0 0,2-1 0,0 1 0,1-1 0,3-4 0,4-3 0,5-3 0,2-2 0,3-1 1,1-3-1,3-2 0,1-2-464,3 0 0,1-1 0,2-6 0,0-2-1,0-2 0,0-3 1,-2-5-1,-1-3 1,-1-1-1,-1-3 0,0 0 1,-4-2-1,-2 1 1,-3-3 176,-3-1 1,-2 1 0,-6 1 0,0 2 0,0 2-1,-3 3 1,-2 2 0,-7-1 0,0 4 234,-3 3 1,-4 0 0,1 6 0,0 1 0,-1 2 0,1 1 0,-2 0-1,2 0 1,2 1-1265,5 4 0,0 1 729,7 7 380,0-1 0,9 1 0,2-1 0</inkml:trace>
  <inkml:trace contextRef="#ctx0" brushRef="#br0" timeOffset="2">18231 2022 7969,'0'-9'771,"0"1"800,0-2 1,0 2-1,0 4 1,0 10-1388,0 7 0,0 2 0,0 6 0,2 1 0,1 2 1,2 2-1,1 1 0,0 4 0,0 0 0,1 4-462,0 1 1,-4 1-1,1-1 1,-3-2 0,-1-1 277,0 2 0,0 0 0,0 3 0</inkml:trace>
  <inkml:trace contextRef="#ctx0" brushRef="#br0" timeOffset="3">18740 2133 8069,'0'-12'695,"0"-1"1,-1 7-1,-4 3 1,-3 6-1,-3 6 1,-1 5-1,-2 4 1,-1 1-1,-2 5 1,3 2-532,5 3 1,-2 1 0,4-2 0,0 1 0,3-3 0,3-3 0,2-4-1,3-1 1,6-3 0,3-1-432,4-1 1,5-6 0,-3-3-1,3-3 1,0-1 0,2-1 0,-2-3-1,1-5 1,-1-2 0,-1-3-99,-4-2 0,-4 1 0,0-5 0,-1 1 0,-1 0 0,-3-3 0,-3-2 0,-4 0-232,-1-1 0,-1 0 681,-4 0 0,3 6 1,-7 1-1,-2 3 0,-2 1 1,-4 3 165,2 0 0,0 6-239,-2 0 1,3 4 0,-2 1 0,2 1 0,3 4-1,3 3 1,4 3 0,2 1-1210,2 1 1198,6-1 0,6 6 0,8 1 0</inkml:trace>
  <inkml:trace contextRef="#ctx0" brushRef="#br0" timeOffset="4">19224 2183 8065,'-9'-4'361,"1"0"0,4-1 1,-4 5-1,-2 0 0,-1 0 1,-1 0 1171,-1 0 0,5 2 0,0 2-1358,-2 4 0,0 7 1,1 3-1,2 0 1,1 1-1,4-1 1,0 2-189,2-1 1,4-2 0,2 2 0,1-1-1,2-3 1,4-3 0,2-2 0,1-3-1,1-2 1,0-2-321,-1-2 0,2-1 1,-3 0-1,2 0 0,-1-1 1,1-2-1,1-2 1,0-2-1,1-3 0,-1-2 142,0-5 0,-2 4 0,-3-4 0,-2 2 1,-3-2-1,-3-3 0,0-4 0,-1 1 432,-2 2 1,-2-1 0,-2 4 0,-4 0-1,-1 0 1,-2 5 0,-2 2 0,-3 4-235,-3 1 0,-1 2 1,-4 4-1,2 0 1,-1 0-1,2 0 0,2 1 1,3 2-2134,2 1 0,1 6 2126,3-2 0,2 9 0,6 2 0</inkml:trace>
  <inkml:trace contextRef="#ctx0" brushRef="#br0" timeOffset="5">19745 2183 8065,'0'-8'1250,"0"-1"1,0 1 0,-2-3-1,-2 3 184,-4 4 0,-3 2-1304,-2 2 1,1 0 0,0 0 0,-1 2 0,1 0-1,-2 5 1,-1 3 0,-2 4-135,2-1 0,1 5 0,2 0 0,1 2 1,1 2-1,3 0 0,0 0 0,2-3 1,-1 0-1,4-1 0,2 0-180,4-3 1,3-1 0,5-3-1,0-1 1,1-3 0,1-2-1,1-2 1,1-2 0,1-1-322,1 0 0,-3-1 0,4-2 0,1-2 0,-1-2 1,2-3-1,-1-2 0,-1-3 380,-1-2 0,-1-1 1,-6 2-1,-1-4 0,-3 0 1,-2-1-1,-2-1 1,-2 0-1,-1 1 333,0 5 0,0 2 1,-1 3-1,-2 1 0,-2 3 1,-2 2-1,-3 2-848,-1 2 1,0 2 0,1 3 639,2 4 0,5 3 0,-2 2 0</inkml:trace>
  <inkml:trace contextRef="#ctx0" brushRef="#br0" timeOffset="6">20166 2257 8494,'0'-12'0,"2"-1"744,2 1 1,-3 4 0,5-1 0,-2 0 340,0-2 0,0 3-886,-4-1 0,-5 7 0,-5-3 0,-4 5 0,-2 3 0,0 3 0,3 1-114,0 2 0,1 2 1,-1 2-1,2 0 1,2 3-1,2 1 1,1 3-1,4 2 0,0 1 1,4 1-452,2-4 1,3 0 0,6-5 0,4 1 0,2-1 0,2-2 0,-2-3 0,0-4 163,1 0 1,0-2-1,4-4 1,-2 0 0,-3 0-1,0-1 1,-1-2 0,2-3 372,-1 0 1,-4-3 0,2-3 0,-4-1 0,0 2 0,-2 0-1,-3 0 1,-4-2 89,-2-1 1,-2-1-1,0 0 1,-2-3-1,0 0 1,-5-2-1,-2 2 1,-3-1-244,-2 0 1,3 4-1,-5-2 1,2 5-1,0 2 1,-1 3 0,-3 2-1,0 2-977,0 2 1,-4 1 761,1 0 0,2 0 197,-2 0 0,6 5 0,-3 2 0</inkml:trace>
  <inkml:trace contextRef="#ctx0" brushRef="#br0" timeOffset="7">20786 1972 8056,'0'-12'1301,"0"-1"0,0 8 0,0 5 0,2 7 0,0 5-1059,3 4 1,0 4-1,-2 5 1,2-1-1,1 3 1,1 0-1,-2 3 1,2 2-1,-1 3 1,-1 0-1,-2 1 1,-2-3-491,-1-4 1,0-3 0,0-2 0,0-2 0,0-3 0,0-1 0,0-3 0,2-1-4892,2-2 5139,-3-5 0,10 4 0,-4-4 0</inkml:trace>
  <inkml:trace contextRef="#ctx0" brushRef="#br0" timeOffset="8">21282 2208 7963,'0'-13'0,"2"1"120,2-1 0,-3 5 1,3 0-1,-2-2 1330,-2-1 1,0 3-1147,0 0 1,-2 5-1,-2-1 1,-4 2 0,-3 4-1,-1 2 1,-1 4-1,1 5 1,-1 3 0,1 5-248,0 2 0,-1-1 0,1 2 0,1 0 0,3 0 0,3-3 0,4-2 0,1-1-132,0 0 1,1-2-246,4-3 0,1-1 0,7-1 0,-1-3 0,1-4 0,0-2-267,4-2 1,-3 0 475,2 0 1,-1 0 0,1-2-1,0-2 1,-1-4 0,0-3-46,2-1 1,-3-1 100,2 1 1,-2-5 0,-3-1-1,-1 0 1,-3-1 0,-2 0 261,-2-3 0,-2 3-53,-1-2 1,0 6 0,-1-2 0,-3 3-1,-5 3 1,-2 2 0,-1 2-191,0 1 1,-5 2 0,-1 4 0,0 0 0,-1 0 0,1 0 0,0 0 0,3 2 0,1 2-1108,2 4 0,5-1 1143,3 1 0,-3 0 0,0 5 0</inkml:trace>
  <inkml:trace contextRef="#ctx0" brushRef="#br0" timeOffset="9">21841 2146 9643,'0'-13'653,"0"1"0,-6 1 1,-2 3-1,-3 3 1,-2 4-1,1 1 1,0 0-1,-2 1-345,-3 4 1,2-3-1,-4 7 1,1 2-1,1 2 1,1 5-1,-1 0 1,2 1-355,1 1 1,3 0 0,3 5 0,2-1-1,2-2 1,0-3 0,3-1 0,4-2-1,5 0 1,4-3-247,5-2 0,1-2 1,4-1-1,-2-4 1,1-3-1,0-1 1,-1 0-1,2 0 1,1 0-1241,-3 0 1435,4-5 1,-6-2 0,4-5 0,-2-1 0,1 1 0,0-2 431,-1-2 0,-5-2-200,2-3 0,-7-2 0,-3 3 1,-2 0-1,-2 0 0,-2 1 0,-2 1 1,-3 0 63,-5 3 0,-3 1 0,-3 3 1,-3 2-1,-1 2 0,-2 0 0,0 1 1,1 1-601,-2 2 0,0 2 0,-1 1 0,3 0 0,-1 0 0,0 1 0,2 2 0,0 2 401,0 2 0,3 1 0,-2 5 0</inkml:trace>
  <inkml:trace contextRef="#ctx0" brushRef="#br0" timeOffset="10">22262 2022 8208,'0'-13'0,"2"2"0,0 2 1035,2 0 0,1 5 0,-4-3 0,3 2 0,3 3-931,0 5 1,5 4 0,-1 7-1,6 2 1,1 5 0,1 4 0,-1 2-1,0 5 1,-3 2 0,-3 8 0,-3 5-1,-8 8-1245,-8 4 1,-4-5-1,-12-3 411,-3-3 0,-7-3 1,-1-7-1,-1-2 730,-3-3 0,-4 2 0,-2-3 0</inkml:trace>
  <inkml:trace contextRef="#ctx0" brushRef="#br0" timeOffset="11">17016 2121 8203,'0'-8'82,"0"-1"0,0 0 0,-1-1 0,-3 2 179,-5 4 0,-2 2 0,-1 2 0,-2 0 0,-3 2 0,-2 2 0,-1 4 0,-1 4 0,0 5 0,1 5-125,-1 6 1,4 5 0,-2 7 0,2 2 0,5 4 0,4 2 0,2 2 0,5-4-1,4-3 1,5-6-372,3-2 1,11-3 0,4 1 0,5-4 0,4-5 0,5-3 0,9-4 234,7-4 0,7-6 0,-25-4 0,-1 0 0</inkml:trace>
  <inkml:trace contextRef="#ctx0" brushRef="#br0" timeOffset="12">22485 2604 7974,'-6'-8'189,"3"1"1,4 0 0,5 2 0,-1-2 0,2 2 0,0-1 353,3 3 1,5 2-1,3 1 1,0 0-1,1 0 1,-1 0 0,0 0-1,-3 0 1,-1 0-658,-2 0 0,-1 5 1,-3 4-1,-3 2 1,-4 1-1,-1 0 1,-1 1-1,-4-1 0,-3 1 1,-3 0-1,0 3 1,1 0-241,2-1 1,1-1 0,-1-1-1,5-2 1,6-3 0,7-4 0,5-4-940,5-4 0,4 0 1293,1-9 0,-1 4 0,1-9 0</inkml:trace>
  <inkml:trace contextRef="#ctx0" brushRef="#br0" timeOffset="13">23056 2257 8080,'-12'0'1220,"5"0"1,3 0 0,8-1-941,4-3 0,4 2 0,5-2 0,4 3 0,2 1 0,0-2 0,1 0-480,1-2 1,-7-1 0,6 4 0,-2-2 0,-1-1 0,-2 1-1,-1 2 1,-3 0 0,-1-2 199,-1-1 0,-1 0 0,0 4 0</inkml:trace>
  <inkml:trace contextRef="#ctx0" brushRef="#br0" timeOffset="14">23019 2493 8750,'12'-2'0,"1"0"612,-1-2 0,4-1 0,1 5 0,-2-1 0,0-2 0,2-1-470,4 1 0,-2 1 1,0-1-1,0-3 0,1 1 1,0-1-1,0 2 0,-2 0 1,-2 0-1,1 0-2134,-2-2 0,-1 4 1992,-2-7 0,6 1 0,1-4 0</inkml:trace>
  <inkml:trace contextRef="#ctx0" brushRef="#br0" timeOffset="15">23726 2183 9824,'0'-13'743,"1"7"1,2 3-1,1 6 1,-1 6 0,-2 5-1,-1 4-677,0 1 1,0 2 0,0 4-1,0-1 1,0 1 0,0 0-1,0-2 1,0 0 0,0-4-1,1-1-688,4-3 1,-4-1 272,3-2 0,-3 0-79,-1 1 472,0-6 1,0-3 0,0-8 0,2-5 0,1-2-19,1-1 1,1 0-1,-1-2 1,3-3 0,2-3-1,-1-4 1,1-1 0,3 1 112,0-1 1,0 1 0,1 4-1,-2 2 1,-2 1 0,0 1 429,0 1 1,2 2-1,2 5 1,-1 4-691,1 2 0,-5 8 1,0 4-1,2 3 1,-1 5-1,1 2 1,-2 2-1,1 1-293,-3 2 0,5-3 1,-4 1-1,2 3 0,-3 1 1,0-1-1,-3-3 0,-2-1 414,-1-1 0,0 0 0,0 3 0</inkml:trace>
  <inkml:trace contextRef="#ctx0" brushRef="#br0" timeOffset="16">4093 3671 9132,'0'12'0,"1"0"0,2-3 0,1-1 265,-1 2 0,2 1 1,1 2-1,-1-1 0,1 0 1,-2 1-1,0-1 0,0 1 1,-1-1-1,0 2 70,1 2 1,-3-2 0,3 4 0,-2 0-34,-2 3 1,0-2-224,0 1 0,1 1-346,3 4 1,-2 0 146,2 0 0,-1-2 125,1-2 1,-3 2 68,3-2-172,3 2 76,-6-4 1,9 5 130,-6-3 0,2 6-81,-2 2 1,-3 6 13,3-2 0,2 2 9,-2 3 1,0 0 65,-4 4 1,0-8 118,0 3 1,2-2 176,2 2-320,-3-5-15,5 3 0,-6-7-58,0 5 0,0 1 76,0 8 0,0-4-79,0 4 0,1 0-251,3 0 1,-3 3-11,4-3 331,-4-1-83,5-4 1,-5-4 40,3 0 1,2 2 111,-2 6 1,0-1-6,-4 6 1,4-1-108,0 5 0,0-5-13,-4 1 0,0-2 0,0 1 1,2-2-1,0-6-50,2 0 1,1 5 0,-5 0 0,0 1-1,0 1 1,1 0 0,2 3 0,1 0 0,0 0-98,2-2 0,-4-7 85,7 3 0,-5-9 0,3 6 0,-1 1 0,0 2 0,1 5 100,0 5 0,-3-5-24,4 8 0,-5-6 0,2 5 1,0-5-1,-1-4 0,-2-1 0,0-2-24,-2 2 0,0 2 0,0 8 0,0 0 0,1 0 1,2-2-1,1-3 0,-1-3-33,-2-3 0,3-4 0,2 1 0,-1 2 0,1 5 1,-2 2-1,0 2 0,0-1 51,-1 1 0,3-1 0,-1 0 0,1-4 0,-1-2 1,-1 0-1,0 2 0,1 3-16,-3 2 1,0 5 0,-2 2 0,0-1 0,0-2-1,0-5 1,0-2 0,0-1 0,0 1-45,0 1 0,0 1 0,0 2 0,0 2 0,0 2 1,0 0-1,1-1 0,2-5 79,1-2 0,1-5 1,-2 3-1,3 3 1,-1 3-1,1 4 0,-4 2 1,0 1-1,-2-2 0,4-2 0,0-7 1,-1-2-1,-2 2 0,-1 3 0,0 2 1,0 3-94,0 2 1,0-5 0,0 3 0,0-2 0,0-4-1,0-3 1,0-2 0,0 1-40,0 4 1,0 2 0,0 1 0,0 3 0,0-1 0,0-2 0,0-4 0,2 1 123,2-1 0,-3-1 1,3 1-1,-2 4 0,-1 2 1,2 2-1,1 0 0,-1-1-53,-2-3 1,-1-1 0,0-1 0,0-1 0,0 1-1,0 1 1,0 3 0,0 2-18,0 1 0,0 2 0,0-5 0,0-2 0,0-1 0,0-1 1,0 1-1,0 2 111,0 5 1,4 0 0,0 1 0,0 1-1,1-5 1,-1-2 0,0 0 0,0 2 13,0 1 1,0 2 0,-2 6-1,0-1 1,3-1 0,-3-5 0,1-5-1,0-1-122,1 3 1,0 1 0,-3 4 0,2 0 0,1 2 0,0 1 0,1-3-1,0-2-11,2-5 1,-4-1 0,2 0 0,-1 3 0,1 4 0,-1 2 0,0 1 0,0 0 85,-1 1 1,-1-11 0,1 5-1,1-1 1,-1 0 0,-2 5-1,-1 0 1,0 2 0,2-1-234,2-3 0,-3 0 0,4-6 0,-4 0 1,-1 3-1,1 2 0,2 1 0,1 1 125,-1 2 1,-2-5 0,-1-3-1,2-5 1,0-3 0,3 2-1,-3 1 198,0 2-197,-2 5 0,0-2 0,0 3 0,1-1 0,2-4 0,1-4 0,-1-4 1,-2-1-62,-1 4 0,0 1 0,0 1 0,-1 0 0,-2 3 1,-1 0-1,1-1 0,2-5 0,1-3 108,0-4 1,0-1 235,0 1-66,0 4 0,0-3 0,0 5 1,0 0-1,0 3 18,0 0 1,1-2-113,3 1 1,-2-2-1,2-6 1,-3 1 0,-1-3-1,0 0-190,0 0 0,0 1-96,0 0 1,0 4 0,1 1-1,2-1 1,1 0 0,-1 1-1,-1-4 92,-2-3 1,1-1-1,2-4 1,1 1-1,0 0 1,0 0-1,0 0 1,-1 0 291,-2-1 1,3 6-1,1 0 1,-1 2 0,0 0-1,1-4 1,1-1 0,-1-1-1,-2-2-69,-1 0 1,2-8 0,0 3 0,-1-1-1,-1-2 1,1-2 0,1-2-195,-1 0 1,-2-4 0,1 4 0,0-2 0,3 1 0,-3-2 0,1-2 0,0-4-857,1-1 0,6 1 0,-2 3 946,3 1 0,1-7 0,1 0 0</inkml:trace>
  <inkml:trace contextRef="#ctx0" brushRef="#br0" timeOffset="17">3584 17016 8003,'0'-7'5585,"0"-1"-5378,0 8 0,0-2 0,0 11 0,2 2 0,0 4 0,3 6 0,-1 3 0,0 4 1,1 2-1,1 2-356,-1 2 0,4 1 1,-4-1-1,1-2 1,1-2-1,-1-2 1,3-3-1,-2-5 0,-2-3-240,1-3 1,-4-2 0,5 1 0,0-1 0,-1 0-1,-1 1 389,-2-1 0,-2 1 0,-1-1 0</inkml:trace>
  <inkml:trace contextRef="#ctx0" brushRef="#br0" timeOffset="18">3659 16160 8071,'-2'-11'305,"-2"3"1,1 2-1,-5 6 1,-1 0 0,-1 2-1,0 1 1,2 2-104,-2 2 1,-1 1-1,-1 5 1,1-1 0,1 0-1,2 1 1,-2 1 0,1 1-1,-1 3-45,2 1 1,1 0 0,-3 3 0,3-1 0,2 0 0,2-2 0,2-1-1,1-2 1,0 1 0,0-2-184,0-1 0,0-6 0,1-1 0,2 0 1,2-2-1,2 1 0,3-3 0,1-2 1,3-1-112,2 0 1,-1 0 0,5 0 0,-1-1 0,-1-3 0,1-3 0,-1-2 0,1 1-98,1-1 0,-1-2 0,2-2 0,-5-1 0,-2-1 0,-2-1 0,1-1 0,-1 1 231,1-1 1,-5-1 0,-1 2 0,-2-4 0,-2 0 0,-3-1 0,-4-1 0,-6 0-75,-5 1 0,0-1 0,-4 4 0,-1 0 0,2 0 1,-1 5-1,1 2 0,-1 4-55,0 1 1,3-2 0,0 4 0,2 1 0,2 2 0,-1 1 0,2 1 131,3 3 0,-3 9 0,4 6 0</inkml:trace>
  <inkml:trace contextRef="#ctx0" brushRef="#br0" timeOffset="19">3572 15193 7922,'0'-13'252,"0"1"3418,0 0-3402,-6-1 1,5 12 0,-3 6 0,2 9 0,2 7-1,-1 1 1,-2 0 0,-1-1 0,1 1 0,2 1-311,1 2 0,0 0 0,0 0 0,0-1 0,0 1 0,0 0 0,1 0 0,2 0 0,3-1-2828,1 1 0,-3 0 2870,4 0 0,0 0 0,5-1 0</inkml:trace>
  <inkml:trace contextRef="#ctx0" brushRef="#br0" timeOffset="20">3646 14225 7662,'6'-6'1194,"-5"-5"1,3 2 379,-2-2-1391,-2-1 0,-2 5 1,-2 3-1,-4 4 0,-3 4 1,-2 6-1,0 5-222,-4 5 0,2 4 0,-6 1 0,-1 0 0,-1 1 0,-1 1 0,4 4 0,3 0 0,5 2-458,4-1 1,2 2 405,6-5 0,1-4 1,4-5-1,3-3 0,3-3 1,3-4 55,2-6 1,-1 1 39,6 0 1,0-3-1,3-6 1,0-4-1,-2-3 1,-1-1-37,1-1 1,0-3 78,-2-1 1,2-1-1,-4 3 1,0-3-1,0 0 1,-1-1 14,1 0 0,-6 3-154,0 0 0,1 2 0,-6 2 1,0-2-1,-3-3 0,-3-2-36,-1 0 0,-5 1 1,-5 6-1,-4-1 1,-4 1-1,-1-1 1,-3 1-1,-1-1-71,-2 1 0,0 5 1,0 3-1,0 3 1,0 1-1,2 1 198,2 3 0,3 3 0,6 5 0</inkml:trace>
  <inkml:trace contextRef="#ctx0" brushRef="#br0" timeOffset="21">3696 13308 7885,'-4'-13'0,"0"1"599,1 0 1,-3-1 0,1 1 0,-2-1 0,-3 2 0,-1 2-291,-1 0 1,-1 7 0,1-3 0,0 5 0,-1 3 0,1 3 0,-2 2 0,-1 4-219,-2 4 0,-3 4 1,3 0-1,2 2 1,1 5-1,3 3 0,3 5 1,4 1-1,2 1-235,2 0 1,6-1-6,2-3 0,3-3 0,2-6 1,-1-4-1,2-3 0,2-5 1,4-2 65,-1-2 1,4-5 0,-2 0 0,1-6 0,0-5-1,-3-5 1,1-2 0,-1-3 0,2-1 20,-2-3 1,3-6-1,-4-1 1,0 1-1,1-1 1,-1-2 0,0 1-1,-3 0-66,-1 2 0,-7 2 0,-3 1 0,-3 2 0,-1 1 0,-1 1 0,-3 0 0,-6 2 0,-4 4-19,-2 5 1,-6 1 0,1 4 0,-2 3-1,-2 2 1,0 4 0,2 4 0,1 4-317,1 5 0,2-3 1,-2 2 462,4-2 0,9-1 0,3-1 0</inkml:trace>
  <inkml:trace contextRef="#ctx0" brushRef="#br0" timeOffset="22">3646 12365 9362,'-1'-12'0,"-3"-1"0,-3 1 0,-1 1 0,-1 1 0,0 2 0,-2 0 0,-3 1 284,-3 3 0,2-2 1,-5 2-1,-1 1 0,-1 3 1,-2 4-1,-2 5 0,0 3 1,0 5-242,1 3 0,4 4 1,2 1-1,1-1 1,4 3-1,5 0 0,5 3 1,2 1-1,2-1 1,2-2-61,2-2 1,4-1-39,9-1 0,2-4 0,7-4 0,2-3 1,2-4-1,0-2 0,2-1-37,0-4 1,-5 0 0,2-4-1,-3 0 1,-1-4 0,-1-1 0,-2-4-1,-2-3 1,2-3 80,2-3 1,-4 1-1,0-3 1,-2 1 0,-3-2-1,-1-3 1,-3-3 0,-3 0-265,-4-2 0,-3 4 169,-1-6 0,-9 1 1,-4-1-1,-2 4 0,-3 3 1,-2 1-36,-4 0 0,-1 5 0,0 2 0,1 3 1,-1 5-1,-1 3 0,-2 4 0,-1 3-316,2 4 1,2 3-1,4 4 457,5-2 0,-4 2 0,1-4 0</inkml:trace>
  <inkml:trace contextRef="#ctx0" brushRef="#br0" timeOffset="23">3497 11299 7965,'0'-20'0,"-1"4"0,-2 2 0,-1 2 0,0 0 157,-1 4 0,-2-3 0,-6 4 0,-1 0 0,-1 2 0,-3 1 0,-1 0 0,-4 1 0,-4 3 82,-1 4 1,-7 3 0,3 7 0,-1 2-1,0 5 1,0 2 0,2 2 0,2 1-1,4 2-109,4 1 1,0 1-1,8-2 1,3 1 0,3-2-1,4-1 1,3-2-1,6-2 1,6-3 0,8-1-1,3-3-155,2-1 0,5-2 1,2-1-1,2-2 1,2-4-1,3-1 1,1 0-1,1-1-39,0-1 1,-1-4 0,-5-2-1,-4-4 1,0-3 0,-4-2 0,-1 1-1,-2 0 28,-3-1 1,1-5 0,-6-2 0,1-4 0,-2-1 0,-1-1 0,-3-3 0,-2-4 26,-2-3 0,3-1-53,-6 0 0,-1 4 0,-6 1 0,-4 2 0,-3 2 0,-5 3 0,-4 5-271,-7 3 0,0 5 1,-6 4-1,-1 3 0,-2 5 1,-3 6-1,-2 5 333,-3 4 0,-1 13 0,-6-2 0</inkml:trace>
  <inkml:trace contextRef="#ctx0" brushRef="#br0" timeOffset="24">3225 9996 7943,'0'-13'629,"-5"-4"0,1 9 1,2-3-1,-1 0-240,-1 2 0,2 9 1,-2 9-1,3 3 0,1 5 1,-2 3-1,0 4 0,-2 0 1,1 3-1,1 2 230,2 4 0,0 7-651,0 1 0,0 6 0,2-3 0,1 0 0,2-3 1,1-2-1,-1-5 0,-1-3-1497,2-6 1,-4-5 0,5 2 1528,-1-1 0,4-6 0,-4 3 0</inkml:trace>
  <inkml:trace contextRef="#ctx0" brushRef="#br0" timeOffset="25">3448 8818 7880,'0'-12'70,"0"-1"1,-2 1 0,0-1-1,-2 1 1,1 0 0,0 1-1,0 1 1,-1 2 309,1-2 0,-3 5 0,-3 0 0,-2 4 0,-3 1 0,-1 3 0,-3 4 0,0 6 1,-1 7-1,1 6-235,0 6 1,-1-1-1,4 2 1,2 2 0,1 1-1,4 1 1,1 0 0,3 2-1,0 1 1,0 1-211,1-1 1,7-3 0,3-4-1,1-4 1,0-4 0,3-4-1,3-6 1,4-4 0,0-4-1,1-2-59,1-2 0,0-7 0,5-6 0,0-4 0,-2-3 0,-1-3 1,-1-3-1,0-5-193,-2-5 0,3 1 141,-5-1 0,0 0 0,-3-4 0,0 0 0,-4 0 0,-3-2-481,-5-2 1,-2 1 517,-4-6 1,-4 6 0,-7 0 0,-5 5-1,-2 4 1,-4 5-260,0 7 1,0 9 188,1 6 1,-4 4 0,0 4 0,2 4 208,0 3 0,3 2 0,-1-1 0</inkml:trace>
  <inkml:trace contextRef="#ctx0" brushRef="#br0" timeOffset="26">3510 7938 7910,'0'-13'0,"0"1"0,-2 1 0,0 1 240,-2 2 0,-2 4 0,2-5 0,-4 0 0,-3-2 0,-2 0 60,1 2 1,4 0 0,-1 5 0,0 1 0,-2 1 0,-2 2 0,-1 2 0,-2 2-156,-5 4 0,2 3 0,0 3 0,-1 3 1,2 2-1,1 2 0,1 1 0,3 4 0,2 4 1,2 3-89,5 0 0,4-4 0,4 3 1,6 0-1,4-3 0,4-2 0,2-5 1,7-3-112,4-3 0,1-8-60,1-4 1,-1-3 0,2-1 0,-2-1 0,-2-3-1,-2-4-48,-2-3 0,-1-6 99,-1 0 1,-3-5 0,0 2 0,1-4 0,0-2 0,-1-1-77,-5-2 0,2 0 31,-1 4 0,-6 0 0,-7 0 0,-3 1 0,-1-1 0,-1 0 0,-3 0 0,-6 0-94,-5 0 1,0 6 0,-6 3 0,-1 3 0,-2 5 0,-2 4 0,-1 4-476,-2 4 410,-6 8 0,2 8 1,-7 4 266,-1 1 0,-6 6 0,3 0 0</inkml:trace>
  <inkml:trace contextRef="#ctx0" brushRef="#br0" timeOffset="27">1699 7218 8359,'-1'-12'-43,"-2"-1"0,-1 1 0,2 1 0,4 1 0,3 3 275,2 2 1,2-3 0,3 2 0,2 1 0,2-2 0,5 1 0,2-1-1,2 2 1,1-2 0,2 0-75,1-3 0,9 3 0,0-1 1,3-1-1,6-2 0,7-2 0,8 1 1,5-1-1,-31 8 0,0-1 1,0 1-1,1 1-124,1-1 1,1 1 0,1 0 0,0 0 0,5-2 0,1 0 0,1-1 0,1 1 0,3 0 0,0 0 0,1 0 0,1 0 0,3-1 0,2 1 0,2 0 0,1 1 0,5 0 0,1 0 0,-1 1 0,0 0-53,-1-1 1,2 1-1,-17 0 1,0 0 0,0 0-1,-2 0 1,0 0-1,0 0 1,3 0 0,0 0-1,1 0 1,2 0-1,0-1 1,1 1-518,1 0 0,1 0 1,0 0-1,0-1 0,-1-1 1,1 0 537,2 1 0,0-1 0,1 1 0,-1-1 0,0 0 0,1 1-683,1 1 0,2 0 1,-1 0 673,-2 0 0,-1 0 0,2-1-226,6 0 1,1-2 0,-2 2-1,-6 1 1,-1 0 0,0 1 164,5-3 0,2 0 1,-2 1-1,-1 1 1,-1 1-1,1-1 69,1-1 0,1-1 0,0 0 1,1 2-1,-1 0 0,1 0-12,-1 1 0,0 1 0,-1-1 0,1-1 0,1 0 0,-1 1 117,3 0 0,-1 0 0,1 0-504,-5 0 0,0-1 0,-43 3 410</inkml:trace>
  <inkml:trace contextRef="#ctx0" brushRef="#br0" timeOffset="28">7713 6585 5342,'1'0'2,"53"-2"53,0 1 0,13-1 0,0 2 0,0-1-89,3 0 0,0-1 1,1 1-1,-18-1 1,1 1-1,-1-1 0,0 1 50,15 0 0,0 0 0,-1-1-14,1-1 1,0-1 0,1 1 0,-15 2 0,0 1 0,0-1-1,1 1 1,-1-2 0,0 0 0,0 0 0,0 1 0,-1-1 0,1 1-1,-1-1 1,1 1 0,0 0 0,1 0 0,0 0 0,0 0 0,0 0-1,0 0 1,0 0 0,0 0 0,1 0 0,0 0 0,0 0 0,-1 0-28,1 0 0,-1 0 0,0 1 1,0-1-1,-1 0 0,0-1 0,-1 1 1,1-1-1,0 1 0,0 0 0,-1 0 1,1 0-1,16 0 0,0 0 0,-1 1 1,1-1-1,-1 0 0,0 0 0,1 0 1,0 0-1,0 0 0,-1 0 0,1-1 1,-1 1-1,0 0 0,1 0 1,-1 0 55,-2 1 0,-1-1 1,1 1-1,0 0 0,0 0 1,0 0-1,0 0 0,-1 0 1,1 0-1,-2 0 1,0 0-1,1 0 0,-2 0 1,1 0-1,0 0 0,0 0 1,0 0-1,1 0 0,-2 0 1,1 0-1,0 0 1,-1 0-1,0 0 0,-1 0 1,0 0-1,-1 0 0,1 0 17,-1 0 1,0 0 0,0 0 0,-2 0 0,1 0-1,0 0 1,2 0 0,1 1 0,0-1 0,-1 1-1,-1 0 1,1 0 0,0 0 0,0 1 0,1-1-1,-1 0 1,1 0 0,-1 0 0,1-1 0,0 1-1,0-1 1,-1 0 0,0 0 0,1 0-53,-1 0 0,0 0 0,0 0 0,0 0 0,1 0 0,0 0 0,-1 0 0,0 0 0,0 0 1,-1 0-1,0 0 0,0 0 0,-1 0 0,-1 0 0,1 0 0,-2 0 0,0 0 0,1 0 0,-2 1 1,0-1-1,1 1 0,-3-1 0,1 1 0,-1 0-27,-2 1 0,0-1 0,1 0 1,1 1-1,1 0 0,-1 0 0,-4-1 1,-1 0-1,-1 0 0,0 0 1,0 1-1,-1-1 0,-1 0 0,-1 0 1,0 0-1,19 0 0,0 0 0,-1 1 1,0 1-1,-3 0 0,0 0-115,-4 1 0,0-1 0,-5 2 0,0 0 1,-5-2-1,0-1 0,0 2 0,-1-1 0,0 2 1,0 0-1,-2 0 0,-1 0 0,-2 0 0,-1 1 1,-3-1-1,0-1-78,-3 1 0,0 0 0,0 4 0,-1 0 0,31 3 224,1 2 0,-1-2 0,-5 0 0,2 0 0,3 3 0</inkml:trace>
  <inkml:trace contextRef="#ctx0" brushRef="#br0" timeOffset="29">1761 8719 8181,'-7'-6'460,"2"-1"1,6-5 0,3 1-304,5 3 0,3 1 1,3 4-1,3-1 0,0 1 1,1 0-1,0 1 1,5-2-1,2 1-97,3 1 0,8-2 0,0-1 0,5-2 0,7-1 1,5-1-1,5 1 0,2 0 0,1 0 68,0-1 1,1 7-1,2-4-87,1 1 1,-29 4-1,-1 0 1,1-1-1,-1 0 1,3 1-1,0-1 1,0 1-1,0-1 1,0 0-1,1 0-37,-1 1 1,0 0 0,5-1 0,0 1-1,1 0 1,0-1 0,2 0 0,1 0 0,2 0-1,-1 1 1,1 0 0,0-1 0,0 1-1,2-2 1,1 0 0,1-1-105,2 1 1,1 0 0,3-3 0,0 0-1,-1 3 1,0 0 0,2-1 0,0-1-1,2 1 1,0 0 0,1-1 0,-1 0 0,2 0-1,0-1 1,0 0 0,1-1 77,3-2 1,1 1 0,-3 1 0,1 0 0,1-1 0,1 0 0,0 0-1,-1 1 1,-22 2 0,1 0 0,-1-1 0,1 1 0,0-1 0,0 0-1,0 0 1,1 0 0,0 0 0,0 0 0,0-1 0,0 2 45,0 0 1,0 0-1,0 0 1,1-1-1,0 0 1,1 0-1,0 0 1,0 0-1,0 1 1,-1 0-1,1 0 1,-1 0 0,0 0-1,0 1 1,0-1-1,1 1 1,0-1-1,0 0 1,2 0-1,0 0 1,0 0-1,1 0 1,0-1-1,0 1-57,-1 0 1,-2-1 0,-21 4 13</inkml:trace>
  <inkml:trace contextRef="#ctx0" brushRef="#br0" timeOffset="30">7763 8130 10605,'23'-2'-11,"38"-3"-21,0 0-1,0 0 1,0-1 0,-1 1 0,1 0-1,1 0 1,0 0 0,0 0 0,2 0-1,0-1 1,1 1-3,1-1 1,0 1 0,0 0 0,-1 2 0,-1 0 0,0 0 0,0 0 0,-1 0 0,1 1 0,0-2 0,0 1 0,1 0 0,0 0 0,1-1-1,0 1 1,1 0 0,0 0 0,1 0 0,0 0 0,1 1 0,-1 0 0,1 0 0,-1 0 0,1 0 29,-2 1 0,1 0 0,-1 0 0,-14 0 0,1 0 0,-1-1 1,1 1-1,-1 0 0,0 0 0,0 0 0,0 0 0,18 0 0,-1 0 1,0 0-1,-1 0 0,0 1 0,0 0 0,-1 0 0,0 0 0,1 0 1,1 0-1,0 0 0,0 0 0,-18 0 0,2 0 0,-1 0 0,0 0-2,17 0 0,0 0 0,1 0 0,-14 0 0,1 0 1,1 0-1,-2 0 0,13-1 0,-1 1 0,0-1 1,-16 1-1,1-1 0,-1 0 0,1 1 0,-1-1 1,1 0-1,0-1 0,0 1 0,0 1 0,0-1 0,0 0 1,0 1-1,0-1 0,1 1 0,-1 0 0,1-1 1,-1 1-1,0 0 0,0 0 0,0 0 40,0 0 1,-1 0 0,0 0 0,-1 0 0,15 0-1,-1 0 1,0 0 0,3 0 0,1 0 0,-1 0-1,-2 0 1,0 0 0,0 0 0,0 0 0,-1 0-1,0 0 1,-3 0 0,1 0 0,-1 0 0,0 0-1,0 0 1,0 0 0,-2 0 0,1 0 0,-1 0-87,-1 0 0,0 0 0,1 0 0,2 0 0,0 0 1,-1 0-1,-3 0 0,-2 0 0,0 0 0,-2 0 0,0 0 1,0 0-1,-1 0 0,0 0 0,-1 0 0,0 0 1,0 0-1,0 0 0,-1 0 0,1 0 0,-1 0 0,-2 0 1,0 0-1,0 0-177,-2 0 1,1 0 0,-1 0 0,2 0 0,-1 0 0,1 0 0,18 0 0,-1 0 0,0 0-1,1 0 1,0 0 0,0 0 0,-2 1 0,-1 0 229,-1 1 0,-1 0 0,0-2 0,1 0 0,-4 2 0,0 1 0</inkml:trace>
  <inkml:trace contextRef="#ctx0" brushRef="#br0" timeOffset="31">1910 9909 8152,'3'-6'1939,"4"0"-1743,5 1 0,7 2 0,-1-5 0,3-1 1,4 1-1,4 0 0,2-2 0,4-1 0,2 0 1,6 1-190,6 2 1,2-2 0,6-3 0,1-2 0,0 1-1,4-1 1,0 1-19,2 0 0,-26 8 0,0 0 0,0-1 0,0 1 0,1 0 1,0 0-1,0 0 0,0 1 0,0 0 0,0 0 0,2 1 1,0 0-1,2-1 0,0 0-8,2 0 0,0-1 0,3 0 1,0 0-1,0 0 0,1-1 1,0 1-1,1 0 0,3 0 0,0 0 1,2-1-1,0 1 0,4 0 1,0 0-1,0 0 0,0-1-67,3 1 1,0 0 0,-3 0 0,1 0 0,7-1 0,2 1 0,-2 0 0,0 0 0,0 0 0,1-1 0,0 1 0,2 0 0,-23 2 0,0 0 0,0 1 0,0 0 0,0-1 0,0 1 85,23-1 0,-1 0 1,-21 2-1,0 0 0,0-1 1,-1 0-1,1 0 0,0 0 1,-1 0-1,0 1 0,1 0 1,0-1-1,-1 1 1,1 0-1,-1 0 0,0 0 1,0 0-1,22-1 0,1 1 1,-2 0-1,-1 0 17,-1-1 0,2 0 0,-21 2 0,2 1 0,-1-2 1,22-1-1,-1-2 0,1 1 0,0 0 0,-22 1 1,0 0-1,0 1 0,0-1 0,0 1 0,0 0 1,1-1-1,-32 2-12</inkml:trace>
  <inkml:trace contextRef="#ctx0" brushRef="#br0" timeOffset="32">7713 9316 10528,'5'0'1,"46"-3"5,0 0 0,1 0 0,-1 0 0,1-1 0,0 1 0,0-1 1,1 0-1,-1 0 0,0 0 0,0 0 0,0 0 0,1 0 0,0 1 1,0 0-1,0-1 0,-1 1-19,0 0 1,-1 1 0,1-1 0,4 1 0,2 0 0,-1-1 0,-5 0 0,0 0 0,-1-1 0,2 2-1,1 0 1,-1 0 0,1-1 0,1 1 0,-1 0 0,1 0 0,0 0 0,0 0 0,2 0 0,0 0-1,0 1 1,0-1 0,1 1 0,-1 0 27,0-1 0,0 0 0,0 0 0,2 1 1,-1 0-1,2 0 0,1-1 0,1 0 0,-1-1 1,1 1-1,-1 0 0,1-1 0,1 2 0,0-1 1,0 0-1,-2 0 0,1-1 0,-1 1 0,2 0 1,0 0-1,0 1 0,1-2 0,0 1 0,0 0 1,1 0-1,1 0 0,0 0-84,0 0 0,0 1 1,0-1-1,2-1 1,-1 0-1,1 0 0,0 2 1,0-1-1,0 1 1,0 0-1,1 0 1,-1-1-1,-1 1 0,0-1 1,0 1-1,0-1 1,0 0-1,-1 0 0,0 1 1,0-1-1,-1 0 1,0 0-1,0 0 1,1 0 88,1 1 1,0 0 0,-1 1-1,-6-1 1,0 1 0,0-1 0,4 1-1,0 0 1,0 0 0,-2 0 0,-1 0-1,0 0 1,0 0 0,-1 0-1,0 0 1,-1 0 0,1 0 0,-1 0-1,-2 0 1,1 0 0,-1 0 0,0 0-1,0 0 1,0 0 8,0 0 0,1 0 1,-1 0-1,-2 0 1,0 0-1,0 0 0,5 0 1,0 0-1,0 0 1,-3 0-1,1 0 0,-1 0 1,-1 0-1,-1 0 1,1 0-1,-1 0 0,1 0 1,-1 0-1,1 0 1,-1 0-1,1 0 0,0 0 1,0 0-1,0 0-61,1 0 0,0 0 0,0 0 0,1 0 0,0 0 0,0 0 0,-4 0 1,0 0-1,0 0 0,0 0 0,0 0 0,0 0 0,-2 1 0,0-1 0,1 1 1,-1-1-1,0 1 0,1 0 0,-2 1 0,1-1 0,-1 1 0,0-1 0,0 0 1,0-1-118,-1 1 1,-1-1 0,-1 1 0,21-1 0,0 1 0,-21 0 0,1 0 0,-1 0 0,19 1 0,-2 1 0,-2 1 0,-2-1 0,-1 1 0,0 1 0,-1-1 0,-1 0 0,-1 0 0,-2 0-256,-3 1 1,-1 0-1,-2-1 1,0 0 0,0 1-1,0 0 1,-1 0 0,-1 1 403,-1-2 0,-1 1 0,2 1 0,0-1 0,-1 2 0,0 0 0,-1 0 0,0-1 0,-3-2 0</inkml:trace>
  <inkml:trace contextRef="#ctx0" brushRef="#br0" timeOffset="33">1984 11075 8145,'9'-7'179,"-1"2"1,2 1 0,1 0 0,1 1 0,2 0 0,2 0 0,5-1 7,2 1 0,4-2 0,2-1 0,5 1 0,5-1 0,3 2 0,1 0 0,1-1 0,0-1-115,3 1 0,1-4 0,3 5 0,3 0 0,4 0 0,4 0 0,5 1 0,-31 2 0,0-1 1,1 1-1,0 0-96,0-1 0,0-1 0,1-1 0,1 0 1,2 1-1,0 1 0,4-1 0,0 0 1,2 0-1,1-1 0,2 1 0,1-1 1,-1 0-1,0-1 0,3 0 0,0 0 1,3 0-1,0 0 12,3 1 1,0 0-1,3 0 1,0 0-1,-1-2 1,0-1 0,1 1-1,1 0 1,3 0-1,0 1 1,-1 0-1,0 0 1,2 1 0,0 0-1,-1-1 1,1 0-37,2 0 1,0-1 0,-21 3 0,0 1 0,-1-1 0,21-1-1,-1 0 1,-20 1 0,0 0 0,0-1 0,0 1 0,1 0 0,-1 0-1,0-1 1,1 1 0,-1 0 0,1 0 0,-1 0 0,1 1 0,1-1-1,0-1 1,1 1 49,0 0 0,2-1 0,-1 0 0,0 0 0,1 0 1,-1 0-1,0 0 0,-1 0 0,1 1 0,0-1 1,1 1-1,0 0 0,1 0 0,-1 0 0,0 1 0,1-1 1,0-1-1,0 1 0,0-1 0,1 1 0,0-1 1,1 0-1,-1 0 0,1 1 1,-47 3-3</inkml:trace>
  <inkml:trace contextRef="#ctx0" brushRef="#br0" timeOffset="34">7738 10630 10315,'5'0'1,"51"-2"2,0 0 1,1 0-1,1 0 0,-1 1 0,0-1 0,1 2 0,-1-1 0,2 0 0,-1 1 0,0-1 0,1 1 0,-1 0 0,0 0-35,1 0 0,1 0 0,-1 0 0,1 0 0,1 0 0,-1 0 0,-3 0 0,0 0 0,1 0 1,2 0-1,2 0 0,-1 0 0,1 0 0,1 0 0,0 0 0,-1 0 0,1 0 0,-1 0 0,1 0 1,-1 0-1,0 0 0,0 0 0,-1 0 0,1 0 0,0 0 0,1 0 0,-1 0 2,0 0 0,-1 0 0,1 0 1,3 0-1,-1 0 0,1 0-34,0 0 1,0 0-1,0 0 1,-4 0 0,-1 0-1,1 0 1,3 0 0,2 0-1,-1 0 1,0 0 0,-1 0-1,0 0 1,1 0 0,1 0-1,-1 0 1,0 0 0,0 0-1,1 0 74,-2 0 1,1 0 0,0 0 0,1 1 0,1-1-1,0 1 25,-2 0 0,-1 1 0,1-1 0,1-1 0,0 1 0,0-1 0,4 2 0,1 0 0,-1 0 0,-1-1 0,0 1 0,0-1 0,0 0 0,1 1 1,-1-1-1,1 0 0,1 1 0,-1-1 44,-1 1 0,1 0 1,-1 0-1,-16-2 1,0 0-1,1 1 0,-2-1-62,15 1 1,-1 1-1,0-1 1,1 1 0,1 0-1,-1 0 1,0-1-1,0 1 1,0-1 0,1 0-1,1 1 1,-2-1-1,0 0 1,-1 1 0,0-1-1,0 1 1,0 0-1,0 0-7,-1 0 0,0 0 0,0 1 0,2-2 0,1 0 0,-1 1 0,-4 0 1,0 0-1,0 1 0,2-1 0,0 0 0,1 0 0,-1 0 0,0 0 0,0 0 1,1 0-1,-1 1 0,0-1 0,0 0 0,0-1 0,-1 1 0,1 1 0,-1-1 1,0 0-1,0 0 0,0 1 0,0-1-21,-2 1 0,0 1 0,1-1 0,3-1 0,0 0 0,-1 1 1,-2-1-1,-1 1 0,1 0 0,-1 0 0,0 0 0,0 1 1,0-1-1,0 1 0,0 0 0,-1 0 0,1 0 0,-1 0 0,1 0 1,0 0-1,0 0 0,0 1 0,-1-1 0,0 1-32,-2 1 1,0-1 0,0 1 0,2-2 0,0 1-1,-1 0 1,-1 0 0,-2 1 0,1 0 0,0 0 0,0-1-1,0 1 1,0 0 0,-1 0 0,1 0 0,-1 0 0,0 0-1,0 0 1,0 0 0,0 1 0,0-1 0,-1 0-1,-1 0 1,1 0 0,-1 0 0,0 0 0,0 0 31,0-1 1,1 0-1,-2 0 1,-3 0-1,0-1 1,-1 1-1,2-1 1,0 0 0,0 0-1,0 0 1,0 1-1,0-1 1,-1 0-1,0 0 1,-1 0-1,1 0 1,0 0 0,-1 0-1,-1 0 1,1 0-1,-2 0 1,1-1-1,-1 0 1,0 0-8,22 1 0,-1 0 0,0 0 0,0 1 0,1 1 0,-1 0 0,1 0 0,0-1 0,-4 0 0,0 0 0,-1-1 0,1 0 0,-3 0 0,1 0 0,-2 0 0,0 1-55,-5-1 0,0 0 0,0-1 1,0 1-1,-3 1 0,0-1 1,0 0-1,-1-1 0,-3 0 1,-1 0-1,-2-1 0,-3 0 1,-3 0-1,-2 0 0,-1 0 0,-1 0-461,-2 0 0,0-1 0,28 0 534,-1-1 0,-2 4 0,-5 1 0,3-3 0,0 0 0</inkml:trace>
  <inkml:trace contextRef="#ctx0" brushRef="#br0" timeOffset="35">17252 7987 8212,'1'-7'140,"3"3"0,4 3 1,2-1 21,-2-2 0,3 3 0,-2-5 0,3 2 0,3 0 0,2 0 0,-2 0 0,0 0 0,0-1-13,2 0 0,5 4 0,0-4 0,5 3 0,8-1 0,5-1 0,8 1 0,9 0 1,10 1-1,-31-1 0,1 1-123,0 1 1,1 0 0,5-1-1,2 1 1,-2 0 0,1-1-1,4 0 1,1 0 0,3 0 0,1 0-1,2 0 1,0 0 0,2 0-1,-1 0 1,3 0 0,1 1-1,1 0 1,1-1-43,1 0 1,2 0-1,-1 1 1,0 1-1,3-2 1,1-1-1,2 3 1,0-1-1,-22 1 1,-1 0 0,0 0-1,2 0 1,0 0-1,-1 0 1,1 0-1,0 0 1,0 0-1,0 0 1,2 0 0,-1 0-70,-1 0 1,1 0 0,0 0 0,1 0 0,0 0 0,0 0 0,-3 0 0,1 0-1,0 0 1,1 0 0,0-1 0,0 1 0,-2-1 0,-1 0 0,1 0 0,0-1-1,0 0 1,-1 0 0,0 0 0,0 0 0,0 0 0,1-1 0,0-1 0,-1 1 0,21-2-1,-1-1-124,-1 0 0,-1-1 0,1 1 1,1 0-1,-2-1 0,-1 0 0,0 0 1,-1-1-1,-2 0 0,-1 0 209,0 0 0,-1 0 0,-2 1 0,0-1 0,3 0 0,0 0 0,0-2 0</inkml:trace>
  <inkml:trace contextRef="#ctx0" brushRef="#br0" timeOffset="36">18182 6697 8220,'18'-5'47,"2"-2"1,9-4-1,6 1 1,6 2-1,9-2 1,5-1-1,4 0 1,5 2-1,-29 4 1,1 1-1,4 0 1,0-1-1,3 0 1,1 0 89,1 1 0,1 0 0,-2-2 0,1 1 0,3 1 0,1 1 0,2-1 0,0 1 1,3 0-1,1 0 0,2 1 0,0 0 0,0 0 0,1 0 0,-1 1 0,1-1 1,1 2-1,1-1-62,1 1 0,2 0 0,3 0 0,0 0 0,2 0 0,1 0 0,-21 0 0,0 0 1,2 0-1,1 0 0,0 1 0,1-1 0,1 1 0,0 1 0,1 0 0,0 0 0,1 1 1,0 0-1,2 0 0,0 1 0,1 0-181,0 0 1,0 0-1,1 0 1,1 1-1,0 1 1,1 0-1,-2-1 1,1 1-1,0-1 1,0 0-1,0 0 1,0 0-1,1 1 1,1-1 0,-1 0-1,-2 0 1,1 0-1,0 0 1,-2 0-1,1 1 1,-1-1-1,-3 0 1,0 1-1,0-2-47,-1 1 0,1 0 0,-1-1 1,-2 0-1,0 1 0,-1-1 1,-3 0-1,-1 0 0,0 0 0,23 2 1,-2-1-1,-2 0 0,-1 0 1,-3-1-1,-1 0 0,-4 0 1,0 0-1,-4 0 0,0 1-900,-1-1 1,-1 0 1052,-2 0 0,-1 0 0,1 0 0,0-1 0,-2-1 0,1 0 0,1-1 0,0-1 0</inkml:trace>
  <inkml:trace contextRef="#ctx0" brushRef="#br0" timeOffset="37">18653 9190 8607,'14'4'0,"1"2"171,2 1 1,10-3 0,5 3-1,11-2 1,10-1 0,8 0 0,6 1-1,-30-3 1,1 0 0,4 0-1,1 0 1,5 0 0,1 0 0,3 0-1,2-1-135,-1 0 0,1-1 0,4 1 0,0 0 0,0 0 0,1 0 0,5 1 0,2 0 0,1 0 0,1-1 0,1 0 0,1 0 0,-23-1 0,0 0 0,1 0 0,1 0 0,0 0 0,0 0 0,1 0 0,0 0 0,1 0 0,-1 0 0,1 0 0,-1 0-22,2 0 1,0 0 0,0 0-1,-5 0 1,0 0 0,1 0 0,5-1-1,2 1 1,-1-1 0,1 0 0,-1 0-1,0 0 1,1 0 0,-1 0-1,1-1 1,1 1 0,-1 0 0,1 1-1,-1-1 1,1 1 0,0 1 0,0-1-1,0 1 1,0 0 0,-1 1 0,1 0-1,-1 0-151,-1 0 0,-1 0 0,0 1 0,0-1 0,0 1 0,0 0 1,-3 1-1,0 1 0,0 0 0,-2 0 0,-1 0 0,0 0 1,23 3-1,-1 0 137,1 0 0,-1 0 0,-1 0 0,-1 0 0,-20-3 0,0-1 0,0 0 0</inkml:trace>
  <inkml:trace contextRef="#ctx0" brushRef="#br0" timeOffset="38">2096 12291 7966,'12'7'0,"1"-3"0,1-3 0,2 1 0,5 0 0,2 2 276,2-1 0,9-1 0,4-4 0,2-1 1,1-2-1,2-2 0,1-3 0,3 1 1,2-1-1,5 2 0,7 0-217,8 1 0,-1-4 0,-29 7 0,1 1 0,-1-1 0,1-1 0,-3 2 0,1 0 0,1-1 0,1 1 1,1 0-1,1 0 0,2 0 0,1-1 0,2 1 0,0 1 0,0-2 0,0 1-87,-2-1 0,0 1 1,3-1-1,1 0 0,0-2 1,1 1-1,3 0 1,0 0-1,0 1 0,-1 1 1,1 0-1,0-1 0,0 1 1,0-1-1,3 0 1,1 0-1,2 0 0,-1 0 1,2 0-1,-1 0-77,0-1 0,0 0 0,1 1 1,0 0-1,3-1 0,1 0 1,1-1-1,0 0 0,0 0 0,1 1 1,2-2-1,1 0 0,-22 3 1,1 0-1,-1-1 102,1 1 1,0-2 0,1 1 0,2 0 0,1 0 0,-1 0 0,-3 1-1,0 0 1,0 0 0,1-1 0,1 1 0,1-1 0,1 0 0,0 0 0,0 0-1,-1-1 1,1 1 0,0-1 0,1 1 0,-1 0 0,0 0 0,0 1 0,-1-1-1,1 2 1,0-1 0,1 1 0,0 0-4,1 0 0,0 0 0,-1 1 0,-1 0 1,0 1-1,-1 0 0,-1-2 0,-15 2 2</inkml:trace>
  <inkml:trace contextRef="#ctx0" brushRef="#br0" timeOffset="39">7763 11869 9773,'38'0'-4,"13"0"-1,0 0-7,1 0 1,1 0 0,-1 0 0,-1 0 0,0 0 0,0 0-1,2 0 1,1 0 0,-1 0 0,-1 0 0,0 0 0,0 0-1,1 0 1,1 0 0,0 0 0,0 0 0,-1 0 0,1 0 0,0 0-1,1 0 1,-1 0 0,-2 0 0,1-1 0,-1 1 30,-1-2 1,0 1-1,1 0 1,3 0-1,0 1 1,1-1-1,-3 0 1,0-1-1,0 1 1,3 0-1,0 1 1,1 0-1,-2 0 1,1 0-1,-1 0 1,0 0-1,-1 0 1,0 0-1,-1 0 1,0 0 0,1 0-1,-1 0 1,1 0-1,0 0 1,2 0-1,0 0 1,0 0-8,2 0 1,0 0-1,0 0 1,-2 0 0,0 0-1,0 0 1,-1 0 0,0 0-1,0 0 1,1 0 0,0 0-1,0 0 1,0 0 0,-1 0-1,0 0 1,0 0 0,0 0-1,0 0 1,0 0 0,0 0-1,0 0 1,1 0 0,0 0-1,1 0 18,-1 0 0,1 0 1,-1 0-22,1-1 1,-1 1 0,1 1 0,-2 0-1,1 0 1,-1 1 0,2-1 0,-1 1-1,1-1 1,0 0 0,1 0 0,0 0-1,1-1 1,-1 1 0,0-1 0,1 0-1,-1 1 1,0-1 0,0 1 0,0 0 0,0 0 30,-1 0 1,1 1-1,-1-1 1,4 1-1,0-1 1,1 0-84,-2 0 1,1-2 0,-1 1 0,1 2 0,-1-1 0,0 1-1,2-1 1,0 0 0,0 1 0,0-1 0,-1 0 0,1-1 0,-1 1-1,0-1 1,0 1 0,0-1 0,1 1 0,0-1 58,0 2 0,0-1 0,0 0 0,-2 0 0,-1-1 0,1 1-15,2 0 0,0 1 0,0-1 1,-2 0-1,0-1 0,0 0 1,1 1-1,1-1 0,-1 1 0,-1 0 1,1 0-1,0 1 0,0 0 1,1 0-1,-1 1 0,0-1 1,0 1-1,0 0-6,2 0 1,-1-1 0,0 1 0,-3 0-1,0-1 1,0 1-6,3 1 1,0 1-1,0-1 1,1 0-1,0-1 1,0 1-1,1-1 1,0 0-1,0 1 1,0-2-1,1 1 1,0 0-1,-1 0 1,1 0-1,-1 0 1,1 1-1,0 0 1,1-1-14,-2 1 0,0 1 0,1-1 0,-1 0 1,1 0-1,0 0-2,0 0 0,-1 1 0,1-1 1,1 0-1,1 0 0,-1 0 0,-4 0 1,0 0-1,0 0 0,1 1 1,0-1-1,-1 0 0,-1 0 0,0-1 1,-1 1-1,1-1 0,-1 0 1,0 1-1,-1-2 0,0 1 0,1 0 6,-1 0 0,0 0 0,0 0 0,-1 1 0,0-1 0,0 0 1,-2 0-1,0 1 0,0-1 0,0 0 0,-1-1 0,1 1 1,-1 0-1,0 0 0,0 1 0,0-1 0,1 0 0,-1 0 0,-1 1 1,-1-1-1,1 0 0,-2 0 0,0-1 0,0 0 14,-2 0 0,-1-1 0,2 1 0,1 1 0,2 1 0,-2-1 1,-3-1-1,-1 1 0,0-1 0,1 1 0,1-1 0,0 1 0,-1 0 1,0-1-1,0 0 0,21 2 0,-1-1 0,0 0 0,0-1 0,-2 1 1,0 0-1,-2-1 0,-1 0 84,-4 1 1,0 0-131,3-3 0,0 1 1,-7 2-1,1 1 1,1-3-1,-1 1 1,-3 0-1,-1 1 0,-4 0 1,1 0-1,-3 0 1,1-1-1,-2 0 1,0 0-337,1 1 0,-2 0 0,-5-3 0,-1 1 1,0 2-1,1 0 0,-4-1 0,1 0 0,32 3 387,-3 2 0,-6 0 0,0 1 0,-1-3 0,-1-4 0</inkml:trace>
  <inkml:trace contextRef="#ctx0" brushRef="#br0" timeOffset="40">2034 13271 8517,'5'-9'0,"4"2"0,2 2 135,1 2 1,6-2 0,3 0 0,2 1 0,3-1 0,5-2 0,6-1-1,6 1 1,2 0 0,1 0 0,2-1-81,4 1 1,-4-3 0,5 6 0,1 0 0,1 0 0,7 0 0,4 1 0,-31 1 0,1 1 0,0 0 0,-1-1 0,1 0 0,-1-1 0,1 0 0,0 0-94,2 1 1,0-1 0,4-1-1,1 0 1,0 1 0,0 0 0,-1 0-1,1 1 1,0-2 0,0 1-1,-3 0 1,1 0 0,1 0 0,0 1-1,1 0 1,1 1 30,0 0 0,1 0 0,4 0 0,-1-2 0,-5 1 1,-1 0-1,1 1 0,1-1 0,3 2 0,0-1 1,1 1-1,0 0 0,4 0 0,1-1 0,-1-1 1,-1 1-23,1-1 1,0 0-1,3-1 1,1 2-1,-2 0 1,0 2-1,4-2 1,1 0-1,1 0 1,1 0-1,0-2 1,-1 1-1,1 1 1,0 0-1,1 0 1,0 0-1,1 1 1,1 0 26,-1 0 0,0 0 0,2 0 0,0 0-52,3 1 1,0-2 0,-5-1 0,0 0 0,5 0 0,0 0 0,0 0 0,1 0 0,-1 0 0,1 0 0,-21 0 0,-1 1 0,0 0 67,22-1 0,0 1 1,-3 0-1,0 0-3,3 1 1,-1 0 0,-3 0 0,-1 0 0,4 0 0,-39 0-7</inkml:trace>
  <inkml:trace contextRef="#ctx0" brushRef="#br0" timeOffset="41">7813 13022 9161,'43'0'8,"25"0"4,1 0-3,-22 0 1,1 0-1,-1 0 1,19 0 0,0 0-1,4 1 1,0 0-1,1 0 1,-1 1 0,0 0-1,1 0 1,-23-1 0,0 0-1,0 1 1,1-1-1,0 1 1,1-1-12,0 0 0,1 1 0,1-1 0,-1 1 0,1-1 0,-1 0 1,-2 0-1,0-1 0,0 1 0,0-1 0,1 1 0,-1 0 1,2 1-1,0-1 0,0 1 0,1-1 0,-1 0 0,2-1 1,-1 1-1,1-1 0,0 1 0,-1-1 0,0 0 0,0 1-4,0 0 1,0 1-1,-1-1 1,0 0-1,-2-1 1,2 1-1,1 0 1,1 1-1,0 0 1,0 0-1,1-1 1,-1 0-1,0 1 1,0 0-1,-1 0 1,0 0-1,0-1 1,0 1 0,0 0-1,0 0 1,0 0-1,-1-1 1,-1 0-1,0 1 12,0 0 0,0 0 0,-1-1 1,3 1-1,0 0 0,0 0 1,1 1-1,1 0 0,-1 1 0,0-2 1,0 0-1,-1 0 0,2 1 1,-1-1-1,0 0 0,0 0 0,0 0 1,0 0-1,0 0 0,0 0 1,1 1-1,-1-1 0,0-1 0,0 1-5,1 0 1,0 0-1,0 0 1,0 0-1,1 0 1,0-1-1,-3 0 1,0 0-1,1 0 1,0 0-1,0 1 1,1-1-1,-1 1 1,0-1-1,0 0 1,-1 1-1,0-1 1,0 0-1,0 1 1,1-1-1,-1 1 1,1-1-1,-1 0 1,0 1 19,1 0 1,0 0-1,0-1 1,-2 0-1,1-1 1,-1 1-1,2 0 1,1 0-1,-1 1 1,0-2-1,-1 1 1,0-1-1,0 1 1,-1-1-1,0 0 1,0 1-1,-1 0 1,1 0-1,1 1 1,0-1-1,0 0 1,-1 0-1,0 0 1,0 0 13,-2 0 0,0-1 0,0 0 0,3 1 0,0-1 1,0 1-1,-1 0 0,1 0 0,-1 0 0,0 0 1,0 0-1,0 1 0,0-1 0,0 1 0,0-1 1,-1 0-1,0 1 0,0-1 0,1 1 0,-1 0 1,1 0-1,-1-1 0,1 1 0,0 0-39,0 0 1,0 0-1,1 0 1,0 0-1,0 1 1,0 0-1,-2-1 1,0-1-1,0 0 1,0 0-1,0 1 1,0-1-1,1 0 1,0 1-1,0-1 1,0 1-1,0-1 1,0 0-1,1 1 1,0-1-1,0 1 1,-1-1-1,0 0 1,1 1-95,0-1 1,0 0-1,0 1 1,-3 0 0,1 0-1,0-1 1,1 0-1,0 0 1,1 0-196,0 0 0,0 1 0,0-1 0,-2 1 0,-1 0 1,0 0 311,0-1 0,-1 1 0,0-1 0,1 0 1,1-1-1,0 2-274,2 0 0,1 1 0,-1 0 0,-2-2 0,-1 0 0,-1 1 298,0 1 1,-1 0-1,-1-1 1,19 0-1,0 0-18,-16 1 0,1 0 0,-1 0 0,21-1 0,-2 0-12,-21 0 1,0 1 0,0 0-1,21 0 1,0 1-4,-2 0 1,0 0 0,1 2 0,0-1 8,2 0 1,-1-1 10,-5-2 1,2 1-576,-17 0 0,2 1 1,-2 0 569,14 0 0,1-1-36,-13-1 0,2 0 1,-2 1-1,13 2 1,1 1-1,-18-3 0,1-1 1,0 1-1,21 2 1,-1 0-1,0 0 0,0-1 1,0 1-1,1-1 2,-2 0 0,0 1 0,-2 1 0,0-1 0,-1 1 0,0-1 0,1 0 0,0 0 0,-2-1 0,-1 0 0,-3 0 0,1 1 0,-3-1 0,-1 0 0,1-1 0,0 1 48,-1-2 1,-1 1 0,-2 1-1,-1 0-42,-5-1 1,-1-1 0,0 2 0,0 0 0,-6-2 0,0 0 0,0 0 0,-1 0 0,0 0 0,-1 0 0,32 2 0,-7-1-128,-7-1 1,-10-1 0,-3 2 0,-4 1 0,-2-1 0,-1-1-1,-4 1 1,0 3 129,-4 1 0,-1-5 0,-1 5 0,0 3 0,0 4 0</inkml:trace>
  <inkml:trace contextRef="#ctx0" brushRef="#br0" timeOffset="42">2071 14275 8021,'2'-8'260,"2"0"1,3 1-1,5-2 1,0 5-1,1 2 1,-1-1-1,2-1 1,3 1 69,3 1 0,5 1 0,4-2 1,4-2-1,3-1 0,1 1 0,2 1 1,1 0 83,1-1 0,2 0-391,-2 1 0,0 2 0,9-3 0,6 1 0,8 0 0,5-1 0,-34 3 0,0 0 0,0 0 0,0 0 0,1 0 0,0 0-44,0-1 1,1 1 0,3 1 0,1 0 0,2-1 0,0-1-1,1 1 1,1 0 0,0-1 0,0 1 0,-1 0 0,0 0-1,0 0 1,0 0 0,2 0 0,-1 0 0,3 0 0,-1 1-46,2 0 1,0 1 0,-1 0-1,-1 0 1,1 0 0,-1 0-1,2-1 1,0 0-48,2-1 1,0 0 0,1 2 0,-1-1 0,3-1 0,0 0 0,0 1 0,1 0 114,-1 1 1,1 0 0,-1 1-1,1-2 1,4 1 0,0-1-1,-1 0 1,0-1 0,1 0 0,2 0-1,1 1 1,1-1 0,2 1-1,0 0 1,-1-1 0,1 1 0,-1-1-1,0 0-26,2 0 0,-1 1 1,1 0-1,1-1 1,-1 1-1,0 0 1,-2-2-1,0 1 0,-1 1 1,1 0-1,-1 0 1,1 0-1,-1 1 1,0 0-1,0 0 1,-2 0 13,0 0 1,0 0 0,0 0-1,2 0 1,0 0 0,0 0 0,0 0-1,0 0 1,-10 0 1</inkml:trace>
  <inkml:trace contextRef="#ctx0" brushRef="#br0" timeOffset="43">7887 14072 11669,'50'2'10,"17"1"1,-1-1 1,0 0 0,0 0-1,0 0 1,1-1 0,0 1-1,0-1 1,1-1 0,0 0 0,0 0-13,0 0 1,-1 0 0,0 2 0,-1 0 0,2 0 0,0 0-1,2 0 1,-1-1 0,0 0 0,-1 1 0,1-1 0,0 1-1,0 0 1,1 0 0,-23-1 0,0 0 0,1 1 0,22 0 0,0 0 3,-2 0 1,1 0 0,-21 1 0,0 0 0,0-1 0,1 0 0,0-1-1,-1 1 1,0-1 0,0 0 0,0 1 0,0-1 0,0 0 0,0 1 0,1-1-1,-1 1 1,0-1 0,0 0 0,1 1 0,-1-1 0,-1 0 0,0 1 0,1-1-16,0 1 1,-1-1-1,1 0 1,-1 1 0,0 0-1,0 0 1,23-1 0,0 1-1,0 0 1,-1 0 0,0-1-1,0 1 1,0-2 0,-1 1-1,-2-1 1,1 1 0,1 0-1,-1 1 6,4 0 1,-1 0 0,-2 0 0,-1 0 0,1-2 0,0 0 0,0 1 0,1 0 0,0 0 0,1 0 0,-1 1 0,0 1 0,-2-2 0,1 0 0,0 0 0,0 0 34,-20-1 0,0 0 0,0 0 1,19 0-1,-1 0 0,4 0 1,-1 0-1,-1 0 0,-1 0 1,2 0-1,0 0 0,1 0 1,-1 0-1,-21 0 0,-1 0 1,0 0-1,23 0 0,0 0 22,-1 0 1,1 0-1,-22 0 1,1 0-1,0 0 1,19 0-1,0 0 1,1 0 0,0 0-1,1 0 1,-1 0-1,0 0 1,0 0-1,1 0 1,1 0 0,-1 0-1,0 0-93,-22 0 0,0 0 0,-1 0 0,1 0 0,0 0 0,0 1 0,21 0 0,1 1 1,0 0-1,1 0 0,-24-1 0,0 0 0,0 0 0,23 0 0,0-1 0,-1 0 0,1 0 1,-1 0-1,0 0 0,-1 0 0,0 0-157,-1 0 0,0 0 226,-4 0 0,1 0 0,4 0 1,0-1-1,-2 0 0,-1-1 1,-2 0-1,1 0 0,0 0 1,1 1-1,-1 0 0,-1 1 1,1 0-1,0 0 192,-5 0 0,1 0 0,1 0 0,2 0-182,1 0 1,0 0 0,-2 0 0,0 0 0,-1 0-1,-1 0 1,-1 0 0,1 1 0,-2 0 0,1 1 0,2 0-1,0 0-219,2-1 0,-2 1 1,-3 0-1,-1 1 120,1-1 0,0 0 0,-4 1 0,2-2 0,5 0 0,0-2 0,-3 2 0,-1 0 0,-1 0 0,1 1 0,-1 0 0,1 0 0,0-1 0,0 1 94,-2-2 0,-1 1 0,3-1 0,0 0 0,-4 0 1,-1 0-1,4 0 0,0 0 0,2 0 0,0 0 1,-2 0-1,-1 0 0,-1 0 0,-2 1 0,-2 0 1,-1 1 136,0 0 1,0 0 0,2 2 0,0 0-1,1-1 1,0 0 0,-2 0 0,0 1-1,-1 0 1,0 0 0,-1 0 0,-1 0-1,1 1 1,1-1 0,-1 0 0,0 0-156,0-1 1,-1 1 0,0 1-1,-2 1 1,-1-3 0,-1 1-1,1 0 1,1 0 0,-1 0 0,1-1-1,1 0 1,-1 1 0,-1-2-1,0 1 1,-1 1 0,-2-1-205,-1 1 0,-1-1 0,-1-1 0,1 0 0,0 2 0,1-1 0,0 0 0,1 0 0,0-1 0,1 0 0,-2 0 0,-1 0 0,0 0 0,-2 1 0,-1 1 0,-1-1 49,33 7 0,-3-3 0,4 1 1,-1 0-1,-5 1 0,-4-3 1,-5 1-1,-6 0-258,-6 3 1,-2 0 0,-10-1 0,-1-1 0,-2 2 0,-5 0 0,-2-1 0,-5 0 398,-1 0 0,-3 0 0,-3 3 0,-3 3 0</inkml:trace>
  <inkml:trace contextRef="#ctx0" brushRef="#br0" timeOffset="44">1836 15304 8113,'0'-8'0,"1"0"148,3-2 1,-1 5 0,5 1-1,2 2 1,1 2 0,1 0-1,1 0 1,-1 0 99,0 0 0,6-4 0,3 0 0,2 1 0,2 1 0,0-1 0,1-3 0,4 1 0,6-2-221,4 0 1,13 3-1,-1-4 1,3-1-1,0 1 1,0 1-1,2 2 1,1 2-1,0 1-55,1 2 0,7 0 1,3 0-1,0 0 0,-2 0 1,0 0-1,0 0 1,3-1-1,-32 0 0,0-1 45,3 1 1,-1-2 0,1-1-1,0 0 1,1 1 0,0 0-1,1 1 1,1-1 0,2 0 0,1-1-1,3 1 1,1-1 0,2 0-1,1 0 1,1 0 0,1 0-18,0-1 0,1 1 0,-4 0 0,1 0 0,5-1 0,1-1 0,1 2 0,0 0 0,0 1 0,0 0 0,0 1 0,0 0 1,0 0-1,-1 0 0,3 0 0,0 1-12,-2 0 1,0 1 0,2 0 0,-1 1 0,-3 0 0,0 1 0,1 1 0,0-1 0,1 1 0,1 0 0,-3 0 0,0 1 0,1-1-1,0-1 1,-1 2 0,0-1 0,3 0 0,-1 0 0,-1 0 0,0-1 75,0 0 1,0-1-131,2 0 0,0-1 1,2 1-1,1-2 1,2 1-1,-1 0 1,-1 0-1,1 0 1,0 0-1,0 0 1,1 0-1,1 0 58,-1 0 0,0 0 1,0 0-1,1 0 6,0 0 0,0 0 1,-35 0-1</inkml:trace>
  <inkml:trace contextRef="#ctx0" brushRef="#br0" timeOffset="45">8110 15118 10864,'1'0'1,"67"0"8,1 0-1,-2 0 1,1 0-2,2 0 1,0 0-1,-2 0 1,-1 0-1,-19 0 1,0 0-1,0 0 1,22 0-1,0 0 1,0 0-1,-1 0 1,-21 0-1,1 0 1,-1 0-1,0 0 1,-1 0-1,1 0 2,1 0 1,0 0 0,-1 0-1,1 1 1,-1-1 0,0 1-1,1 0 1,0 0 0,0 0 0,1 0-1,-1 0 1,0 1 0,1-1-1,0 0 1,0 1 0,0-1 0,-1 1-1,1-1 1,0 1 0,0 0-1,0 0 1,0-1 0,0 1 0,0 0-4,2 0 1,-1-1-1,1 2 1,0-1 0,1 2-1,-1-1 1,-2 0 0,-1 0-1,1-1 1,-1 2 0,0-1-1,0 0 1,1 0 0,1 1-1,0-1 1,0 0 0,0-1-1,1 1 1,1 0-1,0 0 1,0 1 0,-1-1-1,0 1 1,1 0-18,-3 0 1,0 0 0,1 0 0,3-1-1,1 0 1,-1-1 0,-3 1 0,-1 0 0,0 0-1,3 0 1,-1 0 0,0 0 0,1 1 0,-1-1-1,1 1 1,-2 0 0,0 1 0,0-1 0,0 0-1,0 0 1,1 0 0,-1 0 0,0 0 0,0-1-1,0 0 1,0 1 0,0-1 10,1 0 0,0-1 0,0 1 0,-3-1 0,0 0 0,0 1 1,2 0-1,0 0 0,0 1 0,0-2 0,-1 1 0,1 0 0,-2 0 1,0 0-1,0 0 0,2 1 0,0-1 0,0 0 0,-1 0 1,-1 1-1,1-1 0,1 0 0,0-1 0,0 1 16,0 0 1,0 1 0,0-1 0,-2-1 0,0 0-1,0 1 1,2-1 0,-1 1 0,1 0 0,-1 0-1,1-1 1,-1 1 0,1 0 0,0 0 0,0-1-1,1 1 1,-1-1 0,1 0 0,-1 1 0,0-1-1,1 0 1,0 0 0,0 0 0,0 0-8,-1 0 1,0-1 0,0 1 0,0 0 0,1 0 0,0 0 0,2-1 0,0-1 0,0 1 0,-2 1 0,0 0 0,-1 0 0,0 0 0,-1 0 0,-1-1 0,2 2 0,-1-1 0,0 0 0,0 1 0,0-1 0,0 0 0,-1 1 0,0 0 0,0 0 2,-1-1 0,0 0 0,0 0 0,2 2 0,0-1 0,0 0 0,-2-1 0,0 0 0,1 0 0,-2 0 0,1 0 0,0 0 0,-1 1 0,0 0 0,1 0 0,1 0 0,0-1 1,0 1-1,1-1 0,-1 1 0,1-1 0,0 0 0,1 0 0,0-1 3,0 0 0,1 0 0,-1 0 0,17 2 0,0 0 1,-17-2-1,1 1 0,0-1 0,-2 0 0,-1 0 1,1 0-1,-1-1 0,0 1 0,0 0 0,0 0 0,0 0 1,-1 0-1,0 0 0,1 1 0,-1-1 0,0 0 1,-1 0-1,1 0-26,1 0 1,0-1 0,-1 0-1,1 1 1,-1-1 0,0 1 0,0-1-1,0 1 1,1 0 0,-1 1-1,1-1 1,0 1 0,-2-1 0,0 0-1,1-1 1,-1 1 0,1-1 0,0 1-1,22-1 1,1 1-39,-23 0 0,0 1 1,0-1-1,22 0 0,-1 0 1,-22 0-1,0 1 0,0 0 1,21 0-1,0 0 0,1 0 1,-1 0-1,-3 0 0,1 1 1,-1-1-1,-1 0 0,-1 0 1,0 1 64,-1 0 0,1 1 0,0 0 1,1 0-1,-2 2 0,0-1 0,-1 1 1,-1-1-1,1 0 0,-1 0 0,2 0 1,-1 1-1,0-1 0,1 1 0,-2 1 1,1 0-82,-1 0 0,1 1 0,2 0 0,0 1 0,-1-3 0,1 0 0,-2 0 0,-1 0 0,0 1 0,0 0 1,-1 1-1,-1-1 0,0 2 0,0-1 0,-2 0 0,0-1 6,-1 0 0,-1 0 0,-5-1 1,1 0-1,1 0 0,0 1 1,-1-1-1,0 0 0,-2 0 0,-1 0 1,-1 1-1,-2-1 0,-2 0 1,0 0-1,0 1 0,-1 0-101,-1 1 1,1 1-1,1-3 1,-1 1-1,-4 2 1,0 0-1,-2 0 1,-1 0-1,29 12 1,-5 2-1,-4 2 160,-3 0 0,-4-4 0,-3-1 0,-3 2 0,1 2 0</inkml:trace>
  <inkml:trace contextRef="#ctx0" brushRef="#br0" timeOffset="46">1823 16222 8550,'2'-11'0,"2"3"0,3 2 0,1 2 0,0-1 299,2-2 0,5 3 1,3-4-1,0-1 1,1 1-1,0 1 1,3 2-1,2 2 1,1 0-1,-1 0-175,1-1 1,6 0-1,3 4 1,5 0 0,5 0-1,2-1 1,5-2-1,2-3 1,2 0 0,3-3-173,2 2 1,4-4 0,3 4 0,-30 3-1,-1 0 1,3 1 0,1-1 0,0 1-1,0-1 1,0 2 0,0-1 0,0 0-1,0 0 1,1 2 0,0 0 53,2 0 0,1 0 0,4-1 0,-1 0 1,0 0-1,-1 0 0,0 1 0,0-1 0,-1 1 1,0-1-1,1 1 0,1 0 0,1-1 1,-1 0-1,3 0 0,0 1 0,-3 0 0,-1 0-27,0 2 1,1-2-1,1 0 1,0-2 0,1 1-1,0 0 1,2 0 0,0 0-1,1 0 1,-1 0 0,1 0-1,0 0 1,0 0 0,2 0-1,0 0 1,1-1-23,1 1 1,1 0 0,-1 0 0,-1 0 0,-1 1 0,0 1 0,-1-1 0,0-1 0,2 0 0,0 0 0,1 0 0,0 1 0,0 0 0,1-1 0,-1 1 0,1 0 55,0-1 0,1 0 0,2-1 0,0 1 0,1 2 0,0 0 0,-4 0 0,0-1 0,-1 0 0,1-1 1,-1 0-1,1 0 0,1 1 0,1-1 0,-1 2 0,-2-1 1,-1 1 0,-1 0 0,4 0 0,0 0 0,-4 0 0,0 0 0,2 0 0,1 0 0,-1 0 0,-1-1 0,-1-1 0,0 1 0,0-1 0,1 0 0,0 0 0,1 1 1,4 0 1,-50 1-14</inkml:trace>
  <inkml:trace contextRef="#ctx0" brushRef="#br0" timeOffset="47">8135 15925 11813,'57'0'16,"4"0"0,0 0-1,-1 0 1,1 0 0,1 0-1,0 0 36,2 0 0,0 0 0,-3 0 0,1 0-112,2 0 0,0 0 0,-1 0 0,-1 0 0,4 0 0,1 0 0,-1 0 0,0 0 1,-1 0-1,-1 0 0,2 0 0,1 0 52,-1 0 1,1 0 0,3 0 0,0 0 3,-2 0 1,0 0 0,-20 0 0,1 0 0,-1 0-1,20 0 1,0 0 0,1 0 0,0 0 0,0 0 0,0 0-1,-21 0 1,0 0 0,0 0 0,2 0 0,-1 0 0,0 0 7,-1 0 0,-1 0 0,1 0 0,6 0 0,1 0 0,-1 1 0,-5 0 1,0 0-1,0 0 0,2 0 0,-1 0 0,1 1 0,0-1 0,0 1 0,0-1 1,-1 0-1,1 1 0,-1-1 0,2 1 0,-1-1 0,1 0 0,-1 1 0,1-1 1,-1 0-4,1 1 1,0 0-1,0 0 1,1-1 0,0 0-1,-1 0 1,0 1 0,-1 0-1,1 1 1,-1-1-1,1 0 1,0 0 0,2 0-1,-1 0 1,0 0 0,-1 0-1,-2 1 1,1-1-1,-1 0 1,0 0 0,-1 1-1,-1-1 1,0 1 0,1 0-4,1-1 1,1 0 0,-1 1 0,-2 0-1,-1 1 1,0 0 0,1-2 0,0 1 0,0-1-1,-2 0 1,1 1 0,0 0 0,0 0-1,0 0 1,0-1 0,22 2 0,-1 1 0,2-1-1,0 0 1,-1 0 0,-1 0 24,1 1 0,-1 0 1,-21-2-1,0 1 1,-1 0-1,18 2 0,-1 0 1,4 0-1,0-1 1,2 0-1,0 0 0,-1-1 1,0 0-1,0 1 1,-1 1-1,1 0 1,-1 1-1,1 0 0,1-1 8,-2 0 1,-1-1-1,-1 1 1,0-1-1,2 2 1,1 0-1,0 1 1,0-1 0,-2 0-1,-1-1 1,1 0-1,-1 0 1,0-1-1,0 0 1,1 0 0,0 1-20,-1-1 0,1 1 1,0 0-1,0 0 1,-2 0-1,0-1 1,2 0-1,-1 0 1,-1-1-1,-1 0 1,1 1-1,0 0 1,-1 0-1,0 0 1,1-1-1,0 1-14,-2 0 1,0-2 0,-1 0 0,0-1 0,1 1 0,0 0 0,0 1 0,0-1-1,0 0 1,-1 0 0,0 0 0,-1 1 0,0-1 0,0 1 0,1 0 0,0 0-1,-1 0 1,1 0-67,-1 1 1,0-2-1,0 0 1,1-1-1,-2 1 1,-1 0-1,0 0 1,0 0 0,-1-1-1,0 0 1,-2 0-1,-1 0 1,1 0-1,0 0 1,1 0 0,0-1 107,2 0 0,1 0 0,-1 0 0,0 2 0,-5-1 0,-1 1 0,-1 0 0,0 0 1,0 0-1,1-1 0,0 0 0,1 0 0,-3 0 0,0 0 0,-2 1 0,-1 0-1,0 0 1,-1 1-1,-2-2 1,0 0 0,2 2-1,0 0 1,0 0 0,-1 1-1,1-1 1,-1 0 0,0 0-1,0 0 1,-1 1 0,1 0-1,1 0 1,-1 1 0,3 0-1,-1 0 1,1 0 0,1-1-222,-2-1 0,1 0 0,-1 2 1,-1-1-1,0 0 0,-1-1 1,2 0-1,0 1 0,1 0 1,-1 0-1,0-1 0,-1 0 1,-1 0-1,-1 1-139,-1-2 0,0 0 0,-3 3 1,1-1 289,2 0 0,1-1 0,-3-1 0,0 1 0,3-1 0,-1 1 0,-2-1 0,-2 0 1,-1 1-1,-1-1 0,-2 2 0,1 0 0,-1 0 0,0 1-124,1 0 0,0 0 1,2 1-1,0-1 0,-1 0 1,0 0-1,32 7 1,-5-1-1,-5 0 0,-1 1 1,0-1 155,-2 1 0,3-2 0,-5 0 0,-2 1 0,-1 3 0</inkml:trace>
  <inkml:trace contextRef="#ctx0" brushRef="#br0" timeOffset="48">2170 17115 8295,'6'-12'233,"2"-1"1,-1 7 0,1 0-1,2 2 1,1-2 0,3 1 0,2-1-1,6 2 1,5 0-90,2 0 1,1-4 0,-3 4 0,4-1 0,0 1-1,2 0 1,1 1 0,-3 2 0,1 1 0,-2 0-155,1 0 1,7 0 0,-1 0 0,3 0-1,3 0 1,1 0 0,2 0 0,-1 0-1,3 0 1,3 0 0,6 0 0,2 0 0,9 0-1,-32 0 1,1-1 24,2-1 0,2 0 0,0 1 0,0 0 0,-2-1 0,-1-1 0,3 0 0,0 1 0,2 0 0,1 0 0,1 0 0,2 0 0,0 0 0,0 0 0,-2 0 0,-1 0 0,0 0 0,-1 1 0,-1 0 0,0 1 0,1 0 1,-1 0-1,1 0 0,0 0 0,0 0 0,1 0 0,-1 0 0,-1 0 79,0 0 0,0 0 0,1 0 0,1 0 0,3 0 0,0 1 94,2 1 0,0 0-207,-4-1 0,1 0 0,7 2 0,2-1 1,-2-1-1,-1-2 0,4 1 0,1 0 1,3 0-1,0 0 0,1 0 0,1-1 4,0-1 0,0 0 1,-1 1-1,0-1 1,2-2-1,0 0 0,1-1 1,1 0-1,-1 0 1,0 0-1,0 0 0,-1 1 1,0 0-1,0-1 1,-1 1-1,1-1-2,-1-1 0,0 1 1,1 1-1,-1 0 1,-2-1-1,0 1 1,1 0-1,0-1 1,-1 0-1,1 0 0,-4 0 1,0 0-1,0 2 1,1-1-1,1 1 1,0 0 48,4-1 1,-9 1-5</inkml:trace>
  <inkml:trace contextRef="#ctx0" brushRef="#br0" timeOffset="49">8185 16842 12748,'39'-1'20,"26"0"13,1-1 0,-1 0 0,1 0-25,1 1 1,1-1 0,0 1 0,0 1-1,-3 0 1,-1 0 0,2 0 0,0 0 0,1 0-1,1 0 1,-1 0 0,1 1 0,-1 1-1,1-1 1,0 1 0,0 0-6,-20-1 0,-1 0 0,0 0 0,23 0 0,0-1 0,-23 0 0,0 0 0,1 0 1,-1 0-1,0 0 0,0 0 0,2 0 0,0 0 0,0 0 0,-1 1 0,0-1 0,0 1 1,0 0-1,1-1 0,-1 2 0,0-1 0,0 0 0,1 1-19,0-1 1,0-1-1,0 1 1,1 1-1,1 0 1,0 0-1,-1-1 1,1 1-1,-1-1 1,0 0-1,-1 1 1,1-1-1,0 1 1,1 0-1,0 0 1,-1 0-1,1 0 1,1 1-1,0-1 1,1 1-1,0 0 1,-1-1-1,0 1 1,0-1 10,-2 0 0,0-1 0,0 1 1,1 1-1,1 1 0,-1-1 1,-1-1-1,0 1 0,1-1 1,0 0-1,0 1 0,1 0 0,0 0 1,0-1-1,0 1 0,0 0 1,0 1-1,1-1 0,-2 0 1,1 0-1,-1 1 0,0-1 0,0 0 1,0 0-1,0 0 0,1-1 1,-1 0-1,1 0 0,0 1 1,0-1-135,-2 0 1,0 1 0,0-1 137,5-1 1,0-1 0,-1 2-1,-6 1 1,0 0 0,0 0-1,4-1 1,2-1 0,-1 0-1,-1 1 1,-1-1 0,1 1-1,-1-1 1,1 0 0,-1 1 0,1-1-1,0 1 1,0 0 11,0 1 0,1-1 0,-1 0 0,-3 0 0,-1-1 0,1 0 35,2 2 0,0 0 0,0 0 0,-4-2 0,0 0 0,1 1 0,3 0 0,1 0 0,1 1 0,-2-1 0,1 0 0,-1 0 0,-1 0 0,0 0 0,0 0 0,0 0 0,0 1 1,0-1-1,0 0 0,-1 0 0,0-1-20,2 1 1,0 0 0,0 0 0,-2 1 0,0 0 0,0 1 0,2-2-1,-1 1 1,1 0 0,-1 0 0,0 0 0,0 0 0,0 1 0,0-1 0,0 0-1,-1 0 1,-1 0 0,0-1 0,1 1 0,-1 0 0,1 0 0,-1-1 0,0 1-1,1 0-107,-1 0 1,1 0-1,0-1 1,1 0-1,1 1 1,-1-1 0,20 3-1,-2 0 1,-21-3-1,0 1 1,0-1 0,0 0-1,0-1 1,-1 1-1,22 0 1,-1 0-1,0 0 1,-1 0 0,-2 1-1,1-1 95,-1-1 1,0 0 0,1 0-1,-2 0 1,-3-1 0,-1 0 0,2 0-1,1 1 1,-1 0 0,0 1 0,-1 0-1,-1 0 1,-2 0 0,0 0-1,0 0 1,-1 0 37,3 0 0,1 0 0,-5 2 0,1 1 1,3-3-1,1 1 0,-4 0 0,1 1 0,0 0 1,0 0-1,1 0 0,0 1 0,1-1 0,-1 0 1,-1 0-1,-1 0-113,-2-1 1,1 1 0,6 1 0,1 1 0,-3-2 0,0 0 0,-1 1 0,0 0 0,-2 0 0,1 0 0,-1-2 0,-1 0 0,3 1 0,-1-1 0,-1 1 0,1-1-4,-3 2 0,1 0 1,0-2-1,0 1 0,-1 0 1,1 0-1,0 0 1,0 0-1,0 0 0,0 1 1,-3-1-1,0 0 1,-1 0-1,0 0 0,-2 0 1,1 0 58,1 1 0,0-1 0,-1-2 1,0 0-1,-1 1 0,-1 1 0,-1-1 1,0 1-1,-1-2 0,1 1 1,0 0-1,0 1 0,1-1 0,0 1 1,1 0-1,-1 0-251,0-1 0,-1 1 1,0 1-1,0 1 1,-2-2-1,1 0 1,1 2-1,1-1 256,0 1 0,2 1 0,1 0 0,1 1 0,0-1 0,-1 1 0,0 0 0,0-1 0</inkml:trace>
  <inkml:trace contextRef="#ctx0" brushRef="#br0" timeOffset="50">5333 4056 10261,'0'-6'690,"0"6"1,0 7 0,0 4-1,0 3-596,0 2 0,-4-1 0,-2 6 0,-1 1 0,-2 3 0,-2 5 0,-2 7 0,1 8 0,-2 4 0,-1 5 0,-1 1 0,0-1-797,3-5 0,0-9 582,1-2 0,-1-7 1,2-7-1,2-4 0,2-3 1,1-3-1,4-2-1064,0 1 1185,2-7 0,0-6 0,0-6 0</inkml:trace>
  <inkml:trace contextRef="#ctx0" brushRef="#br0" timeOffset="51">5122 4279 7851,'0'-8'1006,"-1"-1"1794,-3 0 0,2 2-2478,-2-2 1,4 8 0,4 1 0,5 7 0,2 5 0,1 4-499,0 0 0,2 8 0,1-1 64,2 4 1,4 5 0,-4 0 0,1 5-1,2 2 1,-2-2 0,1-3 0,-1-2-109,0-2 0,-2-5 0,-2-6 0,1-1 0,2-2 0,-2-4 0,0-2 0,0-4 0,2 1-1254,-2 0 0,-1-3 1474,-2 5 0,0-7 0,1 4 0</inkml:trace>
  <inkml:trace contextRef="#ctx0" brushRef="#br0" timeOffset="52">6871 6648 8137,'5'-7'223,"4"3"1,-2-2-1,1 1 1,1-1 0,3 1-1,0 2 1,2 1-144,2 2 0,-2 0 0,4 0 0,-2 0 1,2 0-1,2 0 0,0 2 0,1 1 1,-2 1-1,1-2-45,-1 0 1,2-2 0,2 0 0,-1 0 0,-1-2 0,-1 0 0,1-4 0,0-1 0,1-1-1,1 0 2,2 0 0,-2 1 0,-1-3 1,-1 2-1,1-1 0,3 3 1,3 1-1,0 4-99,0 1 1,-2 0 0,-1 0-1,0 0 1,0 0 0,-2 0-1,-1 0 1,-1 0 68,1 0 0,-3-4 0,0 0 0,-1 0 0,-1-1 0,-1 1 0,2 0 0,0 0 1,0 0 25,-3 1 1,-1-2 0,0 1 0,1-1 0,2 1-1,-2 0 1,-1 1 0,-2 2-39,0 1 0,1-1 0,-1-2 0,1-1 0,-1 1 0,0 2 0,1 1-56,-1 0-317,1 0 378,-7 0 0,5 0 0,-4 0 0</inkml:trace>
  <inkml:trace contextRef="#ctx0" brushRef="#br0" timeOffset="53">6970 8297 8185,'8'-4'362,"1"0"0,-5-2 0,4 4 0,2-3 0,2 1 0,3 0 1,2-1-1,-1-1-84,2 1 1,2-4 0,4 4-1,3-1 1,0 0 0,3 0 0,1 0-1,0 2 1,1-1-295,3-3 1,-4 1 0,2 0 0,2 0 0,1 1 0,1-1 0,0 1 0,0-3 0,-1 2-70,-3 3 1,2-3 0,-6 1 0,-2-1 0,-1 1 0,-1 2 0,0-2 0,0 1 0,-1-1 69,1 4 0,4-5 0,0 0 0,-1 0 0,-2 2 0,0 0 0,0 1 0,0 0-22,-2-1 1,-3 3 0,1-2 0,-3 3 0,-1 1-1,-3 0 1,-3 1-477,-3 3 0,0-1 0,-5 5-2523,-1 2 3036,-1-5 0,-2 6 0,0-4 0</inkml:trace>
  <inkml:trace contextRef="#ctx0" brushRef="#br0" timeOffset="54">7020 9438 8613,'5'-7'317,"2"-2"0,6 5 0,-1 1 0,2 0 0,2 0 0,5-1 1,2 0-1,4 0 0,0 0 0,3 0-123,2-2 1,1 5 0,4-5 0,2 2 0,2-1 0,5-1 0,3-1 0,4 0-1,1-1 1,-1 0-334,2-1 1,-5 5-1,1-4 1,-6 0-1,-2 1 1,-3 1 0,-3 2-1,-2 0 1,-4 1-1,1 2-160,0 1 1,-5 0 293,2 0 1,-7 0-1,-2 0 1,-1 0-1,-1 0 1,0 0-7,-3 0-178,-1 0 1,-2 0 0,-1 1 0,-1 2 0,-3 3-438,-2 0 1,-1-1 625,-4 3 0,6 0 0,1 5 0</inkml:trace>
  <inkml:trace contextRef="#ctx0" brushRef="#br0" timeOffset="55">7069 10703 8812,'-5'-7'576,"5"2"0,1 6 1,9 2-1,6 1-325,4-1 1,0-2 0,7-1 0,1 0 0,4 0 0,3 0 0,-1 0 0,3-1 0,0-2 0,5-2 185,1-2 0,-1 0-565,8-1 0,-3-3 0,6 4 1,-2-2-257,-1 1 1,-6 1 184,-2-1 0,0-2 102,0 6 1,-2-4-1,-6 4 1,-2 1-1,-2 2 1,-2-1-1,-2-1 1,-3-1-1,-1 2-29,-1 0 0,-6 2 0,2 0 0,-4 0 0,-2 2 0,-1 0 0,-2 2-366,2-1-1893,-5 4 2385,1 0 0,-6 5 0,0 1 0</inkml:trace>
  <inkml:trace contextRef="#ctx0" brushRef="#br0" timeOffset="56">7045 11919 8234,'0'-9'540,"1"2"1,3 2 0,4 2 0,3 2 127,2 1 0,6 0-514,6 0 1,1 0 0,7 0 0,3 0 0,3 0 0,2 0 0,0 0 0,2 0-1,2 0 1,5-2 406,4-2-376,2 3-2116,1-10 1814,-2 10 81,0-10 0,-5 5-139,-1-2 1,-1-2-47,-6 6 1,-4-4 157,0 4 1,-4-5 33,7 5 1,-8-1-24,-4 1 1,-2 2 28,-3-2 1,-4 3 0,-4 1 0,-2 0 1065,-2 0-1047,1 0 0,-1 0-1153,1 0 829,-7 0 0,0 5 328,-6 3 0,-6 3 0,0 2 0</inkml:trace>
  <inkml:trace contextRef="#ctx0" brushRef="#br0" timeOffset="57">7119 13084 8024,'0'-6'-102,"-4"-1"794,0 3 1,-6 2 72,2-2 1,5 3 0,7 1-562,11 0 0,13 0 1,5 0-1,4 0 0,4 0 1,5 0-1,2 0 0,3 0-173,3 0 0,2-2 0,6 0 0,0-3 0,0 1 0,-1-1 0,-3-2 1,-4-1-1,-3 1-444,-2 1 1,2-2 363,3 4 1,-8-4 0,-1 3-1,-6 1 1,-6 0 0,-4 0-1,-5 1 27,-3 2 0,1 1 0,-5 1 1,-2 2-1,-1 2 0,-2 2-214,0 3 0,-1-3 1,-1 0-1,-3 0 0,-2 0-1970,-2 2 2206,-1 2 0,-8 2 0,-1-1 0</inkml:trace>
  <inkml:trace contextRef="#ctx0" brushRef="#br0" timeOffset="58">7032 14213 8621,'-4'-8'0,"0"0"379,1-2 1,3 0-1,6 1 1,6 2-1,9 1 1,5 3 0,4 1-1,2-1-184,2-1 0,8 0 0,3 2 0,3 0 0,2-3 0,2 1 1,5 0-1,5 0 0,1 0 0,-1 0-236,-4 0 0,-3-5 1,-5 5-1,-1 0 1,0 0-1,-4-2 1,-3 1-1,-4-1 1,-1 4-81,1 0 1,-5 2 0,-2 0 0,0 0 0,-5 0 0,-3 0 0,-3 0 0,-3 0 0,-1 0 101,-3 0 1,-4 0 0,-1 0 0,2 2 0,-1 2-269,-1 4 1,-2-1 286,-6 1 0,-6 0 0,0 5 0</inkml:trace>
  <inkml:trace contextRef="#ctx0" brushRef="#br0" timeOffset="59">7280 15304 7890,'0'-12'1148,"2"4"0,3 1-892,7 1 1,2 2 0,8 4 0,4 0 0,6-1 0,5-2 0,6-1-1,7 1 1,5 2 46,1 1 0,5 0 0,-5-1-299,1-4 1,2 4-1,-5-3 1,1 1-1,2 0 1,-1-1-98,-5 1 1,0 1 0,-7-1-1,-1-1 1,-5 0 0,-4 0 0,-4-1-1,-4 3 1,-3 0-60,-2 2 1,-6-4-1,2 0 1,-3 1-217,-2 2 1,-6 1 0,-5 1 0,-5 2 367,-3 1 0,-7 6 0,-5-3 0</inkml:trace>
  <inkml:trace contextRef="#ctx0" brushRef="#br0" timeOffset="60">7280 15962 10154,'13'0'591,"0"0"1,4 0 0,4 0-1,3 0 1,5 0 0,6 0-542,5 0 1,5 0-1,9 0 1,2 0 0,2-2-1,-1 0 1,-1-2-1,-1 1 1,2 1 0,-2 2-373,0 0 1,0 0-1,-2 0 1,-1 0 0,-4 0-1,-6 0 1,-7 0-1,-3 0 1,-3 0-259,-6 0 0,1 0 623,-8 0 1,1 0-1,-5 0 1,1 0-1,-1-1 44,1-3-266,-1 3 1,-4-5 0,-2 6 178,-5 0 0,-4 0 0,-9 0 0</inkml:trace>
  <inkml:trace contextRef="#ctx0" brushRef="#br0" timeOffset="61">7541 16991 7995,'7'-1'-968,"-3"-3"858,-3-5 0,-1 3 1,-1-1 971,-3 1 1,1 2 1368,-6 4-2056,7 0 0,-2 0 1,9 0-1,8 0 1,9 0-1,9 0 1,9 1-6,3 4 1,13-4-1,0 3 1,3-3 0,4-1-1,2 0 1,1-1-1,0-2 1,-1-2-111,-4-2 0,-1 3 1,-7-5-1,-4 1 1,-3 0-1,-5 0 0,-4-1 1,-4 1-3,-2 0 1,-2 0 0,-5-3 0,0 1 0,-3 2-1,-5-1 1,-4 1 0,-2 1-334,-2 2 1,-3-4 0,1 4-3853,0-2 4127,-7 4 0,-6 3 0,-6 7 0</inkml:trace>
  <inkml:trace contextRef="#ctx0" brushRef="#br0" timeOffset="62">13184 3634 12314,'1'11'138,"3"-3"0,-2 3 0,2-3 1,-2 3-1,1 2 0,1-1 0,-1 2 1,-2 1-1,-1 2 0,0-1-28,0 2 0,0-3 0,0 6 0,0 0 44,0-2 0,0 4-127,0-2 1,0 4 96,0 4-94,0-3 1,0 4 0,0-3 0,0 0 0,0 2-1,0-1 1,0-2 0,0 0 0,0 2 82,0 0 0,0 7-39,0-2 0,2 4 1,1 3-1,1 3 15,-1 1 0,-2-3-23,-1 5 0,0-8-10,0 0 0,0 2 15,0-7-87,0 11 1,0-11 0,0 10-1,0-1 1,0 5 13,0 5 1,-1-1-42,-4 3 1,4-7 0,-3-3 0,2 0 0,2-1 0,0 2 0,-1 2 21,-3 4 0,3 6 0,-4-2 0,4 0 0,0 2 18,-3-1 0,2-8-70,-2 2 1,-1-3-36,0 2 1,-3 6 0,3 2 0,-1 1-1,1-2 1,0 1-67,0-1 1,2-7 80,-5 0 0,5-2 8,-1 3 1,1 5-1,1 3 1,-3 2-1,3 1 1,0-3 0,1-5 115,-3-2 0,2-1 0,-2 1 0,3 1 0,-1 4 68,-2 0 1,3 6 0,-3 3 0,1-5-63,-1-4 1,3-5 0,-5 0 0,2 2-1,0 5 1,0 6-126,1-29 1,0 0 0,2 26-1,-3 3 29,2-6 0,1-3 1,-2-1-1,-1 4 0,1 3 1,2 1-1,1 1 0,0 0-163,0-1 1,0 2 357,0-11 1,0 4 0,0-1 0,0 6 0,0 3 0,0 1 12,0 1 0,0-3 1,0-3-1,0 0 0,0 3 1,0 2-1,0 3 0,0 0-181,0-33 1,0 0-1,0 30 1,0-1-1,0-5 1,0 2-1,0 2 1,0 5-1,0 1-106,0 0 0,0-4 0,0-6 0,0-2 0,0 1 0,0 3 1,0 4-1,0 3 243,0 0 1,0-2 0,-2-6 0,0-2 0,-2 1 0,1 2-1,1 4 1,1 3-26,-1-34 0,0 1 1,1 32-1,-4-2 1,3-3-1,-1-1 1,-1 2-1,1 2 1,2 3-250,1 0 0,0-33 1,0-1-1,0 30 0,0-3 1,0-3-1,0 1 1,0 3-1,0 3 0,1 3 175,3-1 0,-2-6 1,2 2-1,-3-3 1,-1-2-1,0 5 1,0 5-1,0-34 1,0 1 146,0 34 1,-1-2 0,-2-7 0,-1-1 0,1 1 0,2 5 0,-1 2 0,1-33 0,0 1-153,-1 0 0,-1 0 1,-1 23-1,3 7 0,-2-4 1,-1-2-1,1 0 1,2 1-1,1 4-79,0 2 1,-2-2 0,0-2 0,-2-5 0,1-4 0,1 2 0,2 4 0,0 2 216,0 0 0,0 4 1,0-1-1,-1-5 1,-2-3-1,-1-2 0,1 3 1,2 4-98,1 4 1,-1-7 0,-2 3 0,-1-3 0,0-2 0,0-2 0,-1-3 0,1 1-170,-1-1 0,3 0 0,-2 6 0,3-3 0,-1-1 0,0 0 0,-2-3 0,1-4 118,1-6 1,-2 2-1,0 0 1,1 1 0,2 3-1,0 2 1,-2 3 0,-1 2 106,1-1 1,0-8 0,0-4 0,-1-2 0,2-2 0,-1 2 0,0 1 0,-2 2-127,-2 3 1,4-4-1,-3 3 1,2-1-1,0-3 1,0-2-1,0-1 1,0-1 0,0-3-91,-2-4 0,5 2 1,-3-1-1,2 0 0,1 2 1,-2 0-1,-1 2 0,1 2 173,2 1 0,-3-4 0,0 0 0,1 2 0,1-1 0,1-1 0,-2-4 0,-1-3 60,1-1 1,-2 0-1,1 0 1,1 0 0,0 1-1,0 1 1,-1 2 0,2-1-326,0-2 1,2 3 0,0 0 0,0-2-1,0 0 1,0-4 0,0-1 0,0-1 111,0 1 1,0-3 0,0 0 0,0 1 0,0-2-1,0 0 1,0-2 0,0 1 183,0-1 1,0 1-1,0-4 1,0 3 0,0 0-1,0 1 1,0-1 0,0 1-1,0-1-160,0 2 1,0-4 14,0 3 0,2 0 0,0 0 0,2-2 0,-1-1 0,-1-2-110,-2 1 1,0-1 161,0 1 1,1-5 0,2 0 0,1 2 0,-1 1-23,-2 1 0,3 1 0,0-1-232,-1 0 0,0-5 0,0-1 0,2-2 0,1 1 0,0 1 0,1-1-1856,3-2 0,1-1 2117,1-2 0,1 5 0,-1 2 0</inkml:trace>
  <inkml:trace contextRef="#ctx0" brushRef="#br0" timeOffset="63">14151 4155 8221,'1'-11'0,"2"1"0,1 2 896,-1-2 1,-2-1 0,-1-1-1,0 2-703,0 6 1,2 11 0,1 12 0,2 2 0,1 0 0,1-1 0,-1 1 0,3 0 0,-1 1-421,0 1 0,-5 2 0,2 0 0,0-1 0,-1 0 0,-1-3 0,-2-5 1,-1-2-68,0-2 1,0-3 439,0-1 1,-1-5 0,-2-1 0,-1-4-70,1-7 1,1-7 0,2-4 0,0 0 0,0-1 0,0-1-43,0-1 1,0-2-109,0 0 1,0-1 0,0-3 0,0-3 0,0-2 0,0-2 0,0-4-447,0-3 425,0-2 0,0 2 1,2 6-1,1 7 0,2 3 1,2 4 83,3 2 0,1 5 0,1 7 1,1 5-1,-1 3 0,0 1 1,1 0-1,-2 1-30,-3 3 0,3 5 1,-3 6-1,3 3 1,0 1-1,-2 4 0,-4 4-15,1 2 0,-5 0 0,3-5 0,-2 1 0,-4 0 1,-1-2-1,-2-2 0,-2-4 60,-3-4 1,3 0 0,-1-1-1,-1 1 1,-2-2 0,-2-3-426,1-4 1,-1 2 0,1-2 0,0-3 419,-1-4 0,1-4 0,-1-5 0</inkml:trace>
  <inkml:trace contextRef="#ctx0" brushRef="#br0" timeOffset="64">14746 3907 9112,'0'-13'1390,"0"1"1,-1 1-1214,-3 3 1,-3 2 0,-5 8 0,-2 2 0,-1 4-1,-2 3 1,1 3 0,-1 1 0,2 3 0,2 1-223,4 3 1,6 0 0,-1 0 0,3-2-1,1-3 1,1-1 0,3-3 0,4-2-1,5-2 1,2-5-174,1-3 1,1-1 0,-3 0-1,1-1 1,1-3 0,0-5 0,-3-2-1,-2-1-453,-2 0 1,0-1 521,-5 1 0,1-1 0,-5 1 0,0 0 0,0-2 0,-2-1-192,-2-2 0,1-1 247,-5 2 1,0 5 0,-5-3-1,1 1 1,1 4 0,1-1 127,2 3 1,4 2-35,-4 5 0,5 0 0,-3 0 0</inkml:trace>
  <inkml:trace contextRef="#ctx0" brushRef="#br0" timeOffset="65">14908 3932 10847,'1'12'392,"3"0"0,-2-3 0,3-1 0,1 2 0,2 1-5,3 1 1,1-5-412,1-3 0,-5-3 0,0-1 0,2 0 0,1 0 0,1-1-6,1-3 1,-5-2 0,-1-3 0,0 0 0,0 0-1,1-2 1,0 0 0,-1 1-446,-1 2 250,3 5 0,-6-2 0,4 6 0,0 2 0,-2 2 24,1 2 1,3-4 0,-2 2-1,2-1 1,-1 1 336,1-3 0,2 0 0,0-4 1,-1 0-1,-3-4 0,0 1 0,-2-2 1,2 0 154,0-3 1,-4 3-1,2-1 1,0-2 0,-1-1-1,-1-1 1,-1 0-395,2-1 0,-2 1 0,2-1 0,-3 0 0,-1-3 0,0 0 0,2 1 0,0 1 0,4 3-3408,1 3 2458,-4 2 0,3 6 1053,-1 0 0,1 6 0,7 1 0</inkml:trace>
  <inkml:trace contextRef="#ctx0" brushRef="#br0" timeOffset="66">15391 3857 10300,'9'0'669,"-1"0"0,1 0 0,3 0-459,0 0 0,0-5 1,1-2-1,-1-2 0,1 1 1,-1 0-1,0 0 0,1-1-168,-1 0 0,-1-2 0,-1 0 1,-2 2 1,-5 3 0,1 1 0,-4-1 0,-4-1 0,-4 2-3,-3 4 0,-2 1 0,-1 1 0,-1 2 0,-1 3 0,1 1 0,-1 2 0,3 2-184,0 2 1,-2-1-1,8 1 1,0 0-1,3 2 1,3 3 0,1 0-1,0 0-141,0-3 0,1 3 0,3-1 0,4-3 0,4-3 0,0-3 1,2 0-414,2-1 1,-2 0 0,4-4-1,-2 1 1,2-1 696,2-2 0,0-7 0,5 0 0</inkml:trace>
  <inkml:trace contextRef="#ctx0" brushRef="#br0" timeOffset="67">15825 3832 11094,'0'-5'2772,"2"5"-2684,2 7 0,-1 4 0,4 1 0,-2 1 1,-1-1-1,0 0 0,2 1 0,-1-1 1,1 1-642,-3-1 0,-1-4 436,3 0 0,-4 1 441,3 3 1,-3-10-1,-1-7 1,0-4-1,0-4 1,0 0 0,0-3-1,0-2-164,0-1 0,5-1 0,0-7 0,2 0 1,3-2-1,2 1 0,3 2 0,3 1 1,1 0-698,3 1 0,2 4 1,1 4-1,1 2 0,1 3 1,2 3-1,-1 4 0,-2 2-743,-1 2 0,-2 0 1,-1 0-1,-2 0 1280,-2 0 0,4 0 0,-3 0 0</inkml:trace>
  <inkml:trace contextRef="#ctx0" brushRef="#br0" timeOffset="68">5445 5668 8084,'7'5'2012,"-1"-3"0,-1 2-1591,3-3 0,-1-1 0,0-1 0,-1-2 0,1-2-344,3-2 1,-3 3-188,1-5 0,-4 1 0,3-4 1,0-1-1,0 1 0,1-2 1,1-1-1,-3-3 78,0-1 0,2 2 0,-4-2 0,0 0 0,1 1 0,-1 0 0,-2 3 675,0 1 1,-2 1 637,0 1-1326,0 5 64,0 2 1,0 6-1,0 3 1,0 4 0,0 3-1,0 2 1,0 1-1,0 2 1,0 5 0,0 2-72,0 2 1,0 5-1,0 3 1,0 3-1,0 1 1,0-1-1,0-1-230,0-2 0,0-6 1,0 2-1,0-4 1,0-4-1,0-3 0,0-2 1,0 1 221,0-2 0,1-3 0,2-2 0,1-2 0,-1 2 0,0 1 0,-1 1 0,3 1 133,-3-1 1,0 1-1,-1-2 1,2-2 0,1-1-1,-1 2-678,-2 1 192,-1-4-220,0-1 1,0-5 0,-1 2-2583,-3 1 3215,2 0 0,-9 1 0,4 2 0</inkml:trace>
  <inkml:trace contextRef="#ctx0" brushRef="#br0" timeOffset="69">5432 6152 7892,'-7'0'2419,"2"-2"0,6-1-2023,3-1 0,3 0 0,6 4 0,-1-1-206,0-3 0,2 2 1,1-3-1,2 1 0,-1-2 1,1 1-1,1-2 0,0 1 1,1-1-65,0 0 1,1 5 0,0-4 0,-2 2-1,-1-1 1,-1-1 0,1 0 0,-1 4-1,1-1-206,-2-1 0,-1 1 75,-2-5 1,1 5 0,-1-1 0,1 3-1,-1-1 1,0-1-345,1-1 1,-5 0-155,0 4 3,-5 0 0,1 0-1266,-8 0-1341,3 0 3107,-10 0 0,-2 0 0,-6 0 0</inkml:trace>
  <inkml:trace contextRef="#ctx0" brushRef="#br0" timeOffset="70">21642 3262 9585,'0'-8'1900,"0"-1"0,0 0-1754,0-2 1,4 2-1,2 1 1,-1-2-1,2-1 1,-1-1-1,-1 0 1,-1 1-1,0 1-698,1 2 1,-1-1-1,-4-3 1,0 0-624,0-1 1015,0 6 1,1 2 191,3 5 0,-1 0 1,5 0-1,2 0-204,1 0 185,1 0 0,1 0 0,-1 0 1,1-2 67,-1-2 0,0 3-2,1-3 0,-5 2 0,0 2 26,2 0 50,1 0 1,-4 6-1,-3 2 1,-3 3-1,-1 2 144,0-1 0,0 2-262,0 2 0,0 2 1,0 6-1,0-1 0,-1 5 1,-2 2-1,-2 4-21,-2 2 1,4-4 0,-2-2 0,0-2 0,1-2-1,2-3 1,0-1 0,1-2-354,-3-4 1,2-2 0,-2-2-1,3 1 1,1-1-3142,0 1 2014,0-1 1464,0-5 0,-6 4 0,-1-4 0</inkml:trace>
  <inkml:trace contextRef="#ctx0" brushRef="#br0" timeOffset="71">21741 3497 9561,'-11'-12'0,"4"1"0,7 1 518,7 2 1,6 5 0,2-2-1,3 1 1,1-2 0,4 1 0,4-2-1,3 1 1,0-1-408,1 1 0,2 1 1,-2-2-1,2 1 0,2 0 1,-5-1-112,-2 0 0,2-1 0,2-4 0</inkml:trace>
  <inkml:trace contextRef="#ctx0" brushRef="#br0" timeOffset="72">22858 3200 8722,'12'-4'889,"0"0"0,1 1 0,-1 0 1,1 0-811,-1-1 1,4 0 0,1 4 0,-2 0 0,-1 0 0,-2 0 0,1 0-4880,-1 0 4800,1 0 0,-1-6 0,0 0 0</inkml:trace>
  <inkml:trace contextRef="#ctx0" brushRef="#br0" timeOffset="73">22771 3398 8091,'-2'0'257,"4"-1"0,10-2 0,2-1 1,2 0-1,5 0 68,3 0 1,0-2 0,1 3 0,0-2-1,1-1 1,0 1 0,2 1 0,-2-1 0,2 1-1,-4 0 1,0 0-423,-3 0 97,-1 0 0,5-2 0,0-1 0</inkml:trace>
  <inkml:trace contextRef="#ctx0" brushRef="#br0" timeOffset="74">23651 2977 7897,'0'-13'1399,"0"1"0,2-1 0,2 2-1043,4 3 1,-2 4 0,-1 8 0,1 6 0,0 5-1,3 6 1,-2 2 0,0 2-452,-1 0 1,-1 4-136,3-1 0,-5 1 0,2-4 0,-1 0 0,2 0 0,-1 0 0,2-2 0,-1-2-25,-1-5 1,3-2 0,-2-3-1,-1-1 1,2-3 158,0-2 1,-3-5 191,5-4 1,-7-10 0,4 2 0,-1-3 0,2-2 0,2-1-79,-1-1 0,0 2-20,5-3 0,-1 5 0,2-2 0,1 3 0,1 2 1,0 1-36,-3 3 0,0-2 27,-1 6 1,1 0 0,-1 4 0,0 1 0,1 2 0,-2 2-115,-3 2 38,3 1 1,-5 5 0,2-1-1,-3 1 1,-1-1 0,1 0 47,-3 1 1,0-1 0,-2 1-1,-2-1 1,-2 0 0,-4-1-1,-3-1 1,-1-3-11,-1-2 0,-5 5 0,-2-3 0,-4 1 0,-1-1 0,1-1 0,-1-4 48,0 0 0,0 3 0,0 2 0</inkml:trace>
  <inkml:trace contextRef="#ctx0" brushRef="#br0" timeOffset="75">23837 3683 8991,'9'-4'1316,"-1"0"0,-4 0 1,3 3-919,-2-3 1,1 2-1,-3-1 1,2 6 0,1 5-1,-1 3-240,-2 2 0,0 1 0,-1 1-500,3 1 0,-1 2 1,-4-3-1,0 2 1,0-2-1,0-1-293,0-2 1,0 1 0,-2-2 617,-2-3 0,3-4 0,-3-8 0,2-4 0,2-3 68,0-2 0,2 1 1,0 0-1,3-1 0,-1-1 1,1-1-1,2-1 1,1-1-12,1-1 0,-1 4 1,4-2-1,1 2 1,-1 3-1,-1 1 1,-1 4-22,-2 0 0,-5 3 0,2 7 0,-1 5 0,1 2 0,-3 1 0,0 0-207,-2 1 0,0-1 0,0 2 0,0 1 0,0 2 0,-2-2 0,0-1-414,-3-2 1,1-4 669,4 1 1,0-8-1,2-1 1,2-7-1,4-4 1,3-1 0,2-1 126,-1 1 1,-1 0-1,-1-1 1,-2 1-1,2 1 1,1 1-169,1 2 0,-1 4 0,-1-3 0,-2 1 0,2 5 1,1 2-1,0 5 0,-2 1-140,0 2 1,-1 2 0,4 2-1,-1 0 1,-1 3 0,-3 0-1,-2-1-185,-2-1 1,3-1 0,-2-1 0,-2 0 0,0 1 297,-2-1 0,0 1 0,0-1 0</inkml:trace>
  <inkml:trace contextRef="#ctx0" brushRef="#br0" timeOffset="76">23391 3795 8583,'-6'-7'389,"-2"3"0,-3 3 0,-1 2 0,-2 2 0,-3 2 0,-2 1 0,-2 1-394,1 0 1,3-5 0,-2 4 0,0-2 0,1 2 0,0-1 0,3 1-1066,1-4 1,7 1 1069,3 1 0,2-2 0,2 3 0</inkml:trace>
  <inkml:trace contextRef="#ctx0" brushRef="#br0" timeOffset="77">23366 4006 8322,'-12'0'480,"-1"0"0,1 0 1,-1 0-1,1 0 0,-2 1 1,-1 2-538,-1 1 0,-2 2 0,2-4 0,-1 3 0,-1-1 1,0 0 56,3 0 0,-5 6 0,1-3 0</inkml:trace>
  <inkml:trace contextRef="#ctx0" brushRef="#br0" timeOffset="78">22027 3795 7916,'1'-7'467,"3"3"0,-8 3 0,0 1 0,-6 1 0,-2 3 0,-1 4 0,0 4 0,-3 1-342,0 4 0,-2-2 0,3 6 1,-2 1-1,2 1 0,1 2 1,2 0-1,1 0 0,1-1 1,3 0-531,2-4 0,1 3 330,4-7 1,0 1-1,0-5 1,1-1 0,3-3-1,5-2 1,2-2-116,1 0 0,2 0 1,1-4-1,1 0 1,0 0-1,-3-1 1,0-2-1,-2-2 0,-2-1 36,0 1 1,-2-5 0,1 2-1,-4-3 1,-3-2 0,-2 1 0,-2-1 62,-1 1 0,-6 0 1,2-1-1,-4 2 1,-3 3-1,-2 2 0,2 2 1,1 0-15,2 1 1,-1 2 0,1 2 0,0 3 0,1 5 104,2 2 0,-2 1 0,4 1 0</inkml:trace>
  <inkml:trace contextRef="#ctx0" brushRef="#br0" timeOffset="79">22225 3832 7951,'0'-8'788,"0"0"0,0 6 1,0 2-1,-1 7 1,-2 4-1,-1 3-696,1 3 0,2-2 0,-1 5 1,-1 1-1,-1 0 0,2-2 0,0 0-176,2 1 0,-1-5 109,-3 1 1,2-2-1,-2-1 1,4-1-408,4 0 246,3 1 0,6-6 0,0-3 1,4-3-1,2-1-188,1 0 0,-3 0 0,-4-1 1,-1-2-1,-1-2 0,-1-1 1,-2-1-1,2 0 324,1-2 0,-4-2 0,-2-2 0</inkml:trace>
  <inkml:trace contextRef="#ctx0" brushRef="#br0" timeOffset="80">22361 3956 10676,'-6'6'262,"1"2"0,4 5 1,0 2-1,-2 3 1,-1 1-1,0 2 0,-1-1-369,1 1 1,-4-5 0,4 4 0,1-2 0,2-3 0,1-1 106,0-2 0,5 0 0,2 1 0</inkml:trace>
  <inkml:trace contextRef="#ctx0" brushRef="#br0" timeOffset="81">22585 3870 7810,'1'-7'757,"2"1"344,1 1 0,-1 3 0,-7-2-840,-5 3 0,0 6 0,0 4 0,5 2 0,3 1 0,1 0 1,0 1-1,1-1 0,3 1-131,5-1 0,2 0-428,1 1 1,0-1 0,1-1-1,-1-1 1,1-2 0,-2 2 157,-3 1 1,2-3 0,-6 0 0,-1 2 0,-3 0 0,-3-1 91,-1 0 1,-2-5 0,2 3-1,-4-1 1,-3 0 0,-2-1-548,1-2 1,-1-1 0,1-2-1,0 0 1,-1 0 594,1 0 0,-1-6 0,1-1 0</inkml:trace>
  <inkml:trace contextRef="#ctx0" brushRef="#br0" timeOffset="82">22560 3882 8613,'19'-11'0,"-2"1"560,-4 2 0,0 4 0,-1-3 0,1 0 1,-1 0-338,0-2 1,5 2 0,1 0 0,1 0 0,2 1-1,0-1 1,-1 2 0,2-2 0,2 0 0,1-1-1,-1 0-2242,1-1 2019,-6 7 0,10-9 0,-2 4 0</inkml:trace>
  <inkml:trace contextRef="#ctx0" brushRef="#br0" timeOffset="83">14474 5432 12053,'1'-12'0,"2"-1"0,1 1 86,-1 0 1,-2-1 0,0 1 0,2-1 0,1 1 0,-1 0 0,-2-1 0,-1 1 0,0-1 108,0 1 0,0 0-539,0-1 302,0 6 0,0 3-17,0 8 1,0-1 0,2 4 0,2-2 0,4-2 58,3-1 1,2-4 0,-1-1 0,0-1 0,1 0 0,-1-1 12,1-4 0,-1 3 0,0-1 0,2 0 0,1 1 0,2-1 0,-2 0 0,-1-1 0,-2 0 186,1 0 1,-2 4 0,-2-3 0,0 1-1,-1 2 1,0 0 1219,0 0-1229,-5 0-196,3 4 0,-6 1 1,0 3 54,0 4 0,0 3 0,0 2 0,0-1 0,0 1 1,0 0-1,-2 3-100,-2 0 1,1 6 0,-4 0 0,2 7-1,1 7 1,0 7 0,-2 2 0,1 3-622,-1-1 0,1-10 586,0 1 1,4-9-1,-3-2 1,3-3 0,1-5-1,0-1 111,0-3 1,0-1-93,0-2 0,0-4 1,0 1-1,0 0 218,0 2 0,0-2-168,0-1 0,-5-4 0,1 4-1430,2 2 355,0-5 1,2 2 0,-1-4 1091,-3 1 0,-3 0 0,-6-4 0</inkml:trace>
  <inkml:trace contextRef="#ctx0" brushRef="#br0" timeOffset="84">14474 5779 8677,'-7'-5'1061,"3"2"1,9-4 0,7 2 386,8 2 0,3-2 0,2-1-1292,0-1 1,8 0 0,1-2 0,-1 0 0,0 0 0,-1-2 0,1-2 0,0 1-301,0-1 0,-4 1 1,3 0-1,0-1 1,-1-1-1,2 1 0,-1-2 1,-3 2-1,-3 1-1239,-1 2 1,0 0 453,0-2 0,-6 4 0,-3 1 1,-2 1 928,-1 4 0,-1-5 0,0 0 0</inkml:trace>
  <inkml:trace contextRef="#ctx0" brushRef="#br0" timeOffset="85">2902 4291 7995,'0'-8'365,"0"0"1,0-2 0,0-1-137,0-1 0,-1 1 1,-2 1-1,-2 3 1,-1 0-1,-1 0 1,0-1-1,-4 1 0,-3 2 1,-2 0-1,-1 1 1,1 2-156,-1 0 0,-1 2 0,3 2 0,-3 2 0,0 4 1,0 3-1,5 3 0,2 2 0,4 5 0,1 2 1,3 4-1,2 0 0,1 2 0,0-1-531,0-2 0,6-5 389,2-1 0,4-5 1,3 0-1,2-3 1,0-6-1,-1 0 1,1-3-1,-1-2 1,1-2-1,-1-3 1,-1-5-1,-1-2 34,-1-1 0,3-5 1,1-1-1,-2 0 0,-1-1 1,-2 0-1,0-2 0,1 1 1,-2-1-1,-2 0-36,0 2 1,-7-3 0,3 5 0,-4 2 0,-1 1 869,0 2-668,0 5 1,-1 7-1,-2 8 1,-1 3-1,1 3 1,2 3 177,1 3 1,-5 4-439,1 1 1,0 1 0,4 1 0,2 2 0,0-1 0,4-3 0,-1-3-294,1-2 0,3-4 0,0 0 0,2-4 0,1-2 421,1-2 0,-1-5 0,0 3 0</inkml:trace>
  <inkml:trace contextRef="#ctx0" brushRef="#br0" timeOffset="86">3349 4539 8573,'-2'-11'453,"-2"3"1,3 4 0,-3 8 0,1 4 0,0 3 0,-1 2 0,0 0 0,0 3 0,-2 2 0,1-1-370,-1 1 0,2-1 0,4-5 1,1 1-1,4-2 0,1-2-270,1 0 1,6-7 0,-2 3 0,4-4-1,0-1 1,-1 0 0,-2 0 0,1-1-1,-1-4 1,0-2 0,-1-1 0,-1 0 0,-2-2-1,2-1 1,0-1 185,-2-1 0,3-4 0,-4-3 0</inkml:trace>
  <inkml:trace contextRef="#ctx0" brushRef="#br0" timeOffset="87">3435 4204 11409,'-24'0'0,"0"0"0,4 0 0,3 0 0,3 0 0,2-1 2368,-1-3 0,8 4-2368,5 0 0,11 0 0,8 5 0</inkml:trace>
  <inkml:trace contextRef="#ctx0" brushRef="#br0" timeOffset="88">13729 7169 7964,'-8'-6'746,"0"-2"0,5 1 0,-1-1 0,4-2 0,4-1-540,4-1 1,2 3-1,1 1 1,0 0 0,3-1-1,1 1 1,3-1 0,1-1-1,2 0 1,-2 2-438,-1-2 0,4-1 1,-3 0-1,2 2 1,-2 2-1,-1 1 0,-3 2 59,-1-1 0,-3 5 0,-2 0 0,-7 5 1,-3 5 380,-3 2 0,-6-1 0,2 10 0,-3 1 0,-2 3 0,1 4 0,0 4 0,-1 3 0,1 1-318,-1 0 0,1-1 0,0-2 0,-1-2 0,2-2 0,2-4 0,2-2 0,1-5 0,2 0-715,-1 1 0,3-5 0,-2 1 0,1-2 0,0-1-1170,-1-1 1994,0-5 0,-1 4 0,-2-4 0</inkml:trace>
  <inkml:trace contextRef="#ctx0" brushRef="#br0" timeOffset="89">13754 7417 8549,'-12'-6'1506,"5"3"1,4-4-1342,6 2 1,4 1-1,5 4 1,2-2-1,1 0 1,3-2 0,1 1-1,3 1 1,2 1-1,1-2 1,-1-1-871,1 1 0,4-2 0,0-1 1,0 1 704,1-1 0,-3-3 0,3 2 0</inkml:trace>
  <inkml:trace contextRef="#ctx0" brushRef="#br0" timeOffset="90">14548 7181 8471,'0'-12'572,"-1"6"0,-4 6 0,-3 8 0,-3 7 0,-1 6 0,-2 3-579,-3 0 1,4 1 0,-5 0-1,1 0 1,1 0 0,0-2-1,3-1 1,0-3 0,1-1 0,1-1-1790,3 1 0,-2-9 1796,6 4 0,-6-4 0,3 4 0</inkml:trace>
  <inkml:trace contextRef="#ctx0" brushRef="#br0" timeOffset="91">14325 7330 9662,'0'-10'542,"0"6"1,4 5-1,1 12 1,1-1 0,1 1-1,-2-1 1,2 0 0,0 1-838,3-1 0,1 1 1,1-2-1,1-2 1,-1 0-1,0 0 1,1 1-1,-1-1 295,1 0 0,-1-6 0,0 2 0</inkml:trace>
  <inkml:trace contextRef="#ctx0" brushRef="#br0" timeOffset="92">14771 7032 8720,'-5'-1'897,"5"-2"0,7-3 0,5 1 0,3-2-650,2 0 0,3 4 1,-2-2-1,0 1 0,1-2 1,-1 1-1,0-1-394,-3 3 1,-1-2-1,-1 1 1,-1 1 0,-1 3-1,-3 4 85,-4 4 0,-2 4 0,-4 1 0,-2 2 0,-4 5 0,-3 2 0,-1 5 0,-1 4 0,1 3 351,-1 2-429,1 1 0,0-4 0,1-1 1,1-2-1,3-4 0,0-2 1,2-5-444,-1-1 1,2-1 259,4-5 0,0-4 1,0 1-1,-1-1 1,-2 0-2191,-1 0 2513,-6-5 0,9 3 0,-5-6 0</inkml:trace>
  <inkml:trace contextRef="#ctx0" brushRef="#br0" timeOffset="93">14746 7342 9973,'6'-7'557,"-3"2"0,6 3 0,4 0 0,2-2 0,1-1-487,2 0 1,0 3 0,4-3 0,-1 1 0,1 0-1,1 0 1,2-1 0,0 1 0,0 0 0,0 0-1,-1 0-70,1 1 0,6-4 0,0 0 0</inkml:trace>
  <inkml:trace contextRef="#ctx0" brushRef="#br0" timeOffset="94">15329 7293 8924,'6'-7'1289,"2"1"0,3 2 0,2 0 0,-1 0-1137,0-2 1,5 4 0,1-5-1,1 0 1,3 1 0,2-1 0,0 2-1,1-1 1,-1 4 0,-4 0-153,-3 2 0,2-5 0,0-2 0</inkml:trace>
  <inkml:trace contextRef="#ctx0" brushRef="#br0" timeOffset="95">15379 7491 9190,'-6'7'1282,"6"-3"1,7-3 0,6-2-1160,3-3 0,4 1 0,4-4 1,1 0-1,1 2 0,2-2 1,2 0-1,2-1-123,2 1 0,2-4 0,1 4 0</inkml:trace>
  <inkml:trace contextRef="#ctx0" brushRef="#br0" timeOffset="96">16235 7355 8026,'0'-13'-136,"0"1"1,4-1 0,0 1 0,0 0-1,0-1 1,2 1 0,-1-1 0,1 1-1,-2 0 264,1-1 1,-3 4 0,2-3 0,-3-1 0,-1-1 0,0 0 0,2 2 1415,2-1 1,-3 5-1,3 0 2192,-2-2-3651,-2 5 0,0 6 1,-2 10-1,-2 6 0,-3 3 1,-1 5-1,0 3 1,-1-1-92,3-1 1,-5-1-1,4 0 1,0-2-1,3-2 1,2-4-1,2-4 1,0 0-355,0-1 1,10-5 0,2-1 0,3-2 0,3 0-1,2-1 1,0-2 0,1-1 0,1 0-122,1 0 0,2-4 1,0-2-1,-1 1 1,-2-2-1,-2 1 1,1 0 480,-2-1 0,5-2 0,-5-3 0</inkml:trace>
  <inkml:trace contextRef="#ctx0" brushRef="#br0" timeOffset="97">16483 7317 8137,'-7'-5'4071,"1"3"-3771,1-3 1,3 6-1,-2 3 1,3 5 0,1 2-1,0 3 1,0 1 0,-1 3-101,-4 1 1,4 2 0,-4 3 0,0 1 0,0 0 0,-1 0 0,1-2 0,1-1-2009,-2-1 0,5-6 1,-3 2 1807,2-4 0,8-6 0,1-1 0</inkml:trace>
  <inkml:trace contextRef="#ctx0" brushRef="#br0" timeOffset="98">16867 7231 7767,'0'-13'526,"0"5"0,0 0 0,2-2 0,0-1-163,2-1 0,1-1 0,-5 1 0,0-1 0,-2 2 0,-2 3 0,-4 4 1,-3 3-1,-3 1-91,-3 0 1,2 5-1,-4 5 1,0 5-1,1 4 1,-1 3 0,1 0-1,1 2-434,6-2 1,-1-2 0,5 1 0,0-4 0,3-4 0,4 0 0,4-2 0,4-3 0,3-4-200,2-2 1,3-2-1,1 0 1,-1 0 0,1-2-1,-1-1 1,-1-2 0,1-2-1,-1-3 195,1-1 1,1-1-1,-5 0 1,1-1 0,-1 1-1,-1-2 1,-1-1-1,-2-3 498,2-1 0,-4 3 1,1 0-1,-1 2 1,-3 2 207,-2-1 1,-2 13 0,-2 7 0,-1 8 0,0 5 0,-2 2 0,-1 3-1,0 2-488,3 2 0,-1 1 0,1-2 0,-1 1 1,1-2-1,0 0 0,1-4 0,2-1-405,1-1 0,0-5 1,0 4-1,0-3 0,1-1 1,2-3-1,1 0-1082,-1-1 0,4-1 1435,1-2 0,3-4 0,2-5 0</inkml:trace>
  <inkml:trace contextRef="#ctx0" brushRef="#br0" timeOffset="99">17921 7082 7963,'0'-9'224,"0"1"0,-1 0 141,-3 1 1,1 0-1,-5 4 1,-3-1 0,-3 2-1,-2 0 1,0 4-1,1 3 1,-1 6 0,-4 7-96,1 5 1,-3 1 0,5 8 0,2-1 0,2 1 0,0 2 0,2 1 0,1-1 0,4-2-288,0-2 0,2-1 0,4-4 1,0 0-1,1 0 0,2-2 1,3-2-1,0-5 0,4-2-507,1-2 0,3-3 0,1-2 1,3-2-1,0-2 0,1-3 0,1-6 524,2-6 0,1-6 0,2-7 0</inkml:trace>
  <inkml:trace contextRef="#ctx0" brushRef="#br0" timeOffset="100">18058 7280 8199,'-7'2'1336,"3"2"0,2 4-1019,2 3 1,0 1-1,0 1 1,0-1 0,0 1-1,0-1 1,-1 0 0,-2 1-1,-1-1 20,1 1 0,2-1-882,1 0 0,0-6 0,1-6 0,4-6 0,1-2 0,3 0 0,-1-2 331,2-1 0,1-1 0,1-1 0,-1 1 0,-1 1 1,-2 1-1,2 3 345,1 2 0,-4 2 0,-3 7 0,-3 5 0,-1 2 0,0 1 0,0 0 1,0 1 0,0-1 0,0 1 0,0-1-124,0 0 1,1-5-1,4-4 1,1-6-1,3-4 57,-1 1 1,0-6 0,5 4 0,-2-3 0,-2-1 0,0-1-1,0 2 1,1 2 96,-2 0 0,3 3 0,-3-3 0,2 7-237,-2 4 0,-2 5 1,-6 6-1,0-1 1,0 0-1,0 1 1,1-1-1,2 1-185,1-1 1,4 0 0,-2-1 0,1-1 0,2-3 0,2 0 0,2-2 259,-1 1 0,6-7 0,1-6 0</inkml:trace>
  <inkml:trace contextRef="#ctx0" brushRef="#br0" timeOffset="101">18628 7355 8923,'-11'1'636,"2"2"0,0 2 0,1 2 1,0 1-314,0-1 0,1 4 0,-3-2 0,2 2 1,0 1-1,1 0 0,4-1 0,6-2-629,5-5 1,-1-3 0,1-1-83,2 0 1,5-1 0,1-2-1,0-2 1,-3-2 0,0-2 26,-1 3 0,-4-4 0,-1 4 0,0-1 1,-1-2-1,-1-2 306,-2-2 1,-3 2 0,-4 3 0,-4 4-138,-3 3 0,2 1 0,2 1 192,2 3 0,1-3 0,4 5 0</inkml:trace>
  <inkml:trace contextRef="#ctx0" brushRef="#br0" timeOffset="102">19013 7367 9059,'-7'-6'663,"-4"5"1,3-3 0,-3 3 0,-2 1-457,1 0 0,-5 1 0,-1 3 1,0 4-1,-1 3 0,1 2 1,0-1-1,3 1 0,3-1 1,2 0-238,2 1 1,5-5 0,-1 0-1,4 1 1,4-2 0,6-3 0,3-3-1,4-1 1,-2 0-100,-1 0 1,3-5-1,-1-4 1,1-2-1,-1-1 1,2-1-1,0 0 1,0-3 32,-3 0 0,3-2 1,-2 3-1,1-3 1,0-1-1,-1-5 0,-1-2 1,-1-4 61,-2-2 1,1 0 0,-1-2 0,-1 1 0,-2 1 0,-4 3 0,-1 4 0,0 3 452,-1 3 1,-3 1-1,-3 6 1,-2 1 0,-2 2-1,-3 7-184,-1 4 0,0 11 0,2 9 1,0 5-1,1 8 0,0 5 1,-1 5-1,1 2-505,1-1 0,-2-4 1,5-4-1,1-4 1,1-4-1,2-5 1,0-3-1,2-1-1223,2 0 1,3-6 1492,5 1 0,6-2 0,1-2 0</inkml:trace>
  <inkml:trace contextRef="#ctx0" brushRef="#br0" timeOffset="103">19757 7082 8034,'0'-13'1472,"0"1"1,-1 2-1079,-4 6 0,-1 6 0,-7 11 0,-1 5 0,-1 6 0,-1 3 0,-1 2 0,1 1-324,-1 4 1,-5 0 0,3 0 0,-2-2-1,2 0 1,1-2 0,4 0 0,3-2-1,4-3 1,2-3-448,2-1 0,3-6 1,4 0-1,4-4 0,3-4 1,2-2-1,-1-2 4,0-2 0,1-1 0,1-1 0,1-3 0,1-4 0,0-3 0,-3-2 0,0 1 1,-1-2 198,1-2 1,-5 2 0,-1-4 0,-2 1 0,-2 1 0,-2 1 0,-1 1-43,0 1 0,-5 7 631,-3 1 1,-5 4-1,-2 1 1,-2 0-1,1 0 1,-1 0 109,1 0 0,-1 4-935,5 0 0,1 2 1,3-2 409,3 4 0,4-2 0,1-1 0</inkml:trace>
  <inkml:trace contextRef="#ctx0" brushRef="#br0" timeOffset="104">20067 7218 8684,'-4'-12'4934,"0"-1"-4590,0 6 1,4 3 0,0 8-1,0 5 1,-2 2 0,-1 1 0,-1 1-1,2-1 1,-1 2-195,-1 2 0,1-2 1,-4 3-1,2-4 1,2 1-1,1 1 1,2 2-1,0-2-460,0-1 1,5-2-1,0 1 1,3-2 0,5-2-1,2-2 1,1 0 0,1-1-263,-1-1 1,7-1 0,-4-4-1,0 0 1,-1 0 0,-1 0-1,-1-1 1,-1-2-285,-1-1 0,-2-4 0,1 2 0,-1-1 856,1-2 0,-1-2 0,0-2 0</inkml:trace>
  <inkml:trace contextRef="#ctx0" brushRef="#br0" timeOffset="105">20203 7355 9992,'-12'-2'4104,"0"-2"-3870,5 3 1,1 1 0,6 8-1,0 3 1,0 1 0,0 1 0,0-1-1,0 1-448,0-1 1,0 0-1,0 1 1,0 1 0,0 1-1,0 1 1,0-1 0,0-1 213,0-1 0,6-6 0,1-2 0</inkml:trace>
  <inkml:trace contextRef="#ctx0" brushRef="#br0" timeOffset="106">20538 7243 8008,'-12'0'538,"-1"0"1,5 0 0,0 0-1,-2 0 1,-1 1 0,0 3 1746,3 5 0,1 2-2225,3 1 0,3 1 1,-4-1-1,5 2 1,6 1-1,4 1 1,2 0-470,-1-3 0,-1 0 0,2-2 0,-1-2 0,-1 0 0,-3 0 0,-2 2-122,-2 2 1,-3-5-1,-6-1 1,-5 0 0,-5-2-1,-3 2 1,-2-1-1,0 1 293,1 0 1,3-5-1,-2 2 1,1-1 0,3 0-1,1 1 238,1-1 0,1-7 0,0-3 0</inkml:trace>
  <inkml:trace contextRef="#ctx0" brushRef="#br0" timeOffset="107">20327 7293 7976,'9'-9'615,"-1"1"1,3-2-60,4-1 1,-1 3 0,4 0-1,0-2 1,2 1 0,4-1-513,1 2 1,4-1-1,0-2 1,-1 2-1,1 2 1,2 1 0,-1 2-1,2 0 1,-2 0-1,-1 1 1,-4 2-1,-5 1-3749,-2 0 3705,4 0 0,-8 0 0,4 0 0</inkml:trace>
  <inkml:trace contextRef="#ctx0" brushRef="#br0" timeOffset="108">20910 6908 9625,'13'-8'0,"1"1"0,1 1 859,1 4 0,5 0 1,-3 2-1,0 2 1,1 2-1,-1 5-434,0 7 1,0 4 0,-3 9 0,1 4 0,0 6 0,-3 4 0,0 3 0,-2 1-1,-3 0 1,-4-3 0,-4-2-729,-4-4 0,-4-5 0,-7-1 0,-5-2 0,-2-1 1,-5 0-1,-5 0 0,-5-1-1698,-3-2 0,-7-3 0,3-1 2001,0-1 0,-4 0 0,4 3 0</inkml:trace>
  <inkml:trace contextRef="#ctx0" brushRef="#br0" timeOffset="109">13556 8272 7810,'0'-12'1853,"1"5"-1601,3 3 0,-4 4 1,0 3-1,-5 2 1,-4 2-1,3 3 1,-1 2-1,0 3 1,-1 2-75,1-2 0,-3-1-308,6-2 0,0 1 1,4-1-1,0 0 0,0 1 1,0-1-1,1-1-40,3-3 1,3 2 0,4-4 0,-1-1 0,-2 1 0,2-2 0,1 0 0,1 0-170,1-1 1,0-2 0,4-1 0,2 0 0,0 0 0,-2 0 338,-3 0 0,-2-5 0,1-2 0</inkml:trace>
  <inkml:trace contextRef="#ctx0" brushRef="#br0" timeOffset="110">13705 8396 11521,'-5'13'42,"1"-1"1,0 1-1,4-1 1,0 0-1,-1 2 1,-2 1-489,-1 2 0,0 1 0,4-3 0,0 1 0,0 0 446,0-3 0,0 0 0,0-1 0</inkml:trace>
  <inkml:trace contextRef="#ctx0" brushRef="#br0" timeOffset="111">13990 8297 8042,'-13'-5'219,"5"2"1,0-4-1,-2 1-32,-1 4 1,-1-4 0,-1 2-1,1 3 1,0 2 0,1 5-1,1-1 1,2 2 0,-1 0-1,1 3-57,0 1 1,4 1 0,-3 0-1,1 1 1,4-1 0,0 1 0,2-1-407,0 0 0,2-5 0,0-1 0,4-2 0,1 0 109,2-1 1,2-2-1,2-2 1,-1-2-1,-1-2 1,-1-1-1,-2-1 128,2 0 1,-3 0 0,1-2 0,0 0 0,1 0 0,-1-1 0,0 1 0,-1 0 698,-3 0 1,2-2-445,-2-2 0,0 8 0,-4 5 0,-2 7 0,0 4 0,-2 1 0,1 0 0,1 2-108,2 3 1,0-2-250,0 6 1,-1-5-1,-2 5 1,-1-1-1,1 1 1,2 0-488,1 1 1,-4-3 251,0 2 1,0-5 0,2 4-1,0-1 376,-3 0 0,-4-4 0,2 3 0</inkml:trace>
  <inkml:trace contextRef="#ctx0" brushRef="#br0" timeOffset="112">14126 8285 9120,'4'-13'0,"2"2"0,1 3 213,2 4 1,-2 4 0,0 4 0,0 4 0,0 3 0,1 2-1,1-1 1,-1 2 0,1 1 0,2 2 0,1-1-379,-4 2 0,1-3 0,-4 5 0,-3-1 0,0 0 0,-2 3 0,0 2 0,-3 0 0,-4 3 0,-7 0-1481,-4 2 1,-6 4 1645,-5-4 0,-11 6 0,1-4 0</inkml:trace>
  <inkml:trace contextRef="#ctx0" brushRef="#br0" timeOffset="113">13469 8136 8247,'-8'-4'0,"-1"0"0,0 1 0,-2 2 347,-2 1 1,1 0-1,-2 0 1,-1 1-1,-2 3 1,1 6-1,-1 5 1,1 6 0,1 2-198,1 2 1,3 1 0,3 1 0,2 4 0,2-1 0,0 0 0,1-2 0,3-3 0,4-3-449,4-1 1,5-6 0,2 1-1,3-2 1,1-2 0,3 1-1,2-1 1,1 1 0,1-2 297,3-3 0,-3 3 0,4-4 0</inkml:trace>
  <inkml:trace contextRef="#ctx0" brushRef="#br0" timeOffset="114">14622 8198 8424,'-1'-10'521,"-3"5"1,-4 8 0,-3 5 0,-3 6 0,-1 1-230,-2 3 0,1-3 0,3 5 0,1 3 1,1 0-1,2 2 0,5 0 0,3-1-622,1 1 1,0-4 0,0 0 157,0 1 1,1-3-1,2 0 1,3-1-1,0-3 1,4-1 0,1-2-1578,2 1 1,-1-1 1748,0 1 0,6-1 0,2 0 0</inkml:trace>
  <inkml:trace contextRef="#ctx0" brushRef="#br0" timeOffset="115">14808 8347 8225,'0'-13'571,"0"6"1,-1 3-1,-2 8 1,-1 6 0,0 4-1,0 2 1,0 0-452,1-3 1,-3 0-1,2-1 1,2 1-1,0-1-313,2 0 1,6-3 101,2-1 0,-1-5 0,1 1 0,2-3 1,1-1-123,1 0 1,1 0 152,-1 0 1,0 0 0,1 0 0,-1 0 0,-1-1 0,-1-2-1,-2-1-533,2 1 1,1-2 592,1 1 0,1-6 0,-1 3 0</inkml:trace>
  <inkml:trace contextRef="#ctx0" brushRef="#br0" timeOffset="116">14945 8396 8202,'0'-12'3382,"0"5"-3207,0 2 0,0 6 0,0 3 1,0 4-1,0 3 0,0 2-235,0-1 1,0 1 0,0-1 0,0 0 0,0 1 0,0-1 0,0 1 0,0-1-1621,0 0 1,-4 1 1679,0-1 0,-1 1 0,5-1 0</inkml:trace>
  <inkml:trace contextRef="#ctx0" brushRef="#br0" timeOffset="117">15304 8384 6987,'5'-12'0,"-1"-1"658,-1 1 1,-2 4 0,-2-1 0,-4 0 0,-3-1-479,-3 2 0,-1 2 0,-1 6 0,1 0 1,-1 0-1,1 2 0,0 0 0,-1 4-146,1 1 1,-1 5-1,1 5 1,0-2-1,1-1 1,2-2 0,5 0-1,3 1-266,1-1 1,1 1 0,3-2 0,5-3 0,2-4 0,1-3 125,0-1 0,-3 0 1,-1-1-1,2-2 0,-1-2 1,1-1 158,-2 1 0,-4-4 0,3 4 0,0-1 0,-1 0 0,1-1 0,-2-3 556,1-1 0,2 3-378,-4-1 0,0 8 0,-4 1 1,0 7-1,0 5 0,0 4-343,0 0 0,0 1 0,0-4 0,0 3 0,0 1 0,0 1 0,0 2 0,0-2-957,0-1 0,0 0 0,0-3 1,0 1 1068,0 1 0,6 7 0,0-4 0</inkml:trace>
  <inkml:trace contextRef="#ctx0" brushRef="#br0" timeOffset="118">15441 8260 8074,'0'-12'0,"-1"1"611,-4 2 0,5 4 0,0 5 1,7 1-1,6 5-424,3 6 0,4 2 0,4 6 0,1 1 0,0 0 0,0-2 0,0 2 0,-1 1 1,1 4-1,0-1-217,0-3 1,-2 1-1,-4-2 1,-6 2-1,-8 2 1,-3 0-1,-4 0 1,-2 1-1,-5 2-844,-7 1 1,0-1 714,-9-3 0,7-4 0,-7-2 0,3-1 0,2-3 0,0-1 159,2-2 0,-4 1 0,3-1 0</inkml:trace>
  <inkml:trace contextRef="#ctx0" brushRef="#br0" timeOffset="119">15949 8508 9348,'6'-7'632,"1"-3"1,5 5 0,1-1 0,-1 1-1,0 2 1,2 0 0,1 1-404,2-2 0,1-2 0,-3 3 0,3-1 0,1 0 0,3 0 0,0 0 0,-1 1 0,-5 2 0,-2 1-1991,-1 0 568,-1 0 0,0 0 1194,1 0 0,-6 0 0,-2 0 0</inkml:trace>
  <inkml:trace contextRef="#ctx0" brushRef="#br0" timeOffset="120">15974 8731 8705,'13'-4'1105,"-1"-1"1,0-1 0,2-1-751,3 0 1,-3 3 0,3-3 0,0 0-1,1 2 1,1-1 0,3 2 0,0-1-1,0-2 1,-2 0 0,-1 1-683,0 1 1,-2 2 326,3-5 0,1 0 0,4-5 0</inkml:trace>
  <inkml:trace contextRef="#ctx0" brushRef="#br0" timeOffset="121">16855 8322 8417,'8'-12'0,"-1"-1"0,0 2 0,-2 1 621,1 2 0,-1 4 0,-2-4 1,1-2-1,0 1 0,1-1-385,-1 2 1,0 6 0,-4 2 0,0 7 0,0 4 0,-2 3 0,0 1 0,-4 3 0,-1 1 0,-1 3-339,1 2 1,-4-4 0,4 1 0,-1 0 0,1-2 0,0-1 0,2-1 0,-1-1 0,3-1 0,2-1 0,1-2 0,0 1-49,0-1 1,5 1 0,4-1 0,3-1-1,3-3 1,2-2 0,-1-2-4,2 0 0,-3 0 1,5-4-1,-1 0 1,-1 0-1,1-1 1,1-2-1,0-2-754,0-2 1,2 3 0,-5-3 906,3 1 0,-5-3 0,3 2 0</inkml:trace>
  <inkml:trace contextRef="#ctx0" brushRef="#br0" timeOffset="122">17115 8434 7116,'0'-13'3243,"0"6"0,0 3-3164,0 8 1,0 3 0,-1 6 0,-2-1 0,-1 0 0,0 1-1,0 1-120,0 2 1,-2 3 0,3 6-1,-2 0 1,-1-2 0,1-1 0,1-2-1,-1-1 1,1-1 0,2 0-200,0-3 0,1-1 0,-2-2 0,-1 1 1,1-1-1,2 0-102,1 1 1,0-5 0,-2-1-572,-2-1 1,3-4 912,-3-6 0,8-8 0,3-8 0</inkml:trace>
  <inkml:trace contextRef="#ctx0" brushRef="#br0" timeOffset="123">17686 8297 8186,'1'-8'149,"2"0"0,2-1 0,1 1 746,-1 0 0,-2 5 1,-7-1-1,-4 4-670,-3 4 1,-3 7 0,-1 7 0,-2 0 0,2 1 0,1 1 0,2 2 0,0 1 0,-1 2 0,2 0-7,3-1 1,-2 5-367,6 0 1,0 4 0,4-4 0,0-1 0,0-2 0,0-3 0,0 0 0,1-4-252,3-1 0,3-2 0,6-5 0,-1-2 0,1-5 0,-1-3 0,0-1 311,1 0 1,-1-1 0,1-2 0,-1-3 0,0 0 0,1-4 0,-1-1-24,1-2 0,-2 1 0,-2 0 0,-2-2 1,-1-1-1,-4-2 0,0 2 123,-2 1 0,-2 3 1,-2 2-1,-4 2 1,-3 1-1,-3 3 1,-1 2-1,-3 1 1,0 0 36,0 0 1,0 4 0,3 2 0,-1 1 0,1 2 0,2 2-1544,5 2 1493,-3-6 0,15 4 0,-3-5 0</inkml:trace>
  <inkml:trace contextRef="#ctx0" brushRef="#br0" timeOffset="124">18157 8334 8639,'0'-12'0,"0"0"0,0-1 1251,0 1 1,0 3 0,-1 3-965,-3 0 0,1 3 1,-6 7-1,0 5 1,-2 3-1,-2 3 1,1 3-1,0 2 0,-1 2 1,1 1 140,-1 2 1,2 1-607,3 3 0,-2-2 1,6 5-1,2 0 1,0-2-1,2 0 1,0-2-1,2-2-170,2-1 1,3-6-1,5-2 1,0-3-1,1-3 1,-1-2 0,1-2-1,-1-1 312,0-4 1,2 0-1,1-2 1,2 0 0,-2 0-1,-1-2 1,0 0-1,1-4-102,1-1 1,2-1 0,-3-4-1,2-1 1,-2 1 0,-1-1-1,-3 1 1,-1 0 139,-2-1 0,-5 1 0,-1 1 0,-4 1 0,-7 3 0,-2 2 1,-3 2 255,-2 2 1,-3 1-1,-6 0 1,0 1-1,0 3 1,0 3-1,2 1 1,2 1-1,5 0-339,2 2 0,3-2 81,3-1 0,-3 0 0,4 4 0</inkml:trace>
  <inkml:trace contextRef="#ctx0" brushRef="#br0" timeOffset="125">19211 8384 8009,'0'-8'404,"0"-1"0,-1 7 0,-3-2 1,-5 2-1,-2 2 0,-1 0 0,0 2 1,-1 2-1,1 4-99,-1 3 0,1 6 1,0 0-1,-1 3 1,2 3-1,2 5 0,2 6 1,0 6-1,1 4-218,1 0 0,1 3 1,4-5-298,0-3 1,0-1 0,1-5 0,3-6 0,3-5 0,1-5 0,1-5 107,0-3 0,2 0 0,2-5 0,-1-1 0,0 0 0,1 0 0,-1 1-370,1-1 0,-1-3 1,0-3-1,1-3 472,-1-1 0,1-1 0,-1-4 0</inkml:trace>
  <inkml:trace contextRef="#ctx0" brushRef="#br0" timeOffset="126">19372 8582 8314,'0'-12'1048,"2"0"0,2 1-681,4 2 1,-2 9 0,-2 9-1,-1 3 1,-1 5 0,3 2-1,-3 1 1,0 1 0,-2 1-1,0 0 1,0 0-74,0-1 1,0-6 0,0 2 0,0-4-616,0 0 0,1-6 1,3-4-1,3-6 1,1-6-1,1-2 1,0-1 39,2 0 0,-2-5 1,-1-1-1,0 0 1,0-1-1,-1 1 1,0 0 154,0 3 0,-4 5 0,2 3 1,-1 3 202,1 6 1,-1 5 0,-4 8 0,0 1-1,0 1 1,1-1 0,2 1 0,1-2-200,-1-1 0,-2-6 0,0-1 1,2 0-1,3-2 170,1 1 0,1-3 0,4-7 0,1-5 1,-2-2-1,-2 0 11,0 3 1,-2-3 0,2 3 0,-1-3 0,1-2-1,-1 1 1,0-1-61,2 1 1,-3 5-1,0 4 1,-2 6 0,-2 5-1,-2 3-228,-1 2 1,2 5 0,0 1-1,3 2 1,-3-2 0,0-1 0,-2-3-1,0 0-639,0 2 1,4-3-1,0 2 868,-1-2 0,4-2 0,0 1 0</inkml:trace>
  <inkml:trace contextRef="#ctx0" brushRef="#br0" timeOffset="127">19955 8657 8821,'-12'1'0,"0"3"0,-1 5 382,1 2 1,3 1-1,3 0 1,0 2 0,3 1-1,2 2 1,1-2 0,1-3-1,3-2-308,5-2 0,2-5 0,1 1 0,1-2 1,-1-2-1,0 0 0,1 0 0,-1-2 0,1 0 1,-2-4-236,-3-1 0,2-1 0,-5-5 0,1 1 0,-1 0 0,-2-2 0,-2-1 0,-1-2-360,0 2 0,0 5 460,0 2 1,-5 4 0,-4-3 0,-2 3-111,-1 5 0,5 5 171,3 6 0,3 1 0,1-1 0</inkml:trace>
  <inkml:trace contextRef="#ctx0" brushRef="#br0" timeOffset="128">20365 8682 10417,'-13'-4'0,"1"-2"0,-1 0 0,1 1 0,0 2 0,-1 2 0,1 1 501,-1 0 0,1 5 0,0 4 0,-1 2 0,1 1 0,-1 2 0,2 1 0,2 2 0,2-2-470,1-2 0,2 0 0,6-1 0,2-1 0,4-2 1,3-5-1,3-3-345,2-1 0,-2-1 1,4-3-1,-1-5 1,-1-2-1,1-3 1,-1-1 231,1-1 0,3-6 1,-2 2-1,0 0 0,0-1 1,-3-1-1,-1-1 0,-2-4 1,1 0-1,-1-2 56,1 1 1,-5 2 0,-1 1 0,-2-1 0,-2 0 0,-2 0 0,-1 4 213,0 3 0,-1-2 1,-3 4-1,-4 4 1,-3 3-1,-2 7 140,1 6 0,1 5 1,1 9-1,3 3 1,0 5-1,2 3 1,-1 3-1,4 4-495,0 3 0,4 8 1,2 1-1,4 2 1,2 2-1,-1-4 1,0-3-1,0-4-344,2-1 1,0-9-1,-1-4 1,-2-5-1,2-3 1,1-4-1,0-3 1,-1-4-661,-2-2 0,0-1 1171,4-4 0,6 0 0,2 0 0</inkml:trace>
  <inkml:trace contextRef="#ctx0" brushRef="#br0" timeOffset="129">21258 8421 8157,'4'-12'0,"0"-1"0,0 1 576,2 0 1,-5 3-1,3 1 1,-1 0 0,0 0-147,1-1 0,-6 6 1,-6 1-1,-3 6 1,-1 8-1,-1 6 1,-1 4-1,-1 2 0,-1 2 397,1 0 1,1 10-828,1 1 1,1 9 0,1-1 0,1 3 0,2 0 0,0-2 0,1-6-1488,3-6 1317,2-3 0,2-8 0,2-2 0,2-6 1,4-4-1,3-4 0,2-2 0,-1-2-176,0-2 0,1-1 0,-1 0 1,1-1-1,-1-2 0,0-2 0,1-2 152,-1-3 0,-4-1 1,-1-1-1,0-2 1,-1-1-1,-1-2 0,-2 1 1,-2-1 10,-1 1 0,-1 1 0,-3 5 0,-4 3 0,-3 2 1,-2 2-1,1 1 0,-2 2 398,-3 0 0,4 0 0,-4 0 1,3 0-1,2 0 0,0 2 1,1 2-216,2 4 0,4-2 0,5-1 0</inkml:trace>
  <inkml:trace contextRef="#ctx0" brushRef="#br0" timeOffset="130">21543 8558 8502,'0'-13'6939,"0"1"-6697,0 5 1,-6 7-1,-2 8 1,-3 5-1,0 2 1,1 4-1,4 3 1,0 4-148,3 0 1,2 1 0,1-3 0,1 1 0,5-1 0,5-4 0,5-3 0,2-3 0,2-2-514,-1 0 1,-3-3 0,4-2 0,-1-2 0,-1-2 0,1-2 0,-1-1 0,0 0-471,-3 0 1,0-1 0,0-2 0,2-2 0,-2-1 887,-1 1 0,4-11 0,1 3 0</inkml:trace>
  <inkml:trace contextRef="#ctx0" brushRef="#br0" timeOffset="131">21741 8694 9501,'-12'0'0,"0"0"0,-1 0 0,2 1 3899,3 4-3743,2 1 1,5 7-1,-2-1 1,-1 2-1,1 1 1,2 3-1,1 0 1,0 1 0,0-1-1,0 2-349,0-1 1,0-4-1,0 3 1,0-2-1,0 1 1,0-2-1,1-2 193,3-5 0,3 3 0,6-4 0</inkml:trace>
  <inkml:trace contextRef="#ctx0" brushRef="#br0" timeOffset="132">22089 8533 8667,'-20'0'0,"4"0"1094,2 0 1,2 0-1,-1 0 1,1 0 0,1 1 1723,2 3-2817,-2 3 1,10 10-1,-3 1 1,4 1-1,4 3 1,6 1-1,3 4 1,4 0-1,0 2-392,0-1 0,-4-4 0,1-1 0,-6-4 0,-1-1 0,-2-3 1,-1-1-1,-5-2 0,-6-1 0,-4-3 0,-1-2 0,-2-2 0,-1 0 1,-3-1-1,0-2 0,-1-1 0,1 0 21,0 0 1,1 0-1,5 0 1,0-1-1,1-3 370,2-4 0,-2-4 0,4 0 0</inkml:trace>
  <inkml:trace contextRef="#ctx0" brushRef="#br0" timeOffset="133">21940 8570 8117,'5'-12'374,"4"1"1,6 1 0,1 2 0,-1-1 0,1 1 119,0 0 0,3 4 0,8-3 1,0 1-1,2 4 0,-1-1 0,-1 0 1,1-1-954,1 1 1,-2 2 0,-5 1 0,-1 0 458,1 0 0,7-6 0,3-1 0</inkml:trace>
  <inkml:trace contextRef="#ctx0" brushRef="#br0" timeOffset="134">22597 8148 8135,'0'-12'713,"1"5"0,4 3 0,3 3 0,3 1 0,1 1 0,1 4-310,-1 8 0,0 2 1,2 8-1,0 5 1,1 2-1,-2 5 1,-1 2-1,-4 3 1,-1 1-1,-4 1-530,-2 0 0,-8 4 1,-4 5-1,-5 0 1,-3-3-1,-3-1 0,-3-3 1,-4-4-1,-4-4 1,-3-5-326,-1 0 0,1-6 0,1-6 0,2-1 0,0-3 0,0-1 0,1-3 0,1-2 452,-1 0 0,5-1 0,-4 4 0</inkml:trace>
  <inkml:trace contextRef="#ctx0" brushRef="#br0" timeOffset="135">6313 9785 8235,'0'-12'316,"-2"7"1,0 5 0,-2 6 0,-1 7 0,0 2-1,-2 3 1,-1 1 0,-1 3-92,0 2 0,-1-1 0,1-1 0,2-3 0,0 1 1,1-2-1,1 1 0,2-1 0,2 0 0,1-3 0,0-1-36,0-2-259,0 1 0,0-5 0,1 0 0,3 2 0,4-1 1,3 1-1,3-3 15,3-2 0,-4 0 0,5-5 1,-1 0-1,1 0 0,0 0 0,1 0 1,-1 0-165,0 0 1,3 0 0,-5 0 0,1-2 0,-1-1 0,1-1 0,-2 1-466,-1 2 0,-2-3 0,-1-2 684,-3 0 0,-2-3 0,-6-3 0</inkml:trace>
  <inkml:trace contextRef="#ctx0" brushRef="#br0" timeOffset="136">6474 10021 8078,'0'-12'3947,"0"5"-3824,0 1 1,-1 16-1,-2 2 1,-3 3-1,-1 3 1,-1 3-1,0 3 1,0 0-76,-2 1 0,3-1 0,0-2 0,2-3 1,2-1-1,2-3 0,1-1 0,0-2 0,0 1-563,0-1 1,0-4 0,0 0 0,0 2 0,0 1 0,0 2-3073,0-1 3587,0 0 0,0 1 0,0-1 0</inkml:trace>
  <inkml:trace contextRef="#ctx0" brushRef="#br0" timeOffset="137">6933 9674 11743,'-6'16'0,"0"2"228,-1 2 0,-4 2 0,2 5 0,0 3 0,-1 2 1,2 1-1,-2 0 0,0-1 0,1 0-224,1-1 0,5-4 0,-1-3 1,2-6-1,2-4 0,0-1 1,2-2-1,2-2-85,4-1 0,3-5 1,1 1-1,1-2 1,-1-2-1,1 0 1,-1 0-4,1 0 0,-1-4-130,0-1 0,-3-3 0,-1 3 0,1-2 0,3-3 0,0 0 1,-1 1-156,-3 1 0,-1 1 1,-4-3-1,1 2 0,-1-2 1,-3 0-1,-4 2 338,-5 4 1,-2-1 0,-1 0 0,0 3-1,-1 0 1,1 2 0,-2 0 184,-3 0 1,5 2 0,-2 0 0,5 4 0,-1 1 0,0 2 0,1 1 0,2 0-228,1-2 0,2-4 73,4 4 0,0-5 0,0 3 0</inkml:trace>
  <inkml:trace contextRef="#ctx0" brushRef="#br0" timeOffset="138">7503 9674 8334,'0'-13'1308,"0"5"1,-1 1-830,-3 2 1,-3 1 0,-5 4 0,-1 1 0,1 3 0,-1 4 0,1 5-318,0 3 0,1 4 1,1 4-1,2 3 0,-1 2 1,1 4-1,0 2 0,0 1 1,-1 0-428,1 1 1,5-9 0,-1 2 0,3-6 0,1-4 0,0 0 0,0-4 109,0-2 1,5-7 0,4-3-1,2-3 1,1-1 0,0 0 0,1-1-1,-1-3 49,1-4 0,-1-2 0,0 0 0,1 2 0,-1-2 0,1-1 0,-1-1 0,0-1 0,-1 1-122,-2 0 0,0-1 0,-5 1 0,-2 1 235,-5 3 1,-5 1 0,-7 4 0,-2-1 0,1 1 0,-2 2 0,-2 2 0,0 2-97,-1 1 1,2 6 0,-3-2 0,2 2 0,3-1 0,1-1 88,3 2 0,0 1 0,1 1 0</inkml:trace>
  <inkml:trace contextRef="#ctx0" brushRef="#br0" timeOffset="139">5259 9984 8983,'6'-6'596,"0"-2"0,-2-3 1,0-1-1,0 1 1,1 0-501,-1-2 0,1 4 0,-2-8 1,2 3-1,1 2 0,-1-1 1,-2 1-1,-1 0-50,-2-1 0,0 5 67,0 0 1,0 6-1,0 2 1,0 9-376,0 6 0,-5 4 136,1 6 1,0 0 0,3-1 0,-2 1 0,-1 0 0,1 0 0,2 0 0,1-2-109,0-2 1,0 1-1,0-6 1,0 0-1,1-3 1,2 0-1,1-1-1040,-1 1 0,2-1 1274,-1 0 0,6-5 0,-3-1 0</inkml:trace>
  <inkml:trace contextRef="#ctx0" brushRef="#br0" timeOffset="140">5469 9711 8257,'7'-5'0,"-1"-2"0,-2-2 375,0 1 0,2 4 1,-2-3-1,4 2 1,3 2-1,1 3 0,1 4 117,-1 4 1,1 7-495,-1 2 0,0 5 0,1-1 1,-1 2-1,-1 3 0,-1 2 0,-3 2-131,-2 2 1,-1-5 0,-4 4 0,-1-2 0,-3 0 0,-4-2 0,-5-1 0,-2-1-108,-1 0 0,-11 1 0,3 2 1,-3 1-1,0-2 0,-1-1 1,-2-1-1,0 0 0,-2-2-1886,0-2 2126,5-3 0,-9-6 0,4 1 0</inkml:trace>
  <inkml:trace contextRef="#ctx0" brushRef="#br0" timeOffset="141">5147 9723 8258,'0'-12'0,"0"0"296,0-1 0,0 1 0,-1 1 0,-2 1 0,-3 3-62,-1 2 0,-1 2 1,-4 7-1,-1 4 0,0 5 1,-3 3-1,-1 6 0,-3 6 1,-2 5-109,-1 3 1,-2 5-1,0 3 1,2 2 0,2 1-1,4-3 1,4-2 0,2 1-1,2 1-409,5 3 1,8-4 0,6-2 0,5-2 0,7-3 0,6-3 282,5-4 0,3-3 0,1-1 0</inkml:trace>
  <inkml:trace contextRef="#ctx0" brushRef="#br0" timeOffset="142">6201 9587 8248,'0'-8'132,"-1"-1"0,-3 1 272,-5 1 0,-2 2 0,-1 5 0,0 0 0,-1 1 0,-1 3 1,-1 5-1,-1 2 0,-1 4-231,-1 5 1,3 2 0,-4 13-1,1 5 1,3 7 0,2 6-1,4 4 1,2 1 0,1-3-1,4-4-919,0-4 0,4-2 0,2 4 416,4-4 0,4-4 1,5-8-1,2-4 1,2-2-1,-1-4 1,1-2-1622,-2-5 1951,5-2 0,1-2 0,6 1 0</inkml:trace>
  <inkml:trace contextRef="#ctx0" brushRef="#br0" timeOffset="143">7813 9537 9606,'-6'-5'468,"1"4"1,10-2-1,4 6 1,5 5 0,3 4-1,-1 5 1,2 3 0,1 5-287,1 4 0,-2 4 1,-6 9-1,-1 4 0,-3 7 1,-4 3-1,-2 1 0,-5-2 1,-7 0-1,-9 2 0,-10 2-789,12-28 1,-2 0 0,-17 24 0,14-25 0,-1 1-1,0-3 1,0-1 0,-21 21 0,3-7 606,2-6 0,2-5 0,0-5 0</inkml:trace>
  <inkml:trace contextRef="#ctx0" brushRef="#br0" timeOffset="144">8520 10033 8228,'6'-6'210,"-1"-1"0,5 4 0,-2-1 0,2 1 0,2 0 0,4 1 0,1-3 0,3 3 0,2-1 0,1 0 0,1-1-52,-4 1 0,2 1 0,-4-1 1,0-1-1,0 1 0,-3 1 1,-1 1-1,-2-2-3824,1-1 3666,-1 0 0,1 10 0,-1 0 0</inkml:trace>
  <inkml:trace contextRef="#ctx0" brushRef="#br0" timeOffset="145">8570 10207 8412,'12'0'564,"2"0"1,1 0-1,3 0 1,2-1-215,2-3 1,1 2-1,2-3 1,-2 1-1,-1-2 1,-2 1-1,-1-1 1,-1 3-1,0 2 72,-3 1 1,-1-4-190,-2 0 1,0 0 0,1 4-234,-1 0 0,6-6 0,1-1 0</inkml:trace>
  <inkml:trace contextRef="#ctx0" brushRef="#br0" timeOffset="146">9438 9785 8789,'-5'-6'815,"3"1"1,-3 10-575,-1 3 1,4 7 0,-5 3-1,1 1 1,2 3 0,0 0-1,0 0 1,1-1 0,2 0-172,1-2 0,0-1 0,0-6 0,1 1 0,2-1 0,2 0 0,2 0 0,3-4 1,1-3-1,3-1-139,2 1 0,-2-1 1,4-4-1,-2 0 1,1 0-1,-1 0 1,1 0-1,-1 0 1,1 0-344,1 0 1,-4-4 0,4-2 0,-2 1 0,1-2 0,-2 1 0,-1 1 0,-2 0-2652,0 0 3063,-5 4 0,4-10 0,-4 4 0</inkml:trace>
  <inkml:trace contextRef="#ctx0" brushRef="#br0" timeOffset="147">9612 9909 8496,'0'-12'2637,"-2"5"-2438,-2 3 0,3 4 0,-3 4 1,2 4-1,2 3 0,0 3 0,0 1 1,0 3-1,0 0 0,0 2 1,0-3-134,0 1 0,5 4 1,-1-2-1,0-1 1,0-1-1,0-2 1,-1 1-1,-2-2 1,-1-1-1,2-2-376,2 1 1,-3-5-3825,3 0 4134,-2 1 0,3 3 0,2 0 0</inkml:trace>
  <inkml:trace contextRef="#ctx0" brushRef="#br0" timeOffset="148">10145 9624 8267,'-5'-11'504,"-4"3"1,-2 4-113,-1 2 0,4 4 1,-1 2-1,-2 6 1,-2 6-1,-4 9 1,3 7-1,3 3 0,3 4-293,-2 2 0,3 3 0,1 5 0,-1-2 0,1-5 0,-1-2 0,2-5 0,-1-4-299,3-3 0,2-7 1,2-5-1,4-2 1,3-3-1,3-3 0,1-4 193,1-2 1,-1-2 0,0-2 0,2-2 0,1-4 0,2-3 0,-2-1 0,-1-1-198,-2 1 0,1-1 1,-1 1-1,-1 0 1,-1-1-1,-3 1 1,-2-1-1,-2 1 1,-2-1-51,-1 1 0,-1 1 0,-3 3 0,-6 4 1,-4 2-1,-4 2 0,1 0 217,-1 0 0,-3 2 0,4 0 0,2 4 0,1 1 0,2 1 0,1 0 0,3 1-1372,4 0 1409,2-3 0,2 5 0,0-4 0</inkml:trace>
  <inkml:trace contextRef="#ctx0" brushRef="#br0" timeOffset="149">10567 9637 8231,'-7'-13'2739,"-4"1"-2407,3-1 1,-3 7-1,-2 1 1,2 5 0,2 5-1,0 3 1,1 4-1,0 6 1,-1 6 0,0 4-233,-2 4 1,3 3-1,1 5 1,0 2-1,0 1 1,-1 0-1,-1-5 1,2-2-1,1-4-519,-1-2 1,4-5 0,-1-6 0,2-1 0,4-4 0,2-3 0,4-4 407,3-2 1,2 0 0,-1-7 0,0-1 0,1-2 0,-1-1 0,1-1 0,-1 1-31,0-4 0,1-1 0,-1 0 1,1 1-1,-1 2 0,0-2 1,1-1-1,-2-1-157,-3-1 0,2 1 0,-6 0 0,-1-1 0,-3 2 0,-5 3 256,-3 4 1,-3-2-1,-3 2 1,-1 1 0,-3 3-1,-1 5 1,-3 1 0,-1 3-273,-2-1 1,0 0 0,2 5 213,2-1 0,-3 6 0,5 1 0</inkml:trace>
  <inkml:trace contextRef="#ctx0" brushRef="#br0" timeOffset="150">13357 9947 7998,'0'-9'1484,"0"1"1,2 4 0,2-3 0,4 2-1363,3 2 1,-3 1 0,1 2-1,0 0 1,2 0 0,2 0 0,-1 0-1,2 0 1,1 0 0,3 0 0,0-1-903,0-3 0,0 3 1,-3-4-1,1 3 1,0-1-1,-3-1 1,-2 0 779,-2-2 0,2-1 0,-4-5 0</inkml:trace>
  <inkml:trace contextRef="#ctx0" brushRef="#br0" timeOffset="151">13841 9637 8652,'0'-6'968,"0"6"0,0 10 0,0 8 0,0 1-871,0 3 1,0 3-1,0 2 1,0 2-1,0 0 1,0 0-1,0 0 120,0-1 0,0-2 0,0-3-919,0-2 1,0 1 0,0-5 0,0-2 0,0-2 701,0 0 0,6-1 0,0 1 0</inkml:trace>
  <inkml:trace contextRef="#ctx0" brushRef="#br0" timeOffset="152">14114 9649 8199,'-6'0'2344,"6"0"-1639,7 0 1,4 0-1,2-1-650,-1-3 1,5 2 0,1-2-1,-1 1 1,3 0 0,-2-1 0,0 2-1,-3-1 1,-1 0-247,-2-1 0,-4 0 0,0 4 0,1 1 1,-2 3-1,-3 5 0,-4 2 112,-4 1 1,1 6 0,-5 1 0,-2 3-1,0 2 1,1 3 0,0 2 0,0 2 1,-2-4 0,0 2 1,1-3-1,3-2 1,2-2-1,2-3 1,0-2-1,0-4-713,-1 0 0,0-1 0,3-1 790,-3-3 0,2 3 0,-3-4 0</inkml:trace>
  <inkml:trace contextRef="#ctx0" brushRef="#br0" timeOffset="153">14139 9885 9094,'0'-13'0,"0"1"0,1 1 0,3 3 0,4 2 663,3 1 1,2 3-1,-1-2 1,1 3-1,-1 1 1,0 0-1,1 0-715,-1 0 0,1 0 0,-1 0 1,1 0-1,-1 0 0,0 0 52,1 0 0,5-6 0,1-1 0</inkml:trace>
  <inkml:trace contextRef="#ctx0" brushRef="#br0" timeOffset="154">14672 9674 8518,'0'-13'2266,"-1"2"-477,-4 3-1724,-1 3 0,-7 5 0,1 0 0,-1 0 0,1 1 0,-2 3 0,-1 4 0,-2 3 0,4 2-11,3-1 0,-1 1 0,4-1 0,0 0 1,3 1-1,3-1-228,1 1 0,1-6 113,3-3 0,3-3 1,6-1-1,-1-1 1,-1-3-1,-1-3 1,-2-2-232,2 1 1,1 0-1,1-5 1,0 1-1,-1 0 1,-1 1-177,-2 2 0,-4 0 568,5 5 1,-7 1 0,3 7-1,-4 4 1,-1 5 0,0 2-1,0 3 1,0 0-130,0 0 0,0 2 0,0-2 0,0 0 0,0 1 0,0-1 0,0 0 0,1-3-1065,3-1 1,-1-3 1093,6-3 0,-7 3 0,4-4 0</inkml:trace>
  <inkml:trace contextRef="#ctx0" brushRef="#br0" timeOffset="155">14858 9451 8917,'1'-6'2489,"4"6"-2270,3 7 0,-1 5 1,1 4-1,2 1 1,1 3-1,1 2 1,0 3-1,1 4 1,-2 6-1,-3 7 0,-4 6-709,-2 3 0,-4-3 0,-2 6 0,-6-5 0,-5-3 0,-5-5 0,-4-3 0,-2-4 0,-2-1 490,0 1 0,-1 2 0,-2 2 0,0-1 0</inkml:trace>
  <inkml:trace contextRef="#ctx0" brushRef="#br0" timeOffset="156">13481 9575 9617,'-12'0'0,"0"0"0,-2 0 0,-1 0 0,-3 0 0,-2 2 0,-2 5 0,-1 7 254,-2 4 0,0 4 1,2 7-1,1 5 1,4 6-1,3 6 1,5 1-1,3-2 1,4-4-1,3-2 1,6-3-373,6-3 1,8-1 0,7-5-1,5 2 1,4-1 0,6-1 117,5 2 0,3-3 0,0 5 0</inkml:trace>
  <inkml:trace contextRef="#ctx0" brushRef="#br0" timeOffset="157">15342 9587 9216,'-4'-8'0,"-2"1"424,-1 1 1,3 2-1,-4 6 1,-2 2-1,-1 5 1,-3 7-1,-1 6 1,-3 5-1,0 6 1,0 4-123,3 5 1,1 5 0,2 4-1,1-3 1,3-1 0,4-5 0,5-3-1,7-6 1,9-3 285,5-2 0,3-6-4673,-1-1 4085,7-6 0,0-3 0,7-6 0</inkml:trace>
  <inkml:trace contextRef="#ctx0" brushRef="#br0" timeOffset="158">15503 9971 7983,'-7'0'466,"3"-4"0,8 0 0,4 1 0,5 2 0,2 1 0,3 0 1,0 0 643,0 0 0,2 0 1,-2 0-1386,1 0 0,-3 0 0,0-1 0,-1-2 1,1-1-1,0 1-2576,-1 2 2851,-1-5 0,-2-1 0,1-5 0</inkml:trace>
  <inkml:trace contextRef="#ctx0" brushRef="#br0" timeOffset="159">15925 9674 12104,'0'14'551,"0"2"0,0 5 0,0 2 0,0 3-510,0 3 0,4-1 1,0 4-1,-1-1 0,-2 0 1,-1-1-1,0-2 1,0-2-1,0-3-2913,0-2 1,0-3 2871,0-6 0,0 1 0,0-1 0</inkml:trace>
  <inkml:trace contextRef="#ctx0" brushRef="#br0" timeOffset="160">16197 9748 8335,'2'-8'3540,"2"0"1,3 5-3543,5-1 0,1 2 1,-1 1-1,0-2 1,2-1-1,1 1 1,2 1-1,-2-1-401,-1-1 1,-2 0 0,1 4 0,-1 0 0,-1 1 0,-3 3 295,-3 4 0,-4 3 0,-1 3 0,0 3 0,-1 3 0,-4 5 0,-2 3 148,1 1 0,-7 4 0,2-4 0,-4-2 0,0 1 0,2-2 1,4-1-1,2-6-193,1-4 0,-2-2 0,3-1 0,-1 1 0,-1-1-1311,0 0 1463,5-5 0,-9-1 0,4-6 0</inkml:trace>
  <inkml:trace contextRef="#ctx0" brushRef="#br0" timeOffset="161">16197 9984 10191,'2'-7'1376,"2"3"1,4 2 0,3 2-1203,2 0 0,-1 0 0,0 0 0,1 0 1,-1-1-1,1-2 0,-1-1 0,0 0 1,1 0-1,-1 0-1669,1 1 0,3-2 0,1-1 1495,-2-1 0,4-1 0,1-5 0</inkml:trace>
  <inkml:trace contextRef="#ctx0" brushRef="#br0" timeOffset="162">16669 9798 7975,'-6'-7'314,"-1"-4"1,-5 4-1,0-1 1,-1 1-1,1 1 376,-1 4 1,1 0 0,0 4 0,-1 2-1,1 4 1,1 3 0,2 1 0,4 1-545,-1-1 0,5 1 1,-3-1-1,3 0 1,1 1-1,0-1-569,0 1 1,4-5-1,1-1 1,2-2-1,3-2 1,1-2 0,0-2-1,-2-2-465,0-1 0,-2-5 929,1 0 0,3 2 1,-3 1-1,2-1 0,-1 1 1,-2-1 38,-1 0 0,-1 5 272,-1-3 1,-2 5-1,2 5 1,-3 4 1098,-1 6-1547,-5-1 0,2 5 0,-4-3 0,2 2 0,2-1 1,2 1-1,1-2 0,-2-1-838,-2 1 1,3-6-1,-3 2 934,2-1 0,8 0 0,1 2 0</inkml:trace>
  <inkml:trace contextRef="#ctx0" brushRef="#br0" timeOffset="163">16867 9599 8471,'0'-12'3579,"2"5"-3249,2 3 0,3 12 0,5 6 0,-1 4 0,-1 5 0,-2 4 0,0 3 1,-1 3-1,-1 4 0,-2 3 0,0 0-158,-1-1 0,-2-2 1,-1 0-1,-1 0 1,-4-1-1,-3-1 1,-3-4-1,-1 0 1,-1-4-1831,1-1 1,0-2 0,-2-2-1,-1-3 1658,-2-1 0,1 4 0,3-3 0</inkml:trace>
  <inkml:trace contextRef="#ctx0" brushRef="#br0" timeOffset="164">17400 10046 7985,'0'-8'330,"2"1"1,2 0 189,4 0 0,3 4 0,2-2 1,0 1-1,3-1 0,2 3 0,-1-1 1,4 0-1,0-1-368,1 1 1,4-2 0,-5 1-1,1-1 1,0 1 0,-3 0-1,-1 1 1,-3 2 0,-1 1-5231,-2 0 5078,1 0 0,-1 0 0,1 0 0</inkml:trace>
  <inkml:trace contextRef="#ctx0" brushRef="#br0" timeOffset="165">17512 10182 8336,'1'7'697,"4"-3"0,2-1 0,2 0-163,4 1 1,-4 0 0,9-4-1,-1 0 1,1 0 0,1 0-1,3 0 1,1-1 0,2-2-957,0-1 0,4 0 0,0 2 0,-2 0 422,0-3 0,-3-4 0,1 2 0</inkml:trace>
  <inkml:trace contextRef="#ctx0" brushRef="#br0" timeOffset="166">18306 9996 8114,'0'-12'543,"0"-1"487,0 1 1,0 7-1,0 6 1,0 9-840,0 5 1,-4 7 0,-2-2 0,1 4 0,-2 2 0,0 3 0,-1 3 0,1 1 0,1 0 0,2-1-132,0-5 1,1 2-164,7-8 0,-1-3 0,5-2 0,3-3 0,3-4 0,3-2-137,-2-1 0,3-2-81,-2-4 1,2 0 0,-3-2 0,2-2 0,-2-4 0,0-3 0,0-3 320,2-2 0,-1-4 0,-3-4 0</inkml:trace>
  <inkml:trace contextRef="#ctx0" brushRef="#br0" timeOffset="167">18417 10133 8644,'-12'0'567,"0"0"0,5 1 1,1 2-1,2 2 0,0 2 1,1 4-110,2 4 1,1 5 0,0 5 0,0 1 0,0 1 285,0 2 1,0 8-767,0-4 1,-4 5-1,0-9 1,1-2-446,1-1 1,2-6 0,0-4-1,0-2 1,0-2-1830,0 1 2296,6-6 0,1 4 0,5-4 0</inkml:trace>
  <inkml:trace contextRef="#ctx0" brushRef="#br0" timeOffset="168">18703 10058 8461,'1'-11'325,"3"3"0,-1 1 1,5 4-1,2-2 1,1-1-1,3 1 1,1 2-1,1 2 1,1 1-15,1 0 1,-4 0 0,2 1 0,-3 3-1,-5 4 1,-4 3-230,-3 2 1,-2-1 0,-3 1-1,-4-1 1,-3 1 0,-2-1 0,-1 0-1,-1 1 1,-1-1-148,1 1 1,5-1 0,3 0-1,1 1 1,4-1 0,0 1-1,2-1 1,2 0-133,2 1 0,4-1-132,9 1 1,-4-1-1,4 0 1,-3 1-1,-3-1 1,-2-1 0,-2-1-1,-1-2 146,-3 2 0,-2-3 1,-1 1-1,-3 2 0,-4-1 1,-5 1-1,-3-3-52,-3-2 1,3 4 0,-5-4 0,2 1 0,3-1 0,2-2-1,0 0-1357,1 1 1592,-1-3 0,1-1 0,0-7 0</inkml:trace>
  <inkml:trace contextRef="#ctx0" brushRef="#br0" timeOffset="169">19261 10009 8214,'-2'-7'2410,"-2"3"-1988,-4 2 1,-3 4 0,-1 2 0,-1 4 0,2 4-1,2 4 1,0 3 0,0 3 0,-2 6 0,0 2-1,1 6-33,2 4 0,-1 0 0,-2 2 0,2-2-1024,0-4 1,7-7 312,-2 0 0,2-8-580,2-5 567,0-2 170,6-7 1,1-2-91,5-5 0,0 0 0,1 0 0,1 0-355,2 0 1,-2-1 389,2-3 0,4 1 0,-1-5 0,2-2 0,-1-1 0,1-1 1,-2 1-1,-1 1 0,-1 2-224,-1-2 0,-3-1 0,-6-1 0,-3 1 0,-6 2 0,-5 5 549,-4 3 1,-6 1 0,-3 0 0,0 0 0,-1 0 0,0 1 0,1 2 0,0 3 339,2 0 1,2-1-446,3 3 0,1 0 0,0 5 0</inkml:trace>
  <inkml:trace contextRef="#ctx0" brushRef="#br0" timeOffset="170">20042 9773 8143,'-12'0'224,"4"0"1,-1 1 0,-2 4 0,-3 4 0,-3 6 0,-3 6 0,-2 4 261,-1 4 1,2 2 0,0 8 0,1 1 0,0 1 0,4 1 0,2-1 0,2 2 0,1-2-191,2-2 0,4 1 1,6-9-1,3 1-270,5-3 0,7-8 178,5-5 0,2-2 0,2-2-140,0 1 0,-2-2 0,-1-3-64,-1-4 0,0 3 0,4 0 0</inkml:trace>
  <inkml:trace contextRef="#ctx0" brushRef="#br0" timeOffset="171">20166 10133 8781,'6'-7'1356,"-4"-3"1,7 7-1,-1 5-1013,-1 5 0,0 4 0,-4 2 0,1 3 0,-2 2 0,0 1 0,-2 2 0,-2-1 0,0-1 0,-4-1-331,-1-2 0,3 1 1,-3 0-434,2-2 1,1-8 0,4-7 0,1-7 0,3-4 0,4-1 0,3-1-29,2 1 1,-5 0 0,0-1-1,1 1 1,-1 1 0,-1 1 0,0 3 375,0 2 0,-5 2 0,2 7 0,-2 6 0,-2 3 0,0 4 0,0-2 245,0-1 0,0-2 1,0 1-1,0-1 53,0 1 1,1-8-1,3-4 1,5-5 0,0-3-1,1-2 1,-2-1-120,2 2 1,1-3 0,1 3-1,1-3 1,-1-2-291,0 1 0,1 5 1,-1 3-1,-1 4 0,-1 4-185,-2 4 0,-5 3 0,1 2 1,-3-1-1,-1 0 0,0 1 0,0-1 1,2 1-388,2-1 0,-3-4 0,5-1 756,-1-1 0,2 3 0,6-2 0</inkml:trace>
  <inkml:trace contextRef="#ctx0" brushRef="#br0" timeOffset="172">20675 10306 8041,'-13'0'195,"5"0"1,1 2-1,0 0 1,2 4 0,-2 1-1,1 3 1,-1-1 0,2 1 41,-1-2 1,2 0-1,4 5 1,2-2-1,2-2 1,4-2-1,3-1 1,1-2-1,1 0 1,-1 0-1,1-1-1,-1-2 0,2-2-397,2-3 0,-2-2 0,3-3 0,-3 0 1,-2 0-144,0-2 1,-3-2 319,-1 1 0,-5 0 0,1-1 0,-3 1 1,-1-1-1,-1 2 86,-3 3 1,1-2 0,-5 6 0,-2 2 0,-1 0 69,-1 2 1,0 2-645,4 2 0,3 3 472,5 5 0,0 0 0,0 1 0</inkml:trace>
  <inkml:trace contextRef="#ctx0" brushRef="#br0" timeOffset="173">21059 10306 8283,'-5'-7'1099,"2"2"1,-5 5 0,-2 0-866,-1 0 0,-1 4 0,-1 2 0,-1 0 1,-1 4-1,-1 1 0,2 2 0,3-1 0,3 0 1,-1 1-323,2-1 0,2-4 0,6-1 0,3-1 0,5-3 0,2-2 0,1-1 44,1 0 0,-1-4 1,2-2-1,1-1 1,1-2-1,0-2 0,-1-2 1,0 0-1,1-3-35,0 0 0,-3-5 0,0 3 1,-1-1-1,1-3 0,-1-1 1,0-2-174,1 0 0,1 0 1,1 0-1,1-1 1,1-1-1,-1-4 1,1 1-1,-2-2 1,-3 2 130,-3 0 1,0-2 0,-5 6 0,-1 2 0,-3 2 0,-3 3 0,-2 4 604,-2 5 1,3 5-1,-4 5 1,-2 2-1,-1 7 1,0 7-1,1 8 1,2 6-299,-2 7 0,-1 0 0,-1 6 0,0-2 0,1 2 0,1 0 0,2 0 0,-1-3-1077,3-2 1,0-5 0,6-1 0,0-2 0,0-4 890,0-4 0,11 2 0,3-5 0</inkml:trace>
  <inkml:trace contextRef="#ctx0" brushRef="#br0" timeOffset="174">22014 9984 9038,'4'-8'0,"0"-1"566,-1 0 0,-3 3 0,-4 2 0,-4 3 0,-3 2 0,-3 5 0,-3 6 1,-2 6-1,-2 4 865,1 3 1,-1 0-1199,-4 12 0,2-1 14,2 9 1,3 1 190,6 3 1,1-2-401,3-6 1,2-1-419,6-11 0,1 0 320,4-4-397,2-6 0,6-5 0,2-7 0,3-2 0,0-2 0,2-1 0,-3-2-177,1 0 0,3 0 0,-4-2 0,-2-2 0,-1-4 0,-3-3 0,-3-2 303,-4 1 1,-3 0 0,-1-2 0,0-1-1,-1-2 1,-3 1 0,-4-1 0,-5 0 0,-2 4 188,-2 3 0,1-1 0,2 4 1,-1 0-1,-2 3 0,2 3 0,2 1 483,0 0-341,6 0 0,2 5 0,5 2 0</inkml:trace>
  <inkml:trace contextRef="#ctx0" brushRef="#br0" timeOffset="175">22299 10145 9899,'-6'-5'1366,"-1"3"0,3-1 0,-5 6-1047,-2 5 0,3 5 0,1 3 0,0 5 0,2 4 0,-2 2 0,1 2 0,1-1 0,2-2 0,2-1 0,1 0-310,0 0 0,5-6 1,3-3-1,3-2 0,3-3 1,1-1-1,3-3 0,2-2-818,2-2 0,-3-2 0,0-2 0,0-2 1,1-2-1,0-2 0,1-3 809,0-1 0,-1-7 0,5-1 0</inkml:trace>
  <inkml:trace contextRef="#ctx0" brushRef="#br0" timeOffset="176">22436 10306 10793,'-13'0'0,"2"2"0,2 2 0,2 6 0,1 5 0,4 4 587,0 0 1,2 5 0,0-4 0,0 4 0,0-1 0,0-1-1,0-1 1,0 0-1261,0-2 1,0-1 0,0-4 0,0 1 0,0 1 672,0-1 0,6-6 0,1-4 0</inkml:trace>
  <inkml:trace contextRef="#ctx0" brushRef="#br0" timeOffset="177">22870 10232 8041,'-12'-6'758,"-1"5"0,2-2 1,1 5-1,4 3-322,0 2 1,1 3-1,2 6 1,-1 4 0,1 2-1,2 1 1,1 3 0,0 0-1,0 1 1,1-3 0,2 0-639,1-4 0,0-2 0,-4-5 0,0-1 0,0 1 0,-1-1 0,-2 0-516,-1 1 1,-6-6 0,0-2 0,-3-1 0,-4 0-1,2-1 1,1 0 0,2 0 114,-1 1 1,5 0 0,0-4 0,-1-1 602,3-4 0,0-1 0,6-7 0</inkml:trace>
  <inkml:trace contextRef="#ctx0" brushRef="#br0" timeOffset="178">22771 10232 12677,'12'-11'0,"1"1"0,-1 3 0,0 2 0,1 2 0,0 2 0,3 1 0,2 0 0,1 0 0,2 0 311,-2 0 1,4 0-1,-1 0 1,4 0-1,5 0 1,-1 0-1,0 0 1,-2-2-1,-2 0-5216,-1-3 4905,0 1 0,0-1 0,-1-2 0</inkml:trace>
  <inkml:trace contextRef="#ctx0" brushRef="#br0" timeOffset="179">23316 9835 8627,'6'-11'0,"2"1"1199,3 2 1,2 5 0,-1-1 0,0 4-1,1 4 1,-1 6-217,1 5 1,-1 10 0,-1 8-886,-3 3 0,-2 5 0,-6 2 1,-2 2-1,-2 8 0,-4 6-461,-3 6 0,3-30 1,-2 0-1,-11 30 1,-2-5-1,-3-6 1,-2-7-1,-1-6 1,2-3-1,1-4-640,1-1 1,-1-5 0,-2 1 0,-1-3 0,0-1 1002,-1-1 0,-7 1 0,-7 0 0</inkml:trace>
  <inkml:trace contextRef="#ctx0" brushRef="#br0" timeOffset="180">13494 11113 8232,'1'-12'503,"3"4"1,-2 1 0,3 5 0,-1-4-4,0-1 1,1 6-1,-7 1 1,-1 7 0,-2 5-508,-2 5 0,-1-4 0,-5 5 0,1 0 0,0 2 0,1 0 0,1 1 0,3 0 0,1-1 1,4-1-1,0-1-153,2-2 0,6-4 0,3-4 0,5-2 0,4-2 0,0 0 0,1-1 0,-1-2 0,2-1-88,-1 0 0,-4 0 0,3-1 0,-1-2 0,-1-3 0,-1 1 0,-2-2 0,-4 0-2260,0-2 2508,-1 3 0,4-10 0,1 2 0</inkml:trace>
  <inkml:trace contextRef="#ctx0" brushRef="#br0" timeOffset="181">13692 11162 8255,'-8'0'624,"0"0"0,-1 1 1,1 2-1,1 3-268,2 1 0,1 1 0,2 6 0,-1 1 0,-1 3 1,2 1-1,0 3 0,2 2 0,0-1-232,0-2 0,-4 1-548,0-6 0,0 5 0,4-5 0,0 0 0,0-3 1,0 0-1,0-1 424,0 1 0,0-1 0,0 0 0</inkml:trace>
  <inkml:trace contextRef="#ctx0" brushRef="#br0" timeOffset="182">13866 11088 8376,'5'-13'441,"4"1"1,0 4 0,1 1 0,-2 1 0,2 3 0,1 2-215,1 1 0,1 0 0,-1 0 0,0 1 0,-1 4 0,-2 3 0,-5 3 0,-3 1-264,-1 1 0,-5-1 0,-4 1 0,-2-1 0,-1 0 1,1 1-1,1-1 0,2 1 39,-2-1 1,4 0-1,-1 1 1,1-1 0,5-1-1,4-1 1,5-3 0,3 0-1,1-2-248,1 1 1,-1 2 0,0-3 0,-1 2-1,-2 3 1,-5 1 0,-3 1 0,-2 1-1,-3-1 141,-5 1 1,-2-1 0,-1 0-1,0 1 1,-1-1 0,1 1-39,-1-1 1,5-4-1,0 0 1,-2 1 0,1-1-1,-1-1-1125,2-2 0,5 1 1268,-1-2 0,2-8 0,2 3 0</inkml:trace>
  <inkml:trace contextRef="#ctx0" brushRef="#br0" timeOffset="183">14325 11050 8257,'-2'-6'1271,"-2"1"0,-3 10 1,-4 3-1169,3 3 1,-3 5 0,3 2 0,-3 2 0,-2 2 0,2 2 0,2 5 0,2 3-302,1 0 0,-2 2 0,4-5 1,1-1-1,2-3 0,1-5 1,0-3-1,1-5 0,3-4 2,4-3 0,3-4 0,2-2 1,-1-4 209,1-3 0,-5-3 0,-1-1 0,-2-1 0,-2 1-246,-1 0 0,-7 3 0,0 2 0,-2 2 0,-3 2 0,-1 2 1,-1 1-1,-1 0-356,1 0 1,0 0 587,-1 0 0,1-6 0,-1-1 0</inkml:trace>
  <inkml:trace contextRef="#ctx0" brushRef="#br0" timeOffset="184">14486 11013 8002,'4'-8'0,"2"1"433,0 2 1,-1-5 0,3 3 0,0-1 0,0 1-64,1 1 1,-5 2-1,4 4 1,2 2-1,-1 2 1,1 4 0,-3 4-1,0 5 1,-2 2-1,1 2-490,-3 0 1,-2-1 0,-1 6 0,-1 3 0,-4 4 0,-4 3 0,-6 3 0,-6 1-1,-2 3-538,-2 1 0,0-3 0,-1 2 0,-2-3 0,-1-6 0,2-2 0,1-5 658,1 0 0,-6-3 0,0 1 0</inkml:trace>
  <inkml:trace contextRef="#ctx0" brushRef="#br0" timeOffset="185">13407 11001 8207,'-1'-11'122,"-2"1"0,-3 3 0,-1 2 126,-2 2 0,-2 9 0,-3 5 0,-1 7 0,-2 4 0,1 5 0,-2 3 0,-1 5 1,-2 2-1,0 6 0,0 5-210,2 4 0,3 2 0,7-6 1,5-2-1,3-6 0,1-6 1,3-5-1,5-3 0,8-2 0,8-4-38,5-3 0,8-3 0,7-2 0</inkml:trace>
  <inkml:trace contextRef="#ctx0" brushRef="#br0" timeOffset="186">14982 11038 8193,'-4'-8'190,"-2"1"1,-1 1 134,-2 4 0,-2 0 0,-2 2 1,1 2-1,0 2 0,-1 4 0,1 4 1,-1 5-1,2 4 0,2 2 0,2 3-197,1 3 0,2-1 0,4 5 0,2 1 1,2 2-1,4 0 0,3-2 0,0-2 0,-1-2 1,-2-2-1216,2-2 1,1-5-1,0-2 1087,-3-1 0,3-1 0,-4-5 0</inkml:trace>
  <inkml:trace contextRef="#ctx0" brushRef="#br0" timeOffset="187">15180 11187 8780,'-8'1'730,"0"3"0,0 6 1,-1 4-1,3 4-531,0 1 1,-2 2 0,2 4 0,1-1-1,-1 1 1,3 0 0,2 0 0,1-2-1,0-2-226,0-5 0,6-2 1,2-3-1,4-3 0,3-3 1,3-3-1,0 1 0,2 1-285,-1-1 1,-4-3 0,3-3 0,-2-2-1,1-2 1,-2-3 0,-1-1 0,-3-1 311,-3-1 0,3 1 0,-4 0 0</inkml:trace>
  <inkml:trace contextRef="#ctx0" brushRef="#br0" timeOffset="188">15292 11336 8241,'-12'0'909,"5"-2"1,1 0 458,1-3 0,3 7-1183,-2 6 1,3 7 0,1 3 0,0 0 0,0 1 0,0 1 0,-1 2-476,-4 1 1,4 2 0,-5-2 0,2-1 0,0-2 0,1-2 0,2-3 0,1-1 289,0-2 0,0-5 0,0-2 0</inkml:trace>
  <inkml:trace contextRef="#ctx0" brushRef="#br0" timeOffset="189">15453 11274 8157,'4'-9'0,"2"1"0,1-1 637,3-2 0,-4 0 1,3 1-1,0 3 1,2 0-1,2 2-141,-1-1 1,1 2-1,-1 4 1,0 1-1,-1 3 1,-2 5-1,-5 3 1,-4 3-1,-4 3-443,-5 1 0,-2-2 1,-1 2-1,0-1 0,-1-1 1,1-1-1,-1 1 1,2-1-1,2 1 0,2-1 1,1 0-333,4-3-394,0 0 0,2-1 0,2 1 0,2-1 0,3 0 0,1-1 0,-1-1 16,-2-2 0,5-1 0,-3 3 1,0-2 698,-3 2 1,-4-3 0,-4 0 0,-5-2 0,-2-2 0,-1 0 0,0-1-519,-1 2 1,1 2 475,-1-2 0,1-3 0,0 5 0</inkml:trace>
  <inkml:trace contextRef="#ctx0" brushRef="#br0" timeOffset="190">15999 11249 8672,'0'-12'659,"-1"5"1,-3 3-1,-5 4 1,-2 4 0,-1 5-397,-1 6 0,1 1 0,-2 6 0,-1 2 1,-1 4-1,-1 1 0,0 1 0,2 2-194,4 0 1,0-3 0,6-7 0,-1-3 0,1 0 0,2-1 0,2 0 0,1-3-237,0-1 0,4-6 1,1-1-1,2-1 0,1-2 1,1 0-1,-1 0 0,2-1 1,-1-3-137,-1-4 1,4-2 0,-4-3 0,3 0 0,0 0 88,-3-2 1,-2-2 0,-8 2 0,-2 3 0,-4 2 0,-3 2 0,-2 0-54,1 1 0,-5 2 0,1 1 0,1 0 0,1 0 0,2 0 267,-1 0 0,6-6 0,2 0 0</inkml:trace>
  <inkml:trace contextRef="#ctx0" brushRef="#br0" timeOffset="191">16160 11088 8549,'0'-13'808,"6"2"0,2 3 0,3 5 0,1 6 0,2 5 0,3 5-559,3 3 0,0 1 0,0 6 0,2 5 1,1 1-1,-3 4 0,-3 1 0,-4 5 0,-1 1 1,-4 1-519,-4 0 0,-4 1 0,-4-5 1,-4-1-1,-5-2 0,-3-2 1,-5-2-1,-4-2 0,-2-2 1,-4-3-1876,0-2 0,2 3 2144,-4-4 0,5-2 0,-2 0 0</inkml:trace>
  <inkml:trace contextRef="#ctx0" brushRef="#br0" timeOffset="192">16805 11410 8401,'8'-4'0,"1"0"0,-1 0 0,0 0 363,1-1 0,-1 0 1,4 2-1,2-1 0,1 1 1,2 1-1,-1-1 0,1-1 1,-1 0-221,-1-2 1,3 5 0,0-3-1,0 2 1,1 2 0,-1-1-1,2-2 1,-2-1 0,0 1-370,-3 2 0,-2 1 0,0 0 226,-1 0 0,6-6 0,1-1 0</inkml:trace>
  <inkml:trace contextRef="#ctx0" brushRef="#br0" timeOffset="193">16830 11683 9638,'12'0'0,"2"0"444,3 0 0,-4-4 1,5 0-1,-1 0 1,1-1-1,1 1 1,3 0-1,0 0 1,0 0-573,-1 1 1,0-2-1,2 1 1,-1 1 0,-1 0 127,1-1 0,7-3 0,2-5 0</inkml:trace>
  <inkml:trace contextRef="#ctx0" brushRef="#br0" timeOffset="194">17872 11286 8559,'0'-12'0,"1"1"0,2 1 0,1 2 0,0 0 0,0-1 664,0 1 1,1 4-1,-4-3 1,2 3-505,1 5 0,-4 5 0,-6 8 1,-1 2-1,-1 5 0,0 4 0,1 2 1,0 3-1,0 1 0,-1 0-198,1 1 0,-3-4 1,6 1-29,2-3 0,0-3 0,2-2 0,0-5 0,2-2 0,2-3-9,4-3 1,4 2-1,4-6 1,0-1-1,1-2 1,-1-1-1,1 0 1,-2 0 0,-1 0-333,-2 0 0,5-1 1,-1-2-1,-1-2 1,-2-2 406,-5-3 0,8-1 0,-2-1 0</inkml:trace>
  <inkml:trace contextRef="#ctx0" brushRef="#br0" timeOffset="195">18008 11423 8754,'-12'5'438,"5"2"1,3 5 0,2 2 0,2 3 0,0 2 0,0 3 0,0 0 0,-1 1-333,-3 0 1,3-3 0,-5 2 0,2-2-1,0-3 1,1-1 0,2-3 0,1 0-1019,0-1 1,0-4 0,1-1 0,3-1 911,4-3 0,3-7 0,2-3 0</inkml:trace>
  <inkml:trace contextRef="#ctx0" brushRef="#br0" timeOffset="196">18467 11199 8677,'-5'-7'477,"2"2"1,-5 6 0,-1 5 0,1 6-201,0 8 1,-1 3 0,-3 3-1,-2 2 1,1 2 0,-1 0-1,3 2 1,0 0 0,1 2-1,0 1-203,2-2 1,5-3 0,-1-5-1,3-2 1,1-2 0,1-5-1,3-2 1,6-1 0,4-2 0,2-2-355,-1 0 0,1-7 1,-1 2-1,1-2 0,0-2 1,-3-2-1,0 0-18,-1-2 0,0-5 0,1 4 0,-2-2 0,-3-3 0,-2 1 0,-2-1 1,0 2 68,-1-2 0,-2-1 0,-2-1 0,-3-1 0,-5 1 0,-2 1 0,-1 1 503,-1 2 0,1 5 1,0-1-1,-1 3 1,0 1-1,-3 0 1,0 0-1,1 1-257,1 3 0,1 3 0,1 4 0,1-1 0,1-2 0,4 2-17,0 1 0,7 1 0,6 0 0</inkml:trace>
  <inkml:trace contextRef="#ctx0" brushRef="#br0" timeOffset="197">18901 11423 7896,'0'-13'0,"2"1"139,2-1 0,-3 5 1,3 0-1,-2-2 649,-2-1 0,0-1 1,-2 1-1,-2 2 0,-4 7-505,-3 4 0,3 5 0,-1 6 0,0 1 0,-2 2 0,-3 5 0,-1 4 0,-3 3 0,0 4-329,0 0 0,-3 4 0,5-5 1,-1 2-1,1 1 0,0-1 1,4-2-1,4-2 0,2-4-1222,4-4 1233,0 2 0,8-9 0,2 1 0,3-5 1,1-5-1,2-1 0,3 1 0,2-3 0,2 0 19,-1-2 1,-3-6 0,2-2 0,-1-2 0,-1 1 0,-1 0 0,-1 0 0,-2-2-288,-4-2 1,-2 1 0,1-1 0,-3 1 0,-4 0 0,-1-1 227,0 1 0,-1-1 1,-4 2-1,-3 3 0,-3 4 1,-1 3-37,-1 1 1,1 0 0,0 0 110,-1 0 0,-5 5 0,-1 2 0</inkml:trace>
  <inkml:trace contextRef="#ctx0" brushRef="#br0" timeOffset="198">20092 11323 8334,'-13'-11'0,"1"3"291,0 4 0,-1 3 0,-1 1 1,-2 1-1,-3 4 0,-2 6 1,0 7-1,-1 4 0,0 6-35,1 2 0,-1 3 1,5 5-1,-1-1 0,0 0 1,4 0-1,3-1 0,4-3 1,1-4-1,4-3-263,0-1 0,9-2-317,6-2 0,0-3 1,8-6-1,1-1 1,2-1-1,0-3 1,1-1-1,0-4-3388,0 0 3712,-6-2 0,10-6 0,-3-1 0</inkml:trace>
  <inkml:trace contextRef="#ctx0" brushRef="#br0" timeOffset="199">20203 11596 9154,'-11'2'0,"2"2"0,2 4 0,0 3 3574,0 1-3297,4 1 0,-4-1 0,3 1 0,-3-1 0,1 0 0,1 1-499,4-1 0,2-2-82,4-6 1,1-5 0,7-10 0,-1 1-1,1 2 1,-2-2 0,-2-1 0,0 0 10,0 3 0,2-3 1,2 4-1,-1 0 1,0 3 357,1 2 16,-6 8 1,-2 1-1,-5 5 1,0 1-1,0-1 452,0 0-247,-5 1 0,3-1 123,-2 1-381,3-6 1,2-3-1,3-8 1,5-3-136,2 0 1,-3-4-1,0 4 1,0-1 0,1 1-1,-1 0 1,2 1-37,1 1 1,-3 1-1,0 4 1,0 1-1,-1 3 73,-3 4 1,2 3-1,-2 2 1,-1-1-1,-2 1 1,1-2-1,0-2-59,3 0 1,0-3 0,-1 4 128,4-2 0,3-5 0,2 3 0</inkml:trace>
  <inkml:trace contextRef="#ctx0" brushRef="#br0" timeOffset="200">20662 11708 8234,'-7'0'337,"1"0"1,3 1 254,-1 3 1,-2 3-1,2 6 1,-3-1-1,-1 0 1,1 1 0,1-1-456,4 1 1,0-1-1,2 0 1,2-1-1,2-2-414,4-5 1,-1-3-1,1-1 1,2 0-1,1 0 1,0-1-1,-1-2 1,-2-2-121,1-2 1,-2 0 0,0-3 0,0 2 0,-1-2 0,-1-1 265,-2-1 1,-2-1 0,-1 1 0,-1 0 0,-3 1 197,-4 2 1,-3 4 0,-2 5 0,2 1-68,3 3 0,2-2 0,6 3 0</inkml:trace>
  <inkml:trace contextRef="#ctx0" brushRef="#br0" timeOffset="201">21134 11795 8828,'-7'-6'475,"-3"3"0,5-4 0,-2 2 0,-3 2 0,-1 2 0,-3 1-136,-2 0 1,2 0 0,-4 0 0,0 0-1,-3 1 1,-1 3 0,0 5 0,3 2-1,1 1 1,3 0-331,1 1 1,7-1 0,2 1-1,1-1 1,-1 0 0,4-1-1,4-2 1,5-5-199,3-3 0,6-1 1,1 0-1,0 0 1,1-1-1,0-3 0,3-5 1,2-2-116,0-1 0,0-2 126,-4-2 0,4 1 1,-3-5-1,1 1 1,0 1-1,-3-1-531,-1-1 1,3 4 536,-5-5 0,2 5 1,-3-5-1,2-1 0,-2-1 1,-3-2-176,-3 0 0,0-1 582,-5-3 1,5 4 0,-5-1 0,-2 5 0,-2 3 0,-2 3 0,-4 1 180,-1 2 0,-1 5 0,-4 3 0,-1 3 0,1 3 0,-2 7 0,0 7 0,-1 8 1,1 4-325,-1 6 1,1-1-1,5 2 1,0 4-1,1 0 1,1-1-1,3-2 1,3-2-1895,1 0 0,9-3-559,4 2 2361,13-2 0,0-7 0,11 1 0</inkml:trace>
  <inkml:trace contextRef="#ctx0" brushRef="#br0" timeOffset="202">22039 11485 8269,'0'-13'375,"-1"6"0,-4 3 0,-3 3 1,-3 2-1,-3 5 60,-2 6 1,1 2-1,-6 7 1,0 1 0,1 2-1,-1 4 1,0 2-1,1 2 1,-1 4-310,-1 4 0,4-2 0,1 2 0,5-4 0,4-6 0,4-2 0,2-6 0,4-3 0,2-4-214,4-1 1,7-5-1,3-3 1,0 0 0,1-3-1,-1-2 1,2-2-1,-3-2 1,1-3-1339,-2 0 0,-1-3 1166,1-3 0,-2-1 1,3 1-1,-5 0 0,-2-1 1,-3-1-679,-2-2 1,-1 2 843,-4-2 0,-5 2 1,-4 1-1,-2 2 0,-2 3 1,-3 3-1,-1 0 166,-3 1 1,1 0 0,-3 4 0,3 0 0,1 0 0,3 2 0,1 0-73,1 2 0,6 6 0,2-3 0</inkml:trace>
  <inkml:trace contextRef="#ctx0" brushRef="#br0" timeOffset="203">22287 11646 8159,'-1'-7'2536,"-3"3"0,-2 4 0,-2 4-2301,4 4 1,-2 7 0,2 3 0,1 2 0,2 2 0,1 2 0,0 4 0,0 1-263,0-2 1,0 0-1,1-3 1,3 1-1,5-1 1,2-4-1,1-3 1,0-5-1,1-2-560,-1-2 1,1-5 0,0 1 0,3-3 0,1-1 0,3 0 0,2-1 0,1-3-3541,2-4 4127,0 2 0,0-10 0,-1 2 0</inkml:trace>
  <inkml:trace contextRef="#ctx0" brushRef="#br0" timeOffset="204">22498 11795 8680,'-13'0'422,"1"0"1,5 1 0,2 2-1,1 2 1,-2 2 0,0 3-1,1 1 1,2 3 0,0 1-69,-1 1 1,3 5 0,-3-3 0,2 1 0,2 2 0,0-2 0,0-1 0,0-1 0,0-1 0,0-1-1591,0-1 1,0-2-1,0 1 1236,0-1 0,0 1 0,0-1 0</inkml:trace>
  <inkml:trace contextRef="#ctx0" brushRef="#br0" timeOffset="205">22845 11708 8617,'-12'-7'650,"-1"3"1,1 2 0,0 2 0,-1 0 0,1 2 0,-1 2 0,1 4 402,-1 3 1,2 3 0,3 3-934,4 3 1,3 4 0,1 0-1,0 1 1,1 0 0,3 0-1,4-2 1,3-2-426,2-5 0,-2 2 1,-1-2-1,-4-4 0,1-2 1,-1-1-1,-1 2-1045,-2 2 0,-7-6 1223,-4-3 1,-3 1 0,-3-1 0,-1 0 0,-3 1 0,0-1-106,0-1 1,-3-2-244,5-1 0,-5 0 1,5 0-1,0 0 475,3 0 0,0-11 0,1-3 0</inkml:trace>
  <inkml:trace contextRef="#ctx0" brushRef="#br0" timeOffset="206">22696 11745 9491,'6'-11'0,"2"1"0,3 3 0,1 1 0,1 0 0,-1-1 0,1 2 782,-1-1 0,6 2 0,3 4 1,2 0-1,2 0 0,0 0 1,0 0-1,-1 0-1929,1 0 1,1 0 0,1-1 0,-1-2 1146,-3-1 0,-1-6 0,3 3 0</inkml:trace>
  <inkml:trace contextRef="#ctx0" brushRef="#br0" timeOffset="207">23316 11410 9263,'6'-7'612,"-3"2"1,5 5 0,2 0-1,1 1 1,1 3-351,0 5 1,1 3 0,1 6-1,1 5 1,1 6 0,-2 3 0,-3 4-1,-4 2 1,-1 6 0,-5 5-1,-4 6-279,-5 4 0,-9-1 0,-2-3 1,-3-4-1,-1-7 0,-4-5 0,0-5 1,-4-4-362,-2-3 1,2-1 0,-2-8 0,-3 0-1,-3 0 1,-3-3 0,-1-1 0,-1-3-103,0-3 1,2 1 0,-3-3 479,-2 1 0,-7-4 0,-2 2 0</inkml:trace>
  <inkml:trace contextRef="#ctx0" brushRef="#br0" timeOffset="208">15912 12254 11092,'-18'5'0,"-1"2"0</inkml:trace>
  <inkml:trace contextRef="#ctx0" brushRef="#br0" timeOffset="209">13767 12254 8286,'0'-9'517,"0"1"1,-6 7 0,-1 1-1,-1 6 1,0 7 0,-1 2-1,1 3 1,0 1 0,0 3-1,1 3 1,1 3-390,1 1 0,3 0 0,-2-5 0,3 0 0,2-2 0,3-3 0,5-1 0,3-4 0,3-3 0,3-4 0,0-2-339,0-2 0,3-2 0,-4-1 0,1 0 0,2 0 0,-2 0 1,-1 0-1,-1-1 0,-3-2 0,0-1 0,-2 0 0,-1 0-380,-2 0 0,-1-6 591,1 2 0,3-3 0,-4-2 0</inkml:trace>
  <inkml:trace contextRef="#ctx0" brushRef="#br0" timeOffset="210">13990 12415 8853,'-4'12'731,"0"1"1,1-1 0,0 0 0,0 1 0,-1-1-415,1 1 0,-2 3 1,1 2-1,0 0 1,0 1-1,-2-1 1,0 1-1,0-1 0,0 0 1,-1-1-774,0 1 0,5-5 0,-3 4 0,4-3 0,2-3 0,4-3 0,4-4 456,6-2 0,5-2 0,4 0 0</inkml:trace>
  <inkml:trace contextRef="#ctx0" brushRef="#br0" timeOffset="211">14374 12365 9566,'0'-12'0,"-1"1"0,-3 2 0,-4 5 467,-3 3 0,-2 2 0,1 3 0,-1 5 0,1 3 0,0 5 0,-1 3 1,2 4-1,3 2-386,4 3 0,-2 3 0,2 3 1,1 0-1,2-3 0,1-2 1,0-3-1,0-2 0,0-3 1,1-2-1,3-4-374,5-5 1,2 0-1,1-7 1,1-1-1,-1-2 1,0-2 248,1-3 0,-1 1 0,1-5 0,-2-2 0,-3-1-165,-4-1 1,-3-1 0,-1 1 0,-1 1 0,-3 1 0,-4 2 0,-3 0-102,-2 1 1,1 1 0,-1 6 0,1 0 0,0 0 0,-1 0-81,1 0 0,-1 2 1,2 2 389,3 4 0,-3 3 0,4 2 0</inkml:trace>
  <inkml:trace contextRef="#ctx0" brushRef="#br0" timeOffset="212">14771 12390 10050,'-1'-12'0,"-3"1"0,-5 2 610,-2 5 0,-1 3 1,0 1-1,-2 1 1,-1 5-1,-2 5 1,1 5-1,-1 3 1,0 5-483,2 3 0,6 1 0,0 5 1,1 0-1,1-1 0,2-2 1,1-2-1,-1-2 0,3-4 0,0-3-1183,2-4 0,6-2 901,2-5 1,3 2 0,2-6 0,0-1 0,2-2 0,2-1-120,-2 0 0,-1 0 7,-2 0 1,2-4 0,1-2 0,2 1 0,-3-2 0,-3 0-154,-3-3 1,-5-1-1,1-1 1,-4 1 0,-4 3-1,-5 4 256,-2 2 0,-1 2 0,0 0 0,-2 0 0,-1 0 0,-2 0-556,2 0 719,1 0 0,7 0 0,2 0 0</inkml:trace>
  <inkml:trace contextRef="#ctx0" brushRef="#br0" timeOffset="213">14957 12303 8147,'7'-5'575,"4"3"0,-3-3 1,3 1-1,2-1 1,-1 3-1,1 0-79,-1 2 0,5 6 0,0 2 1,1 5-1,2 3 0,-2 5 1,1 2-1,-1 2 0,0 1-89,-3 3 1,-5 3-663,-2 5 1,-5 0 0,-1-1 0,-4-2 0,-8-2 0,-5 0 0,-6-2-351,-2 0 1,-6 4-1,-2-4 1,1 0-1,-2 0 1,2-2-1,-2-2 1,3-2-952,3-4 1,-7 2 1555,4-5 0,-5-1 0,-3-3 0</inkml:trace>
  <inkml:trace contextRef="#ctx0" brushRef="#br0" timeOffset="214">13754 12216 8252,'-8'-4'0,"0"-1"328,-2-2 0,-1 4 0,-3-1 1,-1 3-1,-3 1 0,-1 0 0,-3 0 1,-3 2-1,-4 5 0,-3 7 223,1 4 0,-8 8 0,5 10 0,-1 7 0,1 8 0,2 4 0,3 3-448,3-2 1,7-6 0,2-8 0,5 0 0,3-1-1,5 0 1,4 1 0,6-1 0,8 0 0,10 1-621,12-1 1,11-4-369,15-4 0,-1-6 1,-25-14-1,2-2 679,-1-1 0,-1-2 1,1 0-1,-1-2 0,1 0 1,1 0-1</inkml:trace>
  <inkml:trace contextRef="#ctx0" brushRef="#br0" timeOffset="215">15317 12154 8240,'0'-8'190,"0"0"0,1-2 1,3 0-1,3 1 1,2 1-1,-1-1 328,1 2 1,-2-2-1,2 5 1,0 1-1,2 1 1,0 4-1,-1 2 1,-2 4-1,1 3 1,-3 2-401,-1-1 0,0 2 0,-1 1 0,-1 2 0,-2-2 0,-1-1 0,0-2 0,0 0-129,0 1 1,0-1 0,0 1 0,0-1 0,0 0 0,2-1 0,2-1 0,4-3 0,5 0-396,3 0 0,3-5 1,6 3 405,0-4 0,5-1 0,2 0 0</inkml:trace>
  <inkml:trace contextRef="#ctx0" brushRef="#br0" timeOffset="216">15987 12700 8116,'7'-8'1352,"-3"-1"0,-2 7 0,1-1 0,1 6-1071,-1 5 1,-2 7 0,-1 2-1,0-1 1,0 1 0,0 1-1,-1 0-100,-3-1 1,1 4 0,-4-4-819,2-2 0,-1-1 1,3-2 80,-1 0 0,-3-5 0,6-4 0,4-6 443,2-5 1,-1-3-1,5-1 1,-1-1-1,0 1 1,1-1 0,-1 0-1,0-1 156,0 1 1,-3-2 0,3 7 101,1-3 0,-3 6 1,-2 5-1,-3 6 1,-1 5-1,0 2 1,0-1-9,0 1 1,0-1 0,0 0-167,0 1 0,6-6 0,2-3 1,3-4-1,2-4 0,-1-3-19,0 0 0,-3-3 1,-1 5-1,2-1 1,-1-1-1,1 0 1,-2-1-1,2 1 6,1 3 1,-3-1 0,-1 2 0,-1 4 0,-4 6-47,0 4 1,2 2-1,0-1 1,-1 0 0,-2 1-1,-1-1 1,0 2-279,0 3 1,4-4-1,2 4 1,1-5 0,2-2 365,2-2 0,2-5 0,-1 2 0</inkml:trace>
  <inkml:trace contextRef="#ctx0" brushRef="#br0" timeOffset="217">16483 12836 8695,'-6'-6'449,"3"0"1,-3 7 0,-1 4 0,1 3 0,-1 3-114,0 1 1,5 1-1,-3-1 1,4 0 0,1 1-1,0-1 1,1-1 0,4-1-1,3-3 1,3-2-378,1-2 0,1-2 0,-1-1 0,1 0 0,-1 0 0,-1-1 1,-1-2-1,-4-2 0,1-2 0,-1-3-474,-1-1 1,0-1 0,-5-1-1,0 1 1,0 0 0,-2 1 49,-2 2 0,1 4 1,-4 6 464,2 3 0,6 9 0,6 6 0</inkml:trace>
  <inkml:trace contextRef="#ctx0" brushRef="#br0" timeOffset="218">16954 12886 9782,'-12'-11'0,"-1"3"0,1 2 749,-1 1 1,1 2 0,0-4-1,-1 2 1,1 2-88,-1 1 1,1 2-1,0 0 1,-1 2-1,1 2 1,1 4-638,2 3 1,4 2 0,5-1 0,0 0 0,0 1-1,0-1 1,1-1-307,3-2 0,-1-4 207,6-5 0,-1 0 0,4 0 0,1 0 0,-2-1 0,-2-2 0,0-3 0,0 0-49,2-4 0,2-1 0,-1-2 0,2 1 0,1-2 0,1-1 0,0-1 0,-3-1 1,0 0-542,-1 1 0,5-5 485,-1 5 0,1-6 1,-5 1-1,-1-4 1,-1-2-1,-3-2 1,-2 0-1,-2 0 140,-2 0 0,-1 0 1,-1 4-1,-3 2 1,-3 1-1,-1 4 1,-1 3-1,0 5 275,-2 3 0,3 3 1,-1 4-1,1 3 0,0 5 1,1 10-1,1 8 0,4 9-446,0 4 1,2 1 0,0 5 0,0-1-1,2-2 1,0 1 0,4-2 0,1 1-834,2-1 1,2-1 0,2-5 1042,-1-2 0,6-6 0,1 3 0</inkml:trace>
  <inkml:trace contextRef="#ctx0" brushRef="#br0" timeOffset="219">17698 12588 9867,'-4'-8'0,"-1"1"0,-2 2 0,-3 2 0,-1 3 0,-1 5 527,-1 8 1,1 3 0,-2 6 0,-1 1 0,-2 1 0,1 5 0,-1 3 0,-1 2 0,0 4-369,0 3 1,1 0 0,1 6 0,0 0-1,1-6 1,2-3 0,5-8 0,4-4-426,2-7 1,8-4-1,2-3 1,3-4-1,2-4 1,0-3-1,3-1 1,0 0-1,1-1 1,-1-3-1,1-4-11,-2-4 0,-1 0 0,-3-2 0,-2-1 0,-2-3 0,-1 0 1,-3-1-1,-2 1 0,-2-1 293,-4 0 0,1 7 1,-7 0-1,-3 2 0,-1 4 1,-1 1-1,-2 4 0,0 1 90,0 0 1,-3 0-1,5 1 1,1 4 0,1 1-1,3 3 1,3-1-107,3 2 0,4 1 0,1 1 0</inkml:trace>
  <inkml:trace contextRef="#ctx0" brushRef="#br0" timeOffset="220">17921 12774 10316,'-7'-12'1728,"2"7"1,5 6-1348,0 10 1,0 3-1,-1 6 1,-2 4-1,-1 3 1,1 5-1,0 0 1,0-3-1,-1-3 1,2-1-1,2-2-573,4-2 1,-2-3-1,7-6 1,0-1-1,4-3 1,2-4 0,1-1-1,1 0-720,1 1 0,-3 0 0,4-5 0,-1-3 0,-1-3 0,1-1 912,2-1 0,-2-4 0,0-7 0</inkml:trace>
  <inkml:trace contextRef="#ctx0" brushRef="#br0" timeOffset="221">18107 12936 8537,'-12'5'0,"1"3"517,3 3 1,-2 6 0,5 0-1,-1-1 1,1 2 0,2 1-328,1 1 1,2 2 0,-1-6-1,-2 1 1,-1-1 0,1 1-1,2-2 1,1-1-1833,0-2 1,4-4 1641,0 1 0,6-7 0,-3 4 0</inkml:trace>
  <inkml:trace contextRef="#ctx0" brushRef="#br0" timeOffset="222">18417 12836 8666,'-8'-4'1848,"0"0"0,0 0 0,-3 5-1463,2 4 0,4 1 0,5 7 0,0 1 0,0 1 0,1 3 0,3 1 0,5 3 0,2 1 0,1 1 0,-1-2-1051,-3-1 0,2-2 0,-6 2 0,-1-5 0,-2-2 0,-1-2 0,0 1 1,-1-2 319,-3-3 1,-3 2 0,-6-6 0,1 0-1,0 0 1,-1 0 0,1-1 0,-1-2 213,1-1 0,4 0 0,0 0 1,-1-1 131,2-3 0,-4-9 0,4-6 0</inkml:trace>
  <inkml:trace contextRef="#ctx0" brushRef="#br0" timeOffset="223">18393 12836 8127,'0'-12'903,"5"4"0,3 1 1,3 1-707,2 4 0,3 0 0,1 2 1,-1 0-1,1 0 0,1 0 0,0 0 1,1 0-1,0 0 0,2 0 1,0 0-198,-1 0 0,1-5 0,4-2 0</inkml:trace>
  <inkml:trace contextRef="#ctx0" brushRef="#br0" timeOffset="224">18926 12390 8057,'5'-7'558,"1"3"1,4 8 0,-2 4 0,0 5 0,0 3-84,1 5 1,-5 8 0,3 4 0,-2 4 0,-2 3 0,-2 3 0,-2 1 0,-3 1 0,-6 1 0,-5-1-1015,-6 2 1,-3 0 0,-5 0-1,-4-4 1,-3-3 0,0-6-1,1-2 539,2-5 0,-5-1 0,-6-1 0</inkml:trace>
  <inkml:trace contextRef="#ctx0" brushRef="#br0" timeOffset="225">16111 12477 8782,'0'-13'0,"0"1"0,-2 0 0,-2 1 0,-4 2 504,-3 5 1,-3 6 0,-2 6 0,-5 8 0,-4 9 0,-4 5 0,-4 5 0,-3-1 0,-1 2-371,0 0 0,0-3 1,1-1-1,3 1 1,4 1-1,4 5 1,6 1-1,6 3 1,10 2-300,10 3 1,13-2 0,14-2 0,6-1 0,7-3 0,5-3 0,8-4 0,-28-18 0,2 0 0,2-1 0,2 0 164,3-2 0,-1 0 0,0 3 0,0-2 0,0-3 0,0-1 0</inkml:trace>
  <inkml:trace contextRef="#ctx0" brushRef="#br0" timeOffset="226">19397 12787 8849,'-5'7'715,"-4"-3"1,5-3 0,4-2-1,9-2 1,4-2 0,5-1-1,2-1 1,2 2 0,1-2 0,2 1-487,0 1 0,-1-1 0,1 3 0,1-1 0,2 2 0,1 0 0,-1 2 0,-2 0 0,-1 0 0,-2 0-6220,-2 0 5991,2 0 0,-9 0 0,4 0 0</inkml:trace>
  <inkml:trace contextRef="#ctx0" brushRef="#br0" timeOffset="227">19360 13047 9537,'12'-1'0,"1"-2"0,1-2 0,1-1 0,3 1 684,1 2 1,-2-3-1,3 2 1,2 0 0,2 0-1,0 0 1,3 0 0,0 0-1,2-1 1,-1 1-1329,-2-1 0,-1 3 0,0-2 0,-1 1 644,1-1 0,5 3 0,2-5 0</inkml:trace>
  <inkml:trace contextRef="#ctx0" brushRef="#br0" timeOffset="228">19472 13208 11202,'5'7'0,"3"-2"643,3-4 1,2-1 0,1 1 0,1 2 0,3 1 0,1-1-337,3-2 1,2-1-1,0-1 1,2-2-1,2-1 1,2 1 0,2 1-308,3-3 0,0 4 0,3-5 0</inkml:trace>
  <inkml:trace contextRef="#ctx0" brushRef="#br0" timeOffset="229">20650 12812 8049,'5'-7'396,"-3"-4"1,2 2 193,-3-2 1,1 5 0,0 3 0,1 6 0,-3 6 0,-4 6-341,-3 6 1,-1 7 0,-4 2 0,-1 2-1,2 3 1,1 4 0,2 2 0,0-2 0,1-3-1,3-5-246,2 0 0,2-4 0,2-6 0,2-4 0,4-4 1,5 0-1,3-2 0,5-3 0,2-4-209,2-2 1,0-2 0,0 0 0,0 0 0,-1 0 0,1-2 0,-1-1 0,-2-2-1,-3-2-3946,-1-3 4151,-2 5 0,2-12 0,2 3 0</inkml:trace>
  <inkml:trace contextRef="#ctx0" brushRef="#br0" timeOffset="230">20786 13022 8419,'-12'0'69,"0"0"1,0 2-1,3 2 1,2 4-70,1 3 0,2 7 450,4 3 1,0 2 0,0 2-1,0 0 1,0 0 0,0-1 0,0 1-1,0 0 1,2-1 0,0-4 0,3-2-148,-3 0 0,5-4 0,0 2 0,1-3 1,1-4-1,0-2 0,2-1-303,2-3 0,-1 3 0,1 1 0</inkml:trace>
  <inkml:trace contextRef="#ctx0" brushRef="#br0" timeOffset="231">21220 12960 8802,'0'-12'335,"0"0"1,0-1 0,0 1 0,2-1 0,1 1-1,2 1 201,2 3 1,1-3 0,5 4 0,0-1 0,3 1 0,0 1-1,1 3 1,-1 2-350,1 1 1,1 1 0,-3 5 0,1 5 0,-2 4 0,-4 2-1,-6-1-155,-3 1 1,-1 3 0,-3-2 0,-3 2 0,-7 0 0,-1 1 0,1-2-1,0-1 1,1-3-169,-1-1 103,7-2 1,-4 1 0,6-1 0,1 1-1,2-1 1,1 0 0,0 1 0,1-1-230,3 1 0,-1-1 0,5 0 1,0 1-1,1-1 0,-2 1 1,-2-1 34,-2 1 1,-2-1 0,-2-1 0,-3-1 0,-5-2 0,-3 1 0,-4 1 0,-5 0-423,-3-2 0,1 0 0,1 3 0,3-1 0,1-3 1,3-2-1,1-2 649,1-1 0,7-2 0,0 0 0</inkml:trace>
  <inkml:trace contextRef="#ctx0" brushRef="#br0" timeOffset="232">22076 12787 9103,'-4'-19'0,"0"2"1117,1 3 0,0 6 0,-1 0 0,-4-1-650,-3 3 0,1 1 1,-1 8-1,-4 3 0,-3 2 1,-2 4-1,-1 6 0,0 6 1,-1 7-1,-1 7 1,-2 6-391,0 4 1,4 3 0,2 7-1,1-6 1,4-6 0,3-9 0,5-7-1,0-5 1,3-4-391,2-5 0,11-3 0,3-5 0,4-4 0,2-3 0,-1-1 0,1 0 0,1 0 0,2 0-1040,1 0 1307,-4 0 0,5-4 0,-3-1 0,1-2 0,0-3 1,-3 0-1,-1 1 0,-3 1-170,-1-2 0,-3-1 0,-3-2 0,-4 1 1,-5 0-1,-6 1 19,-5 2 0,-9 4 181,0 5 0,-6 0 1,-2 0-1,1 0 1,2 0-1,1 0 0,0 0 1,1 0-1250,-1 0 0,4 4 1265,0 0 0,6 6 0,-3-3 0</inkml:trace>
  <inkml:trace contextRef="#ctx0" brushRef="#br0" timeOffset="233">17549 13643 7984,'4'-13'302,"2"1"0,-1-1 0,2 1 0,-1 0 0,1-1 0,-2 1 1,2-1-1,-1 1 325,-1 0 1,-2 6-1,-7 7 1,-3 9-1,-1 7 1,-1 3-1,1 5 1,0 3-473,0-1 0,1-1 1,-3-1-1,3 0 1,2 0-1,2-2 1,2-2-1,1-5-443,0-2 1,1-1 0,4-2-1,6-2 1,6-2 0,1-1-1,1-4 1,0 0-79,4-2 1,0 0-1,2-2 1,0 0 0,-1-4-1,0 1 1,-2-1 0,-3 2-1007,-1-1 1,-1 2 0,-5-4 1371,0 1 0,1-3 0,-1 2 0</inkml:trace>
  <inkml:trace contextRef="#ctx0" brushRef="#br0" timeOffset="234">17785 13742 7999,'-12'-6'536,"-1"5"0,1-3-68,-1 2 1,5 2 0,0 2-1,0 2 1,1 4 0,1 3-1,2 3-13,0 3 0,-4 0 0,3 5 1,1-1-1,0 1 0,0 0 0,1 0 1,2-2-598,1-2 1,0-2 0,0-4 0,1 1 0,3-2 0,5-1 141,2-2 0,7-5 0,1 2 0</inkml:trace>
  <inkml:trace contextRef="#ctx0" brushRef="#br0" timeOffset="235">18207 13618 7981,'0'-13'325,"0"1"1,1 0-1,2-1 316,1 1 0,-1 1 0,-7 4 0,-5 7 0,-3 7 0,-3 5 0,-2 5 0,1 3 734,-2 4-1358,4 1 0,-5 1 1,3 1-1,0 2 0,1-1 1,1-2-1,3-3-218,3-2 1,2 1-1,6-4 1,0 0-1,2 0 1,2-3-1,4-3-73,3-3 1,1 0 0,1-4-1,-1-3 1,1 0 0,-1-2 0,0 0-1,1 0 19,-1 0 0,1-2 0,-1 0 0,0-4 0,1 0 0,-1 0 0,-1-1 0,-1-2-14,-2 3 0,-5-5 0,1 2 1,-4-2-1,-4 0 407,-4 3 1,-3 2-1,-2 6 1,-1 0-1,-1 0 1,-3 0-1,0 0 1,1 0 10,1 0 0,-2 0 0,2 0-149,1 0 0,18 0 0,5 0 0</inkml:trace>
  <inkml:trace contextRef="#ctx0" brushRef="#br0" timeOffset="236">18678 13630 7966,'0'-12'568,"0"-1"1,0 1-1,0 0 1,0-1-1,0 1 1134,0-1 1,0 5-1210,0 0 1,-1 5 0,-4-1 0,-3 4-1,-3 4 156,-1 4 0,3 3-596,1 2 0,0 5 1,-4 2-1,-1 4 1,1 1-1,-1-1 1,0 3-1,-3-1 1,0 0-331,1-3 0,1-1 0,3 3 0,3 0 0,2-2 1,2-2-1,0-4-52,1-4 0,2 4 1,2-2-1,3-2 1,3-4-1,1-1 1,1-1-1,0-1 122,2-1 0,2-3 1,-1 2-1,1-3 1,-1-1-1,2 0 1,1 0-1,1-1 3,0-3 1,-3 1 0,0-4-1,-2 0 1,-2 0 0,-2-2-1,0-1 1,-1 0 173,-1 2 0,-1 0 0,-4-5 0,-1 2 0,-3 3 1,-4 4 221,-3 3 1,-2 1 0,1 0 0,-2 0 0,-1 0-1,-3 0 1,0 1 0,0 2-193,3 1 0,-4 11 0,-1-1 0</inkml:trace>
  <inkml:trace contextRef="#ctx0" brushRef="#br0" timeOffset="237">17822 14771 8519,'0'-12'659,"-1"5"0,-3 4 0,-5 7 0,-2 7 0,-2 6-276,-4 2 0,2 2 0,-6 5 0,1 3 0,-1 4 1,2 1-1,2 0 0,5-4 0,3-3-280,4-2 0,1 1 0,5-9 0,3-2 0,5-1 0,2-2 0,2 1 0,4-2 0,4-3-512,2-4 1,3-3 0,2-1-30,1 0 0,0 0 0,-5-1 0,1-2 1,-1-2-1,-4-2-2983,-3-3 3421,2-1 0,-5-1 0,4-1 0</inkml:trace>
  <inkml:trace contextRef="#ctx0" brushRef="#br0" timeOffset="238">17934 14920 8378,'-13'0'1125,"1"6"1,1 2 0,1 3-747,2 1 0,5 2 0,-2 3 1,1 5-1,0 5 0,-1 6 0,1 3 1,-1 1-1,-1 0 65,1 1 0,-4-7-410,5-2 1,-4-7 0,4-2 0,1-2-1,2-3 1,2-1-35,3-2 0,3-5 0,6-2 0</inkml:trace>
  <inkml:trace contextRef="#ctx0" brushRef="#br0" timeOffset="239">18194 14994 8020,'13'-19'427,"-1"1"0,2 6 0,1-1 0,3 1 0,0 0 0,1 1 0,-1 1 0,1 3 482,1 2 1,-4 0-1,3 5 1,-1 0-1,-4 2-765,-4 2 1,-5 4 0,-6 7 0,-3 3-1,-4 0 1,-4 1 0,-1 1 0,-2 0-1,-2 1 1,2 0 0,1-1-167,2 0 1,1-1 0,1-4 0,3 3-1,2 0 1,2 0 0,3-2 0,3 1-1,2 1-435,2 1 1,0-2-1,1 2 1,-2-1 90,-1-3 0,-3-1 0,2-2 1,-4 1-1,-4-1 238,-5 1 1,-3-5 0,-3-1 0,-3 0 0,-1-2 0,-2 2 0,0-2 0,2 2-355,1 0 1,1-4 0,5 3 0,0-2 0,-1 0 481,1-1 0,5-8 0,1-1 0</inkml:trace>
  <inkml:trace contextRef="#ctx0" brushRef="#br0" timeOffset="240">19062 14808 8951,'-5'-12'975,"-2"1"0,-5 3 0,-1 4 0,-1 4-691,-2 4 1,1 4 0,-7 9 0,-3 3-1,-3 4 1,1 2 0,1 4 0,-1 7 0,0 7-1,-2 3 1,3-1-348,4-5 1,4-4 0,7-4 0,2-4-1,5-4 1,3-4 0,2-5 0,3-2-1,5-3 1,2-1-390,1-2 1,1-5 314,-1 1 1,4-3 0,2 1 0,0 0-1,0 3 1,-1-3-153,1 0 0,-5-2 157,4 0 0,-3-4 0,-2-1 0,1 1 0,-1-1 0,-1-3 40,-3-4 0,-2 4 0,-6 0 1,-2-2-1,-2 1 0,-5-1 0,-7 3 143,-4 2 0,-4 0 0,0 5 0,0 0 0,1 0 1,1 0-1,-2 0 0,4 0-540,0 0 0,2 5 489,2-1 0,2 5 0,-4-2 0</inkml:trace>
  <inkml:trace contextRef="#ctx0" brushRef="#br0" timeOffset="241">17748 15850 8054,'0'-8'178,"1"1"1,2 0 377,1 0 1,-1 2 0,-7 1 0,-5 8 0,-3 7 0,-5 5-349,-3 5 1,-4 2-1,0 4 1,-1 2-1,1 2 1,2 2 0,4-1-1,3-2 1,6-2-1,2-3-277,4-5 1,3 2-1,4-5 1,6-3 0,3-5-1,7-3 1,2-2 0,5 0-1,4-2-387,3-5 0,1 0 1,-1-5-1,-2-2 1,-2-1-1,-2-1 1,-4-1 455,-3 1 0,2-6 0,-3-1 0</inkml:trace>
  <inkml:trace contextRef="#ctx0" brushRef="#br0" timeOffset="242">17872 15974 8293,'-8'-4'0,"-1"0"655,0 1 1,2 3 0,0 4 0,0 5-289,0 2 0,4 2 1,-2 4-1,1 4 1,-1 3-1,3 4 1,0 1-1,1 0 0,-2 0 1,-1 0-1,0-2-633,-2-1 1,5-5 0,-4-2 0,0-1 0,1-2 0,2-3 0,0 0 265,2-1 0,6-5 0,1-2 0</inkml:trace>
  <inkml:trace contextRef="#ctx0" brushRef="#br0" timeOffset="243">18504 15887 9329,'-4'-12'602,"0"0"0,-6 3 1,2 2-1,-4 2-280,-5 2 0,2 7 0,-4 5 0,-1 2 0,1 2 0,-3 4 0,-1 4 0,-2 3 0,0 5 0,0 6 0,0 3-102,1 4 1,6 2 0,4-6 0,6-3 0,2-3 0,3-6 0,3-4 0,5-6-596,3-2 0,3-3 1,3-3-1,2-3 1,5-4-1,1-1 1,0-1-1,-3-2 1,1-3-147,-1-1 1,-4 3 0,1-4-1,-3-2 1,-3-1 0,-4-1-1,1-1 1,-1 1 273,-1 0 1,-1-1 0,-4-1-1,-1-1 1,-3-1 0,-4 2-1,-3 3 1,-2 4 0,1 2 527,-1 2 0,-4 1 0,-3 2 0,0 0 0,0 0 1,2 2-1,2 2 0,-1 4 116,1 3 1,5-2-1,8-3-397,6 0 0,4-2 0,5-4 0</inkml:trace>
  <inkml:trace contextRef="#ctx0" brushRef="#br0" timeOffset="244">18938 15863 8294,'-5'-13'1250,"-2"6"1,-5 3 0,-1 3-1,1 1-902,-1 0 0,0 5 1,-3 5-1,-1 4 0,-1 2 1,-2 1-1,2 1 0,-1 2 1,1 5-1,0 3 0,3 1-244,1-2 0,2-1 0,1-1 1,3-1-1,4-2 0,2-3-1185,2-1 763,0-2 1,6-5-1,2-1 1,3-3 0,1-1-1,1-4-1143,-1 0 1,1-2 1192,-1 0 1,2 0 0,1 0 0,1-2 0,0 0 0,-4-4-1,-2 1 1,-3-2 190,-2 0 1,3 3 0,-4-5 0,-1 0 0,-1-2 0,-4 0 0,-2 1 0,-4 3 504,-3 2 0,-2-1 1,1 3-1,0-1 1,-2 1-1,-1 2 1,-2 1-1,2 0 953,1 0-1381,2 0 0,-1 6 0,1 0 0</inkml:trace>
  <inkml:trace contextRef="#ctx0" brushRef="#br0" timeOffset="245">17797 16694 7885,'0'-13'0,"0"5"827,0 0 1,0 6 0,-1 4 0,-3 9-1,-6 7-476,-5 1 0,1 8 0,-4-2 0,2 1 0,-1 1 0,2-1 0,1 3 0,2 2 0,0 1 0,1-3 1,1-4-203,2-4 0,5 1 0,-1-6 0,2-1 0,4-1 0,0-2 0,4-1 0,2-2 0,6-5-408,5-3 1,6-1-158,4 0 0,-1-5 0,5-4 0,0-2 0,-2-1 0,-2 0-1810,-2-1 2226,-3 1 0,7-6 0,0-1 0</inkml:trace>
  <inkml:trace contextRef="#ctx0" brushRef="#br0" timeOffset="246">17996 16892 7881,'-13'0'499,"1"0"0,4 0 0,-1 0 0,1 1 0,0 5 277,0 6 1,5 1 0,-1 5-1,1 0 1,0 2 0,-1 4 0,0 0-1,0 1-912,0 0 0,-5 4 0,5 0 1,0-2-1,0-2 0,0-3 0,1-2 1,2-2-1,1-3-1554,0-2 1,1-2 1689,3-2 0,3-4 0,6-5 0</inkml:trace>
  <inkml:trace contextRef="#ctx0" brushRef="#br0" timeOffset="247">18256 16867 7880,'0'-12'248,"4"-1"0,2 2 1,-1 2-1,2 0 143,0 0 1,1 2 0,3-1 0,-1-1 0,-2 1 0,2 1 0,1 0 0,1 2 0,1-1 0,-1 4 108,1 0 0,-5 4 0,-1 2 0,-2 4 0,-2 4 0,-2 4 0,-1 1 0,-1 1-313,-3 0 1,-7 3 0,-7-3-1,0 0 1,-1 0 0,1-3 0,-1-1-1,1-3-189,0-3 1,5 2-1,6-5 1,2 2 0,4 1-413,3-1 1,5 3 0,6-5-1,-1 2 1,0 3 0,1 1 0,-2 1 262,-3 1 1,-2-1-1,-6 0 1,0 1 0,-2-1-1,-3 2 1,-6 1-1,-6 2 1,-1-2-152,0-1 0,-2-2 0,3-1 0,2-1 0,1-3-613,2-2 915,5-1 0,7-9 0,7-2 0</inkml:trace>
  <inkml:trace contextRef="#ctx0" brushRef="#br0" timeOffset="248">18926 16780 7849,'4'-16'158,"0"-1"0,5 1 0,-4 3 1,2 2-1,1 2 0,-1 0 1,-1 1-1,-2 0 801,0 0 1,-1 5 0,-9-1 0,-5 4-371,-4 4 1,-7 8 0,0 9 0,-4 2 0,-6 5 0,-1 2-1,-3 5 1,3-1 0,1 2 452,5 0 1,2-2-1,4 1-1158,5-1 0,3-1 1,5-8-1,4-2 0,3 0 1,2-4-277,3-1 0,3-3 0,7-5 0,1-4 0,3 0 1,1-3-1,3-2 0,2-2-147,0-3 1,1-3 0,-1-6 0,-2 1 0,-3-1 0,0 1 0,-1 0 0,0-1 93,-3 1 1,-1-1 0,-2 1-1,-1 0 1,-2-1 283,-5 1 0,-4 4 1,-6 1-1,-5 1 1,-5 3-1,-4 2 1,-2 1 85,-1 0 1,-2 0-1,-1 0 1,0 0-1,0 1 75,2 4 0,2-4 0,-3 4 0</inkml:trace>
  <inkml:trace contextRef="#ctx0" brushRef="#br0" timeOffset="249">5184 15342 8086,'0'-9'1376,"2"1"-650,2-1 0,-4 3 0,1 3 0,-5 5-430,-3 2 1,3 5-1,-4 0-288,-2 2 1,3 5-1,-1 1 1,0-2-1,-1-1 1,2-1-1,2 3 1,2 0-1,2 1 1,1-1-1,0 1-180,0-2 1,0-1 0,1-2-1,3 1 1,5-2-76,2-3 1,-3 1 0,0-4 0,2-1 0,1 0-1,1 0 1,1-1-578,-1-2 0,0-2 0,1-2 824,-1-1 0,1-11 0,-1 1 0</inkml:trace>
  <inkml:trace contextRef="#ctx0" brushRef="#br0" timeOffset="250">5283 15441 10048,'0'-1'329,"0"2"0,0 11 0,-1 1 0,-2-1 0,-2 1 0,-1-1 0,-1 0 1,2 1-328,-1-1 0,-2 2 1,4 1-1,0 2 1,0-2-1,0-1 1,1-2-1,1 0 1,2 2-1,0 1-1070,0 2 0,0-5 0,0-3 1068,0 0 0,0 2 0,0 2 0</inkml:trace>
  <inkml:trace contextRef="#ctx0" brushRef="#br0" timeOffset="251">5643 15304 8065,'0'-8'1580,"-1"1"-1153,-3 2 1,-3 2 0,-6 6 0,2 4-1,2 2 1,0 5 0,0 0 0,-2 1-275,-2 2 0,5-2 0,0 5 0,-1 2 0,3 2 0,0 1 0,2 0 0,0-2 0,1-1 0,2-1-616,1 1 0,1-3 272,3 2 0,-1-6 0,4 1 0,0-2 0,0-3 0,2-1-87,2-2 0,-2-5 0,-1 1 1,1-3-1,2-1 0,2 0-71,-1 0 1,1-5 0,-2-3 0,-2-3-1,-2-2 1,-1 1 313,-4-1 0,0 1 0,-2 0 0,0-1 0,-2 2 1,-2 3-1,-4 4 0,-3 2 276,-1 2 1,-1 2-1,1 2 1,-1 3-1,2 1 1,2-1-1,2 0-185,1 0 1,2-3 0,6 3-57,2-2 0,3-1 0,5-4 0</inkml:trace>
  <inkml:trace contextRef="#ctx0" brushRef="#br0" timeOffset="252">5928 15416 8686,'0'-12'0,"0"-1"1184,0 1 1,-1 5 0,-3 3 0,-4 3-960,-3 1 1,-2 4-1,2 1 1,1 2-1,2 3 1,0 1-1,0 1 1,-1 2 0,1 2-322,1 5 1,-2 3-1,4 0 1,3 3 0,-1 0-1,0 2 1,-1-1-1,1-4-179,2-3 0,1-2 0,0-3 0,1 0 0,2-1 0,1-1 0,0-3 0,2-3-131,2-4 1,-1 2 0,1-2 0,2-1 0,1-2 209,1-1 0,1 0 0,-1-1 0,1-2 0,-1-2 1,-1-2 243,-3-3 0,2-1 1,-5-1-1,1-1 1,-1 1-1,-2-1 1,-3 2 1089,-4 3-989,3-3 0,-10 10 1,2-3-1,-2 2 258,-1 2-473,0 0 0,-1 0 0,2 2 0,1 0-296,2 2 1,5 2 361,-1-2 0,3-3 0,1 5 0</inkml:trace>
  <inkml:trace contextRef="#ctx0" brushRef="#br0" timeOffset="253">6251 15280 8009,'7'-6'804,"4"1"1,-3-4-580,3 5 1,-3 4 0,-1 4 0,-1 5 0,-2 2-1,0 1 1,0 0 0,0 2 0,0 1 0,0 3-380,-1 2 0,-1 0 0,-2 5 0,0 1 0,0 3 0,0 4 0,-2 3 0,-2 0 0,-4-2-489,-3-1 1,-2-4-1,1 3 1,-2 0 0,-2-2 642,-5 0 0,-2-1 0,-2-4 0</inkml:trace>
  <inkml:trace contextRef="#ctx0" brushRef="#br0" timeOffset="254">5135 15205 8078,'-5'-8'117,"0"1"1,-2 2 0,-3 2 0,-1 1 0,-1 2 293,0 0 1,-1 2 0,1 2-1,-1 6 1,0 5 0,-3 5-1,0 5 1,1 3 0,2 1-1,4 0-159,0 1 0,7 2 0,-2 5 0,2 2 0,2 0 0,0 3 0,2-2 0,2-2 0,4 0 0,3-4 0,1-4-709,1-5 1,5-4 0,2-1-1,2-3 1,0-5 0,-1-3 0,3-4 456,3 1 0,-1 1 0,5 5 0</inkml:trace>
  <inkml:trace contextRef="#ctx0" brushRef="#br0" timeOffset="255">6722 15367 8185,'-4'-9'205,"0"1"1,1-2 326,2-1 0,-5 4 1,-2 3-1,-3 3 1,-2 1-260,1 0 1,1 5 0,1 4-1,2 3 1,-2 3 0,-1 3-1,0 1 1,2 3 0,2 3-1,1 4-235,4 4 0,0-1 0,2 1 1,0 0-1,2 0 0,2-1 1,4-2-1,3-2 0,1-3 1,1-5-1001,-1-3 1,1 1-1,-1-2 1,0-1 961,1-1 0,-1-1 0,1-1 0</inkml:trace>
  <inkml:trace contextRef="#ctx0" brushRef="#br0" timeOffset="256">6908 15478 7597,'6'-12'1912,"-6"6"0,1 6-1804,-4 7 0,-2 8 0,2 3 0,-1 0 0,1 1 0,0 1 1,1 2 102,-3 1 1,1-2 0,4-1-145,0 3 0,0-6 1,0 1-1,0-1 0,2-2 1,0-3-23,3-2 0,4-3 1,-1 1-1,4-2 0,0-2 1,0 0-1,1-1 0,-1-2-252,1-1 1,-1 4 0,0 0 0,1-1-1,-1-1 1,1-2 0,-1 0 0,0-2 0,1-1-1084,-1-1 1,-4-1-1,1 2 1290,0-1 0,2-6 0,2 3 0</inkml:trace>
  <inkml:trace contextRef="#ctx0" brushRef="#br0" timeOffset="257">7069 15701 8040,'0'-7'527,"0"2"1,-1 5-1,-2 1 1,-1 3-1,1 5 1,2 2-1,0 1 1,-2 2-1,-1 1-437,1 2 0,2 1 0,1-3 0,0 1 0,0-1 0,0-1 0,0-1 0,0-1 0,0 0-820,0 1 0,0-5 0,0 0 730,0 2 0,5 1 0,2 1 0</inkml:trace>
  <inkml:trace contextRef="#ctx0" brushRef="#br0" timeOffset="258">7305 15503 8535,'0'-12'340,"0"-1"1,4 5 0,2 1 0,1 1 0,2 4-1,2-1 1,2 0 0,-1-1 0,0 1-137,1 2 1,-1 1 0,1 0 0,-2 1 0,-2 2 0,-2 3-1,-1 0 1,-4 4-256,0 1 1,-4 2 0,0 0-9,-2 4 1,-6-3-1,2 2 1,-3-2-1,-2-2 1,1 1-1,1-1 1,1 1-70,2-1 1,5 0-1,-1 1 1,3-1 0,1 1-53,0-1 1,4-4 0,1-1 0,2 0 0,3-1 0,-1 0 0,1 0 0,-3 1 21,-2 0 0,4-3 0,-5 4 0,-1 2 0,-2 1 0,-2 1 95,-4 1 1,0-5 0,-6 0 0,0 2 0,-3-1 0,2 1 0,1-3 0,2 0 0,0-2-1096,-2 1 1,3-1 1157,-1 0 0,6-4 0,-2 4 0</inkml:trace>
  <inkml:trace contextRef="#ctx0" brushRef="#br0" timeOffset="259">7789 15466 10043,'5'-7'2685,"-5"1"-2525,0 6 1,-4 6-1,-6 2 1,2 3-1,0 2 1,0 0-1,-1 4 1,0 4-1,-2 2-214,-2 2 0,5 4 0,0 1 0,-2 0 0,-1 2 0,-1-2 0,-1 1 0,2-4 1,2-2-1,2-4-353,1-5 1,2 2 0,4-1-1,1-4 1,4-3 266,3-6 0,3-2 0,1-2 0,1 0 0,-1 0 0,0-2 1,1-1-1,-1-2 0,1-2-345,-1-3 0,0 4 286,1-3 0,-5 5 0,0-4 0,2-2-171,1-1 272,-4-1 1,-3 1 0,-8 3 249,-4 3 1,-3 4 0,-2 1 0,1 0 0,-1 0 0,1 0 0,0 0 42,-1 0 0,6 1-195,3 4 0,3-4 0,1 4 0</inkml:trace>
  <inkml:trace contextRef="#ctx0" brushRef="#br0" timeOffset="260">7975 15441 7220,'0'-12'333,"0"3"1,1 2 271,3 2 1,-1-3 0,5 3 0,1 4-1,-1 2 1,0 5 0,0 1-462,-1 2 1,3 7 0,-5 2-1,1 1 1,-1 3 0,-2 3-1,-1 2 1,-2 4 0,-2-1-230,-2 0 1,-2 5 0,-5-4 0,0 1 0,-2-3 0,-1-3 0,0-2 0,0-2-192,-2-2 0,2-5 0,-3 2 0,4-3 0,0-2 0,1 1 0,1-1 0,1-1 276,2-3 0,0 3 0,-5-4 0</inkml:trace>
  <inkml:trace contextRef="#ctx0" brushRef="#br0" timeOffset="261">8483 15565 8005,'0'-7'1,"2"-3"567,2 6 1,-2-5 0,7 2 0,-1-2-272,-1 1 0,3 7 0,-6 1 0,-2 7 0,0 4 0,-2 3 0,0 1 1,0 3-1,0 0 0,0 1-87,0 0 0,0-2 1,0 2-1,0-1 0,0-3 1,0-1-1,0-2-791,0 1 73,0-7 0,1 0-17,3-6 0,-2-1 425,2-4 1,-1-1-1,-1-7 1,2 1 0,1-1-1,-1 0-17,0-4 1,1 2 0,-2-4-1,3 1 1,-1 3 0,1 1 0,-2 3 7,1 2 1,-3 1 0,3 8-1,-1 6 253,0 3 0,1 8 1,-5-1-1,0 0 1,-2-3-1,-1 1 1,-1 1-1,2 2-125,0-2 0,1-5-116,-3-2 0,2-7 1,0 1-1,3-6 1,4-3-1,2-3-32,3-1 1,-3-1 0,0-1 0,-2 1 0,-1-1-1,1 1 1,0 0 19,2-1 0,-3 2 0,3 4 0,0 7 168,0 7 0,-4 4 0,2 2 0,-1 0 0,2 2 0,-1 2 1,2-2-1,-1-1-72,-1-2 0,5 1 0,-2-2 0,2-2 0,-1-2 13,0-1 0,4-2 0,7-4 0</inkml:trace>
  <inkml:trace contextRef="#ctx0" brushRef="#br0" timeOffset="262">8942 15615 8319,'-12'4'1404,"-1"1"-1081,1 2 1,1-3 0,3 4 0,2 2 0,2 1 0,0 2 0,1-1 0,2 0-244,1 1 1,1-5 0,3-1 0,4-2 0,3-2-459,2-1 0,-2-4 0,-1-1 1,-4-2-1,1-1 0,-1 0-138,-1-1 1,-1 3 0,-4-5 0,0 0 0,0-2 0,-1 0 0,-2 1 370,-1 2 1,-4 6 144,4 2 0,5 6 0,6 6 0</inkml:trace>
  <inkml:trace contextRef="#ctx0" brushRef="#br0" timeOffset="263">9227 15590 9253,'-1'-7'669,"-3"3"0,-4 2 0,-5 4-519,-3 2 1,2 3 0,-3 5-1,4 1 1,0-1 0,1-1-1,1-1 1,1-2 0,3 2-1,0-1 1,2 1-161,-1-2 0,2-4 1,5 3-1,4-1 1,3-4-58,3 0 0,-3-2 0,0 0 0,2-2 0,1 0 0,0-4 0,-1-1 0,-2-2 0,3-1 0,1 0 0,4 1 0,-3-4 0,3-2-1166,-3 0 1114,1 1 1,-1-2 0,-1-1 0,0 1 0,1-1-1,-2-1 1,-2-1 0,-2-2 0,0 2 155,0 2 0,-4-1 1,1 2-1,-3 1 1,-1 1-1,0 2 1,-1-1-1,-2 1 388,-1-1 1,-6 2 0,2 3-1,-3 4 1,0 4 0,1 4 112,2 4 0,4 3-572,-4 2 0,4 0 1,-3 3-1,0 2 1,1 2-1,1 5 1,2 3-626,2-1 0,1 3 0,0-1 0,1-1 1,2-2-1,2-2 659,2-4 0,2 4 0,3-5 0</inkml:trace>
  <inkml:trace contextRef="#ctx0" brushRef="#br0" timeOffset="264">9699 15379 8944,'-2'-11'0,"-2"3"486,-4 3 1,1 4-1,-1 2 1,-2 4 0,-1 4-1,-1 5 1,-1 4-311,1 1 0,-1 3 1,1 6-1,0 4 1,-1 2-1,1 6 1,-1 1-1,1 2 1,1-4-286,3-5 1,1-4 0,4-6 0,-1-4 0,1-3 0,3-5-1,4-3 1,5-5 0,2-3-87,1-1 1,0 0 0,1-1 0,-1-3 0,1-3 0,-2-1-1,-2-1 1,0 0 0,0-2-157,2-2 1,-3 1 0,-1-1 0,-1 1 0,-2 0 0,0-1 0,0 1 0,-1-1 0,-3 1 316,-4 0 0,-3 1 0,-7 2 0,-1 5 0,-1 3 0,0 2 0,3 3 212,0 5 1,5-3 0,1 3-1,0-1-178,0-1 0,5 4 0,-4-4 0</inkml:trace>
  <inkml:trace contextRef="#ctx0" brushRef="#br0" timeOffset="265">9909 15478 9760,'-6'-5'3807,"-1"5"-3699,3 0 1,1 5 0,-4 9 0,1 1-1,4 2 1,-1-1 0,0 1-232,-1-1 1,0 5-1,4-3 1,0 0-1,0 0 1,1-3-1,3-1 1,5-3 0,2-3-1,1-4 1,0-3-755,1-1 1,-1 0 483,1 0 1,-1-1 0,0-2-1,1-1 1,-2 0 0,-1 0 392,-2 0 0,0-6 0,4 3 0</inkml:trace>
  <inkml:trace contextRef="#ctx0" brushRef="#br0" timeOffset="266">10009 15590 8041,'-9'0'0,"1"0"0,5 5 0,-1 4 406,3 2 0,0 2 1,-2 2-1,-1 2 1,1 0-1,1-1 1,2 1-11,0-2 0,0-1 0,0-2 0,0 0 0,0 1 0,0-1 0,0 1-396,0-1 0,6 0 0,1 1 0</inkml:trace>
  <inkml:trace contextRef="#ctx0" brushRef="#br0" timeOffset="267">10182 15590 9109,'-7'5'1746,"6"2"1,7 6-1685,0-1 1,-1 0 0,1 1 0,0-1 0,-3 1 0,-2 0-384,-1 4 0,0-6 1,0 4-1,0 0 0,0-1 1,-1 0-1,-2-2 0,-3-1 1,1-1-1,-2-3-233,0-2 0,-1 5 0,-4-3 554,-1 0 0,6 4 0,2-4 0</inkml:trace>
  <inkml:trace contextRef="#ctx0" brushRef="#br0" timeOffset="268">10158 15615 8332,'1'-11'0,"2"1"449,1 2 1,4 3 0,-2-1 0,0-1-1,4 1-202,1 1 0,2 1 0,-1 4 0,0 0 0,1 0 0,-1 0 0,1 0 0,-1 0-84,0 0 0,2 0-384,3 0 0,-4 0 0,4 0 221,-3 0 0,4 0 0,1 0 0</inkml:trace>
  <inkml:trace contextRef="#ctx0" brushRef="#br0" timeOffset="269">10505 15342 8009,'0'-13'1629,"1"1"-837,3-1 0,2 5 0,3 1-502,0 2 1,-5 1 0,3 5-1,0 2 1,-2 2 0,2 4-1,0 3 1,1 5-342,-1 2 0,-1 2 1,-6 3-1,0 2 1,-2 5-1,-2 5 0,-6 5 1,-3 2-1,-5-1 1,-2-2-1,0-2 1,-1-5-1,0-4 0,-1-3 1,-2-1-1,-4-1 1,-2 0-4108,-2-4 4158,4-2 0,-13 0 0,3 2 0</inkml:trace>
  <inkml:trace contextRef="#ctx0" brushRef="#br0" timeOffset="270">8458 15329 7991,'-12'0'164,"1"-1"1,1-2 0,2-1 0,-2 1 0,-1 2 0,-1 1 0,0 1 0,-1 3 0,1 5 246,-1 2 1,1 1 0,0 2 0,-1 2 0,1 6-1,-1 6 1,2 5-184,3 3 0,1 7 0,4 1 0,-1 1 0,3-1 0,4-1 1,6-3-1,6-1 0,6-4 0,4-2-489,4-4 1,4-7-2650,8-1 2718,-2-6 0,15 3 0,-3-5 0</inkml:trace>
  <inkml:trace contextRef="#ctx0" brushRef="#br0" timeOffset="271">10827 15553 8766,'-1'0'606,"6"-2"0,12-1 0,-2-1 0,-1 2 0,0 0 0,1 1 0,1-2-400,-1-1 0,-1 0 0,-1 4 0,-1-2 1,0 0-1,1-3 0,-1 3 0,1 0 1,-1 2-653,0 0 0,1 0 0,-1 0 446,1 0 0,-1-5 0,1-2 0</inkml:trace>
  <inkml:trace contextRef="#ctx0" brushRef="#br0" timeOffset="272">10691 15875 8851,'12'0'437,"2"0"1,1 0-1,2 0 1,-1-1-1,1-2-345,-1-1 1,5 0-1,-3 2 1,0-1 0,1-1-1,-1 2 1,1 0 0,-1 1-1,0-2 1,-3-1-93,-1 1 0,4-4 0,1 0 0</inkml:trace>
  <inkml:trace contextRef="#ctx0" brushRef="#br0" timeOffset="273">5271 17301 8008,'0'-8'-153,"0"0"1,1-1-1,2-3 1,3 1 0,-1 1-1,1 2 1,-2 0 1379,1 1 0,-3-4 0,2 3-1122,-3-3 1,-1 9-1,0 6 1,0 6-1,0 2 1,-1 1-1,-2-1 1,-2 2-1,-2 1 1,-2 2-1,1-2 1,1-1-1,2-2 1,2 0-240,2 1 1,-4-1-1,1 1 1,2-1-1,2-1 1,2-1-1,4-2 8,1 2 0,1-5 0,3 1 0,-1-2 0,-2 0 0,2-1-268,1-2 1,1-1 0,0-1 393,1-3 0,-1-3 0,1-6 0</inkml:trace>
  <inkml:trace contextRef="#ctx0" brushRef="#br0" timeOffset="274">5432 17301 8749,'-1'13'0,"-2"-1"435,-1 0 1,-2-3 0,4-1 0,-2 2-1,-1 1 1,1 1 0,-1 0 0,-1 1-300,1-1 0,1 1 0,2-1 0,-1 1 1,-1-1-1,2 0 0,-1-1 0,0-1 0,-1-2 1,1 2-1,2 1-980,1 1 1,0 1 843,0-1 0,5 1 0,2-1 0</inkml:trace>
  <inkml:trace contextRef="#ctx0" brushRef="#br0" timeOffset="275">5655 17314 8206,'0'-13'1022,"0"1"0,0-1-684,0 1 1,-1 5-1,-2 4 1,-1 6-1,0 5 117,-1 3 1,-1 2-345,-2-1 0,-2 2 0,5 1 0,-1 3 1,-1 1-1,2 2 0,-1 0 0,2-1 0,0 1 1,0 0-1,1-2-163,2-1 0,1-1 0,0-5 0,1 0 0,3-1 0,3-1 0,1-3-88,1-2 0,-5 0 0,4-5 0,2 0 0,1 0 0,0-2 0,-2-1-142,0-1 1,-3-5-1,4 0 1,-2-2-1,1-1-511,-2 0 1,-2-1 0,-5 1 825,0-1 0,-5 6 0,-4 3 0,-2 3 0,-1 2 0,-1 2 89,1 1 1,1 6 0,1-3-123,2 0 0,11-2 0,-2-5 0</inkml:trace>
  <inkml:trace contextRef="#ctx0" brushRef="#br0" timeOffset="276">5953 17276 7988,'-1'-6'488,"-3"1"1,-5 4-158,-2 1 0,-1 6 0,1 2 0,1 4 0,2 3 0,0 3 0,-1 0 1,3 2-1,-1-1-102,0 3 0,3 0 0,-3 0 1,1-3-1,2-1 0,0-3 1,0-1-1,1-1 0,3-2 0,3-2-364,1-1 0,1-5 1,0 1-1,3-1 0,3 0 1,1 1-1,1-1-361,-1-2 0,-4-1 0,1 0 1,0 0-1,1-1 0,0-2 0,-2-3-288,2 0 0,-1-3 0,-1-3 832,-3 0 0,-5 5 0,-5 2 0,-3 4 1,-3 1-1,-1 0 446,-1 0 1,1 0-1,0 1-1955,-1 4 1461,6-4 0,2 5 0,5-6 0</inkml:trace>
  <inkml:trace contextRef="#ctx0" brushRef="#br0" timeOffset="277">6176 17152 8454,'6'-8'0,"2"1"660,3 2 1,2 6 0,-2 7-1,-2 5 1,-2 2-569,-1 2 1,2 5-1,-4-2 1,-1 4 0,-2 2-1,-1 1 1,0 4-1,-1-1 1,-3 2 161,-5-1 0,-2-3-452,-1 1 1,-2-2 0,-1 1-1,-4 2 1,-3 1 0,-4-1 93,-1-2 1,0 2 103,-2-1 0,-3 0 0,-5-4 0</inkml:trace>
  <inkml:trace contextRef="#ctx0" brushRef="#br0" timeOffset="278">5209 17066 8104,'-8'1'14,"1"3"0,0 4 1,0 5-1,-1 3 1,0 6-1,-1 6 334,0 5 0,2 4 0,-2 3 0,1 2 0,0-2 1,1-3-1,1-4 0,4-4 0,0-4 0,2-3 0,3-3-603,5-1 0,2-2 0,11-3 0,1-1 0,3 1 0,3-1 255,6 0 0,1-5 0,3-1 0</inkml:trace>
  <inkml:trace contextRef="#ctx0" brushRef="#br0" timeOffset="279">6586 17190 7793,'0'-13'494,"0"1"1,-2 5 0,-2 3 0,-4 4 0,-3 4 0,-2 6 0,1 3 0,0 5-231,-1 2 0,1 2 0,-1 5 0,2 4 0,2-1 0,2 2 0,1-2 0,2 2 0,0-2 0,0 0-340,1-2 1,2-3 0,1-3-1,0-2 1,1 1 0,2-2 0,2-2-1,2-3 1,3-2-745,1 0 0,1-5 1,2-3-1,1-2 1,2-2-1,-1-2 820,2-2 0,2-3 0,4-5 0</inkml:trace>
  <inkml:trace contextRef="#ctx0" brushRef="#br0" timeOffset="280">6772 17301 7971,'0'-12'673,"0"4"1,1-1-332,3 0 0,-2 5 0,2 4 0,-3 6 0,-1 7 0,-1 2 0,-2 3 0,-1 1 0,0 3-80,-2 2 0,5-1 1,-5-2-1,2-3 1,0-2-1,1 1 0,2-2 1,1-1-1,0-2-228,0 1 0,1-7 1,3-1-1,5-4 1,2-1-1,1 0 1,0 0-417,1 0 0,3 0 0,1 0 0,-2-1 0,-1-2 0,-2-3 0,1 1 1,-2-2-1271,-3 0 1,3 3 1651,-3-4 0,3-1 0,2-3 0</inkml:trace>
  <inkml:trace contextRef="#ctx0" brushRef="#br0" timeOffset="281">6945 17438 7936,'-8'0'780,"0"0"-467,-2 0 1,3 1 0,0 3 0,2 4 0,2 4 0,2 0 0,-1 0 114,-2 1 0,3-1 1,-3 1-1,2 0 1,2 2-1,0 2 0,0-2 1,0-1-408,0-2 0,0 1 0,0-1 0,2 1-21,2-1 0,3-5 0,5-2 0</inkml:trace>
  <inkml:trace contextRef="#ctx0" brushRef="#br0" timeOffset="282">7144 17351 8578,'0'-13'0,"0"1"0,1 1 1968,3 3-1749,3-3 0,1 8 0,1-4 0,0 2 0,2 2 0,2 1 0,-2 4 0,-3 2-78,-4 4 0,-2 3 0,-2 2 0,0-1 0,-2 0 0,-1 1 0,-2 1 0,-2-1 1,-3 1-199,-1-3 1,3-1 0,1 2-1,0-1 1,2-1 0,-1-2-146,4 2 0,2 1 0,4 0 0,4-1 1,3-4-1,1 0-67,1-3 0,-1 2 0,-1 1 101,-3 1 0,-3 0 1,-8 2-1,-3-2 1,-1-1-1,-2-2 0,-2 0-118,-2 0 1,1 4 0,0-4-1,-1 1 1,1-1 0,-1 0-1,1-1-1734,0-2 2020,-1 4 0,1-3 0,-1 3 0</inkml:trace>
  <inkml:trace contextRef="#ctx0" brushRef="#br0" timeOffset="283">7590 17165 8115,'-5'-7'1417,"-4"3"-1176,-2 2 0,3 7 0,0 1 0,0 4 0,-1 5 1,1 2-1,-2 2 0,1 2 0,-1 4 0,2 4 55,-2 2 0,1-3 0,-1 2 1,2-1-1,-2 0 0,0-1 1,1-2-1,2-1 0,1-2-502,4-2 0,0 1 0,2-6 0,0-1 0,0-1 0,2-3-80,2-3 0,3-2 0,5-6 0,0 0 1,-1-1-1,-1-2 0,-2-3 0,2-1-12,1-2 1,0 2-1,-1-1 1,-2-2-1,0-1 1,-1-1-1,-3-1 1,-2 1 172,-2-1 1,0 1 0,-2 0-1,-2 0 1,-4 4 234,-3 4 0,-2 3 0,1 1 0,0 0 1,1 1-510,2 3 399,-2-2 0,10 9 0,-5-4 0</inkml:trace>
  <inkml:trace contextRef="#ctx0" brushRef="#br0" timeOffset="284">7826 17190 8429,'12'0'272,"1"0"0,-5 0 1,-1 1-1,-2 3 1,-1 6-1,1 4 0,0 4 1,1 1-1,-1 3-66,-2 1 1,2 2-1,0 0 1,-3 1-1,0 0 1,-4 0 0,0-2-1,-4-2 1,-1-3-217,-2-2 0,-4 1 0,-2-2 0,-2 1 0,1-1 0,-2 1 0,-1-1 0,-2 1-117,0-1 0,5 1 0,-3-5 127,1 1 0,-4 5 0,2 1 0</inkml:trace>
  <inkml:trace contextRef="#ctx0" brushRef="#br0" timeOffset="285">8496 17177 8466,'-9'0'318,"1"2"1,0 2 0,0 4 0,-1 3 0,1 1 0,0 2-54,-1 3 0,1 2 0,-3 6 0,2 0 0,0 1 0,1 1 0,0 2 0,1-1 1,1-2-158,4-1 0,0-4 0,2-1 0,2 1 0,2 0 0,4-2 0,2-1 1,1-2-1,0 1-391,2-1 1,3 1 121,-4-5 1,5 1 0,-1-1 0,-1 1-1,0-2 1,1-2 0,0-2 0,-1 0-3734,-1 0 3894,4-4 0,1 2 0,6-5 0</inkml:trace>
  <inkml:trace contextRef="#ctx0" brushRef="#br0" timeOffset="286">8731 17289 7924,'4'-8'454,"1"-1"0,0 7 0,-2-1 0,1 6 0,-1 5-194,-2 3 1,-1 1-1,0 1 1,-1-1 0,-2 2-1,-1 1 1,0 3 0,0 0-81,-1 0 1,1 0-1,3-3 1,-2 1-1,-1 0 1,1-3 0,2 0-228,1-1 0,1-4 0,3-1 0,5 0 0,2-1 0,1-1 0,0-2 0,2-2 0,1 1-45,2 2 0,-1-3 0,-3 3 0,-1-2 0,1-2 0,-1-2 0,0 0 0,1-4-998,-1-1 0,1 3 0,-1-3 53,0 2 1037,1-5 0,5 3 0,1-5 0</inkml:trace>
  <inkml:trace contextRef="#ctx0" brushRef="#br0" timeOffset="287">8954 17413 7959,'-12'0'3448,"1"5"-3228,3 4 1,2 2-1,5 1 1,-2 1-1,-1-1 1,1 0-1,2 2-57,1 3 1,-4-4 0,0 5 0,-1-1 0,1-1-1,0 0 1,1-3 0,2 0 0,1-1-1374,0 1 1,0-1 0,0 0 1209,0 1 0,6-1 0,0 1 0</inkml:trace>
  <inkml:trace contextRef="#ctx0" brushRef="#br0" timeOffset="288">9079 17326 7901,'0'-12'249,"4"-1"1,1 2 0,1 2 0,1 2-1,-1 0 44,4 0 1,1 4 0,3-1 0,1 3 0,2 1 0,-2 1-1,-1 2 1,-3 2 0,-3 2-173,-4 3 0,-3 2 0,-1 3 1,0 2-1,0-2 0,-1-1 0,-3 0 1,-4 1-95,-3 1 0,-2 1 0,1-5 1,-1 1-1,1-2 0,1-2 1,1-2-1,3 0-142,2 0 1,2 1 0,7 3 0,5-2 0,3-5 0,3-3-212,2-1 1,-1 1-1,-3 2 1,-1 1-1,-1 1 1,-3 0-1,-5 3-684,-6 3 881,-4 2 0,-11-1 0,-1 1 0,-2 0 0,1 2 0,-2 3 0,0 0-207,1 0 1,-1-1 0,5-5-1,2-1 1,2-1 335,0-2 0,6-5 0,2 2 0</inkml:trace>
  <inkml:trace contextRef="#ctx0" brushRef="#br0" timeOffset="289">9550 17264 8226,'0'-8'776,"0"0"0,-4 6 0,-2 2 0,-1 7 25,-2 4-689,3 1 0,-5 6 0,4 2 1,-1 0-1,0 1 0,-1 2-3,3 5 0,-6-2 0,6 3 0,-3-3 0,2-2 0,1-2 0,0-2 0,1 1 0,2-2-228,1-2 1,2 1 0,2-2 0,2 0-1,4-4 1,3-4 0,0-2-143,-3-1 1,4-3 0,-4 2-1,3-4 1,1-3 0,-1-2-1,-1-2 1,-2-3-543,2-1 672,-5 4 1,6-4-1,-4 3 1,0-3 0,-1-2-1,-2 1-668,0 0 774,0-1 1,-4 1 0,-1 1-1,-3 2 347,-5 5 0,-2 3-141,-1 1 1,-5 0 0,1 0 0,-1 1-1,1 2 1,-2 3 128,-2 0 0,5-1-356,-1 3 0,3 0 46,5 5 0,3-7 0,5 0 0</inkml:trace>
  <inkml:trace contextRef="#ctx0" brushRef="#br0" timeOffset="290">9798 17128 7954,'8'-4'2009,"0"-1"-1508,2 3 1,-3 2 0,1 5 0,2 8 0,1 6 0,1 4-1,-1 2 1,-1 3-311,-2 5 1,-1 0 0,1 8 0,-4-2 0,-2-2 0,-2 1-1,-2 2 1,-2 3-570,-4 1 0,-8-2 1,-4 2-1,0-2 0,-1 0 1,-3-2-1,-2-2 378,-3-2 0,-5-7 0,2 1 0</inkml:trace>
  <inkml:trace contextRef="#ctx0" brushRef="#br0" timeOffset="291">10554 17376 8374,'0'-13'309,"0"1"0,-1 5 0,-3 3 1,-4 4-1,-3 3 0,-2 2 1,1 2-221,-1 3 1,1 2-1,0 3 1,1 3 0,1 0-1,3 1 1,2-1 0,0 2-1,1-3 1,0 3 0,1-2-185,2 0 1,5 2 0,2-3-1,1-3 1,2-3 0,4-3 0,2 0-1,1-1-516,-1-3 1,3-2 0,-1-2 0,-1-2 610,2-2 0,-4-8 0,4-8 0</inkml:trace>
  <inkml:trace contextRef="#ctx0" brushRef="#br0" timeOffset="292">10691 17450 7981,'-8'0'1383,"1"1"-1056,1 4 1,2 2 0,3 5-1,-2 0 1,-1 1 0,1-1-1,2 1 1,1-1 0,0 0 583,0 1 0,0-1-1226,0 1 0,0-8 1,1-4-1,2-5 1,2-3-1,2-2 1,1-2-1,1 0-255,-1 2 0,-4 0 0,4 3 0,2 1 0,1-1 599,1 3 0,-5 3 0,-1 5 0,-2 3 0,0 3 0,-1 1 464,-2 1 1,1-6 0,2-3 0,4-3-493,3-1 0,1-5 1,1-4-154,-1-2 1,1 4 110,-1 3 1,-5 8 0,-2 5 0,0 2-1,0 1 1,2 1-135,3-1 0,-3-5 0,-1-2 0,1-1 0,0 1-1975,3-3 2150,-5 0 0,6-2 0,-4 0 0</inkml:trace>
  <inkml:trace contextRef="#ctx0" brushRef="#br0" timeOffset="293">11075 17525 7981,'-1'-7'2346,"-3"2"-2142,2 4 0,-4 1 1,3 1-1,-3 2 0,1 3 1,-2 1-1,0 2 0,-1 2 191,1 2 1,1-5 0,6 0 0,2 1 0,2-3-437,4-1 1,-1-4 0,1-1 0,2-1 0,1-2 0,0-3 0,-1-1-888,-2-2 0,-5 2 0,1-1 754,-3-2 1,-5 3 0,-2 0-1062,0 2 1235,3 1 0,3 4 0,7 0 0</inkml:trace>
  <inkml:trace contextRef="#ctx0" brushRef="#br0" timeOffset="294">11311 17500 8030,'-8'0'673,"-1"0"0,0 0-381,-2 0 1,-2 1 0,1 2 0,0 2 0,-1 2 0,1 2 0,-1-1 0,1 0 0,1 2 30,3 1 1,-1 0 0,9-3-1,6-4 1,4-2-370,2-2 1,3-2-1,-1-1 1,-3-2-1,0-1 1,0-1-1,1 1 1,1-3-1,-1 1-502,1 0 0,-1 0 352,0-5 1,-3 2-1,-1 1 1,2 2 0,-1-1-1,1-2-546,-2-2 0,-4 1 601,4-1 1,-3-3 0,2-2 0,-2 0 0,-2-1 0,-2 1 0,-1-2 0,0 3 0,0-1 0,0 2 0,-1 3 537,-3 0 0,2 5 0,-3 1 1,-1 2-1,-2 3 0,-2 5 1,1 5-219,0 3 0,5 7 1,-3 3-1,0 2 1,2 2-1,-1 1 1,4 2-1,0 1 1,2-2-1,0-2-809,0-4 0,0 1 402,0-6 0,2 1 0,0-5 0,4 1 0,1-2 228,3-3 0,6 3 0,3-4 0</inkml:trace>
  <inkml:trace contextRef="#ctx0" brushRef="#br0" timeOffset="295">11757 17326 7955,'7'-12'0,"-1"1"0,-2 1 1053,0 2 0,4-1-582,-4-3 0,1 7 1,-7 6-1,-1 9 0,-2 6 1,-1 3-1,0 5 0,0 2-87,1 3 1,-4 0 0,5-3-431,1 3 0,-2-3 0,1 5 1,0-3-1,-1 1 0,1-2-353,2-5 0,0 0 0,4-6 0,2-2 0,4-4 0,3-6 157,1-3 1,1-2-1,-1-3 1,-1-5-1,-1 0 1,-3-1 0,0 2-1,-2-2 1,1-1-207,-4-1 0,0-1 0,-2 1 1,0 0-1,0-1 0,-2 1 88,-2-1 0,2 5 1,-7 1-1,0 2 540,-2 2 0,2 2-180,1 1 0,0 5 0,-5 2 0</inkml:trace>
  <inkml:trace contextRef="#ctx0" brushRef="#br0" timeOffset="296">11981 17400 8061,'0'-5'426,"0"5"0,0 5 0,0 9 0,0 1 0,0 2 1,0-2-1,1-1 0,2-2 0,2 1 0,1-1 0,1-1 1,0-1-577,2-2 1,2-5-1,2 2 1,-1-1 0,0 1-1,1-3 1,-1 0-3923,1-2 3382,-1-6 690,0-1 0,1-5 0,-1 0 0</inkml:trace>
  <inkml:trace contextRef="#ctx0" brushRef="#br0" timeOffset="297">12129 17450 7930,'-12'0'600,"0"0"0,3 0 0,3 1-253,0 4 1,2 2 0,4 5 0,0 0 0,0 1 0,0-1 0,0 1-351,0-1 0,0 0 0,0 2 0,0 1 0,0 2 0,0-2 0,0-1-3979,0-2 3982,0 1 0,5-1 0,2 0 0</inkml:trace>
  <inkml:trace contextRef="#ctx0" brushRef="#br0" timeOffset="298">12229 17425 8229,'-9'0'1530,"1"0"0,5 2 1,-1 2-1433,3 4 1,2 3 0,2 2 0,3-2 0,0-2 0,3-1-1,-1 1-287,0-2 1,-4 4 0,3-3 0,-1 3-1,-3 1 1,-2 1-384,-1-1 1,0 1-1,-1-1 1,-4 0-1,-3 1-191,-3-1 1,3-5 0,0-3 762,-2-2 0,-1-8 0,-1-1 0</inkml:trace>
  <inkml:trace contextRef="#ctx0" brushRef="#br0" timeOffset="299">12192 17388 7925,'8'-7'918,"0"3"1,2 3-628,1 1 1,1 0 0,1 0 0,-1 0-1,0 0 1,1 0 0,-1 0 0,1 0 0,-1 0-1,0 0-851,1 0 0,-1-2 0,1 0 560,-1-3 0,0-4 0,1 2 0</inkml:trace>
  <inkml:trace contextRef="#ctx0" brushRef="#br0" timeOffset="300">12415 17140 14350,'12'-7'0,"1"3"0,-1 3 0,0 2 0,1 3 0,1 4 0,1 5 0,1 3 0,-1 5 0,-1 2 261,-1 2 1,-2 4 0,-3 2-1,-3 0 1,0 4 0,-1 0-1,-3 3 1,-4-1 0,-6 0-1,-7 2-2064,-4 2 1,-5 6 1802,-4 3 0,9-21 0,-3-1 0,-2-2 0,-1-1 0</inkml:trace>
  <inkml:trace contextRef="#ctx0" brushRef="#br0" timeOffset="301">5221 18281 8230,'2'-11'509,"2"3"1,-1 1 0,5 4 0,2-1 0,1 0-1,1 0-384,0 0 0,1-1 0,-1 5 0,1 0 0,-1 0 1,0 0-1,1 0 0,1 0 0,1 0 0,1 0-708,-1 0 1,3 0 0,-1 0 290,-2 0 1,-1 0 0,-2 0 0,1 0-1,-1 0-122,0 0 1,-3 0 0,-1 0 0,2 0-161,1 0 0,-3 0 574,0 0 0,-5 0 0,2 0 0</inkml:trace>
  <inkml:trace contextRef="#ctx0" brushRef="#br0" timeOffset="302">5271 18455 9630,'12'7'293,"1"-3"0,-1-3 0,1-1 0,-1 0 0,0 0 0,2-1 0,1-2 918,2-1-1134,5 0 0,-4 4 1,3-2-1,-4 0 1,0-3-1,0 3 0,-2 0-1265,-2 2 1,-4 0 1187,-1 0 0,0 0 0,5 0 0</inkml:trace>
  <inkml:trace contextRef="#ctx0" brushRef="#br0" timeOffset="303">5928 18157 7956,'-7'-5'1276,"3"-4"1,3 2-1021,1-1 1,0 7 0,0 1 0,-1 7 0,-2 5-1,-3 3-292,-1 2 1,3 1-1,-3-2 1,2 3-1,2 2 1,2-2 0,1 1-1,0-2 1,0 0-50,0-3 1,4-2 57,0 0 0,6-1 0,-2-1 0,3-1 0,3-3 0,1-2 0,1-1-137,0 2 0,-3-5 0,0 5 1,-1-2-1,1 0 0,-1-1 0,0-2-882,1-1 0,-1 0 712,1 0 0,-1 0 334,0 0 0,6-5 0,2-2 0</inkml:trace>
  <inkml:trace contextRef="#ctx0" brushRef="#br0" timeOffset="304">6127 18293 8111,'-13'0'1032,"6"0"0,2 6 1,5 2-883,0 3 0,-4 2 0,0-1 0,0 0 0,-1 1 0,1 1 0,0 1-68,-1 1 0,3 1 1,-3-5-1,1 1 0,-1-1 1,3 0-1,0 1 0,2-1 1,0 1-1,0-1-638,0 1 556,0-7 0,6 5 0,1-4 0</inkml:trace>
  <inkml:trace contextRef="#ctx0" brushRef="#br0" timeOffset="305">6400 18157 8068,'-5'-8'689,"1"-1"0,-1 7 0,1-2-516,-5 2 1,3 2 0,-3 2 0,1 2-1,0 4 1,-1 4 0,0 5 0,-1 2 0,1 3-1,2 2-99,1 2 0,-2 1 1,4-2-1,1-1 1,2-2-1,1-2 1,0 1-1,0-2 1,0-2-1,1-3 1,3-2-401,4 0 0,-2-3 0,-1-2 0,1-2 1,2-2-154,3-2 0,0-2 0,-1-3 0,-2-4 0,0-4 0,-1 0 0,-3 0 457,-2-1 1,-2 1-1,0-1 1,0 1 0,-2 1-1,-2 3 39,-4 4 106,-3 2 0,-1 2 0,-1 0 0,1 0 0,-1 2 0,1 0 58,0 3 0,5 0-1147,3-1 966,2-2 0,2 9 0,0-5 0</inkml:trace>
  <inkml:trace contextRef="#ctx0" brushRef="#br0" timeOffset="306">6660 18207 9640,'-1'-11'0,"-2"4"1257,-1 7-1203,-6 0 1,7 11 0,-5-3 0,-2 3 0,-1 1 0,-1 2 0,0 1 0,-1 3 0,2 0 0,2 2-27,0-1 0,2 0 0,-1 3 0,4-1 0,3-1 0,1 0 0,0-2 0,0-2-197,0 1 1,4-5 0,1-5 0,2 0 0,3-2-1,1 1 1,1-3 54,1-2 0,-1-1 1,0 0-1,1 0 1,-2-1-1,-1-2 1,-4-3 112,0 0 1,-1-3-78,0-3 1,-4-1-1,3 1 1,-4 0-9,-4-1 1,-3 5 98,-5 0 0,-1 5 0,1-1 1,-2 2-1,-1 2 0,-3 2-46,-1 2 1,4-1-283,-2 5 0,7-5 0,3 2 315,2 1 0,-5-5 0,3 5 0</inkml:trace>
  <inkml:trace contextRef="#ctx0" brushRef="#br0" timeOffset="307">6796 18107 8408,'0'-12'0,"0"0"0,2 1 314,2 2 1,2 2 0,3 5 0,-1-2 0,2 1 0,1 3 0,1 4 0,1 4 0,-1 3-282,1 2 1,-2 5 0,-2 4-1,-2 4 1,-1 4 0,-3 2-1,-2 2 1,-2 2 0,-4 0-1142,-3-3 1,-3 1 821,-1-5 0,-2 0 0,-3-5 0,-2-2 1,-2-3 285,1-1 0,-1 4 0,-4-3 0</inkml:trace>
  <inkml:trace contextRef="#ctx0" brushRef="#br0" timeOffset="308">5904 18058 7864,'-5'-8'0,"0"1"224,-2 1 1,3-2 0,-4 4 0,-2 1 0,-1 2 0,0 2 6,3 3 1,-3 3 0,4 7 0,-2 2 0,3 6 0,-1 6 0,1 6 0,1 6-201,2 6 0,-3 2 1,2 0-1,0-2 1,0-5-1,0-4 1,1-5-1,2-6 1,1-5-1257,0-3 1,7-2 1224,5-3 0,6-1 0,7 1 0</inkml:trace>
  <inkml:trace contextRef="#ctx0" brushRef="#br0" timeOffset="309">7342 18120 8014,'0'-13'1007,"0"1"0,-1 1-771,-3 3 0,-3 8 0,-6 9 0,1 7 0,-2 3 0,-1 3 0,-1 1 0,0 6 0,3 4-168,0 6 1,6 1-1,3-3 1,3 2 0,2-1-1,3-1 1,6-5 0,5-4-1,6-5-68,2-2 0,7 2 0,2-3 0</inkml:trace>
  <inkml:trace contextRef="#ctx0" brushRef="#br0" timeOffset="310">7553 18194 8542,'7'-12'522,"-2"5"0,-6 7 1,-3 8-1,-3 3 1,0 2-1,2-1-486,-1 0 0,3 1 0,-4 1 0,2 1 0,2 1 0,0 1-24,-1 1 0,3-3 0,-3 4 0,2-1 0,2-3 0,0-1 0,2-2 1,2 1-1,3-1-99,0 1 0,0-6 1,-5-2-1,4-1 1,1 0-1,2-1 0,2-2-19,2-1 1,-1 0-1,1 0 1,-1 0 0,0 0-1,2 0 1,1 0 0,2 0-340,-2 0 0,-1 0 0,0 0 0,1 0 445,1 0 0,1-5 0,-5-2 0</inkml:trace>
  <inkml:trace contextRef="#ctx0" brushRef="#br0" timeOffset="311">7764 18355 9819,'-7'13'213,"1"-1"1,2 2 0,-1 1-1,-1 3 1,1 1 0,1 2 0,-2 0-1,-1-2-267,0-1 0,0 0 0,5-3 0,-2 2 0,1-2 0,1-1-2016,2-2 2070,0 0 0,6 1 0,1-1 0</inkml:trace>
  <inkml:trace contextRef="#ctx0" brushRef="#br0" timeOffset="312">8124 18244 7954,'0'-8'301,"0"-1"0,0 0 0,-2-1 1,-2 2 77,-4 4 0,-3 4 0,-2 4 1,1 4-1,-2 4 0,-1 5 1,-2 4-1,2 2-317,2 2 0,-1 4 0,0 0 0,0-2 0,5-1 0,2-1 0,2-1 0,1-4 0,0-3 0,1-3-318,2-2 0,7 1 0,2-1 0,3-1 1,1-3-1,1-4 0,-1-2 31,1-2 0,-1 0 1,0 0-1,1 0 1,-1 0-1,1 0 5,-1 0 1,-4-4 0,-1-2 0,-1-1 0,-4-2 0,0-2 168,-2-2 0,-2 6 1,-2 2-1,-4 1 0,-3-1 1,-3 1-1,-1 0 256,-2 0 1,1 0 0,4 4-1,-1 0 1,1 0 0,-1 0-1032,1 0 826,0 5 0,-1-3 0,1 3 0</inkml:trace>
  <inkml:trace contextRef="#ctx0" brushRef="#br0" timeOffset="313">8421 18293 7954,'-8'-8'260,"1"0"1,0 0-1,2-1 51,-1 1 1,-4 5-1,2 1 1,-1 4-1,-1 7 1,2 2 0,-1 2-1,1 4 1,0 4-266,-2 2 1,5 2 0,-1 0 0,2-1 0,0 1 0,1-1-1,2-2 1,1-3 0,0-1-912,0-3 780,5-1 0,2-3 0,4-1 0,-1-4 0,-2 0 0,2-2 0,1 0-5,1 0 1,-4 1 0,1-5 0,0 0 0,2-2 0,2-1-171,-1-1 0,-4-4 0,-1 2 0,-1 0 22,-3-4 0,-3 3 285,-5-1 0,3 1 0,-7-1 0,0 2 1,-2 2-1,-3 0 0,-1 1 99,-2 2 1,1 1 0,3 0 0,1 0 0,0 0-795,-1 0 648,6 0 0,2 0 0,5 0 0</inkml:trace>
  <inkml:trace contextRef="#ctx0" brushRef="#br0" timeOffset="314">8558 18157 8226,'5'-7'555,"3"3"0,-1 3 0,2 1 1,0 0-1,2 1 0,2 3-345,-1 4 0,0 5 0,1 3 0,-1 4 0,1 2 0,-2 1 0,-3 3 0,-3 2 0,0 2 0,-1 2 0,-2 0-376,0-3 1,-2-3 0,-2-2 0,-2 1-1,-4-1 1,-4-4 0,-3-2 0,-5-1 0,-2 1-2185,-4 1 0,-6-2 2350,3 3 0,-5 1 0,2 4 0</inkml:trace>
  <inkml:trace contextRef="#ctx0" brushRef="#br0" timeOffset="315">9252 18455 7954,'13'0'88,"-1"-4"1,0-1 0,1 1 0,-1 0 0,2-1-1,2-1 1,4 1 0,0 0 0,1 1 0,0-1 0,-1-1-1,0 1 120,-2 2 0,-2-2 0,-3 0 0,-1 3 1,0-1-1,1 0-1039,-1-1 0,-4 0 1,1 4 830,0 0 0,2 0 0,2 0 0</inkml:trace>
  <inkml:trace contextRef="#ctx0" brushRef="#br0" timeOffset="316">9327 18591 8054,'-6'0'487,"6"0"0,7-1 1,4-2-291,1-1 0,6 0 1,2 4-1,0-2 0,1 0 1,1-3-1,0 3 1,0 0-1,-3 2 0,1 0 1,-2 0-205,-1 0 0,0 0 0,-5 0 1,1 0-1,-1 0 0,1 0-1082,-1 0 776,-5 0 64,-2 0-262,-5 0-1064,0 0 1575,-5 0 0,-2 6 0,-5 1 0</inkml:trace>
  <inkml:trace contextRef="#ctx0" brushRef="#br0" timeOffset="317">10269 18169 7805,'0'-12'532,"0"4"0,2 1 0,0 0 397,2 0 0,-1 6-850,-7 1 1,1 1-1,-5 7 1,-2 3-1,-1 3 1,0 4-1,2 1 1,0 3-1,0 2-248,-2 1 0,2-1 134,1 1 0,1 3 0,-2-2 0,2-3 0,0-1 0,1-2 0,1-4-77,2-2 96,2-2 0,1-3 0,0-1 0,1 0 0,3-1 22,4-3 0,1-2 0,2-2 1,3 0-1,1 0 0,3 0 1,2-2-1,4 0 13,1-3-164,-1 1 0,1 3 0,-1-2 0,-2-1 0,-3 1 0,-1 1 0,-3-1-593,-1-1 0,-2-1 240,1 5 0,-1 0-537,0 0 324,-5 0 711,-1 0 0,-1 6 0,2 1 0</inkml:trace>
  <inkml:trace contextRef="#ctx0" brushRef="#br0" timeOffset="318">10406 18393 7416,'0'-13'813,"1"6"0,2 2-451,1-1 1,0 6-1,-4 0 1,-1 7-1,-2 4 1,-1 2-262,1-1 1,-3 5-1,1-1 1,-1 1 0,1-1-1,1 2 1,0 0-1,-1 1-101,3 1 1,-4-5 0,1 1 0,-1-2 0,1-1-69,2-1 1,0-1 0,0-1-223,-1-2-68,0 0 0,4-2 1,2-5-1,2-5 1,4-2-1,3-1 358,1 1 0,1-3 0,-1-3 0</inkml:trace>
  <inkml:trace contextRef="#ctx0" brushRef="#br0" timeOffset="319">10678 18269 7833,'-5'-13'-282,"4"1"1,-4-1 547,4 1 0,1 4 0,0 0 0,0-2 276,0-1 0,0 3 0,1 1-352,4 1 1,1 2 0,7 4 0,-1 0 0,1 0 0,-1 0-212,0 0 1,1 0-1,1 0 1,1 1-1,1 2 1,-1 3-1,-1-1 34,-1 1 0,-5 2 0,-1-3 1,-2 2-1,-2 3 0,-2 1 1,-2 1-13,-3 1 0,-4-1 0,-7 1 0,-3-1 0,0 0 0,0-1 0,3-1 0,1-2 0,1 2-126,1 1 1,0 0 0,1-1 0,1-2 0,3 2-7,2 1 0,2-3 0,7 0 1,4 0-1,3 1 0,2-2 33,-1-2 1,0 1 0,1-4 0,-1 3 0,-1-1-1,-1 0 202,-2 0 1,-5 1 0,1 0-1,-3 3-15,-1 3 0,0-3 1,-1 0-1,-3 1 0,-3-1 1,-1-1 254,0-2-345,-1 5 1,-3-4 0,-1 2 0,1-3 0,0-1 0,-1 1-64,1-3 0,-1 4-134,1-2 0,0 0 1,1-3-1,1 2-1975,2 1 2173,5 1 0,3-5 0,7 0 0</inkml:trace>
  <inkml:trace contextRef="#ctx0" brushRef="#br0" timeOffset="320">11125 18269 7677,'4'-9'-382,"0"1"0,6 0 1,-3-5-1</inkml:trace>
  <inkml:trace contextRef="#ctx0" brushRef="#br0" timeOffset="321">11199 18169 6775,'4'-8'135,"1"0"1,0 5 0,-1-2 0,4-1 293,4-2 0,-1 1 0,-2 0 0,-1 2 0,1 0 25,-2 0 0,-3 5 1,-8 0-1,-5 7 0,-2 4-290,-1 1 1,-2 5 0,-1 1 0,-2 2 0,1 5-1,-1 4 1,-1 3 0,1 2-168,-1 2 1,1 0 0,5-3 0,-1-3 0,1-1 0,-1-1 0,2-3 0,2-5-92,1-2 0,5-1 0,-1-5 0,2 1 1,2-1 22,0 0 0,2-5 0,0-1 0,4-2 0,1 0 0,2-1 24,2-2 0,3-2 1,1-2-1,2-1 0,-2 0 1,0 0-1,0-2 0,3-1-90,2-2 1,-5 2 0,1 0 0,-2 0 0,-1 1-1,-1 1 1,-1 1 0,-1 0 59,-2-1 1,-5-4 0,-1 2 164,-4 0 0,-5-3 0,-6 6 0,1 1 0,0 2 0,-1 1 0,1 0 0,-2 0 0,-1 0 0,-3 0 0,0 0-38,0 0 0,-4 0 0,1 0 0,-2 1-50,-2 4 0,0 2 0,0 5 0</inkml:trace>
  <inkml:trace contextRef="#ctx0" brushRef="#br0" timeOffset="322">3758 2344 8503,'0'-12'0,"0"-1"0,0 1 0,0-1 555,0 1 0,0 4 0,0-1 1,0 0-1,0-2 0,-1 0-546,-4 3 0,3 2 1,-7 6-1,0 0 0,-2 1 1,-2 4-1,1 3 1,-1 3-1,1 3 0,0 1 1,-1 3-1,1 1 1,-1 3-1,1 1 0,0 2 1,1 0-1,2 0 0,4-2 1,1-1-1,0-2 1,1-1-1,1-1 0,2 0 1,0-3-1,2-1 1,2-2-1,3 0 0,1 0 1,0-4-1,2-4 1,1-3-1,1-1-1065,1 0 0,-1 0 991,1 0 0,-1 0 0,0-1 0,1-3 0,1-3 0,-1-1 0,1-1 1,-3 0-1,0-2 0,0-2 13,2 1 1,-5-1-1,-1 0 1,-2-2-1,-2-2 1,-1 2 0,-2 0-1,0 0 1,0-3-1,-2 0 117,-2 0 1,-3 0 0,-5 3-1,-1 0 1,1 2 0,0 5-1,-1 2 1,1 4-72,-1 0 0,5 2 0,0 0 1,-2 2-1,0 2 0,1 4 1,2 3 5,1 1 0,2 1 0,4-1 0</inkml:trace>
  <inkml:trace contextRef="#ctx0" brushRef="#br0" timeOffset="323">4142 2220 8056,'0'-8'112,"0"-1"1,0 0 0,2-2 0,1-2 0,1 1 363,-2 0 0,0-1 1,-4 1-1,-2-1 1,-4 2-1,-2 2-300,2 0 0,-3 7 0,3-2 0,-3 2 1,-2 2-1,2 2 0,2 2 0,0 4 1,1 4-222,1 5 0,-2-1 0,4 9 0,3 6 0,0 3 0,2 5 0,2 2 0,0 4 0,3 2 0,-1-1 0,0-6 0,1-4 0,1-6 0,-1-3 1,-2-5-1,0-1 0,0-3 0,1 1-317,-1 1 0,-2-5 1,-1 1-1,0-2 1,0-1-1,0-1 1,0 0 361,0 1 0,0-6 0,0-2 0</inkml:trace>
  <inkml:trace contextRef="#ctx0" brushRef="#br0" timeOffset="324">4018 2604 6602,'-7'-5'910,"2"2"0,5-5 0,1 0 0,3-1-621,5 1 1,0 4 0,1-3 0,-2 0 0,2 2 0,1-1 0,1 2-1,1-1 1,-1-2-294,1 0 1,-1-3 0,-1 5-1,-1-1 1,-2 1 0,2 0 3,1 0 0,7 4 0,1-5 0</inkml:trace>
  <inkml:trace contextRef="#ctx0" brushRef="#br0" timeOffset="325">4539 2208 7956,'0'-13'0,"0"1"267,0-1 0,2 2 1,0 2-1,3 0 1,-3 0-1,0-2 85,-2-2 1,-2 1 0,-2 1-1,-4 3 1,-3 4 0,-2 2-1,1 2-196,0 0 1,-1 2 0,1 2 0,-1 4-1,1 4 1,1 4 0,1 1 0,3 4 0,2 5-341,2 6 1,2 4 0,1 1-1,1 0 1,2-1 0,2-1-1,2-4-23,3 0 1,-3-4 0,0-5 0,-2-3 0,-1 1-1,1-2 1,-1 0 0,-2-3 36,0-2 0,-2 0 1,0-1-1,-2 1 1,0-1-1,-4-1 0,-1-1-918,-2-2 0,2-5 1088,-1 1 0,-1-8 0,-3-3 0</inkml:trace>
  <inkml:trace contextRef="#ctx0" brushRef="#br0" timeOffset="326">4353 2604 7956,'0'-8'25,"0"0"329,0-2 1,4 3 0,2 1 0,1-1 0,2 0 0,2-2-1,2 1-243,-1 0 0,1 4 0,-1-3 0,0 0 0,1 2 0,-1-2 0,1 1 0,-1-1 1,0 2-2268,1-1 2156,-1-3 0,6 2 0,1-6 0</inkml:trace>
  <inkml:trace contextRef="#ctx0" brushRef="#br0" timeOffset="327">4738 2381 11757,'0'13'0,"0"-1"0,0 0 0,0 2-14,0 3 1,0-3-1,0 2 1,0-2-1,0-2 1,-2 1-1,0-1 1,-3 0 0,3 1-4613,0-1 4626,2-5 0,0-1 0,0-6 0</inkml:trace>
  <inkml:trace contextRef="#ctx0" brushRef="#br0" timeOffset="328">4825 2208 8482,'0'-13'2167,"-2"5"-2432,-2 0 0,3 10 1,-4 3-1,5 4 265,5 4 0,2-1 0,5 0 0</inkml:trace>
  <inkml:trace contextRef="#ctx0" brushRef="#br0" timeOffset="329">5110 2356 8104,'-9'0'1388,"1"0"1,0 2-874,1 2 0,-3-1 0,5 5-419,-2 2 1,0 5 0,-3 1 0,4 1 0,-1-1 0,1 1 0,1-2 0,2-1-268,2-2 1,1 1-1,0-1 1,1-1-1,3-3 1,4-3-1,3-4 1,2-1-497,-1 0 1,1 0 0,-1-1-1,0-2 1,-1-3 0,-1 1 666,-2-1 0,1-3 0,3 2 0</inkml:trace>
  <inkml:trace contextRef="#ctx0" brushRef="#br0" timeOffset="330">5159 2493 9342,'9'-6'1329,"-1"-2"1,2-3-1211,1-1 0,-3-1 0,-1 1 1,0-1-1,0 2 0,1 2 1,-1 1-1,-2-2 0,-1-1 29,0-2 0,5 1-192,-5 0 1,-6 5-1,-4 4 1,-3 6 0,1 5-1,-2 3 1,-1 1-1,0 2-16,3 3 0,-3-3 0,4 3 0,-1 0 1,1 0-1,2-2 0,2-2 0,1 0-145,2-1 1,6-3-1,2-3 1,5 0-1,3-2 1,5 0-1,4 0 1,4-2 204,4-5 0,8-4 0,3-5 0</inkml:trace>
  <inkml:trace contextRef="#ctx0" brushRef="#br0" timeOffset="331">6114 2493 7365,'-8'0'-1323,"0"0"1731,-2 0 1,3 0-1,-1 0 1580,-2 0-115,-1 5-1393,4 2 0,3 0 1,8-3-1,5-4-330,2-4 1,-3 1 0,0-5 0,2-2 0,2-1 0,3-2 0,2-2-1,-2-3-253,-1-2 1,3 0 0,-1-5 0,-1 0 0,0 0 0,1 0 0,0-1 0,-1-1-132,-1-2 1,-2 1 0,-1 6 0,-1 1 0,-3 1 0,-2-1 0,0 2 0,-1 1 0,0 3 0,-1 1-115,-2 2 1,-1-1 0,0 1 0,0-1 0,-1 2 0,-2 2 685,-1 0 1,-6 3 0,3-4 0,-1 3 0,0 1-170,-2 4 0,-1 7 0,-1 6 0,-1 6 0,1 3 0,-1 5 0,2 4-100,3 3 0,3 1 0,5 4 0,0 2 0,0 1 0,0 1 1,0-1-1,1-3-200,3-4 1,-1-1-1,4-6 1,0-1 0,0-6-1,2-4 1,2-2-551,2-1 1,-1-1 680,0-2 0,1-4 0,-1-5 0</inkml:trace>
  <inkml:trace contextRef="#ctx0" brushRef="#br0" timeOffset="332">6536 2356 8575,'-5'0'1425,"5"0"0,5-4 0,7 0-1449,1 1 0,-1-2 0,-1-1 0,-1 1 0,-3-2 1,0 1-269,0 1 0,-3-3 0,3 2 217,-2-1 0,1 0 1,-4-2-1,3 0 1,-1 1-1,0 0 1,0 0 253,-1-2 0,-2 3-141,-1-1 1,-1 5-1,-3-1 1,-5 3-39,-2 1 0,-1 1 0,-1 3 1,1 3-1,0 3 0,-1 1 1,1 2-1,-1 1 58,1 0 0,4 3 1,-1 0-1,1 1 0,1 0 1,3-3-1,1 1 0,1-1 1,-2 1-1,1-1 18,1-1 0,7-5 1,0-1-1,1 1 1,0 1-1,0 0 1,1-3-1,0 0-214,2-1 0,-2-1-127,2 3 0,-1-5 0,4 1 0,1-3 0,-1-1-507,0 0 1,5 0-50,0 0 1,0-5 0,-1-2 820,0 0 0,6-10 0,-3 3 0</inkml:trace>
  <inkml:trace contextRef="#ctx0" brushRef="#br0" timeOffset="333">6846 2319 7923,'1'-7'478,"4"3"0,0 4 0,3 4 0,-3 5 0,-4 2 0,-1 1 0,0 2 0,0 1 0,0 2 0,0-2 0,0-2 1,0 0-1,0-1-1030,0 1 250,0-1 0,0-4 0,0 1 171,0 0 0,0-5 0,0-4 0,1-7 0,2-4 0,3-1 0,0 0 0,3-2 22,-2-3 0,2 2 97,-5-5 0,5 4 1,-4 0-1,1 2 1,1 2-1,-2-1 1,2 2-1,-2 2 330,1 0 0,-1 5 1,0-3-1,3 2-248,3 2 0,-3 2 1,-1 2-1,-1 3 1,-2 3-1,0 1-95,0 1 0,0-1 0,-4 4 0,0 1 0,0-1 1,0 0-1,0 1-237,0-1 0,0 1 0,0-1 0,2 0 0,0 1 0,2-1-842,-1 1 1,0-2 0,0-2 1103,1 0 0,5-7 0,-2 4 0</inkml:trace>
  <inkml:trace contextRef="#ctx0" brushRef="#br0" timeOffset="334">7293 2170 7976,'0'-8'3565,"0"0"-3324,0 5 1,-6-1-1,-2 8 1,-3 4-1,-2 3 1,1 2-1,0 1 1,-1 1-1,1 1-127,-1-1 0,5 1 1,1-1-1,2 1 1,2-1-1,2-1 0,2-1 1,3-1-1,4 0 1,3 1-541,2-1 1,-1-1 0,1-1 0,-1-2 0,0 0 0,1 1 0,-2-1 288,-3 2 1,2 1-1,-8 1 1,-2 0-1,-4 1 1,-3-2-1,-4-1 280,-4-2 1,1-4 0,-3 3 0,0 0 0,-1-2 0,0 2 0,0-1 0,3 1-320,1-1 0,2-3 0,0 3 0,-1-2 176,1 0 0,-1 6 0,1-4 0</inkml:trace>
  <inkml:trace contextRef="#ctx0" brushRef="#br0" timeOffset="335">7764 1848 8176,'-2'-7'2171,"-2"2"-1972,-4-1 0,1 5 0,-1-3 1,-2 2-1,-1 2 0,-1 0 1,-1 0-179,1 0 0,-6 0 1,-3 0-1,-2 0 0,-2 0 1,0 0-1,-1 0 1,-1 2-1,-2 0 0,0 2-19,-2-1 1,5-1 0,-3-2 0,2 0 0,-1 0-1,-1 0 1,0 0 0,0 0 168,0 0 1,-5 0-124,1 0 0,-1 0 0,-1 0 0,2 0 0,0 0 1,0 0-24,0 0 0,1 0-68,-1 0 0,-1 0 0,5 0 0,1 0 0,2 0 0,1 0-120,0 0 1,0 0 187,1 0 0,-1 0 0,-1 0 0,-2 0 0,-1 0 0,2 0 0,0 0 0,3 0 35,-1 0 0,4 0 0,2 0 0,0 0 0,-1 0 0,0 0 0,-1 0 1,0 0-80,-1 0 0,-5 0 0,-2 0 0,1 0 1,1 0-1,-1 0-62,-1 0 0,0 4 76,4 0 1,1 1 0,-1-2-1,1 1 1,2 0 0,2 0 0,-1 1 56,2-3 1,-1 0 0,5-2 0,-1 0-1,-1 0 1,-1 0 0,-1 0 0,-2 0 0,1 0-80,-2 0 0,-6 0 0,-1 0 0,0 0 1,-1 0-1,-3 0 0,-3 0 0,-3 1-61,-2 3 0,8-2 0,0 2 0,5-3 0,3-1 1,1 0-1,0 0-79,4 0 228,2 0 0,1-1 1,1-2-1,0-1 1,3 1-1,0 2 1,1 1-28,-1 0 0,1 0 1,-2 0-1,-1 0 0,-2 0 1,1 0-1,-1 0 0,0 0 1,-1 1-161,0 3 0,-3-2 0,3 2 0,0-1 1,-1-1-1,0 2 0,-2-1 0,0-1 80,1-2 1,3 0 0,-2 0 0,1 0 0,3 0-1,1 0 1,2 0 0,-1 0 120,1 0 0,-1 1 1,1 2-1,-1 1 1,1-1-1,0-1 1,-1 1-181,1 1 0,-1 2 1,1-4-1,0 3 0,-1-3 1,1 1-1,-1 0 71,1 1 0,0 0 0,-2-4 0,-1 0 0,-2 0 0,2 0 0,1 0 0,2 0 71,-1 0 0,1 0 0,0 0 0,-1 0 0,-1 0 0,-1 0 1,-1 0-1,1 0-51,1 0 0,1 0 0,1 0 0,-2 0 1,-1 0-1,-1 0 0,0 0 0,3 0-34,0 0 1,1 0-1,-1 0 1,1 0-1,0 0 1,-1 0-1,1 0 1,-1 0 68,1 0 1,-5 0-1,1 0 1,-1 0-1,1 0 1,-2 0-1,0 0 1,-1 0-1,1 0-36,0 0 0,1 0 1,4 0-1,-3 0 0,0-1 1,1-2-1,1-1 0,2 1 1,-1 2 21,1 1 0,3 0 0,1 0 0,-1 0 0,-2 0 0,-2 0 0,1 0 0,-1 0 10,1 0 0,0 0 1,-1 0-1,-1 0 1,-1 0-1,-1 0 1,0 0-1,3 0-286,0 0 1,1 4 223,-1 0 0,1 0 0,0-2 1,-1 0-1,1 2 0,-1-1 13,1-1 1,0-2 69,-1 0 0,5 1 1,0 2-1,-2 1 1,-1-1 132,-1-2 1,-1 0-134,1 3 0,-1-2 1,1 2-1,1-1 0,1 0 1,2 1-1,-2-2 0,1 1-78,1 1 41,-3-2 0,8 5 14,-6-3 1,7-2-1,-2 7 1,2 0 0,2 2 58,0 2 1,0-1 0,0 1-1,0-1 1,0 0 0,0 2 0,0 3-1,-1 3-62,-3 4 0,1 1 0,-4 1 0,0 1 0,2 4 0,-2 0 0,1 5 0,1 1 0,2 2-27,2-3 1,1-6 0,0 3-1,0 0 1,0-1 0,0-2-1,0-1 18,0 0 1,4 6-1,1-2 1,1 1 0,-1 2-1,-1 0 1,1 1 116,-1-3 1,4 4 0,-4-7-85,-1 1 0,2-2 0,-1-6 0,1-2 0,-1-3 0,1 0 103,2 1 0,-3-5 0,3 1 1,0-2-1,-1-1 0,0-1 1,0 0-1,1 1-76,0-1 0,-3-1 1,3-1-1,-2-2 0,-1 2 1,1 1-1,0 1-110,2 1 0,-4-5 0,2 0 0,1 2 0,2-1 0,3 0 1,-3-4 0,1-5 0,0 0 0,2 0 0,2 0 0,0 0 0,3 0 33,0 0 0,6-4 0,-1 0 1,2 0-1,2 0 0,1 0 0,3-1 1,6 1 45,5 0 1,4-4-1,4 4 1,0 0 0,0-2-1,5-1 1,-1-1 33,-1 0 0,10-1 1,-5-3-1,6 0 1,6-1-1,-1 1 1,-1 1-1,-2 1 26,-2 2 1,0 0 0,1-3-1,2 1 1,1 3 0,-1 2-1,-2 0 1,-1 1 0,-1 0-40,-3 1 0,4-2 0,-3 1 0,5 1 0,-1 2 0,2 1 0,-5-2-28,-5-2 1,3 3-1,-8-3 1,2 2 0,2 2-1,1-1 1,0-2-1,0-1 39,-2 1 1,-4 0-1,-3 1 1,-5-4 0,-1 1-1,0-1 1,1 2-1,1-2-72,1-2 0,-1 1 0,5 0 1,-3 1-1,0-1 0,-1-2 1,0 1-1,-5 0-28,-3-2 0,1 3 0,-5-1 1,2 0-1,-1 0 0,0-1 1,-1 0-1,3-1 0,-1 0 24,0 2 0,-4 0 0,2-3 0,1 1 0,-2 2 0,1 0 0,-4-1-41,-1 1 1,-1 1-1,0-3 1,-2 2-1,-1 0 1,-1 0-1,1 1 1,0 0-1,0 1 18,-1 1 0,-5-1 0,5 4 0,0-3 0,-1 3 0,0-1 0,-1 0 0,-1-1 76,0 1 0,-2 1 1,-3-1-1,1-1 0,1 0 1,1-1-1,-1 1 0,1 0-45,0-1 0,-2 3 0,4-3 1,-2 1-1,2-1 0,0 1 0,0 0 1,-3 0-43,-1 1 1,3-2-1,-1 1 1,-1 1-1,-1 0 1,-1 0-1,-1-1 47,0 1 1,-5 1-1,-1-1 1,-1-1 0,2 0-67,0-2 1,4 5 0,-3-3 0,3 1 0,2 0-52,-1-1 0,2 0 0,1 3 0,2-2 0,-2-1 0,-1 1 111,-2 2 0,0 1 631,1 0-772,-6 0 492,-2 0 1,-5-2-135,0-2 1,-1 1 0,-2-5 0,-3-2-115,0-1 0,3 3 1,-3 0-1,2-2 1,0-1-1,1-1 1,1-1-1,-1 1-82,-1-1 0,-2 1 0,3-2 0,-1-1 0,0-3 1,0 0-1,0-1 0,1 1-110,2 0 0,-3-4 0,-1 3 0,3-2 0,-1 1 0,0-3 0,-1 0 0,1-2-22,2 0 0,0 5 0,-2 0 0,-1 1 1,1 1-1,2 0 0,1 3 0,-2 1 106,-2 2 0,3 0 1,-3-1-1,2 1 1,2-1 54,0 1 0,0 0 0,0-1 0,0 1 1,0-1-38,0 1 1,0 4-93,0-1 0,0 5 1,0-4 26,0-2 0,-1 3 1,-3 1-1,-3-1 71,0 0 0,0 4 1,3-2-1,-4 0 0,-3 1-108,-2 2 1,5 0 0,0 2-45,-2 0 233,4-5 1,0 3-1,1-2-57,-3 3 1,-3 1-35,-1 0 0,-2 0 0,-1 0 0,-3 0 0,0 0 0,-1 0-64,-1 0 0,0 4 50,-5 0 0,-1 0 0,-2-4 0,-2 0 0,-2 0 0,-2 0 0,-2 0-200,-1 0 0,-1 0 0,1 0 1,0 0-1,-2 0 0,-1 0 209,-1 0 0,-6 6 0,3 1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31T11:53:37.368"/>
    </inkml:context>
    <inkml:brush xml:id="br0">
      <inkml:brushProperty name="width" value="0.09071" units="cm"/>
      <inkml:brushProperty name="height" value="0.09071" units="cm"/>
      <inkml:brushProperty name="color" value="#3165BB"/>
    </inkml:brush>
  </inkml:definitions>
  <inkml:trace contextRef="#ctx0" brushRef="#br0">1960 10182 10164,'-5'-8'0,"0"0"0,-1-2 0,0 0 489,-1 2 0,4 4 1,-1 10-1,4 6 1,2 10-1,4 8 0,0 9 1,0 4-400,1 4 1,-4 5 0,1 2 0,-2-2 0,-2-1 0,0-3-1,0-2 1,0-5 0,0-2 0,-2-5 0,-1-5 0,-1-8-1,2-9 1,0-9-291,2-11 1,0-13 0,2-11 0,0-1 0,4-4 0,-1 0 0,2-5 0,-1-2-1,-1-7 1,-2-7-1012,-2-6 0,-1 0 1163,0-2 1,-1 4 0,-3 3 0,-4 2 0,-3 2-1,0 3 1,2 2 0,5 5 0,3 5 256,1 5 1,0 6 0,1 7-1,3 3 1,5 3 0,3 3 0,4 5-1,5 1 1,3 1 276,0 1 1,1 1-513,0 4 1,1 9-1,2 5 1,2 6 0,0 6-1,-1 5 72,-5 5 1,-2 1 0,-10 1 0,-5-1 0,-4-1-1,-5-2 1,-2-2 0,-5 0 181,-6-1 0,-6-3-258,-8 1 1,3-3 0,-3-1 0,3 0 0,1-1 0,0 0-1,0-4 1,2-4-200,2-7 1,3 1 0,6-6 228,-1-1 0,12-7 0,2-3 0</inkml:trace>
  <inkml:trace contextRef="#ctx0" brushRef="#br0" timeOffset="1">2443 10406 8886,'-7'5'443,"-2"-2"0,5 5 0,1 2 0,1 1 0,2 1 364,0 1 1,0-5-629,0 0 0,0 0 1,0 5-1,0-1 1,0 1-1,0-1 1,0 0-1,0 1 1,-1-1-1,-2 1-92,-1-1 1,-1-4 0,2 1 0,-1-3-1,1-3 1,2-8 0,2-8 0,3-5-363,4-1 0,-1-2 0,0-3 128,-1-1 1,2-4 0,-2-1 0,0-2 0,3-1 0,0 0 0,2 1-428,3 2 0,1 1 0,-2 4 0,-1 2 0,2 2 574,2 4 0,-2 4 0,4 0 0</inkml:trace>
  <inkml:trace contextRef="#ctx0" brushRef="#br0" timeOffset="2">2741 10381 8120,'0'12'203,"-4"1"0,0-1 1,0 0-1,-1 1 1,0-1 287,-2 1 1,4 3 0,-2 2 0,1 0 0,-2 1 0,1-1 0,-1 0-289,3-3 1,3-2 0,4-5 0,5-4 0,2-3 0,1-2 0,1-3 0,-1-4 0,2-5-1,1-2 1,1-1-371,0 0 0,-3 1 0,-2 0 0,-1-3 0,-3 0 0,-2-1 0,-2 0 1,-1-2-1,-2 0 0,0 2-10,0 1 0,-6 2 0,-2 5 0,-3 2 1,-2 5-1,1 3 0,0 1 0,-1 1 149,1 3 1,-1 3-1,1 6 1,1-1-1,3 0 1,3 1-1,4-1 28,1 1 0,6 4 0,1 3 0</inkml:trace>
  <inkml:trace contextRef="#ctx0" brushRef="#br0" timeOffset="3">3150 10418 8040,'0'-12'2924,"-1"1"-1804,-3 2 1,1 9-1,-5 10-841,-2 5 1,3 3-1,-1 4 1,-2-1 0,-1 1-1,0 1 1,2 1-98,0-4 1,5 4 0,-3-5 0,2 0 0,2-2 0,2-3 0,2-3-1,3-3-414,4-4 1,3-4 0,3-4 0,1-6-1,2-4 1,-1-3 0,1-3 0,-1-2-123,0-1 1,2-2 0,-2 0 0,-2 0-1,-3 1 1,-4 0 0,-2 1 0,-2 1 125,-2 0 1,-1-3 0,0 8 0,0 2 0,-1 3 0,-3 3 0,-4 5 0,-3 3-41,-2 1 0,2 5 0,2 4 0,2 2 1,1 1-1,3 1 0,2-1 268,1 0 0,0 1 0,0-1 0</inkml:trace>
  <inkml:trace contextRef="#ctx0" brushRef="#br0" timeOffset="4">3696 9810 8374,'8'-42'0,"-1"4"452,-1 8 0,2 4 1,-3 1-1,1 2 1,-1 2-1,-2 4 32,-1 4 1,-4 2 0,-2 2 0,-4 5 0,-3 3 0,-2 2 0,1 5 716,-1 6 1,1 7-1160,0 10 0,-1 9 0,2 8 0,2 7 0,2 5 0,1 4 0,2 2 0,0 4 0,2-33 0,0 2-191,0 2 0,1 2 0,0-1 0,1 1 0,0 3 0,0 0 0,0-3 0,0-2 0,0 31 0,0-6 1,0-5-1,0-1 0,0 0 0,0 0-409,0-1 0,0-4 0,0-1 0,0-6 1,0-8-1,0-5 0,0-2 0,0-5 1,0-4-2621,0-6 3178,-6-2 0,5-7 0,-5-1 0</inkml:trace>
  <inkml:trace contextRef="#ctx0" brushRef="#br0" timeOffset="5">3535 10678 9162,'-11'-1'0,"2"-3"943,5-4 0,3 1 0,1-2 1,1 0-1,5-2-859,6-2 0,2 1 0,7-2 0,-1-1 1,2-3-1,2 0 0,3-2 0,2-2 1,3-5-1,-2 1 0,2-1-5369,0-2 5285,-5 2 0,9-8 0,-4 3 0</inkml:trace>
  <inkml:trace contextRef="#ctx0" brushRef="#br0" timeOffset="6">4291 10108 12717,'2'11'274,"2"-3"0,3 3 1,5-4-1</inkml:trace>
  <inkml:trace contextRef="#ctx0" brushRef="#br0" timeOffset="7">4266 10629 8761,'-5'7'7087,"4"-2"-7999,-5-5 912,6 0 0,6 0 0,0 0 0</inkml:trace>
  <inkml:trace contextRef="#ctx0" brushRef="#br0" timeOffset="8">6288 10778 8519,'0'12'339,"0"0"1,1-5 0,2-4 0,1-7-1,0-8 1,1-8 0,0-3 0,1-3-1,0-3-75,1-4 1,-3-5 0,5-2 0,0-2 0,1-2 0,0-3 0,-2-3 0,2-4 0,1-1-879,1 3 0,0-2 1,1 10-1,-2 1 1,-2 5-1,0 5 1,-1 4-1,0 5 432,1 6 0,-7 7 0,2 7 0,-1 8 0,0 7 0,2 6 0,2 4 393,3 2 0,2 9 0,5 6 0,4 12 1,2 11-1,-11-27 0,1 1 0,-1 1 0,1 1 0,-1-1 1,0 1-1,0-3 0,0 0 589,9 29-995,2-1 1,-9-16-1,1 3 1,-4-5-1,-4-6 1,0-3-1,-2-6-68,1-3 1,-2-3 0,-4-2-1,0-5 1,-1-2 262,-4-1 0,-2-1 0,-5 0 0</inkml:trace>
  <inkml:trace contextRef="#ctx0" brushRef="#br0" timeOffset="9">6362 10654 8489,'-6'-6'608,"0"-1"1,6-5 0,1 1 0,5 1-331,6 2 1,3 0-1,9-5 1,3-1-1,4-1 1,2-1 0,-1 1-1,-4 1 1,0 3-1,0 1 1,1 2-3272,-2-2 2993,5-1 0,-6-1 0,4-1 0</inkml:trace>
  <inkml:trace contextRef="#ctx0" brushRef="#br0" timeOffset="10">7305 10319 8977,'-6'-13'0,"-2"2"0,-3 2 951,-1 0 1,-1 7-1,0-1 1,-3 6 0,-1 5-1,-3 4-708,-2 5 0,3-2 0,0 6 0,1-1 0,4 1 0,4 0 0,6-1 1,4 0-1,4-4 0,6-2 0,5-3-576,6-3 1,2 2-1,2-6 1,0-1-1,0 0 1,-2-1-1,-2 2 1,-5 1-1,-2-1 1,-3 1-1,-3 2 1,-4 3-19,-2 1 1,-12 3 0,-4 1 0,-2 3 0,-3 0 0,-1 1 0,0-1 290,0 0 0,-2-2 1,6-5-1,1-1 1,1-3-1,3-3 60,2-5 0,9-10 0,7-9 0</inkml:trace>
  <inkml:trace contextRef="#ctx0" brushRef="#br0" timeOffset="11">7603 10257 8847,'-13'0'641,"1"0"0,-1 0 1,2 1-1,2 3 0,0 5 1,1 3-1,0 3-381,0 2 1,1 3 0,-1-2-1,3 0 1,4 0 0,1-3 0,0-1-1,1-2 1,2 1 0,3-2-291,1-3 1,1 2 0,3-5 0,-2 1 0,0 1 0,-1 0 0,-1 2 0,-2 2 0,0 2 0,-1-1 0,-2 0-1,-2 1-607,-4-1 1,2 5 0,-7-1 0,1-1 0,0-1 0,-1-3 0,0-1 0,-1-2 0,1 2-101,0 1 1,7-3 0,-4-1 0,1 0 736,-4 0 0,-2-4 0,-1 2 0</inkml:trace>
  <inkml:trace contextRef="#ctx0" brushRef="#br0" timeOffset="12">7900 10381 9196,'13'-18'0,"-1"5"576,1 8 1,-5 4-1,-1 2 1,0 3 0,-2 6-1,1 5 1,-4 6 204,0 2 1,-2 2-1022,0 0 1,0 1 0,0 1 0,0 1 0,-2-3 0,0-5 0,-3-2 0,3-3-3213,0-1 3452,2-7 0,0-1 0,0-6 0</inkml:trace>
  <inkml:trace contextRef="#ctx0" brushRef="#br0" timeOffset="13">7975 10033 8561,'-7'-12'3641,"3"2"-5012,8 6 0,4 6 1371,9 10 0,-4 6 0,5 1 0</inkml:trace>
  <inkml:trace contextRef="#ctx0" brushRef="#br0" timeOffset="14">8421 10306 8336,'-12'2'967,"-1"2"1,2 4 0,2 3-710,0 2 0,1 3 0,-4 2 0,-1 1 0,1 2 0,0 0 0,1-2 0,1-1 0,3-3 0,1-1 0,4-2-274,0 1 0,4-7 1,2-1-1,3-5 1,1-5 29,0-3 1,1-7 0,3-1 0,2-1 0,1 0 0,0 0 0,-3-1-1,-2 0-880,0 3 567,1 1 0,-4 8 0,-3 6 0,-3 9 1,-1 4-1,0 5 163,0 2 0,0 0 0,0 5 1,0 0-1,0 0 0,0-1 1,0 1-1,-1 1-106,-3 3 309,2-2 1,-7 7 0,3-4 0,-2 2-1,-5 1 1,-3-1-16,-3-3 1,-2 1 0,-4-1 0,0-2 0,1 0 0,-3-4 0,0-1 0,-2-3-310,1-1 0,4-5 0,3-6 0,4-2 0,4-2 257,0-2 0,6-6 0,2-2 0</inkml:trace>
  <inkml:trace contextRef="#ctx0" brushRef="#br0" timeOffset="15">8644 10294 8331,'0'-6'986,"0"6"1,0 9-1,0 4 1,0 5-646,0 2 0,0 0 1,0 5-1,-1 0 0,-2 0 1,-2 0-1,-1-1 0,1 0 1,1-4-1,-1-3-334,1-3 0,0-6 1,4-2-1,2-5 1,2-7-252,4-3 0,0-4 0,3 0 1,3-4-1,0-2 0,0-2 1,-2 0-1,0-1-100,1-1 0,-1 2 0,1 2 0,-1 1 0,0 4 282,1 5 0,-6 5 0,-3 8 0,-3 4 0,-1 4 0,0 5 0,0 2 0,0 2 0,0 0-217,0 1 1,0-3-1,0 0 1,0-1-1,0-3 1,2-1 0,2-3 278,4-3 0,3 3 0,1-4 0</inkml:trace>
  <inkml:trace contextRef="#ctx0" brushRef="#br0" timeOffset="16">8992 10331 8793,'0'13'1060,"0"-1"1,0 2 0,0 1 0,0 1-742,0 0 1,0-3-1,0 0 1,0-1-1,0 1 1,1-2 0,3-3-1,4-4 1,4-3-368,0-1 1,-4 0 0,0-1 0,2-3 0,1-3 0,2-1 0,-1 1 0,-1 0-1,-1 1-1561,-2 1 0,-5 2 1,1 7 1207,-3 5 1,-1 2 0,2 0 0,2-3 783,4-4 1,-1-3 0,1-1 0,2 0 0,1 0 0,1 0 0,1 0-46,-1 0 0,-4 0 1,0 0-1,2 2 1,0 2-1,-1 4-527,0 3 1,-5-4-1,4-1 1,2-2-1,2 0 1,3-1-1,2-3 1,-1-5-532,2-3 0,-3 0 815,6-4 1,-2 2 0,2-7 0,-4 4 0,-4 0 0,0 1 510,-1-1 0,1 1-129,-1 0 1,-1-1 0,-3 1 0,-2 1-1,-2 1 1396,0 2-2042,0 5 0,-5-2 0,-3 5 1,-5 0-1,-2 1 0,-1 4-652,0 8 1,-1 1 484,1 6 1,-1-3 0,2 2 0,2 0 0,2-1 0,1 0 0,4-3-59,0-1 0,4-3 0,2-3 1,4-3-1,3-4 0,3-1 256,2 0 1,-2 0-1,3 0 1,-2-1 0,0-2-1,1-3 1,0-1 0,-3-1-1,0 0-115,-1 0 0,-1 4 1,-1-5-1,-2 1 1,2 0-1,1 1 0,1 1 1,-1 2 296,-2-1 1,2 3 0,-3 0 1435,3 4 0,-4 1 0,-3 5 0,-1 1-649,1-3 1,-1 4 0,5-6 0,1-1 0,2-2-876,2-1 1,-1 0-1,1 0 1,-1-1-375,0-3 0,1 2-103,-1-2 1,-3 3 0,-3 2 0,0 3 0,-2 5 0,2 2-188,2 1 1,-1-4 0,1-1 0,0 0 0,1-1 0,-3 1 1178,0 0 0,-1-5 1,0 2-1,3-2 129,3-2 1,-3 0 0,0-2-1,2-2 1,1-5-1158,1-7 0,1 3 0,-1-5 0,1 0 557,-1-3 0,6-8 0,1-2 0</inkml:trace>
  <inkml:trace contextRef="#ctx0" brushRef="#br0" timeOffset="17">10331 9860 7922,'7'-59'0,"-3"3"218,-2 7 0,-2 13 0,-2 3 0,-2 7 1,-3 5-1,0 5 0,2 3 376,-1 5 0,3 2 0,-3 8 0,0 3 0,3 8 0,2 6 0,1 7 0,0 7-279,0 9 1,0 10 0,0 4 0,-1 2-1,-2-1 1,-3-2 0,-1-4 0,-2-3-832,-2-2 1,-2-2 0,2 1 0,2-5-1,2-5 1,1-6 0,4-5 0,0-3-3875,2-4 4390,0-4 0,6-6 0,1-1 0</inkml:trace>
  <inkml:trace contextRef="#ctx0" brushRef="#br0" timeOffset="18">10058 10046 8377,'0'-13'0,"0"1"0,2 0 1121,2-1 0,-1 2 0,3 2 0,1 2 0,0 0 0,3 1-752,1 1 0,1 1 0,1 4 0,0 0 0,4 0 0,5 0 1,6 0-1,5 0 0,3 0 0,2 0-541,3 0 0,2-6 0,4-1 0,-3 0 0,-1 2 1,-3 1 171,-2 0 0,0-1 0,-1 5 0</inkml:trace>
  <inkml:trace contextRef="#ctx0" brushRef="#br0" timeOffset="19">10716 10579 7915,'-7'25'-285,"-4"-4"-134,2-1 1,-3 1 162,-4 4 1,-7 4 771,-10 0 1,-12 9-407,15-19 0,-2-1 0,-9 5 0,-4 0-634,-5 0 0,-3-1 0,-3 1 1,-1-1 607,-6 1 0,-2-1 0,20-8 0,-1-1 0,-1 0-95,-5 1 0,-2 0 1,-1-1-1,-1 1 1,-1-1-1,-1 0 1,-5 1-1,0 0 1,-1 0 180,0 0 1,1 1 0,-2 1 0,11-1-1,-1 0 1,0 2 0,0-1 0,4 1 0,0 0-1,1 1 1,-2-1 0,-2 2 0,-1-1 0,0 0-1,0 0 1,-1 1 0,-1-1 0,0 0 0,0 0-1,-2 1 1,0-1 0,-1 0 0,1 0 0,-1 1-1,0-1 1,0 0 0,0 1 0,-1-1-1,1 1 1,-1 1 0,0 0 0,1 0 0,0 1-1,-1 0 1,1 1 0,0 0 0,-1 1 0,0 0-1,1 1-113,-2 1 0,1-1 0,-1 1 0,0 0 0,-1 0 0,-1 0 0,0 0 0,0 0 0,0-1 0,0 0 0,0 1 0,0-1 0,1 1 0,0-1 0,0 1 0,0 1 0,-2 0 0,1 1 0,0 1 0,0-1 0,3 1 0,-1-1 0,1 0 0,0 0 0,0 1 0,-1-1 0,1 0 0,0 0 0,2-1 0,1-1 0,1 0 0,-1 0 0,2 0 0,-1 0 0,1 0 0,1 0-147,2 1 0,1-1 0,0 1 0,2-1 0,-11 6 0,1-2 0,2 1 0,5-1 0,1 0 0,1 0 0,4-3 0,1-1 0,1 0 0,-15 8 0,3-2 0,8-3 0,3-2 0,9-4 1,4-1-1,-15 13-241,17-5 1,28-10 229,28-6 0,23-15 0,-6-4 0,5-3 0,6-3 1,4-2-1,9-2 0,3-1 0,-16 4 0,3 0 0,0-1-34,6 0 1,1 0 0,0-1 0,1 1-1,1 0 1,1 0 5,-12 2 0,1 0 1,0-1-1,1 0 0,0-1 1,1 0-1,-1-1 0,2 0 1,2-2-1,1 0 0,0-1 1,1 0-1,0 0 0,0-1 1,1 1-1,-1 0 0,2-1 1,0 1-1,0 0 0,1 0 1,0 0-1,1 0 0,1 1 1,-1 0-10,1 0 1,1 0 0,-1 0 0,1 1-1,1 1 1,-1 0 0,1 1 0,-1-1 83,-12 3 0,-1 1 1,0-1-1,1 1 1,-1-1-1,2 1 1,0-1-1,0 1 1,0-1-1,1 0 1,0 0-1,0-1 0,0 1 1,0-1-1,0 0 1,2 0-1,-1 0 1,0 0-1,0 0 1,1 0-1,-1 0 1,0 0-1,0 0 1,1 0-1,-1 0 0,1 1 1,1-1-1,0 1 1,0 0-1,-1 1 1,0 0-1,-1 0 1,0 0-1,0 1 1,0 0-185,0 1 0,0 1 0,-1-1 0,2 1 0,-1 0 222,5-1 1,1 1-1,0-1 1,-1 1 0,-1 0-1,-6 2 1,-1 0 0,0 0-1,-1 0 1,1 0 0,3 0-1,1-1 1,0 0 0,1 0-1,-2 1 1,0 0 0,-1 0-1,0 0 1,0 1 0,0-1-1,11 0 1,0-1 0,-1 1-1,0 0 1,1 1 0,0-1-1,-1 1 1,0 1 0,-2-1-1,-2 1 1,0 0 0,0 0-34,-2 0 1,-1 1 0,0-1 0,0 1 0,3 0 0,-1 0 0,1 1 0,-2-1-1,-6 1 1,-1 0 0,0 0 0,-1 0 0,17 0 0,-2 1 0,1 0 0,-4 0 0,1 1-1,-2-1 49,-3 1 0,0 0 0,-1 0 0,-2 0 0,1 0 0,-2 0 0,-2 0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9T07:55:15.258"/>
    </inkml:context>
    <inkml:brush xml:id="br0">
      <inkml:brushProperty name="width" value="0.09071" units="cm"/>
      <inkml:brushProperty name="height" value="0.09071" units="cm"/>
      <inkml:brushProperty name="color" value="#3165BB"/>
    </inkml:brush>
  </inkml:definitions>
  <inkml:trace contextRef="#ctx0" brushRef="#br0">4812 10220 7789,'-12'0'339,"3"0"0,1 1 0,0 3 1,0 4-1,-1 5 0,0 2 1,-2 4-1,-2 5 0,1 6 1,-1 4-1,0 4 0,-2-1 1,-3 1 467,-2 4 1,5-4 0,-3 4-1,2-4-852,-1-1 1,-1-4-1,3-1 1,-1 0-1,0-2 1,1 1-1,0-4 1,-1-1-1,0-2 1,3-2-1,2-3 45,2-1 0,-2-2 0,4-3 0</inkml:trace>
  <inkml:trace contextRef="#ctx0" brushRef="#br0" timeOffset="1">4452 10406 7729,'-4'-9'426,"0"1"1,0 0 0,-1 1 0,-2 1-1,-2 2 1,1 0 0,0 3 0,1 3-1,3 7-11,2 2 0,9 3 0,6 2 1,6 5-1,6 2 0,4 3 1,4 2-1,3 4 0,-1 2 1,0 6-1,-3 3 0,-2 5-349,-2 4 0,-8-6-1235,-3-1 0,-2-9 0,0-4 1,3-3-1,1-6 1169,3-5 0,2-4 0,1-2 0</inkml:trace>
  <inkml:trace contextRef="#ctx0" brushRef="#br0" timeOffset="2">9909 10517 8258,'0'-12'767,"0"5"1,0 7 0,0 8 0,0 3 0,0 2 0,0 0-549,0 4 0,-4-2 0,-1 6 0,-2 1 1,-3 1-1,-1 2 0,0 0 191,3 0 0,-2-2-381,6-2 0,0-3 1,4-6-1,1 0 0,5-1 1,6-2-1,9-7 0,7-4 1,6-8-1,6-5 0,8-7 1,9-4-1,-24 11 0,1-1 1,4 1-1,0-1 0,3-1 1,1 1-1,0-1 0,0 1 1,0-1-1,0 0-452,-1 0 0,1 0 0,-3-1 0,1 0 212,4 0 1,-1-1-1,-3 0 1,-1 1 0,2-1-1,-1 1 1,-3-1 0,-1 0-1,-3 1 1,-1 1 0,26-18-1,-7 3 1,-4 1 210,0-1 0,-5 4 0,1-2 0</inkml:trace>
  <inkml:trace contextRef="#ctx0" brushRef="#br0" timeOffset="3">4291 12254 8186,'0'-9'503,"0"1"313,0-2 1,-1 5 0,-2 2-1,-1 6-802,1 5 1,2 4-1,1 4 1,0 2-1,0 1 1,0 2-1,0-1 1,0 1-1,0 1 1,0 0 127,0-1 1,0 1 0,0-6-1,1-1 1,3-2 0,6-5-1,4-4-21,2-2 1,8-9 0,1-6 0,6-6 0,6-6 0,5-5 0,3-6 0,5-5 0,-23 19 0,1 0 0,2-2 0,1 1 0,2-1 0,1 0-198,2-1 1,1 0 0,0-3 0,1-1 0,3 0 0,0-1 0,0-1-1,-2-1 1,-2 1 0,-2 0 0,-2 0 0,0 1 0,-2 2 0,-1 1-409,-2 0 0,1 2 0,1 2 0,0 2 206,23-21 1,-23 23 0,0 0 0,26-19 0</inkml:trace>
  <inkml:trace contextRef="#ctx0" brushRef="#br0" timeOffset="4">9575 12092 8484,'-7'6'436,"0"1"0,4 5 0,-1 0 0,0 2 0,-2 1 0,-1 3 0,-1 2 0,0 2 0,0 1 0,-1 2 0,2-2-212,2-2 1,-1 1 0,4-5-1,-2-2 1,1-1 0,1-2-1,4-1 1,2-3 0,4-4 0,3-2-1,3-2-194,3 0 0,6-11 1,10-7-1,6-8 1,12-7-1,8-3 0,-25 17 1,2-1-1,0 0 1,1-1-1,2-2 1,1 0-1,0-1 0,1-1-118,3-2 0,0 0 0,3-3 0,1-1 1,3-2-1,0 0 0,-1 1 0,-1-1 1,1 2-1,0 0 0,-2 2 0,0 1 1,2 0-1,-1 2 0,1 0 0,0 1-656,-1 0 1,1 0 0,-2 1 0,-1 0 0,-5 0 0,0 0 348,0-1 0,-1 0 1,-3 2-1,1-1 1,1-3-1,0-1 0</inkml:trace>
  <inkml:trace contextRef="#ctx0" brushRef="#br0" timeOffset="5">5246 13692 7844,'0'-8'2183,"-1"1"0,-3 3-2044,-5 5 1,3 5-1,-3 6 1,-2 2 0,-3 3-1,-3 5 1,-3 4-1,-2 4 1,-3 3 0,-4 6-1,-4 3 1,-2 4-1,-3-2 1,1 0 0,1-3-1,3-2-2584,4-7 0,4-5 2003,5-2 0,3-6 442,9-2 0,-3-3 0,4-2 0</inkml:trace>
  <inkml:trace contextRef="#ctx0" brushRef="#br0" timeOffset="6">4849 13903 8174,'-12'-12'775,"0"-1"1,3 5 0,2 0 0,2-2 0,1 0 3273,-2 2-3765,5 3 0,-5 6 0,8 3 0,2 7 0,4 7 0,4 8 0,4 5-417,0 3 1,6 7 0,-2 3 0,0 1-1,1-4 1,0-1 0,-2 0 0,-3 0 0,-2-3-1,-1-4-3599,-1-3 0,-1 5 3732,-3-2 0,3-3 0,-4 1 0</inkml:trace>
  <inkml:trace contextRef="#ctx0" brushRef="#br0" timeOffset="7">3733 14697 7769,'0'-13'0,"0"1"0,0 0 1152,0-1 1,0 5-1,0 2 1,0 6-1,0 9-870,0 4 1,0 11 0,1-1 0,2 6-1,1 2 1,1 0 0,-1 1 0,1 2-1,1 4-257,-1 3-156,-1-2 0,-4 7 0,0-3 0,0-2 0,0-1 0,0-5 0,0-5 0,0-5-592,0-3 1,0-7-1,0 2 1,0-4 11,0 0 1,0-8 0,2-5 0,0-6 0,4-6 710,1 0 0,1-6 0,5-1 0</inkml:trace>
  <inkml:trace contextRef="#ctx0" brushRef="#br0" timeOffset="8">3994 15081 8282,'-13'0'461,"1"0"1,-1 2-1,1 0 1,0 3-1,-1-1 1,1 0-218,-1 0 0,1 6 0,1-2 1,1 3-1,3 3 0,0 1 1,2 1-1,-1 1 0,4-1 1,0 2-1,4 0-147,2 0 1,-3-1 0,5-5 0,-2 0 0,0 1 0,-1-1 0,-2 1-408,-1-1 0,-5-1 0,-4-1 0,-2-2 0,-2 0 0,-3-1 0,0-3 1,1-2-1,1-1 0,2 2 499,-1 1 0,1 0 0,-1-5 0,2-3 0,2-3 0,2-2 0,0 1 30,0-1 0,4-2 1,-2-2-1,1 1 1,-1-1-1,3 1 0,-1-1 1,0 1-241,-1 0 0,0-1 0,5 1 1,2-1-1,3 2 0,0 3 0,4 4-741,1 3 1,1 1 761,1 0 0,5 0 0,1 0 0</inkml:trace>
  <inkml:trace contextRef="#ctx0" brushRef="#br0" timeOffset="9">2890 16383 7887,'4'-12'255,"0"0"0,2 3 0,-4 1 0,2-1 0,-1-3 0,-1 0 0,-1 0 0,2-1 0,1 1 111,-1-1 1,-2 1 0,-1-2 0,0-1 0,0-1-1,-1 0 1,-2 3 0,-3 2 0,-1 1-239,-2 2 0,-2 5 1,-3-1-1,-3 4 1,-5 4-1,-4 4 0,-3 6 1,2 4-1,1 4-435,1 0 0,5 4 116,4 3 0,6-4 0,3-6 1,2 1-1,3-3 0,5 1-51,5-2 0,4-8 0,1-4 1,4-3-1,3-1 0,4-1 1,1-3-1,1-4 0,1-5 31,2-3 1,0-1-1,-4-6 1,0-4-1,-2 0 1,-1-3 0,-2-4 291,-2-1 0,2-11 0,-2-1 0,0 2 0,0-1 0,-3 4 0,-1-2 0,-2 2 282,1 4 0,-6 3 1,-2 12-1,-1 2 1,0 5-1,-1 5 30,-1 6 0,-4 15 1,-1 13-1,-2 2 1,-1 4-1,0 2 1,-1 3-378,-3 2 0,2 8 0,-3 6 0,-3 6 0,0 5 0,0-1 0,2-5 0,1-8-686,3-8 1,-2-7 0,6-2 0,1-7 0,2-3 0,2-7-3489,3-3 4158,3-4 0,6-12 0,-1-1 0</inkml:trace>
  <inkml:trace contextRef="#ctx0" brushRef="#br0" timeOffset="10">3274 16210 8663,'-12'5'1856,"-1"4"1,2 2-1516,3 1 0,1-4 1,4 1-1,-1 0 1,2 2-1,0 2 1,2 0-1,0 3 1,0 0-1,0-1-894,0-1 1,0-2-1,-1 0 1,-2-3-1,-1-1 1,0 2 552,-2 1 0,-1-4 0,-5-1 0</inkml:trace>
  <inkml:trace contextRef="#ctx0" brushRef="#br0" timeOffset="11">3398 16049 7726,'-5'-13'1110,"3"5"0,-3 1 0,1 0 1593,0 0-2665,-1 5 0,7-4 1,2 6-1,4 0-38,3 0 0,2 6 0,-1 0 0</inkml:trace>
  <inkml:trace contextRef="#ctx0" brushRef="#br0" timeOffset="12">3522 16247 7755,'4'8'1008,"1"1"1,3-5 0,-3 4 0,1 2-1,-1 1-816,-2 1 1,-2 0 0,-1 1 0,0-1 0,0 1 0,0-1 0,-1-1 0,-2-1-1,-1-2-801,1 2 1,1-5 0,0-1-1,1-4 1,4-4 0,1-4-623,1-3 1,5-3 1604,-2-2 0,3-4 0,2-6 1,-1-1-1,0-2 0,1 1 1,-2 2-16,-3 1 1,3 6 0,-3 2 0,3 3-1,2 3 1,-2 5-360,-3 6 0,3 11 0,-4 8 0</inkml:trace>
  <inkml:trace contextRef="#ctx0" brushRef="#br0" timeOffset="13">3932 16297 9193,'-13'0'1066,"1"0"0,3 0 0,1 0 1,0 1-991,1 3 0,2-1 0,5 5 0,0 2 0,0 1 0,0 1 1,0 1-1,0-1-3113,0 0-1,4-3 3038,0-1 0,5-5 0,-2 2 0</inkml:trace>
  <inkml:trace contextRef="#ctx0" brushRef="#br0" timeOffset="14">3969 16024 8114,'-13'-6'1383,"5"5"0,1-5-996,2 1 1,1 5 0,4 0 0,1 7-388,3 4 0,8 1 0,8 1 0</inkml:trace>
  <inkml:trace contextRef="#ctx0" brushRef="#br0" timeOffset="15">4204 16272 8838,'-12'-4'4924,"0"0"-5145,5-1 0,7 11 0,8 1 0,2 1 0,-1 0 0,-2 2 1,-1 1-1,-4 1 0,0 1-241,-2-1 0,-7-1 0,-4-1 1,-4-3-1,-2 0 0,1-2 0,-1 1 1,1-2 329,-2 1 0,4-3 132,-3 2 0,20-3 0,5-1 0</inkml:trace>
  <inkml:trace contextRef="#ctx0" brushRef="#br0" timeOffset="16">4477 16334 7709,'-5'-7'1109,"2"-3"1,-5 6-968,-2 1 0,3 8 1,-1 1-1,-2 3 1,-1-1-1,-1 2 1,1 1-1,1 1 1,2 0-307,-2 1 1,3-2-1,0-1 164,2-2 0,6 0 0,6 5 0</inkml:trace>
  <inkml:trace contextRef="#ctx0" brushRef="#br0" timeOffset="17">4490 16073 8629,'-13'-8'1615,"1"0"1,4 4-1192,-1-4 0,7 6 1,-1 1-1,6 4 1,5 1-1,3 0-424,1 0 0,6 0 0,1-4 0</inkml:trace>
  <inkml:trace contextRef="#ctx0" brushRef="#br0" timeOffset="18">4911 15863 13401,'-7'5'548,"2"3"0,4 9 0,-4 4 0,-3 5 0,-3 5-377,-1 7 1,-1 6 0,1-3 0,0-1 0,-1-1-1,1-4 1,-1-3 0,2-6 0,2-4-671,0 0 0,5-5-758,-4-5 1,4-1 1001,-4-6 1,6-7 0,2-6 0,7-2 0,5-1-1,5 0 1,2-1 0,2 1 0,-2 1 264,-1 0 1,3 5-1,-5 1 1,0 2-1,-3 2 1,-2 2-72,-2 2 0,-5 3 0,-8 5 0,-5 1 1,-2-1-1,-2 0 0,-3 0 0,-2-3 7,-1-1 0,3-1 0,-4 3 1,1-3-1,1-2 0,-1-1 0,1 1 1,0-1-742,3-1 0,1-2 795,2-1 0,10-11 0,4-3 0</inkml:trace>
  <inkml:trace contextRef="#ctx0" brushRef="#br0" timeOffset="19">5259 15925 7779,'-2'-7'4487,"-2"3"1,1 4-4269,-5 4 1,0 4 0,-5 9 0,1 5 0,0 4 0,-1 3 0,1 0 0,1 0 0,1 0-425,2-2 0,5-1 0,-1-2 1,3-2-1,1-3 0,0-1 0,0-3 1,0-1-6799,0-2 7003,5 1 0,-4-1 0,5 0 0</inkml:trace>
  <inkml:trace contextRef="#ctx0" brushRef="#br0" timeOffset="20">5259 16371 14142,'8'-7'653,"0"3"1,2 1-1,1 1-596,1-3 1,1-3 0,-1 3 0,2-1 0,1-1 0,1 2 0,-2-2 0,-3 1 0,-4-1 0,0 2-114,0-1 0,-6-2 0,-1 4 0,-7 1 0,-4 2-8,-1 1 1,0 1 0,-1 3 0,1 5-1,-1 0 1,1 1 0,1-2 0,3 2 0,2 1-162,1 1 0,3 1 0,0-1 0,4 0 0,8 0 0,4-3 0,4-1 225,1 2 0,7 1 0,6 2 0</inkml:trace>
  <inkml:trace contextRef="#ctx0" brushRef="#br0" timeOffset="21">3051 17227 7680,'-7'1'570,"3"3"1,1 3-112,-1 0 0,3 8 0,-3-2 0,2 2 0,2 3 0,-1 2 1,-2 4-1,-2 1-272,-2-1 0,0 3 0,-3 0 0,2 1 1,-2-3-1,-1-3 0,0-2 0,1 0 0,2-4 1,0-2-5,1-2 1,-3 1 0,5-1-1,-2-1-442,-3-3 1,5-3 0,1-10 0,4-3 0,4-3-1,4-1 1,5-1 0,3 0 0,5-3-994,2 0 0,2-1 1173,0 5 0,0 1 0,-2 1 0,-1 3 0,-3 2 0,-1 2 203,-3 2 1,-2 2 0,-5 3-1,-4 4 1,-2 4 0,-4 0 0,-1 2 44,-1 2 0,-5-2 0,0 3 0,-2-2 1,-1 0-1,1 1 0,0 0 0,1-3-55,1 0 1,-9-5 0,5-1 0,-2 0 0,-1-2 0,-2 1 0,0-3 0,-1-2-291,-1-1 0,5 0 0,-1 0 1,2 0-1,1-1 0,2-4 1,3-3 175,4-3 0,14-1 0,3-1 0</inkml:trace>
  <inkml:trace contextRef="#ctx0" brushRef="#br0" timeOffset="22">3373 17500 7651,'-12'0'0,"0"0"813,-1 0 1,5 0-1,0 0-372,-2 0 1,5 5 0,0 3-1,5 4 1,3 0 0,3 0 0,-1 1-1,2-1 1,0 1 0,3-1-462,1 0 0,1 1 1,0-1-1,1 1 0,1-2 1,1-3-1,1-4 0,1-3-261,1-1 1,-3-5 0,4-3-1,-1-3 1,-3-2 0,-1 1-1,-3-1 1,-1 1 235,-2 0 0,-5-1 194,1 1 0,-3 12 0,-1 7 0,0 8 0,-1 4 1,-2 3-1,-1 3 0,0 2-346,-2 2 0,5 6 0,-5-2 0,1 4 0,-5 3 0,-5 0 0,-6-3 0,-2-4 0,-3-2 21,-3-4 0,-3-6 0,-5-5 1,0-2-1,0-3 0,1-2 1,1-5-1,4-3 465,0-1 0,2-1 0,6-3 0,2-6 1,6-4-1,5-4 0,6-1 0,4-3-100,4-2 1,12-6-1,13-3 1,13-3-190,13-1 0,-21 16 0,1-1 0,6 0 0,0 0 0</inkml:trace>
  <inkml:trace contextRef="#ctx0" brushRef="#br0" timeOffset="23">4316 17252 7719,'0'-9'657,"0"1"1,1 0-1,4 0 1,3 1-352,3 1 0,3-2 1,2 4-1,3 1 0,2 2 1,-2 1-1,-1 0 1,-3 1-225,-1 3 1,-3 3-1,-2 5 1,-5 2-1,-3 1 1,-1 3-1,-1 0 1,-5 2-100,-6-1 0,-2-4 0,-7 2 0,1-4 0,-1 0 0,2-2 0,1-2 0,3-2 346,1-1 1,6 2 0,2-2 0,5-1 0,6 2 0,6-2-490,6 1 0,-3 4 1,2-3-1,-2 1 1,-2 0-1,-1 2 1,-2 1-1,-5 1-770,-3 1 1,-12-1 838,-6 0 0,-6 1 0,-5-2 0,-2-2 1,-2-2-1,-2 0 281,-2 0 1,0-4-441,3 1 1,3 1 0,7 0 249,2-3 0,-3-6 0,5-3 0</inkml:trace>
  <inkml:trace contextRef="#ctx0" brushRef="#br0" timeOffset="24">10195 13878 8156,'1'-11'251,"2"2"0,2 0 0,1 0 0,1-1 54,0 2 1,-5 4-1,3 9 1,-5 8-1,-5 6 1,-3 6 0,-3 4-1,-1 4 1,-1 2-1,2 1 1,2-3 0,2-4-1,1-3 1,3-2-1,2-3 1,1-5 0,0-2-1,3-3-193,5-3 0,3-2 1,14-6-1,5-2 1,6-2-1,7-5 1,5-7-1,6-6 1,4-7-1,-26 11 1,2-2-1,3-4 1,2 0-167,2-4 0,3-1 0,12-6 0,4 0 0,-19 10 0,1-1 0,2 1 0,3-2 0,1-1 0,1 0 0,5-2 0,0-1 0,1-1 1,4-3-1,0 0 0,2-2 54,-13 9 0,1-2 0,0 0 0,1 1 0,3 0 0,1-1 0,1 1 0,0 0 0,5 0 0,-1 0 0,0-1 0,0 1 0</inkml:trace>
  <inkml:trace contextRef="#ctx0" brushRef="#br0" timeOffset="25">10046 14163 7850,'4'-8'-329,"2"0"0,0 0 128,4 1 1,1-4 0,2 4 0,-2-1-1,-3-1 201,-4 0 0,3-2 0,0-2 0</inkml:trace>
  <inkml:trace contextRef="#ctx0" brushRef="#br0" timeOffset="26">10257 14039 7867,'-13'0'-224,"1"0"0,0 0 1,1 2-1,1 1 0,2 1 132,-2-2 1,3 0-1,0-4 1,2-2 0,3-3-1,4-1 169,2 0 0,0 4 0,-3-3 0,3 1 1,3 2 198,0-1 1,0 3-1,-6-2 1837,-1 3-1329,3 1 1,-12-2 0,3-2-590,-1-4 1,4-3 0,-1-1 0,3-1 0,1 1 0,1-1 0,3 1 0,3-2-195,0-2 0,6-2 1,-2-4-1,4 1 1,1-1-1,2-3 1,3-4-1,4-4 18,4-3 0,-3-6 1,4-4-1,-1-2 0,1 0 1,1 1-1,-1 3 0,-1 2-1,1 7 1,-2-1 0,4 8 0,-2 3 0,-3 5-1,0 2 1,-3 3 0,0 1 30,-3 1 0,2 5 0,-4 1 0,1 2 0,-3 2 0,0 2 0,0 1 1,-2 1 103,-2 3 0,-4 7 1,-1 7-1,2 1 1,2 3-1,3 3 1,3 4-1,3 7-82,5 8 0,4 14 1,-11-22-1,0 2 1,-1 3-1,1 0 0,0 0 1,0 0-1,1-1 1,2-1-1,0-3 0,2 0 1,2-2-1,1-1-6,2 1 0,0-2 1,-2-1-1,1-1-687,-1-3 1,0 0-1,22 21 198,-3-7 0,-2-1-523,-3-11 1,-2-4 946,2-4 0,-1-8 0,1 3 0,5-3 0,2 3 0</inkml:trace>
  <inkml:trace contextRef="#ctx0" brushRef="#br0" timeOffset="27">10480 15143 7759,'0'-19'238,"0"1"1,0 4 0,1 0 0,2 1 0,3 2 0,1 1 261,2 3 0,-2 3 1,0 10-1,-2 6 1,-2 9-1,-1 6 1,-2 6-1,0 4 0,0 5 1,-2 3-464,-2 3 1,-4 1-1,-7-1 1,-3 0-1,0 3 1,0 0-1,3-3 1,1-5-1,2-7 1,1-4-1356,2-5 1,4-6-1,5-5 1,1-3 1317,3-5 0,3-8 0,6-7 0</inkml:trace>
  <inkml:trace contextRef="#ctx0" brushRef="#br0" timeOffset="28">10988 15143 9373,'0'-12'2348,"0"-1"-2063,0 7 0,-4 10 1,-1 11-1,-3 7 0,-5 7 1,-2 3-1,-2 1 1,1 1-1,-1 1 0,2-1 1,3-1-1,2 0 1,3-1-1,2-3 0,5-3-106,7-1 1,6-5 0,12-2 0,3-3-392,5-3 0,0-8 0,8 0 0,-2-3 0,-1-1 1,2 0-1,2 0 0,-1-1 0,0-2 0,-1-2 1,-4-1-1,-5-1 212,-5 0 0,-1-1 0,-1-4 0</inkml:trace>
  <inkml:trace contextRef="#ctx0" brushRef="#br0" timeOffset="29">11286 15404 8292,'-12'-13'1187,"3"6"0,3 2 1,-1 1-739,0 0 0,3 0 0,-5 5 0,1 3 0,1 4 0,3 5 0,3 3 0,1 6 401,0 6 0,0 4-1155,0 5 0,0 4 0,0 2 0,0 0 0,0-1 0,0-3 0,0-3 0,0-6 0,0-2 0,1-6 0,2-3 305,1-4 0,11-1 0,-1-2 0</inkml:trace>
  <inkml:trace contextRef="#ctx0" brushRef="#br0" timeOffset="30">11943 15317 7762,'-12'-14'0,"1"-1"644,3-2 0,-2 0 0,6 1 0,1 0 0,2-1 0,1 1 0,0-1 816,0 2 0,5 1-1310,4 2 0,3 1 0,3 1 0,3 3 0,1 2 0,2 2 0,-2 2 0,-2 2 0,-3 3-58,-2 4 0,-1 8 0,-3 3 0,-3 3 0,-4 4 1,-1 0-1,-1 0 0,-4-1 0,-3 1 0,-3 1-357,-1-3 1,3 3-1,1-9 1,0-1-1,1 1 1,3-2-1,2-3 1,2 0 91,0-1 1,6 5-1,2-1 1,5-1-1,2-1 1,0-1-1,-3 0-360,-2 4 0,-7-2 435,1 6 1,-3-5-1,-2 5 1,-3 1 0,-6 1-1,-5 2 1,-7-1 0,-4-2-1,-5-3 24,0-1 1,3 3-1,-1-5 1,3-2-1,1-3 1,2-4 0,2-2-1,5-1-3379,2 2 3453,7-5 0,-4-1 0,4-7 0</inkml:trace>
  <inkml:trace contextRef="#ctx0" brushRef="#br0" timeOffset="31">12836 15342 8950,'-12'0'832,"7"0"0,5 0-379,6 0 1,7 0 0,3 0-1,5 0 1,2 0 0,2 0-1,0 0 1,1 0 0,2 0-682,1 0 1,0 0-1,-5 0 1,1-2-1,-1 0 1,-2-3-1,-3 3 1,0-1 227,1-1 0,-5 2 0,3-3 0</inkml:trace>
  <inkml:trace contextRef="#ctx0" brushRef="#br0" timeOffset="32">12700 15664 8968,'11'2'0,"-1"0"610,-2 2 1,0 1 0,5-5 0,-1 0 0,2 0 0,1 0 0,3 0 726,1 0 1,2-2-1487,4-2 1,1 1 0,1-5 0,4 0 0,-1-1 0,2 1 148,-1-1 0,2-2 0,5-2 0</inkml:trace>
  <inkml:trace contextRef="#ctx0" brushRef="#br0" timeOffset="33">14089 15069 8414,'0'12'995,"0"-3"1,1-3-1,2-1-327,1-7 0,6 1 0,-2-9-590,3-4 1,2 1 0,-1-7 0,0 1-1,1 0 1,-1-3 0,1 0-75,-1 1 0,-1-1 0,-1 4 0,-2 0 0,0 0 0,1 3 0,-3 1 0,0 2 0,-3-1 67,-2 1 1,-1 8 0,0 7-1,0 9 1,0 6 0,0 5-82,0 5 1,0 9 0,0 10 0,0 4 0,0 4-1,-1 2 1,-3 0 0,-5-1 0,-2-5-190,-1-5 0,4-10 0,-1 1 0,0-2 1,-2-5-1,0-4 0,1-5 0,3-3-615,2-3 1,0-1 0,4-3 0,0-4 813,1-7 0,2-11 0,11-8 0</inkml:trace>
  <inkml:trace contextRef="#ctx0" brushRef="#br0" timeOffset="34">14598 15131 8638,'0'-13'0,"0"1"494,0 0 1,1-1 0,2 1-1,1-1 1,0 1 0,0 0-1,2-1 467,0 1 1,-1-5-900,3 1 0,-1-5 0,2 3 0,0 0 0,-1 0 0,0 3 0,1 1 0,-1 2 1,-1 0-61,-3-1 1,1 5 0,1 1 0,-1 3 0,1 5 0,-3 6-8,-2 4 1,-1 7-4,0 3 1,0 4-1,0 5 1,0 6-1,0 4 1,0 0-1,0 0-43,0 1 0,-4-7 0,-2 2 0,1-4 1,-1-6-1,4-2 0,0-5 0,1-1-181,-3-3 1,2-1 0,-2-2 0,1 1 0,1-1 0,-4 0 0,1 1-78,-1-1 0,2-4 309,4 1 0,0-7 0,0 4 0</inkml:trace>
  <inkml:trace contextRef="#ctx0" brushRef="#br0" timeOffset="35">15937 14858 7942,'0'-12'2443,"0"3"-2056,0 1 1,-1 5 0,-2 1 0,-3 4 0,-1 7 0,-1 3 0,-1 5 0,-2 6 0,-5 7-458,-2 7 0,-4 6 1,-7 1-1,-2 6 1,-4 1-1,1-2 1,-3-3-1,1-6 0,0-6 1,6-6-1,4-6 1,5-5-1900,4-4 1,4-2 1968,0-2 0,6-4 0,2-5 0</inkml:trace>
  <inkml:trace contextRef="#ctx0" brushRef="#br0" timeOffset="36">15577 14895 7995,'0'-12'658,"4"4"1,2 1-1,1 1 1037,3 3 1,1 2-1313,1 1 1,-4 6-1,0 3 1,2 6-1,1 6 1,2 2-1,0 4-254,4 2 0,-3-2 0,4 6 1,-2 2-1,1-1 0,-2 1 1,0-4-1,0 1 0,2-3-509,-2-3 0,3 0 0,0-9 0,0-2 0,1-3 380,0-3 0,2-4 0,4-5 0</inkml:trace>
  <inkml:trace contextRef="#ctx0" brushRef="#br0" timeOffset="37">16756 14784 10146,'0'-13'0,"0"1"544,0-1 1,0 8-1,1 5 1,2 8 0,2 7-1,2 6 1,3 4 0,1 4-422,1 4 0,-4 10 1,-1 5-1,-1 4 0,-3 0 1,-2-1-1,-1-4 1,0-4-1,-1-7 0,-2-4-873,-1-5 0,-5-2 0,4-4 1,-1-5-1,0-2 750,-1-2 0,-2 1 0,-3-1 0</inkml:trace>
  <inkml:trace contextRef="#ctx0" brushRef="#br0" timeOffset="38">17214 14759 7817,'2'-13'0,"2"2"0,4 2 0,3 0 462,2 0 1,0-1-1,3 1 1,0 2 0,1 0-1,1 1 1,2 1-1,4 2 1,0 2-134,1 1 0,1 1 0,2 3 0,1 4 0,-3 3 0,-4 2 1,-5-1-1,-5 2-476,-4 2 1,-2-2 0,-7 4-1,-4-1 1,-4 1 0,-8 0 0,-6-1-1,-6 0 1,-1 0-26,-1-1 0,-2 1 1,4-5-1,3 0 1,4 1-1,5-1 0,5 1 1,4-1 221,4 0 0,4-3-114,4-1 1,8-4-1,9 3 1,2-1-1,2-4 1,1 1-1,2 0 1,1 1-59,-2-1 1,0 2 0,-4 1 0,-2-1 0,-5 2 0,-2-1 0,-3 0 335,-3 1 0,-2 2 1,-6 3-1,-2 0 0,-2 1 1,-4 1-1,-3 1 13,-1 1 1,-5 1-1,0-5 1,1 1-1,-1-1 1,1 0-1,1 1 1,1-2-407,2-3 0,-5 3 1,-1-3-1,-1 2 0,-3 0 1,-2-2 178,-1 2 0,-5 1 0,-2 1 0</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9T07:55:15.297"/>
    </inkml:context>
    <inkml:brush xml:id="br0">
      <inkml:brushProperty name="width" value="0.09071" units="cm"/>
      <inkml:brushProperty name="height" value="0.09071" units="cm"/>
      <inkml:brushProperty name="color" value="#3165BB"/>
    </inkml:brush>
  </inkml:definitions>
  <inkml:trace contextRef="#ctx0" brushRef="#br0">1960 14300 7756,'-2'-8'590,"-1"-1"1,-1 0 184,2-2 1,0 5-1,2 6 1,0 8-1,0 6 1,0 3-765,0-2 0,0 4 0,0 2 0,0 2 0,0 4 0,0 0 1,0 2-1,0-1 0,0-2 0,0-1 0,0-2 0,0-1 1,0-3-1,-1-1 0,-2-3 0,-1-1 0,0-1 0,-2-2 1,-1-2-1,-1-2 0,1 0 0,0-1 0,0-1 0,-1-4 1,1-3-1,3-7 0,3-3 0,1-3 0,0-3 0,0-3 1,0-5-1,0-6 0,0-3 0,0-3 0,0 1 0,0 0 1,0 0-1,0 1-54,0 3 0,1-2 1,2 6-1,1 2 0,-1 1 1,0 2-1,1 2 0,3 3 1,1 1-1,0 3 0,2 1 1,1 3-1,1 1 548,1 2-461,-1 0 1,5 0-1,-1 1 1,-1 1-1,-1 2 1,0 0-1,1 0 1,1 1-2,0 2 1,-3 1-1,0 1 1,-1 3 0,1 4-1,0 3 1,3 3-1,0 1-252,-1 2 0,-1 1 0,-3-2 0,-1 4 0,-3-1 0,-2-2 0,-2-2 0,-2 0 1,-1 1 52,0 0 0,-1-7 0,-3-1 0,-5 1 1,-2-1-1,0 0 0,2 1 0,0-1 191,0 0 1,-6-4 0,-2 3 0,1 0 0,-1-2-1,-1 1 1,-1-3 0,-2-2-108,2-1 0,-5 4 1,5 0-1,-1-1 0,0-1 1,2-2-1,5-2 72,3-2 0,10-8 0,7-8 0</inkml:trace>
  <inkml:trace contextRef="#ctx0" brushRef="#br0" timeOffset="1">2555 14101 7826,'12'-6'251,"1"-4"0,-1 6 1,0 0-1,1 0 1,1-2-1,1 1 1,1-2-1,0 1 1,-3-1 28,0 0 1,-1-1 0,-1-4 0,-1-1 0,-3 1 0,-2-1 0,-2 1 0,-2 0 0,-2-2 747,-3-3-898,-3 9 1,-7-13-1,-1 9 1,-2-2-1,1 2 1,-1 2-1,1 3 1,-1 2-1,1 2 1,-1 2 13,2 1 0,1 1 0,2 3 0,-1 6 0,1 5 0,0 6 0,1 5 0,2 5 0,5 8-643,3 4 1,1 1 373,0 1 1,0 2 0,0-5 0,0-4 0,0-2 0,0-3 0,0 0-27,0-1 1,-2 4 0,0-3 0,-2 1 0,-1 1 0,1-4 0,0 0 0,0-4 0,0-2-905,0-4 0,0-3 0,4-6 1055,0 0 0,5-5 0,2-1 0</inkml:trace>
  <inkml:trace contextRef="#ctx0" brushRef="#br0" timeOffset="2">2356 14474 7839,'-11'-9'2873,"5"2"-2623,6 2 1,5 1 0,7 4 0,2 0-1,3 0 1,3 0 0,4 0 0,2 0 0,2 0-1,2 0 1,0 0-155,1 0 0,3 1 1,-4 2-1,-1 1 0,-5 0 1,-5 0-97,-4 0 0,-1 6 0,-2-3 0</inkml:trace>
  <inkml:trace contextRef="#ctx0" brushRef="#br0" timeOffset="3">1327 14684 7798,'-5'-11'693,"5"2"1,8 2 0,7 1 0,7 4-100,6 0 0,9-2 0,11 0 0,11 1 0,-22 2 1,1 1-434,5 0 1,2 0 0,7 0 0,1 0 0,1 0 0,2 0 0,1 0 0,0 0 0,3 0 0,0 0-1,1 0 1,-1 0-108,0 0 1,-1 0 0,-3 0 0,0 1-1,-3 0 1,1 1 0,-1 0 0,-1 0-1,-5 0 1,-1-1 0,-3 0 0,-3-1-1,28 0 1,-12 0 0,-13 0-811,-11 0 1,-5 0 0,-10 0-1,-5 0 1,-6 0-1728,-11 0 0,0 0 2483,-3 0 0,-6-5 0,-5-2 0</inkml:trace>
  <inkml:trace contextRef="#ctx0" brushRef="#br0" timeOffset="4">3460 14213 7772,'-5'-7'9830,"3"2"-10165,-9 5 1,9 4 0,-5 1 0,1 2 0,3 3 334,2 1 0,1 1 0,0 1 0</inkml:trace>
  <inkml:trace contextRef="#ctx0" brushRef="#br0" timeOffset="5">3559 14610 7750,'-12'0'713,"0"0"1,-1-1 9116,1-4-8900,-1 4 1,7 1-1,0 7 1</inkml:trace>
  <inkml:trace contextRef="#ctx0" brushRef="#br0" timeOffset="6">4353 14188 7819,'2'-5'4610,"0"5"-4555,2 7 0,5 8 1,-5 3-1,0 0 1,0 1-1,0-1 1,-1 1-1,-2-1 1,-2 0-1,-2-1 1,-2-1-1,-1 1 1,-1-4-1,0-2-175,-2-2 0,2-2 1,-1 1-1,-1-5 1,1-6-1,1-5 0,2-5 1,2-2-1,2-3 1,1 0 260,0 0-107,0-4 0,0-1 0,0-8 0,0 0 0,0-5 51,0-4 0,-5-4 0,1-4-155,2 2 0,2 8 1,4 7-1,4 4 1,3 5-1,3 4 1,2 5-1,5 5 1,2 3 225,2 2 1,0-3-1,1 2 1,2 1-1,1 2 1,-2 1 0,-1 0-1,-2 0 1,-3 1-321,-5 4 1,-3-3 0,-5 7 0,-4 2 0,-3 2-1,-2 5 1,-3 2 0,-4 0 108,-4 0 0,-4 3 0,-2-4 0,0 2 0,-1 0 0,1-1 0,0 0 0,3-3 65,1 1 0,7-4 0,3 3 0,3-2 0,1 0 0,2 2 0,5-2 0,6-2-283,0 0 0,5-5 1,0 0-1,0 1 0,-1-1 1,-5 0-1,-4 2 183,-2 1 0,-2-3 1,-4 0-1,-3 1 1,-4-1-1,-6 0 0,-5 2 1,-6 1 475,-3 1 0,1 1 0,-5-1 0,2-1 0,0-1 0,2-3 0,2 0 0,4-2-1642,5 1 1256,2-2 0,13-10 0,2-1 0</inkml:trace>
  <inkml:trace contextRef="#ctx0" brushRef="#br0" timeOffset="7">4738 14300 9651,'1'-7'3358,"3"4"-3251,4 6 0,-1 0 0,2 4 1,-1 0-1,0-2 0,-1 2 0,0-2 1,-2 2-1,2-1-221,0-1 0,-3 0 0,5-7 1,0-1-1,2-2 0,2-2 0,-1-1 1,1 1-1,-1 3 0,2 2 405,2 2 0,-2 0-439,3 0 0,-4 2 1,0 2-1,1 5 1,1 7-1,1 4 0,-1 4 1,-2 1-146,-5-1 1,2 7-1,-6 0 1,-1 2-1,-2-1 1,-1 0-1,0-3 1,-1-2 432,-4-3 1,-1-4-1,-7 1 1,-1-4 0,-1-4-1,-3 0 1,-1-2 0,-3-3 433,-1-4 1,2 2 0,2-2-1,-1-1 1,2-2 0,0-1-1,3 0 1,2-1 0,0-4-375,1-3 1,3-3-1,1-3 1,0-1 0,1-3-1,3 0 1,3-1-1,2 0-820,3-3 1,3 0 0,8 0 0,6 2 0,9 1 619,9 0 0,5-2 0,5-4 0</inkml:trace>
  <inkml:trace contextRef="#ctx0" brushRef="#br0" timeOffset="8">6214 14163 8893,'-6'-8'0,"-2"1"0,-3 2 0,-3 1 499,-3-2 1,-2 5 0,-7-3 0,-3 2 0,-3 2 0,1 2 0,2 2 0,4 4-368,4 3 1,7 3 0,8 1-1,1 3 1,10 1 0,8 3 0,12 2-1,7 1-329,6-1 1,1-3-1,5 0 1,-3-1-1,-3 1 1,-5 0-1,-6-1 1,-6 0 58,-7-4 0,-10 2 1,-1 0-1,-7 0 1,-9 0-1,-9-4 0,-10-3 1,-8-3-1,-6 0 244,-8-1 0,6-1 1,-10-6-1,7 0 0,7 0 1,6 0-1,8 0 1,5-2-134,5-2 0,7-3 0,12-5 1,9-1 26,13 1 0,13-6 0,10-1 0</inkml:trace>
  <inkml:trace contextRef="#ctx0" brushRef="#br0" timeOffset="9">6784 14163 7844,'0'-12'594,"0"-4"1,0-1 0,-1 2-1,-2 1-22,-1 2 1,-6 3 0,2 3 0,-3 0 0,0 5 0,1 5 0,2 8 0,-2 7 0,-1 6-539,-1 4 1,4-1-1,1 5 1,1 1 0,3 2-1,2 1 1,1-1-1,0-1 1,1-4 0,4 1-1755,3 0 0,3-5 898,1 2 1,-3-4 0,-1-4 0,0-5 821,-1-2 0,4-2 0,-4 1 0</inkml:trace>
  <inkml:trace contextRef="#ctx0" brushRef="#br0" timeOffset="10">6511 14374 8077,'-7'-12'726,"7"4"0,9 1 1,2 1-1,4 2 1,4 0-441,6 0 0,7 0 1,-2 4-1,2 0 0,1 0 1,-2 0-1,0 0 0,-2 0 1,0 0-1,-3 1-286,-4 3 0,1-2 0,-3 3 0</inkml:trace>
  <inkml:trace contextRef="#ctx0" brushRef="#br0" timeOffset="11">7094 14461 7886,'0'13'500,"0"-1"1,0 0-1,0 1 1,0-1-1,-1 1 184,-3-1 0,2 0 1,-2 1-692,3-1 1,1-6-1,0-6 1,1-9-1,2-4 1,2-5 0,2-2-1,2-2 1,-1 0-1,0 0 1608,2 2 0,-1 4-1429,0 0 0,2 4 1,-3 2-1,3 3 1,1 1-1,1 4 1,-1 0 323,1 2 1,0 0-497,4 0 0,2 6 0,6 1 0</inkml:trace>
  <inkml:trace contextRef="#ctx0" brushRef="#br0" timeOffset="12">7503 14486 7856,'-12'-7'762,"4"0"1,-1 4-1,0 1-517,-2 3 0,3 2 0,1 8 0,1 4 0,3 1 0,2 4 0,1-2 0,3 1 0,4 0 0,5 2-479,2-2 1,4-2 0,0-8-1,0-2 1,1 0 0,-1-1-1,0-1 1,-3-3 0,-3-5-1,-2-5 1,-3-3 1998,-2-2 0,-1-1-1462,-4-2 1,-1 1 0,-2-5 0,-2 1 0,-2 1 0,-3 0 265,-1 3 1,-1-3-1522,-1 2 1,1 1-2703,0 6 3654,5 4 0,1 5 0</inkml:trace>
  <inkml:trace contextRef="#ctx0" brushRef="#br0" timeOffset="13">7826 14486 8515,'-13'5'821,"5"-2"0,1 5 0,2 2 0,2 1-836,2 2 1,1-1 0,0 0 0,0 1-1,1-1 1,3-1 0,4-3-123,3-3 0,-2-4 0,-2-2 0,-2-4 0,-1-3 0,0-3 0,2-1 0,-1-2 755,1-3 0,4 4 0,-2-3 0,3 5 0,0 3 0,-1 0 0,-2 1 0,1 3-614,3 3 1,-6 2 0,0 3 0,-2 4 0,0 3-1,-1 3 1,-2 1 0,-1 2-921,0-2 0,-4 3 0,0-2 0,1 0 0,3-3 0,4-2 916,5-2 0,13 2 0,4-4 0</inkml:trace>
  <inkml:trace contextRef="#ctx0" brushRef="#br0" timeOffset="14">8421 14498 7821,'-12'-12'358,"-1"4"0,1 1 0,0 0 0,-1 1 0,1-1 499,-1 1 1,1 3 0,0-1 0,-1 4 0,2 4-1,3 4 1,4 5 0,2 3-561,2 5 1,6-2 0,2 0 0,3-1-1,3-3 1,1-1 0,3-1 0,0-2 0,0-3-1,-3-3 1,0-1 832,2 1-2016,-4-1 1,5-10 0,-5-2 0,-2-3 0,-2-1 981,0-1 1,-5 2 0,3 1 0,0 4 0,-2 1-127,1 7 0,-1 9 1,-1 10-1,3 2 1,1 2-1,-1 1 1,-1 3-1,-3 3-1357,-2-1 0,-1 4 0,-1-6 956,-3-2 1,-3 1-1,-7-1 1,-3 2-1,-2-3 1,-2-2 398,1-3 0,-2-6 0,-6 3 0,-2-3 0,-1-1 0,-2-5 0,0-1 1,-3-2 244,2 0 0,6-2 0,4-4 1,6 0-1,4 0 0,3-2 0,3-2 1,4-4-290,2-3 0,13-2 0,7 1 0,10-2 0,9-2 0,7-5 0,6-1 0,3 0 76,5 1 0,3-5 0,1-6 0</inkml:trace>
  <inkml:trace contextRef="#ctx0" brushRef="#br0" timeOffset="15">9463 14362 8036,'6'-12'862,"-4"5"1,5 1-1,0 2 1,-1 1-532,-1 5 1,-1 4-1,-4 11 1,0 4 0,-1 4-1,-2 2 1,-1 3-1,0 1-691,-2-1 1,5 2 0,-3-5 0,2-2 0,2-2 0,0-5 359,0-2 0,0-4 0,0 0 0</inkml:trace>
  <inkml:trace contextRef="#ctx0" brushRef="#br0" timeOffset="16">9463 14114 7892,'-7'-13'875,"2"5"1,5 0-1,-2 0 2216,-2 1-3646,3-4-3095,-5 9 3650,6 2 0,6 7 0,1 6 0</inkml:trace>
  <inkml:trace contextRef="#ctx0" brushRef="#br0" timeOffset="17">9699 14350 7889,'0'12'556,"0"0"1,0 1 0,-2-1-1,-1 1-189,-1-1 1,0 4-1,4 1 1,0-2 0,0-1-1,0-2 1,-1 1 0,-2-1-1,-1 1-569,1-1 0,3-5 1,4-4-1,5-5 1,2-3-1,1-4 0,0-3 386,1-3 0,5-6 1,1 5-1,2 1 0,-2 1 1,-1 1-1,-3 2 0,-1 2 1701,-2 0-2026,1 7 0,-6 2 0,-3 8 0,-3 3 0,-1 3 1,0 2-982,0 5 0,0-2 693,0 2 1,1-5 0,4 4 0,3-1 0,3-1 0,1 0-2377,1-3 2805,5-7 0,1 3 0,6-4 0</inkml:trace>
  <inkml:trace contextRef="#ctx0" brushRef="#br0" timeOffset="18">10430 14548 8774,'0'-12'408,"0"-1"0,-7 6 1,-4 3-1,-5 3 0,-5 1 1,-5 0-122,-6 0 0,-2 1 1,-2 2-1,2 2 1,-1 2-1,5 3 1,4 1-1,5 1 1,6 1-1,4-1-353,3 1 0,6-2 0,4-2 0,7-2 0,9-1 1,6-4-1,6 0 0,4-2 0,4 0 11,-1 0 1,4-4-1,-1-2 1,-3-1-1,-4-2 1,-2-2-1,-4-2 1,-2 1 162,-4-1 1,-2 0-1,-4-3 1,2-1-1,-2-3 1,-1-2-1,-3 0 1,-2-1-86,0-2 0,-3 3 1,4-7-1,-3 3 1,-2 0-1,-2-3 1,-1-3-1,-2 0 229,0 3 0,0 3 0,0 3 0,0 2-270,0 4 0,-5 12 0,0 8 1,-2 9-1,-1 7 0,1 6 0,1 4-289,1 3 1,4 4 0,-4 2-1,4-2 1,1 1 0,1 2 0,2 2-1,3-1-177,1-1 0,-1-2 0,4-1 0,-2-3 0,2-6 0,1-3 0,0-5 484,-3-1 0,9-1 0,-3-5 0</inkml:trace>
  <inkml:trace contextRef="#ctx0" brushRef="#br0" timeOffset="19">10889 14498 7889,'-7'-5'582,"-4"5"0,4 0 0,1 7 1,0 4 61,1 1 0,3 1 1,-2 0-1,3 2 0,1 2 1,0-2-1,0-1 0,1-2 1,3-1-827,4-2 1,3 0-1,2-5 1,-1-2-1,1-5 1,0-5-1,3-3 1,2-2-263,1 1 1,-4-5-1,2 2 1,-4 3 0,0 2-1,-1 2 377,0 1 1,-5 3-1,-2 8 1,-4 4-1,-1 5 1,0 3-1,0 4-625,0-1 0,1 3 1,2-6-1,3 1 692,0 1 0,8-4 0,6 4 0</inkml:trace>
  <inkml:trace contextRef="#ctx0" brushRef="#br0" timeOffset="20">11584 14474 8664,'-13'0'0,"0"0"545,-4 0 1,2 0-1,-6 0 1,1 0-1,-1 1 1,0 3-337,-1 4 1,4 3 0,2 3 0,3 3 0,5 3 0,4 4 0,3 1 0,3-1 0,8 1 0,9-1 0,10-2-210,7-2 0,4-5 0,10 3 0</inkml:trace>
  <inkml:trace contextRef="#ctx0" brushRef="#br0" timeOffset="21">11968 14263 7847,'-4'-25'0,"0"0"106,1 0 0,2-2 0,2-1 1,3 3-1,3 2 0,2 5 605,-1 3 0,0 8 0,4 3 0,-1 4 1,-2 5-1,-5 6 0,-3 6 0,-1 2 1,0 3-324,0 2 0,-1 5 0,-3 1 0,-6 2 0,-4 2 0,-4 3 0,1 3 1,-1 3-913,2 1 0,-1-4 0,1 1 0,4-2 0,4-2 0,2-1 1,3-3-1,2-4 524,1-3 0,0-1 0,0 0 0</inkml:trace>
  <inkml:trace contextRef="#ctx0" brushRef="#br0" timeOffset="22">11695 14461 8847,'0'-12'865,"0"-1"1,6 1 0,2 1 0,5 3 0,3 4-523,5 2 1,8 2 0,5 0 0,5 0 0,2 0 0,-2 0 0,-3 0-1,-5 2 1,1 2 0,-2 4 0,1 3 136,-4 1-480,-6 1 0,2-1 0,-3 1 0</inkml:trace>
  <inkml:trace contextRef="#ctx0" brushRef="#br0" timeOffset="23">12204 14635 9015,'-7'1'2312,"3"3"0,3 3 0,1 6-3282,0-1 1,0 0 969,0 1 0,5 5 0,2 1 0</inkml:trace>
  <inkml:trace contextRef="#ctx0" brushRef="#br0" timeOffset="24">12427 14325 10698,'0'-13'0,"0"1"3027,0 0 0,0 3-3091,0 1 0,0 7 0,0 1 0,2 6 0,0 6 1,4 0-7175,1 0 7238,-5 1 0,15 5 0,-3 1 0</inkml:trace>
  <inkml:trace contextRef="#ctx0" brushRef="#br0" timeOffset="25">12564 14622 8234,'-9'4'2630,"1"1"-2114,5-1 1,3-4 0,9 0 0,2 0 0,1 0 0,0-2 0,1-2 0,-2-4-300,-3-3 0,-2 3 0,-6-1 0,0 0 0,0-2 0,-2 0-578,-2 2 0,1-2 0,-5 5 0,-2-1 0,-1 3 0,-1 2-616,0 2 0,-1 0 1,1 0 976,-1 0 0,6 0 0,2 0 0</inkml:trace>
  <inkml:trace contextRef="#ctx0" brushRef="#br0" timeOffset="26">12750 14474 8234,'6'1'3000,"-1"3"-2444,-4 4 0,-1-1 0,0 1 1,0 2-1,0 1 0,0 2-514,0-1 1,0-7 0,0-5-158,0-6 1,0-5-1,1-2 1,4 1-1,3-1 1,1 1-1,1 1 1,-2 1 677,2 2 1,1 4-1,1-3-569,1 1 1,-6 8 0,-3 6-1,-3 3 1,-1 2 0,0-1 0,0 0-967,0 1 0,0-1 0,0 1 1,0-1-882,0 0 0,6-1 1853,2-2 0,3 2 0,1-4 0</inkml:trace>
  <inkml:trace contextRef="#ctx0" brushRef="#br0" timeOffset="27">13221 14362 7920,'-7'-6'3579,"1"4"-1853,6-7 1,0 8-1727,0 1 0,0 6 0,0 6 0</inkml:trace>
  <inkml:trace contextRef="#ctx0" brushRef="#br0" timeOffset="28">13184 14672 7821,'-13'-6'6736,"2"4"-1712,3-7-5024,2 7 0,6-4 0,0 6 0</inkml:trace>
  <inkml:trace contextRef="#ctx0" brushRef="#br0" timeOffset="29">4279 15453 8010,'12'-7'1149,"1"3"1,-1 4 0,0 4 0,-1 5 0,-1 4-394,-2 8 1,-4 1 0,3 11-699,-1 2 0,-2 1 1,-5 1-1,-2-1 0,-3-2 1,1-4-504,-1-3 0,-3 0 1,0-8-1,-2 1 0,-1-5 445,0-6 0,-1 3 0,1-6 0</inkml:trace>
  <inkml:trace contextRef="#ctx0" brushRef="#br0" timeOffset="30">4217 15441 7953,'-4'-17'0,"0"-1"0,1-1 462,1-3 1,4-3-1,1-4 1,2-4 0,2-1-1,4-1 286,4 2 0,0 7 0,7 0 1,3 5-1,4 5-427,3 5 1,2 4 0,6 7 0,3 0 0,0 1 0,-1 5-325,-2 6 0,-2 6 1,-7 7-1,-5 0 0,-6-1 1,-5 3-1,-6 0 0,-2 2 1,-4-1-493,-1-2 0,-8-5 0,-4-2 0,-5-1 1,-5-2-1,-4 1 0,1-1 0,1 0 307,1-3 1,0-2-1,-4-1 1,1-2-1,0 1 1,2-3-1,3 0 205,1-1 0,6-3 1,13 2-1,14-3 1,11-1-825,6 0 692,7 0-122,-1 6 0,6-5 1,-4 5-1,2-1 0,-2 4 1,-3 2 116,-4 1 0,-3 2 0,-8 1 1,-4 1-1,-7 1 0,-4-1 0,-4 1 1,-3-2 830,-4-1 0,-7 3-487,-6-1 1,-5 1-1,1-5 1,-2 0-1,-2 1 1,-1-1 299,-3 1 0,3-1-421,-3 0 1,-3-3 0,0-2-1,-2-1 1,-2 0 0,-2-1-1,-1 0-133,0 0 1,4-4 0,3 4 0,7-4 29,7-1 0,4 0 0,2 0 0</inkml:trace>
  <inkml:trace contextRef="#ctx0" brushRef="#br0" timeOffset="31">5110 15652 8006,'0'-13'3174,"-2"1"-2776,-2 0 0,-3 5 1,-5 3-1,-2 2 1,-1 4-1,-3 0 1,-1 4-1,-2 1-351,2 2 0,-3 6 0,5 2 0,2-2 0,3-1 0,3-2 0,5 1 0,3-1 0,2 1-445,3-1 0,7-4 1,7-1-1,3-1 0,4-4 1,1 0-1,-1-2 0,-3-2 1,-1-2 179,-2-4 1,-1 1-1,-6-1 1,1 0 0,-1-1 486,0 1 1,-1 3 0,-2 0 0,-7 8 0,-3 5-1,-3 3-272,1 3 0,2 1 1,1-2-1,0-1 0,0 1 1,1-1-1,3-1 1,5-3-74,2-4 0,1-2 0,0-2 0,1 0 0,-1 0 0,2 0 0,1-2 0,2-2 157,-2-4 1,-1-2 0,-2-1 0,0-1 0,1-3 0,-1-2-1,2 2 351,3 0 1,-4-4-1,4 2 1,-3 2 0,-2 3-1,0 2 1,1 3-424,-1 1 1,-3 2 0,-3 6 0,0 2 0,-3 4-1,-2 3 1,-1 2 0,0 0-300,0 4 0,0-3 1,-1 4-1,-2-2 1,-1 1-1,1-2 1,0-1-1,1-2 152,-3 0 1,0-1-1,1-1 1,-3-2-1,-1 1 1,-2-3 0,-2 0-1,-4-2 1,0 0 385,-2-1 0,4 3-1962,-2-2 1,-2 0 1713,1-4 0,1 0 0,3 0 0</inkml:trace>
  <inkml:trace contextRef="#ctx0" brushRef="#br0" timeOffset="32">5779 15739 9570,'9'0'5009,"-1"0"-4709,-5 0 0,2 5 0,-5 3 1,0 3-1,0 2 0,0-1-325,0 1 1,0-1-1,0 0 1,0 1 0,0-1-1,0 1 1,0-1-1,2 0-482,2 1 0,-1-5 0,5-1 0,1-2 0,3-2 0,0-1 0,0-2 0,2 0 420,3 0 0,-2-6 1,5-2-1,3-3 0,0-2 1,2 1-1,0 0 0,-1-1 617,1 1 0,-4-1 1,-2 1-1,0 0 1,-1-1-1,0 2 1,-3 2-1,-1 2-209,-1 1 1,-1 2-1,0 5 1,-1 3 0,-2 5-1,-5 2 1,-3 1-683,-1 1 0,0-1 1,0 0-1,-1 1 1,-3-1-1,-3 1 1,-1-1-1,-1-1 1,1-1-316,1-2 0,-4-5 0,3 2 0,-3-1 0,-2 0 0,1-1 0,0-1 676,-1-2 0,-5 0 0,-1 0 0</inkml:trace>
  <inkml:trace contextRef="#ctx0" brushRef="#br0" timeOffset="33">5891 15342 7921,'4'-9'2743,"2"3"-1458,1 0 0,-3 2 1,3 5-1286,-2 3 0,10 3 0,-1 6 0</inkml:trace>
  <inkml:trace contextRef="#ctx0" brushRef="#br0" timeOffset="34">7268 15528 7959,'12'0'1185,"-6"1"1,-5 3 0,-5 3 0,-2 1 0,1 1-1186,2 0 0,2 2 0,1 2 0</inkml:trace>
  <inkml:trace contextRef="#ctx0" brushRef="#br0" timeOffset="35">7293 15863 15227,'-18'0'0,"-2"0"0</inkml:trace>
  <inkml:trace contextRef="#ctx0" brushRef="#br0" timeOffset="36">8719 15639 8102,'0'-12'571,"0"0"1,0-1 0,0 1-1,1 1-162,3 2 0,-2 3 0,3 3 0,1-1 1,2 1-1,2 3 0,-1 4 0,0 4 130,0 3 0,-3 7-523,-2 3 1,-3 8-1,-1 3 1,0 1-1,-1 0 1,-3 0 0,-6-2-1,-5-2-490,-6-2 0,-2-8 0,-1-3 0,2-2 0,3-3 0,1-1 0,3-3 352,1-2 1,7-2-1,5-7 1,4-4-1,7-3 1,2-3 0,2-1 231,4-2 1,-2-5 0,6 1 0,1-2 0,0-2 0,0-1 0,-1-2-1,-1 0 1,1 0 223,0 2 0,-6 2 0,1 4 0,-2 5 1,-2 3-1,1 6-392,-1 0 1,-1 3 0,-2 7 0,-4 5 0,-1 3 0,0 3 0,-1 3-159,-2 1 0,4 2 0,-1 3 0,-1-1 0,-2-1 0,-1 1 0,0-2 1,0-2-1,0-2-216,0 1 1,0-4 0,0 2 0,-1-2 0,-2-2 0,-3 1-54,-1-1 1,5-4 0,-4-1 484,1-1 0,-2 4 0,-6-4 0</inkml:trace>
  <inkml:trace contextRef="#ctx0" brushRef="#br0" timeOffset="37">9252 15701 7905,'0'-8'1331,"2"1"1,2 2-1015,4 2 1,3 2 0,1 1 0,2 0 0,1 0 0,2 0 0,-2 0 0,-1 0 0,-2 0 0,1 1-599,-1 3 1,-1-1 0,-1 5 0,-2 0 0,0 1 0,0-2 0,-1-1 0,0 1-3358,0 3 3638,-4-5 0,8 6 0,-4-4 0</inkml:trace>
  <inkml:trace contextRef="#ctx0" brushRef="#br0" timeOffset="38">9153 15937 9541,'12'0'0,"1"-1"457,-1-3 0,6 2 0,3-2 0,2 3 0,2-1 0,0-1-487,0-1 0,-1 0 1,1 4-1,-1 0 1,-2 0-1,-2 0 1,1 0-1,0 0 1,-1 0-1,1 0 30,-2 0 0,5 0 0,-5 0 0</inkml:trace>
  <inkml:trace contextRef="#ctx0" brushRef="#br0" timeOffset="39">9798 15701 8581,'5'-12'454,"4"0"0,2-1 1,1 1-1,0-1 0,1 2 1,-1 2-16,1 0 1,3 1-1,1-3 1,-2 1-1,0 4 1,0 0-1,3 3 1,0 2-1,0 1 1,-3 0-355,-1 0 0,-2 1 0,-1 3 0,-2 6 0,-5 4 0,-3 2 0,-2 0-514,-3-3 0,-3 4 1,-7-1-1,-1 1 1,-2 0-1,2-1 1,1-1-1,3-1 1,2-2-84,0 1 0,5-1 1,-3 1-1,2-1 1,3 0 516,5 1 0,4-5 0,5-1 0,0 0 0,-3-2 0,-1 1 0,2-3 0,1-2 1,1-1 145,1 0 0,-1 0 0,1 0 0,-1 0 0,1-1 0,-1-2 0,0-1 65,1 1 1,-1-3-1,-1 1-216,-3-2 0,3 4 0,-4-2 0</inkml:trace>
  <inkml:trace contextRef="#ctx0" brushRef="#br0" timeOffset="40">11311 15813 7965,'12'-12'37,"-5"-1"0,-1 1 0,-2-1 566,0 1 0,0 6 0,-4 6 0,-1 9 0,-2 5-356,-1 2 0,0 5 0,4-5 0,0 1 0,0-1 0,1 1 0,3-3 0,6-5 0,5-3-388,6-1 1,-2-5-1,2 2 1,1-6-1,3-3 1,2-3-1,2-1 1,-1-1-1,-2-1 36,-1 1 0,-6-3 0,-1 1 0,-3 3 0,-1 1 0,-3 3 0,-2 5-57,-2 4 1,-1 5-1,-6 6 1,0-1 0,0 2-1,-2 1 1,-2 1 0,-4 0-80,-3-3 1,-1 0 0,-2-1 0,-3-1 0,-3-1 0,-4-2 0,-1 0 0,1-1 240,-1-3 0,-11-2 0,-3-2 0</inkml:trace>
  <inkml:trace contextRef="#ctx0" brushRef="#br0" timeOffset="41">11385 15441 9229,'7'-12'4069,"-3"-1"-2308,-2 1-1761,-2 5 0,5 1 0,2 6 0</inkml:trace>
  <inkml:trace contextRef="#ctx0" brushRef="#br0" timeOffset="42">12998 15838 10666,'0'-17'0,"0"1"0,0 1 366,0 1 1,0 12-1,0 8 1,0 8 0,0 6-1,0 5 1,0 4 0,-2 3-1,-2 2-579,-4 3 1,-5 3 0,-2 10-1,-4 1 1,-3 0 0,-3-3 0,0-6-1,2-8-41,1-4 1,-4-3 0,6-10 0,1-6 0,3-4 0,3-5 663,5-5 1,2-5 0,8-9-1,2-3 1,4-5 0,5-4-1,3-4 1,5-5 0,4-4-439,4-8 0,6 1 1,9-5-1,3 1 1,-21 26-1,-1-1 0,1-2 1,-1-2-1,1-1 1,-1-1-1,0-1 0,0 0-66,0-1 0,-1 1 0,-1 6 0,-1 0 0,19-24 0,-2 10 0,-5 10 1,-4 9-1,-6 9 0,-5 7 74,-4 2 0,-1 4 0,-3 7 0,-3 8 0,-4 6 0,-2 4 1,-2 4-73,0 1 1,-2 8 0,-2 6 0,-5-2 0,-7-3-1,-4-4 1,-4-4 0,0-3-179,-1-1 0,-4-6 0,0-2 0,1-4 0,2-2 0,3-1 0,2-3-2383,4-2 2653,9-6 0,8-11 0,7-8 0</inkml:trace>
  <inkml:trace contextRef="#ctx0" brushRef="#br0" timeOffset="43">13680 15565 9441,'7'12'0,"-3"1"323,-3-1 0,-1 6 0,0 3 1,0 1-1,-1 0 0,-3-1 0,-5 1 1,-2 1-1,-1 0 0,0-2 0,-1-4 1,1-4-1,-1-2 459,1-2-1021,5 2 1,-4-10-1,4 2 1,0-6 362,3-5 0,4-5 1,4-2-1,5-3 1,3-1-1,4-4 1,5-4-1,3-1-151,0 0 1,1 3 0,0 3 0,0 3 0,-2 1-1,-1 4 1,-2 3 0,-1 4-864,0 2 1,-2 1 889,3 4 0,1-6 0,4-1 0</inkml:trace>
  <inkml:trace contextRef="#ctx0" brushRef="#br0" timeOffset="44">14139 15639 7989,'-13'4'504,"1"1"0,4 4 0,1 0 0,0 2 0,0 1 0,-4 0-303,-4 1 0,1 3 1,-3 1-1,4-2 0,0 0 1,2 0-1,2 2 0,0-2-201,0-1 0,3-2 0,1 1 0</inkml:trace>
  <inkml:trace contextRef="#ctx0" brushRef="#br0" timeOffset="45">14101 15342 7984,'-12'0'2758,"5"-6"-2061,3-2 0,4 4 0,4 4 0,4 5-697,3 2 0,7 4 0,2-4 0</inkml:trace>
  <inkml:trace contextRef="#ctx0" brushRef="#br0" timeOffset="46">14300 15615 8401,'0'12'1485,"1"-1"0,2-1 0,3-3-1130,0-2 1,-1 5 0,1-2 0,1 2 0,-1-1 0,-1 0-1,0-1 1,0-1-421,3-3 1,-1-3 0,1-1-1,2 0 1,0-1 0,-1-3-1,0-5 1,2 0 0,2-1-2,4 2 1,0 1 28,-5-1 1,-1 1-1,-1 4 1,-2-1-1,0 3-229,-1 3-15,4 5 0,-10 6 0,4-1 0,-4 0 0,-1 1-198,0-1 435,0 1 1,0-5 0,1-1 0,3-2 0,6-2 514,5-2 0,-1-5-387,3 0 1,0-6 0,0 4 0,-2-1-1,-1 1 1,-2 2 146,1 0-281,-1 0 1,-4 4 0,-1 1-1,0 3-52,0 5 1,-4-3-1,1 3 1,-1-1 0,0 0-1,2-1 75,2-1 0,1-2 0,5-4 0,-1 0 0,0 0 0,1 0 0,1 0 0,1 0 65,1 0 1,2-4 0,-3-2 0,2 1 0,-2-2-1,-1 1 1,-2-1 0,1 0 268,-1-2 0,-1 2 1,-1-1-1,-2-2 0,0-1 1,1-1-22,-1-1 1,-5 1 0,1-1 0,-4 2 0,-4 3 0,-5 4 0,-2 3-388,-1 1 0,-5 1 0,1 3 0,-1 4 0,1 3 1,-1 3-1,2 3-389,1 3 0,7 0 0,3-1 0,3-1 1,1-2-1,0 1 0,1-1 0,3-2-659,5-4 0,7 0 0,6-6 1149,6-2 0,3 5 0,7 0 0</inkml:trace>
  <inkml:trace contextRef="#ctx0" brushRef="#br0" timeOffset="47">16731 15677 8972,'12'-13'821,"-6"8"0,-8 5 0,-9 8 0,-7 7 1,-2 4-629,-1 1 1,-4 6 0,-2-4 0,3 0 0,5 0 0,4-3 0,2-2 0,6-3 0,6-2-95,5 0 0,11-5 0,16-3 0,18-4 1,20-4-1,-25 0 0,3-1 0,5-2 0,2 0 1,9-2-1,2-1-1,-16 2 0,0 0 0,1 0 0,0 1 1,0 0-1,1-1 0,6-2 0,1 0 1,0 0-1,0 0 0,1 0 0,0 1 0,1-1 1,1 0-1,0 0 0,2-1 0,1 1 1,1-1-99,0 0 0,0-1 0,0 0 0,0-1 0,-1-1 0,0 0 0,0-1 0,0 1 0,0-1 0</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9T07:55:15.345"/>
    </inkml:context>
    <inkml:brush xml:id="br0">
      <inkml:brushProperty name="width" value="0.09071" units="cm"/>
      <inkml:brushProperty name="height" value="0.09071" units="cm"/>
      <inkml:brushProperty name="color" value="#3165BB"/>
    </inkml:brush>
  </inkml:definitions>
  <inkml:trace contextRef="#ctx0" brushRef="#br0">1253 4242 8204,'1'-11'366,"2"1"1,1 2-1,0-2 1,0-1 0,2-3-1,1-1 1,1-3-1,0-1 1,0-3 0,2-2-1,1 0 1,1 0-1,1 2-192,-1 1 1,-3 2-1,-1-2 1,0 5 0,0 2-1,1 2 1,0 2-1,1 6 1,-2 9 0,-2 9-1,-2 7 1,0 2-1,-1 2 1,-2 0-350,-1 0 1,0 0-1,0-1 1,0 1-1,0 0 1,0 0 0,0 0-1,-1 1 1,-3 1-1,-5 4 1,-2-1 0,-3 2-1,-1-2 1,-3 0-1,-1-2 1,-2-2-1,1-1 1,0-2 0,3-2-1,1-5 175,3-2 0,11-18 0,4-4 0</inkml:trace>
  <inkml:trace contextRef="#ctx0" brushRef="#br0" timeOffset="1">1575 4229 8278,'7'2'587,"-3"2"0,-2 4 1,-2 4-1,0 4 0,-2 1-297,-2 3 0,1 0 0,-4 4 1,0-2-1,2-3 0,-2 0 0,2-1 1,-2 0-1,1-3 0,-1-1-178,0-1 0,5-5 0,-3-3 1,4-3-1,2-8 0,4-5-445,3-5 0,3 1 147,1-6 0,1 4 0,-1-3 0,1-1 0,0 2 0,2 2 1,2 3-468,-2 2 621,-1 0 0,1 3 0,-1 2 0,-3 2 0,0 4 102,0 3 1,0 5 0,-3 7 0,-4 1 0,-2 2-1,-2-1 1,0 1 0,-2 1 0,0 0-539,-3 0 1,1-1 0,4-1 0,0 0-1,0-1 468,0-1 0,6-2 0,1 1 0</inkml:trace>
  <inkml:trace contextRef="#ctx0" brushRef="#br0" timeOffset="2">2071 4366 8213,'0'-13'1277,"-1"2"-918,-3 3 0,-5 2 0,-6 6 0,-3 2 0,0 2 0,-1 4 0,0 3 0,-2 3 748,2 3 0,-3-2 0,5 4-1150,2-1 0,5 3 1,4-5-1,0-1 1,3-1-1,3-2 1,4-1-1,6-2 0,5-5-402,6-3 0,2-6 0,2-4 0,0-3 258,0-4 0,0-2 1,1-4-1,1 1 0,2-1 1,-1-2 127,-2 0 0,0-5 0,2 1 0,1 2 0,0 1 0,0-1 0,0 0 0,-2-2 0,-1-1 0,0-5 331,3-6 1,-7 0-104,3-6 1,-8 6 0,-1-1 0,-3 3-1,-5 2 1,-4 3 0,-3 5 172,-1 6 0,0 4 0,-1 7 0,-3 3 0,-4 4 0,-3 4 0,-2 5-230,1 8 0,-1 6 0,1 11 0,0 7 1,1 8-1,1 4 0,2 5 0,-1 1 0,3 0-473,1-1 0,0-10 0,1 4 0,1-4 0,2-4 0,1-1 0,0-3 0,0-3-1037,0-4 0,1-3 1398,3-1 0,-2-6 0,3-1 0</inkml:trace>
  <inkml:trace contextRef="#ctx0" brushRef="#br0" timeOffset="3">2580 4266 7866,'-13'0'858,"6"6"1,2 1-1,1 1 1,0 0-1,1 2-126,1 1 0,2 3 1,0 1-1,0 1 1,2 0-1,2-4-535,4-4 1,3-2 0,2-6-555,-1 0 0,0 0 0,1-2 1,-1 0-1,1-4 0,-1 1 1,-1-2-1,-1 1 0,-3-1 105,-2 0 1,-1 6 0,-4 1 0,-1 7 166,-3 4 0,2 1 1,-2 1-1,3-1 0,1 1 1,0-1-1,1 0-743,3 1 0,3-5 1,6-1-1,-1-1 828,1-4 0,-1 5 0,0 0 0</inkml:trace>
  <inkml:trace contextRef="#ctx0" brushRef="#br0" timeOffset="4">3063 4291 8291,'-1'-7'3925,"-3"5"-3481,-4 4 1,-3 2 0,-2 7-1,1 3 1,-2 1 0,-1 2-1,0 1 1,2 0-409,4 0 1,2-2 0,-2-3-458,5-1 1,4 0-1,4-1 1,5-2-1,2-5 1,3-3-1,2-1-494,5 0 0,6-5 1,2-4-1,0-2 0,0-2 915,0-4 0,11-2 0,-1-6 0</inkml:trace>
  <inkml:trace contextRef="#ctx0" brushRef="#br0" timeOffset="5">3696 3696 8425,'-1'-11'0,"-2"1"1881,-1 2 1,-1 2 0,5 4-1707,0 10 0,0 8 0,0 12 0,0 5 0,-1 8 1,-3 8-1,-4 3 0,-5 3 0,-2 0 0,-3 0-1388,-1-2 1,-3-2-1,-7-3 1213,-4-3 0,-3 4 0,-1-5 0</inkml:trace>
  <inkml:trace contextRef="#ctx0" brushRef="#br0" timeOffset="6">3398 4180 7834,'0'-20'435,"2"2"0,0 2 0,4-1 0,1 4 1455,2 3 0,-2-1-1527,2 3 0,-1-2 0,4 0 1,2 3-1,1 1 0,3 0 1,0 0-1,1 2 0,1 0 1,0 0-462,0 1 1,2 2-1,-6 1 1,1 1 97,1 3 0,-5 3 0,5 6 0</inkml:trace>
  <inkml:trace contextRef="#ctx0" brushRef="#br0" timeOffset="7">3808 4229 9325,'-9'6'763,"1"2"1,4 3 0,-3 1 0,1 1 0,2-1 0,0 1-1125,0-1 0,0-4 0,4 1 1,0 0 360,0 2 0,0 2 0,0-1 0</inkml:trace>
  <inkml:trace contextRef="#ctx0" brushRef="#br0" timeOffset="8">3994 3969 7835,'-7'-6'4540,"3"6"1,2 6-4929,2 6 0,2 1 1,0 0-1,4 4 1,1 2 387,2 0 0,8 5 0,2-5 0</inkml:trace>
  <inkml:trace contextRef="#ctx0" brushRef="#br0" timeOffset="9">4167 4304 8022,'0'12'3447,"-1"-1"-2901,-3-3 1,4-2 0,-2-8 0,6-2-1,3-3 1,3-1 0,1 0 0,1-2-519,1-1 0,-1 3 1,1 0-1,-2-2 1,-2 0-1,-2 1 1,-1 0-208,-4 0 1,-2 2 0,-4 0 0,-4 2-1,-3 2 1,-1 1 0,-1 2 0,1 0-250,-1 0 0,5 2 0,0 1 1,0 2 427,1 2 0,1-4 0,6 2 0</inkml:trace>
  <inkml:trace contextRef="#ctx0" brushRef="#br0" timeOffset="10">4490 4217 10892,'0'12'564,"0"1"1,0-5 0,0 0 0,0 2 0,0 1 0,0 1-317,0 1 0,0-5 0,0 0 0,1-1 0,2-4-324,1-7 1,1-2 0,-2-2 0,3-2 0,-1-1 0,2-1 0,0-2 0,4-1 0,3 0-1,2 2 302,-1 4 1,-1 2 0,-1-3 0,-1 3 0,0 2 0,1 2 0,-1 2 0,1 1-321,-1 0 1,-4 5 0,-1 3 0,-1 3 0,-3 2 0,-1 1 0,1 1-1,1 1-279,-1-1 0,-2 1-1100,-1 0 1,2-2 1472,2 2 0,8-2 0,8-1 0</inkml:trace>
  <inkml:trace contextRef="#ctx0" brushRef="#br0" timeOffset="11">2022 4949 7848,'-9'0'254,"1"0"0,-2 1 0,-1 2 0,-1 1 1,0 0-1,-2 1 0,-3 4 0,-3 2 0,-2 3 1,-1 1 217,3 1 0,1 5 1,-2-3-1,6 0 0,5 0 1,6-3-1,3 0 0,3 0 1,7 2-1,7-2 0,8-1-645,4-2 0,0-4 0,5-1 1,0 0-1,0-1 0,-1 0 0,-3 0 1,-6 1-763,-5 0 1,-10-3 821,-3 4 0,-4 0 1,-4 6-1,-6 3 1,-12 3-1,-11 4 1,-6 1-1,-6 1-39,-5 3 1,2-3 0,-6 1 0,3-4 0,6-7 0,7-2 0,6-3 0,7-3 151,3-4 0,9-13 0,6-5 0</inkml:trace>
  <inkml:trace contextRef="#ctx0" brushRef="#br0" timeOffset="12">2567 4899 10400,'-4'-12'1343,"0"-1"1,-1 6 0,2 4-1,-1 6 1,1 7-758,1 5 0,-2 6 1,-1 8-585,-2 4 0,3 3 0,-4 2 0,-2 2 0,-1 1 0,-2-1 1,1-1-573,0-2 0,-1-4 0,2-1 0,2-2 0,0-2 0,1-3 0,0-5 570,0-3 0,-1 2 0,-3 0 0</inkml:trace>
  <inkml:trace contextRef="#ctx0" brushRef="#br0" timeOffset="13">2418 5271 9619,'0'-12'1169,"2"-1"0,2 2 0,3 2 0,1 0 0,0 1 193,2 1 0,5-4-1277,2 3 0,-1 1 1,-3 0-1,0 0 0,3 2 1,2-2-1,-1 1 0,3 1-1732,-1 2 1,-2 2 0,2 1 1646,-1 0 0,4 0 0,-3 0 0</inkml:trace>
  <inkml:trace contextRef="#ctx0" brushRef="#br0" timeOffset="14">2865 5345 9825,'8'0'1156,"0"-1"1,2-2-1,1-2-729,2-2 1,0-1 0,2-3 0,2 1 0,-2 2 0,-1-2 0,-3-1 0,-1 0 0,-3 1-643,-2 2 1,-2 5 0,-7-1-1,-5 3 1,-2 1 0,-2 1 0,-4 3-1,-2 5 1,-2 2 158,0 1 1,6 2-1,-3 1 1,3 3 0,1 0-1,5 1 1,2 0 0,4 2-203,2-2 1,2 3 0,3-5 0,5-2 0,3-3 0,3-3 0,3-5 0,1-3-1011,3-1 0,2-5 1268,1-4 0,-1-2 0,1-1 0</inkml:trace>
  <inkml:trace contextRef="#ctx0" brushRef="#br0" timeOffset="15">3262 5321 7838,'7'5'472,"-3"3"0,-3 3 1,-1 3-1,0 3 1,0 5-1,0 5 1,-1 6 783,-3 3 1,2 7-1,-2 1-1027,3 0 0,-3 4 0,-2-2 0,1 2 0,-4 3 0,0 1 0,-5 4 0,0-3 0,0-2-20,2-7 0,0-11 0,1-8 0,1-8 0,3-9 1,2-9-1,2-12 712,1-10 1,8-9-1056,2-9 1,3-3 0,3-7 0,4-3 0,5-2-1,6-5 1,-13 29 0,1-1-616,3-2 0,-1-2 530,-1-3 0,1-1 1,4 2-1,1 0 1,-3 0-1,-1 0 0,1 5 1,0 2-1,19-23 1,-2 10-1,-3 9 0,-5 10 213,-7 8 1,1 5-1,-8 5 1,0 4-1,-4 4 1,-4 4-1,-4 6 185,-2 5 0,-2 1 0,-2 8 0,-2 2 0,-5 2 1,-7 2-1,-4 3 0,-4 3-421,-1 1 1,-5-1 0,-3-2 0,-1-2 0,-1-3 0,2-4 0,-1-5 0,-1-3 0,2-6 241,4-6 0,3 2 0,1 0 0</inkml:trace>
  <inkml:trace contextRef="#ctx0" brushRef="#br0" timeOffset="16">5593 4217 18325,'9'4'0,"-2"1"-746,-2 2 1,-1 2 0,-4 3 745,0 0 0,0 1 0,0-1 0</inkml:trace>
  <inkml:trace contextRef="#ctx0" brushRef="#br0" timeOffset="17">5581 4614 8558,'-18'1'2408,"6"3"1,3-2-1,7 3-1899,-2 1 1,-1-4-510,5 7 0,6-1 0,1 4 0</inkml:trace>
  <inkml:trace contextRef="#ctx0" brushRef="#br0" timeOffset="18">6077 4750 9811,'2'-8'1009,"0"0"1,4-2 0,1-1-803,2-2 0,-2-4 0,1-4 0,2-3 0,3-2 0,2-4 0,1-7 1,-1-9-1,1-5 0,-1-2 0,3-1 0,0 0-359,-1 0 1,1-5 0,-2 1 0,0-2 0,-1-1-1,-1 4 1,-2 8 0,1 7 0,-2 8 0,-2 6-1,0 6 251,0 6 1,2 8 0,2 5 0,-1 7 0,-1 10 0,-1 8 0,-2 8 0,0 6 0,1 7 48,-1 4 0,-5 4-195,1 2 1,-4-2 0,-4 3 0,-5-2 0,-3 1 0,-3 2-1,-2-1 1,2-2-586,1-4 0,2-4 0,0-2 0,-1-8 0,1-5 0,1-4-417,3-6 1,-2-4 105,6-2 0,-6-6 943,2-3 0,-3-3 0,-2-1 0</inkml:trace>
  <inkml:trace contextRef="#ctx0" brushRef="#br0" timeOffset="19">6015 4415 8696,'13'-12'0,"-1"1"411,0 3 0,1-2 0,-1 4 0,1 1 0,0-1 0,2 2 0,3 0 603,2 0 0,-5 0-1043,1 4 0,-2 0 1,-1 0-1,-1 0 1,0 0-1,1 0-3359,-1 0 3388,1 0 0,-1-6 0,0-1 0</inkml:trace>
  <inkml:trace contextRef="#ctx0" brushRef="#br0" timeOffset="20">6883 4217 9003,'-8'-4'0,"0"0"0,-2 1 0,-2 3 0,-3 4 0,-2 3 362,2 0 0,1 4 0,2-4 0,-1 1 0,2 0 0,3 2 1,4 1-393,2 1 1,5-1-1,4-1 1,7-2 0,2 2-1,4 1 1,-2 0 0,1-2-1,-1 0 1,-2 0-41,-5 2 0,0 2 0,-6 1 0,-4-1 0,-4 1 0,-5-3 0,-4 0 33,-5 0 0,-1 0 1,-4-1-1,3-2 0,1 0 1,3-1-1,1-3 1,3-1-1887,3 1 1923,2-2 0,12-8 0,0-8 0</inkml:trace>
  <inkml:trace contextRef="#ctx0" brushRef="#br0" timeOffset="21">7268 4242 7948,'-14'-7'314,"-1"3"1,-2 2-1,2 2 1,1 2-1,2 0 1,1 4 0,1 1-19,2 2 1,5 2-1,-1 2 1,3 1-1,1 1 1,1 1-1,3-1 1,5 1-1,2-1 1,1 1-1,0-1-422,1-1 40,-6-1 1,-2-1 0,-5 0 0,0 1 0,-1-1 0,-3 1 0,-5-2-47,-2-3 0,-2 2 0,-3-5 0,-1 1 0,-1-1 0,-2-1 0,2 0 0,0 1-2912,3-3 3044,2 0 0,6-8 0,1-1 0</inkml:trace>
  <inkml:trace contextRef="#ctx0" brushRef="#br0" timeOffset="22">7392 4341 12858,'0'12'386,"0"1"0,1-1 0,2 0 0,1 1-362,-1-1 1,2 1 0,1-1 0,1-1 0,2-3 0,2-4 0,2-2-244,-1-2 0,1-6 1,-1-1-1,0-1 0,1 0 1,-1 0-1,-1-1 0,-1 2 1,-2 2 54,2 2 0,-5 3 1,-1 4-1,-2 5 1,-2 2 76,0 1 1,-4 0 0,0 1 0,1-1-1,1 1 1,2-1 0,0 0 1250,0 1-1696,0-1 0,2-1 532,2-2 0,3-4 0,5-5 0</inkml:trace>
  <inkml:trace contextRef="#ctx0" brushRef="#br0" timeOffset="23">7764 4440 7930,'0'12'723,"0"-3"0,0-1 2915,0 2-3283,0-5 0,1 1 1,3-6-1,5 0 1,2 0-1,1-2-768,0-2 1,1 3 0,-1-5 0,1 2 0,-1 0-1756,0 1 2196,1 7 0,-6-1 0,-3 5 1,-1 2 0,1 1 1,-3 1 1,10-5 0,-3-1 0,4-2 0,0 0 0,0-1 0,1-2 108,-1-1 0,1-4 1,-1 0-1,2 0 1,1 0-1,1 0 1,0-1-1,-3 1 121,0 0 0,-1 0 0,1 4 0,-1 0 0,0 0-277,1 0 0,-1 0 0,1 0 0,-1 0 0,0 0-99,1 0 0,-2-1 0,-2-2 1,0-3-1,0 1 0,1-2 0,0 1 1,-3 0 48,-2-1 0,3 3 0,-4-5 0,1 1 0,-1 0 198,0 0 0,-1 5 1,-8-1-1,-3 2 0,-3 2 1,-1 0-1,-1 0-54,1 0 0,0 2 1,-1 2-1,1 4 1,1 3-1,1 1 1,3 2-1,2 1-3,2 2 1,3 1-440,4-2 1,10 0 0,9 3-1,8-1-676,4-3 1,1-3 1040,10-3 0,5 2 0,5-5 0</inkml:trace>
  <inkml:trace contextRef="#ctx0" brushRef="#br0" timeOffset="24">9351 3845 9765,'-4'18'0,"-1"2"0,-2 5 0,-3 3 0,1 2 0,-2 3 344,-2 6 0,3-1 0,-6 6 1,1 0-1,-2 2 0,-2 4 0,-2 2 1,2-1-1,1-4 0,3-6 0,3-4 1,2-4-1,3-4-344,1-3 0,-3-6 0,2-2 0</inkml:trace>
  <inkml:trace contextRef="#ctx0" brushRef="#br0" timeOffset="25">9091 4341 7924,'14'-13'0,"1"2"0,3 2 487,1 0 0,4 5 1,4-3-1,-5 1 1,-2 0-1,-2 1 1,2 0 862,-1 0 1,-3-1-1693,5-2 0,-2-3 0,3 4 0,-2-1 0,-1-2 342,0-3 0,-4 0 0,3-5 0</inkml:trace>
  <inkml:trace contextRef="#ctx0" brushRef="#br0" timeOffset="26">9761 3832 10915,'-13'2'919,"1"3"0,-1 6 0,2 6 0,2 3-684,0 7 1,-3 3 0,-6 10 0,0 3 0,-1 3 0,0 0 0,-2-2 0,2-5 0,2-4 0,3-3 0,3-2-809,3-2 0,1-6 0,4-3 0,1-2 0,3-6 0,6-6 0,4-3 238,1-2 1,1-6 0,-1-1-1,1-1 1,-1 1 0,0 2 143,1 2 1,-5 2 0,0 1 0,1 1 0,-1 3 0,-1 6 0,-2 4 31,-2 2 1,-2 1 0,-1-5 0,0 0 0,0 2 0,0 1 0,0 2 0,0-2 127,0-1 1,-4-2 0,0 1 0,0-2 30,-1-3 0,3 8 0,-3-2 0</inkml:trace>
  <inkml:trace contextRef="#ctx0" brushRef="#br0" timeOffset="27">9885 4428 9915,'-13'0'482,"1"0"1,-1 4 0,1 1-1,1 2 1,1 3 0,3 1-473,2 1 1,1-3 0,4-1 0,1 1 0,3 1 0,5-2 0,2-4 0,2-2 0,4-2 0,2-2 0,2-2-354,0-4 0,-6-3 0,1-1 0,-3-1 770,-5 1 0,-4 6 1,-7 6-1,-2 7 0,-1 4 1,-1 2-1,2-1 1,-1 0-628,4 1 1,0-1 0,4 1 0,2-1-1,4-1 1,3-3 0,1-4 0,2-2-29,3-2 0,-2 0 0,4 0 1,-1-2-1,-1-2 0,-1-4 0,2-4 1,0-3-1,0-3 393,-3-2 1,0-4 0,0-7 0,3 0 0,2-4 0,2-2 0,3-2 0,2-1 0,3 0-129,2-4 0,-4 2 0,1-3 0,-3 1 0,-3 3 0,-2 2 44,-5 8 1,-2 5 0,-3 9 0,-3 13-1,-5 16 1,-6 13 47,-5 8 0,-3 7 0,-3 4 0,-1 3 0,-3 5 0,-1 4 1,-3 4-1,-3 5-767,11-30 0,-1 0 0,3-1 0,-1-2 0,-13 29 638,4-10 0,7-1 0,-3-6 0</inkml:trace>
  <inkml:trace contextRef="#ctx0" brushRef="#br0" timeOffset="28">10120 4390 8376,'2'-11'939,"2"3"0,3-2 0,6 5 0,4-1 0,5 0 0,7 0 1,8-1-221,7 0 0,2 3-764,3-4 0,-4 1 1,8-3-1,4 2 1,2 0 44,3 1 0,-26-1 0,1-1 0,1 2 0,0 1 0</inkml:trace>
  <inkml:trace contextRef="#ctx0" brushRef="#br0" timeOffset="29">11571 3894 7926,'-7'-12'1167,"3"5"0,7 6 1,1 8-650,-1 9 0,-2 8 0,-1 4 0,0 7 0,-1 3 0,-3 5 0,-4 0 0,-5 2-515,-3 4 0,1-7-364,-6 8 1,2-7-1,-4 1 1,4-1 0,1-5-1,2-5 361,-2-8 0,-1 0 0,-6-6 0</inkml:trace>
  <inkml:trace contextRef="#ctx0" brushRef="#br0" timeOffset="30">11261 4254 11192,'6'-11'0,"3"3"966,7 4 1,-1 2 0,5 1 0,3-2 0,0-1 0,2 1 0,1 2-1334,3 1 1,-2 0 0,5-2 0,0 0-1,0-2 1,1 1 0,0 1 0,-2 1 366,0-3 0,-2-3 0,-5-5 0</inkml:trace>
  <inkml:trace contextRef="#ctx0" brushRef="#br0" timeOffset="31">12055 3894 7890,'-1'-8'1301,"-3"0"0,2 6 1,-2 4-1,1 9 0,1 9 175,-3 8 1,-6 7-1451,-1 10 0,-2-1 0,-6 7 1,-3-5-1,0-4 0,0-2 1,2-1-1,4-2-452,4 0 1,0-5 0,2-5 0,3-4-1,2-7 1,2-2 0,2-3 0,3-3-133,6-4 0,4-8 1,3-4-1,2-3 1,3-2-1,1 1 1,-2 0-1,-3-1 931,-3 1 1,3 4 0,-8 2-23,0 5 0,-1 5 1,-6 11-1,0 2 0,0-2 1,0-2-1,0 0 0,1-1-282,3 1 1,4-1-1,9-1 1,4-3-1,2-4 1,2-2-1,0-2 1,-1 0-215,1 0 0,0-2 0,-1-2 1,-2-4-1,-3-3 0,-1-1 1,-4-1-1,-3 1 393,-3-1 0,-5 1 0,1 0 1,-4 1-1,-6 2 0,-6 5 34,-7 3 0,-1 2-369,0 3 0,0 5 0,0 6 0,3 3 0,5 0 1,3 1-1,5-1 0,4 1-587,4 0 0,10-2 0,11 2 1,8-1-1,7-3 674,6-1 0,7-2 0,4 1 0</inkml:trace>
  <inkml:trace contextRef="#ctx0" brushRef="#br0" timeOffset="32">13271 4403 7828,'6'-7'356,"1"1"1,-4 9 0,0 4 0,-3 7-1,-4 4 1,-3 5 0,-3 3 0,-1 5-223,-1 0 1,-5-3 0,-1 1 0,0-3 0,-1-2 0,1-4 0,0-3 0,3-4-375,1 0 0,5-6 0,6-4 0,10-8 1,7-6-1,2-4 124,2 0 1,0-4 166,3-2 0,2 2 0,-4-2 0,2-1 0,-2-1 0,-1-1 0,-3 4 0,-1 3-11,-1 3 1,-5 7 0,-1 5-1,-2 4 1,-2 7 0,-2 3 0,-1 3-135,0 2 0,0-1 0,0-3 0,0-1 0,2 0 0,2-1 0,4-2 0,5-5 0,2-3 98,1-1 0,6 0 0,-1-1 0,1-3 1,0-6-1,-1-4 0,-1-2 0,0 1 474,-4 1 0,-2 0-403,-2-2 0,-1 2 0,-1-3 0,-3 3 580,-2 2-617,0 0 0,-11 6 0,-2 6 0,-5 7 0,-2 5 0,-1 4-6,1 0 0,1 6-82,1-1 0,5 1 0,1 0 0,2-3 0,2-1 0,2-3-356,1-1 0,5-3 352,3-3 0,7 2 0,2-6 1,0-1-1,-1-2 0,2-1 0,0-1 1,1-3 12,1-4 0,-4-4 0,3 0 0,-1 0 0,-1-1 0,1 1 0,1-1 0,2 1 298,-1 0 1,0 1-1,2 1 1,-2 3-1,1 2 1,-2 2 0,-2 1-167,-3 2 0,-7 2 1,-3 2-1,-3 4 1,-1 5-1,-1 2 1,-3 1-419,-5-1 1,-6 3 0,-3-1 0,0-2 0,-1-1 0,0-2 0,-2 1 0,0-2-299,1-3 1,3 2 0,-2-6 0,1-1 624,3-2 0,7-1 0,2 0 0</inkml:trace>
  <inkml:trace contextRef="#ctx0" brushRef="#br0" timeOffset="33">14077 4514 8430,'-6'7'782,"1"4"1,-5-4 0,2 2 0,-1-1-1,1 1-412,0 2 1,5 2-1,0-2 1,6-3-1,5-4-201,3-2 0,2-2 1,1-2-519,2-2 0,-1 1 1,5-5-1,-1 0 1,-1 0-1,0 1 1,-4 0-1,-3 1-147,-3 1 0,-5 2 0,1 7 516,-3 4 1,-1 3 0,0 2 0,0-1 0,0 1-6,0-1 1,6-5 0,2-3 0,4-3 0,3-1 0,3 0 0,0-1 0,2-3 0,-1-4 212,3-3 1,1-3-1,4-3 1,0-3-1,2-4 1,0-3-1,0-4-163,0-2 1,5-9 0,-1 3 0,3-2 0,1-2-1,-1 3 1,-1 0 0,-4-1-352,0-5 0,-4-1 1,-6 2-1,-5 4 1,-2 3-1,-3 5 1,-1 4 586,-2 3 1,-5 11-1,1 3 1,-4 2-1,-5 4 1,-6 8 0,-5 9-135,1 8 0,-4 11 0,-3 10 0,-4 10 0,-5 8 0,1 1 0,-2 0 1,2 1-1,1-1-736,6 0 0,3 2 1,9-10-1,3-6 0,4-5 1,3-8-1,1-5 1,0-3 568,0-3 0,5-4 0,2-4 0</inkml:trace>
  <inkml:trace contextRef="#ctx0" brushRef="#br0" timeOffset="34">15193 3882 7863,'-6'-12'4094,"5"3"-3692,-3 1 0,2 15 1,2 4-1,0 10 1,0 10-1,-1 8 1,-3 6-1,-3 2 1,-3-1-587,-2-5 0,1 2 0,-8-2 1,-1-1-1,2-1 0,-1-4 1,1-1-1,-1-6-1647,0-1 1,4-4-1,-2-2 1831,3-5 0,2 4 0,-1-1 0</inkml:trace>
  <inkml:trace contextRef="#ctx0" brushRef="#br0" timeOffset="35">14833 4304 9544,'6'-13'0,"3"2"247,7 3 0,-1-3 0,7 4 0,4-1 1,6 1-1,5 0 1505,4 0 1,-2 3-1926,2-4 0,-4 4 0,-4-3 0,-4 1 0,-3 2 173,-1-2 0,0 0 0,0-7 0</inkml:trace>
  <inkml:trace contextRef="#ctx0" brushRef="#br0" timeOffset="36">16284 3733 7814,'0'-25'989,"0"2"1,0 1 0,0 3 0,0 5-435,0 11 1,0 11-1,0 23 1,0 9 0,0 11-1,0 12 1,0 6 0,0-33-1,0 1-645,1-1 1,-2 0 0,-1-1 0,-3 0-1,0 1 1,-2-1 0,-2 0 0,-1-1-1,-14 33 1,1-7 0,1-6 0,2-7 0,3-9-1,1-6-1466,3-7 1448,6-9 0,0-3 1,4-10-1,0-6 1,6-7 544,8-5 1,7-8-519,7-6 1,7-10 0,2 3 0,5 0 0,-1 3 0,2 3 0,-3 4 0,-4 4-56,-8 5 1,-1 5 0,-8 4-1,-2 5 1,-4 6 0,-8 6-1,-4 6 0,-7 6 1,-2 2 0,-2 4 0,-4 2 0,-2 2 0,-1 1 0,4-3-1,2-4 1,2-3-719,-1-2 0,6-4 854,3 0 0,8-8 0,3-2 0</inkml:trace>
  <inkml:trace contextRef="#ctx0" brushRef="#br0" timeOffset="37">16694 4440 7831,'-13'0'519,"1"0"0,-1 0 46,1 0 1,4 1-1,-1 4 1,1 3 0,1 3-1,3 1-451,3 1 0,8-1 0,4-1 0,5-3 0,3-4 0,4-2 0,-1-2 0,-2 0 1,-3 0-1,-3-2-199,-2-2 0,-1-3 0,-1-5 1,-3 0-1,-2-1 0,-2 1 0,-3-1 1,-4 1-1,-5 1-153,-2 3 1,-1-2 0,0 6 0,-1 0 0,1 0-1381,-1 0 1618,6-6 0,13 3 0,8-5 0</inkml:trace>
  <inkml:trace contextRef="#ctx0" brushRef="#br0" timeOffset="38">17276 3770 9070,'-4'-12'0,"0"0"760,1-1 1,6 8 0,1 5 0,-1 9 0,-2 9 0,-1 10 27,0 6 1,-1 8-718,-3 11 0,-4 2 1,-9 3-1,-2-4 1,-2-3-1,1 0 1,-1 0-1,0 0-171,1-3 1,8-6 0,0-1 0,2-3 0,4-2 99,1-3 0,10-2 0,1-7 0</inkml:trace>
  <inkml:trace contextRef="#ctx0" brushRef="#br0" timeOffset="39">17512 4415 8365,'-12'-8'502,"-1"0"1,5 5-1,0-1 1,-2 2-1,-1 2 1,-1 0-240,-1 0 0,1 2 0,-1 2 0,1 4 0,0 2 0,-1 0 0,1-2 0,1 1 0,1 2-146,2 2 0,1-1 1,-1 1-1,2-2 1,2-2-1,1 0 0,5-1-191,5-1 1,4-2 0,1-6 0,2-2 0,1-2 0,3-2-1,1-4 1,3-3 0,2-3 0,1 1 3,-1-2 1,7-3-1,0-6 1,4-4 0,2 0-1,6-2 1,4 0-1,1-1-16,-3 0 0,2-7 0,-6-5 0,-2-2 0,-5 0 0,-5 1 0,-4 3 0,-5 1 277,-8 3 0,-1 11 0,-7 6 0,-1 3 0,-2 5 0,-2 3 0,-3 4 0,-6 3 858,-5 4 0,0 8-1121,-6 5 1,0 12 0,-2 10 0,0 8 0,-1 7-1,-2 8 32,0 3 0,2-2-275,0 0 1,7-10-1,-4 1 1,8-5 0,4-6-1,5-2 1,3-4-964,1-2 0,1-1 0,3-6 1278,5-2 0,7-3 0,3-6 0</inkml:trace>
  <inkml:trace contextRef="#ctx0" brushRef="#br0" timeOffset="40">18182 4304 7894,'-21'0'765,"2"0"115,1 0 1,1 0-1,5 0 1,1 1 0,3 3-1,4 4 151,2 3 1,2 3-1082,0 3 0,2-2 0,2 6 0,4 1 1,3 1-1,1 2 0,1-2 0,-2-1-409,-3-1 0,-2-2 1,-6 2-1,0-5 0,-3-2 1,-5-1-1,-9-2 1,-6-2-1,-5-2 0,-4 0 79,-3 0 1,4-4-1,-5 1 1,5-3 0,3-1 379,2 0 0,1 0 0,0 0 0</inkml:trace>
  <inkml:trace contextRef="#ctx0" brushRef="#br0" timeOffset="41">19819 3870 7835,'0'-25'0,"0"1"406,0 4 1,0-2 0,0 5 0,0 2 0,-1 1 0,-4 2 0,-3 1 0,-3 2 0,-3 5-67,-2 3 0,1 8 0,-6 5 0,-1 10 0,-1 10 0,-2 11 0,0 8 1,1 7-342,4 2 0,-2 2 1,5-3-1,2-2 1,1-5-1,2 2 1,1-2-1,1 1 1,3-5-1,0-1-490,1-3 1,-4-5 0,-5-9-1,-3-3 1,-1-5 490,-4-2 0,0-4 0,-2-3 0</inkml:trace>
  <inkml:trace contextRef="#ctx0" brushRef="#br0" timeOffset="42">19323 4415 8943,'5'-19'0,"4"2"0,2 4 764,1 0 0,2 1 0,1 1 0,3 1 0,0 2 0,1 0-920,0 1 1,2-4-1,4 4 1,0-1-1,-2 1 1,-1 0 0,0 1-1,3-1 1,3 2-1,-1-1 1,-1 2 155,-1-1 0,5-2 0,2-6 0</inkml:trace>
  <inkml:trace contextRef="#ctx0" brushRef="#br0" timeOffset="43">19807 4366 7827,'-13'5'0,"1"2"0,1 1 842,2 1 1,-2-3 0,3 4 0,-1-2 0,0 2-686,5 1 0,4 0 0,4-1 0,6-3 0,5-2 0,6-2 0,2-3 0,2-3 0,-2-2-348,-2-2 0,1-2 1,-5-3-1,-2 0 1,-3-1-1,-4 1 0,-3-1 1,-4 1-1,-1 0 1,-1-1 200,-4 1 0,-1 4 1,-7 1-1,-1 1 1,-1 3-1,-1 2 0,1 1-580,1 0 1,3 1 0,4 2 0,8 3 0,10-1 0,9 1 569,3-4 0,7 0 0,2-2 0</inkml:trace>
  <inkml:trace contextRef="#ctx0" brushRef="#br0" timeOffset="44">20104 4390 8096,'0'13'0,"0"-1"0,0 1 0,0-1 0,0 0 0,-1 1 0,-2-1 426,-1 1 1,-4-1-1,2 0 1,1 1 0,-2-2-1,1-1 1,1-2 0,1 0 194,-2-1 0,5-3 0,-3-8 0,2-4 0,4-3 0,2-3-273,4-3 0,3-1 1,1-4-1,2 2 0,1-2 1,2-2-1,-2 1 0,-1 2 1,0 5-1351,2 2 1,-1 6 0,5 1 1001,-3 1 0,6-3 0,-4 2 0</inkml:trace>
  <inkml:trace contextRef="#ctx0" brushRef="#br0" timeOffset="45">22361 3969 7831,'6'-13'645,"-5"5"0,3 0 0,-2-2 1,-2-1-1,1 0-250,3 3 1,-6 8-1,2 8 1,-2 5 0,1 3-1,1 6 1,-2 4 0,0 3-1,-2 0 1,1 0 36,1 0 1,-2 4-418,0-4 0,-5 4 0,0-3 0,-2 1 1,-1 0-1,-1 1 0,1 1 0,-2-1-172,-2-3 0,2-3 0,-3-1 0,4-2 0,0-1 0,1-2 0,1-2 0,1-5 0,2-2 0,0-2-381,1 0 0,-4-3 516,2-2 0,4-4 0,1-4 0,2-5 1,2-2-1,2-2-74,2-4 1,-1 2 0,5-6 0,3-1 0,3-1 0,2-2 0,1 0 0,-1 0-114,1 1 1,4 0-1,-5 4 1,-1 4-1,-1 5 1,-2 4-1,1 1 1,-1 0 210,1 1 0,-5 0 0,0 5 0,2 0 200,1 0 0,-3 0 0,-1 2 0,0 2 0,-2 4 0,1 3-399,-3 2 1,-2-5-1,-1 0 1,-1 0 23,-3-1 1,1 3-1,-6-6 1,0-1-1,-2 0 1,-2-1-1,1 2 918,0-1 0,-1 3-589,1-2 0,-2 4 0,-1-2 1,0 1-1,2 1 230,4-1 0,6 0-360,-1-3 1,2 3 0,4 5 0,2 0 0,4 1 21,3-1 1,3 1-131,3-1 1,-4 0 0,4-1 0,-3-1 0,-2-2 216,0 2 1,1 0-70,-1-2 0,1-3 0,-1-5 0,0 2 0,1 1 0,-1 1 0,1-2-325,-1 0 0,0-2 1,1 0-1,-2 1 0,-1 2 1,-4 3 258,0 0 0,-2 3 0,-4 3 0</inkml:trace>
  <inkml:trace contextRef="#ctx0" brushRef="#br0" timeOffset="46">21741 4204 8781,'-1'-6'818,"-3"1"0,-3 5 0,-1 3-628,-1 1 1,1 5-1,-6-5 1,-1 0-1,-1 0 1,-1 1-1,-1 2 1,-2 2 0,-4-1-1,-1 0-72,0 2 1,-1-3 0,0 1 0,0 2 0,4-1-1,3 1 1,3-2 0,4 2-345,4 1 1,-2-3 0,7 0 0,5 1 0,3-1 0,4-1 282,-1-2 0,1-1 1,7-4-1,0 0 1,1 2-1,1 1 0,2 1 1,2-2-74,-1 0 0,2-2 0,-3 0 0,-1 1 0,-1 2 0,-2 1 0,1-1 0,-1-2-359,2-1 1,-5 2-1,1 0 1,-5 3-1,1-3 1,0 1-391,-2 1 0,-3 3 1,-6 4-1,-3-1 1,-4-3 764,-3-2 0,-2-1 0,1-4 0</inkml:trace>
  <inkml:trace contextRef="#ctx0" brushRef="#br0" timeOffset="47">21196 4601 9364,'12'0'0,"0"0"0,1 0 395,-1 0 1,1 0 0,0 0-1,3 0 1,1 0 0,1 0-1,2 0 1,-2 0 0,1 0-170,0 0 1,2 2 0,2 0 0,-1 3-1,-1-3 1,0 0 0,-1-2 0,0 1-735,-2 3 0,-2-2 0,-4 2 0,0-2-490,-4 3 0,-3-3 0,-6 5 998,-3-1 0,-3-2 0,-6-4 0</inkml:trace>
  <inkml:trace contextRef="#ctx0" brushRef="#br0" timeOffset="48">20799 4242 7883,'5'-11'56,"2"1"148,0 2 1,4 1 0,-4-3 0,1 3-1,0 0 1,2 2 0,1-1 0,2 2 0,-1 0 125,0 0 0,1 0 0,-1 4 1,1 0-1,-1 0 0,0 0 0,1 0 1,-1 0-326,1 0 0,-7 5 0,-1 4 0,-4 2 1,-1 2-1,0 3-150,0 0 1,0 1-1,0-5 1,-1 0-1,-4 1 1,-1-1-1,-3 1 1,1-1 3,-2 0 1,-1 1-1,-2-1 1,-3 1-1,0-1 1,-1 0-1,-1 1 1,-1-1 82,0 1 0,-5-1 0,5 0 0,0 1 0,2-1 0,4-1 0,1-1 0,3-3 101,1-2 1,5 1-1,0-3 80,6 1 0,4 0 0,5-4 0,2 0 0,1 0 0,2 0 1,-2 0-1,-1 0-86,-2 0 1,0 0 0,1 0 0,-1 0-1,1 0 1,-1 0 0,0 0 0,1 0-84,-1 0 0,1 0 0,-1 0-344,0 0 1,-3 0-612,-1 0 13,-5 0 988,2 5 0,-10-3 0,-2 3 0</inkml:trace>
  <inkml:trace contextRef="#ctx0" brushRef="#br0" timeOffset="49">23366 4204 7883,'7'-5'100,"4"4"0,-3-4 678,3 4 1,-5 2 0,-6 2 0,-7 3-616,-4 1 1,-7-3-1,-1 4 1,-2 0-1,0 0 1,1-1-1,-1 0 1,-1 0-1,-3 1-289,-2-1 1,-2 3 0,4-6 0,0 0 0,2 0 0,0 2-1,4-1 1,3 2 0,3-1 66,4-1 0,2 1 120,-2-2 1,4-1-1,6 4 1,5-2-1,6-1 601,8 2-537,3-5 0,3 10 1,2-3-1,1 2 1,0 0-1,0-2 1,-1 2-50,0 1 0,-2 0 0,-1-2 0,-2-2 0,-1 0 1,-2-1-1,-1-1 0,-1-1-361,0 2 1,-2-5-1,-5 5-1735,-2-1 1116,-4-3 1,-6 3 903,-3-5 0,-3 0 0,-6 0 0</inkml:trace>
  <inkml:trace contextRef="#ctx0" brushRef="#br0" timeOffset="50">22882 4626 9115,'6'-7'0,"2"3"428,3 3 0,2 1 0,-1 0 0,2 0 0,1 0 1,3 0-1,1 0 0,2 0-226,-2 0 1,4 4 0,0 0 0,3 0 0,3 0 0,-2 0 0,-1-1 0,-1-2 0,0 1-200,0 2 0,-2-3 0,-1 4 0,-2-4 1,-3-1-1,0 0 0,-2 1 0,-1 2-583,-3 1 242,-7 0 0,0-4-1528,-8 0 1252,3 0 1,6 0-1,9 0 1</inkml:trace>
  <inkml:trace contextRef="#ctx0" brushRef="#br0" timeOffset="51">23875 4254 13951,'6'6'290,"4"0"0,-6 7 1,-1-1-1,0 1 1,-1-1-1,3 0 1,-3 2-1,0 1-172,-2 2 0,-4 1 0,-2-3 1,-1 2-1,-1-1 0,0 1 1,-1-1-1,1-1-486,1-1 0,-2-2 1,3 1-1,1-1 1,-1 1-1,3-1-611,2 0 1,1-6 1247,0-6 1,4-1 0,0-8 0,0 0-1,0-2 1,1-2 0,-1 1 0,0-1-72,0 1 1,6-2 0,-3-1 0,1-3-1,0 0 1,2-1 0,1 1 0,1 0-285,1 3 1,-4-3-1,4 2 1,2 0-1,0 4 1,-3 4-1,-1 2-276,0 1 0,-2 3 398,-1-2 1,-4 3 0,4 1-1,2-2 1,1 0 936,1-2-852,-5-1 0,4 5 0,-2 0 0,2 0-102,1 0 0,-4 5 1,-1 0-1,0 2 0,-1 3 1,0 1-1,0 1-113,-1 0 0,0 1 0,-5-1 0,0 1 0,0-1 0,0 0 12,0 1 1,0-1 81,0 1 0,0-1 1,0 0-1,0 1 1,0-1-1,1 1 0,2-1-16,1 0 0,0 1 0,-4-1 0,0 1 0,0-1 0,0 0 142,0 1 1,1-2 0,2-1 12,1-2-1221,0-5 0,-4 3-156,0-1 1,-1-4 1237,-3 3 0,-9-3 0,-6-1 0</inkml:trace>
  <inkml:trace contextRef="#ctx0" brushRef="#br0" timeOffset="52">24619 4626 8290,'-6'12'493,"3"5"1,-5 1 0,-2 1 0,-1 2-1,-2 0 1,-4-1 0,-4 2-494,-2 2 0,-2 1 0,0-1 0</inkml:trace>
  <inkml:trace contextRef="#ctx0" brushRef="#br0" timeOffset="53">6400 5494 9717,'1'-11'0,"2"2"424,1 0 0,0 13 1,-3 5-1,2 9 1,1 6-1,-1 4 1,-2 1-1,-1 0 1,0-2-109,0-2 0,-1 3-603,-3-8 1,3-2 0,-5-1 0,2-3 171,0-2 0,0-6 1,4-6-1,1-7 0,2-6 1,2-2-1,2-3 285,3-1 1,1-2-188,1-4 0,1 1 0,-1-1 1,0 0-1,1 0 0,-1 0 11,1 1 1,-1 4-17,0 4 1,-1 6-1,-1 3 1,-2 2 0,2 2-1,0 3-66,-2 4 0,2 0 10,-6 9 1,4-2-1,-3 8 1,1 0-1,1-1 1,-2 1-101,1 1 1,-2-1 104,-4 2 0,1 1 0,2-6 0,1 1 0,-1-1 0,-2 1 0,-1-2-570,0-1 1,-4-2-1,0 1 643,1-1 0,2 0 0,1 1 0</inkml:trace>
  <inkml:trace contextRef="#ctx0" brushRef="#br0" timeOffset="54">6983 5383 14415,'12'8'0,"2"-1"39,2-2 1,4 1 0,4-3 0,1 1 0,0 0 0,0 0 0,0 1 0,-2 1 0,-1-1-327,-1-2 1,-6 3 0,1-1 0,-2 1 0,-3 1-1,-3 0 1,-3 2 75,-4 2 0,-1-2 0,0-1 1,-1 1-1,-4 2 0,-3 2 0,-3-1 1,-1 1 395,-1-1 0,1 0 0,0 1 0,-2-1 0,-3 2 0,-2 1 0,-2 2 1,1-2-279,-2-1 1,4-2 0,1 0-1,3 1 1,2-1 0,0-1 92,-1-2 0,6 7 0,2-2 0</inkml:trace>
  <inkml:trace contextRef="#ctx0" brushRef="#br0" timeOffset="55">7417 5705 15080,'-13'6'111,"1"0"1,-1 7 0,1 1 0,-2 1 0,-1 1 0,-1 1-427,0 1 1,1-4 0,0 2 0,-1-2 0,2-2 0,3 1 0,2-1 0,1 1 314,1-1 0,-9 0 0,2 1 0</inkml:trace>
  <inkml:trace contextRef="#ctx0" brushRef="#br0" timeOffset="56">7813 5407 7882,'0'-12'878,"2"0"0,2 1 1,6 2-1,3 4 0,5 1-422,2 0 0,-4-1 0,5 5 0,0 2 0,-2 2 1,-3 4-1,-2 3-760,-1 2 0,-7 3 0,-1 2 0,-4 0 1,-2 1-1,-4 1 0,-4 2 0,-5 0 29,-3-2 1,-3 4 0,2-5-1,-1 2 1,-2-2 0,0-1-1,2-3 1,1-1 0,4-2 429,5 1 0,-1-5 1,6 0-1,2 0 1,5-1-1,5-2 0,5-4-82,3-1 0,4 0 0,4 0 0,3 0 1,0 0-1,2 0 0,-1-1 0,-1-2 0,1-3-1008,1-1 0,-4 5 935,-5-3 0,1-1 0,4-1 0</inkml:trace>
  <inkml:trace contextRef="#ctx0" brushRef="#br0" timeOffset="57">8533 5755 8745,'0'-13'9830,"0"6"-6237,0 2-3593,0 5 0,0 5 0,0 2 0</inkml:trace>
  <inkml:trace contextRef="#ctx0" brushRef="#br0" timeOffset="58">8533 5817 8262,'1'-7'3889,"3"3"-4942,-2 2 572,3 2 658,-5 0 0,-1 0 731,-3 0-797,2 0 1,-3-1-1,6-2 255,3-1-3,-2 0-696,3 4 275,-5 5 1,2 2-1,0 6 1,2-1 110,-1 1 1,-1 0 16,-2 4 1,0-2 0,0 4 0,-3 1 0,-4-1-1,-5 3 1,-4 0-71,-2-1 0,-1 2 0,-6-4 0</inkml:trace>
  <inkml:trace contextRef="#ctx0" brushRef="#br0" timeOffset="59">9314 5606 7868,'-7'-8'1462,"3"-1"0,3 8-1089,1 1 1,0 5 0,0 9-1,0 1 1,0 3 0,0 2-1,-2 2 1,0 1 0,-4 2 0,1-2-1,-1-1-633,3-1 0,2-6 0,1 2 1,-1-3 259,-4-2 0,4 0 0,-4 1 0</inkml:trace>
  <inkml:trace contextRef="#ctx0" brushRef="#br0" timeOffset="60">9339 5407 8389,'-4'-19'2274,"0"3"1,0 2-1182,4 1-934,0 7 0,1 0 0,2 7-159,1 4 0,5 1 0,-2 7 0</inkml:trace>
  <inkml:trace contextRef="#ctx0" brushRef="#br0" timeOffset="61">9599 5779 9499,'6'-6'5211,"-3"0"-4410,5 6 0,-5 1-3223,1 4 2422,-3 1 0,5 7 0,1-1 0</inkml:trace>
  <inkml:trace contextRef="#ctx0" brushRef="#br0" timeOffset="62">9860 5717 7860,'5'-6'826,"4"1"1,2 4 0,1 1 971,0 0 0,-3 0-1768,-1 0 1,0 0-1,5 0 1,-1-1 0,0-2-1,1-1-86,-1 1 1,-3-2 0,-1 0-1,0 1 1,0-1 0,1-2 0,-1-1-1,0-1 1,-1 0 0,0-1-51,0 2 1,-4 1 0,1 3 0,-4-3 0,-4 0 85,-5 3 0,-3 2 1,-3 4-1,-2 2 1,1 3-1,-1 3 1,1-1-1,0 2 68,3-1 1,2 4-144,2 2 1,0 1-1,5-5 1,1 0-1,1 2 1,4 1-163,2 2 1,4-1 61,9-3 1,1-5 0,4-1 0,-2 0-1,2-2 1,2 1-1981,1-3 2175,0-2 0,-1-1 0,1 0 0</inkml:trace>
  <inkml:trace contextRef="#ctx0" brushRef="#br0" timeOffset="63">10381 5817 7808,'1'-7'9830,"3"3"-9714,-2 2 0,-2 8 1,-7 1-1</inkml:trace>
  <inkml:trace contextRef="#ctx0" brushRef="#br0" timeOffset="64">11162 5866 8275,'1'-8'799,"2"0"0,3-2 0,1-1 0,1-1 0,0-1 0,0 1 1,2-2-641,1-2 0,2 0 0,0-6 0,2-2 0,3-7 0,0-3 0,2-8 1,-3-3-1,3-7 0,-1-1 0,2 2 0,-1 9-1611,1 6 1,-7 10 1394,-2 5 1,1 6-1,-5 0 1,3 5 77,1 6 0,-3 2 1,-1 4-1,0 2 1,0 4-1,1 5 2,0 3 0,-3 3 0,-1 8 1,0 0-1,-1 3 0,-2 2 1,0 3-44,-2 0 1,0-1-28,0-1 1,-4-3 0,0 0 0,-1-5 0,1-3 0,0-3 0,1-2-519,2-3 413,1-7 1,-1 2 0,-2-3 151,-1 1 0,-6 1 0,3 4 0</inkml:trace>
  <inkml:trace contextRef="#ctx0" brushRef="#br0" timeOffset="65">11299 5606 8938,'-13'-8'1132,"1"-1"0,5 5 0,4-4 0,6 0-44,5 1 1,7-4-963,2 2 1,6 3 0,1-1 0,2 0 0,-1 0 0,-3-1-1,-2 1 1,1 1 13,0 1 1,-6 3 0,1-2 0,-2 3-141,-1 1 0,-1 0 0,0 0 0</inkml:trace>
  <inkml:trace contextRef="#ctx0" brushRef="#br0" timeOffset="66">11745 5531 9299,'-7'2'1551,"3"2"0,3 4-1042,1 3 0,4-1 0,0 1 1,0 3-1,0-1 0,0 1-373,-1-1 1,-2-1-465,-1 0 0,0-6 1,2-6-1,2-7 0,4-4 1,3-3-1,2-1 0,-1-1 106,0 0 1,1 3 0,-1 0 0,1 1 0,-1-1 0,0 2 0,-1 2 0,-1 2 678,-2 1 1,-5 4 0,1 6 0,-2 4 0,-2 3 0,0 1-442,0 1 0,0 3 0,-2 2 0,0 0 0,-3 2 0,1-3 0,0 1-769,0-3 1,0-1 0,4-1 0,1-2 752,3-3 0,3 3 0,6-4 0</inkml:trace>
  <inkml:trace contextRef="#ctx0" brushRef="#br0" timeOffset="67">12055 5544 7830,'-11'5'892,"3"4"0,4 2 1,2 1-1,2 0-468,0 1 0,0-1 0,2-1 0,2-1 1,4-3-1,3-2 0,3-2 0,1-2 1,2-1-1,-1 0-286,2 0 0,-4 0 1,2 0-1,-3-1 1,-4-2-1,0-2 1,-1-2-1,0-3-316,0-1 0,-3-1 0,1-1 1,0 1 191,-3 0 1,-2 6 0,0 8-1,2 9 1,3 8-398,1 4 0,1 2 0,4 1 0,1 2 1,-2 1-1,-3 1 0,-4 3 0,-2 7 230,-2 7 1,-7 5-1,-4 9 1,-6-2-1,-2-4 1,-3-2 0,-2-8-1,-2-3 425,-3-7 1,3-11 0,-3-4 0,3-6 0,1-4 0,0-3 0,2-2 0,1-3 198,1-5 0,7-4 1,1-7-1,4-1 1,4-3-1,2-3 1,3-5-1,6-5 0,7-5-485,11-1 0,6-5 14,7 1 0,-13 15 0,1 0 0,0 0 0,0 1 0</inkml:trace>
  <inkml:trace contextRef="#ctx0" brushRef="#br0" timeOffset="68">12836 5569 8169,'0'-13'0,"0"1"0,0-1 752,0 1 1,2 5-1,1 6 1,1 6-454,-2 8 1,0 9-1,-2 1 1,0 5 0,0 1-1,0 0 1,0 1 0,-2 0-1,0-1-78,-2-5 0,-1-1 0,5-6 0,0-2 1,0-1-1,0-2-278,0 0 1,2-5 0,2-4-1,6-6 1,3-5 0,4-3-1,-1-1 1,2-1-148,3 1 1,-2-5 0,1-1 0,-1-1 0,-1-2 0,0 1 0,-3-1 0,-3-2-60,-3-5 1,0 0 0,-3-3-1,-1 2 1,1 5 0,-4 6-422,0 5 0,-1 11 0,2 6 684,1 6 0,6 2 0,-3 1 0</inkml:trace>
  <inkml:trace contextRef="#ctx0" brushRef="#br0" timeOffset="69">13283 5730 8272,'-12'0'1129,"-1"1"1,1 2-1,-1 3-571,1 0 1,-1 3 0,2 3 0,2 0 0,2 1-703,1-1 1,8-5 0,6-3 40,3-2 1,-3-2 0,1-2 0,0-2 0,2-3 0,2-1-1,-1 1 1,-1 0 264,-3 0 1,2 3 0,-4-3-207,0 2 0,-3 6 0,1 7 0,-2 3 0,-2 3 0,0 1 0,0 2 0,0-2-169,0-1 0,5-3 0,3-3 1,5-2-1,2-2 0,2 0 1,-1-3 268,2-3 0,-3-1 1,4-5-1,1-2 1,-2-2-1,1-4 0,-1 0 1,1-1 173,0-1 0,1 3 1,2-7-1,-1-4 1,1-6-1,1-4 0,2-2 1,1-3-254,3-5 1,-4-1 0,1 0 0,-5 5 0,-4 3 0,-1 7 0,-4 5 0,-4 3 178,-4 4 1,-2-2 0,-4 6-1,-2 5 1,-4 6 0,-3 5-69,-1 4 1,-5 4 0,1 9 0,-1 5 0,0 7-1,1 8 1,1 9 0,1 5 0,2 4-439,-1 1 0,2-8 1,3 1-1,2-7 1,2-6-1,0-5 0,1-5 1,2-3-721,1-2 0,0-3 1070,0-6 0,5 1 0,2-1 0</inkml:trace>
  <inkml:trace contextRef="#ctx0" brushRef="#br0" timeOffset="70">13903 5680 9812,'-7'2'2833,"3"2"1,3-1-2672,1 5 1,1 0-1,2 4 1,2 0-1,2-3 1,3-2-1,1-1-433,1-4 0,2 0 0,1-2 1,2 0-1,-2 0 0,-1 0 1,-2-2-1,0 0 0,1-4-197,-1-1 1,-3 4 0,-3-2 0,1 1 249,0 0 0,-4 1 0,1 7 336,-3 4 1,-1 3 0,2 0 0,2-2 0,3-4 74,0 1 1,4-5 0,-3 3 0,3-3 0,1-1 0,1 0 0,-1 0-111,1 0 1,-1 0-1,0-1 1,1-2-1,-1-1 1,1 0-1,-1 0 1,2 0-1,1 0-43,2-2 0,-1 5 0,-3-5 0,-1 2 0,0-1 0,-1-2 20,-2-3 1,-4 3-1,-6 0 1,-3 2-1,-5 1 1,-2 0-1,-1-1 104,0 3 1,-1 2 0,1 2 0,-1 4 0,2 1 0,2 2 0,2 2 0,1 2-121,3-1 1,2 2 0,2 1-1,6 3 1,9 0 0,8 0 0,7-3-1,4-1-2144,5-2 0,3-3 570,3-1 1340,2-5 1,-10-3-1,5-7 1</inkml:trace>
  <inkml:trace contextRef="#ctx0" brushRef="#br0" timeOffset="71">15565 5246 8689,'4'-8'926,"0"0"0,6 6 1,-3 2-1,0 9 0,-3 4 1,-3 7-1,-1 3-625,0 7 0,-1 10 1,-3 7-1,-6 6 1,-5 3-1,-4-1 1,-1-5-1,4-9 0,2-6-377,2-6 0,-1-5 0,2-3 1,1-6-1,4-4 0,-1-4 0,1 0-369,1 0 0,2-6 0,7 1 0,3-7 0,3-1 0,1-4 145,2-1 1,4-3-1,-2-1 1,3-3 0,1-1-1,3-3 1,2-2 0,2-1 292,3 1 0,-3 0 1,3 4-1,-4 3 1,-3 3-1,-3 3 1,-1 3-1,-3 4 379,-1 2 1,-7 4 0,-3 2 0,-3 4 0,-2 3 0,-4 2 0,-8 0-298,-6 4 1,-5-3-1,0 2 1,-3-2 0,0-2-1,-2 1 1,3-1 0,2-1 159,4-2 0,4-3 0,1-1 0,6 3 0,6 3 0,7 1 0,8 1 16,8-1 1,5-4 0,3 1 0,6 0 0,1 1 0,1 0 0,-1-4 0,-2 1-291,1 0 1,-5-4-1,-3 1 1,-4-1-1,-1 0 1,-2 1-1,-2-1 1,-3-2-2079,-2-1 1,-4-1 526,1-4 1,-7 3 1589,2-7 0,3 1 0,0-4 0</inkml:trace>
  <inkml:trace contextRef="#ctx0" brushRef="#br0" timeOffset="72">16892 5705 7879,'7'-5'946,"4"-2"1,-3-6-198,3 1 1,-4 6 0,-3 8 0,-2 7-1,-2 8 1,0 1 0,-2 0-556,-2-3 0,3 3 0,-3-2 1,2 0-1,2-3 0,2-2-393,2-2 0,3-4 0,5-5 0,2 0 0,1 0 0,3-1 0,1-3 1,2-5-1,-1-2-35,1-1 1,-4 4-1,2-1 1,0 1 0,-1 0-1,0 1 1,-3 1 84,-1 4 1,-6 0-1,-1 4 1,-1 2-1,-4 4 1,0 3-1,-4 3 1,0 1-161,-2 2 0,-6-1 1,2-3-1,-3-2 0,-2-2 1,1-2-1,-1 0 1,1-2-1,-2 1-372,-2-3 0,1-2 681,-6-1 0,0-5 0,-4-2 0</inkml:trace>
  <inkml:trace contextRef="#ctx0" brushRef="#br0" timeOffset="73">16917 5358 8539,'0'-13'1299,"5"1"0,4 1 1,2 3-1,1 4-1299,0 2 0,6 2 0,2 0 0</inkml:trace>
  <inkml:trace contextRef="#ctx0" brushRef="#br0" timeOffset="74">17773 5680 12945,'12'0'0,"0"-1"0,2-2 0,1-1-61,2 1 1,5 0 0,-1 1-1,2-4 1,0 1 0,-2-2-1,-4 1 1,-5-1 0,-2 2-44,-2-1 1,-5-3-1,1 0 1,-3-2-1,-1-1 1,-1 1-1,-3 1 1,-5 3 90,-2 2 0,-5 1 0,-2 4 0,0 0 0,-1 1 1,1 2-1,-1 2 0,1 4 0,0 3 157,3 3 1,2 3-1,4-3 1,2 3-1,1 0 1,5 0-1,3-1 1,7-1 172,2 1 0,3-1-462,2-3 0,2-2 0,3-2 0,-3-2 0,-2 0 0,1-1-832,-2-1 0,0-1-293,2-4 1270,-4 0 0,5 0 0,-5 0 0</inkml:trace>
  <inkml:trace contextRef="#ctx0" brushRef="#br0" timeOffset="75">18269 5705 9507,'-2'-7'1719,"0"4"0,-4 5 1,0 3-1603,1 2 1,-1 1-1,4 5 1,-2-1-1,1 1 1,1-1-574,2 0 456,0-5 0,0 4 0,0-4 0</inkml:trace>
  <inkml:trace contextRef="#ctx0" brushRef="#br0" timeOffset="76">18368 5407 7953,'-7'-8'3027,"3"0"-2531,2-2 1,4 5 0,2 1 0,3 4-497,0 4 0,4-3 0,-4 5 0</inkml:trace>
  <inkml:trace contextRef="#ctx0" brushRef="#br0" timeOffset="77">18628 5246 8192,'0'-12'3820,"0"4"-3449,0-1 0,2 12 1,0 1-1,3 7 1,-3 6-1,1 3 1,0 5-1,1 3 1,-1 2-1,-2 3 1,-1 3-319,0 0 1,0 5 0,-1-6-1,-3 2 1,-5-3 0,-3-2-1,-3-6 1,-2-2-879,2-4 1,1-5 0,2 2 824,0-3 0,-1-2 0,1 0 0</inkml:trace>
  <inkml:trace contextRef="#ctx0" brushRef="#br0" timeOffset="78">18517 5544 9706,'1'-13'0,"2"1"0,2 1 760,2 3 1,2-3 0,4 4-1,2 0 1,3 3 0,0 1-802,0-1 1,3 3 0,-3-4-1,0 3 1,1-1 0,-1-3 0,0 1-1,-3-2 41,-1 0 0,4-1 0,1-5 0</inkml:trace>
  <inkml:trace contextRef="#ctx0" brushRef="#br0" timeOffset="79">19013 5197 7947,'-7'-6'282,"0"5"0,4-2 0,-1 7 171,1 8 1,1 2-1,-1 8 1,-1 4-1,0 8 1,-2 4-1,-1 5 1,0-2-1,2 1 47,-1-2 1,4-9 0,-5 4-666,1-8 1,1-1-1,2-9 1,-1-2 0,0-3-87,-2-3 1,6-5-1,0-8 1,7-5 297,4-2 0,1-1 1,1 0-1,-1 1 1,1 2-1,-2 4 0,-2 1 43,0 0 0,-3 1 0,3 7 1,-5 4-1,-3 3 0,-1 2 0,-1-1-366,-3 0 1,1 5-1,-4 0 1,0-2 0,2-2-1,-1 0 1,3-1-795,2 1 1,2-2 0,4-3 1069,3-4 0,8-14 0,4-3 0</inkml:trace>
  <inkml:trace contextRef="#ctx0" brushRef="#br0" timeOffset="80">19149 5631 8748,'7'5'651,"0"-3"0,-4 3 0,2-1 1,2 0-1,3-1 0,1-2 0,1-1 1,1 0-388,-1 0 0,-4 0 0,1 0 0,0-1 0,2-3 0,0-4 0,-2-3 0,-5-2-632,-3 1 1,-1 4 0,-1 1-47,-3 1 0,-3 2 322,-6 4 0,1 6 0,-1 2 0,2 3 0,2 3 0,0 2 0,1 3 1,1 1-201,3-4 0,3-2 0,1-2 0,1 1 0,5-2 0,5-1 0,4-4-201,0 0 1,-1-2-1,0-4 1,1 0-1,3 0 1,0-1 492,0-3 0,4-3 0,-3-6 0</inkml:trace>
  <inkml:trace contextRef="#ctx0" brushRef="#br0" timeOffset="81">19534 5693 9549,'-7'12'0,"3"0"1129,2 1 1,2-1 0,0 1 0,-1-2-790,-3-3 1,1-3 0,-4-6-1,2-3 1,2-4 0,3-3-277,4-2 0,-1 1 1,5-1-1,2 0 1,1-2-1,1-2 1,0 2-1,1 1-575,-1 2 0,5-1 0,1 1 0,1 1 0,3 3 0,2 2 511,0 1 0,1-2 0,0-6 0</inkml:trace>
  <inkml:trace contextRef="#ctx0" brushRef="#br0" timeOffset="82">20278 5631 7870,'-6'-13'424,"4"6"1,-5 2 0,0 1-1,0 0 1,-3 1 0,-2 1-1,-3 2-74,-2 0 1,1 5-1,3 0 1,1 1-1,1 1 1,3-1-1,2 3 1,2-1-169,0 0 1,1 0 0,7 3 0,4-1 0,3-3 0,3 0 0,1-2-224,2 1 0,4-2 1,-4-4-1,1 0 1,0 0-1,-1 0 1,-1 0-1,1 0 0,-1 0-155,2 0 0,-8 0 1,1 1-1,-3 2 0,-2 3 1,-1 1-189,-2 2 0,-2 2 0,1 2 0,2-1 0,4-1 384,3-3 0,7 3 0,1-4 0</inkml:trace>
  <inkml:trace contextRef="#ctx0" brushRef="#br0" timeOffset="83">21059 5717 10143,'0'-12'579,"0"0"1,0 6 0,0 8-1,0 7 1,-1 9 0,-2 4 0,-1 4-1,0 2 1,-2 2 0,-2 3-1,-3 3-675,-1 1 1,-1 5-1,-1-2 1,-1-3-1,-1-4 1,1-4-1,1-6-477,1-5 1,5-5 0,1-7 0,3-7 0,5-10 624,6-8 1,6-6 0,3-3 0,4-2 0,0-2 0,1-2 0,0-2 0,-1 0-216,1 3 0,-2-3 0,3 3 1,-1-4-1,1-3 0,1-3 0,2 1 1,0 0-13,0 7 0,-5 4 1,0 11-1,-1 4 0,-1 7 1,0 6-1,-4 6 344,-5 5 0,-5 9 0,-8 3 0,-4 4 0,-3 0 1,-1 1-1,-2 0 0,-1 0-312,-2 0 0,-1-5 0,3 0 0,-1-2 0,-1-3 0,0-2 1,1 0-371,1-1 1,1-5-1,3-1 1,3-4-1,5 0 513,6-4 0,15-6 0,8 1 0</inkml:trace>
  <inkml:trace contextRef="#ctx0" brushRef="#br0" timeOffset="84">21431 5668 8094,'6'-7'735,"-1"3"0,4 8-509,-5 4 1,-3 1 0,-1 2 0,0 2 0,-1 1-1,-2 0 1,-3-2 0,1 1 0,-2-2 0,1-2-1,0 0 2089,-1 0-2365,4-3 1,-3-2 0,6-8-1,2-4 83,2-4 0,3 0 0,5 0 0,1-1 0,-1 1 0,0-1 0,2 1 1,1 0-1,2-1 0,-1 1-183,2-1 0,-4 7 1,3 0-1,-2 2 1,0 0 149,2 1 0,5 7 0,-3 3 0</inkml:trace>
  <inkml:trace contextRef="#ctx0" brushRef="#br0" timeOffset="85">21754 5742 10195,'-7'2'3610,"3"2"1,2 0-3873,2 8 0,0-6 0,0 6 0,0-1 0,0 0 1,0 2-1,0-1 0,0 1-4548,0-1 4810,0-5 0,-5 4 0,-2-4 0</inkml:trace>
  <inkml:trace contextRef="#ctx0" brushRef="#br0" timeOffset="86">21803 5432 8001,'2'-12'1297,"2"1"4318,4 3-5572,-2 2 1,1 6 0,-5 1 0,2 4 0,1 3-422,0 3 1,-4-3-1,4 0 378,-4 2 0,4 1 0,2 1 0</inkml:trace>
  <inkml:trace contextRef="#ctx0" brushRef="#br0" timeOffset="87">21927 5680 8934,'-7'2'5022,"5"2"-4625,4 4 1,5-1 0,6 0-1,-1-2 1,1-2 0,-1 0-230,0 1 1,1-3 0,-1 4-564,1-4 1,-1-1-1,0 0 1,1 0-1,-1 0 1,1-1-1,-1-2 1,0-1-249,1 1 0,-5 1 0,0 2 1009,2 0 0,-5 2-208,0 2 1,0-1 0,1 4 0,1-2 0,2-2-74,2-2 1,-3-1 0,1 0 0,0 0 0,2 0 0,2 0 0,-1 0-15,1 0 1,-5 0 0,0 0-1,0 2 1,1 0-228,-1 3 1,-1 0-1,2-2 1,0 1 0,0-1-1,2-1 1,2 1-1,-1 1-63,1-1 0,-1-2 1,0-1-1,1 0 1,-1 0-1,1 0 1,-1 0-1,0 0 627,1 0 1,-1-4 0,1 0 0,-1 1 0,-1 1 0,-1-1 620,-2-1 0,-5-2-1301,1 2 179,-3 3 1,-2-9 0,-3 6 24,-5 1 0,3 2 81,-3 1 1,5 1-1,-3 3 1,2 5 0,2 2-1,2 1 1,2 0-404,3 1 0,10 3 0,11 1 1,5-2-1,3-1 390,0-2 0,0 1 0,4-1 0</inkml:trace>
  <inkml:trace contextRef="#ctx0" brushRef="#br0" timeOffset="88">23540 5755 7908,'5'-13'159,"3"1"1,2-1-1,0 1 1,-2 0 395,2-1 1,-3 1 0,-1-1 0,0 1-1,-5 1 1,-5 3 0,-7 4-282,-4 2 1,-3 4-1,3 2 1,-3 5 0,0 5-1,0 4 1,3 1 0,1 2-1,2-2 1,1-1-490,3 0 0,2-4 0,6 3 1,1-5-1,4-2 0,3-4 0,3 0 1,3-3-1,2-2-70,5-1 1,-2 0-1,2 0 1,-1-1-1,1-3 1,-2-3-1,-1-2 1,-1 1 78,1-1 1,-6-3 137,1 0 1,-2 0 0,-7-1 0,-3 1 0,-4-1-147,-5 1 1,-3 1 205,-1 3 0,-1-2 0,1 6 0,-1 1 0,1 2-576,0 1 467,-1 5 117,6-3 0,7 9 0,7-4 0</inkml:trace>
  <inkml:trace contextRef="#ctx0" brushRef="#br0" timeOffset="89">23875 5730 8550,'0'12'861,"0"1"0,0-1 1,0 0-1,-2 0 1,-1-3 160,-1-1 1,-1-5-949,1 1 1,2-8 0,-1-4-1,5-3 1,3-2 0,4 1 0,3 0-1,5-1 1,2 1 303,3-1 1,1-3-556,2-1 1,1 1 0,2 5-1,1 1 1,-2 3 0,0 2-1409,-3 2 1585,1 2 0,0 1 0,0 0 0</inkml:trace>
  <inkml:trace contextRef="#ctx0" brushRef="#br0" timeOffset="90">6524 6685 7832,'-5'-8'484,"0"1"1,-1 0 0,0 1 0,-1 1-59,-3 2 1,-1 2 0,-1 1 0,-1 0 0,-1 1 0,-1 3 0,-3 4 0,0 3 0,-1 3 0,1 3-507,0 3 1,2-2-1,5 0 1,1-1-1,3-1 1,2 1-1,3-1 1,5 1-1,7-3-701,5-5 0,4-3 0,6-6 0,1 0 781,3 0 0,3-6 0,5-1 0</inkml:trace>
  <inkml:trace contextRef="#ctx0" brushRef="#br0" timeOffset="91">6796 6784 7832,'-12'0'0,"0"0"440,-1 0 0,1 4 0,-2 0 0,-1 0 0,-2 1 0,1 0 450,-2 2 0,4-3-334,-2 4 1,6-1 0,2 2 0,-1-4 0,4-1 0,5 0-595,7-1 1,8-2-1,3-2 1,0-2 0,1-2-1,-1-2 1,1-1 0,-1-1-1,0 1-940,-3-1 0,-1 2 979,-2-2 1,1 7-193,-1-3 266,-5 4 1,-1 2-1,-8 4 1,0 3-1,-3 3 1,3 1-1,-1 1-641,-1-1 0,2 0 0,0 1-1184,4-1 1,5-5 1749,6-3 0,-1-8 0,0-3 0</inkml:trace>
  <inkml:trace contextRef="#ctx0" brushRef="#br0" timeOffset="92">6983 6809 7832,'5'7'2421,"-2"0"-658,5-3 1,-5-1-1242,1 5 0,-3-4 0,-2 3 1,-3-2-20,-4-2 1,2-3-1,3-4-372,6-4 1,5-2-205,9 2 0,-3-2 0,2 5 1,-2-1-1,0-1 0,1 2-85,1-1 0,1 1 52,-5 1 1,1 2-1,-1-2-110,1 3 0,-2 2 0,-3 3 0,-4 4 0,-3 3 0,-1 2-518,0-1 0,0 1 1,0-1-1,2-1 0,0-1 1,4-2 733,1 2 0,7-5 0,5 1 0</inkml:trace>
  <inkml:trace contextRef="#ctx0" brushRef="#br0" timeOffset="93">7838 6474 9565,'-7'-5'1346,"2"5"1,5 1 0,0 10-1,0 10-1140,0 6 1,0 5 0,0 6 0,0 2 0,0 2 0,-1-2 0,-2-3 0,-3-4-692,-1-4 0,3-8 0,-3-5 0,2-2 0,2-2 303,2 1 0,2-6 0,3-5 1,6-4-1,4-5 0,2-2 1,1 1-2,1-1 1,0 2 0,2-2 0,-3 0 0,-2-1 0,0 0-18,2 2 1,-2 7 0,-8 1 0,-7 7 118,-7 4 1,-4 0-1,-2-2 1,1 0-1,0-1 1,-1 0-1,1-1 1,-1 0 242,1 0 0,-1-4 0,1 1 364,0-3 0,6-1 0,6 0 0,7 0 0,5 0-520,5 0 0,-2 0 0,6 0 0,1 0 1,1 0-1,2 0 0,1-1 0,2-2-412,1-1 0,1-2 1,-2 4-1,1-4 0,-2 1 1,-2-1-1,-3 2 0,-3-2 506,-1-2 0,-5 3 0,-6-1 0,-2 1 243,-2-4 0,-7 4 0,-5 1 0,-2 2 0,-2 2 0,-3 0 0,0 2 0,1 2-180,1 4 1,-3 2 0,2-1 0,3 0 0,4 0-1,2 2 1,6 2 0,7-2-288,9-3 0,7 2-658,1-6 0,4 0 0,2-4 782,3 0 0,6 0 0,-7 0 0</inkml:trace>
  <inkml:trace contextRef="#ctx0" brushRef="#br0" timeOffset="94">8917 6858 8207,'0'-5'767,"0"5"1,0 8 0,0 7 0,0 6-1,0 4 1,0 2-522,0 2 1,0 0 0,0-4 0,0-1-1,0-2 1,0-3 0,0-1 0,2-4-345,2-5 0,3-3 0,6-8 0,3-2 0,0-4 0,1-4 0,-1-4 0,1 0-109,-2 1 0,3 1 1,-2 2-1,0 1 1,-3 2-586,0 5 1,-6 4 563,-3 4 1,-1-1-1,-1 5 1,2 2 0,1 1 307,0 1 0,-2-3 0,5-3 0,2 0 0,1-5 0,1-3 205,1-7 0,-1-2 1,-1-1-1,-1 0 1,-2-1-1,0 1 1,0-1-1,-1 1-131,-1 0 0,-1-1 0,-2 1 1,3-1-1,-1 1 0,1 0 1,-2-1-1889,1 1 0,-2 5 1734,5 3 0,1-3 0,3 0 0</inkml:trace>
  <inkml:trace contextRef="#ctx0" brushRef="#br0" timeOffset="95">9475 6871 8253,'-6'8'900,"1"0"1,4 2-1,1 1-553,0 2 0,0-1 0,0 0 1,0 1-1,1-1 0,2 1 0,3-1 1,-1 0 63,1 1 1,-1-2 0,-2-2-339,1 0 0,0-8 1,-4-1 55,0-7 1,0-4 0,0-3 0,0-1 0,0-3 0,0 0 0,0-1-1,2 0 1,0-2-168,2 2 1,6 0 0,-2 5-1,2 0 1,0 3 0,-2 1-1,3 3-1169,4 3 1,-1 3 1206,2 1 0,4 0 0,-1 0 0</inkml:trace>
  <inkml:trace contextRef="#ctx0" brushRef="#br0" timeOffset="96">9761 6933 7918,'-7'0'7148,"1"5"-7388,6 4 0,0 2 1,0 1-1,0 1 1,0-1-1,0 0-1108,0 1 0,2-2 0,0-2 128,3 0 1,-1-5 1219,-4 4 0,5-5 0,2 2 0</inkml:trace>
  <inkml:trace contextRef="#ctx0" brushRef="#br0" timeOffset="97">9761 6635 9385,'0'-19'0,"0"2"1742,0 4 1,0 7-1743,0 6 0,5 6 0,2 6 0</inkml:trace>
  <inkml:trace contextRef="#ctx0" brushRef="#br0" timeOffset="98">10096 6474 10029,'0'-12'5320,"1"7"-4710,3 10 1,2 4-1,3 15-621,-1 2 0,-3 11 0,1 2 0,0 2 0,-3 2 0,-2-3 0,-1-2 0,0-2-426,0-3 1,-1-1-1,-2-5 1,-3 2-1,1-2 1,-1-4 0,2-4-1,0-1 1,0-3-3527,1-1 3963,2-1 0,1-1 0,0 0 0</inkml:trace>
  <inkml:trace contextRef="#ctx0" brushRef="#br0" timeOffset="99">10009 6846 8670,'5'-7'510,"2"-2"1,5 4-1,1 1 1,-1 0-1,1 0-345,-1 1 1,5 2 0,-1 0 0,1-2 0,-1-1 0,1 1-1,-2 0 1,0 0 0,0-2 0,3-2 0,1-3-166,4-1 0,0-1 0,2-1 0</inkml:trace>
  <inkml:trace contextRef="#ctx0" brushRef="#br0" timeOffset="100">10492 6400 7994,'0'-13'5526,"0"8"-5272,0 5 0,5 9 0,-1 9 0,0 2 0,0 2 0,0 2 0,-1 5 0,-2 3 0,-1 2 0,0 1 0,0 1-506,0-2 0,-1-3 0,-3 0 0,-3 0 1,-1-4-1,-1-1 0,1-2 0,1-4 0,2-3 252,-1-3 0,5-2 0,-5 1 0</inkml:trace>
  <inkml:trace contextRef="#ctx0" brushRef="#br0" timeOffset="101">10418 6722 7872,'5'-12'415,"-2"3"1,6 3 0,0-1 0,2 1 0,2-1-206,-1 0 1,5 5-1,0-3 1,3 3-1,0-1 1,1-1 0,-2 1-1,-1 2 1,-3 1-1,-1 0-210,-1 0 0,-1 5 0,0 2 0</inkml:trace>
  <inkml:trace contextRef="#ctx0" brushRef="#br0" timeOffset="102">10728 6858 9186,'12'-5'630,"1"2"0,-1-4 0,1 2 0,0 1 0,3 0-336,0-1 1,1-3-1,-5 3 1,0-1 0,-1-1-314,-2 0 0,-9 5 0,-9-3 0,-3 4 0,-4 2 0,-4 2 0,0 3 0,0 1 0,1 2 0,1 2-269,0 2 0,3-1 0,5 0 1,3 1-1,2-1 0,2 1 114,2-1 0,6-1 0,4-3 0,2-3 1,2-4-1,3-1 0,1 0 0,1 0-143,0 0 0,-1 0 0,-3-1 0,1-2 317,1-1 0,1-6 0,-5 3 0</inkml:trace>
  <inkml:trace contextRef="#ctx0" brushRef="#br0" timeOffset="103">11026 6908 9915,'-9'4'0,"3"2"0,-1-1 0,1 2 0,-1-1 1726,0-1 0,5 1 0,-4-4-1615,1 3 1,5-1 0,0-6 0,6 0 0,5-4 0,3-1-126,3-2 1,-3-1 0,2 0 0,-2 2 0,-2 0 0,1 1 0,-1 1 0,1 2-18,-1 0 0,-4 0 0,0 5 0,1 3 0,-2 5-492,-3 2 0,-3 1 0,-1 1 0,1-1 0,2 0 0,1 1 0,1-1 523,0 1 0,2-1 0,5 0 0</inkml:trace>
  <inkml:trace contextRef="#ctx0" brushRef="#br0" timeOffset="104">12005 6784 7779,'0'-12'846,"5"3"-236,-1 1 0,0 7 0,-4 2 0,0 10 0,-2 8 0,0 4-447,-2-3 1,-1 4-1,5-5 1,0 2 0,0-2-1,0-1 1,2-3 0,2-3-1,4-2-429,3-2 0,2-5 150,-1 1 0,2-2 0,1-4 0,2-2 0,-1-4 0,1-3-212,-1-2 1,2 4 256,-1-4 1,-4 6-1,4-6 1,-2 0-1,0 4 1,2-2-1,-3-1 408,-5 0 0,2 1 0,-5 3-285,-3 4 1,-1 12 0,-10 4 0,-2 2 0,-1 0 0,-1 0 0,1 1 0,1 1 0,2 0-524,-2-3 0,5 0 1,-1-1-1,2 1 471,0-1 0,5-5 0,6-2 0</inkml:trace>
  <inkml:trace contextRef="#ctx0" brushRef="#br0" timeOffset="105">12489 6846 9214,'0'12'0,"0"1"615,0-1 0,-4-3 0,-1-1 1,-1 1-1,-1 3 0,0 0 0,-2 0-223,-2 1-239,4-6-189,1-2 1,8-10-1,2-2 1,4-2-1,3 3 1,1-1-1,1 1-43,-1 1 0,1-4 0,-1 4 0,0-1 0,1-1 0,-1 2 0,1-1 0,-1 2 135,0-1 1,1 3-1,-1-2 1,1 3-68,-1 1 1,-5 1-1,-3 3 1,-3 5-1,-2 0 1,-3 2-1,-4 0 1,-2 3-237,2 0 0,-3 0 0,4-2 1,-1 1-1,1-1 0,0-1-2872,0-3 3119,4 3 0,3-9 0,7 3 0</inkml:trace>
  <inkml:trace contextRef="#ctx0" brushRef="#br0" timeOffset="106">12849 6896 7836,'-7'1'2564,"3"3"0,2-1-2456,2 5 0,-1 1 1,-2 3-1,-1 0 1,0 1-1,0-1 1,0 1-512,1-1 0,2-4 1,-1-1 402,-2-1 0,3-2 0,-5-4 0</inkml:trace>
  <inkml:trace contextRef="#ctx0" brushRef="#br0" timeOffset="107">12898 6648 9234,'-6'-13'1751,"1"1"0,5 5-1596,5 3 0,-3 4 0,5 4 312,-1 4-467,3 3 0,-2 2 0,6-1 0</inkml:trace>
  <inkml:trace contextRef="#ctx0" brushRef="#br0" timeOffset="108">13246 6908 8252,'0'-12'4211,"0"3"-4025,0 1 0,-2 5 0,-2-1 0,-4 3 0,-3 1 0,-2 0 0,0 0 0,-2 0 1,-2 0-1,2 1-490,1 3 0,2 2 0,1 4 0,2-2 0,4 0 0,1 0 0,0 1 237,1 0 1,7-3 0,4-2 0,3-3-1,2-1 1,-1 0 0,2-1 0,1-2 137,2-1 0,-1-4 1,-4 2-1,1 1 1,-1-2-1,1 1 597,-1 1-541,-5 1 1,-1 5-1,-6 3 1,-2 4 0,-2 5-1,-4 2-26,-3 2 1,1 5-157,-2-2 0,2 5 0,-7 3 1,2 2-1,0 2 0,-1 2 1,-1 2-69,-1 1 88,-1 0 1,-6-5-1,2-3 1,-1-3 0,2-1-1,-1-2 1,1-1-443,-2-1 0,2-6 0,2 2 0,3-5 0,3-2 477,2-2 0,5-5 0,1 2 0</inkml:trace>
  <inkml:trace contextRef="#ctx0" brushRef="#br0" timeOffset="109">13481 6908 8068,'-7'-5'3799,"1"-1"137,1-2-3834,4 2 1,-9 12 0,6 2-1,2 3 1,-1 3 0,0 1-1,-1 2 1,1-2-164,2-1 0,1-2 0,1 0 0,3-1 0,3-1 1,1-3-1,1-2 0,0-2 0,2-1-1540,2-2 0,1-2 1241,2-2 1,-2-1 0,2-5 0,0 3-1,-1 0 1,1 0 0,-1-1-467,-1 1 0,-6-3-66,1 6 1752,-7 6 1,4 0-1,-5 7 1,2 0-364,1 2 1,6 0 0,-3-1 0,1-3 0,0-2 0,2-2-485,1-1 0,3-2 0,1 0 1,1-2-1,1-1 0,0-1 0,-1 0 1,-1 0-121,-1 0 1,3-4 0,-1 2 0,-1 1-1,-1-2 1,-2 0 0,1-3 146,-1-1 0,-3 3 1,-3 0-1,1-1 1,-1 1-1,1 0 0,-2-2 1,2-1 138,0-1 1,-6 1 0,-1 2-166,-7 5 1,-8 8 0,-3 5 0,0 3 0,-1 3 0,1 3 0,0 0 0,5 0-78,3-3 1,0 3-1,6-1 1,1-2-1,3-1 1,6-3-1,5-3-28,4-4 1,7-3 0,-1-2 0,2-2-1,2-2 1,0-2 0,1-3 0,2-1 52,1-1 1,4-1 0,-3 1 0,0 0 0,2-2 0,-2-3 0,2-2-1,0-2 1,2 1 97,2-2 0,1-2 1,0-2-1,1-3 0,-3-4 1,-2-3-1,-4-1 82,-2 0 1,-4 2-1,-2 1 1,-6-2-1,-6 1 1,-3 2-1,-2 4 1,0 5-1,-1 2 270,-2 2 0,-6 2 0,-3 6 0,-3 1 1,-2 3-1,-1 4 0,-2 4 192,-5 4 0,-2 4-866,-2 9 0,-1 9 0,-2 11 1,-1 10-1,3 6 0,3 8 1,2 0-1587,-1-1 1427,4-2 1,0-14 0,7-4 0,1-4 0,4-4 0,0-2 0,3-4-1266,2-4 0,2 0 1686,3-5 0,3 0 0,6-5 0</inkml:trace>
  <inkml:trace contextRef="#ctx0" brushRef="#br0" timeOffset="110">14697 6834 9181,'-13'0'252,"1"0"1,4 0-1,-1 1 1,1 3 0,1 4-1,2 2-51,-1-2 0,5 3 0,-3-2 0,2 2 1,4 1-1,2 1 0,4-1 0,3-1 0,3-3 1,1-4-40,2-2 1,1-2 0,-3 0 0,1 0 0,1 0-1,-1-2 1,1 0 0,-2-4 0,-1-1-22,-2-2 1,1-2 0,-2-2-1,-2 2 325,0 3 0,-7 4 0,2 9 0,-2 6 0,-2 6 0,0 3-1035,0 7 0,4-1 1,0 7-1,-1 3 1,-2 2-1,-2 4 0,-3-2 1,-5-2-1140,-2-1 0,-2-4 1677,-4 1 0,-2-11 0,-7 2 0,-2-3 0,-2-2 1,-2 0 191,-2-2 0,-4-2-4,-3-3 1,7-6 0,-2-2 0,4-1 0,6 0 0,4-2 1600,5-5 1,5-4-1392,4-5 0,2-2 1,9-3-1,5-3 0,10-4 1,10-1-1,9 1-475,7-1 0,8-6 0,2-2 1,0-2-1,0-1 0,1 3 1,1 4 107,3 3 0,-3 1 0,-1 0 0</inkml:trace>
  <inkml:trace contextRef="#ctx0" brushRef="#br0" timeOffset="111">15751 6846 7914,'11'-1'0,"-1"-2"0,-2-1 0,0 0 0,0 0 669,1-1 1,-1 0-1,4 2 1,-1-2-161,-2-2 1,-5 4-1,-8 0 1,-5 6 0,-3 7-1,-5 3-513,-3 4 0,-4 1 1,1-3-1,1 2 1,3-2-1,1-1 1,3-2-1,2 0-192,5 1 1,4-6 0,8-3 0,4-3-1,5-1 1,2-1 0,3-3 0,1-3 284,3 0 0,-3-4-52,2 3 1,-2-2-1,2 0 1,-5 3 0,-2 2 227,-1 2-337,-7 2 1,0 2 0,-6 3 0,0 4 0,-1 4-4,-4 0 1,4 0 0,-4-1 0,0-1 0,3-3 0,3-2-1,6-2 93,4-1 1,1-2 0,2-2-1,3-2 1,2-3 0,2-1 0,-2 0-1,0-2 113,1-1 1,-4 3-1,3-1 1,-1 1-1,-3 1 1,-1 2-1,-1 1 35,-1-1 0,-4 1 1,-1 6-1,-1 2 1,-4 4-1,1 4 1,0 4-393,1 0 1,0 2 0,-4-3 0,0 2 0,0-2 0,0-1-1,0-2 1,-1 1-405,-3-1 1,-10 0 0,-9 1 629,-5-1 0,-12 1 0,1-1 0</inkml:trace>
  <inkml:trace contextRef="#ctx0" brushRef="#br0" timeOffset="112">16929 6896 7784,'8'-4'0,"-1"-2"662,-1-1 1,2 3 0,-4-4 0,-1-2-608,-2-1 1,-2 0 0,-3 3 0,-4 4 0,-3 2 0,-2 2 0,1 0 0,-1 0 0,1 0 0,-2 0 0,0 2 0,1 3-1,2 8 1,1-1 0,-1 6 0,3-2 0,4 1 0,2 0 0,2-1 0,0 1 10,0-2 1,6-1 0,2-3-1,4-2 1,4-2 0,0-1-1,1-4 1,-1-2 0,1-2-1,-1-4-53,2-1 0,-4-1 1,2-4-1,0-1 1,-3 1-1,1-1 1,-3 1-1,0 1 583,0 3 1,-4-3 0,-1 4-139,-1 0 1,-3 3-742,2 8 0,-3 4 0,0 7 0,2 2 0,3-1 1,-1 1-3046,1-1 3328,3 1 0,9-5 0,8 1 0</inkml:trace>
  <inkml:trace contextRef="#ctx0" brushRef="#br0" timeOffset="113">17673 6945 7841,'2'-7'278,"2"3"138,4 3 1,-2 2 0,-1 3 0,-1 6 0,0 5 0,-1 6 0,-1 4 0,-2 2 0,0 5 0,-2 1 0,-2 3 0,-4-3-407,-3-1 0,-3 1 0,-1-4 1,-2-3-1,2-3 0,1-3 0,2-4-729,0-5 0,5-5 713,3-11 0,4-3 1,4-8-1,4-5 0,3-2 1,1-2-42,1 0 1,1-3-114,2-5 0,5 3 1,6-10-1,4 0 0,-1 2 1,2-1-350,-1 2 0,-3 4 1,1 2 460,-3 5 1,-5 0-1,-2 9 1,-1 4-1,-4 2 1,-3 4 92,-3 1 1,-5 3-1,1 8 1,-3 3-28,-1 3 1,-5 1 0,-4 2-1,-2 1 1,-1 3 0,0 1-1,-2 2 1,-1 0-13,-2-1 1,-1-4 0,3 0 0,-1-2 0,0-2 0,3-1 0,2-1-2007,2-2 2000,4-5 0,5 3 0</inkml:trace>
  <inkml:trace contextRef="#ctx0" brushRef="#br0" timeOffset="114">18120 6858 8923,'7'6'0,"-5"2"0,-3 3 0,-4 2 0,-1 0 0,-1 3 0,0 0 488,-2-1 0,2-1 0,0-1 0,0-2 1,1-2-115,1-1-284,1-5 0,4-3 1,0-8-1,1-3 1,3-3-1,3-1 1,1-2-121,1 2 1,-1 0-1,4 0 1,1-2-1,-1 2 1,1 1-1,-1 2 1,0 0-1,1-1-277,-1 1 0,-3 5 0,-1 3 0,1 2 307,2 2 0,7-5 0,2-2 0</inkml:trace>
  <inkml:trace contextRef="#ctx0" brushRef="#br0" timeOffset="115">18331 6933 7895,'-9'0'0,"1"0"380,-2 0 1,4 0-1,-1 1 1,0 2-1,1 3 1,1 0 534,2 4 1,2 1-972,1 2 1,1-5-1,2 0 1,4 0 0,2-1-1,6-3 1,2-2-1,2-2 1,-1-2-242,0-2 1,-1 1 0,-5-5 0,0 0 0,0 0 0,-3-1 0,-2 0 0,-1-2 0,-4-2-97,0 1 445,-2 0 1,0-1 0,-2 2 0,0 1 0,-4 4 0,-1 0 70,-2 3-220,3 2 1,-5 1 96,3 0 0,2 5 0,1 2 0</inkml:trace>
  <inkml:trace contextRef="#ctx0" brushRef="#br0" timeOffset="116">18653 6908 8488,'-5'-7'682,"-4"3"1,0 4-1,-1 3 1,0 2-506,-3 2 0,3 2 1,-5 3-1,0 0 1,2 1-1,2-1 1,4 1-1,2-1 0,2 0-202,2 1 1,2-6 0,3-3 0,4-3 0,4-1 0,0 0 0,0-1 0,1-2-72,-1-1 1,1-6 0,-1 2 0,0-3 0,1-1-1,-1-1 1,1-1 0,-1-1 0,0-1-371,1 0 1,-1 1 431,1-1 1,0 1-1,2-6 1,2-1-1,-2-2 1,0-2 234,2-3 1,-3 2-154,2-6 0,-2 4 1,-3-2-1,-1 4 1,-3 5-1,-2 3 582,-2 3 1,-2 7-403,-1 0 1,0 8-1,0 1 1,-1 8-463,-3 8 181,2 3 0,-7 7 0,3 3 0,1 3 0,-1 1 0,2 0 1,0 0-169,0-1 1,0-2 0,2-5-1,-1-2 1,-1-1 0,0-1-1,0 0 1,-1-1-346,-2 1 1,2-5-1,-3 4 1,0-2-1,1-3 566,3-1 0,3-2 0,1 0 0</inkml:trace>
  <inkml:trace contextRef="#ctx0" brushRef="#br0" timeOffset="117">19025 6908 12749,'0'13'0,"-1"-1"82,-3 0 1,2 1 0,-2-1 0,3 1-38,1-1 1,0 0 0,1-1 0,3-2 0,5-5 0,2-3 0,1-2 0,0-2 1,1-1 1,-1-6 0,1 3 0,-1 0-386,0 3 0,-5 4 0,-3 4 1,-2 5-1,-2 2 0,0 1-865,0 1 1,1-1 0,3-1 1202,5-3 0,7-2 0,3-6 0</inkml:trace>
  <inkml:trace contextRef="#ctx0" brushRef="#br0" timeOffset="118">19447 6933 7885,'-13'0'402,"1"0"1,4 0-1,0 0 1,-2 0-1,-1 0 1,-2 1-71,1 3 0,1 3 1,1 6-1,3-1 1,2 1-1,2-1 0,3 0 1,4 1-1,6-2 1,4-3-718,2-4 0,5-1 1,-4 0-1,-1 1 1,1-1-1,-1-2 0,-1-2 1,-1-4 384,-2-3 0,1-3 0,-1-1 0</inkml:trace>
  <inkml:trace contextRef="#ctx0" brushRef="#br0" timeOffset="119">19869 6474 9999,'-11'-12'0,"1"1"1021,2 2 0,3 5 0,-1 10 0,0 6 0,2 9 426,-2 6-1554,5 11 1,-4 2-1,5 5 1,0 2-1,-2 0 1,-1-2-1,-1-3 1,0-5-1,0-3-416,0-1 0,-6-7 0,3 1 1,-1-5-1,0-2 0,-2 0 523,-1-4 0,-1-2 0,-1-2 0</inkml:trace>
  <inkml:trace contextRef="#ctx0" brushRef="#br0" timeOffset="120">19695 6846 9351,'0'-19'0,"0"2"0,0 3 0,0 2 0,1 0 629,3-1 1,-1 6 0,5 2 0,2 1 0,1 0 0,3 1 0,2 1 0,5 2 0,3 0 0,0 0-1614,1 0 0,5 0 984,4 0 0,1 0 0,3 0 0</inkml:trace>
  <inkml:trace contextRef="#ctx0" brushRef="#br0" timeOffset="121">20414 6858 8746,'0'-6'4438,"-4"1"-4814,0 10 1,0-3 0,5 5 224,3-1 0,3-2 1,6-4-1,-1 0 1,0 0-1,1 0 1,-1-1-1,1-2-371,-1-1 0,-4-1 959,1 5 72,-7 0-358,4 0 0,-7 0 0,-4 0 0,-3 0 251,-3 0 1,4 2-363,3 2 1,8-3-1,4 4 1,3-4 0,2-1-1,-1-1 1,2-2 0,1-3-71,2-1 0,3 3 1,-2-4-1,2-2 1,0-1-1,1-1 1,0-2-1,1-1 0,1-3 200,2-1 0,-4-2 1,-1-4-1,1 0 1,0 1-1,-3 0 1,-3 4 906,-4 3 1,-3-1-903,0 2 0,-8 6 0,-9 11 0,-5 12 0,-4 10 0,-1 10 0,-2 6 0,0 2-533,1-1 1,3 3 0,-4 0 0,1-1 0,-1 2 0,2-1 0,-1 1 0,3-2 0,0-3-171,6-3 0,0-7 0,7 0 1,1-4-1,2-3 0,1-3 463,0-1 0,1-3 0,3-6 1,4-5-1,3-4 44,2-4 0,-5-3 1,0-6-1,1 1 1,-1-2-1,0-2 1,2-4-1,1 0 6,1-1 1,5-4 0,-1-4 0,0 2 0,-3 1 0,0 1 0,-1 0 0,1 1 0,-2 2 564,-3 2 0,-3 5 0,-5-2 0,-1 5 0,-2 2 0,-2 3 415,-2 2 0,3 0 0,-2 5-1228,5 0 1,4 2-1,9 1 1,2 1-1,2-1 1,6-2 0,4-1-1,5 0 263,0 0 0,8 0 0,5 0 0</inkml:trace>
  <inkml:trace contextRef="#ctx0" brushRef="#br0" timeOffset="122">21642 6983 7869,'0'-13'837,"0"1"535,0-1 1,0 1 0,0 2-1171,0 6 1,0 11 0,-1 16 0,-2 8 0,-3 9 0,0 4 0,-4 5 0,-1 0 0,-3 0-817,-2-2 0,-4-6 460,-5 1 1,1-9-1,0-6 1,2-5 0,3-5-1,1-5 1,4-2 0,3-3 369,3-2 1,5-2 0,-1-7 0,3-4 0,2-5 0,3-3 0,6-5-191,5-2 0,4-2 1,6-1-1,1-3 1,2-4-1,1-4 0,0-5 1,0-3-1,1-3-304,2-2 1,-5 2 0,4 2 0,-3 5-1,1 4 1,-2 5 0,-5 7 0,-6 7 163,-2 4 0,-2 3 0,1 3 1,-2 5 45,-3 6 1,-2 5-1,-6 8 1,-2 0 0,-1 1-1,-2 1 1,-3 1-1,-5 2 1,-2-1-343,0 2 1,-4-4 485,-2-1 0,2 1 1,-1-3-1,2-3 1,3-2-1,2-2-247,0-1-253,1 4 424,5-10 0,1 5 0,6-6 0</inkml:trace>
  <inkml:trace contextRef="#ctx0" brushRef="#br0" timeOffset="123">22076 6896 8959,'-7'1'1280,"3"3"0,3 4-957,1 4 0,0 0 0,0 0 0,0 2 0,-2 1 1,0 2-1,-2-1 0,1 1 0,1-1 0,1-2-400,-3-4 0,1-1 0,-5-4-660,-2-3 1,5-6 0,1-4 0,2-3-1,4-1 1,2-2 0,3-1 0,2-3 0,2 0 614,3 0 1,5-3-1,-2 3 1,-1 0-1,1-1 1,-1 1 0,0 0 775,-3 3 0,0 1 1,-1 3-1,-1 2 1,-1 2-1,-2 1 531,2 3 0,-3 2-1185,1 1 0,-5 0 0,2 0 0</inkml:trace>
  <inkml:trace contextRef="#ctx0" brushRef="#br0" timeOffset="124">22461 6858 10664,'5'-6'784,"-5"0"1,2 7 0,-7 4 0,-1 3 0,-4 4 0,0 5-761,2 3 1,-3 0 0,4-1 0,0-1 0,2-1 0,1-1 0,-1 1-2574,3-2 0,2-3 2549,4-4 0,3-2 0,5-6 0</inkml:trace>
  <inkml:trace contextRef="#ctx0" brushRef="#br0" timeOffset="125">22461 6710 8112,'0'-13'3162,"0"1"-3582,0-1 0,5 8 0,3 4 0,3 5 420,2 3 0,5 1 0,1 4 0</inkml:trace>
  <inkml:trace contextRef="#ctx0" brushRef="#br0" timeOffset="126">22647 6809 8013,'0'12'465,"0"1"0,0-5 0,0 0 1,0 2-1,0 1 0,1 1 689,3 1 0,-2-1 0,2 1 0,-2-2-1054,3-3 0,-3-3 0,7-5 0,0 0 0,2 0 0,3 0 0,1 0-432,2 0 0,-1 0-307,-3 0 0,-5 0 1,-1 2 407,-2 2 1,0-1 0,-5 5 0,1 0 0,2 0 0,2-1 374,2-1 1,-3-2 0,4-4 0,2 0 0,1 0 0,2 0 0,-1 0 592,0 0 0,1 0-877,-1 0 0,-5 1 0,-1 2 0,-2 3 0,1 0 0,2 3-28,3-2 1,1-2 0,1-3 0,1 0-1,0 2 1,2-1 0,3-1 0,2-2 256,2 0 1,0-5-1,0 1 1,-1 0-1,-1 0 1,1-2-1,-2 1 1,-1-2 283,-3 0 0,-1-1 0,-2-3 0,-1 1 1,-2 2-177,-5-2 0,-4 1 1,-4 0-1,-6 5 0,-4 3 1,-2 2-1,-1 3-326,-1 5 0,4 2 1,-2 1-1,2 2 0,3 1 1,2 2-1,2-2 0,1-1-107,3-2 1,7-1 0,5-1 0,2-4-1,1 0 1,1-3 0,0 0 0,3-1 0,0 2 148,-1-1 0,0-1 94,2-2 0,-2-2 1,4-1-1,1-2 1,-2-1-1,1-1-8,0 1 0,2 1 78,4-3 1,-2 5 0,-1-1-1,-1 3 1,-1 1 0,1 0 25,0 0 1,-7 1 0,-1 2 0,-4 3 0,-4 0-1,-3 3 1,-4-1 0,-3-1-117,-2-2 1,-3 4 0,-5-4 0,-2 1 0,2-1 0,1-1 0,2 0-1,-2 1-467,-2-3 0,2 0 1,-3-2-1,4 0 0,0 0 1,2-2 479,3-2 0,-9-3 0,4-5 0</inkml:trace>
  <inkml:trace contextRef="#ctx0" brushRef="#br0" timeOffset="127">24123 6908 14973,'-5'13'0,"0"-1"0,-2 0 0,-1 1 0,-1 0 0,1 3-150,-1 0 1,-1 1-1,2-5 1,2 1-1,2-1 1,0 0 0,0-1-3429,-2-2 3578,5 2 0,-5-10 0,6 5 0</inkml:trace>
  <inkml:trace contextRef="#ctx0" brushRef="#br0" timeOffset="128">24061 6759 7927,'0'-12'723,"0"-1"1,1-3 0,2-1 0,2 4 0,1 2 1435,-1 2 0,1 7-2783,-2-3 0,-3 5 0,5 5 624,-1 3 0,2 3 0,6 1 0</inkml:trace>
  <inkml:trace contextRef="#ctx0" brushRef="#br0" timeOffset="129">24309 6983 9626,'1'11'1597,"3"-3"1,-3 3-1,4-3-1058,-4 3 1,5-5-453,2-6 1,-1-6 0,1-6-1,2-1 1,1 1 0,0 0-1,-2-1 1,0 1 203,0-1 0,2 5 0,2 1 0,-1 2 0,0 2 1,1 2-1,-1 1-680,1 0 1,-5 5-1,0 3 1,0 3-1,1 3 1,-2 1-1,-2 3 1,-2 1-567,-2 4 0,-1-1 0,-1 0 0,-3-2 955,-5 2 0,-7 2 0,-3 1 0</inkml:trace>
  <inkml:trace contextRef="#ctx0" brushRef="#br0" timeOffset="130">6424 7975 16691,'7'5'0,"-1"3"0,-2 5-80,0 3 1,0 4-1,-4 5 1,0-1-1,0 1 1,0-1-1,-1-2 1,-2-3-811,-1-1 1,-4-4-1,4-10 1163,1-8 0,3-5-254,4 1 0,1-4 0,5 1 0,-2-5 0,2 1 0,2 2 0,4 0 0,0 1 37,-1-1 0,3 0 1,-1-1-1,-2 0 1,-1 3-1,-2 1 0,0 3 1,-1 2 66,-2-1 1,2 5-1,-3-3 1,2 4-1,-1 4-298,0 4 1,-5 3 0,3 3 0,-2 1 0,-2 3 0,-2 0-1,-1 0 1,0-1 0,0-1-321,0 1 1,0 3 0,0-3 0,-1-2 0,-2-1 0,-1-2 494,1 1 0,2-1 0,1 0 0</inkml:trace>
  <inkml:trace contextRef="#ctx0" brushRef="#br0" timeOffset="131">6945 8062 7851,'-5'-7'1281,"2"2"1,-5 10-1046,-2 3 0,3 7 0,0 3 1,2 0-1,2 1 0,2-1 1,1 0-1,0-3 0,1-1-470,3-2 0,3-5 0,6-3 0,-1-2 0,0-2 0,1-2 0,-1-2 0,1-4 0,-1-2 381,0 2 0,1-3 0,-1 3 0,1-3 0,-2-2 0,-3 1-176,-4 0 0,-3-1 0,-1 1 0,0-1 0,-1 2 0,-3 2 0,-4 2-170,-3 1 1,-2 2 0,1 4 0,1 1 0,1 4 198,2 3 0,0 3 0,-5 1 0</inkml:trace>
  <inkml:trace contextRef="#ctx0" brushRef="#br0" timeOffset="132">7218 8037 8833,'4'8'0,"2"-1"0,-1 0 0,2 0 674,0 2 1,-3 2-1,3 2 1,0-1-1,-1 2 1,0 1 0,0 2-1,-1-2 256,-2-1-574,-1-8-386,-2 5 1,0-15-1,0 0 1,1-5-1,3-4 1,4-1 203,3-2 1,-2 2 0,-1-2 0,2 2 0,1 1-1,1 1 1,0 1 0,1 1 0,-1 3-49,1 2 1,-1 1-1,0 4-875,1 0 0,-2 5 628,-3 3 1,-2 4 0,-6 1 0,0 2-1,0 2 1,0 0-128,0 0 0,0-1 156,0 4 1,0-3 0,-2 2-1,-1-1 1,-1-3 0,0-1 0,0-2-1398,0 1 1489,0-1 0,-2 1 0,-1-1 0</inkml:trace>
  <inkml:trace contextRef="#ctx0" brushRef="#br0" timeOffset="133">8310 8198 7783,'4'-12'70,"0"-1"0,-1 1 1,-2-1-1,-1 1 1,0 0 407,0-1 1,-1 1-1,-4 1 1,-3 2-1,-3 5 1,-1 3-1,-1 1-233,1 0 1,4 0 0,-1 1 0,-2 3 0,-2 5 0,-4 3 0,2 5-1,1 2-106,2 0 0,-1 5 0,1-5-297,0 0 1,5 3 0,3-5 0,2-2 0,4-3 0,2-3 173,4-5 0,3-4 1,3-4-1,2-5 1,5-3-1,2-3 1,2-3-1,0-1-34,0-3 0,0 0 0,-1-1 0,1 3 1,0-2-1,0 0 0,-2 0 0,-1 1 0,-2 0-285,-3 2 1,0 0 0,-5 4 0,1-3 0,-1 0 0,1-2 0,-1 3 0,-1-3 128,-3 1 0,-1-2 0,-4-4 0,1 2 0,-1 1 1,-2 3-1,-1 1 525,0 3 0,-1 2 0,-2 4 1,-2 2-1,-2 3 0,-3 6-92,-1 9 0,-1 7 1,1 8-1,1 2 0,2 2 1,-2 2-1,-1 2 0,0 1-295,3-2 0,1 3 0,4-4 0,-1-1 0,1-2 0,2-3 1,1-2-1,0-2 0,1-3 24,3-1 1,-1-1-119,5-5 1,-1-4 0,3-1 0,-2 0 0,2-1 0,1-1 0,1-2 0,2-2-240,3-1 0,-1-1 0,7-3 0,4-5 0,-1-2 0,0-1-182,-1 0 0,0-2 508,-1-3 0,0 3 0,-3-3 0,-5 0 0,-4 0 0,-2 2 0,-3 2-231,-1 0 565,-2 1 1,-4-1-1,-2 2 1,-2 3 0,-4 4-1,-3 3 25,-2 1 0,1 0 1,-2 0-1,-1 1 0,-1 3 1,-1 4-1,1 3 1,-1 2-189,2-1 0,2 5 0,4-1 0,2 1 0,1 1 0,4 1 0,0 2 1,2-2-1,0-1-490,0-3 0,6 3 0,1-2 0,2 0 0,2-4 0,3-2 0,1-3 0,3-2 362,3-2 0,8-7 0,2-3 0</inkml:trace>
  <inkml:trace contextRef="#ctx0" brushRef="#br0" timeOffset="134">9203 8024 7912,'-13'0'0,"1"0"0,-1 0 270,1 0 0,4 0 1,-1 0-1,0 2 0,-2 2 730,-2 4 0,5 3-824,0 2 0,5-1 1,-1 0-1,3 1 1,1-1-1,1 1 0,3 0 1,4 2-1,3 2-18,2-2 0,3-2 0,1-4 1,-1-2-1,1 0 0,1-1-158,1-1 0,2 5 0,4-3 0</inkml:trace>
  <inkml:trace contextRef="#ctx0" brushRef="#br0" timeOffset="135">9488 8062 7852,'-7'8'375,"3"0"1,2 2 0,4 1-1,1 1-50,1 1 1,0-5-1,-4 0 1,0 2 0,0 1-1,0 1 1,0 1 0,0-1-1,0 0 1,0 1 188,0-1 0,0-4 0,0 1-713,0 0 0,0-5 1,0-4-1,1-6 1,2-5-1,2-2 1,2-1-1,2-1 229,-3-1 0,10-2 0,-4 1 0,2-2 0,0-2 0,-2 2 1,2 1-1,1 3 188,1 1 0,1 3 0,-5 1 0,1 2 0,-1 0-133,1 1 1,-2 3 0,-2 8 0,-2 4 0,0 2-609,0-2 1,1 3 0,5-4-1,-1 0 1,0-3 0,1-2-1,-1-2 543,1 0 0,-5 0 0,0 0 0,2 0 1,1-2-1,1-2 0,1-3 0,-2-1 336,-3 0 0,-1 5 0,-4-3 0,2 1-630,2-3 1,-4 1 306,1-2 0,-4 7 0,-3-4 0,-2 2 0,-2 0 290,-3 1 0,-1 2-140,-1 1 1,-1 1 0,1 2-1,-1 2 1,1 2 0,1 3-1,1 1 554,2 1-952,0 1 1,1 0-1,3 3 1,2 0-1,2-1 1,2-1-1,2-1-503,4-1 0,3-1 0,2-1 0,0-4 1,3 0-1,0-3 0,1-2 718,1-1 0,1 0 0,6 0 0</inkml:trace>
  <inkml:trace contextRef="#ctx0" brushRef="#br0" timeOffset="136">10120 8074 8576,'-1'-7'601,"-3"3"1,-4 3-1,-3 2 1,-2 2 89,1 1 1,-1 5 0,2 0 0,2 2 0,2 1 0,1 1 0,3-1-158,2 0-677,1-5 1,1-1-1,4-6 1,3 0 0,3 0-1,1-2 1,1-2-119,-1-4 1,1-2-1,-1 1 1,0 0-1,1 1 1,-2 0-1,-2 1 148,0 1 0,-7 4 0,3 6 0,-4 4 0,-2 3 7,-4 2 1,4 0 0,-3 2-1,1 2 1,0-2 0,-1-1 212,1-2 1,8-5 0,3-3 0,3-2 0,1-4 0,1-2-1,-1-3 137,1 0 0,3-4 1,1 3-1,-1-3 1,1-1-1,1-1 1,0 1-1,-1 1 50,-1 3 1,1-2 0,-1 4 0,-4 1 0,-2-1 0,-1 4-687,2 0 0,0 8 0,-2 2 0,-5 3 0,-3 2 0,-1-1 0,0 0 0,0 1 0,0-1-16,0 1 1,-1-2-1,-2-2 1,-2-1-1,-2 2 1,-4 0-1,-3-1 1,-4-2 286,-1-1 0,2 2-307,-4-4 0,6 0 0,-1-2 428,2 2 0,7-3 0,2 5 0</inkml:trace>
  <inkml:trace contextRef="#ctx0" brushRef="#br0" timeOffset="137">10666 8136 7824,'-7'-6'1534,"2"5"0,3-4 1,-1 6-581,-1 3 1,-1-1 0,2 5-921,-1 2 0,0 1 0,4 1 0,0 1-2706,0-1 2672,0-5 0,-6 4 0,-1-4 0</inkml:trace>
  <inkml:trace contextRef="#ctx0" brushRef="#br0" timeOffset="138">10716 7900 7801,'-6'-7'1665,"5"-4"1,-5 9-1127,6-7 0,2 7 1,2-1-1,4 4-539,3 3 0,1 12 0,1-3 0</inkml:trace>
  <inkml:trace contextRef="#ctx0" brushRef="#br0" timeOffset="139">10902 8173 12688,'-6'7'-411,"5"-1"1,-3-6-1,6-2 370,3-2 0,4 1 0,-1-5 0,3 0 0,0-1 0,-1 3 249,-2 0 0,-1 1 0,3 2 0,-2-1 1,0 2-619,-1 5 0,3 0 1,-6 5-1,-1 2 1,-2 1-1,-1 1 1,0 1-1,0-1-2730,0 0 3140,0 1 0,6-1 0,1 1 0</inkml:trace>
  <inkml:trace contextRef="#ctx0" brushRef="#br0" timeOffset="140">11237 8186 8150,'-9'0'6185,"1"0"-5464,5 5 1,-2-2-313,5 5 1,1-5 0,2 0 0,2-6-207,2-5 0,-3 1 0,5 0 0,-1 0-707,-1 0 1,4 4-19,-3-1 1,-2 4 0,-2 4 0,-4 3-1,-3 1-114,-1 1 1,-6-1 683,2 4 0,1-3 0,0-1 1,0 2-1,0 1-221,-2 1 0,3-4-426,2 0 961,3-5-55,1 3 0,0-8 0,0-2-209,0-4 0,1 2 1,2 1-771,1-1 1,0 4 184,-4-7 0,0 5 458,0-4 1,-1 5-1,-3-1 1,-3 4-1,-2 4 1,1 3 30,-1 0 0,3 4 1,1-4-1,0 1 0,1 0 1,1 2-78,2 1 0,7-4 0,2-3 0,3-2 0,1-2 0,1 0 16,-1 0 1,1 0 0,-2-2 0,-2-1 0,-1-2 164,2-2-72,1-1 1,-4 2 0,-3 6-1,-2 7 1,-4 4 0,-1 2-1,-1-1 1,2 0-76,0 1 1,2-1-1,0 1 1,-1-1-1,-2 0 1,-1 1 0,0-1 83,-2 1 1,1-1-1,-5 0 1,2 1 0,-3-1-1,-3 1 1,-4 0 0,0 3 178,0 0 1,-4-4 0,3-3-1,-2 0 1,2 1 0,1-2-1,3-2 1,1-2 0,2 0 1304,-1-1-1427,6-2 0,1-1 0,4-1 0,2-2-977,6-1 1,3-6 522,4 2 1,0-3 0,3-1-1,0-1 1,1 1 0,1-2-1,1-1-203,0-2 0,0 1 0,-3 3 0,2 1 0,-1 0 0,1 1 557,-2 2 0,8-2 0,3 4 0</inkml:trace>
  <inkml:trace contextRef="#ctx0" brushRef="#br0" timeOffset="141">11770 8272 7773,'1'-11'571,"3"3"0,-2-3 0,2 3-70,-3-3 0,-2 4 1,-3 3-1,-5 2 1,-2 2-1,-1 0 1,0 2-1,-1 3 273,1 8 1,-1 0-780,1 8 0,1-2 0,3 3 0,4-2 0,2-1 1,2-1-1,2-2 0,2-3-390,4-3 1,0-8-1,3 2 1,3-2-1,0-2 1,0 0 0,-2 0-1,2-2 48,2-2 1,-2 2-1,3-7 1,-4 1 0,-2 0-1,-1-1 1,-2 1-1,1 0 622,-2 0 0,2-1 0,-5-3 0,0 1 0,1 1 0,-1 2-309,-2-2 0,0-1 0,-4 0 1,0 2-1,-4 2 0,-1 1 79,-2 4 1,2 0 0,-1 2 0,-2 0 0,-1 0-1811,-2 0 0,7 2 1765,1 2 0,10-3 0,1 5 0</inkml:trace>
  <inkml:trace contextRef="#ctx0" brushRef="#br0" timeOffset="142">12030 8198 7773,'0'8'346,"0"0"1,0 2 0,2 0 519,2-2 0,-3 3 0,3-3 1,-2 3-1,-2 2 0,0-1 1224,0 1-2082,0-7 0,1-4 0,2-8 0,1-1 0,-1-2 0,-1-2 0,1-2-114,1 1 0,5 0 0,-4-1 0,2-1 1,3-2-1,1-3 0,1-2 0,0 2 1,1 1-369,-1 3 0,1 1 0,-1 1 0,2 2 0,1 3 474,2 4 0,5-3 0,-3 0 0</inkml:trace>
  <inkml:trace contextRef="#ctx0" brushRef="#br0" timeOffset="143">12588 8223 7832,'-7'-9'1857,"3"1"1,3-1-819,1-2 0,0 2 1,0 1-1,-1 0 0,-4 1-943,-3 3 1,-3 2 0,-1 2-1,-1 2 1,1 2 0,0 4-1,1 3 1,1 2-252,2-1 0,5 0 0,-1 1 0,4-2 0,4-2 0,4-2 0,3-1-25,2-3 1,-1-2 0,0-2 0,2-4 0,1-3 0,2-3-1,-2-1 128,-1-1 1,-2 0 0,1-3 0,-1-2 0,0 1 0,1-1 0,1 1 0,1 1 0,3-2-14,1-2 0,-3 4 0,4-5 1,-1-1-1,0 0 0,2 0 0,0 1 1,-2-1 191,-1-1 1,-2 2 0,-5 1 0,-1-2 0,-3-1 0,-1 1 0,-4 3 277,0 1 1,-2 2 0,-2 5 0,-2 2 0,-4 5 0,-3 3 0,-3 4 0,-1 4 496,-2 5 0,-3 10-1133,3 3 1,-4 1 0,5 6 0,1-1 0,2 0 0,4-1 0,2-2 0,1-1-143,4 2 1,0-3-1,2 2 1,2-5 0,0-2-1,4 1 1,1 0-101,2-1 1,7-3-1,0-6 1,1-1-1,-1-1 1,2-3 0,0-2-1,1-2 134,1-2 0,-4-1 0,3 0 1,1-1-1,-2-3 0,0-5 0,-3-2 1,-2-1 1143,0 0 0,-2-1 0,-1 1 1,-4-1-1,0 1 0,-5 1-405,-3 3 1,-5 2 0,-7 6 0,-3 0 0,-2 2-1,-2 2 1,2 3 0,0 1-446,0 0 1,3 0 0,1 5 0,4-1 0,4 1 0,2-1 0,3 0-121,5 1 0,1-5 0,9-1 0,3-2 0,2-2 0,0-1 0,-1-2 178,-1 0 1,2 0 0,-3 0 0,2 0 0,-1 0-1,1-2 1,1-1 0,1-2-73,3-2 0,-3 3 0,1-4 0,-1-1 0,0 1 0,2 1 0,-2 2 0,-2 1 296,-3-2 1,-8 6 0,-1 0 0,-4 7 0,-2 4-194,-4 1 1,3 5 0,-5-1 0,0 0-1,1-3 1,1 0 0,2-1 0,0 1-546,-1-1 1,3 0 0,-3 1-1,4-2 1,4-2 0,4-2 0,3-1-1,3-3-2277,2-2 2778,-7-1 0,13 0 0,-8 0 0</inkml:trace>
  <inkml:trace contextRef="#ctx0" brushRef="#br0" timeOffset="144">13630 8297 8992,'0'-8'6026,"2"0"-4958,2-2 1,-3 3-1069,3-1 0,-8 11 0,-3-2 0</inkml:trace>
  <inkml:trace contextRef="#ctx0" brushRef="#br0" timeOffset="145">14536 7950 7903,'0'-12'589,"0"-1"1,1 1 383,3-1 0,-3 5 1,4 3-1,-4 3 1,-1 8-917,0 3 0,-4 5 0,-2 4 0,-1 5 0,-1 6 0,0 3 0,0 4 0,-2 2 1,0 4-1,1-4-662,0-3 1,5-1 0,-3-6-1,2-3 1,1-5 0,0-2 0,-1-3 604,3-1 0,-5-7 0,0-1 0</inkml:trace>
  <inkml:trace contextRef="#ctx0" brushRef="#br0" timeOffset="146">14064 7962 7883,'-7'-1'525,"3"-3"0,4-3 1,4-1-274,5-1 1,3 2-1,6-2 1,7 1-1,6-2 1,7-2-1,3-4 1,4-2 0,5 1 244,4-1 1,0 0 0,6 3-536,4-2 0,-5 0 0,-5 5 0,-5 0 0,-3-1 0,-5 2 0,-5 2 0,-6 0 0,-6 1-1329,-5 1 1,-3-2 1366,-3 4 0,-6 1 0,-2 4 0</inkml:trace>
  <inkml:trace contextRef="#ctx0" brushRef="#br0" timeOffset="147">14808 8012 8695,'-12'0'581,"0"0"1,3 1-1,1 3 1,0 5-1,0 0-371,-1 0 0,5 3 0,-3-1 0,0 6 1,2 0-1,-1 1 0,4-1 0,0-1 1,2 2-1,0 0 0,2 0-175,2-3 0,3-5 1,5-3-1,2-2 1,1-2-1,3-1 1,0-2-1,1-3 1,-1-4-1,0-5 1,-3-2-1,-3-1-190,-3-2 0,0 3 1,-5-4-1,-1 2 0,-1-2 1,-4-1-1,-2-2 78,-4 2 1,-3-3 0,-3 6 0,-1 4 0,-2 4 0,2 1-1,1 1 1,2 1-299,0 2 0,5 3 1,3 4 374,2 4 0,8 4 0,1 0 0</inkml:trace>
  <inkml:trace contextRef="#ctx0" brushRef="#br0" timeOffset="148">15453 8111 13346,'0'21'0,"0"-1"0,0 4 0,0 3 0,0 7 0,0 1 13,0 3 0,-1-1 1,-3 0-1,-3 0 0,-1 0 1,-1-1-1,0-1 0,-1-5-19,2-4 1,-3 0 0,4-9 0,-1-3 0,1-7 279,1-12 0,2-3 0,4-13 0,0-1 0,1-2 0,4-4 0,3-2 0,3-2 0,3-2-570,2-2 0,2-7 0,4-4 0,-1-4 0,1-3 0,0 3 0,0 5 0,-1 4 0,-1 5-814,0 4 0,2 8 1078,-6 9 1,1 2 0,-5 3 0,1 1-1,-1 3 83,0 2-43,-5 1 0,3 5 0,-6 5 0,-1 5 0,-2 5 0,-2 3-111,-3 3 0,-5 3 1,-6 4-1,-3 4 1,-1 2-1,-3-1 1,-1-2-240,-2-2 1,0-1-1,2-5 1,2-2-1,4-3 342,4-1 0,0-2 0,1-3 0</inkml:trace>
  <inkml:trace contextRef="#ctx0" brushRef="#br0" timeOffset="149">15875 8049 10030,'-1'11'0,"-2"-1"0,-3-2 0,1 3 0,-2 3 0,0 2 1469,-3 0 1,4 1-1514,-3 0 0,2 4 0,-2-5 0,2-1 0,0-2 130,0-5 0,4-4 1,-1-8-1,4-4 1,3-3-1,2-3 1,2-3-1,3-2 408,1 0 0,3-5 0,1 4-563,1-4 1,1 0 0,-5 0-1,1 3 1,-2 5 0,-2 3-1,0 4-1370,0 1 0,7 5 1439,0-1 0,6-3 0,-3 0 0</inkml:trace>
  <inkml:trace contextRef="#ctx0" brushRef="#br0" timeOffset="150">16135 8062 7891,'-12'6'187,"0"-1"1,5-3-1,1 1 1,2 3-1,-1 0 1,-1 4 0,1 1-1,0 3 1,1 1 144,0 2 0,0 3 1,4-3-1,1-2 1,2-1-1,3-3 1,1-3-1,2-2-216,2-1 1,2-4-1,-2 2 1,-2-6 0,0-5-1,-1-3 1,0-1 0,-1-1-1,-1 1 1,-2 0 211,1-1 0,-3-3 1,2-1-1,-3 1 0,-1-1 1,0 0-1,0 2 0,-1 2-173,-3 0-1088,-3 6 0,-6 2 0,1 5 0,-1 0 1,2 1 932,3 3 0,-8 3 0,2 6 0</inkml:trace>
  <inkml:trace contextRef="#ctx0" brushRef="#br0" timeOffset="151">16309 8086 10676,'-7'6'0,"3"2"0,3 3 0,2 2 388,3-1 0,-2-4 0,3 0 0,-1 2 0,2 0 0,1-1 0,2-2-619,2-1 1,-2-2 0,-1-4 0,0-1 0,0-4 0,1-3 0,-1-3 264,-1-1 1,4-1-1,-3 2 1,2 2-1,-1 2-68,0 1 1,-5 4 0,3 6 0,0 4 0,-1 3 0,3 1-161,-2 1 0,4-5 1,-3-1-1,3-2 1,1 0-1,1-1 1,1 0-1,1-1 233,1-2 0,2-1 0,-1-1 0,2-2 0,2-3 0,-2 1 0,-1-2 0,-3 1 0,-1-1 402,-2 1 0,-4 1 0,-1-3 0,-3 0 1,-5 1-286,-6 3 0,-5 3 1,-5 1-1,-3 0 0,-2 1 1,1 3-1,4 4 0,4 3 132,0 2 0,6-1-823,3 1 1,3-1 0,2-1 0,5 0 0,7-1 0,11 1-3119,8-2 3653,3 1 0,14 2 0,2 1 0</inkml:trace>
  <inkml:trace contextRef="#ctx0" brushRef="#br0" timeOffset="152">17624 7813 7911,'1'-15'151,"2"3"1,1 1 0,0 1 1073,2 2 1,-5 4-1,3 9 1,-4 6-1,-3 6 1,-2 4-1117,-2 5 1,-1 4 0,-5 7 0,2 3 0,2 3-1,0 2 1,1 0 0,0-3-549,0 0 1,3-5 0,-1-4-1,0 0 1,2-3 0,-2-4-1,0-5 1,-3-3 438,1-3 0,0-1 0,-5-2 0</inkml:trace>
  <inkml:trace contextRef="#ctx0" brushRef="#br0" timeOffset="153">17351 8136 7879,'-4'-8'1238,"1"1"0,4 1-709,6 4 0,4-1 0,3 0 1,3-1-1,5 0 0,4 0 0,3-2 1,0 1-1,0-2-2104,0 0 0,4-1 960,-4-5 0,1 1 0,-3-1 615,2 1 0,6-12 0,-3-2 0</inkml:trace>
  <inkml:trace contextRef="#ctx0" brushRef="#br0" timeOffset="154">17946 7751 8510,'-1'-6'284,"-2"3"1,-1 6 0,1 6 230,2 6 0,-5 6 0,-2 8 0,-3 3 0,-1 1 0,-2 1 0,-1 2 1,-2 1 1057,2-1 0,1-3-1932,2 0 1,-1 0-1,2-7 1,2-3-1,2-4 1,1-4 0,5-3-1949,4-3 2161,4-4 1,6-10 0,2-2 0,2-3 0,0-1 0,-1-3 0,1 1 0,-2-1 0,-1 1 305,-2 1 0,-1 2 0,-3 6 0,-4 10-45,-2 7 0,-4 1 1,0 3-356,-2-3 1,-5 2 0,5 1 0,1-2 0,2-1-1,2-3-1964,3-3 2204,3 3 0,11-4 0,2 5 0</inkml:trace>
  <inkml:trace contextRef="#ctx0" brushRef="#br0" timeOffset="155">18145 8223 8139,'-13'0'0,"1"0"569,-1 0 1,1 1 0,0 2-1,-1 2 1,2 2 0,2 2 978,0-3-1497,7 5 1,-3-9-1,10 3 1,3-1 0,4 1-1,3-3 1,3 0 0,0-4 114,0-2 0,3 1 0,-5-3 0,-1-1 0,-1 1 1,-4 1 238,-6 2 1,-5 11 0,-10 5 0,2 0 0,7 0-765,4-5 0,7-2 0,7-6 192,5 0 0,-2 0 1,2 0-1,1-2 1,1-2-1,1-4 1,-2-3 103,-2-2 0,-3 0 1,2-3-1,-1-1 0,-1-3 1,1-3-1,1-5 1,2-3-187,-1-1 1,1-4 0,2 6-1,-1-1 1,-2 4 0,-1-1-1,-1 2 1,0 0 351,-3 1 1,-1 0 0,-3 0 0,-2 2 0,-2 2 0,-1 5 145,-3 2 0,-2 9 1,-2 6-1,-4 10 0,-4 10 1,-5 6-1,-3 6 0,1 3 1,-1 3-1903,1 2 1261,-6 3 0,4 10 1,-3 0-1,5-2 0,2-1 1,3-4-1,1-4-588,2-6 0,1-12 1,-3-2 979,2-4 0,5-2 0,-2-5 0</inkml:trace>
  <inkml:trace contextRef="#ctx0" brushRef="#br0" timeOffset="156">18455 8111 8550,'-4'-19'580,"-1"2"0,3 8 0,6 2 1,5 1-1,7 4 0,3 0 1,3 2-1,3 0-1019,5 0 1,5-1-1,2-2 439,0-1 0,11-6 0,3 3 0</inkml:trace>
  <inkml:trace contextRef="#ctx0" brushRef="#br0" timeOffset="157">19596 7764 7816,'0'-8'721,"0"-1"-43,0 0 0,-2 3 0,0 3 0,-3 6 0,1 7 0,0 5 0,0 6-444,1 2 1,-2 7 0,1 2-1,-1 1 1,0 0 0,-2 2-1,-1 2-515,0 4 1,-1-1 0,-3 4 0,-1-1 0,1-4 0,0-5 0,-1-5 0,1-4 0,1-5 280,3-3 0,-3-3 0,4-2 0</inkml:trace>
  <inkml:trace contextRef="#ctx0" brushRef="#br0" timeOffset="158">19286 8037 7816,'-6'-7'1326,"6"3"1,7 2 0,5 2-829,5 0 1,4 0-1,6 0 1,4 0-1,-1 0 1,2 0 0,-2-1-1,0-3-844,-2-4 0,-1 1 0,1-2 0,1 0 0,-3-2 346,-4-2 0,7-5 0,-3-1 0</inkml:trace>
  <inkml:trace contextRef="#ctx0" brushRef="#br0" timeOffset="159">19980 7590 8294,'-11'2'824,"2"3"0,2 8 0,0 6 0,1 6 0,-1 4 0,2 4 0,-2 2-520,0 3 0,-1 3 1,-6 2-1,-1-1 1,-2 3-1,2-3 1,1 0-1,2-5-637,0-3 0,3-10 1,2-1-1,2-4 1,3-6-254,5-8 1,4-6-1,6-11 463,-1-1 1,2-1 0,1-2 0,3-3-1,0-1 1,0 4 134,-3 2 0,-3 2 0,-2 0 1,-2 4-1,2 5 71,1 6 0,-4 8 0,-3 6 1,-3-1-1,1 1 0,0 1 1,4 0-1,1 0 0,2-5 31,2-3 1,2 0-1,1-6 1,1-1 0,3-2-1,0-1 1,1-1 14,0-4 1,-4-1 0,2-7 0,-3 1 0,-2-1 0,-1 1 0,-1 0 0,-3-1-14,-2 1 0,-1-1 0,-4 1 0,-1 1 1,-3 3-1,-6 4 0,-4 2-246,-2 2 1,-1 7 0,5 4 0,-1 6-1,2 2 1,3 3 0,4 0-361,3-1 1,6 1-1,5-4 1,6-2-1,9-1 1,7-5 489,4-3 0,1 2 0,0-2 0</inkml:trace>
  <inkml:trace contextRef="#ctx0" brushRef="#br0" timeOffset="160">20811 8136 8259,'0'-12'782,"0"3"0,0 4 0,0 3 1,0 9-1,0 7 0,0 8-427,0 6 0,0-1 1,0 6-1,0 2 1,0 1-1,-1-1 1,-3-2-1,-5-2-408,-2-1 1,-1-4-1,0 5 1,-2-4-1,-1-1 1,-2-4 0,2-2-1,1-5 1,2-3-165,-1-3 0,2-5 1,3-10-1,4-5 0,3-5 1,1-4-1,0-2 437,0-1 1,6-3 0,7-3-1,6-4 1,5-3 0,0-4-1,2-4 1,3-7-495,5-4 0,0 2 0,0 1 0,-1 5 0,-1 7 0,-2 6 1,-3 6-1,-4 6-676,-5 5 1,-3 4 1337,-2 0 1,-1 6 0,0 3-18,1 3 0,-1 6-639,1 4 1,-5 3 0,-1 3-1,-2 3 1,-2 1 0,-2 3-1,-1 2-1067,0 1 1319,-5 0 1,2-5-1,-7-1 1,-2 1-1,-4-2 1,-4 0 0,-2-5-545,-1-3 710,-8 1 1,7-10 0,-4 4 0,5-3-1,1 1 1,4 1 0,3-1 0,2-2-148,1-1 0,5-1 0,5-3-3,9-4 0,7-3 0,11-2 0</inkml:trace>
  <inkml:trace contextRef="#ctx0" brushRef="#br0" timeOffset="161">21270 8049 16688,'0'13'0,"0"-1"0,-1 0 0,-2 2 0,-3 3 0,1 2 0,-1 2 0,2-2 0,0 0-278,0 0 0,-4-3 0,4 0 0,-1-3 0,1-4 372,0-1 0,0-6 1,4-2-1,0-7 1,0-4-1,0-1 1,1-2-1,2-3 1,3-2 231,1 0 1,1-5 0,4 4 0,1-4 0,0 1 0,3 2 0,1 4 0,1 4 0,0 2-680,-3 2 1,3 4 0,0 5 0,0 0-1,1 0 1,-1 0 0,0 0-196,-3 0 0,-2 1 0,-3 2 0,-2 3 1,1 0-1,2 3 579,2-2 1,-1-2 0,1-5 0,-1 0 0,0 0 0,1 0 0,-1 0 0,1 0 37,-1 0 1,0-4-1,1-2 1,-2 0-1,-1-4-63,-2-1 0,-5-1 1,-1 0-1,-4 4 1,-7 4-1,-2 3-44,-1 1 0,-5 0 0,-1 0 1,1 1-1,-3 3 0,2 4 0,-1 4 1,1 0 30,0 0 0,2 5 1,5 1-1,2 0 1,4 1-1,1-1 0,0 1 1,1-1-85,1 0 0,8-1 0,2-5 0,3 0 0,2-1 0,-1-2 0,0-4 0,1-1 0,1 0-794,2-1 0,-2-1 690,3-2 195,2 0 0,-5-11 0,3-3 0</inkml:trace>
  <inkml:trace contextRef="#ctx0" brushRef="#br0" timeOffset="162">21791 8086 7901,'7'0'-30,"0"0"1,-3 0 0,4 0 3668,3 0-2266,-4 0 0,-1 2 0,-6 2-1219,0 4 1,0 3 0,0 2 0,0-1 0,0 0 0,0 2 0,-2 1 0,-1 2 0,-1-2-632,2-1 0,0-2 1,2 1-1,-1-1 254,-3 0 1,4-5 0,0-4 0,7-6-1,4-5 366,1-3 1,-2-3-1,1-1 1,2-3-1,1 0 1,0-1-1,0 0 1,1-3 0,3-2-237,1-1 0,-4 6 1,2 2-1,-3 4 0,-2 0 1,0 1-2341,1 0 2433,-6 5 0,4-4 0,-4 4 0</inkml:trace>
  <inkml:trace contextRef="#ctx0" brushRef="#br0" timeOffset="163">22151 8099 8656,'-9'0'599,"2"1"1,2 3 0,2 5 0,2 2-252,1 1 0,1 0 0,2 1 0,1-1 0,0 1 0,0-1 0,0 0 0,1-1-5178,0-2 4083,-4-4 747,5-5 0,-6 6 0,0 1 0</inkml:trace>
  <inkml:trace contextRef="#ctx0" brushRef="#br0" timeOffset="164">22250 7900 10050,'-4'-15'0,"0"3"0,-1 2 0,1 2 684,0 0 1,0 6 0,5 2-1,2 7 1,3 4 0,-1 1-685,1 1 0,3-1 0,-2 1 0</inkml:trace>
  <inkml:trace contextRef="#ctx0" brushRef="#br0" timeOffset="165">22349 8148 13140,'6'7'0,"2"-3"330,3-2 1,3-2 0,1 0 0,1 0 0,-1 0 0,1 0 0,-3-2 0,1 0 0,-3-4 0,0-1-176,0-2 1,-4-2-1,-3-2 1,-2 1 0,-2-1-199,0 1 23,-6 0 1,-1 5 0,-5 3 0,-2 2 0,-1 2 0,-2 0-997,2 0 0,6 0 21,0 0 1,2 6 994,-1 2 0,-3 3 0,4 1 0</inkml:trace>
  <inkml:trace contextRef="#ctx0" brushRef="#br0" timeOffset="166">22709 8074 12053,'-11'1'0,"1"2"0,3 3 2610,2 0 0,0-1-2446,5 3 0,0-4 0,2 4 0,3 2 0,6 0 0,5-2 0,-1-4-184,-2-3 0,0 3 0,1 1 0,1-3 0,1 0 0,0-4 0,-3 0-83,0-3 0,-5 1-60,0 4 0,-4 0 0,3 2 1,0 0-1,-1 4 0,1-1 1,-1 1-539,4-3 1,-3-2 670,1-1 0,1 4 0,3 0 1,0-1-1,1-3 163,-1-4 0,1 1-104,-1-5 0,4 1 0,1-3 0,0 2 0,-1-1 0,2-1 39,1 2 1,-4-2 69,2 6 0,1-4 0,-2 3 0,0 3 1,-3 0-32,0 2 1,-1 6-382,1 2 0,-5 3 1,-1 2-1,-2 0 1,-2 2-1,-2 2 0,-1 0-75,0 0 0,0-3 0,-1 3 1,-3-5-1,-4-2 0,-5-3 1,-3-2-1,-5-1 324,-2 2 0,-2-5 0,0 3 0,0-2 1,2-2-1,1 0 25,1 0 0,6 0 0,-3 0 0</inkml:trace>
  <inkml:trace contextRef="#ctx0" brushRef="#br0" timeOffset="167">6387 9128 7862,'13'-11'-17,"-1"1"0,-1 2 403,-3-1 0,-4 3 0,-9 3 0,-6 6 0,-4 5 1,-2 3-72,-1 2 1,3 3 0,-3 1 0,3-2 0,4 0 0,1 0 0,4 2 0,1-2 0,5-1-258,5-2 0,1 5 0,8-1 0,3-1 0,2-1 0,2-3 0,-2-1 1,-1-2-1,-3 0-262,-1-1 0,-7 4 0,-3-2-122,-3 2 0,-8 1 1,-5 0-1,-9 2 0,-5 1 1,-4 2-135,-2-2 1,5-1 0,-2-3 0,2-2-1,4-2 460,2-1 0,14-8 0,9-4 0</inkml:trace>
  <inkml:trace contextRef="#ctx0" brushRef="#br0" timeOffset="168">6883 8868 9634,'-12'-7'1315,"5"3"1,3 8 0,1 4-1250,-1 3 0,3 7 1,-4 4-1,4 4 1,1 5-1,0 0 0,0 4 1,0-1-1,0 2 1,0-2-1,0 1-536,0-5 1,-4 2-1,-2-5 1,1-2-1,-2-3 1,2-1-1,-2-2 1,0-2-1956,-3-3 2425,5-8 0,-6 5 0,4-4 0</inkml:trace>
  <inkml:trace contextRef="#ctx0" brushRef="#br0" timeOffset="169">6772 9314 7871,'-9'-16'392,"1"-1"1,5-4 0,-1 4 0,3-1 0,1-2-1,0 2 164,0 0 1,1 2 0,3 4-1,5-1 1,2 2 0,1 3 0,0 2-338,1 1 1,5 3-1,1-2 1,0 3-1,-1 1 1,-1 0-1,-1 0 1,0 0 0,-3 0-220,0 0 0,5 5 0,1 2 0</inkml:trace>
  <inkml:trace contextRef="#ctx0" brushRef="#br0" timeOffset="170">7169 9339 7823,'-13'0'665,"1"0"0,-1 0 0,0 0 0,-3 0-104,0 0 0,-1 0 1,5 1-1,0 3 0,-1 3 1,2 2-1,1-1 0,4 2-512,0 1 1,3 0-1,7-3 1,6-4-1,5-3 1,5-1-1,0-1 1,-1-2-216,-1-1 1,-1-1 0,-5 2 0,1-1 136,-1 1 1,-5 7-1,-3 4 1,-4 3-1,-3 2 1,-1 1 0,2 1-1,0 1 1,2-1-1062,0-1 1,2-6 118,2 1 0,3-7 0,5 3 971,0-4 0,6 5 0,2 0 0</inkml:trace>
  <inkml:trace contextRef="#ctx0" brushRef="#br0" timeOffset="171">7491 8930 7846,'-1'-11'0,"-2"1"0,-1 2 1159,0 5 1,4-1 0,0 8 0,0 4-1,0 6 1,0 4-932,0 3 1,0 9 0,0-2 0,0 5 0,0 7 0,0 1 0,-2 2 0,-1-3-1,-1-5-1568,2-6 1,0 0 757,2-8 1,-1-3 0,-2-2 0,-1-2 0,3-1 581,3-1 0,5-5 0,6-2 0</inkml:trace>
  <inkml:trace contextRef="#ctx0" brushRef="#br0" timeOffset="172">7404 9289 8242,'0'-16'331,"0"-1"0,0 1 0,0 3 257,0 1 1,2 5 0,2 3 0,4 3-76,3 1 0,1 0 0,1 0 0,-1 0 0,1 0 0,-1-2 0,0-1 1,1-2-1,-1-1-473,1 1 0,0-1 1,3 4-1,0-4 1,-1 1-1,0-1 1,1 3-41,0 2 0,12 1 0,-2 0 0</inkml:trace>
  <inkml:trace contextRef="#ctx0" brushRef="#br0" timeOffset="173">7813 9364 7790,'-6'1'1052,"3"2"1,6 1-612,5-1 0,4-3 0,3-4 0,3-3 0,0-1 0,2-1 0,-3 0 0,3-1 0,-2 0-524,0 2 0,-2 0 0,-5-5 0,-1 2 0,-3 2 0,0 0 0,-2 0 0,1-2 124,-4-2 1,0 5 0,-4 1 0,-3 2 0,-6 2 0,-4 2 0,-1 2-77,3 3 1,-4 3 0,1 5 0,0 1 0,3-1 0,0 1 0,1 0 0,1 2-89,3 2 1,-2 4 0,4-3-1,1 0 1,-1-1 0,4 0 0,0 0-1,4-1-2102,2-1 1,3-5 2224,5-2 0,6-5 0,1 2 0</inkml:trace>
  <inkml:trace contextRef="#ctx0" brushRef="#br0" timeOffset="174">8186 9389 7790,'5'-7'1093,"-4"0"1,4 5-620,-4 2 0,-1 3 0,0 10 0,0-1 0,0 0 1,1 1-1,3-1 0,5 1-326,2-1 0,1-5 0,1-3 0,-1-3 0,0-1 434,1 0 0,-5 0 0,0 0 0,2 0-616,1 0 1,-3 0 0,1 0 0,0 0-1,4 0 1,2 0 0,1 0 0,-1 0-257,-1 0 1,-1 0-1,0 0 1,3 0-1,0 0 1,-1 0-1,-1-1 1,-2-2-1,1-1 1,-1 1 399,1 2 1,-2 0 0,-2-2-1,0-1 1,0 1 0,2 2 0,2 1-1,0 0 1,4 0-154,4 0 0,-2 0 0,2 0 0,1-2 1,0-1-1,0-1 0,-3 0 0,-1 0 1,-3-1-1,-1-2 0,-2-3 18,1-1 0,-6 3 0,-2 1 1,-1 0-1,-1 1 0,-6 1 214,-8 2 1,-1 2 0,-6 1 0,1 1 0,1 3 0,1 5 0,1 2 0,1 1-302,1 0 0,5 1 1,3-1-1,3 1 1,1-1-1,2-1 1,5-3-1,6-2-226,0-1 1,1-3 0,0 2-1,1-3 1,2-1 0,-2 0 0,-1 0-246,-2 0 1,0 0 0,1 0 0,-1 0 0,-1-1 0,-1-2 452,-2-1 0,0 0 1,5 4-1,-1 0 1,1 0-1,-2-2 1,-2 0-1,0-2 1951,0 1 1574,2 1-1596,2 2-1767,-6 0 1,-2 6-1,-5 2 1,1 2-261,4-2 1,3-1-1,7-4 1,2 1-1,-2-1 1,-1-2-1,-2-1 354,0 0 1,1 0-1,-1 0 210,1 0 0,-5 0 1,0 0-1,2 0 1,1 1-480,1 4 0,2-4 0,1 3 0,3-3 0,0-2 0,1-3 0,1-4 0,0-3 208,-1-2 0,4-1 0,-6-1 0,1-3 0,2-2 0,-2-5 0,1-4 0,0-3 0,2-2 39,-2-2 1,0-5 0,-2-1 0,2 2 0,2 2 0,0 1 0,-1 1 0,0 3-139,-4 4 0,2-2 1,-3 4-1,-2 3 1,-5 6-1,-3 5 1,-1 2 190,2 2 1,-5 5-1,2 8 1,-4 6-1,-5 5 1,-1 6 0,-2 2-359,-2 2 1,-6 1 0,-1 3 0,0 6 0,-1 6 0,1 9 0,0 3 0,2 1 0,0-4-285,4-2 1,-2-7-1,9-4 1,-1-8-1,1-5 1,2-5-1,3-2 1,3-5 209,1-2 1,6-8-1,-2 3 1,3-4-1,1-1 1,-1-1 0,-1-4 274,-2-3 0,0-3 0,5-1 0</inkml:trace>
  <inkml:trace contextRef="#ctx0" brushRef="#br0" timeOffset="175">9612 9203 9169,'-13'-9'1053,"1"1"0,1 4 1,3-4-1,5-1 1,7 2-1,9 3-883,6 3 1,11 1-1,6 0 1,5 0-1,2 0 1,0 0 0,-3 0-171,-2 0 0,-1-6 0,1 0 0</inkml:trace>
  <inkml:trace contextRef="#ctx0" brushRef="#br0" timeOffset="176">10926 9004 7910,'0'-12'960,"0"-1"0,-1 4 0,-2 5 0,-2 9-766,-2 9 1,0 11 0,-3 10 0,1 10 0,-5 11 0,-5 10 0,7-29 0,0-1 0,-1 0 0,0 0 0,0-3 0,-1-1-341,-15 23 0,0-4 0,7-14 0,4-5 0,5-6 1,4-5-1,2-5 0,4-4 0,6-3-21,5-5 0,9-8 0,5-6 1,5-4-1,6-4 0,3-1 0,0-3-76,-3-1 1,1-1 0,-3 2 0,-1 1 0,-1-1 0,-6 0 0,-5 2 0,-4 3 292,-2 3 0,-5 6 0,-2 3 0,-4 3 1,-2 8-1,-4 5 0,-3 5-189,-3 5 0,-1 2 0,-1 1 0,1-2 1,1-1-1,3-1 0,3-1 0,4-2-1472,1-3 1611,6-7 0,0 4 0,7-4 0</inkml:trace>
  <inkml:trace contextRef="#ctx0" brushRef="#br0" timeOffset="177">11249 9475 8611,'-12'0'824,"-1"6"1,1 2-1,1 3 1,1 2 0,3-1-672,2 0 1,-4 1 0,5-1 0,1 1 0,2-1 0,2 0-1,4-1 1,3-2 0,3-5 0,3-3 0,1-1 0,1 0-1,0-1 1,-3-3 0,0-5-454,-1-2 0,-1-1 0,-3 0 1,-3-1-1,-4 1 0,-2-1 216,-4 1 0,0 0 0,-5 1 1,2 1-1,-2 3 0,-1 2 1,-1 2-3156,0 1 3239,5 2 0,7 6 0,7 1 0</inkml:trace>
  <inkml:trace contextRef="#ctx0" brushRef="#br0" timeOffset="178">11720 9017 11024,'0'-13'0,"0"1"0,0-1 370,0 1 1,0 15 0,0 6-1,0 9 1,0 8 0,-1 9 0,-2 8-1,-2 8 1,-2 4 0,-3 3-1,-1-2-1026,-1-2 0,3-10 0,2-7 0,2-5 0,2-5 656,2-2 0,1-3 0,0-9 0</inkml:trace>
  <inkml:trace contextRef="#ctx0" brushRef="#br0" timeOffset="179">12080 9413 9152,'-13'-4'0,"1"0"0,0 1 0,-1 2 491,1 1 1,-2 0 0,-2 0 0,-4 1 0,0 3-1,-1 5 1,-1 2 0,0 1 0,1 1-413,5-1 0,2 5 0,3-1 0,3-1 0,5-1 1,7-3-1,8-3 0,8-4-116,3-2 0,6-4 0,0-2 0,0-3 1,0-2-1,0-2 0,-2-3 0,-1-1 0,-1-3-142,0-3 0,0-2 0,-2-2 76,-2 0 0,2-5 0,-3-3 1,0-4-1,1-5 0,0-2-29,-2 0 0,4 1 0,-2 6 0,1 1 1,-1 3-1,-6 4 0,-4 4 0,-4 5 306,-2 3 0,-2 5 1,-7 4-1,-6 6 1,-3 8-1,-5 8 219,-2 3 1,1 4 0,-2 5 0,4 5 0,0 6 0,0 7 0,4 6 0,2 0-1192,2 0 574,7 2 0,-4-13 1,6 1-1,0-6 1,0-6-1,1-6 0,4-5 187,3-4 0,3-6 0,1-3 0,2-2 0,1-2 0,2 0 1,-1 0-1,1-2 98,-1-2 0,5 2 0,-4-5 0,-1 0 1,1 1-1,-1-1 0,-1 2 0,-1-2 6,-1 0 1,-1 0 0,0-2-1,1 0 1,1 0 0,1-2-1,1-2 1,-1 1 0,-1-1 188,-1 1 1,-1 4 0,0 1-1,1 1 1,-1 4 0,-1 2 0,-3 4-452,-3 4 1,-4 3-1,-1 3 1,0 1-1,0 1 1,0 1-1,0 0 1,-1-1-300,-4-1 0,-1-2 0,-7-4 1,1-2-1,-1 0 0,0-1 1,-3-1-1,-1-2-425,-3-2 0,4-1 1,-4 0 918,3 0 0,-6 0 0,4 0 0</inkml:trace>
  <inkml:trace contextRef="#ctx0" brushRef="#br0" timeOffset="180">14350 9041 8399,'4'-12'0,"0"0"0,-1-1 0,-2 1 423,-1-1 0,0 1 0,0-2 0,0-1 0,-1-2 0,-2 1 0,-3-2 0,-1-1-74,-2-1 0,-2 2 1,-2 6-1,1 0 1,-2 1-1,-1 2 0,-3 8 199,-1 8 1,2 8-490,-3 14 1,4 4 0,-2 7-1,2 3 1,-2 2 0,0 8-1,-1 6 1,0 7-245,8-31 0,-1-1 0,-7 29 0,-1 1 1,-3-8-1,1-5 0,0-8 0,3-7 1,0-7-766,-1-3 0,7-3 0,-1-3 0,6-7 0,1-4 950,0-4 0,-1-6 0,-5-6 0</inkml:trace>
  <inkml:trace contextRef="#ctx0" brushRef="#br0" timeOffset="181">13878 9451 9012,'13'-11'0,"-1"1"0,0 2 786,1-2 0,3-1 1,2-1-1,2-1 1,2 1-1,1 1 0,2 1 1,0 2-1,-1-2 1,1 1-999,0 0 0,-1 0 0,-2 3 0,-3-1 0,0-1 0,-1 0 0,1-1 0,-1 1 212,0 1 0,4-9 0,-2 2 0</inkml:trace>
  <inkml:trace contextRef="#ctx0" brushRef="#br0" timeOffset="182">14461 9252 8329,'-11'13'592,"3"-1"1,-3 0 0,3 1 0,-3 1 0,-2 1 0,1 3-324,-1 1 1,1-4 0,1 2 0,3-4-1,3 0 1,5-2 0,6-3 0,6-4 0,8-2-411,3-2 0,3-2 0,2-2 0,2-4 0,1-3 0,-1-2 0,-4 1 0,-4-2 0,-5-1 26,-4-1 1,-6-5-1,-3 4 1,-2 1-1,-4-1 1,-2 1-1,-4 1 1,-3 1-1,-3 1 1,-1 2 0,-2 3 350,2 4 0,2 3 0,0 1 0,1 0 0,1 1 0,2 3 0,7 4-2020,4 3 0,8-2 0,9-1 1784,6 2 0,8-5 0,-1 1 0</inkml:trace>
  <inkml:trace contextRef="#ctx0" brushRef="#br0" timeOffset="183">14833 9289 7795,'-1'9'438,"-2"-1"316,-1 2 1,-4 1 0,2 1-1,1 0 1,-2 1-162,0-1 1,4 1 0,-1-1-1,3 0 1,1 1-29,0-1 1,0-4 0,0-2 4,0-5 1,0-3 0,0-11-337,0 1 1,0-5-1,1-1 1,2-1 0,2-4-1,2-4 1,4-2-328,4 2 0,0 2 0,6 4 0,1 5 1,3 2-1,3 2 0,0 1 0,1 1-2150,2 2 0,-4 5 2243,6-1 0,0-3 0,5 0 0</inkml:trace>
  <inkml:trace contextRef="#ctx0" brushRef="#br0" timeOffset="184">16346 9289 7774,'7'-19'323,"3"1"0,-5 6 1,2-1-1,1 1 0,1 0 1,-2-1-1,0 1 0,-2-1 240,1 1 0,-2 12 1,-4 7-1,0 8 1,0 6-1,0 3 0,0 4 1,0 0-1,-2-2-787,-2-1 0,3-1 0,-5 0 0,2-4 1,0-3-1,0-3 0,0-2 30,0 1 0,-1-8 1,7-5-1,1-7 0,2-4 316,2-1 0,1-6 0,5-1 1,0-2-1,3 0 0,2-2 1,-1-3-1,3-5-170,-1 0 0,2 3 0,4-1 0,-2 3 0,-1 3 0,-3 2 0,1 6 1,-4 4-1,-1 4-1093,-4 1 1192,-1 2 0,-3 11 0,-3 4 0,-3 6 0,-1 2 1,-1 3-67,-3 1 0,2 6 1,-3 2-186,-1 0 1,4-3 0,-5 1 0,1-3 0,4-3 0,0-2 0,2-4 0,0-4-1168,0 0 1,2-2 1366,2-3 0,3 3 0,5-4 0</inkml:trace>
  <inkml:trace contextRef="#ctx0" brushRef="#br0" timeOffset="185">16942 9314 8313,'12'0'463,"0"-4"1,1 0-1,-1 1 1,1 2 0,0 1-89,4 0 1,-3 0 0,4 0 0,0 0 0,1 1-1,2 2 1,1 1 0,2-1 0,4-2 778,-1-1 0,0 0-1316,-3 0 1,0-1-1,-2-2 1,-4-2 0,-3-1-1,-4-1 1,-1 0 161,-3-2 0,-2-2 0,-5-2 0</inkml:trace>
  <inkml:trace contextRef="#ctx0" brushRef="#br0" timeOffset="186">17177 9153 7869,'-12'-7'774,"-1"3"0,5 3 1,1 2-1,2 3 0,2 4 1,2 5-1,1 3-516,0 5 0,4 2 0,0 2 0,0 0 0,0 0 0,0 0 1,-1-1-1,-2 0 0,-1-2 0,0-3 0,0-1 0,0-3-6486,0-1 6228,0-7 0,6 4 0,1-4 0</inkml:trace>
  <inkml:trace contextRef="#ctx0" brushRef="#br0" timeOffset="187">17773 9004 7850,'1'-7'2944,"3"3"-2368,4 3 1,-2 6 0,-2 3-1,-3 4 1,-1 1 0,0 4 0,0 3-1,0 5-219,0 4 0,0-1-411,0 5 1,-4 1 0,-1 5 0,-1-1 0,1-3 0,1-3-1130,-2-5 1,5-2 680,-3-4 0,2-3 502,2-6 0,11 0 0,3 1 0</inkml:trace>
  <inkml:trace contextRef="#ctx0" brushRef="#br0" timeOffset="188">18343 9376 8411,'-7'0'6651,"6"6"-6651,5 2 0,6 3 0,-4 1 0</inkml:trace>
  <inkml:trace contextRef="#ctx0" brushRef="#br0" timeOffset="189">12638 10356 8121,'4'-8'0,"2"1"540,1 1 1,-3 2 0,3 6-1,-1 2 1,0 4 0,-1 3-1,-2 1 1,-1 1 0,-2-1-372,0 1 1,0 0 0,0 3 0,0 1 0,0 1 0,0 0 0,0-1 0,0 1 0,0 1 0,1 2 0,2-1 0,1 2 0,-1 3-103,-2 4 0,3 3 0,2 5 0,-1 2 0,2 1 0,-1 2 0,-1 1 1,-1 0-1,0-2 0,0-1 0,1-1 18,0-4 1,-4 4 0,4 4-1,-4 1 1,-1 3 0,0 2-1,0 4 1,0 0 0,0 0 0,0-2-38,0-2 0,0-3 5,0-1 0,0 1 1,1 3-1,2 2 1,1 3-1,-1 3 116,-2-1 1,4 2-102,-1-8 0,0 2 0,-4-7 0,0 5 0,0 2 0,0 5 0,0 1-36,0 1 1,0 3 0,-2-8 0,-2-2-1,-3-1-333,1-1 0,-4 1 54,6 3 0,-2 2-1471,2 6 1498,3 0-17,-5-5 216,6-2 0,-4-7 0,0-1 1,1 0-1,2 2 0,-1 5 56,-2 2 1,3 1 0,-5 1-1,2-4 1,-1-2 0,-1-1-1,-1 0 1,0-3-80,-2 0 0,2 5 0,-1 2 1,-2 1-1,-1 4 0,0-2 1,1-3-1,2-7-655,-2-4 0,4 3 1,-3-2 571,0 4 1,2-3-1,0 3 1,0 2 0,1 0-1,0 0 279,-1-2 0,4-5 0,-3-2 0,2-2 0,-1 0 1,-1 2-1,-1 2 0,2 3 507,-1 1 0,-3 5-652,0-4 1,0 4 0,-1-9 0,2 0 0,-2-1 0,-1-2 0,-1 2 2,-1 1 1,5 1 0,0 5-1,0 0 1,-1-1 0,2-1-1,2-1 1,1-4 0,0-3-108,-1-4 0,0 0 0,2 4 1,-1 2-1,1 1 0,1 1 1,-1 0 221,-1 3 1,-2 0-1,3 0 1,-1-5 0,0-2-1,-1-2 1,-2 0-1,-2 2-236,1 0 1,4 0 0,-4 0 0,0 3 0,1 0-1,1 1 1,2-2 0,0 0-93,1-7 1,2 3-1,1-7 1,0 2-1,-2-1 1,0 0-1,-3-2 1,3 2 364,0 0 0,2-1 0,0 5 1,0-1-1,0 0 0,0 0 1,0-1-1,0-1-15,0 0 1,0-5 0,-1 1-1,-2-3 1,-1-1 0,1 0 0,2 0-1,1-2-417,0-2 0,0 2 1,0-2-1,0 2 0,0 2 1,1 0-1,2 0 0,1-1 254,-1 1 1,-2-4 0,1 0 0,0-1 0,3 1 0,-3 0 0,0-1 0,-2 1 59,0 0 1,0-5 0,0 3 0,-2 1 0,0-2 0,-3-1 0,3-1 0,0-1-210,2 1 1,0-2 0,-1 3-1,-2-2 1,-1 0 0,1 1-1,2 0 1,1-3 60,0 0 0,0-1 0,0 1 0,-1-1 0,-2 0 1,-1 1-1,1-1 211,2 1 1,1-1 0,0 0 0,-2 1-108,-2-1 0,3 1 0,-5-1 0</inkml:trace>
  <inkml:trace contextRef="#ctx0" brushRef="#br0" timeOffset="190">18914 8905 9023,'0'-13'1596,"0"8"1,0 5-971,0 7 1,1 9 0,2 5-431,1 2 0,1 5 0,-1 4 0,3 5-456,0 2 1,3 3 0,-5 0 0,1-4 91,-1-3 1,5-5 0,-3-7-1,1-2 1,-1-4 0,0-5-1,-1-2 1,0-3 0,1-2 0,3-2-1,1-3 1,1-4 0,-1-5-1,-1-2 25,-2-1 0,-1-2 0,3-1 0,-3-2 0,-2 2 0,-1 0 0,1 0 428,-1-2 1,-2 6-1,-4 9 1,-4 6 0,1 7-1,-2 5-458,0 4 0,4 0 79,-1 5 1,1 0 0,0-2 0,-1-2 0,2-4 0,2-4-132,4 0 0,-2-2 251,7-3 1,-1 2 0,4-6-1,1-3 1,-1-2 0,1-6 62,-1-4 1,0 0 0,2-8-1,1-1 1,2 0 0,-1-5 0,1-4-1,1-3-20,1-2 1,0-2-1,2-1 1,-3 0-1,-1 1 1,-1 3 0,-2 2-1,-3 4-122,-3 2 0,-5-3 1,1 9-1,-3 0 1,-1 2-1,0 3 1,0 2-283,0 0 0,-1 5 0,-2 4 0,-1 6 0,1 5 335,2 3 0,1 7 0,0 1 0</inkml:trace>
  <inkml:trace contextRef="#ctx0" brushRef="#br0" timeOffset="191">19496 9165 8677,'-5'0'941,"4"-1"0,5-2 0,3-1 1,4 1 177,4 2 0,-1-3-1052,2 0 1,2-5-1,-1 4 1,-1-1 0,1-1-1,-1 2 1,-1-2 0,-2 0-132,-5-2 1,-4 3-1,-8 2 1,-4 3-1,-3 1 1,-2 0-1,1 1 1,0 3 0,-1 4 1,1 3 0,-3 6 0,1 1 0,3 1 1,0 2-1,1-1 0,2 0 0,4-2 1,2-3-473,2-1 1,0-2 471,0 0 0,2-1 0,2-1 1,4-3-1,3 0 0,1-2 0,2 1 1,1-2-958,2 1 1,5-3 0,-1 2 1018,2-3 0,7-1 0,2 0 0</inkml:trace>
  <inkml:trace contextRef="#ctx0" brushRef="#br0" timeOffset="192">20327 8706 8350,'0'-12'657,"2"1"0,1 4 0,1 9 0,-2 9-251,0 8 0,-2 7 0,0 6 1,0 5-1,0 3 0,-2 1 1,-3 2-343,-7 1 0,-1-1-242,-3 6 1,-2-7 0,1 3 0,2-6-1,3-6 1,2-4 0,3-4 0,2-5 4,2-3 0,1-3 1,4-3-1,2-5 1,3-6 134,0-6 1,8-7 0,-3-3 0,2-4 0,1 0 0,-1 0 0,1 1 0,-1 1 0,1 2 119,-1 5 0,-4 0 167,-2 6 1,-5 3 0,1 6 88,-3 4 1,-1 3-355,0 2 0,-1 0 0,-2 2 1,-3 2-1,1-2 0,-1 0-295,4 2 1,-4-3-169,2 2 1,0-2-1,4-2 1,1 1-1,3-1 1,5-1-1,2-3 479,1-3 0,6 1 0,1 1 0</inkml:trace>
  <inkml:trace contextRef="#ctx0" brushRef="#br0" timeOffset="193">20625 9289 8238,'0'-12'562,"0"4"0,-1 1 0,-3 1-107,-5 4 1,-2 0 0,-1 4 0,-1 0 0,0 4-1,-2 1 1,-2 2 0,2 2 0,1 2 666,2-1-783,5 1-113,1-1-487,6-5 1,2 3 0,2-6-1,4-2 1,3 0 174,1-2 1,1-4 0,-1-2-1,1-1 1,-1-1 0,-1 0-1,-1 1 228,-2 1 0,-4-2 1,3 5-237,-1 5 0,-2 3 0,-4 9 0,0 1 0,0 2 1,0-2-702,0-1 1,5-2 0,3 0 0,3-1-2758,2-2 3552,-6-4 0,4-5 0,-4 0 0</inkml:trace>
  <inkml:trace contextRef="#ctx0" brushRef="#br0" timeOffset="194">20811 9265 7995,'0'-7'1432,"0"12"0,-4 8 0,-2 7 1,1-3-1434,-1-3 0,1-2 0,2 0 0,-1 1 0,1-1 1,2 1-1,2-2-302,3-3 0,-1-3 1,5-5-1,2 0 1,1-1-1,2-3 1,-1-3-1,-1-1 0,-1-1 8,-2 0 0,-1 2 0,2 0 0,0 2 511,0 2 1,-2 3 0,1 3-1,2 2 1,1 1 0,2-1 0,-1-2-143,0-2 0,5-1 0,-1 0 0,0 0 0,-3 0 0,0 0 0,-1 0 0,1 0 44,-1 0 0,0-4 1,1-1-1,-2-2 1,-2-2-1,-2 1 233,-1 0 0,-2 4 0,-5-3 0,-4 1-249,-3 4 1,1 0 0,-1 4 0,-2 2 0,1 4-1,-1 3 1,3 1-230,2 1 0,1-1 1,4 1-1,1-2 1,3-2-1,4-2 1,5 0-1,3-1-4439,5-1 4566,2 5 0,8-9 0,0 5 0</inkml:trace>
  <inkml:trace contextRef="#ctx0" brushRef="#br0" timeOffset="195">21816 9066 8066,'1'-8'698,"3"1"1,5 1 0,3 4-513,4 0 1,0 2-1,4 0 1,2 0-1,2 2 1,-1 2-1,-1 3 1,-4 1-1,-3 0 1,-5 2-1,-3 2-141,-4 5 1,-5-3 0,-5 4 0,-6-2 0,-5 2-1,-6 0 1,-1 0 0,-1-3 251,3-1 1,2-2-1,0 1 1,5-2 0,4-2-1,3-1 1,5 2 0,3 1-255,1 2 0,7-1 0,5 0 1,7 1-1,6-1 0,4-1 1,4-1-1,2-3-1934,-2-2 1,2 4 1890,-1-5 0,1 5 0,3-2 0</inkml:trace>
  <inkml:trace contextRef="#ctx0" brushRef="#br0" timeOffset="196">22870 9128 8034,'-6'-11'475,"-2"3"1,-4 4 0,-3 1 0,-3 0-193,-2-1 0,4 0 0,-5 4 1,0 0-1,1 1 0,1 3 1,-1 5-1,4 2 0,1 1 0,4 2 1,1 2-351,3 5 1,1-2 0,6 1 0,0-1 0,2-1-1,1 0 1,2-2 0,2 1-3358,3-1 3424,1 1 0,7-5 0,1 1 0</inkml:trace>
  <inkml:trace contextRef="#ctx0" brushRef="#br0" timeOffset="197">22969 9252 8081,'-5'-7'672,"-2"2"1,-6 5 0,0 0 0,-3 1 0,0 2-316,1 1 1,1 6 0,2-2 0,-1 3 0,2 1 0,3 1 48,4-1 0,4-4 0,4-1-364,4-1 1,3-2 0,2-4-1,-1 0 1,0 0 0,2 0-537,3 0 1,-4-4-1,4 0 1,-3 1-11,-2 2 0,-5 2 0,-3 3 0,-4 4 0,-3 3 531,-1 2 1,0-5 0,4 0 0,2 2 0,2 0 0,4-2 397,3-4 1,5-3 0,1-1-1,-2 0 1,0-1 0,0-2-1,2-2 1,0-2-327,0-3 1,-3-1 0,4-1 0,-1-1 0,-1 1 0,-1 0 0,-1 1 0,-1 1-113,-1 2 1,-4 5 0,-1-3 0,0 2 0,-1 1-1,-1 5 1,-2 5 0,-2 4 0,-1 1-225,0 1 0,-1-1 1,-2 0-1,-1 1 0,1-1 195,2 1 0,1-5 1,1-1-1,3-2 0,5-1 1,2 1-1,1-1-125,0-2 0,1 1 1,-1 0-1,1 1 0,-1-1 1,0-2-1,1-1 0,-1 0 1,1-1-1,-1-2 145,0-1 0,2-6 0,1 3 0,2-1 0,-1 0 0,2-2 0,2 1 0,0-1 0,0 2 139,-2-2 0,-2 0 1,-5 1-1,-1 0 1,-3 0-1,-3-1 360,-6 2 0,-3-2-369,-8 6 0,0 0 1,-2 4-1,-2 0 0,2 0 1,0 1 188,-2 3 0,3 3-383,-2 6 0,2 1 0,3 1 0,1 1 0,3 1 1,2-1-1,2 1-69,2-2 0,1-1 1,1-3-1,3-2 1,5-2-1,2-1 1,1-3 192,0-2 1,1-1-1,1 0 1,1 0 0,3-1-1,1-2 1,2-3-1,-1 1 1,1-2 88,1 0 1,1 0 0,1-2-1,-2 0 1,-3 1 0,1 0 0,-3 1 362,1 1 0,-1 2 0,-5 4 1,-1 2-1,-2 2-369,-5 4 0,-3 3 0,-1 1 0,0 1 0,0-1 1,0 1-1,0-1-331,0 0 1,-1 1-1,-3-1 1,-3 1-1,-2-1 1,1-1-1,-1-1 1,-4-3-505,-3-2 0,0 3 0,-3-4 0,1-1 0,3-1 714,1-2 0,2 0 0,-1 0 0</inkml:trace>
  <inkml:trace contextRef="#ctx0" brushRef="#br0" timeOffset="198">24371 9227 11180,'0'13'-3073,"0"-1"3073,0 1 0,5-1 0,2 0 0</inkml:trace>
  <inkml:trace contextRef="#ctx0" brushRef="#br0" timeOffset="199">24333 9525 9320,'-1'6'0,"2"0"0</inkml:trace>
  <inkml:trace contextRef="#ctx0" brushRef="#br0" timeOffset="200">955 10430 8316,'1'-12'0,"2"0"0,3 1 0,-1 1 501,1 2 0,-2-1 1,-3-2-1,2 2 1,1 0-1,-1 0-311,-2-2 1,-5 2-1,-1 3 1,-2-1-1,-3 1 1,-1 1 0,-1 2-139,-1 2 0,1 1 0,-2 1 0,-1 3 0,-3 6 0,0 5 0,0 7 0,3 5 0,1 5-63,2 0 1,1 4 0,1-3 0,3 1 0,2-1 0,2-4 0,3-4 0,4-3 0,6-3-385,5-1 1,-1-3-1,4-5 1,-1-3-1,3-2 1,0-2 0,1-1 394,1-2 0,-4-11 0,0-3 0</inkml:trace>
  <inkml:trace contextRef="#ctx0" brushRef="#br0" timeOffset="201">1191 10505 7918,'-13'4'342,"1"0"1,-1 2-1,0-2 1,-3 4 0,-1 3-1,-1 3 1,0 1 0,1 1-97,-1 0 1,9-1 0,-4 0 0,4 1 0,2 0 0,4-3 0,6-2-1,5-2 1,4-5-311,5-3 1,-2-2 0,6-3 0,1-5-1,0-2 1,0-1 0,-3 0 0,-1-1 0,-3 2-1,-2 2 1,-4 2 61,0 1 0,-8-2 0,-1 4 0,-7 2 1,-3 5-1,1 5 0,0 3 195,0 2 1,-1-1 0,1 1 0,2-1 0,1 0 0,3 1 0,2-1 0,2 1-623,4-1 0,1-5 0,7-3 270,-1-3 0,1-1 0,0-1 0,3-3 0,0-3-72,-1 0 0,-1-4 254,-2 3 0,1-3 1,-1-2-1,1 1 1,-1 0-1,0-1 0,1 1 154,-1-1 0,5 1 1,-1 0-1,-1 1 1,-1 1-1,-1 3 1,-2 0 155,-3 0 0,3 5 1,-4-1-1,0 6 0,-3 5-378,-3 3 1,-1 1 0,0 1-1,0-1 1,-1 0 0,-2 1-242,-1-1 1,-1 1 0,2-1 201,-1 0 1,-5 2-1,4 0 1,-1 0 0,1-3 193,2 0 1,3-2-1,6 0 1,6-7-1,6-4 1,3-7-5,-1-2 0,1-1 0,4 0 0,-2-1 0,-1 1 0,-1-1 0,1 1 1,0 0-226,-1-1 0,1 2 0,-6 2 0,-1 0 0,-1 1 0,-3 0 1,-1 1 291,-2 1 0,-7-2 0,-1 4 0,-8 1-23,-7 2 1,1 1 0,-4 1 0,2 3 0,-1 3 0,2 1 0,1 1-86,2 0 1,1 2 0,3 2 0,3-1 0,5 1 0,6-1 0,5 2 0,4 0-173,0-2 1,3 3 0,0-7 0,0 2-1,1-2 1,-1-4 0,2-2 0,-3-2-1019,1 0 1,0 0 0,-3-2 0,3-2 1124,2-4 0,0-8 0,5-4 0</inkml:trace>
  <inkml:trace contextRef="#ctx0" brushRef="#br0" timeOffset="202">2096 10579 7959,'6'-12'418,"0"5"0,7 1 0,-1 2 0,1 0 0,-2 0 1,-2 0-1,-2-2 974,-1-1 0,2 3-1176,-4-4 0,2 0 1,-4-5-1,4 1 1,-1-2-1,2-1 1,0-3-1,3-1-10,1-3 1,1 2 0,1 1 0,-1 1 0,-1 3 0,-1 3-186,-2 3 0,-5 7 1,1 10-1,-3 7 0,-2 6 1,-3 2-1,-5 5 1,-2 2-299,-1 5 1,0-1 0,-1-1 0,1-4 0,1-3-1,1-2 1,3-4 0,2-2-2048,2 0 1785,2-4 1,2 2 0,3-7 0,6-5 538,5-3 0,-1-12 0,4-3 0</inkml:trace>
  <inkml:trace contextRef="#ctx0" brushRef="#br0" timeOffset="203">2567 10468 7767,'-7'1'4028,"3"3"0,4-1-4603,4 5 0,-2-4 1,2 5 574,-3 0 0,5 2 0,1 2 0</inkml:trace>
  <inkml:trace contextRef="#ctx0" brushRef="#br0" timeOffset="204">2555 10629 8360,'-13'0'1423,"1"0"1,4 0 0,1 1-1,0 2 632,0 1-2055,4 0 0,-2 2 0,5 1 0</inkml:trace>
  <inkml:trace contextRef="#ctx0" brushRef="#br0" timeOffset="205">3597 10257 7838,'0'-13'703,"-4"1"0,-1 0 1,3 2-1,0 7-368,2 11 1,2 14-1,0 12 1,4 1-1,-1 3 1,2-1-1,-1-1 1,-1-3-1,-2-4-784,-2-3 1,-1-3 0,0-2 0,0-5 203,0-2 1,0-8 187,0-6 0,0-6 0,2-8 1,2-2-1,3-5 0,3-2 1,1-2-1,2-1-104,1-3 1,1-3 0,0-5 0,2 0 0,-2 1 0,-1 3 0,-2 5 0,1 6 0,-1 6 479,1 2-166,-1 2 1,-1 10 0,-3 8 0,-4 7-1,-1 9 1,0 7-68,1 9 0,0-1-200,-4 4 0,0 2 1,0-3-1,0-3 1,0-5-1,2-5 1,0-5-1250,2-2 1237,6-4 1,-7-8-1,4 1 1,0-1 125,-1-1 0,-3 4 0,3-4 0</inkml:trace>
  <inkml:trace contextRef="#ctx0" brushRef="#br0" timeOffset="206">4130 10468 9975,'-1'0'792,"3"0"0,15-2 1,4-1-1,3-1 1,5 0-1,4 0 1,3-1-1,3-1-1183,2 1 0,-4-5 1,1 3-1,-8-1 1,-5-1-1,-5 1 391,-3 1 0,-9-4 0,-2 4 0</inkml:trace>
  <inkml:trace contextRef="#ctx0" brushRef="#br0" timeOffset="207">4341 10306 7865,'-8'-4'713,"-1"0"0,7-1 0,-4 2 0,1-1 74,-4 1 1,4 3-1,-1 3 1,2 2-1,0 2 1,0 4-1,0 3 1,0 4-1042,1 1 0,1 0 0,2 3 0,0-1 0,0 0 0,0-1 0,0 0 0,2-1 0,1-1 0,1 0-1066,-2-3 1,4-5 0,-1-2-649,2 2 1968,-4-5 0,8 6 0,-4-4 0</inkml:trace>
  <inkml:trace contextRef="#ctx0" brushRef="#br0" timeOffset="208">4688 10207 7874,'-7'-1'2999,"3"-3"-2385,3-5 1,1 5-1,0 4 1,0 7 0,0 6-1,0 3 1,0 5 0,0 4-744,0 3 1,0 0 0,-2 5 0,0 0 0,-4 0 0,1-1 0,-1-3 0,2-4 0,0-5 0,0-2 128,1-3 0,7-1 0,3-1 0</inkml:trace>
  <inkml:trace contextRef="#ctx0" brushRef="#br0" timeOffset="209">5581 10406 9312,'-4'-6'0,"0"6"0,0 7 0,0 4 448,-1 1 1,-3 5 0,4 1-1,1 0 1,2 1 0,1-1-1,0 0 1,1-3 0,3-3-291,5-3 0,2 0 0,2-5 0,4-1 0,4-3 0,2-3 0,2-2-378,0-2 0,-1-1 0,0-5 0,-2 1 0,-3 1 0,-1 1 0,-3 3 0,-1 2-78,-1 2 0,-7 3 236,-1 4 0,-4-1 0,-1 5 0,-1 2 0,-4 1 1,-3 1-137,-3 1 1,-1-2 56,-1-3 1,1 2 0,-1-6 0,0 0 0,-2 0 0,-3 0 0,0-1-441,0-2 581,1-1 0,-1-5 0,-1-2 0</inkml:trace>
  <inkml:trace contextRef="#ctx0" brushRef="#br0" timeOffset="210">5643 10145 7955,'1'-7'2464,"4"3"0,1 3-2464,7 1 0,10 5 0,3 2 0</inkml:trace>
  <inkml:trace contextRef="#ctx0" brushRef="#br0" timeOffset="211">6858 10567 8331,'13'-13'0,"-2"1"0,-1 0 0,-2-1 0,0 1 686,-1-1 0,3 8 0,-8 5 0,-2 8 0,-4 7 0,-1 7-565,-1 6 1,1 4 0,2 5-1,-1 3 1,0 2 0,0 5-1,-1 0 1,3 0 0,-1-3-292,-1-3 0,2-9 1,-2-6-1,3-5 1,0-4-1,-2-5 1,-1-5 156,1-6 0,1-4 0,2-10 1,0-2-1,0-5 0,0-3 0,2-7 1,1-5-1,2-5 62,2-5 1,1 3 0,5-7 0,0 0 0,3 1 0,2-1 0,-1 0 0,1 3 0,-1 3-99,1 4 1,0 5 0,4 10 0,-3 4 0,0 5 0,-1 5 0,0 6-1,-3 2 25,-1 2 1,-1 0 0,-2 3 0,-3 4-1,-4 7 1,-3 2 0,-1 5 0,0 1-1,-1 6-89,-3 2 0,-3-1 0,-5 3 0,-2-2 0,-1-4 0,-3-3 0,0-3 0,0-2-48,3-3 0,1-1-134,2-2 1,-1-1 0,2-1 12,3-2 1,5-7 281,11-1 0,6-5 0,11-8 0</inkml:trace>
  <inkml:trace contextRef="#ctx0" brushRef="#br0" timeOffset="212">7417 10492 8166,'6'2'918,"-1"2"1,-4 6 0,-1 3 0,0 4 0,0-1 23,0 2 0,-4-4-774,0 3 0,0 1 1,4-2-1,0-1-59,0-1 1,0-4 0,0-6-160,0-8 1,0-10-1,1-3 1,2 1-1,2-1 1,2-1-1,3-1 1,-1-2-1,1 1-143,-2-1 1,1 5 0,3-4 0,2 2 0,1 3 0,3 1 0,1 3 192,3 3 0,7-3 0,3 4 0</inkml:trace>
  <inkml:trace contextRef="#ctx0" brushRef="#br0" timeOffset="213">7900 10505 7912,'-12'12'555,"5"-4"0,3 1 0,1-1 0,0 0 1,-1 1-1,0 2 822,-1 4 0,2-2 1,-4 4-1556,1-3 0,2-2 1,3 1-1,-2-1 1,-1 0-1,1 1-996,2-1 1,1-4 0,1-1 1173,3-1 0,3-7 0,6-6 0</inkml:trace>
  <inkml:trace contextRef="#ctx0" brushRef="#br0" timeOffset="214">7863 10220 8011,'0'-13'0,"-1"2"2123,-3 3 0,2-3-1600,-2 3 0,3 3 0,2 4 0,2 5 0,1 3 0,0 3-523,2 1 0,0 7 0,7 1 0</inkml:trace>
  <inkml:trace contextRef="#ctx0" brushRef="#br0" timeOffset="215">8049 10505 7929,'0'8'619,"0"0"0,-1-1 1,-2 3-1,-1-2 310,1 2 1,-1-1 0,4 0-1,5-5 1,5-3-754,3-1 1,-5 0 0,0-1 0,2-2-1,-1-2 1,1-1 0,-2 1-970,2 2 1,1-3 401,1 2 1,-3 0 0,-1 4-1,2 0 1,1 0 157,1 0 1,-4 0-1,-1 1 1,0 2-1,0 1 1,3-1-1,1-2 328,1-1 0,0 0 9,1 0 0,-5 0 0,0 0 0,1 2 0,-1 1 0,0 1 0,2-2 1,1 0-1,1-1 0,1 2 0,0 1-73,4-1 0,-3-2 0,4-1 0,-2 0 0,2 0 0,1 0 0,3 0 0,0-1 1,0-2-1,-1-2 0,1-1 0,0-1 115,-1 0 0,1 3 0,-4-3 0,0 0 0,0 2 0,-5-2 392,-3 0-550,-4-1 0,-6 0 1,-2 1-1,-2 1 0,-4 3 1,-3 1-1,-2-1 39,1-1 0,-4 0 0,-2 4 1,0 0-1,-2 0 0,1 1 0,0 3 1,2 4 44,5 3 0,4 3 0,-2 1 0,3 3 0,2 0 0,3 1 0,5-1 0,5 2 0,5-2-407,3-1 0,2-1 0,4-7 0,-1-2 0,1-1 1,1-4-1,2 0 0,-2-2-41,-2 0 0,3-2 1,-5 0-1,2-4 0,-2-1 1,-1-1-1,-2 0 0,1-1-1189,-1 0 1565,6 3 0,-8-5 0,4 4 0</inkml:trace>
  <inkml:trace contextRef="#ctx0" brushRef="#br0" timeOffset="216">9178 10629 15967,'1'7'-534,"3"-3"534,5-3 0,2-1 0,1 0 0</inkml:trace>
  <inkml:trace contextRef="#ctx0" brushRef="#br0" timeOffset="217">9178 10604 7931,'7'1'2106,"-3"4"-1543,-3 3 1,-1 3 0,-1 1-1,-2 1 1,-1 0 0,0 4 0,-2 4-1,-2 2 1,-4 3 0,-5 3-1022,-4 4 1,-2 3 0,-1 0 457,4-3 0,-9-3 0,3-5 0</inkml:trace>
  <inkml:trace contextRef="#ctx0" brushRef="#br0" timeOffset="218">9736 10480 9307,'8'-6'0,"0"-2"0,2-3 0,1 0 1076,1 3 0,-1 4 1,-2 8-1,-5 4 0,-3 3-949,-1 2 0,0 0 1,-1 3-1,-2 1 1,-2 1-1,-2 2 1,-3-2-1,-1-1 1,-1-1-1,-1-3-692,1 0 0,4-5 0,2-1 0,5-3 0,6-4 0,6-4 361,6-3 1,1-1 0,4-5 0,-2 0 0,2-3 0,0 0 0,1-1 0,-4-1 0,-1-1 185,-3 0 0,-1-2 1,-3 7 75,-3 3 1,-3 13 0,-5 2 0,0 7 0,-1 4 0,-2 3 0,-2 1 0,-1 2-232,1-2 1,-3 1 0,3-5 0,3 1 0,0-1 0,2-1 0,0-1 0,2-2 172,2-3 0,3 3 0,5-4 0</inkml:trace>
  <inkml:trace contextRef="#ctx0" brushRef="#br0" timeOffset="219">10120 10592 8977,'-12'0'0,"0"0"0,-1 1 671,1 3 0,1-1 1,1 4-1,3 0 1,2 0-1,2 2-525,1 2 1,4 2 0,3-2 0,6-2-1,6-2 1,2-1 0,3-4-315,2 0 0,-1-4 0,-1 0 0,-1-4 0,0-1 1,-2-2-1,-4-2 0,-5-2 0,-8 1 0,-4-1-94,-7 1 0,-2 4 413,-1-1 1,0 5 0,-1-3 0,-1 2 0,-1 2 0,-1 2-1,0 1-2104,3 0 1953,6 0 0,1 0 0,6 0 0</inkml:trace>
  <inkml:trace contextRef="#ctx0" brushRef="#br0" timeOffset="220">10616 10145 7999,'0'-12'1305,"-1"5"0,-2 4 0,-1 6-1143,1 5 0,-2 13 0,-1 6 1,1 6-1,-2 7 0,1 3 0,0 5 1,0 2-1,-1 0 0,0-6 1,-2-4-1,-1-5-1555,2-2 1,-2 1 1392,6-10 0,-6 4 0,3-9 0</inkml:trace>
  <inkml:trace contextRef="#ctx0" brushRef="#br0" timeOffset="221">10381 10517 7901,'-6'-7'598,"5"0"1,-2 5 0,6-2 0,5 1-1,5 1 669,3 2-1247,3 0 1,6-1-1,0-2 1,0-1-1,0 0 1,-1-2 0,3-2-1,0-3-20,2-1 0,0-1 0,-4 1 0</inkml:trace>
  <inkml:trace contextRef="#ctx0" brushRef="#br0" timeOffset="222">10926 10108 8306,'-12'0'2470,"1"1"-2149,3 3 1,-2 9 0,5 9 0,-2 7 0,-3 9-1,-1 9 1,-3 6 0,-1-2 0,-1-5-156,0-4 1,4-9-1,4-4 1,2-4 0,2-5-1,0-3-653,1-3 0,7-8 0,5-1 0,2-5 0,1-5 0,0-3 0,1-1 494,-1 0 1,1-2 0,-1 3 0,0-2-164,1 2 1,-6 4-1,-3 9 1,-3 7 0,-2 3-1,-2 0 1,-2-1 0,-1-2-265,1 0 1,0 1-1,5-1 1,0 1 0,0-1-1,2-1-1237,2-3 1657,-3-2 0,16-6 0,-3 0 0</inkml:trace>
  <inkml:trace contextRef="#ctx0" brushRef="#br0" timeOffset="223">11088 10542 8404,'0'12'858,"0"-3"1,0-1 0,-2 2 0,0 1-448,-3 1 0,0 0 0,2 1 1,-1-1-2221,1 1-846,2-6 2655,1-2 0,0-5 0,0 0 0</inkml:trace>
  <inkml:trace contextRef="#ctx0" brushRef="#br0" timeOffset="224">11125 10455 9117,'0'-12'601,"0"-1"0,0 1 0,1 1 0,2 1 0,3 3 1,0 3-2186,4 6 1584,1 3 0,2 8 0,-1-1 0</inkml:trace>
  <inkml:trace contextRef="#ctx0" brushRef="#br0" timeOffset="225">11261 10530 7867,'6'6'608,"-5"1"0,3-2 675,-2 3 1,-2-1 0,0 1-1148,0 2 0,1-5 1,3-2-1,5-5 1,0-3-1,1-1-200,-2 1 0,0-3 1,5 2-1,-1 1 0,1-1 1,-1 3 23,0 2 1,-1 2 0,-2 4 0,-5 3 0,-3 3 0,-1 1-376,0 1 0,0-1 1,-1-1 414,-3-3 0,2 9 0,-3-3 0</inkml:trace>
  <inkml:trace contextRef="#ctx0" brushRef="#br0" timeOffset="226">11621 10567 8095,'-6'-7'845,"-2"3"0,-3 2 1,-1 4-480,-1 2 1,1-1 0,1 5 0,1 0 0,3 0 0,2 1-1,4-1-414,3-1 0,5-2 0,6-5 0,-1 0 0,0 0 0,1 0 0,-1-1 805,1-3 1,-1 1 0,0-4-727,1 2 0,-6 2 0,-3 7 0,-3 4 0,-1 3 0,0 3 0,0 3 0,0 3-536,0 4 1,0 6-1,-1 5 1,-3 3 0,-5 4-1,-2-3 1,-2 0-1,-3-3 1,-1-3 698,-3-4 1,-2-4 0,-5-3-1,-4-3 1,0-1 0,-4-3-1,-1-1 1,-1-3 609,0-3 1,2-2-1,5-6 1,5 0 0,3 0-1,4-2 1,6-3-740,6-8 0,8 0 0,5-8 0,7-1 0,5-2 1,7 1-1,7 1 0,7 3-1535,6 1 1,3 1 0,3 5-1,5 1 1470,4 3 0,-2 2 0,8 6 0</inkml:trace>
  <inkml:trace contextRef="#ctx0" brushRef="#br0" timeOffset="227">3584 11423 7776,'13'-31'491,"-1"6"0,-4 6 1,1 7-1,-2 3 0,-5 9 1,-7 14 1146,-9 11 1,-3 14 0,-6 10-1651,-3 8 1,-6 3-1,16-27 1,0 1-1,-1 1 1,0 1-1,-2 3 1,1-1-1,0-1 1,0-1-1,2-3 1,0-1 5,-10 23 1,5-15 0,13-8 0,5-9 0,9-7 0,12-8 0,13-8 0,14-7 0,7-5 17,6-5 1,-2-6 0,1-6 0,-1 0 0,1 0 0,1 1 0,-2 5-1,-3 5 1,-8 5 222,-8 5 0,-11 3-336,-9 5 1,-5 7 0,-3 5 0,-8 9 0,-8 5 0,-12 4-657,-11 2 1,-5-1 543,-10 3 1,3-5 0,-2-7 0,1-3 0,3-1 0,3-4-8,4-5 1,4-2 457,9-3 0,2-2 0,7 0 0,2-4 0,7-8 0,4-4 37,7-2 1,7-5-1,5 3 1,2-1-1,3-3 1,2-2-1,2-1 1,1 1-1448,-1-1 1,-1 1 0,-6 4 1171,-2 3 0,-3 3 0,-6 2 0</inkml:trace>
  <inkml:trace contextRef="#ctx0" brushRef="#br0" timeOffset="228">3237 11745 8213,'18'-19'0,"4"2"0,6 3 632,5 2 1,8 0 0,4-1 0,2 1 0,2-1 0,-3 0 0,3-3 0,-3 1 0,3 3 15,-1 2 0,-3 3 1,-1-1-1,1 3-648,-1-1 0,-4 5 0,2-5 0</inkml:trace>
  <inkml:trace contextRef="#ctx0" brushRef="#br0" timeOffset="229">4899 11931 7778,'12'-8'0,"1"1"1049,-1 1 0,-1 5 0,-3 9-673,-3 9 1,-4 6-1,-2 8 1,-4 6 0,-3 7-1,-4 5 1,-5 8-1,-5 9 1,9-28 0,0 0-1,-2 2 1,0 0 0,-1-1-1,0-1-330,-1-1 1,0-2 0,-14 23 0,2-12-1,3-6 1,3-9 0,2-8 0,4-8 0,4-5 102,0-6 1,6-4 0,3-4-1,3-4 1,1-5 0,0-3 0,1-6-1,3-6-106,5-5 1,7-11 0,5-7 0,4-10 0,-11 28 0,2 0-1,1-3 1,2 0 0,2 0 0,1-1 0,1 0 0,2 0-361,2-1 0,1 0 1,3-4-1,0-1 0,0 2 1,0 2-1,-3 2 1,0 1-1,-2 5 0,-1 1 1,21-18-1,-8 12 1,-6 9-1,-7 7 316,-2 8 1,-9 1-1,-1 8 1,-4 4-1,-2 6 1,-3 6 0,-2 3-42,-2 5 1,-6 7 0,-2 2-1,-5 2 1,-2 1 0,-3 0-1,0-3 1,-1-2-132,0-5 0,-2-1 0,-4 1 1,1-2-1,-1-4 0,-1-4 1,-2 0-1,-1-2-314,2-3 1,2-1 486,4-3 0,3-2 0,6 3 0</inkml:trace>
  <inkml:trace contextRef="#ctx0" brushRef="#br0" timeOffset="230">5531 11844 9615,'-8'4'0,"0"2"612,-2 1 0,3 1 1,-1 4-1,-2 1 1,-1-1-1,-1 1 1,0-1-445,-1 0 1,5 1 0,2-2 0,5-4 0,7-7-241,3-7 1,9-10-1,3-3 1,1-5 0,0-3-1,-3-2 1,0 0 0,-1-1-1,0 4 482,-3 1 0,-1 6-465,-1 4 0,-1 2 0,0 3 0,1 3 0,-1 4 55,1 2 0,-1 2 0,0 0 0</inkml:trace>
  <inkml:trace contextRef="#ctx0" brushRef="#br0" timeOffset="231">5916 11757 9408,'-17'5'0,"4"0"0,0 2 0,4 3 935,-2 1 0,0 5 1,-2 1-1,2-2 0,1 0 0,4 0-788,0 2 1,2-1-1,4-3 1,1-1-1,3-1 1,6-3-1,4-4 1,4-2 0,2-2-1,5-2 1,3-2-567,-1-4 0,-5-7 1,-2-2-1,-2 1 0,-5-1 1,-3-1-1,-6-1 0,-4-2 1,-4 1-1,-4 0 596,-3 3 1,-3 0-1,-1 5 1,-3 1-1,0 2 1,-1 4-1,1 1-394,0 0 0,1-1 0,5 7 0,1 2 0,4 4 217,7 3 0,17 2 0,9-1 0</inkml:trace>
  <inkml:trace contextRef="#ctx0" brushRef="#br0" timeOffset="232">6214 11708 8198,'-11'8'757,"2"0"1,-2-1-1,3 3 1,-3-2 0,-1 3-1,1 3-485,2 2 1,0 1-1,3-3 1,1 1-1,-1 2 1,3-2-1,3-3 1,4-2 0,5-3-1,2-2 1,3-2-270,2-2 0,-1-1 0,5 0 0,-1-1 0,-1-3 1,0-5-1,-3-2 0,-1-1 419,-2 0 0,-1-1 1,-3 1-1,-2 1 1,-2 1-188,0 2 0,2 5 1,-4 0-1,4 6 1,1 5-451,2 3 1,2-2-1,3-2 1,3-2 0,3-2-1,4-2 1,1-1-1,1 0 154,3 0 1,1 0-1,5-1 1,-4-3 0,0-5-1,-3-2 1,1-1 0,0 0 272,-1-1 0,-2-3 0,-2-1 0,-4 2 0,-3 1 0,-4 2 1,0 1-1,-2 1-337,-3 2 1,-8 5-1,-9 0 1,-7 6-1,-4 5 1,-4 3-1,1 3 1,1 3-1,1 2-333,-1 0 1,4 3-1,3-5 1,4-1 0,4 1-1,2 0 1,3-2-1,5-3-224,5-4 1,9-2 477,3-6 0,4 0 0,1 0 0,1 0 0,3 0 0,4 0 0,3 0 204,1 0 0,6-6 0,1-1 0</inkml:trace>
  <inkml:trace contextRef="#ctx0" brushRef="#br0" timeOffset="233">7367 11857 9933,'7'7'9830,"-2"-2"-8567,-5-5 0,-1 0-1263,-3 0 0,-3 0 0,-5 0 0</inkml:trace>
  <inkml:trace contextRef="#ctx0" brushRef="#br0" timeOffset="234">13717 10282 8014,'0'-7'144,"-4"-4"0,-2 2 0,1-2 1,-2-1-1,0 0 0,-3-1 271,-1 1 0,3 1 0,0 1 0,-3 3 0,-3 2 0,-4 2 0,-1 2 0,-5 1 0,-2 0 0,-4 1-249,-2 3 0,3 8 0,-2 9 0,0 4 0,4 2 0,2 2 0,4 0 1,5 0-626,2 0 1,7 0 354,3-4 1,5-4-1,6-2 1,7-1-1,4-3 1,5-1-162,5-2 0,-1 1 1,5-1-109,-2 0 0,-1-3 1,-4-2-1,0-1 0,-2 0 1,-1-1 372,-1-2 0,0 4 0,4 0 0</inkml:trace>
  <inkml:trace contextRef="#ctx0" brushRef="#br0" timeOffset="235">13816 10480 9233,'-5'-7'785,"2"2"1,-5 5 0,-2 0 0,-1 1-497,-1 3 0,-1 3 0,1 5 0,-1-1 0,2-1 0,2-2 0,2 2 0,1 1-230,4 1 0,-4 1 1,3-2-1,5-2 1,5-2-1,4-1 0,1-3-521,0-2 0,5-1 1,-1 0-1,0-1 1,-3-4-1,0-1 1,-2-3-1,-2 1 1,-2-2-1,0 1-1899,0 1 3094,-4-4 1,1 11 0,-7-2 0,-1 6 0,1 5-412,2 3 1,-3 2-1,0-1 1,2-1-1,5-1 1,5-3 0,3-2-1,2-2-407,-1-2 0,2-1 0,1 0 0,3 0 0,0-1 0,1-2 0,-1-2 0,0-1 0,-3-1 0,-2 0 207,-5-2 1,2 2 0,-5 0 0,1 0-151,-1 0 0,1 5 0,-2-1 0,3 6 0,1 5-188,0 3 0,-1-3 0,3-1 0,-2 0 0,2-2 0,1 2 0,1-1 0,0-1-270,1-2 0,-1-2 594,1-1 1,-5 0 0,0 0-1,2 0 1,1 0 0,1 0 386,1 0 1,-1-1-403,1-3 1,3 1 0,1-4 0,-1 0 0,1 0 0,1-2 6,1-2 1,-4 3-128,2-1 1,-4 2 0,-2-2 90,-2 0-170,-9 7 1,-9-4 0,-6 8-1,-3 2 1,-1 3 0,-3 1-1,0 0 66,1 2 0,-1 1 124,6 1 1,0 1 0,8-1 0,4 0 0,4 1 0,4-1-119,4 1 0,10-6 0,6-2 0,6-1 0,5 0 0,3-1 0,1-2 0,-1-1-560,0 0 0,-7 0 0,-2-1 594,-3-3 0,-1 3 0,0-5 0</inkml:trace>
  <inkml:trace contextRef="#ctx0" brushRef="#br0" timeOffset="236">14920 10406 8074,'0'-13'850,"0"5"1,0 0-534,0-2 1,6 0-1,2 1 1,4 2 0,5 0-1,3 1 1,4 1 0,1 2-1,-1 2 1,0 1 0,-2 0-126,-1 0 0,-6 1 0,1 2 0,-3 4 0,-5 2 0,-4 7 0,-4 0 0,-5 3 0,-8 2-520,-6 5 1,-10-1-1,-3 4 1,1-4 0,2-5-1,4-2 1,4-1 0,5-2 156,2-4 0,6 2 0,2-5 0,6 1 0,8 0 0,9-5 0,6-3-173,8-1 1,7-5 0,4-2-1,-3-1 1,0-1 0,-2 0 343,0-2 0,1-2 0,-1 1 0</inkml:trace>
  <inkml:trace contextRef="#ctx0" brushRef="#br0" timeOffset="237">15528 10331 8841,'5'-7'1123,"-2"2"1,5 5-1,1 1 1,-3 3-2199,-1 5 0,-4 2 1,-1 1 1074,0 0 0,0 6 0,0 2 0</inkml:trace>
  <inkml:trace contextRef="#ctx0" brushRef="#br0" timeOffset="238">15553 10616 16137,'12'0'-7,"-4"0"1,0 0 6,2 0 0,1 6 0,2 1 0</inkml:trace>
  <inkml:trace contextRef="#ctx0" brushRef="#br0" timeOffset="239">16247 10406 8003,'0'-13'77,"0"1"0,0-1 1,1 2-1,2 2 1772,1 0 0,0 5-1621,-4-4 1,2 5 0,1 1 0,1 6-1,-2 7 1,0 5 0,-1 3-212,3 4 0,-2 1 0,2 4 0,-3-1 1,-1-2-1,0-3 0,0-1 0,0-2 0,0-2 1,0-3-329,0-2 1,0-4 0,0-2 0,0-5-1,0-6 368,0-5 1,4-2 0,2-1 0,1-1 0,2-1 0,1-3 0,1-1 0,0-3-220,3-1 1,1-6 153,-3 0 1,2 0-1,0 5 1,0 5 0,-3 5-1,0 6 11,0 2 0,-4 4 1,-3 7-1,-1 6 0,-1 6 1,3 2-1,-3 3-116,0 2 0,-2 0 0,0 1 0,1-1 1,2-2-1,1-2 0,-1 1 0,-2-2-278,-1-2 1,1-5 0,2-2 0,1-2 0,-1 2 390,-1 1 0,3-4 0,2-2 0</inkml:trace>
  <inkml:trace contextRef="#ctx0" brushRef="#br0" timeOffset="240">16656 10554 12506,'20'0'0,"-4"-1"246,-2-3 0,4 3 0,3-4 0,2 4 0,2 0 0,1-2 1,2-3-1,0 1 0,0-1-528,-2 4 1,-2-4 0,-2 2 0,-3 1 0,-1 2-5474,-3 1 5755,-7 0 0,-2 0 0,-6 0 0</inkml:trace>
  <inkml:trace contextRef="#ctx0" brushRef="#br0" timeOffset="241">16830 10406 8288,'-7'1'1732,"3"3"0,3 4 0,1 8-1605,0 0 0,1 1 0,2-4 1,2 3-1,1 1-429,-1 3 0,-1-4 0,-4 4 1,0-1-1,0-1 0,0 1 1,0-1 301,0 0 0,0 4 0,0-3 0</inkml:trace>
  <inkml:trace contextRef="#ctx0" brushRef="#br0" timeOffset="242">17227 10319 9222,'-6'-7'3269,"5"3"-2968,-3 8 0,2 8 0,2 8 0,0 2 0,0 1 0,0 2 0,0-2 0,2-1 0,2-1 1,3 0-1581,0-1 1,2-5 0,-3 2 136,1-3 1142,1-2 0,4 1 0,1-1 0</inkml:trace>
  <inkml:trace contextRef="#ctx0" brushRef="#br0" timeOffset="243">18107 10381 9310,'0'-6'587,"-1"8"0,-2 9 0,-1 8 1,1 3-1,2 0 0,1-3 0,0-1-505,0-3 1,6-1-1,3-1 1,5-2 0,4-3-1,0-4 1,1-4-202,0-4 0,2 1 1,4-5-1,0-2 1,-2-1-1,-1-1 1,-3-1-1,-1 1 0,-3 1 358,-1 3 0,-5-2 0,-1 6 0,0 3 0,-1 3 0,-3 8 1,-3 4-545,-1 2 1,0 2-109,0-1 1,-1-4 0,-3 5 0,-4-1-1,-3-1 1,-2-2-996,1-4 1,-6 1 979,-3-3 0,-2-2 1,-3-1 427,-3 1 0,-3-5 0,-5 5 0</inkml:trace>
  <inkml:trace contextRef="#ctx0" brushRef="#br0" timeOffset="244">18157 10170 8484,'-8'-4'1072,"-1"0"0,8-5 0,2 5-1072,11 1 0,0 2 0,6 1 0</inkml:trace>
  <inkml:trace contextRef="#ctx0" brushRef="#br0" timeOffset="245">19298 10406 9186,'-4'-9'0,"0"1"0,0 0 432,-2 1 1,3-3 0,-5 6 0,-2 1 0,-1 2 0,-1 2 0,-2 3-1,-1 6 1,-3 4 0,0 4 0,0 0-370,3 0 0,3 4 0,4-3 0,3 2 0,4-2 0,1-1 0,1-2 0,4 0 1,4-3-1,6-2-1271,6 0 0,0-5 0,1-2 0,3-3 1208,1-1 0,-3 0 0,7 0 0</inkml:trace>
  <inkml:trace contextRef="#ctx0" brushRef="#br0" timeOffset="246">19558 10480 7999,'-12'0'474,"4"5"0,0 2 0,-2 2 0,-2-1 0,-4 2-22,0 1 0,-1 4 0,5-1 0,1-3 1,1 0-1,3 0 0,2 1 0,3-1 14,5-3 1,8-2-1,7-6 1,0 0-1,1-2 1,1 0-1,0-4 1,1-1-815,0-2 1,-6-2 0,1 0 0,-3 1 0,-4 2 0,-2-2 0,0-1 0,-1-1-382,-1-1 1,-1 5-1,-5 0 1,-3-1 0,-4 2-1,-3 3 1,-2 3 174,1 1 0,-1 0 0,1 0 0,-1 0 0,1 1 554,0 3 0,5-2 0,1 3 0</inkml:trace>
  <inkml:trace contextRef="#ctx0" brushRef="#br0" timeOffset="247">19757 10492 9414,'7'6'1223,"2"-3"1,-3 4-1,1-1 1,3 0-762,1-1 1,-3 4 0,0-5 0,0 0 0,1 0 0,-1 0-1018,2-1 0,1-2 1,1-1-1,0 0 279,1 0 0,-2 2 1,-2 1-1,0 1 0,0 0 1,2 0-1,2 0 1,-1 0-1,1 0 0,-1 0 1,0-1 22,1-1 0,-1-2 1,1 0-1,-1 0 2073,0 0-1292,-5 0 1,3 1-1,-5 2-562,2 1 1,0 1 0,3-2 0,-2 1 0,2-1 0,1-2 0,1-1 0,1 0-875,-1 0 1,-4 0-1,1 0 1,0 0 907,2 0 0,2 6 0,-1 1 0</inkml:trace>
  <inkml:trace contextRef="#ctx0" brushRef="#br0" timeOffset="248">20389 10592 9412,'0'-6'1120,"0"6"0,0 7 0,-1 4-905,-3 1 1,3 5-1,-5 1 1,2 1 0,0 3-1,1 2 1,0 2 0,-1 3-1,-4 4 1,-5 3-150,-3 1 1,1-4 0,-6 0-1,0-1 1,1-3 0,-1-5-1,-1-2 1,-1-2 0,-1-4-1,4-3 64,3-5 1,3-1 0,3-6 0,3-1-1,5-5 1,6-6 0,5-6 0,5-5-221,3-5 1,3-1-1,8-6 1,0-5 0,2-5-1,0-4 1,0-1 0,1 3-415,2 0 1,1 1 0,4-4 0,0 3-1,-1 1 1,-3 4 0,-4 4 0,-3 4-1,-2 4 1,-3 5 257,-5 7 0,-6 4 1,-3 3 543,-2 2 1,3 7-1,-2-1 1,-1 8-1,1 4 1,-3 3-88,-2 1 0,-1 5 1,0 2-1,0 3 1,-1 0-1,-3 0 0,-5-2 1,-2-1-222,-1 1 1,0 0 0,-2-2 0,-1-3 0,-3-3 0,0-2 0,-2-1 0,3-1-374,-1-2 0,1-4 0,5 3 0,-1-2 0,1-2-1369,-1-1 1752,7-2 0,0-11 0,6-3 0</inkml:trace>
  <inkml:trace contextRef="#ctx0" brushRef="#br0" timeOffset="249">20861 10492 7908,'5'-7'596,"4"3"1,-4 4 0,-2 4-1,-6 5 1,-5 2 0,-3 1-1,-2 1 1,1-1 0,0 0-1,-1 1 1,2-1 0,3 1-733,4-1 0,4-1 1,4-3-1,4-4 1,3-2-1,2-2 0,0-2 1,2 0-1,3-4-169,2-1 0,-4 3 186,5-4 1,-6 0 0,2-3 0,-4 1 0,0 2 0,-1-3-145,1-5 0,-7 3 197,-1-4 1,-4 3 0,-1 2 0,-1 0 0,-4-1 0,-3 2 221,-3 3 1,-3 1-239,-2 3 0,1 2 0,-5-2 0,2 4 0,3 3 0,3 3-3145,4 1 3227,2-5 0,6 9 0,0-4 0</inkml:trace>
  <inkml:trace contextRef="#ctx0" brushRef="#br0" timeOffset="250">21233 10418 8182,'-13'0'0,"1"0"796,0 0 1,3 0 0,2 1 0,2 3 0,2 5 1062,2 2-1726,1 1 1,1-1 0,3-1 0,5-2-1,2 2 1,0 1 798,-3 1-1161,-3 1 1,-6-2 0,-3-2-1,-3 0 1,-1-1 0,-1 0 0,0 0-477,-2 2 1,3 0 0,1-1 0,1 0-1,5-1 705,4-1 0,3-2 0,7-5 0</inkml:trace>
  <inkml:trace contextRef="#ctx0" brushRef="#br0" timeOffset="251">21481 10492 17149,'-13'13'82,"5"-1"1,0 1 0,-2-1 0,-1 0 0,0 1-1236,3-1 0,-2-4 0,6 1 1153,1 0 0,2 2 0,1 2 0</inkml:trace>
  <inkml:trace contextRef="#ctx0" brushRef="#br0" timeOffset="252">21518 10344 9262,'-1'-13'0,"-2"1"0,-1-1 1783,1 1 0,3 5-1783,4 3 0,3-3 0,5 0 0</inkml:trace>
  <inkml:trace contextRef="#ctx0" brushRef="#br0" timeOffset="253">21927 10021 11360,'13'0'0,"-1"1"0,-1 4 0,-3 3 0,-3 4 0,-4 5 0,-1 3 4385,0 4-4250,0 6 1,-6 2-1,-2 5 1,-3 0 0,-1 1-1,-1-1 1,2-1 0,2-3-1,0-4-395,0-3 1,-1-3 0,0-2 0,4-3 0,-1-3 0,1-1 0,1-3 259,2 0 0,-4 0 0,0 1 0</inkml:trace>
  <inkml:trace contextRef="#ctx0" brushRef="#br0" timeOffset="254">21741 10430 9019,'13'-15'0,"-1"3"0,2 1 0,2 1 383,5 2 1,3-3 0,0 4 0,0 0 0,-2 3 0,-2 1 0,1 0 0,0-1 0,-2 2-1195,-1 0 0,-7 4 1,-5 0 810,-1 2 0,-4 6 0,5-3 0</inkml:trace>
  <inkml:trace contextRef="#ctx0" brushRef="#br0" timeOffset="255">22101 10455 11874,'12'0'230,"1"0"1,5 0 0,2 0 0,4 0-1,1 0 1,-1 0 0,1 0 48,0 0 1,-6 0-148,-2 0 1,-1-1 0,-2-2-1,-4-2 1,-2-1 0,-2-1-166,-1 0 0,-2 3 1,-7-3-1,-5 2 1,-2 2-1,-2 2-28,-4 1 0,3 1 0,-4 3 1,2 4-1,-1 3 0,2 3 1,1 1-1,3 2 0,3-1-363,4 2 0,3-4 0,1 3 0,1-4 0,4 0 0,7-2 0,4-3 0,2-2 424,0-1 0,4-4 0,-3 5 0</inkml:trace>
  <inkml:trace contextRef="#ctx0" brushRef="#br0" timeOffset="256">22845 10654 9885,'1'-7'2862,"2"1"0,3 2 623,1 0-3485,-5 0 0,4 4 0</inkml:trace>
  <inkml:trace contextRef="#ctx0" brushRef="#br0" timeOffset="257">22758 10654 8029,'7'0'171,"4"-2"0,-3-1 0,4-1 0,0 2 87,0 0 0,2-2 0,1 0 0,2 1 0,-1 0 0,2 1 0,2-2 0,2 1 0,1 1 0,3 1 0,2-2 0,2-1 0,3 1 0,2 2 117,-2 1 0,1 0 0,-4 0 0,1 0 0,-1 0 0,-2 0 0,-2 0 0,-1 0 0,-1 0 208,1 0 1,-4 0-1915,0 0 1,-6 0 0,1 0-3140,-2 0 3235,-7 0 1235,-2 0 0,-5 0 0</inkml:trace>
  <inkml:trace contextRef="#ctx0" brushRef="#br0" timeOffset="258">23403 10468 8573,'0'-13'3555,"2"6"-3265,2 3 1,3 3 0,5 1 0,0 1 0,1 3 0,-1 5-1,1 2 1,-1 0-393,0-3 0,1 3 0,-1-3 0,1 2 0,-2-1 0,-2-2 1,-2 0-1,0-1 0,-1 1-784,-1 0 1,-1-3 801,-4 4 0,-1-4 0,-3 4 1,-5 1-1,-2-1 243,-1 0 0,-4-4 0,-1 5 0,0-1 0,0 0 0,-3 0 0,1 1 0,2-1-73,4 0 0,-3-4 0,3 3 0,2-1 1,0-4 387,0 0 0,2-2 62,1 0 1,5-6 0,-1-2 0,3-3-399,1-1 1,0 3-1,1 1 1,3-2 0,3-1-1,1-1-404,1 0 1,-5-1-1,3 1 1,-2-1 0,-2 1-1,-2 0-1479,-1-1 1,-1 6 1744,-3 3 0,-8-3 0,-8 0 0</inkml:trace>
  <inkml:trace contextRef="#ctx0" brushRef="#br0" timeOffset="259">13605 11460 8001,'-7'0'568,"1"0"0,3-2 1,-1-2-1,2-4 0,5-2-197,5 2 0,9 1 0,4 4 1,2-1-1,3 0 0,2 0 1,1 0-1,-2 0 0,-2 0 1,-3-1-862,-1 3 0,-6 0 0,1 2 1,-3 2-1,-5 2 563,-4 4 1,-7 3 0,-2 2-1,-2 0 1,-1 2 0,1 2 0,3-2-1,2-1 1,2-2 0,0 1 0,0-1 289,0 1 0,5-1 1,0-1-1,2-1 1,3-2-1,-1 2 1,1 1-1,-3 1-779,-2 0 1,4 1-1,-5-1 1,-2 1-1,0-1 1,-2 0-1,0 1 263,0-1 1,-4-4 0,-2-1 0,1 0 0,-2-1 224,0-1 1,4 1-1,-2-3 1,-1 1 0,-2 0-1,-3 0 1,-2 1-185,1 2 0,-2-3 1,-2 3-1,-4 0 0,0-1 1,-1-1-1,-1-1 0,0 1-508,1-1 1,-1 0 0,6-4-1,2-2-191,4-2 0,9-3 811,5-5 0,11-6 0,-1-1 0</inkml:trace>
  <inkml:trace contextRef="#ctx0" brushRef="#br0" timeOffset="260">13878 11633 8292,'-1'-11'789,"-3"3"1,1 3-1,-5 5 1,-2 0-536,-1 0 1,-1 0 0,-2 0-1,-1 1 1,-2 2 0,2 2-1,1 1 1,2 1 67,-1 0 1,1-5-1,1 4 1,1-2-323,2 0 0,5 0 0,-2-4 0</inkml:trace>
  <inkml:trace contextRef="#ctx0" brushRef="#br0" timeOffset="261">14436 11621 13517,'-8'4'0,"0"2"90,-2 1 1,3 2-1,0 6 1,0 2-1,2-1 1,-1 1-180,4-1 1,0 5 0,2-4 0,0-2 0,2-1 0,3-3 0,6-3-1,4-4-602,1-3 0,3-6 235,2-3 1,-2-3 0,1-2 455,3 1 0,0-6 0,2-1 0</inkml:trace>
  <inkml:trace contextRef="#ctx0" brushRef="#br0" timeOffset="262">14622 11423 9805,'-11'-13'0,"3"1"948,4-1 1,3 5 0,2 1 803,3 2 0,-1 1-3498,5 4 1746,0 5 0,5 2 0,-1 5 0</inkml:trace>
  <inkml:trace contextRef="#ctx0" brushRef="#br0" timeOffset="263">14895 11683 10050,'8'0'833,"1"0"0,-8 1 1,-1 4-1,-7 3 1,-4 3-1,-1 1 0,-1 2 1,0 1-1457,-4 2 1,3 1 0,-4-3 0,2 1-1,-1-1 1,2-1 622,1-1 0,2-1 0,0 0 0</inkml:trace>
  <inkml:trace contextRef="#ctx0" brushRef="#br0" timeOffset="264">15230 11658 10293,'12'2'1021,"0"2"1,-4 4 0,-4 3 0,-3 3-1149,-1 2 0,0 5 0,0 7 0,-1 2 0,-2 2 0,-2 2 0,-1 0 0,-1 0-301,0-6 1,0-1 0,-2-4 0,1-2 0,-2-5 0,-1-2 0,-2-2 0,0 0 523,-4-4 1,-2 3 0,-5-4 0,2 1 0,2-1 0,-1-2 0,2-2 0,2-2 393,3-1 0,2 0 0,0-1 0,1-3 0,2-4 0,5-3-448,3-2 0,6 1 1,2-1-1,1 1 1,2 0-1,3-1 0,2 1 1,1-1-1,2 1-416,3 0 0,1 1 1,0 0-1,-1 0 374,1-3 0,1-7 0,2 2 0</inkml:trace>
  <inkml:trace contextRef="#ctx0" brushRef="#br0" timeOffset="265">15255 11348 8874,'-7'-19'0,"3"2"0,2 4 457,2 0 0,2 2 0,1 1 0,2 4 0,2 0 0,3 3 0,1 2-457,1 1 0,6 5 0,1 2 0</inkml:trace>
  <inkml:trace contextRef="#ctx0" brushRef="#br0" timeOffset="266">16086 11571 7964,'-2'-7'200,"-2"3"0,-4 4 116,-3 4 0,-7-1 0,-3 6 0,-2 0 0,-3 4 0,-3 2 0,-4 3 1,-2 1-1,1 3 0,1 3 0,0 2-28,1 2 0,7 0 0,9-4 0,3 0 1,5-2-1,4-1 0,4-2 0,4-2 0,6-3-406,5-2 0,4-2 1,6-2-1,1-5 1,2-3-1,1-1 1,0 0-1,-2-1-636,-2-3 0,5-3 0,-8-6 0,-1 1 0,-2 0 754,-4-1 0,5-5 0,-1-1 0</inkml:trace>
  <inkml:trace contextRef="#ctx0" brushRef="#br0" timeOffset="267">15652 11844 11970,'14'-1'0,"2"-2"445,5-1 1,2-4 0,3 2 0,2 1 0,2-2 0,1 1-397,-1 1 0,0-4 0,-2 4 1,1-1-1,-2 0 0,-1 0 0,-1-1-49,0 0 0,5-1 0,2-4 0</inkml:trace>
  <inkml:trace contextRef="#ctx0" brushRef="#br0" timeOffset="268">16470 11348 9439,'0'-1'3798,"0"5"-3642,0 11 0,4 0 0,1 7 0,-3 3 0,-2 4 1,-2 3-1,-5 2 0,-2 1 0,-3-1 0,0-2 0,-4-2-328,3-2 0,-1-2 0,3-3 0,1-2 0,3-5 1,2-2-1,2-1-1557,2-1 1,2-4 1728,3 1 0,3-7 0,5 4 0</inkml:trace>
  <inkml:trace contextRef="#ctx0" brushRef="#br0" timeOffset="269">16656 11460 8557,'0'-20'0,"2"5"1077,2 6 1,-3 2 0,5 4-1,-2 0 1,0 5 0,-1 5-1,-2 5-835,-1 4 0,0 9 0,0 7 1,0 1-1,-1 0 0,-3 0 0,-5-1 1,-2-2-1,-1-1-838,0 0 1,5 4-1,3-5 1,2-3-1,2-5 1,0-2-1,0-3 1,2-1-1,2-2-3843,4 1 4439,-3-6 0,12 4 0,-3-4 0</inkml:trace>
  <inkml:trace contextRef="#ctx0" brushRef="#br0" timeOffset="270">16470 11398 8061,'0'-13'486,"0"1"0,0 4 0,0-1 0,0 0 0,2-1 1027,2 2 0,-1 2-1262,5 6 0,-1 2 1,2 2-1,0 4 1,-1 3-1,0 2 1,-1-1-71,-1 0 0,2 6 0,-3 2 1,1 0-1,-1 1 0,0 1 0,-1 1 1,1 2-1,2 0-302,3 0 0,1 0 0,1-1 0,2 0 0,1-2 0,3-3 0,0 0 0,1-1 0,-1 0-832,0-3 0,-1-1 777,-5-1 0,0-1 0,1 0 0,-1-1 0,1-2 362,-1-5 0,-4-3 1,1-1-1,0 0 0,1-1-22,-2-3 1,3-3 0,-3-6 0,3 1 0,2 0 0,-1-2 0,1-1-31,-1-2 0,0-4 1,1 4-1,1-3 1,1-2-1,1-1 1,1-3-1,-1-2 1,1-1-57,-2 2 0,-3 0 0,-3 3 0,-5 0 0,-3 2 1,-1 3-1,0 1 3,0 3 1,0 5 0,0 2 0,-1 0 0,-3-1-62,-5 1 0,3 1 0,-1-3-271,1 2 251,2 5 0,4 9 0,0 8 0</inkml:trace>
  <inkml:trace contextRef="#ctx0" brushRef="#br0" timeOffset="271">18293 11571 8689,'9'-5'0,"-2"-3"451,-2-3 0,-1 2 1,-5 2-1,-5 2 1,-7 4-1,-11 2 0,-6 4-214,-2 2 0,0 2 1,5 3-1,-2 2 0,3 0 1,4 1-1,7-2-431,5 3 0,0-1 0,8-3 0,3 1 0,7-1 0,6 2 0,4 1 1,1 3-1,3 0-19,2 0 1,-1-2 0,-1-3 0,-3-2-1,-2-2 1,-5 0 0,-3 0 0,-5 1 434,-6-2 0,-5 2-146,-9-6 0,-3 4 0,-5-2 0,2-1 0,1 1 0,1-2 407,1 1 1,1-3-1396,5 2 1,2-1 911,3 1 0,8-3 0,7 5 0</inkml:trace>
  <inkml:trace contextRef="#ctx0" brushRef="#br0" timeOffset="272">18529 11931 13109,'-11'1'1544,"1"2"0,4 3-991,0 1 0,2-3 0,5 3 1,3-2-554,5-2 0,7-7 0,4-3 0</inkml:trace>
  <inkml:trace contextRef="#ctx0" brushRef="#br0" timeOffset="273">19013 11497 8690,'0'-12'0,"0"-1"2775,0 1 0,-2 1-2537,-2 2 1,-1 11 0,-5 10-1,2 9 1,0 5 0,-1 4 0,2 2-1,1 4 1,-1 3 0,-2 0 0,2-1-810,3-4 1,3-6-1,1 1 1,0-3 0,0-3-1,0-2 1,-1-5 0,-2-2-1,-3-1-3393,-1-1 3964,5-5 0,-15 4 0,3-4 0</inkml:trace>
  <inkml:trace contextRef="#ctx0" brushRef="#br0" timeOffset="274">18715 11745 8108,'0'-12'520,"0"3"0,2 1 1,2 0-1,5 1 1,6 3-1,6 2-182,3 2 1,9 0-1,1 0 1,1 0-1,-1 0 1,-2 0-1,-3 0 1,-3 0-339,-1 0 0,-1 0 0,1 0 0</inkml:trace>
  <inkml:trace contextRef="#ctx0" brushRef="#br0" timeOffset="275">19310 11919 11928,'0'7'-544,"11"4"0,3-5 1</inkml:trace>
  <inkml:trace contextRef="#ctx0" brushRef="#br0" timeOffset="276">20179 11633 8437,'5'-12'747,"-3"6"1,3 6-1,-1 7 1,0 6 0,-1 2-1,-2 3-559,-1 1 1,0 2 0,0 4-1,0-1 1,0 1 0,0-1 0,0-4-1,-1-3 1,-2-3-492,-1-2 1,-4 0 0,2-1-1,1-4 321,-1-7 1,2-5 0,6-9 0,2-1 0,4-3 0,3-1 0,1-3 0,2-2 16,3-1 0,-2 1 0,4 0 0,0 2 0,-1 1 0,2 1 0,-2 2 0,-2 4-187,-5 4 1,0 9 0,-7 1 0,-1 7 82,-2 4 1,-1 6 0,0 0 0,0 1 0,-1 2-1,-2-1 1,-1 3 0,1 0-76,2-1 1,1 1 0,1-6 0,2 1-1,1-1 1,0 1 0,1-2 0,0-1-286,2-2 0,-3-1 1,3-1-1,0-3 429,0-2 0,-4 5 0,2-3 0</inkml:trace>
  <inkml:trace contextRef="#ctx0" brushRef="#br0" timeOffset="277">20650 11795 9572,'-7'-6'1529,"3"5"0,8-3 1,4 2-1242,3 2 1,6 0 0,2 0 0,3 0 0,4 0 0,1 0 0,0 0 0,1 0 0,1 0-1,-2 0-1324,-1 0 1,-6 0 0,-4-1 1035,-2-3 0,-13 2 0,-2-3 0</inkml:trace>
  <inkml:trace contextRef="#ctx0" brushRef="#br0" timeOffset="278">20786 11683 8335,'-7'-1'2765,"2"-2"-2182,-1-1 0,6 0 0,-1 5 0,4 3 0,0 4 0,-2 5 0,-1 2-495,0 1 1,0 7 0,0-3 0,0 4 0,-1 0 0,-2 0 0,-1-2 0,1-3 0,2 0-985,1 1 1,-5-5-1,1 1 1,1-2 0,2-1-1,1-1 896,0 0 0,0 1 0,0-1 0</inkml:trace>
  <inkml:trace contextRef="#ctx0" brushRef="#br0" timeOffset="279">21146 11633 8298,'1'-11'1160,"4"3"1,-3-2-1,5 5 231,-1-2 0,-2 6-1312,-4 1 1,0 9 0,0 9 0,0 2 0,0 2 0,0 1-34,0 2 0,-4 0 0,0 1 0,1 0 0,0 0 0,0-2 0,-1-2 1,1-3-1,2-1-1282,1 0 1,1-4 0,2 2 0,3-4 1235,1-3 0,6 2 0,7-4 0</inkml:trace>
  <inkml:trace contextRef="#ctx0" brushRef="#br0" timeOffset="280">21766 11745 11279,'6'-7'460,"-4"2"0,7 5 1,0 0-1,4 0 1,3 0-1,5 0 1,1 0-1,0 0 1,-1 0-1,-1 0-630,0 0 0,2 0 0,-6 1 1,-1 2-1,-2 2 0,-4 1 170,0-1 0,-1 5 0,4-3 0</inkml:trace>
  <inkml:trace contextRef="#ctx0" brushRef="#br0" timeOffset="281">21630 11943 8600,'12'0'953,"0"0"0,1 0 1,-1 0-1,2 0 1,1 0-1,3 0-738,1 0 1,-2 0 0,2 0-1,1 0 1,-1 0 0,3 0 0,1-1-1,2-2 1,0-1 0,0 0-216,0-1 0,5-2 0,2-6 0</inkml:trace>
  <inkml:trace contextRef="#ctx0" brushRef="#br0" timeOffset="282">22547 11683 12813,'-12'12'0,"0"2"249,-1 3 0,1 2 1,1 6-1,1-2 1,3-1-1,0-1 0,2 0-264,-1-2 0,2 3 0,6-5 0,2-4 0,5-2 1,5-4-1,4-1 0,0-4 0,1 0-327,1-2 0,-4-2 0,3-2 0,-1-4 1,-3-3 341,-1-1 0,4-6 0,1-2 0</inkml:trace>
  <inkml:trace contextRef="#ctx0" brushRef="#br0" timeOffset="283">22671 11497 8748,'0'-12'873,"2"5"1,2 3 0,4 2 0,2 4-874,-2 2 0,3 3 0,-4 5 0</inkml:trace>
  <inkml:trace contextRef="#ctx0" brushRef="#br0" timeOffset="284">22920 11894 16376,'12'0'-1405,"-5"5"1,-2 2 1404,1 0 0,-5-1 0,5-6 0</inkml:trace>
  <inkml:trace contextRef="#ctx0" brushRef="#br0" timeOffset="285">23391 11708 8166,'-6'-7'663,"5"7"1,-2 10 0,5 5 0,3 8 0,1 7 0,0 9 0,0 4 0,-1 4 0,-2 1 0,-1 0-670,-2-2 0,0-8 0,0-8 0,0-2 1,-2-5-1,-1 0 0,-2-4 0,-2-4 0,-3-4 1,-1-3-1,-2 1-131,-4-3 0,-2 4 0,-5-6 0,2-1 0,2-2 0,-2-1 0,-2 0 0,1 0 0,2 0 332,5 0 1,6 0 0,3-1 0,2-3 0,2-4 0,1-3 0,4-2 0,2 1 0,4-1-367,3 1 1,6 0 0,1-1 0,0 1 0,1-1 0,-1 2 0,1 2 0,0 2-170,3 1 0,-2 2 1,0 4-1,1 0 1,0 0-1,-1 0 1,2 0-1,2 0-1376,1 0 1716,-6 0 0,4 0 0,-3 0 0</inkml:trace>
  <inkml:trace contextRef="#ctx0" brushRef="#br0" timeOffset="286">23416 11460 8102,'-2'-9'1885,"-1"1"0,-1-1 0,2-2 3173,0-2-5003,2 6 0,2-2 0,0 6-55,2 4 0,12 10 0,-3 9 0</inkml:trace>
  <inkml:trace contextRef="#ctx0" brushRef="#br0" timeOffset="287">13643 12824 10873,'-13'12'130,"1"1"0,-6 5 0,-4 2 0,-4 2 0,-5 1 0,1-4 1,0-1-1,2-3 0,2-1 0,3-3 0,2-3 0,4-3-81,4 1 1,4-5 0,2 2-1,2-6 1,2-5 0,3-4-1,4-3 1,4-3 0,5-2-1,2-2 1,3-3-53,1-3 0,-2-3 0,2-2 0,0 3 0,-1 0 0,0-4 0,-1-1 0,-1-3 0,-1 3-110,-4 1 1,0 6 0,-6 7 0,-3 4 0,0 4-1,-2 0 1,-2 2 0,-3 3 0,-6 4 380,-4 2 0,-6 4 0,4 2 0,2 4 1,2 3-1,0 3 0,2 2 0,3 5-229,4 3 1,2 5 0,2 1 0,3 2 0,5 2 0,10 2 0,7 2 0,4 1-426,-1-2 1,2 6-1,-1-9 1,-3-1 0,-4-1-1,-7-4 1,-4-4 0,-4-1-1168,-1-3 1,-2-5 1552,-4 2 0,0 2 0,0 0 0</inkml:trace>
  <inkml:trace contextRef="#ctx0" brushRef="#br0" timeOffset="288">15379 12812 9460,'4'-13'511,"0"1"0,-1 5 1,-7 4-1,-4 7 1,-3 7-1,-1 4-447,4 1 0,-3 3 0,4 0 0,0 2 1,3-2-1,3 0 0,1-1 0,0 0 0,0-3 1,1-2-431,3-5 1,3-2 193,6-6 1,0 0 0,3 0 0,2-2 0,-1-2 0,1-4 0,-2-3 0,-3-3 0,0-1 171,-1-2 0,6-10 0,1 1 0</inkml:trace>
  <inkml:trace contextRef="#ctx0" brushRef="#br0" timeOffset="289">15553 12551 8889,'-5'-8'1929,"1"0"1,-1 1-1414,1-2 1,2 9-1,-2 9-516,3 2 0,6 7 0,2 1 0</inkml:trace>
  <inkml:trace contextRef="#ctx0" brushRef="#br0" timeOffset="290">15788 12886 8483,'4'-8'1899,"0"-1"-1390,1 7 0,-5-2 0,0 8 0,0 4 0,-2 3 0,-2 3 1,-4 1-1,-5 2 0,-2-1-758,-1 2 0,-2-4 1,3 2-1,-2-1 0,1-1 1,-1 0-1,0-3 1,2 0-1,2-1 249,0-2 0,6-3 0,2-5 0</inkml:trace>
  <inkml:trace contextRef="#ctx0" brushRef="#br0" timeOffset="291">15974 12762 11363,'6'12'302,"-4"1"1,5 1-1,0 2 1,0 5-1,1 2 1,1 2 0,-2 0-177,-2 0 1,-1 4 0,-4-2 0,0-2 0,0-4 0,0-2-1,0-1 1,0 0 0,-1-3-252,-3-1 0,1-6 0,-5-1 0,-2 0 0,-1-2 1,-1 1-1,-1-2 0,1 0 0,-1 0 0,1-1-495,0-2 0,-2 3 1,-1 1 463,-2-3 1,1 0-1,3-2 1,1-2-1,1-2 1,3-4-1,3-3 131,4-2 0,1 1 1,1 0-1,4-1 1,3-1-1,3-1 0,3-3 1,1 1 162,1-1 0,5 1 1,-5 5-1,0-2-138,-3-3 0,5-2 0,2-6 0</inkml:trace>
  <inkml:trace contextRef="#ctx0" brushRef="#br0" timeOffset="292">16173 12502 8067,'-7'-13'0,"3"1"0,2-1 0,2 1 1586,0 0 1,-1 1 0,-2 1-1587,-1 2 0,-6 10 0,3 0 0</inkml:trace>
  <inkml:trace contextRef="#ctx0" brushRef="#br0" timeOffset="293">14957 12737 11973,'-12'2'20,"-1"2"0,5-2 0,-1 5 0,-4-1 0,-2-2 0,0 0 0,1 2 0,0-1-145,-2 1 1,1 3 0,-5-2 0,1 1-1,1-1 1,0 0 0,2-1 0,-1 1 91,1 0 1,0-3-1,7 3 1,2-1 0,3 0-1,5-1 1,6 0-1,5-1 1,4 0 0,1 0-1,1 0 691,0 0 0,4 2 0,-2-3-748,-1 1 0,3 1 0,-6-2 0,0 2 0,-3 1 0,0 0 0,-1-4-597,1 0 1,-5 2 0,0 0 686,2-1 0,1 4 0,1-1 0</inkml:trace>
  <inkml:trace contextRef="#ctx0" brushRef="#br0" timeOffset="294">14635 13109 10148,'5'-7'626,"2"2"1,4 6 0,0 2 0,0 3 0,3-1 0,0 1 0,0-4 0,-1 1-1,3 0-57,0 1 1,5 0 0,-5-4-599,-1 0 0,3 0 0,-1 0 0,-1 0 0,1 0 0,-1 0-2524,0 0 1,-1 0 0,0 0 2552,1 0 0,1 6 0,-5 0 0</inkml:trace>
  <inkml:trace contextRef="#ctx0" brushRef="#br0" timeOffset="295">14238 12874 7967,'0'-9'834,"0"1"1,0-2-426,0-1 0,5 0 1,4 2-1,2 2 1,1 1-408,1 4 0,-1 2 0,-1 4 0,-3 4 0,-4 3 0,-2 1-68,-2 1 0,0-1 1,0 1-1,0-1 1,0 0-1,0 1 1,0-1-1,-2 2 1,0 1 75,-3 2 0,0-5 0,2-4 1,-1 2-1,0 0 0,0-1 1,0 0 293,1 0 0,-3-2 0,4 0 1,2 0-112,2 0 0,8-4 0,-2 1 0,3-3 0,3-1 0,1 0 0,2 0 0,-2 0-383,-1 0 0,-2 0 0,1-1 0,-1-2 1,0-1-1,1 1 190,-1 2 0,6-5 0,1-1 0</inkml:trace>
  <inkml:trace contextRef="#ctx0" brushRef="#br0" timeOffset="296">16880 12762 10311,'-2'-7'329,"-2"3"0,-4 4 0,-3 3 0,-3 2 0,-1 2 0,-3 1 0,-1 1-360,-3-1 1,-2 0 0,-1 5 0,1-2 0,-1-2 0,0 0-1,2-1 1,2 0 0,4 0 0,4 1 4,0-2 1,5 2 0,1-3 0,1 1 0,5 2 0,5 1 0,10 0 0,9-4 143,9 0 1,8 4 0,3-4 0,0 3 0,-1-2 0,-2-1 0,-3 0 0,-4 0-313,-4-4 0,-4 0 1,-4-1-1,-5 2 1,-2 1 193,-1-1 0,-12-7 0,-2-3 0</inkml:trace>
  <inkml:trace contextRef="#ctx0" brushRef="#br0" timeOffset="297">16446 13159 8282,'12'-6'1730,"0"5"-1515,1-3 1,-1 1-1,1 0 1,0-1 0,2 1-1,3 2 1,2 1-1,2 0 89,1 0 1,6 0 0,1 0-1,1 0 1,0 0 0,0 0-1,-1 0 1,-4 0 0,-2 0 0,-5 0-1,-1 0-51,-3 0 1,-1 0-254,-2 0 0,-5 0 0,-1 0 0</inkml:trace>
  <inkml:trace contextRef="#ctx0" brushRef="#br0" timeOffset="298">17326 12836 8122,'-7'0'-1080,"2"0"1673,5 0 4300,0 0-4690,0 6 1,4-3 0,1 5 393,2 2 1,-3 2-222,5 5 1,-7 0-241,3 4 1,-4 3-140,-1-4 0,0 0 288,0 0-504,0-5 1,0 7 0,0-5 0,0-2 61,0-1 1,-1-3 174,-4-3 1,4-4 0,-3-8 0,2-4 337,2-3 1,0-2-344,0 1 1,5-2-1,0-1 1,2-3-1,1 0 1,1-1-1,-1 1 10,1 0 64,-3-4-217,5 3 56,-4 0 1,4 1 21,-3 5 0,3 5 0,-3 1 128,4 2 1,0 0-1,0 5 279,1 0 1,-1 0-300,1 0 1,-5 6 5,0 2 0,-1 3 28,1 2 1,3-1-100,-2 0 0,-4 5 1,1 1-1,-2 0-634,0 0 196,0-2 256,1 2 1,-3-3-162,2 6 0,-3-6-267,-1 2 1,0-4 0,0 0 0,0-1-1895,0 1 2513,0-1 0,0 6 0,0 1 0</inkml:trace>
  <inkml:trace contextRef="#ctx0" brushRef="#br0" timeOffset="299">18132 13184 8860,'7'-6'415,"-1"6"1,-6 0 0,0 7-1,0 4 1,0 1 0,-2 1-1,-2-1-364,-4 1 0,1-1 0,-1 1 1,-2-1-1,-1 0 0,-1-1 1,-1-1-1,1-2-51,-1 2 0,-5 1 0,-1 1 0</inkml:trace>
  <inkml:trace contextRef="#ctx0" brushRef="#br0" timeOffset="300">18752 12774 7935,'6'-6'548,"-5"-1"0,3 5 0,-2 2-199,-2 6 0,0 9 1,-2 6-1,0 3 1,-3 7-1,1 5 0,0 4 1,0 1-1,1-1 1,2-2-211,1-2 0,0-11 1,0 0-1,0-3 1,0-3-1,1-4 1,3-4-1,5-4-135,2-1 1,1-2-1,1-4 1,-1 0-1,0-1 1,1-4-1,1-3 1,-1-3 0,2-1 71,1-1 1,-5 0 0,5-4 0,-2-4 0,-2-4 0,1-2 0,-1-5 0,1-2-372,-1-5 1,0-1-1,2 3 1,1 0-1,0 1 1,-2 3 0,-3 4-1,-2 4-1226,-1 5 1,0 2 1520,-3 5 0,-3 17 0,5 5 0</inkml:trace>
  <inkml:trace contextRef="#ctx0" brushRef="#br0" timeOffset="301">19199 13122 12609,'5'-13'308,"2"1"1,1-1 0,-1 1 0,0-2 0,0-1-270,3-1 0,1-5 0,3 3 0,1 0 0,3 0 0,1 3 0,2 1 0,-1 2 0,0 1 0,-2 3-69,-3 3 1,-2 4 0,0 1 0,-1 1 0,-1 4 0,-2 3-1,-5 4 1,-3 3 0,-1 3 0,0 2 0,-1 2-259,-3 1 0,-3-2 1,-6-2-1,1-1 0,-1-3 1,0-1-1,-2-2 0,-2 1-318,2-1 0,0-1 0,0-3 0,-2-2-601,2-1 0,5-3 1207,2 2 0,0-3 0,-5-1 0</inkml:trace>
  <inkml:trace contextRef="#ctx0" brushRef="#br0" timeOffset="302">19720 12960 11859,'0'13'0,"0"-1"355,0 1 0,-4 0 0,-2 3 0,1 0 0,-2 1-681,0 1 1,3-5 0,-3 4 325,1-3 0,-3-7 0,2-2 0</inkml:trace>
  <inkml:trace contextRef="#ctx0" brushRef="#br0" timeOffset="303">19707 12725 9892,'0'-7'988,"0"1"1,2 6-2005,2 0 1016,-3 0 0,10 6 0,-4 1 0</inkml:trace>
  <inkml:trace contextRef="#ctx0" brushRef="#br0" timeOffset="304">19955 12960 8403,'-7'13'0,"2"-1"0,1 1 0,0-1 596,1 0 0,0-1 0,0-1 0,-1-2 1,0 1-1,0-1 460,0 0-955,0-5 0,2 2 238,-2-5 1,3-1-1,-3-3-88,2-4 1,8-7 0,2-3-1,3 0 1,2 0 0,-1 3-162,0 1 0,5 1-161,-1 1 226,6 0 1,-8 3-1,3 2-426,-3 2 0,-6 1 1,-1 5-1,0 3-47,0 5 0,-5 3 0,2 3 0,-2 3 1,-4 0-1,0 1 0,-4 1 0,-1 0 0,-1 0-489,1-4 0,2-2 0,5-2 0,1-1 1,3-2 806,4-5 0,9-3 0,2-1 0</inkml:trace>
  <inkml:trace contextRef="#ctx0" brushRef="#br0" timeOffset="305">20265 13035 8427,'7'-13'632,"-3"1"0,-4 5 0,-4 3 0,-4 3 214,-3 1 1,-3 5-1,0 3-486,2 3 1,-3-2-1,8-1 1,-1 0-148,-1-1 0,8 3 1,1-6-1,7-1 0,4-2 1,1-2-59,1-3 1,-1 2 0,1-2 0,-1 1 0,0 1 0,1-3 0,-1 4-316,1 4 1,-1 8 0,-1 7-787,-3 1 1,2-1 252,-6 7 1,4-2 0,-3 9 382,-3-2 0,-2 6 0,-4 1 0,-4 6 0,-3 1 0,-2-3 0,1-2 0,0-2 0,-2-1 398,-3-3 0,4-4 0,-4-7 0,2-3 0,0-1 0,-2-3 0,1-2 684,-2-5 0,4-2 0,-3-6 0,5-2 0,4-2 0,4-4 0,2-5-830,2-3 0,2-3 1,3-8-1,6-2 0,7-4 1,4-2-1,4-1 58,0 3 0,6-9 0,0 4 0</inkml:trace>
  <inkml:trace contextRef="#ctx0" brushRef="#br0" timeOffset="306">21146 12861 7961,'-1'-11'1195,"-4"3"0,-3 5-743,-3 6 0,3 9 0,0 9 1,-1 4-1,1 4 0,0 4 1,0 1-1,-1 1 0,2-5-450,2-4 0,-1 2 0,4-9 0,-2 0-2,1-2 0,1-3 0,2-2 0</inkml:trace>
  <inkml:trace contextRef="#ctx0" brushRef="#br0" timeOffset="307">21084 12712 8023,'0'-12'0,"0"5"909,5-4 1,-2 8 4236,6-5-3569,-7 5-1047,4-2-1490,-6 5 1,4 1-1,1 3-3951,2 5 4911,-4 2 0,8 1 0,-4 0 0</inkml:trace>
  <inkml:trace contextRef="#ctx0" brushRef="#br0" timeOffset="308">21320 12998 8100,'0'12'2458,"0"0"-1581,0 1 1,-5-1-67,1 1-468,0-6 1,4 4 0,-1-5 42,-3 1 0,2 0-346,-2-3 50,3-2 0,1-2 0,0-9-322,0-2 0,1 3-80,3 0 0,3-2-136,6-6 0,-4 2 240,4-3 0,-4 5-37,8 4 1,-2-2-64,2 6 1,-4 0 133,4 4 1,-3 0-176,-2 0 158,-5 0 0,-2 5 0,-5 5 31,0 5 1,0 0-1,0 5 1,-1-1-1,-3-1-104,-4 0 0,-2 2 0,0-3 0,3-2 1,3-1-1,6-3 0,5-3 264,4-4 0,12-2 0,3-2 0</inkml:trace>
  <inkml:trace contextRef="#ctx0" brushRef="#br0" timeOffset="309">21779 13109 8010,'0'-12'136,"-6"4"0,-2 1 0,-3 1 0,-2 3 0,0 2 0,-3 1 1,-2 0-1,1 1 1132,-1 4 1,-3 0 0,4 5-1,2-3-723,1-2 0,6 5-313,0-2 1,5-1-121,-1 1 1,4-5 146,4 1 32,3 3-404,5-6 0,6 5-72,3-6 1,-2 0-210,2 0 1,-2 0 86,2 0 1,2-6-211,-2-2 1,-2-3 72,2-1 0,-6-1-20,2 1 183,-3-6 113,-2 4 0,2-11 27,2 1 0,-1-3 0,5-6 0,-1-1 70,0-2 1,-2 0-1,2 3 1,0 3-1,-2 2 1,-2 2-1,-5 4 1,-2 3 938,-1 4 1,-6 4-517,-1 6 0,-1 4 1,-7 12 48,-2 3-264,-1 7 0,-1-6 84,-1 5 1,-1 7-125,-2 6 1,2 7-139,-2 1 1,6 0 168,2-4-363,5-5 1,-7 3 0,6-6 0,1-2 0,2-2 0,1-4 0,0-5 0,0-2-1148,0-2 0,0 1 0,1-2 1382,3-3 0,3-3 0,6-5 0</inkml:trace>
  <inkml:trace contextRef="#ctx0" brushRef="#br0" timeOffset="310">22138 13060 8119,'-5'-7'780,"3"3"0,-2 8 0,3 4 315,1 3 1,0 1 0,0 1-1036,0-1 0,0 1 1,0-1-1,1-1 0,3-1 1,5-3-1,2-2 0,1-2 1,0-2-1,1-1 0,-1 0-220,1 0 0,-1-1 0,0-2 0,1-1 0,-2 0 1,-2 0 404,0 0 0,-8-1 0,1 7 0,-7 2 0,0 4 0,-1 3-1444,4 2 0,6-5 1,4-1-1,3-2 1199,1-2 0,1-2 0,-1-1 0</inkml:trace>
  <inkml:trace contextRef="#ctx0" brushRef="#br0" timeOffset="311">22585 13109 7966,'-13'-7'205,"1"3"0,-1 3 1,0 1-1,-2 0 307,-2 0 0,0 0 0,5 1 0,0 3 1,1 5-1,2 2 0,5 1 0,3 0-448,1 1 1,5-5-1,5-1 1,4-1 0,4-4-1,0 1 1,1 0-1,0 1 1,2-1-991,-2-2 1,3-2-1,-5-2 1,-1-3 925,2 0 0,-4-3 0,4-3 0</inkml:trace>
  <inkml:trace contextRef="#ctx0" brushRef="#br0" timeOffset="312">22895 12712 7966,'0'-8'1116,"0"0"0,0-2-427,0-1 0,0 6 1,0 6-1,0 10 1,0 8-1,-2 5-682,-2 1 0,1 6 0,-3 5 0,-1 4 1,0 1-1,-1-1 0,-1-1-775,1-3 1,4-7 0,-3 0 0,1-5 0,2-3 0,0-4 767,0-4 0,-6 0 0,4-1 0</inkml:trace>
  <inkml:trace contextRef="#ctx0" brushRef="#br0" timeOffset="313">22709 12948 7966,'0'-12'451,"0"-1"1,1 5 0,3 0 0,4-1-139,3 3 1,2 0-1,1 6 1,1 0-1,1 0 1,0 1-1,-1 2-453,1 1 1,2 5-1,3-4 1,-3 1 139,0-1 0,1 5 0,6-3 0</inkml:trace>
  <inkml:trace contextRef="#ctx0" brushRef="#br0" timeOffset="314">23031 13022 9589,'-4'13'0,"0"-1"0,1 1 0,0-1 0,1 0 0,-3 1 981,3-1 0,0-3 1,1-1-1,-3 0-4618,-4-1 3637,2-2 0,-5-5 0,4 0 0</inkml:trace>
  <inkml:trace contextRef="#ctx0" brushRef="#br0" timeOffset="315">23106 12849 8116,'-5'-6'1277,"1"6"0,0 7 0,4 8-2732,0 2 0,2 1 1,2-2 1454,4 5 0,8 2 0,4 2 0</inkml:trace>
  <inkml:trace contextRef="#ctx0" brushRef="#br0" timeOffset="316">23242 13084 13205,'12'0'0,"-1"-1"-445,-2-3 1,-4-3-1,-5-5 1,-1 1-1,-3 2 1,-5 4-1,-2 1 1,-1 0 75,0 1 0,-1 1 0,1 2-889,-1 0 1258,12 6 0,8 1 0,12 5 0</inkml:trace>
  <inkml:trace contextRef="#ctx0" brushRef="#br0" timeOffset="317">23366 13072 8418,'-11'1'0,"1"2"725,2 1 1,4 0 0,-4-4-1,-2 2-276,-1 2 0,5-1 1,6 4-1,7-2 0,4-2 1,2-3-343,-1-4 0,1 1 0,-1-5 0,0-2 0,1-1 0,1-1 0,1-1 1,1 2-66,-1 3 1,-1-2 0,-3 5-1,-1-1 1,-2 1 0,2 2-1,1 2 1,1 2-167,1 3 0,-5 3 0,-1 7 0,-2 1 0,-1 2 0,1-1 0,-1 1 0,-2-1-702,0-1 1,-2-1 0,1-2 825,3 1 0,-2 5 0,3 1 0</inkml:trace>
  <inkml:trace contextRef="#ctx0" brushRef="#br0" timeOffset="318">13295 13779 10208,'4'-12'0,"1"2"0,-3 6 333,0 8 1,-2 7 0,0 7 0,0 5 0,0 8 0,0 3-1,0 6 1,0 3 0,0 2 0,-2-1 0,-2-2-504,-4-4 0,1-6 0,-1-4 0,-2-6 0,0-6 0,1-2-1299,1-2 1464,5-5 0,3-7 0,9-9 0,5-5 0,4-4 1,1-1-1,5-3 0,2-2-57,3-1 1,1 0 0,-2 2 0,-1 4-1,-3 5 1,-6 6 0,-4 2 156,-2 3 0,-5 12 1,-3 4-1,-3 5 1,-2 4-1,-3 2 1,-4 1-1,-3-2-524,-2-2 1,1 1-1,-1-6 1,2 0 0,2-3 428,0 0 0,18-1 0,-1 1 0</inkml:trace>
  <inkml:trace contextRef="#ctx0" brushRef="#br0" timeOffset="319">13692 14163 7912,'-4'9'0,"0"-1"0,0-4 0,2 3 0,0 0 0,-2 0 0,1 2 0,3-3 362,4-2 1,-1 2 0,5-2 0,2-1 0,1-2 357,1-1 0,0-6 0,1-2 0,-1-3 0,-1-1 0,-1-1-456,-2 1 0,-4 1 1,3 1-1,-1 2 0,-2 0-372,1 1 1,1 3-1,2 8 1,-2 5-1,-2 5 1,0 4-1,-1 0 1,-2 1-22,-1 1 1,0 0 0,0 5 0,-1 0 0,-3 0 0,-5 0 0,-2-1 0,-1 1 142,-1 0 1,0 0 0,-3-2 0,-1-1 0,-3-1 0,-2 1 0,-1 0 0,-2 0 0,0-3 0,-1-1 0,-2-3 0,1-2-297,3-5 0,1 2 0,6-6 0,4-4 282,3-7 0,5-7 0,5-11 0</inkml:trace>
  <inkml:trace contextRef="#ctx0" brushRef="#br0" timeOffset="320">14064 14337 9909,'-1'3'510,"-2"7"1,-2 6 0,-2 6 0,-3 3 0,-1 4 0,-1 4 0,-1 1-759,1-1 0,-1-2 0,1-6 0,1-2 1,1-2 118,2-5 1,0-3 0,-3-7 0,3-6 0,3-6 0,4-7 0,1-2 0,0-3 0,0-1 237,0-3 1,6-3-1,2-4 1,3-3-1,3-1 1,2 2 0,6-1-1,4 0-293,3-2 0,4-2 0,-4 0 1,-1 2-1,-2 2 0,-1 2 0,-2 3 1,-2 5-1,-4 7-69,-4 6 1,0-1-1,-1 6 1,1 1-1,-2 3 313,-3 4 1,-3 3 0,-5 7 0,0 1 0,0 3 0,-1 0 0,-5 1 0,-5-1-83,-4 0 0,-3 1 0,3-4 0,-3-1 1,0 0-1,0-3 0,3-3 0,1-1-304,2 0 1,4-4 0,2 1 325,5-3 0,9-1 0,11 0 0</inkml:trace>
  <inkml:trace contextRef="#ctx0" brushRef="#br0" timeOffset="321">14461 14238 7721,'-12'1'0,"-1"2"307,1 1 0,0 6 1,1-2-1,2 3 102,5 2 0,4-1 1,4-1-1,5-3 0,3-4 1,4-2-1,4-2 0,0 0-337,1 0 0,-2 0 1,2-2-1,-4 0 1,-4-4-1,0-1 1,-2-2-884,-3-2 0,2-2 559,-6 1 0,0 3 0,-5 1 0,-4-1 0,-3-3 1,-3 1-123,-1 3 0,-1 3 1,1 5-1,0 0 374,-1 0 0,6 5 0,2 2 0</inkml:trace>
  <inkml:trace contextRef="#ctx0" brushRef="#br0" timeOffset="322">14982 13878 8165,'7'-12'4958,"4"-1"-4795,-10 12 1,5 4-1,-8 13 1,-2 5-1,-4 4 1,-3 4-1,-1 4 1,-1 3 0,1 2-482,-1 4 1,1-8 0,0 0-1,1-5 1,1-5 0,3-2 0,0-3-1,2-2 1,-1-3-1374,3-2 1,1-4 1690,-3 0 0,4 1 0,-4 3 0</inkml:trace>
  <inkml:trace contextRef="#ctx0" brushRef="#br0" timeOffset="323">14796 14188 7846,'1'-8'1331,"4"0"1,3-1-1019,3 3 0,-3-4 1,0 6-1,2 0 1,1 0-1,1-2 1,2 1-1,1-2 1,2 0-1,-1-2-726,2 3 0,-4-4 0,4 4 0,-1 1 0,-1-2 0,-1 0 413,-1-3 0,4-6 0,1-3 0</inkml:trace>
  <inkml:trace contextRef="#ctx0" brushRef="#br0" timeOffset="324">15379 13729 7932,'0'-12'1080,"0"4"1,0 2-649,0 5 0,0 4 0,0 9 0,-1 2 0,-2 2 0,-3 5 1,1 4-1,-2 4 0,-1 4 0,-5 4 0,-2 3-442,0 1 1,-4 5-1,-1-5 1,0-1 0,0-4-1,2-6 1,3-6 0,1-5-1,3-4 1,2-1-432,1-2 1,6-5 0,2-3-1,7-2 1,4-2 0,3-2-1,1 0 1,3-4 91,1-1 1,-2-1 270,3-5 1,-4 1-1,0 0 1,-2-1-1,-2 1 1,1 1-1,-2 1 291,-3 2 0,-1 5 0,-4-2 0,1 2 0,-1 3-250,-2 5 1,-2 5 0,-2 2 0,-3 1 0,-1 1-1,-1 1 1,0 1 0,1 0-628,1-3 1,-2-4 0,4-1 0,1 1-1493,2 3 2156,1-6 0,0 5 0,0-4 0</inkml:trace>
  <inkml:trace contextRef="#ctx0" brushRef="#br0" timeOffset="325">15466 14238 8357,'8'-4'1399,"0"0"1,2 1 0,1 1-1137,1 2 1,1-4-1,-1-1 1,2-1-1,1 1 1,2 1 0,-2-2-1,-1-1 1,-2-1-904,0 0 1,-1-1 0,-2-3 624,-5 0 1,-8 5 0,-5 3 0,-2 2 0,-1 2 0,0 2 0,-1 2 0,1 4 0,-1 3 0,1 1 0,0 1-1,-1 1-17,1 2 0,5-6 0,1 2 0,2-1 0,0 0 0,3 0 0,3-2 1,5-4-58,0 1 1,4-5 0,-2 3 0,3-2-1,3-2 1,2 0 0,-1 0 0,2-2-1,3-1 1,2-1 78,2 1 0,0-3 1,-2-1-1,-1-2 1,-1 3-1,0-1 1,-2 1-1,-3 1 705,-2 2 0,-1 1-663,-1 2 1,-5 2-1,-4 1 1,-5 2 0,-3 1-1,-1 1-287,1-1 1,-5 1-1,2 3 1,-2-2-1,1 1 1,0-1-1,0-1 1,-1 0-136,2-1 1,-3-1 0,1 1 0,-4 0 0,-2-3 0,1-1 0,-1 1-1002,0 1 1391,2 1 0,-4-5 0,6 0 0</inkml:trace>
  <inkml:trace contextRef="#ctx0" brushRef="#br0" timeOffset="326">16061 14213 7745,'7'0'3102,"-7"6"-2908,-8 2 1,1-1 0,-1 1-1,-2 0 1,0 1 0,1-3-1,2 1-58,1 0 0,3 2 0,8 2 0,3-3 0,3-4-241,1-3 0,2-5 0,1 0 0,2 0 0,-2 0 0,-1-2 0,-2 1 0,2-1-1,2 3 0,-2-2 0,4 1 1,-1 1-1,-1 2 0,-1 1 1,-1 0 60,-2 0 0,-5 1 1,-4 3-1,-6 3-19,-5 0 1,1 3 0,-1-5 0,-2 1 0,-1-1 0,0-1 0,2 0 0,0 1-39,0-3 0,-1 1 0,0 0 0,2 1 0,-2-1 0,-1-1 0,-1 1 0,0 1 0,-1 1-1555,1 0 1282,5-4 0,-4 5 375,3-6 0,-3 0 0,-2 0 0</inkml:trace>
  <inkml:trace contextRef="#ctx0" brushRef="#br0" timeOffset="327">16247 13928 7826,'0'-13'9163,"0"7"-9835,0 0 1,1 7 0,2 4 671,1 3 0,6 3 0,-3 1 0</inkml:trace>
  <inkml:trace contextRef="#ctx0" brushRef="#br0" timeOffset="328">16793 14424 11412,'0'14'0,"-2"1"0,0 3 0,-4 0 101,-1 0 1,0 2 0,-4-3 0,0-2 0,-4-1 0,-1-2-1,-4 1 1,1-2-102,-3-3 0,-1 3 0,-2-4 0</inkml:trace>
  <inkml:trace contextRef="#ctx0" brushRef="#br0" timeOffset="329">17723 14213 9715,'-6'-7'0,"-2"4"147,-3 6 0,-1 4 0,-1 5 0,1 2 1,0 1-1,-1 2 0,1 0 0,-1-1 1,2 1-1,3-2 0,4-1-75,3-2 1,1-4 0,0 0-1,1 1 1,3-1 0,4-1 0,3-2-1,3-2 1,3-1-404,3-2 1,4-2 0,2-2 330,3-4 0,-3-9 0,4-2 0</inkml:trace>
  <inkml:trace contextRef="#ctx0" brushRef="#br0" timeOffset="330">17835 13965 8008,'-5'-8'0,"1"0"0,2-2 0,0 4 0,4 5 0,2 5 0,3 11 0,5-1 0</inkml:trace>
  <inkml:trace contextRef="#ctx0" brushRef="#br0" timeOffset="331">18479 14288 8445,'13'-7'0,"-2"1"1090,-3 1 0,-4 3-898,-8-2 1,-3 7-1,-6 4 1,-4 2-1,-4 5 1,-3 0 0,-5 1-1,-5 0 1,-3 3-1,-3 0 1,-1 0-151,1-3 0,3-1 1,4-3-1,5-1 1,5-4-1,3 0-309,3-3 1,6-3-1,6-4 1,4-5-1,2-2 1,4-1-1,3 0 1,4-2-1,3-1 55,2-2 1,1-1 0,-2 2 0,4-5 0,-1-2 0,-3-2 0,0 0 0,-3-1 265,0-3 0,1-2 0,-10-2 0,-2 4 0,0 3 0,-2 3 0,0 2 0,-2 6 312,-2 5 0,2 3 0,-7 5 1,1-1-1,0 4 0,1 6 0,0 6 1,1 3 308,1 5 1,1 2-599,4 2 0,0 4 0,0 0 0,1 0 0,3 0 1,5 0-1,2-2 0,1 0 0,0-3 0,1 0 0,-1-2 1,1-2-1,-1 1-751,0-2 0,-3-1 0,-2-5 674,-2-1 0,5 1 0,-3-1 0</inkml:trace>
  <inkml:trace contextRef="#ctx0" brushRef="#br0" timeOffset="332">18926 14201 8251,'0'-6'665,"1"6"1,2 7-1,3 5 1,1 5-459,2 4 0,-2 2 0,1 2 1,1 1-1,-1 2 0,-1 3 0,-2 4 1,-2 3-1,-3 2-273,-4 3 0,-4-4 0,-9 1 0,-4-5 0,-3-4 0,-4-4 0,-2-5 1,-2-2-1,-1-7 13,1-3 1,3-3 0,7-4-1,2 1 1,-1-3 0,2-2-1,3-5 1,7-1 640,5-2 0,4-6-575,4-2 1,4-5-1,9 1 1,5-2-1,5-2 1,8 2-1,3 1-583,4 1 1,-1 2-1,-5-2 1,-2 5 0,-3 2-1,-4 3 570,-3 2 0,-2-7 0,2 2 0</inkml:trace>
  <inkml:trace contextRef="#ctx0" brushRef="#br0" timeOffset="333">19013 13878 8122,'-7'-12'0,"3"-1"4186,2 1-4625,2 5 1,0 3 438,0 8 0,0 3 0,0 5 0</inkml:trace>
  <inkml:trace contextRef="#ctx0" brushRef="#br0" timeOffset="334">20117 14238 8457,'-2'-11'260,"-2"3"1,1 2 0,-5 6 0,-2 0 0,-1 0 0,-1 0-53,0 0 0,-1 0 0,1 0 1,-1 0-1,1 0 0,0 1 0,-1 4 299,1 3 0,5 4-464,3 5 0,2-3 1,2 2-1,0-1 0,2 0 1,1 2-86,1-2 1,5-5 39,0-2 1,-3-4 0,3 3 0,0-1-1,2-4 1,2 0 0,-1-4 0,1 0-121,-1-3 1,0-4-1,1 2 1,-1-1-1,-1-1 1,-1 1-1,-2 0 1,0 0-205,-1-2 1,-1 3 0,-5-1 466,3-2 0,-4 5 0,2 2 0,-5 6 0,0 5 0,0 3 95,-1 1 0,3 1 0,-3-1 0,2 1 1,2-1-710,0 0 0,2-3 0,2-3 473,4 0 0,3-2 0,2-4 0</inkml:trace>
  <inkml:trace contextRef="#ctx0" brushRef="#br0" timeOffset="335">20303 14288 8393,'7'1'1686,"-3"3"-1412,-3 4 0,-1-1 0,-1 1 1,-2 2-1,-1 1 0,0 0 1,0-1-13,-1-2 1,1-4-1,3 3 1,-1-1-354,2-4 0,3-6 0,10-4 0,-1-2 0,0 1 1,1 0-1,-1 1 0,1 0-374,-1 0 0,0 1 430,1-2 1,-5 3-1,0 3 1,2-1-85,1 1 0,1 2 96,1 1 1,-5 0 0,0 1 0,2 2 0,1 1 0,0 0 0,-1 0-50,-2 0 58,0 0 1,5 0 0,-1 1-1,0-3 1,1 0 0,-1-2 0,1 0-1,-1-2 1,0 0 0,0-4 57,-4-1 0,3 4 1,-4-2-1,1-1 0,-1-2 59,-2-3 1,0-1 0,-7 1-1,-2 2 1,-4 5 13,-3 3 0,-2 1 0,2 1 0,2 3 0,2 5 1,1 2-1,3 1-57,2 1 1,1-5 0,0 0 0,1 2 0,4 1-1,3 0 1,3-2 0,1-2 0,2 0 45,3 0 1,1-4-107,2 1 0,4 3 0,-5 0 0</inkml:trace>
  <inkml:trace contextRef="#ctx0" brushRef="#br0" timeOffset="336">21369 14238 8889,'13'0'0,"0"0"0,3 0 175,0 0 1,5 0 0,-3 0 0,0-1-1,1-2 1,-1-1 0,0-1 0,-3 0 0,-1-2-175,-2 0 1,-4-4 0,1 3-1,-1-3 1,-1-2 0,-3 1-122,-3 0 1,-2 3 0,-3 3 0,-6 0 0,-4 3 0,-4 2 0,1 1 0,-3 0 175,1 0 0,2 0 40,-3 0 0,5 5 0,-2 4 0,3 2 0,3 1 0,3 0 0,2 2 31,1 3 1,4-3-1,-4 3 1,5 0 0,5 0-1,3-2 1,3-3-1,1-2-291,1-2 1,-1-4 0,2 3 0,1-1-1,3-4 1,1 0 0,3-2 0,2 0 163,0 0 0,1-6 0,0-1 0</inkml:trace>
  <inkml:trace contextRef="#ctx0" brushRef="#br0" timeOffset="337">21878 14213 8534,'-13'0'105,"1"0"1,4 1-1,1 4 1,0 1 0,1 3-1,-1-1 46,1 2 1,1 2 0,-1 3 0,0 2 0,2-2 0,0-1 0,0-2-2157,1 1 2005,2-7 0,6 5 0,2-4 0</inkml:trace>
  <inkml:trace contextRef="#ctx0" brushRef="#br0" timeOffset="338">21878 13977 8267,'-6'-12'1899,"5"0"325,-3-1-2224,2 6 0,13 2 0,3 5 0</inkml:trace>
  <inkml:trace contextRef="#ctx0" brushRef="#br0" timeOffset="339">22299 13779 8105,'-6'1'623,"1"4"1,4-3-1,1 7 1,0 2-1,0 4 1,0 5-402,0 4 1,0 2-1,0 3 1,0 3-1,0 1 1,0 0-1,-1 0 1,-2-1-1,-1-2 1,0-3-744,-2-2 0,3 3 1,-5-9-1,-2 0 521,-1-2 0,-7 2 0,-1 1 0</inkml:trace>
  <inkml:trace contextRef="#ctx0" brushRef="#br0" timeOffset="340">22076 14101 8771,'7'-8'2130,"-3"0"0,-1 0-1141,1 1 1,3 1-1037,5 6 1,6-4 0,2 0-1,2 1 1,1 2 0,3 1-1,0 0 1,-1 0 0,-3-2-4931,-1-2 4977,-6 3 0,9-10 0,-5 4 0</inkml:trace>
  <inkml:trace contextRef="#ctx0" brushRef="#br0" timeOffset="341">22411 13717 10075,'12'-7'0,"1"3"0,1 3 0,1 1 0,1 1 0,-1 3 0,-1 6 476,-1 5 1,-2 4 0,-2 7 0,-2 3 0,-1 4 0,-4 3 0,0 3-1,-4 1 1,0 0-428,-2-4 0,-6-1 0,2-6 1,-2-2-1,0-4 0,2-4 1,-2-1-134,-1-3 0,5-5 0,3-3 0,6-2-89,5-2 1,3-3 0,1-4 0,1-4-1,-1-2 1,2 0 0,0 2-280,-2-1 0,6 2 0,-8 0 0,-1 1 0,2 3 432,0 2 1,0 2 0,-2 4 0,-4 3 0,-1 3-1,2 0 1,-1-1 125,1-2 1,-1 0-1,-1 3 1,3-1-1,2-3 1,-1-2-1,1-2 1,2-2 40,2-1 0,-1 0-194,1 0 1,-1 0 0,1-1 0,-1-3-376,0-4 426,1-4 1,-5 0 0,-1 0-10,-2-1 97,0 6 0,-7 2 0,-2 5 0,-4 0 0,-3 1 0,-2 3 1,1 3 89,0 0 1,0 4-1,3-3 1,1 3-1,-1 2 1,2-1-1,3 1-132,3-1 0,2-4 0,3-1 0,5-1 1,2-3-1,1-2 0,1-1-147,-1 0 1,0 0 0,2 0 0,1 0 0,2 0 0,-2 0-1,0-1 1,0-2-37,2-1 0,1-5 0,-3 4 0,3-1 0,0-1 0,0 2 0,-3-2 0,-1 2 340,-2-1 1,0 2 0,1 4 0,-1 0 0,-1 1 0,-3 3-201,-3 5 0,-4 2 0,-1 1 0,0 1 0,0-1 0,0 0 0,0 1 0,1-2 1,2-2-8,1 0 0,11-7 0,-1 4 0</inkml:trace>
  <inkml:trace contextRef="#ctx0" brushRef="#br0" timeOffset="342">13171 15553 7769,'0'-9'0,"2"2"792,2 2 0,-4 1 0,1 5 1,-4 3-1,1 5 0,-1 3-654,-1 4 0,2 5 1,-2 8-1,2 4 1,-1 3-1,-3 1 1,-1-1-1,-2-2 1,-2-2-1,-2-2 1,1-2-1,-2-3-979,-2-4 0,6-4 0,-2-4 645,0-1 1,7-6-1,2-6 194,6-7 0,4-6 0,5-3 0,1-5 0,-1-2 0,0-2 0,1 0 0,-1-1 75,1-3 1,-1-4 0,0-8 0,1-3 0,1-2 0,1 1 0,1-1 0,0 2-53,-3 3 1,0 8-1,-1 4 1,1 4-1,-2 4 1,-2 5-1,-1 3-143,2 5 0,-4 4 1,-2 8-1,-3 4 1,-1 5-1,1 2-5,4 1 0,-4 1 0,3-3 0,-2 1 0,-2 1 0,0 1 0,-2-1 0,-1 2 167,-1 2 0,-4-1 0,2 3 1,0-3-1,-4-1 0,-1-1 1,-1-1-1,-1 1-645,1-2 0,-1-1 0,1-3 605,-1-3 0,12-13 0,2-9 0</inkml:trace>
  <inkml:trace contextRef="#ctx0" brushRef="#br0" timeOffset="343">13531 15416 6876,'0'8'580,"-1"1"1,-4-1 0,-3 2-249,-3 2 0,3-2 0,0 6 0,-2-2 1,0-2-1,1 2 0,0 1 0,1 2 0,0-3 92,0-5 0,3 2 1,-1-5-1,0-3-823,3-8 0,7-4 323,5-4 0,2-3 0,3-2 0,1-1 1,1-2-1,1 2 6,1 2 1,-5 3-63,4 2 0,-3 0 1,0 0-1,-1 3 0,1 2 1,-3 0 131,0 0 0,6 4 0,2-2 0</inkml:trace>
  <inkml:trace contextRef="#ctx0" brushRef="#br0" timeOffset="344">13829 15404 8956,'-7'1'865,"1"2"0,2 2 0,0 2-741,1 3 0,-2-3 0,1 1 1,1 2-1,0 2 0,0 3 0,-1 2 1,0-2-1,0-1 0,0-2 0,1 1-1741,2-1 1,1 0 1616,0 1 0,0-6 0,0-2 0</inkml:trace>
  <inkml:trace contextRef="#ctx0" brushRef="#br0" timeOffset="345">13829 15193 7782,'0'-13'749,"-2"5"0,1 1-749,1 2 0,3 1 0,9 4 0</inkml:trace>
  <inkml:trace contextRef="#ctx0" brushRef="#br0" timeOffset="346">14064 15342 7777,'-12'12'698,"5"-4"0,1-1 0,2 0 1,0 0-159,1 3 1,-2 1-1,1 1 1,1 1 0,2-1-1,1 0-644,0 1 1,5-6 0,3-3-1,3-3 1,2-1 0,-1 0-1,1 0 1,-1 0 0,0-1 0,1-2-581,-1-1 0,-3 0 1,-1 4-1,1 0 1,2 0 724,2 0 0,-5 5 1,-1 4-1,0 0 1,0-1 287,2-3 0,-2-4 0,2-1 1,0 0-1,2 0 220,2 0 1,-1-4 0,-1-2 0,-1 1 0,-2-1-433,2 4 0,-3 0 1,1 2-1,0 2 0,0 0 1,1 2-1,0-1 0,2-1 1,2-1-1,-1 2-398,1 1 1,-1 0 0,2-4 0,1-1 0,3-4 0,0-1 0,0-1 0,-2 1 0,1 1-361,-1-4 1,-1 2 993,-6-1 1,0 4-1,-6-3-214,-4 2 1,-5 1-1,-6 4 1,-1 0 0,1 0-1,0 1 1,-2 2-1,-1 2 1,-2 2-208,2 3 0,1 1 0,3 1 0,3 1 0,4-1 0,2 0 0,4 1 0,3-2-142,8-3 0,6-2 210,10-6 0,3 5 0,5 2 0</inkml:trace>
  <inkml:trace contextRef="#ctx0" brushRef="#br0" timeOffset="347">15441 15441 7855,'-1'-7'869,"-4"4"0,-3 6-312,-3 5 0,-7 7 0,-1 2-481,0-2 0,-3 4 0,5 1 1,2 0-1,1 0 0,3-2 0,3-3-126,4-1 0,4-2 0,4-1 0,5-3 0,7-5 1,4-4-1,4-5 0,1-1 0,-1-4-546,1-4 1,-4 1 555,-1-2 1,0 2 0,2 0 0,-3-1-1,-2-2 1,-6 2 23,-6 2 1,-3 0-1,-4 2 1,-2 3-1,-4 2 1,-3 2-1,-3 0 1,-1 1-260,-2 2 1,-1 1 0,3 0 0,-1 0 274,0 0 0,8-6 0,3 0 0</inkml:trace>
  <inkml:trace contextRef="#ctx0" brushRef="#br0" timeOffset="348">15763 15416 8446,'0'13'192,"0"-1"0,-4 0 0,0 2 0,0 1 0,0 2 0,0-2 69,1-1 1,-3 2 0,2 1-1,2-2 1,0-1 0,1-3-104,-3-3 0,2-4 0,-2-8 0,3-6 0,1-3 68,0-4 1,0-1 0,1 3 0,3-3 0,5 0 0,2-1 0,2 1 0,3 0-294,0 3 1,7 1 0,1 2 0,3 1 0,2 1-1,2 3 67,2 2 0,3-5 0,1 3 0</inkml:trace>
  <inkml:trace contextRef="#ctx0" brushRef="#br0" timeOffset="349">16830 15379 7853,'-12'-4'0,"-1"0"0,1 1 232,-1 2 1,-5 1 0,-2 0 0,-5 0-1,-3 0 1,-2 1 0,0 3 0,-1 3-1,4 1 190,1 0 0,2 2 1,4 5-1,3 2 1,5-1-1,3 1 0,5 1 1,3 0-489,1 0 1,1 4 0,3-3 0,6 0 0,4-2 0,4-3 0,2-3 65,7-3 0,3 3 0,7-4 0</inkml:trace>
  <inkml:trace contextRef="#ctx0" brushRef="#br0" timeOffset="350">16954 15491 7863,'-21'5'0,"2"2"397,1 0 0,-3 4 0,4-3 0,-1 3 0,-2 2 0,2-2 0,1-2 725,1-1 1,7-1-1115,0 2 1,7 2 0,-1-4 0,6-1 0,6-1-282,6-4 1,1-1-1,4 0 1,1 0-1,0 0 1,-1-1-1,1-2 1,-2-3-1,-2 1-330,-3-1 0,-2 1 0,0 2 769,1-1 0,-6 1 0,-3 7 1,-3 5-1,-2 2 0,-2 1 0,-1 0 564,1 1-730,-4-6 0,6 4 0,-5-4 0</inkml:trace>
  <inkml:trace contextRef="#ctx0" brushRef="#br0" timeOffset="351">17202 15540 7829,'-8'2'2634,"0"2"0,5-2-2466,-1 7 0,1-1 1,0 4-1,-2 1 0,-1-1 1,1 1-307,2-1 1,1-4-1,4-1 1,2-3-1,4-4 117,3-3 1,2-6-1,-1 1 1,0-3-1,1 0 1,-1 1-1,1 2 1,-1-2 361,0-1 0,1 3 0,-1-1 0,1 1-440,-1 1 1,-4 7 0,-1 9 0,-1 2 0,-3 1 0,-2 2 0,-1 1 0,0 3-800,0 1 1,0-4 0,0 2 0,1-3 897,3-2 0,9-5 0,6-2 0</inkml:trace>
  <inkml:trace contextRef="#ctx0" brushRef="#br0" timeOffset="352">18045 15081 7866,'2'-12'184,"2"1"0,3 1 258,0 2 0,-2 11 0,-5 2 0,0 9 0,0 8 1,0 6-1,0 5 0,0 2-163,0 3 0,-1-1 1,-3-1-1,-5-2 0,-2-2 1,-1-2-1,-2-2 1,-1-2-1,-1-3 0,0-1-269,3-1 0,0-6 1,1 2-1,1-3 0,1-3-211,2-3 1,6-3 0,2-6 0,9-3 0,5-4 0,3-5 0,3-2 0,2-3 0,1 0-35,2 0 0,0 0 1,0 3-1,1-1 1,1 0-1,2 4 0,-3 2 313,-3 2 0,-1 5 0,-6-1 0,-2 4 0,-4 4 0,-8 5 67,-4 2 0,-7 2 0,-7 3 0,-4 0 0,0 1 0,0-1 1,1 1-1,1-2-145,0-1 1,0-2 0,3 1 0,-1-1 0,2 0 0,3-1 0,4-1-72,2-2 0,2 1 0,7 2 0,6-3 0,5-4 0,5-3-10,4-1 0,5-1 0,2-3 0,3-3 0,1-1 0,0-1 1,-1 0-1,-2-2 94,-3-2 1,-3 1 0,-2 1-1,-4 1 1,-3 3 0,-5 0-1,-2 1 202,-2-4 1,-7 4-1,-1 2 1,-6 3-1,-6 1 1,-1 1 0,-2 3-77,-2 5 0,-5 2 0,1 1 0,-1 1 1,2-1-1,4 0 0,5 1 0,5-1 1,0 1-211,3-1-357,7 0 0,5-1 0,7-1 0,5-3 0,4-2 0,4-2 428,4-1 0,8-8 0,3-1 0</inkml:trace>
  <inkml:trace contextRef="#ctx0" brushRef="#br0" timeOffset="353">19025 15478 8556,'0'-12'770,"-1"6"0,-2 6 0,-2 8 0,-1 8 0,-1 3 0,2 2 1885,-1-1-2622,-4 1 1,8-2 0,-5-1 0,1-1-1,4-1-301,0-1 0,4-6 0,2-5 0,4-4 0,4-4 0,4-5 0,1-2 0,1-1-339,0 0 1,0-1 0,-4 1 0,0-1 0,-3 1-1,0 1 1,-2 1 753,0 2 0,-4 7 0,-5 1 0,0 7 0,-1 5 1,-2 3 294,-1 2 1,0-1-1,4-3 1,0-1-1,1-1 94,3-3 0,3-2-471,6-6 0,-1 0 0,-1-2 1,-1 0-1,-2-4 0,2-1 16,1-2 1,-3 2-38,0-2 0,-4 3 0,3-4 0,-1 2 0,-2-2 0,0-1 1,1-1-294,2-1 0,2-3 0,2-1 0,-2 3 0,0 3 1,0 3-1,2 0 249,2 1 0,-1-4 0,0 4 0</inkml:trace>
  <inkml:trace contextRef="#ctx0" brushRef="#br0" timeOffset="354">19509 15491 8278,'-7'12'316,"3"0"1,2 1 0,2-1 0,-1 1-1,-2-1-262,-1 0 1,0 5 300,4-1 1,-1 1 0,-2-5 0,-3-1 0,1-1 0,-2-2 225,0 2 1,3-5 0,-4-2 0,-1-6 0,3-5 0,1-3-877,4-1 0,2-1 0,2 0 0,3-3 0,1 0 0,2-1 0,4-1 0,2-1 0,1 0 544,0 2 1,-3 4 0,0 2-1,0 1 1,3 3 0,0 1-1,-1 4-249,-1 0 0,4-3 0,1-2 0</inkml:trace>
  <inkml:trace contextRef="#ctx0" brushRef="#br0" timeOffset="355">19769 15491 7934,'-11'5'1481,"2"2"0,2 1 1,0 0-1129,0 2 0,3 1 0,-4 2 0,-1 0 0,1 2 1,0 3-1,0 0 0,-1 0 0,2-3 0,2-1-2117,2-1 1,2-5 1763,1 0 0,0-5 0,0 2 0</inkml:trace>
  <inkml:trace contextRef="#ctx0" brushRef="#br0" timeOffset="356">19807 15292 7875,'0'-12'3915,"-2"5"-3648,-2 3-267,3 2 0,-5 8 0,6 1 0</inkml:trace>
  <inkml:trace contextRef="#ctx0" brushRef="#br0" timeOffset="357">20203 15069 7952,'-6'1'1571,"1"5"1,4 5 0,1 7-1106,0 5 1,-1-1 0,-2 10 0,-3 1 0,-1 3-1,-2 0 1,-2-3 0,-2-2 0,1 0 0,0-1-676,-1-2 1,1-2 0,-1-1 0,1-2 0,0-2 0,-1-5 0,1-2 0,-1-3 0,2-1-1993,3-2 2201,-3-5 0,10 2 0,-5-5 0</inkml:trace>
  <inkml:trace contextRef="#ctx0" brushRef="#br0" timeOffset="358">20030 15429 10295,'-4'-9'0,"0"1"0,2 0 0,5 1 739,5 3 0,3 2 1,3 2-1,1 0 1,2 0-1,-2 0 1,0 0-1,0 0 1,2-1-1,-2-2-1772,-1-1 1,-2-1 1032,0 0 0,6-1 0,2-7 0</inkml:trace>
  <inkml:trace contextRef="#ctx0" brushRef="#br0" timeOffset="359">20588 15094 7939,'-13'-7'1261,"5"1"1,0 8 0,-2 2-1,1 4 2245,0 3 0,-2 7-3466,3 3 0,-3 3 1,-1 5-1,-1 3 1,1 1-1,-1-1 1,2-2-1,2-2 1,2-2-603,1-1 0,-2 0 0,3-2 0,-1-1 1,-1-3-1,2 1 0,-2-3 0,0 1-543,-3-2 1,1-3 0,-1-2 0,2-1 0,-2-3 1104,-1-2 0,-1 0 0,-1-5 0</inkml:trace>
  <inkml:trace contextRef="#ctx0" brushRef="#br0" timeOffset="360">20265 15540 8313,'5'-16'322,"-1"-1"1,1-1-1,-2 3 1,2-2-1,2 1 189,3-2 0,-3 4 1,1-2-1,0 2 1,1 2-1,-1 0 1,2 3-1,1 2-349,1 1 0,5 2 1,1 4-1,1 0 0,3 0 1,1 0-1,2 0 1,-1 2-1,-2 0-6583,-2 3 6421,1-1 0,4 1 0,0 2 0</inkml:trace>
  <inkml:trace contextRef="#ctx0" brushRef="#br0" timeOffset="361">20687 15453 7919,'-7'6'1805,"2"-5"1,10 9 0,3-6-1714,4-1 1,0-2 0,0-1-1,1 0 1,-1-1 0,1-2-1,-1-3 1,0 1-422,1-1 0,-5 1 1,-1 1-1,-2-4 0,-3-2 381,-5 2 1,0 2-1,-5 6 1,-2 0-1,-2 0 1,-3 1 0,-2 2-1,2 3 1,1 1 803,2 2 1,1 2-1098,3 2 0,-2-1 0,6 1 0,1-1-453,2 0 132,1 1 1,1-2-1,3-3 1,4-2-1,4-2 123,0 0 0,0 0 1,1-4-1,-1-1 1,1-2-1,-1-3 1,0 1-1,2-2 534,3 0 1,-4 0-1,4-3 1,-3 4-1,-2 0 1,1 3 1134,-1 2 0,-5 2 0,-3 3 0,-3 5 0,-2 2-600,-3 1 0,1 1 0,-4-1 0,0-1 0,2-1-382,-1-2 0,4-5 0,6-1-450,4-4 0,-1 0 0,1-3 0,3 1 1,3-2-1,2 1 0,0-2 0,-1 1 1,0-1 49,1 0 0,5 3 1,-4-3-1,-4 3-933,-3 6 502,-4-2 1,-6 11 0,-2-3 0,-1 3 582,-1 1 0,0 6 0,4 2 0</inkml:trace>
  <inkml:trace contextRef="#ctx0" brushRef="#br0" timeOffset="362">21654 15391 12579,'5'10'0,"-1"1"326,-1 3 1,2 6 0,-1 1 0,-1 3 0,-2 0 0,-1 0 0,2-2 0,0-3 0,3-1-462,-3-3 0,0-1 0,-1-3 0,3-3 0,4-4 0,4-4 1,0-4-1575,0-4 1,3-3 1546,-2-1 1,6-1-1,-6 1 1,-1-2 0,-1-1-1,-3-2 1,2 2 452,1 1 0,-4 2 0,-2 0 1,-1-1-1,1 1-57,-3-1 0,0 8 0,-2 5 0,0 7 0,0 4 0,0 1 0,0 2 0,0 1 0,0 2-294,0-2 0,0 3 1,0-2-1,0-1 0,0-1 1,0-1-1,0-1 1,0 0-3930,0 1 3989,5-6 0,-3 4 0,3-4 0</inkml:trace>
  <inkml:trace contextRef="#ctx0" brushRef="#br0" timeOffset="363">22076 15478 9546,'-7'6'1054,"2"1"0,5 6 1,0 2-1,0 2 1,-2-2-666,-2-1 0,3-2 0,-3 1 0,1-1 0,0 1-621,-1-1 0,-4-7 0,5-5 1,3-6-356,3-5 0,6-2 1,0 1-1,2-1 0,1 1 1,2-2-1,1-1 0,2-2 622,-2 2 1,-1 3 0,-2 2-1,0 3 1,1 2 0,-1 2-1,1 2 189,-1 1 1,-5 1 0,-3 3 0,-3 5 0,-1 2 0,0 1 0,0 0 0,-1 2-201,-3 3 0,1-2 1,-5 4-1,-2-1 1,1-1-1,-1-1 1,3 1-2672,2-2 2647,0-1 0,5-2 0,0 0 0</inkml:trace>
  <inkml:trace contextRef="#ctx0" brushRef="#br0" timeOffset="364">22386 15528 9998,'-8'12'820,"1"1"1,0-1 0,2 2 0,-2 1-1003,0 1 0,4 1 0,-1-5 0,1 1 0,0-1-3088,-1 1 3270,0-7 0,10-6 0,1-6 0</inkml:trace>
  <inkml:trace contextRef="#ctx0" brushRef="#br0" timeOffset="365">22411 15354 7944,'-7'-8'3071,"3"0"0,3 6-3071,1 2 0,5 6 0,2 6 0</inkml:trace>
  <inkml:trace contextRef="#ctx0" brushRef="#br0" timeOffset="366">22696 15528 8244,'0'-13'925,"0"5"0,0 0 0,-1 0-695,-3 1 0,1 1 0,-5 5 0,-2-2 0,-1-1 0,-1 1 0,-1 3 1,-1 3-1,-1 2 0,-1 2-208,1 3 1,1-3-1,3 1 1,3 2-1,2 1 1,2 1-1,0 1-257,1-1 0,7-5 0,4-3 0,3-3 0,2-1 0,-1 0 1,1 0-1,-1-1 123,0-3 0,2 1 0,1-5 0,2-2 0,-1 1 0,1-1 0,0 3 0,-2 0 611,-2 0 0,0 3 0,-2-1-264,-3 3 1,-8 1 0,-8 9 0,-3 2 0,0 1 0,1 0 0,2 0 0,-2 0-40,-1 3 0,-4 5 0,0-1 0,1 1 0,-1 3 0,0 2 1,-2 0-1,-1 1-216,-1 0 1,3 4 0,-5 0 0,0-2 0,1-2 0,0-4 0,2-3 0,3-2 0,1 1-1474,2-2 1,1-1 191,3-2 0,1-4 1301,3 1 0,2-6 0,-3 2 0</inkml:trace>
  <inkml:trace contextRef="#ctx0" brushRef="#br0" timeOffset="367">22882 15491 7946,'9'-9'1352,"-1"1"-589,2-2 0,-5 6 0,-1 4 0,-4 7 0,-4 6 0,-4 2 0,-2 3 0,0-1-554,2 1 0,4 3 1,-3-4-1,2-2 1,2-1-1,3-3-707,4-3 0,-1-3 0,5-5 0,2 0 0,1 0 1,1-1-1,1-2 0,-1-2 0,0-1 0,1-1 108,-1 0 1,1 1-1,-2-4 1,-2 3 0,-2 0 794,-1 0 0,-1 4 0,-2 1 0,2 3 0,2 5 0,3-1-209,1 1 1,1-1 0,1-2 0,-1 1 0,2-1 0,1-2 0,2-1 0,-2 0-1,-1-1 1,-2-2-304,0-1 1,1-4 0,-2 2 0,-2 1 0,0-2 0,0 1 0,1-1 0,0 2-73,-2-1 0,-5-3 0,1 0 323,-3-2 1,-6 4-1,-5 3 1,-4 3 0,-2 1-1,1 1 1,1 3 0,0 5 60,-3 2 1,5 1 0,-2 1 0,6-1 0,3 0 0,2 1 0,1-1 0,2 1-358,0-1 0,6 0 1,2-1-1,3-2 1,2-5-1,0-3 1,3-1-1,0 0-27,-1 0 0,-1 0 1,0-1-1,1-3 1,3-3-1,0-2 1,1 1-1,-1-3 279,0-4 0,4 1 0,-1-4 1,2 2-1,2-2 0,0-1 1,-1-3-1,1-2 4,0-1 1,4 5-1,0-1 1,0-1-1,0-1 1,-2-2 0,-2 0-1,-4 0-127,-3 0 1,-3 2 0,-7 2 0,-4 5-1,-2 0 1,-4 3 0,-2-1 0,-4 4 284,-3 3 1,-3-1 0,-1 4 0,-2 1 0,2 2-1,1 2 1,2 3 0,-2 6 0,-1 5-325,-1 6 1,-5 2-1,4 2 1,2 1-1,0 2 1,1 1-1,1-2 1,1 0-322,1-3 0,2 1 1,1-1-1,2-2 0,2-3 1,0 0-1,1-1 0,2 0-2355,1-3 0,-4-1 2738,-1-2 0,1 1 0,4-1 0</inkml:trace>
  <inkml:trace contextRef="#ctx0" brushRef="#br0" timeOffset="368">23775 15453 8759,'-1'11'545,"-3"-2"0,2 2 1,-3-4-1,1 1 1,-2 0 139,-1 2 1,0 1 0,-1 1-1,5-1-187,6-3 0,0-2-564,5-6 0,0-1 1,5-2-1,1-3 1,1 1-1,1-2 1,0 0 170,-3-3 0,0 3 1,-1 1-1,1-1-14,-1 0 0,-5 10 0,-3 1 0,-3 5 0,-1 4 0,0 1 0,-1 2 1,-2 5-1,-2 2 0,-2 2 0,-4 0-421,-4 0 1,1-2-1,-4-1 1,1-1 0,-1 1-1,1 0 1,-3 0 0,1-3-1,-3-1 296,-2-3 0,-4-1 1,-1-2-1,1-1 0,3-1 1,5-3-1,3 0 1,3-2-1,2 1 1729,-1-3-1691,7-2 1,-3-2-1,9-2 1,6-3-21,3-1 1,9 1 0,3-4 0,2 2 0,4-2 0,2-1-1,4-1 1,1-1-99,-1 1 0,-3-1 1,-5 2-1,-1 2 0,-2 2 1,-3 1-1,-1 2 1,-3 0-2086,-1 0 1,-6 0 2198,0 4 0,1 0 0,3 0 0</inkml:trace>
  <inkml:trace contextRef="#ctx0" brushRef="#br0" timeOffset="369">13221 16607 7807,'0'-9'214,"0"1"664,0-1 1,-1-1-1,-2 0 1,-3 3 0,-1 0-608,-2 1 0,-2 4 0,-3 2 0,-3 8 0,-3 8 0,-2 4 0,0 4 1,1 2-1,0 1 0,2 2 112,2-1 0,9-3-794,4-5 0,3-2 0,1-5 0,2-2 0,7-3 0,6-4 0,4-4 209,2-4 1,-1-4 0,5-7 0,0-3 0,-1-2 0,-2 0 0,-3 0 0,-1 4 0,-3 2 448,-1 2 1,-7 2 0,-3 6 0,-4 8 0,-4 7-36,-5 6 1,2 1-1,1 4 1,0-3 0,2 0-1,0-1 1,0 0-1,2-3 576,5-1-980,4-7 0,5-2 0,1-5 0,0 0 0,3 0 0,0-1 8,-1-3 0,3 1 0,-1-5 0,-2-2 0,-1 1 0,-2-1 0,1 3 0,-2 0 0,-2 2-431,-1-1 520,1-4 1,-1 9 0,0-3 0,2 4-1,1 4 1,1 4 0,1 3-167,-1 2 0,1-1 0,-1 1 1,0-2-1,1-2 0,-2 0 1,-3 0 45,-4 2 0,-5 2 0,-6-1 0,-8 0 0,-7 1 0,-9-1 0,-3 1 0,-2-2 215,3-3 0,-8 3 0,2-4 0</inkml:trace>
  <inkml:trace contextRef="#ctx0" brushRef="#br0" timeOffset="370">14213 16768 8464,'0'-12'0,"1"1"0,2 1 0,1 2 427,-1-2 0,-2 3 1,-2 0-1,-3 2 1,-6 3-1,-3 5 1,-5 5-1,0 3-144,0 2 1,-3 3 0,5 1-1,-1-2 1,2-1 0,1-2 0,4 1-1,4-1-277,3 0 0,4-5 1,6-3-1,7-2 0,2-4 1,4 0-1,-1-4 0,2-1 1,-1-1-1,0 0-483,-2-1 1,2 3 0,-3-3 0,-2 5 462,-1 3 0,-7 6 0,-3 4 0,-4 2 0,-3 1 0,-3 0 1,1 1-270,-1-1 0,2-4 1,6-1-1,2-1 0,5-3 283,7-2 0,3-1 0,6 0 0</inkml:trace>
  <inkml:trace contextRef="#ctx0" brushRef="#br0" timeOffset="371">14920 16867 7868,'-5'-12'913,"2"1"1,-4 4-639,1 7 1,-2 7 0,4 8 0,0 3 0,0 1 0,-2 3 0,1 3 0,-2 3 0,0 2 0,-3 2 0,-2 2-283,-5 2 1,4 0-1,-4-3 1,3-4-1,2-5 1,-1-3-1,2-4 1,2-5-235,0-4 248,7-2 1,-4-12-1,6-3 1,0-6-1,3-6 1,4-3-1,5-2-27,2-3 0,5-2-129,2-7 0,2 5 1,2 0-1,1-1 1,3-3-1,4-5 0,3-3-136,1-3 0,1-2 0,-3 2 0,-1 4 0,-7 5 0,-3 7 0,-5 6 0,-3 7-739,-5 4 1250,2 8 1,-12 3-1,3 8 1,-2 5-1,-2 7-15,0 4 1,-4 4 0,-2 1 0,-1-1 0,-3 1 0,-1 0 0,-1 0 0,0-2-262,-1-2 1,-5 1 0,-1-6-1,-2 0 1,2-4 0,0-2-1,1-3 1,0-2-689,3-2 1,2-3-1,5-4 1,7-5 737,8-2 0,6-7 0,12-1 0</inkml:trace>
  <inkml:trace contextRef="#ctx0" brushRef="#br0" timeOffset="372">15342 16681 7818,'7'6'511,"-2"1"1,-5 5 0,-1 0 0,-2 2-73,-1 3 1,-2-4 0,4 4 0,-3-3 0,1-2 0,0 1 0,0-1-514,1 0 1,2-6-1,1-6 1,0-7-1,0-4 1,0-1-1,1-2 109,3-3 0,-1 2 1,5-6-1,2-1 0,1 0 1,2 0-1,-1 3 0,2 1-258,2 3 1,-2 1-1,3 2 1,-4 1 0,0 2-1,-1 5 223,1 3 0,-1-5 0,0 0 0</inkml:trace>
  <inkml:trace contextRef="#ctx0" brushRef="#br0" timeOffset="373">15677 16743 7837,'-7'6'160,"-4"-4"1,2 7 0,-2 0 0,-1 2-1,0 2 1,1-1 319,2 1 1,0-1-1,4 0 1,4 1-1,4-2 1,5-3-459,3-4 1,3-2 0,1-2 0,3 0 0,0 0 0,0-2 0,-2-1-1,1-2-171,-1-2 0,0 3 1,-7-4-1,-2-2 1,-1-1-1,-4-1 1,0-1 271,-2 1 1,0-1 0,0 1 0,0 0 0,-2-1-1,0 1 1,-4 1 0,1 1 0,-2 3 319,0 2-586,4 1 0,-8 4 0,3 1 0,-3 2 0,0 2 143,2 2 0,-2 7 0,5 5 0</inkml:trace>
  <inkml:trace contextRef="#ctx0" brushRef="#br0" timeOffset="374">16098 16793 7352,'11'-8'288,"-2"-1"0,2 5 0,-3-3 1,1 0 1506,0 0-1539,-4 5 1,-6-4 0,-3 6-1,-6 2 1,-5 2 0,-4 4-110,-1 3 1,-3 3 0,4 1 0,-2 3 0,2 0 0,1 0 0,3-2 0,2 1 0,5-1-218,4-1 1,4-6-1,4-5 1,6-3-1,5-1 1,5 0-1,4-1 1,2-3-162,3-5 1,-1-2 0,5-1 0,0-2 0,-2-1 0,-2-3 0,-3-1 0,-1-3 109,0-2 0,0-2 0,0-1 1,-2-4-1,-1 0 0,-3-2 0,1-1 1,-2 3 113,0 0 0,-2-2 0,-3 4 1,-1 2-1,0 1 0,-1 1 1,-1 1-1,-3 4 532,-2 3 0,0 3 0,-5 2 1,0 2-327,0 6 1,-6 7 0,-2 14 0,-3 6 0,-2 6 0,0 5 0,-3 2 0,0 3-258,1 1 1,1 5 0,2-2 0,0-2-1,4-1 1,3-4 0,1-3 0,-1-4-1,3-4-684,0-2 1,4-5-1,0-1 1,4-3 0,1-3 741,2-3 0,8 3 0,2-4 0</inkml:trace>
  <inkml:trace contextRef="#ctx0" brushRef="#br0" timeOffset="375">16669 16731 8840,'-13'1'706,"1"3"1,0 3-1,1 6 1,1-1-1,2 0-418,-2 1 1,4-1 0,2 1 0,3-1 0,2-1 0,3-3 0,5-4-41,2-2 1,1-2-584,1 0 0,-1 0 0,0 0 0,1-2 1,-1 0-1,1-4 0,-1 1-447,0-1 0,-3 1 0,-1 2 731,2-1 0,-5 1 0,-1 7 1,-2 4-1,-2 3 0,0 2 1,0-1-219,0 1 0,-5-5 269,1 0 0,-5 0 0,2 5 0</inkml:trace>
  <inkml:trace contextRef="#ctx0" brushRef="#br0" timeOffset="376">16979 16793 8419,'-6'-7'652,"4"1"0,-7 6 0,0 2 0,-2 2-494,-2 4 0,1 5 1,1 2-1,3 1 1,2 1-1,2-1 1,0 1-1,1-2 1,3-1-751,4-2 0,3-4 0,5-1 0,1-1 0,1-3 592,2-2 0,3-7 0,6 0 0</inkml:trace>
  <inkml:trace contextRef="#ctx0" brushRef="#br0" timeOffset="377">17450 16408 10366,'-12'-12'633,"-1"5"0,1 3-380,-1 2 0,1 12 0,0 4 0,-1 5 1,1 7-1,-1 6 0,1 5 0,0 5 1,-1 3-1,1 3-595,-1 2 0,1-6 0,1-3 0,1-5 0,4-5 0,-1-7 1,0-2-1092,-3-2 1,3-4 1432,-1-8 0,0-2 0,-5-6 0</inkml:trace>
  <inkml:trace contextRef="#ctx0" brushRef="#br0" timeOffset="378">17214 16780 7861,'0'-18'353,"0"5"0,0-4 0,0 3 0,0 2 195,0 0 1,2 3 0,2 2 0,4 2 0,3 2 0,2 2 0,-1-1 0,0 0 0,2-3 0,1 3 0,5 0-398,3 2 1,-1-1-1,7-2-151,-3-1 0,5-6 0,0 4 0</inkml:trace>
  <inkml:trace contextRef="#ctx0" brushRef="#br0" timeOffset="379">18182 16780 7988,'12'0'1007,"-3"0"0,-4 0-568,-4 0 0,-3 5 1,-11 0-1,2 2 1,2 1-1,0 0 0,1 1 1,0-1-564,-1-1 1,8-2 0,1-5 0,7 0 0,4 0 0,3 0 0,2 0-164,5 0 1,2-4 0,2-1 0,-1-1-1,-2-1 1,-3 2 0,-1-1 0,-3 2-1,-1 0 162,-2 0 1,-6 0 0,-6 4 0,-7 0 0,-4 0 319,-2 0 1,2 1 0,2 2 0,3 1-1,5-1 1,6-2 0,6-1 0,6 0-1,4-1 1,3-2 0,4-2 0,1-2 0,-1-3-478,-2-1 1,-1-1-1,-2-1 171,-2 1 1,1-1-1,-6 1 1,1-2 0,-1-2-1,1-4-77,-2 1 1,-1-4 333,-2 2 0,-4 2 0,-1-1 0,0 2 0,-1 3 118,-1 2 1,-2 6-1,-7 4 1,-4 7-1,-3 8 1,-3 9-1,-1 7-162,-2 5 0,-5 9 0,1 7 0,-2 3 1,-2 0-1,0-2 0,2-6 0,2-5 0,5-5-155,2 1 0,3-4 0,3 1 0,3-2 0,4-2 0,1-2 1,0-1-1,0 0-233,0-1 1,0-3 0,0-2-1,0-1 1,0-3 0,0-1-212,0-1 0,1-6 1,2-5-1,3-6 1,-1-8-1,2-6 371,0-1 1,-3-9-1,3 3 1,0-1 0,-2-2-1,2 1 1,0-1-1,2 4 1,-1 1 402,0 1 0,-1 3 0,3 0 0,-4 1 0,1 3 0,-1 1 0,-1 2 0,0-2 374,0-3 1,-4 4-1,4-4 1,-3 3-602,2 2 1,-1 5 0,5 3 0,2 4 0,1 4 0,3 3 14,2 0 1,0-2-66,4-5 0,6 6 0,6 1 0</inkml:trace>
  <inkml:trace contextRef="#ctx0" brushRef="#br0" timeOffset="380">19496 16656 7873,'0'-8'590,"0"0"1,0 6 0,0 4 0,0 9 0,0 8 0,0 5 0,-1 2 0,-2 3-324,-1 4 0,-4 1 0,2 1 0,-2-2 0,-4 1 0,-5 1 0,-1-2 0,-1-3 0,0-1-472,-3 0 1,0 0-1,0-6 1,2-2 0,2-5-1,3-3 1,1-3 0,2-4 125,0 0 1,5-9 0,3-8 0,2-4 0,2-3 0,2-3-1,2-3 1,4-4 0,3-2-51,1-3 1,6-5 0,4-3 0,6-6 0,5-7 0,-15 24 0,0-2-1,0-1 1,1-1 0,0-1 0,1 0 6,0-1 1,1 1 0,13-20 0,4 2 0,-4 6 0,-4 8 0,-3 9 0,-7 8 0,-2 5 386,-3 6 0,-1 4 0,-3 9 1,-3 3-1,-3 6 0,-3 6 1,1 3-1,1 5-257,-1 3 1,-2-1 0,-1-5 0,0-1 0,-1 1 0,-3 2 0,-4-1 0,-3-1 25,-2-1 1,1-2 0,-2 3 0,-3-3-1,-3-1 1,-2-3 0,1-1 0,3-1-371,0-1 0,6-4 1,-2-1-1,6-3 0,4-5 1,6-6 335,9-4 0,7-7 0,7-1 0</inkml:trace>
  <inkml:trace contextRef="#ctx0" brushRef="#br0" timeOffset="381">19931 16495 8389,'-6'13'118,"3"-1"1,-4 0 0,1 2 0,-1 1-1,-2 3 38,2 1 0,-2 1 0,3 2 0,1-2 0,-1 1 0,2-2 0,0-2 1,-1-3 610,-2-2 1,2-5-1,-1-4 1,0-6 0,3-5-1,2-5 1,2-2-930,3-1 1,5-6 0,6 1 0,3-2 0,1-2 0,3 0 0,2 2 0,0 0-169,1 3 1,-1 5 0,-2-1 0,-3 5-1,0 5 1,-1 0 0,0 3 329,-3 2 0,5 1 0,-1 0 0</inkml:trace>
  <inkml:trace contextRef="#ctx0" brushRef="#br0" timeOffset="382">20228 16607 9987,'-1'12'0,"-2"1"0,-2-1 0,-1 0 0,-1 1 0,0-1 578,-2 1 0,2-1 1,-2 0-1,1 2 0,0 0 1,1 0-1,0-3-1862,0 0 0,5-4 0,-3-2 1,5-5 1283,5-9 0,1-8 0,7-8 0</inkml:trace>
  <inkml:trace contextRef="#ctx0" brushRef="#br0" timeOffset="383">20290 16259 9305,'-12'-5'700,"5"4"0,3-5 0,8 6 0,4 0 0,3 0 0,2 0-1353,-1 0 1,0 1 0,1 2 0,-2 3 652,-3 1 0,3 1 0,-4 4 0</inkml:trace>
  <inkml:trace contextRef="#ctx0" brushRef="#br0" timeOffset="384">20476 16557 8344,'-11'13'952,"3"-1"0,1-4 0,4 0 0,-1 2 0,1 1-592,2 2 1,1-5 0,0 0 0,0 2 0,0 1 0,1 0 0,2-2-408,1 0 1,2-7 0,-2 1 0,4-6-1346,3-5 1144,2-3 1,3 0 0,1 1 0,-1 2 0,1-1 0,-1-2 0,0 0-736,-3 2 989,0 4 1,-5 5-1,-1 1 1,-3 3 0,-4 5 393,-3 2 1,-5-3 0,4 0 0,1 2 0,0-1 0,1 1-304,-3-2 0,3-4 0,6 3 1,4-1-1,3-3 0,1-2 1,1-1-1,-1-1-376,1-4 0,-1 4 0,1-3 221,-1 3 0,-5 2 1,-2 2-1,1 1 0,2 0 1,3 0-1,2 0 0,-1-1-41,0-2 1,1-1 0,-1-1 0,1-2-1,-1-2 1,0-1 0,1 1 0,-1 1-1,1-1 1,-1 1 0,0 2 263,1 0 0,-5-2 0,0 0-1,2 1 1,-3 2 0,1 1 0,2 0 0,1 0-262,1 0 0,1-4 0,-1-1 0,0 1 0,1-1 0,-1-2 0,-1-1 0,-3-1 0,-2 1 27,-1 1 1,-3-4 0,1 3 0,-6-2-1,-5 2 1,-3 4 413,-2 3 1,1 2-1,-2 3 1,-1 4 0,-2 3-1,4 2 1,1-1 0,4 2-264,-1 2 0,3-2 0,2 3 0,3-3 0,2-2 0,3-1 0,6-1 1,3-3-1,5-2-1441,2-2 1150,-5-2 1,7-1 0,-4 0 0,1 0 0,2-1 0,-2-2 0,-1-2-557,0-2 0,-3 4 769,6-1 1,-6 1 0,1 0-1,-2-1 1280,-1 1-908,-1 2 0,-4 6 0,-1 4 0,-1 2 574,-4 1-1286,0 1 0,-4-1 0,0 0 0,-4 1 0,-1-1 0,-4 1 0,-3-2-573,-2-3 0,-6 2 0,1-5 910,-2 2 0,-2-4 0,0 2 0</inkml:trace>
  <inkml:trace contextRef="#ctx0" brushRef="#br0" timeOffset="385">21841 16656 7910,'1'-11'0,"2"2"883,1 0 1,4 5 0,-2-3-502,0 2 0,-3 2 0,1 7 0,-2 6 0,-4 4 0,0 5 0,-4 3 0,-1 4 0,-2 0 0,-4 1-529,-3-3 0,3 0 1,-1-2-1,6-3 0,3-1 147,2-3 0,7-7 0,3-2 0</inkml:trace>
  <inkml:trace contextRef="#ctx0" brushRef="#br0" timeOffset="386">21940 16458 7976,'-13'0'3425,"6"1"-3703,3 3 0,3-1 0,2 4 0,3 0 1,5-2 277,2 1 0,1 4 0,1-3 0</inkml:trace>
  <inkml:trace contextRef="#ctx0" brushRef="#br0" timeOffset="387">22200 16743 8410,'-8'13'0,"1"-1"740,2 0 1,-4 1-1,5-1 1,0 1-1,0-1-155,0 0 1,-2-1 0,3-1 0,1-3-776,3-2 1,0-5 0,8-5 0,0-2 0,2-3 0,2-1-1,-1-1 1,1 0 149,-1-1 1,5 1 0,-1-1-1,-1 1 1,-1 1 0,-2 3 0,1 4 65,-1 2 1,-5 4 0,-3 2 0,-2 5 0,-2 5 0,0 3 0,0-1 0,0 1-937,0-1 1,0 2 0,1-3 0,3 0 909,4-3 0,3 0 0,2-5 0</inkml:trace>
  <inkml:trace contextRef="#ctx0" brushRef="#br0" timeOffset="388">23093 16694 8562,'0'-7'3068,"0"4"1,0 10-2825,0 5 0,0 7 0,0-1 0,-1 2 0,-3 2 1,-5 0-1,-2-2-429,-1-3 1,4-3-1,-1-2 1,0-1-1,-1-1 1,0-3-514,2-2 0,5-2 0,1-7 0,3-4 1,6-3-1,3-2 473,3 1 1,7-1 0,-2 1 0,1 0 0,3-1 0,1 1 0,2-2 0,0-1 279,0-2 1,0 1 0,-2 3-1,-2 2 1,-5 2 0,-2 2 287,-2 1 1,-1 4-1,-2 6 1,-5 5-1,-3 5 1,-2 4-1,-2 0-228,-1 0 0,-6 3 0,3-4 0,-1 3 1,0 0-1,0 0 0,-1-4 0,1-2-717,-2-2 1,5-3 0,-1-2 0,2-1 601,0 1 0,0-4 0,4 3 0</inkml:trace>
  <inkml:trace contextRef="#ctx0" brushRef="#br0" timeOffset="389">23403 16793 7918,'-12'0'269,"-1"0"0,1 5 1,0 4-1,-1 2 0,2 2-35,3 4 0,1-3 0,4 2 0,-1-2 1,3-2-1,4 1 0,6-2 0,5-2 0,2-2 1,0-1-1,-3-3-490,0-2 1,-1-1 0,1-1 0,-2-4 0,-3-3 206,-4-3 0,-3-1 0,-1-1 1,0 1-1,0 0 0,-1-1 137,-3 1 1,1-1 0,-4 1 0,2 0 0,1 1 0,-1 1 0,0 3-1304,-2 2 1215,4 0 0,-2 5 0,5 0 0</inkml:trace>
  <inkml:trace contextRef="#ctx0" brushRef="#br0" timeOffset="390">23614 16780 8266,'0'9'713,"0"-1"1,-1 2 0,-2 1-276,-1 1 1,0 5 0,4-1-1,0-1 1,0-1 0,-2-3-1,0-1-284,-3-2 0,0-5 0,1 1-184,-5-3 1,4-6 0,2-4 0,7 0 0,7-1 0,6 2 0,2-2 0,2-1 0,0-1-1,-1-1 69,2 1 1,0 4-1,0-1 1,-2 1-1,-2 1 1,-3 2-1,-1 1-39,-2 0 0,-5 1 0,-3 7 0,-3 4 0,-2 3 0,-3 2 0,-3-1 0,-1-1-7,-1-3 1,5 3 0,-3-2 0,2 2 0,2 1 0,2 0-325,1 1-1365,0-1 1696,0 1 0,0-1 0,0 0 0</inkml:trace>
  <inkml:trace contextRef="#ctx0" brushRef="#br0" timeOffset="391">24259 16979 8104,'-12'-8'1099,"-1"-1"0,5 7 0,1-4-292,2 0 0,2 5 1,7-4-1,4 0 1,3 1-576,2 2 0,-1 0 1,0 2-1,1 0 0,1 0 1,2 0-1,3 0 0,3 0-2883,3 0 2651,-3 6 0,9 1 0,-7 5 0</inkml:trace>
  <inkml:trace contextRef="#ctx0" brushRef="#br0" timeOffset="392">12911 18008 9131,'4'-8'0,"1"1"0,1 0 539,0 0 1,-2-1 0,-4-4 0,0-1-1,-2 1 1,0-1-443,-3 1 1,-3 4 0,3 1-1,-2 1 1,-3 2 0,-1 0-1,-1 0 1,-1 1 0,1 2 0,-1 2-97,1 3 0,-5 3 0,1 7 0,1 2 0,0 5 0,-1 3 0,1-1 0,3-1 0,4-3 68,2-1 1,2-1 0,4-5 0,3-1-1,4-2 1,6-5 0,7-3 0,5-2-384,2-3 0,8-5 0,-2-6 0,1-3 0,1-1 1,-2-5-1,0-2 0,-2-4 172,-2-2 1,-4 3 0,-3-4-1,-3-1 1,-1-2 0,-2-1-1,-3 1 1,0 1 0,-1 4 177,0 0 0,1 3 0,-1 3 0,-1 1 1,-2 2-1,-5 3 0,-3 1 0,-1 3 701,0 1 0,0 6 0,0 2 368,0 5 1,-5 5-935,-4 13 0,2 3 1,-1 9-1,-1 6 0,-3 6 1,0 9-111,0 6 0,-1-4-245,1 2 0,4-8 1,1 1-1,0-10 1,1-7-1,1-5 79,2-3 0,2-7-210,1 2 0,5-9 0,3-4 0,3-3 0,2-2 185,-1-3 1,5 1-1,-1-7 1,1-2 0,-1-3-1,2 0-526,2 1 0,0-3 313,5 1 1,-1-2 0,-4 3 0,-2-2 0,-3 2 0,-1 3 0,-4 2 406,-3 2 0,1 4 0,-5-3 1,-5 1-1,-5 4 0,-4 0 494,-1 2 1,0 2 0,-1 0 0,1 4-1,-2 1 1,-1 4 0,-2 3 0,2 2-233,1-1 0,6-1 1,0 0-1,0 1 1,1 1-1,2 0 0,4-3 1,1 0-332,0-1 1,6-4 0,2-1-1,3 0 1,1-1 4,1-1 0,5 5 0,1-3 0</inkml:trace>
  <inkml:trace contextRef="#ctx0" brushRef="#br0" timeOffset="393">13717 17835 9272,'-1'-6'1161,"-4"7"1,-1 9 0,-4 7 0,-1 1-816,-3-1 1,-1 5 0,4-2-1,1 0 1,3 0 0,2-2-1,2-2 1,3 1 0,4-2-491,5-4 1,6 0-1,4-7 1,3 0-1,4 0 1,2 0-1,1-1 1,0-3-1,-2-3-5578,-1-1 5722,-6 0 0,3-7 0,-4-3 0</inkml:trace>
  <inkml:trace contextRef="#ctx0" brushRef="#br0" timeOffset="394">14139 17909 8765,'5'12'483,"-2"1"0,4-1 0,0 1 1,-2-1-1,1 0 0,-3 1 0,-2-1-440,-1 1 1,0-1 0,0 0 0,-1 1-1,-2-1 1,-3 1 0,-1-1-507,-2 0 1,-2-5 0,0-4 0,4-6 484,7-5 0,5-3 1,8-1-1,0-1 1,3 1-1,2-1 1,-1 0-1,3-3 1,-2 0-1,1 2 1,-1 3-1,0 3 83,-3-2 0,-1 3 0,-2 0 0,1 2 0,-2 4-39,-3 3 0,-3 5 0,-5 6 0,0-1 0,0 0 96,0 1 1,2-6-97,2-3 1,3-3-1,6-1 1,3 0-1,2-1 1,1-2-1,3-2-199,1-2 0,2 0 1,-1-3-1,-2 3 0,-3 0 1,-1 0-1,-3-1-445,-1 1 1,-3-4 0,-3 3-1,-4-3 470,-2-1 0,-7-1 1,0 2-1,-2 3 1,-3 4-1,-1 2 370,-1 2 0,0 2 0,-1 2 0,1 6 0,-1 3 1,2 4-1,2-1 0,0 1 151,0-1 0,-1 5 0,2-4 0,4-2 0,2-1 0,2-2-1820,0 0 1,2-3 1406,2-1 0,3-5 0,5 2 0</inkml:trace>
  <inkml:trace contextRef="#ctx0" brushRef="#br0" timeOffset="395">14895 17921 9547,'-7'2'496,"3"2"1,1 3-176,-1 0 0,-3-2 1,-5-5-1,1 2 0,1 0 1,2 2-1,0 1 0,0 0 1,-1 3 1781,0 3-2206,3 2 0,1-1 1,6-1-1,3-3 1,4-3-1,5-4-208,3-1 1,-2 0 0,4 0 0,-1 0 0,-1-1 0,1-4 0,-1-1 0,1-3 0,-2 2 0,-1 1 217,-2-1 1,-4 4 0,1-1 0,-1 4-1,-3 3 2491,-5 1-2137,-5 5 1,-3-2 0,1 6 0,0-1-1,1 0 1,1 1-231,2-1 0,3-5-185,4-3 1,3 2-1,5-2 1,1-3 0,-1-2 14,1-3 1,0-6 0,3 3-1,1-1 1,1 0 0,2-2 0,-2-1-1,1-1 322,0-1 1,-2 2-107,3 3 0,-3-2 0,2 6 1,-1 0-1,-3 0-259,-1 0-32,-2 5 1,-5 2 0,-2 5 0,-4 2 0,-1 1-57,0 1 0,0 1 0,-1-1 0,-4-1 0,-3-1 0,-3-3 0,-1-1 371,-1 1 0,0 0 1,-3 3-1,-2-2 0,-1 2 1,-2-1-1,2 1 1,3-3-102,2-2 0,1 5 0,1-3 0</inkml:trace>
  <inkml:trace contextRef="#ctx0" brushRef="#br0" timeOffset="396">15639 17996 8062,'-23'0'464,"2"0"1,-1 0 0,6 1 0,1 2-1,2 2 1,3 2 0,2 2 46,-1-3 1,2 6 0,0-4 0,0 3 0,0 1 0,-1 1 0,-1-1 0,3 2-807,0 2 0,-2-2 1,4 3-1,1-4 295,2 0 0,-5-1 0,-1 1 0</inkml:trace>
  <inkml:trace contextRef="#ctx0" brushRef="#br0" timeOffset="397">15639 17611 8062,'-12'2'1796,"0"0"1,1 4-1294,2 1 0,0-3 0,4 4-503,3 2 0,0 1 0,2 1 0</inkml:trace>
  <inkml:trace contextRef="#ctx0" brushRef="#br0" timeOffset="398">15763 17959 8409,'-19'1'691,"3"3"0,7-1 0,5 5 1,3 2-1,1 1 0,0 1-356,0 1 0,-2-2 1,0-2-1,-1-2 1,4-1-515,6-4 1,8-2 0,2-4 0,-1-4 0,2-3 0,2-1 0,0-1 0,0 1-415,-3-1 0,4 5 0,-4 1 0,-2 0 0,-1 2 741,-2-1 0,-6 4 0,-6 6 1,-7 4-1,-4 3 0,-3 1 0,-1 1 1,-2-1 539,2 1 0,3-1-1193,3 0 1,0-3 0,5-1-686,1 2 0,3-4-388,4 3 1578,3-6 0,5-3 0,1-7 0</inkml:trace>
  <inkml:trace contextRef="#ctx0" brushRef="#br0" timeOffset="399">16185 17983 8062,'-16'0'0,"-1"0"770,2 0 1,1 0 0,3 2-208,3 2 1,5-1-1,11 4 1,9-2 0,5-2-1,3-2 1,-1-1-760,1 0 0,-5 0-34,-4 0 1,-2 0 0,-4 0 0,-6 0 149,-8 0 1,-12 4 0,-3 2 0,-2 1 0,2 4 0,0 3 0,0 3 0,-2 4 88,2 5 1,-3 0-1,5 8 1,3 0-1,3 2 1,3 0-1,0-3-96,1-4 0,0 1 1,3-1-1,-5-1 1,-2-4-1,-2-3 1,-4-3-1,-5-2 0,-5 1 1,-7-3-1,-3-5 1,-3-4-864,-1-4 1,-6-1 1069,2 0 0,3-10 0,5-2 0,7-3 0,6-3 0,6-4 0,7-4 0,7-6 238,10-4 1,8 2 0,17-8 0,9 5 0,11 3-359,8 1 0,1 5 0,-27 13 0,1 0 0</inkml:trace>
  <inkml:trace contextRef="#ctx0" brushRef="#br0" timeOffset="400">17078 17859 7899,'0'-12'0,"1"0"1762,4-1-1317,-4 1 0,3 5 0,-9 5 0,-6 8 1,-5 8-1,0 2 0,-1 4 0,1-1-171,1 3 1,1 0-1,1-1 1,2-3-1,3-2 1,4 1-1,4-4 1,4-2 0,6-4-61,5-1 0,4 2-710,6-4 1,0 0-1,0-4 1,-1-1-1,1-2 1,0-2-1,-2-2 161,-2-3 1,-3-1-1,-6-1 1,-1-1-1,-1 1 1,-3 0 0,-1-2-1,-4-1 1,0-2 326,-2 2 0,0-3 1,-2 2-1,-2 2 0,-4 4 1,-3 6-1,-2 3 1,1 1 93,0 0 0,-5 1 0,1 2 1,0 2-1,3 1 0,2 1-810,2 0 1,9-5 0,11 2-1,7-2 1,8-2 723,5 0 0,2 0 0,4 0 0</inkml:trace>
  <inkml:trace contextRef="#ctx0" brushRef="#br0" timeOffset="401">17500 17884 8062,'-7'13'0,"1"-1"0,2 0 0,0 1 0,0-1 0,4 1 0,0-1 459,0 0 0,0 1 0,-1-1 0,-4-1 1668,-3-3 0,1-1-2114,-1-2 1,1-5-123,-1 0 1,4-6 0,9-6 0,6-1 0,4-1 0,2-1 0,1-3 0,1 0 0,2-1 156,-1 0 0,0 0 0,2-2 0,-3 4 0,-1 4 0,-1 0 0,-1 1 0,1 1 588,-2 2-636,-1-2 0,3 5 0,3-7 0</inkml:trace>
  <inkml:trace contextRef="#ctx0" brushRef="#br0" timeOffset="402">17921 17996 8032,'-12'-13'280,"5"5"0,4 1 0,6 2 930,5 2 0,-2 3-768,-2 4 1,-4-3 0,-4 4 0,-4-4 0,-3-1 0,-2 0 0,1 1-250,-1 4 1,1-4-1,-2 3 1,-1-1-1,-1 0 1,0 2-1,3 1 1,0 0-269,1 1 1,-1 2-1,1 2 1,1-2 0,1 0-1,3 0 1,2 2 0,2 2-1,2-1-226,1 0 0,4-3 1,1-2-1,4-2 1,3-2-1,5-2 1,1-1-1,1-1 80,0-3 1,2-3-1,4-6 1,-1 1-1,1 0 1,0-1-1,-2 1 1,-1-1 241,-1 1 1,0-2-1,2-1 1,-1-3-1,-1-3 1,1-3-1,1-4 1,2-1 260,0-1 1,0-2 0,0-5-1,-1 1 1,1 2 0,0 2-1,-2 2 1,-2 2 119,-4 2 0,-4 1 0,0 2 0,-2 1 0,-1 2 0,-4 2 1,0 3-1,-2 3 0,0 2 894,0 2 0,0 7-1278,-4 1 0,-4 5 0,-1 8 1,-2 0-1,-3 4 0,-1 2 0,-1 3-315,-1 3 0,-3 1 1,-2 9-1,0-1 1,-1 3-1,1 2 0,-1-2 1,1-2-224,0-1 0,1-4 1,5-1-1,-1-3 1,2-2-1,2-2 1,2-3-1,1-1 196,4-3 1,2-2-1,4-4 1,5-2-1,5-1 1,5-4-1,4 1 1,3 0-1,1 1 79,4-1 0,-5-3 1,3-3-1,-3-2 1,-3-2-1,-1-3 0,-2-1 1,-1-1 318,0-1 0,-4-3 0,2-1 0,-5 2 0,-2 1 0,-2 2 824,2-1 0,-6 2 1,-4 3-1,-7 5-676,-4 6 0,-7 0 0,-2 5 0,-4 2 0,-1-1 0,0 1 0,1-2 0,-1 2 1,1 0-915,4-2 655,-4 3 1,11-4 0,-4 4 0,5-2-1,2 0 1,3 0-58,2 2-29,0 2 0,11-1 1,2-1-1,5-1 1,3-3-1,5 0 1,2-2-1,2 1 1,0-4-1,0 0 1,-1-2-1,1 0 1,0 0-188,0 0 1,0-4-1,0-2 1,-1-1-1,0-1 1,-2 0 0,-2-1-1,1 0 1,-2-2 575,-2-2 0,1 1 0,0 0-142,1-1 0,0 1 1,2-1-1,-3 2 1,-2 2-1,1 0 387,-2 0 1,3 3 0,-1 1-1,-2 1 1,-1 0-358,-2 1 1,-5 7 0,-3 4-1,-3 5 1,-1 2 0,-1 1-1,-3-1-444,-4-1 1,1-1 0,0 0-1,0 3 1,1 0-1,0-1 1,0-1 0,1-2-496,2 1 0,1-1 0,2 1 0,0-1 785,0 0 0,6 1 0,1-1 0</inkml:trace>
  <inkml:trace contextRef="#ctx0" brushRef="#br0" timeOffset="403">19596 18169 8062,'-9'0'2904,"3"-1"0,-1-2-1071,0-1-1455,4 0-378,-3 4 0,1-5 0,-2-2 0</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9T07:55:15.749"/>
    </inkml:context>
    <inkml:brush xml:id="br0">
      <inkml:brushProperty name="width" value="0.09071" units="cm"/>
      <inkml:brushProperty name="height" value="0.09071" units="cm"/>
      <inkml:brushProperty name="color" value="#3165BB"/>
    </inkml:brush>
  </inkml:definitions>
  <inkml:trace contextRef="#ctx0" brushRef="#br0">5581 10133 8851,'-1'-6'319,"-2"6"1,-3 8 0,0 8 0,-4 4 0,-1 4 0,-2 2 0,1 1 0,0 4 0,-2-1 0,-1 2 0,0-2 0,2 0 128,3-2 1,2-2 0,-3-2-1,2-2-556,0-2 0,1 1 0,-4 2 0,-1-1 1,2-2-1,2-1 0,2-1 0,0 0 108,0-3 0,4-1 0,-2-2 0</inkml:trace>
  <inkml:trace contextRef="#ctx0" brushRef="#br0" timeOffset="1">5804 10344 7958,'-11'-9'470,"3"1"1,1 5-1,3-1 1,-4 3-262,-3 1 1,2 5 0,1 4-1,0 3 1,0 4 0,1 4-1,1 0 1,2 1 0,0 1 0,0 2-183,1 0 1,2 0 0,2-4 0,2-2 0,2-2 0,2-3-1,4-2 1,3-1 0,3-3 0,-1-3 0,2-3 0,1-1-68,1 0 1,2 0-1,-4-1 1,-1-2-1,3-2 1,-2-2-1,0-3 1,-3-1 8,-1-1 1,-2-1 0,0 1 0,-1-2 0,-1-2 0,-3-5 0,-2-2 0,-2-2 0,-3 0 0,-4 0 0,-3 0 0,-7 2 0,-1 2 0,-3 5 0,0 3 0,-1 4 0,1 2 1,0 1-13,3 4 1,-3 0 0,2 4-1,0 2 1,3 4 0,2 3 41,2 1 0,4 1 0,5-1 0</inkml:trace>
  <inkml:trace contextRef="#ctx0" brushRef="#br0" timeOffset="2">6548 10021 8039,'0'-12'872,"0"-1"1,0 1-84,0-1 0,0 5 1,0 3-1,-1 3 1,-2 8-1,-2 3-603,-2 4 1,4 3 0,-2 2 0,0 2 0,1 2 0,0 2 0,0 4-378,0 1 0,0 5 0,2 0 0,0 0 1,-2 0-1,-1-2 0,1 0 0,-1-2 0,-1 0 1,-1-1-1,0 0 191,-2 0 0,-2 0 0,-2-4 0</inkml:trace>
  <inkml:trace contextRef="#ctx0" brushRef="#br0" timeOffset="3">6313 10753 14106,'0'12'-143,"0"1"1,0-1 0,-2 0 0,0 1 0,-2-1-3463,1 1 3605,1-1 0,8-5 0,1-2 0</inkml:trace>
  <inkml:trace contextRef="#ctx0" brushRef="#br0" timeOffset="4">7231 10381 7905,'1'7'384,"3"-3"1,4-3 0,3-1 0,2 0 0,1 0 0,2 0 0,5 0 0,2-1 0,2-2 157,0-1 0,4-4 0,0 2 0,0 1 1,0-2-1,-1 1 0,0-1-1180,-2 0 0,-5 5 0,-2-4 0,-1 2 0,-3 0 0,-1 1 638,-2 2 0,-10 6 0,-4 2 0</inkml:trace>
  <inkml:trace contextRef="#ctx0" brushRef="#br0" timeOffset="5">7218 10629 10218,'13'0'525,"-1"0"0,2-4 0,1 0 1,3 1-1,1 0 0,3 0 0,2-1 300,0 1 0,3 1-700,2-3 0,-5 4 0,3-3 1,-7 3-1,-1 1 0,-1 0 0,0 0-212,-3 0 1,-5-5 86,-2 1 0,-5 0 0,3 4 0</inkml:trace>
  <inkml:trace contextRef="#ctx0" brushRef="#br0" timeOffset="6">8558 10306 8926,'-7'-5'372,"1"2"0,6-5 1,2 0-1,0-1 0,4 1 1,-1-2-1,2-1 1,0-1-1,3 0-229,1-1 0,5 1 0,1-1 0,-1 2 1,1 2-1,0 2 0,-2 0 0,-2 1 1,0 1-1,-1 2-310,1 2 0,-5 1 1,0 0-1,2 1 1,-1 3 94,0 4 0,-4 5 1,-3 2-1,0 3 1,3 0-1,-3 1 0,0 0 1,-2 4-1,0 0-149,0 2 0,-2-5 167,-2 1 0,-3 0 0,-5 4 0,-2-1 0,-4 0 1,-5-2-119,-5-1 0,-2-6 170,1 1 1,4-3 0,-1-4-1,5-2 1,3 0 0,3-1 846,1-1-759,2-1 0,11-4 0,5 0 0,7-1 0,5-2 0,4-1 0,0 1 1,0 2-94,-3 1 1,4 0-1,-3 1 1,0 2-1,1 2 1,-1 1 0,0 1-109,-3 0 1,-5-3 0,-3 4 0,-2 2-125,-2 1 0,-2-3 1,-1 0-1374,0 2 1612,0-4 0,6 5 0,1-5 0</inkml:trace>
  <inkml:trace contextRef="#ctx0" brushRef="#br0" timeOffset="7">9116 10616 13914,'11'2'0,"-2"1"0,0 1 0,0-2 0,2 5 0,2 0 0</inkml:trace>
  <inkml:trace contextRef="#ctx0" brushRef="#br0" timeOffset="8">9612 10207 8186,'1'-8'836,"3"0"0,-2 3-411,2-3 0,3 4 94,1-4 0,3 1-127,1-1 1,2-2-155,3 6 1,2-2-15,6 2 0,-4 3-98,-1-3 1,-3 2 0,2 4-1,-1 0 1,-4 4 0,-5 1-1,-5 4 1,-2 3 0,-4 2-200,-2-1 1,-4 3 0,-7 0 0,-3 1 0,-1 2 0,-3-2 0,0-2-1,1-3 1,4-2 0,4 1-199,0-1 1,5 0 241,0 1-110,5-1 1,4 1 107,12-1 1,0 0-12,8 1 3,0-1 11,9 1-161,-9-1 1,8-1-1,-10-1 1,0-3 0,-3-1-1,-5 1 243,-3 3 1,-7 1 0,-1 0-1,-8-1 1,-7-2 0,-6 2-1,-2-1 1,-2 1 262,0-2 1,-4 0-1,2 3 1,2-1-1,4-3 1,3 0-1,3-2-2874,1 1 2557,7-2 0,7-4 0,7 0 0</inkml:trace>
  <inkml:trace contextRef="#ctx0" brushRef="#br0" timeOffset="9">10058 10641 15310,'4'13'-23,"2"-1"1,-1 0-2239,1 1 2261,4-1 0,-3 1 0,5-1 0</inkml:trace>
  <inkml:trace contextRef="#ctx0" brushRef="#br0" timeOffset="10">10616 10207 9029,'0'-12'1203,"0"-1"1,-1 8 0,-2 6 0,-2 9-813,-2 5 1,0 11-1,-3 0 1,2 5 0,-2 2-1,-1 0 1,0-1 0,2-2-216,0-3 1,7-2 0,-2-3-266,2-1 0,2-6 1,0 2-1,2-5 0,2-2 1,4-2-1,3 0 1,3-1-284,2-3 0,4-2 0,4-2 0,1 0 0,0 0 0,1 0 0,2 0 0,1-2 0,-3-1-601,-4-1 0,0-1 0,-5 2 0,-2-1 973,-2 1 0,-6-4 0,-1 0 0</inkml:trace>
  <inkml:trace contextRef="#ctx0" brushRef="#br0" timeOffset="11">10728 10505 8326,'-7'1'2720,"4"2"0,5 2-1431,2 2 1,0 3-1317,-4 7 0,0-4 0,0 4 0,0-3 0,0-1 0,0 3 0,0 0 0,-1-1 0,-2-1-1381,-1-2 1,0 1 0,4-1 1407,0 1 0,0-6 0,0-2 0</inkml:trace>
  <inkml:trace contextRef="#ctx0" brushRef="#br0" timeOffset="12">11038 10666 9801,'0'-12'3062,"1"5"1,4 3-2814,3 2 0,-1 4 1,1 0-1,2 4-249,1 1 0,1-4 0,1 2 0</inkml:trace>
  <inkml:trace contextRef="#ctx0" brushRef="#br0" timeOffset="13">11708 10294 8322,'-6'-7'1147,"-1"3"1,-5 8 0,1 4 0,1 5-1,3 3-892,2 5 0,1-2 0,4 2 0,0 0 1,1-1-1,2 1 0,2 0 0,2-1 1,3 0-1,1-3 0,0-1-675,-3-3 0,2 0 1,-6-1-1,-1 1 1,-3-2-1,-4-2 0,-5-2 1,-2-1-689,-1-4 0,-5 4 912,1-2 1,-5 0 0,5-4 0,1 0 0,1 0 0,1 0-945,1 0 0,1-5 1140,3-4 0,-3-2 0,4-1 0</inkml:trace>
  <inkml:trace contextRef="#ctx0" brushRef="#br0" timeOffset="14">11633 10331 10551,'14'-12'0,"1"-1"0,3 1 0,2 0 1117,2-1 1,1 2-1,3 1 1,3 2 0,4 0-1,3 1-1138,1 3 0,0-2 1,-1 2-1,-1 0 0,-4 0 1,0 0-1,-2 1 0,0 2 1,0 2-1,-2 2 21,-1 1 0,-1 6 0,0-3 0</inkml:trace>
  <inkml:trace contextRef="#ctx0" brushRef="#br0" timeOffset="15">12266 10530 9484,'5'6'1649,"-2"0"1,5-5-1,2 2 1,1 1 92,2-1 0,-1 3-1888,0-2 0,-3 0 0,-1-4 1,2 1-1,1 2 0,1 1-7456,0-1 7602,1-2 0,-1-6 0,1-2 0</inkml:trace>
  <inkml:trace contextRef="#ctx0" brushRef="#br0" timeOffset="16">13283 10158 8076,'0'-13'453,"-6"6"0,-2 3 0,-3 3 0,-3 1 0,-2 1 0,-5 3 1,-4 4-1,-2 5 0,-4 5 12,0 7 1,2 5 0,-3 9 0,2 0 0,2 4 0,3-1 0,5-2-624,3-5 0,5-6 0,4-1 1,3-5-1,4-3 0,1-3 0,1-1 1,5-3-1,6-2-203,8-2 0,3 0 0,2-5 0,0-1 0,-1-1 0,0-2 0,-3 0 0,-4 0 0,0-2-372,0-2 1,-2 1 933,-7-5 1,2 0 0,-5-5-1,1 1 1,-1 0 0,-2-1 28,-2 1 1,-6 1-249,-3 3 1,-5-4-1,-2 6 1,-3-1-1,-1 3 1,-3 2 0,-2 2-105,-1 0 1,2 0 0,2 0 0,5 0-1,3 2 1,5 2 121,4 4 0,8 3 0,3 1 0</inkml:trace>
  <inkml:trace contextRef="#ctx0" brushRef="#br0" timeOffset="17">13506 10629 20407,'6'8'-686,"2"0"686,3 2 0,12-4 0,4-1 0</inkml:trace>
  <inkml:trace contextRef="#ctx0" brushRef="#br0" timeOffset="18">14188 10269 7877,'0'-12'679,"6"5"0,2 3 1,4 2-1,5 2 0,4 0 1,2 0-1,2 0 1,0 0-422,0 0 1,-2 2 0,-1 0-1,-4 4 1,-3-1 0,-5 2 0,-3 0-391,-5 3 1,-2 2 0,-4 3 0,-4 3 0,-4 0 0,-5 3 0,-2 1 0,-2 4 55,0 0 0,2 2 0,-3 0 0,3 0 1,1 0-1,3-2 0,2-2 0,4-2 0,2-2 1,0 1-389,0-2 0,4 3 0,-1-5 0,3-2 0,1-1 0,0-2 464,0 1 0,0-1 0,0 0 0</inkml:trace>
  <inkml:trace contextRef="#ctx0" brushRef="#br0" timeOffset="19">14077 10629 7971,'16'-4'876,"1"0"0,1-1 0,-2 5 0,6-1 0,4-2 0,3-1-711,-1 1 0,2 2 0,-1 1 0,0 0 0,0 0 0,-1 0 0,-2 0 0,-3 0 0,1 0 0,-4 0-165,0 0 0,2 6 0,-3 0 0</inkml:trace>
  <inkml:trace contextRef="#ctx0" brushRef="#br0" timeOffset="20">14759 10703 16595,'7'2'799,"-2"0"0,1 4-3040,2 1 1,3-4 2240,1 1 0,6 3 0,2-1 0</inkml:trace>
  <inkml:trace contextRef="#ctx0" brushRef="#br0" timeOffset="21">15391 10592 9303,'6'-7'1283,"-6"-3"1,1 5 0,-5-2-1344,-3-3 0,-1 3 1,-4-1-1,-1-2 1,-1-2-1,-1-3 0,-1-2 1,0 1-1,3-2 1,2-4-1,1-5-184,2-2 0,5-5 0,-1 1 0,4-3 0,4 0 0,6 2 0,3 2 0,7 3 0,2 6 375,4 5 1,3 5 0,-2 5 0,2 4-1,0 3 1,0 1 0,2 0 0,-1 1-97,0 3 0,-2-1 45,-8 5 1,2-1 0,-5 3 0,-3-2 0,-5 3 0,-4 3 198,-4 2 1,-4 6 0,-5-1 0,-9 3-1,-6 2 1,-5 1 0,-2 4 0,0-1-1,-2 2-50,0-1 0,5-3 0,-2 1 0,4-3 0,4-1 0,5-2 0,3-1 0,5-2-444,4-3 1,3 0 0,1-5 0,1 1 0,3-2 0,4-2 0,5-2-1,2-1-862,2-3 1,3-2 1025,-3-1 0,5 0 0,-1 0 1,2-1-1,0-2 0,-1-3 0,-2-1 1,-2-1-83,-3 1 1,1-4 0,-2 3 0,-4-3-1,-2-3 1,-2-1-97,-1-1 0,-1-1 362,-4 5 0,-5-1 0,-4 1 0,-3-1 1,-3 1-1,-3 1 0,0 1-52,0 2 1,-3 4-1,5-3 1,1 2 0,1 2-1,2 1 1,-1 2 0,2 2-1245,3 2 1163,2 3 0,6 5 0,0 1 0</inkml:trace>
  <inkml:trace contextRef="#ctx0" brushRef="#br0" timeOffset="22">15937 10629 18828,'12'0'-2413,"1"1"2413,-1 3 0,6-2 0,1 3 0</inkml:trace>
  <inkml:trace contextRef="#ctx0" brushRef="#br0" timeOffset="23">16793 10418 8092,'8'-21'0,"-1"2"0,0 0 479,0-1 0,-5 4 0,3-5 1,-4 1-1,-1-1 0,-1 2 1,-2-1-1,-3 2 0,-1 0 9,-2 3 1,-4 2 0,-2 0 0,-3 2 0,0 3 0,-1 4 0,0 2 0,-3 2-28,-2 0 1,4 6-239,-1 2 1,2 9-241,-2 3 1,2 5 0,5 3 0,0 1 0,5 0 0,2-1 0,4 1 0,4-1-200,8-2 1,0-2-1,10-4 1,2-3-1,1-5 1,4-2-1,1-3 1,-1-2 93,-1-2 1,-1-2 0,0-2 0,-4-2 0,-2-2 0,-1-2 0,-1-4 185,0-4 0,-7 1 0,0-3 0,-1 4 0,-1-1 0,-3-1 0,-3-2 360,-1 2 1,0 8 0,0 8 0,0 10-456,0 9 1,-4 3 0,0 2 0,1 0-1,2 0 1,1-1 0,0 1 0,1 0 0,3-2-556,5-2 0,2-2 1,1-3-1,0 0 0,1-1 1,-1 0-1,1-1 586,-1-1 0,6 7 0,1-6 0</inkml:trace>
  <inkml:trace contextRef="#ctx0" brushRef="#br0" timeOffset="24">17413 10753 11490,'1'-11'1787,"3"3"0,-1 2 1,5 6-1,2 0 0,1 0-1579,2 0 1,-5 6 0,-1 2 0,-2 3-209,-2 1 0,4 1 0,0-1 0</inkml:trace>
  <inkml:trace contextRef="#ctx0" brushRef="#br0" timeOffset="25">18107 10480 13441,'5'-8'0,"0"-1"98,2 0 0,-3 2 0,3-1 0,0-2 0,-2-1 0,2-1 0,-1-2 0,1-1 0,-2-3 0,2-2 0,-1 0-261,-1 0 1,5-2 0,-3 6 0,1 1 0,-1 1-1,0 3 1,-2 1 263,1 2 0,-2 7 1,-4 1-1,0 7 1,0 5-1,0 4 52,0 5 1,0 3-1,0 2 1,0 3 0,0 2-1,0 2 1,0-1-1,0-2-179,0-2 0,0-6 0,0-3 0,0-1 0,0-3 0,0-1 1,0-1-1,0-1-3082,0 0 2122,0 1 0,5-2 1,4-3 985,2-4 0,7 3 0,1 0 0</inkml:trace>
  <inkml:trace contextRef="#ctx0" brushRef="#br0" timeOffset="26">18666 10468 8364,'-6'-13'991,"3"2"1,-4 2 0,0 2 0,1 1-507,-4 3 0,-1 3 0,-1 3 0,-1 4 0,1 3 0,-1 5 0,2 1 0,3 2 1,4-1-362,3 1 0,1 0 0,0 4 0,1-2 1,4 1-1,8 0 0,5-2 0,2-1 1,1-3-1,1-3-671,2-3 0,0 0 0,1-5 0,0-1 0,0-1 0,-2-2 0,-1 0 1,-1 0 487,1 0 1,-4-6 0,-2-2 0,-3-3 0,-5-2 0,-2 1 0,-2 0 0,0-1-1,-1-1 352,-2-2 0,-7 2 0,-2-4 0,-3 2 0,-1-1 1,-3 2-1,-5 1 0,-4 3-483,-3 3 0,-4-2 0,-1 6 0,0 1 0,2 2 0,2 1 190,4 0 0,-4 0 0,9 0 0</inkml:trace>
  <inkml:trace contextRef="#ctx0" brushRef="#br0" timeOffset="27">7379 11981 7907,'0'-7'276,"0"-4"0,0 2 0,0-2 1,0-1-1,2 1 0,2 3 1,4 4-1,3 2 0,2 2 652,-1 0 1,6 0 0,1 0 0,3 0-941,3 0 0,-3 0 0,7-1 0,-3-2 0,-2-1 0,-2 1 0,-3 2 1,-1-1 11,-3-2 0,-1-3 0,-2-5 0</inkml:trace>
  <inkml:trace contextRef="#ctx0" brushRef="#br0" timeOffset="28">7379 12067 8019,'6'7'395,"1"-1"1,5-6 0,1 0 0,-1 1 0,2 2 0,1 1 930,1-1 0,7 2 1,-4 0-1410,0-3 0,-1 4 1,-6-2-1,1-1 83,-1-2 0,6-1 0,1 0 0</inkml:trace>
  <inkml:trace contextRef="#ctx0" brushRef="#br0" timeOffset="29">8607 11584 7932,'-8'0'-429,"0"0"1352,-2 0-292,5 0 1,-2 0 111,3 0-276,2 0-137,-3 0-111,5 0-106,0-6 1,1 1-1,2-5 1,2 2-1,2-2 1,3-2-1,1-2 1,1-1-1,2 2-59,3 2 1,0-5 0,4 6 0,-3 2 0,-1 1 0,-1 4 0,-1 2 0,-1 1 0,-3 1-87,-3 3 0,2 3 0,-6 7 0,0 1 0,0 3 0,1 0 0,-3 0 0,0-1-104,-2 0 1,-2-3 0,-2 4 0,-4-1 0,-3-1 0,-3 1 0,-2-1 0,-5 1-102,-3-2 0,0-1 0,0-2 1,2 1-1,3-1 0,1 0 0,3 1 144,1-1 0,7-4 0,3 1 0,4-1 0,4-1 0,4-3 0,5-1 305,3 1 1,4-3 0,4 3 0,1-1 0,-1 0 0,-2 1 0,-2-1 0,1-2-37,-2-1 1,-1 0 0,-5 2 0,-1 0 0,0 3-1,-1-1-539,-2 1 1,2-3 0,-3 2 362,3-3 0,1-1 0,1 0 0</inkml:trace>
  <inkml:trace contextRef="#ctx0" brushRef="#br0" timeOffset="30">9190 11857 13839,'4'8'-741,"0"0"1,2-5 740,-2 1 0,3 3 0,5 0 0</inkml:trace>
  <inkml:trace contextRef="#ctx0" brushRef="#br0" timeOffset="31">9686 11509 8248,'2'-11'303,"2"3"0,-2-2 0,7 6 0,0 0 0,2 0 0,2 0 0,-1 1 0,2 2 0,1 1-53,2 0 1,-1 1 0,-3 3-1,-2 5 1,-3 2 0,-4 1-1,-3 2 1,-2 1 0,-4 1 355,-8 0 0,1-3-817,-5 0 0,-1-1 0,2-1 0,1-1 0,1-2 167,1 2 1,5-1 0,1 1-137,2-2 1,2-4 0,7 5 0,4-1 0,3 0 0,2 1 0,1-1-19,2-1 1,-2 4 0,1-3 0,-5 3 0,-6 1-1,-4-1 1,-6-1 77,-6-2 0,-11 5 1,-11 3-1,-3-1 1,-3-1-1,-1 0 1,2 0-1,5 0-252,5-3 1,3-3 0,1 2 0,2-4 0,3 1 371,8 0 0,5-4 0,7 2 0</inkml:trace>
  <inkml:trace contextRef="#ctx0" brushRef="#br0" timeOffset="32">10120 11844 12451,'7'-5'944,"-3"7"1,-8 1 0,-4 6-945,-3 4 0,-7 2 0,-1-2 0</inkml:trace>
  <inkml:trace contextRef="#ctx0" brushRef="#br0" timeOffset="33">10654 11633 8297,'0'-12'189,"1"5"0,2 2 0,1-1 0,0-1 0,2-1 0,2 0 0,3-1 0,1 1 0,1 1 1,-1 0-110,0 0 0,5 3 0,1-3 0,1 1 0,2 0 0,0-1 0,-2 2 0,-1-1 0,-3 3-57,-1 2 1,-2 1-1,-1 1 1,-1 3 0,-3 5-1,-2 2 1,-2 1-191,-2 1 1,-1-5 0,0 0 0,0 2 0,0 1 0,0 1 0,-1 1-103,-3-1 0,1-2 350,-5 2 0,-1-5 1,-4 8-1,-2 0 0,-3-1 1,0 0 109,0-2 0,-7 5-186,4-1 0,-5 1 0,7-5 1,-2 2-1,2 1 0,1 2-16,3-2 0,2-5 50,5-2 1,-3 0 0,4 4 628,0 1-553,2-6 0,6-2 1,3-5-1,5 0 1,3 0-19,5 0 1,-2 4 0,5 1-1,2-3 1,3 0 0,3-2 0,1 0-1,-3 0 79,-4 0 0,0 0-350,-5 0 1,-1 0 0,-4 0-650,1 0 1,-6 1-1106,-3 3 1928,-3-2 0,5-8 0,1-8 0</inkml:trace>
  <inkml:trace contextRef="#ctx0" brushRef="#br0" timeOffset="34">11224 11212 8024,'-12'0'1353,"5"-2"0,3-2-1057,2-4 1,8 2 0,2 2-1,3 3 1,2 1-380,-1 0-141,0 0 0,1 0 1,-1 0-1,-1 1 1,-1 2-1,-3 3 14,-2 0 1,-1-1-1,-5 3 1,-3 1-1,-4 3 1,-3 0 0,-2 0 206,1 1 1,-1-1 0,2 1 0,2-2 0,2-2 0,1-1 0,2 1 0,0-1 201,0 0 1,1-1 0,7 3-1,4-3 1,5-2 0,2-2-1,3-2 135,1-1 0,1 0-694,0 0 1,2 0 0,-5 0 359,-2 0 0,4 0 0,1 0 0</inkml:trace>
  <inkml:trace contextRef="#ctx0" brushRef="#br0" timeOffset="35">11633 11943 10922,'-6'-5'353,"1"4"1,8-2-1,1 6 1,-1 5-1,-2 3 1,-1 1-1,2 1-353,2-1 0,3-5 0,5-2 0</inkml:trace>
  <inkml:trace contextRef="#ctx0" brushRef="#br0" timeOffset="36">12266 11522 8115,'0'-13'216,"4"5"0,0 0 0,-1-2 0,0 1 0,-1-1 629,3 2 0,-1 6 1,-4 2-680,0 7 0,-2 4 0,0 2 0,-4 0 0,1 3 0,-2 0 0,0 1 125,-3 0 0,5-3 0,-1 3 0,2-3 0,0-2-264,1 0 0,3-3 12,4-1 0,4-4-92,9 4 1,-2-4 198,6 5-409,0-7 177,3 4 1,1-2-172,0 0 1,0 5 119,0-5 0,-6 4 55,-3-4 0,-2 6 1,-3-2-1,-3 3 1,-3 1-1,-4 1 10,-1-1 1,-1 1 0,-4-1 12,-3 0 0,-3-1 0,-1-1 0,-1-2 0,1 2-84,0 1 0,-1 0 1,1-1-1,-1-3 38,1-2 1,0 1 0,-1-4 0,1 3 0,-2-3 0,-1 0-1,-2-2 1,2 0 0,1 0-1535,2 0 967,-6 0 0,4-2 1,-2-2 671,2-4 0,2-3 0,-1-2 0</inkml:trace>
  <inkml:trace contextRef="#ctx0" brushRef="#br0" timeOffset="37">12328 11609 7749,'0'-13'496,"0"1"1,0-1-24,0 1 0,5 0 0,4 1 0,2 1 1,1 2-1,2-1 0,1 1 0,3 1 1,0 0-1,1 2-199,0-1 1,2 1 0,4 2-1,0-2 1,0-1 0,-1 0-1,1 2 1,1 0-642,3 0 1,-8 0 0,0 4 0,-6 0 0,-3 0 0,1 0 366,-1 0 0,0 0 0,1 0 0</inkml:trace>
  <inkml:trace contextRef="#ctx0" brushRef="#br0" timeOffset="38">13022 11795 12738,'-6'-6'672,"1"5"1,8-2 0,1 6 0,0 4 0,1 1-1839,-1 0-1539,0-5 2705,1 2 0,2-5 0,6 0 0</inkml:trace>
  <inkml:trace contextRef="#ctx0" brushRef="#br0" timeOffset="39">13556 11584 9480,'-7'-6'0,"3"-2"345,2-3 1,6-1 0,2-1-1,1 1 1,3-1 0,2 1 0,3 0-1,3-2 1,0-1 0,0-1-1,-2 4-60,2 2 0,-4 4 0,3-3 1,-5 4-1,-2 1 0,-2-1 1,0 4 69,-1 4 1,-1 4-604,-6 5 1,0 6 0,0 1 0,0 2-1,0 0 1,0 1-846,0 1 1,-2-2 994,-2 0 1,-1-5 0,-5 3 0,2-1 0,-2-3 0,-1-1 0,0-1 0,1-1 109,2 0 1,0 1 0,-5-1 0,2 1 0,2-1 0,0 0 0,1 1 78,1-1 1,2-4-1,5 1 1,1 0-1,3 1-18,5-2 1,6-2-1,1-8 1,1 0-1,-1-4 1,1 1-1,-2-1-369,-1 3 0,-6-2 1,0-1-1,2 1 296,1-1 0,1-3 0,1 2 0</inkml:trace>
  <inkml:trace contextRef="#ctx0" brushRef="#br0" timeOffset="40">14015 11733 9876,'8'0'1743,"0"0"0,2 0 1,-1 1-1586,0 3 1,0-1 0,-4 5 0,-3 2-159,0 1 0,3-4 0,2-2 0</inkml:trace>
  <inkml:trace contextRef="#ctx0" brushRef="#br0" timeOffset="41">14387 11534 7761,'-7'-5'624,"1"2"0,6-5 0,0-2 1,0-1 437,0-1 0,6 3-963,2 1 0,-1 5 0,1-1 1,2 3-1,1 1 0,1 0-38,1 0 1,-1 0-1,1 0 1,-1 0 0,0 1-1,1 2 1,-1 2-1,-1 2-960,-3 3 756,-2 1 0,-6 1 0,0 1 1,0-1-1,0 1 49,0-1 1,-6-1 95,-2-3 0,-3 3 0,-1-4 0,1 1 0,1-1 0,2 0 64,-2 0-176,5-4 1,-5 8 0,7-3-1,5 2-2,5-2 1,4-1 91,1-3 0,2-3 0,1 5 0,1-2 0,1 0 0,-1 0 0,1 1 110,-2-1 1,-5 1 0,-2-2 0,0 2-1,-1 2-43,-3 3 1,-2 1-1,-2 1 1,0 1-1,-2-2-49,-2-3 1,1 3 0,-5-4 0,0 1 0,0 1-1,-1-1 1,0 0 0,-2-1-11,-2-1 1,1 2 0,0-3-1,-1 1 1,1-1 0,-2-1-1,-3 1-822,-3-1 1,-4 0-1,-2-4 834,-3 0 0,3 5 0,-4 2 0</inkml:trace>
  <inkml:trace contextRef="#ctx0" brushRef="#br0" timeOffset="42">14920 11795 15169,'7'12'512,"0"-1"0,-4-1 1,1-2-513,-2 2 0,0 1 0,-2 1 0</inkml:trace>
  <inkml:trace contextRef="#ctx0" brushRef="#br0" timeOffset="43">15292 11472 9155,'-5'0'686,"5"0"0,6 0 0,5 0 0,3 0 0,3 0-543,3 0 0,0-1 0,0-2 0,2-2 0,2-1 0,1 0 0,0 2 0,-2 0 1,-1-1-1,-3-1-856,-1 1 0,-1 1 812,-5 4 1,-5 1-1,-3 3 1,-2 4 53,-2 3 0,0 2-47,0-1 1,0 2 0,0 1 0,-2 3 0,-1 1 0,-2 2 322,-2-2 0,-1 5-329,-5-4 1,1 4 0,0 1 0,-1-1 0,1 1-1,-1 1-257,1 3 1,0-7-82,-1 3 0,5-4 0,1 0 0,1-5-453,4-2 1,0-6-1,2 0 691,0 2 0,-5-4 0,-2-1 0</inkml:trace>
  <inkml:trace contextRef="#ctx0" brushRef="#br0" timeOffset="44">15329 11770 8613,'2'-7'2019,"2"3"0,4 1-1572,3-1 1,2 3 0,-1-4 0,2 4 0,1 1 0,1 0 0,1-1 0,-1-2 0,1-1 0,0 1-775,0 2 0,-1-4 1,3 1-1,-1 2 0,-3 0 327,-1 2 0,-2-5 0,1-2 0</inkml:trace>
  <inkml:trace contextRef="#ctx0" brushRef="#br0" timeOffset="45">15937 11857 8987,'6'-7'2706,"-4"1"0,7 6-2706,0 0 0,2 6 0,2 1 0</inkml:trace>
  <inkml:trace contextRef="#ctx0" brushRef="#br0" timeOffset="46">16421 11621 8108,'5'-12'155,"-2"3"1,5 2 0,2 2-1,1 1 1,1 0 0,1-2-1,0 1 1,3-2-3,0 0 0,5 4 0,-5-1 0,0 3 0,-3 1 0,0 0 0,-1 0 1,1 1-204,-1 3 1,-5-1 28,-3 5 0,-3-4 1,-1 5-1,0 0 1,-1 2-1,-3 2 1,-4-1-1,-3 0 39,-2 1 0,-3 3 0,-2 2 0,-2 0 1,0 1-1,0-1 0,4 2 0,2-2-35,2-1 1,1 1 0,2-2 0,4 0 0,1-1 0,0-1 0,2-3 0,5-1 109,5-2 0,7-1 0,2 1 0,0-4 0,0-2 0,3-2 0,0 0 0,1-2-142,1-2 1,2-3 0,2-5 0,1-1 0,2 1 0,-3 0 0,-2-2 48,-3-3 0,-1-2 0,5-6 0</inkml:trace>
  <inkml:trace contextRef="#ctx0" brushRef="#br0" timeOffset="47">16855 11137 8047,'0'-8'133,"1"1"1,2 0-1,2 2 1,2-1 81,3 3 0,-3-2 0,1 1 1,2 1-1,1 2 0,1 1 15,1 0 1,-1 0 0,0 0-1,1 0-283,-1 0 1,-5 1 0,-3 3 0,-4 3 0,-3 1 0,-2-1-260,-2-1 0,3 2 347,-4-4 1,4 4-1,-5-2 1,1 1-1,0 1 1,1 0 17,1 1 0,2-5-57,4 4 1,6-4 0,2 3-1,3-1 1,1-4 0,1 1-1,-1 0-102,1 1 0,-6 2 0,-3-2 130,-3 4 0,-1-1 0,0 1 1,0 2-1,0 1 32,0 1 1,-1 1 0,-3-2 0,-3-2-1,-2-1 1,1 1 0,-2-1 0,-1-1-1,0 0-83,3 0 1,-3-5 0,4 4 0,-1-2 26,0 0 0,-1 6 0,-3-3 0</inkml:trace>
  <inkml:trace contextRef="#ctx0" brushRef="#br0" timeOffset="48">17152 11906 9700,'2'-8'1542,"2"1"1,4 2 0,3 2-1601,2 1 0,-1 7 0,-1 0 58,-3 2 0,3 1 0,-4 5 0</inkml:trace>
  <inkml:trace contextRef="#ctx0" brushRef="#br0" timeOffset="49">17673 11609 9647,'6'-13'281,"1"6"0,5 3 0,1 1 0,-1 1 0,0-2 0,1-1 1,-1 1-1,2 0 204,2 1 1,-2 2 0,4 1 0,-1 0-92,-1 0 0,2 0-158,-1 0 0,-8 0-335,4 0 0,-4 0 1,2 1-1,-2 3 1,-5 5-1,-3 2 1,-2 1-896,-3 1 0,-5-1 854,-7 0 1,1-1-1,-6-1 1,-1-2-1,-1 1 1,-1-1 70,3 0 1,-1-1 94,6 1 1,1-1 0,5-4 0,3 2-63,2 2 0,6-3 97,7 5 0,5-5 0,3 3 1,4 0-1,0-2 0,0 2 1,-1 0 104,0 3 1,-4-4 0,2 3 0,-5 0 0,-4 2 0,-3 2-59,-4-1 1,-8 2 0,-5 1 0,-6 0 0,-4-1 0,-2-3-1,-1 0 1,2-1-189,1 1 1,3-4 0,-2 0 0,5-2 0,2-2 0,3 0 0,1-1-178,2 3 1,5-3-1,-1-6 257,3-4 0,1-9 0,0-2 0</inkml:trace>
  <inkml:trace contextRef="#ctx0" brushRef="#br0" timeOffset="50">18058 11212 7548,'1'-9'2088,"3"3"0,5 0 227,2 3-2193,-4 2 0,4 1 0,-3 0 0,3 0 0,3 0 0,-1 1 0,1 2-265,-3 1 1,-3 6 59,1-2 1,0-1-630,-4 1 1,-1 5 256,-4 3 0,-2 1 71,-2-5 0,-3 1 425,-5-1 0,4 0-131,-1 1-47,1-1-21,-4 1 1,3-5 328,1 0 760,5 0-670,-8 5 0,11-2-7,0-3 0,6 2 27,6-6 0,8 0-109,4-4 0,3 0-617,6 0 1,0 0 112,4 0 145,-5 0 217,-2 0 1,-11 0-31,-2 0 0,2 5 0,0 2 0</inkml:trace>
  <inkml:trace contextRef="#ctx0" brushRef="#br0" timeOffset="51">18517 12018 14678,'5'-7'0,"3"3"536,4 2 0,0 2 0,0 0 0,1 0 1,-1 0-1,1 0-108,-1 0-428,-5 0 0,4 0 0,-4 0 0</inkml:trace>
  <inkml:trace contextRef="#ctx0" brushRef="#br0" timeOffset="52">19186 11633 8125,'0'-8'0,"2"1"0,1 0 267,1 0 0,5 3 1,0-4-1,2-2 0,2 1 1,4-1-1,4 2 0,2 0 1,2-1-1,0 1 748,-1-2 1,-3 5-964,0 1 0,-6 2 0,1 2 0,-2 0 0,-3 2-349,-2 2 366,-4-3-193,1 16-92,-5-9 0,4 10 1,-5-4 33,0 2 1,0-2 81,0 3 0,-5-4 15,-3 0 1,-3 3-77,-2 1 1,1-1 117,-1-3 0,0-1 0,-2 2 0,-2 1 0,2 2 96,1-2 1,2-1-1,-1-2 1,2 0 0,3 2-1,2 0 1,2 0-1,0-3 0,1-2 0,8 2 1,3-1-1,3-3 0,3-1 0,2-4 1,5 0-1,2-2-176,2 0 1,-2-2 0,0 0 0,-4-4 0,-1-1 0,-2-3 122,2-1 0,-4-6 0,4-3 0</inkml:trace>
  <inkml:trace contextRef="#ctx0" brushRef="#br0" timeOffset="53">19807 11857 9129,'8'-4'1671,"0"-1"0,-4-3 1,4 4-1,2 1-1482,1 2 0,-3 2 1,-1 3-1,-1 5 1,-3 2-1,-3 0-189,-5-3 0,-1 3 0,-7-4 0</inkml:trace>
  <inkml:trace contextRef="#ctx0" brushRef="#br0" timeOffset="54">20464 11571 8101,'-6'-7'1287,"-2"3"-800,3 3 1,-6 2 137,2 3 0,-2-1 82,-1 6 1,-1-5-79,1 4-452,0 0 1,1 5 0,2-1 517,5 0-642,3 1 0,6-1 1,5 1-1,7-1 1,6 0-1,5 1-205,-1-1 1,-1-1 0,-1-1 0,-1-2 0,-4 2 0,-3 1 0,-4 1 0,-1 1-471,-4-1 1,-3-4 651,-5 1 1,0-1-1,0 4 1,0 1-1,-1-2 1,-2-2 0,-2-2 28,-2-1 1,-2 2 0,-2-3 0,2 1-1,1 0 1,-2-4 0,-2 1 0,-4 0-574,0 1 0,-6 0 0,0-4 0,-4 0 0,-3 0 1,0 0-1,0 0 514,0 0 0,0-11 0,4-3 0</inkml:trace>
  <inkml:trace contextRef="#ctx0" brushRef="#br0" timeOffset="55">20439 11609 9459,'14'-6'0,"1"-1"0,3-1 0,3 1 643,5 2 0,4-4 0,7 5 0,2 0 0,2 0 0,5 0 0,2 1-654,2 2 1,-2 1 121,-3 0 0,2 0 0,-7 0 0,-3 0-111,-2 0 0,-2 5 0,4 2 0</inkml:trace>
  <inkml:trace contextRef="#ctx0" brushRef="#br0" timeOffset="56">7355 14163 8773,'-6'-1'598,"6"-2"0,7-1 0,4 0 0,3 0 0,1 0 0,3 1 0,1 2-445,3 1 1,6 0 0,2 0 0,2 0 0,1 0 0,0 0 0,0 0 0,0 0 0,-1 0 0,-3 0-1288,-3 0 1,-3 0 0,-2 0 0,-4 0 0,-4-2 1133,0-2 0,-6 3 0,-2-5 0</inkml:trace>
  <inkml:trace contextRef="#ctx0" brushRef="#br0" timeOffset="57">7305 14449 9421,'12'0'392,"1"0"1,1-2 0,1 0 0,3-3 0,1 3-1,3 0 1,1 2 0,2 0-191,0 0 0,0-4 0,1 0 0,2 1 0,1 2 1,-2 1-1,-2 0 0,-4 0-338,-5 0 1,2 0 135,-1 0 0,-1 0 0,-4 0 0</inkml:trace>
  <inkml:trace contextRef="#ctx0" brushRef="#br0" timeOffset="58">8830 14101 8419,'5'-12'703,"-1"0"0,0 3 0,-3 3 1,2-1-1,1 0 0,-1-3-304,-2-1 0,1 3 1,2 0-1,4-2 0,3-1 1,1-2-1,2 1 1,1 0-1,5-1 0,2 1 1,4-1-252,0 1 1,4 1 0,1 3-1,-1 2 1,0 2 0,-3 0-1,-5 1 1,-6 2 0,-2 2-1,-3 3-472,-3 5 1,-2 2 0,-8 1-1,0 2 1,-4 1 0,-1 3 0,-2 1 107,-2 3 1,-6 2-1,-1 0 1,-1 3-1,-3 0 1,-2 1-1,0-3 1,-1-3 54,0 0 1,1-4 0,2-2 0,3-2 0,0-2 0,1-1 0,0-1 0,3-3 533,1-2 0,3 5 1,4-2-1,7 2-390,7-2 0,8-2 1,3-5-1,0 2 1,1 1-1,1-1 1,0-2 53,0-1 0,3 0 0,-2-1 0,1-2 1,0-3-1,-2 1 0,1-2 0,0 2 904,-1-1 1,-4-2-1,0 2-1504,-2-1 1,-6 5 0,0-3-3021,2 4 0,7 1 3583,3 0 0,4-11 0,1-3 0</inkml:trace>
  <inkml:trace contextRef="#ctx0" brushRef="#br0" timeOffset="59">9413 13407 9294,'13'0'0,"-1"1"509,1 3 1,-2 3-1,-3 6 1,-5-2-1,-6-3 1,-5-4-1,-3-2-439,-2-2 1,-1 0-1,-1 0 1,-3 0-1,0-2 1,1-2-1,1-3 1,1-1-51,-1 0 1,3-1 0,-1-3 0,6 0-1,3-1 1,2-1 0,3-1 0,4-1-1,4-1 428,3-1 0,7 4-426,3-2 1,2 2 0,2 2 0,1-1 0,2 1 0,1 1 148,-2 3 1,0 2-184,-3 6 0,1 0 0,-1 0 1,-2 0-1,-3 0 0,-1 0 1,-3 0-65,-1 0 1,-3 1 0,-3 4 0,-4 3 0,-4 2 41,-4-2 0,-4 3 0,-7-3 0,-2 3 0,1 2 0,-2-1 0,-2 2 0,1 1 31,3 1 0,-2 6 0,1-1 1,2 3-1,1 0 0,2 1 1,-1 1-1,2 1-202,3-3 1,-2 4 0,6-7-1,2 1 1,0-2 0,4-3-1,2-3 1,4-2 45,3 0 0,6-1 1,-1-1-1,-1-3 0,0 0 1,1-2-1,0 1 1,-1-3 195,-1-2 1,-2-1-1,1 0 1,-1 0 0,-1-1-1,-1-2 1,-3-3 0,0 1-1,-2-2 326,1 0 1,-1-1 0,-2-5 0,1 1 0,-1 0 0,-2-1 0,-1 1 0,-1-1-127,-3 1 1,1 0 0,-5-1 0,-2 1 0,-1 1 0,-3 1-603,-2 2 0,2 5 0,-4-1 0,1 3 0,0 1 1,-3 0-1,0 0 0,-1 0 365,0 0 0,6 5 0,-3 2 0</inkml:trace>
  <inkml:trace contextRef="#ctx0" brushRef="#br0" timeOffset="60">10108 14424 7741,'0'-12'9830,"1"-1"-5038,3 1-4792,-2 5 0,-2 1 0,-7 6 0</inkml:trace>
  <inkml:trace contextRef="#ctx0" brushRef="#br0" timeOffset="61">10815 13977 8973,'-7'-12'0,"3"0"0,2-1 0,2 1 0,0-1 0,0 1 613,0 0 0,6 1 1,4 1-1,5 3 1,4 0-1,2 2 0,-1-1 1,2 3-383,2 2 1,-1 1 0,-2 0-1,-3 0 1,-2 1 0,1 4-1,-3 3 1,-5 3-342,-4 1 0,-4 1 1,-4 0-1,-4 3 0,-5 1 1,-3 1-1,-3 2 0,-3-1 1,-2 2-5,-2-2 0,1 3 0,4-5 0,3-2 0,3-2 1,3 0-1,3-1 0,4 1 169,3-1 1,6 0-1,5 1 1,5-2-1,7-1 1,4-2-1,3 1 1,0 1-1,-1 0 1,-4-2-776,-4 2 675,-5 1 1,-8-2 0,-6 2 0,-8 5 0,-9 0 1,-6 2 1,-9-1 67,-2-5 1,-3 2 0,-1 1-1,0 1 1,1 0 0,2-3 0,3-2-1,4-2-1597,3-5 1572,8 3 0,4-17 0,6 2 0</inkml:trace>
  <inkml:trace contextRef="#ctx0" brushRef="#br0" timeOffset="62">11336 13184 9553,'0'-21'0,"0"0"0,0-1 0,0 0 0,0 0 0,0 3 0,0 1 0,1 3 868,3 1 0,-2 6 1,2 2-1,-3 5 1,-1 8-1,-1 7-719,-3 6 0,-3 8 0,-6 2 1,1 0-1,0 2 0,-1-2 1,1 1-1,1-4-328,2 0 1,0-4 0,5-1 0,1-3 0,2-1 0,2-3 0,4-1 0,8-1 0,6-2-117,5-3 0,4-3 0,3-5 0,0 0 1,4 0-1,1-1 0,1-3 0,-1-4-19,-3-3 0,-3-2 1,-6 2-1,-2 1 1,-3 2 313,-1-1 0,-2-2 0,-3-2 0</inkml:trace>
  <inkml:trace contextRef="#ctx0" brushRef="#br0" timeOffset="63">11658 13221 8539,'0'-8'7758,"0"-1"-7369,0 7 1,2-3-1,2 10 1,3 3-1,-1 3 1,0 3-1,-2 1-401,0 1 0,0 5 0,-2-3 0,1 1 1,1 2-1,-2 0 0,0-2 0,-2 0 0,1-1-840,3 0-1080,-2 4 1,5-8 1931,-3 2 0,-3 4 0,5-1 0</inkml:trace>
  <inkml:trace contextRef="#ctx0" brushRef="#br0" timeOffset="64">11795 14436 8265,'0'-12'2219,"0"6"1,-2 6-1,-3 9-2219,-8 6 0,1-1 0,-6 4 0</inkml:trace>
  <inkml:trace contextRef="#ctx0" brushRef="#br0" timeOffset="65">12526 13928 7820,'0'-7'1149,"0"3"-848,0 8 1,0 3 0,0 7 0,-1 1 0,-2 3 0,-2 1 0,-1 3 0,-1 1 0,2 2 0,-1-1 0,4-2-274,0-2 1,2-4-1,2 1 1,2-1 0,4-3-1,3-2 1,1-1 0,2-2-1,1-1-343,2-1 1,4-2 0,-5-4-1,-1 0 1,-1 0 0,-2 0 505,1 0 1,-6 1 0,-3 3 0,-3 5-1,-2 2 1,-3 1 0,-5-1-155,-2-3 0,0 3 1,2-4-1,0 2 0,0-1 1,-2 0-1,-3 0 1,-1 1-311,-2 0 1,-3 1 0,2 0-1,0-4 1,-1 0 0,-1-2-1,0 0 1,0 0-627,4-1 1,2-1 898,2-2 0,-1-11 0,1-3 0</inkml:trace>
  <inkml:trace contextRef="#ctx0" brushRef="#br0" timeOffset="66">12502 14064 7824,'-7'-5'-140,"3"-4"0,2 3 1,4-1 21,2 1 1,-2-2-1,7 4 1,-1 0 0,-1-2-1,-2-1 1,0-1 943,-1 0 1,0-1 0,-4-3 0,0 0-134,0-1 0,0 5 0,1 1 1,3 2-1,5 2 0,2 1 0,1 1-412,0-3 1,1 3 0,-1-4 0,1 3 0,0-1 0,3-3 0,0 1-1,1-1 303,1 4-902,1-5 1,4 4-1,-1-4 1,-1 2-1,2 0 1,4 1-1,1 0-837,0 1 0,-6 1 745,-1-2 1,-5 2 0,4-2 0,-2 3-779,-3 1 64,-7 0-47,-3 0 1171,-5 0 0,6-6 0,1-1 0</inkml:trace>
  <inkml:trace contextRef="#ctx0" brushRef="#br0" timeOffset="67">13246 13171 8205,'-4'-12'0,"-1"-1"0,3 1 516,0 0 0,2 3 0,0 1 0,2 0 0,2 1-307,4 3 0,3 2 0,2 2 0,0 0 0,2 0 0,3 2 0,0 1 0,2 1-295,-1-2 1,0 0-1,2-2 1,-5 0 0,-3 1-1,-5 3 129,-4 5 0,-4 2 0,-3 1 0,-3 0 0,-3 1 0,-3-1 0,-1 1 0,-2-1 70,2 0 0,-1 1 0,3-1 0,1-1 1,3-1-1,3-2-178,5 2 0,2-5 1,8 0-1,3-4 1,3 0-1,3 2 1,5 1-1,1-1 1,2-2-425,1-1 1,-3 0-1,3 0 1,-3 0 488,-1 0 0,0-5 0,-1-2 0</inkml:trace>
  <inkml:trace contextRef="#ctx0" brushRef="#br0" timeOffset="68">13568 14399 7841,'-7'-7'2050,"-2"-4"1,4 3 0,1-3 0,-1-1-2051,-3-1 0,13 6 0,3 2 0</inkml:trace>
  <inkml:trace contextRef="#ctx0" brushRef="#br0" timeOffset="69">14399 13977 9078,'-12'0'3438,"3"2"-3198,1 2 0,7-4 0,1 0 1,7-7-1,2-4 0,1-1-51,-2-1-337,-5 6 1,4-4 0,-4 3 0,1-4 0,0-4 0,0 0 0,0 1-72,-1 1 0,2-3 0,0 1 0,-1 2 0,0 3 0,0 3-119,-1-2 1,0 5 336,1 1 1,-2 6-1,5 4 1,0-1 0,0 1-17,3-3 1,1 2-1,1-1 1,1-1-1,0-2 1,2-1 0,3-1-1,2-2-74,2-1 1,-3-1 0,2 2-1,1-3 1,1 1 0,1-2 0,-2 1-1,-3 1 20,-1 2 0,-2 0 0,-3 1 1,-1-2-1,1 1 1012,-1 1-751,-5 2 1,-2 2 0,-5 2 0,0 4 0,-1 2 0,-2-1 0,-2 0-36,-2 0 1,3 7 0,-5 1 0,1 3 0,0 2 0,0 1 0,-2 3 0,0 3-161,2 4 1,-3 2 0,3-1-1,-3-2 1,0 0 0,1-2-1,2 0 1,-2-2-148,-1-2 0,3-5 1,0-2-1,-1-1 1,2-3-1,2-2 1,1-4-1,0-1-73,1 2 0,0-3 0,0 1 1,-1 2-1,0 0 0,0-1-340,0-1 1,-2-3 564,2 3 0,-3 0 0,-5 5 0</inkml:trace>
  <inkml:trace contextRef="#ctx0" brushRef="#br0" timeOffset="70">14399 14225 8052,'2'-6'1448,"0"0"1,4 2-1,1 0-910,2 1 0,2-2 0,3 0 1,1 3-1,2-1 0,-1 0-482,2-1 0,-3 0 0,6 4 0,0 0 0,-1 0 1,1 0-1,0 0 0,-2 0 0,-1 0-1090,0 0 1,-4 0 0,4 0 0,-2 0 1033,1 0 0,-1-6 0,-3-1 0</inkml:trace>
  <inkml:trace contextRef="#ctx0" brushRef="#br0" timeOffset="71">15044 12960 8065,'-8'0'682,"1"2"837,1 2 1,1-3-1222,1 3 0,8-2 0,0-2 0,6 0 0,2-2-491,0-2 1,-3 2 0,-1-7 0,2 0 0,1-2 0,1-2 64,0 1 0,-5 4 1,-3-1-1,-2 0 1468,-2-2-466,0 4 141,0 1-830,-6 6 1,5 2 0,-5 0 0,2 4 0,0 1-104,1 2 0,-2 2 0,1 2 1,1-1-1,2 2 0,-1 1 0,0 3 1,-3 1-124,3 3 1,0 2 0,2 1 0,0-2-1,0-1 1,0-3 0,0 1 0,0-2-7,0 0 1,0-2 0,0-4 0,0 1 0,0-1-256,0 1 0,-1-6 1,-2-2-1440,-1 1 0,1-5 1741,7 3 0,9 3 0,6 0 0</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9T07:55:15.821"/>
    </inkml:context>
    <inkml:brush xml:id="br0">
      <inkml:brushProperty name="width" value="0.09071" units="cm"/>
      <inkml:brushProperty name="height" value="0.09071" units="cm"/>
      <inkml:brushProperty name="color" value="#3165BB"/>
    </inkml:brush>
  </inkml:definitions>
  <inkml:trace contextRef="#ctx0" brushRef="#br0">2753 10492 7877,'0'-7'243,"-1"2"0,-3 5 0,-4 3 0,-3 4 0,-1 6 0,3 5 0,1 4 0,-1 2 0,1 3 0,1 5 0,2 7 0,1 3 0,-1 5 0,1 0 0,1-1-138,2-5 1,-3-4 0,0-4 0,0-4 0,0-4 0,-2-6 0,1-5-1,-2-6 1,0-4 0,-2-5 0,3-7 0,1-7 0,4-6 0,1-5 0,0-7-1,1-10 1,4-8 0,3-7 0,3-1 0,1 0 0,1-2 0,-1-5 0,-5 29-1,0-1-320,1-2 0,0 0 0,0 3 0,0 0 0,1 2 1,2 1-1,11-21 0,2 12 0,1 9 0,-1 6 0,0 6 1,-2 7-1,-3 5 0,0 6 0,-1 3 429,0 1 1,-1 0 0,-3 1 0,1 3 0,1 5 0,-1 3 0,-1 5 0,-3 5 0,-3 4-308,-3 3 0,0 9 1,-1 0-1,-1 0 1,-3 1-1,-6-3 0,-5-2 1,-5-2-1,-3-3-562,-3-6 1,2 1 572,0-8 0,-1 1 0,-2-6 1,0-2-1,4-2-473,1-1 1,7-4-916,7-6 1470,8-3 0,14-5 0,8 0 0</inkml:trace>
  <inkml:trace contextRef="#ctx0" brushRef="#br0" timeOffset="1">3683 10096 8000,'0'-13'0,"-1"1"490,-3-1 0,1 0 1,-5-3-1,-2 0 1,-1 1-1,-2 1-65,-4 1 1,2 2-1,-4 3 1,1 4 0,1 3-1,1 1 1,-2 2-1,0 5 1,-2 7 0,4 4-1,-1 5 1,5 5 0,1 6-1,5 8-464,4 7 0,2 8 0,0 9 0,0 2 0,0-4 0,0-7 1,0-9-1,0-7 0,0-3 0,0-5 0,0-6 0,0-3 0,-2-5 1,0-1-1,-4-3 0,-1-1 0,-1-2 0,0-1 0,-1-2 39,0-5 0,-2-3 0,-2-1 0</inkml:trace>
  <inkml:trace contextRef="#ctx0" brushRef="#br0" timeOffset="2">3237 10567 7893,'-7'-6'964,"6"-1"-240,8 1 1,2 0 0,13 6-1,5-1 1,3-2 0,3-1 0,0 0-1,3-1 1,1 1 0,0 2-843,-5 0 1,0 2 0,-3 0 0,-2 0 0,-1 0 117,-1 0 0,0-5 0,0-2 0</inkml:trace>
  <inkml:trace contextRef="#ctx0" brushRef="#br0" timeOffset="3">1922 10939 8519,'-7'-13'718,"3"1"0,10 0 1,6-1-1,9 1 0,6-1 1,8 2-1,8 2-542,10 1 1,-17 2-1,1-1 1,8-1-1,1 0 1,3 0-1,2 0 1,1 1-1,2 1 1,2-1 0,2 0-1,2-1 1,0 1-1,2-2 1,1 1-1,0 1 1,0 0-1,1 1 1,0 0-176,2-1 0,0 2 1,-5 2-1,-1 1 0,4-2 1,-1-1-1,-1 2 0,-1 0 1,0 1-1,1 0 0,-2 1 1,-1-1-1,-3 2 0,-1-1 1,-6 1-1,-2 0-577,-4 0 0,-2 0 1,-3 0-1,-1 0 1,27 0-1,-10 0 1,-11 0-1,-10 0 1,-8 0 575,-7 0 0,-10 0 0,-3 0 0</inkml:trace>
  <inkml:trace contextRef="#ctx0" brushRef="#br0" timeOffset="4">4589 10319 7891,'-11'-6'1349,"1"5"1,3 5 0,2 3 0,1 3 0,0 1-358,-1 1 1,-3 2 0,4 2-993,1 5 0,-4 2 0,0 2 0</inkml:trace>
  <inkml:trace contextRef="#ctx0" brushRef="#br0" timeOffset="5">4626 10728 11153,'-11'8'1206,"3"1"1,1-7-1,4 4 1,-1-1 994,1 4-2201,2 2 0,6 1 0,2 0 0</inkml:trace>
  <inkml:trace contextRef="#ctx0" brushRef="#br0" timeOffset="6">6189 10877 9229,'-7'-6'0,"3"-2"555,2-3 1,4-1-1,1-2 1,1-1-1,0-3 1,1-1-1,4-4 1,2 0-1,1-3 1,0-2-474,1-1 0,-1-5 1,1-2-1,-1-7 1,0-9-1,1-6 0,-1-4 1,2 3-1,0 5-866,-2 7 1,3 10 632,-6 8 0,2 6 0,0 5 0,-2 5 1,0 4 132,0 2 1,2 1-1,2 8 1,-1 3 0,0 8-1,1 7 69,-1 8 1,1 5 0,-1 8 0,0 5 0,1 3 0,-1 2 0,-1-1 0,-2-6-252,-5-4 1,-3-4 0,-1-3 0,0-4 0,0-4 0,-1-3 0,-2-3-1,-3-1-759,0-3 0,-3-1 0,-5-2 0,-1 1 959,-1-1 0,-6 0 0,2 1 0</inkml:trace>
  <inkml:trace contextRef="#ctx0" brushRef="#br0" timeOffset="7">6263 10505 8542,'6'-13'565,"1"2"0,5 3 0,0 3 0,1 0 0,1 1-292,2 2 0,3 0 0,8 2 0,0-1 0,3-2 1,1-1-1,-1 1 0,-2 2 0,-2 1 0,-3 0 0,-1 0-3475,-1 0 3202,-6 5 0,3-3 0,-6 3 0</inkml:trace>
  <inkml:trace contextRef="#ctx0" brushRef="#br0" timeOffset="8">7094 10344 7999,'-21'0'704,"1"0"0,5-2 0,-2-1 0,3-1 1,2 2-1,0 2-377,-1 4 0,5 1 0,1 5 1,0-2-1,2 3 0,-1 3 1,3 2-1,3 1 0,4 0 0,5-1 1,3-1-483,5-1 0,2-2 0,4-1 1,-1-1-1,-2-2 0,-2 1 0,-5-1 1,-2 0-25,-2 2 1,-12 1-1,-1 0 1,-7-2-1,-6 0 1,-3 0-1,-4 2 1,-1 0-316,1-2 1,3 0 0,2-3 0,1-1 0,2 1 0,3-3 493,0-2 0,6-1 0,2 0 0</inkml:trace>
  <inkml:trace contextRef="#ctx0" brushRef="#br0" timeOffset="9">7417 10356 9530,'-6'-7'688,"-1"2"1,-5 5 0,-2 0-1,-1 1 1,-2 3-408,2 4 0,1 3 0,2 2 0,0-1 0,1 1 0,2-1 0,5 0 0,3 1 0,2 1 0,2 1 0,4 1-380,4-1 0,-2-1 0,8-1 0,-3-1 0,-2-1 0,-1-1 0,-1-2 1,-3 2-93,-2 1 1,-1-3 0,-5 0 0,-3 0 0,-4 1-1,-3-2 1,-2-1-260,1 1 0,-5 0 1,1 3-1,1-3 1,1-2-1,3-1 1,1 1 449,2-1 0,0 0 0,-5-4 0</inkml:trace>
  <inkml:trace contextRef="#ctx0" brushRef="#br0" timeOffset="10">7603 10480 7928,'0'-7'7546,"0"11"-7344,0 9 0,0 2 0,0-3 0,0 1 1,0-1-1,0 0 0,1-1-372,3-2 1,-1 0 0,5-3 0,2-1 0,1 1 0,1-3 0,1-2 0,-1-1-45,0 0 1,1-4 0,-1-2 0,1-1 0,-1-2 0,0-2 0,1 0 798,-1 3-781,-5 2 0,-1 7 0,-6 4-184,0 3 1,0 3 0,0 1-1,0 1 1,0-1 0,0 0-1,0 1-757,0-1 0,5 1 1,3-2-1,3-3 1117,2-4 0,-1-3 0,1-2 1,-1-3-1,0-4 0,1-3 1,-1-2 309,1 1 0,-1 4 1,1 1-1,-2 0 1,-2 1-1,-1 1 0,2 2 1278,1 2 1,-3 1-1,1 1-1337,0 3 0,-2-3 0,0 5 1,0-2-1,0 0 0,2-1 1,3-2-1,0-1-274,0 0 0,1 0 0,-1 0 0,2 0 0,1 0 0,2 0 0,-2 0 0,-1 0 202,-2 0 0,-4 0 1,0 0-1,2 0-42,1 0 1,2 5 0,-1 0 0,0 1 0,1-1 0,-1-2-1,1-2-149,-1-1 1,2 0 0,1 0-1,3 0 1,0 0 0,1 0-1,-1-1 1,1-2 0,1-2 97,2-2 1,-5 4 0,0-3 0,-3 2 0,-2 0 0,1 0 0,-1 0 157,0 0 0,-6-5 0,-7 5 0,-9 2 0,-7 0-269,-2 2 0,3 2 0,-4 0 0,2 4 0,3 1 0,1 2 1,2 2-554,0 2 1,5-1 0,5-1 0,9-1 0,10-3 0,6-2-1,6-1 1,6 1 597,5-1 0,9 0 0,8-4 0</inkml:trace>
  <inkml:trace contextRef="#ctx0" brushRef="#br0" timeOffset="11">9996 10096 8766,'0'-13'904,"0"8"0,0 5 0,-1 6 1,-3 7-1,-3 3 744,0 5 1,-4 9-1456,3 8 1,-3 8 0,-2 10 0,-1 0 0,-1 2-1,-3-2 1,1-2-289,-1-3 0,-3-3 1,4-2-1,2-5 0,1-4 1,3-3-1,2-7 95,1-5 0,5 2 0,-3-5 0</inkml:trace>
  <inkml:trace contextRef="#ctx0" brushRef="#br0" timeOffset="12">9661 10554 9417,'13'0'261,"-1"0"0,2 0 0,3 0 1,3 0-1,4-1-29,0-3 1,5 3 0,3-5-1,1 2 1,2-2 0,-4-1 0,0-2-1,-1-2 1,2-2 0,1 0-1,-2-4 1,0-4-2347,-1-2 1,-2-3 0,5-5 2113,1-6 0,-4 0 0,1-6 0</inkml:trace>
  <inkml:trace contextRef="#ctx0" brushRef="#br0" timeOffset="13">10455 10071 8002,'7'-6'472,"-3"6"0,-2 7 0,-2 10 0,-2 5 0,-2 7 0,-4 8 0,-5 7 0,-3 6 0,-5 3 0,-2 4 0,-1-1 0,2-3 1,2-7-1,-1-6-356,2-5 0,2-5 1,7-6-1,4-4 1,0-3-1,3-3 1,3-3-1,4-3-529,5-4 1,3-3 0,3-2-1,3-3 1,1-4 0,4-3-1,0-3 1,0-1 0,-2 0-277,-4 4 1,-4-1 0,0 8 0,-1 2 0,-1 2 705,-3 4 0,-2 3 1,-6 5-1,0 0 1,0 1-1,0 1 1,0 1-1,0 1 1,1-1-453,3-1 0,3-5-255,6-1 1,1-1 689,2 1 0,3-3 0,6-5 0</inkml:trace>
  <inkml:trace contextRef="#ctx0" brushRef="#br0" timeOffset="14">10728 10703 8680,'-5'7'2374,"-2"-1"0,-4-5 1658,2 3-4039,4-2 1,10 3 0,4-4 0,2 2 0,1 1-400,0-1 1,-5 0 0,-1 0-838,-1 1 936,-3 0 317,3-4 0,-3 0-40,2 0 0,-1 4 0,5 0 0,1-1 0,2-2-228,2-1 1,-4-1 217,4-3 1,-3 1 0,6-5 0,-1-2 0,0-1-1,3-1 140,2-1 1,0 1-18,5-1 1,1-3-1,2-1 1,1 1-1,-2-2 1,1-1 6,1-1 1,-4-3-84,-1 2 0,0 2 0,-6-2 0,0-1 0,0-3 0,-5-2 0,-2-2 32,-2 1 1,-2-2 0,1 0 0,-3-2 0,-1-1-1,1 1 1,-3 3 0,0 4 6,-2 5 0,0 2 0,0 8 0,0 8-102,0 10 1,0 14 0,0 12 0,-2 6-1,-2 7 1,-4 5 0,-3 6 0,-1 0-130,-1-4 0,-2-3 0,1-12 0,3-4 0,0 0 0,0-3 1,-1-4-1,1-3-166,2-4 0,0-3 0,5-6 0,0 1 351,-2-1 0,-1-5 0,-5-2 0</inkml:trace>
  <inkml:trace contextRef="#ctx0" brushRef="#br0" timeOffset="15">11088 10530 7998,'1'-9'448,"3"2"1,4 2 0,4 1-1,0 0 8,0 0 0,6-1 1,4 4-1,6-2 1,6-1-1,8 1 1,6 1-457,4-3 0,13-1 0,-2-7 0</inkml:trace>
  <inkml:trace contextRef="#ctx0" brushRef="#br0" timeOffset="16">13134 10592 9069,'12'-11'0,"1"1"656,-1 2 1,-3 5 0,-1-1 0,0 4 0,-1 4 0,-2 4-163,1 3 1,-5 6-1,4 1 1,-4 0-1,-2 1 1,-2-1-1,-3 1 1,1-1-1,-2 0-563,0-3 1,3-5 0,-4-3 0,-1-1-1,2-1 1,3-4-249,3-7 0,2-3 1,3-5-1,5-1 1,3-3-1,5-1 1,3-3-1,4-3 1,1-3-1,1-2 248,3-2 1,-2 5 0,5-2 0,-2 3 0,-2 2 0,-3 5 0,-3 5 159,-2 4 1,-5 8-1,1-1 1,-5 6-1,-4 5 1,-2 4-1,-2 5 1,-2 4-123,-1 2 1,-1 2-1,-3 0 1,-5-1 0,0 1-1,-1 0 1,3 0-1,0 0-595,0-1 1,5 0 0,-2-2 0,2-3 0,2-1-1,0-3 626,0-1 0,6-2 0,1 1 0</inkml:trace>
  <inkml:trace contextRef="#ctx0" brushRef="#br0" timeOffset="17">13940 10517 8466,'6'-8'835,"2"0"1,3 5-1,1-1 1,1 2-1,-1 2 1,2 0-557,3 0 1,2 0-1,6 0 1,-1 0-1,1 0 1,0 0-1,-1 0 1,-4 2-1,-3 1 1,-4 1 0,0-2-4925,-1 0 4645,-5 3 0,-1-3 0,-6 3 0</inkml:trace>
  <inkml:trace contextRef="#ctx0" brushRef="#br0" timeOffset="18">13891 10802 10020,'5'-11'1252,"5"3"0,4 3 0,3 1 1,4-1-1167,5 3 1,1-1 0,6 0 0,1-1 0,2 1 0,1 2 0,0-1 0,-1 0 0,-1-2 0,-2 1 0,0 0-87,-2-1 0,5-3 0,-4-5 0</inkml:trace>
  <inkml:trace contextRef="#ctx0" brushRef="#br0" timeOffset="19">15081 10492 8037,'-11'-8'1094,"3"0"1,-3 5 0,3-1 0,-3 4 0,-2 4-623,1 4 1,-1 3 0,1 3 0,0 3 0,-1 2 0,2 0 0,2-1 0,2 0 0,1 1-1235,3 1 1,2-2 353,1-6 0,6 0 1,3-1-1,5-2 0,2-5 1,0-3-1,-3-1-4781,0 0 5189,-1-5 0,6-2 0,1-6 0</inkml:trace>
  <inkml:trace contextRef="#ctx0" brushRef="#br0" timeOffset="20">15354 10195 9043,'-12'-14'0,"-1"-1"0,1 0 2079,-1 4 0,1-2 0,0 5-1654,-1-3 0,6 5 0,5 5 0,3 5 0,6 4-425,4 6 0,4-1 0,10 5 0</inkml:trace>
  <inkml:trace contextRef="#ctx0" brushRef="#br0" timeOffset="21">15553 10666 10694,'-13'0'4814,"6"-1"-4364,3-3 0,8 2 1,5-2-1,2 3 1,1 1-1,0 1 1,1 2-451,-1 1 0,6 6 0,1-4 0</inkml:trace>
  <inkml:trace contextRef="#ctx0" brushRef="#br0" timeOffset="22">16210 10579 8476,'5'-7'769,"4"3"1,-2 3 0,1 2-1,1 3 1,2 6 0,2 5-593,-1 6 0,1 8 1,-2 5-1,-2 6 0,-2 6 1,-1 2-1,-3 1 0,-2 1 1,-1-3-1,0-4 1,-1-6-505,-4-1 0,0-6 0,-6-2 0,0-6 0,-3-4 0,-1-2 0,-3-1 0,-3-2 0,-2-5 529,-2-3 1,0 4-1,0-5 1,2-1-1,1-2 1,3-1-1,2-1 1,5-2-1,2-3 1,2-1 94,1-2 1,1-6-1,9-2 1,4 2 0,7 0-1,5 0 1,6-3-501,3-2 0,6 4 0,-1-3 0,1 1 1,2 1-1,0 1 0,1 0 0,-1 4-941,-1 2 0,-2 8 0,3-3 0,-2 3 0,-4-1 1144,-4-1 0,8-6 0,-8 3 0</inkml:trace>
  <inkml:trace contextRef="#ctx0" brushRef="#br0" timeOffset="23">16297 10244 8155,'-9'-24'1619,"1"-1"1,5 5 0,-1 4 0,4 2 0,3 2-483,1-1 1,2 8-1,-4 5 1,3 7-1138,-3 4 0,5 7 0,0 1 0</inkml:trace>
  <inkml:trace contextRef="#ctx0" brushRef="#br0" timeOffset="24">20935 10468 7982,'-5'-7'269,"2"-3"0,-5 6 0,-2 0 0,-1 0 0,-3 0 0,-1 2 0,-2 5 1,2 5-1,2 3 0,0 3 0,1 1 0,-1 3 0,2 1 528,3 3 1,3 2 0,5-1 0,0-1 0,1-2-865,3-3 0,3 0 0,7-5 1,1-1-1,3-1 0,1-3 0,4-2 1,4-3-159,2-5 1,0-4-1,-5-5 1,1-2 0,-1-1-1,-2-3 1,-3-1-1,-1-3 225,-3-2 0,4-6 0,1-2 0</inkml:trace>
  <inkml:trace contextRef="#ctx0" brushRef="#br0" timeOffset="25">21121 10195 7982,'-5'-13'1353,"3"5"0,-2 0-934,3-2 0,2 5 1,2 2-1,2 6 1,2 6-1,3 5-419,1 3 0,1 5 0,1-3 0</inkml:trace>
  <inkml:trace contextRef="#ctx0" brushRef="#br0" timeOffset="26">21394 10530 8885,'1'11'1091,"4"-3"1,-3 2 0,5-5 0,0 2-773,0 3 1,-4 1 0,1 1 0,-3 0 0,-1 2 0,-1 1-1,-3 2 1,-5-1 0,-2 1 0,-2 1-909,-4 1 0,-1-2 0,-4 2 0,1-1 0,1-3 589,1-1 0,-5 4 0,5 1 0</inkml:trace>
  <inkml:trace contextRef="#ctx0" brushRef="#br0" timeOffset="27">21741 10505 8934,'0'-13'925,"0"1"0,2 4 1,2 1-1,3 3 1,0 5 384,-3 6 1,1 5-1347,-1 5 1,2 2 0,-3 6 0,1 0 0,-1 1-1,-2 4 1,-1 6 0,-1 5-171,-4 4 1,3-3 0,-7 1 0,0-6-1,-4-1 1,-2-2 0,-1-2 0,0-7 107,3-7 1,-4-4 0,1-2 0,-1 0-1,-1 0 1,-1-4 0,-2-4 0,2-1 0,1-1 304,3 3 1,1-1 0,2-6 0,1-2 0,2-4 0,5-3 0,4-2-189,4 1 0,7-2 0,7-1 0,2-3 1,2 0-1,1-1 0,2 1 0,0-1 0,-1 1-377,1 0 0,0 0 0,0 4 0,0 1 1,0 1-1,-1 1 0,0 2 0,-2-1 358,-2 2 0,-4-6 0,2-5 0</inkml:trace>
  <inkml:trace contextRef="#ctx0" brushRef="#br0" timeOffset="28">21779 10195 9098,'0'-20'1190,"0"4"1,0-2 0,1 1-1,2 2 1,2 3 2457,2 4-3948,-4 2 1,2 7-1,-5 4 1,-1 4 0,-2 5 299,-1 3 0,-6 5 0,4-3 0</inkml:trace>
  <inkml:trace contextRef="#ctx0" brushRef="#br0" timeOffset="29">22845 10331 8126,'7'-8'720,"-3"0"1,-4 1-1,-4-2 1,-4 7 0,-5 3-1,-3 6 1,-6 3-583,-6 3 0,-1 3 0,-7-4 1,-4 2-1,-1 1 0,0 1 1,4 0-1,3-3 0,6 1-927,4 3 1,5-4 667,6 4 1,7-3 0,3-2 0,6 1 0,6-1-1,8 0 207,8 1 1,5-1-79,7 1 1,2-5 0,-1-1 0,1 0 0,-3-2 0,-1 1 0,0-4-134,-2 0 1,-3 2 0,-5 0 0,-1-1-1,-2-2 125,-2-1 0,-5 0 0,3 0 0</inkml:trace>
  <inkml:trace contextRef="#ctx0" brushRef="#br0" timeOffset="30">23242 10418 8090,'4'-12'0,"2"1"1019,1 2 0,-3 0 0,4 6 1,0 4 2218,-1 6 0,3 10-3196,-6 3 0,4 4 1,-4 1-1,-1-1 1,-2 1-1,-1 0 0,0-2 1,0-1-290,0-1 0,0-4 0,-1 1 0,-2-3 0,-1-4 0,0-2 0,0 0 0,-2-2-2540,-1-2 2652,5-1 1,-4-9 0,8-4 0,2-2-1,4-1-189,3 0 1,1 2 252,1-2 0,1 5 0,1-8 1,3-1-1,0 1 0,-1-3-187,-1-2 0,0-2 372,-3 1 1,2 2 0,-7 3 0,3 1 0,1 3 164,1 2 1,-1 9 0,-1 1 0,-1 7 0,-3 4 0,0 3 0,-2 2 0,2 3-335,0 1 0,-4 3 1,2-2-1,-1 2 1,1 3-1,-1 3 1,0 3-1,1 1-1181,2 0 0,1 4 1236,5 5 0,-1-1 0,1-4 0</inkml:trace>
  <inkml:trace contextRef="#ctx0" brushRef="#br0" timeOffset="31">20340 10418 8072,'-2'-11'339,"-2"1"1,-4 3 124,-3 2 0,-7 1 1,-3 4-1,-3 0 1,-5 1-1,-4 3 1,-3 6-1,-3 4 0,-1 4-380,-1 1 1,1-3 0,7 4 0,5-1 0,8-1 0,6 0-1,6-2 1,5 1 0,8-1-202,11 0 0,11-1 0,6 0 1,4 1-1,3 0 0,2-4 0,-2-2 1,-2-3-1,-1-1-204,1 1 0,-5-3 0,-2 3 0,0-1 0,-4-3 0,-3-1 0,-6 1 321,-6 1 0,-8-5 0,2-6 0</inkml:trace>
  <inkml:trace contextRef="#ctx0" brushRef="#br0" timeOffset="32">19906 10902 8086,'12'0'922,"1"0"1,-1 0 0,0 1 0,1 2 0,1 2 0,2 2-400,5 3 0,1-1 0,0 1 0,0-2 0,3 2 0,2 1 0,2 1 0,0 0 0,0-3 0,-1-1 0,-2 1-1729,-1-2 1,-1 2 0,1-3 1205,0 1 0,0-5 0,0 4 0</inkml:trace>
  <inkml:trace contextRef="#ctx0" brushRef="#br0" timeOffset="33">19211 10418 9192,'2'-18'0,"2"4"0,4 6 0,3 1 559,1 0 0,5 4 0,1 1 0,1 4 0,3 7 0,3 3 1,3 3-1,1 3-168,-2 2 0,-2-1 0,-4 3 0,-6-3 0,-6 0 1,-4-1-1,-4 2 0,-2-2-378,-4-1 1,-3 0 0,-7-5 0,-3 1 0,-1-1 0,-2 1-1,2-1 1,2 0 0,3 1-266,2-1 0,5 2 1,3 1-1,5 3 0,8 0 1,9 1-1,9 1 0,10 0-470,7 0 0,10 2 0,4-4 722,3 1 0,6-4 0,-32-6 0,-1 0 0</inkml:trace>
  <inkml:trace contextRef="#ctx0" brushRef="#br0" timeOffset="34">24271 10802 8257,'-12'-8'2100,"0"1"-964,-1 2 1,1-3 0,-1 3 0,1 4-1137,0 4 0,-1 4 0,1 5 0</inkml:trace>
  <inkml:trace contextRef="#ctx0" brushRef="#br0" timeOffset="35">3200 11633 8909,'0'-12'0,"0"0"0,-2 1 0,0 1 0,-2 2 0,1-2 886,1-1 0,2 3 0,-1 1 1,-2 3-1,-1 6 0,1 8-822,2 5 0,-3 11 0,0 1 0,1 4 0,2 8 0,-1 4 0,-1 3 0,-2 1 0,-1 0 0,0-3 0,0-2 0,-1-5 0,2-5-1048,-1-5 0,-2-8 0,2-2-1110,-1-3 2094,5-7 0,-15 4 0,3-5 0</inkml:trace>
  <inkml:trace contextRef="#ctx0" brushRef="#br0" timeOffset="36">2294 11658 7940,'-6'-5'349,"1"-4"1,4 3-1,2-3 1,4 0-1,4-2 1,6 0-1,7 1 1658,6 2 0,4-1-1927,5-3 0,12 0 0,8-2 0,9-1 0,-30 6 0,1 1 0,3 0 0,1 0 0,1 0 0,1 0 0,0 1 0,0 1-331,0 0 0,0 1 0,-7 0 0,1 1 0,3 0 0,1 0 0,-2 2 0,-1 0 0,31 1 0,-10 1 0,-12 0 0,-8 0 0,-7 0 0,-8 0 0,-6 0 251,-4 0 0,-7 5 0,-2 2 0</inkml:trace>
  <inkml:trace contextRef="#ctx0" brushRef="#br0" timeOffset="37">3473 11881 8361,'-7'-5'1627,"-4"5"0,4 0-590,0 7 0,-4 5-952,3 5 0,1-3 0,0 3 0,1 0 1,4 1-1,0 0 0,2 0 0,2-3-205,2-1 1,3-6 0,6-1 0,4-2 0,2-2 0,2-2 0,0-1 0,-1-1 0,1-3-1,-2-4 1,-1-3 0,-3-2-188,-1 1 1,-6 4 0,-1-1 0,-1 0 0,-5-2 0,-4 0 0,-5 1 200,-3 2 1,-3 1-1,-1-1 1,-1 2-1,-1 2 1,1 0-693,-1 1 798,6 2 0,11-5 0,7-1 0</inkml:trace>
  <inkml:trace contextRef="#ctx0" brushRef="#br0" timeOffset="38">4713 11497 10646,'-8'-11'0,"1"1"0,0 5 0,1 3 379,1 8 0,1 9 1,4 6-1,0 2 1,0 3-1,0 3 1,0 3-1,1 2 0,2 2-738,1 3 0,0 1 0,-4-2 0,-1 1 0,-2 0 1,-3-5-1,1-2 0,-2-6 359,0-4 0,-1 1 0,-5-3 0</inkml:trace>
  <inkml:trace contextRef="#ctx0" brushRef="#br0" timeOffset="39">4539 11795 7657,'2'-11'0,"0"1"482,3 2 0,8 5 0,0-1 0,0 1 0,3 0 0,0-1-24,5 1 0,2 2 1,3 1-1,3 0 1,4-1-1,3-2 1,3-3-1,1 1 1,3-2-1,-1 1 1,1 0-3324,-3-1 1,-7-2 2864,-4-3 0,3-6 0,-1-1 0</inkml:trace>
  <inkml:trace contextRef="#ctx0" brushRef="#br0" timeOffset="40">5333 11361 7871,'-1'-9'551,"-4"2"1,-1 5 0,-3 6-1,1 8 1412,-2 6 1,4 7-1763,-3 4 0,7 9 0,-4-2 0,2 0 0,-2-1 1,1-1-1,-2 0 0,1 1-219,1-2 1,-3-4-1,2 1 1,1-2 0,-1-6-1,3-2 1,2-2-420,1 0 0,1-7 0,3-7 1,5-2-1,3-5 0,3-4 0,3-5 1,0-3 226,0-3 0,-1 4 0,-5-1 0,0 4 1,1 4-1,-1 1 377,1 4 0,-6 2 0,-3 4 1,-2 4-1,1 4 0,1 4 1,0 0-1,2-1-136,2-1 0,7-2 1,3-1-1,2-1 1,2-3-1,1-1 0,2-4 1,0 0-46,-1-2 0,5-2 0,0 0 0,-1-4 0,-2-1 0,-2-3 0,-2-1 0,-3-1 187,-1 0 0,-6-1 0,-5 1 1,-1-1-1,-5 2-86,-4 3 1,-8 3 0,-5 6-1,-1 3 1,1 6 0,-1 4 0,2 3-1,2 1-641,5 0 1,3 3-1,5-3 1,2 0-1,8 0 1,11-3 553,9-1 0,17-2 0,4 0 0</inkml:trace>
  <inkml:trace contextRef="#ctx0" brushRef="#br0" timeOffset="41">6858 11782 8451,'-12'-8'0,"0"0"0,-1-1 399,1 3 1,-1 0 0,0 6 0,-4 0 0,-2 1-1,-2 4 1,1 4 0,-3 6-137,0 6 1,0 2-1,2 2 1,6 0 0,5 0-1,6 0 1,3-1 0,3 1-1,7-1-990,7-4 0,8-2 0,3-7 0,4-2 0,0-5 727,4-3 0,0-1 0,3 0 0</inkml:trace>
  <inkml:trace contextRef="#ctx0" brushRef="#br0" timeOffset="42">7144 11807 7892,'-6'-7'339,"-2"3"0,-4 3 0,-4 1 63,0 0 0,-6 5 0,1 5 0,-2 5 0,-1 6 0,2 2-123,2 2 0,6 0 0,0-2 0,6-1 0,2-1 0,5-1 1,4 0-1,5-4 0,4-3 0,3-4 0,3-2-585,2-1 1,0-2 0,5-5 0,0-4 0,0-3 0,-2-3 0,-1-3 0,-2-1 199,-3-1 1,-1-6-1,-7 1 1,-2-3-1,-1 0 1,-4-1-1,0 1 1,-4 2 193,-2 2 1,0 5 0,-7-1 0,-3 7 0,1 5 0,-1 2 0,1 2 0,1 2 0,0 2-977,-1 4 1,6 3 0,3 1-1,4 1 888,4-1 0,14 1 0,8-1 0</inkml:trace>
  <inkml:trace contextRef="#ctx0" brushRef="#br0" timeOffset="43">7317 11869 9409,'6'6'292,"-6"2"0,-1 3 0,-6 1 0,1 1 1,2-1-1,0 0 0,0 1 0,0-2-556,-2-3 1,6 2 0,-1-7 0,5-5 575,3-5 0,-3 0 0,4-1 0,2-2 0,1-2 0,1-3 0,1-2 0,-1 2 1288,0 1-1551,1 2 1,-1 1 0,1 3 0,-2 2 0,-2 2 0,0 0 0,-1 3 478,-1 3-914,4 5 0,-10 7 0,3 1 0,-2 2 0,-1-1 0,2 1 0,1 1 0,-1 0-1488,-2 0 0,0-3 0,4-6 1874,3 0 0,8-1 0,4 4 0</inkml:trace>
  <inkml:trace contextRef="#ctx0" brushRef="#br0" timeOffset="44">8148 11336 10516,'-11'-20'0,"3"4"0,4 2 0,1 3 1455,-1 3 1,1 2 0,-4 8 0,0 3-1335,1 8 0,-3 10 0,-3 10 0,1 4 0,1 5 0,2 2 0,0 1 0,-1 1 0,3-1 0,-1-1 0,1-1-1154,1 0 0,1-5 0,2 4 1,-1-5-1,-1-4 1033,1-4 0,-3-8 0,-1-4 0</inkml:trace>
  <inkml:trace contextRef="#ctx0" brushRef="#br0" timeOffset="45">7913 11658 8938,'-4'-14'0,"-1"-1"0,3-1 1007,0 1 0,2 1 0,0 1 0,2 2 0,2 3 0,5 4 377,7 3-1841,3 1 1,7 0 0,3 0-1,4 1 1,4 3 0,3 3-1,3 1 1,0 1 456,-1 0 0,0 2 0,-5 2 0</inkml:trace>
  <inkml:trace contextRef="#ctx0" brushRef="#br0" timeOffset="46">8421 11745 7930,'-12'12'272,"1"1"0,1-1 1,3 2-1,0 1 1,2 2-1,-2-2 686,0-1 0,4-6 0,-2-1 0,1-3-755,0-5 0,-1-5 0,5-6 0,2-2 1,1-1-1,2-3 0,2 0-373,3 0 1,5-3 0,1 5-1,1 1 1,-1 1 0,1 3-1,-1 1 1,1 3-1446,-1 2 1,5 1 1614,-4 4 0,5 0 0,-3 0 0</inkml:trace>
  <inkml:trace contextRef="#ctx0" brushRef="#br0" timeOffset="47">8818 11770 10186,'-23'0'0,"2"-2"0,4 0 0,4-2 505,0 1 0,-3 1 0,-1 2 0,2 0 0,1 2 0,3 2-630,3 4 1,-2 5 0,6 2-1,3 1 1,4-1 0,5-1-1,3-3 1,1-1 0,2-3-1,1 0-117,2 0 1,-1-5 0,-3 2-1,-1-2 1,0-4 0,1-2-1,-2-4 1,-1-2 0,-4 1 0,0 1 5597,-3-2-5448,-2 4 1,-1 2 0,0 8-1,0 5 1,0 2 0,0 2 0,1 3 91,4 0 0,1 1 0,7-5 0</inkml:trace>
  <inkml:trace contextRef="#ctx0" brushRef="#br0" timeOffset="48">9103 11782 10751,'0'13'224,"0"-1"1,0 2 0,0 1 0,0 2 0,0-1 0,0 1-226,0-1 0,0-3 1,0-5-1,0-1 119,0-5 0,0-7 1,2-12-1,2 2 1,4 0-1,3 0 1,2-2-1,-1 1-14,0-2 1,1 4 0,1-2 0,1 2 0,1 3 0,-2 1 0,-3 3 0,-3 2 0,2 2-105,1 2 0,1 1 0,1 0 0</inkml:trace>
  <inkml:trace contextRef="#ctx0" brushRef="#br0" timeOffset="49">9475 11832 9516,'-12'-11'1590,"0"3"1,5-1-1507,3 9 1,2 3-1,4 9 1,2 1-1,3-1 1,1 1 0,0-1-1,2 0 1,1 1-1,1-1-491,1 1 1,-5-6-1,0-3 1,2-3-1,-1-2 888,0-3 0,0 1 0,-3-5 1,1-2-1,2-1 1353,2-2-1889,2 7 0,-5 0 0,-1 7 0,0 4 1,-2 3-1,1 4-427,-3 5 1,-2 2 0,-1 6-1,0 0 1,0 1 0,-1 1-1,-3 4 1,-5-1 329,-2 0 0,-3 1 0,-1-2 0,-3 2 1,0 2-1,-1-1 0,1-2 0,-1-2 1,1-3 483,0-5 1,2-2 0,3-5 0,1-2-1,-1-3 1,1-4 83,0-2 1,1-4 0,2-2 0,5-4 0,3-3 0,1-3-1,1-1-546,3-2 0,5-5 1,6 2-1,3-4 1,1-1-1,3 1 1,3-1-1,4 1-859,4 4 1,5-2 0,6 5-1,6 2 989,1 1 0,6 2 0,-1-1 0</inkml:trace>
  <inkml:trace contextRef="#ctx0" brushRef="#br0" timeOffset="50">10207 12055 7908,'6'4'519,"-5"2"1,-5 1 0,-4 2-1,-6 2-87,-5 2 0,-1-1 1,-2 0-1,-3 2 1,-2 1-1,-2 2 0,-1 0 1,-2-1-1,-1 1 1,1-1-1392,2 2 959,1 1 0,4 1 0,0-2 0</inkml:trace>
  <inkml:trace contextRef="#ctx0" brushRef="#br0" timeOffset="51">11286 11770 8380,'4'-8'511,"0"-1"0,6 5 1,-2-4-1,2-2 0,-2-1 1,-4-1-181,-2-1 0,-4 7 0,-3 0 0,-6 2 0,-6 0 0,-2 1-282,-3 2 1,0 6-1,0 3 1,1 5-1,-1 2 1,0 3-1,1 1 1,6 2 0,6-1-95,4 1 0,4-6 1,1 2-1,1-3 1,4-3-1,4-3 0,6-4 1,6-3-1,3-2-186,0-3 1,5-3 179,0-5 0,0-2 1,-4-1-1,-2-2 0,-1 2 1,-2 1-111,-2 2 0,-7 6 0,-9 8 0,-3 7 29,-3 6 0,-4 6 0,2-3 0,1 0 0,-1 1 0,3-1 0,3 0 0,4-4 0,5-3-394,2-3 0,3-5 0,1 1 0,3-3 526,1-1 0,2-5 0,3-2 0</inkml:trace>
  <inkml:trace contextRef="#ctx0" brushRef="#br0" timeOffset="52">11906 11633 8010,'-12'-6'917,"4"0"1,-1 6 0,0 0 0,-4 0 0,-2 1-749,-1 4 1,-1 1-1,5 7 1,-1-1-1,2 1 1,3-1-1,4 0 1,2 2-1,2 1 1,0 2 0,2-2-631,2-1 1,4 2 0,7 1 0,2-3 0,-2-3 0,-1-3 0,-2 2 394,1 1 0,-12 0 0,-6-2 0,-9 0 0,-7-1 0,-2 0 0,-2 0-322,0 2 1,0-4 0,2-1-1,1-1 1,2 0 0,3-1 387,1-2 0,14-6 0,3-2 0</inkml:trace>
  <inkml:trace contextRef="#ctx0" brushRef="#br0" timeOffset="53">12167 11621 8018,'-13'0'0,"1"0"495,-1 0 0,1 1 0,0 2 0,-1 3 0,1 1 0,1 2 0,3 2 550,3 2 1,4 3-1011,1 1 1,0 1 0,1-3 0,4 3 0,3 0 0,3-1 0,1-1 0,1-3-105,-1 0 0,-4-5 0,-1 0 0,-1 2 1,-3 1-1,-3 1 0,-5 1-203,-3-1 1,-3-3 0,-3-3 0,-1 1 0,-1 0-1,0 1 1,3-1 0,0-3-461,1-2 0,-1 2 732,1 0 0,5-5 0,2-6 0</inkml:trace>
  <inkml:trace contextRef="#ctx0" brushRef="#br0" timeOffset="54">12278 11683 8018,'13'0'3075,"-6"1"-374,-3 4-2594,-3 1 1,-2 7 0,-2-1 0,-1 2 0,1 1 0,0 2 0,1-2-1,-3-1-80,3-2 1,0 0-1,4-1 1,2-2-1,4-5 1,3-3-275,2-1 1,-1-1-1,0-3 1,2-3 0,1-1-1,2-1 1,-2 1-1,0 0 1,0-1-105,2 0 0,-1 3 1,-3 2-1,-1 3 1,1 1 390,-1 0 1,-1 1-1,-3 3 1,-4 5 0,-2 2-1,-2 1 1,0 0 0,0 1 564,0-1 1,-4 1 0,0-1-715,1 0 0,7-5 1,4-3-1,3-2 0,2-2 1,-1-2-1,0-2 1,1-3-1,-1-1-317,1 0 0,-1 1 0,0-3 0,1 3 0,-1 2 610,1 2 0,-7 7 0,0 3 0,-2 2 0,2-3 1,1 0-1,2-2 0,2 0-42,2 0 0,-1 0 1,0-4-1,1 0 1,-1-1-1,1-2 1,-1-1-1,0 1 1,1 1-39,-1-2 0,-4 2 0,1-2 0,0 3-135,2 1 0,2 0 0,-1 0 1,1 0-1,-2-2 0,-2 0 1,0-3-125,0 3 1,2 0 0,0 1 0,-1-2 0,-2-1 113,2 1 1,-3 2 15,1 1 0,-5-2 0,2 0 1,1-2-1,1-1 0,1 1 1,-1-1 0,-2-2 1,5 3 0,-2-5 0,2 0 783,-2-2-421,-2 4 1,-6 0 0,1 3-1036,3-4 737,-2 2 1,3-1-1,-5 3 76,0-4-159,0 2 0,-1 1 0,-3 5 0,-5 0 0,-2 0 0,-1 1-173,-1 3 187,7-2 0,-4 9 1,4-3-1,1 3 1,-1 1-1,4 1 1,2-1-13,4 1 0,7-1 0,7 0 0,0-1 0,1-1 0,-1-3 1,1 0-1,-1-2-351,0 1 1,3-2 0,-5-4 0,-1 0 0,-1 0 390,-1 0 0,4 0 0,3 0 0</inkml:trace>
  <inkml:trace contextRef="#ctx0" brushRef="#br0" timeOffset="55">14585 11435 8720,'0'-17'0,"0"1"0,0 1 508,0 1 0,-4 2 0,-1 1 0,-1 1 0,-1 3 0,2 3 0,-2 7 0,1 8-186,1 8 0,-5 10 0,2 5 1,-3 6-1,-2 4 0,1 2 0,-2-1-820,-2 2 1,0-3 0,-3 0 0,1 0-1,3-2 1,1-2 0,3-7 0,2-4 497,0-6 0,1-6 0,-4 1 0</inkml:trace>
  <inkml:trace contextRef="#ctx0" brushRef="#br0" timeOffset="56">14188 11708 10443,'-7'-13'917,"3"1"0,4 4 1,4 1-1,6 1 1,4 4-1,5 0-67,5 2 0,-1 0-1109,10 0 0,-3 0 0,5 0 0,1 0 1,-2-1-1,2-3 0,-2-3 0,1-1 259,-2-1 0,-6-5 0,4-5 0</inkml:trace>
  <inkml:trace contextRef="#ctx0" brushRef="#br0" timeOffset="57">14846 11261 8666,'-13'0'571,"5"7"1,1 6 0,0 6 0,0 4 0,-1 4-273,1 1 0,-4 8 0,3 7 0,-3 0 1,-2 1-1,1-3 0,0-1 0,-1-5 1,1-4-1,1-3 0,1-3-347,2-5 0,5-2 0,-2-7 0,0-1 0,3-3 0,3-2-526,6-2 1,4-2-1,3-2 1,1-3-1,1-4 1,0-3-1,-3-2 1,1 1 370,3-1 1,-4 5 0,4 1-1,-3 2 1,-2 2 0,1 3 184,-1 4 0,-5 3 0,-3 5 1,-3 2-1,-1 1 0,0 3 1,0 0-1,0 0 0,0-3-180,0-1 0,0-2 0,0 1 0,2-2 0,2-3-41,4-4 0,3-2 0,2-4 0,-1 0 1,-1-4-1,-1 0 0,-2 0 816,2-1 0,-4 0 0,1-3 366,-1 2 1,-3 5-1,-7 0 1,-5 6 0,0 5-639,0 3 0,5-4 0,8-3 0,5-2 0,2-2 0,1 0-268,0 0-50,1 0 1,-1 0 0,1 1-56,-1 3 1,-5 3-77,-3 6 0,-3-1 0,-1 0 1,0 1 6,0-1 0,2-1 1,2-2-1,6-5 1,3-4-1,5-4 1,0-5-1,2-2 143,-1-1 1,-3-1-1,4 0 1,-1-2 0,-1-3-1,0 0 1,-2-2 0,1 2 21,-1 1 1,5-5 0,-4 1 0,-1-3-1,1 0 1,1-1 0,-1-1 0,1-2 23,-2-1 1,0-1 0,-2 2 0,-3 1 0,-1 3 0,-4 6-1,-1 5 147,-4 0 0,-1 8 1,-1 6-1,-4 9 1,-1 6-1,-4 5-268,-3 5 1,4 3-1,-8 7 1,4-2 0,0 2-1,1-1 1,1 0 0,1 0-899,2-2 1,0 1 0,-4-5 0,3-3 966,1-3 0,-1-6 0,-3-4 0</inkml:trace>
  <inkml:trace contextRef="#ctx0" brushRef="#br0" timeOffset="58">15218 11795 8745,'0'-13'0,"1"1"0,3 1 756,4 3 1,5-2 0,3 6 0,5 1 0,4 2 0,4 1-394,4 0 0,4 0 0,3 0 0,4 0-363,4 0 0,5 0 0,9 0 0</inkml:trace>
  <inkml:trace contextRef="#ctx0" brushRef="#br0" timeOffset="59">16756 11485 7955,'12'-21'0,"0"2"0,1 1 0,-1 3 1243,1 1 0,-5 3 0,-3 5 0,-2 10-985,-4 12 0,-6 11 1,1 8-1,-1 3 1,-2 5-1,-1 1 1,-1 4-1,0 3-490,-3 3 1,-2 0-1,1-6 1,-3-4 0,0-5-1,0-8 1,4-3 0,3-6-1,4-3-1375,2-4 1638,-5-6 1,13-5 0,0-8-1,6-6 1,9-4 0,4-4 0,4-2-12,3-7-29,-3 3 0,10-7 1,-4 6-1,0 2 0,-5 2 1,-5 5-1,-5 3-46,-3 5 0,-6 3-49,0 5 1,-5 2 0,0 5 0,-6 7 0,-5 3 0,-5 2 0,-3 0 0,-5 2 103,-2-2 0,-2 5 1,0-5-1,0 0 1,0-4-1,2-4 1,1-2-149,1 0 1,6-3 0,-1-1 147,2 1 0,7-10 0,1 2 0</inkml:trace>
  <inkml:trace contextRef="#ctx0" brushRef="#br0" timeOffset="60">17165 11881 13273,'-4'9'486,"0"-1"0,-1 0 0,4 5 0,-2-1 0,-1 0-502,1 1 0,8-2 0,3-1 1,3-4-1,3 0 0,1-3 1,3-2-1,0-2 0,0-2-345,-3-1 0,-2-6 1,-2 2-1,-2-3 1,-5-3-1,-3-1 0,-1-2 1,-1 2-1,-2 1 1,-2 2-324,-2 0 0,-2 1 1,-3 1-1,0 3 1,-1 2-1,1 0 684,-1 0 0,7 4 0,0-5 0</inkml:trace>
  <inkml:trace contextRef="#ctx0" brushRef="#br0" timeOffset="61">17636 11571 7955,'13'-23'0,"-1"1"0,-1 3 810,-3 1 0,2-3 0,-6 4-377,-1 2 1,-2 8 0,-2 7 0,-2 9 0,-2 7-1,-2 8 1,-2 5 0,1 2 0,0 4 0,-2-1-499,-1-1 1,-1 7-1,1-4 1,1 0-1,3-3 1,0-3 0,2-2-1,-1-3-573,4-5 0,0-2 0,2-5 0,0-1 638,0 0 0,-5-5 0,-2-1 0</inkml:trace>
  <inkml:trace contextRef="#ctx0" brushRef="#br0" timeOffset="62">17413 11770 8442,'1'-11'530,"3"3"0,3-2 1,6 4-1,-1 1 1,2-1-1,1 4-264,2 0 0,5 1 0,-3-2 0,2-1 0,-1 0 0,2 0 0,2-2 0,2 1 0,3-2 0,3 1-266,-1 1 0,11-10 0,-4 1 0</inkml:trace>
  <inkml:trace contextRef="#ctx0" brushRef="#br0" timeOffset="63">18058 11410 11613,'0'18'672,"-2"3"0,0 6 1,-2 4-1,1 0 1,0 2-653,-1-1 0,-3 4 0,-5-3 0,1 1 0,1-2 0,3-6 0,0-4 0,2-1 0,-2-2-259,0-2 1,5-9 0,2-4 0,6-4 0,2-4 0,1-4 0,0-3 0,2-2-1,2 1 397,-1 0 0,0-1 0,2 1 0,1-1 0,2 2 0,-2 3-377,-1 4 1,-7 8 0,-3 4 0,-3 5-1,1 3 1,0 5 0,2 2 0,1 2-1,-1 0 219,0 0 0,6 5 0,-4 2 0</inkml:trace>
  <inkml:trace contextRef="#ctx0" brushRef="#br0" timeOffset="64">19075 11881 8000,'11'-12'379,"-2"0"1,0-1 0,0 1 0,1-1 0,0 2 0,-3 2 72,-2 0 1,-2 3 0,-7-3 0,-6 5 0,-5 4 0,-6 4 0,-2 6 0,-2 4-268,0 2 1,0 2 0,2-3-1,2 2 1,5-2 0,2 0 0,3 0-126,3 2 0,2-5 1,8-5-1,3-1 0,6-4 1,7 0-1,4-4 0,4-2 1,2-4-8,2-3 0,0-5 0,5-2 0,-2 0 0,0-2 0,0 1 0,0-2 0,2 1 0,-1 0-578,-1 3 1,-1-4 279,-3 4 0,-3-3 1,2 2-1,-5 0 1,-4-1-1,1-1-1079,-1-2 0,-4-5 1142,2-2 1,-8-2 0,-2 4-1,-1-1 1,-4 3 0,0 5 501,-2 2 1,0 5-169,0 5 0,-2 5 1,0 1-1,-5 6 1,-3 10-1,-4 8 0,0 7 870,1 2-1181,0 2 0,-3 5 1,-1-1-1,1 0 1,-1 0-1,1 2-531,0 2 1,4-4 0,2 2-1,4-6 690,0-3 0,2-1 0,4-4 0</inkml:trace>
  <inkml:trace contextRef="#ctx0" brushRef="#br0" timeOffset="65">19670 11782 9340,'-5'-7'897,"2"2"1,-4 6 0,0 3-1,0 5-906,-2 2 0,2 5 0,-2 2 0,1 1 0,1 3 0,2 0 0,1 1 1,-1-4-1,3-1 0,0-3 0,2-1-5997,0-2 6006,6-5 0,1 4 0,5-4 0</inkml:trace>
  <inkml:trace contextRef="#ctx0" brushRef="#br0" timeOffset="66">19769 11633 8095,'0'-12'2509,"0"5"1,0 3-1917,0 8-593,0 3 0,6 5 0,1 1 0</inkml:trace>
  <inkml:trace contextRef="#ctx0" brushRef="#br0" timeOffset="67">19893 11795 9618,'-11'12'0,"3"0"0,4 1 479,3-1 1,1 1 0,0-1-1,0 0 1,1 1 0,2-1-1,2-1 1,1-1 0,1-2 74,-1 2 0,-1-5-607,3-1 0,0 2 1,5-3-1,-1-3 1,0-4-62,1-3 0,-1-2 1,1-3-1,-1 0 0,0-2 1,1-1-1,-1-2 0,-1 1-299,-3-2 1,6 4 0,-4-3 0,0 4-1,-1 0 1,-1 1 0,-1-1 0,0 2 0,0 3 412,3 4 0,1-3 0,1 0 0</inkml:trace>
  <inkml:trace contextRef="#ctx0" brushRef="#br0" timeOffset="68">20278 11844 8152,'-7'0'3759,"1"6"1,6 2-3768,0 3 1,0 1 0,0 2 0,0 1 0,0 2-1,0-2 1,2-1-699,2-2 706,-3 1 0,5-1 0,-6 0 0</inkml:trace>
  <inkml:trace contextRef="#ctx0" brushRef="#br0" timeOffset="69">20352 11621 10585,'-12'-12'768,"5"5"0,1 7 0,6 7 0</inkml:trace>
  <inkml:trace contextRef="#ctx0" brushRef="#br0" timeOffset="70">20575 11770 8950,'0'12'955,"0"1"0,0-1 0,0 0 0,0 1 0,0-1-942,0 1 0,-1-1 0,-2 2 1,-2 1-1,-3 2 0,-5-4 1,-2-2-1,-2-2 0,1-1 1,-2 0-1,0 0-634,0 2 1,2-4 0,3-1-1,1-1 621,-1 0 0,12 0 0,2-4 0</inkml:trace>
  <inkml:trace contextRef="#ctx0" brushRef="#br0" timeOffset="71">20811 11832 9402,'-4'-8'1102,"0"-1"0,-6 7 0,2-1 0,-2 6-1050,2 5 1,-2 3 0,6 1-1,1 1 1,2-1 0,1 0-1,0 1 1,1-2 0,4-1 0,3-4-266,3 0 0,1-2 1,1-4-1,-1 0 0,1 0 1,-1-1-1,0-2 1,-1-3-1,-1 0 7,-2-4 1,-4-1 0,3-2-1,-1 1 1,-3 0 0,-2-1 0,-1 1 176,0-1 1,-6 1-1,-2 1 1,-3 1 0,-1 3-1284,-1 2 1312,1 1 0,5 9 0,2 2 0</inkml:trace>
  <inkml:trace contextRef="#ctx0" brushRef="#br0" timeOffset="72">21034 11819 8667,'13'6'806,"-6"-3"1,-3 5-1,-3 2 1,-1 1-1,0 1-279,0 0 0,-4 1 0,-1-1-928,-2 1 0,5-8 1,1-5-1,5-7 0,2-4 1,0-1 746,1-1 1,0 1-1,3 0-43,-2-1 1,0-1 0,5-1 0,-2-1 0,-2 1-1,0 1-547,0 1 1,2 2 0,2 3 243,-1 4 0,1 3 0,-1 1 0</inkml:trace>
  <inkml:trace contextRef="#ctx0" brushRef="#br0" timeOffset="73">21431 11782 9007,'-12'0'1020,"-1"0"0,5 0 1,1 2-1,2 2-809,2 4 1,2 7-1,2 3 1,3 1-1,4 2 1,3 0-1,0-2 1,-2 0-1,-4-1 1,-1 0-1,1-3-396,-3-1 1,-2-3 0,-4-1-1,-4-3 1,-5 0 0,-2-2 0,-3 1-1,0-4 1,1 0-781,1-2 0,3 4 965,0 0 0,1 6 0,-1-4 0</inkml:trace>
  <inkml:trace contextRef="#ctx0" brushRef="#br0" timeOffset="74">22386 11745 10005,'4'-12'0,"1"-1"0,-3 1 0,-2-1 0,-4 2 0,-6 2 0,-3 2 399,-4 1 1,-4 2-1,4 4 1,-1 0-1,-2 2 1,1 0 0,-2 4-1,2 2 1,3 5-376,2 2 0,3 3 0,1-3 1,3 1-1,2-1 0,2 1 0,3-3 1,4 1-85,4-3 0,8-5 0,1 1 1,3-2-1,2-2 0,1-2 1,1-1-1,-2 0-155,-2 0 0,0-4 1,0-1-1,-2-1 1,-3-1-1,-1 2 103,-3-1 1,-8 2 0,-3 5 0,-7 2 0,-3 3 0,1 1 0,0 2-287,0 2 1,3 2 0,2-1 0,3 0 397,1 1 0,5-1 0,2 1 0</inkml:trace>
  <inkml:trace contextRef="#ctx0" brushRef="#br0" timeOffset="75">22622 11782 9049,'7'6'641,"-2"1"0,-5 6 1,0 3-1,0 0 1,0 1-420,0 1 0,-1-5 0,-2 4 0,-2-3 1,-1-2-1,-1-1 0,0-1 0,-2-3 338,-2-2 1,2-1-327,1-4 0,5-1 0,-2-2 0,1-2 0,0-2 0,1-3 0,1-1-48,2-1 1,6-2-1,2-1 1,5-2-1,2 2 1,3 1-1,0 0 1,1-1 0,0-1-646,3 1 0,-4 1 1,0 3-1,-1 1 0,1 3 1,-1 2-1,3 2 0,-2 2-3033,0 1 0,-1 0 3492,0 0 0,-3 11 0,4 2 0</inkml:trace>
  <inkml:trace contextRef="#ctx0" brushRef="#br0" timeOffset="76">22944 11844 8677,'-7'-5'1586,"3"3"1,8-2-935,5 3 0,6 1 0,3 1 0,0 2 0,1 1 0,0-1 0,3-2 0,2-1-556,1 0 1,-5 4-1,0 1 1,-3-3-1,-1 0 1,-3-4 0,0 0-1,-2-4-388,-3-1 1,-2 3 0,-6-4 0,0-2 0,-2-1-1,-2-1 301,-4-1 47,-3 6 0,-6 2 0,1 5 0,1 1 0,1 3 0,1 5 96,1 2 1,-5 7-353,1 2 0,1 0 0,5 0 0,3 2 0,2 2 0,2 0 0,2 0 0,2-2-1218,3-1 0,8-6 0,9 1 1418,3-2 0,11 4 0,4 1 0</inkml:trace>
  <inkml:trace contextRef="#ctx0" brushRef="#br0" timeOffset="77">3175 12985 7816,'7'-12'0,"-2"4"0,-5-1 0,0 0 0,0-2 378,0-2 1,0 5-1,0 0 1,0-2-1,-1-1 1,-3-1-1,-4 1-102,-3 2 0,-3 2 1,-1 5-1,-3-2 0,0 1 1,-1 1-1,1 4 1,-2 3-1,1 8 0,-3 6-46,-1 4 0,3 8 0,5 0-346,5 1 0,1 3 0,5-6 0,2-3 0,5-4-284,5-6 1,5-3-1,3-5 259,5-4 1,2-3 0,2-2-1,0-3 1,0-6 0,-2-5 0,-1-4 89,-1 0 0,-5-5 1,4 3-1,-4-1 0,-3 0 1,-4 3-1,0 1 0,-3 3 398,-1 1 0,-5 10 1,-3 7-1,-3 11 1,-2 8-224,-6 8 0,2 6 0,-5 4 1,4 1-1,0 0 0,1 1 1,-2 1-1,-3-1-300,-3 1 0,-4 2 0,0-3 0,-1-2 0,-1-3 1,-2-4-1,-2-4 0,-1-4-50,1-5 0,-3 3 1,5-8-1,4-3 1,3-4 225,3-2 0,2 3 0,3-2 0</inkml:trace>
  <inkml:trace contextRef="#ctx0" brushRef="#br0" timeOffset="78">3510 13035 7792,'-11'-13'0,"1"2"607,2 3 1,4 3 0,-4 5-1,-2 1-329,-1 3 0,4 9 1,1 7-1,2 4 0,0 0 1,1 1-1,2-1 0,1-2 1,0-3-1,0-1 0,0-3-214,0-1 0,0-2 1,1-1-1,4-2 1,3-7-1,3-4-279,1-7 1,1-2 0,0-1-1,3-2 1,2-1 0,-1-3-1,3 0 1,-2-1 155,0 0 0,-2-1 0,-4-2 1,1 3-1,-1 2 0,-1 5 0,-1 4 127,-2 2 0,-4 2 0,3 5 0,-1 4 0,-2 3 0,1 3 0,2 1 0,2 1-157,-1-1 0,0 0 0,6 1 0,1-2 0,2-3 0,-1-2 1,2-2-1,1 0 0,1-1-270,-4-2 0,2-5 411,-1 0 1,-1-6-1,-3 2 1,-1-2 0,-1 1-1,-3 0-26,-4 0 0,-2 2 0,-4-1 0,-2-1 0,-4 2 0,-3 3 76,-1 3 1,-6 2-1,-3 3 1,-1 5-1,0 3 1,3 3-1,1 3 1,1 1 23,-1 3 0,9-2 0,-4-1 0,4 0 0,2-1 0,2 0 0,4-3 0,2-2-539,4-5 1,2 3-1,5-4 1,0 0-1,2-3 1,1-3 412,2-1 0,10 0 0,0 0 0</inkml:trace>
  <inkml:trace contextRef="#ctx0" brushRef="#br0" timeOffset="79">4180 13171 8594,'-13'-4'701,"1"0"1,-1 0-1,1 4 1,1 1 0,1 2-1,2 3-454,-2 0 0,4-1 0,-3 3 0,1 1 0,2 1 0,6-2 0,7-3 0,4-4-716,2-1 0,3 0 287,1 0 1,-1-1-1,-3-2 1,-1-1 0,1 1-1,-1 1-220,0 2 459,-5 0 0,-1 2 1,-6 2-1,0 4 0,0 3-133,0 2 1,1-2 0,2-2 0,2-2 0,2-1 0,3-3-1,1-2 58,1-1 1,5 0 0,1-1-1,1-2 1,3-3 0,2-1-1,0-2 1,1-2 191,0-2 0,0-3 1,0-2-1,1-1 0,0-3 1,2-2-1,-2-2 0,0-3-182,-4-4 0,6-8 0,-5-5 0,0-1 0,2 2 0,-4 3 0,-2 4 1,-4 2-101,-1 3 0,-1-2 0,-2 8 0,-3 3 0,-4 7 0,-3 3 383,-1 1 1,-1 6 0,-3 6 0,-6 8 0,-4 10 0,-2 6 0,1 6 0,1 4-171,2 3 1,0 8-1,3 3 1,2 2 0,1 0-1,4-3 1,0-1 0,2-5-382,0-6 0,0-5 0,2-8 0,2-5 0,4-2 0,3-3 0,2-3 0,-1-4 168,0-2 1,5-2-1,-1 0 1,1-2 0,-1-2-1,2-4 1,0-3 0,2-2 186,-1 1 0,0-4 0,3-1 0,-3 0 0,-1 0 0,-2-3 0,-3 1 0,0 4 121,-1 5 0,-5-1 0,-4 4 0,-6 0 0,-7 5-136,-5 4 1,-4 5 0,-6 6 0,-1 0 0,-2 3 0,1 2 0,3-1-1,6 1-169,5-3 0,0 3 0,2-1 0,3-2 0,4-1 0,3-2 0,2-1 46,3-2 0,4 0 0,7-5 1,2-1-1,-2-2 0,0-1 0,2 0 64,4 0 0,-2-5 0,1-2 1,3-1-1,-1 0 0,0-2 1,-2-1-1,2 0 0,0 1-149,-1 2 0,2 0 150,-2-5 0,-3 1 0,-1 1 1,-4 1-1,0 3 377,-1 2 1,-4 1-315,1 4 1,-7 5 0,1 3 0,-6 5-1,-3 2 1,-3 2 135,1-2 1,0-2-511,-5 0 0,5-1 1,1 1-1,2-1 1,1-1-1,-1-1-3100,1-2 3405,0 0 0,4-6 0,0-4 0</inkml:trace>
  <inkml:trace contextRef="#ctx0" brushRef="#br0" timeOffset="80">4614 12774 7867,'0'-12'744,"5"5"1,5 2 0,4 0 0,5 1 0,4 2-473,8 0 0,3 2 0,6 0 0,6 0 0,5 0 0,2 0 0,-2 0 0,-1 0-272,-3 0 0,0 0 0,2 0 0</inkml:trace>
  <inkml:trace contextRef="#ctx0" brushRef="#br0" timeOffset="81">6561 12700 10329,'-2'12'0,"0"1"0,-4 1 0,-1 2 526,-2 5 1,-2 9 0,-2 7-1,1 9 1,-2 5 0,-1 1 0,-2-4-1,2-4 1,1-4-403,2-2 1,1-5-2499,3-13 0,-2 2 2374,6-5 0,-6 0 0,3-5 0</inkml:trace>
  <inkml:trace contextRef="#ctx0" brushRef="#br0" timeOffset="82">6226 13097 8500,'0'-13'1038,"0"1"0,4 0 0,3 1 1,3 1-1,3 3 0,3 0-1035,2 0 0,5 3 0,7-4 1,2 0-1,4-1 0,2 0 0,5-4 1,0-2-1,0-1 0,-4-1 1,0-1-7022,-2-1 7018,-5-2 0,4-4 0,-5 1 0</inkml:trace>
  <inkml:trace contextRef="#ctx0" brushRef="#br0" timeOffset="83">6995 12725 7826,'12'-8'236,"1"-1"1,-1 5-1,1-4 1,-1 0-1,-1-1 1,-1 2 370,-2 2 0,-7 1 0,1 5 0,-7 3 0,-1 5 0,-3 3 0,1 5-292,0 3 0,0 4 0,-5 2 0,1 3 0,-1 2 1,1 4-1,0-1 0,0 2 0,3-3-276,1-1 0,1-5 0,-2-4 0,4-4 0,1-1 0,0-3 0,1-1-516,2-2 0,7-5 0,5-3 0,6-3 0,1-2 1,1-3-1,0-4 0,4-3 227,0-2 1,0 5 0,-2 0 0,-4-1 0,-4 3 0,0 0 0,-1 2 201,1 0 1,-2 1 0,-3 7-1,-4 4 1,-3 5 0,-1 2 0,0 2-368,0-2 1,0 3-1,0-2 1,0-1-1,2-1 1,2-2 414,4 1 0,9-6 0,2-2 0</inkml:trace>
  <inkml:trace contextRef="#ctx0" brushRef="#br0" timeOffset="84">7528 13159 7826,'-5'-7'250,"-4"3"1,-2 2-1,-1 2 1,0 0 0,-1 0-1,-1 2 645,-2 2 0,3-1 1,0 4-1,3 0 1,2-1-1,2 3-557,6-2 1,6-2-450,6-5 1,5 0 0,1 0 0,0 0-1,1-1 1,-1-2-600,0-1 1,2-2 324,-3 2 0,-1 3 1,-3-3-1,-2 4 313,-3 4 0,-2-1 0,-8 5 0,0 1 0,-4 2 0,0 2 0,1-1 343,2 1 1,3-5 0,4-1 0,5-2 0,2-2-205,1-1 0,0-2 0,1 0 0,-1 0 0,1-2 0,-1-1 0,-1-2 1,-1-1-523,-2 1 0,0-3 0,5 2 0,-1 1 0,0-1 0,1 3 0,-1 2-6,1 1 1,-1 1-1,0 3 1,0 5 1015,-4 2 0,-3-3 1,-3-1-1,0 0 0,3 0 138,-3 2 1,1-3 0,1-2-1,4-3 1,3-2-568,2-3 0,-1 2 0,2-3 0,3 1 0,2 0 0,3 0 0,1-1 0,2 0-166,-3-2 0,3 4 0,-6-1 0,1 3 0,-4 1-146,-2 0 1,-9 5 0,-3 3 0,-6 4 0,-3 0 0,-1 0 0,1 1 185,3-1 0,2 1 0,2-1 0</inkml:trace>
  <inkml:trace contextRef="#ctx0" brushRef="#br0" timeOffset="85">9748 13184 8421,'7'-13'0,"-1"1"0,-2-1 0,0 1 0,-1 0 972,-2-1 0,-1 8 0,0 6 0,0 9 0,0 6 0,1 4-799,4 2 0,-3 1 1,7 1-1,0-2 1,2-3-1,2 0 0,-1-2 1,2-2-1,1-4-237,2 0 1,-1-6 0,-4 0-1,2-4 1,1-1 0,3-1-1,0-4 1,2-3 0,-3-3-601,1-1 0,-1-1 565,-5 1 1,1-6 0,-1-1 0,1-2 0,-2-1 0,-3-4 4,-4-6 0,1-4 71,0-1 0,-1-2 0,-4 0 0,0-4 0,0 1 0,-2 4 11,-2 6 1,1 5 179,-5 2 1,5 10 0,-1 2-1,2 4 36,-3 2 1,4 3-1,-3 8 1,3 4 0,1 3-36,0 1 0,0 1 0,1-1 0,3 1 0,7-2 0,7-2 0,11-2 0,8-1-126,10-4 0,14 0 0,2-2 0,3 0 0,2 0 1,-4 0-1,-2 0 0,-4 0-361,-4 0 1,-8-2-1,-7 0 1,-5-2 0,-8 1-1,-6 1 1,-2 2-1272,-3 0 1,-6-2 1588,-5 2 0,-3 2 0</inkml:trace>
  <inkml:trace contextRef="#ctx0" brushRef="#br0" timeOffset="86">10505 13221 7824,'1'-7'2165,"3"3"-913,5 2 0,2 2 0,0 2 0,-3 2-1036,-4 4 1,-3 3-1,-1 2 1,0-1-1,0 1 1,0 0-1,0 2 1,0 2-1,0-2-892,0-1 1,0-2-1,0 1 17,0-1 0,0-6 0,2-6 813,2-7 0,3-8 0,5-2 0,1 2 0,-1 1 0,2 0 0,2-2 0,4-3-81,-1-1 0,4-3 1,-2 3-1,2 0 1,2 1-1,0 1 0,0 4 1,-2 3-90,-2 3 0,1 5 1,-5-1-1,-2 2 0,-2 2 1,0 2-1,-2 2-19,-3 4 1,-2 4-1,-6 4 1,0 2-1,0 1 1,0 1-1,0 1 1,-2-2-213,-2-1 0,3 3 0,-3-3 1,2 0-1,4 0 0,2-3 1,4-1 246,3-2 0,7-5 0,1-1 0</inkml:trace>
  <inkml:trace contextRef="#ctx0" brushRef="#br0" timeOffset="87">11708 13221 10781,'-13'0'4427,"5"0"-2297,0 0-2130,0 5 0,-10 2 0,-2 6 0</inkml:trace>
  <inkml:trace contextRef="#ctx0" brushRef="#br0" timeOffset="88">11658 13258 7845,'13'-7'484,"-5"-4"0,0 4 0,0-1 0,1 1-162,-1 2 1,-1 2 0,1 7 0,-4 4 0,-2 3 0,-2 2 0,0-1-1,0 1 1,0 0 0,-2 2-434,-2 2 1,-7 1 0,-7-3 0,-1 3 0,-3 0 0,-2 0 0,0-2-1,-1 1 1,0-1-471,0 0 1,6 1-1448,2 0 2028,4-6 0,0 0 0,1-4 0</inkml:trace>
  <inkml:trace contextRef="#ctx0" brushRef="#br0" timeOffset="89">12886 12898 7913,'0'-8'922,"0"0"0,0 12 1,-1 4-1,-2 9 0,-1 5 1,1 1-720,2 3 0,-1 3 1,-1-1-1,-2 1 0,-1-2 1,0-2-759,-1-4 1,3 1 0,-3-5 0,0-2 554,0-2 0,-1-6 0,-5-1 0</inkml:trace>
  <inkml:trace contextRef="#ctx0" brushRef="#br0" timeOffset="90">12985 12576 8648,'-8'-12'1383,"0"-1"0,4 2-1485,-5 3 0,7 8 1,-1 8-1,4 5 102,3 3 0,11 3 0,-1 6 0</inkml:trace>
  <inkml:trace contextRef="#ctx0" brushRef="#br0" timeOffset="91">13370 13060 15012,'12'0'637,"1"0"0,-1 0 1,0 0-80,1 0 1,-5 0-559,0 0 0,1 5 0,3 2 0</inkml:trace>
  <inkml:trace contextRef="#ctx0" brushRef="#br0" timeOffset="92">14039 12998 7870,'10'-11'955,"4"1"1,2 2-1,4-2 1,-1 0-543,3 2 1,-3-3 0,2 3 0,0-2 0,-1 1 0,0 0-1,-1 0 1,-1-2 0,0-2 0,-3 1-580,-1-1 0,-6 2 0,-1 2 0,-2 0 0,-3 1 0,-4 0 0,-3 1 0,-2 2 33,-3 2 0,-1 1 1,-2 2-1,-3 0 0,-2 0 1,1 0-1,-1 2 1,1 2 191,-1 4 0,0 7 0,-4 3 1,3 2-1,0 2 0,1 1 0,1 2 1,5 0-1,4-2-336,2-2 293,2 2-220,4-4 0,0 1 1,1-4-1,3-2 1,5-2-1,2-1-345,1-2 0,2 0 57,2-4 1,2-1-1,4-4 1,0 0 491,5 0 0,-3-11 0,7-3 0</inkml:trace>
  <inkml:trace contextRef="#ctx0" brushRef="#br0" timeOffset="93">14672 13072 7842,'-7'-5'0,"0"3"0,4-3 937,-1-1 1,0 6 0,3-1 0,-2 5 0,-2 3-938,-2 2 0,-7 8 0,-5 2 0</inkml:trace>
  <inkml:trace contextRef="#ctx0" brushRef="#br0" timeOffset="94">17004 12836 8198,'1'-11'0,"2"2"638,1 0 1,0 8 0,-5 1 0,-3 7 0,-5 5-335,-2 5 1,-5 2 0,-1 6-1,2 0 1,1 0 0,2-1 0,-1 1-1,2 0 1,2 0 0,2 0-244,1-1 1,-2 0 0,4-3 0,1-5 0,2-2 0,1-2 0,1-1 0,3-2 0,5-4-229,2 1 1,2-5-1,3 2 1,1-5 0,1-3-1,2-2 1,-1-3 0,2-1-588,-2-1 1,3-5 0,-4-1 753,1-1 0,-4-7 0,3-6 0</inkml:trace>
  <inkml:trace contextRef="#ctx0" brushRef="#br0" timeOffset="95">17128 12601 8264,'0'-13'568,"0"1"0,5 5 1,2 4-50,0 6 1,-2 4 0,-5 5-1,0 1 1,0-1-520,0 1 0,0-1 0,0 0 0</inkml:trace>
  <inkml:trace contextRef="#ctx0" brushRef="#br0" timeOffset="96">17748 12762 11080,'1'11'468,"3"-1"1,5-2 0,2 2-1,2-1 1,4 1 0,4-3-1,2 0-335,2 0 0,5-5 1,3 2-1,3-1 0,1 0 1,0 1-1,1-1 0,-1-2 1,-1-1-1,-3 0-1165,-4 0 0,-5 0 0,-3 0 564,-4 0 0,-4 0 444,0 0 1,-8 0 0,-5 2 0,-7 0 0,-4 4 0,-1 2 0,-2 5 0,-2 2 0,-5 1 203,-2 2 0,1 1 0,-2 5 1,-2-2-1,0-1 0,-2-1 1,1 1-1,-2-2-147,1-1 1,1-1 0,0-5-1,1 0 1,3 1 0,1-1-1,2-1 1,4-1-133,2-2 0,3-4 1,2 3-1,2 0 1,2-1-1877,7-1 1,5-1 1974,9-4 0,4 0 0,4 0 0</inkml:trace>
  <inkml:trace contextRef="#ctx0" brushRef="#br0" timeOffset="97">18715 13047 7060,'0'-12'-153,"0"-1"1,4 5-1,2 0 1,-1-2-1,1-1 1,-2-1 261,1-1 1,-2 2-1,4 2 1,0 1 0,-1-2-1,-1-1 1,-2-2 0,-2 1 1304,-1 0 1,0 3-1,-1 2-832,-3 2 0,-3 2 0,-4 9 0,2 6 0,4 7 0,1 6 0,-2 3-536,-1 1 0,5 4 0,-2-4 1,2-3-1,2-3 0,0-3 1,0-2-1,0-3-267,0-2 0,6-4 0,2-2 0,3-2 1,1-2-1,1-3 189,-1-4 1,5 1-1,-1-5 1,-1-2-1,-1-1 1,-1-1 0,-1-2-1,0-3-115,1-3 0,-1 0 0,1-2 0,-1-2 0,0-4 0,-1-1 0,-1 0 0,-3-1-118,-2-2 0,0 5 1,-5-2-1,0 4 1,0 4-1,0 5 1,0 2-1,0 1 264,0 1 1,0 4 0,-2 1 840,-2 1-642,3 2 0,1 4-70,8 0 0,4 0 0,4 0 0,1 0 0,4-1 0,5-2 261,6-1 1,9-2-369,5 2 0,3 2 0,4-5 0,1 1 0,-2 2 0,-1 0 0,-4 0 0,-5 1 25,-4 2 0,-9 1 0,-2 0 0,-3 0 0,-5 0 0,-1 0 0,-3 0-29,-1 0 1,-6 0 0,-1 1-1,0 2-718,0 1 1,-3 0-513,4-4 1,-5 1 0,1 4 1212,-3 3 0,-6 3 0,-2 1 0</inkml:trace>
  <inkml:trace contextRef="#ctx0" brushRef="#br0" timeOffset="98">19149 13022 8321,'4'-8'590,"0"0"0,2 5 1,-3-2-1,2 1 314,2-1 1,-4 0 0,2 3 0,0 2 0,-1 6 0,-2 5-642,0 6 0,-2 2 0,0 6 1,-2-1-1,0 1 0,-2 0 0,-1-1 1,1-4-1358,0-3 1,-4 1 0,4-2 1194,1-1 1,3-6 0,3-7 0,2-4-1,2-7-41,3-2 1,1-1 0,1-1 0,1 0 0,0-2 0,3-3 0,1-2 0,3-2-263,2-1 1,-3-3 0,2-2 0,1-1 0,1 2-1,1 2 1,-4 4 0,-3 5 47,-3 2 0,2 7 0,1 4 0,-2 6 0,-3 5 0,-2 5 0,-3 3 78,-2 5 1,-1 2-1,-4 3 1,0 2 0,0 1-1,0-3 1,0-4 0,0-4 42,0 0 0,5-4 1,-1 2-1,-1-2 1,-2-2-1,-1 1 1,0-1-1,0 1-338,0-1 1,-1-4-1,-4 1 1,-3 0 370,-3 2 0,-1 2 0,-1-1 0</inkml:trace>
  <inkml:trace contextRef="#ctx0" brushRef="#br0" timeOffset="99">20848 12936 8033,'7'-6'340,"-3"6"1,-4 8 0,-4 8 0,-4 6-1,-4 4 1,-4 4 104,0 2 1,-10-5 0,-1 2 0,-1-4 0,-3-4-1,4-5 1,2-3 0,4-4 0,5-2 0,2-1-335,1-3 0,7-3 0,3-5 0,7-3 1,7-3-1,6-3 0,2-2-618,3-5 1,5-4-1,4-2 224,0-2 0,1-6 0,1 2 1,-4-3-1,-4-2 0,-4-1 1,-6 1 58,-6 2 1,-3 7 0,-6 0 0,0 4 0,-1 5 0,-4 3 0,-4 5 0,-5 2 436,-3 2 0,1 5 0,4 0 0,-2 6 0,-1 7 1,-1 3-1,4 5 0,4 3-2,2 5 0,2 4 1,4 8-1,1 0 0,5 2 1,5 3-1,6 0 0,0-1 1,3-2-300,-1-1 0,-2-7 0,1-5 0,-3-5 0,-4-5 0,0-5 0,-2-2 0,1-3-754,-2-2 1,-4-1 841,5-4 0,-1 0 0,4 0 0</inkml:trace>
  <inkml:trace contextRef="#ctx0" brushRef="#br0" timeOffset="100">21779 13035 10052,'0'-13'0,"1"2"0,2 5 521,1 6 1,1 12 0,-2 11 0,3 5-1,-1 1 1,1 1 0,-4 3 0,0 2-1,-2-1-587,0-1 0,0 0 0,-2 5 0,-2-1 0,-4-1 0,-3-3 0,-1-4 0,-1-3-66,1-1 0,-2-6 0,-1-3 0,-3 0 0,-1-3 0,-5 1 0,-2-3 0,-3 0 164,1 0 0,-2-3 0,1-1 0,3-1 1,4-3-1,5-2 0,5-2 81,4-4 0,5-6 0,10-5 0,7-1 0,4-1 0,4-2 0,1-2 0,2 0-123,0 1 1,-1 0 0,1-2 0,0 2 0,0 3 0,0 2 0,0-1 0,-2 2-1,-1 3-2830,-1 3 2840,-1-2 0,0 5 0,-2-7 0</inkml:trace>
  <inkml:trace contextRef="#ctx0" brushRef="#br0" timeOffset="101">21766 12737 8250,'0'-12'1405,"0"-1"1,0 1 462,0 0 1,0 6 0,1 6-1869,4 7 0,7 10 0,7 2 0</inkml:trace>
  <inkml:trace contextRef="#ctx0" brushRef="#br0" timeOffset="102">22349 12824 9540,'-4'-8'0,"-2"1"2143,-1 1 1,3 2-1856,-4 4 1,11 4 0,1 2 0,6 1 0,3 2 0,4 2 0,5 2 0,6-1 0,5 1-220,2-1 0,3 0 1,0-1-1,1-1 0,-2-3 1,-5-1-1,-5-2 1,-3 0-548,-4 0 0,-2 0 0,-7-3 0,-2 4 0,-7 3 403,-4 3 1,-7 3-1,-6 1 1,-3 3 0,-2 1-1,-7 2 1,-4-1 167,-5 1 1,0 0-1,2 2 1,2-2-1,2-5 1,2-3-1,3-4 1,3 0 150,1 0 0,10-3 1,0-1-1,3-1-353,1 1-389,5-1 0,2-4 498,8 0 0,3-6 0,1-1 0</inkml:trace>
  <inkml:trace contextRef="#ctx0" brushRef="#br0" timeOffset="103">23106 12874 8083,'4'-9'555,"0"1"1,1 7-1,-2 1 1,1 7-1,-1 5 1,-2 5-1,-1 3 1,2 4 0,1 0-144,1 1 0,0 4 1,-4 2-1,1-3 0,2 0 1,1-5-1,0-1 0,0-2 1,2-4-583,1-2 0,0-2 0,2 0 0,0-4 0,0-4 180,2-3 0,2-1 0,-2-1 1,-2-3-1,0-4 0,-1-4 1,0 0-1,-1-2-116,-2-2 1,4 1-1,-5-6 1,0-1-1,0-2 1,0-2-1,-1-3 1,-2-2-137,-1-1 0,0-2 0,0 5 0,0 1 0,0 3 0,0 5 0,0 3 0,-1 3 0,-2 2-84,-1-1 352,0 7 312,4 0 0,-1 2 679,-4 0-656,4 0 0,-4 2-289,5-2 0,5 3 0,3-3 1,5 2-1,3 1 0,6-2 1,6-1-122,5 1 1,4 0 0,6 1-1,5-2 1,5-1 0,-1 1-1,-1 0 1,-3 1 0,-2 2-133,-5 1 1,-4 0 0,-2 0 0,-4 1 0,0 2 0,-4 1 0,-2 0 0,-4 1 295,-5-1 1,-2 0 0,-2-4 0,1 0 0,-1 0 422,1 0 1,-1 0-1282,0 0 1,-6 0-1,-6 1-1794,-7 3 1,-8-1 2536,-2 5 0,1-5 0,3 3 0</inkml:trace>
  <inkml:trace contextRef="#ctx0" brushRef="#br0" timeOffset="104">23589 13047 8101,'0'-12'270,"0"-1"1,2 2 0,0 2 1133,3 1 1,3 3 0,-3-2 0,2 2-1057,3 2 1,-1 3-1,0 4 1,-5 5-1,-3 2 1,-1 2-1,0 3 1,0 2 0,0 1-343,0 3 0,-1 1 0,-2 1 0,-1-2 1,0-3-1,0-1 0,-2-3-1279,-1-1 0,3-2 1391,-4 1 0,7-6 1,1-3-1,5-4 1,3-4 169,1-5 0,-1 2-425,4-1 0,-2-1 0,1-7 1,3 0-1,0-1 0,1 1-533,1-1 1,-2-3 465,3 3 0,-4 0 0,0 6 0,-1 2 0,1 2-208,-1 1 1,0-2 574,1 4 1,-5 0-1,0 5 1,1 3-1,-3 5 1,-1 2 6,-4 1 0,0 5 0,2 1 0,1-1 0,-1 1 0,-2-2 0,-1-1-156,0 1 0,0 2 0,0 3 0,2-5 0,0-2-865,3-1 0,-1-5 1,-6 0-1,-2 2 851,-4 1 0,2 1 0,1 1 0</inkml:trace>
  <inkml:trace contextRef="#ctx0" brushRef="#br0" timeOffset="105">4242 15342 7678,'0'-7'333,"0"-4"0,-2 4 1,-2-1-1,-4 1 0,-3 1 1,-3 3-1,-1 2 0,-3 2 1,-1 4 111,-3 3 1,2 3 0,1 3-1,1 1 1,3 3 0,3 0-1,3 0 1,5-2 0,3 1 0,2-1-1,3-1-663,5-1 1,7-3 0,5-3 0,2-3 0,2-4 0,0-1-1,-2-1 1,-1-4 0,-1-3 0,0-3 0,-2-1-236,-3-1 1,-2 1 0,-3 0-1,-2-1 1,-4 1 0,-1-1-1,0 1 1,-2 0 445,-5-1 1,-4 2 0,-5 1 0,-1 4 0,1 0 0,-1 3 0,1 2-166,0 1 0,5 1 0,5 3 172,9 5 0,7-4 0,11 1 0</inkml:trace>
  <inkml:trace contextRef="#ctx0" brushRef="#br0" timeOffset="106">4663 15367 7662,'-20'0'804,"0"0"0,2 0 0,3 0 1,1 0-420,2 0 1,1 1 0,4 3-1,9 4 1,9 3 0,8 0 0,4-1-1,3-3-1004,3-2 0,-2 4 1,2-5-1,-3-1 1,-3-2-1,-2-1 0,-5 0 239,-2 0 0,-7-1 1,-3-4-1,-4-1 1,-4-3-1,-4 1 1021,-3-2 0,-3 3 0,-1-1 0,-2-1 0,2-1 0,0 0 0,0 2 0,-2-2 0,2 1-1145,1 0 0,2-2 0,-1 4 504,1 1 0,0-11 0,-1 3 0</inkml:trace>
  <inkml:trace contextRef="#ctx0" brushRef="#br0" timeOffset="107">4539 14796 8579,'-12'0'762,"-1"0"0,1 0 0,0 0 0,-1 1-520,1 4 0,5 1 0,3 7 1,2-1-1,2 1 0,0-1 1,2 0-1,3 1 0,6-1 0,6-1 1,1-1-473,0-2 0,4-5 0,-3 1 0,0-3 1,-2-1-1,-3 0 0,-2 0 0,-1-1-158,-3-3 1,-2-3 0,-6-5 0,0-1-1,-1 2 1,-4 2 0,-4 0 0,-5 0 56,-3-2 1,1-2 0,3 2-1,1 3 331,0 4 0,-1-3 0,1 0 0</inkml:trace>
  <inkml:trace contextRef="#ctx0" brushRef="#br0" timeOffset="108">6511 15081 7721,'-5'-12'350,"2"1"0,-4 1 0,0 3 0,0 2 0,-2 2 0,-2 2 0,-2 2 0,1 3 0,-2 7 0,-1 7 136,-2 7 1,1 12 0,5-1 0,1 0 0,3-3 0,2-3 0,2-4 0,2-2 0,2-5 0,3-1-732,4-3 0,9-7 1,5-2-1,6-2 0,5 0 1,2-2-1,1-5 0,-1-5 1,-2-3-5201,1-2 5445,-3 1 0,4-12 0,-3-2 0</inkml:trace>
  <inkml:trace contextRef="#ctx0" brushRef="#br0" timeOffset="109">6809 14808 8322,'-24'-4'0,"4"-1"0,3-1 2102,3 1 1,6-4 0,1 4-2791,2-2 1,2 6 687,7 1 0,9 5 0,6 8 0</inkml:trace>
  <inkml:trace contextRef="#ctx0" brushRef="#br0" timeOffset="110">7218 15329 8981,'0'-7'1898,"0"2"0,4 6 0,2 3 0,1 5 0,1 2-3193,-1 1 1,4-1 1294,-3-3 0,3 3 0,2-4 0</inkml:trace>
  <inkml:trace contextRef="#ctx0" brushRef="#br0" timeOffset="111">7838 15230 8662,'6'-12'0,"1"-1"1570,0 1 0,2-1 0,-3 2-1010,1 3 0,1 3 0,3 7 0,-1 5 1,-4 7-1,1 4 0,-1 4 0,-1 3 1,-2 4-1,-2 4-540,-1 3 1,0 6 0,0 4-1,0 4-408,0 3 0,0-2 0,-1 2 0,-2-7 1,-1-4-1,0-5 106,-1-4 1,2-4 0,-5-8 0,-2-5 0,-1-2 0,-2-2-1,0-1 1,-4-2 0,-3-5 430,-4-3 0,-1-1 1,2 0-1,1 0 1,1 0-1,0-1 1,2-3-1,3-5 1,2-2-107,1-1 0,7-6 0,1-1 0,5-3 0,5-2 0,4-3 1,6-2-1,6-1-372,2 2 0,4 3 1,0 3-1,2 3 0,0 1 1,0 3-1,0 1 0,-1 3 1,-1 1-1385,2 2 0,-3 0 1713,3-5 0,3 1 0,0 0 0</inkml:trace>
  <inkml:trace contextRef="#ctx0" brushRef="#br0" timeOffset="112">7913 14833 7777,'0'-12'1125,"0"-1"1,4-3 0,1 1-1,1 2 1,1 5 994,0 3 0,-5 2-2120,3 7 0,-4 3 0,-1 5 0</inkml:trace>
  <inkml:trace contextRef="#ctx0" brushRef="#br0" timeOffset="113">9190 15056 7763,'-7'0'509,"0"0"1,3 0 0,-3 2-1,0 2 1,3 4 0,4 3-1,4 0 224,5-2 0,3 2 0,5-3 0,5 3 0,4 1 0,4-1 0,1-1 0,0-2 0,1 0 1305,2-1-2231,-3 4 1,3-8 0,-5 4 0,0 0 0,0-2 0,0 1 0,-2-3 0,0-1-351,-3 3 0,1-4 0,0 3 0,-2-3 0,-2-1 0,-4 0 0,-4 0 0,0 0 837,-1 0 0,-3 0 306,-1 0 0,-5 2 1,-1 2-567,-4 4 1,-1-1-1,-5 1 1,-4 2-1,-3 1 1,-5 3-1,-5 1 1,-5 3-150,-8 1 0,-4 7 0,-8 7 1,0 5-1,-1 3 0,25-18 0,-1 0 1,-1 1-1,-1 0 0,0 0 0,0 0 1,1-1-1,0-1-94,-27 20 1,8-11-1,10-4 1,8-7 0,7 0-1,5-4 1,3-1-1,3-4 1567,3 0 0,3-4-559,5 2 1,1-7-800,3 2 0,-8 3 0,3 0 0</inkml:trace>
  <inkml:trace contextRef="#ctx0" brushRef="#br0" timeOffset="114">10406 15391 10917,'-5'-12'0,"1"0"448,2-1 0,0 8 1,2 5-1,0 8 1,0 7-1,0 6 1,0 2-1,2 3 1,0 2-1,2 1-481,-1-2 0,0 4 0,0-4 0,1-2 1,0-4-1,1-3 0,4-5-173,2-3 0,1-6 0,1-9 0,-1-8 0,-1-5 0,-1-2 0,-2-1 0,0-1 247,-1-1 1,3-2 0,-5-1 0,1-2 0,-1-2-1,-2-2 1,-2-2 0,-1-4-60,0-3 1,0-3-1,0-6 1,-1-1-1,-2 0 1,-1 3-1,0 8 1,0 10-1,0 8 229,1 5-95,2 9 1,-1-2 0,-1 8 286,-1 3-350,0 4 1,4 4 0,2-2 0,2-1-1,5 0 98,7-1 0,3 0-106,6-5 0,2 0 1,5 0-1,8-2 1,7-1-1,8-2-34,4-2 1,0 0-157,3-1 1,-2-3-1,6 4 1,-4-1-1,-3 1 1,-5 1-752,-7 4 0,-3-4 392,-15 2 1,-2 0 0,-6 4-119,-5 0 0,-9 1 0,-7 2 0,-8 2 1,-6 1 621,-2-1 0,-6 5 0,2-3 0</inkml:trace>
  <inkml:trace contextRef="#ctx0" brushRef="#br0" timeOffset="115">10988 15367 14435,'12'5'237,"-4"3"0,-3 5 0,-5 2 0,0 3 0,0 1 0,0 3-302,0 2 1,-1-4 0,-3-1 0,-3 1 0,-1-2 0,-1 0 0,1-3 0,0-3-89,0-4 0,3-2 1,-3-6-1,0-1 1,1-4-1,3-3 1,2-4-1,4-3 1,1-3 295,1-2 1,5 0 0,1-5 0,4 0 0,4-1 0,0-3-1,1-3 1,-1 1 0,1 2 186,0 2 0,2 7-332,4-1 1,-4 10 0,-2-1 0,-1 2 0,-3 3 0,-1 3-1,-2 4-82,1 4 0,-1 3 0,-1 7 0,-1 1 0,-4 3 0,1 1 0,0 2 0,2 0-139,-3-1 1,1 1 0,-4 4 0,3 0 0,-1-2 0,1-1 0,-4-3 0,0 1-337,-2-1 0,0-4 0,0 2-852,0-4 1,0 0 1410,0-1 0,0 1 0,0-1 0</inkml:trace>
  <inkml:trace contextRef="#ctx0" brushRef="#br0" timeOffset="116">11819 15528 19066,'9'0'-495,"-1"0"0,0 0 1,5 0-1</inkml:trace>
  <inkml:trace contextRef="#ctx0" brushRef="#br0" timeOffset="117">12539 15441 11243,'0'-12'941,"1"6"0,2 7 0,1 9 0,0 7 0,0 0 0,0 3-1046,-1-1 0,0 0 0,0 3 1,1-2-1,0-2 0,1-3 1,4-1-1,2-3 0,1-3-234,1-4 1,-1-8 0,0-4 0,1-3 0,-1-3-1,1-1 1,-1-3 0,0 0 0,1-2 0,-1 1 205,1-3 1,-1 0 109,0 1 0,1-2 0,-2 1 0,-3-4 1,-2-5-1,-2-2-25,0-5 1,-1-1 83,-7-6 0,-3 1 0,-6-2 0,1 6 0,-1 6 0,1 6 0,-2 6 57,-2 6 0,2 2 0,-3 3 0,4 3 0,0 3 0,1 4 0,-1 1 614,1 0 1,2 0-529,6 0 0,11 0 0,14 0 0,4 0 0,4 0 1,4 0-1,2 0 0,5 0-264,6 0 0,1-1 1,9-2-1,1-3 0,-2 1 1,1-2-1,1 1 0,3 0-5,5-1 0,-29 5 0,0 1 0,1-1 0,-1 0 0,29 0 0,-10 2 0,-10 0 0,-8 0 0,-6-1 595,-5-3 0,-7 3 0,-2-4-1276,-3 4 1,-13 5 0,-5 0 0,-6-1 0,-2 0 770,-1 1 0,1-3 0,0 5 0</inkml:trace>
  <inkml:trace contextRef="#ctx0" brushRef="#br0" timeOffset="118">13233 15304 7780,'13'-6'1193,"-1"1"0,1 4 0,-1 2-464,0 4 1,-5 1-1,-3 8 1,-2 1-1,-2 3 1,0 3-1,0 4-719,0 2 0,-2 4 0,0-4 0,-4 2 1,-1-1-1,-2-3 0,-1-5 0,0-3 1,3-3-400,2-2 1,-3-4 0,2-1-1,1-3 546,-1-5 1,2-5 0,5-6 0,3-2 0,5-2 0,2-4 0,1 0 0,2-1 171,2-1 1,2-1-1,6-4 1,-1 0-1,3-1 1,1 3-1,-1 3 1,-1 2-272,-1 0 1,1 4 0,0 6 0,0 3 0,-2 2 0,-2 2 0,-3 2 0,-2 1 0,1 1 0,-2 3-154,-1 4 0,-6 5 0,-1 2 0,0 3 0,-2 0 0,1 1-518,-3 0 0,2 2 460,-1 4 1,2-4 0,-3-1 0,1 1 0,0 0 0,0-1 0,0 1-415,-1-2 1,2 3-1,-1-4 1,-1 0 0,-1 0-1,-2-3 1,0-1 566,0-2 0,0 6 0,0 2 0</inkml:trace>
  <inkml:trace contextRef="#ctx0" brushRef="#br0" timeOffset="119">14846 15391 7896,'0'-8'398,"1"1"0,3 2 0,4 2 0,3 2 0,3 1 0,3 0 0,3-2 0,4-1 75,1-1 1,1-1 0,1 2 0,2-1 0,-1 1 0,-2 0 0,-3 1 0,0-3-1,-4 3 1,-1 0-1512,-3 2 1,-1-4 0,-2 0 0,0 1 1037,1 2 0,-1-5 0,1-1 0</inkml:trace>
  <inkml:trace contextRef="#ctx0" brushRef="#br0" timeOffset="120">14734 15577 10582,'12'0'810,"1"0"0,1 0 0,1-1 1,3-2-1,1-2-560,3-2 1,6 3-1,0-3 1,0 0-1,-2 1 1,-1 1-1,-2 1 1,-2 0-1,-3-1 1,-1 3-1251,-1 0 0,-3-2 0,-5 0 1,1 1-1,1 1 0,0-1 1000,-2-1 0,6-6 0,5 3 0</inkml:trace>
  <inkml:trace contextRef="#ctx0" brushRef="#br0" timeOffset="121">15652 15267 11019,'-7'-5'3118,"3"5"-2066,2 7 1,2 4-1022,0 1 1,0 2-1,0 1 1,-1 3-1,-2 1 1,-2 3 0,-2 2-1,-3 1-401,-1-1 0,-1 3 0,-1-1 0,1 0 1,1-4-1,1-3 0,3-4 0,0-2 1,2-4-1699,-1 0 2385,2-7 1,6 3 0,2-10 0,4-3 161,3-3 0,3-7-425,2-2 0,0 0 0,4 0 1,2-2-1,2-2 0,1-1 0,-1 1 13,1-1 1,0-4 0,0 0-1,-2 3 1,-2 2 0,-5 5 0,-2 2-1,-3 5 302,-3 2 1,-2 5 0,-6 1 0,0 8-393,0 5 0,0 5 1,0 1-1,0 3 0,-1 2 1,-2 0-1,-1 1 0,0 0 1,-1 1-472,1 1 0,0 1 1,4-2-1,0-2 0,0 1 1,0 0-1,0-1 0,-1 1-1817,-3-2 2311,2 5 0,-9-11 0,4 5 0</inkml:trace>
  <inkml:trace contextRef="#ctx0" brushRef="#br0" timeOffset="122">16917 15304 7795,'-7'-19'458,"1"1"1,6 5 0,2-1 0,1 0 0,2 3-1,2 1 1,3 5 0,-1 5-69,-1 7 1,2 9 0,-6 5 0,-1 2-1,-2 2 1,-1 0 0,-1 0 0,-2-2-1,-1-2 1,1-5-848,2-2 1,1-1-1,1-2 1,4-3 0,4-5-1,5-6 1,4-5-895,1-3 1,-2-2 1280,3 1 1,-4-1-1,0 1 1,-2 1 0,-3 1 55,-3 2 1,-2 7-1,-6 1 1,0 6-1,-2 7 1,0 2-1,-4 3 1,0 0-167,1 0 0,-1 2 0,4-3 0,-2-2 0,1-1 256,1-2 0,8-6 0,2-8 0,3-7 0,2-6 0,-1-2 0,0 1 278,1-1 1,-1-4-1,1 3 1,-1-1 0,0-3-1,-1-3 1,-1-2-1,-2-4-538,2 0 1,-3 3 0,1-1 0,2 3 183,1 1 0,7 0 0,1 1 0</inkml:trace>
  <inkml:trace contextRef="#ctx0" brushRef="#br0" timeOffset="123">17748 14722 7843,'-4'-13'306,"-1"1"0,1 1 0,0 4 0,-1 7 518,-2 7 1,0 9 0,-3 6 0,2 6 0,-2 5 0,-2 6 0,-3 6 0,-3 10 0,-1 9-1143,8-30 1,0 2 0,-1-1-1,0 0 1,0-1 0,1 0-1,-11 25 1,4-7 0,3-9-1,5-7 1,3-7 105,4-3 1,2-7 0,1-2 0,1-5 0,5-2-1,5-3 1,5-2 0,2-2 160,0-2 0,6-1 1,-1 0-1,5-1 1,2-3-1,2-3 0,2 0 1,-1 2-12,-1-1 1,-3 5-1,-4-3 1,-2 2 0,-2 2-1,-5 0 1,-3 2 0,-5 2 224,-4 4 0,-3 7 0,-1 2 0,-1-2 0,-3 0 0,-4 0 0,-3 3 0,-2 0-730,1 0 1,4-2-1,-1-3 1,1-1 566,1 1 0,2-1 0,5 0 0</inkml:trace>
  <inkml:trace contextRef="#ctx0" brushRef="#br0" timeOffset="124">18120 15466 9479,'7'5'726,"-3"4"1,-4 2 0,-3 1 0,-1 0-1120,1 1 0,-4-1 0,0 1 0,-1-2 393,0-3 0,0 3 0,-5-4 0</inkml:trace>
  <inkml:trace contextRef="#ctx0" brushRef="#br0" timeOffset="125">18207 15118 7847,'-2'-17'1380,"-2"4"1,-1 8-1381,-4 9 0,4 3 0,5 5 0</inkml:trace>
  <inkml:trace contextRef="#ctx0" brushRef="#br0" timeOffset="126">18517 15329 7827,'-20'0'682,"4"0"0,-2 6 1,1 2-1,1 3 1,-1 3-654,1 2 0,1-2 0,5 3 0,3-3 0,2-2 0,2 2 0,4 1 0,6 0 0,7-3 0,4-3 0,4-4-1681,1-2 1,3-2 1651,3-1 0,3-11 0,5-2 0</inkml:trace>
  <inkml:trace contextRef="#ctx0" brushRef="#br0" timeOffset="127">19025 14833 8545,'0'-5'2321,"0"5"0,0 8-1903,0 7 0,-1 6 0,-2 8 0,-1 5 0,0 8 1,-2 7-1,-2 8 0,-3 2 0,-3-1 0,-1-6-814,-1-5 1,-5-8 0,4-9 0,2-3 0,3-5 0,2-4 0,3-5-73,2-4 1,2-6 0,7 0 0,6-6 0,5-5 0,6-3 0,2-3 0,2-1 657,0-2 1,-2 0 0,-1 1-1,-3 0 1,-1 2 0,-3 3-1,-1 4 1,-1 2 50,-1 2 0,-5 3 1,-3 4-1,-3 4 1,-1 3-1,0 2 1,-1-1-957,-3 1 1,-2 0-1,-3 2 1,2 2 714,1-2 0,-3-1 0,2-2 0</inkml:trace>
  <inkml:trace contextRef="#ctx0" brushRef="#br0" timeOffset="128">19831 15367 8313,'0'12'402,"0"4"1,0 2-1,0 0 1,0 2-1,0-1 1,0 2 0,0-1-265,0 1 1,0-6 0,2 0-1,0-4 1,5-4 0,3-1 0,4-4-1,1-2 1,3-4-281,3-4 0,-2-3 1,0-1-1,0-1 1,-1-1-1,2-1 1,-2-1-1,-1 1 0,-1 1 90,-3 1 0,0 2 0,-1 3 0,1 4 0,-2 4 0,-3 4 0,-4 4-119,-3 3 0,-1 7 14,0 3 1,-1-2-1,-3 0 1,-4 1-1,-3-2 1,-2 0-297,1-3 453,-6-1 0,-1 3 0,-6 3 0</inkml:trace>
  <inkml:trace contextRef="#ctx0" brushRef="#br0" timeOffset="129">19993 15019 7964,'0'-12'2263,"0"5"-2263,0 1 0,11 6 0,2 0 0</inkml:trace>
  <inkml:trace contextRef="#ctx0" brushRef="#br0" timeOffset="130">21010 15379 7947,'0'-12'813,"0"-1"0,-2 1 0,-2 1 0,-4 2 0,-3 4-539,-2-1 1,-5 5 0,-1-3 0,-2 4 0,1 4 0,-2 4-1,0 3 1,1 2 0,5-1-276,2 1 0,3-1 0,2 0 0,5 1 1,3-1-1,1 1 0,1-2 0,3-3 0,6-4-91,5-3 0,0 3 1,6 1-1,1-3 1,2-2-1,-1-2 0,-1-4 1,-1 1-1,-1-2 119,0 0 1,2 3 18,-6-5 1,1 7 0,-6-4 538,-3 1-335,-2 9 0,-8-3 0,-1 12 0,-1-1 0,0 0 0,0 2 0,0 1 0,1 2 1043,2-2-1293,6-1 0,8-2 0,6 1 0</inkml:trace>
  <inkml:trace contextRef="#ctx0" brushRef="#br0" timeOffset="131">21853 15317 8717,'-8'-4'0,"-1"0"349,0 1 0,-2 1 0,-3 2 0,-1 0 0,-3 2 0,0 2 0,-1 6 0,1 3 0,0 4-156,3-2 0,1 3 0,3 0 0,1 0 0,3 0 1,2-3-1,3-1 0,5-2-278,5 1 0,5-2 1,2-3-1,3-3 85,1 1 0,2-5 0,4 5 0</inkml:trace>
  <inkml:trace contextRef="#ctx0" brushRef="#br0" timeOffset="132">22064 15404 8875,'-13'0'0,"1"0"0,0 0 765,-1 0 1,1 0 0,-1 0 0,1 0 0,-2 0-1,-1 0-406,-2 0 1,1 5 0,4 3 0,-1 4 0,1 0 0,1 0 0,2 1 0,5-1 0,3 1 635,1-1-1432,5 0 1,4-3-1,7-3 1,4 0 0,0-3-1,1-2 1,1-1-1,0 0-113,-1 0 1,-3-1 0,-6-2 0,0-3 0,-1 0 0,-1-4 0,-3-1 0,-2-3 793,-2-2 1,-3 6 0,-3-2-1,-2 1 1,-2 1 0,-3 0-1,-1 3 1,-1 2-168,0 2 1,-1 2-1,1 1 1,-1 0 0,4 1-78,5 3 0,5-2 0,11 3 0</inkml:trace>
  <inkml:trace contextRef="#ctx0" brushRef="#br0" timeOffset="133">22275 15404 8947,'-7'12'568,"1"1"0,2-1 0,-1 0 0,-2 1-191,-3-1 0,3 1 0,0-1 1,2 0-1,1-1 0,-1-1-447,1-2 0,0-6 0,6-2 0,0-7 0,4-4 1,1-2-1,1 1 0,0 0 473,1-1 0,-1 1 0,4-1 1,1 1-1,-1 0 0,0-1 1,1 2-308,-1 3 1,-4 2 0,-1 8 0,-1 2 0,-3 4 0,-2 3 0,-1 3-876,0 2 1,0 0-1,-1 4 1,-2 1-1,-1 0 1,0-1 778,-2 2 0,5-4 0,-5 0 0</inkml:trace>
  <inkml:trace contextRef="#ctx0" brushRef="#br0" timeOffset="134">22882 14920 9431,'-1'-14'1850,"-3"7"1,-4 10 0,-3 11-1652,-2 9 0,-3 8 0,-2 7 0,0 4 0,-2 3 0,3 3 0,-3 2 0,2-2 0,0-2 0,3-5 0,1-4-586,2-4 0,0-1 0,-1-5 0,2 1 0,2-3 0,2-5 0,0-2 0,1-2 0,-1-4-5019,1-4 5406,-3-2 0,-3-1 0,-1 2 0</inkml:trace>
  <inkml:trace contextRef="#ctx0" brushRef="#br0" timeOffset="135">22547 15317 9624,'-8'-21'0,"1"2"0,2 0 0,2 1 0,2-2 0,2 3 0,2-1 590,1 2 0,6 3 0,-2 0 0,4 1 0,5-1 0,2 2 1,3 3-1,2 3 0,2 1 0,0-1-1063,0 3 1,2 2 0,-2 4 472,-3 4 0,-1 3 0,3 1 0</inkml:trace>
  <inkml:trace contextRef="#ctx0" brushRef="#br0" timeOffset="136">22907 15404 8314,'-12'5'2056,"5"-2"1,1 4-1875,1-2 0,-2 4 0,-4-7 0,3-3 0,5-4-230,6-2 0,4-4 1,5 2-1,0-2 0,1-1 1,-1 0-1,2-2 0,1-1 1,3-2-1,0 0 641,0 0 0,2 7-1404,-3-2 0,5 3 0,-1 1 811,2 4 0,2 2 0,0 2 0</inkml:trace>
  <inkml:trace contextRef="#ctx0" brushRef="#br0" timeOffset="137">23217 15379 8020,'-5'0'24,"5"0"1,4 1-189,4 3 1,-1-2 0,-3 2 0,3-4 2526,0-4-2002,-7 2 0,-7-7 0,-5 5 0,-2 1 0,-1 3 0,-2 3 1167,2 1 1,0 4-1634,-2-4 0,8 4 0,-2-2 0,4 1 0,4 2-152,2 3 0,7-6 0,5-1 0,5-4 0,-1-1 0,-1 0 0,-1 0 0,3 0-179,0 0 1,1 0-1,-6-1 1,-2-2 0,0-1-1,0 0 1416,2-2 1,-5 6-871,-6 0 0,0 6 0,-6 6 0,2 0 0,0 1-110,1-1 0,-4 6 0,0 1 0</inkml:trace>
  <inkml:trace contextRef="#ctx0" brushRef="#br0" timeOffset="138">23577 15416 10342,'-6'-7'485,"-1"-2"0,-5 4 1,0 3-1,-1 0 1,1 2-1,-1 0 0,1 0 1,-2 2-308,-2 2 1,6 3-1,-2 5 1,1 1-1,1-1 1,2 0-1,4 1 1,4-1-365,4 1 0,3-7 1,5-1-1,2-4 1,1-1-1,3 0 0,1 0 1,3-1-1,0-4 95,-1-3 0,1 1 1,-4-1 188,1-2 0,-2-1 0,2-2 1,-1-1-1,-3-1 0,0 1-112,2-1 0,-3-6 0,3 0 0,1-2 1,3-3-1,4-5 0,4-4 0,3-5-51,-1 0 1,0-7-1,-8 3 1,-1 5 0,-3 7-1,-1 6 1,-4 3 0,-4 2 657,-6 5 0,-3 2 0,-2 3 0,-3 3 0,-6 3-335,-5 4 0,1 4 0,-4 4 0,0 6 0,-1 7 0,-2 5 0,1 3 0,-2 4-319,-2 3 1,1 5 0,2 2 0,4 1 0,4-2-1,2-3 1,1-5 0,3-3-709,2-2 1,0-2 0,4-3 0,-2-1 0,-1-3 0,1-1 0,2-2 768,1-3 0,0 5 0,0 2 0</inkml:trace>
  <inkml:trace contextRef="#ctx0" brushRef="#br0" timeOffset="139">24011 15416 8055,'-8'0'3340,"-1"0"1,3 6-3230,-3 2 1,0 3 0,3 1 0,1 1 0,-2 1 0,1 1 0,1 1 0,2-1-856,2-1 0,-1-1 1,-1-1 743,-1 0 0,0 1 0,4-1 0</inkml:trace>
  <inkml:trace contextRef="#ctx0" brushRef="#br0" timeOffset="140">24098 15317 9916,'0'-13'0,"-2"2"0,0 2 0,-4 1 633,-1-2 1,0 6 0,-1 4 0,4 7 0,3 4-634,1 1 0,11 0 0,2 1 0</inkml:trace>
  <inkml:trace contextRef="#ctx0" brushRef="#br0" timeOffset="141">24234 15441 8120,'-8'0'3201,"0"0"696,-2 0-3792,-1 0 0,-1 4 0,-1 2 0,1-1 0,-2 2 1,-1-2-1,-2 2 0,2 0 0,1 3-461,2 1 0,4-3 0,1 0 0,1 2 0,4 1 1,0 2-1,4-1-381,2 0 0,7-5 1,5-1-1,1-2 1,1 0-1,1-1 737,0-2 0,5 5 0,-5 1 0</inkml:trace>
  <inkml:trace contextRef="#ctx0" brushRef="#br0" timeOffset="142">24569 15280 9017,'-4'-13'0,"0"1"905,1-1 1,2 1 0,1 0 0,-2 1-60,-2 2 1,1 5 0,-4 8-1,2 6 1,1 4 0,-2 4-1,-2 1 1,-3 3-969,-1 1 1,-1-2-1,1-2 1,-1 1-1,1-1 1,0 2-1,-1-2 1,1-1-853,-1 0 1,5-4 0,1 2-1,0-2 1,2-2 0,-2 1 230,0-1 1,3 1 0,-4-1 3564,-2 0-2419,5-5 1,-1-3-725,6-8 1,1 3-1,4-3-452,3 2 1,-1 2 772,1 0 0,-5-5 0,2-2 0</inkml:trace>
  <inkml:trace contextRef="#ctx0" brushRef="#br0" timeOffset="143">24296 15478 9612,'-7'-12'1650,"3"5"0,8 3-1495,5 2 1,3 2 0,3 0 0,2 0 0,-2 0 0,0 0 0,0 0 0,2 0 0,-2 0 0,-1 0 0,-2 0-943,0 0 1,1-1 0,-1-2 786,1-1 0,-1-11 0,0 1 0</inkml:trace>
  <inkml:trace contextRef="#ctx0" brushRef="#br0" timeOffset="144">24693 15069 8071,'-8'-8'587,"1"-1"0,1 0 0,5-1 58,4 2 0,4 4 1,4 9-1,-2 6 1,-2 6-1,0 2 0,-1 3 1,-1 3-1,-2 2-699,-2 2 1,-2-1-1,-2-6 1,-2-3 0,-2 1-1,-2-3 1,0 0-1,-1-5-859,1-2 1,-8-6 0,7 3 0,1-1-1,-2-4 886,0 0 1,5-4 0,6-2 0,7-4 0,4-3 0,3-2 0,1 1-1,3-2 358,1-2 1,0 1-1,4-6 1,-4 0-1,-1 2 1,-2 1-1,2 3 1,1 3 190,1 5 0,-2 4 0,-6 3 0,1 0 0,-2 1 0,-3 5 0,-4 5 0,-3 4-621,-1 0 0,0 3 0,-1 0 0,-2 1 0,-2 2 0,-1-2 0,-1-1 0,2-1 0,-1-1-1456,3-1 0,-3-1 0,-1-1 1,-2-1 1554,1 0 0,-6 1 0,-5-1 0</inkml:trace>
  <inkml:trace contextRef="#ctx0" brushRef="#br0" timeOffset="145">24470 15528 8071,'12'0'1080,"1"0"1,-1 0 0,0 0 0,1 0-401,-1 0 1,1 0 0,-1 1 0,2 3 0,1 3 0,3 1 0,1 1 0,3 0 0,2 2-1322,0 2 0,-3-5-559,0 0 0,-2-1 0,3 3 0,-3-3 1200,-1-2 0,-1 5 0,-5-3 0</inkml:trace>
  <inkml:trace contextRef="#ctx0" brushRef="#br0" timeOffset="146">24829 15838 8071,'-8'-2'4915,"0"-2"0,5 2-4173,-1-7 0,4 7 0,4-3 0,4 4 0,3 1 0,1 1-742,-4 4 0,3-4 0,-4 4 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9T07:55:15.968"/>
    </inkml:context>
    <inkml:brush xml:id="br0">
      <inkml:brushProperty name="width" value="0.09071" units="cm"/>
      <inkml:brushProperty name="height" value="0.09071" units="cm"/>
      <inkml:brushProperty name="color" value="#3165BB"/>
    </inkml:brush>
  </inkml:definitions>
  <inkml:trace contextRef="#ctx0" brushRef="#br0">4465 8880 7914,'0'-19'343,"0"-3"1,1 5 0,2 1 202,1-2 0,0 8 0,-4 0 0,0 9 0,-1 11 0,-3 9 0,-3 9 0,-1 5 0,1 2-483,1 3 1,-3 0 0,2 4 0,0 3 0,1 2 0,2-2-1,0-3 1,1-6 0,3-6 0,3-7 0,2-3 0,4-7 0,3-3-1,5-6 1,1-4 0,1-4 0,-1-6 0,0-3 0,-2-4-1,1 1 1,-1-1 0,-2 0 0,-3 2 0,-4 2-369,-1 0 0,-2 9 1,-4 7-1,0 9 1,0 6-1,-2 4 0,0 2 1,-3 0 225,3 1 1,0-6 0,2-2 0,2-5 0,2-3 0,4-5 0,4-4 0,4-4 0,2-5 185,1-2 1,-3-7 0,5-4 0,0-4 0,-1-4 0,1 0 0,1-2 0,2 0 0,-1-1-181,-2 1 0,1 1 1,-4 2-1,1-4 0,2-3 1,-2-1-1,-3 2 0,-3 5-1846,-5 5-154,-2 9 2073,-6-2 0,5 16 0,2 4 0</inkml:trace>
  <inkml:trace contextRef="#ctx0" brushRef="#br0" timeOffset="1">5110 9141 12159,'12'-7'662,"1"0"1,0 3-1,3-5 1,1-2 0,3-1-607,2 0 1,1-1 0,2 1 0,-2-1 0,-2 1 0,-4 0 0,-4 0 0,-2 3 0,-2 1 0,-7-1-115,-4 2 0,-7 2 1,-6 5-1,-3 1 1,-1 3-1,-2 5 0,1 2 1,0 1-1,1 2 1,1 1-1,0 3 1,5 1-1,3 2 0,4 0 1,2-1-1,1 1 1,5-2-1,6-2 0,7-3 1,6-3-1533,2-3 0,4 1-747,2-4 2337,2-1 0,12-10 0,1-1 0</inkml:trace>
  <inkml:trace contextRef="#ctx0" brushRef="#br0" timeOffset="2">6176 9079 10515,'0'-13'469,"0"1"0,-1 5 0,-3 4 0,-4 6 0,-5 5 0,-2 4 0,-2 4 0,2 2 1,2 1-336,0 3 1,2-3 0,3 2 0,4 0-1,2-2 1,2-3 0,2-2 0,3-3-317,8-3 1,0-2 0,7-6 0,-1 0 0,-1 0 0,0-1 0,-3-4 0,-1-3 0,-2-4-1,1-3-616,-1-2 0,-5 1 0,-3 3 562,-3 1 1,-1-1 0,0 1 0,-1 0 0,-3-1 174,-4 1 1,-6 3 0,0 3 0,3 0-1,0 3-225,0 2-19,-1 1 0,6 0 0,6 0 305,7 0 0,9-6 0,4 0 0</inkml:trace>
  <inkml:trace contextRef="#ctx0" brushRef="#br0" timeOffset="3">6424 9066 8129,'0'13'451,"0"-5"0,0 0 0,0 2 0,0 1 0,-1 1-235,-3 1 1,1 3 0,-4 1 0,0-4-1,2-2 1,-2-2 0,1 0-364,1 2 1,6-5 0,9-6-1,4-7 1,2-4 0,-1-3 0,-1-1-1,-1-2 1,-1 2 0,0 3 0,1 2 717,-1 2 0,-4 5 1,1-1-1,-1 4-656,-1 4 0,-2 3 0,-3 7 1,1 1-1,2 2 0,2-1 1,3 1-1,1-1-139,1-1 0,5-1 1,0-3-1,3-3 1,0-3-1,1-4 0,0-1 1,1-1 308,1-4 1,2-3 0,0-8-1,0-4 1,-1-2 0,0 0-1,-2-3 1,-1 1 126,1-4 0,5 1 0,2 0 1,0-2-1,1-4 0,4-4 1,0-6-1,-1-5-232,-4-4 1,-4-2 0,-5 6-1,-3 2 1,-5 6 0,-2 6-1,-3 6 1,-2 6 301,-2 6 1,-7 8 0,-6 3 0,-5 4 0,-4 4 0,-2 5-1,1 9 1,-2 6-422,-2 6 0,3 10 0,1 12 0,-2 6 0,-2 7 1,0-2-1,-1 0 0,0-3 0,1 0-1717,4-2 1,7-3 0,9-10 1855,3-7 0,1-5 0,0-8 0</inkml:trace>
  <inkml:trace contextRef="#ctx0" brushRef="#br0" timeOffset="4">7280 9079 9108,'-8'11'646,"0"-3"0,1 7 0,-3-1 0,3 2 0,0 4 0,2-1-567,-1 3 1,2 0 0,4 0-1,2-3 1,2-2 0,3-5-1,1-3 1,1-4 0,4-2 0,2-2-1,2-1-74,0 0 1,-3-5 0,3-4 0,-3-2 0,-2-1 0,0 0 0,1 1 0,-2 1 394,-3 2 1,2 8 0,-6 2 0,-1 11 0,-3 6 0,-5 7-904,-3 6 0,1 4 0,-1 2 0,-2 4 0,-1 3 0,-2 3 0,-4 5 0,-4 2 0,-2 3 171,-2-3 1,-5-3 0,-2-5 0,-1-6 0,0-9 0,0-8 0,1-9 958,3-6 1,5-3 0,3-6 0,4-1 0,5-5 0,4-6-1,3-9 1,7-7 236,6-5 1,11-8-865,15-5 0,-12 20 0,2-1 0,2-2 0,-1 1 0</inkml:trace>
  <inkml:trace contextRef="#ctx0" brushRef="#br0" timeOffset="5">8446 9054 7863,'0'-13'704,"-1"6"1,-2 5-1,-3 4 1,1 8-1,-2 5 1,1 6-1,1 2-341,2 2 1,-2 4-1,-1 0 1,1-1-1,-1-2 1,2-1-1,0-2 1,0-2-1,1-5-1937,2-2 1371,1-7 1,1-2 0,3-6 0,4-3 0,3-6 0,3-4 1,3-2 0,-2-6 0,4 1 1,0-2-1,1-2 0,0 0 0,1 0 1,-2 2-1,1 2 238,-1 5 0,-4 3 0,2 5 0,-4 4 1,0 3-1,-2 3 0,-3 5 0,-2 6 1,-2 2 136,0 3 1,0 1 0,-4 4 0,1-1-1,2-2 1,3-1 0,-1-1 0,2 0-58,0-3 1,3-5-1,5-3 1,3-2-1,0-2 1,1-2-1,-1-2 1,1-3 181,0-5 0,-2-2-325,4-1 0,-6 0 1,3-1-1,-2 1 1,1-1-1,-2 0-102,-1-4 1,-2 2-156,1-6 1,-2 6 0,-2-1 0,-2 2-421,-1 1 794,-2 1 1,-10 5 0,-2 3 0,-4 4 0,-5 4-1,-2 4 1,-2 3 154,0 2 1,2-1-1,-2 2 1,6 2-1,4 5 1,4 3 0,2-1-1,2-1-381,2-1 1,2-1 0,5 4 0,5-4 0,5-4 0,3-5-1,3-4 1,2-2-108,1-2 1,4-3 0,1-4 0,2-5 0,2-3 0,2-5 0,1-2-1,-1-2 474,-3 1 1,0 1 0,-7-4-1,-2 4 1,-2 0 0,-4 1 0,-5 0 338,-3 3 1,-7 1 0,0 3 0,-6 3 0,-5 5 0,-5 6-465,-3 5 0,-2 7 1,-4 3-1,2 1 1,2 2-1,3 0 1,3-1-1,2 1 0,3 0-707,2-1 0,2-4 1,7 0-1,5-2 0,3-3 1,4-3-1,4-4 0,2-2-1112,3-2 1,-3 0 1711,7 0 0,-3-6 0,-1-1 0</inkml:trace>
  <inkml:trace contextRef="#ctx0" brushRef="#br0" timeOffset="6">9798 9277 8995,'-13'-7'604,"1"3"0,0 3 0,-1 1 0,1 0 0,-2 0 0,-1 1-245,-2 3 1,-3 2-1,2 5 1,0 0-1,-1 2 1,1 1-1,1 0 1,5-3-1,3-1 1,4-2-404,2 2 1,3-1-1,4-1 1,6-3-1,5-4 1,6-2 0,2-2-1,2-4-425,0-4 1,1 1 0,2-8 0,1 0 0,-2-2 0,-1-4 0,-1 0-1,0-1 445,0 0 1,-1-5 0,0-3 0,-2-3 0,-1-1 0,-1-1 0,1 1 0,-2 0 0,-1 0-5,-3-1 0,-1 3 1,-3 2-1,-1 4 1,-3 4-1,-2 4 1,-2 5-1,-3 2 266,-4 1 0,-3 8 0,-7 5 0,-1 8 0,-2 7 0,2 7 1,1 6-1,2 5-228,0 3 0,3 5 1,3 2-1,0 1 0,3 3 1,3 2-1,4 4 1,5 2-3611,2 1 3600,7-9 0,1 7 0,6-10 0</inkml:trace>
  <inkml:trace contextRef="#ctx0" brushRef="#br0" timeOffset="7">11075 8905 7933,'9'-11'1491,"-1"3"0,-4 1 0,3 5-969,-2 2 1,-2 9-1,-7 11 1,-4 5-1,-3 4 1,-3 4-1,-1 4 1,-2 6 0,3 4-1,3 2-742,3 0 0,5-8 0,-1 0 0,3-3 1,1-7-1,1-6 0,3-7 0,5-6 1,3-3-1,3-5 59,2-3 0,1-6 0,-2-4 0,4-2 0,0-1 0,2-2 0,3-2 1,3-4 301,-1 1 1,-1 1-27,-1 6 1,-1 5 0,-4 3-1,-2 2 1,-3 4-174,-2 2 1,0 4-110,-8 9 0,-3 2 1,-6 6-1,-4 0 1,-3-2-1,-3-1 1,-1-3-1,-2-1 175,2-3 1,-3-2 0,0-4-1,1-2 1,-1-1 0,1-3 0,1-2 183,-1-1 0,1 0 0,4-1 0,3-4 1,2-4-386,1-6 0,8-3 0,6-3 0,4 5 0,5 0 0,4 1 0,2-3 0,2 0-1625,0 1 0,4 0 1818,0 5 0,5-1 0,-2 1 0</inkml:trace>
  <inkml:trace contextRef="#ctx0" brushRef="#br0" timeOffset="8">10877 9116 8616,'5'-11'480,"4"2"1,6 0-1,4 3 1,3 1 0,7-1-1,4 3 120,6 2 1,8-3 0,2 0-601,8 1 0,3-4 0,2 0 0</inkml:trace>
  <inkml:trace contextRef="#ctx0" brushRef="#br0" timeOffset="9">12799 9265 7835,'0'-24'205,"-1"3"0,-2 5 323,-1 2 1,-6 6 0,2 1 0,-3 1-1,-3 4 1,-1 0 0,-3 4 0,0 3-1,0 6-180,3 4 1,1 7 0,2-2-1,1 0 1,3 1 0,4 1 0,2 0-1,4 0 1,3-1-402,7 1 1,2-4-1,8-3 1,3-5-1,4-6 1,3-3-1,2-1 1,2-1 0,3-3-4908,2-5 4960,-2-2 0,3-12 0,-5-3 0</inkml:trace>
  <inkml:trace contextRef="#ctx0" brushRef="#br0" timeOffset="10">13543 8719 10303,'-12'0'1038,"5"5"0,2 4 1,0 3-1,0 5 1,-2 5-1,-3 5-49,-1 6 1,-1 3-1263,0 1 1,-2 2 0,-3 2 0,-2 5-1,-2 1 1,2-2 0,1-4 0,4-3-756,5-5 0,-1-7 1,6-7-1,2-2 918,5-6 1,0-10 0,5-11 0,3-3 0,3-5 0,4 0 0,0 0 0,1 3 0,0 1 210,4 2 0,-4 3 0,0 2 1,-1 2-1,-1 2 0,-2 3 0,-2 6 1,-1 5-224,-1 4 1,-5 1 0,1-2 0,-1 1 0,-3 3 0,-2 0 0,-1 0 0,0-3-144,0-1 0,0-2 0,-1 1 265,-4-1 0,4 1 0,-4-1 0</inkml:trace>
  <inkml:trace contextRef="#ctx0" brushRef="#br0" timeOffset="11">13841 9289 9734,'12'0'0,"1"0"0,-1 0 529,1 0 1,-1 0 0,0 0-1,1 0 1,1-1 0,1-2-1,1-2 1,1-2 0,-1-1 677,1 1-1213,-1-4 0,-3 4 0,-2-6 0,-1 2 0,-4 2-217,0 0 0,-3 3 0,-7-3 0,-5 5 0,-2 3 1,-3 2-1,-2 3 0,-5 6-948,-2 5 0,-2-1 1181,0 2 1,2 2-1,1 0 1,2 0-1,3 0 1,3-1-1,3-2 342,2-3-717,7 3 0,-1-8 0,11 4 0,9-3 365,5-3 0,8-4 0,2-1 0</inkml:trace>
  <inkml:trace contextRef="#ctx0" brushRef="#br0" timeOffset="12">14387 9252 8072,'-13'0'0,"1"0"525,0 0 1,-1 0-1,1 2 1,-2 0-1,-1 4 1,-2 1-1,3 4-148,5 4 0,-2-1 1,4 2-1,0-2 0,3-2 1,2 1-1,4-1 0,2-1-578,4-3 0,7 2 6,2-6 0,5 0 0,-1-4 0,3 0 0,4 0 0,2 0 195,2 0 0,-4-11 0,2-2 0</inkml:trace>
  <inkml:trace contextRef="#ctx0" brushRef="#br0" timeOffset="13">14908 8756 7858,'0'-12'1355,"0"-1"0,5 2 0,3 3-987,3 4 0,-4 13 1,-1 9-1,-2 9 0,0 7 1,-1 6-1,-3 4 1,-6 0-1,-5-1 0,-5-2 1,-4 2-753,-2 1 1,0-4 0,2 0-1,2-6 1,1-5 0,1-4 0,1-4-1,1-5 167,1-2 0,5-7 1,3-3-1,2-4 0,7-4 1,4-4-39,6-3 0,7-6 1,-1-1-1,4-1 1,1-3-1,-2 0 1,-1 1-1,-3 5 1,-1 3 311,-3 5 1,-5-2 0,-4 6-1,-5 2 1,-7 3 271,-3 7 0,-5 0 0,-2 9 0,-4-2 0,0 0 0,0 3 0,2 1-199,3 4 0,7-4 1,2 0-1,2-1 1,0-3-1,1-1 1,3-2-1,5 1 1,3-1-532,3 1 0,7-5 1,2-1-1,4-2 0,1-2 1,-1-2 400,1-1 0,6 0 0,0 0 0</inkml:trace>
  <inkml:trace contextRef="#ctx0" brushRef="#br0" timeOffset="14">16383 9128 9588,'0'-12'0,"2"-1"0,2 2 0,4 2 0,3 0 0,3 0 0,3-1 432,3 2 0,4-3 0,2 4 0,1 0 1,2 2-1,-1 0 0,-3 1 0,-5 1 1,-2 2-349,0 1 1,-5 1 0,-1 4 0,-6 3 0,-5 4 0,-1 3 0,-1 3-18,-4 2 1,-3 6 0,-8 6 0,-5 2 0,-2 0 0,-1 2 0,3-3 0,5-1 0,2-6 40,2-4 0,5-4 1,3-5-1,4-1 1,5-1-1,8-3 1,6-4-184,4-2 1,4-2-1,0 0 1,2-2-1,0-2 75,1-4 0,-4-3 0,5-1 0</inkml:trace>
  <inkml:trace contextRef="#ctx0" brushRef="#br0" timeOffset="15">17041 9364 13061,'-2'12'538,"-2"1"1,2 0 0,-7 3-1,0 0 1,-2 1 0,-3-1-1044,-3 1 1,4 3 0,-4-3-1,3-2 1,3-1 504,3-2 0,-3 1 0,4-1 0</inkml:trace>
  <inkml:trace contextRef="#ctx0" brushRef="#br0" timeOffset="16">17525 9066 9935,'-5'-8'0,"1"0"0,3-2 776,4-1 0,4 0 0,5 3 0,0 2 0,1 2 0,1 0 0,1 1 379,1 2 1,2 1-1154,-1 0 0,-5 1 0,0 3 0,-6 4 0,-5 4 0,-3 1 1,-5 2-1,-7 3-342,-4 2 0,-3-1 0,-3 3 0,-1-3 0,1-1 1,4-3-1,3 1 0,5-1 0,2 1-530,2-1 0,5 3 706,-1-1 0,3 1 0,1-3 1,0 3-1,0 0 0,0 1 1,0-1-753,0 0 561,0 4 1,-6-8 0,-2 2 0,-3-2 0,-3-3 0,-1-1 0,-2-2 354,2 2 0,-4 1 0,-1 1 0</inkml:trace>
  <inkml:trace contextRef="#ctx0" brushRef="#br0" timeOffset="17">17909 9389 8216,'-8'11'1036,"-1"-2"0,1 0 1,0 2-1,0 2 0,-3 4-897,-5-2 1,1-1-1,-4-2 1,0 1-1,1-1 1,0 0-1,1 1-139,-1-1 0,5-5 0,-5-1 0</inkml:trace>
  <inkml:trace contextRef="#ctx0" brushRef="#br0" timeOffset="18">18455 9103 8085,'-7'0'1412,"0"0"0,4 3 1,-2 4-972,-2 5 0,-2 5 0,-3-1 0,0 5 0,1 3 0,2-1 0,5 0 0,3-1 0,2 2 276,3-2 1,5 0-808,7 3 1,3-5-1,5 0 1,-2-2-1,-3-5 1,-1-2-1,-4-2-316,-4 0 0,-5 2 0,-5 2 0,-1-2 0,-5-2 0,-6 0 1,-6-1-1,-4 0-226,-3 1 1,3-7 0,-7 4 0,4-2-1,3 0 1,2-1 0,-1-2-168,2-1 0,5-1 799,6-3 0,-1-3 0,-3-6 0</inkml:trace>
  <inkml:trace contextRef="#ctx0" brushRef="#br0" timeOffset="19">18479 9178 9280,'0'-13'2125,"6"2"1,2 3 0,3 4-1781,2 3 0,3 1 0,2-2 0,0-1 0,1-1 1,1 2-1,2 0 0,1 1 0,2-2 0,-2-1 0,1 1-3313,1 2 0,-3 1 2968,7 0 0,2-6 0,1-1 0</inkml:trace>
  <inkml:trace contextRef="#ctx0" brushRef="#br0" timeOffset="20">19509 9389 7876,'12'-7'1514,"1"-3"0,-1 6 547,0 1-1859,-5 2 0,-1 6 0,-7 4 1,-5 2-1,-6 2 0,-9 4 0,-8 4 1,-7 1-1,-5 0 0,-2-3-158,0-1 1,3-2 0,7-5 0,6-2 0,5-5 0,5-3-537,3-1 0,9-5 1,5-4-1,7-2 0,4-1 1,3-2-1,1-1 0,1-3-1263,-1-1 1,-1-2 1631,-1-4 1,3-5-1,1-2 1,-2-2-1,-1-2 1,-2-4 329,0-3 0,-1 3 93,-2-1 1,0 4-1,-4 4 1,-4 4 0,-2 4-1,-5 6 1,1 5 3379,-1 4-3368,-4 8 0,2-4 1,-7 7-1,-2 5 0,1 6 1,-1 8-1,1 4 1321,1 5-1653,1 9 1,7 3-1,3 6 1,2 2 0,5 0-1,5-1 1,9-7-490,5-5 1,4-6 0,3-5 0,3-1 508,0-4 0,3-2 0,-3-5 0</inkml:trace>
  <inkml:trace contextRef="#ctx0" brushRef="#br0" timeOffset="21">20067 9103 8481,'1'7'1442,"4"-4"0,3-6 0,3-5-404,1-3 1,-1 3-899,-3-1 1,2 1 0,-4-3-1,-1 1 1,2 2 0,0-1-244,3-2 1,-4-2 0,3 1 0,-1-1 0,-1 1 0,-2 1 0,0 1-625,-1 2 1082,0 0-220,-4 1 0,0 3-81,0 8 0,0-1 0,1 3 0,2 1 82,1 0 1,6-4-228,-2 1 0,4-3 0,4 1 1,1 1-1,3 1 0,2-1 0,0-2-115,-1-1 1,2 0 0,-2 0 0,1 0 0,0 0 0,-3-1 0,-1-2 311,-3-1 1,-4-1-1,-7 5 1,-8 2-1,-11 2 1,1 4 0,-1 5-1,0 3 1,-3 5-175,-3 2 0,2 9 0,-2 5 0,1 7 0,-1 5 1,2-1-1,1-3 0,3-5 0,2-5-235,5-6 1,-2-5 0,6-2 0,0-2-1,0-2 1,-2-3 0,1-1-464,-1-2 0,-3 0 0,0 1 766,-2-1 0,-1 1 0,0-1 0</inkml:trace>
  <inkml:trace contextRef="#ctx0" brushRef="#br0" timeOffset="22">20067 9413 8734,'6'-8'1092,"2"0"0,8 5 1,5-1-1,4 1 0,2 0 1,4-1-625,0 2 0,7 0 0,3 2 1,0 0-1,1 0 0,-1 0-468,-1 0 0,-2 0 0,0 0 0</inkml:trace>
  <inkml:trace contextRef="#ctx0" brushRef="#br0" timeOffset="23">21605 9327 9041,'-7'5'384,"-3"2"1,6 5 0,1 2 0,2 1-1,1 2 1,0-1 0,0 1 0,1-1-96,4 0 1,-3-4 0,7-2 0,2-3-1,2-2 1,4-2 0,-1-2-1,1-2 1,0-2 0,-1-2-333,2-2 1,-4 4 0,2-3 0,-2 2 0,-1 0-634,-1 1 0,-5 3 1,-3 5-1,-3 3 1,-1 3-1,2 0 561,2-3 1,3 2-1,5-6 1,1-1-1,-1-3 1,0-5-1,1-1 537,-1-1 1,1-4 0,-1 2 0,0 0 0,1-1 0,-1 2 0,-1-2-141,-3-1 1,2-1-1,-6-1 1,-1 1-1,-2 0 1,-1-2-1,0-1-282,0-2 0,6-10 0,1 0 0</inkml:trace>
  <inkml:trace contextRef="#ctx0" brushRef="#br0" timeOffset="24">22324 8818 8489,'0'-12'1045,"0"12"0,0 8 0,0 10 0,0 7 0,0 4 0,-1 5-901,-3 6 1,-5 1 0,-6 6-1,-3 1 1,0-2 0,1-2 0,1-5-1,4-5 1,2-5 0,3-4-1010,2-5 0,1-2 1,5-7-1,3-2 647,5-5 0,2-8 0,1-5 0,0-2 0,1-2 0,-1-3 0,2-1 0,1-1 1,3-2-174,1 1 0,-3 4 458,0-2 1,2 8 0,-2 2 0,0 1-1,-4 5 463,-4 4 1,-2 5-392,-6 8 1,0 0 0,0 4 0,0 2 0,0 0-1,0 0 278,0-1 0,0-6-396,0 2 0,1-3 0,3-2 0,5-1 0,2-3 1,2-4-1,4-2-63,4-2 1,2 0 0,2 0-1,0-2 1,-1 0 0,0-4-1,-2 1 1,-3-2-34,-1 0 0,-1-1 0,-5-3 1,0 1-1,0 2 0,-3-1 1,-2 1 144,-1 0 0,-4 5 0,-6-1 0,-5 3 0,-7 1 0,-3 1 0,-2 3 72,1 4 1,-1 3 0,-4 3 0,2 1 0,2 2-1,5-2 1,2-1 0,3-2-270,3 1 0,2-1 1,7-1-1,4-1 0,4-3 1,6-1-1,6 0 127,2-1 0,8 0 0,0-5 0</inkml:trace>
  <inkml:trace contextRef="#ctx0" brushRef="#br0" timeOffset="25">23130 8880 8573,'-7'-12'784,"3"-1"0,4 5 0,4 1-369,5 2 0,-4 7 0,-1 11 0,-2 7 0,-2 8 0,-2 5 0,-2 4 1,-4 6-1,-4 5-409,-5 5 1,3 3 0,-2-6-1,2-6 1,2-4 0,1-6-1,1-3 1,3-8-7,1-4 0,2 3 0,4-2 0</inkml:trace>
  <inkml:trace contextRef="#ctx0" brushRef="#br0" timeOffset="26">22870 9215 7946,'-4'-15'689,"0"2"1,0 4 0,5-2 0,2 1-1,2 3 1,2 0-191,3 0 1,2 5-1,3-2 1,3 1-1,1 0 1,5-1 0,2 0-1,4 0 1,1-1-1,0 1 1,0-1-1091,-1-3 0,3 1 0,-4-2 1,-1-2-1,-4-2 0,-2-5 0,-2-2 591,-2-2 0,4-1 0,-3-2 0</inkml:trace>
  <inkml:trace contextRef="#ctx0" brushRef="#br0" timeOffset="27">23453 8818 8155,'-2'-4'1166,"0"7"0,-4 10 0,-1 8-779,-2 5 0,2 3 1,-2 0-1,0 4 1,-2 3-1,-2 0 1,1 0-1,1-2 1,1 1 1,2-5 0,5-4 0,-2-5-284,-1-5 1,5-2 0,-3-1 0,4-2-560,4-3 0,-1-3 0,5-5 0,0-1 0,0-3 0,1-4 0,0-5 0,2-2 1,2-3-166,-1-1 1,-1 4 0,-1-1 0,-3 5 704,-2 3 1,-1 11-1,-4 2 1,0 9-1,0 7 1,0 2-1,2 2 1,1 0 141,1 0 0,4-5 0,-3 0 0,2-2 0,4-3 0,3-1 0,4-3 0,1-3-66,3-4 0,2-3 0,2-1 0,0 0 1,0 0-1,-2 0 0,-1-1 0,-1-3-264,-1-4 0,1 1 1,-5-2-1,-2 0 1,-1-4-1,-3-2 1,-3-1-1,-4 1-263,-3 1 478,-1 1 1,-1 6 0,-3 3 0,-6 3 0,-4 2 0,-4 5 71,-1 6 0,4 2-260,-2 7 1,4-2-1,2 3 1,2-3 0,5-1-1,3-3-102,1-1 1,7-1 120,5-1 1,2-5 0,5-3 0,1-3 0,-1-1 0,2 0 0,-1 0 0,1 0 139,1 0 1,1-4-1,1-1 1,-2-2-1,-2-3 1,4-1 0,2-1 209,3-1 0,4 0 0,-4-3 0,0 0 0,-1 2 1,-2 3-1,-3 4 0,-1 2-50,-3 2 0,-1 2 0,-5 1 1,-2 1-1,-3 3 0,-4 6 0,-2 4 1,-2 3-735,0 3 1,-2 0 489,-2 5 0,-3 0 0,-5 0 0</inkml:trace>
  <inkml:trace contextRef="#ctx0" brushRef="#br0" timeOffset="28">3336 9934 7887,'0'-19'0,"0"2"0,-1 5 513,-3 4 0,1 8 1,-5 11-1,-2 8 0,-2 10 1,-4 7-1,0 5 0,1 6 1,0 7-433,-2 8 0,2 5 0,5-30 0,-1 1 0,0-2 0,0 1 0,0-2 0,0-1 0,-9 26 0,2-9 0,1-8 1,1-6-82,0-4 0,-3 3 0,0-4 0</inkml:trace>
  <inkml:trace contextRef="#ctx0" brushRef="#br0" timeOffset="29">2791 10455 9140,'5'-8'842,"3"0"1,10 5 0,6-1 0,3 1 0,2 0 0,1-2-721,4-2 0,3-1 1,4-5-1,5-1 0,2-1 1,1-3-1,1-1 1,-2-3-1,-2-1-122,-5-2 0,-2-6 0,-2 0 0</inkml:trace>
  <inkml:trace contextRef="#ctx0" brushRef="#br0" timeOffset="30">3721 9711 7962,'-4'-5'994,"-2"5"0,1 8 1,-2 7-1,0 7-411,-3 6 1,-1 5 0,-1 8 0,-1 4 0,1 5 0,-1 4 0,1 5 0,-2 3-1,-1 0 1,-1-5 0,0-6-641,3-6 1,4-4 0,3-9 0,0-6 0,3-5-634,2-3 1,2-7-1,3-8 1,5-5-1,2-5 1,1-2-1,2-6 1,1-2 353,2-1 1,-1 2 0,-4 3 0,1 1 0,-1 1 0,1 4 0,-2 8 359,-3 10 1,2 3 0,-5 7 0,2-1-1,1 1 1,1-2 0,-1-1 288,1-3 1,3-1 0,0-3 0,2-3-1,2-3 1,5-4 0,2-1 0,2 0-92,0 0 1,0-6-1,0-2 1,-2-3-1,-2-1 1,-5-1 0,-2 1-1,-2 0-411,1-1 0,-6-3 0,-3-1 1,-3 2-1,-4 1 132,-5 2 0,0 6 0,-10 5 0,0 6 0,-3 5 0,-2 5 0,0 3 0,0 4 110,3 2 1,5-4 0,-2 1-1,5 0 1,3-2 0,5-3 0,3-2-1,2-1 1,5-2-216,6-3 1,6-3-1,7-5 1,0 0-1,0 0 1,-2 0-1,-1 0 162,-1 0 0,-1-5 0,5-2 0</inkml:trace>
  <inkml:trace contextRef="#ctx0" brushRef="#br0" timeOffset="31">4229 10480 10052,'-12'0'509,"4"1"0,1 3 0,0 5 1,1 2-1,1 1-202,2 1 0,-3-1 0,2 0 0,3 1 1,4-2-1,5-3 0,4-4 0,4-2 1,1-2-419,3 0 0,-1-2 0,3-2 0,-1-4 0,-1-3 0,0-2 0,-4 1 0,-1 0 0,-1-1 245,-1 1 0,0-1 0,-7 1 0,-1 0 1,1-1-1,-3 1 756,-2-1 1,-1 8-917,0 5 1,-1 4 0,-2 6-1,-1-2 1,0 0 0,0 0 57,-1 1 1,1-5 0,4 4 0,-1 2 0,-2 1 0,-2 3-83,-2 2 1,-2-2 0,-3 4 0,0 0 0,-2 4-1,-1 4 1,-2 4 0,1 2 0,-1 2-751,1 2 1,-5 1 523,4 1 1,-3-5 0,2-2 0,-2 0 0,-2-5 0,-2-3-1028,-5-2 1303,2-6 0,-8 3 0,3-6 0</inkml:trace>
  <inkml:trace contextRef="#ctx0" brushRef="#br0" timeOffset="32">5904 10654 7902,'0'-9'324,"1"2"1,2 1 435,1-1 1,0-2 0,-4-3 0,0 0-479,0-1 1,-1 6 0,-4 3 0,-3 3 0,-3 1 0,-1 0-1,-2 0 1,-3 1-46,-3 3 1,-4 5-234,-1 7 0,-3 3 0,-1 5 1,1-2-1,3-1 0,5 1 0,3 0 1,5 0-130,3-2 1,4-4-1,5 0 1,1-4-1,3-3 1,5-5-1,3-3 1,5-2-145,3-3 0,5-3 0,3-7 0,1-2 0,-2-4 1,-1 0-1,0-1 0,2-1 0,1-2 216,-1 0 0,2-1 1,0-1-1,0-2 0,2-2 1,-1-2-1,-1-4 1,-3-2 170,0-4 1,-7-3 0,0 2 0,-3 0-1,-3 1 1,-3 4 0,-4 7 0,-1 6 162,-4 2 1,0 9 0,-2 1 0,-2 4 0,-2 3-206,-4 6 0,-3 10 1,0 9-1,1 5 1,2 9-1,0 8 1,0 10-1,-1 4-351,0 4 0,-2-2 1,0-2-1,2-5 1,5-10-1,3-9 1,1-5-1,0-2-540,0-3 1,1-4 0,3-6 0,5-2 814,2-5 0,1-3 0,0-1 0</inkml:trace>
  <inkml:trace contextRef="#ctx0" brushRef="#br0" timeOffset="33">6412 10567 8602,'-7'1'913,"2"2"0,0 2 0,0 2-743,-2 3 1,4 1-1,-1 1 1,1 1 0,1-1-1,-2 1 1,1-1 0,1 0-1,1-1 1,-2-1-3261,-1-2 3090,0 1 0,10-14 0,0-3 0</inkml:trace>
  <inkml:trace contextRef="#ctx0" brushRef="#br0" timeOffset="34">6474 10368 8983,'-7'-8'2383,"3"0"1,4 5-2604,4-1 0,-2 4 0,3 3 0,-1 2 0,2 2 0,-1 3 220,1 1 0,-2 1 0,-4 1 0</inkml:trace>
  <inkml:trace contextRef="#ctx0" brushRef="#br0" timeOffset="35">6672 10567 7949,'-5'12'307,"4"1"1,-5-2 0,2-2-1,0 0 1,1 0 53,2 2 1,-3 2 0,-1-1 0,4 0 0,4-1 0,5-2-1,3-5 1,1-3-276,1-1 1,-1 0 0,1-1 0,-1-3 0,-1-5 0,-1-2-1,-3-1 1,-2 0 0,-1-1 0,0 1 15,1-1 1,3 1-1,-3 0 1,1-1-1,1 2 1,-2 2 0,2 2-1,-1 0-1001,-1 0 0,1 4 0,-2-1 899,4 3 0,3 6 0,1 2 0</inkml:trace>
  <inkml:trace contextRef="#ctx0" brushRef="#br0" timeOffset="36">7231 10579 7914,'-13'0'786,"1"0"1,3 0 0,1 2-703,-1 2 0,3 3 0,1 4 0,0-2 0,1 0 1,2 2-1,0 2 0,2 4 0,0-2 0,0-1 1,0-2-4560,0 1 4475,0-6 0,-5 4 0,-2-5 0</inkml:trace>
  <inkml:trace contextRef="#ctx0" brushRef="#br0" timeOffset="37">7206 10393 8353,'-6'-12'3323,"5"-1"-2974,-3 1 1,2 6 0,4 5 0,2 5 0,3 3-350,0 3 0,4 6 0,-4 4 0</inkml:trace>
  <inkml:trace contextRef="#ctx0" brushRef="#br0" timeOffset="38">7541 10542 8328,'-2'-7'2607,"-2"3"0,-3 3-2498,-5 1 0,-2 4 0,-1 1 0,-2 2 0,2 1 0,0 1 0,0-1 0,-2 2 0,2 1 0,3 1-257,4 0 1,1-1-1,4-1 1,-1-2 0,1 2-1,3 0 1,4-1-1,4-2-806,3-1 1,6-2 788,-1-4 1,7-2 0,-4 0-1,1-4 1,1-1 0,1-2 31,2-2 1,0-2 142,1 1 1,-1-5 0,-2-1 0,-2 0 0,1-1 0,0-2 0,-2-3 611,-1-4-556,-2-6 1,2-2 0,2-7 0,0-1 0,0-1 0,-1-1 0,-1 3 267,0 5 1,-3 3 0,-5 12 0,-4 1 0,0 3-1,-3 1 101,-2 2 0,-6 8 1,-4 4-1,-2 3 1,-1 3-1,-1 5 1,1 7-1,0 4-431,-1 4 0,-3 8 1,-1 8-1,2 6 0,1 4 1,3 3-1,2 0 1,2-1-497,1-6 0,2-6 0,4-6 1,0-6-1,0-5 0,1-5 1,4-3-1,3-5 0,3-3 291,1-2 1,5-1-1,-1-2 1,1 0 0,-1 0-1,2-2 1,0-1-1,2-2 79,-1-2 0,0 3 1,3-4-1,-1-2 0,0 0 1,-1 1-1,-1 0 315,-1 0 0,-2 2 1,-10 0-1,-7 2 0,-9 2 83,-5 1 1,-3 4 0,3 2-1,-3 3 1,0 1 0,0 0-1,3 2 1,2 1-296,0 1 1,5 1-1,1-1 1,1 1-1,4-1 1,2 0 0,4-1-465,4-2 1,9 0 0,3-5-1,4-1 1,2-1 0,3-4 482,4-2 0,3-3 0,1-5 0</inkml:trace>
  <inkml:trace contextRef="#ctx0" brushRef="#br0" timeOffset="39">9897 10554 7946,'0'-8'491,"0"0"0,0-2 0,1 1 0,2-1-175,1 2 1,6-2 0,-2-5 0,3-2 0,3 1-1,1-1 1,3-1 0,0 0 0,0-1-570,-3 0 0,0 4 0,0 0 0,1 3 399,-5 4 1,-4 15 0,-9 3 0,-2 8 0,-4 6 0,-3 5 0,-2 3 0,1 3 116,-1 0 1,1-3-1,0-3 1,-1-3-1,2-2 1,2-2-1,2-3 1,1 0-1412,3 1 1,2-5 0,1 1 1147,0-2 0,0-2 0,0 1 0</inkml:trace>
  <inkml:trace contextRef="#ctx0" brushRef="#br0" timeOffset="40">10480 10480 8346,'-12'0'518,"-1"0"1,1 0 0,-1 1 0,1 3 0,0 5 0,-1 2-276,1 1 0,-1 1 0,1 0 0,1 3 0,3 0 1,4-1-1,2-1 0,4-2 0,2 1 0,5-1 1,6-1-553,6-2 1,-2-4 0,2-5 0,0 0-1,-1 0 1,1 0 0,0-1 0,-1-3 109,1-5 1,-6 2 0,0-1 0,-4-2 0,-4-1 0,-1-1 0,-3 0 0,-2-1 0,-1 1 312,0-1 0,0 1 1,-1 0-1,-2-1 0,-3 1 1,-1-1-1,-2 1 1,-4 0 5,-3-1 0,1 6 1,-5 3-1,1 3 0,1 1 1,-1 0-1,1 0 0,1 1-120,6 3 0,5-2 0,6 3 0</inkml:trace>
  <inkml:trace contextRef="#ctx0" brushRef="#br0" timeOffset="41">10914 10530 8898,'-12'-5'971,"-1"1"1,6-5 0,5 0-1,4 0 1,7-1-732,2 2 0,7-2 0,2-5 0,2-1 1,0-1-1,-1 0 0,0 1 0,-2 1 1,-2 1-1,-4 2-86,0-1 1,-8 8-1,-3 6 1,-7 10-364,-1 8 1,-1 5-1,-3 2 1,3 2 0,2 2-1,2 0 1,1 2-1,2-2-525,0 0 1,2 4 0,2-4 0,4 0 0,2 0 0,0-2 733,-2-2 0,0-1 0,5 0 0</inkml:trace>
  <inkml:trace contextRef="#ctx0" brushRef="#br0" timeOffset="42">12365 10492 7712,'8'-11'0,"1"2"0,0 2 0,2 1 0,2 2 0,-1 0 0,-1-1 705,-3-2 1,-1 4 0,-5-1 0,-4 4-438,-7 4 1,-8 3-1,-8 5 1,1 1 0,-1 0-1,1 3 1,4 0 0,3 1-1,3-1-296,2 1 1,5-1 0,4-3 0,7-2 0,9-3 0,6-4 0,6-3 0,4-1 0,4-1-1212,3-3 0,-3 1 922,0-5 1,-6 0 0,1-3 0,-6 1-1,-5 2 1,-4-2 0,-2-1 251,-2-1 0,-4-1 1,-5 1-1,-1 1 1,-3 1-1,-6 2 0,-4 0 1,-4 1 564,-1 3 1,-6 2 0,-4 2 0,3 0 0,3 0-1,3 2-190,2 2 0,10 1 1,14 3-311,13-3 0,10 1 0,8 1 0</inkml:trace>
  <inkml:trace contextRef="#ctx0" brushRef="#br0" timeOffset="43">12886 10517 8001,'-12'0'1064,"1"2"1,1 0-1,2 4-335,-2 1 1,5 1 0,0 4-1,5 1 1,5-1 0,3-1-1,3-1-263,1-2 1,-4-5-1578,1 1 609,-6 3 1,-2-7 612,-5 0 1,-5-1-1,4-6 1,-1 0 0,1 0-1,2-3 1,2-1 0,2-3 99,3-2 1,3 1-1,7-5 1,3 3-1,3 1 1,5 3-1,3 0 1,3 2-1,2 2-6603,2 0 6392,9 6 0,-11-8 0,10 5 0</inkml:trace>
  <inkml:trace contextRef="#ctx0" brushRef="#br0" timeOffset="44">14064 10542 8252,'7'-12'967,"4"1"0,-4 1 0,1 3-589,1 2 1,-7 2 0,2 8 0,-2 6 0,-2 6 0,-2 1 0,-2 1 0,-4 0-1,-3 2-484,-1-2 1,-5-1 0,1-5 0,2-1-1,3 0 1,3-1-33,-2-2 0,6-5 1,4-8-1,7-3 1,5-1-1,3-1 0,3 0 1,1-2 202,3-2 0,2 1-12,1-1 0,-2 1 0,-1 0 1,-1-1-1,1 1 0,1 1 0,1 3 1,-4 2 3,-3 0 1,-3 5 0,-2-2-1,-1 7-358,-3 9 0,-8 3 1,-8 5-1,-3-3 1,-3-1-1,-1-1 1,-1 1-1,2-1-931,4 1 1,1-5 0,4-4 1231,3 2 0,11 1 0,5 1 0</inkml:trace>
  <inkml:trace contextRef="#ctx0" brushRef="#br0" timeOffset="45">14734 10604 8052,'-8'0'647,"-2"0"0,-2 0 1,-5 1-354,-2 4 0,-2 1 1,-4 5-1,2-1 1,2-2-1,5 2 1,3 1-1,4 1 0,2 1 1,3-1-1,5-1-177,6-2 1,9-4-1,4-5 1,0 0-1,0 0 1,-2 0-1,-2-1 1,1-3-88,-1-5 1,-3 2 0,-6-1 0,-2-2 0,-1-1 0,0-1 0,0 0-130,-1-1 1,-3 2-1,-3 2 1,-1 0-1,0 1 1,-1 0 0,-4 1-743,-2 1 0,3 2 0,0 4 1,1 0 840,4 0 0,5 0 0</inkml:trace>
  <inkml:trace contextRef="#ctx0" brushRef="#br0" timeOffset="46">15242 10145 8964,'2'-18'0,"1"4"0,2 5 2632,2-1 0,0 3-1402,1-1 1,-2 7-1110,-6 1 1,-2 5 0,-2 9 0,-4 4 0,-3 5 0,-3 8 0,-2 4 0,-5 7-243,-3 0 1,4 5 0,1-7 0,1-3 0,2-3 0,3-4-1,0-4 1,1-3 0,-1-3-1380,1-2 0,-2-3 1,-1-6-1,-1-2 1,2 0 1499,4 0 0,-1-4 0,4 2 0</inkml:trace>
  <inkml:trace contextRef="#ctx0" brushRef="#br0" timeOffset="47">14895 10468 8457,'-4'-9'0,"0"1"583,1-2 0,2 4 0,2-1 0,3 0 0,5 1-400,2 1 1,5 1 0,2 4 0,1 0-1,3 0 1,2 0 0,1 0 0,1 0 0,1 0-1,2 0 1,-1 1-1047,-2 3 0,-3-3 1,0 5 862,-3-1 0,1 2 0,4 6 0</inkml:trace>
  <inkml:trace contextRef="#ctx0" brushRef="#br0" timeOffset="48">15602 10641 9477,'-7'-8'5451,"3"0"-4949,3 5-502,1-3 0,-6 6 0,-1 0 0</inkml:trace>
  <inkml:trace contextRef="#ctx0" brushRef="#br0" timeOffset="49">6809 11671 7919,'7'-13'536,"0"1"0,-5-1 0,4 2 0,-1 2 0,2 0 0,-1 0-96,-1-2 1,-2 7 0,-7 6 0,-4 11 0,-5 6 0,-3 7 0,-5 6-1,-2 5 1,-2 3-709,0 1 1,0 6 0,0-3 0,2-1 0,2-6 0,5-6 0,2-7 0,3-3 0,3-4-1810,4-4 0,4-6 2077,4-2 0,8-4 0,7-1 0</inkml:trace>
  <inkml:trace contextRef="#ctx0" brushRef="#br0" timeOffset="50">7218 11683 7899,'-12'0'0,"-1"0"347,1 0 0,0 1 0,-2 4 1,-1 3-1,-3 4 0,0 3 52,0 2 1,-3 9-1,5-1 1,2 2 0,3 2-1,4 0 1,3-1 0,7-2-1,8-3 1,8-2 0,4-6-608,2-5 1,5-5-1,2-5 1,0 0 0,-3-1-1,-3-3 1,-3-4-1,-1-3 8,-1-2 0,-10-1 0,2-1 0,-4-1 0,-2-1 1,-3 1-1,-2-2 0,-2 0 0,0-1 98,0-1 0,0 1 0,0-3 0,-2 3 0,-1-1 1,-2 2-1,-2 2 0,-3 4 402,-1 2 0,-1 7 0,-2-1 0,-2 3 0,-5 1 0,-1 1 0,0 3 0,1 4-746,-1 3 0,4-2 1,3-1 445,5 2 0,5 1 0,5 1 0</inkml:trace>
  <inkml:trace contextRef="#ctx0" brushRef="#br0" timeOffset="51">7751 11671 8870,'-6'-6'939,"4"3"0,8-4 0,1 1 0,2 0-440,2 1 1,2-4 0,-2 4 0,-2-1 0,0-1 0,-1 0-137,-1-2 1,2-2 0,-4-2 0,-1 1 0,0 0-412,0-1 1,0 8 0,-4 6 0,0 9-1,-1 8-189,-3 5 0,-5 0 0,-7 11 1,-5 3-1,-2 5 0,-2 8 0,-1 1 1,0-1-1,-1-6 0,5-6-328,3-3 0,4-12 0,5 1 0,3-5 0,3-5 565,6-5 0,3-3 0,7-6 0</inkml:trace>
  <inkml:trace contextRef="#ctx0" brushRef="#br0" timeOffset="52">8992 11633 9975,'-9'-4'0,"1"0"0,-1 3 0,-3 4 0,0 6 378,0 6 1,-1 0 0,0 6 0,-3 1 0,0 2 0,1 0 0,1 0 0,1-3 0,2-5-536,3-2 1,-1-2 0,6-1 0,4-2 0,6-7 0,5-6 144,5-8 0,-2-2 1,6-5-1,1-1 0,1 2 1,2-1-1,-1 1 0,-2 0 270,-2 3 1,-5 3 0,2 2 0,-3 3-1,-2 2-431,1 2 1,-7 7 0,-1 4-1,-4 3 1,-1 2 0,-1-1-1,-2 1-318,-1-1 0,-2 0 0,3 1 336,-1-1 1,1-5 0,8-4 0,3-6 0,3-4 497,1 0 1,5-4-221,-1 3 0,1-2 0,-3 1 0,1 2 0,1 1 0,0 2 276,-3-1 0,-4 3-341,-1-2 0,-1 4 1,1 4-1,-4 5 0,-2 2 1,-2 1-273,0 0 0,0 1 0,0-1 0,0 1 1,-2-2-1,-1-2 0,-1 0 0,0 0 214,-1 2 0,3-4 0,-3-1 0</inkml:trace>
  <inkml:trace contextRef="#ctx0" brushRef="#br0" timeOffset="53">9575 11745 8506,'-13'0'681,"1"1"1,1 4 0,1 3-517,2 3 0,5 1 1,-1 2-1,3 1 1,1 2-1,1-2 1,3-3-1,6-2 0,4-3 1,2-2-1,1-2-195,1-2 1,-5-2-1,4-3 1,-3-3-1,-3-1 1,-3 0 0,-3-2-1,0-1 1,-1-2-134,-2 1 1,-2 0 0,-2-1-1,-2 1 1,-1-1 0,1 1-1,-1 0-119,-2-1 0,0 5-60,-1 0 0,1 5 0,4 0 342,-1 6 0,0-2 0,4 5 0</inkml:trace>
  <inkml:trace contextRef="#ctx0" brushRef="#br0" timeOffset="54">10170 11695 7956,'-12'0'282,"-1"0"0,-3 0 0,-1 0 0,2 0 0,0 0 0,0 0 0,-2 0 113,2 0 1,1 0-1,2 0 1,-1 0-1,2 2 1,0 1-1,2 2 1,-4 2-1,2 3 1,-1 1-376,2 1 1,0 2-1,-1 1 1,3 1-1,4 0 1,3-3-1,2-2 1,3-2-1,4-5 1,5-3-1,2-1-1103,2 0 1235,5-11 0,-4 3 1,4-10-1,-2 0 0,2-1 1,2-2-149,1 0 0,-5 5 1,1-5-1,1-1 0,1-1 1,2-2-1,0 0 0,0-1-87,0-3 1,-1-3 0,1-5 0,0-1 0,-2-2 0,-2-2 0,-4 4 0,-5 3 0,-2 6 337,-2 3 0,-5 7 0,-1 4 0,-4 6-179,-7 9 0,-7 13 0,-5 13 1,-4 11-1,-4 11 0,-4 9 1,16-26-1,-1 0 0,-1 1 1,0-1-1,1 1 0,-1 0-658,0-2 0,1 0 0,-12 23 0,5-4 0,7-6 1,5-6-1,5-5 582,4-7 0,14 0 0,4-6 0</inkml:trace>
  <inkml:trace contextRef="#ctx0" brushRef="#br0" timeOffset="55">10951 11485 8613,'0'-13'0,"2"2"536,2 3 1,3-2 0,5 6 0,0 1 0,2 2 0,3 1 0,3 0-1,3 0-641,-3 0 1,2 5-1,-5 5 1,-3 4-1,-5 4 1,-5 0-1,-4 1 1,-5 0-1,-8 3-143,-6 2 0,-6-4 1,-2 0-1,-4-2 1,0-3-1,-2 0 1,2-1-1,5 0 270,4-3 0,8-2 0,2 4 0,6-1 0,8-1 0,6-3 1,10-2 75,8-1 0,6-3 0,4 2 1,0-3-1,-2-2 0,2-2-98,-2-1 0,1-11 0,2 1 0</inkml:trace>
  <inkml:trace contextRef="#ctx0" brushRef="#br0" timeOffset="56">11497 11348 8964,'-1'-11'612,"-4"3"1,5-2-1,0 6 1,7 1-1,4 3-275,2 4 0,3 5 1,2 9-1,2 6 0,0 10 1,1 4-1,-2 5 0,-1 0 1,-3 1-1,-2-2 1,-5 4-599,-4 2 0,-9 3 0,-9 7 0,-10-3 0,-7-1 0,-7-2 0,-4-2 0,-7-6 1,-6-6-5245,-5-6 5505,0-10 0,27-10 0,-1 0 0,-28 7 0</inkml:trace>
  <inkml:trace contextRef="#ctx0" brushRef="#br0" timeOffset="57">8855 11398 8593,'-14'-13'0,"-1"2"0,-1 2 0,-1 2 367,-1 1 0,-1 8 0,-7 9 1,-4 9-1,-6 13 0,-4 10 1,0 5-1,3 1-247,4-4 1,4 9 0,9 1 0,8 6 0,6 5 0,8-2 0,9 1-1,15-8-228,17-8 1,-12-27 0,4-4 0,4-2 0,3-3-1,2-1 1,0-3 0,2-1 0,-1-2 107,1-2 0,1 0 0,2-1 0,1 0 0,3-3 0,0 0 0</inkml:trace>
  <inkml:trace contextRef="#ctx0" brushRef="#br0" timeOffset="58">12576 11596 11303,'17'0'0,"0"-1"0,3-2 417,2-1 1,5-2 0,4 4 0,0-4 0,4 1 0,1-2 0,1 1 0,0 1 0,0 2-1177,0 2 0,-9-4 1,-5 1 758,-3 2 0,-9 0 0,-6 2 0</inkml:trace>
  <inkml:trace contextRef="#ctx0" brushRef="#br0" timeOffset="59">12402 11857 9268,'11'7'748,"-2"-2"1,9-5 0,-1 0 0,6 0-1,3 0-571,3 0 0,5-4 0,-1 0 0,2 0 0,-1 0 0,-2-1 0,-1 1 0,0 0 0,0-1-177,1-2 0,7-7 0,5-5 0</inkml:trace>
  <inkml:trace contextRef="#ctx0" brushRef="#br0" timeOffset="60">13605 11584 8230,'6'-11'396,"2"2"0,7 3 0,2 3 0,-1-3 1,1 1-1,-1-2-67,0 0 1,2-1 0,-2-5-1,-2 1 1,-3 0 0,-4-2 0,-2-1-1,-2-3 1,-2-2 0,-1 0 0,0-1 1017,0 0-953,0 6 1,0-3 0,0 6 45,0 0-665,0 5 1,-1 7 0,-2 9 0,-2 6 0,-1 7 0,-1 6-365,0 5 1,3-1 419,-4 1 1,1-1 0,-2 1 0,0-4 0,1-3 0,0-3-237,-1-2 0,7-2 119,-2-2 0,-2-4 1,2 4-1,0-3 1,0-2-1905,0 1 2190,-1-1 0,5 0 0,0 1 0</inkml:trace>
  <inkml:trace contextRef="#ctx0" brushRef="#br0" timeOffset="61">13469 11857 11292,'12'0'691,"1"0"1,-1 1 0,2 2 0,2 1 0,5-1 0,4-2-454,4-1 1,3 0-1,3 0 1,0 0-1,-2 0 1,1-1-239,2-3 0,1-3 0,1-6 0</inkml:trace>
  <inkml:trace contextRef="#ctx0" brushRef="#br0" timeOffset="62">6561 12923 7924,'0'-8'258,"0"0"1,0-2-1,1-1 1,2-1 0,2-1-1,1 1 1,1-1 0,0 2-1,1 2 824,-1 0 1,-2 12 0,-6 4 0,-3 10-1149,-4 7 1,-9 15-1,-4 1 1,-2 4-1,-3 2 1,-2-1-1,-1 1-493,2-1 0,1-9 1,1 0-1,1-5 1,4-4-1,5-5 1,4-6 558,2-2 0,12-7 0,-2-2 0</inkml:trace>
  <inkml:trace contextRef="#ctx0" brushRef="#br0" timeOffset="63">6995 12911 7973,'-21'1'391,"1"3"1,4 3 0,0 6 0,1 0 0,0 4 0,-2 4-161,2 2 1,-3 7 0,1 2 0,2 1 0,1-1 0,3-2 0,2-2 0,2-3 0,1-5 0,5-3 0,4-3-397,5-2 0,4-4 0,4-1 1,2-1-1,1-4 0,1-2 1,0-4-1,-2-4 0,-2-3 127,1-1 0,-2-1 0,-5 1 0,-4-1 0,0 0 0,-3-3 1,-2-2-1,-1-1-103,0-3 1,0 0 0,0 0 0,0 3 0,-1 1 0,-3 3-377,-5 1 1,-2 7 0,0 4 516,3 6 0,3 9 0,5 8 0</inkml:trace>
  <inkml:trace contextRef="#ctx0" brushRef="#br0" timeOffset="64">7355 13109 7715,'4'-12'627,"0"-1"0,6 1 1,-2 1-1,3 1 1,1 2-1,2-2-327,3-1 1,-2 0 0,5 0-1,1 2 1,0-2 0,-2 1-1,0-1 1,-1 1 0,0 2-1,-3 3-180,-1-1 0,-7 6 0,-3 0 1,-4 8-1,-4 6 0,-4 4 1,-5 1-1,-2 3-109,-1 2 0,-5 1-368,4-1 1,-1 1 0,3 0 0,-1 0 0,1 0 0,2-2-738,5-2 0,-2-3 593,6-6 0,0 1 0,5-1 501,4 0 0,1 1 0,7-1 0</inkml:trace>
  <inkml:trace contextRef="#ctx0" brushRef="#br0" timeOffset="65">8855 12824 9368,'-12'-7'0,"-2"3"0,-2 4 0,-5 4 340,-3 4 0,-2 9 0,-3 5 0,-2 6 0,-2 5 1,1 2-1,2 4 0,3 0 0,5-1-288,6-2 0,8-4 0,3-1 0,4-4 0,2-4 0,4-4 1,4-1-1,6-3 0,6-2-1461,2-4 1,2-2 1408,0 2 0,5-4 0,2-5 0</inkml:trace>
  <inkml:trace contextRef="#ctx0" brushRef="#br0" timeOffset="66">9116 13010 8678,'-13'0'0,"1"0"540,0 0 0,3 6 0,2 2 1,0 3-1,2 3 0,-1 1-314,4 1 0,-1 2 0,0-3 0,-1 2 0,1-2 0,1-1 0,-1-2 1,-1 1-590,1-1 1,3-5 0,4-4 0,4-6 0,3-5 317,2-3 1,0 0-1,3 1 1,0 2 0,1-2-1,-1 0 1,1 1-1,-2 2 104,-1 1 1,-6 2 0,0 4 0,1 2 0,-3 2 0,-1 4-1,-4 3-284,-1 1 0,-1 1 1,-2-1 327,-1 1 0,1-6 0,7-3 0,4-4 0,3-3 34,2-1 0,3-6 1,1 3-1,-2-1 1,0 1-1,-1 0 1,1 2-1,-1-2-158,1 0 0,0 4 0,-2-1 0,-2 4 0,-3 4 0,-4 4-438,-3 3 0,-1 2 358,0-1 0,0 1 0,0-1 1,0 0-1,2 1-331,2-1 1,-1-5 62,5-3 1,-4 2-1,4-2 1,2-1 0,1-2-1,1-1-644,1 0 0,-1-1 1013,1-3 0,5-3 0,1-6 0</inkml:trace>
  <inkml:trace contextRef="#ctx0" brushRef="#br0" timeOffset="67">9723 13171 7380,'9'-4'387,"-1"0"232,-5 0 0,1 5 1,-8 3-1,-5 3-184,-2 0 1,5 4-1,1-3 1,5 2-1,5 0 1,3-3-406,3-2 0,3 1 0,1-4 1,1 3-1,-1-3 0,-1 0 0,-1-2 1,-1-2-1,0 0-322,1-3 1,-1-4 297,1 1 1,-5 1 0,-1-2 0,-2 0-18,-2-2 1,-2 2-1,-2 3 1,-2-1-1,-2 1 1,-2-1-1,-3 2 1,-1-1-155,-1 3 1,-1 2-1,1 1 1,0 0-1,-1 0 1,2 1-2015,3 4 2179,2-4 0,17 10 0,3-4 0</inkml:trace>
  <inkml:trace contextRef="#ctx0" brushRef="#br0" timeOffset="68">10331 13122 8402,'-8'-4'447,"0"-1"0,3 1 0,-3 4-210,-1 0 0,-2 0 0,-2 0 0,1 0 0,-2 0 1,-1 0-1,-2 0 0,1 0 0,-1 2 0,1 0 1,-1 4-116,-1 1 1,6-3 0,-2 4 0,6 2 0,1 0 0,1-1 0,2-2 0,6-1-467,4-4 1,6 0 0,0-2 0,2 0 288,2 0 0,-1-6 1,6-2-1,0-3 0,-1-2 1,1 1 83,1 0 0,-3-1 0,1 1 0,-1-2 1,-1-1-1,0-3 0,-2 0 0,1-1 19,-1 0 1,5-2 0,-4-4-1,-1 0 1,1 0 0,1 1-1,0-1 1,-1 0 73,-1 0 1,-3 0-1,0 1 1,-1 0 0,-1 2-1,-3 3 1,-3 1 0,-4 3-1,-1 1 207,0 2 1,-1 5 0,-4 4 0,-3 6 0,-3 6-357,-1 7 1,-1 4 0,0 9-1,-3 4 1,0 3 0,1 3-1,1 1 1,0 2 0,-1 1-344,-1 0 1,0-2-1,7-5 1,0-3-1,1-4 1,0-4-1,1-5 1,1-2-2423,4 0 2792,0-10 0,8 9 0,1-10 0</inkml:trace>
  <inkml:trace contextRef="#ctx0" brushRef="#br0" timeOffset="69">11150 12836 8069,'0'-12'493,"0"0"1,4 3 0,1 2 0,2 2 0,3 2 917,1 2-1167,-4 1 1,4-2-1,-3 0 1,3-2-1,2 1-41,-1 1 1,-4 8-1,-1 2 1,-1 3 0,-5 2-1,-2-1 1,-5 2 0,-2 1-408,-6 1 0,2 1 0,-6-5 0,1-1 1,1-1-1,2-2 0,3 1 0,4-1 1,0-1-70,0-2 1,4 5 0,1-2 0,4 3 0,8 3 0,4 1 0,2 3 0,0 0 0,-4 0-634,-4-3 1,2 0 864,-6 2 0,-1-3 0,-7 1 0,-5-4 0,-3-3 0,-5 0 359,-3-1 0,-4 3-161,0-6 1,-1 1-1,1-2 1,2 1-1,2-1 1,-1 0 33,2 1 1,1-3-1762,5 4 1570,1-4 0,10-7 0,4-1 0</inkml:trace>
  <inkml:trace contextRef="#ctx0" brushRef="#br0" timeOffset="70">11745 12750 8130,'6'-7'493,"0"1"0,7 6 0,-2 2 0,-2 2-123,0 4 1,-5 4 0,3 5 0,-2 4 0,-2 3-1,-2 5 1,-2 4 0,-3 3 0,-4 3 0,-3-1-1,-3 1 1,-1-5-689,-2-2 1,1-3 0,2-4 0,-1-2-1,-3-1 1,-2-2 0,-2-2 0,-1-3-317,-2-1 1,-4-3 0,0-2 0,0-1 0,2 1 633,2-2 0,-3-2 0,9-5 0</inkml:trace>
  <inkml:trace contextRef="#ctx0" brushRef="#br0" timeOffset="71">12564 12836 9114,'5'-6'0,"3"0"566,3 1 0,3 3 1,1-2-1,3 3 1,2 1-1,0 0 1,1 0-1,0 0 0,1 0 1,1-2-507,2-2 1,-5 3-1,0-3 1,-2 2-1,-3 2-4612,-1 0 4552,-2 0 0,-5 6 0,-2 1 0</inkml:trace>
  <inkml:trace contextRef="#ctx0" brushRef="#br0" timeOffset="72">12502 13097 8755,'12'-6'1129,"2"5"0,1-3 0,1 2 0,0 2-892,-3 0 1,4 0 0,1 0 0,0 0 0,1 0 0,0 0 0,3 0 0,0 0-238,-1 0 0,8 0 0,-3 0 0</inkml:trace>
  <inkml:trace contextRef="#ctx0" brushRef="#br0" timeOffset="73">13928 12836 10172,'0'-12'0,"1"1"0,3 3 394,5 4 1,2-2 0,1 2 0,0 1-1,1 2 1,1 1 0,1 1 0,1 3-1,-1 3 1,-1 1-390,-1 1 1,-1 3 0,-1 5 0,-3-2 0,-4 0 0,-2 0 0,-2 3 0,-2 1-1,-3 2-553,-7-2 1,-2-1 443,-7-5 0,0 3 1,-2 1-1,1-2 1,3-3-1,1-2 97,3-2 1,1 0 36,1 5 0,7-1 0,1 1 0,4-1 0,1 0 1,0 1-1,1-2 0,4-1-24,3-2 1,3 0 0,3 4 0,2 1 0,3-2 0,3-1 0,2-4 0,2 1 0,0-1-239,0-1 1,3 0 0,0-4 0,0 2 0,0 1 231,0-1 0,0 3 0,-4 1 0</inkml:trace>
  <inkml:trace contextRef="#ctx0" brushRef="#br0" timeOffset="74">6412 14201 7779,'0'-13'640,"0"1"0,-1 1 0,-4 4 0,-3 8-366,-3 10 1,0 7-1,0 7 1,0 0 0,-3 1-1,-1 2 1,-1 2-1,-1 0 1,1 2 0,-1-2-1,1 2-874,0 0 1,-2-5-1,2 1 1,1-5 0,1-3 599,2-3 0,-6 0 0,-2-5 0</inkml:trace>
  <inkml:trace contextRef="#ctx0" brushRef="#br0" timeOffset="75">6685 14337 7787,'-13'0'605,"1"0"1,0 1-1,-1 4 1,1 4 0,-1 5-270,1 3 1,0 0 0,1 0-1,2 2 1,5 2 0,3-2 0,2-1-1,5-1 1,6-2 0,7-1 0,5-5-1,1-2-486,-1-4 1,1-3-1,0-3 1,0-2 0,-2-4-1,-2-3 1,-3-3-1,-3 0 141,-3 1 0,4-3 0,-10 1 0,3 1 0,-2 1 0,-2 2 0,-2-1 0,-2 1 0,-1-1 65,0 1 1,0 0-63,0-1 0,-4 5 0,-1 1 0,-2 1 1,-3 4-1,-1 0-168,-1 2 1,-5 0-228,1 0 1,-2 2-1,3 0 1,-2 4 400,2 1 0,1 1 0,2 5 0</inkml:trace>
  <inkml:trace contextRef="#ctx0" brushRef="#br0" timeOffset="76">7578 14238 7835,'12'-13'4125,"1"1"0,-8 7-3794,-5 5 0,-5 5 0,-9 7 0,-1 2 0,-3 3 0,-2 3 1,-2 4-1,0 2-596,2 3 0,-4 4 1,5 7-1,-2 3 0,2-2 1,3-1-1,4-5 0,7-4 1,4-5-1,1-2-6825,0-3 7090,5-12 0,13 8 0,8-10 0</inkml:trace>
  <inkml:trace contextRef="#ctx0" brushRef="#br0" timeOffset="77">8409 14163 8547,'-6'-6'0,"-2"1"543,-3 4 1,-1 7 0,-2 2 0,-3 4 0,-2 5 0,-3 5-1,-2 4 1,0 3-532,2-1 0,-3 2 0,6-1 0,-1-2 0,5 0 1,5-4-1,6-1 0,3-1 0,2-1-476,3 0 1,5-2 0,6-6 0,1-1 0,1-1 0,1-3 0,3-2 463,2-2 0,2-7 0,0-3 0</inkml:trace>
  <inkml:trace contextRef="#ctx0" brushRef="#br0" timeOffset="78">8868 14288 8415,'-25'-6'343,"1"5"0,4-4 1,3 4-1,2 1 1,0 0-24,-2 0 1,1 4 0,3 2-1,1 1 1,1 2 0,1 2-1,3 2 1,2-1 0,2 2-1,2 1-153,1 2 1,1-1 0,3-5 0,5-3-1,2-3 1,2-4 0,3-1-647,0 0 0,1-6 0,-5-2 1,0-1-1,1-1 0,-1 2 0,1-2 1,-1 0 492,0 2 1,1-3 0,-1 4 92,1 0 0,-6 3 0,-3 8 0,-3 4 0,-1 4 0,0 0-162,0 0 1,0 1 0,1-2-1,4-3 131,3-4 0,3-7 1,1-2-1,1-2 1,-1-1-1,0-1 1,1 3-1,-1-1 301,1 0 1,-1 4 0,1-1-399,-1 3 1,-5 6 0,-3 3 0,-3 3 0,-1 2 0,-1-1-1,-2 1 1,-1-1-473,1 0 1,2 1-1,1-1 1,1-1 0,3-3-1,5-3 1,2-4 492,1-1 0,6 0 0,1 0 0</inkml:trace>
  <inkml:trace contextRef="#ctx0" brushRef="#br0" timeOffset="79">9500 14374 8010,'-12'4'464,"-1"1"0,1-1 0,0-3 1,-1 3-1,1 3 0,-1 1-187,1 1 0,0-2 1,-1 2-1,2-1 1,2 1-1,2-1 1,2 0-1,7 1 1,5-3-362,4-1 0,5-4 1,2-1-1,0 0 1,1-1-1,-1-2 1,0-3-1,-3 1 1,-1-2-193,-1 0 1,-5-1-1,-1-5 1,-2 1 0,-2 0-1,-3-1 1,-4 2-102,-4 3 418,2 2 1,-5 6 0,3 0 0,-3 0-1,-2 0-2628,1 0 2587,5 6 0,2 1 0,5 5 0</inkml:trace>
  <inkml:trace contextRef="#ctx0" brushRef="#br0" timeOffset="80">9971 14436 9167,'-12'-5'0,"0"-2"0,-2 0 0,-1 2 0,-3 0 0,0 1 765,0 2 1,-4 0 0,3 2 0,-2 0 0,0 0 0,1 0 0,-1 0 0,2 2 0,1 2-931,3 4 1,2 3-1,5 1 1,5-1-1,6-1 1,5-3-1,5-2 1,3-2-198,5-1 0,2-2 0,2 0 0,0-2 0,0-2 0,-1-4 0,1-3 0,0-2 360,0 1 0,-4-5 1,-2 1-1,-1-1 0,-2-1 1,1-1-1,-1-2 0,0 1 350,-3-2 1,1-7 0,1-4 0,2-3 0,-2-3 0,-1-1 0,-2-2 0,1-1 53,-1 0 1,-1 6-1,-1 7 1,-4 3-1,0 8 1,-2 4-446,2 3 0,-5 12 1,2 7-1,-5 9 0,-3 7 1,-2 9-1,-3 5 0,-1 6-479,-1 1 0,4 0 0,-1 2 0,1-6 0,1-4 0,3-5 0,3 0 0,1-4-279,0-1 1,1-1 800,3 0 0,3 0 0,6 0 0</inkml:trace>
  <inkml:trace contextRef="#ctx0" brushRef="#br0" timeOffset="81">10976 14139 7801,'-19'-14'511,"5"-1"1,6 11 0,-3 1-1,-3 1 1,-4 4 34,-1 2 0,-1 3 0,0 5 0,3 2 0,3 3 0,3 3 0,3 4 1,4 0-1,3 1 0,2 0 0,3 0-877,4 0 0,3 0 0,2-2 0,-2-1 0,-3-3 0,-2 1 0,-2-3 1,0 1-1,-3-2-332,-3-3 0,-7 0 0,-7-2 1,-5-3-1,-2-2 0,-2-2 0,0 0 1,2-1-154,2-2 0,-1-1 816,5 0 0,-5-6 0,3 0 0</inkml:trace>
  <inkml:trace contextRef="#ctx0" brushRef="#br0" timeOffset="82">10716 14263 7840,'0'-7'734,"1"-4"1,3 3-1,4-2 1,5 2 0,2 2 1211,2 1 1,5 3-1789,-2-2 1,5 3 0,3 1-1,2 0 1,2 0 0,2 0-1,1 1 1,-1 2 0,-2 1-3099,-2-1 1,3-2 2939,-4-1 0,5 0 0,-2 0 0</inkml:trace>
  <inkml:trace contextRef="#ctx0" brushRef="#br0" timeOffset="83">11460 13990 7865,'0'-17'591,"1"1"194,3 1 1,3 6 0,6 7-1,-1 4 1,-1 8-389,-3 5 1,3 10 0,-4 8 0,1 4 0,-1 3-1,-1 3 1,-3 0 0,-3-1 0,-3-2 0,-3-1-472,-1-2 1,3 0 0,-5-1 0,-2-1 0,-3-4 0,0 1 0,-1-2 0,0 1 0,-2-4-1713,1-1 0,-1-6 1,5-2 1785,-1-1 0,1-3 0,0 4 0</inkml:trace>
  <inkml:trace contextRef="#ctx0" brushRef="#br0" timeOffset="84">12365 14213 8707,'-7'-5'567,"3"-2"1,8-4 0,3 1 0,1 3 2880,1 2-3200,-1-5 0,8 9 0,2-5 0,0 2 1,2 0-1,-1 1 0,3 2 0,1 1 1,4 0-552,1 0 0,-4 1 0,3 2 1,1 2-1,-2 2 0,0 1 0,-2 1 303,-3-1 0,2 0 0,-4 5 0</inkml:trace>
  <inkml:trace contextRef="#ctx0" brushRef="#br0" timeOffset="85">12316 14436 10747,'12'-1'0,"0"-2"460,1-1 1,1 0 0,2 4 0,5 0-1,2-1 1,3-2-162,3-1 0,-1 0 0,5 4 1,0 0-1,0 0 0,0 0 1,2 0-1,0 0-299,3 0 0,4-6 0,2-1 0</inkml:trace>
  <inkml:trace contextRef="#ctx0" brushRef="#br0" timeOffset="86">13506 14201 8208,'6'-13'0,"2"1"0,3-1 0,1 1 0,1 0 581,-1-1 0,5 1 1,1-1-1,0 1 0,-1-2 1,0-1-1,0-1 0,-1-1-301,-1-1 0,-1 4 0,-2-2 1,-1 1-1,-2 0 0,-5-2 1,-3 2 386,-1 1 0,-1 3 0,-2 4-556,-1 7 1,-4 6 0,4 6 0,-1 2 0,1 2-1,0 5 1,1 4 0,2 2 0,1 4-247,0 0 1,0 1-1,0 3 1,0-4 0,0 0-1,0-4 1,0-2 0,0-3-522,0-1 1,0-5-1,0 3 1,0-1 0,0-2-1,0-1 1,0 0 0,0 1 655,0 0 0,-6 3 0,0 0 0</inkml:trace>
  <inkml:trace contextRef="#ctx0" brushRef="#br0" timeOffset="87">13457 14486 7896,'12'7'520,"0"-2"0,2-5 0,1 0 0,3 0 1,0 0-76,0 0 1,3 0 0,-3 0 0,0 0-1,1 0 1,0 0 0,2 0 0,-1 0 0,1 0-1,1 0 1,2 0-249,0 0 1,1 0 0,0 0-1,0 0 1,-2 0-198,-2 0 0,2 6 0,-3 1 0</inkml:trace>
  <inkml:trace contextRef="#ctx0" brushRef="#br0" timeOffset="88">6238 15491 7748,'0'-13'351,"0"1"0,0-1 1,0 1-1,0 0 1,0 2-1,0 6 592,0 8 1,0 8 0,-1 8 0,-3 6-785,-4 4 0,1 3 1,-2 6-1,0 1 1,-2 0-1,-2-3 0,2-3 1,2-1-689,0-1 1,1-6-1,-3-6 1,1-3 0,4-1 528,0-3 0,2-6 0,4-1 0</inkml:trace>
  <inkml:trace contextRef="#ctx0" brushRef="#br0" timeOffset="89">6660 15515 8006,'-12'0'0,"-1"0"391,1 0 1,-1 0-1,1 2 1,-2 2-1,-1 5 1,-3 5 0,0 4-126,0 1 1,2 2 0,5 4 0,1-2 0,3-1 0,2-2 0,3-2-1,5-3 1,5-1-306,3-2 1,11-5-1,5-3 1,3-3-1,3-2 1,0-2-1,-1-4 1,-2-2-1,-1-5 1,-1 0-226,-4 0 0,3-2 0,-11-1 0,-1 1 0,-1-1 1,-3-1-1,-3 0 0,-3-1 268,-4 0 1,-1 4 0,0-3-1,0 1 1,-1 1 0,-4 1-1,-3 2 44,-3 5 0,-5 2 0,-1 6 0,0 0 0,1 2 0,-2 2 0,0 4 0,-1 3-1173,0 2 1,3-2 1124,0-3 0,2 8 0,2-2 0</inkml:trace>
  <inkml:trace contextRef="#ctx0" brushRef="#br0" timeOffset="90">7404 15404 7787,'-1'-6'1265,"-2"6"1,-2 8 0,-2 8-974,-3 4 1,-1 9 0,0 3 0,1 2 0,2 2 0,-2 3 0,-1-1 0,-1 1-454,0-2 1,3-5 0,2-5 0,2-3 0,2-5-1,3-1 161,4-3 0,9-7 0,6-2 0</inkml:trace>
  <inkml:trace contextRef="#ctx0" brushRef="#br0" timeOffset="91">8322 15255 8258,'0'-13'565,"0"1"1,-1 4 0,-4 1 0,-3 1 0,-3 4 0,-1 0 0,-1 2-147,1 0 0,-6 11 0,-1 4 1,-2 6-1,2 4 0,-1 4 1,3 3-1,-1 1-447,3 1 0,5-2 0,3-1 0,1 1 0,5-2 0,2-1 0,6-4 0,3-4 0,5-3-695,3-3 1,3-3 0,4-3 0,-1-5 0,0-3 722,-4-1 0,9-5 0,-2-2 0</inkml:trace>
  <inkml:trace contextRef="#ctx0" brushRef="#br0" timeOffset="92">8558 15379 8144,'-13'0'0,"2"1"747,3 3 1,-2-1 0,5 5 0,-2 2 0,-1 2 0,-1 4-303,1 0 0,4 5 0,-3-5 0,0 0 1,2-1-1,-1 0 0,3 1 0,2 0-449,1-3 1,1-6 0,2-4 0,3-4 0,1-5 0,2-1 0,2-2 0,2-4-543,-1-3 1,0 3-1,2-2 1,1 3-1,2-2 1,-2 0 0,-1 2-1,-2 3 497,1 5 1,-5-1 0,0 1-1,0 2 1,-1 5 0,-3 7-1,-2 5 1,-2-1-1,0 2 1,-2-2-1,0-2 246,-2 1 1,-2-2-1,5-3 1,1-5 17,5-6 1,1 0-1,2-4 1,2 0-1,1 1 1,1-3-1,2 1-155,2 0 1,-2 1 0,3-1 0,-4 4 0,-2 4-314,-2 4 0,-4 3 0,-5 5 0,0 0 1,0 2-1,0 1 0,0 2 0,0-2-1017,0-1 0,2-3 894,2-3 1,-1-2 375,5-6 0,6 0 0,5 0 0</inkml:trace>
  <inkml:trace contextRef="#ctx0" brushRef="#br0" timeOffset="93">9153 15515 8611,'-12'0'0,"-1"0"639,1 0 1,3 0 0,1 0 0,-1 0 0,-2 0-266,-2 0 1,6 2 0,2 2 0,1 4 0,-1 3-1,3 2 1,0-1 0,4 0 0,2 1-605,4-1 0,3-1-3,2-3 0,3 2 1,1-6-1,-2-1 1,-1-2-1,-2-1 1,-1-1-50,-3-3 0,-1 1 1,-4-5-1,1-2 1,-1-1-1,-2-1 435,-1-1 1,-1 1 0,-3 1 0,-3 1-1,-2 3 1,1 0 0,-1 2 6,-2-1 1,0 4-161,2 6 0,4 3 0,5 5 0</inkml:trace>
  <inkml:trace contextRef="#ctx0" brushRef="#br0" timeOffset="94">9699 15602 7766,'-13'-5'363,"-3"-1"1,-1-4-1,2 2 1,1 0 194,2 1 1,4-3 0,-1 6 0,1 0-1,0 0 1,-1 0 0,0 1 0,-2 2-325,-2 1 0,1 0 1,0 1-1,-1 3 0,1 3 1,-1 1-1,2 1 1,2-1-1,2 0-115,1 0 1,-3 1 0,2 3 0,0 1 0,3-1 0,2 0 0,2 1-436,0-1 1,2-1 0,2-1 0,6-3-1,3-2 1,4-2 0,-1-3 133,2-4 0,2-3 0,3-5 0,-1-2 0,-1-3 0,1-2 0,0-2 0,0 1 0,-3-2 185,-1-2 0,0 3 1,-3 1-1,2-2 0,-2-2 1,-1 1-1,-2 1 1,0 1 993,1-1-933,-1-1 1,1-3 0,-2-2 0,-2-2 0,-2-1 0,-1 0 0,-2 0 94,1 1 0,-3-2 1,2 6-1,-3 4 1,-1 3-1,-1 5 510,-3 4 1,-3 12-700,-6 10 0,1 9 0,-2 10 0,-2 9 0,-4 5 0,0 3 0,0 0 1,3 2-192,1-2 0,7 0 1,2-9-1,1 1 1,5-3-1,4 0 1,6-4-826,7-1 0,4 0 1046,9-8 0,3 4 0,5-9 0</inkml:trace>
  <inkml:trace contextRef="#ctx0" brushRef="#br0" timeOffset="95">10480 15280 7786,'-7'-9'835,"4"3"1,6 0 0,5 3 0,5 2 0,2 1 0,3-1-469,1-4 0,2 4 1,4-3-1,-2 2 0,-1 2 1,-1 0-1,-1-1-512,0-3 0,-1 3 0,-4-4 1,2 4-1,-2 1 0,-3 1-75,-3 4 1,-9 3 299,-9 8 0,-3 0 1,-3 4-1,-3 2 1,0 2-1,0 1 1,1 1-1,1 1-192,-1 2 0,1 2 1,3-5-1,1 0 1,0-3-1,1-1 1,1-2-259,2-4 0,5-2 0,-1-2 0,1-1 0,0-1 370,-1-2 0,-6-5 0,4 3 0</inkml:trace>
  <inkml:trace contextRef="#ctx0" brushRef="#br0" timeOffset="96">10480 15577 7780,'-7'-16'1450,"3"-1"0,3 2-205,1 1 0,1 2 0,4 1 1,6 3-1,5 2 0,0 2-1331,2 0 0,1-2 0,8 4 0,0-3 1,3 3-1,1 0 0,0 2 0,1 0-1822,3 0 1,-5 0 0,-3 0 0,-4 0 1907,-7 0 0,3-5 0,1-2 0</inkml:trace>
  <inkml:trace contextRef="#ctx0" brushRef="#br0" timeOffset="97">11088 15180 7778,'7'-12'214,"-1"4"1,-1 1-1,3 1 1,3 4 545,1 0 1,1 2-1,-2 2 1,-2 2 0,-2 5-1,-1 7 1,-3 4-1,-2 5 1,-1 3 0,0 2-1,-1 0-763,-4 1 0,-1 3 1,-7-1-1,-1 3 1,-1 1-1,-3 2 0,-1 1 1,-3 1-1,-3-2 1,-2-4-1803,-2-1 0,-10-3 0,-1 2 1805,-7-4 0,-5-3 0,-10-1 0</inkml:trace>
  <inkml:trace contextRef="#ctx0" brushRef="#br0" timeOffset="98">21865 13060 8099,'13'-32'418,"-1"3"0,1 8 0,-1 5 0,-1 5 0,-4 8 0,-7 13 1,-7 12-1,-4 11 0,-3 5-119,-2 4 0,2 3 1,-4-2-1,1 0 1,1-1-1,-1 0 1,1-1-1,-1 0 1,2-2-1,3-3-1057,3-3 1,0-6-1,5 1 1,1-6 757,2-5 0,1-4 0,0 0 0</inkml:trace>
  <inkml:trace contextRef="#ctx0" brushRef="#br0" timeOffset="99">22361 13233 8084,'-13'-11'842,"-4"3"0,-1 2 0,-2 6 0,2 0 0,0 2 0,-2 2-488,1 4 0,0 9 0,4 3 0,-2 5 0,2 4 0,3 3 1,3 0-1,5-3 0,3-3 0,2-4 0,5-3-489,6-2 1,0-12 0,6 3 0,0-5 0,3-3 0,1 0-1,-1-1 1,-5-3-215,-2-5 1,-2-2 0,1-2 0,-2-3 0,-2-2 0,-2 1 0,-1-3-1,-3 2 74,-2 0 1,3-4 0,0 3 0,-1-2-1,-2 2 1,-1 0 0,-1 1 0,-3 0 34,-4 3 1,1 2 0,-2 5-1,0 4 1,-2 3 0,0 2 239,3 3 0,-3 9 0,4 6 0</inkml:trace>
  <inkml:trace contextRef="#ctx0" brushRef="#br0" timeOffset="100">22771 13184 8058,'0'-20'925,"0"4"1,0 6 0,1 3 1543,3 2 0,-1-1-711,5 2 1,-5 4-1525,1 0 1,-2 2 0,-2 6-1,0 1 1,-2 4 0,-2 3 0,-3 5-1,-1 4 1,0 4-713,-2 4 1,-5-1-650,-2 1 1,1 2 0,3 4-1,2-4 1,3-4 0,4-5-3215,2-4 4341,2-4 0,6 0 0,1 2 0</inkml:trace>
  <inkml:trace contextRef="#ctx0" brushRef="#br0" timeOffset="101">23502 12824 8356,'24'-19'376,"-3"2"1,2 8 0,-4 2 0,1 1 0,-4 3 0,-2 2 0,-3 0 4985,-3-4-5230,-2 4 0,-8-4 0,-2 5 0,-5 0 0,-8 0 1,-8 0-1,-8 0-229,-7 0 0,-9 4 1,-9 0-1,-6-1 1,29-2-1,-1-1 0,-5 0 1,-1 0-1,-4 0 1,-2 0-1,-2 0 1,0 0-1,-3 0 0,0 0 1,-3 0-1,0 0-271,-4 0 0,-1 0 1,1 0-1,0 0 278,-4 0 0,0 0 1,-1 0-1,-1 1 1,19 0-1,-1 1 0,1 0 1,-3 0-1,1 0 1,-1 0-1,0 1 1,-1 0-1,0 0 0,0-1 1,-1 1-1,1 0 210,1 0 1,0 0-1,1 1 1,1 0-1,1 2 1,0 0-45,-18 4 1,2 1 0,2 1 0,1 1-1,6 0 1,3 1 0,3 1 0,2 2-1,6 0 1,2 2 0,5 1 0,2 1-1,-20 22 36,9-2 0,10 2 1,7-3-1,7-2 1,6 0-1,4 2 1,3 4-1,5 5 1,6 5-19,6 2 1,6 1 0,7-1-1,0-5 1,-2-6 0,-2-5 0,-4-6-239,-4-2 1,-2-8 0,-2-4 0,-5-1 0,-4-1 0,-6 1 0,-5-1 0,-7 0 0,-5-1-80,-7 1 1,-6-5 0,-6 4 0,-6-3 0,-8-2-1,-10 0 1,31-6 0,-1-1 0,0 0 0,-1-1 178,0-2 1,0 0 0,-1 1 0,-1-1 0,-5 1 0,-1-1 0,-1-1 0,-1 0-1,-3 1 1,0-1 0,-1 0 0,-1 1 0,1 0 0,0 1 0,0 1 0,0-1 0,0 1-1,0 0-145,0 0 0,0-1 1,7 3-1,1-1 0,5-1 1,1 1 188,-28 6 0,11 2 0,0 4 0,3 2 0</inkml:trace>
  <inkml:trace contextRef="#ctx0" brushRef="#br0" timeOffset="102">19658 13333 8823,'-7'-13'551,"3"1"0,8 1 1,4 1-1,3 3 0,4 0 1,5 2-1,7-2 1,6 0-354,6-3 0,5 3 0,-3-1 0,-1 0 1,-1 0-1,-3-1 0,-3 1 0,-6 0-346,-5 0 1,-4 5-1,-7 0 1,-3 6 628,-3 5 0,-5 4-322,-5 5 1,3 4 0,-5 6 0,0 5 0,0 4 0,-1 6 425,1 5 1,-4 3-703,3 0 0,1-4 0,-2-3 1,1-7-1,0-4 0,0-5 0,-1-2-718,2-4 0,-4-3 1,3-6-1,-4 0 1,-3 1-1,-3-2 835,-2-3 0,-6 3 0,-5-4 0</inkml:trace>
  <inkml:trace contextRef="#ctx0" brushRef="#br0" timeOffset="103">19707 13705 7979,'0'-13'0,"0"1"652,0-1 0,6 1 0,2 0 0,5-1 1,3 2-1,6 2-296,6 0 0,9 1 1,10-4-1,5 1 1,6 1-1,1 2 1,-1-2-1,-3 0 0,-2 1 1,-2 0-357,-3 0 0,-1-2 0,2-2 0</inkml:trace>
  <inkml:trace contextRef="#ctx0" brushRef="#br0" timeOffset="104">21952 11819 8406,'7'-6'408,"0"-4"1,-4 7-1,1 5 1,-1 6-1,-3 8 1,-5 9-1,-3 8 1,-4 9-1,-5 6 1,-3 3-1,-4 0 1,-1-2 983,1 2 0,3 3 1,0-2-1075,-1 2 0,4 5-936,2-1 1,2-3 0,2 1 0</inkml:trace>
  <inkml:trace contextRef="#ctx0" brushRef="#br0" timeOffset="105">22237 14114 9288,'0'-13'0,"0"1"0,2 0 0,1-1 399,1 1 1,5 4-1,1-1 1,4 1-1,2 1 1,1 2-1,-1 1 1,2-1-1,0 3 1,0 2-1,-3 4-475,-1 4 1,-7 3 0,-3 3 0,-3 2 0,-1 4 0,-1 0 0,-3 0 0,-4-1 0,-3-1 0,-2 0-211,1-3 0,-1-1 0,1-2 1,0 0-1,1 1 0,1-1 1,3 1 330,2-1 0,0 1 1,7 0-27,2 4 0,-1 1 0,4 4 0,-2 0 1,-2 3-1,-5 1-265,-6-3 1,-3 2-381,-14-4 1,-2-3 0,-10-2 625,-1-2 0,-4-2 0,-2 1 0</inkml:trace>
  <inkml:trace contextRef="#ctx0" brushRef="#br0" timeOffset="106">22399 11931 8257,'0'-12'634,"-2"1"0,0 1 1,-3 2-417,3-2 0,-1 5 0,0 2 0,-1 6 0,1 5 0,0 4 0,1 3 0,-4 3 0,-1 3 26,-2 5 0,-2-1 1,-2 4-1,1-2 1,-1 1-1,1 1 1,0-3-1,-1-2 1,2-5-83,3-1 0,2 2 0,6-3 0,0-2 0,2-1 0,2-2 0,6-1 0,6-1-244,9-2 0,4-5 0,7 1 0,-1-2 0,5-2 0,3 0 0,4 0 0,0-2-224,-2-2 0,-6 1 1,-7-4-1,-2 0 1,-4 2-1,-2-1 1,-5 2-1991,-1-1 1,-7 2 2295,-7-5 0,-8 0 0,-3-5 0</inkml:trace>
  <inkml:trace contextRef="#ctx0" brushRef="#br0" timeOffset="107">22597 12179 10082,'1'-11'0,"4"3"568,3 4 1,-3 8-1,-1 5 1,-2 5-1,-2 4 1,0 0-1,-2 1 1,0 1-614,-2 2 1,-5 1 0,5 2 0,1 1 0,2 2 0,1 1 0,1-2 44,4-1 0,7 5 0,7 0 0</inkml:trace>
  <inkml:trace contextRef="#ctx0" brushRef="#br0" timeOffset="108">21927 15019 7951,'6'-14'71,"-3"-2"0,6 8 0,4-3 0,3 0 1,3 1 275,4 2 1,-1 5 0,0-1 0,-2 2 0,1 2 0,-2 0 0,-2 2 0,-3 2 0,-3 4-217,-3 3 0,-3 7 1,-5 3-1,-1 2 1,-3 2-1,-4 0 1,-5 0-1,-2 1 1,-3 0-1,0 0 123,0-2 0,3-8-234,7 1 0,-2-8 0,7 0 1,5-1-1,6-1 0,7-3-739,6-3 1,4-1 0,2-1 0,4-3 718,0-4 0,2-4 0,5 0 0</inkml:trace>
  <inkml:trace contextRef="#ctx0" brushRef="#br0" timeOffset="109">22721 14945 8836,'-8'0'1752,"0"0"-1277,-2 0 0,0-2 0,1 0 0,0-4 0,0-1 1,-1-2-1,2-2 0,4-2-654,2 1 0,5-3 0,4 1 0,5 1 0,3 0 0,3-2 0,3-1 0,1 3 0,0 2-170,-1 2 1,0-2 0,2 4-1,-2 0 1,-5 3 0,-2 3-1,-2 1 498,1 0 1,-6 1 0,-5 3-1,-4 6 1,-8 5 0,-5 6-1,-6 1 1,-2 1 110,-2 2 1,-1 3 0,-2 10 0,-1 1 0,3-2 0,3-4 0,5-2 0,3-2-287,4-2 1,6-6-1,1-5 1,4-2 0,6-2-1,5-1 1,5-2-91,4-5 0,-4-3 0,3-2 1,1-3-1,-1-5 0,2-2 1,-2-1-1,-1 0 67,0-1 0,-4-3 0,2-2 0,-3 0 0,-4-1 0,-2-1 0,0 0 1,-2-1 120,1 0 0,-2 6 0,-4-1 0,0 2 0,-1 3 0,-3 3 0,-5 3 0,-2 4 0,-2 1-494,-4 0 1,2 6 0,-6 3 0,-1 6 421,-1 6 0,-2 2 0,0 2 0</inkml:trace>
  <inkml:trace contextRef="#ctx0" brushRef="#br0" timeOffset="110">21406 15652 8990,'-12'-7'925,"11"1"1,5 6 0,7-1-1,4-2 1,4-2 0,3-1-508,5 1 0,6-5 0,1 2 0,5-2 0,3 0 1,1 2-1,1-1 0,0-2 0,3-2 0,4-1-405,7-2 1,4 2 0,-27 5 0,2 0 0,-2 1 0,1 0 0,2-1 0,0 0 0,3-1 0,1 0 0,3-1 0,2 0 0,3 0 0,1 0 0,2 0 0,0 0-337,-1 1 0,1 0 1,-1 0-1,0-1 13,-2-2 0,-1 1 1,2 2-1,-1 1 1,-5 0-1,-2 1 1,-1 1-1,-1 0 1,-4 1-1,-1 0 1,30-5-1,-8 1 310,-6 2 1,-6 1 0,-13-2 0,-4 2 0,-4 1 0,-5 3 0,-3 1 0,-3-1 632,-2-1 0,-4 0-1167,1 4 1,-7 1-1,1 2 534,-6 1 0,2 0 0,-5-4 0</inkml:trace>
  <inkml:trace contextRef="#ctx0" brushRef="#br0" timeOffset="111">22907 16297 9158,'-7'-6'1827,"3"5"1,8-3 0,5 2-1637,2 2 0,1 0 0,0-1 0,2-2 0,3-1 0,3 0 0,4 0 0,1 0 0,-1 1-601,1 1 0,-1 2 0,-4 0 0,-3 0 0,-5 2 0,-4 2 0,-5 6 0,-8 3 0,-10 4 323,-9-2 1,-5-1 0,2 0-1,-2-1 1,1 1 0,2-3 0,3 0-1,2 0 1,6 2 346,5-1 0,5-4 0,5 1 0,0 0 1,2 2-1,5 0 0,6-1 0,2-2-638,3 2 0,-3 1 0,3 1 0,-3 1 1,-5-1-1,-4 2 0,-3 1 0,-4 3 132,-7 1 1,-6-4-1,-11 2 1,-1-2-1,-2 0 1,-1 2 0,2-3-1,2-3 1,3-4 724,1-2 0,6-1 0,-2-2 0,4 0-320,0 2 1,12-4 0,6-5-160,9-2 0,11-7 0,7-5 0</inkml:trace>
  <inkml:trace contextRef="#ctx0" brushRef="#br0" timeOffset="112">23304 16111 7996,'-30'-20'142,"-5"4"1,-5 3-1,-7 4 1,-4 1-1,-5-1 1,-2 1-1,-4 1 239,-1 2 0,1 0 1,-9 7-1,36-1 0,0 2 1,-34 7-1,4 6 1,8 10-1,7 10 0,9 8 19,6 4 0,10 6 1,10 1-1,6 0 1,4 2-1,5-1 0,6 4 1,6-1-531,8-1 1,3-4 0,3-9 0,3-4 0,7-3-1,5-7 1,8-6 0,0-7-159,4-4 1,-1-6-1,-3-1 1,1-2 0,0-2-1,-1-3 1,2-4 0,3-4 448,4-3 0,1-3 0,0-4 0,-2-5 0,-1-6 0,0-4 0,-1-5 0,-3-3 79,-1-3 0,-3 0 0,-1-2 0,-4 5 0,-3 4 0,-7 4 1,-4 3-1,-7 1 0,-4 0-477,-7 1 0,-4-2-100,-7 1 1,-10 0 0,-5 4 0,-6-1 0,-8 0 0,-5 0 0,-8 3 0,-3 3-27,-5 1 0,-2 7 1,-11 1-1,-3 5 0,30 4 1,0 1-1,-4 0 0,0 2 363,-5 0 0,-1 2 0,2 0 0,0 1 0,-5 2 0,0 0 0</inkml:trace>
  <inkml:trace contextRef="#ctx0" brushRef="#br0" timeOffset="113">12365 15429 8544,'-5'-7'908,"5"2"0,7 3 0,9-1 0,6-1 0,4 0 1,6 0-1,1-1-919,2 3 0,3-4 0,-6 1 0,1-1 0,-1 1 0,-2 2 0,-3 2-968,0 1 1,-4 0 53,-2 0 0,-3 0 925,-6 0 0,-5 0 0,-2 0 0</inkml:trace>
  <inkml:trace contextRef="#ctx0" brushRef="#br0" timeOffset="114">12340 15689 7845,'13'-7'731,"2"3"1,4 3 0,6 1 0,3-2-368,2-2 1,-4 3-1,6-5 1,1 2-1,3-1 1,1-1-1,0-1 1,2 0-1,-1-1 1,1 0-365,-2-1 0,6 1 0,1-4 0</inkml:trace>
  <inkml:trace contextRef="#ctx0" brushRef="#br0" timeOffset="115">13643 15255 7843,'-6'-13'358,"5"1"0,-5 0 0,8-1 1,2 1-1,4-1 0,3 1 1,1 1-1,2 1 3987,3 2-4108,2 5 1,10-2-1,0 5 1,-2 0-1,-2 1 1,-3 3-1,-2 5-380,-3 2 1,-4 5 0,-6 1 0,-2-1-1,-2 1 1,-3-1 0,-4 1 0,-6-1-1,-5 1-52,-6-2 1,-2-1 0,-2-2 0,0 1-1,1-1 1,-1 1 0,0-2 0,2-2-1,2-1 1,6 2 329,5 1 0,5 2 0,6-1 0,4 0 0,6 1 0,6-1 0,2 1 0,5-1-222,3 0 1,-2 1-1,1-1 1,-5 1-1,-3-1 1,-3 0-1,-3 1 40,-3-1 1,-4 1-1,-8-2 1,-5-2 0,-8-1-1,-6 2 1,-3 1 0,-1 0-1,-3-1 128,-4-2 1,1 0-1,-1 3 1,0-1-1,0-3 1,1 0-1,2-2 1,2 1-2480,2-3 2398,7 3 0,-5 1 0,5 6 0</inkml:trace>
  <inkml:trace contextRef="#ctx0" brushRef="#br0" timeOffset="116">4800 17959 7828,'12'-6'132,"1"-1"0,-1-5 1,0-1-1,-1 1 0,-1 1 1,-3 1-1,-2 2 0,-2-2 338,-1-1 0,-7-1 0,0 1 0,-1 1 0,-1 3 0,1 2 0,-4 4-404,-1 3 0,-1 9 0,-1 7 1,2 3-1,1 4 0,2 2 0,0 1 1,1-2-1,3-3-458,3-2 1,2-3 222,3-6 0,8-1 0,8-1 0,0-3 0,1-2 1,1-2-1,2-3 0,-1-3-17,-2-1 1,1-5 0,-6 0-1,-1-2 1,-2-1 0,-5 0 0,-4-1-1,-2 1 149,-2-1 1,0-3 0,-2-1 0,-2 2-1,-4 0 1,-3 0 0,-2-2 0,0 2 102,-4 1 0,-1 3 0,-3 3 0,4 4 0,0 3 0,0 2-8,2 3 0,7 3 0,4 5 0,4-1-58,4-2 0,8 2 0,8-4 0</inkml:trace>
  <inkml:trace contextRef="#ctx0" brushRef="#br0" timeOffset="117">5308 17884 8403,'-12'2'0,"1"2"0,1 3 0,3 1 574,2 0 0,-4 0 1,5 5-1,2-1 0,0 1-363,2-1 1,0 5 0,2-1 0,2-1 0,4-2 0,3-5 0,1-4 0,1-3-1,-1-1 1,2 0-433,3 0 1,-4-1-1,5-3 1,-1-4 0,-2-3-1,-3 0 1,-3 1-1,-4 2 1,-2-2 0,-2-2-704,-1-5 0,0 6 836,0-5 0,-5 4 0,-5-4 0,-5 2 0,-6 3 0,-2 2 418,-2 0 1,4 6-393,1-1 0,-1 3 0,-2 1 0,1 0 1,2 0-1,2 0 62,3 0 0,1 0 0,2 0 0</inkml:trace>
  <inkml:trace contextRef="#ctx0" brushRef="#br0" timeOffset="118">5135 17562 8360,'-7'-6'1314,"1"5"1,6 1 0,-1 8-1247,-3 3 1,2 7 0,-3 3 0,1 4 0,-1 2 0,3 2 0,0-1 0,4-2-109,2-1 1,4-6 0,9-3 0,2-3 0,2-5 0,-1-4 0,2-2 0,0-5 0,0-4-237,-1-5 1,-6-5-1,2 2 1,-3-3-1,-3-1 1,-3-2-1,-4 0 1,-3 2-1,-1 1 1,-1 2-1,-3-1-377,-4 0 1,-9 1 886,-4 4 0,-2-1 0,-2 1 0,0 1 0,1 2 0,-1 5-121,0 3 0,0 1 0,2 0 0,1 1 0,4 3 0,3 5-113,4 2 0,6 1 0,0 1 0</inkml:trace>
  <inkml:trace contextRef="#ctx0" brushRef="#br0" timeOffset="119">6958 17351 7882,'-4'-15'266,"-2"4"0,1 2 0,-2 4 1,0-1-5,-3 4 0,-1 6 0,-1 5 1,-1 7-1,2 4 0,2 5 0,0 4 1,1 4-1,0 3 0,0 2-14,-2 4 0,3-1 0,0 7 0,0 3 0,0 0 0,-1-2 0,1-7 1,3-6-1,3-4 0,1-6-3968,0-4 3720,0-4 0,5-6 0,2 1 0</inkml:trace>
  <inkml:trace contextRef="#ctx0" brushRef="#br0" timeOffset="120">7305 17599 8182,'-19'14'0,"1"1"0,1 3 688,1 1 0,-2 2 0,3 4 1,-2-1-1,2 1 0,3 0-484,3 0 0,4-5 0,5 0 1,0-2-1,3-3 0,3-3 0,8-4 1,3-3-1,2-4 0,0-2 1,2-4-310,-2-3 1,3-4-1,-5-3 1,-2-2 0,-1 1-1,-3-1 1,-2-1-1,-2-1 1,-1-2 14,-3 2 0,-2-5 1,-1 4-1,0-4 1,0 0-1,0 0 0,-1 3 1,-4 5-28,-3 2 0,-3 3 0,-1 3 0,-2 4 0,-1 4 0,-2 5 0,2 6 0,1 6-848,2 2 0,0-4 965,-1 2 0,6-3 0,2-2 0</inkml:trace>
  <inkml:trace contextRef="#ctx0" brushRef="#br0" timeOffset="121">7776 17463 8831,'2'-7'991,"0"4"1,3 6 0,-3 5 0,0 3-586,-2 1 1,-2 6 0,0 4 0,-4 4 0,1 5 0,-1-1 0,2 2 0,0 1 0,0 4 0,1 3 0,3 0-418,4-1 1,4-8 10,9-2 0,8-8 0,6-3 0</inkml:trace>
  <inkml:trace contextRef="#ctx0" brushRef="#br0" timeOffset="122">8719 17760 9118,'12'-8'0,"-1"0"0,-1-2 0,-2 0 0,0 1 0,1 2 767,-1 1 0,-5 4 0,1 6 1,-3 5-1,-1 6 0,0 6 0,0 3-491,0 0 1,-4 0 0,0-2 0,1-3 0,3-1 0,4-3 0,5-1 0,2-3 0,1-3-408,0-4 1,5-2 0,1-2-1,1 0 1,2 0 0,0-2-1,-2-2 1,0-3 0,-1-1 0,0 1-410,-3 2 1,-1 1 415,-2 4 1,1 0-1,-2 1 1,-3 3-1,-4 4 1,-2 3-250,-2 2 1,0 1-1,-2 1 1,-2 1-1,-4-1 1,-3-2-1,-2-4 1,0 0-182,-4 0 0,2-3 0,-6-2 1,-1-3-1,-1-2 554,-2-3 0,0-3 0,0-5 0</inkml:trace>
  <inkml:trace contextRef="#ctx0" brushRef="#br0" timeOffset="123">8756 17562 7851,'-11'-2'1202,"1"0"1,3-4 0,1 1-603,-1-1 0,4 1 0,0 2 1,7-1-1,9 1-600,6 2 0,10 1 0,3 0 0</inkml:trace>
  <inkml:trace contextRef="#ctx0" brushRef="#br0" timeOffset="124">10207 17959 7851,'0'-14'681,"0"-1"1,0 1 0,0 7 0,-1 11 0,-3 11 552,-5 10 1,1 3-1314,-4 9 1,1-1-1,-10 9 1,-1 2 0,-1 1-1,-2 3 1,1 0 0,2-1-63,2-6 0,0-10 1,0-5-1,3-4 0,3-6 1,3-5-1,2-6 0,2-3 102,1-7 1,6-5-1,7-9 1,3-5 0,5-4-1,1-4 1,5-5 0,0-6-1,4-4-17,1 0 0,-1-4 113,8 2 0,1-4 1,6-1-1,4-2 0,-21 25 1,1-1-1,2-3 0,0-2 1,1-1-1,-1-2 0,0 0 1,0 0 27,-2 2 0,0 1 0,18-20 0,-1 10 0,-4 10 1,-5 10-1,-6 9 0,-5 7-94,-3 2 0,-2 4 0,-5 6 0,-2 4 0,-5 3 0,-3 3 0,-1 2 0,-1 5-47,-3 3 0,-5 2 0,-7 3 0,-4 4 0,0 3 0,-1-1 0,-1 0 0,-1-3 0,-2-1-108,0 1 1,0-9 0,0 1 0,1-4 0,0-2 0,3-1 0,5-5 0,2-3 163,2-4 0,5 5 0,1-3 0</inkml:trace>
  <inkml:trace contextRef="#ctx0" brushRef="#br0" timeOffset="125">11100 17698 9497,'-12'13'795,"1"0"1,1 2 0,2 2 0,-2 0-468,-1 0 1,0 1-1,1 3 1,2-3 0,-1-1-1,-3-1 1,1-1 0,2-2-447,1-5 1,5-4 0,-1-8 0,2-4-1,4-3 1,2-3 0,4-3 0,3-3 148,1-4 0,2-1 0,1-1 0,3-1 0,0-2 0,2 1 0,-1 2 0,3 3-390,1 2 1,2 4 0,0 9 0,0 4-1,1 3 359,3 1 0,8 0 0,7 0 0</inkml:trace>
  <inkml:trace contextRef="#ctx0" brushRef="#br0" timeOffset="126">11559 17810 7851,'-19'0'513,"2"0"1,8 0-1,2 1 1,0 3 0,0 5-1,-3 2 1,-1 1 0,-1 2-389,-1 2 0,1 2 0,-2 4 0,-1-2 0,-2-1 0,2-1 0,2 0 1,0-3-1,1-1-1268,-1-2 0,5-1 0,1-1 1143,2-2 0,1-5 0,4 2 0</inkml:trace>
  <inkml:trace contextRef="#ctx0" brushRef="#br0" timeOffset="127">11534 17425 7851,'-7'-12'2382,"2"-1"0,6 2-1885,3 3 0,-1 3 0,4 6 1,0 3-1,-2 4-497,1 3 0,3 2 0,-2-1 0</inkml:trace>
  <inkml:trace contextRef="#ctx0" brushRef="#br0" timeOffset="128">11857 17686 7851,'-17'16'400,"1"1"0,-1-2 0,0-1 0,2-2 0,3 1 0,2-1 127,1 0 0,-1 1 1,0-1-1,3 1 0,3-2 1,6-3-1,5-4 0,4-1 1,1 0-351,0 1 1,2 0 0,1-6-1,2 0 1,-2-2 0,-1-1 0,-2 1-659,1 0 0,-1-4 0,-1 5 240,-3 4 1,-1 4-1,-3 4 1,5-2-1,0 0 1,2-1 0,2-1 351,5-2 0,-2-2 0,1-1 1,-4 0-1,0 0 0,-1 0 1,1 0 97,-1 0 0,0 0 0,1 0 0,-1 0 0,1 0 0,-1 0-194,0 0 0,2 2 0,3 0 1,3 4-1,4-1 0,2 2 1,3-1-1,5-1 0,5-2 16,2-2 0,4 4 0,-6-1 0,-1-2 0,-1 0 0,-4-4 0,-1-2 0,-5-4-15,-1-3 0,-5-3 1,-2-2-1,-1-4 1,-3-2-1,-1 0 0,-3-1 1,-3 2-108,-3 2 0,-4 2 0,-1 5 0,-1 1 1,-5 3-1,-6 4 0,-8 4 0,-4 4-539,-5 4 1,1 8 524,-5 5 0,5 4 1,0 3-1,3 0 1,4 0-1,5 0-444,2 0 0,7-5-122,3 1 0,5-7 1,6-1-1,7-2 0,2-3 671,2-3 0,10 4 0,-2-6 0</inkml:trace>
  <inkml:trace contextRef="#ctx0" brushRef="#br0" timeOffset="129">13519 18021 7851,'12'0'8585,"-7"0"-6612,-5 0-1973,-5 0 0,-7 0 0,-1 0 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9T07:55:16.098"/>
    </inkml:context>
    <inkml:brush xml:id="br0">
      <inkml:brushProperty name="width" value="0.09071" units="cm"/>
      <inkml:brushProperty name="height" value="0.09071" units="cm"/>
      <inkml:brushProperty name="color" value="#3165BB"/>
    </inkml:brush>
  </inkml:definitions>
  <inkml:trace contextRef="#ctx0" brushRef="#br0">2170 7925 8233,'-5'-12'323,"2"1"0,-4 1 0,2 2 0,2 1 0,2 4 0,1 9 0,0 7 0,0 8 1,0 4-1,0 4-253,0 4 0,0 3 1,0 2-1,0 4 1,0 3-1,0 2 0,0-3 1,-2-5-1,-2-6 1,-4-4-1,-2-6 0,1-5 1,2-4-1,0-3 1,1-4-1,1-7 0,1-7 1,-1-6-1,1-3 1,2-5-1,0-4 0,2-5 1,2-7-1,0-7 1,4-4-236,1-2 1,-5 0-1,4 1 1,-2-1-1,2 0 1,-1 2 0,2 3-1,1 3 1,5 5-1,3 4 1,4 4-1,2 4 1,1 5 0,2 5 180,0 5 1,4 0 0,0 6 0,-2 1 0,-1 2-1,-2 2 1,-2 4 0,-3 3 0,-1 4 111,-3 5 0,-1-2-215,-2 6 0,-5 1 0,-3 5 1,-2 2-1,-4-3 0,-3-2 1,-6-4 141,-4 2 1,-7-2 0,1-1 0,-3-1 0,0-4 0,0-3 0,2-3 0,2 2-168,-3 1 0,6-3 112,0 0 0,3-5 0,2 3 0</inkml:trace>
  <inkml:trace contextRef="#ctx0" brushRef="#br0" timeOffset="1">2927 7875 8620,'5'-12'0,"4"0"0,2-2 0,1-1 379,1-2 0,-1-1 0,-1 2 0,-1-4 0,-3-2 1,-1-1-1,0-3 448,-1 0 0,0-5-644,-5 2 0,0 0 1,0 5-1,-2 0 1,-1 4-1,-2 3 0,-2 5 1,-3 2 7,-1 2 0,-2 5 0,-3-1 1,-1 4-1,-3 4 0,-2 6 1,-1 5-1,-1 7 0,4 5-265,3 6 0,3 9 1,3 5-1,2 5 1,0 7-1,1 2 1,0 1-1,1-3 1,0 3-170,0 0 0,3 0-175,-4-4 1,4-7 0,-3-8 0,0-5-1,0-6 1,-1-4 0,-1-5-424,1-2 0,1-3 0,-2-6 0,0 0 841,0 1 0,-8-1 0,-2 1 0</inkml:trace>
  <inkml:trace contextRef="#ctx0" brushRef="#br0" timeOffset="2">2580 8235 8880,'4'-12'0,"1"-1"486,2 1 0,1 1 1,5 1-1,-1 2 1,2-2-1,3-1-259,3-1 1,8 1-1,4 1 1,1 2 0,2-2-1,-1-1 1,-1 0-1,-3 2 1,0 0 0,-2 0-1,-1-1-924,2 2 0,-3-3 0,3 4 697,-2 0 0,3-10 0,2 4 0</inkml:trace>
  <inkml:trace contextRef="#ctx0" brushRef="#br0" timeOffset="3">3683 7863 10539,'-6'-5'4310,"-5"3"-2187,2-2-2424,4 3 0,-1 6 0,6 3 301,0 3 0,0 2 0,0-1 0</inkml:trace>
  <inkml:trace contextRef="#ctx0" brushRef="#br0" timeOffset="4">3659 8148 8072,'-7'2'7120,"3"2"-7071,2-3 1,6 6 0,2-3-50,1 5 0,1 2 0,4 1 0</inkml:trace>
  <inkml:trace contextRef="#ctx0" brushRef="#br0" timeOffset="5">4924 8421 7941,'-7'0'503,"-3"-5"0,6-4 1,1-2-1,2-1 1,1-2-1,1-2 1,3-5-1,5-4 1,3-4-55,5-4 0,2-3 0,6-1 1,1-3-1,1-1 0,2-3 1,-1 1-1,-3-1 0,-5 0 1,-2-3-1043,0-4 0,-8 6 456,2-5 1,-6 9 0,1 2 0,-2 9 0,-2 9 0,-2 6-370,-1 2 1,0 8 469,0 5 1,0 11 0,0 12 0,0 8-1,2 7 1,1 5 0,2 5-126,2 5 0,1-2 0,5 4 0,-1-3 1,0-1-1,-1-3 0,-1-1 0,-3-3 1,0-2-384,0-4 1,-5-6 0,3-3 0,-4-4 0,-2-5-1,-4-3 544,-3-3 0,-8 3 0,-4 3 0</inkml:trace>
  <inkml:trace contextRef="#ctx0" brushRef="#br0" timeOffset="6">5023 8223 7570,'8'-13'0,"0"1"0,2 0 898,1-1 1,2 5 0,-1 1-1,2 0 1,1 2 0,3-2-695,1 0 1,-2 3 0,2-3-1,-1 1 1,-2 4 0,2-1-1,2 0 1,0-1 0,1 0-1,1 0-204,1-1 0,2-4 0,0 2 0</inkml:trace>
  <inkml:trace contextRef="#ctx0" brushRef="#br0" timeOffset="7">5866 7938 8837,'-12'-1'0,"0"1"864,-1 0 0,-1 0 0,-1 0 0,-3 0 0,0 2 0,0 2-639,3 4 1,1 2 0,2 1 0,1 0 0,1 3 0,4 0 0,0 1 0,3 0 0,3 3 0,4 0-585,5 0-41,2-2 1,1 1 0,0-1 0,0-1 0,-3-2 0,-2-4 0,0 0 0,-2 0 0,0 2 0,-8 2 0,-7-1-254,-5 1 1,-3-7 0,3 0 0,-3-2 0,0 0-1,0-1 653,3-2 0,7-1 0,2 0 0</inkml:trace>
  <inkml:trace contextRef="#ctx0" brushRef="#br0" timeOffset="8">6152 7962 8489,'-9'0'1361,"1"0"1,-2 0-969,-1 0 0,-1 2 0,0 0 0,-1 4 0,1 1 1,1 2-1,2 4 0,5 2 0,3 2 0,1-1 1,1 2-460,3 3 1,-1-3 0,5-2 0,1-1 0,-1 0-1,-1 2 1,-2-2 0,-2-1-261,-1-2 0,-2-3 0,0-1 0,-2 2 0,-1 1 0,-3 0 0,-4-2 0,-5-1-306,-3 2 1,3 0 0,-3-1 0,1-2-1,1-1 632,1-3 0,1 3 0,1 1 0</inkml:trace>
  <inkml:trace contextRef="#ctx0" brushRef="#br0" timeOffset="9">6276 8049 8283,'8'4'1326,"-1"2"0,-2 1 1,-1 2 856,2 2-2152,1 2 1,5-1 0,1-1 55,-1-3 0,0-2 0,1-6 0,-1 0 0,1 0 0,-1 0-601,0 0 0,1 0 1,-1 0-1,1 0 1,-1 0-1,0 0 0,1 0 203,-1 0 1,1 4 0,-2 2-1,-2-1 1,0 2 809,0 0 0,-2-4 1,1 1-1,2-3 0,1-1 1,1 0 292,1 0 0,-1 0-819,1 0 0,-5 0 0,0 2 0,2 0 0,1 2-532,1-1 501,1 4 0,-1-4 0,0 4 1,1-2-1,-1-2 0,1-2 0,-1-1 128,0 0 0,5 0 0,0 0 0,-2 0 0,0 0 0,0-1 0,2-2 41,-2-1 1,-1 0 0,-2 4-1,0 0 1,1 0-136,-1 0 0,-4 0 1,1 0-1,0 0 0,2 0 1,2 0-1,-1 0 17,1 0 0,-1 0 0,0-1 0,1-2 1,1-3-1,1 1 0,1-2 0,-1 0 21,-1-3 0,-6 3 0,-1-1 0,0 0 0,-1 0 10,-1-1 0,-2 7 1,-7-2-1,-6 2 1,-4 2-1,-3 2 1,-1 2 123,0 4 1,-3 3 0,4 1 0,2 1 0,3-1-1,4 1 1,4-1-357,2 0 0,5 5 0,5-1 0,10 0 0,10-3 0,7-2 0,8-1 0,3-3 208,1-2 0,15 5 0,-5-3 0</inkml:trace>
  <inkml:trace contextRef="#ctx0" brushRef="#br0" timeOffset="10">8570 7727 8743,'0'-20'799,"0"4"0,-1 3 0,-3 5 0,-5 5 1,-2 8-1,-1 8 0,-1 11-366,1 7 1,0 9-1,-1 5 1,1 1 0,-2 7-1,-1 3 1,-2 5-794,2-1 1,1 0 0,3-13 0,3-5 0,4-6 0,1-4 0,0-6 0,-1-4 0,0-5 359,-1-4 0,-2 0 0,-6-1 0</inkml:trace>
  <inkml:trace contextRef="#ctx0" brushRef="#br0" timeOffset="11">8186 8124 9578,'-7'-13'1104,"3"2"0,8 1 1,4 4-1,4-1-855,5 0 0,2 3 0,6-3 1,0 1-1,1 2 0,2 0 1,2-2-1,2 0 0,2-4-1495,2-1 0,-2 1 1246,3-2 0,3-3 0,10-10 0</inkml:trace>
  <inkml:trace contextRef="#ctx0" brushRef="#br0" timeOffset="12">8892 7689 8157,'-5'-6'599,"2"0"0,-4 7 0,0 4 0,2 3 0,-2 4 1,0 6-17,-3 7 1,4 5 0,-3 7 0,0 1-1,-4 2 1,-2 4 0,-1 5 0,0 2 0,3-1-401,0-5 0,2-2-335,3-6 1,-2-6 0,6-5-1,1-5-1131,2-4 1016,1-6 1,6-5 0,0-7 0,3-4 0,-1-4-1,2-5 1,1-4-200,1-1 0,0 4 0,1-2 0,-1 3 0,1 3 230,-1 3 0,-5 4 0,-3 8 1,-3 4-1,-1 5 0,0 2 0,0 1 1,0 1-18,0 1 0,2-4 1,2 2-1,4-2 0,3-3 1,2-1 252,-1-2 0,0 0 0,1 5 0</inkml:trace>
  <inkml:trace contextRef="#ctx0" brushRef="#br0" timeOffset="13">9079 8297 8426,'-13'0'586,"1"0"0,3 0 0,1 0 0,-1 0 0,-2 0 42,-2 0 0,6 2 0,3 2 0,4 3 0,4-1 0,4 0 1,4-2-560,0 0 0,4 0 0,1-4 0,-2 0 0,-1-1 0,-2-2 1,1-1-698,-1 1 0,-5 3 0,-3 4 0,-2 5 471,-2 2 0,0-3 0,0 0 0,0 2 0,1 0 0,3-1 0,4-2 0,3-1 271,2-4 0,3 0 1,2-2-1,1 0 1,4-2-1,0 0 1,0-4-1,-1-1 1,-1-4-26,1-4 1,-3 1 0,1-4 0,-1 0 0,0-2-1,3-5 1,2-4 0,1-4-264,-1-3 0,1-2 0,0-2 0,1-2 0,0 2 1,1 3-1,-5 4 0,-2 3-697,0-1 0,-7 4 1283,0-6 0,-2 7 0,-7 1 1,-1 7-1,-2 4 1571,-1 2-1914,0 5 0,-4 3 0,-2 9 1,0 9-1,-4 9 0,-1 9-180,-2 4 0,0 4-160,-4 5 1,3 2-1,-2 10 1,2-1-1,2-2 1,-1-2-795,1-3 0,4-8 355,-1 0 1,7-9 0,-4-7 0,2-7-1,0-5 710,1 0 0,-4-1 0,0 1 0</inkml:trace>
  <inkml:trace contextRef="#ctx0" brushRef="#br0" timeOffset="14">9513 8124 7922,'-6'-13'958,"5"1"1,-2-1-1,6 2-597,5 3 0,9 3 0,5 5 0,5 0 1,8 0-1,6 0 0,9-2-361,6-2 0,10-3 0,3-5 0</inkml:trace>
  <inkml:trace contextRef="#ctx0" brushRef="#br0" timeOffset="15">10939 8186 8093,'0'-7'394,"-2"-3"0,0 7 1,-2 5-1,1 6 0,0 8 1,0 8-1,-1 5 0,1 1 1,2 2 36,1 0 0,0-6 1,0 0-1,0-5 0,1-4 1,4-1-1,3-4 1,3-4-1,1-4 0,1-2-608,-1-2 0,2 0 1,1-2-1,2 0 1,-2-4-1,0-1 1,0-2-1,2-2-546,-2-2 1,-3 5-1,-2 1 1,-3 3 0,-2 5 522,-2 6 0,-2 4 0,-1 2 1,2-1-1,2-1 0,4-1 446,3-2 0,2-5-34,-1 1 0,4-4 0,1-4 0,-2-3 0,0-3 0,2-1 0,2-3 0,2 1 100,-1-1 1,-3 0 0,2-1 0,-1-3 0,-3-1 0,-1-3 0,-1-2 0,-2-2-604,-3-3 0,3 3 0,-4-2 0,1 6 0,0 6 0,2 3 0,1 5 0,1 4 291,1 3 0,-1 6 0,1 2 0</inkml:trace>
  <inkml:trace contextRef="#ctx0" brushRef="#br0" timeOffset="16">11683 8347 9118,'-12'0'1421,"6"-6"0,7-2 0,9-2-1139,5 2 1,7-3-1,-1 3 1,2-2 0,2-1-1,1 0 1,2-3-1,1 1 1,-2-1 0,-2 1-1,-4 0-708,-5-4 1,-3 3 0,-5-2-1,-5 3 1,-7 5 0,-9 5 390,-6 6 0,-4 0 0,-2 5 0,0 3 1,0 3-1,2 4 0,1 0 0,4 1 13,4 0 0,-1 6 1,8 4-1,0-3 0,3-2 1,5-4-1,6 1 0,8-2-513,7-2 1,7-5 534,13-4 0,2 4 0,5-6 0</inkml:trace>
  <inkml:trace contextRef="#ctx0" brushRef="#br0" timeOffset="17">13072 7590 8231,'0'-12'309,"1"-1"0,2 1 0,1 0 0,0-1 0,1 1 1421,-1-1 1,4 9-1,-4 8-1535,-1 12 1,-2 17 0,-1 9-1,-2 9 1,-5 7 0,-7 1-1,-4-1 1,-4-4-358,-2-3 1,0-3-1,-1-2 1,1-6-1,4-6 1,3-5-1,3-3 1,3-2-1,2-4-31,0-3 1,7-7 0,-1-3 0,6-2 0,5-4 2,3-3 1,7-2 0,4-8 0,4-3 0,4-3-1,2-4 1,1-1 0,-1 0-166,-3 2 0,-3-1 0,-2 5 0,-4 2 0,-3 3 0,-4 3 329,0 5 1,-6 8-1,-4 5 1,-6 2-1,-5 2 1,-4 4-1,0 4 1,0 2 33,-1 2 0,1-4 0,1-1 0,1 1 0,3-2 0,2-2 0,2-3 0,2-2-729,1 0 1,1-1 0,3-2 720,4-5 0,3 3 0,2 0 0</inkml:trace>
  <inkml:trace contextRef="#ctx0" brushRef="#br0" timeOffset="18">13605 8173 8123,'0'-12'588,"0"-1"1,2 5 0,1 0-1,1-2 1,-2-1-214,0-1 0,-4 5 1,-2 3-1,-4 2 0,-4 2 1,-4 0-1,-1 0 0,-3 0 1,0 2 341,0 2 0,-2 4-678,6 9 0,-5-2 0,6 4 0,2 0 0,5-1 0,3 0-534,2-3 1,2-1 349,1-1 0,0-1 1,1-1-1,3-3 0,4-4 1,3-2-1,2-2 1,1 0-17,2 0 1,-2-2 0,2 0 0,0-4 0,-1-1 0,1-2 0,-1-2 0,-1-2-91,-1 1 0,-2 3 1,-2 1-1,-2-1 1,0-2 152,0-2 1,-4 8 0,1 5 0,-3 7 0,-2 4 0,-3 2-194,-5 4 0,0-3 0,-1 2 0,3-2 1,2-2-1,2 1 0,2-1-2215,1 1 2506,5-7 0,2 5 0,5-4 0</inkml:trace>
  <inkml:trace contextRef="#ctx0" brushRef="#br0" timeOffset="19">13841 8136 8272,'0'-6'1796,"0"6"1,0 6-1,0 6-1715,0 1 0,-1-1 0,-2 1 1,-1-1-1,1 0 0,2 1-274,1-1 0,0-4 1,1-1-1,3-1 1,4-3-1,3-3 47,2-5 0,-1 3 0,-1-7 0,0 1 0,0 0 0,3 0 1,1-2-1,2-2 0,1-4 177,1 0 1,-4 1 0,2 5 0,-4 2 0,0 0-1,-1-1 1,1 2 277,-1 2 1,-1 2 0,-3 7-1,-2 5-318,-1 2 1,-2 1 0,4 0 0,0-1 0,0-1 0,2-3 0,2-2 0,2-2-65,-1-1 1,5-2 0,1 0 0,0 0 0,0 0 0,-2 0 0,1-2 0,1-1 114,1-1 0,-3-4 0,4 2 0,-1 1 0,-1-2 0,1 2 0,-1-2 0,0 0 0,-1-1 6,0 1 0,-6-3 1,3 4-1,-1 1 1,-4-2 75,2 0 0,-5 3 0,-3-3 0,-6 2 0,-7 2 1,-5 2-59,-6 1 0,2 1 0,-2 3 1,1 6-1,0 3 0,4 4 1,2 0-321,2 0 0,5 1 1,3 4-1,2-1 1,5 1-1,4 0 1,7 0-1,5-2 1,7-3-1538,6-1 1,-2-3 1790,-1 0 0,3-1 0,0 1 0</inkml:trace>
  <inkml:trace contextRef="#ctx0" brushRef="#br0" timeOffset="20">15602 8049 7948,'8'-8'443,"-1"0"0,-1-2-182,-3-1 0,-3 3 0,-5 1 0,-3 1 0,-3 2 0,-1 0 1,-1 0-1,0 1 0,-4 2 0,-2 1 0,-2 1-139,0 3 0,5 3 1,-3 7-1,1 2 0,2 5 1,3 3-1,2 0 0,1 1 1,3 0-1,2-2 0,2-2 1,3-4-243,4-4 1,3-2-1,5-2 1,2-5 0,1-3-1,3-2 1,0-2 0,0-2-1,-3-4 1,-1-3-17,-2-3 1,5-6-1,-2 3 1,-3 0-1,-2 0 1,-2 3-1,-1 1 89,-3 2 0,-1 1 1,0 4-1,1 7 1,-1 8-123,-2 7 0,-1 5 0,2 5 1,0-1-1,5 1 0,3 0 1,5-2 168,3-2 0,8-3 0,6-6 0</inkml:trace>
  <inkml:trace contextRef="#ctx0" brushRef="#br0" timeOffset="21">16880 7677 7880,'4'-12'0,"0"-1"274,-1 1 1,-2 4 0,-1-1-1,0 0 1,-1-2 0,-4 0 123,-3 2 0,-4 4 0,-3 5 0,-3 0 1,-3 1-1,-4 5 0,-4 6 0,-2 7 0,-4 8-209,-1 6 0,1 4 0,0 11 0,3-1 1,2 3-1,2 1 0,4 4 0,3 0-365,4-1 0,5-3 0,4-3 0,4-3 0,2-5 1,2-5-1,0-8 0,0-5-1085,0-5 1,0-3 0,2-3 1260,2-3 0,-3-3 0,5-5 0</inkml:trace>
  <inkml:trace contextRef="#ctx0" brushRef="#br0" timeOffset="22">16359 8173 8237,'0'-12'688,"0"-1"1,0 1 0,0 0-269,0-1 0,1 2 1,3 1-1,4 2 0,3 0 1,3 0-1,1 1 0,3 0 1,2 1-219,2 1 0,-3-3 0,2 2-448,1-1 1,-3 4-1,2-2 1,-1 1 245,0 0 0,3-6 0,-4 3 0</inkml:trace>
  <inkml:trace contextRef="#ctx0" brushRef="#br0" timeOffset="23">16842 7962 7926,'13'0'250,"-1"0"0,-4 4 0,1 1 0,-1-1 283,-1 1 0,-2 2 0,-5 6 0,0-1 0,-1 0 0,-2 1 0,-2-1-143,-2 1 0,4-1 0,-2 0 1,0 1-1,1-1 0,0-1 0,0-1 1,0-2-1137,1 2 0,2-3-2769,1 1 3515,0-5 0,0 8 0,0-4 0</inkml:trace>
  <inkml:trace contextRef="#ctx0" brushRef="#br0" timeOffset="24">16979 7863 7872,'0'-12'987,"0"3"78,0 1 1,0 4 1162,0-4-1431,0 5 0,0-1-1441,0 8 0,1 2-851,3 2 1,-2 3 1494,2-3 0,3 9 0,0 2 0</inkml:trace>
  <inkml:trace contextRef="#ctx0" brushRef="#br0" timeOffset="25">17103 8000 7872,'0'8'729,"0"0"1,-4 0-1,0 5 1,1-1-464,1 1 0,2-1 0,0 0 0,0 1 1,0-1-1,0 1 0,0-1 0,0 0-292,0 1 1,0-8-1,2-5-204,2-7 0,3-2 0,4-1 0,-1 2 0,-2-2 0,1-1 0,2 0 0,2 1 0,-1 4 148,1 0 1,-2 1 0,-2 2 0,0-1 0,-1 2 62,-1 5 1,-2 0-159,-5 5 1,0 0 0,0 5 0,0-1 0,-1 1 0,-2-1 0,-2 0-320,-2 1 0,4-5 1,-3 0-1,2 2 496,0 1 0,0-4 0,4-2 0</inkml:trace>
  <inkml:trace contextRef="#ctx0" brushRef="#br0" timeOffset="26">17500 8049 11566,'-2'13'212,"0"-1"1,-3 0-1,1 1-479,-1-1 0,2 1 1,-4-1-1,2 0 267,2 1 0,-4-1 0,0 1 0</inkml:trace>
  <inkml:trace contextRef="#ctx0" brushRef="#br0" timeOffset="27">17549 7863 8622,'-5'-12'2483,"3"3"-1968,-2 1 0,4 5 0,4-1-515,5 3 0,2 1 0,1 0 0</inkml:trace>
  <inkml:trace contextRef="#ctx0" brushRef="#br0" timeOffset="28">17959 7590 8748,'0'-12'2107,"1"1"1,2 4-1778,1 7 1,0 11 0,-4 10 0,0 2 0,0 3-1,0 3 1,0 4 0,0 3 0,0 1 0,-1-1 0,-4-1-591,-3-2 1,-3-4 0,-1 2 0,-1 0-1,0-2 1,-3-1 0,0 1 0,1-1 0,1-3 259,2-5 0,-1-2 0,1-5 0</inkml:trace>
  <inkml:trace contextRef="#ctx0" brushRef="#br0" timeOffset="29">17822 8012 8112,'2'-12'493,"2"-1"0,3 5 1,5 1-1,0 0 1,1 2-1,1-1 0,1 3-239,1 2 1,-3 0-1,-5-2-1394,2-1 1,1-1 1139,1 5 0,-5 6 0,-2 1 0</inkml:trace>
  <inkml:trace contextRef="#ctx0" brushRef="#br0" timeOffset="30">18008 8012 7920,'13'8'406,"-1"0"0,0-5 0,1 3 0,-1-2 0,1 0-27,-1-1 1,5-2 0,-1-1 0,-1 0 0,-1 0 0,0 0 0,1 0 0,2 0 0,-2 0 0,-2-1 0,0-2-342,-1-1 0,1-6 0,-2 2-100,-3-3 0,-4 4 1,-9 3-1,-6 3 0,-5 1 1,0 1-1,-1 3 0,1 4 1,1 3 30,1 2 1,-1-1 0,1 1 0,4 0 0,3 2 0,5 2-1,0-2 1,4-1-630,2-2 1,4 1-1,9-1 1,3 1-1,5-2 660,4-3 0,8 3 0,7-4 0</inkml:trace>
  <inkml:trace contextRef="#ctx0" brushRef="#br0" timeOffset="31">19013 8024 8035,'-6'-4'378,"6"0"1,6 0 0,6 4 0,2 0 0,3 0 0,5 0 0,4 1 0,4 2 0,0 3-261,1 0 0,2-3 0,-3 3 1,-1-2-1,-1 1 0,-5 1 0,-1 1-118,-3 0 0,-1 1 0,-5 4 0</inkml:trace>
  <inkml:trace contextRef="#ctx0" brushRef="#br0" timeOffset="32">18938 8310 8452,'-5'0'1064,"5"-2"1,7-1 0,4-1 0,3 2-847,2 0 1,3 2 0,6 0-1,0 0 1,1 0 0,3 0 0,3-1-1,1-2 1,0-2 0,0-1-1699,-1 0 1480,4-3 0,-5 2 0,6-5 0</inkml:trace>
  <inkml:trace contextRef="#ctx0" brushRef="#br0" timeOffset="33">19472 8062 7996,'-13'-5'656,"1"1"1,-1 1-1,1 8 1,-2 3 0,-1 4-350,-1 5 0,-5 1 1,3 5-1,-1 1 1,-3 3-1,0 2 1,0 1-1,2-3 1,2-5-1,3-4 1,1-2-1,2 1 61,0-2 0,1-6 0,1-2 0,2-1-368,-2-3 0,-1-2 0,-1-1 0</inkml:trace>
  <inkml:trace contextRef="#ctx0" brushRef="#br0" timeOffset="34">19273 8037 8487,'-12'0'837,"-1"0"1,1 0 0,0 0 0,-1 0-643,1 0 1,-5 5-1,-1 5 1,0 5 0,-1 4-1,0 2 1,-3 1-1,0 1 1,1 2 0,5-1-1,3-2-323,5-3 0,-2-1 0,6-6 0,3-1 0,5-1 128,8-2 0,6-5 0,7 3 0</inkml:trace>
  <inkml:trace contextRef="#ctx0" brushRef="#br0" timeOffset="35">19906 8161 9411,'7'-6'1292,"-3"5"0,-8-3 1,-5 2-1066,-2 2 1,-1 2 0,0 0-1,1 4 1,4 1 0,7 1-466,7-1 0,4-1 1,1-6-1,0-2 1,1-1-1,-1-1-513,1 2 1,-7 2 547,-1 4 1,-3 1 0,2 5 0,5-3 0,2-2 0,1-2 0,1-2 192,-1-1 1,5 0-1,0 0 1,1 0-1,2-1 1,-2-2-1,1-2 1,0-2 205,3-3 1,2-1-231,0-1 0,1-2 1,-1-1-1,-1-3 1,1-1-1,2-2-7,0 2 1,0-5 155,-1 4 0,-6 2 0,-2 1 0,-4 3 0,0 2 1,-2 0 1254,-3-1-1096,-2 6 1,-8 2 0,-2 5 0,-4 0 23,-3 0 1,-7 5-336,-3 3 1,-6 13 0,-2 5 0,0 6 0,0 8 0,0 8 0,1 9-101,2 3 1,-3-2 0,2-3 0,2-4 0,4-7 0,3-4 0,5-2 0,3-3-191,6-1 0,2-4 0,2-7 0,2-2 0,2-5 0,4-3 0,3-5 108,2-4 1,-1-4-1,-1-4 1,-1-6 0,-2-3-1,0-5 1,0-2-1,1-2 78,0-1 1,-2 1-1,2 0 1,0-3-1,1 0 1,-1-2-1,-2-1 1,0-1 169,0 0 1,-4 0 0,1 6 0,-4 1 0,-3 3 0,-2 2-1,-2 5 842,-3 2 0,-1 7 0,-1-1 0,2 3-739,6 1 0,15 4 1,15 0-1,6 0 1,8 0-1,7 0 1,7-1-1,2-1-132,3-2 0,-4 0 0,1 0 0</inkml:trace>
  <inkml:trace contextRef="#ctx0" brushRef="#br0" timeOffset="36">21332 8173 8336,'-11'2'0,"1"2"684,2 4 0,0 10 0,-5 7 0,0 8 1,-3 5-1,0 4 0,1-2 0,1 0 1,2 0-735,-1 1 0,1 2 1,1-5-1,3 1 1,3-6-1,4-4 1,1-7-1,0-3-171,0-4 0,0-8 0,0-7 0,0-7 0,0-5 0,0-5 0,1-3 293,4-4 0,-3-2 1,7-2-74,0 0 1,4-6 0,2 6 0,3-1 0,2-2 0,5-2-103,3-3 1,6-10 0,-1-4 0,4-2 0,3-1 0,2 4 0,-2 4 0,-3 7-133,-4 5 1,1 8 0,-6 8-1,-5 5 1,-3 4 0,-4 4-1,1 2 280,-2 2 1,-7 6 0,-4 3 0,-2 5 0,-2 4 0,-2 1 0,-2 5 0,-5 2 0,-5 3 74,-3-1 0,-3-2 1,2-1-1,-2-2 1,0-1-1,-1-3 1,2-2-338,1-6 1,1 0 0,5-6 216,-1 2 0,1-4 0,0 3 0</inkml:trace>
  <inkml:trace contextRef="#ctx0" brushRef="#br0" timeOffset="37">21890 8111 9545,'7'6'619,"-1"1"1,-6 5 0,0 0 0,0 1 0,0 1 0,0 1 18,0 1 1,-5 1 0,0-5 0,-2-1-646,-3-3 0,1-3 0,0-10 0,7-3 0,3-3 0,5-1 0,0-1 0,5 0 0,3-3-277,3 0 1,5-5-1,-1 3 1,1 0-1,0 0 1,-3 3-1,0 3 1,-1 4-785,0 4 1,0-2 1067,-2 2 0,4 0 0,5 4 0</inkml:trace>
  <inkml:trace contextRef="#ctx0" brushRef="#br0" timeOffset="38">22262 8124 8235,'0'12'569,"0"-4"1,0 0 0,-1 2-1,-2 1 1,-2 2 0,-1-1-176,1 0 0,-4 1 1,4 1-1,-1 1 1,-1 1-1,2-1 1,-1-1-1,2-1-2454,-1-1 1,3 0 2059,-2 1 0,8-6 0,3-2 0</inkml:trace>
  <inkml:trace contextRef="#ctx0" brushRef="#br0" timeOffset="39">22399 7863 8010,'-6'-12'2861,"5"-1"-2627,-3 1 0,8 5 1,4 4-1,3 6 1,0 5-1,-1 3 0,-2 2 1,2-1-235,1 0 0,1 1 0,0-1 0</inkml:trace>
  <inkml:trace contextRef="#ctx0" brushRef="#br0" timeOffset="40">22560 8000 9701,'-6'8'0,"-1"0"0,1 2 0,0-1 0,2 1 0,0-2 609,1 2 1,3 1-1,4 0 1,3-1-1,1-4 1,1 0-1,0-2 1,2 0-432,2 0 1,-5 5 0,0-5 0,2-1 0,1-2-1,1-1 47,1 0 0,-5 0 0,0 0 0,2 0-130,1 0 1,-3 0 0,0 0 0,1 1 0,-1 2 0,0 1-267,2-1 1,0 0 0,-1-1 0,-1 3 0,2-3 0,1 0 0,2-2 0,-1 0 36,0 0 1,1 0 0,-1 0 0,1 0 0,-1 0-1,0 0 1,1 1 0,-1 2 58,1 1 1,-1 0 0,0-4 0,1 0 0,-2 2 0,-2 0 0,0 2 0,0-1 35,2-1 1,2-2 0,-1 0 0,1 0-1,-1 0 1,0 0 0,2 0 73,3 0 0,-2-5 0,4 0 1,-1-1-1,-3-1 0,-1 1 0,-2-3 1,1 1 80,-1 0 1,-5 4 0,-1-3-1,-2 0 1,-2 0-155,-3-3 1,-4 1 0,-8 0 0,-1 5 0,-1 3 0,-1 1 0,-1 0 0,-1 0 0,-2 1-60,-4 3 1,5 3-1,2 6 1,4-1 0,0 1-1,2-1 1,3 0-1,4 2 5,2 3 1,4-4 0,2 3-1,4-5 1,3-3 0,3 2-1,1-1 1,3-1-69,1-3 1,2 0 0,2-1 0,-1-1-1,-1-2 1,0-1 0,-1 0 0,1 0-464,1 0 0,-3-4 800,2 0 0,0-4 0,4 2 1,-1 1-1,1-1 0,0 2 0,-2 0 1973,-2 0-1563,3-6 0,-11 9 1,4-5-1,-3 2 0,-2 0 1,0 1-397,1 2 0,-6 2 1,-3 3-1,-3 5 1,-1 3-1,-1 3-687,-3 2 0,-3 3 1,-6-3-1,1-2 1,-2-1-1,-1-2 1,-3 1-1,-1-2-231,-3-3 1,-2-2-1,0-5 1,-3 2 0,0 1-1,-2-1 1,0-3 726,-1-5 0,4-1 0,-5-7 0</inkml:trace>
  <inkml:trace contextRef="#ctx0" brushRef="#br0" timeOffset="41">23837 8248 7945,'13'-6'1431,"-1"3"1,1-4-1,-1 2 4642,0 2-6086,-5 2 1,-1 2 0,-8 3 0,-3 5-1,-8 2 1,-7 1 0,-6 2 0,-5 1-6018,0 1 6030,-8 6 0,-5-2 0,-6 5 0</inkml:trace>
  <inkml:trace contextRef="#ctx0" brushRef="#br0" timeOffset="42">5197 9178 7923,'1'-20'212,"2"4"1,1 2 393,-1 2 0,-1 1 0,1 4 1,3 8-1,-1 10-320,1 9 0,2 10 1,-4 6-1,-1 6 1,-2 4-1,-1 2 0,0-4 1,-1-2-1,-3-8-180,-5-2 1,3-3 0,-3-6 0,0-2 0,-2-5 0,-2-3-1,2-6-219,3-7 1,2-10 0,8-8 0,2-1-1,4-5 1,3-3 0,2-6 0,-1-3-1,0-3-230,1-2 1,3-7 0,1-7 0,-1-1 0,1 1 0,1 3 0,1 2-196,3 5 1,-1 2-1,2 6 1,3 1 561,1 3 1,-1 8 110,-1 9 1,-2 3-1,-1 4 142,-1 0-107,-6 7-337,3-4 251,-6 12 1,-3-2-1,-3 7 1,0 4-1,-2 3-30,2 4 0,-5 0 1,3 0-1,-3-3 0,-2 1 1,-3-3-1,-4 3 0,-3-2 1,-3 0 390,-3-3 0,-2 0-465,-6 1 0,-5 0 0,-2 3 1,-1 0-1,1-1 0,2 0-606,3-3 0,5 3-1578,1-1 2204,6-1 0,-3-3 0,5-1 0</inkml:trace>
  <inkml:trace contextRef="#ctx0" brushRef="#br0" timeOffset="43">5569 9413 9459,'-7'7'2054,"1"4"1,2-4-1404,0 6 0,-2-1-274,2 0 0,2 2-158,-7 3 0,5-6 229,-4 5 1,4-5-958,-4 6 0,5-3 269,-1-2-1256,-3 0 1,5 1 388,-2-1 1107,3-5 0,1 4 0,0-4 0</inkml:trace>
  <inkml:trace contextRef="#ctx0" brushRef="#br0" timeOffset="44">5978 9513 11475,'0'12'140,"-4"0"0,-2 1 0,-1-1 0,-2 2 0,-2 1 1,-2 2-1,1-2 0,0-1-2445,-1-2 2305,1 0 0,-1 1 0,1-1 0</inkml:trace>
  <inkml:trace contextRef="#ctx0" brushRef="#br0" timeOffset="45">6722 9128 8020,'-7'-1'705,"3"-3"1,1 12-1,1 2 1,-3 7-1,3 10 1,0 6-1,2 5 1,0 5-1,0 0-583,0-1 1,-4 0 0,-1-8-1,-2-2 1,-3-6 0,0-2 0,1-7-1,1-1-436,-2-4 0,-1-1 0,0-4 0,3-7 0,3-7 226,4-4 1,2-1-1,4-2 1,3-3-1,3-2 1,1-3-1,1-1 1,-1-5 0,0-2-9,1-5 0,-1-6 1,1-5-1,-1-2 1,0-1-1,1-1 1,-1 2-1,1 4 79,-1 6 1,0 4 0,2 9 0,1 6 0,2 4 0,-1 2 0,1 2 0,0 3 393,-2 4 1,3 4-114,-2 4 1,5 3-1,-5 5 1,0 1-1,-3 0 1,-2 3-357,-2 0 0,0 6 0,-5-2 0,-2 0 0,-6 1 0,-7 1 0,-6 1 0,-2 2-150,-3 0 1,-3 0 0,-3 0 0,-1-2 0,2-1 0,2-3 0,4-1 0,5-4 0,2-3-1518,2-3 1759,5 1 0,7 3 0,7 0 0</inkml:trace>
  <inkml:trace contextRef="#ctx0" brushRef="#br0" timeOffset="46">7020 9463 8474,'-13'-7'1538,"1"3"1,6-2 0,6 1-1,9-1-1328,6 1 1,3 1-1,4 4 1,-2 0-1,1 0 1,0 0 0,-2 0-1,-2 1 1,-6 3-1,-6 5-871,-3 2 0,-2 1 1,-2 0-1,-2 2 0,-6 1 1,-3 3-1,-5 0 0,0 1 569,0 1 1,3-5-1,5 1 1,3-2 0,2-1-1,3-2 1,6-3-1,9-4-177,6-3 1,9-1 0,1-1-1,0-2 269,1-1 0,2-11 0,5 1 0</inkml:trace>
  <inkml:trace contextRef="#ctx0" brushRef="#br0" timeOffset="47">7603 9463 9031,'-7'12'587,"-4"1"0,4-1 0,-1 1 0,-1-1 0,0 0-366,-2 1 0,-2 1 0,1 1 1,-1 1-1,1-1 0,0-1 1,-1-1-1,1-1 0,-1 0 1,1 1-5215,0-1 4993,5-5 0,1-1 0,6-6 0</inkml:trace>
  <inkml:trace contextRef="#ctx0" brushRef="#br0" timeOffset="48">7925 9537 12544,'0'-6'485,"0"0"1,0 7 0,1 2-486,4 1 0,-4 0 0,5-4 0</inkml:trace>
  <inkml:trace contextRef="#ctx0" brushRef="#br0" timeOffset="49">8136 9537 7958,'-7'0'5869,"3"0"-6312,8 0 0,-1 0 1,5 0 442,2 0 0,1 0 0,1 0 0</inkml:trace>
  <inkml:trace contextRef="#ctx0" brushRef="#br0" timeOffset="50">8434 9550 9316,'-7'0'3550,"1"0"-3550,17 0 0,-8 0 0,8 0 0</inkml:trace>
  <inkml:trace contextRef="#ctx0" brushRef="#br0" timeOffset="51">8855 9537 7984,'-1'-6'3978,"-3"1"0,1 5-4074,-5 5 1,-1-3-1,-3 7 1,-2 2-1,-1 2 1,-3 5-1,0 0 1,-1 1-2486,0 1 2581,4 0 0,-3 5 0,5 0 0</inkml:trace>
  <inkml:trace contextRef="#ctx0" brushRef="#br0" timeOffset="52">9562 9190 7928,'7'-23'0,"-3"2"0,-2 5 0,-2 2 994,0-4 0,4 8 0,0-2 0,-1 1-684,-2 0 1,-1 9 0,0 8 0,0 9 0,0 8 0,0 8-1,0 3 1,0 6 0,0 3-227,0 4 1,0 0-1,-1-3 1,-2-6 0,-3-5-1,-1-2 1,-2-4 0,-2-2-1,-2-3-459,1-1 0,1-6 0,1 0 0,2-4 0,-2-4 291,-1-2 0,5-2 1,1-7-1,4-4 0,2-5 1,2-2-1,3-1 85,1 1 0,1-9 0,4-1 0,1-2 0,-1-4 0,2-3 0,1-6 0,3-5-134,1-4 0,2-3 0,4 0 0,-1 3 0,1 4 0,0 8 0,0 4 0,0 6 0,-2 5 101,-2 6 0,1 6 0,-6 3 1,-1 2-1,-1 2 0,0 2 1,1 1 89,2 0 1,-1 1 0,-5 5 0,-1 5 0,-3 4 0,-2 1 0,-2 2 0,-2 3-235,-1 2 1,0-2 0,-1-2-1,-3 1 1,-4-3 0,-3 1 0,-2-1-1,1-1 207,-1 1 0,0 0 0,-4-5 0,-2 0 0,-2-1 0,1-1 0,-4-2 0,-2 1 565,-3-3 1,1 4-669,8-6 1,-2 4-1,5-2-858,2 1-1088,7-4 2018,2 2 0,17-10 0,3-2 0</inkml:trace>
  <inkml:trace contextRef="#ctx0" brushRef="#br0" timeOffset="53">9959 9599 8026,'0'-8'419,"0"0"1,0 4-1,1-3 1,2 0 112,1 0 1,0 6 0,-4 1-1,0 7 1,0 4 0,0 2-1,0 4-108,0 4 1,0 2 0,-1 0-443,-3-2 1,1 3 0,-4-5 0,0 2 0,1-2-441,-4-1 1,3-2-1,0-6 378,2-6 0,6-9 0,7-13 0,2 0 0,0-2 0,-2 2 1,3-1 3,4 0 1,-1-2 0,2-2 0,-1 1 0,1 1 0,0 0 0,1 2 0,-1 4 0,1 4 134,-2 3 1,-1 5 0,-2-1-1,1 2 1,-2 4 0,-2 2-40,-1 4 0,-5 7 1,1 3-1,-2 2 1,-2 2-1,0 1 1,0 2-1,0 0-490,0-1 0,4-3 1,0-2-1,0-1 0,2-3 1,2-2 469,3-5 0,7 3 0,1-4 0</inkml:trace>
  <inkml:trace contextRef="#ctx0" brushRef="#br0" timeOffset="54">11919 9550 9822,'-2'-8'7464,"0"2"-7464,-3 5 0,-4-2 0,2 8 0</inkml:trace>
  <inkml:trace contextRef="#ctx0" brushRef="#br0" timeOffset="55">13655 8756 8010,'5'-19'338,"-3"1"1,2 5-1,-3 1 1,-2 0-1,-3 2 1,-3 7 0,-1 12-1,-1 8 1,1 8-1,0 4 1,0 4-1,-1 3 1149,2 1 0,-2 0 0,3-1-1404,-1-3 1,3 6 0,-3-5 0,2 1 0,2 1 0,2-2 0,2 1-165,3-2 1,3-10 0,7 1 0,2-5 0,4-4 0,2-1 0,0-3-1,3-3 1,-1-2-182,4-1 1,0-4 0,-4 4 0,3-4 0,0-1 0,2 0 0,0 0 0,0 0 261,0 0 0,5 0 0,-2 0 0</inkml:trace>
  <inkml:trace contextRef="#ctx0" brushRef="#br0" timeOffset="56">14151 9327 10826,'6'-7'777,"0"0"0,7 4 0,-1-1 0,1 0 1,-1 0-593,0-1 1,2 1-1,1 3 1,2-2 0,0-2-1,-1-1 1,1-1 0,-2 0-1,0-1 1,0 0-1,2 0-846,-2-2 0,-6 3 1,-2-1-1,0-2 0,-3 1 721,-2 0 1,-6 4-1,-12 6 1,-2 3 0,-1 5-1,-1 2 1,0 2 0,2 4 1,0 4 0,6-2 0,-2 1 0,6 3 1,2 0-1,4 2 0,0 0 0,2-2-235,0-2 0,10-3 0,2-6 0,4 0 0,1-1 0,3-2 0,0-4 0,1-1 0,1 0-317,2-1 0,2-1 0,1-4 1,4-1-1,0-2 0,2-2 0,0-3 490,0-1 0,1-7 0,3-1 0</inkml:trace>
  <inkml:trace contextRef="#ctx0" brushRef="#br0" timeOffset="57">15007 8930 8010,'0'-25'426,"0"1"1,-2 2 0,0 3 0,-4 1 0,-1 3 66,-2 1 0,2 7 0,0 5 1,1 6-1,2 8 0,0 7 1,0 6-1,1 3 0,2 2 1067,1 2 1,1 1-1816,3 4 1,-2 11 0,2 5 0,-3 5 0,-1-1 0,0 0-1874,0-6 0,-4-12 1535,0-2 1,-6-12 0,3-2-1,-1-4 1,0-5 592,-2-4 0,-1 1 0,-1-4 0</inkml:trace>
  <inkml:trace contextRef="#ctx0" brushRef="#br0" timeOffset="58">14759 9203 8308,'-2'-24'396,"-2"3"1,3-1 0,-3 6 0,4 1 0,4 2 0,4 4 0,5 2 779,3 1 0,1 2 0,6 4-1503,3 0 1,3 0-1,0 0 1,4 1 0,6 2 326,6 1 0,1 6 0,9-3 0</inkml:trace>
  <inkml:trace contextRef="#ctx0" brushRef="#br0" timeOffset="59">15652 9265 8203,'1'-16'1196,"3"4"0,-2-3 0,2 9-156,-3 4 1,-1 4 0,0 13-595,0 2 0,0 4 0,0-3 0,0 0 0,0 1 1,2-1-376,2 0 0,-2-2 0,7-5 0,0-1 0,2-3 0,2-2 1,-1-2-1,1-2 0,0-1-253,4 0 0,-2-4 1,4-1-1,-1-2 1,-3-1-1,-1-1 1,-1 2-1,-1 1 0,0 0-223,1 1 1,-1 0 0,-1 7 0,-1 2 0,-2 4-1,0 3 126,-1 2 0,4 3 0,-4 1 0,1-2 0,1-1 0,-1-2 0,0 0 193,1 1 0,-3-1 1,0-1-1,-10-3 252,-11-3 1,-7 0-1,-3-1 1,0-1-1,0 0 1,0 0 0,2 1-1,2-2-166,5 0 0,2-2 0,2 0 0</inkml:trace>
  <inkml:trace contextRef="#ctx0" brushRef="#br0" timeOffset="60">17425 9041 7919,'11'-22'166,"-2"-3"1,-4-1-1,-1 0 1,0 0 0,-2-2-1,-4 1 326,-2 3 0,-5 1 0,-1 6 0,-5 4 0,-6 3 0,-2 7 0,-2 6 0,-1 7 0,-2 6-228,-1 9 0,-2 5 0,4 7 0,5 2 1,3 4-1,5 8 0,3 9 0,7-25 1,1 1-1,0 1 0,1 1 0,0 2 1,1-1-700,0 0 1,1-1-1,-2 31-109,-2-7 1,3-5 0,-3-11 0,2-3 0,2-7 0,-1-6-1,-2-6-461,-1-6 1,-6-6 1004,2-4 0,-3 3 0,-1-4 0</inkml:trace>
  <inkml:trace contextRef="#ctx0" brushRef="#br0" timeOffset="61">16966 9500 10027,'11'-19'0,"-1"2"0,-2 2 0,1 0 0,-1-3 0,0 0 0,2 0 4935,1 3-4843,1 7 0,5-3 1,1 4-1,1 0 1,4 3-1,5 3 1,6 1-93,6 0 0,-1 0 0,4 0 0</inkml:trace>
  <inkml:trace contextRef="#ctx0" brushRef="#br0" timeOffset="62">17525 9401 7948,'-7'-6'3928,"1"6"0,6 0-3315,0 7 0,1 4 0,4 2 0,3-1 0,3-1 0,3-1 0,1-3 0,1-2 0,1-2-1015,1-2 1,-3-1-1,4-1 1,-1-2 0,-3-2-1,-1-2 1,-1-3-1,-1-1 1,-1-3-90,-3-2 1,-2 2 0,-6-4-1,0 2 1,0-1 0,-2 2-1,-2 3 1,-4 2 0,-3 3 118,-1 1 0,-5 1 1,0 2-1,2-1 1,2 1-410,0 2 0,8 6 0,6 2 781,10 0 0,1 4 0,6-4 0</inkml:trace>
  <inkml:trace contextRef="#ctx0" brushRef="#br0" timeOffset="63">17909 9376 9941,'8'11'0,"-1"-1"0,-1-2 0,-4 2 0,0 1 0,-2 1 0,0 1 1211,0-1 1,0-4 0,0 1 0,0 0 0,-2 1-981,-2-2 1,3-4-1,-3-8 1,4-4-1,4-3-349,4-2 0,3 0 0,2-3 1,0-1-1,3-1 0,0 0 0,-1 3-2221,-1 1 0,-2 7 2339,1 3 0,-1-3 0,1 0 0</inkml:trace>
  <inkml:trace contextRef="#ctx0" brushRef="#br0" timeOffset="64">18269 9413 14655,'8'13'0,"0"-1"0,0 1 803,-1-1 1,0-4-1,-3-1 1,3 0-1,2-1 1,-1-1-1053,1-2 1,2-2-1,2-1 1,-1 0-1,1-1 1,-1-2-1,0-1-111,1 1 0,-5 2 0,0 1 174,2 0 0,-3 1 0,1 3 0,2 3 0,1 1 0,1-1 15,1-1 1,-1-2-1,1-4 1,-1 0-1,0 0 1,1 0-1,-1 0 828,1 0-499,-1 0 1,0 0-1,1 0 1,-1 0 282,1 0-489,-7 0 0,5 1 0,-2 2 1,2 3-1,3 1 0,2 1 48,5-1 0,13 4 0,5-4 0</inkml:trace>
  <inkml:trace contextRef="#ctx0" brushRef="#br0" timeOffset="65">19931 8942 7981,'0'-19'476,"0"2"1,0 8 0,-2 2 0,-1 3 0,-2 4 0,-1 5 0,1 5 0,2 5-1,2 1 170,1 2 0,0 4 0,0 0 1,0 7-1,0 7 0,0 7 1,-2 5-1,-2 6 0,-5 1 1,-5-3-875,-3-5 1,1-1 0,3-9-1,1-5 1,0-6 0,1-6 0,1-3 227,2-3 0,5-2 0,-3 1 0</inkml:trace>
  <inkml:trace contextRef="#ctx0" brushRef="#br0" timeOffset="66">19720 9227 7869,'5'-8'1078,"4"1"1,2 0-1,1 2 1,2-1-684,2 4 1,4 0 0,6 2 0,3-1 0,4-2 0,4-1 0,3 0 0,3 0 0,-1-2 0,1-1 0,-2-2-1432,2-2 1,-8-2 0,0-1 0,-3-1 0,-4-3 0,-2 0 0,-3-1 0,-1 1 1003,-1 0 0,-6-2 1,2 3-1,-5 2 1,-4 1-1,-2 2 976,-1-1 1,-5 8 0,2 5 0,-6 8 0,-3 6-222,-3 2 1,-5 8 0,-3 1 0,-1 9 0,-3 9 0,-2 6 0,-1 2 0,2 0-624,2-1 0,3-10 0,7-4 0,3-5 0,4-4 0,3-5 0,1-6-404,0-2 0,5-7 0,3-3 0,3-3 1,2-1-1,-1-1 0,2-3 0,1-4-220,2-3 1,3-2 0,-2 1 0,0-1 0,0 1 0,-1 0 0,-1 1 259,1 2 1,-1 4 0,-3 5 0,-1 0 0,-1 1 0,-1 3 0,-2 5 0,0 2 264,-1 1 0,4 0 1,-3-1-1,3-1 1,3-3-1,1 0 1,2-2-1,0 1 1,-1-3 161,1-2 0,0-1-121,0 0 0,-3 0 0,2 0 0,-3-1 0,-4-2 0,0-3 306,0-1 0,-3-1-194,-2-4 0,-3 4 1,-1-1-1,-1 0 0,-3-1 351,-4 2 0,-3 2-486,-2 6 1,-3 2-1,-1 2 1,2 4 0,1 3-1,3 1 1,3 2-148,4 3 1,2-4 0,5 5 0,4-1 0,7-1 0,5 0 0,7-4 127,6-4 0,4 3 0,1-4 0</inkml:trace>
  <inkml:trace contextRef="#ctx0" brushRef="#br0" timeOffset="67">21605 9314 9786,'11'2'0,"-3"2"0,-4 4 661,-2 3 0,-2 3 0,0 1 1,0 3-1,-2 0 0,-2 0 1,-4-3-1,-2-1-526,2-2 0,-3 0 1,4 1-1,-1-2 1,1-2-576,1 0 1,2-8 0,6-1-1,2-7 1,4-4 358,3-1 0,3-5 1,1-1-1,3 0 0,0-1 1,1 0-1,-1-2 0,1 1 1,-1 0 0,0 2 0,1 6 1,-5 5-1,-3 1 1,-1 5 279,-3 4 1,-2 5 0,-5 7 0,0 3 0,0 2-1,-1 0 1,-3 1 0,-3 0-488,0 1 1,0-3 0,4 0 0,-1-1 0,0-1 0,0-1 0,0 1-958,1-2 0,3-6 0,4-2 1244,4-1 0,4-2 0,0-4 0</inkml:trace>
  <inkml:trace contextRef="#ctx0" brushRef="#br0" timeOffset="68">21989 9401 9040,'-11'-6'3522,"3"6"-3139,4 7 1,3 4 0,1 2 0,0-1 0,0 1-1,1-1 1,3-1 0,4-1 0,3-2-674,2 2 0,1-5 0,1-1 0,1-2 1,-1-2-1,-1 0 0,-1 0 0,-1-2-47,0-2 0,1 1 0,-1-5 0,-1-2 0,-1 1 0,-3-1 1396,-2 2 0,-1 6-1138,-4 2 0,0 6 0,0 6 0,0 1 0,0-1-399,0 1 0,0-1 478,0 0 0,6-5 0,1-1 0</inkml:trace>
  <inkml:trace contextRef="#ctx0" brushRef="#br0" timeOffset="69">22337 9463 9258,'1'-7'1788,"3"3"1,-1 3 0,5 1-1596,2 0 1,-3 0 0,1 0-1,2 0 1,1 0-558,1 0 1,0 0 0,1 0 254,-1 0 1,-5 1-1,-3 3 1,-2 4-1,-2 3 1,0 2-54,0-1 1,5-1 0,3-3 0,3-3 0,2-4 146,-1-1 1,1 0-1,-1 0 1,-1-1-1,-1-2 1,-2-1-1,0 0 1,1-1 374,-1 1 0,-4 0 0,3 3 0,0-2 0,0-1-111,2 1 1,-2 3 0,0 4-1,0 3 1,-2 1 0,2-1-598,0-1 0,0 4 0,3-4 1,-2 3-1,2-2 0,1-1 1,1 0-1,0 1-1167,1 0 0,-5-4 1515,0 1 0,6 3 0,6-1 0</inkml:trace>
  <inkml:trace contextRef="#ctx0" brushRef="#br0" timeOffset="70">23254 8880 8335,'0'-19'788,"0"2"0,5 10 0,0 7 0,1 9 0,0 6 1177,1 5 1,-4 9 0,1 4-1898,-2 3 1,-2 3 0,0 2 0,-2 5 0,-2 1 0,-4-1 0,-5-3-1,-2-3-598,-1-4 0,-1-9 1,3 0-1,-1-7 1,-1-3-1,1-6-153,1-6 1,7-5 0,4-2 0,7-4 0,7-1-1,6-2 1,2-4 561,3-3 0,2 2 346,0-3 0,0 4 0,-2 0 0,-3 2 1,0 1 324,1 2 0,-5 5-408,1-1 0,-3 4 0,-5 4 0,-4 5 1,-2 2-1,-2 1 244,0 1-411,-6-1 1,-1 5 0,-5-2 0,-1-3 0,0-2 0,-3-2 0,0 0-56,1 1 1,-3-5 0,1 3 0,1-2 0,-1-2 0,-1-2 0,-1-1 0,-2 0-138,2 0-549,1 0 1,6 0-1,-1 0 766,1 0 0,11 0 0,2 0 0</inkml:trace>
  <inkml:trace contextRef="#ctx0" brushRef="#br0" timeOffset="71">23465 9413 8292,'9'0'520,"-1"-1"1,1-2 0,2-1-177,2 1 1,1 2 0,1 1 0,3 0 0,1 0 0,2 0-1,-1 0 1,1 0 0,0 0 0,-1-1 0,0-2 155,-2-1 0,-2-2 1,-4 3-1,0-2 1,-3-1-1,-2 0 1,-1-1-625,-4-3 0,0 3 0,-4 0 0,-2 2 0,-5 2 1,-5 2-1,-4 1 154,-1 0 1,-2 1-1,-4 3 1,0 4-1,0 3 1,2 2-1,2-1 1,5 1-269,2-1 0,3 0 0,3 1 0,4-1 0,4-1 0,2-1 106,3-2 1,6-5 0,0 1 0,5-3-1,2-1 1,1 0 0,1 0 0,2 0 181,1 0 1,2 0-40,0 0 1,-1-1 0,1-2 0,0-2 0,0-2 0,0-3 86,0-1 1,-1-1 134,1-1 0,0 1 1,0 0-1,0-1 1,-2 1-1,-2 1 1358,-5 2-1128,-2-2 0,-2 10 0,-1-2 0,-2 6-445,-5 5 0,-3 3 0,-1 2 0,0 1 0,-1 1 0,-2 1 0,-1-1-345,1-1 1,-2 3 0,0-1 0,1-1 0,0-1 0,0-1-1290,1-1 1,2-4 0,0-1 1615,-4-1 0,-1 3 0,-7-2 0</inkml:trace>
  <inkml:trace contextRef="#ctx0" brushRef="#br0" timeOffset="72">4390 11088 9033,'-1'-6'776,"-2"6"0,-2 6 1,-1 2-1,-1 0 1,2 2-512,-1 1 0,1 1 1,2 1-1,-1-1 0,1 2 1,2 4-1,1 5 1,-2 6-1,0 3 0,-2 4 1,1 2-187,1 4-123,2 4 1,0-10 0,0 3 0,-1-2 0,-2-4 0,-1-3-1,1-5 1,1-3-86,-2 0 1,2-2 161,-2 0 0,-2 0 0,2 0 1,0-2-1,0-1 0,-1-1 92,-2-1 1,3-1-143,-5-1 1,7-1 0,-4-1-1,2-1 1,-2-2-872,-1 2 548,5-5 0,-5 1 0,3-8 27,-5-2 1,4 1 221,1-5 1,2 0 0,1-5-1,-2 1 1,-1 0 0,1-1 0,2 1-1,1-1 6,0 1 1,0-2-1,1-1 1,2-1-1,3 0 1,1 1-1,1 0 43,-1-1 1,6-1-1,-2 5 1,2-1-1,2 1 1,-1-1-1,0 1 1,-2 1-17,0 3 0,-3-3 0,-1 4 0,2-1 0,1-1 1,2 1-1,3 0 0,0-1 0,1 0 47,1-2 0,-3 0 1,4 1-1,0 2 1,-1 0-1,0-1 1,-3 2 237,-1 2 1,-2 1 0,-1 5 0,-2 3-116,-5 5 0,-3 2 0,-1 1 0,0 0-96,0 1 0,0-5 0,-1-1 1,-2 0-1,-2-2 0,-1 2 1,-1-1-1,0 1 32,-2 0 1,0-3 0,-2 3-1,-2-1 1,-3 0 0,0-1-1,-1 0 1,1-1-90,-2 0 1,3 4 0,-5-2 0,3-1-1,1 1 1,3-2 147,0 1 1,5-3 0,1 3 70,2 1 0,0-4 0,5 7 1,2 0-1,2 2 0,6 2 1,3-1-1,5 1 187,2-1 1,0 5-422,5-1 1,-2 1 0,0-4 0,-4 1-1,-1 0 1,-3-3-177,-1 0 1,-6-4 251,0 1 1,-1-4-1,3 3 428,-2-1-754,-5-2 1,2-3-839,-5 3 1144,0 3 0,0 0 0,0-1 0</inkml:trace>
  <inkml:trace contextRef="#ctx0" brushRef="#br0" timeOffset="73">5259 11646 8779,'6'-6'561,"6"5"0,-4-3 0,3 2 0,1 2 0,1 0 0,0-1 1,4-2-221,4-1 0,2 0 0,3 4 0,3 0 1,3-1-1,0-2 0,-2-1 0,-3 1 1,0 2-552,-4 1 1,-2-2 0,-1-1 0,-3-1 0,-3 2-1323,-2 0 0,-6 2 235,-6 0 0,-6 0-666,-6 0 1963,5 0 0,-4 0 0,4 0 0</inkml:trace>
  <inkml:trace contextRef="#ctx0" brushRef="#br0" timeOffset="74">5296 11869 8099,'12'-4'636,"1"0"0,-1 0 0,2 0 1,2-1-1,5 1 363,2-1 0,4 3-914,2-2 0,-2-1 1,5 1-1,-2-1 0,-4 1 1,-2 0-1,-5 1-346,-1 2 0,-2 0 0,-3-2 0,-1-1-2068,1 1 2329,-6 2 0,-2 6 0,-5 2 0</inkml:trace>
  <inkml:trace contextRef="#ctx0" brushRef="#br0" timeOffset="75">6449 11658 7876,'0'-8'638,"0"2"1,2 5-1,0 7 1,2 3 416,-1 4 1,3 6 0,-2 6 0,0 8-939,2 7 0,-5 4 1,3 5-1,-4 1 0,-3-2 1,-2-2-1,-2-6 1,-1-6-394,1-5 0,-4-7 1,4-3-1,-1-2-79,-1-6 0,7-5 0,-3-11 230,4-3 0,1-4 1,0-5-1,0-5 1,1-5-1,2-8 1,3-5-99,1-5 0,2-9 1,6-4-1,3-3 0,0-1 1,1-1-1,1-2 0,-9 31 1,1-1 112,2-1 0,0-1 0,8-27 0,-10 30 0,1 1 0,9-20 0,-3 10 0,-1 11 0,-3 9 0,-1 6 278,-3 4 0,-2 4 0,4 2 1,-1 3-1,1 6 0,-1 4 1,0 6-105,1 0 0,-5 6 1,-1 1-1,-1 2 0,-4 1 1,0 3-1,-2 2 0,0 1-84,0-2 0,0-1 1,-2 0-1,-2-1 1,-4 1-1,-3-1 1,-2-4-1,1-3-85,0-3 0,-5-2 0,-1 0 0,-1-1 1,-2-1-1,2-3 0,2-2-2199,4-2 2304,0-1 0,1-2 0,-1 0 0</inkml:trace>
  <inkml:trace contextRef="#ctx0" brushRef="#br0" timeOffset="76">6809 11832 8848,'0'-4'1237,"0"6"0,0 11 1,0 5-1,0 5-1072,0 5 1,0-1 0,0 5 0,-1 0 0,-2-2 0,-1 0 0,-1-2 0,1-2 0,0-2 0,1-4-576,2-3 0,1-8-2161,0 0 2571,0-7 0,6 4 0,0-6 0</inkml:trace>
  <inkml:trace contextRef="#ctx0" brushRef="#br0" timeOffset="77">7193 11956 9351,'0'-13'7737,"0"1"-8890,0 11 1,2-3-1,2 8 1153,4-3 0,9-1 0,2 0 0</inkml:trace>
  <inkml:trace contextRef="#ctx0" brushRef="#br0" timeOffset="78">7677 11509 8434,'0'-4'1071,"0"7"1,0 8 0,0 4-505,0 3 0,0 3 0,0 6 0,0 4 1,0 2-1,0 5 0,-1 6-558,-3 5 0,-3 4 0,-6-2 0,1-5 0,-1-9 0,1-5 0,1-6 0,1-4-211,2-5 1,4-5-1,-3-5 1,2-7-1,2-7 127,1-4 1,2-7-44,0-3 0,6-2 0,2-3 0,3-3 0,3-4 0,1-3 0,3-1-1058,1-1 997,2-4 1,0 2 0,-2-6-1,0-1 1,1-2 0,0-4-1,0 0 163,-4 0 1,-2 5-1,-2 5 1,1 8-1,-1 3 1,0 6-1,1 4 1,1 5 707,2 3 0,-2 6 0,3 1-442,-4 2 1,0 1-64,-1 4 1,1 0-1,-1 2-117,0 7 1,-5 0-1,-3 12 1,-2 2-1,-4 5 1,-2 5-79,-4 3 0,-9 5-71,-3 0 1,-4 1 0,0-5-1,-1-1 1,0-3 0,0-6-1,2-3 1,2-5 0,4-1-565,4-3 565,0-1-2430,1-2 1303,5 1 1205,1-6 0,6 4 0,0-4 0</inkml:trace>
  <inkml:trace contextRef="#ctx0" brushRef="#br0" timeOffset="79">7938 11857 7835,'-7'-2'1497,"2"-2"0,10 1 0,4-4 0,5 1-1271,3-1 0,0 4 0,-1-1 0,0 2 1,1 2-1,-1 0-226,1 0 0,-2 2 1,-7 2-1,-4 4 1,-2 3-1,-2 2 1,0-1-83,0 0 1,-6 5 0,-2 1 0,-3 1 0,-1 2 0,-2 0 0,0-2 0,0-1 0,3-3 0,2-1 25,2-2 0,-3 0 0,7 0 0,5-4-292,4-4 0,7-3 1,3-2-1,4-3 0,0-4 1,1-4-1,1 0 348,2 0 0,0-6 0,1-2 0</inkml:trace>
  <inkml:trace contextRef="#ctx0" brushRef="#br0" timeOffset="80">8421 11881 8499,'0'-6'1630,"0"0"0,2 6 1,0 1-1,4 2-3583,1 1 1953,-5 0 0,10-4 0,-6 0 0</inkml:trace>
  <inkml:trace contextRef="#ctx0" brushRef="#br0" timeOffset="81">8607 11881 14209,'13'0'-513,"-1"0"0,0 0 1</inkml:trace>
  <inkml:trace contextRef="#ctx0" brushRef="#br0" timeOffset="82">8868 11894 12136,'1'-7'-1001,"3"3"1001,-2 2 0,3 2 0,-5 0 0</inkml:trace>
  <inkml:trace contextRef="#ctx0" brushRef="#br0" timeOffset="83">9190 11919 9299,'-7'-13'6645,"2"6"-6645,10 2 0,-3 5 0,3 0 0</inkml:trace>
  <inkml:trace contextRef="#ctx0" brushRef="#br0" timeOffset="84">9599 11348 7856,'0'-19'386,"0"2"0,0 4 1,0 0 692,0 1 0,0 8 1,0 9-1,0 14 1,0 13-1,0 7-835,0 2 1,0 7 0,-1-1 0,-2 4 0,-2 0 0,-2 1 0,-1-2-1,-1-2 1,1-4 0,-2-2-708,-1-6 1,3-5-276,0-6 1,5-6 0,-2-2 0,-1-5 642,-2-3 0,2-9 0,2-9 0,1-3 0,1-5 0,-2-3 0,1-4 0,1-2 0,2-1-3,0-2 0,2-6 0,1 2 0,2-4 0,2-3 1,4-4-1,3-6 0,2-8-60,-1-5 1,5-2-1,-1 7 1,2 6-1,-1 6 1,2 9-1,2 8 1,2 7 264,3 6 0,-7 7 1,3 5-1,-3 3 0,-3 1 1,-2 1-1,-4 3 1,0 6 18,-1 5 0,-3 0 1,-3 6-1,0 1 1,-3 3-1,-2 2 1,-2 2-1,-3-1 0,-5-2-203,-2-1 1,-7 0 0,-4 0-1,-5-1 1,-6 1 0,-2-1-1,-1-4 1,2-3-97,-1-3 1,4-2 0,10 0 0,5-1 0,2-1 172,1-2 0,7 1 0,0 3 0</inkml:trace>
  <inkml:trace contextRef="#ctx0" brushRef="#br0" timeOffset="85">9909 11857 17873,'0'12'0,"0"0"294,0 1 1,-4 5 0,0 2 0,0 4 0,-1-1 0,-2-1 0,-2-2 0,3-2-903,0-3 0,-2-2 0,4 0 243,1-1 0,3-9 0,4-4 1,4-6-1,3-6 0,2-3 0,0-3 1,3-4 314,0 0 0,2-2 0,-3 0 1,3 1-1,0-1 0,0 1 1,-3 4-1,-1 3 0,-2 5-48,1 4 0,-1-2 0,1 7 0,-2 6 0,-3 7 0,-4 6 0,-3 3-677,-1 3 620,0 2 1,0 1 0,0-1 0,-1 1 0,-2 0 0,-1-2-3159,1-2 3313,2-3 0,6 0 0,2 1 0</inkml:trace>
  <inkml:trace contextRef="#ctx0" brushRef="#br0" timeOffset="86">11323 11782 8387,'-7'2'785,"5"0"1,4 2-1,8-1 1,4-1-1,4-1-308,1 3 1,2-2 0,4 2 0,1-3-1,1-1 1,4 0 0,0 0 0,4 0-805,1 0 1,2 0 0,1-1-1,-1-2 1,0-3 0,-1-1 0,-1-1-1,-3 0 1,-3 1-1815,-1 2 1,-6-4 2140,-6 5 0,-3-5 0,-2 2 0</inkml:trace>
  <inkml:trace contextRef="#ctx0" brushRef="#br0" timeOffset="87">11633 11633 15113,'0'13'681,"2"1"1,1 2 0,1 6-1,-2 6 1,-2 5 250,-4 3 0,2 1-1220,-7 0 0,7-1 0,-3-3 0,4-4 0,1-4 1,0-3-567,0-2 1,1-4 0,4-1 0,3-4 0,4-4-1,3-2 854,2-2 0,5-2 0,-3-1 0</inkml:trace>
  <inkml:trace contextRef="#ctx0" brushRef="#br0" timeOffset="88">12663 11633 8942,'8'-4'355,"0"0"0,-1-6 1,3 4-1,-2-3 0,0 1 1,1-2-1,-1-1 1,2-1-1,1-2 0,0-1-268,-3-1 1,3-7-1,-3 3 1,3-5 0,0-3-1,-1-1 1,-3 2 177,-2 1 0,4-3 0,-5 1 0,0 5 0,0 5 0,0 4 3180,-1 2-3426,-2 5 0,-1 8 0,0 10 0,0 6 1,0 3-1,0 5 146,0 3 0,-4 6-77,0-1 0,-4 3 1,4 0-1,-1-2 1,1-2-1,0-2 1,0-2 104,-1-2-178,3-7 1,-3 4-1,3-7 1,-1 1-1,-1-1 1,2 1-1,-1-2-365,-1-1 1,2-2 0,-2 0 0,3 1 0,-1-2 0,0-2-1,-2 0-3672,1 0 2719,1-3 0,4-1 1303,2-5 0,3-5 0,5-2 0</inkml:trace>
  <inkml:trace contextRef="#ctx0" brushRef="#br0" timeOffset="89">12626 11869 8252,'-6'0'3470,"6"0"0,6 0-3196,6 0 1,0 0-1,2 0 1,1 0-1,3 0 1,0 0-1,1 0 1,1 1-204,2 4 1,1-4 0,2 3 0,0-1 0,0 0 0,-1 1 0,1-2 0,0 0 0,0-2 0,0 0-1061,-1 0 1,-4 0-666,-4 0 1,-2 0 69,-2 0-147,-5 0 1731,-1 0 0,-6 0 0</inkml:trace>
  <inkml:trace contextRef="#ctx0" brushRef="#br0" timeOffset="90">4452 12452 7852,'0'-8'1017,"-1"-1"640,-3 0 0,3 2 1,-4 1-1,4 5-1425,1 7 0,0 13 1,0 7-1,0 4 1,0 6-1,0 3 1,-1 3-1,-3 1 1,-5 0-1,-2-2-445,-1 2 0,-1-3 0,0 4 0,-3-3 0,0-5 1,1-4-1,1-3 0,3-2 0,1-3-640,2-6 0,4-5 1,-3 0 990,2-1 0,2-10 0,6-8 1,2-8-1,2-6 0,3-5 0,1-4 1,1-4-1,2-3-323,2-1 0,-1 5 0,5 3 0,-1 3 0,-1 3 0,0 2 0,-3 4 6,-1 4 0,2 6 0,1 3 0,-2 2 0,-1 2 0,-2 0 0,1 0 0,0 0 200,4 0 0,-7 0 0,2 0 1,-1 2-1,-1 2-32,-2 4 0,-3-1 1,-5 1-1,-1 0 0,-3 1 1,-4-2-1,-5-1 0,-2 1 71,-1 3 0,-5 0 1,3-1-1,-1 0 1,-3 0-1,0 1 1,1-1-1,4-2 62,4-1 0,4 2 0,2-2 0,2 1 0,2 2 0,2 2 0,4 2 39,5-1 0,0 5 0,10-1 0,0-1 0,1 0 0,2 1 0,-2 0 0,1-2 0,-3-3-425,1-3 0,-1-1 0,-5 3 0,1-3 0,-1-2 264,0-2 0,1-2 0,-1-1 0</inkml:trace>
  <inkml:trace contextRef="#ctx0" brushRef="#br0" timeOffset="91">5494 12626 9026,'11'-17'0,"-2"1"0,-4 2 0,-1 3 0,0 2 0,-1 0 0,-2-2 847,-1-2 1,-1 2-1,-2 4 1,-2 9-1,-2 9 1,-3 10-607,-1 6 1,0 2 0,2 7 0,0 4 0,0 4 0,-2 6-1,0 2 1,1 0 0,3-2-426,2-5 0,0-3 1,4-8-1,-2-4 1,-1-3-1,1-8 1,2-4-1,2-4-629,4-3 0,1 2 0,7-6 649,-1-1 0,5-6 1,1-4-1,1-2 1,3-5-1,1-1-27,2-3 1,0-2 0,0-4 0,-2-1 0,-2 0 0,-5 0 0,-2 2 0,-1 4 299,-1 6 1,-5 3 0,-3 12 0,-3 6 0,-1 7 14,0 5 0,-4 4 0,-1 5 0,-2-1 1,-1-2-1,1-3 0,3 0 0,1-4-396,-1-1 1,2-2 0,-2-3 0,4-2 0,4-3 0,5-4 0,2-3 271,1-1 0,6 0 0,1 0 0</inkml:trace>
  <inkml:trace contextRef="#ctx0" brushRef="#br0" timeOffset="92">6028 13072 9705,'-2'-11'646,"-2"3"1,-3 2 0,-7 6 0,-1 0 0,-1 2 0,1 0 0,1 4 0,1 1 0,1 1-496,0-1 0,5 4 0,5-4 0,9 0-635,10-3 1,5-3 0,3-2 0,-1-2-1,1-2 1,0-2 0,-2-2 0,-1 1-230,-1 0 880,-6 5 0,2-1 0,-9 8 0,-5 4 199,-6 3 1,-2 2-240,-4-1 1,-2 1-1,4-1 1,0 0-1,3 1 637,3-1-675,1-5 1,1 3 0,3-6 0,6-1-1,4-3 1,4-3 0,1-3 34,3 0 1,2-3 0,-1-3-1,-1-1 1,-1 1 0,1 1-1,0 1 57,-2 2 0,3 1-151,-7-1 1,1 1 0,-5 4-1,0-1 1,1 1 0,-1 2-1,-1 2 1,-1 4 0,-2 3-301,2 3 1,-3 1-1,0 1 1,-2-1-1,-2 0 1,-2 1-1,-1-1 1,0 1-1,-1-2-1158,-3-3 1,-5 3 958,-7-3 1,-3-1 0,-6 0 0,0-1 468,0-4 0,-5 5 0,-2 0 0</inkml:trace>
  <inkml:trace contextRef="#ctx0" brushRef="#br0" timeOffset="93">7590 12700 7853,'9'-18'0,"-1"-3"0,-5 4 712,8-1 1,-9 5 830,7 1 341,-7-1-1028,4 6-591,-6 2 1,0 12-41,0 5 1,-2 8 92,-2 9-106,3-3 105,-10 10 1,3 1-58,-9 8 0,2 8-355,-6 0 1,6 0 127,-1-8 1,2-2-352,1-6 142,7-5 0,-4-3 0,6-9 1,1-3-1,3-5 0,6-3-722,6-5 794,0-3 0,12-1 0,-2-1 1,4-3-1,4-5 0,1-3 0,0-3-760,1-2 724,1-5-139,-1 8 1,2-4 165,-5 6 1,-1 1 247,-8 3 0,-2 2-311,-5 6 182,-1 0 25,-5 6 1,-2 2 0,-5 7 0,0 3 0,-1 0 0,-3 0 33,-4-3 1,-3 3-1,-3-1 17,-3-2 0,4-3 0,-5-2 0,1-2 0,1 0 1,-1-1-48,-1-3 0,4 2 0,-2-2 0,2-1 0,2-2 188,-1-1 1,2-1-80,3-3 0,2-3 1,8-6-1,2 1 0,6-1 1,5 1-1,5-2 0,4-1-253,1-1 1,1 0 0,3 7 0,2 2-1,3 0-676,-1 0 1,-2 4 488,2-1 0,-2 3-76,-6 1 12,-1 0-641,-10 0 1001,3 0 0,-16 0 0,5 0 0</inkml:trace>
  <inkml:trace contextRef="#ctx0" brushRef="#br0" timeOffset="94">7528 12836 9139,'6'-8'0,"2"1"809,3 2 0,8-5 0,6 3 0,7-1 0,5 1 1,3 2-701,1 2 0,5-3 0,-5 2 0,-1 1 0,0 2 0,-1 1 0,1 0 0,0-1-109,4-4 0,8-1 0,5-7 0</inkml:trace>
  <inkml:trace contextRef="#ctx0" brushRef="#br0" timeOffset="95">9203 12700 7902,'12'-12'3359,"-5"5"-920,-2 1-1155,-5 1-540,0 3-419,-5 13-54,3 4-158,-9 16 1,0-1 103,-5 3 0,-6 9-119,1 3 0,2 3 119,-2 2 0,5-7 135,-5-6-910,6 0 0,-3-12 1,7 0-1,1-7 247,2-5 1,5-3 0,0-5 0,8-6 0,7-4 0,7-6 0,5-3 83,1-3 1,5-5 0,4 1 0,5-2 0,2-2 0,-2 2 0,-5 2 0,-3 5 231,-1 2 0,-9 7 0,-1 3 0,-5 2 0,-4 4 0,-2 2 0,-5 4 1,-3 5 83,-1 3 1,-5 3 0,-4 5-1,-2-2 1,-2-1 0,-4-1 0,-4 0-1,-3-3-169,-5 1 1,2-4-1,-3 1 1,1-4-1,0-2 1,3-1 0,3 0-1,3-1-985,2-1 1,2-2 0,4-4 1064,-1 0 0,17-6 0,5-1 0</inkml:trace>
  <inkml:trace contextRef="#ctx0" brushRef="#br0" timeOffset="96">9513 13097 7902,'8'7'775,"0"-3"1,2-3 0,1-1 1557,1 0 1,1 0-2258,-1 0 1,0 0 0,1 0 0,1 0 0,1 0 0,3-1 0,0-2 0,1-2 0,-1-2-122,0-3 0,-2-1 0,-3 0 1,-2 1-1,-2 4 0,-2-1 0,-3 1-657,-5 1 0,-10 0 823,-10 5 0,-4 6 0,-2 2 1,-2 5-1,1 2 0,4 1 149,3-1 0,3-1-451,6-1 0,5-1 0,3 0 0,2 1 1,4-2-1,3-1 0,8-4 0,7 0 181,8-3 0,3-2 0,7-1 0</inkml:trace>
  <inkml:trace contextRef="#ctx0" brushRef="#br0" timeOffset="97">10852 13134 7875,'8'-12'995,"1"-1"0,-7 5 0,2 2 1,-2 6-1,-2 10-632,0 8 0,-2 10 0,-2 3 0,-5 5 0,-6 7 0,-6 4 0,-4 5 51,-4 6 0,3-6-767,-3 6 0,3-12 0,1-8 0,2-6 0,2-6 0,4-7-240,4-3 0,0-10 275,1-1 246,5-4 0,1-4 0,6-4 0,2-6 0,2-7 0,4-6 205,3-6 0,7-1-49,3-4 0,6-3-31,2-9 1,6-1-259,-2 0 0,4 3 12,4-2 1,-2-4-733,-18 23 1,-1-2 935,0 1 0,-1 0-51,13-25 0,-2 8 105,-5 11 1,-6 5 187,-2 7 1,-4 7-215,0 6 0,-1 1 175,1 7 1,-5-1 0,0 8-115,2 5 1,-5-2-1,-1 9-532,-2 0 1220,-2 6 1,0-6-1026,0 6 0,0-1 81,0 5 1,-6 0 0,-3 0 0,-5 0-96,-3-1 0,-5-3 58,2 0 1,-4-6-309,-1 2 1,0-4 157,1 0 0,0-2-656,4-3 0,2 2 999,5-6 0,1 0 0,-1-4 0</inkml:trace>
  <inkml:trace contextRef="#ctx0" brushRef="#br0" timeOffset="98">11361 12960 8578,'4'9'0,"0"-1"0,-1 2 0,-2 1 0,-1 1 0,-1 0 633,-4 1 1,0 3 0,-5 2 0,2 0 0,0 0 0,-1-4 0,3-3 0,-1-3 0,0 0-588,-3-1 1,3-1-1,0-7 1,2-4 0,2-3 33,2-3 1,2-1-1,3-2 1,5-3-1,3-3 1,3-4-1,3-2 1,1-1-90,3-2 1,2 0-1,-1 5 1,-2 4-1,-3 3 1,-2 5-1,1 3 1,-1 5-3033,2 3 3041,-4 1 0,4 5 0,-6 2 0</inkml:trace>
  <inkml:trace contextRef="#ctx0" brushRef="#br0" timeOffset="99">11770 13022 7933,'-7'2'1892,"1"1"1,1 2 0,-3 2-1615,-3 3 1,2 2 0,1 3-1,-2 2 1,1-2 0,-1-1-1,2-2 1,0 0 0,-1 1 0,2-1-1,2 1-951,2-1 0,0-4 673,-1 1 0,3-1 0,-5 4 0</inkml:trace>
  <inkml:trace contextRef="#ctx0" brushRef="#br0" timeOffset="100">11844 12787 8601,'4'-8'1751,"2"1"0,-1 0-954,1 0 1,-1 4 0,-2 0 0,1 6-6278,-1 5 5480,-2-2 0,-1 5 0,0-4 0</inkml:trace>
  <inkml:trace contextRef="#ctx0" brushRef="#br0" timeOffset="101">12018 12985 8501,'-13'13'0,"1"-1"476,0 0 1,-1-1 0,1-1 0,-1-2 0,2 2 0,2 0 0,2-1 572,1 0 1,2-5-896,4 4 1,2-1 0,2 3 0,4-4 0,3 0 0,1-3 0,1-2 0,1-2 0,1-2-251,1-1 0,1-4 0,-5 2 0,2-1 0,1-3 0,2 1-415,-2 1 0,-1 2 0,-3 7 797,-3 4 1,3 1 0,-3 7 0,3-2-421,2-3 0,-5-2 0,-1-5 0,0 2 1,0 1 31,2-1 0,2-2 1,2-1-1,-1 0 1,1 0-1,0 0 389,4 0 1,-2 0-255,6 0 0,-5 0 1,5 0-1,1 0 0,1 0 1,2 0-20,0 0 1,0 0-11,0 0 1,-5 0 0,0 0 0,-3-1 0,-1-2 0,-3-3 0,0 1 92,-1-1 0,1-3 0,-1 0 0,-1-2-67,-3-1 1,-2 4 0,-8 1 0,-2 0 0,-5 2 0,-7-1-242,-4 3 1,1 2-1,-2 1 1,-1 0-1,0 1 1,1 3 0,5 5-1,2 2 19,1 1 1,6 0 0,3 2-1,4 1 1,6 2 0,6-2-1,9-1 1,6-2-205,7 1 1,3-2-1,1-3 396,0-4 0,2 3 0,-9 0 0</inkml:trace>
  <inkml:trace contextRef="#ctx0" brushRef="#br0" timeOffset="102">13345 13233 10455,'-7'-1'8464,"3"-3"-7073,3-4 0,-4-4 1,0 1-1392,-2 3 0,-7-3 0,-5 4 0</inkml:trace>
  <inkml:trace contextRef="#ctx0" brushRef="#br0" timeOffset="103">13308 13221 13874,'-9'12'0,"3"1"0,-1-2 1061,0-3-965,-1 9 1,-2-9 0,-1 10-176,-3 0 1,3-5-572,3 4 1,-1 1 649,-3-2 0,-6 1 0,-1-5 0</inkml:trace>
  <inkml:trace contextRef="#ctx0" brushRef="#br0" timeOffset="104">14994 12440 10250,'0'-21'0,"0"0"0,0 1 0,0-1 0,0 2 0,0 1 0,-1 3 0,-3 1 554,-4 1 0,-3 2 0,-3 3 0,-3 4 0,-3 4 0,-4 5 1,-1 9-1,1 10 0,-3 9-432,-2 7 1,3 5 0,-3 7 0,3 2 0,3-1 0,1-4 0,2-2 0,2-3 0,3-1 0,2-3-963,0-2 0,2-4 283,3-1 1,-2-6 0,5 2 0,-2-3 0,-3-1 0,-1 0 556,-1 0 0,-6-1 0,-1 1 0</inkml:trace>
  <inkml:trace contextRef="#ctx0" brushRef="#br0" timeOffset="105">14474 12812 8432,'8'-6'451,"0"-2"1,0 1 0,5 0 0,-1 0 0,2 2 0,1-1-160,2 3 0,5-2 0,-2 1 0,2 1 1,2 2-1,-2 1 0,1 0 0,1-2-292,3-2 0,-2-3 0,5-5 0</inkml:trace>
  <inkml:trace contextRef="#ctx0" brushRef="#br0" timeOffset="106">15180 12725 8742,'-13'0'0,"-2"0"0,-2 1 0,0 3 674,0 5 0,1 2 1,-3 1-1,0 2 0,1 1 1,0 3-657,3 1 1,1 0 0,3 3 0,3-2 0,4-2 0,2-3-1,5-3 1,4-2 0,7-3 0,4-2 0,4-2-285,1-2 0,2-2 0,-2-3 0,-1-3 0,-2-1 1,-2 0-1,-5-4 0,-2-1 355,-2-4 1,-7 1-1,2 3 1,-2 1-1,-2-1 1,0 1-1,0 0 1,-2-1-136,-2 1 0,2-1 1,-4 2-2371,5 3 1,3 3 2415,11 5 0,5 0 0,1 0 0</inkml:trace>
  <inkml:trace contextRef="#ctx0" brushRef="#br0" timeOffset="107">15367 12774 8207,'12'0'0,"0"2"575,1 2 0,-5-1 1,-1 5-1,-2 2 1,-2 1-472,-1 1 0,-2 0 1,0 1-1,0-1 1,0 1-1,0-1 1,0 0-1,0 1 1,0-1-50,0 1 0,-2-6 950,-2-3 0,3-4 0,-4-4-625,4-5 0,1-2 0,1-3 0,4-1 0,3-3 0,3-1 0,3-3 0,2 0 0,5 0-416,2 1 0,-2 6 0,0-1 0,1 3 0,1 4 1,3 2-1,2 1 36,1 3 0,5 2 0,-2 1 0</inkml:trace>
  <inkml:trace contextRef="#ctx0" brushRef="#br0" timeOffset="108">17041 12799 7985,'1'-12'415,"2"-1"0,1 1 0,-1 0 2176,-2-1-2323,-1 6 1,-1 2-44,-3 5 0,-5 0 741,-7 0 0,1 0-499,-6 0 1,-4 7-375,-4 5 1,0 1 145,5 3 1,-1 3-571,0 2 111,6-3 1,2 1 0,9-4-1,4 2 1,2-2-81,2-1 1,7-2 40,6 1 0,5-6 0,6-3 0,3-3-533,2-1 0,-2 0 447,6 0 1,-5-1 70,1-3 1,-5-3 328,-3-6 0,1 1-44,-5-1 1,-6 1-103,-7 0 1,-3-1-278,-1 1 81,0-1 153,-5 1 22,-8 5-47,-6 2 0,0 0-141,2 1 1,-1 0 0,2 4-1,1 0-1255,1 0 1555,7 0 0,7-5 0,7-2 0</inkml:trace>
  <inkml:trace contextRef="#ctx0" brushRef="#br0" timeOffset="109">17785 12440 8055,'-6'-11'778,"-2"1"1,-3 3 1218,-1 1 0,-1 2-1431,1 4 1,0 3-257,-1 5 1,1 2-79,-1 11 0,1 5 306,0 7 0,-1 3-131,1 1 0,-1 0-30,1 0-881,0 1 0,-1-3 0,1 0 1,-1-2-1,1 1-1361,0 2 1,-1-3 0,1-1 1864,-1-2 0,1-1 0,0-4 0</inkml:trace>
  <inkml:trace contextRef="#ctx0" brushRef="#br0" timeOffset="110">17351 12799 8150,'12'-7'1023,"1"2"1,0 1-1,4 0 1,4 1 992,2 1 0,2 2-2442,0 0 0,4 0 1,1 0-1,2-1 1,2-2-1,1-1 1,-1 0 425,-1-2 0,0 0 0,4-7 0</inkml:trace>
  <inkml:trace contextRef="#ctx0" brushRef="#br0" timeOffset="111">18058 12452 9291,'-4'12'1348,"0"2"1,-1 3 0,0 5 0,-3 5-1117,-3 6 0,-3-1 1,-1 1-1,-3 0 1,0-1-1,-1-3 1,1-3-1,0-3 1,3-1-1,1-2 1,1-2-1,2-3-920,3-1 1,3-2 0,6-1 0,3-3 0,6-4 296,5-2 0,0-6 1,6-2-1,-1-1 1,1-2-1,0-2 1,1-2-1,0 1 271,-2-1 0,-2 1 0,-5 1 0,-1 3 0,-1 2 0,-1 2 276,-2 0 0,-5 1-148,1 7 1,-3 5 0,-1 6 0,0 1 0,-1 1-1,-2-1 1,-2 1 0,-1-1-302,1 2 1,-4-4 0,5 3 292,2-4 0,6 0 0,3-1 0</inkml:trace>
  <inkml:trace contextRef="#ctx0" brushRef="#br0" timeOffset="112">18281 12874 8088,'12'0'955,"1"1"1,-1 2 0,1 1-350,-1-1 0,-4-2 1,1-1-1,0 0 1,2 0-1,2 0-730,-1 0 0,-4-4 1,-1-2-1,0 0 1,-1-4-1,1-1-78,-1-2 1,-3 1 0,0 1 0,-6 3 0,-5 4-1,-3 2 1,-2 2 237,1 0 1,0 4 0,-1 2-1,1 1 1,-1 4 0,1 3-1,0 2 1,-1 1 0,2-1 0,3 2-131,4 1 1,2-3 0,2 0 0,0-2 0,2-2 0,2-1-239,4-2 0,3 0 1,3-3-1,1-1 1,3 1 331,1-4 0,2 0 0,4-2 0</inkml:trace>
  <inkml:trace contextRef="#ctx0" brushRef="#br0" timeOffset="113">18653 12861 8077,'7'-5'416,"-1"5"0,-8-2 1,-1 6-1,-2 3 1,-2 3-1,-3 1 44,-1 1 0,-1 5 1,0 0-1,0-2 1,3-3-430,1-4 0,1 1 0,0-9 0,7-5 0,7-1 0,4-3 57,1 0 0,1-6 1,-1-2-1,2 2 1,1 0-1,3-1 0,0 0 1,0 1-1,-3 1-596,-1 2 207,-2-1 0,0 2 0,1 3 0,-1 2 1,1 2 300,-1 0 0,6 0 0,1 4 0</inkml:trace>
  <inkml:trace contextRef="#ctx0" brushRef="#br0" timeOffset="114">19013 12836 13713,'-7'6'581,"-4"1"0,4 5 1,-1 1-1,1-1-585,1 0 1,-2 1 0,3-1-1,-1 1 1,1-1 0,2 0 0,1 1-3576,2-1 2753,0 1 0,5-1 1,-1 0-1,-2 1 0,1-1 1,0 1 825,1-1 0,6 0 0,-3 1 0</inkml:trace>
  <inkml:trace contextRef="#ctx0" brushRef="#br0" timeOffset="115">18938 13072 10803,'9'-7'499,"-2"2"1,-1 1-1,1-1 1,3 1-1,1-1 1,1-4 0,1 0-310,-1 1 0,1-3 1,-2 2-1,-2-2 0,0-1 1,0 1-1,1 1 1,-1 2-1,-2-2-384,-1-1 0,1 6 1,-6 5-87,-2 7 1,-2 4 81,3 1 1,-4 2 0,0 1 0,1 2-1,0-2 1,0-2-502,-1 0 0,0-1 0,4 1 0,2-2 703,2-3 1,-2-3-1,7-5 1,0 0-1,2 0 1,2 0 0,-2-1-1,-2-2 216,0-1 0,-1-5 0,4 2 0,1-2 0,-1 1 0,1-3 0,-1-3 0,0-2-40,1 1 1,-5 1 0,-1 1-1,-1 1 1,-4 0-1217,0-1 1,-4 6 0,0 5 1035,-3 4 0,-4 5 0,2 6 0</inkml:trace>
  <inkml:trace contextRef="#ctx0" brushRef="#br0" timeOffset="116">19459 12973 7974,'7'-7'8600,"-1"3"-8306,-6 8 1,0 3 0,0 5 0,0 1 0,-2-2 0,0-2-808,-3 0 1,1-1-1,4 4 1,0 1 512,0-1 0,0 0 0,0 1 0</inkml:trace>
  <inkml:trace contextRef="#ctx0" brushRef="#br0" timeOffset="117">19720 12725 8102,'-11'-6'1274,"2"-2"1,-2 1-551,3-1 1,4 5 0,3 0-725,3 6 0,14 4 0,-3 5 0</inkml:trace>
  <inkml:trace contextRef="#ctx0" brushRef="#br0" timeOffset="118">19881 12824 8485,'-19'1'814,"2"4"1,5-3 0,2 5-1,3 0 1,2 0 0,2 3-1,2 1 1345,1 1 0,0 0-2310,0 1 1,5 1 0,3 1 0,2 1 0,0-1 0,-2 1 0,0-1 0,0 0 0,-1-3-368,-1-2 1,-2-2 0,-4 5-1,0-1 1,-1 0 0,-4-1-1,-3-1-90,-3-2 0,-1-3 0,-1 1 0,1 1 1,0-1-1,-1-1 0,2-1 608,3 2 0,-3-5 0,4 5 0</inkml:trace>
  <inkml:trace contextRef="#ctx0" brushRef="#br0" timeOffset="119">20092 12948 11300,'12'12'1231,"-1"-3"1,-1-2-1,-2-2 1,2-1-1174,1 2 0,1-5 0,1 3 1,-1-2-1,0-2 0,-1-2 0,-1 0-913,-2-3 1,-5-4 240,1 0 0,-2 3 0,-2-3 0,0 0 642,0-2 0,-6 4 1,-2 3-1,-3 2 1,-2 4-1,1 2 1,0 3-1,1 2 276,2 4 0,4-4 1,5 8-1,0-3 1,0-2-1,1 0 0,3 2-382,5 3 0,2-8 0,1 4 0,2-2 0,1 0 0,1 0 0,0-3 0,-3-2-559,0-1 1,3-3 0,1 2 0,-2-3-1,-1 0 637,-2 4 0,6-4 0,1 4 0</inkml:trace>
  <inkml:trace contextRef="#ctx0" brushRef="#br0" timeOffset="120">20588 13159 11211,'-13'4'0,"1"2"0,0 0 359,-1 4 1,-5 0-1,-2 1 1,-5-2-1,-3 2-359,-1-1 0,-5 5 0,2 5 0</inkml:trace>
  <inkml:trace contextRef="#ctx0" brushRef="#br0" timeOffset="121">4626 14771 7815,'-7'-5'227,"3"-4"1,3 3 0,-1-1 0,0 0 0,-3 0-1,3-3 2770,0-1-1068,2-1-1797,0-1 1,0 13 0,0 9-1,0 9 1,-1 5 0,-2 3-1,-1 2 1,1 2 0,2 2-1,1 2-147,0 2 1,-4 5-1,0 2 1,-1 0-1,0 1 1,-3-1-1,-3-1 1,-2-3-123,1-5 0,-1-3 0,1-7 1,-2 1-1,-1-1 0,-1-4 0,0-2 1,3-1-13,0-1 1,1 0-1,1-7 1,1-2 218,2-1 1,5-4 0,-1-6 0,4-4 0,4-4 0,4-4 0,3-2 0,3 1-258,3-1 0,-3-4 0,2 0 0,-1-6 1,0-4-1,2 1 0,-2 0 0,-1 2 13,-2 0 1,5 0 0,-1 6 0,-1 1 0,1 3 0,-1 2 0,3 5 0,0 2 0,1 2 565,0 1-317,-4 1 0,7 2 0,-4 0 0,0 1 0,0 2 1,-3 1 526,-1 0-768,-7 0 1,3 1-1,-6 4 1,-1 3 0,-2 3-243,-1 1 0,-1-2 358,-4 2 1,4-6 0,-4 6 0,0-1 0,0 0 0,-1 2 57,1-1 1,-5 0 0,3 1-1,-1-2 1,0-1 0,-2-2-1,-2 0 1,-3 0-6,-2 1 1,-1-5-1,3 4 1,-3 0-1,0 1 1,0-3-1,2 0 1,-1-2-35,1 2 1,-1-5 0,5 4 0,-1 0 217,1-1 1,5 5 0,3 0-1,2 2 1,2 1-69,0 0 0,6 0 0,2-3 0,2-1 1,0 1-1,-2-1 0,1-1 0,2 0-94,2 0 1,-2-3-1,-1 3 1,-2 0 0,1-2-1,1 2 1,0-2 55,-2 1 1,-5-1-1,2-2 235,1 1 1,-3 1 0,3-4-2199,0 3 1882,-2-3 0,-9 5 0,-2-6 0</inkml:trace>
  <inkml:trace contextRef="#ctx0" brushRef="#br0" timeOffset="122">5259 15391 10414,'5'-7'778,"3"3"0,5 3 0,2 1 1,3 0-1,1 0 0,3 0-530,2 0 0,0 0 1,1 0-1,-1 0 1,-2 0-1,-2 0 1,2 0-1,2-1 0,-1-2-444,-2-1 1,2-2 0,-3 3-1,0-2 1,0-1 0,-1 1 0,-1 2-1,1 0 1,-1 1-670,0-3 0,-2 1 1,-3 4-1,-1 0 517,1 0 821,-6 0 271,-2 0-438,-5 0-1974,0 0 0,0 0 1</inkml:trace>
  <inkml:trace contextRef="#ctx0" brushRef="#br0" timeOffset="123">6375 15168 7836,'0'-12'0,"0"-1"1049,0 1 1,0 4-765,0-1 0,1 7 0,2 0 0,1 9 0,-1 10 1,0 5-1,-1 2 0,2 3-130,-1 2 1,-1-2-1,-2 5 1,0 0 0,0-2-1,-2 0 1,-2-1 0,-4 0-276,-3 0 1,-2 0-1,1-4 1,0-2-1,1-1 1,1-4-1,3-3 1,2-4-1,0-1-1539,0-3 1634,4-2 1,-5-10 0,6-5 0,0-4 0,1-3 0,2-3 0,3-2 52,1-1 1,-3-3 14,4-3 1,0 1 0,5-5 0,-1-1 0,0-4 0,2-4 10,3-8 1,2-1-89,6-7 0,0 2 1,-1-1-1,3 8 0,0 7 1,1 8-1,-3 6 0,-5 6 135,-2 6 0,-1 3 0,-5 4 0,0 2 0,1 1-38,-1 3 1,1 2-1,-2 2 1,-2 2-1,-2 4 1,0 3-1,-1 5-183,-1 3 0,1 2 0,-4 5 0,3 0 0,-3 1 0,0 2 0,-2 1-221,0-2 0,-4-1 301,-1-1 1,-3 0 0,3-2 0,-2-2 0,-3-3 0,-1-3 0,-1-1 49,-1-3 1,-3-1 0,-2 1 0,0-2 0,-1-2 0,-1 0 0,-2-1 0,-1-1-346,-2-2 0,6 2 1,2 0-1,3-3 335,2 0 0,5 3 0,2 2 0</inkml:trace>
  <inkml:trace contextRef="#ctx0" brushRef="#br0" timeOffset="124">6734 15441 8205,'0'-7'2578,"0"3"0,0 8 1,0 4-2359,0 3 0,0 3 0,0 1 0,0 3 0,0 1 0,0 4-342,0 0 0,0 3 1,0 2-1,0 1 0,-1-3 1,-2-3-1,-1-3 0,1-3 1,1-1-1,-1-3-1849,-1 0 919,0-1 0,5-5-792,3-3 1844,3-2 0,5-8 0,1-1 0</inkml:trace>
  <inkml:trace contextRef="#ctx0" brushRef="#br0" timeOffset="125">7082 15416 13388,'7'6'-323,"0"-5"1,-3 3 322,4-2 0,3-2 0,1 0 0</inkml:trace>
  <inkml:trace contextRef="#ctx0" brushRef="#br0" timeOffset="126">7652 15156 9002,'0'-13'603,"0"1"0,0 6 1,0 8-1,0 9 1,0 8-1,2 6 1,0 2-1,3 2-570,-3-1 0,0 2 1,-2 1-1,0-1 1,0 0-1,0-2 0,0-2 1,0-3-1,-2-2-2194,-2-4 2161,3-4 0,-10 0 0,4-1 0</inkml:trace>
  <inkml:trace contextRef="#ctx0" brushRef="#br0" timeOffset="127">7627 15168 7787,'-5'-12'614,"4"-1"1,-4 1 0,4-1 0,2 0-1,2-2-224,1-2 0,6-4 0,-2 3 0,3-1 1,3-3-1,3-1 0,3-2 0,4 1 0,0 4 1,1 3-1,0 3-218,0 2 1,-4 1 0,-1 3-1,2 4 1,0 2 0,-1 2-1,-4 0 1,-4 2-373,0 2 0,-2 3 0,-3 6 0,-4 3 0,-2 1 1,-2 3-1,0 2 0,0 1-162,0 2 1,-5 0 0,0 0-1,-2-1 1,-3 0 0,-2-2-1,-3-1 1,-3-1 0,-1 0 230,-3-4 0,-2 2 1,-1-1-1,0-2 1,1-3-1,-1-2 1,0-3-1,2 0-226,2-1 357,3-3 0,6 3 0,-1-6 0</inkml:trace>
  <inkml:trace contextRef="#ctx0" brushRef="#br0" timeOffset="128">7888 15404 8191,'-1'-4'325,"5"-1"1,7 1 0,4 3 0,3-2 0,1-1 0,3 1 0,0 2 0,0 1-239,-1 0 0,-6 1 0,2 2 1,-5 3-1,-4 0 0,-4 4 1,-2 1-1,-2 2 0,-2 0 1,-2 2 75,-4 2 1,-3 0 0,-1-4 0,-1 2 0,1 2 0,-1 0-1,2-1 1,2 1 0,2-2 485,1-1 1,2-2-696,4 0 1,1 1-1,4-2 1,3-3 0,4-2-1,5-2 1,2 0-1727,0-1 1,5-3 1771,-3-5 0,2-1 0,2-7 0</inkml:trace>
  <inkml:trace contextRef="#ctx0" brushRef="#br0" timeOffset="129">8372 15478 9770,'0'-8'7126,"1"1"-6694,3 1 0,-1 2-432,5 4 0,0 0 0,5 0 0</inkml:trace>
  <inkml:trace contextRef="#ctx0" brushRef="#br0" timeOffset="130">8620 15478 9726,'-7'-5'3920,"3"3"-3406,8-2 0,3 3-514,5 1 0,6-6 0,1-1 0</inkml:trace>
  <inkml:trace contextRef="#ctx0" brushRef="#br0" timeOffset="131">9017 15515 7806,'-2'-8'5422,"-2"0"-5583,3 0 1,1 1 0,8 3 160,3 2 0,1 8 0,1 1 0</inkml:trace>
  <inkml:trace contextRef="#ctx0" brushRef="#br0" timeOffset="132">9537 15069 7798,'0'-8'517,"0"-1"1,0 0-1,0-2 2508,0-2 0,0 1-2749,0-1 0,0 8 1,0 6-1,0 10 0,2 10 1,1 5-1,1 4 1,-2 4-1,0 3-95,-2 3 0,0 1-289,0-4 1,-4 0-1,-2-1 1,1-3-1,-1-4 1,2-2-1,0-4 1,0-1-172,1-1 0,-3-6 1,2 1-1,2-2 0,-1-3 41,-1-3 1,1-2 0,-4-7-1,0-4 1,2-4 0,-1-5 103,3-3 1,1-5 0,-1 3 0,-1-2-1,1 1 1,2-2 0,1-2 0,1-2 34,3-3 1,-1-4 0,5-10-1,2-5 1,1-6 0,1 1 0,2 0-1,3 8-297,3 5 412,-2 5 0,6 12 1,-2 2-1,4 6 1,3 4-1,-2 4 1,-1 2-1,-1 2 1,0 2 1262,0 1-1079,-6 0 1,-1 0 0,-6 0 0,-1 1 0,-2 3 360,-5 4 1,-3-1-806,-1 2 1,-1-5 0,-2 4-1,-2 2 1,-2 1 0,-2 1-992,3 0 0,-5 2 1041,2 3 1,-6-2-1,-1 4 1,-1 0-1,-1-1 1,-3 2-1,-2-2-61,-2 0 1,-1-2-1,-2-4 1,0 1 254,0-1 0,-4 6 0,1 1 0</inkml:trace>
  <inkml:trace contextRef="#ctx0" brushRef="#br0" timeOffset="133">9810 15453 8336,'9'0'914,"-1"0"0,-1 2 1,1 2-1,-4 5 1,-3 5-1,-1 3 1,2-1-916,2 2 0,-3-4 0,3 3 0,-2-4 0,-2 0 1,-2-1-509,-2 1 1,3-5 0,-3-3-318,2-3 1,2-1 902,0-9 1,6 0 0,2-5-1,3 1 1,3-1 0,1 1 0,3 0 110,1-1 1,1 1 0,2-1 0,-3 1 0,0 1 0,-1 1 0,0 3 0,-3 2 82,-1 2 0,-6 2 1,-1 2-1,-1 3-142,-3 5 0,-2 2 0,-1 1 0,0 0 0,-1 1 0,-2-1 1,-1 1-1,0-1-218,-2 0 0,5 1 0,-4-1 1,4 1-1,1-1 0,0 0 1,-1 1-1,-2-1-1652,-1 1 0,0-1 1741,4 0 0,-6-5 0,-1-1 0</inkml:trace>
  <inkml:trace contextRef="#ctx0" brushRef="#br0" timeOffset="134">11857 15429 7859,'0'-13'2209,"0"1"-1482,0-1 1,0 8-1,0 5 1,0 7-1,0 5 1,-2 3-1,0 5-605,-3 3 1,1-2 0,4 5 0,0-4 0,0-1 0,0-1 0,2 0-545,2-3 0,3-6 0,5-8 1,0-6-1,1-5 0,-1-3 0,1-1 277,-1-1 1,-1-3 0,-1-1-1,-3 2 1,0 3 0,-2 2 261,1 2 0,-1 11 1,-2 1-1,1 5 1,-1 4-1,-1-1 1,1 1-1,3-2-101,1-3 0,1-1 0,4-5 0,1 3 0,-1-3 0,2-2 0,1-4 19,2-4 1,0-3 0,-1-3 0,2-1 0,-1-2 0,3 2 0,-2 2 0,0-1 0,-3-1-45,-1-2 1,-2 1 0,0 4 0,-1 3-1,-2 1-103,-5-2 0,-4 3 0,-4 0 0,-5 2 0,-2 2 0,-2 2 1,-3 1 133,0 0 0,-1 0 0,6-2 0,4-2-111,7-4 1,6-3 0,8 0 0,2 0 0,5 0-1,2-3 1,2 0 0,1 0-149,3 2 0,-3-1 1,5 1-1,-4 0 1,-1-1-1,-3 2 1,-4 3-1,-4 4 582,-1 2 0,-7 4 1,-5 2-1,-4 4 1,-7 5-1,-2 2 38,-1 1 1,-5 5 0,1-3 0,1 0 0,1 1-1,3-1 1,1 1 0,3 1-445,2 2 0,1 1 0,4 1 1,0-2-1,1-3 0,2 0 0,2-1 1,2-1-193,3-6 1,1 0 0,1-7-1,1-1 1,1-2 0,1-2-1,3-4 1,1-4 0,2-5 172,-2-3 0,4 0 0,-1 0 0,5-4 0,3-2 0,0-2 0,2 0 132,0 1 1,2-8 0,6-5 0,1-9-1,-1-6 1,-3-5 0,-3 1 0,-6 3-1,-1 8 1,-4 8 0,-2 8 628,-5 7 1,-3 4 215,-5 5 1,-9 11-845,-12 2 0,-1 12 0,-5 0 0,0 4 0,1 3 0,0 4 0,1 6-205,0 3 0,3 7 0,-1 6 0,5 2 0,6-2 0,1-3 0,0-4 0,-1-2-147,1-3 0,3-7 1,3-6-1,3-2 1,1-5-1,2-2 1,2-4 252,2-1 0,0-2 1,3-5-1,0-2 1,1-3-1,1-1 1,1-4-1,2-2 63,-1-4 0,0-1 0,3 2 0,-1-4 0,1-2 0,-1-3 0,2-5 0,-1-6-1,2-5 0,0-3 0,0-4 0,0 1 0,-2 3 0,-1 1 0,-1 3 1,-1 4 144,0 7 1,-2 2 0,-6 10 0,-1 2 0,-3 1 57,-4 2 1,-4 5 0,-4 4 0,-4 7-1,-3 7 1,-1 6 0,-1 2-338,1 3 0,-2 7 1,-1 6-1,-2 6 0,2 9 1,1 6-1,1 5 1,-3-1-369,0-2 1,-2-4-1,3-9 1,-2-5-1,2-4 1,1-4 0,2-2-1,0-2-128,-1-2 0,1-7 0,-1-2 0,2-3 614,3-2 0,-3 0 0,4 1 0</inkml:trace>
  <inkml:trace contextRef="#ctx0" brushRef="#br0" timeOffset="135">12539 14759 8739,'-7'-13'2513,"4"2"-2490,6 3 0,0 4 1,5 8-24,2 4 0,1 3 0,1 2 0</inkml:trace>
  <inkml:trace contextRef="#ctx0" brushRef="#br0" timeOffset="136">14771 14498 7941,'-12'-13'275,"5"-4"1,1 10-1,2 2 1,-1 6 0,-1 10-1,-1 10 1,2 8 312,-1 8 1,-2 7 0,4 7 0,1 1-1,0-1 1,1 2 0,-2-2 0,-1 1 0,1 0-568,0 2 0,-6-6 1,4-6-1,-4-5 0,-1-4 1,-3-4-1,-1-4 1,-2-5-1,0-3-512,-3-3 1,4-3 482,-5-3 0,6-1 1,-2-4-1,4 1 0,2-3 39,2-4 1,5-8 0,10-7 0,6-1-1,9-3 1,5-1 0,6-2 0,1 1 0,2 2-1,-1 3-31,-3 1 1,2 2 0,-4 5 1,-1 2 1,-8 4 0,-3 5-1,-3 0-102,-2 0 0,-5 5 1,-3 4-1,-2 3 1,-2 3-1,-2 2 1,-2-1-1,-3 1 0,-1 1-600,0 1 1,-5-4 629,-3 2 0,-1-4 0,5 0 0,-1-1 0,1 1 0,0-2 697,-1-3 0,6-1-444,3-3 1,8-3 0,5 4-1,2-4 1,2-1 0,4 0 0,4 0-1,2 0 1,2 0-449,0 0 1,-1-1 0,0-4-1,-2-2 1,-1-1 0,-1 0 0,1 0-1,-2-1 86,-1 1 0,-3 0 0,-5-5 0,-3 1 0,-2 0 0,-3 1 455,-5 2 1,-4 4 0,-7 5 0,-1 1 0,-3 2 0,-1 3 0,-2 0-1,2 4 1,2 2-145,4 5 0,2-3 0,2 2 0,5-2 0,4 0 0,6 0 0,7 1 0,12-3-1490,11-1 0,7 2 1358,6-9 0,12 5 0,2-2 0</inkml:trace>
  <inkml:trace contextRef="#ctx0" brushRef="#br0" timeOffset="137">16458 15292 7896,'-1'-16'368,"-4"0"1,-3 1 0,-3 1-1,-3 2 1,-2 2 59,-5 2 1,2 5-1,-2-1 1,-1 3-1,-3 1 1,-2 1-1,-2 5 1,1 6-1,2 7 808,1 5-1214,0 1 1,6-1 0,3 1 0,3 0 0,5 0 0,4-2-45,2-2 0,4 1 1,2-4-1,6-1 1,6-2 21,9-4 0,5-7 0,7 1 0</inkml:trace>
  <inkml:trace contextRef="#ctx0" brushRef="#br0" timeOffset="138">16681 15304 7886,'-18'0'392,"-1"6"0,-6 1 1,0 3-1,1 1 1,-1 2-1,1 1 0,2 0 1,3-2 59,1 1 0,3-1 1,5 1-1,3-1 1,2 0-1,2 1 1,3-2-1,4-3 1,6-4-1,4-2-505,2-2 1,2-5 0,-3 0 0,2-2 0,-2-3 0,-1-1-1,-3-1-291,-3 0 1,-2-2 0,-6-1 0,0-2 0,0 2 0,0 1 0,-2 2 0,-2-1-59,-4 1 1,-3 4 0,-2 1 0,1 1 0,1 5-1,3 4 402,3 5 0,10 3 0,2 1 0</inkml:trace>
  <inkml:trace contextRef="#ctx0" brushRef="#br0" timeOffset="139">16880 15329 12085,'4'13'914,"0"-1"0,0-4 0,-3 1 0,4 0-1209,3 2 0,-1-4 1,1-3-1,2-2 87,1-2 0,1 0 226,0 0 0,-3 0 0,-1 0 1,2 1-1,1 2-318,1 1 0,-4 0 76,1-4 0,-1 0 0,4 0 1,1 0-1,-1 0-146,0 0 1,1 0 551,-1 0 0,1 0 0,-1 0 1,-1 1-95,-3 4 0,3-3 0,-2 7 0,2-1 0,1 0 0,0-1-363,1-1 1,-1-2-1,-1-3 1,-1 2 0,-2 1-1,2-1 1,1-2 81,1-1 1,1 0 0,-1 0 390,0 0 0,-3 0 0,-2 2 0,0 2-198,-1 4 0,3-3 0,3 1 0</inkml:trace>
  <inkml:trace contextRef="#ctx0" brushRef="#br0" timeOffset="140">17549 15491 7954,'-8'0'393,"0"0"1,4 1 0,-3 3 0,0 4 0,1 5 0,-1 2-1,1 4 103,-4 5 1,3 3 0,-1 9-1,-2 0 1,-2 0 0,-5 4-1,-3 1 1,-5 2-392,-4-3 1,1-6 0,-6-1-1,-2 0 1,0-1 0,4-3-1,5-4 1,3-3-232,4-2 0,-2-4 1,7-3-1,4-7 148,5-10 1,10-10 0,4-4-1,5-1 1,2-3 0,3-2 0,1-1-1,5 1 1,2-3-11,3-1 0,4 0 1,-3-7-1,0-3 0,2-8 1,0-6-1,2-6-115,-16 28 0,0 0 1,2-1-1,1 1 1,0 1-1,0 0 1,19-23-1,-2 5 1,0 7-1,-3 7 1,-2 8-1,-4 7-802,-2 4 1001,-3 7 0,-4-2 0,-4 5 0,-2 1 0,-3 3 0,-3 4 256,-4 4 0,-2 3-370,-2 2 1,-6-1 0,-2 2 0,-3 1-1,-3 3 1,-1 0 0,-3 1-614,-1 0 487,-2 2 0,0 0 0,1-1 0,-1 1 1,0 0-1,2-2 0,1 0-294,3 1 1,-4-5 0,0 1 0,-2-2-1,0-3 1,1-1 437,0-2 0,-3-5 0,4 2 0</inkml:trace>
  <inkml:trace contextRef="#ctx0" brushRef="#br0" timeOffset="141">18145 15404 8801,'0'-13'1712,"-2"6"1,-2 3-1464,-4 3 1,-3 1-1,-2 0 1,0 1 0,-3 3-1,-1 5 1,-1 3-1,0 3 1,3 3 0,2 0-1,4 1-409,0 1 1,7-5 0,-3 1-1,5-2 1,5-3 0,3-1-1,3-3 1,3-2 0,1-2-332,1-2 0,5-1 0,-3-1 1,1-3-1,2-4 0,-2-3 1,-2-2-1,-4 1 551,0-1 0,-2 1 0,-1 0 1,-4-1-1,0-1 0,-3-1 1,-2-1-1,-1 0 0,0 3 1888,0 0-1777,-5 6 1,-2-2-1,-4 3 1,1 1-1,2-1 1,-2 3-1,-1 2 532,-1 1 1,1 1-369,2 4-335,4-4 0,-1 10 0,-1-4 0</inkml:trace>
  <inkml:trace contextRef="#ctx0" brushRef="#br0" timeOffset="142">18666 15354 8393,'-7'-12'2346,"-4"1"-1984,2 2 1,2 4-1,-1 5 1,-1 0 0,-4 0-1,-2 1 1,-2 2 0,2 3-1,2 0 1,1 4-180,4 1 0,-1-3 1,4 1-1,3 0 1,0 2-1,4 2 1,2-1-1,4 1 0,3 0-833,2 4 1,-1-6 0,0 4 0,-1 0 0,-2-1 0,-5 0 269,-3-2 0,-4-1 1,-4-1-1,-6-3 0,-5-2 1,-4-1-1,0 0 0,0 1 1,1-3 131,-1 0 0,4-2 0,1 0 1,4 0-1,0 0 248,1 0 0,5-11 0,1-3 0</inkml:trace>
  <inkml:trace contextRef="#ctx0" brushRef="#br0" timeOffset="143">18802 15453 7956,'0'-12'6359,"0"0"-6167,0 5 1,-4 2-1,-2 10 1,-1 3-1,-1 3 1,0 1 0,0 1-1,-1 1 1,1 1-404,0 1 0,4 1 0,-3-5 0,1 1 0,4-1 1,0 0-1305,2 1 1515,0-6 0,0-2 0,0-5 0</inkml:trace>
  <inkml:trace contextRef="#ctx0" brushRef="#br0" timeOffset="144">18839 15218 7888,'-1'-11'3122,"-2"1"-2456,-1 2 1,0 6 0,5 1-667,3 4 0,9 6 0,6-2 0</inkml:trace>
  <inkml:trace contextRef="#ctx0" brushRef="#br0" timeOffset="145">19236 14945 9120,'0'-13'0,"1"2"2563,4 3 0,-3 3-2267,7 5 0,-7 1 1,2 5-1,-4 6 1,-2 7-1,-4 6 1,-1 4-1,-4 4 1,-4 4-1,-6 5-480,-2 3 0,-3 1 0,0-1 0,-1-1 0,5-5 0,2-3 0,2-5 0,1-2 0,6-3-1015,6-1 1,3-4 0,4-2-1,2-1 1,4-4 1198,3-5 0,2 2 0,-1-4 0</inkml:trace>
  <inkml:trace contextRef="#ctx0" brushRef="#br0" timeOffset="146">18963 15367 8101,'0'-13'1032,"2"5"1,2 1 0,4 1-876,3 4 0,1 0 1,2 2-1,1 0 0,3 0 1,2 0-1,2 0 0,0 0 1,0 0-1,-2 0 0,1 0-361,-2 0 0,1 0 0,-5 0 204,1 0 0,6 0 0,-2 0 0</inkml:trace>
  <inkml:trace contextRef="#ctx0" brushRef="#br0" timeOffset="147">19298 15367 8327,'-12'4'0,"1"1"675,2 2 1,0-3 0,6 4-1,4 1 1,6-1 556,4 0 0,2-5-1144,-1 1 0,6 2 1,3-2-1,2-1 0,2-2 1,0-1-1,-2 0 0,-2 0 1,-3 0-1,-2 0 0,2 0-161,1 0 1,-3-1-1,0-2 1,-2-1 0,-3 0-1,-1-1 1,-2 0 89,1-2 0,-3 3 0,-3-4 1,-6-1-1,-5 2 0,-3 3 0,-2 3 188,1 1 0,-1 0 1,0 0-1,-2 0 1,-3 1-1,0 3 0,0 5 1,3 2-1,1 1-229,1 1 0,5 3-252,0 1 1,5 3 0,-1-2 0,3 0 0,2 0 0,3-3 0,6-1-416,5-2 0,0 1 1,6-2-1,1-3 0,1-4 1,2-1-1,0 0 0,-2 1-2424,-2-1 3115,8-2 0,-8-1 0,9 0 0</inkml:trace>
  <inkml:trace contextRef="#ctx0" brushRef="#br0" timeOffset="148">20315 15689 15412,'0'-8'1160,"-1"1"1,-3 0 0,-6 1-1161,-5 1 0,-5-10 0,-4 1 0</inkml:trace>
  <inkml:trace contextRef="#ctx0" brushRef="#br0" timeOffset="149">10443 15391 7931,'-7'0'1337,"3"0"1,8-1 0,4-2-1,3-1-1025,2 1 1,-2 1-1,-2-1 1,0-1-1,0 1 1,2 2-1,2 1 1,-1 0-1,0 0-747,1 0 0,-5 0 0,0-2 0,2-1 0,1-1 0,1 1 0,1 2 0,-1 0 0,1-2 0,-1-1-1047,0 1 0,1 2-229,-1 1 1711,-5 5 0,-7 2 0,-7 6 0</inkml:trace>
  <inkml:trace contextRef="#ctx0" brushRef="#br0" timeOffset="150">10505 15590 12508,'12'-6'275,"1"5"0,-1-3 0,0 1 0,1 0 0,1-1 0,1 1 542,1 2-1032,1-5 1,-5 5 0,1-4 0,-1 0 0,0 1 0,1 2 0,-1 0-641,1 2 1,-5 0 0,0 0 0,2 0 0,-1-1 0,1-2 854,-2-1 0,1-6 0,3 3 0</inkml:trace>
  <inkml:trace contextRef="#ctx0" brushRef="#br0" timeOffset="151">11050 15292 7934,'5'-8'218,"0"0"0,1-2 0,-1-1 0,-1-2 89,2 1 0,-1 0 0,5-1 0,-2-1 0,1-2 1,-1-5-1,0-2 0,2-2 0,1 0 0,0 2-135,-3 2 0,3-1 0,-4 6 1,0 0-1,-2 3 0,-1 0 1,1 1-1,-1 1 0,0 1 2684,0 2-2623,0 5 0,-4-1 1,0 8-1,0 4 0,0 5 1,0 2-147,0 1 0,0 2 0,0 0 1,-1 6-1,-2 5 0,-1 2 1,1 4-1,0 1-164,-1 1 0,3 0 1,-3 0-1,2-1 0,1-1 1,-2-4-1,-1 0 0,1-4-321,2-1 0,1-1 0,0-1 1,0-2-1,1-2 0,2 1 1,1-2-1,-1-2 206,-2-3 1,3-2-1,1 0 1,-1-1-1,0-1 3004,0-2-2441,0-5-371,-4 3 0,0-6 0,0 0 0</inkml:trace>
  <inkml:trace contextRef="#ctx0" brushRef="#br0" timeOffset="152">20228 15701 8642,'0'-12'663,"0"0"1,6-1 0,2 1 0,4-1-1,4 2 1,0 2 0,-1 2 0,0 0-575,2 0 1,-2 4 0,6-1 0,1 3 0,0 1 0,0 0 0,-1 1 0,1 2 0,0 2 0,0 1 0,-3 1 0,-1 0-824,-3 2 0,-1-3 1,-2-1-1,1-1 0,-1 1 1,0-3-1,1 0 734,-1-2 0,1 0 0,-1 0 0</inkml:trace>
  <inkml:trace contextRef="#ctx0" brushRef="#br0" timeOffset="153">20712 15441 8562,'-12'-6'865,"-1"5"0,1-3 0,-1 4-605,1 4 0,1 4 1,1 7-1,2 3 1,-2 2-1,-1 2 1,-1 3-1,-1 2 1,1 3-1,0 1-287,-1-1 1,-3-1-1,-2-4 1,0-2-1,-1-1 1,1-2 0,0-3-1,1-1 1,1-4-1,-1-2 1,2-3 0,1-1-2966,2 1 2992,-1-4 0,1 3 0,0-6 0</inkml:trace>
  <inkml:trace contextRef="#ctx0" brushRef="#br0" timeOffset="154">20451 15478 8072,'-5'-12'227,"-2"1"1,-5 1 48,-1 2 1,2 6 0,3 2 0,4 7 0,2 6 0,4 2 0,2 3 316,4 1 0,-1 2 0,1 5 0,2 1 0,1 2 0,1-1 0,-1 0 0,-1-1 0,-2 1-824,2-5 0,-4 1 0,-1-7 0,-1 1 0,2 0 231,1-3 0,1-1 0,4-1 0</inkml:trace>
  <inkml:trace contextRef="#ctx0" brushRef="#br0" timeOffset="155">21196 15329 9141,'-6'-7'0,"-2"3"0,-3 3 0,-2 2 305,1 3 0,0 3 1,-1 6-1,-1-1 0,-1 2 1,-1 2-1,1 4 0,2 0 1,4 1-370,0 1 0,6-3 1,-1 1-1,3-1 0,1-1 1,1 0-1,3-4 1,5-3-1,2-3-1401,1 2 0,5-5 1465,-1-1 0,12-2 0,-2-2 0</inkml:trace>
  <inkml:trace contextRef="#ctx0" brushRef="#br0" timeOffset="156">21332 15429 8079,'-12'5'0,"1"3"277,2 3 0,0 2 0,3-1 0,1 1 1,-2-1-1,1 0 0,1 2 0,2 1-152,2 2 0,1-1 0,1-5 0,3-1 0,4-3 0,3-2 0,2-2-161,-1-1 0,1-8 1,-1-1-1,-1-1 1,-1 0-1,-3-2 1,-1-1-1,0-1 1,0-1-1,-2 2 231,1 3 1,-3-3-156,2 3 1,-3-3-1,-2 0 1,-3 2-875,-5 5 0,-2 3 834,-1 1 0,-1 0 0,1 0 0</inkml:trace>
  <inkml:trace contextRef="#ctx0" brushRef="#br0" timeOffset="157">21518 15453 8079,'7'6'608,"0"-3"0,-4 5 1,1 2-71,-2 1 1,0 1 0,-2 0 0,0 1-1,0-1 1,0 1-677,0-1 143,0-5 1,4-3-1,2-8 1,0-4 0,4-3-1,0-2 1,-1 1 0,0-1 166,0 1 0,2 0 0,3-1 0,1 1 0,2 1 0,-2 2 0,-1 5 39,-2 3 1,-1 6 0,-3 4-447,-3 2 0,-4 5 0,-2 2 0,-4 1 0,-1 2 0,-3 0-296,1-1 0,4-3 0,-3 2 1,0-1-1,2-3 0,-1-1 531,3-1 0,2-7 0,1 0 0</inkml:trace>
  <inkml:trace contextRef="#ctx0" brushRef="#br0" timeOffset="158">22138 15032 8024,'0'-13'680,"0"1"0,-1 5 0,-2 6 1,-2 7-404,-2 11 1,3 9 0,-5 4 0,0 2-1,-1 4 1,0 3 0,2 2 0,-2-2-1,-1-4 1,-1-3 0,0 0 0,-1-2-2045,1 0 1,3-5 937,1-4 0,0-2 0,-3 2 829,3-5 0,-9 4 0,3-1 0</inkml:trace>
  <inkml:trace contextRef="#ctx0" brushRef="#br0" timeOffset="159">21878 15391 9277,'0'-19'0,"1"1"0,2 2 652,1-1 0,4 0 0,-2 5 1,1 1-1,4 1 0,2 4-570,4 0 0,4-2 0,-5 2 1,1 1-1,1-1 0,1 3 1,2 2-1,-2 1-82,-1 0 0,4 0 0,-3 0 0</inkml:trace>
  <inkml:trace contextRef="#ctx0" brushRef="#br0" timeOffset="160">22213 15429 8002,'-6'6'878,"5"1"0,-3-3 79,2 5 1,-2-2 0,-1-1-1,-1-1-581,1-7 1,0 1-467,5-7 0,6-1 0,2-3 0,3-2 0,2-1 1,-1-2-1,0 2 0,1 2-385,-1 0 0,1 2 0,-1 1 0,0 4 1,1 0-1,-1 3 0,1 2 0,-1 1 475,0 0 0,1 5 0,-1 2 0</inkml:trace>
  <inkml:trace contextRef="#ctx0" brushRef="#br0" timeOffset="161">22448 15429 8318,'-12'0'1065,"4"0"1,1-2 0,0-1-559,0-1 1,3 0 0,-5 4 0,0 1-1,-2 4-1121,-2 3 1,7 3 0,3 1 421,6 1 0,3-6 0,7-3 0,-1-3 0,1-1 112,-1 0-65,-5 0 1,3 2-928,-6 2 913,0-3 0,0 10 159,0-3 0,0-2 0,-4-1 0</inkml:trace>
  <inkml:trace contextRef="#ctx0" brushRef="#br0" timeOffset="162">22709 15478 8349,'0'-12'1776,"4"3"-1498,0 1 1,-1 5-1,-7 1 1,-5 3-1,-2 5 1,-1-1-1,1 2-139,3 0 1,-3 0 0,4 2 0,-2-2 0,3 0-1,0 0 1,3 3 0,3-1 0,4 0-143,5-5 0,2-3 0,0-2 0,-2-2 0,0-3 1,0 1-1,2-2 0,2 0 0,-2-2-133,-3-2 0,3-2 0,-3 1 0,3-1 0,2 1 1,-1 0-1,2-2 0,1-1 0,3-3 0,3-3-2020,5-5 2007,-1 1 1,8-11 0,0 3 0,7-1 0,1-1 0,-4 4 0,-8 0 0,-7 4 380,-5 0 1,-5 4 0,-4 2-1,-3 5 1,-5 2 0,-5 2-1,-3 1 1,-1 1 295,0 2 1,-2 5 0,3-1 0,-3 2-1,-1 4 1,-1 2 0,1 6-475,-1 5 0,1 4 0,0 7 0,-1 3 0,2 4 1,3 3-1,4 1 0,2 0-323,2 1 0,-4-2 0,0-2 0,1-2 0,2-2 0,1-2 0,0-4 0,0-2 0,0-2-1088,0-2 0,0 2 0,0-3 1357,0-2 0,0 4 0,0 1 0</inkml:trace>
  <inkml:trace contextRef="#ctx0" brushRef="#br0" timeOffset="163">23180 15429 9614,'-4'13'565,"0"2"1,1 2-1,0-2 1,0-1-1,-1-2 1,0-1 0,0-1-1892,0-2 0,-2-1 0,4 3 1326,-2-2 0,-6-5 0,3 2 0</inkml:trace>
  <inkml:trace contextRef="#ctx0" brushRef="#br0" timeOffset="164">23230 15304 8810,'-11'-8'760,"2"0"-895,9 5 135,7-2 0,11 10 0,1 2 0</inkml:trace>
  <inkml:trace contextRef="#ctx0" brushRef="#br0" timeOffset="165">23416 15391 8018,'-9'4'774,"2"2"1,1-1-486,-1 1 0,0 4 0,-3-3 0,2 1 0,0 0 0,-1 0 0,2 1 0,2-1 0,2 2 0,2 1 0,1 1-337,0 0 1,5-3-343,4-1 1,2-5 0,1 1-1,0-3 1,1-1 0,-1 0 0,1 0-1,-1-1 390,0-3 0,6-3 0,2-6 0</inkml:trace>
  <inkml:trace contextRef="#ctx0" brushRef="#br0" timeOffset="166">23763 15081 8033,'-7'-19'0,"3"2"723,2 4 1,2 4-1,0 1-205,0-2 0,0 6 0,0 4 1,0 7-1,0 6 0,-1 3 0,-2 6 1,-1 6-1,1 3 0,1 3 1,-1-3-768,-1 0 1,-2 2 0,4-4 0,-4-2 0,1-1 0,-2-2-1,1-2 1,-1-3 0,2-1-1132,-1-3 1,1-1-1,2-2 1,-1 1 854,1-1 1,2-6 0,1-6 0,0-7 521,0-4 1,0-2 0,0 1 0,0 0-1,0-1 1,0 1 0,0-1 0,0 1-46,0 0 298,0-1 1,0 5 0,1 1 1154,3 1 1,-1 1-1100,5 1 1,-4 2-1,5-2 1,0 3-1,2 1 1,2 0-205,-1 0 1,-4 0 0,1-1 0,0-2 0,2-1 0,2-1 0,-1 1 0,1 0-3557,-1 1 3454,-5-3 0,9-1 0,-2-6 0</inkml:trace>
  <inkml:trace contextRef="#ctx0" brushRef="#br0" timeOffset="167">23999 15118 7941,'8'-4'778,"0"0"1,-4 0 0,3 5 0,-1 4 0,-4 3-205,0 3 0,-8 1 0,-2-1-986,-3-2 0,4-5 1,4-8-1,6-5 1,4-3-1,1-3 0,0-2-385,2 2 1,1 1 1099,2 2 0,-5-1 0,0 1 1,2 1-1,1 1 360,1 2 1,-4 5-545,1-1 1,-7 4 0,3 4 0,-4 5 0,-1 2 0,0 2-291,0 4 0,0-2-463,0 6 0,-1-1 1,-4 5 633,-3 0 0,-3 0 0,-1 0 0</inkml:trace>
  <inkml:trace contextRef="#ctx0" brushRef="#br0" timeOffset="168">23850 15379 9363,'-2'0'525,"6"0"0,7 0 0,5 0 0,0 0 0,1 0 0,-1 0 1,1 0-1,-1 0 0,1 0-873,-1 0 0,1 0 0,-5 0 0,2 0 0,1 0 0,2 0 348,-2 0 0,4 5 0,1 2 0</inkml:trace>
  <inkml:trace contextRef="#ctx0" brushRef="#br0" timeOffset="169">24321 15590 11384,'12'0'0,"1"0"0,-1 0 138,1 0 1,-1 0-1,0 0 1,1 0-1,1 0 1,1 1-1,3 2 1,0 1-1650,-1-1 0,4-2 0,-3-1 1511,1 0 0,2 6 0,4 1 0</inkml:trace>
  <inkml:trace contextRef="#ctx0" brushRef="#br0" timeOffset="170">24581 15565 9319,'-1'-11'0,"-3"3"457,-4 4 0,-3 2 1,-2 2-1,1 0 1,-2 2-1,-1 2 1,-3 4-1,-1 4 1,-3 5-647,-2 4 1,-2 2 0,-3 3 0,-4 0 0,-1 1 0,2-5 0,6-3 0,5-5-3984,3-5 4172,7-3 0,0-1 0,4 2 0</inkml:trace>
  <inkml:trace contextRef="#ctx0" brushRef="#br0" timeOffset="171">24333 15553 8025,'-5'-13'1565,"2"5"1,-4 0-115,2-2 0,2 6 0,7 2 0,4 8 1,3 4-1,2 3-341,-1 1 1,1 1-1290,-1 2 0,0 2 0,-1 6 0,-2 0 1,-5 0-1,-3-1 0,-1 1 179,0 0 0,-5 0 0,-2 0 0</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1T08:30:07.596"/>
    </inkml:context>
    <inkml:brush xml:id="br0">
      <inkml:brushProperty name="width" value="0.09071" units="cm"/>
      <inkml:brushProperty name="height" value="0.09071" units="cm"/>
      <inkml:brushProperty name="color" value="#3165BB"/>
    </inkml:brush>
  </inkml:definitions>
  <inkml:trace contextRef="#ctx0" brushRef="#br0">17946 2654 9137,'6'0'443,"-6"0"1,-7 0 0,-4 0-1,-2 0 1,1 0-927,0 0 1,3 0 0,1 0 0,0-1 440,1-3 1,-3-3 0,6-6-11,1 1 0,-2-1 0,1 1 1,1 0 103,2-1 1,1 5-1,0 0 56,0-2 1,4-1 0,1 0-83,2 3 1,-3-2 0,5 6 0,0 0 98,2-2 1,2 5 0,-1-5-10,0 1 1,1 4 0,-1-4 0,1 4-6,-1 1 0,0 0 1,1 0-1,-1 0 80,1 0 1,-1 0-1,0 1-150,1 4 0,-1 1 0,-1 7-181,-2-1 0,-3-3 0,-3-1-59,1 1 1,0-2 0,-4 2 45,0 0 1,0 2 120,0 2 1,-1-1 71,-3 0 0,-3 1 1,-5-2-1,-1-1-54,1-2 1,-1 0-1,0 5 1,-3-1-54,0 0 1,-5 1 0,5-1-1,1 1 13,1-1 1,-3 2 0,1 1 0,1 1 6,1 0 1,6-3 0,-1 0 0,1-1 20,1 1 1,-3-1-1,6 0 1,2 1-67,0-1 1,2 1 0,0-1-88,0 0 0,0 1 125,0-1 1,2-4-1,2-1 1,4-1 20,3-3 0,-3 2 0,1-1 0,0-1 147,2-2 0,0-2 1,-1-2-1,-2-2-11,2-2 0,1 3 0,1-5 0,1 0 6,-1-2 1,0-2-1,1 1-72,-1 0 0,-4-1 0,-1-1 0,0-1 10,0-1 0,-4-1 0,1 5-34,-3-1 0,-1 1 0,0 0-22,0-1 0,-1 6 0,-3 3 2,-4 3 1,1-3 0,-2-1 0,0 3 0,2 0 0,-1 2 0,-2 0 1,-1 0 1,-1 0-86,-1 0 0,1 0 0,-1 0-787,1 0 0,4 0 877,-1 0 0,1 0 0,-4 0 0</inkml:trace>
  <inkml:trace contextRef="#ctx0" brushRef="#br0" timeOffset="1">18393 2654 7781,'1'-7'1180,"3"3"1,4 3-576,3 1 0,2 0 0,-1-2-330,1-2 1,0 3-1,3-3-148,0 2 1,1 1-1,-4-2 1,3-1-10,0 1 1,1 1-1,-4-1 1,3-1-321,0 1 0,1 1 1,-5 2-322,1 0 1,-5-4-506,0 0 280,0 0 1,-1 5-86,-3 4 1,-8-3 72,-4 7 0,1-7 760,-1 3 0,0 1 0,-5 1 0</inkml:trace>
  <inkml:trace contextRef="#ctx0" brushRef="#br0" timeOffset="2">18331 2865 8417,'12'0'0,"0"-1"0,1-2 0,1-1 0,1 0 229,1-2 1,2 3-1,-3-4 1,2 2 0,-1 2-1,1 0 1,0 1 0,-2-3-1,-1 3 403,-2 0 0,0-2-350,1 0 0,-1 0-330,1 4 0,-7-1 0,0-2-1518,-1-1 567,-3 0 0,5 4-594,-3 0 1593,-3 0 0,10 5 0,-4 2 0</inkml:trace>
  <inkml:trace contextRef="#ctx0" brushRef="#br0" timeOffset="3">19186 2555 9041,'2'-8'339,"2"-1"1,4 0-1,3-1 1,2 0 0,-1 2-1,0 0 4,1 1 1,-1-3-1,2 5 1,1-1-260,2 1 1,-5-1 0,-4 4 0,2-3-248,1 3 0,-3 0 1,1 4-53,0 2 1,-2 1-1,0 5-254,-1-2 0,-2 0 280,-4 5 0,0-1 196,0 1 0,0-5 0,-2 0 0,-2 0 0,-4 1-53,-3-1 1,-2 0 0,1 3 0,0-1 89,-1-2 0,1-1 0,-2 3 0,-1-2-61,-2 2 1,1 1-1,3 1 17,1 1 0,4-5 0,1 0 71,1 2 1,2-5 0,6 5 1,2-6-18,4-1 1,3-3 0,1-3 0,2-1-43,3 1 1,-3-2 0,3 0 0,0 1-26,0-1 1,3 3 0,-3-3 0,-1 1-47,2 0 0,-4-2 1,2 3-1,-2-1-373,-1 1 0,-1 2-882,0 1 1313,1 0 0,-1-5 0,1-2 0</inkml:trace>
  <inkml:trace contextRef="#ctx0" brushRef="#br0" timeOffset="4">19583 2034 7847,'4'-8'318,"2"1"1,1 0 0,2 1 0,3 0 55,0-1 1,0 3 0,2-3 0,1 1-102,2 3 0,-1 1 0,-3-1-28,-1-1-321,1 0 1,-7 5 0,-1 3-65,-4 4 0,-1-1 1,0 2-1,-1-1-90,-4-1 1,3 4-1,-5-3 54,1 3 1,-2-3 0,4 1 4,1 0 0,2-2 0,1 1 1,0 1 99,0 3 0,5-5 0,2-2 48,0 1 0,0-5 1,-4 5 232,1-1 0,1-3 273,-1 2 1,2-1-342,2 1 1,-2-2-1,-6 7-198,0 0 0,0-2 1,0 2-141,0 0 1,-6 2-1,-1 2 1,-1-2 128,0-3 1,1 3 0,-3-4 0,2 1-160,-2 0 0,3-4 0,-1 3 0,0 0-765,1 0 991,-4-4 0,4 8 0,-5-4 0</inkml:trace>
  <inkml:trace contextRef="#ctx0" brushRef="#br0" timeOffset="5">17921 3473 7812,'7'-9'64,"-1"2"1,-2 1-1,0-1 1,0-2-1,0 1 217,0 0 1,1 0 0,-5-5 0,0 1 0,0-1-1,0 1 223,0 0 0,0-1-385,0 1 1,-2 1 0,-2 1 0,-4 3-66,-3 2 1,3 1 0,-1 4 0,0 0-71,-2 0 0,-6 0 0,1 1 0,-1 3-122,-1 4 0,3 3 1,-4 3-1,1 1 110,3 2 1,1 4 0,1-4-1,2 1-6,3 0 1,1 3 0,4-4-1,-1-2-7,2-2 0,6 0 1,4-2-1,3-1-22,1-2 1,2-5-42,3 1 1,-4-3 0,5-1 0,-1 0 0,-1 0-48,0 0 1,2-1-1,-2-2 1,-1-3-36,-1 0 1,-2 1 0,1-3-1,-1-2 145,1-1 1,-5-1 0,0 1 0,0 1 186,-1 2 0,3 0 0,-6-5 0,0 1 283,2 0 1,-5 3 448,3 1-776,-2 5 1,-2 1 0,0 8-90,0 7 1,-2 3-47,-2 1 1,1-2 0,-4 6-1,1 1 1,0 0 19,1-1 0,-4 2 0,4-4 0,-1 2 3,1 0 1,1-6-1,2 3 1,-1-2 55,-1 1 1,0-1 0,4-3-1,0-1 27,0 1 0,0 3 1,0 1-1,0-2-91,0-1 1,0-2-1,0 0-261,0 1 153,0-1 1,2-1-402,2-3 0,-2-3-1216,7-10 1743,-7 4 0,10-10 0,-6 4 0</inkml:trace>
  <inkml:trace contextRef="#ctx0" brushRef="#br0" timeOffset="6">18393 3597 8722,'5'-7'0,"3"1"0,3 2 308,2 0 1,-5 0 0,0 4 0,2-2 0,1 0-1,3-2 1,1-1-73,2 0 0,-1 4 0,-3-4 0,-1 4-464,0 1 0,1-4 0,-1 0-165,1 1 0,-1 2 1,0 1-837,1 0 0,-5 0 558,0 0 1,-4 0 670,5 0 0,-7 0 0,4 0 0</inkml:trace>
  <inkml:trace contextRef="#ctx0" brushRef="#br0" timeOffset="7">18442 3758 8305,'13'-7'0,"-1"2"0,0 0 0,2 0 322,3-2 1,-3 4 0,4-2 0,-2 1 0,2-1 0,0 1 0,0 0 0,-2 0-360,2 1 1,-4-2-568,3 1 1,-4-1 603,0 5 0,-1-5 0,1-2 0</inkml:trace>
  <inkml:trace contextRef="#ctx0" brushRef="#br0" timeOffset="8">20216 3225 8411,'5'-11'0,"4"2"358,2 5 1,1-1-1,0 1 1,1 1-1,-1 1 1,1 2-347,-1 0 0,-1 2 0,-1 1 0,-3 2-128,-2 2 1,-1-3-1,-4 4 1,0 2 38,0 1 1,-4-3 0,-1 1 0,-2 0 51,-3 2 1,3 2 0,-1-2 0,-2-2-9,-1 0 1,-1-1 0,-1 3 76,1-3 0,5-1 0,2-4 1,0 2 49,1 2 0,0-3-140,4 5 1,2-3-1,0 4 29,2-2 1,6-5 0,-3 3 0,1-2 14,1 0 1,-5 0 0,3-3 46,-2 4 0,-1 1-73,-4 7 0,0-1 0,0 1 10,0-1 1,-4-4 0,0 1 0,0-1 13,-2-1 0,4 2 0,-5-3 0,0-1-19,0 1 0,3-1 1,-5-2-74,0 1 0,-2 5 1,-2-5-1,1-2-273,0 0 0,3-2 10,1 0 0,0-2 1,-3-2-143,3-4 501,2-3 0,6-7 0,0-1 0</inkml:trace>
  <inkml:trace contextRef="#ctx0" brushRef="#br0" timeOffset="9">20365 2890 9742,'5'-9'0,"3"3"199,3 0 0,2 2 1,-1 4-1,1 0 0,-1 0 1,0 0-1,-1 1-279,-2 3 1,-4 3 33,-5 6 0,0-1 0,0 1 0,0-1-80,0 0 1,-1 1 0,-2-1 113,-1 1 0,-2-5 1,4 0 82,-2 2 1,-1-3-1,5 1 36,0 2 1,0-4-48,0 3 1,6-7-1,2 3 1,3-4-46,2-1 0,3 0 0,1 0 0,-2 0-257,-1 0 0,-2 0 1,0 0-1,1 0-635,-1 0 0,-3 0 877,-1 0 0,0-6 0,5 0 0</inkml:trace>
  <inkml:trace contextRef="#ctx0" brushRef="#br0" timeOffset="10">19931 2617 7932,'12'-7'1771,"0"3"1,-3 2-1772,-1 2 0,0 6 0,5 1 0</inkml:trace>
  <inkml:trace contextRef="#ctx0" brushRef="#br0" timeOffset="11">20352 2332 7699,'0'-13'2969,"0"1"-2895,0 5 1,2 1-1,0 5 55,3-3 1,4 1 0,-1-4-87,3 2 0,-2-1 0,-1 3 1,2-1-49,1 2 1,-3 0 0,0 2 20,2 0 1,1 2 10,1 2 1,-3 3-148,-1 5 0,-5-4 0,1 1-239,-3 0 0,-1-2 269,0 1 0,0-3 0,-1 1 44,-3 0 0,1 2 0,-4-2-1,1 1 1,-3-5 27,0 2 1,3 2-26,-3-2 1,5 0-86,-4-4 0,5 2-124,-1 2 211,3-3 1,2 5 1,3-6 0,-2 1 1,3 2 91,1 1 0,-1 1 1,5-2-51,-2 1 1,-4 5-1,3-4-100,-1 2 1,2-3-21,-4 4 1,4-3 46,-4 3 1,0 0 49,-4 4 1,0 1 75,0-1 0,0-3 91,0-1 1,-1-5-1,-3 1 62,-4-3 1,1 3 0,-1 0-197,-2-1 0,0 0 0,1 0 0,0 1 0,0 0 22,-2 1 1,-2-3-1,1 2 1,1-1-141,3 1 1,-3-3-18,2 3 1,-2-2 10,-1-2 1,-1 0-517,1 0-161,5 0 789,-4 0 0,10 0 0,-5 0 0</inkml:trace>
  <inkml:trace contextRef="#ctx0" brushRef="#br0" timeOffset="12">20662 2022 6620,'0'-13'387,"0"5"307,0 0 0,0 4 136,0-5-54,0 6-500,0-8 1,-1 10-273,-3-3 1,1 3 69,-5 1 1,0 0 14,-5 0 0,1 5-69,-1 3 0,5 2 0,1 0 1,2-2-88,2 2 1,1-4-59,2 3 0,0-1 1,2 3-1,1-1-304,1-2 0,5-5 0,0 2 133,2 1 0,-3-5 0,0 3 33,2-2 1,1 2-1,1 0 241,1-1 0,-1-2 0,1-2 113,-1-4 1,0 3 107,1-7 0,-2 1-29,-3-4 0,-2-1 1,-6 1-48,0 0 0,0 3 0,0 1 0,0-2 260,0-1 1,-5 3-1,0 0-235,-2-2 1,-1 1 0,-5 0-158,1 5 0,0 3 0,-1 1-402,1 0 0,3 1 0,1 3 411,-1 5 0,3-4 0,1 1 0</inkml:trace>
  <inkml:trace contextRef="#ctx0" brushRef="#br0" timeOffset="13">19236 3411 8327,'0'-13'413,"1"2"0,2 2 1,1 0-204,-1 0 1,3 2-62,-2-2 0,4 5 0,-3-3 0,1 1 24,0-1 1,2 3 0,-3-3-79,2 1 1,1-2 0,3 2 0,-1 1-133,-2-1 0,1 2 18,3 4 1,0 0 35,1 0 1,-5 0-1,-1 2-168,-1 2 0,-2 3 0,-4 5-143,0 0 1,0 1-1,0-1 127,0 1 0,0-1 1,0 0 118,0 1 0,-4-1 0,-2 1 0,-1-1-24,-3 0 1,-1 1-1,0-1 1,0 1 117,-1-1 1,2-1 0,-5-1-1,4-2-132,3 2 1,0 1-20,-5 1 0,1-1-14,-1-3-52,7 3 430,0-9-128,6 3 0,6-5 0,2 0-112,3 0 0,1 0 0,1 0 1,-1 0 29,0 0 0,-3-1 0,-1-2 1,2-1 63,1 1 0,1 2 1,0 1-45,1 0 1,-5 0 0,0 0-85,2 0 0,-4-2 0,-1 0-225,1-2 0,0-1-104,7 5 1,-5 0 0,-1-1-840,-1-3 791,3 3 1,-7-6 391,2 3 0,3 2 0,-1-3 0</inkml:trace>
  <inkml:trace contextRef="#ctx0" brushRef="#br0" timeOffset="14">19558 3014 7928,'-4'-8'413,"0"-1"1,-1 6 0,1-1-123,-5 3 0,2 1 1,1 1-179,0 3 0,-2-1 0,4 6 0,-1-1-27,0-1 1,4 4 0,-4-3 0,4 3-186,1 1 0,0 1 1,0-1-57,0 1 0,1-5 1,4-1 21,3-2 0,-1 4 0,1-5-12,2-2 1,-3 0 0,1-2-8,1 0 1,2 0-1,2 0 61,-1 0 1,1-6 144,-1-2 0,-1-3 1,-1 0-1,-3 1-76,-2 2 0,-1 0 0,-4-5 282,0 1 0,0 4 0,0-1-22,0 0 1,-1 3 0,-3 2-187,-4 3 1,1 1 0,-2 0-78,0 0 1,-2 0 0,-2 0 23,1 0 1,4 0-324,-1 0 1,5 0 323,-4 0 0,5 0 0,-2 0 0</inkml:trace>
  <inkml:trace contextRef="#ctx0" brushRef="#br0" timeOffset="15">19844 3535 7725,'-13'0'0,"5"-4"0,0-1 5391,-2 3-7895,5 0 2504,-1 2 0,6 6 0,0 1 0</inkml:trace>
  <inkml:trace contextRef="#ctx0" brushRef="#br0" timeOffset="16">21493 1612 8196,'0'-12'0,"0"-1"0,2 1 0,2 0 1312,4-1 0,-2 5-1079,-2 0 1,-4 6 0,-4 2 0,-3 9-292,0 6 1,-8 5-1,2 9 1,-1 6-2,1 5 0,-4 4 0,1 6 0,0-1-75,3 1 1,0-5-1,2 1 1,2-1 75,0-1 1,5 6-1,-3 1 1,2 8 105,2 6-67,0-27 1,-1 1-739,1-4 1,-1 0 742,1 3 0,-1-1 0,-1-2 1,-1 0 35,2 0 0,0 0 0,-2 3 0,0 0 38,-3 5 1,1 1-63,2 2 0,-2 0-4,-3-4 1,-1-1-63,5-1 1,0 0 68,-4-3 1,-1-1 0,4 1-1,1 0-36,-4 4 1,1 1 28,2 1 1,1-1-709,-5-1 0,0 0 704,5-4 0,0 0 114,-4 0 1,-1-1-601,-2 28 531,5-28 1,0 1 0,1-1-1,0 1 42,0 2 1,-1 0-71,-2 1 0,0-1 27,4-2 1,0 0 0,-3-2-1,-2 0 13,4 1 1,0-1-1,-2 0 1,-1 0-133,3 2 1,0 0 0,-3 1 0,1-1 139,2 0 1,-1 0 17,-2-2 0,0-1-539,-2 34 390,-5-6 124,5-6 1,-3 3 155,-1-5-334,1 0 316,3-4 0,1-1-238,0 1 56,-1-6 211,1-1 0,3-8-482,1-2 240,5-8 755,-2-1 1,5-9-1107,0 6 1351,0-6-1041,5 3 147,-3-6 1,9 6 0,-4 1 0</inkml:trace>
  <inkml:trace contextRef="#ctx0" brushRef="#br0" timeOffset="17">21779 2493 7826,'0'-8'-25,"0"-1"0,1 1 0,2 0 0,1 0 605,-1-2 0,-1 3 0,1-1 0,1-2 1,0 0 1460,2 2-1752,-5 3 0,5 6 0,-6 3-112,0 4 0,0 8 0,-2 2 1,0 1-110,-3 3 0,1 0 0,4 0 0,0-3-421,0-1 0,0 3 1,0-5-1,0 0-310,0-3 0,0 0 0,0-1-593,0 1 0,0-5 1256,0 0 0,6 0 0,1 5 0</inkml:trace>
  <inkml:trace contextRef="#ctx0" brushRef="#br0" timeOffset="18">21977 2493 7811,'1'-8'412,"3"1"1,3 0 0,2 0 0,-1-1 253,2 1 0,-4-4 0,3 4 0,0-1-456,2-1 0,2 2 1,-1-2-1,1 2-42,-1 1 0,0 2 0,1 4-140,-1 0 0,-5 2-181,-3 2 1,-2 3 0,-2 5 0,0 0-65,0 1 0,0-1 0,-2 1 0,-2-1 114,-4 0 0,-3 5 0,-2 0 0,1-2 85,0-2 0,-1 0 0,1-1 0,-1 1 46,1-1 0,1 0 1,1 1-1,3-1 18,2 1 0,1-5 0,4 0 36,0 2 0,5-5 0,4 0 4,2-4 0,2-1 0,3 0 0,0 0-154,-1 0 93,-1-6 0,-2 4 1,1-5-138,-1 1 1,-4-2 0,1 2-1230,0 0 1,1 1 1340,-2-3 0,3 0 0,-4-5 0</inkml:trace>
  <inkml:trace contextRef="#ctx0" brushRef="#br0" timeOffset="19">22411 2480 12518,'12'-8'0,"1"1"0,-1 2 225,1 2 0,-1-2 0,0 0 0,1 3 0,-1-1 0,1 0 0,-1-1-1296,0 1 1,1 2 0,-1 1-2177,1 0 3247,-1 0 0,0-6 0,1-1 0</inkml:trace>
  <inkml:trace contextRef="#ctx0" brushRef="#br0" timeOffset="20">22436 2617 8021,'12'0'537,"-3"0"1,-1 0 0,1 0 104,2 0 1,2-1 0,-1-2-480,1-1 0,-1-1 0,2 4 0,1-2 0,2-1-674,-2 1 1,-2-2 0,1 1 510,3 1 0,-3-4 0,3 0 0</inkml:trace>
  <inkml:trace contextRef="#ctx0" brushRef="#br0" timeOffset="21">22994 2381 8157,'-7'-5'584,"2"2"0,5-5 0,1-1 0,3 1-236,4 0 0,2 4 0,0-3 1,-2 0-229,2 0 0,1 4 1,1-2-89,0-1 0,1 5-201,-1-3 1,1 2 31,-1 2 0,-5 6 0,-3 2 72,-3 3 0,-1 2 1,0-1 30,0 0 1,-1 1 0,-2-1-1,-2 1 44,-2-1 0,3 0 1,-3 1-1,0-1 49,0 1 1,3-1 0,-3 0-12,1 1 0,1-5 0,2 0 82,-1 2 0,0-3-132,4 1 1,1-5-1,3 1-167,5-3 0,2-1 0,1 0-278,1 0 0,-1-4 1,0-1-1,1-2-170,-1-3 0,1 3 0,-1-1 617,0-2 0,1-6 0,-1-3 0</inkml:trace>
  <inkml:trace contextRef="#ctx0" brushRef="#br0" timeOffset="22">23093 1960 8534,'8'-5'0,"-1"0"0,0-1 0,0 1 230,3 2 0,-3 0 0,1 1 0,2-3 0,1 3 512,1 0-641,-5 2 0,3 2 0,-6 2-38,-2 4 1,-2 3 0,-2 2-40,-2-1 0,-2 0 0,3 1 0,-2-2 30,-2-3 0,4 3-206,-1-3 93,3 3 0,6-4 0,3-3-154,3-2 0,2-2 0,-1 0 0,1 0-411,-1 0 0,0-4 1,1-2-1,-1 1 624,1-1 0,5-4 0,1 4 0</inkml:trace>
  <inkml:trace contextRef="#ctx0" brushRef="#br0" timeOffset="23">23453 2518 7804,'0'-7'978,"0"3"0,1 6-978,3 3 0,-2-1 0,3-4 0</inkml:trace>
  <inkml:trace contextRef="#ctx0" brushRef="#br0" timeOffset="24">23676 2232 9563,'12'-12'1048,"0"4"1,-3 1-557,-1 1-522,-5 2-413,3 4 97,-6 0 146,0 0 1,5 0-1,2-1 128,0-3 0,0 2 35,-3-2 0,-1 3 6,5 1 102,-5 0-24,8 0 1,-8 0-261,5 0-26,-5 0 192,2 0 0,-4 0 20,4 0 26,-4 0 1,6 0-9,-3 0-78,-3 0 35,5 0 1,-6 1-52,0 3 0,0-1-192,0 5 43,0 1 243,-6 3 0,5-4 40,-3 1-51,3-7 1,1 5 138,0-3 0,-2-2 0,-1 3-191,-1 1 1,-1-4-88,1 7 16,2-6 49,-3 2 91,5-5 6,0 0-358,0 6 274,-6-5 1,5 6 10,-3-3 183,2-3 0,1 5 335,-3-6-378,2 0 1,-4 0 19,1 0 0,4 1-267,-3 3 50,2-2 58,2 3 108,0-5 1,2 0 152,2 0-123,-3 0-104,5 0 0,-5 0 0,2 2-22,1 2 0,2-3 64,-2 3 0,3-2 88,5-2 0,-5 1 86,-3 3 1,-1-2-49,1 2 1,-3-2-37,4 3 0,-4 1-116,-1 7 1,0-5 16,0 0 1,0-3 27,0 3 1,0-4 141,0 4 16,0-5-135,0 8 0,-1-6 0,-2 5-78,-1-2 1,-5-3 0,4 1 0,-1 1 26,1 0 1,-1-4-1,4 2-494,-3 1 465,-4-5 1,6 9 111,-5-6 0,4 0 51,-5-4 1,1 2-73,-4 2 0,-1-3-167,1 3 0,4-2-246,-1-2 298,7 5 60,-4-3-310,6 3-689,0-5 994,0 0 0,6 0 0,0 0 0</inkml:trace>
  <inkml:trace contextRef="#ctx0" brushRef="#br0" timeOffset="25">23813 1960 7888,'-6'-2'969,"6"-2"1,1 1-636,8-5 1,-7 0-118,3-5 0,0 5-91,-1 0-47,0 5 0,-4-4-49,0 3-283,0 3 296,0-5 1,0 8 0,0 2 46,0 4 0,0 3 0,0 1-38,0 1 0,0-1 0,0 1 0,0-1-34,0 0 1,0-3 0,0-1-277,0 2 1,2-1 0,0 1-456,3-2 0,-1 0-534,-4 5 0,0-1 1247,0 1 0,5-1 0,2 0 0</inkml:trace>
  <inkml:trace contextRef="#ctx0" brushRef="#br0" timeOffset="26">21717 3163 9208,'0'-13'1371,"0"6"0,0 3 1,0 8-1440,0 5 0,0 6 0,-2 3 0,-1 2-353,-1 6 0,-1 1 0,2 6 1,-1 0-49,1-1 1,0 3 0,1-3 0,-3-2 177,3-5 1,0 0 0,2-6 0,0 1-553,0-4 0,2-2 843,2-2 0,3 1 0,5-1 0</inkml:trace>
  <inkml:trace contextRef="#ctx0" brushRef="#br0" timeOffset="27">22113 3249 8326,'-7'-5'486,"-4"4"0,3-2 1,-3 4-1,-1 6 1,-1 4-1,0 6-236,-4 1 0,3 9 0,-2-1 0,2 5-349,2 3 1,-1 2 0,2 0-1,3-3-226,4-4 0,2-7 0,2-3 1,0-1 143,0-3 1,4-5 0,2-3 0,1 0 15,3-1 1,1-3-1,1 1 1,0-1 16,1 1 0,-1-2 0,1 2 0,-1-3 73,0-1 1,1-4-1,-1-2 51,1 0 0,-7 1 0,-1-3 0,-3 0 129,2 1 1,-2-4 126,2 3 1,-8-2 0,-4 2-87,-3 4 0,-2 2 1,-1 2-1,-1 0-95,-1 0 1,-1 0 0,5 0-289,-1 0 0,5 0 1,1 2 187,2 2 49,1-3 0,9 5 0,2-6 0</inkml:trace>
  <inkml:trace contextRef="#ctx0" brushRef="#br0" timeOffset="28">22448 3473 9265,'6'-7'1141,"2"1"1,3 2 0,1 0-714,1 1 0,-1 0 0,1 1 1,-1-2-468,0 1 0,1 1 1,-1 2-367,1 0 1,-1 0 0,0 0-263,1 0 1,-5 0 0,0 0 666,2 0 0,1 0 0,1 0 0</inkml:trace>
  <inkml:trace contextRef="#ctx0" brushRef="#br0" timeOffset="29">22498 3621 8103,'12'0'395,"1"0"0,-1-4 0,0 0 0,1 1 0,-1 1 0,1-1 0,-1-1 0,2 1-595,2 2 0,-2 1 0,3-2 200,-4-2 0,5 3 0,2-5 0</inkml:trace>
  <inkml:trace contextRef="#ctx0" brushRef="#br0" timeOffset="30">23031 3287 10087,'6'-7'190,"2"3"1,-1-2 0,1 1-1,2-1 1,1-1 0,1 2-285,1-1 1,-1-2-1,0 4-2,1 1 0,-1 2-227,1 1 219,-1 0 1,-5 5-1,-3 3 57,-3 3 0,-1 2 1,0-1 36,0 1 1,0-1-1,-1 0 1,-2 1 14,-1-1 1,-4 1 0,2-1 0,-1 0 44,-2 1 0,2-1 0,-1 1 0,-1-1-5,2 0 1,-4 1 0,5-1 0,-1 1-27,3-1 0,-2-4 0,2 1-40,1 0-14,2 2 0,2-4 0,3-3 1,5-2-97,2-2 0,1 0 0,0 0-163,1 0 1,-1-2 0,1 0 0,-1-4-504,0-1 0,-1 3 797,-2-4 0,7-1 0,-2-3 0</inkml:trace>
  <inkml:trace contextRef="#ctx0" brushRef="#br0" timeOffset="31">23242 2840 7968,'0'-7'2280,"0"11"-2235,0 9 1,-1 2 0,-2-3-201,-1 1 1,-2-1 0,3 1 68,-1-1 0,0 0 0,4 1 106,0-1 0,0-4-80,0 1 1,6-7-1,2 3-76,3-4 1,1-1-1,1 0-83,-1 0 1,1-1 0,-1-2-15,0-1 1,1-2-22,-1 2 1,-4 3-181,1-3 0,-6 1 434,1-1 0,3 2 0,-1-3 0</inkml:trace>
  <inkml:trace contextRef="#ctx0" brushRef="#br0" timeOffset="32">23378 2915 11912,'-4'12'0,"-1"0"0,-1 1 0,1-1-352,2 1 1,2-1-1,1 0 1,0 1-1,0-1 1,0 1-1,0-1-1887,0 0 2239,5 1 0,2-1 0,5 1 0</inkml:trace>
  <inkml:trace contextRef="#ctx0" brushRef="#br0" timeOffset="33">23540 3522 7881,'-7'0'708,"1"0"0,8 0-708,2 0 0,-3 6 0,5 1 0</inkml:trace>
  <inkml:trace contextRef="#ctx0" brushRef="#br0" timeOffset="34">23999 3200 10428,'8'-7'1703,"-1"1"-1478,-2 1 0,5 4-286,-2-4 0,-1 4 1,1 0-184,2-4 1,1 4 147,1-3 1,1 3-1,-1 1 51,1 0 1,-5 0 0,-1 1 6,-2 3 1,1-3-1,-4 5-43,3 0 1,-1-4 22,-4 7 0,-6-1 56,-2 4 1,-2-4 0,1-1 0,2 0 12,1 0 1,-2-3-1,3 3 1,-1 0 46,0 0 1,-2-3-122,4 4 1,0 1-90,4 3 0,1-5 64,3-3 0,-1-1 1,5 0-17,2 1 0,-3 1 105,1-1 1,-5-1 0,3 4 0,-2 0-3,0 0 0,0-3 0,-4 4-56,0 2 1,0 1 0,-1 0 0,-2-1 9,-1-2 1,-6-1-1,3 2 1,-1 0-55,0 0 0,-1-2 1,-3 0-4,0-1 0,-1 2 0,1-4-53,-1-1 1,5-2 0,1 0-1,0 2-599,0 1 0,3 0-427,-4-4 1183,5-5 0,-8-2 0,4-5 0</inkml:trace>
  <inkml:trace contextRef="#ctx0" brushRef="#br0" timeOffset="35">24309 2890 7666,'-13'-13'351,"1"1"1,4 4 0,-1 1 0,0 1 0,-2 4 0,-2 0-8,1 2 1,-1 6-1,1 2 1,0 3-205,-1 1 1,5 1-1,0-1 1,-1 1-161,2-1 1,2 0 0,5 1-127,0-1 1,0-4-1,1-1 38,3-1 0,3 2 0,6-4 0,-1-1-42,1-2 1,-1-1 0,0 0 3,1 0 1,-1 0-1,1 0-19,-1 0 0,-4-4 0,-1-1 0,0-2 51,0-3 1,-4 3-1,1-1 71,-3-2 0,-1-1-206,0-1 1,-5 5-1,-5 3 1,-5 3-1173,-6 1 1421,-2 5 0,3 2 0,3 5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1T08:30:07.632"/>
    </inkml:context>
    <inkml:brush xml:id="br0">
      <inkml:brushProperty name="width" value="0.09071" units="cm"/>
      <inkml:brushProperty name="height" value="0.09071" units="cm"/>
      <inkml:brushProperty name="color" value="#3165BB"/>
    </inkml:brush>
  </inkml:definitions>
  <inkml:trace contextRef="#ctx0" brushRef="#br0">3200 12241 8005,'0'-12'0,"0"3"0,0 1 0,0-1 0,0-2 760,0-2 1,4 1 0,1 1 0,2 1-37,3 2 1,-3 6 0,0 2 0,0 7 0,-2 6 0,1 5-369,-4 6 1,1 7 0,0 9 0,1 5-341,-1 9 0,-7 5 0,-5 3 0,-2-1 49,-1-3 0,0-5 0,-2-7 0,-1-6-529,-2-6 0,2-3 1,5-8-1,3-2-108,2-5 467,-5-7 1,9-15 0,-2-11 0,5-6-163,2-6 1,5-3 0,1-6-1,4-5 18,2-6 1,2-9 0,-9 23 0,0-1-1,2-1 1,0-1 80,0 0 0,2 0 0,3-2 0,1 1 1,-3 4-1,1 0 0,1-1 0,1 0 100,-1 1 0,1 0 1,-2 2-1,0 1 0,10-22 1,-2 9 467,-2 5 0,1 10 0,-5 6 0,-1 11-14,2 7 1,-4 7 0,2 6-173,-2 6 0,-3 6 0,-1 0 1,-3 3-133,-2 4 0,-1 2 0,-4-3 0,0 1-63,0 3 1,-5-3 0,-5 3 0,-4-4-350,-2-4 1,-6 1 0,1-4 0,-2-1 121,-2 1 0,6-2 0,1-7-942,0-1 1,4-1 397,-3 2 1,11-4-1,7-5 752,10 0 0,7-5 0,7-2 0</inkml:trace>
  <inkml:trace contextRef="#ctx0" brushRef="#br0" timeOffset="1">4341 11596 8005,'11'-25'249,"-3"1"1,-2-3 0,-6-2-1,0-2 543,0-1 1,0 0-1,-2 5 1,-2-1-335,-4 5 0,1 5 0,-3 10 0,-2 4-186,-3 2 0,-6 9 0,3 7 1,-1 9-9,-3 9 0,3 11 0,-1 6 1,1 6-231,0 2 1,2 6 0,-2 3 0,9-28 0,2 2-113,0 1 0,1 2 0,-2-1 0,0 0 0,0-2 0,1-2 0,-5 30-213,3-12 0,-1-6 1,3-10-1,-2 0-43,2-4 0,-3 1 0,2-4 1,-2 3-480,-1 1 0,0-5 0,-1-3 1,1-5-1767,-1-3 2579,1-3 0,-6-6 0,-1 1 0</inkml:trace>
  <inkml:trace contextRef="#ctx0" brushRef="#br0" timeOffset="2">3857 12278 8263,'-11'-19'0,"1"2"542,2 4 1,5 4-1,-1 1 1,3-1 582,1-2 1,10 2-1,3 1 1,5-2-490,4-1 1,6-1 0,1 1 0,0 1-604,1 2 1,-4 0 0,3-3 0,-3 2-65,-1 5 1,0-1 0,-2 1-1,-2 1-1306,-4 1 0,1 2 0,-2 2 1337,-1 2 0,-1 3 0,-2 5 0</inkml:trace>
  <inkml:trace contextRef="#ctx0" brushRef="#br0" timeOffset="3">2741 12886 9338,'-63'19'0,"7"-2"0,14-5 0,14-2 1371,13-2 1,8-6-1,10-1-343,5-4 1,17-8 0,20-1-969,15-8 1,-24 9-1,3-1 1,10-1-1,3 0 1,5-1 0,0-1-1,4-1 1,1-1-1,4-1 1,0 0 0,2 0-1,-1-1 1,-20 6-1,0 0 1,0 0 0,-1 0-1,0 0 1,0 1-255,21-7 1,1 0 0,-22 5 0,0-1-1,0 0 1,14-3 0,-2-1 0,0 0-1,-2 0-489,0-1 1,-1 1 0,-3 1 0,-1 0-1,-1 1 1,-2 1 0,-6 1 0,-1 1 682,-6 1 0,0 0 0,-2 1 0,0-1 0,29-12 0,-3 1 0</inkml:trace>
  <inkml:trace contextRef="#ctx0" brushRef="#br0" timeOffset="4">5023 12018 7523,'-12'1'-248,"-1"3"1,2 3-1,1 6 1,2-1 633,-1 0 0,-2 1 7,-2-1 0,5 1 1,1-1-1,1 0 43,4 1 1,-4-5 0,2 0 0,1 2-437,2 1 0,-10 2 0,-3-1 0</inkml:trace>
  <inkml:trace contextRef="#ctx0" brushRef="#br0" timeOffset="5">4862 12526 7834,'-13'0'478,"12"0"1,4 2 0,4 1-479,1 1 0,0 5 0,5-2 0</inkml:trace>
  <inkml:trace contextRef="#ctx0" brushRef="#br0" timeOffset="6">7305 12117 7955,'0'-14'338,"-6"-1"0,-2 11 0,-4 1 0,-6 2 0,-7 1 1,-7 1-1,-5 3 0,-4 6 677,-5 5 1,-2 4 0,-1 6 0,0 1 0,2 3 0,3 6 0,2 5-1253,2 5 0,7-1 0,5 1 0,6-1-88,5 0 1,5-6-1,2 1 1,3-6 109,2-3 1,1-1-1,4-4 1,0 0 100,0 0 0,-2 4 0,-2 1 0,-4 2 55,-3 2 1,-1 0 0,-1 1 0,1-3 164,-1-2 1,2-1 0,3-4 0,3-2-8,-1-2 0,6-3 1,0-6-1,8-1-175,8-3 0,8-2 0,11-6 0,5 0-522,5 0 1,3-6-1,3-3 1,0-5-259,-1-3 1,5-5 0,-8 2 855,0-4 0,-6-1 0,2 1 0</inkml:trace>
  <inkml:trace contextRef="#ctx0" brushRef="#br0" timeOffset="7">6710 12861 7935,'-11'-5'787,"2"-4"1,4 3 0,6-3-1,3 0 27,5-2 1,2-6 0,1 2-1,2 3 26,2 2 1,4 2-1,4-5 1,1 2-1097,0 3 1,1-3-1,2 4 1,2-1-1087,2-1 0,2 7 0,6-4 1342,2 1 0,4-2 0,-1-6 0</inkml:trace>
  <inkml:trace contextRef="#ctx0" brushRef="#br0" timeOffset="8">7875 12502 9655,'-12'1'0,"1"3"510,3 4 1,-3 3-1,3 2 1,-5-1 473,-3 1 0,0 4 0,-4 4-834,-2 3 0,-2 5 1,-2 1-1,-1 0 1,-4 2-699,0 0 1,3-5 0,-1 3 0,4-1-707,5 0 0,0-1 1254,4-7 0,2 2 0,-4-4 0</inkml:trace>
  <inkml:trace contextRef="#ctx0" brushRef="#br0" timeOffset="9">7479 12700 8836,'0'-12'5078,"0"-1"-3780,0 1 1,5 5 0,3 4-846,3 6 0,2 4 0,1 5 0,1 1-227,1-1 1,6 0 0,-2 1 0,0-1-930,1 1 1,-4 3-1,2 1 1,0-2-2606,0-1 1,-3-2 3307,0 0 0,3 1 0,1-1 0</inkml:trace>
  <inkml:trace contextRef="#ctx0" brushRef="#br0" timeOffset="10">8049 12812 9084,'13'0'1073,"-5"-5"1,0 0-1,2-1-510,1 1 1,1-1-1,1 2 1,0-3-312,4 1 0,-3-4 0,2 4 0,-3-1-432,-5-2 0,3 2 0,-3-1 0,2-2-90,-2-1 1,2 3-1,-6-1-30,-1 0 0,-3-1 267,-5 2 0,-6 2 0,-6 6 0,-1 2 16,0 2 1,-4 7 0,1 7 0,-2 0-40,-2 0 1,4 4 0,2-2-1,1 4 12,3 1 0,5-5 1,3 0-1,2-3 128,2-1 1,2-3 0,2 0-5,3-1 0,3-5 0,7-3 0,1-2-93,1-2 0,6-4 1,0-3-1,5-3-377,2-4 1,4-1-1,-3 1 1,0-2 191,1-5 0,2 3 0,-4 0 1,-2 2 231,-1-1 1,-1 2 0,-1 5 0,-4 3 185,-3 2 1,-3 1 109,-2 4 1,-5 1-293,-3 3 1,-3 3 0,-1 6 0,0-1-50,0 0 1,0 5-1,0-1 1,0 0-273,0-3 0,0 0 0,0-1 0,2-1-2948,2-2 3231,-3 2 0,16-5 0,-3 7 0</inkml:trace>
  <inkml:trace contextRef="#ctx0" brushRef="#br0" timeOffset="11">9054 12725 9037,'-4'-8'0,"-2"1"709,-1 1 1,-1 2 0,-4 4 0,-1 1-137,1 4 0,-1-3 0,1 7 1,-1 0-463,1 2 0,1 2 1,1-1-1,4 0-95,0 1 1,2-1-1,5 1 1,3-1-9,5 0 0,2-1 0,2-1 0,3-3-941,0-2 1,6 0-1,-1-5 1,2 0 932,2 0 0,0-6 0,0-1 0</inkml:trace>
  <inkml:trace contextRef="#ctx0" brushRef="#br0" timeOffset="12">9537 12688 8507,'-12'11'886,"0"-3"1,3 2 0,2-5 0,1 2 234,-1 3 0,3 1 0,-5 1-499,0 0 1,-1 5 0,0-1-515,2 0 0,1-3 0,-1 0-1594,4-1 0,2 1 0,2-1 1486,0 0 0,6-5 0,1-1 0</inkml:trace>
  <inkml:trace contextRef="#ctx0" brushRef="#br0" timeOffset="13">9550 12402 7908,'-11'-5'1562,"3"-3"-1769,2 2 0,7 1 0,4 5 207,3 0 0,3 5 0,1 2 0</inkml:trace>
  <inkml:trace contextRef="#ctx0" brushRef="#br0" timeOffset="14">9934 12551 7883,'-12'4'0,"-1"2"778,1 1 0,5-3 0,2 3 0,1 0 28,-1 0 0,1 1 0,6 4 1,2 1-1245,4-1 1,-1 6-1,1 1 1,0 0-818,-1-2 1,3 1 0,-6 0-1,-1 0 876,-2 0 1,-1 2-1,-1-3 1,-5-1 389,-6 2 0,-6-4 0,-7 3 0,0-4-61,1 0 1,-5-5-1,0-1 1,1 0 607,2 0 1,5-4-1,2 1 2966,1-3-3689,7-1 0,13-4 0,11-3 165,11-4 0,1 1 0,5-8 0</inkml:trace>
  <inkml:trace contextRef="#ctx0" brushRef="#br0" timeOffset="15">10096 12774 7871,'6'-5'625,"5"4"1,-2-5 0,2 2 566,1 0 1,1-5-1,-1 4 1,2-1-726,2 1 0,5-3 0,6 2 0,2 1-456,-1-1 1,-2-4 0,-1 4 0,0-3-246,0 1 1,-2 1 0,-1-2-383,-1 0 783,-6 1 1,-10-3 0,-13 3 0,-10 5-39,-5 6 1,-6-1 0,-1 7 0,-1 2 313,1 4 1,-3-1 0,5 4 0,3-2-335,3 1 1,11 3 0,0-3-1,4-2-355,5-1 0,6-2 1,5 1-1,7-2-616,4-3 0,9-1 1,4-4-1,5 1-425,3-2 0,4 0 1287,9-2 0,3-6 0,5-1 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1T08:30:07.648"/>
    </inkml:context>
    <inkml:brush xml:id="br0">
      <inkml:brushProperty name="width" value="0.09071" units="cm"/>
      <inkml:brushProperty name="height" value="0.09071" units="cm"/>
      <inkml:brushProperty name="color" value="#3165BB"/>
    </inkml:brush>
  </inkml:definitions>
  <inkml:trace contextRef="#ctx0" brushRef="#br0">3733 12204 7984,'0'-8'538,"0"-1"0,0 0 1,-1-1-250,-3 2 0,1-2 0,-5 5 1,-2-1-1,-1 1 0,-2 0 1,1 1-1,0 0 39,-1 1 1,-3 2 0,-2 2-227,-1 4 0,2 3 0,-4 7 0,1 2 0,0-1 50,4 2 0,2-3 0,2 6 0,1 0-197,2-2 1,4 3 0,5-6 0,1 0-23,3-3 0,3 2 0,6-1 0,-1-4-391,0-3 1,5 1 0,0-4 0,-2-1 123,-2-2 0,0-2 1,-1-2-1,1-2 96,-1-2 0,5-1 1,-1-6-1,-1-1 42,-1-2 0,-2-1 0,1 3 1,-2-2 34,-3 2 1,3-3-1,-4 2 1209,0 1 1083,-1 1-1784,-6 7 0,-6 8 0,-1 12 0,0 6-145,3 5 1,-1 6 0,0 3-1,1 4-508,-1 4 1,3 4-1,-3 4 1,1-1 59,0-2 1,-6-1-1,2-6 1,-3-5 262,-2-2 1,0 1 0,-4-4 0,-2-1 57,-1-2 0,-3-3 0,2-1 1,-2-2-90,-2-2 0,0 2 1,0-5-1,1-2-351,-1-4 0,4-6 1,2 1-1,2-4 365,6-4 0,-1-3 0,5-5 0</inkml:trace>
  <inkml:trace contextRef="#ctx0" brushRef="#br0" timeOffset="1">4242 12291 8293,'-2'-11'790,"-2"2"0,1 0 0,-5 5 0,-2 1 1,-1 2-1,-2 2-229,-4 3 1,2 4-1,-4 9 1,-1 2-426,1 0 1,4 5 0,-2-3 0,4 2-85,0 2 0,2 0 0,3-1 0,4 0 26,2-4 0,4-2 0,3-5 0,6-1-731,4 1 0,6-5 0,-3-1 0,1-2-400,3-2 1,3-2 0,3-1 1052,1 0 0,0-5 0,-5-2 0</inkml:trace>
  <inkml:trace contextRef="#ctx0" brushRef="#br0" timeOffset="2">4750 12328 9304,'-12'0'778,"-1"0"1,1 0-1,-1 0 1,1 0 121,0 0 1,-5 5-1,-1 4 1,-1 3-579,-3 5 0,-2-2 0,1 4 0,1 0-83,1 1 1,2-1 0,-2 3 0,5-3-122,2-1 1,7-1 0,3-5 0,3 1-317,1-1 1,1-1 0,5-1 0,5-3-142,4-2 0,7-1 0,-2-4 0,4-1 62,1-3 0,-1-3 1,3-7-1,0-1-150,2-2 0,0-6 0,-3-1 0,2-4-33,1-4 1,1 0 0,-2-2 0,1 1 179,-2-2 0,3 1 0,-1-1 0,-1 2 98,-2-1 1,-5-6 0,-2-3-1,-2-1 239,-6-3 0,0 3 1,-7 0-1,-1 3 171,-2 5 1,-1 0 0,-1 8 0,-4 5 426,-3 5 0,-3 4 0,-1 3 0,-1 3-242,1 4 0,0 4 1,-2 4-1,-1 6-274,-2 5 0,1 15 1,5 13-1,1 8-135,2 7 0,1 11 0,2-34 0,1 1 1,2 0-1,-1 0-63,0 0 1,0 1 0,2 30 0,-2 0 0,5-5-453,2-5 0,10-1 0,-2-8 0,2-4 74,0-7 1,2-2-1,2-9 437,1-3 0,2-6 0,4 1 0</inkml:trace>
  <inkml:trace contextRef="#ctx0" brushRef="#br0" timeOffset="3">6114 12204 8033,'-7'0'3450,"3"0"1,10 0-2516,6 0 0,6 0 0,7 0 1,1 0-1144,3 0 0,3 0 1,5 0-1,2 0-437,2 0 1,-3 0 0,5 0 0,-1 0 14,-1 0 0,-1 0 0,-7 0 1,-4-1-3998,-3-4 4627,-7 4 0,-1-10 0,-5 4 0</inkml:trace>
  <inkml:trace contextRef="#ctx0" brushRef="#br0" timeOffset="4">5916 12601 8977,'5'-7'0,"5"1"0,5 2 1588,6 0 0,6-6 0,4 2 1,2-1-1215,5 0 1,1-2-1,5 3 1,0-3 0,0 0-1,2 1 1,-1 3 0,-1 2-1641,-1 2 0,-2 2 1,-3 1 1265,-1 0 0,-5-6 0,-2-1 0</inkml:trace>
  <inkml:trace contextRef="#ctx0" brushRef="#br0" timeOffset="5">7677 12067 10325,'11'-12'0,"-1"1"0,-2 1 202,2 2 1,-3 0-1,1-5 1,1 1-1,1 0 1,0-1-1,-2 1 1,2-1 120,1 1 0,1 1 1,0 1-290,1 2 0,-1 1 0,1-1-82,-1 4 0,-4 2 0,1 2-473,0 0 0,-2 0 427,1 0 0,-3 5 0,1 0 26,0 2 0,-1 1 1,-2 5 70,1-1 1,2 0 0,-3 1 0,1-1 0,-1 1 1,-2-1-1,-1 0 1,0 1-9,0-1 0,0 5 0,0-1 1,-1 0-15,-4-3 0,3 0 0,-5-1 1,0 0-15,0 1 1,-1-1 0,-5 1 0,1-1-11,-1 1 0,1-1 0,0 2 0,-1 1-136,1 1 1,-5 2-1,-1-3 108,-1 2 0,3 0 0,-4-5 0,2 0 0,3 1 0,1-1 1,-2-1 0,-1-1 96,2-2 0,6-5 81,0 1 1,5-3 647,-4-1-653,5 0 0,-1 0 0,8 0-32,4 0 1,3-4 0,2 0 0,-1 1-15,1 2 1,-1 1-1,2-1 1,1-2-90,2-1 1,0-2 0,-1 3 0,2-1 27,1 2 1,-4 0 0,2 2 0,-4 0-246,0 0 1,-1-1 0,0-2 170,1-1 0,-1 0 0,1 4-102,-1 0 1,-4 0-64,1 0 1,-1 0 98,4 0 0,-3 0-816,-1 0 54,-5 0 906,2 0 0,1-6 0,1-1 0</inkml:trace>
  <inkml:trace contextRef="#ctx0" brushRef="#br0" timeOffset="6">8086 11274 7735,'13'0'359,"-5"-2"1,0 0-1,1-4-213,-3-1 1,1 4 0,-4-2-1,3 1-90,0 0 1,-1-6 0,3 2-5,2-3 0,-4 0 0,1 1 0,0 3-19,0 2 1,-4-5-1,2 3-65,1 0 1,-5-4 81,3 3 12,-2 2 0,2 0 508,0 1-33,0 4-303,-4-4-115,0 5 1,0 1 0,0 3 24,0 4 1,0-1-1,0 1-81,0 2 1,2 1 0,0 3 0,2 1-37,-1 2 0,-1-1 1,-1-3-1,2 0-69,1 4 0,0-3 0,-4 2 0,0-2-4,0-2 0,4 1 0,0-1-13,-1 1 0,-2-1-57,-1 0-21,0 1 107,0-1 0,2-5-197,2-3-320,-3-2-39,5-2 586,-6 0 0,0 5 0,0 2 0</inkml:trace>
  <inkml:trace contextRef="#ctx0" brushRef="#br0" timeOffset="7">8409 12402 10498,'-7'0'699,"7"6"0,7 1 0</inkml:trace>
  <inkml:trace contextRef="#ctx0" brushRef="#br0" timeOffset="8">9054 12080 7506,'5'-8'333,"3"1"1,4 0 0,0 1-1,2-1-10,2 1 0,-2 3 1,4-3-1,-2 2-23,1 0 1,4 0-1,-5 4 1,-1 0 67,-1 0 1,-1 0 0,-1 1-286,0 3 0,-3-1 0,-2 5 0,-2 2-205,-2 1 0,-2 1 0,-1 1 0,-1-1-215,-3 1 1,-3-5 0,-7 0-1,-1 2 216,-2 1 0,-1 0 0,3-1 0,-1-2-119,1 1 0,1-3 1,1 0 141,1-1 0,1-2 256,3 5-108,2-5 1,12 6 0,2-4 0,3-3 38,1 0 0,1 2 1,-1 0-1,1-1 158,-1-2 1,0 3 0,1 2-15,-1 1 1,-5-3-377,-3 4 0,-2 0 0,-2 5 0,-2-2-61,-2-3 1,-3 3-1,-5-3 1,-1 3 107,1 2 1,0-5-1,-1 0 1,1 1 33,-1-3 0,1 1 0,0-4 0,-1 1-15,1-1 0,-1 0 0,0-1 0,-3 3-291,0-3 1,-2 0 0,3-2-1,-2 0 368,2 0 0,-4-11 0,-1-3 0</inkml:trace>
  <inkml:trace contextRef="#ctx0" brushRef="#br0" timeOffset="9">9401 11348 6969,'-7'6'206,"3"2"1841,3-3-681,1 1-853,0-6 0,0-1-328,0-4 0,4 3 0,1-7-42,2 0 1,-3 2-1,5-1 1,-1-2-388,-1-1 1,4-1 0,-3-1 65,3 1 0,0-1 0,-1 2 1,-3 2-45,-2 0 321,-1 7 169,-4-4-314,0 6 1,0 2 121,0 2 0,0 3 0,0 5 1,-1 0 42,-3 1 0,2 1 1,-2 1-1,3 1-16,1-1 1,0 3-1,0 0 1,0 0-6,0 0 1,0 0 0,0-3 0,0 2 1,0-2 1,0-1 0,0-2-1,0 0-311,0 1 0,0-1-468,0 1-305,0-1-40,0 0-321,0-5 1345,0-1 0,0-6 0,0 0 0</inkml:trace>
  <inkml:trace contextRef="#ctx0" brushRef="#br0" timeOffset="10">9736 12353 8064,'7'0'335,"0"0"1,-3 0 0,4-2 0,3 0 0,1-3 0,1 3-1,-2-1 1994,-3-1 1,3 2-1212,-3-2-1425,-2 3-1254,5 1 0,-10 5 1561,3 4 0,-2 2 0,-2 1 0</inkml:trace>
  <inkml:trace contextRef="#ctx0" brushRef="#br0" timeOffset="11">10393 12129 11587,'8'0'480,"1"-1"0,0-3 1,2-4-1,0-3-441,-2-2 0,2 4 0,-4-2 0,1-3-196,0 0 0,0 0 0,3 2 0,-1-1 110,-2 1 0,-4 0 0,3-1 129,-1 1 1,-2-1 0,-3 2 495,4 3-97,-4 3-586,4 5 0,-5 5 0,0 3 1,0 3 103,0 2 0,0 5 1,0 2-1,0 4-24,0 1 0,-4-1 1,0 0-1,0-2-4,-2-1 0,5-5 0,-3 3 0,3-1 39,1-2 1,-2-4 0,-1-2 0,-1-2-87,2 1 0,0 3 0,2 0-251,0 0 0,0-3 1,-1-1-310,-3 2 0,2 1-404,-2 1 0,1-4-955,-1 0 1995,3-5 0,-5 3 0,6-6 0</inkml:trace>
  <inkml:trace contextRef="#ctx0" brushRef="#br0" timeOffset="12">10691 12142 7931,'5'-13'644,"-2"5"1,5 0-1,2-2 179,1-1 1,1 3 0,1 0 0,-1-1-548,1 3 0,-1-5 0,0 2 1,1-2-275,-1-1 0,1-1 0,-1 1 1,0 0 47,1-1 0,-1 2 1,-1 2-1,-1 0-19,-2 0 0,-5 2 1,2 0 809,1 1-98,-5 2-798,5 4 0,-6 2 1,0 2-1,0 5 115,0 7 0,-4-1 0,0 5 0,-1 2-80,0 2 1,4-1 0,-5-1 0,2-2-38,0-2 0,-2 4 0,4-3 1,-3 0-87,3-2 1,-4-3-1,1-2 1,-1 2-305,1 2 0,-1-6 0,3 2 0,-1-1-36,1 0 1,2 2 0,1-1 482,0 1 0,0-1 0,0 0 0</inkml:trace>
  <inkml:trace contextRef="#ctx0" brushRef="#br0" timeOffset="13">10964 11224 10406,'7'-5'104,"2"2"1,-3-5 0,1-1 0,1 1 0,0 1 0,0 0-198,2 0 0,1 0 0,0-2 0,-1 2 184,-2 1 0,-4-2 471,4 4-396,-5-6 1,3 10-96,-6 0 1,0 2-1,0 6-30,0 2 1,0 1-1,0 1 1,0 1-40,0-1 1,0 0 0,0 1 0,0-1-54,0 1 1,0-1 0,0 0 0,0 1-596,0-1 1,0 2 0,0 1-1,0 3 646,0 1 0,0 2 0,0 4 0</inkml:trace>
  <inkml:trace contextRef="#ctx0" brushRef="#br0" timeOffset="14">11881 12092 8609,'-5'-7'2597,"4"-4"0,-4 10-2256,10-3 1,1 2 0,7 1 0,-1-2-177,1-1 0,5 0 0,2 3 1,4-2 23,0-1 1,1-2-1,1 4 1,2-3-382,1 3 0,0-4 1,-4 2-1,-2 0-439,-2-2 1,1 5 0,-6-3-1,0 2-2023,-3 2 1,-2 2 2653,-2 2 0,-4 3 0,-5 5 0</inkml:trace>
  <inkml:trace contextRef="#ctx0" brushRef="#br0" timeOffset="15">11857 12378 8125,'-6'0'2079,"6"0"-1576,7 0 1,5 0-1,5 0 1,4 0 0,2 0-1,2-2 1,1-1-1,2-2-310,1-2 0,4 3 0,-4-4 0,-2-1-132,-1 2 0,-2-2 0,-2 3-61,-2-1 0,1-1 0,4-4 0</inkml:trace>
  <inkml:trace contextRef="#ctx0" brushRef="#br0" timeOffset="16">13022 11956 8181,'-6'-6'735,"0"-1"0,7-5 1,2 0-1,3-1 0,1 1-385,2-1 0,2-3 1,2-1-1,-1 2-227,0 1 1,5 3 0,1 2 0,0 0 7,0 0 1,2 3-1,-3 2 1,-2 3-117,-1 1 0,2 1 1,1 3-161,-2 5 1,-5 3-1,-3 3 1,-2 2 117,-2-2 0,-2 4 0,-1 0 1,-1 2-224,-3 0 1,1-2-1,-5 3 1,-2-3 147,-1-1 0,-5 0 1,-2-3-1,0 2 198,0-2 0,1-1 0,5-2 0,-1 1 143,1-1 0,0-4 0,1 1 43,2 0 1,5 1-124,8-2 1,5-2 0,6-6 0,3 0-63,1 0 0,3 0 0,6-2 0,1-2-124,-2-4 1,-2 1 0,-3 0 0,-3 2-281,-1 2 0,-1-3-657,-5 2-2755,-5 0 2609,-1 4 1110,-6 0 0,0 0 0,0 0 0</inkml:trace>
  <inkml:trace contextRef="#ctx0" brushRef="#br0" timeOffset="17">14114 11683 8126,'-2'-7'372,"-2"3"0,-5 3 1,-5 2-1,-4 4 1,-1 7 16,-3 3 1,-2 7-1,-1 0 1,1 4-1,-1 4 1,0 3-1,2 3 1,1 1-336,1-1 1,10-7 0,0 0 0,4-4-24,4-4 0,2 1 0,2-6 0,3-2-408,5-4 0,7-1 0,5-5 0,4-1-525,4-2 1,1 4 901,3-1 0,3 0 0,-5-4 0</inkml:trace>
  <inkml:trace contextRef="#ctx0" brushRef="#br0" timeOffset="18">14312 11869 9084,'-4'-15'0,"0"2"0,1 2 0,3 2 954,4 1 0,3-3 0,6 2 1,-1 0-76,1 0 1,0 0 0,2 3-686,2-1 0,5 5 0,-3-3 0,2 4 1,-2 1-385,-1 0 0,-1 0 0,-5 0 48,1 0 1,-7 6-1,-1 2 1,-4 3-77,-1 1 0,0 1 0,-1-1 0,-2 0 142,-1 1 0,-6-1 0,2 1 1,-2-1 135,2 0 0,-2 1 0,6-1 0,1 1-75,2-1 0,1 0 0,0 1 1,0 1-157,0 2 0,0-2 1,0 2-1,1-2 45,3-1 1,-2-1-1,2 0-240,-3 1 0,-8-1 0,-4 1 0,-4-1-127,0 0 0,-3 0 0,0-3 0,0-1 39,0 2 0,-2-3 0,3 0-790,2-2 1244,1 5 0,7-9 0,2 5 0</inkml:trace>
  <inkml:trace contextRef="#ctx0" brushRef="#br0" timeOffset="19">14870 11708 9492,'6'-13'973,"1"7"0,5 1 0,2 4-268,3 1 0,-4 0 0,5 0-464,0 0 0,0 6 0,3 2 0,-5 4 0,-2 3 1,-3 3-1,-1 2 0,-3 3 0,-2 5-240,-2 5 1,-7 2 0,-6 4 0,-5 0-992,-6-2 1,-4 1 0,-3-9-1,-4-1 403,0-2 0,0-2 0,5-4 0,-1-3-603,5-3 1,-1-6 1189,8 0 0,-1 0 0,5 5 0</inkml:trace>
  <inkml:trace contextRef="#ctx0" brushRef="#br0" timeOffset="20">15701 11683 8073,'0'-8'0,"0"-1"402,6 7 1,-5-9 0,2 4 484,-6 0 1,-4 1 0,-6 6 0,-4 2-369,-4 2 0,-2 3 1,-2 7-1,0 2-372,1 5 1,-5 2 0,0 3 0,1 3-520,2 4 1,-2 6-1,2 0 1,4-5-70,3-2 1,6-5-1,7-5 1,0-2 38,3-2 1,3-6-1,4-5 1,5 0-8,2 0 1,7-5 0,2 3 0,4-4 408,1-1 0,-1-6 0,1-1 0</inkml:trace>
  <inkml:trace contextRef="#ctx0" brushRef="#br0" timeOffset="21">15776 11819 8092,'1'7'354,"3"-4"1,5-4-1,2-5 1,1-1-112,0-2 0,1-2 1,-1 0-1,1 0-91,-1-2 0,0 8 1,1-8-1,-1 2 59,1 0 1,-1-1 0,0-1 91,1 1 1,-6 4-1,-2 1 1371,1 1-1619,-5 2 1,3 4 0,-7 2 0,-2 2-265,-2 4 1,3 7 0,-4 2 0,-1-1-147,3 2 0,-4 1 0,6 6 0,0 0-79,-2 0 0,5-4 0,-5-2 0,2-1 127,0-3 1,0-1-1,4-2 1,-2 0-185,-2 1 1,2-1-1,-5 1 1,0-1 490,0 0 0,-1 1 0,-5-1 0</inkml:trace>
  <inkml:trace contextRef="#ctx0" brushRef="#br0" timeOffset="22">16135 11745 8079,'6'-12'173,"-3"3"0,5 2 0,0 1 845,-1-1 0,4 3 1,-3-3-1,3 0 0,2 0-366,-1-3 1,-3 5 0,-3-1 178,0 1-628,-2 3 1,-4-2-256,0 8 0,0 3 0,0 6 1,-1 0-260,-3 4 1,-3 2 0,-6 7 0,1 2 89,-1 1 0,1 0 0,0-4 1,-1-1-550,1 1 0,1-5 0,3-4 1,3-2-828,4-2 0,-3 1 1597,0-1 0,0 0 0,4 1 0</inkml:trace>
  <inkml:trace contextRef="#ctx0" brushRef="#br0" timeOffset="23">16495 11609 8783,'14'-11'0,"1"2"694,2 5 1,-1 4 0,-3 4 0,-1 5-277,0 2 1,-3 1 0,-3 2-1,0 1-503,-3 1 1,-2 11 0,-2-1 0,-3 3 0,-6 4-1,-5 1 1,-6 5 0,-2-1-1019,-2 1 0,-5 1 1,-3-3-1,-3-5 484,-2-5 0,-4 1 0,-4-2 619,-2-2 0,-7-2 0,-2 3 0</inkml:trace>
  <inkml:trace contextRef="#ctx0" brushRef="#br0" timeOffset="24">2902 15044 7857,'-7'12'327,"3"1"0,3-1 1,2-1 881,3-2 0,5-4-943,7-5 1,-1-1-1,5-3 1,-1-6-1,0-4 151,3-2 0,6-6 0,2 1 1,2-3-324,2 0 1,2-3-1,4-1 1,4-4-58,6 0 1,2-9 0,-1-2-183,-24 18 0,0-1 0,-1-2 1,0 0-1,2-4 0,1 0 0,-2 1 1,1-1-1,-2 0 0,0 0-110,0 2 1,-1 0-1,0 1 1,0 0 0,0-1-1,-1 1 1,1 0-1,-1 0-206,-1-1 0,-1 1 0,15-31 1,-8 1-1,-4 4 248,-4 4 1,-8 4 0,-6 13-1,-1 3 474,-3 6 0,-3 9 0,-5-1 0,-4 4-126,-6 0 1,-1 6 0,-6 3-1,-2 4 306,-4 4 1,-5 5 0,4 7 0,0 6 170,-1 6 0,-1 9 1,-2 11-1,6 7-625,5 7 1,10-27-1,2-1 1,-7 32-1,2-2-471,1-5 0,2-4 1,1-7-1,3-1-232,3-1 1,4-12 0,1-1 0,0-5-47,0-3 1,1-6 0,4-3 761,3-2 0,3-1 0,1-1 0</inkml:trace>
  <inkml:trace contextRef="#ctx0" brushRef="#br0" timeOffset="25">4142 14387 8776,'-1'-7'1020,"-3"3"0,-3 2 0,-5 4 0,-1 2-764,1 4 0,-5 4 0,-1 5 1,-1 4-32,-3 2 0,0 3 0,0 2 1,3 1-86,1-2 0,3 0 0,6-4 0,5-2-158,3-5 1,2-2 0,5-2 0,5-1-408,4-2 1,8-4 0,1-5 0,3 0-168,1 0 1,2-5-1,-1-4 1,0-2 591,1-1 0,-4-6 0,5-1 0</inkml:trace>
  <inkml:trace contextRef="#ctx0" brushRef="#br0" timeOffset="26">4576 14337 9211,'-6'13'573,"0"-1"0,2 0 118,0 1 1,-6 5 0,2 2-330,-3 4 1,-2 5 0,1 0 0,-2-2 0,-1-1-392,-1-1 0,-1-1 1,6-4-1,1-3-519,2-3 1,4-3 351,-4-3 0,6-3 1,4-6-1,7-3 78,7-4 1,6-8-1,-2-1 1,4-4 100,0-5 1,1 1 0,0-4 0,0 3 150,0 1 0,-2 2 1,-2 2-1,-5 6 287,-2 5 0,-2 3-389,1 3 0,-6 8 0,-3 0 1,-3 7-85,-1 6 1,-1 1 0,-3 4-1,-4-2 32,-4 3 0,4-1 0,0 0 0,0-3-254,1-1 0,1-2 207,6-3 0,2-6 0,2-3 1,4-3 203,3-1 1,6-5-1,1-5 1,-1-4 89,1-2 0,4-2 1,-2 3-1,0-3 48,1-2 1,-4 5 0,2-1 0,-1 2-20,-3 2 1,-1 3 0,-2 2-1,1 2-269,-1 2 1,0 2-143,1 1 1,-6 5 0,-3 5-1,-3 4-99,-1 2 0,-4 6 0,-2-1 1,0 1 3,-4-1 1,-1 2 0,-1-2 0,1 1-225,2-2 0,-2 3 0,3-7 0,-2-1-934,2-1 1408,3-2 0,-1 1 0,-1-1 0</inkml:trace>
  <inkml:trace contextRef="#ctx0" brushRef="#br0" timeOffset="27">5792 14275 8992,'12'-8'902,"2"1"0,1 1 0,5 2 0,2 0 0,5-1 0,3-1-387,5 1 1,-3-1-1,1 3 1,0-2-1097,-2-2 1,0 4 0,-6-2 0,-2 1-596,-2-1 0,1 1 0,-6 4 1,-1-1-1766,-1-3 2941,-1 2 0,-1-9 0,0 4 0</inkml:trace>
  <inkml:trace contextRef="#ctx0" brushRef="#br0" timeOffset="28">5755 14536 12416,'19'-5'0,"-2"0"0,-2-2 0,1-1 0,6-1 0,4 1 266,3-1 0,6-2 0,-2-2 0,1 2 0,1 1 0,-3 4 0,-2-1 0,-3 1-974,0 1 1,-3-4 707,1 5 0,0-5 0,0 2 0</inkml:trace>
  <inkml:trace contextRef="#ctx0" brushRef="#br0" timeOffset="29">7231 14002 7825,'-7'0'2650,"1"0"0,6-5-2407,0-4 1,0-2 0,0-1 0,2 0-104,2-1 1,-2-3 0,7-1-1,0 2-158,2 1 1,3 3 0,1 2 0,2 0-165,-2 0 0,3 3 0,-2 2 0,0 1 97,-3-1 1,0 3 0,-1-3 0,1 2-6,-1 2 0,-4 4 0,-1 2-25,-1 1 0,2 1 1,-4 4-1,-1 2 70,-2 3 0,-5-2 0,-1 6 0,-4 1 55,-4 1 1,-1 3 0,-7 3 0,-1 4-47,-1 3 0,2-4 0,0-2 1,1-2 58,0-4 0,-2 3 1,6-11-1,1-1 137,1-1 0,7-6-43,3 1 1,2-5 0,4 3 0,2-2-62,4-2 0,3-2 0,2-1 0,0 0-36,4 0 0,-2 0 0,4-1 0,1-2-95,-1-1 0,-4-1 0,3 2 0,-1-1-212,-1 1 0,1-3 0,-5 2 1,0 1-502,1 2 0,-5-3 1,0 0 787,2 1 0,-4-4 0,-1 0 0</inkml:trace>
  <inkml:trace contextRef="#ctx0" brushRef="#br0" timeOffset="30">7727 13419 8032,'0'-5'1710,"0"5"1,1 4-1313,3 4 1,-1-4-384,5-8 0,-4 1 0,3-5 0,0 0-116,0 1 0,0-4 1,3 3-1,-2-3-24,1-2 1,-2 1 0,2 0 214,0-1 0,-2 2 0,0 1 334,-1 2 225,-2 5-469,-4-2 0,0 6-149,0 3 1,0 5-1,0 7 1,0 4-29,0-1 1,0 8 0,0-2 0,0 1-56,0 1 1,-2-3-1,0 1 1,-3-1-298,3-4 1,-1 2-1,0-5 1,-1-2-348,1-1 0,1-3 1,-1-2-1183,-1 0 1878,-1-1 0,5-1 0,0-2 0</inkml:trace>
  <inkml:trace contextRef="#ctx0" brushRef="#br0" timeOffset="31">8000 13444 8669,'12'-5'1391,"0"-1"1,1-4-1059,-1 2 1,1 0-1,-1-3 1,0 1-335,1 2 0,-5 0 0,0-3 0,2 1 72,1 2 0,1 0 0,1-5-187,-1 1 0,-4 3 91,1 1 1355,-1 0-1088,-1 1 1,-2 3 0,-5 8-140,0 4 0,0 5 1,0 2-1,0 3-61,0 1 0,0 2 0,0 4 0,0-2-147,0-2 1,0 2 0,0-4 0,0 2-394,0 0 1,0-2 0,-1 2 0,-2-3-926,-1-1 1,0-3 0,3 3 1422,-4-3 0,-1 3 0,-7 3 0</inkml:trace>
  <inkml:trace contextRef="#ctx0" brushRef="#br0" timeOffset="32">8272 14436 7782,'-7'0'3165,"2"-1"852,5-3-7520,0 2 3503,0-3 0,5 5 0,2 0 0</inkml:trace>
  <inkml:trace contextRef="#ctx0" brushRef="#br0" timeOffset="33">8967 13853 13068,'5'-11'0,"4"2"229,2 0 1,1 7-1,1-4 1,0 2 0,2 0-1,2 1 1,0 2-254,0 1 1,-3 0-1,4 0 1,-1 0-241,-1 0 0,1 5 98,-5 4 0,-1 2 0,-3 1 1,-3 0-4,-4 1 1,-2 1 0,-4 1 0,-3 1 93,-3-1 0,-5 1 0,-1-1 0,1 1 62,-2-1 0,4-1 0,-3-1 32,4-1 1,0 0-1,2 1-72,3-1 1,2-3-43,6-1 1,0 0 0,2 3 0,2-1-75,4-2 1,3-4 0,2 4 0,-1 1 47,0-2 1,-3 2 0,-1-3 0,2-1 196,1 1 0,-3-1 0,0-2 0,0 3-82,-1 0 0,0-1 0,-4 3 103,1 1 1,0 2 0,-5 2-1,-3-1-221,-5 1 0,-2-5 0,-1 0 0,0 2 55,-1 1 1,-3 0 0,-1-1 0,2-4 149,1 0 1,-2 2 0,-1-2 0,2-1-27,1 1 0,0 2 1,-1-4-1,-1 0-123,0 2 0,3-5 0,0 3 0,1-2-2319,-1-2 2387,1 0 0,0-6 0,-1-1 0</inkml:trace>
  <inkml:trace contextRef="#ctx0" brushRef="#br0" timeOffset="34">9500 13295 7770,'2'-11'0,"2"2"0,4 0 398,3 0 1,-3 3 0,-1 1 0,0 1 314,0-1 0,-4-4-497,1 1 0,-8 1 0,-5 0-14,-2 1 1,-1 1 0,0 2-276,-1-1 0,1 0 1,-1 4-1,1 0 149,0 0 0,-1 1 1,1 2-1,-1 2 27,1 2 0,4 1 0,1 5 0,1-1-7,4 1 1,0-1 0,2 1-1,0-1-11,0 0 0,2 1-164,2-1 0,3-1 11,5-3 0,0-2 1,1-6-64,-1 0 1,1 0 0,-1 0 0,-1-1 35,-3-4 0,3 0 0,-2-5 1,0 2-101,-1-2 0,2 3 0,-4-1 359,1-1 1,-1-2 1361,3-2-189,-4 1-1039,-5 5 0,0 7 0,0 8-126,0 3 0,0 2 1,0 0-1,0 2-118,0 2 0,0 0 1,2-5-1,0 0-90,2 1 0,1 3 1,-5 1-1,1-2 20,3-1 1,-2 0 0,2 1-1,-2 1-625,3-1 0,-4 1 0,3-1 1,-4 1-3218,-4-1 3858,3 5 0,-10-7 0,4 5 0</inkml:trace>
  <inkml:trace contextRef="#ctx0" brushRef="#br0" timeOffset="35">9748 14374 7818,'0'-8'6234,"0"0"-6234,0 5 0,0-2 0,0 5 0</inkml:trace>
  <inkml:trace contextRef="#ctx0" brushRef="#br0" timeOffset="36">10344 13705 7871,'5'-7'1689,"-2"-3"-1476,5 6 0,-5 1 1,1 9-1,-4 5 0,-3 4 1,-2 1 165,-2 2 1,3-3 0,-3 6 0,0 0-253,0-2 1,4 3-1,-1-5 1,3-2 15,1-1 0,0-2 1,0 0-1,1-1-186,3-2 1,3 0 0,6-4-1,-1-3-53,0 0 0,5-2 0,-1 0 0,0 0-126,-3 0 0,4 0 1,-1 0 136,0 0 0,-3 0 0,0 0 13,-1 0 0,-1 1 36,-3 3 1,2 3 0,-6 5 39,-1 1 1,-2-1 0,-1 1 19,0-1 0,-1-1 0,-2-1 0,-2-2 9,-2 2 1,-1-1 0,-5 1 0,-1-2-29,-2 2 0,1 1 1,-6 1-1,-1 1-65,-1-1 1,-2-1 0,1-1 0,2-2-406,2 2 1,4-5-1,0-1 1,2-2-1489,2-2 1953,-1 0 0,6-11 0,2-3 0</inkml:trace>
  <inkml:trace contextRef="#ctx0" brushRef="#br0" timeOffset="37">10393 13729 7750,'-7'0'1444,"2"-1"0,6-2-1144,3-1 0,-1-1 1,5 2-1,1-3-104,-3-1 1,5 3-1,-2-3 1,3 1-40,5-1 1,-2 3-1,4-5 1,0 0-204,1-2 0,0 2 0,4 2 0,-2 1-194,-1-1 0,-6 4 0,3-3-9,0 1 1,-5 3 0,4-2 104,-3 3 0,-6 1-99,0 0 241,-5 0 0,4 0 38,-3 0 1,-3-1-27,3-4-403,-2 4-650,-2-4 320,0 5 0,0 1 723,0 3 0,-6 3 0,-1 5 0</inkml:trace>
  <inkml:trace contextRef="#ctx0" brushRef="#br0" timeOffset="38">11013 14201 13230,'7'5'-762,"-3"1"0,-6 3 762,-3 0 0,-4-7 0,2 4 0</inkml:trace>
  <inkml:trace contextRef="#ctx0" brushRef="#br0" timeOffset="39">11385 13705 8877,'6'6'768,"-3"0"0,5-7 1,2-4-1,-1-3 1,1-3-525,-2-1 1,-4 4 0,3-1 0,-1 0-124,-4-2 1,4-2 0,-2 1 0,-1-1-684,-2 1 1,1 0 0,0-2 392,2-3 0,1 3 0,-5-2 0,0 2-518,0 2 894,0 5 13,0 1 0,0 8-38,0 2 1,0-1-53,0 5 1,0 0-159,0 5 0,5-7 29,3-1 1,-1-4-1,2-1 1,2-1-1,2-2-160,4-1 0,-1-5 0,-2 4 0,1-2 85,2-3 1,4-1 0,-5 0-1,1 2 98,1 0 0,-5 3 0,4-4 283,-3 2 0,-6 5 10,0-1-179,-5 2 1,2 8 0,-5 2-14,0 3 0,0 3 0,0 2 0,0 4-43,0-1 1,-5 9 0,-2-2-1,-1 3-43,-1 1 0,3 0 0,-4-2 0,2 1-85,-2-2 0,-1 0 0,-1-4 0,1-1 1,2-1 1,0-5 0,3 4 0,1-3-124,-1-1 1,1-1 0,2 0 0,-1 2-6,1-2 0,2-2 0,1 0 0,0-1-795,0 1 1,-5-1 0,1 0-1396,2 1 2363,0-6 0,-3 4 0,-2-4 0</inkml:trace>
  <inkml:trace contextRef="#ctx0" brushRef="#br0" timeOffset="40">11485 13891 7843,'-7'-6'1810,"1"3"-1261,6-5 0,2 1 0,2-1 0,4 2-348,3 1 1,7 2 0,3-4 0,2 2 0,2 1 0,0-2 0,-1-1 0,1 0-385,0 3 1,0-1 0,-2 1-1,-1 1-632,-1 1 0,-5 1 0,4-2 1,-2-1-1783,-3 1 2597,-1 2 0,4-5 0,1 0 0</inkml:trace>
  <inkml:trace contextRef="#ctx0" brushRef="#br0" timeOffset="41">12204 13965 11024,'1'-7'1304,"3"3"0,9 8 0,6 3 1</inkml:trace>
  <inkml:trace contextRef="#ctx0" brushRef="#br0" timeOffset="42">12725 13667 8398,'4'-8'650,"1"1"0,1 0 0,1 0 0,0-2-459,2-2 0,2-2 0,2 0 0,-2-3-187,-3 0 1,3-1 0,-1 5 0,2 0-135,1-1 0,2 1 0,-7-1-116,3 1 0,1 0 197,1-1 0,-6 5 55,-3 0 44,-3 5 0,-1 3 0,0 9 1,0 5 100,0 3 1,0 9-1,0 0 1,0 3 36,0 1 1,-1 5 0,-2-2 0,-2 1-122,-2-1 1,3 2 0,-3-8 0,0-2-15,0-3 1,3-5 0,-3 2 0,1-1-96,4-3 0,0-5 0,2-2-282,0 2 1,-4 1 0,0 1-309,1 1 1,2-1 0,-1 0-755,-2 1 1,3-5 1385,-3 0 0,2 1 0,2 3 0</inkml:trace>
  <inkml:trace contextRef="#ctx0" brushRef="#br0" timeOffset="43">13097 13754 8686,'4'-8'0,"2"0"0,0-1 530,4 3 1,1-6 0,0 4 0,-1-3-371,-2-1 0,0 2 1,5-1-1,-2-3-281,-3 1 1,3-1 0,-4 0 0,1-1 89,0-2 1,-3-5-1,1 3 1,0-2 263,-3 1 1,-1 4-1,1 0 1,1 2 210,-1 2 0,-1 3 581,-2 1-434,5 5-516,-4-2 1,6 10 0,-4 4 0,1 2 3,-1 1 0,-2 5 0,-1 1 0,0 1 16,0 3 1,0 5 0,0 4 0,0-1-52,0 0 0,0-1 0,-1-4 0,-2 0-103,-1 0 1,-1-2 0,2-2 0,-1-5-246,1-2 0,-3 3 0,2-1-135,1-1 1,2-5 0,1-2-617,0 2 0,0-3-1799,0 1 2854,0 0 0,-5-1 0,-2-1 0</inkml:trace>
  <inkml:trace contextRef="#ctx0" brushRef="#br0" timeOffset="44">13742 13829 7850,'-7'0'2273,"1"-2"1687,6-2-3960,0 3 0,0-5 0</inkml:trace>
  <inkml:trace contextRef="#ctx0" brushRef="#br0" timeOffset="45">14225 13320 8190,'2'-7'1790,"2"3"0,-3 4-1549,4 4 0,-4 7 0,-1 9 0,-1 2-20,-4 4 1,4 8 0,-3 3-1,1 6-150,-1 1 1,-2 3 0,-3-4-1,2-2-390,1-2 1,-3-1 0,2-9 0,-1-1-22,-1-2 0,2-1 1,-2-2-1,2-2-566,1-5 0,1-2-203,1-1 0,4-2 1109,0-3 0,11-14 0,8-7 0</inkml:trace>
  <inkml:trace contextRef="#ctx0" brushRef="#br0" timeOffset="46">14560 13419 8913,'0'-12'0,"2"0"0,2-1 387,4 1 1,-1 3-1,1 3 1,2 0 0,1 2-1,1 0 1,1-2-1,-1 1-148,1-1 0,-1-2 0,0 2 0,2 1-140,3-1 0,-4 2 1,4 4-1,-3 0-33,-2 0 0,1 2 0,-2 2-320,-3 4 1,-3 3 0,-5 2-1,0 0 190,0 4 1,-1-2 0,-3 4 0,-4 1-43,-3-1 1,-2 0 0,1 2 0,-2-5 77,-3-2 0,4-1 0,-4-1 54,3 0 1,2 1 48,0-1 0,5-4-99,3 1 0,8-2 0,4 1 1,3-3-63,1 1 0,1-5 0,-1 5 0,1-2-28,-1 0 0,0 4 1,1-2-12,-1 1 1,-5 1 0,-3 4 72,-2 1 0,-2-1 0,-2 1 0,-2-1 129,-4 0 0,-7 4 0,-2-3 1,2-2-9,1 0 0,-2-1 0,-1 0 0,1-3-3,-2-2 0,4 3 1,-3-4-1,5 1-160,4 0 1,-3-3-1,2 2 1,-2-2-481,-1 3 1,4-4-1,-1 3 574,0-3 0,-2-1 0,-2 0 0</inkml:trace>
  <inkml:trace contextRef="#ctx0" brushRef="#br0" timeOffset="47">15131 13791 7872,'-7'0'2690,"3"0"0,8 0-2690,4 0 0,3 6 0,2 1 0</inkml:trace>
  <inkml:trace contextRef="#ctx0" brushRef="#br0" timeOffset="48">15751 13320 8602,'0'-12'1405,"0"-1"0,0 8-1037,0 5 0,0 5 0,0 9 0,-1 3-79,-4 3 1,4 4 0,-3 2-116,3 3 1,-4 3-1,0 3 1,-2 0 0,-3-3-457,-1-2 1,3-1 0,0-6-1,0-1-939,1-1 0,-3-6 0,6 2-1448,1-4 2669,2-6 0,6-1 0,2-6 0</inkml:trace>
  <inkml:trace contextRef="#ctx0" brushRef="#br0" timeOffset="49">15987 13333 7972,'0'-9'4750,"0"1"-4525,0 5 1,1-2-1,3 5 1,4 0-1,3 0 10,2 0 0,1-2 0,2 0 1,3-3-517,1 3 0,7-4 0,-2 2 0,1 0 34,0-2 0,-2 5 0,-2-3 0,-3 1 81,-1-1 1,-1 3 237,-5-4 1,-1 5 0,-3 5 72,-3 3 0,-4 3 0,-1 3 0,-1 2 17,-4 5 0,-2 2 0,-5 2 0,0 0-79,-1 0 0,1 5 1,-2 2-1,-1 1-122,-2 0 1,-3-6-1,2 2 1,0-2 34,0-3 1,1-4 0,5-4 0,1-2-362,3-2 0,1-1 1,4-1-786,-1-2 0,0-4-1281,4 5 2431,0-7 0,-6 4 0,-1-6 0</inkml:trace>
  <inkml:trace contextRef="#ctx0" brushRef="#br0" timeOffset="50">15987 13643 7826,'-6'-7'850,"5"-4"-35,-3 2 1,4 4 0,2-1 0,4 2-313,1 0 0,1 0 0,4 4 0,1 0-362,-1 0 1,5-4 0,1 0-1,1 0-285,3-2 0,6 3 1,1-5-1,-2 0 65,-1 1 1,-1-4-1,0 3 1,-2-2-1862,-2 2 0,2-7 1940,-2 2 0,2-8 0,2 2 0</inkml:trace>
  <inkml:trace contextRef="#ctx0" brushRef="#br0" timeOffset="51">16830 12725 8080,'5'-13'1608,"1"4"1,2 6-632,-4 11 1,-2 5 0,-2 7-788,0 2 1,0 2 0,-2 1 0,0 1 0,-4 1-97,-1 2 0,-2 4 0,-7-2 1,0-1-514,1 0 1,-3-2 0,1-6 0,4-3-1822,3-1 1,-1-1 875,3-5 0,2-4 1364,2 1 0,3-7 0,1 4 0</inkml:trace>
  <inkml:trace contextRef="#ctx0" brushRef="#br0" timeOffset="52">17016 12712 8668,'0'-12'1642,"0"0"1,6 1 1104,2 2-2459,-3 4 1,1 6-1,-6 3 1,0 5-71,0 2 0,-2 7 1,0 1-1,-4 1-25,-1 1 0,-1 4 1,-4 5-1,1 1-299,2-1 1,-2-1 0,3-4 0,-2-1-64,2 1 0,3-5 0,5-4 0,0-2 95,0-2 0,5-1 0,3-2 0,3-4-40,2 1 0,3-5 1,2 3-1,2-3-174,2-1 1,5 0 0,3-1 0,2-2-294,3-1 1,-4-5 0,1 0 0,-2-2-102,-2-1 0,-3-1 0,-3 1 0,-3 1 183,-1 3 1,-6-2 0,-3 5 498,0-2 0,-3-2 0,-1-3 0</inkml:trace>
  <inkml:trace contextRef="#ctx0" brushRef="#br0" timeOffset="53">17314 12923 8026,'0'-12'179,"1"5"1,2 1 2922,1 1-727,6 4-2095,-9-5 0,0 13 0,-6 4 0,-2 5-159,-3 4 0,-1 0 1,-1 7-1,-1 0-135,1 2 0,0 0 0,-1-4 0,1-2-796,-1-2 1,2 2 0,3-3 0,4-1 809,3-2 0,1-4 0,0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31T11:53:37.388"/>
    </inkml:context>
    <inkml:brush xml:id="br0">
      <inkml:brushProperty name="width" value="0.09071" units="cm"/>
      <inkml:brushProperty name="height" value="0.09071" units="cm"/>
      <inkml:brushProperty name="color" value="#3165BB"/>
    </inkml:brush>
  </inkml:definitions>
  <inkml:trace contextRef="#ctx0" brushRef="#br0">2964 10356 8034,'0'-19'0,"0"1"321,0 5 1,2 2-1,2 4 1,3 7-1,1 9 1,0 7 0,2 8-1,1 5 1,1 4-1,1 4 1,-2 3 0,-2 1-1,-2 2 1,-1 2-1,-5 6-341,-4 7 1,-4-4 0,-6 7 0,-3-6 0,0-7 0,1-8 0,2-8 0,4-9 0,2-8 0,1-12 0,5-14 0,4-11 0,4-7 0,1-5 0,0-6 0,2-6 0,-1-2 0,1-2 0,-3 1 0,-2-2 0,-2-3 0,-1-4 0,-2-4 0,0-4 0,-2-3 0,-2 0 0,-3 6 0,0 9 0,3 11 0,4 9 0,4 5 0,5 5 46,2 6 0,2 6 0,3 2 1,1 4-1,3 0 0,2 3 1,1 3-1,2 3 0,0 4 1,1 3 2380,3 3-2431,-3 8 0,6-2 1,-6 7-1,0 2 1,-4 4-1,-2 2 1,-7 6-1,-3 0-144,-6-1 0,-5 2 0,-6-7 0,-7 2 1,-5-4-1,-7-4 0,-8-5 0,-3-1-280,0-1 0,-6-7 0,9-1 1,-1-4-1,1-3 0,2 0 1,3-1-1,5-2 447,3-1 0,3-2 0,6 0 0</inkml:trace>
  <inkml:trace contextRef="#ctx0" brushRef="#br0" timeOffset="1">3584 10542 9211,'0'-12'699,"0"6"0,2 6 0,0 7 0,3 4 0,-1 3 0,1 1-677,3 1 1,-2 2 0,-2-2 0,-3 0 0,-1 1 0,0-1 0,0 1 0,0-2 0,0-1-149,0-2 0,0-6 0,0-6 0,0-7 0,0-4 0,0-2 0,0-1 1,2-2-1,2-3 0,3-2 266,0 0 0,4 1 0,-3-5 0,3-1 0,1-2 0,1-1 0,-1 2 0,1 2-593,-1 4 0,1 3 0,-2 6 0,-2 1 0,-1 1 0,2 3 0,1 2 453,2 2 0,4 2 0,3 1 0</inkml:trace>
  <inkml:trace contextRef="#ctx0" brushRef="#br0" timeOffset="2">4043 10530 8393,'-12'4'487,"-1"0"0,5 1 0,0 0 1,-2 3-1,-2 3 0,-3 3 1,-2 1 97,2 1 1,1 2 0,3-3-678,3 2 1,-2 4 0,7-5 0,6-2 0,8-4 0,9-6-123,3-3 1,-2-2-1,-1-3 1,2-5 0,0-2-1,0-1 1,-2-1 0,-2 1-1,-5-2 1,-2-1 427,-2-1 0,-7-1-118,3 5 1,-4-1-1,-1 1 1,0-1-1,-1 1 171,-4 0 0,3 5-490,-7 3 1,1 2 0,-4 2-1,1 2 1,1 2-1005,2 4 1,5-1 1226,-1 1 0,3 0 0,1 5 0</inkml:trace>
  <inkml:trace contextRef="#ctx0" brushRef="#br0" timeOffset="3">4452 10567 8652,'-1'-7'1187,"-3"3"1,-4 2 0,-5 2-914,-3 0 1,-4 6 0,-3 2 0,2 3 0,3 2-1,2-1 1,1 0 0,4 1 0,4-1 0,3 1-353,0-1 1,1-4 0,7-1-1,6-1 1,5-4 0,4 0 0,2-2-1,-1 0 1,4-2 0,1 0 0,1-4-774,-3-1 0,-2-1 613,0-4 0,-4 1 0,-4 1 0,-2 2 0,-1-2 1,-4-1-595,0-1 986,-2-1 0,-5 1 0,-3 1 0,-5 3 0,-2 2 0,-1 2 0,-2 0 0,-1 1 212,-2 2 0,1 1 0,5 1-366,3 3 0,2 3 0,6 5 0</inkml:trace>
  <inkml:trace contextRef="#ctx0" brushRef="#br0" timeOffset="4">5209 10083 8914,'-19'-18'0,"2"-1"0,3 0 0,1 2 548,-4 3 1,3 3 0,-2 2 0,2 2 0,2 1 0,-2 3-170,-3 2 0,2 7 1,-4 2-1,-1 4 1,3 5-1,-1 5 1,3 7-1,1 8 1,1 11-1,1 10 0,6-23 1,0 0-477,-1 5 0,1-1 0,-1-4 1,0 0-1,0 4 0,-1-1 0,-1-1 1,0-1-1,0 0 0,0-1 0,0 1 1,0-1-1,-6 33 0,2-5 0,1-6 1,4-8-1,4-7 0,1-8 0,1-5 1,-3-4-1,3-4 97,0-5 0,-3-13 0,-2-4 0</inkml:trace>
  <inkml:trace contextRef="#ctx0" brushRef="#br0" timeOffset="5">4651 10691 9532,'-7'-13'698,"3"1"1,2 0 0,4-1 0,2 1 0,4 1 0,3 1-347,2 2 0,5 5 1,4-2-1,5 0 1,6 1-1,4 0 1,3 0-1,3-1 1,0-1-1,0 1 0,-3 0-1951,-2 0 0,-5 2 0,-1-4 0,-2 0 1599,-2 0 0,-2-1 0,-1-4 0</inkml:trace>
  <inkml:trace contextRef="#ctx0" brushRef="#br0" timeOffset="6">5556 10368 7944,'-5'9'0,"-4"-2"1157,-2-2 1,3-1 0,1-2 0,2 2-773,2 4 0,2-1 1,1 1-1,1 2 1,3 1-386,4 1 0,3 6 0,2 1 0</inkml:trace>
  <inkml:trace contextRef="#ctx0" brushRef="#br0" timeOffset="7">5519 10790 7983,'4'-8'5449,"2"0"-2538,1-2 0,-3 4-2911,4 2 0,-5 8 0,2 3 0</inkml:trace>
  <inkml:trace contextRef="#ctx0" brushRef="#br0" timeOffset="8">7565 10455 8048,'9'-4'483,"-1"0"0,-4-4 0,3 2 1,-1-1-1,-4-2-271,0-2 1,-2 2-1,0 1 1,-2-2-1,-2-1 1,-4-1-1,-3 0 1,-2-1-1,1 1 1,0-1-1,-1 1-109,1 0 1,-1-1 0,1 2 0,0 1 0,-1 4 0,1 0 0,-2 3-1,-1 2-172,-2 1 0,-1 5 0,3 4 0,-1 3 0,1 5 0,1 3 0,3 4 0,1 1 51,2-1 1,5 1-1,-2 0 1,0-2-1,1-1 1,3-2 0,4-4-1,5-3 1,3-5-196,1-3 0,6 0 1,3-5-1,2 0 0,1 0 1,-2-2-1,-1-1 0,1-2 47,1-2 0,0-1 1,-1-5-1,-1 1 1,1 0-1,0-1 1,-1 1-1,-3-1 1,-3 0 425,-3-4 0,4 3 0,-10-2 0,1 2 126,-3 2 0,-2 6 1,-2 7-1,0 9 1,0 8-1,0 4 1,0 4-1,0 0-333,0 1 1,0-7 0,0 2 0,0 2 0,0-1 0,0-2 0,0-3 0,0-2 0,0-1-1709,0-1 1,4-1 1654,0-1 0,6 0 0,-3 1 0</inkml:trace>
  <inkml:trace contextRef="#ctx0" brushRef="#br0" timeOffset="9">8136 9971 8541,'0'-12'0,"0"0"1585,0-1 0,0 1 0,0 2-1079,0 6 1,-4 11-1,0 15 1,0 6 0,-1 6-1,0 6 1,-1 7 0,-2 7-1,-2 6-662,-3 5 0,-2 3 0,2-9 0,2-8 0,3-7 0,4-8 1,2-6-1,2-5 0,0-5-713,0-3 1,2-5 160,2-3 1,3 0 0,4-3 0,-2-1 707,0 1 0,-7-2 0,4-4 0</inkml:trace>
  <inkml:trace contextRef="#ctx0" brushRef="#br0" timeOffset="10">8768 10406 8458,'13'-9'0,"-1"1"1048,1-2 1,-2-1 0,-4-1-765,-7 0 0,-6 5 0,-8 3 0,-1 2 0,-3 2 0,-1 0 0,-3 0 0,-2 2-144,0 2 1,-5-2 0,0 7 0,0 0 0,0 2 0,0 2 0,3 1-1,2 1 1,5 1 153,1-1 0,2 1-295,3 0 1,2-2-1,3 2 1,4 0-1,2-1 1,2 1-1,2-1-181,2-1 1,8-1-1,8-1 1,2 0-1,1-1 1,5-1-1,2-3 1,4-2-260,2-2 0,6-1 0,-1-2 1,-3 0-1,-2-2 441,-3-2 0,0-3 0,5-5 0</inkml:trace>
  <inkml:trace contextRef="#ctx0" brushRef="#br0" timeOffset="11">9835 10505 7599,'-7'-6'761,"0"5"0,5-5-128,-3 1 1,4 3 0,8-3 0,8 1-1,6 0 1,8 0-517,5-2 1,3 5-1,10-5 1,4 1-1,3-2 1,9-1-1,3 1 1,-30 4 0,-1 0-1,31-1-614,0-2 1,-5 5 0,-5-3 0,-2 4-1,-6 3 1,-5 2 0,-6 1 0,-5 1 496,-7 0 0,-1 1 0,-4 4 0</inkml:trace>
  <inkml:trace contextRef="#ctx0" brushRef="#br0" timeOffset="12">10033 10678 8267,'-12'0'749,"0"0"1,3 0 0,4 0-489,4 0 1,5 0 0,12 0 0,6 0 0,7 0 0,8 0 0,9 0 0,6 0 0,6 0 0,3 0-327,1 0 0,0 0 0,-2-1 0,-2-2 0,-4-1 0,-4 0 0,-4 0 0,-3 0 0,-3 1 0,-5 2-714,-4 1 1,-6 0 0,-6 0 0,-1 0 0,-3-2 778,-1-2 0,-1 3 0,-1-5 0</inkml:trace>
  <inkml:trace contextRef="#ctx0" brushRef="#br0" timeOffset="13">10703 10306 7960,'-1'-11'0,"-2"2"731,-1 0 1,0 8-1,4 1 1,1 6-1,3 2 1,5 1-511,2 5 0,7 0 0,2 7 0,5 1 1,3 1-1,2 1 0,0-2 0,1-3 1,-3 0-1,1-1 0,-1 0-500,-5-3 1,1-1 0,-8-2-1,0 1 1,-4-1 0,-2 1-1,-4-1 1,0 0 170,-3 1 1,-9 3 0,-5 2 0,-5 2 0,-4 2 0,-2 1 0,-2 2 253,-5 0 1,1-1 0,-5 0 0,0-2 0,0-3 0,1 1 0,2-3 0,2 1-566,2-3 0,1 3 419,0-1 0,1-1 0,-1-3 0</inkml:trace>
  <inkml:trace contextRef="#ctx0" brushRef="#br0" timeOffset="14">12080 10133 8287,'-8'-2'560,"-1"-2"1,5 3 0,-4-3 754,-2 2 0,6 2-1297,4 0 1,11 0-1,10 0 1,2 0-1,2 0 1,0 0-1,0 0 1,0 0-277,-1 0 1,1 0 0,-1 0 0,-2 2 0,-3 0-1,-1 3 1,-3-1-1811,-1 1 2169,-2 2 1,-5 6 0,-3-1 0,-2 0 0,-2 1 0,0-1 0,0 1 0,-2 0 158,-2 4 1,1 1 0,-4 4 0,2-2 0,2 3 0,2 0 0,1 2-1,0 0-231,0-1 1,1 1-1,3-1 1,3-2-1,1-3 1,-1-1 0,0-3-14,0-1 0,-3-2 0,3 1 0,-1-1 0,-4 0 0,0 1 0,-2-1-96,0 1 0,-4-1 0,-2 0 0,-1 1 0,-2-1 0,-2 1 1,-3-1-1,-1 0 0,-2 1-181,2-1 1,-3 1 0,1-2 0,1-2-1,-1-2 1,-1-1 0,-1-2-221,-3 1 1,-1-3-1,-1 2 1,2-3 480,2-1 0,-7-5 0,-4-2 0</inkml:trace>
  <inkml:trace contextRef="#ctx0" brushRef="#br0" timeOffset="15">12365 10492 7453,'-5'-7'658,"2"2"0,-5 5 1,-2 0-1,-1 0 1,-1 0-514,-1 0 1,1 0 0,-1 0 0,1 0 0,0 0 0,-2 0 0,-1 0 0,-2 0-86,2 0 1,-3 4 0,1 0-1,1-1 1,-1-2 0,-1-1 0,1 2-1,-3 1 1,2 1-336,0-2 1,-2 4 0,3-2-1,2-1 1,1 0 0,2-1-1824,-1 2 1687,7 1 411,0 0 0,12-4 0,0 5 0</inkml:trace>
  <inkml:trace contextRef="#ctx0" brushRef="#br0" timeOffset="16">12948 10517 8753,'4'-8'0,"0"0"352,-1-2 0,-2 6 0,-2 4 0,-3 7 0,-4 5 0,-3 3 0,-2 2 0,1-1 0,1 1 0,1-1-267,2 0 1,5 2 0,-1-2 0,3-1 0,1-1 0,1-2 0,3-1-213,4-2 0,3-4 1,3-3-1,1 0 0,3 2 1,2-2-1,0-4 0,1-3 1,-2-2-1,1-3-1016,-1-1 1,-4-1 438,1 0 704,-2-1 0,4-5 0,1-1 0</inkml:trace>
  <inkml:trace contextRef="#ctx0" brushRef="#br0" timeOffset="17">13072 10120 10156,'0'-12'0,"-1"1"0,-2 1 807,-1 2 0,-4 2 0,3 2-12,3 8 0,0 7 1,2 6-796,0 4 0,6 2 0,1 2 0</inkml:trace>
  <inkml:trace contextRef="#ctx0" brushRef="#br0" timeOffset="18">13767 10468 7913,'-2'-11'378,"-2"2"0,-4 5 0,-3 4 1,-3 3-52,-3 1 1,2 6 0,-5-2 0,-2 3-1,-2 1 1,-1 2 0,1 3 0,-1 2-249,0 0 0,2 5 0,2-4 1,4 4-1,5-1 0,4-1 0,4-1 1,2 1-1,4 1 0,2 1 1,5-2-1,6-3 0,6-1 0,3-4 1,0-3-468,1-3 0,0-5 0,-2 1 1,-1-3-1,-1-1 0,1-1 0,0-2 1,0-2 387,-1-2 0,0-1 0,3-5 0</inkml:trace>
  <inkml:trace contextRef="#ctx0" brushRef="#br0" timeOffset="19">13419 10765 8505,'2'-11'298,"2"3"0,3-2 1,7 5-1,1-1 1,3-1-1,1 2 1,3-1-218,1 4 1,2-4-1,0 1 1,-2-1 0,-1-1-1,-1 2 1,0-2-1,-1 0 1,0-1 0,-2-1-2680,-3 1 2598,4 5 0,-5-8 0,4 4 0</inkml:trace>
  <inkml:trace contextRef="#ctx0" brushRef="#br0" timeOffset="20">14225 10455 12368,'0'-12'226,"0"-1"0,0 1 0,0 0 0,0-1 0,2-1-287,2-2 0,-1 1 0,4-5 0,-2 1 1,-2 0-1,0-2 0,-1 0 0,3 1 1,-3-1-1,0 0-110,-2 1 1,0-1 0,0-2-1,0 2 1,0 4 608,0 4 0,-2 6 1,0 4-1,-3 6-419,3 5 0,3-1 0,6 0 0,5-2 0,4 0 0,1-1 1,4 0-1,3-1-136,0-2 1,5-1 0,0 0-1,-1 0 1,-2 0 0,-1 0-1,0 0 1,-2 0 0,-1 0 13,-1 0 0,-6 0 0,1 0 1,-3 1-1,-4 2 0,-2 3 0,-1 0 165,-3 4 1,-2 1 0,-1 2 0,0-1 0,-1 2 0,-4 2-1,-4 5 1,-5 2 34,-3 2 1,-9 4 0,2 0-1,-4 0 1,-1 0 0,0 0-1,2-2 1,0 0-37,3-3 0,0-4 1,3-2-1,6-2 1,4 1-1,4-2 1,2-1-20,2-2 0,2-4 1,2 1-1,3-1 0,6-1 1,4-2-1,5-1 0,3 0-155,4-1 1,3-1 0,0-2-1,3 0 1,-1 0 0,-2-2-1,-1-1 1,-2-2-152,-1-2 0,2 0 0,-6-2 0,1 2 0,0 0 0,-2 1 0,-3-1 0,-1 2-670,-3-1 1,0-2 0,-1 3 933,1-2 0,-1-2 0,0-3 0</inkml:trace>
  <inkml:trace contextRef="#ctx0" brushRef="#br0" timeOffset="21">14808 10368 8341,'0'-12'754,"0"0"1,0-1-310,0 1 1,-1 5 0,-3 4-1,-4 7 1,-3 9 0,-3 6 0,-1 6-1,-3 2 1,-2 4 0,-2 0-342,-1 4 0,-7-4 0,-3 3 1,-3 0-1,-1 3 0,-1 3 1,3 1-1,1-1 0,7-1-2360,5-2 2256,4 0 0,0-5 0,-1-2 0</inkml:trace>
  <inkml:trace contextRef="#ctx0" brushRef="#br0" timeOffset="22">16036 10368 8076,'0'-19'344,"0"1"1,-1 7 0,-3 3 0,-5 4-1,-2 2 21,-1 2 0,-6 2 1,-3 2-1,-2 6 0,0 3 1,2 5-1,4 3 1,5 4-1,4 2 0,4 1 1,4-2-383,4-1 1,8 0 0,10-2 0,4-2 0,6-3 0,2-2 0,6 1 0,2-2 0,-1-1 0,-4-3-295,-2-3 0,-13 2 1,-1-6-1,-8 0 1,-7 1-1,-10 2 1,-13 0 249,-9-3 0,-6 2 0,-5-2 1,0 0-1,1 0 0,2 0 1,3-1-1,5-2-927,7-1 988,4 0 0,8 0 0,1 0 0</inkml:trace>
  <inkml:trace contextRef="#ctx0" brushRef="#br0" timeOffset="23">16495 10740 8511,'13'0'3751,"-1"0"-3465,0 0 0,-5 2 0,-3 2 0,-2 4 0,-2 3 0,-2 0-2065,-2-2 1779,3-4 0,-5-5 0,6 0 0</inkml:trace>
  <inkml:trace contextRef="#ctx0" brushRef="#br0" timeOffset="24">16880 10158 8311,'4'-20'0,"0"4"1257,-1 2 0,4 3 1,-1 4-1,3 7-864,-1 7 0,-5 11 0,1 8 1,-3 10-1,-1 9 0,0 8 0,-1 2 1,-3 0-1,-5-4-414,-2-3 1,-5 0-1,-1-10 1,2-7-1,3-3 1,3-5-1,5-2 1,3-5-1,1-2 21,0-1 0,0-6 0,0-2 0</inkml:trace>
  <inkml:trace contextRef="#ctx0" brushRef="#br0" timeOffset="25">16619 10492 7995,'0'-12'301,"0"0"1,2 1-1,3 1 1,6 2-1,6-1 1,2 1-66,3 0 1,7 5-1,4-2 1,3 0 0,1 1-1,-1 2 1,-2 0 0,-2 2-1,0 0 1,-2 0-1,0 0-4310,-2 0 4074,-2 0 0,-1 0 0,0 0 0</inkml:trace>
  <inkml:trace contextRef="#ctx0" brushRef="#br0" timeOffset="26">17500 10802 11082,'8'-4'0,"-1"-1"2817,-2-2 0,0 3-2817,-5-4 0,0 5 0,0-3 0</inkml:trace>
  <inkml:trace contextRef="#ctx0" brushRef="#br0" timeOffset="27">18914 10356 8071,'8'-1'318,"-1"-4"0,-2-3 0,-2-3-78,-2-1 0,-2 1 0,-3 2 0,-4 5 0,-5 3 0,-2 1 0,-3 0 0,-1 0 0,-3 0 1,-2 1-1,0 2-100,-1 1 0,1 6 1,2-2-1,3 3 1,1 2-1,3 0 1,1 4-1,3 4 0,3 1 1,4 1-40,2 2 1,2-7 0,0 5 0,2-2 0,2-3-1,4 0 1,3-3 0,2-1 0,0-2-165,4 0 0,-2-1 0,6-2 0,1-4 0,3-1 0,2 0 0,2-1 0,-1-1-416,-2-2 1,-1 0-1,1 0 1,1 0-1,2 0 479,-1 0 0,-2-6 0,-1-1 0</inkml:trace>
  <inkml:trace contextRef="#ctx0" brushRef="#br0" timeOffset="28">19484 10393 8248,'1'-11'311,"4"3"1,1 2 0,7 6 0,-1 0 0,2 0 0,3 0 0,3 0 0,4 0-1,2 0 1,1 0-151,2 0 1,6 0 0,-2 0 0,1-1 0,1-2 0,-3-1 0,-4 0 0,-4 0-890,-6 0 1,-4 0 727,-2 4 0,-16 5 0,-4 2 0</inkml:trace>
  <inkml:trace contextRef="#ctx0" brushRef="#br0" timeOffset="29">19521 10641 9306,'13'0'349,"-1"0"1,0 0-1,1 0 1,1-1 0,1-2-1,3-1 1,1 1 0,3 2-76,2 1 1,0-4 0,1 0 0,0 1 0,1 0 0,2 0 0,-1-1-436,-3 1 1,0 2 0,-4 1 160,-1 0 0,-1-6 0,-6 0 0</inkml:trace>
  <inkml:trace contextRef="#ctx0" brushRef="#br0" timeOffset="30">20427 10455 8106,'5'-7'-26,"-2"-2"1,5 3-1,2 1 1,1-2 0,1 1 245,1 1 1,-5 1 0,-1 2-1,0-1 1,-2-2-1,1-2 0,-2-1 0,-5-5 0,-4 2 0,-3 2 0,-3 2 0,-1 1 0,-1 2-185,1-1 0,-2 3 0,-1-2 0,-3 1 0,0 1 0,-1-3 0,1 3 0,0 2 60,3 4 1,1-1-1,2 6 1,-1 4-1,1 3 1,1 3-1,1 4 1,3-1-100,2-2 0,1 4 0,4-5 1,0 0-1,1-2 0,3-3 1,4-2-1,3-1 0,3-1-239,3-2 0,-3-5 0,3 1 0,0-3 0,1-1 0,0 0 0,1 0 0,-1-1 86,0-3 0,4 1 0,-3-5 0,2-2 0,-2-1 0,1 0 0,-3 1 1,3 2 111,-1-2 1,-4-2-1,0-3 1,-4-2 0,-2 4-1,-1 2 1,-1 2 656,-3 0 1,1 4 0,0 7 0,-3 7-425,0 7 0,-2 2 0,0-3 1,0 3-1,0 0 0,0 1 0,0-1 1,1 0-381,3-3 1,-2-1 0,3-3 0,-1-2-1,2-2 1,-1 0 0,2-1 191,0-1 0,-4-1 0,2-4 0</inkml:trace>
  <inkml:trace contextRef="#ctx0" brushRef="#br0" timeOffset="31">21171 10418 9556,'0'-12'558,"-6"12"1,-1 6-1,-1 10 1,1 2-1,0 1 1,0-1 0,-1 2-485,1 4 1,-4-6 0,4 5 0,0-4 0,3-3 0,3-3 0,2-2 0,3-1 0,5-3 0,3-2-326,5-2 0,-2-1 40,6-2 0,-5 0 1,3 0-1,-1 0 0,-1-2 1,-1-1-1442,1-1 1,4-5 1169,-5 0 1,1 0-1,-5-2 482,0-2 0,6 4 0,2-9 0</inkml:trace>
  <inkml:trace contextRef="#ctx0" brushRef="#br0" timeOffset="32">21258 10083 8679,'-2'-7'1466,"-1"2"-686,-1-1-780,0 5 0,4 1 0,0 7 0</inkml:trace>
  <inkml:trace contextRef="#ctx0" brushRef="#br0" timeOffset="33">7305 11423 8224,'0'-13'63,"0"-1"0,0-1 0,0-1 0,0 1 0,0 1 0,1 3 1,2 1 495,1 2 0,0 2 0,-4 2 0,0 10 0,0 9 0,2 11-383,2 10 1,-1 2-1,4 8 1,-1-1-1,0 1 1,-1-2-1,-2 0 1,-1 0-1,-4 2 1,-2-2-1,-3-3-509,0-2 0,-4-5 0,4-4 1,-1-6-1,1-5 0,2-6 142,2-8 0,7-12 0,4-14 1,2-2-1,1-2 0,0 0 0,3-1 1,0-1 34,-1-2 1,0 0 0,-1 4-1,1 2 1,-1 2 0,-1 4-1,-1 4 1,-2 2 66,2 2 0,1 4 1,1 5-1,2 0 1,1 0-1,1 1 1,0 3-1,-3 5 249,0 2 1,-1 5-1,1 2 1,-2 1 0,-3 3-1,-4 2 1,-3-1 0,-2-1-89,-3-1 0,-3-2 0,-7 3 1,-2-2-1,-6-2 0,-6-3 1,-5-2-1,-3 0-302,-1-1 1,1-3-1,2-3 1,2 0-1,2-3 1,4-2-1,2-1-633,3 0 0,8-1 863,0-3 0,12-9 0,8-6 0</inkml:trace>
  <inkml:trace contextRef="#ctx0" brushRef="#br0" timeOffset="34">7950 11336 8179,'0'-17'871,"0"1"0,0 3 0,0 5-529,0-2 1,0 8 0,0 6 0,0 12-1,0 12 1,0 9 0,1 7 0,2 4-1,3 1 1,-1-3-280,1 0 0,-2-2 0,-3 1 1,2-3-1,1-4 0,-1 0 1,-1-3-1,1-1 0,1-7-575,-1-5 1,0 0-1,0-5 1,2-2-1,1-1 1,1-3 511,-1-3 0,3 3 0,3-4 0</inkml:trace>
  <inkml:trace contextRef="#ctx0" brushRef="#br0" timeOffset="35">8483 11857 8413,'13'-13'0,"-2"1"396,-3-1 0,-3 5 0,-6 1-83,-3 2 0,-3 1 1,-7 4-1,-1 0 0,-3 0 1,0 0-1,-1 1 1,1 3-1,-1 4 0,-1 3 1,0 3-31,0 3 1,-2-2-1,6 4 1,1 0-1,2-1 1,5 2 0,3-2-1,0 0-375,1-3 1,2-6-1,6-2 1,5-1-1,5-2 1,4 0-1,1 0 1,3-2 0,2-5-156,1-6 0,-5-2 0,1-1 1,1 0-1,0-2 0,0-3 1,-1-3-1,-1-4 0,1-1 162,0 1 1,-6-3 0,3 0-1,-2-3 1,1-1 0,-3 0-1,-3-1-48,-3-3 0,-5 0 0,1-4 0,-3-1 0,-1-3 0,-1-1 0,-3-1 0,-3 2 0,-1 4 373,-1 5 1,1 11 0,-4-1 0,-1 5 0,1 4 0,-1 2 133,1 5 0,0 4 0,1 11 0,1 9 0,3 13 1,2 13-1,2 9 0,1 8 149,2 4 0,6-2-641,2 5 1,7-3 0,3-2-1,0-3 1,1-4 0,1-3 0,0-5-1438,0-4 1149,-2-1 0,-6-15 0,2 3 0,1-4 0,2-4 406,-2-5 0,-2 4 0,0-1 0</inkml:trace>
  <inkml:trace contextRef="#ctx0" brushRef="#br0" timeOffset="36">9847 11695 8218,'-12'0'27,"4"2"1,0 1-1,-2 1 1,0 0 324,2 1 1,5-3 0,11 3 0,9-1 0,6 0 0,8-1 0,7-1-173,11-2 1,7-5-1,10 1 1,-30 3 0,1 0-1,2-1 1,1 1 0,1 0-1,0-1 1,0 0 0,0 0-1,-2 0 1,0 1 0,0 0-1,0-1-308,-1 0 0,1 0 0,-1 2 1,1-1-1,2-2 0,1 0 1,-4 1-1,1 0 0,-3 0 1,-1 0-1,29-2 0,-8 0 1,-9 0-1,-6 1-993,-5 2 0,-11 1 558,0 0 1,-9 0 562,1 0 0,-14 5 0,-5 2 0</inkml:trace>
  <inkml:trace contextRef="#ctx0" brushRef="#br0" timeOffset="37">10220 11919 8554,'5'-7'695,"3"3"0,3 2 1,3 2-1,4 0-442,7 0 0,7 0 0,7 2 0,6 0 0,3 3 0,6-3 0,3 0 0,4-2 0,5 0 0,2 0 0,2-2-542,-2-2 1,-8 3 0,1-5 0,-10 2-1,-8 0 1,-8 0 0,-4 0 0,-8-2-1900,-4-1 0,-3 3 2188,-8-4 0,3 0 0,-4-5 0</inkml:trace>
  <inkml:trace contextRef="#ctx0" brushRef="#br0" timeOffset="38">10964 11609 8172,'-9'-11'874,"1"2"1,7 0 0,1 5-645,7 1 0,4 3 0,2 4 0,4 4 0,4 3 0,2 0 1,3-1-1,2-2 0,1 2 0,-2 1 0,0 1-275,-3 1 1,3-1-1,-1 0 1,0 1 0,-4-1-1,-1 1 1,-4-1-1,1 0-169,-2 1 1,-8-1 0,-4 1 0,-3-1-1,-1 0 1,-1 1 0,-3 1 0,-6 2 306,-5 5 1,-10-2-1,-8 2 1,-3 1 0,-1 1-1,-1 2 1,-2-2-1,-3-2-264,-1-4 0,0-4 0,-3 0 1,3-1-1,0-1 0,2-1 1,2-3-1,6-2 171,2-2 0,3 4 0,4 0 0</inkml:trace>
  <inkml:trace contextRef="#ctx0" brushRef="#br0" timeOffset="39">12092 11385 8125,'-8'0'578,"0"0"0,5 2 0,-1 2 0,2 4-320,2 3 1,5 2 0,0-2 0,2-3 0,4-4 0,3-3-1,4-1 1,1 0 0,3 0-336,2 0 0,6 0 0,3-1 0,1-2 0,1-2 0,-4-1 0,0 1 0,-4 2-266,0 2 0,-8 1 416,-3 0 0,-3 1 1,-5 3-1,-4 4 1,-2 3 35,-2 2 1,-5 3-1,0 2 1,-2 0 0,-3 0-1,1-1 1,-1-1 0,3 2-59,2 1 1,1-4 0,4 3 0,0-1-1,1-1 1,3 0 0,4-1 0,3 0-220,2 1 1,-5 1 0,0-3 0,1 2 0,-3 4 0,-1-1-123,-4-3 0,-2-2 232,-4-1 0,3-1 0,-8 0 0,-2 1 0,-4-1 0,0-1 2,-2-2 1,3 2-8,-6-3 1,5 3-1,-4 0 1,1-1-1,1-4 1,-1 1-1,1-1-56,0-1 0,-3 4 1,3-5-1,-1-2 0,-3 0 1,0-2-1,0 0 0,3-2-91,1-2 1,1 2 0,5-7 0,-1 1 0,1 0 0,0 0 0,1-2 209,2-1 0,-2-2 0,4 1 0</inkml:trace>
  <inkml:trace contextRef="#ctx0" brushRef="#br0" timeOffset="40">12316 11708 8426,'-9'0'714,"1"0"0,-3 0 0,-3 0 0,-4 0-546,-1 0 1,0 4-1,-3 0 1,2-1 0,1-2-1,1-1 1,-1 0-1,1 0 1,0 0-169,3 0 0,7 0 0,2 0 0</inkml:trace>
  <inkml:trace contextRef="#ctx0" brushRef="#br0" timeOffset="41">12998 11844 9732,'1'-11'0,"3"2"192,4 0 1,3 8 0,0 1-1,-1 7 1,-2 5 0,2 5-1,0 3-96,-2 4 1,2 2 0,-6 3 0,-2 3 0,0 1 0,-2-2 0,-3 1 0,-5 0 0,-9 1-372,-5-1 1,-9 3 0,-5-3 0,-6 0-1,0-2 1,-1-1 0,4 0 0,4-1 238,1-2 0,6-6 1,-4 0-1,3-2 1,4-3-1,3-1 1,1-3-1,2-3 470,3-4 0,7-4 0,5-4 0,3-4 0,4-5 0,5-3 0,8-6-379,6-6 1,5 2 0,2-3 0,4 1 0,2 1 0,3-2 0,0 3 0,4 2-508,3 4 1,-1 3 0,0-2-1,-2 1 1,-7 3 0,-4 1 451,-5 1 0,-1-4 0,-1-3 0</inkml:trace>
  <inkml:trace contextRef="#ctx0" brushRef="#br0" timeOffset="42">13022 11534 8094,'-6'-19'1883,"-4"-3"1,6 5-1379,1 2 0,3 7 1,3 5-1,1 6 1,0 5-506,2 3 0,0 7 0,7 1 0</inkml:trace>
  <inkml:trace contextRef="#ctx0" brushRef="#br0" timeOffset="43">13928 11646 8235,'-17'0'307,"-1"0"0,-1 0 0,-3 0 0,-1 1 0,-1 2 1,2 2-5,1 2 1,2 3 0,-3 7 0,3 3 0,1 5 0,3 3 0,1 3 0,3 4 0,1 3-325,2 1 0,5 4 0,-1-3 0,3-5 0,2-4 0,3-6 0,6-3 0,5-5 0,6-3 0,4-7-1532,4-4 1192,-3-3 1,10 0 0,-5-1 0,2-2 0,-1-3 0,0-1 360,-1-2 0,-3-8 0,2-2 0</inkml:trace>
  <inkml:trace contextRef="#ctx0" brushRef="#br0" timeOffset="44">13618 11943 8335,'0'-12'373,"1"1"0,2 1 0,2 3 0,2 2 0,3 1 0,1 0-262,1 0 0,1-1 1,1 4-1,1-2 0,3-1 1,1 1-1,3 1 1,1-1-1,2-3 0,1 1-3051,3-1 2940,3-3 0,11-4 0,1-6 0</inkml:trace>
  <inkml:trace contextRef="#ctx0" brushRef="#br0" timeOffset="45">14300 11720 8825,'4'-8'498,"0"0"1,4 4 0,-2-3 0,-1 0 0,2 1 88,0 1 1,-3-5 0,3 2 0,0-3 0,-1-2 0,1 1 0,-2 0-763,1-1 1,-1 1-1,-2-1 1,1 1-1,-1 0 1,0-1 0,-1 1-1,2-1-324,-1 1 0,-1 0 0,-4 1 689,-2 2 1,1 5-1,-4 8 1,3 5-249,6 2 1,3-5 0,9-1 0,2-4 0,5-1-1,3 0 1,2 0 0,1 0-1336,2 0 1280,6 0 0,-9-1 1,3-2-1,-4-1 1,-3 1-1,-3 0 257,-1-1 407,-2 3 0,-5-3-327,-2 8 0,-4 4-99,-5 8 1,-5 0 0,-4 3 0,-3 0-1,-5 2 1,-3 4 150,-4 2 1,-6 4-358,-3-2 0,1-2 0,1 6 0,0 2 0,5-1 0,4 1-16,6-2 1,3-10 143,5 2 0,2-3 0,6 1 1,2-2-1,2-5 0,4-2 40,3-1 0,3-1-183,2 0 0,0 0 0,4-3 1,2-2-1,2-1 0,1-4-544,-1 0 1,1-2 322,0 0 0,0-2 1,0 0-1,-1-4 1,0-1-1,-2-2 1,-1-3-1247,1 0 935,1-6 0,-4 3 628,-2-6 0,2-5 0,0-6 0</inkml:trace>
  <inkml:trace contextRef="#ctx0" brushRef="#br0" timeOffset="46">14970 11733 7884,'-6'-9'584,"-2"1"0,1 5 1,-1-1-1,-2 3 0,-1 2 1092,-1 3 1,-1 5-1459,1 7 1,-2 5 0,-1 8-1,-3 5 1,-3 5 0,-4 2-329,-2-1 0,-8 3 1,2-2-1,-2-1 0,-1-3 1,3-5-1,4-6 0,4-5 1,6-3 109,6-3 0,1-1 0,5-2 0</inkml:trace>
  <inkml:trace contextRef="#ctx0" brushRef="#br0" timeOffset="47">16309 11559 8075,'-18'0'227,"-1"3"0,-6 4 0,-1 5 1,-2 0-1,-1 1 0,3-2 0,4 3 1,6-1-1,3 1 0,5 0 0,4 1 537,2 2 1,16 5-953,11-2 0,7 4 1,12-1-1,-1-1 1,-4-2-1,-1-1 1,-5-1-1,-6 0-26,-5-3 1,-5 0 0,-9 0 0,-4 2 0,-5-2 0,-7-1 0,-9-2 0,-6 0-1,-6 1 126,-4-1 0,-6-1 1,1-1-1,3-3 1,3-2-1,5-1 88,1 2 0,6-10 0,2 2 0</inkml:trace>
  <inkml:trace contextRef="#ctx0" brushRef="#br0" timeOffset="48">16830 12018 10188,'5'-7'2911,"-2"1"-2685,6 6 0,-7 2 0,2 2 0,-4 3-226,-4 0 0,-3 4 0,-5-4 0</inkml:trace>
  <inkml:trace contextRef="#ctx0" brushRef="#br0" timeOffset="49">17140 11410 9631,'7'-19'753,"-2"8"1,-5 12-1,0 10 1,-1 9 0,-3 4-617,-4 5 0,1 3 1,-1 7-1,-2 1 1,-1 1-1,-3-1 1,-1 0-1,-2 0 1,4 1-1,2-2 1,4-3-607,1-3 1,-2-6 0,2 2-1,1-3 1,-2-2 468,0-4 0,-1 4 0,-5-5 0</inkml:trace>
  <inkml:trace contextRef="#ctx0" brushRef="#br0" timeOffset="50">16830 11881 8116,'0'-19'0,"1"3"547,3 2 0,1 1 1,6 1-1,2 0 1,3 1-1,2 1-262,2 2 1,4 4 0,0-3-1,3 1 1,0 3 0,3 1-1,1-1 1,0-1 0,0 1-880,-1 2 1,-2 1 593,-8 0 0,4 0 0,-5 0 0</inkml:trace>
  <inkml:trace contextRef="#ctx0" brushRef="#br0" timeOffset="51">17463 12030 8328,'1'7'955,"2"-1"1,2-2 1219,2 0 1,-3 0-2176,4-4 0,-10-5 0,0-2 0</inkml:trace>
  <inkml:trace contextRef="#ctx0" brushRef="#br0" timeOffset="52">18790 11807 7942,'1'-7'-573,"3"3"458,4 3 1,-2-1 0,-1-1 754,1-1 0,-5-1 1,2 2 71,-6-1 0,0-4 0,-3 2 1,-1 1-1,1-2-578,1 0-50,-5 4 0,7-4 0,-5 4 1,-2-1-1,-1 0 0,-1 0-367,0 0 345,-1 0 1,-5 4 0,-1 0 0,-2 1 0,1 2 0,-2 2 0,-1 2 162,3 3 1,-2 1-167,5 1 0,1 6 1,3 2-1,1 0 0,1 1 1,3 1-1,3 1-146,4 2 1,1-5-1,1-3 1,2 0 0,3 0-1,1-4 1,2-2 0,4-4-22,3-1 1,-2-2 0,4-4-1,-2 0 1,2 0 0,2 0-1,0-2 1,1 0-15,0-2 1,-1-6-1,7 2 1,0-2-1,3 0 1,1 1-1,0-4 1,0-2-26,-1 0 0,-2-3 1,-6 0-1,-3-1 0,0-3 1,-1-2-1,0 0 0,-4 0 23,-5 4 0,1-4 0,-4 3 0,-1-2 1,1-2-1,-4-1 0,0-2 0,-2 0 1,0-1 45,0-2 0,-6 4 1,-2-5-1,-3 2 1,-1 2-1,1 2 0,1 1 1,2 2 245,-2 2 1,-1 3 0,0 6 0,1-1 0,2 2 0,-2 3 132,-1 4 1,-1 4 0,1 5 0,1 8 0,3 7 0,1 8 0,0 6-1,-1 5-81,0 2 0,4 6 0,-1-3 0,3 2 0,1-1 0,1 2 0,2 1 0,3 1-175,1-4 0,1 2 1,4-6-1,1-1 1,-1-1-1,0-3 1,-1-5-1,-1-4-285,-2-5 1,-1-7-1,1 1 1,-2-2-1,0-2 147,2 1 0,-1-6 0,0-2 0,-1-1 240,1 1 1,-3-1-1147,5-4 81,-7 0 0,4 0 0</inkml:trace>
  <inkml:trace contextRef="#ctx0" brushRef="#br0" timeOffset="53">19633 11745 8684,'0'-12'1840,"1"-1"1,3 2-1787,5 3 1,2 2 0,1 6-1,1 0 1,0 0 0,2 0-1,3 0 1,2 0 0,2 0-1,1 0 1,3 0 0,1 0-1,-1 0 1,-3 0 0,-1 0-1,-3 0-1224,-2 0 0,-3 0 0,-2 0 1170,1 0 0,-1 6 0,0 1 0</inkml:trace>
  <inkml:trace contextRef="#ctx0" brushRef="#br0" timeOffset="54">19596 11981 8124,'1'7'583,"3"-3"1,4-3 0,4-1-216,0 0 1,0 0-1,1 0 1,-1 0 0,2 0-1,1 0 1,2 0-364,-2 0 0,0 0 1,0 0-1,3 0 1,0 0-1,1 0 1,-1-1-1,1-2 1,-1-1-1272,0 1 1,0 2-1,-3 1 1266,2 0 0,5 0 0,-3 0 0</inkml:trace>
  <inkml:trace contextRef="#ctx0" brushRef="#br0" timeOffset="55">20563 11336 8230,'0'-13'0,"0"1"585,0 0 0,0-1 0,1 2 1,2 4-337,1 7 0,5 7 0,-4 11 0,1 7 0,1 8 0,-1 7 0,4 5 0,0 4 0,-1-1 0,0-1 319,0-2 1,-3 1-601,-2 3 0,-3-3 1,-2-2-1,-3-1 1,-3-5-1,-1-3 1,1-8-1,0-5 1,1-5-1,-1-4 1,2-3-1,-1-6 1,4-8-1,0-6 1,4-3-1,0-4-574,3-4 1,4-1-1,-1 0 514,3 2 1,3-2 0,1-5 0,3 1 0,2 3 0,0-1-183,0 1 1,3 5 201,-2 6 0,2 1 0,2 5 0,0 1 1,0-1-1,-1 3 0,0 3 0,-4 3 49,-3 1 0,-3 7 0,-2 0 1,-1 6-1,-1 2 0,-3 3 0,-2 2 1,-3 0 184,-5 1 0,0 0 1,-7-2-1,-2 0 0,-4-4 1,-2-1-1,-2-3 0,1-1-119,-3-2 0,-1-5 1,-2-2-1,0 0 1,-1 0-1,-2 1 0,-1-1 1,2-2-23,1-2 0,5 1 1,0 0-1,1 3 1,0-3-1,4 0 0,2-2 1,3 1-1047,3 3 222,2-2 803,17-8 0,3-2 0,11-10 0</inkml:trace>
  <inkml:trace contextRef="#ctx0" brushRef="#br0" timeOffset="56">21344 11720 8865,'2'14'485,"2"3"0,3 2 0,5 7 0,1 3 0,-2 4 0,-2 4 1,-2 3-1,-1 2-365,-4-3 0,0 0 1,-2-3-1,0-3 1,-2-3-1,-2-1 0,-4 0 1,-3-1-1,-1-3-227,-1-5 0,2 2 0,2-5 0,0-2 0,1-1 0,0-2 0,-1-1 0,0-1 0,-2-3 0,-3-2 0,-1-2 0,-2-2 191,2-1 0,-4 0 0,0 0 0,-1-1 0,4-3 1,2-3-1,3-3 0,3-1 0,4-3 0,2 1-222,2-1 0,2-3 1,2 1-1,5 1 0,7 0 1,4-1-1,5 0 1,3 2-1,2 3 138,2 3 0,-4 4 1,4-3-1,0 1 1,-2 2-1,1 0 1,-4 0-1,-1 1 1,-1 2-128,0 1 0,-4 0 0,-1-2 0,1 0 0,0-3 0,-2 3 0,-1-1 0,-2 0-521,2-1 1,-4-1 34,3 0 1,-4 3 612,0-7 0,-1 1 0,1-4 0</inkml:trace>
  <inkml:trace contextRef="#ctx0" brushRef="#br0" timeOffset="57">21245 11547 10816,'7'-17'106,"-3"1"0,2 3-106,-2 5 0,0 11 0,-4-2 0</inkml:trace>
  <inkml:trace contextRef="#ctx0" brushRef="#br0" timeOffset="58">21903 10790 8132,'1'-10'3088,"3"5"-2794,4 5 1,3 3 0,2-3-1,-2 1 1,-2 2 0,0 1-1,0-1 1,2-2-1528,2-1 1233,5 0 0,1 0 0,6 0 0</inkml:trace>
  <inkml:trace contextRef="#ctx0" brushRef="#br0" timeOffset="59">22461 10802 8153,'0'-8'1458,"1"1"1,3 2-1036,4 2 1,3 2 0,2 1 0,1 0 0,1 1 0,3 2-424,1 1 0,2 6 0,3-4 0</inkml:trace>
  <inkml:trace contextRef="#ctx0" brushRef="#br0" timeOffset="60">22845 10815 8103,'7'-6'604,"3"4"1,-5-5 0,2 1-292,3 3 1,1-2-1,1 1 1,1 1 0,-1 2-1,0 1 1,1 0-905,-1 0 0,-4 0 1,1 0-1,0 0 0,2 0 1,2 0-1,-1 0 0,1 0 591,-1 0 0,0 0 0,1 0 0</inkml:trace>
  <inkml:trace contextRef="#ctx0" brushRef="#br0" timeOffset="61">23850 10567 8816,'-4'-8'918,"-1"-1"1,0 7 0,1-1 0,-3 6-1,0 6-867,3 6 1,3 0 0,1 5 0,0-1 0,0 0 0,0 3 0,0 2 0,1-1 0,3-1 0,3-2-4326,0-2 4274,9-2 0,-7-4 0,9 1 0</inkml:trace>
  <inkml:trace contextRef="#ctx0" brushRef="#br0" timeOffset="62">24023 10344 8099,'-31'-32'340,"2"3"0,1 7 1,1 3-1,-2 1 1,0 4-1,0 3-32,0 3 0,-7 5 0,0 0 0,-5 6 0,-2 6 0,2 8 0,4 9 0,3 10 0,4 8 0,3 6 0,3 1-165,8-2 0,-1 4 0,10-8 1,0 3-1,3 3 0,3 2 1,1-1-1,0-2 0,1-5 1,3-3-1,6-7 0,4-4 1,5-6-1,4-6-776,8-7 1,3-4 622,3-3 0,6-4 0,1 3 0,2-4 1,-2-3-1,0-2 0,-1-2-174,-1-3 1,4 3 0,-3-1 0,-1-1-1,2-4 1,-1-2 0,0-2 0,-3 2 0,-2 0-28,0-1 0,-7 0 0,-2-4 0,-3-1 0,-2 0 1,-4 1-1,-3-2 0,-5-2 96,-3-1 1,-4 1 0,-5 0 0,-1 2 0,-3 1 0,-6-1 0,-5 0-1,-6 0-192,-2 2 0,-8 0 1,-3-2-1,-6 3 1,-5 1-1,-5 3 1,-1 3-1,0 3 307,3 5 0,1 3 0,-3 1 0</inkml:trace>
  <inkml:trace contextRef="#ctx0" brushRef="#br0" timeOffset="63">22126 12030 9532,'4'-8'0,"1"1"604,2 2 0,-3 0 0,5 7 0,0 1 1,1 2-1,0 2 0,-2 3-1994,2 1 0,1-3 1390,1 0 0,6 0 0,1 5 0</inkml:trace>
  <inkml:trace contextRef="#ctx0" brushRef="#br0" timeOffset="64">22647 12067 8068,'0'-8'269,"1"1"1,3 0-1,4 2 1,3-1 139,2 4 1,-5 0-1,0 4 1,2 0-1,1 4 1,1-1 0,1 1-410,-1-3 0,6 4 0,2-1 0</inkml:trace>
  <inkml:trace contextRef="#ctx0" brushRef="#br0" timeOffset="65">23292 12067 8092,'4'-8'688,"0"0"1,0 4 0,-4-4 962,0-2 0,1 4-1982,4 2 0,-3 3 0,7 2 0,-1 3 331,-1 5 0,9 2 0,-2 1 0</inkml:trace>
  <inkml:trace contextRef="#ctx0" brushRef="#br0" timeOffset="66">23564 12105 8214,'6'-13'1213,"-1"5"1,5 1 294,-2 2 1,-3 0-1509,3 5 0,0 6 0,4 1 0</inkml:trace>
  <inkml:trace contextRef="#ctx0" brushRef="#br0" timeOffset="67">24036 11782 8153,'14'-12'176,"2"-1"0,1 7 0,6 0 0,3 2 0,0 0 0,-1 1 1,-4 2-1,-3 1 398,0 0 0,-5 0 1,3 1-1,-7 3 1,-5 4-1,-5 3 1,-6 2-691,-5-1 1,-10 5-1,-2 1 1,-5 1 0,-1 3-1,0 1 1,4 2-1,3-1 1,8-2 0,6-2-1,5 1-438,2-2 1,13-1 0,6-5 0,6-1-1,6-1 1,4-1 0,2-3 0,-1-2 0,-2-2-1,-2-2 554,-2-1 0,-2-1 0,-1-3 0,-6-3 0,-1-6 0</inkml:trace>
  <inkml:trace contextRef="#ctx0" brushRef="#br0" timeOffset="68">24519 11596 8612,'-24'-12'0,"0"-1"0,2 1 0,3 1 537,1 3 1,-8 1-1,0 4 1,-5-1 0,-5 3-1,-5 3-282,-9 7 0,-2 3 0,-4 4 0,5 5 0,2 4 0,8 4 0,4 5 0,7 5 0,2 4 0,5-1 0,1 2-186,2 1 0,2-5 1,7 0-1,3-5 0,4-3 1,2-2-1,5-2 1,6-2-1,7-2-142,6-4 1,8-2 0,3-4 0,5 0-1,2-1 1,2-2 0,1 0 0,1-1-289,0-2 0,0-1 0,2-4 1,-5 1-1,-1-1 0,-1-3 0,1-3 1,-2-2 317,2-2 0,-1-1 1,-5-5-1,-2 1 0,0-1 1,-2 1-1,0 0 0,-2-2 1,-3-1 315,-5-2 1,-2-5-576,-5 1 0,-2-3 1,-3-4-1,-5-2 1,-6-2-1,-5-3-549,-3 0 1,-7-3 660,-3 1 1,-8 4 0,-4 1 0,-3 4 0,-2 3 0,-4 4 0,-3 5-111,-3 4 0,-6 1-127,0 7 77,-5 0 1,-3 4-1,-7 0 1</inkml:trace>
  <inkml:trace contextRef="#ctx0" brushRef="#br0" timeOffset="69">5916 14027 7869,'0'-19'123,"0"1"0,1 1 0,2 1 0,1 1 0,0 1 467,2 1 0,-3 2 1,3 6-1,1 9 0,-1 13-476,-1 9 0,1 5 0,-3 7 0,1-3 0,-1 0 0,-3-2 0,-3 0 0,-1-1 0,0-5 0,-1-3 0,1-5-336,2-1 1,2-7-1,2-8 1,4-6-1,1-5 1,2-5 0,2-2-350,2-1 1,1-6 415,2 1 0,-2-3 0,4 0 0,-2-1 0,1 0 0,-2 0-240,-1 0 0,-3 6 399,-3 3 0,3 3 0,-3 5 0,3 5-70,2 6 0,-6 9 221,-3 9 1,1 2 0,-1 1 0,-1-2 0,-1-3 0,-2 1 125,0-1 0,4-4-206,0 2 1,1-8 0,-1-2 0,5-1 16,2-4 0,-3-2-153,0-4 1,-1-3 0,3-6-1,-2-3 1,2 0 0,1-1-388,1-1 1,1-1 365,-1-6 0,-4 5 0,1-1 0,0 0 0,1 1 0,-1 2 0,0 3 84,0 3 0,-2 8 0,0 2 1,0 4-1,-1 8 0,-1 5 1,-2 6 146,-2 2 1,-1 2 0,2 1 0,0 2-1,2-1 1,-1-2 0,-1-4 0,-1-2-215,3 0 0,-2-8 1,3 2-1,1-4 65,2-2 0,3-1 0,1-6 0</inkml:trace>
  <inkml:trace contextRef="#ctx0" brushRef="#br0" timeOffset="70">6722 14039 7895,'-7'6'445,"2"1"0,5 5 0,-2 2 0,0 1 0,-3 3 0,3 0 336,0 0 1,4-2-827,2-3 1,3-1-1,5-1 1,0-2 0,1-5-1,-1-3 1,1-1 0,-1-1-1061,0-3 1054,1-3 0,-1-6 0,1 1 1,-1-1-1,-1 1 0,-1 0 1,-2 1-1,0 1 0,1 3 43,-1 2 0,-4 0 1,3 7-1,-2 2 0,-2 6 1,0 3-1,0 5 0,1 2 51,-1 2 1,-2-4-1,0-1 1,2 0-1,3-2 1,-1-2-1,2-5 1,0-3-1,2-2 1,3-1 0,1-2 216,4 0 1,-2-2-253,6-2 0,-1-7 1,5-7-1,0-1 1,0-3-1,0-2-8,-1-1 0,-3-5 1,0-3-1,-1-4 0,0-3 1,-4-3-1,-2 0 0,-2 1-138,1 2 1,-1 0-1,1 0 1,-2-3-1,-3 0 1,-4-1-1,-3 0 1,-1 0 273,0 4 0,0 4 1,0 13-1,0 2 1,-1 6-1,-2 7 209,-1 8 0,-4 12 0,2 13 1,1 9-1,-1 9 0,4 8 1,-1 3-1,0 4-337,-1 2 1,0 0-1,4 6 1,0-3 0,0-2-1,-2-3 1,0-7 0,-2-7-895,1-7 1,1-8 0,4-1 0,1-6 885,1-6 0,5-2 0,-2-2 0</inkml:trace>
  <inkml:trace contextRef="#ctx0" brushRef="#br0" timeOffset="71">7689 13531 9135,'0'-23'0,"0"2"490,0 4 1,2 9 0,1 7 0,1 9-285,-2 13 0,0 12 0,-2 11 0,0 1 0,0 3 0,0-1 0,0 3 0,0 1 0,0 4 0,-2 0 0,-2 2-661,-4-1 0,-3-8 0,0-1 1,1-7-1,3-9 0,1-8 1,0-6 454,1-4 0,-5 0 0,3-1 0</inkml:trace>
  <inkml:trace contextRef="#ctx0" brushRef="#br0" timeOffset="72">7565 13928 7945,'7'-19'479,"3"1"1,-5 5-1,2 1 1,3-1 174,1 1 0,-3 1 1,1 1-1,2 2 1,4-2-1,4 1 1,2-1-1,-2 3-771,-1 2 1,4-4 0,-1 5 0,2 2-1,2-1 1,-2 0 0,-1-1 0,-2 1 116,-2 2 0,4 1 0,-3 0 0</inkml:trace>
  <inkml:trace contextRef="#ctx0" brushRef="#br0" timeOffset="73">8074 14089 8541,'0'-5'516,"-1"5"1,-2 6 0,-1 5 1030,1 2 0,-3-1-1759,2 1 0,-1 3 1,2 1-1,-3-1 1,1 1-1,-1-1 1,4 0-1,0-3-1706,2 0 1918,0-6 0,6 4 0,1-4 0</inkml:trace>
  <inkml:trace contextRef="#ctx0" brushRef="#br0" timeOffset="74">8099 13692 7940,'0'-19'0,"0"2"804,0 4 1,4 0 0,1 1 0,2 1-400,3 2 0,-3 4 0,1 6 0,0 3 1,1 5-1,-1 3-405,2 5 0,1 2 0,1 6 0</inkml:trace>
  <inkml:trace contextRef="#ctx0" brushRef="#br0" timeOffset="75">8260 14337 7888,'0'13'327,"-1"-1"1,-2 0 0,-1 1 0,0 0 0,-1 4 790,1 4 1,-1 4-1099,1 3 1,1 0 0,-4 5-1,0 0 1,0-1 0,-1-5-1,1-3 1,3-5 21,3-1 0,-4-6 1,0-6-1,-1-5 0,1-6 1,2-6-1,0-7-365,-1-7 0,3-2 582,-3-11 0,2 2 1,2-8-1,0 0 0,2 0 1,2-1-1,5-1 0,5 1-380,3-2 1,5 4-1,-1 2 1,1 4 0,0 4-1,-3 4 1,-1 4 0,-3 4-1,-1 5-559,-2 2 1,1 6 0,-1 1 0,-1 0 0,-1 1-1,-2 2 752,2 6 0,-5 0 1,-1 9-1,-2 4 1,-2 5-1,0 5 1,-2 2-1,-1 1 235,-1-2 1,-5 3 0,-1-2 0,-4-2 0,-4-4 0,0-3 0,-1-3 0,1-1 0,-1-2-544,0 1 1,-1-7 56,0-1 179,2-4 0,0-1 0,-1 0 0</inkml:trace>
  <inkml:trace contextRef="#ctx0" brushRef="#br0" timeOffset="76">8930 13320 8478,'-13'-23'0,"1"3"0,1 7 561,3 3 0,-3 3 0,2-1 0,-2 4 0,-1 4 1,-1 5-1,1 8 0,1 9-299,3 9 1,-3 20 0,4 18 0,3-30-1,1-1 1,1 1 0,0 0 0,1-3 0,0 1-1,1 27 1,0-4-438,0-8 1,0 2 0,0-10-1,0 0 1,2-3 0,1-4-1,2-3 1,1-7 0,-1-3-5495,-2-4 5669,4-10 0,0 12 0,5-8 0</inkml:trace>
  <inkml:trace contextRef="#ctx0" brushRef="#br0" timeOffset="77">9004 13977 7920,'-7'6'729,"2"-3"1,5 5 0,0 2 0,0 1-402,0 1 1,5-4 0,3 1-1,5-1 1,2-1 0,3-3 0,0-3-1,1-1 1,0 0 0,4 0-1,-1-1-671,-2-3 0,2 1 1,-5-5-1,-2-2 0,-1-1 1,-2-1-1,-1-1 457,-3 1 0,-1 1 0,-4 4 1,1 7-1,-1 7 0,-2 7 0,-1 5-451,0 6 1,4 8-1,1 0 185,-3 3 0,4 1 0,-2 0 1,-1 2-1,-2 1-470,-1 1 1,-1 6-1,-3-2 1,-5 2 0,-3 0 77,-5-2 0,-3-5 196,-9 2 1,1-11 183,-5-6 0,4-5 815,-4-8-585,6-5 1,-8-2 0,6-5 0,0-1 0,0-3 0,0-4 623,2-3 1,6-7 0,5-3-1,3-4 1,5-2 0,4-4-1,5 1 1,7-2-696,9 1 1,11-1-1,6-1 1,5 5 0,3 5-1,2 4 1,3 1 0,2 4 4,0 4 0,1-6 0,-1 2 0</inkml:trace>
  <inkml:trace contextRef="#ctx0" brushRef="#br0" timeOffset="78">9723 14114 12812,'-11'12'0,"2"1"304,0-1 0,3 5 0,-4 1 1,3 1-1,0 1 0,2 0-1049,-1-4 0,-2-2 0,4-1 745,1-1 0,2-5 0,1-2 0</inkml:trace>
  <inkml:trace contextRef="#ctx0" brushRef="#br0" timeOffset="79">9661 13804 7981,'0'-13'438,"0"1"1,0 4 0,2 1 716,2 1 0,1 8-1155,4 6 0,7 9 0,-2 2 0</inkml:trace>
  <inkml:trace contextRef="#ctx0" brushRef="#br0" timeOffset="80">9947 14151 11050,'0'12'0,"0"1"500,0-1 1,0-3-1,0-1 1,0 1-1,0 2 1,1 1-632,3-4 0,3-8 0,5-10 0,1-4 1,-1-2-1,1 1 0,-1 1 0,0 1 0,1 1 1,-1 0 160,1-1 0,-1 6 0,-1 2 0,-1 1 0,-2 1-135,2 4 0,-5 5 0,-1 8 0,-2 1 0,-2 1 0,0 0 1,0-3-916,0 0 0,0-1 0,0 0 0,2 0 1020,7-4 0,-1-3 0,10-5 0</inkml:trace>
  <inkml:trace contextRef="#ctx0" brushRef="#br0" timeOffset="81">10368 14201 7891,'9'-4'0,"-1"-1"0,-7-3 0,-1 4 0,-8 1 0,-6 2 0,-2 2 834,1 3 0,-5-1 0,1 4 1,0 0-1,2-2 0,3 2-322,2 0 0,11-4 1,5 1-1,7-3 1,4-2-1,3-2 0,0-2 1,1-1-1,-1 1-628,0 2 1,-2-2-1,-3 0 1,-1 3-231,1 0 0,-7 9 0,-1 4 0,-4 4 1,-1 1-1,0-1 0,-1 1 0,-2 4-2103,-1-1 2337,-6 4 0,3-3 0,-4 4 0,1 3 1,2 0-1,-1 3 0,-2 1 91,-2-1 0,1-1 1,-1-4-1,0 0 1,-3-1-1,-2 1 1,1-1-1,-3-4 1,2-3 1341,0-3-1172,2-2 0,4-5 0,-1-2 0,1 0 1,-1-1-173,1-2 0,5-2-80,3-4 1,3 2 0,2-7-1,4-2 1,8-3 0,6-3-364,5-3 1,7-2 160,6-7 1,1-1-1,3-5 1,-2 4 0,-4 0-1,0 4 1,-3 1-1,-2 2-136,-3 4 1,-2 2-1,-3 5 1,-2 2 0,-1 2 440,0 0 0,-4 1 0,3-4 0</inkml:trace>
  <inkml:trace contextRef="#ctx0" brushRef="#br0" timeOffset="82">11894 14114 7878,'5'-13'125,"2"1"0,2 1 0,-3 1 0,1 2 0,-1-2 0,1-1 0,-2-1 0,1 0 3720,-4-1-3650,0 6 1,-2 5-1,0 10 1,-2 8 0,-2 8-1,-5 5 1,-5 2-1,-3 3 1,2-3-391,1 0 1,2-3-1,1-3 1,3-1 0,4-4-1,2-3 1,4-5-1,3-3 195,8-5 0,4-3 0,8-1 0</inkml:trace>
  <inkml:trace contextRef="#ctx0" brushRef="#br0" timeOffset="83">11894 13767 8000,'-29'-16'0,"0"5"282,1 5 0,2 1 0,1 5 0,1 0 0,-1 2 0,-1 3 23,-3 8 0,3 9 0,-3 9 1,4 7-1,4 8 0,3 10 0,3 6 1,1 2-1,5 3 0,2-5 0,4-5-155,2-3 0,1-6 1,1 5-1,4-6 0,8-7 1,6-6-1,5-5 0,2-4 1,3-6-371,4-7 1,3-1 0,2-6 0,4-4 0,3-4 0,2-5 0,0-4 0,-3-5 71,-1-4 0,-2-2 1,-4-2-1,-1 2 1,-2-1-1,-2 2 0,0-3 1,-2 1 85,0-4 0,2 5 0,-4 1 1,-4-3-1,0-3 0,-6-1 0,-4-1 1,-6-3-9,-4-3 1,-3-1 0,-3 0-1,-7-1 1,-7 1 0,-8 1-1,-5 2 1,-4 4-54,-2 3 1,-4 5 0,-1 11 0,-1 3 0,-1 4 0,1 3 0,0 2 0,2 3-62,5 4 0,3 5 0,6 5 0,3 5 0,4 6 184,6 3 0,8 6 0,-2 6 0</inkml:trace>
  <inkml:trace contextRef="#ctx0" brushRef="#br0" timeOffset="84">13159 13667 7975,'0'-12'0,"5"2"0,2-1 0,2-1 0,-3 1 0,1 3 0,-1 1 438,-1 0 1,1 4-1,-3 2 1,1 6-1,0 10 1,0 6-1,0 5-242,-1 0 1,0 6 0,-1 0 0,3 2-1,-3 2 1,0 4 0,-2 1 0,0 3 0,0-1-305,0 0 0,0-2 0,0-5 0,-2-3 1,0-5-1,-3-5 0,1-4 0,-1-1-113,-3-2 1,1-4 0,-2-4-1,0-4 221,-2-2 0,0-8 1,2-2-1,5-3 1,4-3-1,4-2 0,6-5 1,4-3-148,2 0 1,6-5 0,0-2 0,5 2 0,3 2-1,0 5 1,1 3 0,-2 3 60,1 3 0,-4 2 1,3 2-1,-4 5 0,-5 3 1,-3 2-1,-3 3 0,-3 5 209,-3 2 1,-2 7 0,-6 1 0,-3 2 0,-4-1 0,-7 1 0,-5 0 0,-6-1 0,-3 1 291,1-2 0,-3-1-444,1-6 0,0 1 1,5-2-1,4-1 0,3-4 1,3 1-652,2 0 1,0-4-1,-1 1 680,1-3 0,5-1 0,1 0 0</inkml:trace>
  <inkml:trace contextRef="#ctx0" brushRef="#br0" timeOffset="85">13630 14089 8386,'4'-8'0,"2"1"390,1 1 0,-3 5 0,3 8 0,-2 7 0,-2 4 0,-2 4 0,-1 1 0,0 2-178,0 0 1,2-5 0,1 0 0,1-2 0,0-3 0,0-1 0,1-3-218,2-3 1,-3 1-1,5-4 1,0-3 0,2 0-1,2-4 1,-1-2-132,1-4 0,-1-3 0,0-1 0,1-1 0,-1 2 0,-1 1 0,-1 2 0,-2 0-4,2 1 0,1 1 1,1 6-1,1 2 1,-2 3-1,-2 6 1,-2 6 57,-1 2 0,2 1 0,-3 2 1,1 0-1,0 2 0,-4 5 1,0 3-1,-2 3 595,0 0-496,-11 3 1,1-3 0,-11-2 0,-1-4-1,-1-2 1,-2-4 0,0-2 169,0-5 1,1-3 0,-3-5-1,0-3 1,-2 0 0,1-1-1,4-2 1,2 0 0,2-4 337,2-2 0,2-3-556,3-5 0,2-6 0,3-1 0,5-3 0,6-2 0,7-3 0,6-4 0,9-2-276,7 2 1,5-1-1,4 4 1,6-1 306,6 2 0,9-5 0,-28 16 0,0 1 0</inkml:trace>
  <inkml:trace contextRef="#ctx0" brushRef="#br0" timeOffset="86">14846 13915 7927,'0'-8'244,"0"0"1,1-2-1,3-1 74,4-1 0,-1 4 0,2-1 0,0 1 0,2 0 0,2 1 1,0 1-1,3 4 0,0 0-306,-1 2 0,0 0 0,1 2 1,-1 2-1,-3 5 0,-4 5 0,-2 4 1,-3 1-1,-2 3-90,-1 2 1,-5 1 0,-4-1-1,-2 1 1,-1 0 0,-1-2-1,1 0 1,1-4 0,3-1 133,4-3 0,2-1-63,2-2 0,7-5 0,4-3 0,6-3 0,2-1 0,4 0 0,4 0 0,3-1-566,2-3 1,-5-3 0,2-5 0,-3-1-1,-1-1 1,-1-1 572,-4-1 0,4-12 0,-5 2 0</inkml:trace>
  <inkml:trace contextRef="#ctx0" brushRef="#br0" timeOffset="87">15342 13667 8210,'-22'-20'0,"0"-1"0,-2 0 0,1 1 0,-6 0 0,-6 2 0,-6 3 679,-3 2 0,3 6 1,-5 3-506,-1 2 0,0 2 0,-1 2 0,1 3 0,0 7 0,3 9 0,0 8-34,-1 8 0,2 3 0,2 7 0,4 3 0,2 2 0,3 9 0,17-28 0,0 1 0,1 3 0,0 1 0,2-1 0,0 0-106,1-1 0,1-2 0,-8 30 1,7-17-1,3-5 0,4-2 1,5-7-1,7-4 0,10-7-116,8-2 0,6-5 1,9-7-1,6-4 1,7-2-1,1-4 1,2-2-1,-1-4 73,1-3 1,2-3 0,-3-3 0,4-2 0,4-2 0,1 1-1,1-2 1,-4-3-64,-1-4 0,1-3 1,-7-8-1,-27 19 1,-1-2-1,1-2 1,-1-1-1,1-1 0,-2-1 1,1-1-1,-1 0 1,-2 2-1,0-1 1,17-23-515,-5 4 1,-14 6 506,-1-5 0,-12 2 1,-6-2-1,-7 1 1,-9 3-1,-7 2-53,-8 1 1,-5 7-1,-8 5 153,-5 5 1,-6 9 0,-4 9-1,-4 3 1,-6 4 0,31 0 0,0 2-54,-3 2 1,0 2-1,-2 2 1,0 2 31,3 1 0,0 1 0,0 0 0,2 2 0,4 1 0,0 1 0</inkml:trace>
  <inkml:trace contextRef="#ctx0" brushRef="#br0" timeOffset="88">16272 14176 8640,'0'12'0,"0"1"0,0-1 0,0 0 0,0 2 316,0 3 1,-10 1 0,-4 4 0,-3-2 0,-7 2 0,-3 2-1,-7 2 1,-1 2 0,-1 1 0,3-2-1109,4-1 0,10-2 792,6-4 0,1 4 0,5-5 0</inkml:trace>
  <inkml:trace contextRef="#ctx0" brushRef="#br0" timeOffset="89">16954 14288 8292,'-12'1'0,"-1"3"603,1 4 1,4 2 0,1 0-1,1-2-423,3 1 1,2 3 0,2-1-1,4-3 1,3-3 0,3-1 0,3 1-1,2-3 1,5 0 0,2-4-229,2-2 0,0 3 0,-2-5 0,-1 2 1,-2 0-1,-2 1 0,-3 2 0,-3 2-270,-4 3 1,2-1 0,-6 5 0,0 2 0,2 1 380,2 2 0,3-2 0,1-3 0,2-4 0,1-3 0,2-1 1,-1 0-1,1-1-35,0-3 0,5-2 0,-3-3 1,2 2-1,-2 0 0,-1 0 1,-2-3-1,1 1 148,-1 0 1,-3 0-1,-5 3 1,2-1 0,-1-2-196,0-2 1,0 2 0,-5 1-1,-1-1 1,0-1 0,0-1-1,2 0 1,2-3-1310,3 0 1,-1-4 1327,0 2 0,7-6 0,-2 2 0</inkml:trace>
  <inkml:trace contextRef="#ctx0" brushRef="#br0" timeOffset="90">17810 14312 9146,'8'-7'1238,"0"3"0,2 3-1048,1 1 1,1 0 0,1 0 0,-1 0 0,2 0-1,0-1 1,1-2 0,-1-1 0,1 0-169,-1-2 1,-2 3 0,-2-4 0,-3 0 0,-2 1 0,-2-4 0,-2-1 61,-1-2 1,-7 7-1,-4 1 1,-5 4 0,-4 1-1,-2 0 1,-1 1-1,-2 5 1,2 5 82,2 4 1,-1 6 0,7-5-1,2 1 1,5 1 0,3 2 0,5 4-195,7 1 1,8-2 0,14-1 0,5-3-1,6-1 27,6-2 0,2-3 0,1 0 0</inkml:trace>
  <inkml:trace contextRef="#ctx0" brushRef="#br0" timeOffset="91">19298 14250 8470,'0'-12'93,"-5"5"1,-4 1-1,-2 2 1,-1 0 0,-2 1-1,-2 2 1,-5 1 2767,-3 0-2611,0 6 1,-1-2-1,1 7 1,2 3-1,3 1 1,1 1 0,4 1-192,5-2 1,2-1-1,4-2 1,-1 1 0,3-1-1,3-1 1,7-3-1,2-4 1,1-2-273,0-2 1,5 0 0,1-2 0,0 0 0,0-4 0,-3-1 0,-1-2 0,-2-2-1,0-2 258,1 1 0,-5 3 0,0 1 0,2 1 131,1 5-204,-4 3 0,-2 11 0,-6 2 0,-2 3 0,-2 5 1,-2 4-1,-4 3-20,-4-2 1,0 5 28,-6 1 0,0 2 0,-5-2 0,-2-4 0,-2-3 0,-2-3-110,-2-2 1,-3-3-133,-5-6 0,5-4 0,-1-1 0,6-1 0,6-3 0,7-2-3150,3-1 3411,9 0 0,13-6 0,8 0 0</inkml:trace>
  <inkml:trace contextRef="#ctx0" brushRef="#br0" timeOffset="92">19521 14399 8154,'13'-11'0,"-1"1"0,0 4 467,1 0 1,-1-4 0,1 4 0,-1-3 0,1 2-159,-1 2 0,0-1 0,1 4 1,0-3-1,3 1 0,2 0 0,-1-1 1,3-1-1,-2-1 0,0 2-245,-3-1 1,-3 1-1,-5 2 1,-7-1 0,-8 1-1,-7 2 1,-6 2-93,-2 3 0,-2 3 1,-1 6-1,-2-2 0,0-2 1,4-1-1,3 2 0,3 1 1,4 2 46,5-1-193,3 0 1,9 5 0,4-1 0,7 0 0,3-4 0,5-2-364,2-2 0,2-5 401,3 1 1,-3-3 0,3-1-1,-1 0 1,1 0 0,4-1-226,3-3 1,-3-3 236,0-6 0,-4 1 1,2 0-1,1-1 1,-2-1-1,2-1 1,0-3-609,2-1 733,2-2 1,-2-5-1,1-1 1,2-5-1,0-3 1,5-6-1,-1-4 49,2-6 1,-7 0 0,-7 4 0,-5 3 0,-3 1 0,-6 4 0,-5 5 0,-5 5 513,1 3 0,-5 7 0,3 2 0,-4 5 0,-2 5 0,-5 7 0,-2 7-350,0 4 0,-8 8 0,8 6 1,-1 6-1,-1 8 0,1 6 0,1 9 1,2 7-489,1 5 0,-3-3 0,0 2 0,-2-7 0,-1-7 0,-1-4 0,2-2 0,2-1-333,1-2 0,3-1 0,-3-4 0,-2-5 607,-1-4 0,-1-4 0,0 1 0</inkml:trace>
  <inkml:trace contextRef="#ctx0" brushRef="#br0" timeOffset="93">20166 14263 9774,'4'-24'0,"3"4"317,4 3 1,4 3-1,10 2 1,1 1 0,5 1-1,6 3-85,7 2 1,4 1-1,2 4 1,-1 0-1,1 1 1,-2 2-1,-2 2 1,-5 1-233,-2-1 0,-8 11 0,0-3 0</inkml:trace>
  <inkml:trace contextRef="#ctx0" brushRef="#br0" timeOffset="94">7751 15602 8075,'0'-8'-60,"2"1"109,2 1 0,-1 1 0,5 2 1,0-2-1,1-2 498,-1-3 0,-5 3 1,1-1-1,-6 0-427,-6 1 0,-2 1 1,-10 6-1,-4 0 0,-3 0 1,-6 2-1,-3 2 0,-1 4 1,-1 3-399,1 2 0,4 0 220,0 4 0,10-2 1,-2 6-1,3 1 1,4 1-1,4 2 1,6 0 106,2 0 1,2-1 0,6 1 0,3-1 0,7-4 0,8-3 0,3-3-1,3-2-184,3 0 1,7-1 0,5-2 0,1-5 0,-1-3 0,-1-1-1,-3 0 1,-4 0 134,-2 0 0,9-5 0,-2-2 0</inkml:trace>
  <inkml:trace contextRef="#ctx0" brushRef="#br0" timeOffset="95">8235 15863 8402,'8'0'1137,"-1"-2"0,0-1 0,0-1 1918,3 2-3055,-5 0 0,1 8 0,-6 1 0</inkml:trace>
  <inkml:trace contextRef="#ctx0" brushRef="#br0" timeOffset="96">9029 15689 8012,'0'-8'0,"1"1"296,3 1 0,-2 1 1,3 1-1,-1-5 0,1-2 1,-4 0-67,-4 3 0,0 1 1,-5 4-1,-1-2 1,-4-1-1,-2 1 1,-2 2-1,1 2 1,-2 1-1,-3 0 1,-2 0-35,-2 0 0,0 5 1,0 4-1,2 2 1,1 2-1,4 5 1,3 6-150,4 3 0,3 2 1,-1-4-1,5 0 0,3 0 1,1-2-1,1-2 0,3-5 1,6-2-296,5-2 0,0-5 0,6-3 0,0-2 0,-1-2 1,1-2-1,1-2 0,1-5 189,2-7 0,0-3 0,0-6 0,0-1 1,0-1-1,-1-4 0,1 0 0,0-4 1,0-1 197,0-1 0,-1 0 0,1 0 0,0 0 0,0 1 0,-2 1 0,-2 2-230,-5-1 1,-2-6-1,-3-3 1,-3-1 0,-3-2-1,-4 1 1,-1 1 0,0 0-1,-1 2 45,-4 4 0,0 5 0,-5 12 0,2 5 0,-2 2 0,-1 3 1,-1 3 380,0 3 0,-1 5 1,1 6-1,-1 8 1,1 9-1,1 10 1,1 9-1,3 7-85,2 8 1,-3 3-1,3 2 1,3-1-1,0-3 1,2-4-1,2-3 1,3-3-391,8-3 0,0-2 1,7-7-1,-1-3 1,0-4-1,3-3 1,0-3-1,0-1-3086,-1-1 1,-6-6 3225,2 2 0,2-3 0,0-2 0</inkml:trace>
  <inkml:trace contextRef="#ctx0" brushRef="#br0" timeOffset="97">10418 15466 8236,'-6'-4'399,"5"-2"0,5 1 0,3-1 0,3 3-212,1 2 1,1-3-1,1 0 1,-1 1-1,0 2 1,2-1 0,1-1-1,3-1 1,2 1-1,2 2-260,1 1 1,2 0 0,0 0 0,-1 0 0,3 0 0,0-1 0,3-2 0,1-1 0,-1 1-1661,-2 2 0,-2 1 1733,-1 0 0,-6 0 0,-1 0 0</inkml:trace>
  <inkml:trace contextRef="#ctx0" brushRef="#br0" timeOffset="98">10418 15788 7887,'12'11'372,"1"-3"0,5-1 0,2-4 0,4 1 0,1-1 0,1-2-174,3-1 1,1 0-1,6 0 1,0-1-1,2-3 1,-1-3-1,-1-1 1,-4-1 0,-2 1-1,-2 0 1,-3 1-809,-5 2 0,-2-4 610,-5 5 0,5-6 0,1 4 0</inkml:trace>
  <inkml:trace contextRef="#ctx0" brushRef="#br0" timeOffset="99">11807 15453 7892,'12'-11'0,"-1"2"125,-2 0 1,-4 5 0,-5-4 0,0-2-1,-1-1 85,-3-1 0,1 5 0,-5 3 0,-2 3 0,-1 1 0,-1 0 0,-1 0 0,1 0 0,-1 0 421,1 0 0,-2 0-530,-2 0 0,2 0 1,-4 1-1,1 3 0,0 3 1,-3 1-1,0 2-48,0 4 1,-3-2 0,2 6-1,-1 0 1,1 3 0,5 3 0,2 4-1,3 1 1,3-2-127,4 0 1,4-8-1,4-1 1,4-3 0,3-1-1,3-5 1,2-2 0,5-4-1,3-2-41,0-1 1,-3-1 0,0-3 0,-1-3 0,0-1 0,-4-2 0,-2-2-1,0-4-99,2 1 0,-2 2 1,1-1-1,-4-1 1,-2-2-1,0 1 1,1-1-1,-2 0-19,-4 2 1,2-3-1,-2 2 1,-1 1 616,-2 1 0,-1 4 0,0 6 1,0 8-1,1 7-232,4 6 0,-3 2 0,5 6 0,0 0 0,-1 0 0,-1-1 0,-2 1 0,0-1-226,1-4 0,-3 2 0,3-5 0,-2-2 1,-2-1-1,0-2 0,1-1-576,3-3 649,-2-2 0,9-1 0,-5 2 0</inkml:trace>
  <inkml:trace contextRef="#ctx0" brushRef="#br0" timeOffset="100">12241 15416 7887,'-1'-7'594,"-3"3"1,-2 4 0,-4 4-1,2 4 1,-1 4 0,-2 1 0,-1 4-1,3 4-355,1 2 1,1 3-1,-2 2 1,5-1-1,3-2-193,1-3 1,0-3 0,1 2 0,5-4 0,5-4 0,4-2 0,2-2-1,-1-5 1,2-1-369,1 1 0,-2-3 0,2 3 0,0-4 0,-1-4 0,0-3 0,-1-1 0,-1 0-1569,1-2 0,-5-5 1891,-4-2 0,1-10 0,3 1 0</inkml:trace>
  <inkml:trace contextRef="#ctx0" brushRef="#br0" timeOffset="101">12303 15143 8443,'2'-23'0,"0"2"0,2 5 532,-1 2 1,3 1 0,-1 2-1,1 2 1,1 2-273,-1 1 0,-3 4 0,1 6 0,-2 4 1,-4 3-1,-2 3-260,-4 2 0,-3-2 0,-1 4 0</inkml:trace>
  <inkml:trace contextRef="#ctx0" brushRef="#br0" timeOffset="102">12923 15056 8056,'0'-19'0,"0"1"0,0 4 601,0-2 0,4-2 1,1-3-1,-1 5 1,1 3-326,3 5 1,-2 10 0,-1 10 0,1 10 0,2 8 0,2 9 0,0 5 0,-2 6-1,1 3-174,2 4 1,0-2 0,-2 0 0,-5-5 0,-3-3 0,-1-2 0,0-1 0,-1-3 0,-2-3-430,-1-4 1,-6-8-1,2-1 120,-3-7 1,-1-4 0,-1-3 157,1-3 1,5-8 0,3-10 0,2-3-1,4-5 1,3-2 0,6-3 0,6-3-168,2-3 0,2-4 0,4 4 0,-1 1 0,1 2 0,0 3 0,0 2 0,0 6 24,-1 5 0,1 1 1,-1 4-1,-4 3 0,-2 0 1,-1 2-1,-2 2 0,-3 2 278,-2 4 1,-3 3-1,1 2 1,-4 0 0,-2 4-1,-2 2 1,-2 2 0,-2-2 1,-4-1 1,-7 3 0,-2-5 0,2-1 0,0-2 0,0-4 0,-3-2 0,0 0-106,0 0 0,-3-4 0,5 1 0,1-3 0,0-1 0,-1 0 0,0 0 1,1 0-962,1 0 978,1 0 0,1-5 0,0-2 0</inkml:trace>
  <inkml:trace contextRef="#ctx0" brushRef="#br0" timeOffset="103">13717 15429 8098,'0'-13'762,"1"6"1,2 4 0,3 8 0,-1 6 0,2 7-516,0 5 1,0 5-1,2 9 1,-2 1 0,-1 4-1,-3 2-244,-2 0 0,-1-1 1,0-6-1,0-1 0,0-3 1,0-6-1,0-3 0,0-5 1,-1 0-1,-4-1-138,-3 0 0,-1 0 0,-2-3 0,0 2 1,-3-2-1,-1-1 0,-2-3 0,-1-2-30,-1 0 0,2-5 0,-2 3 0,0-2 0,-1-2 0,0-2 0,-1-2 0,2-3 106,1-5 0,1-2 1,5-1-1,1 0 0,1-2 1,3-1-1,2-2 0,2 1 163,2-2 1,2 4 0,3-3-1,3 2 1,3 0 0,1-1-1,4 0 1,3 4-100,4 4 1,1-3 0,4 4 0,0-1 0,2 1 0,0 1-1,1 3 1,2 1-272,0-3 0,2 4 1,-4-3-1,1 1 0,-1 0 1,-2-2-1,-2-1 0,-1 1-2468,-1 2 2734,-4-4 0,-2-5 0,-6-7 0</inkml:trace>
  <inkml:trace contextRef="#ctx0" brushRef="#br0" timeOffset="104">13729 15255 8595,'0'-13'0,"0"1"1774,0 0 0,0-1-1629,0 1 1,2 5-1,1 4-145,1 6 0,11 9 0,-1 8 0</inkml:trace>
  <inkml:trace contextRef="#ctx0" brushRef="#br0" timeOffset="105">14598 15416 8150,'-9'-8'439,"1"0"1,7 5 0,1-1 0,8 2 0,7 2 0,6 0-1,2 0 1,2 0 0,0 0-491,0 0 0,4 0 0,-1 0 0,0 0 0,-2 0 0,-1 0 1,0 0-1,-2 2 0,-1 0-3712,-1 3 3763,0-1 0,3-4 0,1 0 0</inkml:trace>
  <inkml:trace contextRef="#ctx0" brushRef="#br0" timeOffset="106">14511 15677 8543,'5'-9'338,"4"2"0,3 2 0,4 2 0,5 2 0,3 1 0,-1 0 1,0-2-165,2-2 1,-3 3 0,7-3 0,-3 2 0,-1 2 0,0 0-1,0 0-174,0 0 0,-1 0 0,1 0 0</inkml:trace>
  <inkml:trace contextRef="#ctx0" brushRef="#br0" timeOffset="107">15701 15466 8058,'7'-7'368,"3"0"0,-5 4 0,1-2 0,-1-2 163,-2-3 0,-1-1 0,-2-1 0,0-1-304,0 1 1,-2 5-154,-2 3 0,-3-2 0,-5 2 0,-2 0 1,-1 0-1,-3 0 0,-1 1 0,-2 2 1,0 1-46,1 0 1,0 4-1,0 1 1,3 2 0,3 3-1,3 1 1,2 1 0,2 1-1,1 0 1,4 4-172,0 4 1,2-3 0,0 0 0,0-2 0,2 1 0,2-2 0,4-3 0,3-2 0,1-3 16,1-2 0,-1-1 0,1-4 0,-1 0 0,0 0 0,1-1 0,-1-2 20,1-1 0,3-6 0,2 2 0,0-1 0,0-1 0,-3 2 0,0-2 0,0-1 0,2 0-70,-2 3 1,-1-3 0,-2 4-1,-1-2 1,-1 3 0,-3-1 442,-2 0 1,-1 5-1,-4 2 1,-1 7 0,-2 4-1,-2 2 1,-1-1-65,1 1 0,-1 3 0,3 2 0,-1 0 0,2 0 1,0-3-1,2-1 0,0-2-888,0 1 1,2-5 0,2 0 683,4 2 0,3-5 0,1 1 0</inkml:trace>
  <inkml:trace contextRef="#ctx0" brushRef="#br0" timeOffset="108">16061 15056 8071,'0'-12'1499,"0"4"0,0 2-1006,0 5 0,1 9 0,2 13 0,3 4 0,1 4 0,1 4-350,-1 2 0,2 3 0,-3-1 1,-1-1-1,1-2 0,-3-1 1,-2 2-1,-1 1 0,-1-1-382,-3-2 1,1 2 0,-5-6 0,-1-2 0,1-2 0,1-4 0,0-5 0,2-2-896,-1-1 0,1-2 1009,1-3 0,4-8 0,-2-8 0,6-5 0,3-2 0,1-3 0,1 0 108,-1 0 1,0-4 0,5 2-1,-1-4 1,0-1 0,1 2-1,1 1 1,1 4 0,1 3 124,-1 4 1,1 2 0,-1 1-1,3 4 1,0 3 0,0 1 0,-3 0-1,0 0-134,1 0 1,-6 1 0,2 3 0,-2 4 0,-2 4 0,-1 0 0,-1 2 0,-3 1 17,-2 1 0,-1 5 0,-1-3 0,-5 1 0,-5 2 0,-6-2 0,-2-2 0,-3-2-39,-1 1 1,-4-2-1,-1 3 1,-4-5-1,0-2 1,3-2 0,4 0-1,3 1 1,3-2-291,1-2 1,6-1 336,4-4 0,5 0 0,-3 0 0</inkml:trace>
  <inkml:trace contextRef="#ctx0" brushRef="#br0" timeOffset="109">17066 15342 8069,'1'-9'-97,"3"3"0,3-1 0,1 0 0,1-2 0,0 1 0,2 0 0,2-2 0,0-1 7,4-1 0,-2 4 0,4-1 0,-1 1 0,-1 0 0,-1 1 0,1 0 0,-1 0 639,2-3 0,-5-1 0,1 0 0,-6 2 0,-3 1 0,-3-1-146,-5 2 0,-9 2 0,-9 6 1,-4 5-1,-2 8 0,-4 8 1,1 7-1,0 1 0,2 2-229,2-1 1,7 2 0,3 5 0,7 0 0,5 3 0,4 4 0,5 1 0,9 1-837,9 0 0,8-1 0,9-11 0,2-2 1,5-5 661,0-6 0,0-4 0,2-6 0</inkml:trace>
  <inkml:trace contextRef="#ctx0" brushRef="#br0" timeOffset="110">17872 15379 8056,'7'-6'-93,"-2"4"1081,-5-7 0,-1 8 0,-3 1-737,-5 7 0,-2 4 1,0 3-1,2 1 1,0 3-1,0 1 1,-1 3-1,1 2 1,2 0-1,1 0-122,3-4 0,3 2 0,6-5 0,5-2 0,5-2 0,4-5 0,2-4 0,1-3 1,2-1-624,0 0 1,0-5 0,-2-3 0,-1-3 0,-3-3-1,-1-1 494,-3-2 0,5-10 0,-1 0 0</inkml:trace>
  <inkml:trace contextRef="#ctx0" brushRef="#br0" timeOffset="111">17983 15081 8088,'-1'-19'1213,"-3"2"1,3 4-509,-4 0 1,4 8 0,1 5-706,0 7 0,6 9 0,0 3 0</inkml:trace>
  <inkml:trace contextRef="#ctx0" brushRef="#br0" timeOffset="112">18368 15453 8856,'0'-12'709,"5"5"0,4 4 0,0 6 0,1 7 0,-2 3 0,2 7-553,1 3 1,-3 1 0,0 7 0,1 1 0,-1 1 0,-1 4 0,-2 2-284,-2-3 0,-2 1 0,-1-5 0,0-1 0,-1-2 0,-3-3 0,-4-2 0,-3-2 0,-3-3-186,-3-1 0,2 3 0,-4-5 0,0-1 0,-1-2 0,-2-3 0,0-4 0,0 0 0,3-3 377,1-2 1,-3-1 0,5 0 0,1-1-1,2-3 1,4-3 0,2-2 0,0 1-33,0-2 0,4-5 0,-1-1 0,3 1 0,2-1 0,5 1 0,6-1 0,7-1-47,5-1 1,2 5-1,3-4 1,2 3-1,3 2 1,-3-1-1,1 1 1,-2 0-113,1-1 1,-7 1 0,-3 1 0,0 2 0,-1 4 0,0-1 0,-2 0 126,-3-1 0,4-4 0,0 4 0</inkml:trace>
  <inkml:trace contextRef="#ctx0" brushRef="#br0" timeOffset="113">18393 15292 8009,'-2'-19'1036,"-2"2"1,3 3-569,-3 2 1,4 5 0,2 4-1,3 6-468,-3 5 0,5 3 0,0 2 0</inkml:trace>
  <inkml:trace contextRef="#ctx0" brushRef="#br0" timeOffset="114">18777 15131 8439,'8'-17'0,"1"2"0,0 3 762,2 2 1,3 7 0,1-1-1,2 3 1,-1 2 0,2 5-432,3 6 0,1 12 0,0 9 0,-1 4 0,-1 6 0,-2 3 0,-4 7 0,-6 2 0,-4 6 0,-5 1-712,-6 1 0,-9-4 0,-6-4 0,-6-6 0,-5-5 0,-4-6 381,-5-3 0,-2-5 0,-5-5 0</inkml:trace>
  <inkml:trace contextRef="#ctx0" brushRef="#br0" timeOffset="115">19782 15429 8819,'0'13'504,"0"4"1,0 2 0,0 6-1,0 0 1,0 0 0,0-1 0,0 0-1,0-4 1,0-2-485,0 0 0,5-4 1,4 1-1,2-5 1,1-6-1,0-4 1,1-4-1,-1-4 1,2-2-432,2 2 1,-6-3 0,3 4 0,-4-2 0,-1 3 0,-1 1 0,-1 7 0,-3 5 266,-2 4 1,-1 5 0,0 2 0,0 0 0,0 0 0,0-3 0,0-1 0,0-2 973,0 1-760,0-6 1,5-2 0,4-5 0,2-1 0,1-5 0,1-5 0,-1-4 249,0 0 0,1-3 1,-1 0-1,1-1 0,-1-3 1,0-2-1,1 0 0,-2-1-569,-3 0 0,2 4 0,-5 2 0,1 1 1,-1 3-1,-2 1 0,0 3 0,0 1-3248,1 2 3497,0 5 0,1-2 0,2 5 0</inkml:trace>
  <inkml:trace contextRef="#ctx0" brushRef="#br0" timeOffset="116">20414 15019 8396,'0'-12'724,"0"6"0,0 8 1,-1 10-1,-2 12-512,-1 7 1,-6 6 0,3 5-1,-1 3 1,0 3 0,-2 1-1,-1-2 1,-3-3 0,-1 0 0,-1-2-1,1 1-381,1-3 0,6-7 0,1-4 0,1-4 0,3-4 0,2-5 0,2-3 0,4-5 0,3-5-53,3-6 1,1-8 199,1-6 0,5-5 1,1 2-1,2-4 1,-1-2-1,2 0 0,0 0 23,-1 2 0,-2 8 0,-4-1 0,1 3 1,-4 3 193,-2 3 0,-8 4 0,3 8 1,-4 4-1,-1 5 0,-1 2 1,-2 3-114,-1 1 1,-2-2 0,3 2 0,-1 0-1,1-1 1,2 0 0,1-3-219,0-1 0,6-7 0,2-3 0,3-3 0,1-1 0,1 0 0,-1-1 0,0-3 82,1-4 0,3-1 0,1 0 1,-2-4-1,-2 1 0,-4-3 1,-1 1-1,2 0-34,1 2 1,-3-3 0,-1 1-1,-1 3 1,-3 0 246,-2 0 0,-2 5 1,-4 6-1,-4 7 1,-5 4-1,-3 2 91,2-1 0,2 0 0,0 1 1,1-1-1,1 2 0,1 0 1,3-1-1,2-1-299,2-1 0,3 0 1,4 0-1,4-3 0,3-4 1,2-3-52,-1-1 1,1-4 0,0-1-1,2-1 1,2-1 0,-2 0-1,-1-2 1,-2-2-26,1-2 1,1 1-1,1 0 1,1-1 0,-1 1-1,-1-1 1,-1 2 0,-1 2-1,0 2-422,1 1 598,-6 2 0,4 0 0,-3 0 1,3 2 252,1 5 0,-5 0-206,-3 5 1,-2 1 0,-2 3 0,0 0 0,-2 2 0,0 1 0,-4 2 0,1-2-31,-1-1 1,-2-2-1,4 1 1,2-1-222,5 0 1,4-5-1,7-3 1,2-2-1,4-2 1,0 0 0,1-2-1,0-2 66,-2-4 1,3-3 0,-6-1 0,1-2 0,0-1 0,-2-2-1,-3 1 1,-2-1 241,-1 0 1,-3 1-1,-1 4 1,0-1-1,-1 1 1,-2-1-1,-2 2 112,-4 3 0,-3 3 0,-5 5 1,0 1-1,-2 3 0,0 6 0,-1 3-160,0 4 0,8 5 0,-4-1 0,4 1 0,4 0 0,2-2 0,1 1 0,1-2-296,3-2 0,3-3 1,6-2-1,0-1 1,3-3-1,1-2 0,1-2 189,0 0 0,4 0 0,-2-4 0</inkml:trace>
  <inkml:trace contextRef="#ctx0" brushRef="#br0" timeOffset="117">22027 15280 8178,'0'-13'504,"-2"6"0,-2 3 0,-4 3 0,-5 2 0,0 3 0,-1 6-357,3 5 0,1 4 0,-2 5 0,1-2 0,2-1 0,5-1 0,3 1 0,1 0 0,0-1-270,0 0 1,1-2-1,3-6 1,5-1-1,3-1 1,3-4-1,2 0 1,-1-3-1,1-3-2463,-1-4 2586,1-3 0,1-11 0,1-1 0</inkml:trace>
  <inkml:trace contextRef="#ctx0" brushRef="#br0" timeOffset="118">22051 15056 8647,'-1'-11'0,"-2"2"972,-1 1 1,0 3 0,4-3 4,0-2 0,1 1-977,3 1 0,3 8 0,6 6 0</inkml:trace>
  <inkml:trace contextRef="#ctx0" brushRef="#br0" timeOffset="119">22361 15317 8020,'2'-11'556,"2"3"1,-1-2-1,5 7 1,0 5 0,0 4-182,1 5 1,-5 7-1,3 3 1,-2 3-1,-1 2 1,1 3-1,-1 5-566,-2 6 0,-7 8 0,-6 6 1,-7 0-1,-3-3 0,-2-4 0,1-7 1,-2-5-1,1-4 0,-2-5 0,0-5-81,1-4 1,-1 0-1,1-6 1,2-1-1,2-3 1,-2-1 0,-2 0-1,-1-1 1,2-2-140,2-1 875,-2-2 0,9 0 1,-2-2-1,2-2 1,3-4-1,2-3 0,5-2-239,3 1 0,12 0 0,8-2 0,10-1 0,10-2 0,4 2 0,2 1 0,0 2-877,1-1 1,-7-3 0,-1-1-1,-3 1 1,-4-1 0,0 1-1,-5-1 652,-3-1 0,3-1 0,-6-6 0</inkml:trace>
  <inkml:trace contextRef="#ctx0" brushRef="#br0" timeOffset="120">22448 15044 8348,'0'-12'676,"0"3"-624,0 1 0,0 7-52,0 1 0,0 5 0</inkml:trace>
  <inkml:trace contextRef="#ctx0" brushRef="#br0" timeOffset="121">23106 15242 8036,'-13'-6'14,"-3"-1"1,-1 4 0,1-1 0,-1 1 0,-1 2 364,-1 1 0,-2 5 0,-4 3 0,1 3 1,-1 3-1,1 3 0,2 3 0,3 4 1,1 1-1,3-2 0,2-1-210,5-1 0,3 0 0,6 2 0,5-1 0,5-1 0,5-1 0,3 0 0,3-2 0,2-2 0,1 1 0,0-4-1014,-1-3 1,5 0-1,2-6 1,-1 0 0,2 0 844,-1 0 0,2 0 0,5-4 0</inkml:trace>
  <inkml:trace contextRef="#ctx0" brushRef="#br0" timeOffset="122">22796 15466 8141,'12'0'351,"0"-4"0,1-1 0,0 3 0,3 0 1,2 2-127,1 0 0,-4-4 0,3 0 1,-2 1-1,1 1 0,0-1 0,0-1 1,3 1-1,0 2 0,1 1-385,1 0 0,3-5 0,3 1 160,0 1 0,1 2 0,-4 1 0</inkml:trace>
  <inkml:trace contextRef="#ctx0" brushRef="#br0" timeOffset="123">23726 15267 13666,'4'-8'0,"1"0"0,1-2 0,1-1 0,0-1 0,1-1 120,-1 1 1,4-1 0,-3 0 0,2-2 0,-1-2 0,0 2 0,0 0-1,1 0 1,0-3-214,-2-2 1,-4 4 0,3-4-1,0 3 1,-2 1-205,1 3 0,-3 6 0,-8 3 489,-3 2 1,1 2-1,0 2 1,3 0 0,6 2-1,4-1 55,6-1 0,10-2-348,2 0 1,11 4-1,1 0 1,4-1-1,0-2 1,-2 0-1,-2 2-174,-3 1 0,-3 2 1,-5-3-1,-1 2 1,-4 1-1,-3 0 319,-3 1 0,-8 2 0,-1 3 1,-5 0-1,-5 1 0,-4 1 1,-5 1-1,-4 3 210,-1 1 1,-3-2-1,-7 3 1,-3 2-1,0 2 1,4 0-1,0 1 1,0-1-220,-1-4 1,1 7-1,4-5 1,2 0-1,3 1 1,2 1 0,5 0-1,4 1 1,2-1-283,3-4 1,2 2 0,2-5-1,3-2 1,5-3 0,3-2-1,5-3 144,3-2 1,4 0 0,1-5 0,1-2 0,3-1 0,4-2-1,3-2 1,-1-3-179,-2-1 0,6-1 0,-6 0 0,-1-1 281,0 1 0,-6-6 0,4-1 0</inkml:trace>
  <inkml:trace contextRef="#ctx0" brushRef="#br0" timeOffset="124">24395 15280 8244,'2'-11'1073,"2"2"1,-3 3 0,3 4-728,-2 2 1,-4 3 0,-3 9-1,-7 2 1,-8 3 0,-5 3 0,-4 4-1,-5 1 1,-6-1 0,-5 2 0,-4 3-612,0 5 0,5-3 0,4 2 0,4 2 1,4 1-1,3-1 265,6-2 0,-2 3 0,6-4 0</inkml:trace>
  <inkml:trace contextRef="#ctx0" brushRef="#br0" timeOffset="125">9537 17835 8058,'13'-6'190,"-5"1"1,-1-5 0,0 3-1,-2 0 1,1 0 0,-2-1-1,0 0 224,0-1 1,-1 7 0,-7-2-1,-4 2 1,-3 4 0,-2 0 0,1 5-1,-1 4 1,1 7-56,0 4 1,-2 3-452,-3 0 0,8 0 0,-4-1 1,4 0-1,2-2 0,3-3 0,2-1 1,4-3-1,2-2 0,4-5 0,4-4 1,5-3-1,2-1 0,2-1-449,0-3 1,-1-3 0,4-5-1,-2-2 1,-2-1 0,1-2 0,0 1 472,-1-2 0,-4 3 0,0-5 0,-4 1 0,-2 1 0,-3-1 0,-1-1 0,-4 0 150,0 0 1,-4 3 0,-2 3 0,-4 0-1,-3 0 1,-2 5 0,0 2 0,-3 4-16,0 2 0,-2 1 0,3 0 0,-2 0 0,2 0 0,3 1 1,2 2-1,3 2 0,2 2-632,2 3 1,3-3 564,4 1 0,9 0 0,6 5 0</inkml:trace>
  <inkml:trace contextRef="#ctx0" brushRef="#br0" timeOffset="126">10021 17760 8610,'-5'-7'396,"-1"7"0,-4 9 1,2 2-1,-1 1 1,-3 2-275,0 2 0,1 4 0,1 4 0,4 0 0,0-2 1,3-3-1,2-1 0,1-3 0,1-1 0,3-3 1,5-3-310,2-4 0,5-2 0,2-2 0,1 0 0,2-2 0,0-2 0,-2-4 0,0-3 0,-1-1 43,0-1 1,-1-3 0,-6-2-1,-2 0 1,-2-1 0,-1-1-1,-3-2 1,-2-1 0,-1-2 197,0 0 0,-6 2-72,-2 2 0,-3-1 0,-1 5 1,-1 4-1,1 3 0,0 6-351,-1 3 1,-1 1-945,-2 0 1313,2 0 0,-9 0 0,3 0 0</inkml:trace>
  <inkml:trace contextRef="#ctx0" brushRef="#br0" timeOffset="127">9847 17252 8047,'-1'-11'618,"-3"2"1,1 4 0,-5 6-380,-2 3 1,3 7-1,-1 7 1,0 2-1,0 2 1,1 1-1,1 2 1,3 0-86,2-1 1,7 0 0,2-3 0,3-5 0,3-2 0,2-2 0,5-1 0,2-2 0,1-5-282,-4-3 1,4-1-1,-5-1 1,2-2 0,-2-3-1,-1 0 1,-2-4-1,1-1 1,0-3-146,-2-2 226,-1 2 1,-3-8 0,-2 4-1,-2-1 1,-1-2 0,-4 0 0,0 1-1,-4-3-212,-2 0 296,-3 4 0,-11 1 0,-1 5 0,-2 2 0,1 3 0,-2 4 0,-2 4 8,-1 4 0,-1 3 1,-3 8-1,-4 5 0,-4 6-46,-4 4 0,-3 3 0,-6 4 0</inkml:trace>
  <inkml:trace contextRef="#ctx0" brushRef="#br0" timeOffset="128">11782 17698 8081,'0'-12'236,"0"3"0,2 3 0,0-1 0,2 0 1,-1-3-1,-1-1 0,-4 0 0,-2 1-88,-4 2 1,-3 1 0,-2-2 0,1 2 0,-2 0-1,-1 1 1,-1 1 0,0 2 0,3 2 0,-1 1 0,-3 0-1,-2 1 1,-2 3 0,2 5 0,0 3 0,1 4-235,0 5 100,1 3 1,5 0 0,1 3 0,3 0 0,4 2 0,2 0-1,2-1 1,0-2 0,2-3 0,2-1 77,4-3 0,7-2 0,2-9-186,-2-4 1,4 2 0,2-2 0,2-3 0,2-3 0,-2-7 0,-1-2 0,-1-2-101,1-4 0,0 2 1,0-6-1,-2 1 0,-1-1 1,-1 0-1,0-1 1,-3 0 88,-1 1 0,-6-1 0,-1 6 0,-2 1 0,-2 1 0,-3 3 188,-4 3 0,1 4 1,-4 8-1,2 5 1,1 6-1,0 6 1,-1 3-1,3 0 1,0 3-2,2 1-299,0-1 0,6 3 1,2-7-1,4-1 0,4-2 1,1-4-1,3-3 217,2-4 0,1 0 0,2 3 0</inkml:trace>
  <inkml:trace contextRef="#ctx0" brushRef="#br0" timeOffset="129">12291 17128 8079,'0'-13'336,"-4"1"8,-1-1 1,3 9-1,4 8 1,4 13-1,1 11 1,3 9-1,1 7 1,1 4 0,0 2-1,1-2 1,-1-1-1,1-2 1,-2 2 642,-3 1 0,-3 2-1159,-5 0 0,0-5 1,0-2-1,0-3 0,0-6 1,0-2-1,-1-6 0,-2-4 1,-2-5-1,-2-5 0,-3-2 1,-1-3-101,-1-2 0,3-1 0,1-5 1,0-3-1,1-5 0,2-3 0,0-5 1,1-5 293,2-5 1,2-1 0,4-5 0,5 0 0,6 1 0,6 4 0,3 1 0,0 4-120,1 2 0,1 3 0,2 7 0,1 3 0,-2 4 0,-2 3 1,-3 1-1,-2 0 63,-3 0 1,0 1 0,-5 4 0,-1 6 0,-1 5-1,-3 0 1,-2 1 41,-2-1 1,-1 6-1,-4-1 1,-3 1-1,-6 0 1,-6-3-1,-2 1 1,-3-2 45,-2-1 0,0 0 1,-3-5-1,0-1 1,-2-1-1,1-3 1,2 0-1,1-2-41,1 1 0,3-2 1,2-4-1,1 0 1,3 0-14,1 0 0,1 0 0,1 0 0</inkml:trace>
  <inkml:trace contextRef="#ctx0" brushRef="#br0" timeOffset="130">13246 17004 8251,'0'-13'31,"0"-3"1,0-1 381,0 2 0,0 1 1,0 2-1,0-1 0,0 1 1,0 0 66,0-1 1,-6 8-1,-1 6 1,-1 10 0,0 10-1,-2 6 1,0 11 0,1 10-1,2 17-78,4-27 1,0 2-1,-1 3 1,0 1-403,2 3 0,0 1 0,-2-2 1,0 0-1,1-2 0,2 0 0,-1 2 1,1-1-1,0 2 0,0 0 1,1 0-1,0-2-532,0 0 0,0-3 1,3-5-1,0-2 211,5 27 1,3-8 0,2-1 0,-2-3 0,-3-6 0,-4-5 0,-1-8 89,1-4 1,-3-5 0,4-10-1,-4-2 234,-1-6 0,-1-10 0,-2-10 0,-3 2 0,1 3 1,-2 4-2950,0 2 2946,4 0 0,-8 0 0,4-2 0</inkml:trace>
  <inkml:trace contextRef="#ctx0" brushRef="#br0" timeOffset="131">14374 17723 8107,'7'-8'78,"-3"-1"1,-4 1 0,-2 0-1,-4 1 1,-2 1 299,-6 4 0,0 0 0,-6 2 0,-2 0 0,-2 0 0,-1 2 0,0 2 0,1 4 0,-1 5-218,0 3 0,4-1 0,2 6 0,1 1 1,4 1-1,3 2 0,5 0 0,0-2 1,3-1-295,2-1 0,6-6 1,4 2-1,3-3 0,5-2 1,3 0-1,4-1 0,0-2 1,3-4-1974,2 1 1,0-5 2106,8 3 0,-3-8 0,9-3 0</inkml:trace>
  <inkml:trace contextRef="#ctx0" brushRef="#br0" timeOffset="132">15032 17909 8107,'-13'-11'170,"1"3"1,-2-2-1,-1 6 1,-3 1 0,-1 2-1,-3 1 188,-2 0 0,-1 0 0,1 1 0,-1 3 0,0 5 0,2 3 0,1 3 0,2 2 0,2-2 0,5-1-341,3-2 0,0 5 0,6-1 0,1-1 0,3-1 0,4-3 0,5-1 0,2-3 0,3-2 0,2-2 1,5-2-530,2-1 1,2 0 255,0 0 1,0-5 0,1-4 0,1-2 0,4-2 0,-1-4 0,2-4 0,-2-2 0,2-3-718,-1-3 925,2-3 0,3-9 1,-3-2-1,-2-2 1,-4-4-1,-1 0 0,-2 1-136,-1-1 0,-6 5 158,-5-1 1,-1-5-1,-7-4 1,-2 1-1,-5 0 1,-5 4 36,-3 5 1,-2 9 298,1 6 1,-5 9-1,1 4 1,1 7-1,0 5 1,-1 2-1,0 5 107,1 5 0,-1 7 0,1 16 0,-3 9 1,1 11-1,0 11 0,5 7-67,6-32 0,2 1 0,2-1 0,1-1-454,-1 5 1,0 1 0,3 0 0,2 2 0,0 4 0,1 0 0,1-3 0,0 0 0,0-6 0,1-1 0,8 27 0,1-12-343,3-6 0,-3-4 0,5-7 0,2-3 1,1-6-1,-1-5 0,-2-5 0,2-5 446,2-3 0,6-4 0,2-5 0</inkml:trace>
  <inkml:trace contextRef="#ctx0" brushRef="#br0" timeOffset="133">16396 18058 8106,'-7'-6'8220,"1"5"-8220,6-10 0,0 10 0,0-5 0</inkml:trace>
  <inkml:trace contextRef="#ctx0" brushRef="#br0" timeOffset="134">19769 17562 8106,'13'-13'0,"-1"1"416,1 0 1,-7-1-1,0-1 1,-2-1-1,0-1 1,-2 0-1,-5 4 1,-7 2-130,-5 2 0,0 5 0,-7 1 0,-4 4 0,-5 7 0,-3 3 0,-1 5 0,-2 5 0,0 5-221,-3 6 0,0 10 0,4 7 0,3 6 0,6 3 0,5 1 0,6-5 0,7-4 1,5-7-532,2-4 1,15-9 398,7-2 0,7-8 0,8-4 0,5-4 0,2-2 0,2-2 1,0-5-174,3-3 0,0-2 0,1-3 0,-1-5 0,1-2 0,-1-2 0,0-3 0,-3-1 65,-3-3 1,-2 0 0,-2-7 0,-1-2 0,-3-4 0,-4-4 0,-3-4 0,-3-5 39,-2-2 0,-5-1 0,-7-1 0,-5 3 0,-3 4 1,-2 8-1,-5 3 0,-6 6 95,-7 4 0,-9 4 1,-2 5-1,-2 2 1,-4 3-1,-2 4 1,-5 2-1,0 4-53,1 2 0,-8 4 0,4 9 0,5 3 0,5 4 0,7 2 92,3 3 0,1 3 0,1 5 0</inkml:trace>
  <inkml:trace contextRef="#ctx0" brushRef="#br0" timeOffset="135">19608 18083 8106,'0'-13'323,"0"-1"1,1-1-1,2-1 1,4 1-1,3 2-100,4 5 0,1-3 0,-2 3 0,4-2 0,4 0 0,1 3 0,0 2 0,-3 2 0,-1 2 0,-3 2-263,-1 3 0,-7 3 0,-3 6 1,-4-1-1,-4 2 0,-3 1 0,-1 1 1,-1 1-1,1 0 0,1 0-182,3 3 171,3-5 0,3 7 1,7-6-1,9 0 1,8-3-1,7-2 0,3-1-576,1-2 416,-5-5 1,3 3-1,-3-6 1,0 0 0,-3 0-1,-4 0 211,-5 0 0,4-11 0,-5-3 0</inkml:trace>
  <inkml:trace contextRef="#ctx0" brushRef="#br0" timeOffset="136">20575 18182 8106,'7'-7'1194,"-1"1"-1117,-6 6-77,-6 0 0,5-5 0,-5-2 0</inkml:trace>
  <inkml:trace contextRef="#ctx0" brushRef="#br0" timeOffset="137">21518 17500 6911,'-4'-13'496,"0"1"0,-4 4 0,2 1 0,-1 1 1,-3 2-1,-2 0-254,-4 0 1,-4 0-1,-6 4 1,-3 0-1,-4 0 1,-3 0-1,0 1 1,2 2-1,2 2 1,2 1-1,4 1-148,4 0 0,4 1 1,7 4-1,1 2 1,3 3-1,2 3 1,2 5-1,3 3 0,3 2 1,2 2-1,1 1 1,-1 0-1,-2 0-1731,-2 1 1498,-1 2 1,-7-4-1,-4-3 1,-5-3 0,-3-3-1,-3-1 1,-2-2 42,-1-2 0,2-2 1,2-3-1,6-1 1,5 0-1,6 1 0,6-1 1,6-1-1,10-1 123,8-2 5,11 0 0,2 5 1,4-2-1,-3-2 1,-2-2-1,-2-1 1,0-3-595,0-2 0,-5-1 224,-2 0 0,-8 0 0,-5 0 1,-2-1-1,-1-2-447,-1-1 0,-5-6 612,-3 2 1,-3 1 172,-1-1 0,-5-1 0,-2-3 0</inkml:trace>
  <inkml:trace contextRef="#ctx0" brushRef="#br0" timeOffset="138">20972 17971 8106,'-24'-7'445,"0"-3"0,5 5 0,6-2 0,9-3-190,7-1 0,9 3 0,11 1 1,3 0-1,5 2 0,2-1 1,3 2-1,-3 0 0,0 0 1,-2 0-485,-1-2 1,3 5 0,-4-5 0,-1 2 0,-1-1 0,1-1 0,2-1 228,2 0 0,1-1 0,4-4 0</inkml:trace>
  <inkml:trace contextRef="#ctx0" brushRef="#br0" timeOffset="139">21816 18070 8423,'7'-5'939,"4"3"1,-3-2-1,3 3 1,1 1-269,1 0 1,-5 0-1,0 0-671,2 0 0,1 0 0,1 0 0</inkml:trace>
  <inkml:trace contextRef="#ctx0" brushRef="#br0" timeOffset="140">22473 17525 7993,'6'-12'0,"0"3"261,1 1 1,8 5-1,-1-1 1,4 4 0,3 4-1,0 4 119,-1 3 1,-1 8 0,2 6-1,-6 7 1,-5 5 0,-6 4-1,-3 5 1,-2 2 0,-3 2-1,-4-1 1,-3-2-1120,-2-5 0,1-2 0,-1-12 0,1 0 739,0-2 0,-1-6 0,1-3 0</inkml:trace>
  <inkml:trace contextRef="#ctx0" brushRef="#br0" timeOffset="141">22510 17636 8106,'0'-51'237,"2"-1"0,3 10 1,8 4-1,7 2 1,8 4 69,5 2 1,1 11 0,2 8 0,0 4 0,1 7-1,-1 5 1,-2 10 0,1 6 0,-1 7 0,1 1-1,-4 1-455,0-2 1,1 2-1,-6 0 1,-4 2-1,-3 2 1,-5 2 0,-5 1-147,-4 1 1,-4-3-1,-1 1 1,-1-1-1,-4 0 1,-4 0-1,-8-2 1,-8-4 39,-6-4 0,-11-5 0,-3 2 0,-3-2 0,-2-2 0,1-5 0,-2-2 0,0-2 88,1 0 0,-2-3 0,9-2 0,3-3 166,7-1 0,5 0 0,3 0 0</inkml:trace>
  <inkml:trace contextRef="#ctx0" brushRef="#br0" timeOffset="142">23403 18132 8106,'0'-12'462,"0"-1"1841,0 1 0,-5 5-2303,-4 3 0,-2 3 0,-1 1 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1T08:30:05.653"/>
    </inkml:context>
    <inkml:brush xml:id="br0">
      <inkml:brushProperty name="width" value="0.09071" units="cm"/>
      <inkml:brushProperty name="height" value="0.09071" units="cm"/>
      <inkml:brushProperty name="color" value="#3165BB"/>
    </inkml:brush>
    <inkml:brush xml:id="br1">
      <inkml:brushProperty name="width" value="0.09071" units="cm"/>
      <inkml:brushProperty name="height" value="0.09071" units="cm"/>
      <inkml:brushProperty name="color" value="#57D200"/>
    </inkml:brush>
  </inkml:definitions>
  <inkml:trace contextRef="#ctx0" brushRef="#br0">2232 11683 8254,'0'-7'193,"0"0"0,0 3 1,0-4-1,0-3 378,0-2 1,0 1-1,0 0 1,0-1-1,0 1 18,0-1 0,0 1-537,0 0-88,0-1 0,-5 5 1,-3 1-1,-3 2-99,-2 2 1,1 1 0,-2 4 0,-1 2 51,-2 4 0,1 7 0,2 3 0,0 2 113,2 2 1,-2-3-1,9 2 1,-1-1-44,1-1 1,0 4 0,5-6 0,2 1-23,2 0 1,3-5 0,5-6-1,1-2-95,-1-2 0,2-2 1,1-1-1,1-1-112,0-3 1,-3 0 0,0-7 0,-1-3-371,1 0 0,-2 0 0,-2 2 1,0-2-27,0-3 1,-2 4-1,0-4 769,-2 3 1,-2 3 600,-7 3 1,1 3-432,-5 5 0,5 5 0,-1 3 0,3 3-15,1 2 1,1 3-1,3 2 1,5 0-287,2 0 0,1 3 0,0-5 0,1 1-308,-1 1 1,1-4 0,-1 2-394,0-2 0,-3-6 1,-1-1 700,2-1 0,1-2 0,1-4 0</inkml:trace>
  <inkml:trace contextRef="#ctx0" brushRef="#br0" timeOffset="1">2059 11311 8260,'-21'-11'0,"0"3"0,1 4 320,0 2 0,-2 2 0,5 0 0,-3 2 3,-2 2 1,3 4 0,-2 8 0,-1 6 0,-3 5 0,-2 3 0,-2 2 0,3 1 246,4-2 1,0 5 0,5-3-1,2 2-280,1-2 0,3 3 0,1-2 0,4 6-90,0 6 1,2 3 0,4 4 0,1-1-185,3-4 0,7-4 0,7-8 1,3-4-212,5-7 1,9-3-1,7-9 1,1-3-208,0-3 1,-2 1 0,-2-4 0,1-1-239,1-1 1,0-8 0,-3-2 0,0-3 108,4-2 0,-4 1 1,5-2-1,-2-1 306,1-2 0,-1-5 0,-5 0 0,-2-4 198,-1-3 1,-5-5-1,1 1 1,-3-3-149,-1-1 1,-1 1 0,0 1 0,-3 4 495,-5 0 1,-6-2-1,-3 4 1,-2 2-85,-2 1 1,-7-1 0,-4 0 0,-5-2-167,-3 1 0,-4 6 0,-6 3 0,-1 0-23,-2-1 0,-6 5 0,1 0 0,-5 5-9,-2 6 0,-16 3 0,-1 1 0,-5 0-140,-5 0 1,5 5 0,-4 4-1,-1 2-312,33-5 1,0 0 184,-2 3 0,1 0 0,-1 0 1,-1 1-1,1 3 0,0-1 1</inkml:trace>
  <inkml:trace contextRef="#ctx0" brushRef="#br0" timeOffset="2">4986 11547 8666,'1'-7'912,"2"1"0,1 1 0,0-4-769,2-2 0,-4-1 1,5 0-1,0 1-141,0 2 0,1-2 0,3 3 1,-1-2-64,-2 2 1,1-2 0,3 6 0,0 2-100,1 0 0,-1-2 1,1 0-1,-1 1 122,0 2 0,-3 2 0,-1 2 0,0 2 57,-1 2 0,0 2 0,-4 3 1,1 0-16,-1 1 0,-2-1 0,-1 1 0,0-1 2,0 0 0,0 2 0,0 1 0,-1 2-7,-4-2 1,-1 0-1,-8 0 1,-1 2 5,-2-2 1,1-1 0,3-2 0,-1 1 4,-2-1 1,3 0 0,0 1-1,3-1 4,0 1 1,5-5 0,1 0 18,2 2 0,2-3 1,2 0 76,2-2 0,3-1 0,7-4 1,1 0-9,1 0 1,2 0 0,-1 0 0,2-1-123,0-3 1,3 2-1,-5-3 1,-1 1-106,2 0 0,-4-2 0,3 3-37,-4-1 0,0-1 1,-1 2-706,1-1 1,-5 0 0,-1 2 866,-2-2 0,5 3 0,-3-5 0</inkml:trace>
  <inkml:trace contextRef="#ctx0" brushRef="#br0" timeOffset="3">5593 11571 8523,'2'-7'544,"1"2"1,2 1-1,1-2 1,1 1 0,-2-2 131,1 0 0,3-1-658,-1-5 1,-1 1 0,0 0 0,0-1 0,-1 1-605,-1-1 0,3 1 0,-3 0 451,-3-1 0,0 1 1,-2-1 268,0 1 1,0 4 144,0-1 55,0 7-270,0-4 1,0 8-101,0 2 0,0-2 47,0 7 0,5-7 0,3 3-84,3-4 1,2-1 0,-1-1 0,1-4-177,-1-3 1,5 1 0,-1 0 0,-1 0 181,-1 1 0,-1 1 1,-1-1 400,0 0 1,1-2 31,-1 4-268,1 0 1,-5 5 0,-1 3 0,-2 4 62,-2 3 0,-2 2 0,-1 1 0,0 1-130,0 1 1,0 10 0,0-1-18,0 1 1,0 1-1,0-3 1,-1 1 0,-2 0 25,-1 0 0,-1-2 1,2-2-1,-3-3 16,-1 0 1,5-5 0,-3 4 0,4-3-13,1-2 0,-4-4 1,0 1-1,1 0-162,2 2 0,1 2 0,0-1-350,0 1 1,0-1-1,0 0-524,0 1 0,-2-2 0,0-1 992,-3-2 0,-10 0 0,2 4 0</inkml:trace>
  <inkml:trace contextRef="#ctx0" brushRef="#br0" timeOffset="4">5742 11733 8262,'-5'-7'1072,"5"3"1,1 1-1,7 0-909,2-1 0,1 0 1,1 2-1,2 0 0,1-2 1,2-1-1,-2 1-434,-1 0 0,4-1 0,1 2 1,0-3-91,-2-1 0,1 5 0,0-2 0,0 1-205,0-1 1,-6 2 0,-4-2 565,2 3 0,1-5 0,1-1 0</inkml:trace>
  <inkml:trace contextRef="#ctx0" brushRef="#br0" timeOffset="5">6201 11522 8527,'-5'0'1086,"5"0"0,5-2 0,3-2-806,1-4 1,-2-3-1,1-1 1,-3-1-282,1 1 1,-3-1-1,4 1 1,-1-2-226,1-2 0,-3 2 0,3-3 0,0 2-107,0-1 1,-3 2 0,3-3-240,-1 4 412,-2 0 1618,-4 6-902,-6 2 0,1 6-37,-3 3-518,2-2 1,12 3-1,2-5 1,3 0-110,1 0 0,1 0 0,-1 0 0,0 0-185,1 0 1,1 0 0,1 0 0,1 0-26,-1 0 1,-1-1-1,-1-2 1,-1-1 188,0 1 0,-3 2 476,-1 1 1,-5 1 86,1 3 1,-3 5 0,-1 6 0,0 1-86,0-1 0,0 5 1,0 0-1,-1 5-91,-3 4 0,1-1 0,-4 5 1,0 0-366,0-2 0,3 4 1,-3-6-1,0-3-77,0-4 0,5 0 0,-2-4 0,2 0 3,2 0 1,0 0 0,0-3 0,0 1-232,0 0 1,0-7 0,0 0 0,0 0-829,0 2 1,0-2 1239,0-1 0,-5 0 0,-2 4 0</inkml:trace>
  <inkml:trace contextRef="#ctx0" brushRef="#br0" timeOffset="6">6350 11695 8335,'1'-6'899,"4"1"1,3 4 0,3 0-1,1-2-280,1-1 0,-1 0 0,0 4 0,2 0-488,3 0 0,-3-2 0,3-1 0,1-1-625,3 2 1,-2 0 0,1 1 0,-1-2 493,0-1 0,2-6 0,4 3 0</inkml:trace>
  <inkml:trace contextRef="#ctx0" brushRef="#br0" timeOffset="7">7193 11609 9697,'13'0'0,"-1"0"0,2 0 0,1 0 0,2 0 450,-2 0 1,3-2 0,0-1 0,0-1-1,1 2 1,-1 0 0,0 2 0,-2 0-582,2 0 0,-4 0 0,2 0 0,-2 0-627,-1 0 1,-5 0 0,0 0-277,2 0 1034,1 0 0,1 0 0,1 0 0</inkml:trace>
  <inkml:trace contextRef="#ctx0" brushRef="#br0" timeOffset="8">7144 11869 8775,'12'-4'0,"1"0"0,-1 0 0,0 0 567,1-1 1,1 0-1,1 2 1,1-1 0,1 0-1,-1 0 1,1 0-1,-2 1-95,-1 1 0,2-2 0,1 0 0,-2 1-500,-1 2 0,0 1 0,1 0 1,1 0-371,-1 0 0,-1 0 0,-1 0 398,-1 0 0,0 0 0,1 0 0</inkml:trace>
  <inkml:trace contextRef="#ctx0" brushRef="#br0" timeOffset="9">8223 11336 7997,'0'-7'1022,"0"1"1,0 16 0,0 4 0,0 4-406,0 4 1,0 1-251,0 2-288,0 0 0,0 0 0,0-1 0,0 0 0,0-2 0,0-3-71,0-1 0,0 3 1,0-5-389,0-1 1,0-1-2074,0-1 2453,0-1 0,5 0 0,2 1 0</inkml:trace>
  <inkml:trace contextRef="#ctx0" brushRef="#br0" timeOffset="10">8508 11423 8068,'0'-13'284,"0"5"1,0 0 0,1-1-1,2 1 1,3 1 0,-1 0-1,2 2 255,0-1 1,1-2-1,5 4-322,-1 1 1,-2-2 0,1-1 0,2 1 0,1-1 72,0 3 1,3 2-1,-1 1 1,-1-1-93,-1-4 0,-2 4 0,1-3 0,-2 4-260,-3 4 0,3-1 0,-4 5 0,0 2-62,-3 1 0,-1 1 0,0 1 1,1-1 6,-2 0 1,0 1-1,-2 1 1,0 1 46,0 1 1,-4 1-1,-2-5 1,-1 1 15,-2-1 1,-4 0 0,-2 1 0,-1-1-13,0 1 1,-1-1 0,-1 0 0,0 1-51,0-1 0,1 1 1,5-2-1,-1-2 12,1 0 1,0-3-1,1 4 1,1-3-90,2-2 1,5 5 275,-1-2 0,4-2 70,4-2 1,-1-3-1,6-1 1,4 0-41,2 0 0,3 0 0,-2 0 1,4-1-156,-1-3 0,4 3 0,-3-5 0,0 2-238,1 0 0,-6 0 0,2 2 0,-4-1-988,0-1-562,-1 0 949,-5 4 315,4 0 566,-9 0 0,9 0 0,-5 0 0</inkml:trace>
  <inkml:trace contextRef="#ctx0" brushRef="#br0" timeOffset="11">9103 11398 9110,'6'-11'0,"1"1"0,1 3 490,0 2 1,-4-1 0,5 3 0,0-1-1,2 2 1,2-1 0,-1 0-217,1-1 0,0 0 0,4 4-260,4 0 0,-8 0 0,0 1-14,-2 3 1,-4-1 0,0 5-231,-2 2 1,-1 1 0,-4 1 0,0 1 28,0-1 1,-5 5-1,-4-1 1,-3-1 156,-5-1 1,4-1-1,-5-1 1,1 0 66,1 1-74,-1-6-26,5 4 214,5-4-10,-4-1-163,9 0 209,-3-1-174,-1-3 0,6 3 12,0-5 26,0 6 0,11-5 1,-2 3-1,2-2-58,1-2 1,1 0 0,-1 1 0,0 2 55,1 1 0,-1 2 1,1-4 37,-1 2 1,-4 5 0,-1-4-69,-1 2 1,-2-3-1,-4 5 9,0 0 0,-2-2 0,0 1 0,-4 1-210,-1-3 1,-1 6 0,-4-4 26,-1 3 0,1-3 0,-1-1 1,0 0-271,-4 0 1,3-3 0,-2 4 0,2 0-1302,2-1 1740,-6-1 0,4-1 0,-4 2 0</inkml:trace>
  <inkml:trace contextRef="#ctx0" brushRef="#br0" timeOffset="12">9736 11299 7968,'7'-9'0,"-3"1"0,3 5 0,-6-8 1033,5 10 394,-6-5-1060,0 6 135,0 0-296,0 6 1,-6 1-1,-2 5 1,-3 2 711,-2 2-668,1 4 1,0 6 84,-1 3-190,1-3 1,-1 14 0,1-4 0,1-2 218,3-3-362,-3 0 277,9-5-704,-3 5 381,5-12 100,5 5-80,2-11-864,6 5 467,5-5 221,1-1-921,11 0 1,2-5 470,5-3 1,0 2 0,0-2 649,1-1 0,-1-7 0,0-3 0</inkml:trace>
  <inkml:trace contextRef="#ctx0" brushRef="#br0" timeOffset="13">10815 11286 8031,'7'-1'1532,"-2"-2"-899,1-1 1,-3 0 61,5 4 0,-4 0 573,4 0-1079,0 0 0,3 1 1,-1 2-1,-3 2-157,-1 2 1,3 3-1,-2 5 1,1 3-177,1 1 0,-7 1 0,4 2 1,-2-2-64,0 2 0,0 5 1,-4-1-1,0-3 27,0 1 0,0-5 0,0 0 0,-1 0 114,-3 1 1,1-5-1,-4 1 1,0-2 105,0-1 1,0-1 0,-2 0 0,1 1-133,-2-1 1,-1-1-1,-2 0 1,0-1-593,-4 0 0,2 3 1,-4-4 683,1 2 0,-4 1 0,2 0 0</inkml:trace>
  <inkml:trace contextRef="#ctx0" brushRef="#br0" timeOffset="14">11435 11658 8587,'12'0'0,"1"0"0,-1 0 0,2 0 0,1 0 486,2 0 0,3 0 0,-2 0 0,0 0 0,3 0 0,-1 0 0,4 0 0,-2 0-441,1 0 1,-1-4 0,-1 0-1,-4 1 81,-4 2 1,0 1 0,-2-2-1640,-3-2 1,-1 3 1512,-3-3 0,-2-3 0,3 0 0</inkml:trace>
  <inkml:trace contextRef="#ctx0" brushRef="#br0" timeOffset="15">11596 11497 8997,'0'12'588,"0"1"0,4-1 1,0 1-1,1 0 1,-1 3-1,0 1 1,0 3-1,0 0-251,0 0 1,0 2-1,-4-4 1,2 0-604,2-1 1,-3 0-1,5-3 1,-2 1-759,0 1 0,4 1 1,-2-5-1,-1 1 1024,1-1 0,4 6 0,-4 1 0</inkml:trace>
  <inkml:trace contextRef="#ctx0" brushRef="#br0" timeOffset="16">21692 9240 9554,'-7'-6'652,"1"3"1,6-5 0,0-1-1,0-2 1,2 0-311,2 2 0,1-2 0,6 4 0,0-1-99,3 0 1,3 4 0,-2-3 0,3 1-490,1 4 0,-4 0 0,2 2 0,-3 0-227,-2 0 1,-4 0 0,-1 2 0,-1 2 333,-4 4 1,0 3 0,-4 3 0,-2 1 91,-4 1 1,-3 6-1,-1-1 1,-2 1 42,-3-1 1,2 2 0,-6-2 0,1 2-22,0 2 1,-2-1 0,7-4 0,3-2 15,2 0 1,7-8 0,-1 2 168,3-1 0,6-1 1,5-2-1,4-2-146,2-1 1,6-4 0,-1 4-1,3-4-549,0-1 0,-3 0 0,-2 0 0,-1 0 535,-3 0 0,-1-11 0,-1-3 0</inkml:trace>
  <inkml:trace contextRef="#ctx0" brushRef="#br0" timeOffset="17">22175 9215 9036,'6'-11'564,"2"3"1,5-2 0,2 6 0,1 1 0,1 0 0,-1 1 0,1-3 0,-2 1-209,-1-1 1,2 3 0,1-2-872,-2 3 1,-1-3-1,-2 0-326,1 1 700,-1 2 0,-5 2 0,-3 3 209,-3 4 1,-1 3-1,-1 2 1,-3 1 58,-4 2 1,-3 3 0,-2 8 0,1 0-60,-1 2 1,-3 0 0,1-4-1,2-2-385,4-2 1,2 1 0,-3-6 0,3 0-217,2-3 0,-1 0 0,3-1-337,-1 1 0,0-5 0,3-1 870,-3-2 0,-3 5 0,-6-3 0</inkml:trace>
  <inkml:trace contextRef="#ctx0" brushRef="#br0" timeOffset="18">22076 9438 8262,'13'-4'0,"-1"0"595,0 1 1,5-2-1,-1 1 1,1-1-16,1 0 1,-4 3 0,2-2 0,-2 3-198,-2 1 1,1-4 0,-1 0-449,1 1 1,-1 2-1,0 1-466,1 0 1,-1 0 0,1-2 0,-1-1 530,0-1 0,6-5 0,2 2 0</inkml:trace>
  <inkml:trace contextRef="#ctx0" brushRef="#br0" timeOffset="19">22647 9153 9157,'5'-8'0,"3"1"439,3 1 0,6 2 1,1 3-1,0-2 1,1-3-1,0 1 1,3-1-1,2 4-91,1 0 1,-2 2-1,-2-1 1,-5-2-197,-2-1 1,-1 0 0,-1 4-100,0 0 0,-3 0 0,-3 1-59,0 3 0,-2 3 1,-4 6-1,-1-1-40,-3 1 1,1 4 0,-5 4-1,-2 3-71,-1 0 0,-6 1 1,1 0-1,1-2-113,1-2 1,3 2-1,1-3 1,3-1-234,2-2 0,-1-4 1,4 0 125,-3-1 0,-3 1 0,3-2 1,-2-2-225,-3 0 561,5-7 0,-12 9 0,3-4 0</inkml:trace>
  <inkml:trace contextRef="#ctx0" brushRef="#br0" timeOffset="20">22597 9389 7945,'12'0'460,"1"0"1,-1 0 4,1 0 1,0 0 0,3 0 0,2 0-270,1 0 0,-3 0 1,4 0-1,-1 0 1,-1 0-578,0 0 1,2 0-1,-3 0 1,0-2 380,0-2 0,3-3 0,5-5 0</inkml:trace>
  <inkml:trace contextRef="#ctx0" brushRef="#br0" timeOffset="21">23366 8768 8085,'6'-8'255,"2"0"1,3 4 0,1-3 0,1 1-1,-1 4 1639,0 0-996,1 2-762,-6 0 1,-5 4 0,-8 1-216,-7-3 1,-9 4-1,-3-1 1,-6 1-90,-5-1 1,-12 4-1,-6-4 1,-7 1 64,-5-1 0,3 3 1,-3-3-1,2-1 16,2 1 1,-7-2 0,32 0 0,0 1 0,-3-1 0,0-1 14,-1 0 1,1-1-1,-4 2 1,-1 0 0,3-1-1,0 0 1,0 0 0,-1 0-48,-2 1 0,0-1 1,-1 0-1,0-1 1,-3 2-1,0 1 1,1-1-1,0 0 117,0-2 1,1 0 0,-1 2-1,-1 0 1,-1-1 0,0 0-1,0 0 1,2 0 43,3 1 0,0 0 0,0-1 0,1 1 0,3 2 0,2 0 0,2-2 0,1 1 60,-31 1 0,1 5 1,11-3-1,7 1 191,7 0 0,6-4 0,13 5 0,4-1-149,6-1 1,8 4-1,0-3 1,4 3 15,4 2 1,8 0-1,10 4 1,6 3-6,5 4 0,3 2 0,1 2 0,0 1-72,0-2 1,-4 3 0,-1-1 0,-2 0-26,-2 2 0,-6-5 0,-3 3 0,-1-4-400,-3-5 1,-1 2 0,-2-4 0,-1 0 157,-2 0 1,-4 0-1,-5-3 1,0 2 121,0-2 0,-7 3 0,-5 0 0,-7 0 79,-5-1 0,-6 4 0,-5-2 0,-5 2-13,-5 1 0,-9 4 0,-4-5 0,-4 4 109,29-11 1,0 1-1,-26 10 1,-3-1-1,1-6 28,1-4 0,-8-2 0,33-5 0,0-1 0,-1 0 1,0-1 50,1-1 0,0 0 0,-30 6 1,9-5-1,5 1-47,2-1 1,4 4 0,8-4 0,1 1-202,3-1 0,0-1 0,7-4 1,4 2-754,2 2 1,4-3 0,3 3 808,1-2 0,0 3 0,-1 2 0</inkml:trace>
  <inkml:trace contextRef="#ctx0" brushRef="#br0" timeOffset="22">19732 9401 8024,'0'-12'149,"0"-1"0,0 1 0,2 1 0,0 1 512,2 2 0,2 1 1,-2-1-1,3 5-263,0 6 0,-2 9 1,-6 9-1,-2 2-136,-1 2 0,-4 1 1,2 2-1,-1 2-275,-2 2 0,-1-3 0,0 2 1,2 0-227,-1-4 0,3 4 0,2-3 0,3-1-727,1-5 0,0 0 1,1-7-1,3-4 966,4-6 0,3 2 0,2 0 0</inkml:trace>
  <inkml:trace contextRef="#ctx0" brushRef="#br0" timeOffset="23">19955 9475 8428,'13'-12'511,"-1"4"1,2 1 0,1 0-222,2 0 1,3-1 0,-3-3 0,-2 1-215,-1 2 0,-2 4 0,1-3 8,-1 1 0,0 2-131,1 4 0,-6 2 0,-3 2 0,-3 4 8,-1 3 1,0 1 0,0 1-1,0-1 121,0 1 1,-4-1-1,-1 0 1,-2 1 14,-3-1 0,3 1 1,-1-1-1,0 0 27,1 1 0,1-5 0,5 0-44,-3 2 0,2 1 0,0 1-207,4 1 1,1-6-1,5-3 1,2-1-644,1 1 1,1-3 0,1 2-357,-1-6 0,3 0 1126,-2-5 0,7-6 0,-6-5 0</inkml:trace>
  <inkml:trace contextRef="#ctx0" brushRef="#br0" timeOffset="24">20340 9401 7649,'4'-8'0,"0"-1"359,-1 0 1,4 2 0,1-1 0,3-1 498,1 2 0,1-4 0,1 3-624,2-3 1,-1 3 0,5 1 0,-1 0 0,-1 2 103,0-1 1,-2 2-1,-3 4 1,-1 0-315,0 0 1,0 1 0,-4 3 0,-4 5-274,-3 2 0,-2 5 0,-3 1 0,-4-1 24,-4 2 0,-1-4 0,-2 4 0,-2-3 58,2-2 0,-3 2 0,1-7-32,2 3 0,3 1 62,4 1 0,8-2 0,9-2 0,5-2 33,3-1 0,3-1 0,-2-2 1,0 3 108,0 1 1,-3-3-1,-5 3 1,-3-1-70,-2 1 1,-1 2 0,-5 3-1,-5 0-58,-6 1 0,-6 1 1,-8 1-1,0 1-377,1-1 0,-3 3 1,9-1 498,0-2 0,-5-1 0,5-2 0</inkml:trace>
  <inkml:trace contextRef="#ctx0" brushRef="#br0" timeOffset="25">21382 8260 11501,'0'-8'420,"1"-1"0,3 0 1,4-2-327,3-2 0,2 5 1,-1 0-1,1-2-453,-1-1 0,5 3 0,-1 1 0,1 1 47,1 4 0,-5-4 0,5 2 298,0 1 0,-4 2 0,1 2 13,-5 3 1,-5-1-1,-5 7 1,-1 2-3,-3 3 0,1 2 0,-5-3 0,-2 1-24,-1 1 1,0 2 0,1-3 0,2 2-36,-2-2 1,5-5 0,1-2 114,2 2 1,4 1-42,2 1 1,4-4 0,7-1-1,3-1-10,2-3 1,-4-2 0,5-1-1,1 0-252,1 0 0,2-1 1,1-2-1,0-3 250,-1-1 0,8-1 0,-6-4 0</inkml:trace>
  <inkml:trace contextRef="#ctx0" brushRef="#br0" timeOffset="26">22994 9971 8336,'8'-6'645,"-1"0"0,0 2 1,0 0 826,3 1-1006,-5 2 1,-1 1-369,-8 0 1,-3 1 0,-5 3-1,-1 3-25,1 0 1,0 5 0,-2-1 0,-1 5 32,-2-1 0,-4 3 1,3 1-1,1 2-156,-1 1 1,-4 9 0,1-3-1,-1 2-227,1-1 0,7-3 0,8-2 0,0-4 107,3-3 1,-2-3-1,1-2 1,2 1 81,5-1 0,0-4 1,5-1-1,0 0-43,-1 0 1,4-4 0,-3 2 0,4-1-114,0 0 0,0 1 0,1-5 0,-1 0 88,1 0 1,0 0 0,2-2 0,2-1 28,-2-1 1,-1-5 0,-2 0 0,1 0 18,-1 0 0,-4-2 1,-1 3-1,-1-3 91,-3-1 1,-3-1 0,-3 1 0,-3 1 72,-1 3 1,-1-3-1,-6 4 1,-1 0-20,-1 3 1,-1 2-1,3 2 1,-1 0-283,-1 0 0,-1 0 245,5 0 0,-6-5 0,-1-2 0</inkml:trace>
  <inkml:trace contextRef="#ctx0" brushRef="#br0" timeOffset="27">22225 10009 8524,'6'-7'0,"2"1"1196,3 1 1,-3 3-412,0-2 0,-6 8-748,-2 5 0,-2 2 0,-6 1 0,0 0-2,1 1 0,-4-1 0,3 1 1,-3-1-45,-2 1 0,1 3 1,1 1-1,1-1-100,2 2 0,0 0 0,-3 3 0,2-5 43,5-2 1,-1-2 0,1 1-5,1-1 0,1 1 0,4-2 43,2-3 0,3 1 0,5-4 1,1-3-19,-1 0 0,2-2 0,1 0 0,3 0-54,1 0 0,-2 0 0,2 0 0,0 0-191,1 0 0,-4-4 0,3-1 1,-1 1 49,-3-1 0,-1 3 0,-1-3-450,-1-1 0,-5 4-57,-3-7 1,-3 5 746,-1-4 0,0 0 0,0-5 0</inkml:trace>
  <inkml:trace contextRef="#ctx0" brushRef="#br0" timeOffset="28">22349 10170 8304,'0'-7'666,"0"2"1,0 6 0,0 3-1,0 4 1,-1 5 0,-2 2 0,-3 3-485,-1 1 1,1-2-1,-4 3 1,2 2-1,-2 2-450,-1 1 1,0-2 0,1-1 0,3-3-1496,2-1 1,-3 3 1762,4-5 0,-1 1 0,5-5 0</inkml:trace>
  <inkml:trace contextRef="#ctx0" brushRef="#br0" timeOffset="29">21493 10108 8428,'4'-8'1252,"1"-1"0,4 5 1,-1-3-1238,3 2 0,-2-1 0,0 4 0,4-3-165,2 3 1,1-4-1,-3 2 1,-1 1 31,1 2 1,3-3 0,1 0-5,-2 1 0,-1 1 0,-3 4 133,-3 2 0,2-1 1,-6 5-1,-1 2 18,-2 1 1,-2 1 0,-4 1 0,-1 0 26,-1 4 1,-4-3 0,4 2 0,-2-2 49,1-2 1,4 1 0,-3-1 0,2 1-70,2-1 0,3 0 0,4-1-131,4-2 1,3 0 0,3-3-1,3-1-299,3 1 0,4-2 0,1-4 0,-1 0-592,1 0 1,0 0 984,0 0 0,5-6 0,2 0 0</inkml:trace>
  <inkml:trace contextRef="#ctx0" brushRef="#br0" timeOffset="30">21171 10778 8172,'-10'-2'316,"6"-2"0,7 1 0,13-5 0,6 0 0,7 0 0,9-1 0,7 1 0,7 0 135,6-1 0,-23 5 0,2 0 0,1-1 0,1-1 0,2 1 1,-1 1-362,1-1 1,1 1-1,2 2 1,0 0-1,4-2 1,-1 0 0,2 0-1,-1 0-251,-1 0 1,1 1 0,0-3 0,-1 1 0,-2 1-1,0 1 1,-1-1 0,1 0-31,2-1 0,0 1 0,2 1 0,1-1 0,-1 0 0,0-1 0,-3 1 0,0-1-219,-1 1 1,0-1 0,-1 1 0,0 1 0,3-1 0,1 1 0,-3 0 0,0 1 22,-3 0 0,0 1 1,-5 0-1,0 0 1,29 1-1,-4 0 242,-4 0 1,-3 0-1,-7 0 1,-3 0 144,-8 0 0,3 5 0,-7-1 0,-3-2 0,-2 0 0</inkml:trace>
  <inkml:trace contextRef="#ctx0" brushRef="#br0" timeOffset="31">22808 10939 8066,'1'-8'1596,"3"-1"-1003,3 1 1,2 0-1,-3 0 1,1-1-1,0 1 2274,3 0-2592,-5 5 0,1 3 1,-6 8-1,0 5-114,0 3 1,0-1 0,0 6 0,0 1-356,0 1 1,-4 2 0,0 0 0,1-1-774,2-4 1,1 2-1,1-5 1,3-1 966,4 2 0,3-4 0,2 4 0</inkml:trace>
  <inkml:trace contextRef="#ctx0" brushRef="#br0" timeOffset="32">22188 11063 8623,'7'-1'2066,"-3"-4"0,-1 4-1544,1-3 0,-2-2-328,7 2 0,-1-1 0,4 2-256,1-1 1,-1 0 0,1 4-1,-1 0-212,0 0 0,1 0 0,-1 0-9,1 0 0,-1 0 1,0 0-7,1 0 0,-5 0 152,0 0 0,-5 1 130,1 3 0,-2 3-30,-2 5 1,0-3 0,0-1-3,0 2 1,-4-3-1,-2-1 1,-1 1-5,-3 0 1,-1-3-1,-1 3 36,0-1 1,3-2 0,1-4 8,-2 0 1,5 1-234,1 3 161,2-2 0,4 3-42,2-5 1,3 0 0,5 0 57,1 0 1,-1 4-1,0 1 26,1-3 0,-5 0 0,0-2 322,2 0 1,0 1-1,-1 2-139,0 1 0,-7 1-75,2 0 1,-2-3-179,-2 7 1,0-5-136,0 4 0,0-4 219,0 4 0,0-3 0,-2 1 59,-2 0 0,2 0 1,-7-4-1,0 4 3,-2 1 1,-2-3 0,-1 3 0,-1-2 16,-1-2 1,-2 2 0,3 1 0,-2-1-51,2 1 1,1 2 0,2-4 55,-1-1 0,2 0 317,3 1-55,3-3 1,5 4 229,0-10-1008,0 4 0,-6-3 445,-2 8 0,-9-3 0,-2 5 0</inkml:trace>
  <inkml:trace contextRef="#ctx0" brushRef="#br0" timeOffset="33">10158 11485 14149,'5'-7'-270,"-2"0"1,5 3 0,2-3 0,1 0-1,1 1 1,1 2-12,-1 0 1,0-1-1,1 2 1,-1-1 133,1 1 1,-1-3-1,0 2 1,1 2 105,-1 0 1,1 2 0,-1 0 374,0 0 0,-3 0 0,-1 0-46,2 0 0,-4 2-91,3 2 1,-7 3-100,3 5 1,-4 0 0,-1 1-281,0-1 1,0 1 0,0-1 124,0 0 1,-6 1-1,0-1 92,-1 1 0,-4-1 1,2 0 6,-2 1 1,-1-5 0,0 0 0,-1 1-30,1-3 1,-2 6 0,-1-4 0,-3 1-60,-1 0 0,3 2 0,-1-3 0,0 3-108,0 1 0,2 1 0,6-1 1,0-1-35,0-2 0,2 2 167,-1-3 1,5-1 0,0 0 254,6-2 0,4-1 0,6-4 0,3 0-156,0 0 0,2 0 0,-3 0 0,3 0 6,1 0 1,-3-4-1,2 0 1,-2 1-36,1 2 1,-1-1 0,-3 0-1,-1-2-30,0 1 0,1 0 1,-1 0 51,1-1 1,-5 0-159,0 4 0,-4 0-313,5 0 251,-7 0 1,5 0-1285,-3 0 454,-2 0 1,2 0 978,-8 0 0,-3 0 0,-6 0 0</inkml:trace>
  <inkml:trace contextRef="#ctx0" brushRef="#br0" timeOffset="34">12365 11385 7970,'-4'-8'329,"0"0"1,2-2-1,5 1 428,6 0 1,2 2-1,1 5 1,2-3-398,2 3 1,-1-4 0,6 1 0,0-1 3,-2 1 0,4-4 0,-2 5 1,1 2-111,-1 0 0,-2 2 1,-4 0-1,2 0-15,-2 0 1,-1 2 0,-2 2-333,1 4 0,-7 3 1,0 3-1,-2 1-239,0 1 0,0 1 1,-4-3-1,-1 1 93,-3 1 1,1 1 0,-5-5-19,-2 1 1,-1-1 0,-1 1 0,-1-1 150,1 0 0,0-3 1,-1-1-1,1 0 217,-1-1 1,1 3 0,1-5 0,1 1 398,2-1-674,5 5 1,-1-5-46,8 4 1,5-2 0,6-5 0,1 2 87,-1-1 0,-1-1 1,-1-2-1,-2 1 58,-3 3 0,3-3 0,-4 5-33,0 0 0,2-4 1,-5 7 154,-1 0 0,-3 2 1,-3 2-93,-1-1 0,-5-1 0,2-1 0,-1-3 47,-1-2 0,1 5 0,-4-3 112,-1 0 1,5-2-1,0-5 5,-2 0 0,-1 4 1,-1 0-1,-1-1-163,1-2 1,-1-1 0,1 0 0,-2 0-438,-2 0 0,2 2 0,-3 1 0,4 1-993,0-2 0,1 0 1462,-1-2 0,1 0 0,0 0 0</inkml:trace>
  <inkml:trace contextRef="#ctx0" brushRef="#br0" timeOffset="35">12948 11522 10509,'12'-6'575,"1"1"0,-1-5 0,1 2 0,-1-2 0,-1-1 0,-1-1-434,-2-1 1,-4 1-1,4-2 1,1-1-28,-2-2 0,2 0 0,-3 1 0,-1 0-260,1 1 0,2-3 1,-2 1-1,-1 1 221,1-2 1,-1 8-1,-2-2 1,1 1 269,-1 0 1,-1 4-1,1 1 865,1 1-967,0 3 0,-4 2 0,0 9 1,0 2-347,0 1 1,-4 6-1,-1 3 1,-1 4-391,1 3 1,-5 0-1,3 4 1,-1-2 218,0-2 1,5-2 0,-3-3 0,2-2 38,0-5 0,0 2 0,4-1 52,0-2 0,0-1-365,0-2 1,0 1-440,0-1 1,0-4-1012,0 1 386,0-1 1612,0 4 0,0 1 0,0-1 0</inkml:trace>
  <inkml:trace contextRef="#ctx0" brushRef="#br0" timeOffset="36">12861 11757 10695,'6'-6'1213,"1"0"1,6 6-1,3 0-537,0 0 0,5-4 1,-3 0-361,1 1 1,2 2 0,3-1 0,0-1 0,-2-1-82,-1 2 0,-2 0 0,2 1 0,-5-2-667,-2-1 0,-2 0 1,1 4-563,-1 0 994,-5 0 0,-7 0 0,-7 0 0</inkml:trace>
  <inkml:trace contextRef="#ctx0" brushRef="#br0" timeOffset="37">5296 12638 8060,'0'-8'97,"0"-1"0,0 0 0,0-2 1228,0-2 0,1 2 1,2 2-1,1 3-778,-1 5 0,-2 5 1,-1 12-1,-1 4-348,-3-1 1,2 6-1,-2-2 1,3 5-273,1-1 0,-2 5 0,0 3 0,-4 2-489,-1 0 1,5 3 0,-3-8-1,3-1-128,-3-2 0,4-3 0,-3-2 1,3-3-808,1-5 1,1-2 1496,3-2 0,3 1 0,5-1 0</inkml:trace>
  <inkml:trace contextRef="#ctx0" brushRef="#br0" timeOffset="38">5581 12675 8315,'0'-12'1142,"0"4"1,0-1-1,1 1-593,4 1 0,-3 0 1,7 4-1,-1-2-366,-1-2 1,8 3-1,-3-3 1,2 2-266,0 2 0,0-3 0,1 2 0,1 1-86,0 2 0,-3 2 0,0 2 0,-2 3-271,-3 1 1,-3-3 0,-5 4 83,0 2 0,0 1 1,-1 1-1,-2 0 205,-1 1 1,-5-1-1,2 1 1,-2-1 470,1 0 1,0 5-1,-5-1 1,1 1-137,0 1 0,1-4 1,1 4-1,3-2-131,2 1 1,-4-1-1,5-3 1,1-1-17,2 0 1,1 1 0,1-2-58,4-3 0,-3 2 0,7-6 0,0-1-125,2-2 1,2-1 0,-1 0 0,0 0-270,1 0 1,1-5 0,1-4 0,1-2-448,0-1 0,-1-1 860,1 1 0,-2-6 0,4-1 0</inkml:trace>
  <inkml:trace contextRef="#ctx0" brushRef="#br0" timeOffset="39">6077 12712 9134,'0'-12'983,"2"4"1,2 1-191,4 1 0,-1-2 0,1 3-451,2-2 1,1 4 0,1-3-293,1 1 0,-1 4 0,0-4-105,1 4 0,-1 1 5,1 0 0,-7 6 0,-1 2 0,-4 3 4,-1 1 1,-6 1-1,-2-1 1,-3 0 102,-1 1 1,-1-1-1,1 1 1,0-1 30,-1 0 0,1 1 0,1-1-143,2 1 0,4-1 0,5 0-220,0 1 0,1-1 1,3-1-1,3-1 39,0-2 1,4-1-1,-2 3 1,0-2-75,-1 2 1,2-3 0,-4-1 0,-1 1 105,1 0 0,-2-3 1,-4 5 266,0 0 1,0 2 0,-2 0 0,-2-1-288,-4-2 0,-3 0 1,-1 5-1,-1-1-223,1 1 1,-2-2 0,-1-2 446,-2 0 0,-5 4 0,3 7 0</inkml:trace>
  <inkml:trace contextRef="#ctx0" brushRef="#br0" timeOffset="40">6908 12898 11539,'13'-8'0,"-1"1"0,0 2 0,2 1 0,1-1 268,2 1 0,5 0 1,-1 3-1,2-2 1,2-2-1,0-1 1,-1 1-1,1 2-252,0 1 1,-2-2 0,-2 0 0,-4 1 220,-4 2 1,0 1-238,-1 0 0,1-5 0,-1-2 0</inkml:trace>
  <inkml:trace contextRef="#ctx0" brushRef="#br0" timeOffset="41">6970 13146 8056,'8'-1'730,"1"-2"1,0-1-250,2 1 0,6 1 0,1-1 0,1-3-205,3 0 1,2 3 0,0-3 0,0 2 0,-1 0 0,-1 0-1,2 0 1,-2-2-1039,1-1 0,-4 5 1,2-3-1,0 4 762,-2 1 0,5-5 0,-5-2 0</inkml:trace>
  <inkml:trace contextRef="#ctx0" brushRef="#br0" timeOffset="42">8099 12638 8485,'5'-7'0,"2"2"0,1 0 0,2 0 478,4-2 0,-2 4 0,6-2 0,0 1 0,1 0 0,2 1 1,-2 1-1,1 2-76,-1 0 0,-4 2 1,2 1-1,-4 2-291,0 2 0,-2 1 1,-3 5-242,-4-1 1,-2 6 0,-4 1 88,-2 0 1,-7-2 0,-5-6-1,-1-1-128,-1-1 1,4 5 0,-4-6 0,2 3-75,-1 2 1,1-2-1,5-2 1,1-2-77,2-1 278,5 4 0,-1-5 1,8 3-1,4-2 1,5-2-41,3 0 0,-2 2 0,4-4 0,-2 4 80,1 1 0,1-4 0,-3 2 169,2 1 1,-1-1 0,-5 5 0,-3-2 51,-3 2 1,-4 1-1,-1 1 1,0 0-302,0 1 1,-6-1-1,-2 1 1,-3-1-216,-1 0 0,-6 5 1,-3 0-1,-2-2-324,-2-2 0,2-2 0,0-1 0,3-3-256,-2-1 1,2 2-1,1-4 876,1-1 0,2-2 0,3-1 0</inkml:trace>
  <inkml:trace contextRef="#ctx0" brushRef="#br0" timeOffset="43">8570 12787 8841,'12'-13'389,"1"5"1,-1 1-1,1 0 1,-1 2-1,0-2 1,1 0 0,-1-3-64,1-1 0,2 3 0,-1 0 0,-3-2-82,0-1 0,-4 3 1,1 0 717,1-2-312,-3 5 0,-2-1-440,-8 6 0,3 6 1,-5 2-1,2 3-178,0 1 0,0 2 0,2 3 1,0 3-395,-3 4 1,1 5 0,4 1 0,-1 0 8,-3 0 0,2 4 1,-2-5-1,1-2 26,-1-1 1,3-2 0,-5-2 0,2-3-698,0-1 1,-1-2 0,2-3-1873,-1-1 2896,0 1 0,4-6 0,0-2 0</inkml:trace>
  <inkml:trace contextRef="#ctx0" brushRef="#br0" timeOffset="44">9426 12564 8035,'11'-6'529,"-2"-1"0,-2-1 0,0 1 0,-1 0 114,-1 0 0,-2 10 1,-7 1-1,-4 7 1,-5 6-1,-3 5 1,-5 4-1,-1 4-162,1 2 1,-6 2-1,2 6 1,-1 3-369,0 1 1,6 4-1,5 3 1,5-4-496,6-3 0,6-2 0,6-7 0,9-1-854,5-5 1,8-5 0,4-3 0,5-6 1235,2-5 0,12 1 0,-2-4 0</inkml:trace>
  <inkml:trace contextRef="#ctx0" brushRef="#br0" timeOffset="45">10815 12626 8106,'7'-6'504,"2"3"1,-3-4 0,1 2 0,2 4 0,2 2 481,2 3 1,-5 6 0,0-1 0,2 5-482,1 3 1,1 5 0,-1-2 0,-1 2-353,-2-1 0,-3 8 0,1-1 1,0 5-459,-3 4 1,-2-7 0,-2 6-1,-2-3-246,-1-1 0,-4-5 1,2 2-1,-1-3-22,-3-1 1,-2-1 0,-3-4-1,-3-3-609,-1-3 1182,4-2 0,-9 6 0,5 1 0</inkml:trace>
  <inkml:trace contextRef="#ctx0" brushRef="#br0" timeOffset="46">11609 13047 9284,'5'-8'0,"3"1"535,3 2 1,2 0 0,-1 5-1,1 0 1,-1 0 0,0 0 0,2 0-1,1 0-254,2 0 1,5 0 0,-1 0 0,2 0-534,2 0 1,-2 0 0,-1 0 0,-2 0-591,-2 0 1,-2 0 0,-4 0 0,1 0 841,-1 0 0,-5-5 0,-1-2 0</inkml:trace>
  <inkml:trace contextRef="#ctx0" brushRef="#br0" timeOffset="47">11795 12849 8979,'0'-13'2270,"0"7"0,5 3 1,2 10-2004,0 5 1,4 5-1,-4-1 1,0 5-1,-3 2 1,-3 2 0,-1 1-1,0 2-959,0 1 0,0 4 0,-1-4 0,-5 0-5024,-6 1 5716,0-4 0,-6 4 0,5-5 0</inkml:trace>
  <inkml:trace contextRef="#ctx0" brushRef="#br0" timeOffset="48">21406 12402 8066,'0'-12'0,"0"4"0,0-1 0,2 0 0,1-2 818,1-2 1,1 5-1,-2 0 1,2-2 0,1-1 45,0-1 0,2 3 0,-4 4 0,-1 4 0,-2 7-307,-1 8 1,0 6-1,0 7 1,0 3-758,0 3 1,0 7 0,0-4 0,0 3-502,0-3 0,0 0 0,0-8 0,1 0 168,4-2 0,1-7 1,8-3-1,3-5-4504,3-3 5037,-2-5 0,11 2 0,-3-5 0</inkml:trace>
  <inkml:trace contextRef="#ctx0" brushRef="#br0" timeOffset="49">21803 12452 8266,'-5'-12'520,"3"3"1,-2 1 11,3-2 1,1-1 0,1 0 403,3 3 1,-1-2 0,5 6-1,2 2-795,1 0 1,6 2 0,-1 0-1,1 2-214,1 2 0,-9 4 1,4 7-1,-4 3-96,-2 1 0,-1 2 1,-8 4-1,0-2-108,-3-2 1,-4 2-1,1-3 1,-3 0 168,-2 1 0,2-6 0,3 2 431,4-4 1,4-2-213,4-2 1,8-4-1,9-5 1,2 0-124,2 0 0,1-4 0,2-1 0,1-2 12,-2-3 0,0-7 0,-3-2 0</inkml:trace>
  <inkml:trace contextRef="#ctx0" brushRef="#br0" timeOffset="50">22250 12365 8513,'0'-12'423,"1"1"1,3 1 0,5 2-250,2-2 0,1 3 0,0 0 0,1 2 744,-1 2 0,5 2 1,-1 1-1,-1 0-595,-1 0 0,-6 1 1,-1 3-1,-1 5-385,-3 2 1,-2 6 0,-2 3-1,-3-1 25,-5-2 0,-2 0 0,-1 1 0,-1 0-116,1 0 1,4 3 0,1-5 0,0 0 44,0-3 0,4 0 0,-1-1 0,3 1-354,1-1 1,1-1-1,3-1 1,3-2-143,0 2 1,3 1-1,-6 1 199,-1 0 0,-2 1 0,-2-1 253,-3 1 0,-3-2 1,-7-2-1,-1 0 148,-2 0 0,-4 1 0,5-1 0,-1-2-54,-1-1 0,5 4 0,-5-4 0,3 3-154,2-1 212,-2-5 0,8 2 0,-5-5 0</inkml:trace>
  <inkml:trace contextRef="#ctx0" brushRef="#br0" timeOffset="51">22982 12030 8375,'-2'-12'76,"-2"-1"1,1 5-1,-5 0 170,-2-2 0,-1 5 0,-2 1 1,-4 2-133,-4 2 0,-2 0 1,-3 0-1,-5 0 1,-6 0-1,-8 0 0,-9 0 1,-8 0 29,-7 0 1,33 0 0,-1 0-1,-1 0 1,-1 0 0,-1 0-1,0 0-130,-1 0 0,-1 0 0,-5 0 0,-1 0 0,2 0 1,0 0-1,-2 0 0,-1 0-144,2 0 1,1 0 0,1 0-1,0 0 1,2 0 0,-1 0-1,1 0 1,-1 0 103,1 0 1,0 0-1,2 2 1,0 0-1,2 1 1,0 0-1,1 0 1,1-1-21,2 1 1,0 0-1,-1 1 1,-1 0-1,-32 2 1,0-1 58,3 1 0,4 3 0,4 0 1,6 2 50,5 1 1,10 0 0,8 0-1,4-3 61,4-1 1,9 5 0,8 5 0,2 0-48,2 0 0,12-1 0,4 0 0,7 4-73,6 2 1,-1 6 0,4 1 0,-1 1-72,1-1 0,-6 3 0,-1-3 1,-7 1-111,-4-1 1,-3-1-1,-3-4 1,-4-2-2,-2-2 0,-8 1 0,-4-4 1,-5 0 122,-5 0 0,-4-2 0,-3-2 0,-4 1 70,-2 2 0,-10-1 1,6-3-1,-3-1 51,-2 0 1,-3 1-1,-6-1 1,1 1 0,0-1 1,-2 0-1,5 1 1,-4-1-80,-3 1 1,-5-1-1,-1-1 1,-4-1-245,29-6 0,-1 0 0,-31 4 0,-1 3 0,4-1 131,2-2 1,-3-1 0,7 3 0,-1-3 31,1-2 0,4 3 0,10-3 92,7-3 0,5 5 0,7 0 0</inkml:trace>
  <inkml:trace contextRef="#ctx0" brushRef="#br0" timeOffset="52">19596 12477 8157,'0'-13'0,"1"0"0,3-4 0,3 3 0,6-2 560,-1 2 0,2 6 0,1-1 0,3 0 30,1-2 1,0 4 0,3 3 0,-2 2-600,-2 2 0,0 0 0,-5 2 0,1 2-53,-3 4 0,-3 3 1,1 3-1,-5 1-111,-3 2 1,-6 5-1,-4-2 1,-2 2 178,-1-1 1,-5 2 0,1-3 0,1-1 137,1-2 0,2 1 0,1-2 0,2-1-127,5-1 1,-1-2 0,0 1-1,4-1-331,4 1 0,1-2 1,7-2-1,3-2-91,0-1 0,1-1 1,0-2-50,1 1 0,0 6 369,-8-2 1,-8 3 0,-10 0 0,-5-1 178,-6-2 0,-2-1 0,0 2 0,0 0-46,3 0 0,3-2 0,-2 0-32,1-1-16,2-2 0,14-4 0,4 0 0</inkml:trace>
  <inkml:trace contextRef="#ctx0" brushRef="#br0" timeOffset="53">20203 12353 8700,'2'-20'1124,"2"4"1,-1 6-1,4 5 1,-2 3-470,-2 8 0,-2 9 0,-1 6 0,0 4-672,0 3 1,-5 4 0,-4 7 0,-2 1-1345,-1 1 0,5-5 0,2-7 1361,-1-3 0,5-1 0,-5 0 0</inkml:trace>
  <inkml:trace contextRef="#ctx0" brushRef="#br0" timeOffset="54">21134 11348 8133,'1'-7'417,"2"2"0,2 1 47,2-1 1,-3 1 0,5 3-307,0-3 0,2 2 35,2-2 1,-1 3-25,0 1 0,1 0-157,-1 0 1,-4 0-207,1 0 0,-1 0 5,4 0 1,-5 5 83,-3 4 0,-2 2 40,-2 1 1,-2 1-1,-2-1 21,-4 0 1,-3-1 0,0-1-1,1-3 17,2-2 0,4 4 0,-3-4-9,2 2 1,-1-4-1,3 2 11,-1 1 1,1-5 0,8 5-7,3-1 0,3-3 0,1 3-16,1 1 0,-1-5 1,0 5 56,1-1 1,-1-4 0,-1 5 78,-2-1 0,2-2-90,-3 6 1,-3-5-37,-1 4 1,-2 0-46,-2 5 1,0-1 54,0 0 1,0 1 0,-2-2 83,-2-3 1,2-2 0,-5-5 0,0 2 73,0 1 0,3 1 0,-5-2 1,0 1 99,-2-1 1,-2 0-1,1 0-141,0 1 0,1 1 0,1-2-381,2 1 0,-1 0-239,-3-4 1,5 2 529,3 2 0,-3-3 0,0 5 0</inkml:trace>
  <inkml:trace contextRef="#ctx0" brushRef="#br0" timeOffset="55">22076 13208 8262,'6'-6'501,"2"1"1,3 4 0,1 1 0,1 0-483,-1 0 1,1-1 0,0-2 0,3-1 24,0 1 1,1 2 0,-4 1 0,3 0 54,0 0 0,1 0-2,-5 0-129,0 0 1,-5 1-1,-3 3-80,-2 4 1,-2-1 0,-2 2 0,-2-1-25,-4-1 0,-3 4 0,-1-3 72,-1 3 1,1-3 0,-1-1-1,2 0 109,3 0 0,-3-3 1,3 3-1,-2 0 104,2 0 0,-3-3-118,3 4 0,2-4-210,2 5 0,3-5 0,2 3-67,3-2 1,-1-1 0,5-4 0,2 0-37,1 0 0,-3 0 0,0 0 131,2 0 1,-3 4 337,1 1 1,-5 4 0,0 0 1,-6 2 0,0 1 0,-5 0 0,-3 1-101,-4-1 0,0 5 0,-6 1 0,-1 0-215,-2-1 0,-2 4 0,-1-4 0,-2-1-98,1 2 1,2-8 0,1 2-1,0-2 225,1-3 0,-1 4 0,0-4 0</inkml:trace>
  <inkml:trace contextRef="#ctx0" brushRef="#br0" timeOffset="56">21704 13208 8163,'13'-11'0,"-2"2"0,-2 2 0,-2 0 0,0 0 160,0-2 1,-4 2 0,-1 0 0,-3 0 0,-5 1 168,0 1 1,-3 1-212,-3 4 1,0 0 0,-1 1 0,1 2-1,1 2-2,2 2 0,-2 1 0,3 5 0,-3-1-85,-1 1 0,3-1 0,3 0-112,0 1 0,2-1 89,4 1 1,1-6-1,3-2 1,5-1-39,2 0 1,1 1 0,0-5 0,2-2-127,3-2 0,-3 3 0,2-5 1,-2 2-149,-2 0 0,1-6 0,-1 3 0,1-1 185,-1 0 0,-1 4 0,-1-3 0,-4 0 379,0 0 0,0 4 531,-2-1-547,-3 3 0,3 5 0,-7 1 0,-2 2-114,-2 3 1,0 2 0,-3 3 0,2 2-166,-1-2 0,-2 4 0,-1 1 1,3 0-235,1 1 0,1 0 0,-3 2 0,3-1-40,2-1 1,-4-5-1,4 4 1,-1-2-565,1-3 0,-3 3 873,3-2 0,-4 1 0,2-5 0</inkml:trace>
  <inkml:trace contextRef="#ctx0" brushRef="#br0" timeOffset="57">20662 13903 7959,'-12'0'418,"6"0"0,6 0 0,7 0 0,6-1 0,5-2 0,6-1 0,9 1 21,7 2 1,16-5 0,11-1 0,-29 3 0,0 0-345,3 0 1,1 0 0,1 0 0,0-1 0,3-1 0,1 0 0,2 0 0,2 0-182,4-1 1,1 1 0,-3 0 0,0 0 0,2-1 0,0 0 0,-1 0 0,1-1-90,1 0 1,-1-1-1,0-1 1,-1-2-1,-2 3 1,0-1 0,-3 0-1,1-1-15,-2 1 1,-1 0-1,-1 2 1,0 0 0,-3 0-1,0 0 1,-2 1-1,-1 0-1,-2 1 1,-2 0 0,32-5-1,-10 1 1,-6 3-322,-5 2 0,-6-4 0,-8 5 0,-4 2 512,-2 0 0,-7 2 0,1 0 0,1 0 0,1 0 0</inkml:trace>
  <inkml:trace contextRef="#ctx0" brushRef="#br0" timeOffset="58">22287 14201 7763,'0'-13'1516,"0"1"0,-5 5 1,-4 4-1500,-2 6 0,-1 0 0,-1 5 0,1 2 0,0 1-103,-1 1 0,1 0 0,1 1 0,1-1-356,2 1 0,5-1 0,-1 1 193,3-1 0,1-4 1,1 0-1,3 1 72,4-2 1,3-2 0,2-5 0,1 0 53,2 0 0,-2 0 0,4 0 0,-2 0 22,1 0 1,-1-1 0,-3-2-1,-1-3 51,1 0 1,-1 1 0,0-3 25,1-1 1,-2-2-1,-3-2 44,-4 1 0,-2-1 1,-2 1-31,0-1 0,0 0 1,0-2-1,-2-1 368,-2 5 0,1-1 1,-5 4-184,-2-3 1,-1 4 0,-1 3-634,0 2 0,-1 4 1,1 2 457,-1 4 0,1 3 0,0 1 0</inkml:trace>
  <inkml:trace contextRef="#ctx0" brushRef="#br0" timeOffset="59">21468 14263 8445,'6'-11'1011,"1"1"0,1 3-533,0 2 1,-3 0-1,3 4-274,1-3 1,-2 3-1,2-5 1,0 2-194,2 0 0,2-2 0,-1 4 0,0-3-12,1 3 0,3-4 0,1 2 1,-1 1-188,2 2 1,-4 1-1,3 0 1,-3 0-38,-2 0 1,0 0 0,1 0-132,-1 0 1,-5 5 212,-3 4 0,-2-2 1,-2 1-1,-2 0 70,-2-1 0,1 3 0,-5-5 0,-2 1 87,-1-1 1,-1 5-1,0-3 1,-1 1-56,1 0 0,-1-4 0,1 3 205,-1-1 0,2-1 0,2-2-93,1 1-231,5 0 18,-3-4 1,8 4 30,2 1 1,-1-1 0,5-3 2,1 3 0,2-2 35,2 2 0,-6 3-48,-3 1 1,1-1 82,0 1 1,-1 0-1,-6 3 34,-2-2 0,3 2 0,-5-4 0,2 1 46,0 0 1,-1-4-1,0 4 124,-3 2 1,1-4-1,-1-1 1,-2-1 0,-1 0 1,0 2 0,0-3-1,0 1-8,-3-1 1,-1 2 0,1-1 0,-1 0-32,-1 2 1,-1-5 0,5 3 0,-1-1-199,1 1 1,0-2-1,-1 2 116,1-3 1,-1 3-47,1 0 0,5 6 0,2-3 0</inkml:trace>
  <inkml:trace contextRef="#ctx0" brushRef="#br0" timeOffset="60">9947 12663 8020,'-7'0'489,"0"0"0,4-2-14,-1-2 0,5 2 0,8-7 1,2 1-1,1 1 0,0 2-248,1-1 1,-1 3 0,1-4 0,0 1-165,4-1 1,-3 4 0,2-3 0,-2 2-28,-1 0 1,3 0 0,1 4-23,-2 0 0,-1 0 0,-3 1-45,-3 3 1,1-1 0,-4 6-3,-3 0 0,0 2 0,-2 2 0,0-1-4,0 0 1,-4 1 0,-2-1 0,-1-1 4,-2-3 0,-1 4 1,0-4-1,2 1 25,-2 0 1,1 2-1,-1-4 1,3 1 11,2 0 1,-4-4 0,4 3-15,-2-1 1,4-1-55,-1-1 0,4-2 24,4 2 0,3-3 0,6-1 0,-1 0-239,0 0 1,1 0 0,-1 0 0,1 0 142,-1 0 0,2 0 0,1 0 167,1 0 0,1 4 0,-5 2 181,1 1 1,-6-3 0,-3 4-130,-3 2 0,-1 1 0,0 1 0,0 1-12,0-1 0,-5 2 1,-4 1-1,-2 2 39,-1-2 1,0-2-1,-1 0 1,1-1 55,-1 1 1,0-1 0,-3 0-1,0 1 40,1-1 1,1-1-1,2-1 1,-1-2-34,1 2 1,-1-5 0,2 1-1,2-2 119,0 0 1,5 0 153,-4-4-1573,0 0-1993,1 0 3119,1 0 0,-5 0 0,-3 0 0</inkml:trace>
  <inkml:trace contextRef="#ctx0" brushRef="#br0" timeOffset="61">12402 12688 8030,'4'-9'579,"1"1"1,4 1-1,0-2 1,2 2-1,1 1 1,2 2-1,2 0-106,5 0 0,-2 0 1,3 4-1,2 0-296,-1 0 1,9 0 0,-9 0-1,1 0-54,-2 0 1,-7 4 0,0 1 0,-4 2-190,-3 3 1,-5 1 0,1 1-1,-2 1-189,-2-1 0,-5 0 0,0 1 0,-2-1 204,-3 1 1,-5-1 0,-1 0 0,1 1-18,1-1 1,1 1 0,1-1 0,0-1 72,-1-3 1,5 2 0,1-5 103,2 2 1,2 2-130,7 3 0,1-4 0,5-1 0,-2-1-41,2-4 1,2 4-1,4-2 1,0 0 3,-1 2 1,-2-3 0,-4 3 0,0 0-29,0-3 1,-3 4 0,-2 1-3,-3 3 0,-1 1 1,0 1-1,-1-1 13,-3 0 0,-7 5 0,-6 0 1,1-2-107,-2-2 1,3-4-1,-5-1 1,2 2 52,3 1 1,-3-3 0,2-1 0,-1 0-20,-1 0 1,4-5 0,-2 3-1,2-4-344,2-1 1,3 0-116,1 0 1,1-1-1,0-4 605,7-3 0,11-8 0,9-4 0</inkml:trace>
  <inkml:trace contextRef="#ctx0" brushRef="#br0" timeOffset="62">13109 12799 8107,'7'-12'533,"3"-1"0,-5 2 915,2 3 0,-4-3-1009,1 3 1,-4 2 0,-4 2-212,-4 3 1,-1 1-1,-2 0 1,-2 1 13,-1 3 0,-4-1 0,0 5 0,0 2-23,0 1 1,-2 1-1,2 2 1,0 1-99,0 2 1,1 5 0,5-1-1,1 3-289,3 5 0,1-2 1,4 0-1,-1-3 46,1-4 1,7-5 0,6 1 0,4-5 64,2-3 1,8-5 0,-1 1 0,5-3-136,-1-1 0,3-1 0,-1-2 0,-1-3-133,-2 0 1,-1-3 0,1-3 0,2-1 18,1 1 1,-2-2-1,-5-1 1,-3-1 122,-1 0 0,3 3 1,-4-1-1,-4-1-12,-3-2 0,0 1 1,-6 3-1,-1 1 235,-2-1 1,-1 1-1,-1 1 1,-4 1 76,-3 2 0,-7 5 0,-3-1 1,0 1 108,0-1 0,-4 3 1,2-3-1,-5 2-83,-4 2 0,3 0 0,-5 0 0,2 0-59,0 0 1,-4 2-1,4 1 1,2 2-190,1 2 105,1 1 0,6-1 0,1-1 0</inkml:trace>
  <inkml:trace contextRef="#ctx0" brushRef="#br0" timeOffset="63">5221 13903 8003,'0'-12'1777,"-1"5"-715,-3 3-545,2 2 1,-3 1 624,5-3-922,0 2 1,1-7 0,3 5-234,5 1 0,3 1 0,3 2 1,3 0-219,2 0 0,-4 0 0,5 0 1,-1 0 127,0 0 0,2 2 1,-6 1-1,-2 2-131,-4 2 1,-3 1 0,-5 5-1,2-1 172,-1 0 0,-3 1 0,-4 1 0,-4 1 213,-3 1 0,-6 1 0,-1-3 1,0 1-137,1 1 0,0 1 0,5-5 0,-1-1-43,1-2 1,1 2-150,3-3 0,3 3-14,10 1 1,3-3-1,7-3 1,3 1 42,1 0 1,-2-3-1,3 3 1,1 0-1,-2 0 0,-1 0 1,-5 3-1,-2-2 126,-3 1 1,-3-2 0,-5 2 0,-1 0 407,-3 2 1,-4-2 0,-8-1 0,-1 1-311,-3 3 0,1 0 1,-3 0-1,1-1-432,-1-2 0,3 2 1,0-4-1,1 1-149,3 0 0,1-5 0,1 1-610,1-3 1115,5-1 0,-4-5 0,4-2 0</inkml:trace>
  <inkml:trace contextRef="#ctx0" brushRef="#br0" timeOffset="64">5730 14126 8594,'4'-8'0,"2"0"0,-1-2 0,2-1 0,0-1 0,1-1 315,-1 1 1,4-1-1,-3 0 1,2-2 0,0-3-1,-2 0 1,0 0 0,0 1-5,1-1 1,-5 5-1,3-4 1,-2 3 37,-2 2 1,2 4 0,0-1 607,-3 0-867,0 3 1,-2 2 0,0 8 0,0 6-74,0 5 1,0 0 0,0 7 0,0 3-138,0 3 0,-2 6 0,0-1 1,-4 3-206,-1 1 1,3 0 0,-3-1 0,2-3 83,2-4 0,-3-4 1,2-3-1,0-3-70,-1-1 0,3-1 0,-2-5-590,3 1 1,-3-1-1396,-1 0 2296,1-5 0,10-1 0,1-6 0</inkml:trace>
  <inkml:trace contextRef="#ctx0" brushRef="#br0" timeOffset="65">6908 14077 8814,'-7'-6'812,"2"3"1,6-3-1,3 0 1,4 2-1,4 0-455,0 0 0,6-1 1,2 5-1,5 0-355,4 0 1,-3-4-1,5 0 1,-2 1-445,0 2 0,0 0 1,-6-2-1,-2-1-625,-5 1 1,-2-2 0,-2 0 0,1 3 366,-1 0 0,-4 2 1,-1-1 699,-1-3 0,3 2 0,-2-3 0</inkml:trace>
  <inkml:trace contextRef="#ctx0" brushRef="#br0" timeOffset="66">6995 14350 7805,'12'0'1,"2"0"319,3 0 0,-4 0 1,5-2-1,0-1 524,3-1 0,2-1 1,1 2-1,-2-3-997,-2 0 0,1 1 0,5-1 0,1-1-637,-3 0 0,7 3 1,-9-3 789,0 1 0,0-3 0,3 2 0</inkml:trace>
  <inkml:trace contextRef="#ctx0" brushRef="#br0" timeOffset="67">8173 13829 8375,'0'-13'437,"0"1"1,0 4-1,2 1 1,0 0 0,5 1-1,3-1 1,5 2 0,2-2 171,0 0 1,5 4-1,-1-1 1,1 3-431,-1 1 0,1 1 1,-6 3-1,0 5-265,-3 2 0,-2 1 1,-2 0-1,-5 1-225,-3-1 1,-1 5 0,0-1 0,0 1 125,0 1 1,-9-3 0,-4 4-1,-1 0 82,1 1 0,-1-5 1,-1 3-1,-2-2 290,2 1 0,1-1 1,2-5-1,1-1-73,2-2 0,4-3 1,5 3-1,1 0-159,3-1 1,3 3-1,7-5 1,1 1-268,2-1 0,4 5 1,-5-2-1,-1 2 21,-1-2 0,-6 3 0,-1-3 1,-1 3 61,-4 2 0,-2-1 0,-4 0 0,-4 0 15,-3-4 0,-6 3 1,1-3-1,-1 2 269,-1-2 1,3 2 0,-4-5-1,1 1-102,3-1 1,-3 1-1,1-4 1,2 3-310,2-3 0,0 0-1142,1-2 1498,5 0 0,-4-6 0,4-1 0</inkml:trace>
  <inkml:trace contextRef="#ctx0" brushRef="#br0" timeOffset="68">8967 13990 8253,'5'-7'747,"-5"3"0,-1 2 0,-7 2 0,-2 0-301,-1 0 1,-7 2 0,-1 1 0,-2 3-141,1 5 0,-1-1 0,-3 7 0,2-4-54,2 0 0,5 3 1,-1 2-1,5 0-186,3 0 0,5 3 0,-1-5 0,4 1-53,4 1 1,5-4 0,7 1 0,5-4-221,2-3 0,2-5 1,1 1-1,2-3-166,1-1 0,4 0 0,-3-1 0,0-2 41,1-1 0,-2-6 0,-6 2 1,-2-3 153,-5-1 0,-2-1 0,-3 0 0,-1-3 108,-2 0 0,-5-6 0,1 1 1,-4-1 40,-4 1 0,1-2 0,-5 4 0,-2-2 92,-1 0 1,-5 6 0,-1 0-1,1 5-131,-2 6 1,2-1 0,-3 1 0,1 1-245,3 1 0,1 7 1,2 0-1,1 2 312,3 3 0,-3 1 0,4 1 0</inkml:trace>
  <inkml:trace contextRef="#ctx0" brushRef="#br0" timeOffset="69">9798 13779 7887,'11'-12'132,"-3"-1"1,-1 6 0,-4 2 1637,1-1 0,-1 5-1267,-7-3 0,1 2 1,-7 4-1,-2 1 1,-3 3-1,-2 4 1,1 5-1,-1 2-252,2 1 1,-3 5 0,1 2 0,2 5-365,1 2 0,6 8 0,1-2 0,2 2-415,2-1 1,3 0-1,4-10 1,4-2 161,3-1 0,7-6 1,3-4-1,2-2 1,2-2 0,-4-3 0,0-3 0,-1 0-67,0-3 1,2 2 0,-4-1-1,-1-1-453,1-1 0,-1-2 885,-5 0 0,6 0 0,1 0 0</inkml:trace>
  <inkml:trace contextRef="#ctx0" brushRef="#br0" timeOffset="70">10182 13878 10071,'4'-8'953,"1"0"1,0 5 0,-2 0 0,1 6-327,-1 5 1,-2 9 0,-1 3 0,0 4-572,0 1 0,0-1 0,0 3 0,0 0-55,0 2 0,0-3 1,0-4-1,0 0-1138,0-4 1,2-3-1,0-2 1,4-1-776,1 1 1,1-6 1911,4-3 0,1 3 0,-1-1 0</inkml:trace>
  <inkml:trace contextRef="#ctx0" brushRef="#br0" timeOffset="71">10468 13729 8729,'5'-18'0,"3"5"793,3 3 1,-1 7-1,1-1 1,3 4-58,0 4 0,-1 3 0,1 7 0,1 1-440,2 2 1,-1 5 0,-3 0-1,-1 4-303,1 3 0,-2 4 0,-3-3 1,-4 2-300,-3 2 1,-2 6 0,-4 2 0,-6-4-445,-5-3 0,-4-5 0,2-5 0,0 0 329,0-1 0,-3-4 0,5-4 0,-1-3 149,-1-5 1,4 3 0,-2-4-313,2 0 584,2 4 0,-1-10 0,1 5 0</inkml:trace>
  <inkml:trace contextRef="#ctx0" brushRef="#br0" timeOffset="72">11472 14039 7824,'-7'0'407,"3"0"0,8 0 84,5 0 1,3 0 0,4 0-1,5 0 1,4 0 0,3 0-1,2 0-89,2 0 1,-1 0 0,4 0 0,-4 0-738,0 0 0,2 0 1,-6 0-1,-2 0-667,-3 0 0,-7 0 1002,2 0 0,-3-11 0,-2-2 0</inkml:trace>
  <inkml:trace contextRef="#ctx0" brushRef="#br0" timeOffset="73">11559 13816 8929,'11'6'2101,"-3"2"0,-2 3-1256,-1 1 1,2 5 0,6 2-1,-2 3-362,-3 4 0,3 8 0,-3-3 0,2 2-317,-2 0 0,2-1 0,-6 3 0,-1-5-736,-2-4 1,-1 2 0,0-9-1,0 2 570,0-1 0,6-5 0,0 3 0</inkml:trace>
  <inkml:trace contextRef="#ctx0" brushRef="#br0" timeOffset="74">12700 13754 8878,'0'10'863,"0"1"0,1 4 1,2 3-1,3 5 1,-1 5-1,2 4-137,0-1 0,-3 5 1,3-3-1,0 2-671,0-2 1,-3 1 0,3-5 0,0-1-678,0-2 0,-1-3 0,4-1 622,-2-1 0,1 0 0,3 4 0</inkml:trace>
  <inkml:trace contextRef="#ctx0" brushRef="#br0" timeOffset="75">5370 15131 7778,'0'-8'731,"0"-1"0,0 1 0,2-3 0,0 1 0,4 3 0,-1 1-273,1-1 1,5 4 0,0-3 0,4 2-293,0 0 0,3 0 1,0 3-1,1-2-24,3-1 1,-4 0 0,0 4 0,-1 0 10,-1 0 0,1 5 0,-6 3-406,-3 3 1,-2 6 0,-6 1 0,0 0 84,0 0 1,-6 4 0,-2-3-1,-3 2-45,-2-1 1,0-4 0,-2 0 0,-2-1 32,2 2 1,1-8 0,2 4-1,-1-4 4,1-2 0,5 0 51,3-3 0,2-1 0,4 4 20,2-1 0,4-2 0,7-3 0,2 2-94,-2 1 0,3 4 0,-1-4 0,-1 1 135,2 0 1,-6-2-1,2 4 1,-4 0 220,-1-1 0,-3-1 1,-2 3-1,-3 1-126,-1 3 0,0 0 0,-2 0 1,-5 1-164,-6-1 1,-6 1 0,1-1 0,-1 0-261,-3 1 0,-2-1 1,1-1-1,1-1 33,1-2 0,6-5 1,-1 1-1,2-3 20,1-1 0,1 0 1,1-1 59,3-3 1,2-3 278,6-5 0,6-6 0,1-2 0</inkml:trace>
  <inkml:trace contextRef="#ctx0" brushRef="#br0" timeOffset="76">6201 15242 8532,'-5'-6'1308,"-4"3"1,-3 4-1019,-5 3 0,2 2 1,-4-2-1,1 3-123,3 0 1,-3 4 0,0-3 0,0 3-74,0 1 1,3 5-1,5 0 1,4-1-3,0 2 1,2-4 0,4 2-1,1-1-328,3 2 0,3-5 1,7 2-1,3-6 25,3-2 1,0-2 0,0-4 0,1 0 51,-2 0 1,5 0 0,-4-1 0,2-2 43,-1-1 1,1-6 0,-4 2 0,0-3-25,0-1 0,3-1 0,-4 1 0,1-1 19,0 1 0,0-2 0,-3-1 0,2-3 69,-2-1 0,-3-2 0,-3-2 0,-5 1 126,-3 1 0,-1 2 0,0-2 1,0 4 43,0 4 1,-9 2-1,-5 2 1,-4 5-294,-4 3 1,-2 1 0,-2 1-1,-3 3-238,-4 5 0,3 2 412,1 1 0,-3 6 0,1 1 0</inkml:trace>
  <inkml:trace contextRef="#ctx0" brushRef="#br0" timeOffset="77">7082 15218 9440,'5'-7'0,"4"3"0,2 2 0,1 1 0,2-2 0,2-1 0,5 0 500,2-2 1,2 5 0,0-3 0,0 2 0,0 1 0,1-2 0,1-1 0,2 1-422,-1 2 0,-3 1 0,-3 0 0,-2 0-1062,2 0 0,-4-4 0,-1 0 983,-3 1 0,-2-4 0,0 0 0</inkml:trace>
  <inkml:trace contextRef="#ctx0" brushRef="#br0" timeOffset="78">7243 15491 7791,'8'4'399,"1"0"1,0-1 0,4-2 0,2-1 0,3 0 0,1 0 783,3 0 0,0 0 0,1 0 0,1 0-1127,2 0 1,3 0-1,-1 0 1,0 0-1238,0 0 1,2 0 0,-2-1 1180,-5-4 0,8-1 0,-5-7 0</inkml:trace>
  <inkml:trace contextRef="#ctx0" brushRef="#br0" timeOffset="79">8322 15168 7825,'0'7'433,"0"0"1514,0-3-1045,0-3 0,1 5-173,3-6 0,3-2-601,6-2 0,-2 2 1,-2-7-1,-2 0-109,-1-2 0,3-2 1,-2-1-1,2-1 102,-1-1 1,-1-5-1,2 5 1,0-1-489,0-1 1,-3 4 0,-1-2 0,0 2-70,-1 2 0,0-1 820,-4 1-256,0 5 0,0 3 1,0 9-1,0 8-85,0 6 1,0 6-1,0 4 1,0 4 11,0 3 0,-4 1 0,0 0 0,1 0-205,1 0 1,2-5 0,0-3 0,0-4-36,0-4 1,0-3-1,0-6 1,2 0 271,2 1 1,-3-5-1,5-1 1,-2 0-203,0 0 1,0-3-746,-4 4 137,0-5 723,0 2 0,6-16 0,1-2 0</inkml:trace>
  <inkml:trace contextRef="#ctx0" brushRef="#br0" timeOffset="80">9116 14908 7815,'8'-5'1303,"0"1"0,-6-3-792,-2 7 1,-4 3-1,-6 11 1,2 3-225,-2 3 1,-5 13-1,-2 4 1,2 3-74,1 3 0,3 0 0,2 4 1,0-3-218,0-1 1,3-3-1,2-7 1,3-4-104,1-3 1,1-3-1,5-2 1,5-5 5,4-2 1,5-3-1,-2-1 1,0-3 71,0-2 0,4 1 0,-2-4 0,-1 3 45,-3-3 1,-2 4 0,-1-2-248,-1-1 0,-4 0-317,0 1 1,-5-2-443,1 7 79,-2-7 0,-2 3 910,0-10 0,5-7 0,2-7 0</inkml:trace>
  <inkml:trace contextRef="#ctx0" brushRef="#br0" timeOffset="81">9475 15118 7919,'2'7'1057,"2"-3"1,3-4 0,5-2 0,1-2-830,-1 1 1,0 0 0,2 0 0,1-1-97,2 1 1,1 2 0,-3 1 0,1 0-68,0 0 0,2 0 1,-2 1-1,-1 2-21,-1 1 1,-3 6 0,-3-2 0,-4 5-145,-2 3 1,-4-2 0,-2 2-1,-4-2-56,-3-1 1,-1 3-1,-2 1 1,-1-2-7,-2-1 0,1-6 0,3 0 128,1 2 0,4-5 0,1 1-14,1-1 1,2-2 0,5 4 12,4-1 0,1 2 0,7-4 0,-1 0-28,1 2 0,-1-4 1,0 5-1,1-1 23,-1-3 1,1 2 0,-2 1-16,-3 0 1,-3 3 0,-6 2-1,-3-2-64,-4 0 1,-8-1 0,-1 3 0,-1-1-114,0-2 0,-4-1 0,2 2 0,1-2-54,3-1 1,2 2-1,1-4-352,1-1 0,0-2 200,-1-1 1,6-1 0,3-3 437,3-4 0,6-3 0,2-2 0</inkml:trace>
  <inkml:trace contextRef="#ctx0" brushRef="#br0" timeOffset="82">10058 15280 8163,'-1'-7'1377,"-3"3"1,-3 4-962,0 4 1,-5-1 0,1 3-1,-5 1-204,1 0 0,-3 1 1,2 5-1,1-2-121,1-3 0,1 7 1,1-2-1,1 1-185,3-1 1,2-4 0,6-1-1,2 0-145,2-1 1,3 3-1,6-6 1,3-1-58,0-2 0,6-1 1,-1 0-1,1-1 46,-1-4 1,2 3-1,-2-7 1,1 0 11,-2-2 1,-2-2 0,-5 1 0,-1 0 204,1-1 1,-7 1 0,-1-1 0,-4 1 10,-1-1 0,0 1 0,-1 0 1,-4-1 110,-3 1 1,-3-3 0,-3 1-1,-1 4-3,-1 3 1,-1 3 0,3 4 0,-1 0-240,-1 0 0,3 2 0,6 2-1957,2 4 2110,1 3 0,4 1 0,0 1 0</inkml:trace>
  <inkml:trace contextRef="#ctx0" brushRef="#br0" timeOffset="83">10393 14945 7857,'0'-13'1992,"2"7"-812,2 1 0,3 4 1,5 4-613,0 5 1,1 2 0,1 12 0,1 4-260,1 6 0,1 3 1,-5 3-1,1-1-208,-1 0 1,-5 0 0,-3 0 0,-3-1-385,-1-3 1,-1 2-1,-3-5 1,-4 0-379,-3 1 0,-6 0 1,-1-4-1,0-4 287,0 1 0,0-5 0,3 0 333,-1-1 0,-1-3 665,5-7-413,-1-2 0,5-6 1,1-1-525,2-4 1,1 3-1471,4-7 0,5 1 1783,3-4 0,3-6 0,2-1 0</inkml:trace>
  <inkml:trace contextRef="#ctx0" brushRef="#br0" timeOffset="84">11311 15379 7807,'-12'0'2416,"3"0"-1338,1 0 0,7 0 0,1 0-671,7 0 0,13 0 1,8 0-1,5 0-47,5 0 0,8 0 1,-2 0-1,1 0-347,1 0 1,-1 0 0,4 0 0,-3 0-586,0 0 0,-7 0 0,-1 0 0,-6 0 171,-6 0 0,0 0 0,-9 0-1728,-2 0 1,-7-1-102,-4-4 2230,-8 4 0,-3-4 0,-5 5 0</inkml:trace>
  <inkml:trace contextRef="#ctx0" brushRef="#br0" timeOffset="85">11547 15230 7807,'0'-7'4091,"1"2"-3237,3 5 0,-1 1 0,5 5 0,0 5-292,-1 4 1,4 7 0,-2-2 0,2 4-300,1 1 0,-4 4 1,1 1-1,-1 2-257,-1 2 0,-2-2 1,-5 1-1,0 0-569,0-1 0,0-2 1,0-5-1,0-2 183,0-2 0,-4-3 0,0-6-1874,1 1 178,2-7 1250,1 0 826,0-6 0,0-6 0,0 0 0</inkml:trace>
  <inkml:trace contextRef="#ctx0" brushRef="#br0" timeOffset="86">12874 15118 7985,'0'-12'375,"-5"4"1,0 1 0,-2 1 0,-3 4 0,-1 0 75,-1 2 1,-5 0-1,0 0 1,-3 0-102,-2 0 1,0 7 0,0 4 0,1 6-52,-1 2 1,-1 3 0,0 6-1,2 2-78,4 2 0,1-1 0,2 2 1,4-4-14,4-2 0,1-3 1,5 1-1,2 0-65,2 0 0,7-2 1,7-1-1,1-3-106,3-1 0,2-2 0,2-7 0,1-2-168,2-1 0,4-2 0,-2-4 0,-1 0-123,0 0 0,5-6 0,-2-2 1,1-3 20,-1-1 1,2-2-1,-6-1 1,-2-3 73,-1-2 1,-6 1-1,-4-3 1,-2 1-11,-2-1 1,-5-1-1,-2-2-52,-4 0 137,-7 6-26,-1-4 49,-10 3 0,-3-3 0,-6 2 1,-3 6-1,-5 4 0,-5 4-308,-2 2 0,-6 0 1,1 5-1,0 0-576,0 0 1,3 0 944,6 0 0,0 0 0,0 0 0</inkml:trace>
  <inkml:trace contextRef="#ctx0" brushRef="#br1" timeOffset="87">8471 14734 6520,'0'-7'-449,"0"-4"449,0 10 0,-6-5 0,-1 6 0</inkml:trace>
  <inkml:trace contextRef="#ctx0" brushRef="#br1" timeOffset="88">8458 14709 6938,'0'-7'466,"-5"2"0,-2 5-201,-5 0 0,3 0-77,1 0 1,4 0 40,-4 0 0,4 0 0,-3 1 0,0 2-129,0 1 0,-1 0 0,-3-2 0,0 0-66,-2 2 1,3 5 0,-6-4 0,2 2 13,2 3 1,-5-3 0,1 0 0,1-1 39,1 1 1,1-4-1,1 3-5,0-1 0,-1 1 0,2 3 0,1-2-17,2-1 0,4 2 0,-4-3 1,0 2-72,1 3 1,-4 1 0,2 3-1,-2 1-45,-1 1 0,0 7 1,-1-3-1,2 4 24,3 0 1,-3 1-1,3 1 1,-2 1 23,2-3 0,-2 3 1,4-9-1,1-1 29,-1 1 1,2 0 0,4-3 0,0 2 7,0-2 1,0-1 0,0-2-1,0 1-25,0-1 1,0 0 0,0 1-26,0-1 0,0 5 0,2-1 9,2 0 1,-3-3 0,5 0 32,-1-1 0,-2 1 0,4-1-16,-2 0 0,4 1 1,-4-2-1,1-2 68,-1 0 0,3-1 0,-2 4-82,1 1 1,-3-1-1,3 1 1,-2-1 8,-2 0 1,3 1 0,-2-1 0,0 1-5,1-1 1,-2 0 0,4 1 0,0-1-4,0 1 0,-3-1 0,4 0 29,2 1 1,1-5-1,1 0 9,1 2 1,-1-5 0,1 1-18,-1-1 1,-4-3-1,-1 3 1,0 0-50,0-1 0,-3 1 0,4-2-44,2 1 1,-5 2-1,1-4 49,-1 2 0,-2 1 0,5-5 12,2 0 0,1 0 0,2 0-4,-1 0 1,0 0 0,1 0-48,-1 0 1,1 0 0,-1 0-16,0 0 1,1 0 12,-1 0 1,-4 0-1,1 0 33,0 0 1,-2 0 0,2 0 20,0 0 1,-2 0 0,0-2 0,0-1 5,0-1 0,1-4 0,4 3 210,1-2 1,-1 3-114,1-5 1,-1 5-118,0-4 0,1 5-133,-1-1 0,-4-2 111,1 2 0,-5-5 7,4 0 0,-1-2 1,3-1 46,-2 0 0,0-1 0,3 1 1,-1 1 58,-2 2 1,-1-2 0,3 5 0,-3-3 0,-2 1 0,3 4 1,-2-4-49,1-2 0,-3 3 5,4-1 0,-5 0 0,2-5-27,1 1 0,-5 3 1,3 1-1,-1-1-19,1-2 1,-2 2 0,2 1 0,-3-2 87,-1-1 0,4-1 1,1 0-8,-3-1 1,0 5 0,-2 0-2,0-2 1,0 3 0,0-1-75,0-2 1,0-1 0,0-1 14,0-1 1,0 1 0,0-1-1,0 1 3,0 0 1,0-5 0,0 1 0,0 0 39,0 3 1,0 0 0,0 1 0,0-1 23,0 1 1,0 0 0,0-1 0,-2 1 4,-2-1 0,3 1 0,-5 0-80,1-1 0,2 1 0,-4-1 0,0 1-36,0 0 0,5-1 1,-4 1-1,2-1-34,0 1 1,0-5 0,4 1 0,-2 1 63,-2 1 0,3 2 0,-3-1 75,2 1 0,2-1 0,-1 2 0,-2 2 47,-1 0 1,0 5 0,2-3-148,-2 2 0,-3-3 0,-4 2-17,3-1 0,-1 3 0,3-3 0,0 0-8,1 0 0,-3 3 0,4-4 0,-1-2 12,0-1 0,2 3 1,-4 0-1,2-2 109,2-1 0,-3-1 1,1-1 98,-2 1 0,3 4 0,-4-1-121,-2 0 0,3 3 0,-1 2 3,-2 3 0,3 1 0,-1-2-245,-2-2 0,-1 3 187,-1-3 1,0 2 19,-1 2 0,1 0 9,-1 0 1,1 0-1,0 0-4,-1 0 1,1 4 0,-1 2-1,1 0-61,0-1 1,-1 5 0,1-3 0,-1 1-19,1 0 0,1-4 0,1 3 0,2 0 59,-2 0 1,-1-3 0,-1 3 5,0-2 1,3 0 0,2-4-140,2 3 0,-5-3-115,2 4 1,1 0-1,0 1 1,0-1-769,0 1 1032,-1 3 0,-4 4 0,-1 6 0</inkml:trace>
  <inkml:trace contextRef="#ctx0" brushRef="#br0" timeOffset="89">5209 17512 7848,'-7'-5'998,"3"-4"1,3 2 0,-1 1-709,-2 0 1,-3 2 0,-5 4-1,-1 1 1,1 3 0,0 6-1,-2 4 1,0 2-4,2 0 1,-6 1-1,8 1 1,2 0-559,1 0 0,3-1 0,5-6-208,3-3 0,5-2 0,7-8 0,5-2 47,2-4 0,1-7 0,-2-3 1,-3 0 29,-1 0 0,-2-3 0,-5 5 0,-1 0 32,-2 3 0,-5 0 0,0 1 446,-6 0 1,-8 5 0,-7 2-1,-1 4 386,-3 1 1,3 0 0,-2 1 0,0 4-454,2 3 0,-3 3 0,7 1-231,4 1 222,4-1 0,18-5 0,3-1 0</inkml:trace>
  <inkml:trace contextRef="#ctx0" brushRef="#br0" timeOffset="90">5445 17400 8582,'-13'0'0,"2"2"535,3 2 0,-2 3 0,6 5-176,1 1 1,2 0-1,1 3-153,0 0 0,0 1 1,0-5-341,0 1 1,1-2-1,4-3 1,1-3 45,1 1 0,4-5 0,-2 3 0,2-2 36,1-2 0,-1-2 0,-1 0 0,-3-4 60,-2-1 0,3 3 0,-2-4 1,-1-2 0,1-1 1,-3-1-1,-7-1-52,-5 1 1,-3 0-1,-3-1 1,-3-1-176,-2-2 0,4 2 0,-3-4 1,1 2-220,3-1 1,-3-1 0,1 3 0,2-2-1106,1 2 1542,7-4 0,-4 0 0,4-6 0</inkml:trace>
  <inkml:trace contextRef="#ctx0" brushRef="#br0" timeOffset="91">5221 17053 8172,'-12'0'708,"0"0"1,-1 0-283,1 0 1,5 6 0,3 3-1,1 5-231,-1 3 0,2 3 0,-2-2 0,3 0-291,1 0 0,4 3 0,2-5-185,1-1 1,1-2 0,4-5 0,1-4 87,-1-2 1,-4-4 0,1-2 0,0-4 92,2-3 0,-3-6 1,-1 1-1,0-1 164,0-1 0,-4 5 0,1-4 0,-3 2 35,-1-2 0,0 4 1,-1-4-26,-3 3 1,-3 2 0,-7 1 0,-1 3-22,-1 3 1,-1 4-1,5 1 1,-1 0-22,1 0 1,-1 6-1,1 2 1,1 4-33,3 5 0,-3 2 0,4 6 0</inkml:trace>
  <inkml:trace contextRef="#ctx0" brushRef="#br0" timeOffset="92">6449 17400 7823,'0'-8'-14,"0"0"0,0-2 415,0-1 0,0 3 1,0 0-1,0-2 0,0-1 255,0-1 1,0 3-1,0 1 1,0-2-472,0-1 0,-1-1 0,-3 0 1,-3-1-115,0 1 0,-7 4 0,3 1 1,-1 1 12,-3 3 0,-2 2 1,0 2-1,-2 5-175,0 6 1,-5 6-1,5 7 1,-1 1 75,-1 3 1,6-3-1,0 3 1,5-3 32,6-1 0,2-4 0,2-2 0,3-2-195,5-6 1,2 0 0,11-7 0,1-1-68,1-2 1,3-1-1,2-1 1,1-3-3,-2-5 1,0-6 0,-3-3 0,1 0 26,0 0 0,-2-2 1,-1 2-1,-2 0 285,-2 0 1,-3 1-1,-7 5 1,-2 1 273,-1 3 1,-3 4 0,0 8-124,-4 4 1,-5 9 0,-6 3-1,1 4-101,-1 0 0,1 5 0,0 0 0,-1-1-249,1-2 0,-5 7 0,-1 3 0,0 1 55,1 3 0,-6 4 0,4-4 0,-1-3-118,-1-2 1,0-12-1,-4 1 1,1-5 211,-1-4 1,0-5 0,0-3-1,0-2 5,1-2 1,4-3 0,4-3-1,2-4-570,2-4 1,5-4 548,3-10 0,13-5 0,5-2 0</inkml:trace>
  <inkml:trace contextRef="#ctx0" brushRef="#br0" timeOffset="93">7082 17227 7826,'-25'0'464,"6"0"0,2 1 0,2 2-16,-2 1 0,2 10 0,-4-2 0,0 3 61,-1 3 1,4 2 0,-3 4 0,1 1-352,2 0 0,4-1 0,2-4 0,4-2-216,0 0 0,3-6 1,7 2-1,5-6-266,2-2 1,5-2 0,2-4 0,1 0-477,3 0 0,6 0 0,2-1 1,1-3 799,-1-5 0,10-2 0,-1-1 0</inkml:trace>
  <inkml:trace contextRef="#ctx0" brushRef="#br0" timeOffset="94">7541 17450 7977,'-20'-4'273,"4"0"1,2 0 1804,2 4-1510,5-6 0,1 6-379,6 0 1,-5 4 0,-2 6 0,-1-2-24,-1 2 0,0 1 0,-7 1 0,0-1-60,1-2 1,0 2 0,-1-4 134,0-1-481,5 5 0,11-9 0,10 2 0,3-4-248,4-4 1,9 2-1,0-3 1,3 1-74,1 0 1,4-5 0,-4 4 0,2-2 216,2-3 0,-4-1 0,-1-1 0,-4 0 279,-4-1 0,2-5 1,-4-2-1,2-4 351,0-1 1,-6-5-1,2-3 1,-4-3 338,0-1 1,-5-4-1,-1-1 1,-2 4-256,-2 3 0,-2-1 1,-1 5-1,0-1-172,0 3 0,-5-1 0,-2 1 0,-1 1-8,0 2 0,1 3 0,-3 1 1,2 2-89,-2 2 0,3 6 0,-1 5 10,-2 1 0,3 2 0,1 7-63,0 5 1,-2 6 0,2 14-1,1 3 6,-1 7 1,-2 3 0,4 2 0,0 5-56,-2 4 1,3 8 0,-3-4 0,0 2-134,3 0 1,2-11 0,1-2 0,0-6-432,0-6 1,0-4 0,0-9-1,1-3-2139,3-3 2703,3-7 0,11 4 0,1-4 0</inkml:trace>
  <inkml:trace contextRef="#ctx0" brushRef="#br0" timeOffset="95">8868 16880 8927,'-13'-9'0,"1"2"0,-1 2 417,1 2 0,0 2 0,-2 1 0,-1 1 0,-3 3 0,-3 7 0,-5 7 0,-4 8 272,-2 5 0,-3 9 1,5 11-1,0 9-634,14-26 0,2 1 1,-1 3-1,1 0 1,1-1-1,2 0 0,-8 31-517,6-7 0,8-12 0,9-9 0,6-7-1282,5-8 0,11-6 1744,11-6 0,12-6 0,7-2 0</inkml:trace>
  <inkml:trace contextRef="#ctx0" brushRef="#br0" timeOffset="96">9116 17177 8893,'-7'-12'0,"4"1"0,4 1 0,5 2 302,1-2 0,3 3 1,6-1-1,3 0 1,2 0-1,1 1 0,3 0 1,2 1-236,1 1 0,-6-4 1,-3 5-1,1 2-230,-1 0 0,-4 8 0,0 2 1,-5 3 0,-5 1 0,-5 2 1,-1 3 68,-3 3 1,-3 2-1,-7 1 1,-1-3 79,-1 2 1,-5 2 0,3 0 0,0 1 25,0 0 1,-3 0 0,5-2 0,1-1 22,1-1 0,7-6 0,3 2 0,3-3-19,1-2 0,1 0 0,3-1 0,4-2-50,3-5 0,6 1 0,1-1 1,1-1-185,3-1 0,2-2 1,0 0-1,1-2-43,0-2 0,0-2 0,-2-3 260,-2 1 0,2-6 0,-3-5 0</inkml:trace>
  <inkml:trace contextRef="#ctx0" brushRef="#br0" timeOffset="97">8818 17078 7895,'0'-12'0,"1"1"368,4 2 0,-4 2 0,4 5 0,0-1-14,-1 4 0,0 1 1,-4 6-1,0 3-186,0 4 1,-2 10 0,-2 9 0,-4 8-128,-3 7 0,-3 2 1,-2 7-1,-4-1-286,1-5 0,-3-2 1,6-12-1,0 1-256,3-3 0,6-7 0,4-2 0,6-5 501,5-5 0,9-3 0,2-2 0</inkml:trace>
  <inkml:trace contextRef="#ctx0" brushRef="#br0" timeOffset="98">9575 17140 8997,'1'-11'0,"3"1"0,4 3 348,3 2 1,3-3 0,3 2 0,3 1 0,5-2 0,3 1 0,2 1 0,2 2-41,2 2 0,-3 1 0,-3 0 1,-3 1-287,-4 3 1,-7 3 0,-7 7 0,-3 2-458,-6 5 1,-3-2-1,-9 2 1,-4 1 279,-7 1 0,1 2 1,-7-1-1,2-2 223,0-2 0,2-4 0,6 0 0,5-2-9,2-2 0,7 1 0,3-1 0,4-1-99,4-3 0,8 2 0,10-4 1,5 0-52,2 4 0,8-3 1,-3 0-1,-1 0-379,-1 0 0,-3-3 1,-6 4-1,-2 0 209,-4-1 1,-9 4-1,-4-3 1,-5 2-19,-8-2 0,-5 3 0,-12-2 0,-3 2 66,-4 1 0,-4 1 0,-3-1 0,-1 0 213,1 1 0,1-1 0,2 1 0</inkml:trace>
  <inkml:trace contextRef="#ctx0" brushRef="#br0" timeOffset="99">10592 17611 7863,'-9'9'1246,"1"-1"1,0 0 0,-5 6 0,1 1-1065,0 2 0,-2 5 0,-3 0 0,-3 4-491,-4 3 0,-5 1 1,-1-2-1,-2 1 309,-2-2 0,-2-6 0,-1-3 0</inkml:trace>
  <inkml:trace contextRef="#ctx0" brushRef="#br0" timeOffset="100">10765 17252 7878,'0'-9'119,"0"1"1,0 0 0,0-5 0,0 1 0,2 0 0,3-1 0,8 1-1,4 1 1,5 1 336,3 2 1,-3 4-1,9-3 1,-2 1 0,0 5-1,-2 2 1,-2 5-219,-4 1 1,-1 5-1,-6 6 1,-4 1-505,-3 3 1,-5 6-1,-7 2 1,-8 2 27,-6 2 1,-6-2 0,-2 0 0,-4 0 185,0-1 1,2-7-1,-3 0 1,2-1 201,2-4 0,8 3 0,4-6 0,5 0-37,3-3 0,7-4 0,1-3 0,8 1-32,7 0 1,4-4 0,8 1 0,0-2-223,2-2 1,6-2 0,-2-2 0,2-4-575,3-3 0,-1-3 0,-1-1 715,-3-2 0,3-5 0,-5 3 0</inkml:trace>
  <inkml:trace contextRef="#ctx0" brushRef="#br0" timeOffset="101">11584 17190 7909,'-7'-6'2622,"3"5"-1567,8-3 0,3-2 1,5 2-1,2 1-996,3 2 0,2-1 0,4 0 0,-1-2-205,-1 1 1,0 1-1,3 2 1,0 0 170,-3 0 0,2 0 1,-2 0-1,1 0-542,-2 0 1,-2 0 0,-7 2 0,-1 2 406,-2 4 0,-5 5 1,1 3-1,-3 5 335,-1 2 1,0 8 0,-1 2 0,-3 2-47,-4 3 1,-3-1 0,-3-1-1,-1-2-68,-2-1 0,1-1 0,3 2 1,2-2-350,3-2 0,-2-1 0,6-5 0,1-2-478,2-2 1,-3-4 0,-2 0 0,-1-3-2236,-2-5 2951,-2 3 0,-2-10 0,1 5 0</inkml:trace>
  <inkml:trace contextRef="#ctx0" brushRef="#br0" timeOffset="102">11547 17487 9845,'-6'0'471,"6"0"0,6 0 0,6 0 0,2 0 198,2 0 0,4 0 0,4 0 0,1 0-643,0 0 1,4 0 0,1 0 0,2 0-1224,2 0 0,2-1 1,1-2-1,1-2 1197,-1-2 0,0-1 0,0-5 0</inkml:trace>
  <inkml:trace contextRef="#ctx0" brushRef="#br0" timeOffset="103">12328 17152 7894,'12'-6'1000,"1"-4"1,-1 6 0,1 1-647,-1 2 0,4-1 1,2 0-1,2-3 1,2 3-1,1 0 0,1 2 1,-2 0-324,-2 0 0,-3 2 0,2 0 0,-1 4-37,-3 1 1,-1 1 0,-3 6-1,-1 1-536,-2 2 0,-5 5 0,1-2 0,-3 4 285,-1 0 0,-1 3 0,-3 0 0,-3 4 152,0 0 0,-8-3 0,2 1 0,0-2-135,-1 2 1,1-3 0,1 3 0,0-2-78,-1-3 1,5-3-1,1-2 1,0-1-147,0-3 0,3-2 0,-4-4 463,-2 0 0,-1-7 0,-1 4 0</inkml:trace>
  <inkml:trace contextRef="#ctx0" brushRef="#br0" timeOffset="104">12229 17500 7833,'-10'0'1126,"6"0"0,9 0 0,13 0-867,2 0 0,0-2 0,7 0 1,3-3 355,7 3 0,2 0 0,6 2 0,2 0-566,1 0 0,2 0 0,-2-1 0,-1-2-1378,-2-1 0,5-1 0,4 2 1329,-2-1 0,5-12 0,-1 3 0</inkml:trace>
  <inkml:trace contextRef="#ctx0" brushRef="#br0" timeOffset="105">13084 16979 7891,'13'-4'493,"-1"0"0,6-1 0,3 5 0,2 0 14,2 0 1,1 6 0,2 2 0,1 5-1,-2 5 1,1 6 0,-1 8 0,4 5-28,0 5 1,-4 7 0,-3 8 0,-6-1-567,-4-2 0,-7-3 0,-6-1 0,-6-2-1024,-7-3 1,-13 2-1,-1-6 1,-3-1 568,-2-1 1,-6-3-1,3-3 1,-1-4 145,-1-3 1,2-7-1,-1-2 1,4-3 394,0-2 0,-3-5 0,2-2 0</inkml:trace>
  <inkml:trace contextRef="#ctx0" brushRef="#br0" timeOffset="106">14039 17487 7823,'-12'0'370,"7"0"0,5 0-283,6 0 0,10 0 1,2 0-1,-1 0 0,4 0 1,1 0-1,6 0 0,1 2 1032,1 2 0,9-3 0,-4 3 1,1-2-1378,-1-2 1,-2 4 0,3 0-1,-2-1-794,-1-2 1,-10-1 0,1 0 0,-5-1 1051,-4-3 0,-1-3 0,-1-6 0</inkml:trace>
  <inkml:trace contextRef="#ctx0" brushRef="#br0" timeOffset="107">13953 17748 8721,'11'7'847,"-3"-2"0,10-5 0,-2 2-358,1 2 0,9-3 0,-1 3 1,2-2-274,4-2 0,-4 0 0,6 1 0,2 2-1016,1 1 1,1 0 0,-1-4 0,-2 0-2339,-1 0 3138,6 0 0,-1-6 0,5 0 0</inkml:trace>
  <inkml:trace contextRef="#ctx0" brushRef="#br0" timeOffset="108">15218 17500 8240,'-7'-6'1215,"3"5"1,6-5-99,3 1 1,4 2 0,-1-5-1041,3-2 1,1 3-1,-3-1 1,-2-2-1,0-2 1,0-5-1,1-3 1,0-4-102,1-1 0,-5-1 0,3-3 0,0-2-21,-1-1 1,-1 3-1,1 8 1,0 5 283,-3 2 1,2 2-129,-1-1 0,5 8 0,-5 5-138,-1 7 1,-2 13 0,-1 6 0,-1 3 14,-4 2 0,3 7 0,-5 0 0,0 0-128,0 1 0,-1-2 1,-5-1-1,1-2-57,-1-1 1,5-5-1,0 2 1,0-1 44,1 0 1,0 4 0,4-4 0,-1-1-227,1-2 0,2-1 1,1-2-1,0-1-288,0-1 0,0-10 0,0 1 0,1-2 666,3-3 0,-2 4 0,3-4 0</inkml:trace>
  <inkml:trace contextRef="#ctx0" brushRef="#br0" timeOffset="109">14945 17909 7889,'-11'-1'649,"3"-4"0,3 4 297,10-3 1,7 3-1,9 1 1,3 0-546,5 0 1,4 0 0,7 0 0,3 0-587,1 0 0,-2 4 0,3 1 0,0 1-643,0-1 1,-3-1 827,-4-4 0,-1 0 0,0 0 0</inkml:trace>
  <inkml:trace contextRef="#ctx0" brushRef="#br0" timeOffset="110">17897 2691 8253,'-9'-4'411,"1"0"1,5-6-1,-2 4 1,1-3 324,0 1 0,-1 7 1,4 2-1,-3 10 0,-4 10 1,-3 6-1,-2 6-309,1 3 1,-5 5 0,1 2-601,1 1 1,1 0 0,1 0-1,2-6-476,3-8 0,3-4 0,5-2 1,1-4-1068,3-3 0,3-9 1716,5-4 0,6 3 0,2 0 0</inkml:trace>
  <inkml:trace contextRef="#ctx0" brushRef="#br0" timeOffset="111">18169 2753 8261,'-19'4'364,"3"2"205,2 1 1,1 1-1,1 6 1,1 1-39,3 2 0,-3 5 1,2-2-1,0 4-169,1 1 0,2-5 0,6 0 1,0-3-296,0-1 1,7-4 0,4-4-325,4-4 1,3-2 0,-1-2 0,3-2 67,4-2 0,-1 2 1,-1-7-1,-1-2-432,1-4 0,-4 1 1,-2-2-1,-3 2 3,-5 2 1,-3-5 0,-5 0 0,0 2 764,0 2 0,-9 0 0,-4 1 226,0-1 0,-3 6 1,1 3-1,-1 3-206,1 1 1,2 1-1,5 3 76,4 5 0,4-4 0,5 1-243,8-1 0,10-3 0,9 3 0</inkml:trace>
  <inkml:trace contextRef="#ctx0" brushRef="#br0" timeOffset="112">18641 2654 8261,'-21'7'0,"0"-1"864,-1-1 1,4-2-1,1 4 1,0 0 110,0-1 1,5 4-1,5 5-791,2 2 0,0 3 0,5-2 1,0 0-763,0 0 1,6 3 0,2-6 0,5-3 114,3-2 1,-1-7 0,6 1-1,0-3-156,-2-1 0,3 0 0,-5 0 1,-2 0 225,-1 0 1,-3-5 0,-3-3 759,-4-3 0,-3-2 1,-2 1-1,-2-1 289,-1 1 0,-6 1 0,2 1 0,-3 3 103,-1 2 0,-1-3 1,1 3-440,0 3-1084,-1 0 0,6 4 0,4 2 764,6 4 0,4 3 0,6 2 0</inkml:trace>
  <inkml:trace contextRef="#ctx0" brushRef="#br0" timeOffset="113">19000 2617 8102,'-12'0'1324,"5"0"0,0 0 322,3 0-1221,-3 0 0,-1 1-208,0 3 1,4 3-1,-3 6 1,0-1-259,0 1 0,4 0 0,-1 2 0,3 2-291,1-2 0,1-1 0,4-2-316,8 1 1,-1-5-1,6-1 1,0-2 47,3-2 1,1-1-1,0-4 1,-3-2 239,-1-4 0,-1 1 1,-5-1-1,-1-2 482,-3-1 0,-2-1 0,-6-1 1,0 1 695,0-1 0,-6 1 0,-3 1 1,-5 1-302,-3 2 1,1 5 0,2-2 0,-1 1-407,-2-1 1,1 1-1308,3 4 1,9 0 1195,8 0 0,3 0 0,11 0 0</inkml:trace>
  <inkml:trace contextRef="#ctx0" brushRef="#br0" timeOffset="114">19621 2604 8244,'-13'6'1604,"5"-3"-959,0 5 1,3-1-1,-1 3 1,-1-1-729,0 5 1,3 0 0,-5 6-1,-2 2-567,-4 2 1,0 2 0,-6 2 0,-1 1-230,-1-2 0,-2 2 879,0-4 0,0 2 0,1-7 0</inkml:trace>
  <inkml:trace contextRef="#ctx0" brushRef="#br0" timeOffset="115">20340 2319 7974,'4'-12'-55,"0"-1"0,-1 1 469,-2 0 1,-2 1 0,-3 2 0,-5 5 0,-2 4 0,-1 6-1,-2 6 1,-1 9 790,-1 6 0,-2 5 1,2 5-991,0 0 1,-1 5 0,5 1 0,0-1-267,-1 1 1,1 4 0,1-4 0,3-2-361,3-4 0,4-8 0,2-1 0,5-6-314,6-6 0,6-8 0,7-3 0,0-4 135,0-1 1,-1-1 0,1-4 0,-1-3 235,-4-3 0,-2-1 1,-5-1-1,-2 1 188,-3 0 1,-3-1 0,-6 1 0,-3-1 549,-4 1 0,-9 0 0,-4 0 0,-2 3 11,-2 1 1,0 5 0,2-1 0,1 2-139,1 2 1,6 0 0,-1 0 0,3 2-791,5 2 1,2-1-499,6 5 1031,11-5 0,3-3 0,11-7 0</inkml:trace>
  <inkml:trace contextRef="#ctx0" brushRef="#br0" timeOffset="116">20662 2431 9043,'0'-13'0,"0"1"0,2 1 980,2 3 1,3-3 0,5 2 0,1 0-545,-1 1 1,0-2 0,1 6 0,-1 1-906,1 2 0,-1 2 0,-1 3 0,-1 4 150,-2 3 1,-5 7 0,-1 3 0,-4 2 106,-7 2 1,-3 0 0,-3 0 0,-2 0 331,2-1 1,1-3 0,2-2 0,1-1 216,3-2 1,-2-3-1,7-2 1,5-1-265,4-2 0,7-5 0,5 1 0,5-2-253,5-2 1,6-2 0,1-2 0,3-4 268,4-3-89,-1-2 0,-4 1 0,0-1 0</inkml:trace>
  <inkml:trace contextRef="#ctx0" brushRef="#br0" timeOffset="117">21233 2369 9288,'-8'5'5078,"1"4"-4292,1 2 1,2 1 0,4 0 0,-1 2-467,-4 3 1,4-3-1,-3 2 1,4-2-437,4-2 0,3 5 1,5-1-1,1 0-665,-1-3 1,2 0 0,1-1-233,2 0 0,-2 1 635,-7-1 1,-2-3-1,-8-1 58,-2 1 0,-3-2 0,-5 0 0,-1 0-1194,1 0 0,0-4 1514,-1 1 0,1-3 0,-1-1 0</inkml:trace>
  <inkml:trace contextRef="#ctx0" brushRef="#br0" timeOffset="118">21109 2493 9567,'-11'-2'0,"2"-2"0,5-4 0,3-3 1191,1-1 0,5-1 0,5-1 0,5-1-855,6-1 1,4-1 0,2 3 0,4-1-761,0-1 0,2-1 0,6 5 1,1-1-639,1 1 1062,6 0 0,-3-1 0,6 1 0</inkml:trace>
  <inkml:trace contextRef="#ctx0" brushRef="#br0" timeOffset="119">21791 1910 8293,'12'0'0,"1"0"0,1 0 443,2 0 0,2 5 0,4 4 1,-3 3-1,-1 5 0,-1 5 1,1 5-1,2 6-494,4 3 1,-6 3-1,-6 3 0,-8 8-318,-7 7 0,-4-21 0,-3 2 369,-4 1 0,-1 1 0,-4-2 0,-2-1 0,-1-3 0,0 0 0</inkml:trace>
  <inkml:trace contextRef="#ctx0" brushRef="#br0" timeOffset="120">17562 2766 8422,'-13'-13'0,"-3"-3"296,-1-1 0,-5 1 0,2 2 1,-5-1-1,-3 0 0,-1 4 0,0 5 1,-1 5-1,-3 1 0,-4 2 715,-5 7 0,8 5 0,-3 13-856,1 6 1,4 7-1,0 14 1,4 4-1,4 1-100,6-1 1,6 1 0,4-7 0,3-2-316,4-3 0,9-2 1,9 4-1,12-5-252,9-7 0,-9-19 0,4-2 0,6-2 0,2-3 285,6 0 0,1-3 0,1-2 1,2-2-176,4-1 1,1-2 0,2-2 0,1-2 0,10 0 0,-1-1 0</inkml:trace>
  <inkml:trace contextRef="#ctx0" brushRef="#br0" timeOffset="121">16718 4080 7648,'25'-29'0,"1"0"0,3 2-196,4 1 1,5-3-1,6-2 138,9 0 0,-21 15 1,1 0 898,7-1 0,3 1-821,6-2 1,1 0 0,4 3 0,1 0 0,6-2 0,2-1 0,3 2 0,2-1 0,-20 6-1,0 0 1,2 0 0,2 0 0,2-1 0,0 1 76,3-2 1,1 1 0,0 0 0,0 0 0,-1 1 0,2-1 0,6-2 0,2 0 0,1-1-234,0 1 0,1 0 0,-1 0 1,-4 1-1,-1 0 0,2 0 1,-13 3-1,1-1 0,1 0 1,0 0-1,1 1 0,-1 0 1,1-1-1,0 1 0,1 0 1,0 0-1,1 0 0,-1 0 87,0 1 1,0 0-1,0 0 1,0 0-1,1 1 1,0-1-1,0 1 1,0 0-1,-2 1 1,0 1-1,-1-1 1,1 1-1,-1-1 1,1 1 0,-1-1-1,1 1-303,-1 0 1,1 0 0,-1 0 0,0 0 362,0 1 0,-1-1 1,0 1-1,0-1 0,0 1 1,1 0-1,0 0 0,0 0 1,15-2-1,0 1 0,-1-1 17,-1 1 1,0 0-1,-1 1 1,1-1 0,0 0-1,-1 1 1,-8 1 0,-1 0-1,0 0 1,-1 0 0,0 0-1,-1 1 49,-3 0 0,-1 0 1,0 0-1,-1 1 1,-1-1-1,-2 1 1,17 1-1,-2 0 1,-3-1-1,-1 0-193,-5 0 1,-1 1 0,-8 0 0,-2 0 0,27 1-1,-14 0-1236,-10 0 1352,-18 0 0,-1 0 0,-13 0 0,-4 0 0</inkml:trace>
  <inkml:trace contextRef="#ctx0" brushRef="#br0" timeOffset="122">16867 4539 8099,'21'-11'0,"9"-7"0,16-8 174,13-7 1,-16 12 0,5 1 0,6-3 0,3 0-1,6-1 1,3 0 0,-19 7 0,1 1 0,1-1 0,4 1-1,0-1 1,1 1 0,6-2 0,1 1 0,1-1 123,-11 4 1,1 0 0,-1 0 0,1-1-620,14-6 1,0 0 0,2-1 0,-11 3 0,2 0-1,-1-1 1,0 1 0,-3 0 0,-1 0 0,-1 1-1,2 0 1,2-1 0,0 2 0,1-1 0,0 1 210,3 0 0,1-1 0,0 1 0,0 0 0,-3 2 0,-1 1 0,1 0 0,2 0 0,4-1 0,2 0 0,0 0 0,0 0 19,-1 1 1,-1 0 0,1 0-1,0 0 1,-1 0 0,0 2-1,0-1 1,0-1 0,2 0-1,0 0 1,0 0 0,0 0 0,-1 0-1,1 1 1,-1-1 0,1 1-1,-2 1 1,0-1 0,0 2-1,0-1-104,-1 1 1,-1 0 0,0 0-1,1 1-342,0 1 1,1 1 0,0 0 0,-2 0 489,-4 1 0,-1 1 0,0 0 0,0 0 0,2 1 0,0 1 0,0 0 0,-1 1 0,-4 0 0,0 1 0,-1 0 0,1 1 0,-2-1 0,0 1 0,0 0 0,0 0 0,16 1 0,-1-1 0,0 1 47,-1 0 0,-1 0 0,0 0 0,-2 1 0,-1 1 0,1-1 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1T08:30:07.702"/>
    </inkml:context>
    <inkml:brush xml:id="br0">
      <inkml:brushProperty name="width" value="0.09071" units="cm"/>
      <inkml:brushProperty name="height" value="0.09071" units="cm"/>
      <inkml:brushProperty name="color" value="#3165BB"/>
    </inkml:brush>
  </inkml:definitions>
  <inkml:trace contextRef="#ctx0" brushRef="#br0">3212 4180 9435,'0'-13'0,"2"1"0,0-1 629,2 1 0,1 0 1,-4-1-1,2 1 0,1-1 1,-1 1 94,-2 0 0,0 5-648,4 3 1,-4 5 0,4 6 0,0 7-156,-1 4 1,5 4 0,0 5-1,0 3-73,0 2 0,2 3 0,-5 5 0,1 2-236,-3 2 0,-2 0 0,-2 2 0,-2-6 94,-2-6 1,-1 1 0,-5-6 0,2-3 194,-2-4 1,1 0-1,-1-5 1,2-4 142,-2-3 1,3 0-232,-1-6 211,5 0 0,2-10 0,6-3 0,4-6-185,4-6 0,0-4 1,5-4-1,0-3 112,2 1 1,-1-4-1,2 6 1,0 3 173,-2 4 0,-1 4 0,-6 7 1,1 2 52,-1 0 1,1 7 0,-1-3-36,0 4 0,-3 2 0,-1 4 1,2 1-88,1 1 0,0 4 0,-2-2 0,-2 2-237,-1 1 1,-2 5 0,-4-1-15,0-1 1,0 3 0,0 0 0,-2 1 11,-2 3 1,-4-2 0,-8-1-1,-5 0 1,-3-1 93,0 0 1,-1-1 0,-1-5 0,-2 0 159,-1 1 1,-4-5-1,4-1 1,3-1 51,4-4 0,0 0 0,5-2-556,2 0 0,7-2 1,7-2 432,7-4 0,8-9 0,11-2 0</inkml:trace>
  <inkml:trace contextRef="#ctx0" brushRef="#br0" timeOffset="1">3646 4142 7580,'-4'-12'0,"0"-2"0,3-1 77,3-1 0,1-2 1,4 2-1,0 0 1,0 1-132,2 1 0,-2 6 1,0-1-51,-1 0 0,-2-2 0,-4-2 0,-1 2 0,-4 2 0,-3 0 955,-3 0 0,-5 2 0,-4 0 0,-2 0-304,-4 0 1,-7 0 0,-1-1 0,-5 3-297,-2-1 0,-6 5 0,1-3 0,-1 4-209,2 4 0,-3 3 0,2 5 0,-2 2-69,-2 2 1,1 4-1,-1 6 1,2 3-162,2 4 1,0-2 0,4 4 0,4 2 66,3 3 1,1 7-1,6 0 1,3 5 239,3 6 0,3 4 0,0 3-60,6 1 0,6-10 1,7-6-1,2-3 0,2-3 35,4-3 0,14 2 0,7 0 0,7-1-156,5 1 1,8-3-1,6-7 1,-1-5-263,-3-6 1,5-6 0,-6-7-135,1-5-741,-6-3 844,9-1 1,-7-7 58,11-5 0,-1-10-63,5-7 1,-32 10 0,0-2 191,1 1 1,0-1-1,20-26 174,-22 22 1,0 0-36,20-24-179,-16 21 1,0 0 0,-5 1 0,-1-1 327,7-4 1,-1-2-582,-8 4 0,-1-1 435,7-4 0,-3-3 0,-8 4 1,-2-2 168,1 1 1,-1 0 2,8-24 259,-8-1 1,-11 19 55,-3-9-253,-8 4-54,-3-4 1,-12 0-62,-6 1 1,-1 5 184,-7 2 1,-6 9-47,-6 4-295,2 9 171,-5 2-147,4 11 0,-6 1 0,-1 9 0,-1 5-78,-2 9 1,20-4 0,-1 1-1,0 2 1,1 2 0,-1 0-1,0 1-416,0 1 0,2 1 532,-19 18 0,23-16 0,0 2 0,-21 20 0,-1 4 0,26-25 0,-1 1 0</inkml:trace>
  <inkml:trace contextRef="#ctx0" brushRef="#br0" timeOffset="2">6424 4291 8235,'9'-4'642,"-1"-1"0,2-1 0,1-1 1,1 2-542,0-1 1,1-4-1,-1 4 1,1-3-118,-1 1 1,0 0 0,1-5 0,-1 2-16,1 3 1,-5-6-1,-1 5 1,0-1 323,0-1-177,-5-6 0,8 8 0,-6-4 660,-1 2-454,-2 6-252,-1-1 0,0 17 0,0 5-261,0 1 0,0 7 0,0-3 0,-1 2 155,-3 2 1,1 4-1,-4 1 1,2 2-32,2 2 0,-3-3 1,1-3-1,-1-1-56,1-3 0,-1 0 1,4-3-1,-3-4-341,3 1 0,0-4 1,2 3-2296,0-4 2759,0 0 0,0-1 0,0 1 0</inkml:trace>
  <inkml:trace contextRef="#ctx0" brushRef="#br0" timeOffset="3">7057 4341 8406,'-6'0'1336,"6"0"0,9 0 355,6 0-1393,4 0 1,10 0 8,0 0-29,5 0-314,-2-6-600,11 5 242,-10-5 309,8 6 154,-15 0 202,5 0-151,-6 0 1,-6 0 46,-3 0 0,-2 0-2707,-1 0 473,-6 0 0,-3 0 2067,-8 0 0,-3-5 0,-6-2 0</inkml:trace>
  <inkml:trace contextRef="#ctx0" brushRef="#br0" timeOffset="4">7144 4576 8265,'5'7'450,"4"-3"0,-1-2 0,3-2 0,3 0-26,-1 0 1,7-2 0,0 0 0,4-2-332,1 1 0,-1-3 0,1 2 0,0 0 0,0 0 0,0 0 0,-1 1 0,0 2 105,-3 1 0,2 0 0,-4 0 0,2 0-528,0 0 0,-6 0 0,1 0 0,-2 0-1084,-2 0 1,1 0-1,-1 0 1414,1 0 0,-6 0 0,-2 0 0</inkml:trace>
  <inkml:trace contextRef="#ctx0" brushRef="#br0" timeOffset="5">8496 4093 7842,'0'-8'312,"0"-1"0,0 0 0,0-2 0,1-2 148,3 1 0,3 3 1,5 3-1,1-1 0,1 1 1,1 1-1,3 2 0,1 2-578,3 1 0,6-5 0,1 1 1,-3 2-1,-3 0 0,-4 4 0,-1 0 1,-4 4-199,-4 1 1,-5 1 0,-5 4 0,0 1 186,0-1 1,-1 1 0,-3-1 0,-6 2 239,-5 2 0,-4-2 0,-6 3 0,0-2-10,0 1 1,2-2 0,1 3 0,2-4-110,3 0 0,1-5 1,7-1-1,2 0-65,1 0 0,2 1 1,6 3-95,2-3 1,3-1-1,6-4 1,4 1-151,4-1 1,2 2 0,2-1 0,-2 1 224,-2 0 1,2-3 0,-3 3-1,-1-1 193,-3 0 0,-6 5 0,-3-4 0,-1 2 51,-4 3 0,0-4 0,-2 3 0,0 0 143,0 2 0,-2 0 1,-2-1-1,-4-2-185,-3 2 0,-2 0 0,1-1 1,0-2-230,-1-1 1,-3 2-1,-2-4 1,0 0-473,0 2 1,-3-5 0,3 3-538,-1-2 1128,4-2 0,-3-6 0,6-1 0</inkml:trace>
  <inkml:trace contextRef="#ctx0" brushRef="#br0" timeOffset="6">9017 4229 8723,'12'-7'285,"0"-4"1,2 3 0,1-3-1,2-1 1,-1-1 0,1 1-1,-1 1 14,0 2 1,-3-2 0,0 3 0,-1-3 87,1-1 0,-5 4 0,-1-1 1068,-2 0-545,-1 3-862,-4 1 1,0 14 0,-1 5 0,-2 3 541,-1 0-428,-6 5 0,8-2-513,-7 5 200,7-1-397,-9 1 1,9-1-67,-2-4 0,3 4 402,1-4 1,0 2 69,0-1 34,0-3 85,0 0-69,5-4-27,-3 4 19,3-6-363,1 0 144,-5 1 51,5-1 136,-6-5-947,0 4 455,0-4 227,0 0 397,0 4 0,0-4 0,0 5 0</inkml:trace>
  <inkml:trace contextRef="#ctx0" brushRef="#br0" timeOffset="7">10009 4527 11378,'12'-7'425,"0"3"0,1 2 1,1 2-1,1-1 1,3-2-1,0-1-342,0 1 1,4-2 0,-2-1 0,4 1 0,2-2-1220,3 0 0,-3 3 0,3-3 363,-3 2 0,-1-5 1,0 2 772,0-3 0,-1-2 0,1 1 0</inkml:trace>
  <inkml:trace contextRef="#ctx0" brushRef="#br0" timeOffset="8">10976 4167 7734,'0'-12'114,"1"1"1,4 1-1,3 3 1,3 2 0,1 1-1,1-1 517,-1 1 1,5 0-1,-1 4 1,-1 0-477,-1 0 1,3 0-1,-1 0-80,-1 0 0,-2 2 1,-5 2-1,-4 4-30,-2 3 1,-2 1-1,-2 1 1,-2-1-41,-4 1 1,-7-1-1,-2 0 1,1 2-55,-2 3 1,4-4-1,-3 4 1,3-3-8,2-2 0,0 1 0,1-1-127,2 0 1,5 1-1,8-2-16,5-3 0,3 3 1,3-4-1,2 1-354,-2 1 0,3-3 0,-2 4 0,0-3 431,-3-1 1,0-1 0,-2-1 151,-3 4 0,-2-1 0,-6 2 0,-2-1 147,-2-1 1,-3 4-1,-7-4 1,-1 1 107,-1 0 1,-1 0 0,3 3 0,-1-1-257,-1-2 1,-1-1 0,5 2 0,-1-4-809,1 1 0,4-5 779,-1 3 0,7-3 0,-4-1 0</inkml:trace>
  <inkml:trace contextRef="#ctx0" brushRef="#br0" timeOffset="9">11596 4266 8317,'-1'-11'479,"-3"3"0,1 3 0,-5 5 0,-2 0 0,-1 0 0,-1 0 0,-1 1-61,1 3 1,-1 2 0,1 5 0,-2-2-337,-2 1 0,6 8 0,-1-6 0,3 2-153,1 0 1,4 2 0,2 1 0,6-3-119,8-5 0,3 2 1,1-4-1,2 0-428,0-3 367,10-2 169,-14-2 1,14 0 0,-8 0-155,2 0 1,-2-2-530,0-2 393,-6 3 34,8-10 160,-9 4 191,4-6 0,-6 5 6,1 0 1,-2 0-127,-3-5 1,-1 1-142,-3-1 99,-2 1 308,3 0 0,-6-1 0,-3 1 0,-5-1 301,-2 1 0,-1 5 0,-2 2-400,-2-1 1,0 5-1,-4-3 1,-1 2-1,0 2-86,1 0 0,3 4 0,-2 2 25,1 1 0,1 1 0,5 4 0</inkml:trace>
  <inkml:trace contextRef="#ctx0" brushRef="#br0" timeOffset="10">12452 4105 7822,'-1'-7'0,"-2"2"0,-3 1 0,-1 0 488,-2 1 0,-2 3 0,-2 4 0,0 4 0,-4 3 0,-4 3 137,-2 2 0,0 4 1,0 5-1,4-1-535,1 1 1,0 1-1,5 3 1,0 3-163,6 0 0,5 4 0,3-3 0,4 1-277,8-1 0,5-3 0,7-6 1,1-3-145,3-5 1,-2-4-1,5-3 1,-2-5-1016,-2-3 1508,3-1 0,-4 0 0,3 0 0</inkml:trace>
  <inkml:trace contextRef="#ctx0" brushRef="#br0" timeOffset="11">12737 4304 9492,'-7'5'509,"3"-8"0,8 2 1,3-5-1,1-2 0,1 0 1,0 0-1,2-2-524,2-1 0,-1 3 1,1 1-1,-1 0-142,0 0 1,-1 3-1,-1-3 357,-2 2 1,-5-1 120,1 2 0,-2 4 0,-4-1-212,-2 3 0,3 8 0,-5-2 0,1 5-210,-4 3 0,3 2 0,-1 4 0,1-1-165,3 1 1,-2 0-1,1-1 1,1-4 99,2 1 1,1-4-1,0 3 1,0-4-119,0 0 1,0-5-1,0 0 1,0 2-842,0 1 0,0 1 1125,0 1 0,-6-1 0,-1 1 0</inkml:trace>
  <inkml:trace contextRef="#ctx0" brushRef="#br0" timeOffset="12">13171 4105 10049,'2'-7'689,"2"5"0,4 4 0,3 7 0,1 3 0,2 4-513,3 5 0,-3-2 0,2 4 0,-2 3 0,-3 5-43,-3 5 1,-2 1-1,-6 1 1,0-1-615,0 0 0,0-5 0,-2-3 0,0-5 110,-3-3 0,-4 1 0,-1-5 0,-4-2 103,-2-1 1,-2-3-1,3-2 1,-2-2 253,2-1 1,1 2-1,2-4 1,-1 0 151,1 2 0,0-5 0,1 5-1598,2-1 1460,-2-3 0,10 3 0,-5-5 0</inkml:trace>
  <inkml:trace contextRef="#ctx0" brushRef="#br0" timeOffset="13">7280 5643 7897,'2'-7'1333,"2"3"1,4 3-1,3 1-758,1 0 1,2 0 0,1 0 0,3-2-496,2-2 1,-4 3-1,5-3 1,1 2-219,1 2 0,3-4 0,2 0 1,1 0-370,-2-2 0,5 5 0,0-3 0,0 1-122,-4-1 0,-7 3 0,-4-4 0,-4 4-1780,0 1 2409,-1 0 0,-5 6 0,-1 0 0</inkml:trace>
  <inkml:trace contextRef="#ctx0" brushRef="#br0" timeOffset="14">7379 5817 8183,'13'0'1213,"-1"0"0,6 0 0,1 0 197,1 0-1158,3 0 1,-4 0 78,6 0-111,0 0 0,0 0 55,0 0-124,5 0 1,-5 0-74,0 0 0,-1 0-1715,-3 0 1032,-3-6 258,0 5-740,0-5 1,-4 6 0,2 0 1086,-2 0 0,-2 0 0,1 0 0</inkml:trace>
  <inkml:trace contextRef="#ctx0" brushRef="#br0" timeOffset="15">8706 5321 8509,'-5'-13'562,"5"2"1,7 3-1,4 4 1,1 2-272,1 2 0,3-4 0,2 0 0,0 1-278,0 2 0,4 1 0,-1 0 1,1 0 12,-2 0 0,-2 0 0,-5 0-79,-1 0 0,-1 1 1,-3 4 46,-3 3 1,-8 3 0,-4 3-1,-3 1 3,-4 1 1,-2 5 0,1-5 0,-2 0-37,2-3 1,-3 4-1,2-1-1,0 0 0,7-3 0,2 0-86,1-1 0,4-3 1,7-3-1,6 1-160,4 0 1,7-3-1,-2 3 1,0-1-54,1-4 1,0 4 0,2-2 366,-2-1-30,2 4 0,-9-4 0,3 3 0,-5 1 239,-4 0 0,-2 1 428,-6 5-336,-6-1-174,-1 1 43,-5-1 1,-5 0 0,1 1 227,1-1 0,-3-1-186,1-2-92,1 2 0,2-9 1,-1 5-72,-2-1 0,1-2-194,3-4 110,1 5 1,-1-3 0,0 2-1003,-4-3 456,3-1-40,-9 0 1,4 0 0,-5 0 0,2 0 592,2 0 0,4 6 0,-2 1 0</inkml:trace>
  <inkml:trace contextRef="#ctx0" brushRef="#br0" timeOffset="16">9389 5507 7884,'0'-13'1707,"0"6"-1350,5-4 1,1 4-9,2-5-134,3 0 788,-4-1-394,0 1-310,4-1 1,-4 1 49,5 0-81,0-1-53,1 1-374,-6-1 187,4 7 53,-4-6 241,-1 6 108,6-1-429,-6 1 103,1 6-37,-1 0 0,-6 2 0,0 2 151,0 4-516,-6 9 196,5 2-93,-10 11 1,4-2-100,-5 5 0,3 4 188,1 4 1,0 5 60,-5-5 1,2-4-1035,3-4 391,3-11 389,-1 7 0,5-13-207,-3 4 161,2-10 14,2 6 109,0-9 0,0 2 222,0-1 0,6-5 0,1 2 0</inkml:trace>
  <inkml:trace contextRef="#ctx0" brushRef="#br0" timeOffset="17">10145 5643 11682,'13'0'457,"-1"0"1,4 0 0,2 0 332,2 0-623,0 0 1,5 0 0,1-1-1,2-2-10,1-1-116,0 0-90,-4 4 0,-1 0 0,1 0 1,0 0-1,0 0 0,0 0-570,-1 0 521,-4 0-55,3 0 52,-9 0 1,4 0-76,-6 0 112,-5 0 37,4 0-121,-9 0-319,9 0 50,-10 0 0,3 4-99,-8 0 1,3 1-1574,-4 0 2089,4-4 0,1 4 0,0-5 0</inkml:trace>
  <inkml:trace contextRef="#ctx0" brushRef="#br0" timeOffset="18">11299 5221 7892,'8'-5'89,"0"-2"0,0-1 162,-1-1 0,4 5 0,-2-3 0,0 1 1,1 0-1,-3-1 0,0 2 666,-1-1 0,-1 2-231,3 4 0,-5-1 188,1-4-791,-3 4 1,-6 0-1,-4 8 1,-2 2-123,-1 5 1,-5 3 0,1-1 0,-1 5-61,-1 2 1,3 3 0,-4 3-1,2 4-68,6 3 0,0-3 0,7 0 1,2 0 63,0-1 1,4 3 0,2-6 0,5-2-63,6-1 1,1-5 0,3-2 0,0-1 67,0-3 0,-2-1 0,2-2 1,-1 0 89,-3-4 1,-1 3 0,-1-4 0,-2 1 281,-3 0 0,3-4-1,-3 5 1,-2-5-1,-1 3 30,1-2-1073,-5-1 0,9-5-788,-6-3 1557,5-3 0,-2-6 0,6 1 0</inkml:trace>
  <inkml:trace contextRef="#ctx0" brushRef="#br0" timeOffset="19">11757 5283 7858,'9'0'1681,"-1"0"1,-4-4-1021,4 0 0,-5 1 0,1 8-361,-2 3 1,-2 7 0,0 3 0,0 1-94,0 3 1,0 2 0,0 2 0,-2 1-205,-2 2 1,3 0-1,-5-4 1,2 0-114,0 0 0,0-6 0,4-3 0,0-2-399,0-1 0,1-1-474,3 0 1,-1-5-1856,5-3 501,1-2 2337,-2-2 0,4-6 0,-5-1 0</inkml:trace>
  <inkml:trace contextRef="#ctx0" brushRef="#br0" timeOffset="20">12067 5370 9216,'5'-8'250,"-1"0"1,4 4-1,-2-3 1,0 1-1,4 2 1,1 0-37,1 0 1,1-5 0,-1 5-88,1 2 1,-5 0-1,0 2-60,2 0 1,1 0-167,1 0 0,-5 2 0,-3 2 105,-2 4 0,-2 3 0,0 1 1,0 1-14,0-1 1,-2 1 0,0-1 0,-4 0-119,-1 1 1,-1 3 0,-4 2 0,-1 2 73,1 2 0,-1-3 1,1 0-1,-1-1 4,1-3 0,4 0 1,0 1 90,-2 0 1,4 1 122,2-5 0,4-5-72,4-3 0,-1-3 0,5-1 0,2 0-117,1 0 0,1 0 0,1 0-66,-1 0 1,1 0 0,-1 0 0,-1-1 0,-1-2-1,-2-1 0,0 0 0,3 3 0,-1-2 0,-2-1-276,2 1 0,-3 2 0,0-1-404,-2-2 1,5 3-314,-2-3 1081,3 2 0,2-3 0,-1-2 0</inkml:trace>
  <inkml:trace contextRef="#ctx0" brushRef="#br0" timeOffset="21">12539 5358 8768,'0'-8'2477,"0"-1"-2132,5 7-132,2-4-1,0 6 54,4-6-618,-4 5 282,5-4-234,1 5 233,-6 0 83,4 0 0,-4 0-111,5 0 177,0 0-62,1 0 70,-6 0-74,4 0 1,-9 4 13,7 0-36,-7 0-185,10 2 239,-11-5-56,4 10 1,-5-8 4,0 5 0,0-4 14,0 4 1,0 1-8,0 3 1,-4 0 5,0 1 0,-6-1 4,2 1 0,-3-1-16,-1 0 1,-1-3 13,1-1 1,4-1-51,-1 1 49,7 3-53,-9-9 0,8 4-56,-5-1 100,5-4 1,-3 6-18,6-3-393,0-3 175,6 5-9,-5-6 203,10 0-12,-4 0 1,1 1-83,1 3-125,-1-2 165,4 3-18,1-5 6,-6 6 227,4-5 21,-10 5 0,10-1-75,-3 3 148,3-2-218,-4 5 1,-1-8 0,-5 4 0,2 0 0,1-1 24,-1 4 1,-2-3-1,1 0-54,2-2-60,-3-1 97,5 2 0,-6-3-8,0 5-7,0 0 0,-5 1 0,0-3-5,-2 0 0,-1 2 356,-5-4-146,1 6-37,0-9 0,-1 9 5,1-6-106,-1 0 1,1 2 1,0-5 51,-1 3-11,6-2-26,-4-2 1,9 0 79,-7 0-45,6 5-191,-8-3 0,10 3 151,-4-5-119,5 0 0,-2 0-98,-2 0 151,3 0 1,-5-1-65,6-3-146,0 2 204,0-3-360,0 5-2974,0 0 3341,0-6 0,6 5 0,1-5 0</inkml:trace>
  <inkml:trace contextRef="#ctx0" brushRef="#br0" timeOffset="22">13146 5730 8209,'6'-7'397,"1"1"1,5 6 0,1 0 0,0 0 0,3 0-1,0 0 254,-1 0 0,5 0 0,-1 0 1,2 0-611,-1 0 1,1 0 0,5 0 0,3-1-102,4-3 0,3 3 1,1-5-1,0 2-193,1 0 0,-3-2 0,0 4 1,-3-4-946,-2-1 0,-5 4 1,-6-1 1197,-1 3 0,-2-5 0,-3-1 0</inkml:trace>
  <inkml:trace contextRef="#ctx0" brushRef="#br0" timeOffset="23">14399 5271 7880,'-7'-6'1870,"3"-2"1,4 3-1,4-1-1669,5 1 1,2 3 0,2-3 0,2 1-73,2 0 1,4-1 0,-3 5-1,1 0-189,3 0 1,0 0 0,0 0 0,-3 0-275,-1 0 1,-1 0 0,-6 2 197,-3 2 0,2 3 0,-6 5 0,-3 1 59,-4-1 0,-5 5 0,-7-1 0,-3-1 71,-1-1 0,-2-2 0,-2 1 0,1-1 19,1 1 1,6-2-1,-2-2 1,4 0-90,0 0 0,2-2-139,3 1 1,4 1 0,9 2-48,8-3 1,5-1 0,8-3 0,1 3-83,2 0 1,0 4 0,-4-4 0,-2 1 0,-2 0 15,-4 2 0,-4-3 1,-2 1 320,-2 2 0,-4-3 1,-5 1-1,-1 1-117,-3 2 1,-5-2-1,-6-1 1,-3 2 532,-1 1 0,-2-3 0,-3-1 0,-1 0-101,0 0 1,2-5 0,0 4-925,3-1 0,5-3 616,-2 2 0,9-3 0,2-1 0</inkml:trace>
  <inkml:trace contextRef="#ctx0" brushRef="#br0" timeOffset="24">15168 5271 8778,'-12'0'400,"-1"0"0,-1 0 0,-2 1 0,-5 4 0,-1 3 0,0 3 0,2 3 387,-3 2 1,1 3-1,0 8 1,4 0-833,5 2 0,-1 0 0,10-4 0,1 0-186,2-1 0,2 1 1,5-1-1,6-2-70,7-2 1,5-4 0,2 0 0,1-2-465,2-2 0,4-3 1,-4-3 764,-1 0 0,-2 4 0,-1-4 0</inkml:trace>
  <inkml:trace contextRef="#ctx0" brushRef="#br0" timeOffset="25">15342 5395 8344,'5'-8'442,"3"-1"1,-1 7 0,2-2 0,0 1 0,2 0 0,2-1 0,-1 1-406,1 2 1,-1 1 0,0 0 0,1 0 99,-1 0 1,1 1 186,-1 3 0,-1-1 49,-3 5 0,-2 1-200,-6 3 1,-2 0 0,-2-1 0,-3-1-124,0-2 0,-4-1 0,3 3 0,-1-2 14,0 2 1,2-1 0,5 1 0,-3-2-592,3 2 0,0-3 0,2 1 0,2 2-2,2 1 1,3 0 0,5-1 0,1-2 208,-1 1 0,-4-2 0,0 0 0,1 0 136,-2 0 0,0-3 276,-3 4 1,-4-1 0,1 3 0,-5-3 66,-3-2 1,-1 4-1,-6-4 1,-1 1-170,-2-1 1,-1 3 0,3-2-446,-1 1 1,-1-3 0,5 3 454,-1-2 0,1 5 0,0-3 0</inkml:trace>
  <inkml:trace contextRef="#ctx0" brushRef="#br0" timeOffset="26">15912 5432 8193,'0'-12'1661,"0"5"1,0 7-1,0 8 1,0 5-1500,0 3 1,0-1 0,0 6-1,0 0-317,0-2 0,0 4 1,-1-2-1,-2 1-1062,-1-1 1,0 1-1,4-6 661,0-1 0,0-1 1,1-3 555,3-2 0,3-4 0,6-5 0</inkml:trace>
  <inkml:trace contextRef="#ctx0" brushRef="#br0" timeOffset="27">16036 5296 7890,'7'-2'647,"-1"0"0,-1-2-195,3 1 0,-1 1 1,2 2-1,0 2 1,4 2-1,2 3 1,3 2-1,0 2-37,0 3 0,-1 7 1,0 0-1,2 2-408,1 2 1,-3 4-1,-6 1 1,-1 2 106,-2 2 0,-1 1 1,2-2-1,-5-6-885,-3-5 1,-2 2-1,-5-5 1,-5 0-486,-4-2 0,-7-3 1,1-3 1255,-2-3 0,-2 9 0,0-4 0</inkml:trace>
  <inkml:trace contextRef="#ctx0" brushRef="#br0" timeOffset="28">16421 5073 7926,'7'-9'454,"-3"1"1,-2-2 0,1-1 0,3 0 209,1 3 0,1 3 0,4 5 0,1 1 0,0 4 0,3 8 0,2 6 0,1 6-415,3 4 1,1 1-1,2 6 1,0 0-1,0 4-318,0 3 1,-6-1 0,-4 5 0,-5 1-253,-6-1 0,-3-1 1,-1-1 106,0-4 1,-1-3 0,-3-4 0,-5-2 193,-2-2 1,-5-2-1,-2-6 1,0-3 79,0-1 0,-4 3 0,3-5 0,-2-1-220,0-1 1,2-3 0,-3-1 0,3-2-757,1 2 1,3-3 915,6 1 0,-2-5 0,5 2 0</inkml:trace>
  <inkml:trace contextRef="#ctx0" brushRef="#br0" timeOffset="29">17450 5097 8001,'6'-8'-11,"1"0"1,1 0 200,0 1 0,-1-4 0,3 2 1,-4-2-1,1 0 0,-1 2 1,1 2 1272,0 1-677,-5 2-619,4 4 1,-7 0 0,-4 2-1,-4 2 1,-5 4-25,-3 3 0,-5 7 0,2 3 1,-4 2-153,-1 2 0,1 5 1,0 2-1,2-1-57,2-2 0,10-2 0,2-3 0,5 1-157,3 0 1,5 0-1,5 0 1,5-2-76,6-2 0,2 1 1,2-4-1,0 0 0,0 0 0,0 2 1,-2-3-1,-2-2-22,-5-1 1,-2-1 0,-3 3 0,-3 0-107,-4-1 0,-2-1 0,-2-2 6,0 1 1,-2-5 419,-2 0 0,-3 1 0,-5 3 0</inkml:trace>
  <inkml:trace contextRef="#ctx0" brushRef="#br0" timeOffset="30">17897 5370 13006,'12'-5'0,"0"-2"0,1-1 37,-1-1 1,1 5 0,0-4 0,3 0 0,0-1 0,-1 1 0,-2-2 0,-4 1-336,0 1 1,-1-4 0,4 4 497,1-3 1,-6 3 755,-3 0-717,-3 5 1,-1-1-1,0 8-313,0 4 0,-1 3 0,-2 3 1,-3 1-193,-1 2 0,3 5 0,-4-2 0,0 4-12,1 1 0,0-1 0,4 0 1,-1-3 2,1-5 0,2 2 1,0-1-1,-2-2-154,-1-2 0,0 0-205,4-1 0,0-3 0,-2-3 634,-2 0 0,3 4 0,-5-4 0</inkml:trace>
  <inkml:trace contextRef="#ctx0" brushRef="#br0" timeOffset="31">18343 4961 8054,'0'-8'860,"0"-1"0,1 1-441,4 1 1,-3 7 0,8 9 0,2 3 0,4 4-1,0 6 1,2 6 0,1 5-168,1 3 0,-3 5 0,-4 1 0,-2 0-92,-3 5 0,-2-5 1,-8 9-1,0-2-532,-3-1 0,-8 3 0,0-9 0,-1-2 276,1-2 0,-4-6 0,1-4 1,-1-6 323,-1-6 0,3 1 0,-4-4 0,1-2-71,3 0 0,-3-1 0,1 0 1,2-3 127,1-2 0,2 1-1814,-1-2-2121,1-3 3650,0 5 0,-1-12 0,1-1 0</inkml:trace>
  <inkml:trace contextRef="#ctx0" brushRef="#br0" timeOffset="32">7007 6908 8908,'-5'-7'593,"5"0"1,1 5-1,9-3 1,6 3-1,4 0 1,2 2-86,1 0 0,3-4 1,3 0-497,4 1 1,3 1 0,0-1 0,-2-3-289,0-1 0,-3 5 0,2-4 0,-4 2-277,-3 0 0,-5 0 0,-2 4-213,-1 0 1,-1 0 127,-5 0 1,-5 1 33,-3 3 1,-2-1 146,-2 5 1,-2-5 456,-2 1 0,-3 3 0,-5 0 0</inkml:trace>
  <inkml:trace contextRef="#ctx0" brushRef="#br0" timeOffset="33">7206 7243 8217,'12'0'602,"1"0"0,4-4 0,4 0 0,3 1-269,0 2 0,7-1 0,0-1-188,1-1 0,8-4 1,-3 4-1,3 0 1,2 0-1,-2-1 1,-3 3-1,-4 0 1,-4 2-384,-6 0 0,1 0 1,-8 0-691,-1 0 1,-2 2-163,-5 2 1,-3-1 1089,-5 5 0,6 0 0,1 5 0</inkml:trace>
  <inkml:trace contextRef="#ctx0" brushRef="#br0" timeOffset="34">8607 6970 7943,'2'-7'930,"2"3"1,-3 1 0,5 1-1,-1-3-412,3 3 0,3 0 1,2 2-1,-1 0-370,1 0 0,-1 0 0,0-1 1,1-2-246,-1-1 1,5 0 0,1 3 0,0-2-167,0-1 0,2-5 0,-2 5 0,0 0 10,0-1 0,3 3 0,-5-3 0,-1 1-53,-1-1 1,-6 1 0,1 4-62,0 0-207,-3 0-516,-1 0 1090,1 0 0,1 0 0,5 0 0</inkml:trace>
  <inkml:trace contextRef="#ctx0" brushRef="#br0" timeOffset="35">9364 6796 8592,'12'-1'0,"1"-2"0,-1-2 406,0-2 0,1 3 1,-1-4-1,-1-2 1,-1-1-69,-2-2 0,-5 1 0,2 0-104,1-1 0,-5 5 0,3 0-81,-2-2 1,2-1 60,0-1 1,2 3 266,-2 1-461,-3 5 0,5-1 0,-5 7-38,3 1 1,-3 6 0,4-2 0,-4 4 75,-1 5 1,0 2 0,0 6 0,0 0-90,0 0 0,0-1 0,0 1 1,0 0 31,0 0 0,0 0 1,0-2-1,0-1-163,0-1 1,0-5 0,0 4 0,0-2-161,0-3 1,0-1 0,0-2 394,0 0 274,6 1-183,-5-6-263,4-2 0,-5-6 1,0-3-627,0-5 1,0 2 0,0-1 724,0-1 0,0-2 0,0-2 0</inkml:trace>
  <inkml:trace contextRef="#ctx0" brushRef="#br0" timeOffset="36">10629 6424 10021,'-6'-6'0,"-2"1"222,-3 4 1,-1 7-1,-2 2 1,-1 3 0,-3 3-1,-2 2 1,-2 5 0,-1 2-183,-2 2 0,5 1 0,0 3-131,2 4 0,3-2 0,5-1 0,4-1-35,0 0 0,3 0 0,7-5 0,6 0 0,5-2 46,6-1 0,2-5 1,4 3-1,0-1-97,2-2 1,0-3 0,-4 0 0,0-1 181,-1 1 1,-4-2 0,-4-2-1,-2-2 212,-2-1 1,1 2 919,-1-4-261,-5 0-490,-1-4 1,-6-1-1465,0-3-1824,0 2 2902,0-9 0,5 4 0,2-5 0</inkml:trace>
  <inkml:trace contextRef="#ctx0" brushRef="#br0" timeOffset="37">11075 6548 8027,'0'-12'1353,"0"0"0,0 7 1,0 8-1,0 10-1134,0 5 0,0 2 0,0 6 0,0 2 0,0 2-134,0 2 1,0-4 0,0 0 0,0-3-137,0-4 1,0 1-56,0-5 1,-1-1 0,-2-4 0,-1 1-1,1-1 6,2 1 0,1-5 0,0 0-850,0 2 576,-6 1 1,5-3 14,-3 0-285,2-5 1,2-3-26,0-8 1,2 2 0,1 1 668,1-1 0,0 0 0,-4-7 0</inkml:trace>
  <inkml:trace contextRef="#ctx0" brushRef="#br0" timeOffset="38">11261 6672 7879,'2'-8'119,"0"0"0,4 0 462,1 1 1,1-3 0,5 5 0,-1-1 0,2 1-88,2 2 0,-1 1 0,6 1-381,1-3 1,-3 3-1,1-4 1,-1 4-147,0 1 1,-4 0 0,1 1 0,-5 2-1,-4 3 1,-2 1 0,-2 2 100,-2 2 0,-2 3 1,-5 1-1,-5 2-54,-4-2 0,-3 3 0,2 0 0,-5 0-51,-2 0 1,-1-1 0,2-1 0,3 0-98,1-1 0,5-5 0,7-2 0,0 2-51,3 1 0,3-3 0,6 0 0,6 1 95,8-2 1,3 2-1,3-5 1,2-1-43,1-1 0,0-2 1,-5 0-1,0 0-60,-4 0 1,3 0 0,-7-2 0,-1-1 110,-1-1 0,-6-4 0,-1 2-762,-1 0 0,-2-3-510,-4-3 1353,0-1 0,0 1 0,0 0 0</inkml:trace>
  <inkml:trace contextRef="#ctx0" brushRef="#br0" timeOffset="39">11844 6648 8668,'2'-13'552,"2"1"1,3 1 0,5 1 118,0 2 1,1 5 0,1-2-313,2-1 1,-2 5-1,2-3 1,0 2-57,0 2 0,-2 0 0,1 2-288,-5 2 0,-5 3 0,-5 5 1,0 0-163,0 1 1,-5-1-1,-4 1 1,-2-1 65,-1 0 1,-4 1 0,-2-1 0,0 1-6,0-1 1,1 0 0,5 1-155,-1-1 1,7 1 0,3-1 2,6 0 0,3 0 1,8-3-1,1-1 1,3 1-56,2-2 0,-5 2 0,1-3 195,-2 1 0,-7-3 214,-3 4 0,-5 0 0,-6 3-125,-6-2 1,-3-3 0,-1-3-1,-3 3-35,-4 1 0,4-5 0,-1 3 1,0-4-1565,2-1 1,1 4 1606,6 0 0,-1 0 0,1-4 0</inkml:trace>
  <inkml:trace contextRef="#ctx0" brushRef="#br0" timeOffset="40">12241 6424 11192,'6'-6'0,"2"0"0,3 2 0,1 0 0,1 1 0,1 2 0,1 1 0,3 1 0,1 3 0,2 6 1301,-2 5 1,3 4-1,-4 7 1,0 3-821,0 4 0,-2 5-126,-3 3-136,-7-2-56,0 9 1,-2-14-1410,0 3 693,0-8-218,-4 2 445,-5-7 60,3 1-10,-9 0 80,5 0 1,-11-2-134,0-2 39,-5 2 39,9-3 81,-11-1-27,5-1 42,-6-6 33,6 1 29,-5-1-198,11 1 16,-5-7 160,5 5-18,1-4 20,0 0-66,-1-1 56,6-6 123,-4 5 0,10-3 0,-5 3 0</inkml:trace>
  <inkml:trace contextRef="#ctx0" brushRef="#br0" timeOffset="41">12849 6858 9300,'12'-5'370,"-4"4"0,1-4 0,2 4 0,4 1 0,6 0 0,2 0 0,3 0-287,3 0 1,-1 0-1,3 0 1,1 0-148,0 0 1,-5-1 0,2-2 0,-3-1-166,-1 1 1,-1 2 0,-4-1 0,-3 0-528,-3-3 1,-6 1-60,0 4 0,-6 0 815,-2 0 0,-6 0 0,-6 0 0</inkml:trace>
  <inkml:trace contextRef="#ctx0" brushRef="#br0" timeOffset="42">13196 6722 8061,'0'-7'3034,"0"3"-2831,0 8 1,-4 7-1,0 7 1,1 0-113,2 0 1,1 4 0,-2-1-1,0 1-42,-3-2 0,1 4 0,4-5 0,-1 0-189,-3-2 1,2 1 0,-2-2 0,3 0-374,1-3 0,1 0 0,2-1-247,1 1 0,0-5-476,-4 0 1236,6-5 0,1-3 0,5-7 0</inkml:trace>
  <inkml:trace contextRef="#ctx0" brushRef="#br0" timeOffset="43">14039 6536 7960,'0'-12'2058,"0"-1"1,3 8-1711,-3 5 0,2 5 0,-9 9 1,0 3-159,0 3 0,-1 4 0,-5 0 0,1 3-124,-1 2 1,1-3 0,0 3 0,-1-3-34,1-1 1,-1-1-1,2 0 1,2-3-91,0-5 0,7-2 0,-4-2 0,2 1-258,0-1 1,1-1 0,7-1 21,5-2 1,6-5 0,3 1-1,1-3-24,3-1 1,6 0-1,1 0 1,-1-1 17,3-3 0,-5 1 0,3-4 1,-3 2-269,-1 2 384,0-4-61,-6 6 349,4-5-147,-9 6 1,4-1-1,-5-2-149,-1-1 0,-4 0 0,0 4-6,2 0 72,-4 0 42,-1 0-625,-5 0 708,0 0 0,-5 0 0,-2 0 0</inkml:trace>
  <inkml:trace contextRef="#ctx0" brushRef="#br0" timeOffset="44">14213 6747 8781,'-5'-7'1373,"3"1"1,-7 8-1,3 2-1213,-1 4 0,4 7 0,-2 3 1,1 0-1,0 2 0,-1-3 1,1 3 18,0-1 1,-4 2 0,2 4 0,1-1-1,-2 0-829,0-4 456,4 4-918,-2-5 503,-1 0 310,5 5-307,-5-10 104,6 4 0,0-6 23,0 0 164,0-5-282,0-1 191,6-6-176,-5 0 123,5 0 201,-6 0 0,1 0-79,3 0 337,-2 0 0,9-6 0,-4-1 0</inkml:trace>
  <inkml:trace contextRef="#ctx0" brushRef="#br0" timeOffset="45">14994 6548 8865,'-5'-6'430,"-2"0"0,-5 6 0,-1 1 1,1 4-1,-1 3 0,0 4 1,-3 5-20,0 3 1,-2 4 0,3 2-1,-3 3-275,-1 4 1,4-1 0,-2-1 0,5 1-281,3 0 1,4-5-1,5 2 1,1-2-43,3-3 0,5 1 0,7 0 1,3-2 110,1-2 1,-1-3 0,-4-6 0,2 1-247,-2-1 1,-1-5 0,-2-3 241,0-2 1,1-2 460,-1 0 0,-4-2-565,1-2 1,-6-3-664,1-5 1,-3 3 0,-2 1 845,-3-1 0,2-2 0,-3-2 0</inkml:trace>
  <inkml:trace contextRef="#ctx0" brushRef="#br0" timeOffset="46">15329 6697 11090,'4'-8'0,"2"1"0,-1 0 290,1 0 0,4 5 1,-3-4-1,1 2 0,0 0 1,3 1-1,3 2-272,2 1 1,5-2-1,-3 0 1,0-3 0,0 3 14,-3 0 1,3 2-1,-3 2 1,-3 0-176,-2 3 1,-3 0 0,1-1 144,-4 4 1,-2 3-1,-2 2 1,-2-1-10,-2 1 1,-7-4 0,-7 2-1,0 2-59,0-4 1,-2 4 0,2-5-1,0 2-5,0-2 0,2 2 0,4-5 0,3 1-186,1-1 0,5 1 0,-3-4 57,1 3 1,5 3 0,0-4 0,7 0-32,4 2 1,1-4 0,1 5 0,-1-1 86,0-3 1,5 2-1,-1-1 1,0 0 114,-3 2 0,0-3 314,-1 5 0,-1-4-100,-3 4 1,-3-1-1,-8 3 1,-4-3-56,-4-2 0,1 5 0,-8-3 0,2 1-86,-1 0 0,-3-4 1,3 3-1,1 0-123,-2 0 1,4-3 0,-3 3 0,4-1-122,0-4 0,-3 4 0,-1-2-1221,2-1 1420,7-2 0,-3-6 0,4-2 0</inkml:trace>
  <inkml:trace contextRef="#ctx0" brushRef="#br0" timeOffset="47">15925 6722 8859,'-6'-7'804,"3"2"1,-5 6 0,0 3-163,1 4 1,-3 5 0,5 2 0,-1 2-535,1-2 1,-4 4-1,5 2-241,2 2 158,-5-4-57,5 5 258,-3-10-815,5 9 493,0-9 0,0 8 0,0-4-50,0 1 0,0-4 95,0 2-642,0-9 0,0 3 1,0-3-692,0 3 820,0-4-134,0-1 0,0-8 698,0-2 0,0 3 0,0-5 0</inkml:trace>
  <inkml:trace contextRef="#ctx0" brushRef="#br0" timeOffset="48">16197 6511 8374,'0'-12'601,"6"5"1,2 3-1,3 2 1,3 2-1,1 2 1430,2 2-1726,5 3-75,-8 11 1,9 1-1,-9 6-178,9 5 0,-8 2 174,6 5 62,-6 0-978,-2 0 745,-2 1-91,-10-1 0,5-4-77,-6 0 1,-2-5 81,-2 1 0,-3 1 57,-5-1 95,-1 0-117,-5-4 0,5-5 6,-4 1 1,3-6 447,2 2-183,-6-4-6,4 0 676,-4-1-713,6 1 0,-1-5-130,1 0 0,4-4-17,0 4 101,-1-5-455,2 3 201,-4-6-10,10 0 238,-5 5-75,1-3 35,4 3-69,-5-5 60,6 0-909,0 0-354,-5 0-248,3 0 0,-5 0-1077,3 0 1406,3 0 1071,-10 0 0,4 0 0,-6 0 0</inkml:trace>
  <inkml:trace contextRef="#ctx0" brushRef="#br0" timeOffset="49">7206 8210 10368,'7'0'780,"0"-1"1,-3-2-717,4-1 0,4-1 0,4 2-144,0-1 1,2 0-1,-3 2 1,3-1-1,1-2-266,3-2 0,2 4 0,1-2 27,-1-1 0,1 5 0,-1-5 0,-2 2 61,-2 0 1,-4 0 0,0 4 0,-2 0 87,-2 0 1,-3 0-1,-1 0-80,1 0 1,-2 0-200,2 0 1,-5 0 448,4 0 0,0 0 0,5 0 0</inkml:trace>
  <inkml:trace contextRef="#ctx0" brushRef="#br0" timeOffset="50">7330 8434 10408,'8'-5'0,"0"1"0,2 2 0,2 0 0,4 2 0,1-1 148,3-3 1,0 2-1,5-2 1,0 3 0,0 1-1,1 0 1,2-2 0,-1 0-1,-2-2-132,-3 1 1,-7 1-1,2 2-8,-4 0 0,0 0-263,-1 0 1,1 0-66,-1 0 1,-4 0-292,1 0 1,-5 0-206,4 0 1,-1 2 815,1 2 0,3-3 0,-4 5 0</inkml:trace>
  <inkml:trace contextRef="#ctx0" brushRef="#br0" timeOffset="51">8644 8161 8104,'-12'0'1045,"0"0"1,6 0-1,6-2 1,7 0-923,4-3 1,8-3-1,5 3 1,5-2 35,2-3 1,-2 3 0,4-1-1,0 0-471,-1 1 0,3-3 0,-6 5 1,-3-1 28,-4 1 0,0-1 0,-6 3 0,0-1-47,-3 2 0,-4 0 0,-3 1-2349,0-3 2679,-2 2 0,2-9 0,1 4 0</inkml:trace>
  <inkml:trace contextRef="#ctx0" brushRef="#br0" timeOffset="52">9451 7925 7300,'12'-12'22,"0"-1"0,1 5 0,-1 0 0,2-2 370,3-1 1,-2-1 0,4-1 0,-1 1-241,-3-1 0,-1 1 0,-2 0 567,1-1 1,-6 5 423,-3 0-920,-3 5 1,-1-1 0,0 8 0,0 4-63,0 3 1,-4 7 0,0 3-1,0 2-57,-2 2 0,5 4 0,-3 1 0,1 2-76,-1 2 0,2 1 0,-2-1 0,3-2-29,1-2 1,0-2 0,0-6 0,0-3-320,0-1 0,1 3 0,2-5-688,1 0 1,0-3-1274,-4 0 2281,6-6 0,-5 4 0,5-4 0</inkml:trace>
  <inkml:trace contextRef="#ctx0" brushRef="#br0" timeOffset="53">10344 7739 8861,'-14'6'317,"-3"2"0,-2 7 1,-6 3-1,2 1 1,1 3-1,1 2 1,-1 0-1,0 3 74,1 2 0,-1 2 0,6 7 0,0-1-403,3 0-14,6 0-427,1 0 292,6 1 184,6-7-55,1 0-74,11-7 61,1-4 0,6-2 21,0-6-313,-1 0 164,1-5 12,5 4 116,-3-9 71,-3 9-40,0-10 0,-10 6-1271,2-3 1068,-2-3-192,-7 5-411,-2-6-977,1 0 1797,-5 0 0,5-6 0,-6 0 0</inkml:trace>
  <inkml:trace contextRef="#ctx0" brushRef="#br0" timeOffset="54">10616 7900 8817,'2'-7'682,"2"3"1,-3 4 0,3 4-1,-1 5 1,0 3 0,1 5-1,-1 3 1,-2 4-310,-1 1 0,-4-1 0,0 1 0,0 1-536,-2 3 0,5-4 1,-3 1-1,2-4-357,2 0 0,0-4 1,0-1-1,0-3-168,0-2 0,0-4 0,0 0-2720,0 2 3408,0-4 0,0 5 0,0-4 0</inkml:trace>
  <inkml:trace contextRef="#ctx0" brushRef="#br0" timeOffset="55">10827 7987 7842,'6'-7'103,"1"-2"0,5 3 358,0-1 0,5 3 0,0-3 0,-2 2 0,-2 2 0,0 1 0,-1 2 62,1 0 0,-1 0-401,0 0 0,-5 6 0,-2 2-117,-4 3 0,-2 6 0,-4-1 0,-3 1-151,-3 1 0,-1 0 0,-2 4 1,-1-2 106,-2 3 1,1-4 0,5 0-1,1-1 45,2-3 1,5-1-1,-3-2 1,2 1 43,0-1 1,1-4 0,8 1 0,3-1-18,3-1 0,1 0 0,2-5 1,1 3-410,2-3 0,1 0 1,-2-2-1,3 0-290,1 0 0,2-4 0,-4-2 0,0-1 666,0-2 0,4-2 0,-3-2 0</inkml:trace>
  <inkml:trace contextRef="#ctx0" brushRef="#br0" timeOffset="56">11224 7987 7897,'0'-7'1666,"0"-4"-1436,6 10 0,1-9-14,5 6 0,-2 0 1533,2 4-1235,-2 0 1,8 0 0,-6 0 692,0 0-1046,1 0 1,-1 0 0,-5 5 1,-3 4 38,-2 2-216,-2 1 231,0 1 54,0 4-586,-6-3 236,-1 4 0,-5-4 1,-1 1-1,1 2-188,0-2 0,1-1 0,1-2 0,3 0-12,1 1 1,2 3-1,4 1 1,2-2 82,2-1 0,4 0 1,7 1-1,2 1-377,-2-1 1,3-1-1,-2-1 186,0-1 0,-4 0 1,-4 1 442,-4-1 0,-8 1 0,-5-1 0,-5 0-127,-3 1 1,-5-5-1,2 0 1,-2 1-40,1-3 0,2 1 0,3-4 0,0 1-775,1-1 0,5-2 886,2-1 0,0 0 0,-5 0 0</inkml:trace>
  <inkml:trace contextRef="#ctx0" brushRef="#br0" timeOffset="57">11621 7900 8401,'12'-7'478,"1"-2"0,-1 5 0,1 1 0,0 3 0,3 4 1,0 4-1,1 3 79,1 2 1,-5 5-1,4 4 1,-3 5-389,-2 6 1,-5 7 0,-3 3 0,-3 0-316,-1-1 1,-5 3 0,-3-7 0,-5-2-232,-3 0 0,-2-7 0,-4-3 0,1-4-1055,-1 0 1432,-1 1 0,-2-3 0,0-2 0</inkml:trace>
  <inkml:trace contextRef="#ctx0" brushRef="#br0" timeOffset="58">12316 8272 9648,'13'0'576,"4"0"0,4 0 0,5 0 1,4-1-1,4-2 0,1-2-372,1-2 1,-2 4-1,1-2-1016,-2-1 1,-4 3 0,2-4 0,0 1-1,-5 0 812,-4 0 0,1-3 0,-3 2 0</inkml:trace>
  <inkml:trace contextRef="#ctx0" brushRef="#br0" timeOffset="59">12638 8074 10336,'-6'-7'538,"5"13"0,-4 10 0,0 9 0,0 7 1,-1 6-1,1 5 0,2 2-897,2-1 0,1 3 359,0-5 0,5 5 0,2-3 0</inkml:trace>
  <inkml:trace contextRef="#ctx0" brushRef="#br0" timeOffset="60">13568 7838 7897,'6'-7'302,"-5"-4"-150,5 4 1458,-1 1-697,-4-5-126,5 9-243,-6-3-345,0 5 1,-1 0-1,-4 1 1,-3 5 409,-3 6-447,-7 0-32,4 12 1,-9-6-1,2 4 1,-1-2 0,0 2-1,3 2 197,1 1 0,6-2 1,5-1 104,1-1-161,2-6-667,4 8 343,6-9-46,12 4 263,2-5-67,16-7 0,0 4-47,5-6 120,1 6-880,-5-9 830,5 5-3123,-3-6 2345,-2 0 0,-1-2 0,-4 0 0,-2-3-63,-5 3 1,-2-4 0,-6 1 720,-2-2 0,-3 0 0,-3-1 0,-4 2 0</inkml:trace>
  <inkml:trace contextRef="#ctx0" brushRef="#br0" timeOffset="61">13742 7975 8643,'-7'-6'2729,"0"5"-1944,3-3 1,3 8 0,-4 4 0,4 4-274,1 5 1,0 4 0,0 6 0,0 5-341,0 4 1,0-2-1,0 8 1,1-4-185,4-1 1,-4-1-1,4-3 1,0-5-1791,-1-6 0,5 0 1802,0-6 0,7 1 0,3-5 0</inkml:trace>
  <inkml:trace contextRef="#ctx0" brushRef="#br0" timeOffset="62">14635 7665 7953,'0'-9'0,"1"1"1340,3-2 1,-4 1 0,0 2-143,-7 7 1,-9 11-1,-5 12 1,-2 8-781,-2 6 1,-4 8 0,1 1 0,4 5-199,2 7 1,6 6 0,8-25-1,1 0 1,2-1 0,2 1-810,2-2 1,2-1 0,4 0 0,4 0 0,21 26 0,-9-34 0,2-1-895,4-2 1,1-2 1254,5-1 1,0-1 0,-1-2-1,0-1 1,2 0 0,-1 1 0</inkml:trace>
  <inkml:trace contextRef="#ctx0" brushRef="#br0" timeOffset="63">14945 7950 9040,'12'-8'476,"1"-1"0,-2 5 0,0-3 1,0 2-1,4 1 0,3 0 1,2-2-1,1 1-142,0-1 0,-1 1 0,4 2 1,-2-1-117,-1 1 0,-6 1 179,1 2-561,-2 0 0,-7 6 0,-4 2 0,-6 3 0,-5 2 109,-3-1 0,-9 2 1,-3 2-1,-5 5-123,1 3 1,-3 4 0,1 3 0,2-1-198,5 0 0,4-1 1,7-4-1,3-1 234,4-4 1,3-2-1,1-5 1,1-2 122,3-3 0,7-3 0,7-5 0,1 0-8,3 0 0,2-1 1,1-3-1,-2-3-168,-2 0 0,1-4 0,-4 3 0,0-3-865,0-2 0,-1 1 1059,0 0 0,-3-6 0,4-2 0</inkml:trace>
  <inkml:trace contextRef="#ctx0" brushRef="#br0" timeOffset="64">15478 7925 10370,'2'-8'769,"2"0"1,3 5 0,5-1 0,0 1-660,1-1 0,3 2 0,2-2 0,1 2 103,4-3 1,4 4 0,1-3 0,-4 2-19,-1 2 1,-8 0 0,1 0-331,-2 0 1,-3 2 0,-3 2 193,-4 4 0,-2 3 0,-4 3 0,-2 1-98,-4 2 155,-3 5-4,-1-3-284,-1 6 0,-3 1-21,-1 3 274,1-3-1014,3 5 567,1-7 126,-1 1-6,6-6-178,2 5 136,-1-10 39,5 4-726,-4-6 356,5 0 169,0 1 27,0-6 1,0 4-1051,0-3 1473,0-3 0,0 6 0,0-4 0</inkml:trace>
  <inkml:trace contextRef="#ctx0" brushRef="#br0" timeOffset="65">15515 8161 8793,'0'-7'1690,"2"1"1,2 6-1,4 0-1436,3 0 1,6 0 0,1 0 0,0 0-223,-1 0 0,5 0 1,-2 0-1,0 0-460,1 0 1,0-4-1,2-1 1,-1-2-500,-1-3 0,-6-1 0,3-1 1,-1-1 926,-1 1 0,6-6 0,-3-1 0</inkml:trace>
  <inkml:trace contextRef="#ctx0" brushRef="#br0" timeOffset="66">15999 7925 8619,'1'-7'1080,"4"3"0,-1-1 0,7 0 1,2 3-900,1 0 0,6 2 0,0-1 1,4-2-133,0-1 0,1 0 1,0 4-1,-2 0-53,-2 0 1,1 0-1,-5 0-69,-2 0 0,-5 1 213,-2 3-27,-5 3 271,2 0-150,-5 4-2,0-4-168,0 6 0,-4-1 0,-2 0 108,0 1 0,-3 3 168,-3 1-196,-1 5 21,7-3 0,-5 10-518,2 0 192,-2 0-94,-1 1-481,5-4 503,-4 5 0,8-8-5,-5-2 80,5-3 46,-2-6 1,5 1-1903,0-1 901,0-5 471,0-2 0,-2 0 168,-2-1 474,-3 0 0,-5-4 0,-1 0 0</inkml:trace>
  <inkml:trace contextRef="#ctx0" brushRef="#br0" timeOffset="67">16036 8186 8640,'-7'-6'725,"2"-1"1,10 0 0,4 3 0,3 3-1,3 1 1,3 0 0,0 0 0,1 0 546,1 0-1069,0 0 1,0-6-211,3 5 1,-9-6 171,2 3-1185,4 2 487,-7-3 340,5-1-5,-5 5-134,-1-10 1,5 8 0,-1-4 0,-1 0 331,-1 1 0,4-3 0,1-3 0</inkml:trace>
  <inkml:trace contextRef="#ctx0" brushRef="#br0" timeOffset="68">16632 8210 9497,'12'0'0,"2"0"0,4 0 0,6-1 0,8-3 0,4-3 485,1 0 1,5-3 0,0 5 0,1-1 0,0-1 0,-3 2 0,-2-1 0,-2 4-1340,-3 0 1,-3 2 0,-5 0 0,-1-1 853,-4-3 0,4 2 0,-5-3 0</inkml:trace>
  <inkml:trace contextRef="#ctx0" brushRef="#br0" timeOffset="69">17773 7925 9120,'1'-11'0,"3"1"0,6 2 0,3 0 0,5 0 343,2-1 1,-1 5-1,3-3 1,-1 2-1,2 2 1,2 2-1,1 1 1,-4 0-96,-3 0 1,-2 4-1,-5 1 1,-1 2-521,-2 3 1,-4 1-1,-6 1 1,-3 2 232,-5 3 1,-7-2 0,-3 4 0,-2 0 121,0 1 1,-4 0 0,-3 5 0,1 0-46,5 0 0,0-2 0,7-1 1,3-3-161,2-1 0,7-1 0,1-5 1,6 1-132,8-1 1,6-5-1,8-3 1,2-2-105,1-2 0,5 0 0,-2-2 0,1-2-55,0-4 0,-4-3 0,3-2 412,-2 1 0,-1-6 0,-4-1 0</inkml:trace>
  <inkml:trace contextRef="#ctx0" brushRef="#br0" timeOffset="70">18740 7727 8120,'-8'-4'0,"-1"-1"780,0 3 1,-2 0-1,-3 4 1,-1 2-371,-2 4 1,-5 9 0,3 3 0,-2 5 0,3 3 0,3 1 0,6-1 0,0 3-346,2 2 0,6 4 0,1 3 0,6 1-733,0-1 0,10-2 0,-3-7 0,5-5-1455,4-4 2123,2-6 0,6-4 0,2-6 0</inkml:trace>
  <inkml:trace contextRef="#ctx0" brushRef="#br0" timeOffset="71">19050 7863 8010,'0'-8'779,"0"0"1,1 6 0,2 2 0,1 7 0,-1 5 0,-2 5 0,-1 2-454,0 1 1,0 4 0,0 0 0,0 3-273,0 1 1,0 4-1,0-1 1,0 1-622,0-3 0,0-4 0,-1-5 0,-2-3-2725,-1-3 3292,0-2 0,10-5 0,0-1 0</inkml:trace>
  <inkml:trace contextRef="#ctx0" brushRef="#br0" timeOffset="72">19236 7925 7984,'8'-11'440,"1"3"1,-1-3 0,6 4 0,1-1 356,1-1 1,5 7 0,-3-3 0,1 4-307,3 1 1,0 0 0,-1 0-1,-5 1-371,-2 4 1,-3 1 0,-2 7 0,-5 1 28,-3 2 0,-4 2 1,-4 4-1,-6 0-219,-5 4 0,-7-1 1,-4 6-1,1-3-126,2 1 0,7-4 1,2-6-1,5-1-35,4-2 1,2-3 0,8 0-1,2-2-68,4-3 1,9-2-1,3-6 1,4 0-75,0 0 0,5 0 0,2-2 0,-1-2-147,0-4 1,3-7-1,-4-2 1,0 1-482,2-2 0,-5-2 1001,3-4 0,-3-1 0,-1 0 0</inkml:trace>
  <inkml:trace contextRef="#ctx0" brushRef="#br0" timeOffset="73">19856 7888 8023,'2'-11'0,"0"1"943,2 2 0,5 4 0,-4-3 0,2 1-105,3 4 0,1-4 1,1 2-1,1 1-544,-1 2 1,0 1-1,1 0 1,-1 0-214,1 0 1,-2 1-1,-3 3-12,-4 5 0,-3 2 0,-2 1 0,-3 2 2,-4 2 0,-9-2 0,-2 3 1,-2-3-266,0-2 1,6 0-1,-1 1 1,2-1-294,2 1 1,5-1 0,3 0 6,2 1 1,12-1 0,4 1-1,2-1-78,2 0 1,4 1 0,-3-1 0,1 1 356,-4-1 0,-3 0 1,-4 1-1,-2-1 191,-1 1 0,-4-2 0,-4-2 0,-4-1 34,-1 2 1,-7-3 0,-5 0 0,-1 0-149,-1 0 0,0-3 0,-2 3 0,1-2-241,1-2 0,6-2 0,-2-1 365,4 0 0,0 0 0,1 0 0</inkml:trace>
  <inkml:trace contextRef="#ctx0" brushRef="#br0" timeOffset="74">20216 7801 9579,'8'-4'0,"0"-2"0,2 1 339,1-1 0,3-2 1,1 4-1,2 1 308,-2 2 0,0 1 0,0 0 0,2 1 0,-2 5 0,-2 5 0,-2 5 1,-1 4-225,-2 2 0,-5 1 0,1 3 0,-4 3-569,-4 4 0,-7 3 0,-7 1 0,0-1-766,0-3 1,-2 2 0,3-6 0,2-2-425,1-1 1,2-2 0,-1-2 1335,1-2 0,0-4 0,-1 2 0</inkml:trace>
  <inkml:trace contextRef="#ctx0" brushRef="#br0" timeOffset="75">20687 7392 8113,'8'-4'493,"1"0"1,-1-1 0,4 5 0,1 2 0,0 3 0,1 8 558,-1 6 1,6 10-1,-5 5 1,4 8-571,4 7 1,0 6 0,-2 7 0,-4 0-654,-7 0 1,-3 0-1,-9 2 1,-4-1-746,-5-1 1,-8 6 0,2-10-1,1-3-38,-1-3 0,0-8 1,3-2-1,-3-5 954,-2-4 0,-6 3 0,-5-5 0</inkml:trace>
  <inkml:trace contextRef="#ctx0" brushRef="#br0" timeOffset="76">7342 9227 9952,'6'-7'495,"-4"2"1,7 5 0,0 0 0,2 0 0,2-1 0,1-2 0,2-1-500,5 1 0,4 2 0,4-1 0,2-1 0,2-1 0,0 0 0,2 0 0,-1 0-1094,-1 1 1,-4-2-1,-7 0 1,-2 1 300,-2-1 1,-2 3 0,-4-2 796,1 3 0,-1 1 0,1 0 0,-1 0 0</inkml:trace>
  <inkml:trace contextRef="#ctx0" brushRef="#br0" timeOffset="77">7429 9475 8124,'8'0'1255,"1"0"-791,0 0 1,-1 0-1,3 0 1,5 0-1,2 0 1,4-1 0,2-2-1,5-1 244,4 1 1,3 1 0,1-1 0,1-1-581,-1 1 0,-1 2 1,-3 1-1,-4 0-742,-3 0 1,-7 0-1,-2 0 1,-3 0-522,-2 0 1,-4 0 0,0 0-832,2 0 1966,-4 0 0,-1 0 0,-5 0 0</inkml:trace>
  <inkml:trace contextRef="#ctx0" brushRef="#br0" timeOffset="78">8706 9054 8615,'9'-11'5009,"-1"2"-4139,-5 4-756,2 5 1,-5 1 0,-1 3 0,-3 5-33,-5 2 0,-2 2 0,-1 3 0,0 2-204,-1 1 0,1 2 0,1 3 1,1 1-43,2 0 0,5-2 1,-1-1-1,3-2 16,1-2 1,1 2-1,3-3 1,6-2 45,5-1 0,4-3 0,6-2 0,0-2-178,0-1 1,-1-1-1,1-2 1,0 1 41,0-1 0,0-2 1,-2-1-1,-1 0 71,-1 0 0,-2 0 0,2 0 0,-5-1-33,-2-3 1,3 1 0,-1-4 76,-1 2 1,-5 1-1,-3 2-474,-2-2 0,0 1 597,-5-5 0,0 0 0,0-5 0</inkml:trace>
  <inkml:trace contextRef="#ctx0" brushRef="#br0" timeOffset="79">8917 9215 8065,'0'-12'4538,"-1"6"-4072,-3 6 1,2 6 0,-3 7 0,1 4-332,0 4 0,-5 2 1,4 3-1,-1 2-135,1 1 1,-3 0-1,3-5 1,3 0-107,0-4 1,2 3 0,0-7-671,0-1 1,0-1 0,0-2-332,0 1 0,4-5 1,2-1 1106,1-2 0,7 0 0,5-5 0</inkml:trace>
  <inkml:trace contextRef="#ctx0" brushRef="#br0" timeOffset="80">9575 9017 8404,'0'-13'322,"-6"6"1,-2 2 0,-3 1 0,-2-1 0,1 3-1,0 0 1,-2 4 595,-3 2 1,-1 4 0,-2 9 0,2 3-653,0 4 0,4 6 1,-2 4-1,2 5-442,1 2 1,2 9-1,3-5 1,5-2-46,6-3 0,4-4 0,7-4 0,2-6 87,5-4 1,2-7 0,2 0 0,-1-4-134,-4-2 0,-2-7 1,-5 4-1,-1-2-1029,0 0 1,1 0 1295,-1-4 0,1 0 0,-1 0 0</inkml:trace>
  <inkml:trace contextRef="#ctx0" brushRef="#br0" timeOffset="81">9860 9203 8918,'0'-13'647,"1"2"0,2 1 0,3 4 0,0 0 0,4 2 0,1 0-309,1 0 0,1 0 0,-1 4 1,1 0-269,-1 0 0,-4 0 0,1 1-4,0 3 0,-3 3 0,-2 5 1,-3 1-323,-1-1 0,-1 5 1,-3 1-1,-6 1 76,-5 3 0,0-3 0,-6 2 0,0 0 45,2-2 0,-3 3 0,6-6 0,0 0 6,3-3 1,4-2 0,2-1 141,2-2 0,2 1-79,7 3 0,7-5 1,6-2-1,-1 0-188,2-1 0,-2 0 0,4-4 0,1 0-370,-2 0 1,5-4 0,-5-2 0,2-1-1513,-1-2 2136,1-2 0,9-2 0,2 1 0</inkml:trace>
  <inkml:trace contextRef="#ctx0" brushRef="#br0" timeOffset="82">10294 9153 8142,'-8'0'2092,"-1"0"0,8 0-1758,1 0 0,7-4 0,8 0-238,2 1 0,1 0 0,-3 0 0,3-1-122,1 2 0,-4-1 0,3 0 1,-1-3-47,-1 0 1,1 3-1,-5-3 1,0 2 181,1 0 0,-1 0 103,1 4 1,-1-4 125,0 0 1,-3 0-177,-1 4 0,-5 1-56,1 3 1,-3 3 0,-1 5 0,-1 1-66,-3-1 1,1 2 0,-5 2 0,-2 5-63,-1 3 0,-6 0 0,1 1 0,-1 0-172,-1 0 0,5-2 0,-4-1 1,3-2-63,2-3 0,4 4 0,1-4 1,0-2-182,0-1 1,4-6-1,-1 0-175,3 2 0,-1-1 1,0 1-621,-3-2 0,1-4 1230,4 5 0,-5-1 0,-2 4 0</inkml:trace>
  <inkml:trace contextRef="#ctx0" brushRef="#br0" timeOffset="83">10232 9401 8409,'0'-8'692,"0"-1"0,5 7 1,4-2-1,2 1-254,1-1 0,1 2 1,-1-2-1,0 3-300,1 1 0,3 0 1,1-2-1,-1 0-416,2-2 0,-4-1 1,4 4-1,-1-2 106,-1-1 1,2 0-1,-3 3 1,2-2 171,-2-1 0,4-11 0,0 1 0</inkml:trace>
  <inkml:trace contextRef="#ctx0" brushRef="#br0" timeOffset="84">10691 9128 9570,'5'-7'635,"2"2"1,6 3 0,-1 0-294,0-3 1,5 1 0,1 3 0,1-2-106,3-1 1,-2 0 0,-1 3-1,0-2-148,0-1 1,-3 0 0,0 4 0,-2 0 417,-2 0 1,1 0 362,-1 0-281,-5 0 0,-2 1 0,-6 3-235,-3 4 1,-2 5 0,-3 2-1,1 3-255,-2 1 0,-1 2 0,-3 4 0,-1-1-261,-2 1 0,-3 0 0,3 1 0,1 0-321,-2-1 1,3 3-1,-5-9 1,2 0-64,3-2 1,1-3 0,2-2 0,1 0-115,3 1 1,-2-5 0,6 0 0,0 1-740,-2-3 0,5 1-1448,-3-2 2847,2-4 0,2 4 0,0-5 0</inkml:trace>
  <inkml:trace contextRef="#ctx0" brushRef="#br0" timeOffset="85">10654 9426 7988,'0'-13'1211,"0"1"-436,0 0 0,1 5 1,2 1-1,2 2-406,2 0 0,1 0 1,5 2-1,-1 0-291,1-2 1,0-1 0,3 4 0,1-2 86,3-1 1,0 0 0,5 3 0,0-4-884,0-3 1,-4 1 0,-1-1 0,2 0 717,2 1 0,0-10 0,1 4 0</inkml:trace>
  <inkml:trace contextRef="#ctx0" brushRef="#br0" timeOffset="86">11237 8942 8823,'12'0'0,"0"0"1287,1 0 0,-1 0 1,2 0-880,2 0 0,2 4 0,3 2 0,-4 2 0,-5 4 0,-2 5 0,-3 2 0,-2 3 40,-2 2 0,-2 10 0,-2 3 0,-3 3-852,-5 3 0,-6-3 0,-3 4 1,0-3-303,0-5 0,-4 0 0,2-7 0,-4-1-172,0-2 1,-5-1-1,-2-2 1,0-1 877,-4-1 0,-6-1 0,-3 5 0</inkml:trace>
  <inkml:trace contextRef="#ctx0" brushRef="#br0" timeOffset="87">11906 9475 7927,'6'-6'307,"-5"-1"0,5 4 1,-2-3 1407,0-1 135,0 5-855,-4-9 0,0 8-264,0-5 0,1 5 0,4-1-478,3 2 0,3 2 1,1 0-1,2 0-191,3 0 1,3 0 0,8-1 0,1-2-439,-2-1 1,8-4-1,-1 2 1,1-1 141,0-2 1,-4 2 0,-2 0-1,-3 0-618,-1 0 1,-2 4-1,-2-1 1,-5 3-706,-2 1 0,-1 0 1557,-1 0 0,-5-6 0,-2 0 0</inkml:trace>
  <inkml:trace contextRef="#ctx0" brushRef="#br0" timeOffset="88">13258 9079 8763,'13'-6'0,"-1"-2"572,0-3 1,-5-2 0,-3 1 0,-2 0-364,-2-1 1,-6 6-1,-2 3 1,-4 3-109,-5 1 1,2 0-1,-6 0 1,-1 0-43,-1 0 1,-2 5 0,-1 5 0,0 5-117,1 6 1,-3 2-1,7 2 1,-1 0-37,2 0 0,2-1 0,7 0 0,3-2-120,3-2 0,5-4 0,5-1 120,3-6 0,4 1 1,3-6-1,3-1 99,2-2 0,0-6 0,5-3 0,-2-3-20,-2-2 1,3 1 0,-4-2 0,2-1 73,-1-2 1,1-3-1,-4 3 1,0 1 155,0-2 1,-2 4-1,-3-3 88,-1 4 0,-5 4 0,-1 2 112,-1 2 1,-4 2-1,4 7-56,-4 4 1,-7 9 0,0 4-1,-3 2-239,1 2 0,1 5 0,-3 3 1,4 3-348,0 1 0,-2 1 0,4-3 0,1-2-78,2-4 1,1-2 0,0-3 0,0 0 220,0-4 0,4-2 0,1-5 0,1-1-123,-1 1 0,3-1 0,-2 0 36,1 1 1,-3-2-1,3-2 633,-2 0 255,0-6-1488,-5 2-1733,0-5 2503,0 0 0,-6-5 0,-1-2 0</inkml:trace>
  <inkml:trace contextRef="#ctx0" brushRef="#br0" timeOffset="89">14101 9004 9825,'3'-7'463,"-3"3"0,-7 8 1,-12 6-1,-3 5 0,-4 6 1,0 3-1,-1 5 1,3 5-44,-1 1 0,1 7 0,4-1 0,3-1-452,3-1 1,8-2 0,1-1-1,5-3-102,5-4 1,1-5 0,8-2-1,4-1-4,7 1 1,0-4-1,4-1 1,-3-4 3,-1 0 0,-1-2 0,0-2 0,-2-2 158,-1-1 1,-6-2-1,1-3 1,-2 2 213,-2 1 0,1 0 184,-1-4-161,-5 0-306,-1 0-844,-6-5 1,-2 4-2040,-2-4 2928,3 4 0,-5-4 0,6-2 0</inkml:trace>
  <inkml:trace contextRef="#ctx0" brushRef="#br0" timeOffset="90">14759 9165 7829,'0'-8'1169,"0"0"1,0 8 0,0 3 0,0 9-1,0 7-486,0 7 1,0 1 0,0 6 0,0 0-611,0-2 0,-2 4 0,0-6 0,-2-2-131,1 0 0,-3-4 1,2-2-1,0-5-117,-2-2 1,5-2-1,-4 1-1005,-1-1 0,3-1-559,-5-3 685,5 4 364,-2-11 0,5-1 0,1-7 690,3 0 0,3-9 0,6 2 0</inkml:trace>
  <inkml:trace contextRef="#ctx0" brushRef="#br0" timeOffset="91">14895 9351 8035,'0'-12'1356,"0"0"1,2 3-546,2 1 1,3 1-1,6-3 1,3 4-481,0 0 1,6 1-1,-1 2 1,2-1-326,2 1 0,-4 2 1,-1 1-1,1 0 158,-2 0 1,3 1 0,-5 3-102,-2 4 1,-5 2 0,-3 0 0,-2-2-155,-2 2 1,-6 2-1,-4 3 1,-2 2 128,-5-2 0,-7 3 1,0 0-1,-2 0 25,-2-1 0,2 0 0,2-5-150,5 1 0,2-1 0,3 1-44,3-1 0,3-1 1,10-1-1,3-3-81,3-2 0,7-1 0,1-4 0,2 0-239,-1 0 1,1 0-1,4 0 1,-2 0-96,-2 0 1,-2 0-1,-4-1 1,2-2 154,-2-1 0,-1-2 1,-2 4-1,1-4 391,-1-1 0,0-1 0,1-4 0</inkml:trace>
  <inkml:trace contextRef="#ctx0" brushRef="#br0" timeOffset="92">15416 9339 7606,'0'-12'955,"1"3"1,2 1-591,1-2 0,6 3 1,-2-1-1,3 0 142,2 1 0,-1-3 0,2 5 0,1-1-230,2 1 0,3 1 0,-2 4 0,0 0 104,0 0 1,3 0 0,-5 0-1,-1 0 134,-1 0 1,-6 1-1,-1 3-241,-1 5 1,-3 6-1,-8 1 1,-3 1-133,-3 1 0,-7-3 0,-1 4 0,-2-1-116,1-3 0,4-1 0,0-2 0,2 1-424,2-1 0,1-4 0,2 1-251,5 0 0,4 2 0,4 0 1,5-1-139,2-2 0,5-1 1,1 3-1,-1-3 260,2-2 1,-4 4-1,3-4 435,-4 2 1,-6-3-1,-3 4 177,-2 2 0,-8-4 1,-3-1-1,-7-1 70,-4 0 1,-4 5-1,-2-4 1,-1 1-361,-2-1 0,4 3 0,4-4 0,1 1-1369,0 0 1574,2-3 0,6 9 0,0-5 0</inkml:trace>
  <inkml:trace contextRef="#ctx0" brushRef="#br0" timeOffset="93">15900 9029 10816,'5'-7'0,"4"3"0,2 3 0,1 1 0,0 0 0,1 0 936,-1 0 0,5 2 1,-1 5-1,-1 7 0,-1 5 1,-1 7-1,-1 6 1,-1 4 1077,-3 1-2009,-2 6 12,-6 1 1,0 8 0,-3-1 0,-4-2-1,-7-3 1,-5 0-235,-7-1 1,1-5-1,-5 3 1,1-3-1784,0-3 0,0-1 1,3-8-1,-2-1 2000,-1-3 0,-5 0 0,2-4 0</inkml:trace>
  <inkml:trace contextRef="#ctx0" brushRef="#br0" timeOffset="94">1364 11435 8041,'18'-12'0,"1"3"0,6 1 0,0 1 0,0-1 0,5-3 523,7 4 1,5-1 1261,7-1-1130,9 1-668,6 1 0,5-2 450,-3 4-944,-3-4 708,-27 8 0,1 0-161,0-1 1,1-1 0,2 1 0,1 0 0,2 0-1,1 0 1,-1 0 0,0 1 0,0 0 0,0 1 0,0-1-1,-1 2-42,2-2 1,-1 2-1,1-1 1,2 1-1,4 0 1,2 1-1,-1 0 1,1 0-1,2-1 1,0 1 13,0-2 0,0 1 1,2-1-1,1 0 1,6 0-1,1 0-366,0 0 0,0 0-670,-16 0 1,0 0 0,1 0 974,-1 0 1,0 0-1,1 0 1,3-1 0,1-1-1,0 1 1,1-1 0,1 0-1,0 0 1,2 0 0,1 1-1,-1-1 1,3 0-1,1-1 1,-1 1 0,1 0-1,0-1 1,0 1 6,1-1 1,-1-1 0,1 1 0,1 1 0,-1 0 0,2-1 0,1 1 0,0 0 0,0 0 0,1 0 0,0 0 0,-1 0-22,0 1 0,0 0 0,1 0 0,-12 0 0,0 0 0,1-1 0,-2 1 0,13-1 0,-1 1 0,0 0 0,2 0 0,0 0 0,0 0 79,3 0 1,-1 1 0,0 0 0,-2-1-1,-1 1 1,1 1 0,-14-1 0,1 0-1,-1 0 1,1 0 0,-1 0 0,1 0-1,-1 0 1,0 0-9,16 0 1,-1 0-1,1 0 1,-13 0-1,1 0 1,0 0-1,0 0 1,-2-1-1,-1 1 1,-1 0-1,1 1 1,1-1-1,1 0 1,-1 0-1,0 1-60,0 0 0,1 0 0,0 0 0,0 0 0,5 0 0,1-1 0,0 0 0,-2 0 0,-3 1 0,-1 0 0,0 1 0,0-1 0,3-1 0,-1 1 0,1-1 0,1 0 30,1 0 1,1 0 0,0 0 0,-1 0 0,-2 0 0,-1 0 0,0 0-1,2 0 1,3 0 0,2 0 0,0 0 0,-1 0 0,0 0 0,-1 0 0,0 0-1,0 0-14,-1 0 1,1 0-1,-1 0 1,1 0 0,2-1-1,0 0 1,0 0 0,-1 0-1,1 0 1,0 0 0,0 0-1,0 0 1,0 0 0,1 0-1,0 0 1,0 0 49,-1-1 1,1 1 0,0-1 0,0 1-1,1 0 1,0 1 0,-1-1 0,1 0-1,-1 0 1,1-1 0,-1 0 0,0 0 0,0 1-1,1-1 1,-1 1 0,1 0 83,0 0 0,1 0 1,-1 1-1,0-1 1,-4 1-1,0-1 1,0 1-1,1 0 0,3 0 1,0 0-1,0 0 1,-1 0-1,-1 0 1,0 0-1,-1 0 0,0 0-67,-1 0 0,0 0 0,-1 0 1,1 0-1,0 0 0,1 0 1,0 0-1,0 0 0,0 0 1,0 0-1,0 0 0,0 0 1,0 0-1,0 0 0,1 0 1,-2 0-76,1 0 1,-2 0-1,1 0 1,1 0-1,1 0 1,0 0-1,0 0 1,0 0-1,-1 0 1,0 0-1,-1 0 1,1 0-1,0 0 1,0 0-1,0 0 1,0 0-8,0 0 0,0 0 0,-1 0 0,1 0 0,2 0 0,0 0 0,0 0 0,0 0 0,-2 0 0,-1 0 0,1 0 0,-1 0 0,2 0 0,-1 0 0,0 0 0,0 0 36,-1 0 1,1 0 0,0 0 0,0 0 0,2 0 0,1 0 0,0 0 0,0 0-1,-2 0 1,0 0 0,-1 1 0,1-1 0,0 1 0,0-1 0,0 1 0,-1 0 20,0 0 0,0 0 1,0 0-1,1 0 0,0 0 1,1 0-1,0 0 0,0 0 1,-2 0-1,-1-1 1,1 0-1,0 1 0,-1-1 1,1 1-1,0-1 0,0 1-11,-2 0 1,1 0-1,0 0 1,-1 0-1,2 1 1,0 0-1,0 1 1,-1-1 0,-2-1-1,-2 0 1,0 1-1,1-1 1,-1 1-1,-1-1 1,1 1 0,-1 0-6,-1 0 0,0 1 1,0-1-1,-1 1 0,1-1 1,1 1-1,-2 0 1,1 0-1,-4 0 0,0 0 1,0 0-1,0 0 0,0 0 1,1 0-1,0 0 1,-1 1-36,14 0 1,1 0-1,-1 0 1,1 0-1,-1 0 1,1 0-1,-3 0 1,0 1-1,0-1 1,-1 0-1,0 0 1,0 0-59,0 0 1,1 0 0,-1 1 0,-3-1 0,0 0 0,-1 0 0,-2 0-1,0 0 1,-1 0 0,0 0 0,-1 1 0,0-1 123,-3 0 0,0 0 0,0 0 0,7 0 0,1 1 0,-1-1 1,-3-1-1,-1 1 0,0 0 0,1-1 0,-1 0 0,1 0-57,-1 0 1,-1 0-1,1-1 1,-3 0-1,0-2 1,-1 1-1,0 1 1,-1 0 0,0 0-1,0-1 1,-1 1-1,0-1 65,0 0 0,1 0 0,-1 1 1,20 3-1,-2 0 0,0-2 0,-1 1 1,-5 0-1,-3 0 168,-4 0 0,-2 0 1,-1-1-1,-2 1 1,-6 1-1,-1 0 0,-4-1 1,0 0-585,30 6 0,-14 1 1,-15 1-1,-5 0 387,-6 1 0,-7-2 0,-2-3 0,1-2 0</inkml:trace>
  <inkml:trace contextRef="#ctx0" brushRef="#br0" timeOffset="95">6238 12836 7996,'0'-19'132,"0"3"0,-1 2 1,-2 1-1,-2 2 202,-2 3 0,-1-2 0,-5 6 1,-1 2-1,-1 0 0,-4 2 0,-2 0 1,-4 2-1,1 3-61,-4 7 0,1 2 1,2 8-1,0 3-313,0 3 0,0 6 1,2-1-1,4 3 12,6 1 0,2-1 0,7-3 0,1-5-50,2-6 1,6-2 0,5-6 0,5-4-196,6-3 0,4-4 0,4-8 0,2-4 75,1-6 1,4-5 0,-4-6-1,1-3-66,0-4 1,-6-1 0,2-1 0,-4 3 151,-4 2 1,-3-3-1,-6 6 1,-1 2 175,-3 3 0,2 11 824,-6-2 1,0 11-1,-4 3-537,0 10 1,-4 11 0,0 10-1,1 2-332,2 5 1,1 10 0,0 1 0,0 2-292,0 3 0,0-4 1,0 3-1,0-3-84,0-1 1,-10 3 0,-4 1 0,-4-3 251,-4-4 1,-1 3-1,-3-8 1,-3-4 23,-4-5 1,-3-9 0,-1-4-1,1-4-270,3-5 1,4-4 0,10-8 349,6-3 0,12-14 0,8-8 0</inkml:trace>
  <inkml:trace contextRef="#ctx0" brushRef="#br0" timeOffset="96">6772 12836 8029,'-13'-6'0,"1"1"0,-1 5 920,1 5 0,-6 6 0,-4 8 0,-4 3-125,-3 4 1,-4 7 0,3 2 0,-1 3-519,1 4 0,7-3 0,7-5 0,7-5-616,5-3 1,4-3 0,5-2-1,8-6 18,6-5 0,4-5 0,3-5 0,3 0-329,4 0 1,-1-5-1,0-2 1,-2-3 649,-2-2 0,3 2 0,1-8 0</inkml:trace>
  <inkml:trace contextRef="#ctx0" brushRef="#br0" timeOffset="97">7231 12836 8412,'-13'5'0,"1"0"925,-1 2 1,-3 1-1,-3 6 1,-4 3-182,-3 3 0,-5 4 0,2 0 0,1 3-357,2 2 0,2-3 1,4 3-1,3-5-343,4-3 1,6-3 0,2-6 0,4 1-216,1-1 0,6-5 0,3-3 1,6-2-390,6-2 1,4-7 0,2-6 0,4-6-303,0-4 0,-2-4 0,3-1 0,-3-6 658,-6-1 1,2-3 0,-5 0 709,-1-3-516,4 2 1,-9-5 0,3 4 0,-4-1-58,0 1 1,-5-6-1,-1-2 1,-2-4 463,-2-1 0,-1 5 0,-4 5 0,-1 6 87,-1 1 1,-5 11 0,0 5-53,-2 5 0,-5 9 1,-1 7-410,2 10 1,3 9 0,3 10 0,5 9-258,3 9 0,2 7 1,3 7-1,5 0-147,2 0 1,-3 3-1,0 4 1,-3-33-1,0 1-135,0-1 1,1-1 0,0 2 0,0-2 0,7 26 0,-1-8 515,1-4 0,5-15 0,1 2 0</inkml:trace>
  <inkml:trace contextRef="#ctx0" brushRef="#br0" timeOffset="98">8037 12353 8249,'0'-2'948,"0"5"0,-2 16 0,-2 9-76,-4 8 0,-4 15 1,-4 1-1,-2 5-575,-1 1 1,-1 2-1,8-26 1,0 1 0,1 1-1,1 1-405,2-1 1,0 0 0,1 0 0,1-1 0,0 27-1,6-6-1418,6-8 0,17-11 0,8-11 1526,12-8 0,19-7 0,-24-11 0,0 0 0</inkml:trace>
  <inkml:trace contextRef="#ctx0" brushRef="#br0" timeOffset="99">9103 12427 8554,'7'-12'535,"-3"5"1,-8 4 0,-3 7 0,-1 9 0,0 7-1,0 9 1,-1 7 189,1 4 0,4 10 1,-3-3-1,0-1-895,0 3 0,4-5 0,-1 1 0,3-1-413,1-4 0,0 2 1,0-11-1,1 0 583,3-7 0,3 1 0,6-6 0</inkml:trace>
  <inkml:trace contextRef="#ctx0" brushRef="#br0" timeOffset="100">9562 12551 10123,'-11'2'0,"2"2"0,2 5 440,1 6 1,-4 5-1,2 6 1,-3 2 259,-1 0 0,1 8 0,1 2 1,3 4-849,2 2 0,1-1 0,6-7 1,5-4-264,6-8 1,7-6-1,1-9 1,4-7 110,4-4 0,-3-7 1,3-7-1,-3-5 74,-1-2 0,-2-2 0,-2 0 0,-5 0 183,-2 0 1,-5 1 0,-3-1 0,0 1 125,-3 4 1,-3-4 0,-4 4 0,-6-2 145,-5 1 1,1-1 0,-4 5 0,1 4 4,1 3 0,-2 4 1,3 6-1,-2 2-190,2 2 0,3 0 0,2 7 1,3 3-1433,2 0 1388,1-6 0,15 8 0,2-2 0</inkml:trace>
  <inkml:trace contextRef="#ctx0" brushRef="#br0" timeOffset="101">10108 12588 8466,'-19'6'449,"-3"1"0,6 7 0,4 1-338,2 1 1,3 2-1,-1-3 1,4 3 122,3 2 1,2-5-1,5 1 1,5-2-623,4-2 0,12-5 0,1-3 1,4-2 20,1-2 0,2-2 0,4-2 0,-4-3-66,-4 1 1,-3-5 0,-8 2 0,-4-2 684,-7-1 0,-3-1 0,-6 1 0,0 0-15,0-1 0,-7-1 0,-4-1 0,-6-1 840,-2 1 0,-2 1 0,-3 1 0,0 0-596,3-4 0,-1 3 1,6-1-1,1 5-329,1 6 0,2-1-1780,-1 1 0,9 1 1628,8 7 0,3-3 0,11 5 0</inkml:trace>
  <inkml:trace contextRef="#ctx0" brushRef="#br0" timeOffset="102">10666 12576 8552,'-12'-7'1417,"3"3"1,1 8 0,-2 4-1214,-1 3 1,0 6-1,2-1 1,2 1-197,1 1 1,-2 1-1,4 6 1,1 0-449,2 0 1,2-5 0,3 0 0,5-4-274,2-5 1,7 0 0,1-7 0,1-1 242,1-2 0,0-2 1,4-3-1,-1-4 411,1-3 0,-1-6 0,-2 1 0,-3-1 428,-1-1 1,-2 3-1,-5-6 1,-1 1 227,-2 0 1,-5-7 0,1 2-1,-2-1-85,-2 0 0,-2-2 1,-2 2-1,-4 4-348,-3 2 0,-3 5 1,-2 7-1,-7 5-417,-4 6 1,1 4 0,-3 7-1,3 2-1715,1 5 1968,6 2 0,1 8 0,5 0 0</inkml:trace>
  <inkml:trace contextRef="#ctx0" brushRef="#br0" timeOffset="103">11410 12725 7904,'-8'5'1257,"0"4"1,-2 2-845,-1 1 0,-6 6 1,-1 3-1,-1 2-786,-3 2 0,-5 8 1,-2 1-1,0 1-903,-2 1 0,9-6 1276,-2-1 0,-4 3 0,-4-1 0</inkml:trace>
  <inkml:trace contextRef="#ctx0" brushRef="#br0" timeOffset="104">12390 12378 8171,'0'-13'341,"0"1"1,0-1 0,-1 1-1,-4 0 1,-3 1 0,-3 2 0,-1 5 506,-1 3 0,-3 8 0,-2 5 0,-1 7-541,-3 5 1,-6 12 0,-1 6 0,1 11-190,2 9 0,1 0 0,13-28 0,0 1 0,-1 0 0,1 0-160,-1 2 1,1 0 0,2 2 0,1-1-1,1-1 1,1-2 0,-3 30-326,6-11 1,5-10 0,7-11-1,9-7 30,5-8 1,7-3 0,1-11 0,1-2-42,-1-5 1,3 0 0,-3-7-1,1-2 71,-1-3 0,2-3 1,-6 3-1,-4-3 52,-3-1 0,-2-2 1,-5-4-1,-1 0 214,-3 0 0,-2 1 1,-7-1-1,-4 1 306,-3 4 0,-8 3 1,-5 8-1,-2 2 51,-2 1 0,0 3 0,0 8 1,0 3-252,1 3 1,0 1-1,3 1 1,5-1-600,2 0 0,7-3 0,6-2 534,8-2 0,7-6 0,10-6 0</inkml:trace>
  <inkml:trace contextRef="#ctx0" brushRef="#br0" timeOffset="105">12675 12712 9462,'-7'-19'0,"3"3"0,4 0 723,4 0 1,3 2 0,7-4 0,1 3-393,2 3 1,1-4 0,-2 10-1,3-1-234,1 3 0,3 2 0,-2 4 1,1 2-51,-1 4 1,-4 7 0,-6 3-1,-2 1-70,-5 3 1,-4 6 0,-6 1 0,-6 0-1,-7 1 1,-3-2 0,0 5-1,2 0-26,2-1 1,2 2 0,3-5-1,2-3 44,3-4 1,3 0 0,6-5 0,3-3-15,4-5 0,9 1 0,4-6 1,2-1-469,2-2 1,5-6 0,2-5 0,1-4-824,0-2 0,-1-6 1310,1 1 0,3-8 0,-5-3 0</inkml:trace>
  <inkml:trace contextRef="#ctx0" brushRef="#br0" timeOffset="106">13469 12588 7939,'-15'-4'637,"2"0"0,4 0 0,-4 5 136,1 3 1,-5 3 0,1 6 0,1 1-472,1 2 1,6-2-1,1 4 1,1-2-517,3 1 0,3 5 0,6-1 0,6 3 132,8 5 0,7-2 0,4 0 0,-1-5-686,0-5 1,2-4 0,-6-2 0,-4-1 858,-3-2 1,-3-3 144,-8 3 0,-5-4 1,-10 4-1,-7 2-296,-4 1 0,-3 1 1,-3-1-1,-1-1-42,0-2 1,6-5 0,2 1 0,3-3 320,2-1-219,5 0 0,-4-5 0,4-2 0</inkml:trace>
  <inkml:trace contextRef="#ctx0" brushRef="#br0" timeOffset="107">13444 12650 8606,'0'-12'0,"2"0"747,2-1 1,3 1 0,5 1-1,0 1-77,1 2 0,-1 4 1,2-5-1,2 1-500,5 1 1,3-4-1,2 4 1,1-1-83,2 0 0,4 0 0,-2-5 1,0 1-1406,4-1 1,1 0-1,1-3 1317,0 0 0,6-6 0,1 3 0</inkml:trace>
  <inkml:trace contextRef="#ctx0" brushRef="#br0" timeOffset="108">14325 12055 8025,'12'-4'203,"1"0"1,0 1 0,4 7-1,2 6 554,0 5 1,5 4-1,-5 7 1,0 3-1,-2 7 1,-5 10 0,-3 12-1,-5 8-787,-3 3 0,-3-33 1,-3-1-1,-7 31 1,-6-4-386,-1-6 1,-9 1 0,3-7 0,-1 1-230,0 0 0,5-3 0,1-2 0,-1-6 8,2-6 1,-5 1 635,4-6 0,-9-1 0,-3-3 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1T10:52:25.926"/>
    </inkml:context>
    <inkml:brush xml:id="br0">
      <inkml:brushProperty name="width" value="0.09071" units="cm"/>
      <inkml:brushProperty name="height" value="0.09071" units="cm"/>
      <inkml:brushProperty name="color" value="#3165BB"/>
    </inkml:brush>
  </inkml:definitions>
  <inkml:trace contextRef="#ctx0" brushRef="#br0">9339 11584 7778,'0'-13'3894,"0"8"-3675,0 5 0,0 5 0,0 8 0,-1 1 0,-2 1 0,-1 1 0,1 1 0,2-1 0,2 2 0,2 0 0,2 0 0,2-1-147,3 1 0,1-5 0,1 4 0,1-3 0,-1-3 0,0-2 0,1-2 0,-1-1 0,1-4 0,-1 0-368,0-2 1,1-6 330,-1-2 0,1-4 1,-1-4-1,2 0 1,1-1-1,1 1 0,0-1 1,-3 1-35,0-2 0,-1-1 0,1-6 0,-1 0 1,0-1-1,1-2 0,-2-1 0,-2 0-381,0-1 1,-6 9 0,1 1-936,-3 5 0,-1 9 852,0 6 0,1 6 0,2 7 463,1 4 0,6 2 0,-3 6 0</inkml:trace>
  <inkml:trace contextRef="#ctx0" brushRef="#br0" timeOffset="1">9810 11695 7733,'-7'-1'1338,"3"-3"0,8-2 0,5-3 0,2 0-1133,1 0 1,2-2-1,2-2 1,4 0-1,0-3 1,1 0-1,0 1 21,-2 1 1,-1 6 0,-6 1 0,1 0 0,-1 1-298,0 1 1,-5 6 0,-2 8-1,-4 2 1,-1 1 0,0 2-1,0 1 1,0 1 0,0 0-296,0-3 1,0 4 0,0-1 0,0 0 0,0-1 0,-1 0 0,-2 3 0,-3 0-348,-1 0 1,-5 2 461,-5-3 1,-3 4 0,2-5 0,0-1 0,-1-1 0,1-3-929,0-3 1179,7-2 0,5-6 0,6 0 0</inkml:trace>
  <inkml:trace contextRef="#ctx0" brushRef="#br0" timeOffset="2">10207 11646 11105,'8'-7'588,"-1"4"0,-1 6 0,-2 5-556,1 3 1,-3 2 0,2-1 0,-3 0 0,-1 1 0,0-1-1,-1 2 1,-2 1 0,-2 2 0,-1-2-5605,1-1 5572,1-2 0,-2-5 0,-1-2 0</inkml:trace>
  <inkml:trace contextRef="#ctx0" brushRef="#br0" timeOffset="3">10368 11348 7790,'0'-12'1013,"0"3"0,2 3 0,2 0 306,4 3 0,-1 2-2106,1 1 1,-4 1 0,5 3-1,-1 5 787,-1 2 0,4 1 0,-4 1 0</inkml:trace>
  <inkml:trace contextRef="#ctx0" brushRef="#br0" timeOffset="4">10579 11609 8431,'0'12'758,"0"-4"1,0 1 0,-1-1 0,-2 0-21,-1 0 1,-2-5-720,2 1 0,4-7 0,-1-2 1,4-2-1,1-1 0,1 0 1,4-1-1,2 1-75,1 1 0,-4-3 0,1 5 0,0-1 0,2 1 0,2 2 0,-1 2-53,0 1 1,-3 1 0,-2 3 0,-2 5-1,-2 2 1,-2 1 0,-1 0-408,0 1 1,0-1 0,-1 1-1,-2-1-1081,-1 0 0,1-1 1597,7-2 0,3-4 0,6-5 0</inkml:trace>
  <inkml:trace contextRef="#ctx0" brushRef="#br0" timeOffset="5">10889 11633 7749,'18'-12'391,"-4"1"0,-6 1 1,-1 3 1975,0 2-2184,-4 1 0,-3 5 0,-9 3 0,-2 5 0,-1 0 0,-2 1 0,-1-2 0,-1 2 1,0-1-113,3 0 1,2 2 0,1-4 0,3 1 0,3-1 0,5-2 0,6-3 156,4-5 1,2 0-1,-1-4 1,0 0 0,1 2-1,-1-1-10,1 4 1,-1 0 0,-1 4 0,-1 2 0,-3 5 0,-2 7-817,-2 4 0,-2 5 0,-1 5 0,0 8 0,0 6 0,-1 4 0,-3 1 0,-6 0 367,-5-4 0,0-6 0,-6-8 0,-1-2 0,-1-5 0,-4-6 0,0-4 0,-1-3 680,5-3 0,-2-3 0,6-5 0,0-1 0,2-3 1,5-4-1,3-3 0,5-3 0,3-3-195,1-3 0,1-9 1,5-4-1,6-2 0,9 1 1,6 1-1,6-1 0,5 3-5595,3 2 5341,-2 3 0,9 1 0,-4 0 0</inkml:trace>
  <inkml:trace contextRef="#ctx0" brushRef="#br0" timeOffset="6">11509 11881 8137,'-12'11'0,"1"-1"0,1-3 0,3 0 805,2 0 0,1-10 1,5-1-1,5-7 0,6-6 1,7-3-1,5-4 1,1-1-1,1 1-616,3-1 0,-3 0 0,3 2 0,-3 1 1,-1 1-1,-2-1 0,-2-2 0,-3 0-597,0-1 1,-9 5 0,4 4 0,-4 2 273,-2 2 1,-1 6 0,-8 8 0,-2 7 0,-4 8 0,-3 3 0,-1 5 0,1 3-96,2-1 0,-2 0 0,4-4 0,1-1 1,1-3-1,4-1 0,2-4 0,4-4 12,3-6 1,3 1 0,3-2-1,2-4 1,5-6 0,2-4 0,2-2-1,0 0 190,0-4 0,-1 2 0,1-4 0,-1-1 1,-4 2-1,-2-1 0,-1 0 0,-1-3 91,0-2 0,-7 1 1,-1 2-1,1 5 94,-2 2 0,-2 14 0,-5 7 0,-1 8 1,-3 4-1,-5 3 0,0 2 0,-1 2 0,2 2-440,-2 0 1,0 1 0,2-2 0,3-1-1,1 0 1,-1-4 0,4-3 0,4-5 281,5-4 0,9 1 0,2-4 0</inkml:trace>
  <inkml:trace contextRef="#ctx0" brushRef="#br0" timeOffset="7">12291 11683 9205,'-13'0'624,"1"1"0,0 4 0,-1 3 0,1 3-460,-1 1 1,5-1 0,1-1 0,2-2-1,1 2 1,-1 1 0,3 0 0,3-3-209,6-4 1,4-2-1,1-4 1,2-2-1,1-3 1,2-1-1,-2 0-255,-1-2 1,-2 3 152,1-1 0,-7 7 1,-1 1-1,-4 6 0,-1 7 1,0 2-356,0 1 0,0 5 1,0-3-1,0 0 1,0 0-1,1-3 1,3-1-418,5-2 0,2-5 918,1-3 0,6-2 0,1-2 0</inkml:trace>
  <inkml:trace contextRef="#ctx0" brushRef="#br0" timeOffset="8">12750 11398 10840,'-5'8'0,"1"2"430,2 3 0,-4 5 1,2 7-1,1 1 1,0 3-1,1 4-312,-2 3 0,-6-1 0,2 0 0,-3 5 0,-2 2 0,1 0 0,-1-2 1,1-2-1,1-7-742,3-6 1,-2-6 0,5-6-2324,-2-1 2947,4-5 0,-8-7 0,4-7 0</inkml:trace>
  <inkml:trace contextRef="#ctx0" brushRef="#br0" timeOffset="9">12514 11745 7756,'-7'-1'1042,"4"-2"0,6-1-517,5 1 1,3 2-1,3 1 1,1 0-1,3 0 1,2-2 0,2-1-1,1-1 1,2 0-1,0 0 1,-1 0-904,1 1 1,0-4-1,0 0 1,0-1-1,-2 0 1,-1-2 0,-3-1 377,-1-1 0,4-1 0,-2 1 0</inkml:trace>
  <inkml:trace contextRef="#ctx0" brushRef="#br0" timeOffset="10">13010 11497 7960,'0'-12'2466,"0"6"0,0 7-2187,0 10 1,0 3 0,-1 7-1,-2 2 1,-3 4 0,1 1-1,-3 1 1,-1 0-218,0 0 0,-8 0 0,8-4 0,0-2 1,2-2-1,5-4 0,-1-4-417,-1 0 0,4-2 0,0-4 0,7-6 0,4-5 0,2-3 0,3-3 164,0-1 1,5-1 0,-5 0 0,-1-1-1,-1 2 1,-1 2 0,-1 2 190,0 1 0,-3 2 0,-2 5 0,-2 4 1,-2 3-386,-2 3 1,-1 1-1,0 1 1,-1-1-1,-2 0 1,-1 1-1,1-1-96,2 1 1,2-5 0,3-1 0,5-2 480,2-2 0,1-2 0,0-1 0</inkml:trace>
  <inkml:trace contextRef="#ctx0" brushRef="#br0" timeOffset="11">13333 11782 7692,'8'0'1319,"0"-1"0,2-2 0,1-1 1,1 1-587,1 2 0,-1 1 0,2 0 1,1 0-734,1 0 0,1 0 0,-5 0 0</inkml:trace>
  <inkml:trace contextRef="#ctx0" brushRef="#br0" timeOffset="12">14238 11633 7681,'0'-12'355,"0"0"0,0-2 1,1-1-1,2-2 1,3 1-1,0-1 0,4 1 0,1-1 1,2 5-1,-1 1 1,0 1-1,2 3 1,1 0-1,2 2 1,-2-1-230,-1 3 0,-6 3 0,-1 4 0,-2 5 0,-2 3 0,-1 3 1,-2 3-1,-2 3 0,-2 5 86,-4 6 0,-3 1-260,-2 4 0,-3-3 0,-2 8 0,0-2 0,-1-2 0,1 1 0,0-5 0,3-2-666,1-4 1,6-6 0,-1-3 0,0-1 0,-2-4-2909,-2-5 3622,1-3 0,5-12 0,1-1 0</inkml:trace>
  <inkml:trace contextRef="#ctx0" brushRef="#br0" timeOffset="13">14474 11733 8402,'12'0'0,"0"0"1025,1 0 0,-1 1 0,1 3 0,-2 4-805,-3 3 0,1 3 0,-4 1 0,-3 2 1,0-2-1,-2-1 0,-2-2 0,-2 1 0,-4-1 1,-3 0-1,-1 1-436,-1-1 0,-3-3 0,-1-3 1,2 0-1,3-5-102,3-3 1,4-5 0,6-6 0,3 1 0,5-2-1,2-1 1,2-2 0,2 2 305,2 1 1,5 2 0,-3 1 0,2 1 0,-2 3 0,-1 2 0,-3 2 83,-1 2 0,-3 2 0,-3 3 1,-3 5-1,-4 2 0,-1 1 0,0 0 1,-1 1-330,-4-1 1,3 1 0,-5-1 0,1 0 0,5 1 0,4-2-3773,5-3 4029,3-2 0,7-6 0,1 0 0</inkml:trace>
  <inkml:trace contextRef="#ctx0" brushRef="#br0" timeOffset="14">14970 11770 7681,'-2'-7'621,"-2"3"0,-4 2-264,-3 2 0,-6 0 1,1 0-1,-1 2 1,1 2-1,-2 4 1,0 3-1,0 2 0,3-1 1,1 2-1,3 1-288,3 2 0,-2-1 1,6-4-1,1 1 1,2-1-1,2-1 1,3-2-1,5-5-253,2-3 1,1-1-1,0 0 1,2-1-1,1-3 1,3-5 0,0 0-1,1-2 39,1-2 0,-4 4 0,4-8 1,-1 3-1,-1 0 0,1-1 0,-1-1 1,0 1 164,-3 1 1,-1-3-1,-2-1 1,2 0 0,1-1-1,2 0 1,-2-3-1,-1-2 242,-2 0 0,-1-1 0,-1 0 0,-3 0 1,0 0-1,-2 2 0,1 1 0,-4 3 238,0 1 0,-2 5 0,0 8 0,-2 3 0,0 9-473,-3 7 1,-3 5 0,3 6 0,-1 1-1,1 2 1,0 2 0,0 1 0,-2 0-300,0 1 1,-2-5 0,3 2 0,1-1-1,-1 0 1,2 0 0,-2-1 0,-1-4-2456,1-2 0,0-6 2727,6 1 0,0-2 0,0-1 0</inkml:trace>
  <inkml:trace contextRef="#ctx0" brushRef="#br0" timeOffset="15">15329 11708 10674,'-4'8'766,"0"0"1,1 2-1,1 1-595,-3 1 1,4 1-1,-3-1 1,2 1-1,2-1 1,0 0-1,2-1 1,2-2-1,4-5-210,3-3 1,2-2 0,-1-2 0,1-2-1,-1-2 1,0-3 0,-1-1 0,-1 0-264,-2 3 1,1-2-1,2 5 1,-2-1-1,-1 1 100,2 2 0,-4 3 1,-2 4-1,-3 4 1,-1 3-1,0 2 1,0-1-683,0 0 1,0 1 0,2-1 883,2 1 0,3-6 0,5-2 0</inkml:trace>
  <inkml:trace contextRef="#ctx0" brushRef="#br0" timeOffset="16">15763 11695 7846,'-5'7'434,"-3"-3"1,-3 2 0,-2-2 0,1 0-1,-1 0-64,1 0 1,0 5-1,-1-4 1,1 2 0,1 3-1,1 1 1,3 1 0,2 1-1,2-1 1,2 2-1,1 1-368,0 2 0,5-1 1,3-4-1,3 1 0,3-2 1,3-3-1,2-2 0,2-2-804,-1 0 0,-3 0 0,2-5 0,-1-2 1,-3-3-1,-1 0 0,-2-4 0,1-1 802,-1-2 0,6-4 0,1-3 0</inkml:trace>
  <inkml:trace contextRef="#ctx0" brushRef="#br0" timeOffset="17">16098 11485 7945,'0'-13'0,"-1"2"732,-3 3 1,2-3 0,-2 3 0,1-2-289,-1 2 1,3 4 0,-5 8 0,2 4-1,0 4 1,0 6 0,-1 6 0,-2 5-1,-2 1 1,2 2-471,2-1 1,-5 1-1,3 1 1,-1-4-1,1-4 1,2-3-1,2-3 1,0 0-1,0-1-2253,-1 0 0,0-1 2279,4-5 0,0 1 0,0-1 0</inkml:trace>
  <inkml:trace contextRef="#ctx0" brushRef="#br0" timeOffset="18">15788 11683 7712,'2'-8'462,"2"1"0,4 0 0,4 1 0,4 1-136,0 2 1,5 0 0,-3 1-1,1-2 1,3 1 0,1 1 0,2 1-1,0-2 1,-2-1 0,-2 1-1328,-4 2 0,-4 1 0,0 0 0,-1 0 1001,1 0 0,-1 0 0,0 0 0</inkml:trace>
  <inkml:trace contextRef="#ctx0" brushRef="#br0" timeOffset="19">16259 11695 8184,'-8'11'0,"1"-1"0,2-2 603,2 2 0,0 0 1,1-1-1,-3 0 1,3 0-1,0 2 203,2 2 0,0-1 1,0 0-1,0 1 0,0-1 1,0 1-1447,0-1 640,0-5 0,0-7 0,0-7 0</inkml:trace>
  <inkml:trace contextRef="#ctx0" brushRef="#br0" timeOffset="20">16309 11547 10991,'0'12'-1462,"0"0"1,0 1 1461,0-1 0,-5 1 0,-2-1 0</inkml:trace>
  <inkml:trace contextRef="#ctx0" brushRef="#br0" timeOffset="21">16408 11745 6856,'6'12'316,"-1"1"0,5-2 0,-2-3-12,2-4 1,-3 2-1,1-2 1,2-1-1,1-2 1,1-1 0,1 0-1,-1 0-265,0 0 0,1-4 1,-2-2-1,-3-1 1,-4-2-1,-2-2 1,-2-2 51,0 1 0,0 4 1,-2 1-1,-2 0 1,-6 1-1,-3 1 1,-4 2-1,2 2-254,1 1 0,2 0 0,-1 0 0,1 0 0,0 0-2742,-1 0 2905,6 0 0,2 5 0,5 2 0</inkml:trace>
  <inkml:trace contextRef="#ctx0" brushRef="#br0" timeOffset="22">16706 11708 8434,'-8'4'863,"-1"0"1,7 6-1,-4-3 1,2 1-493,0 0 0,0-4 0,4 5 0,1-1 1,3-1-507,5-3 0,-3-7 1,1-2-1,0-1 1,0-1-1,3 2 0,1-2 1,1 0-1,1-1-199,-1 1 1,5-3 0,-1 5 0,-1-1 0,-1 1 0,-2 2 685,1 1 1,-6 4 0,-3 2 0,-3 4-327,-1 3 0,0 2 0,0-1 0,-1-1 1,-2-1-1,-1-2 0,1 2-485,2 1 0,1-3 0,1 0 0,3 0 0,5-1 0,2-3 459,1-2 0,6-2 0,1 0 0</inkml:trace>
  <inkml:trace contextRef="#ctx0" brushRef="#br0" timeOffset="23">17351 11708 8861,'7'0'930,"-2"0"1,-5-6 0,0-1 0</inkml:trace>
  <inkml:trace contextRef="#ctx0" brushRef="#br0" timeOffset="24">9376 16383 7771,'0'-6'787,"-1"-3"0,-2 11 1,-1 6-1,1 7 1533,2 4-2373,6-3 1,-2 8 0,4 0-1,0 5 1,-2 1 0,1 2 0,-2-2-1,0 0 1,0-1 0,-1-1 0,-2-2-1,-1-2-170,0-1 1,0-5 0,-1-2 0,-3-5-1,-3-6 1,0-10 610,3-4-366,3-9 1,-4-1-1,1-6 1,2 0-1,0-1 1,2-3-1,0-4 1,0-3-33,0-1 1,0 0 0,0-1-1,0 1 1,0 1 0,2 3-1,2 4 1,4 4 74,3 5 1,1 2 0,1 7 0,-1 1 0,2 3 0,1 2 0,2 2 0,-1 2 69,2 1 0,0 0 0,4 1 1,-1 3-1,1 4 0,0 3 1,-1 3-1,-5 1-267,-2 2 0,-2 5 0,-1-1 0,-2 2 0,-5 3 0,-3 2 0,-1 2 0,0 0-32,0 1 0,-5 2 0,-4-4 0,0-2 0,-1 0 1,2-4-1,-1-2 0,1-3-124,0-1 0,0-7 1,-6 3-1,-1-2 1,-3 0-1,-2 0 0,-2-2 1,-2-2 287,-5-1 0,3 3 0,-5-2 0</inkml:trace>
  <inkml:trace contextRef="#ctx0" brushRef="#br0" timeOffset="25">10021 16470 7778,'-8'0'838,"0"0"0,-2 0-561,-1 0 0,-2 6 0,0 2 0,-2 4 0,-2 4 0,0 2 0,1-1 0,-1 3-142,2-1 0,3 0 1,4 3-1,3-2 0,4-1 1,1-1-1,0 0 0,1-4 1,4-3-1,3-4-170,3-2 0,7-1-61,2-4 1,-2-1-1,0-3 1,-1-5-1,1-2 1,0-2-1,0-3 143,-3 0 0,-2-1 1,0 4-1,-2-3 1,-1 0-1,-4 1 0,0 1 1,-3 2 22,-2-1 1,-1 1-1,0-1 1,0 1-1,-1 0 1,-2-1-1,-3 2 1,0 1-397,-4 2 0,-1 5 1,-2-1-1,1 3 1,0 1-1,-1 0-848,1 0 1,5 1 1173,3 3 0,-3 3 0,0 6 0</inkml:trace>
  <inkml:trace contextRef="#ctx0" brushRef="#br0" timeOffset="26">10182 16421 8113,'11'1'1038,"-2"3"1,-5 6 0,-3 4-792,-1 2 1,-1 2-1,-2-1 1,-3 3 0,0 2-1,-4 0 1,0-1 0,1 0-1,2-2 1,1-2-232,3-4 0,3-2 0,5-4 1,3-7-1,4-8 0,3-6 0,2-4-284,-2-1 0,0 2 373,2-3 0,-3 5 0,2-2 1,-2 3-1,-3 2 0,-1 1 1,-3 1 463,-2 2 1,1 5 0,-4 0 0,2 6 0,-1 5-592,-1 4 1,-2 0 0,1 0 0,3 1 0,4-1 0,2 1 0,0-2-758,-2-3 1,-1 3-1,2-4 1,0 1 0,0 0 754,2 2 1,2-5 0,-1 0 0,1-4 0,-1-2 0,2-2 43,2-1 0,-1-6 0,6 0 1,0-3-1,-1-4 0,1 2 1,0 1-1,-2 2-18,-2-1 0,-4 1 0,0 0 1,-2-1-1,-3 1 0,-4-1 1,-2 1-1,-2 0 53,0-1 1,-2 6-1,-2 3 1,-6 3-1,-3 1 1,-4 0-1,2 1-19,1 3 0,2 2 1,-1 3-1,1 0 0,1 0 1,1 2-1,3 2 1,1 0-136,-1 4 1,4-2-1,-1 4 1,2 1-1,4-2 1,2 0-1,4-3 1,5-1-211,3-2 0,2-4 0,4-1 0,0-1 309,4-4 0,5-6 0,6-3 0</inkml:trace>
  <inkml:trace contextRef="#ctx0" brushRef="#br0" timeOffset="27">11547 16470 11027,'-7'6'0,"3"2"0,2 4 168,2 5 0,0-3 0,0 4 0,0-2 0,0 2 0,0 0 0,0 0 0,0-3 0,0 0-318,0 2 0,0-7 1,0 2 149,0-1 0,6-6 0,1 1 0</inkml:trace>
  <inkml:trace contextRef="#ctx0" brushRef="#br0" timeOffset="28">11534 16222 7745,'0'-12'819,"0"4"0,0-1 0,0 0-435,0-2 1,0 5-1,2 6-384,2 7 0,3 4 0,5 1 0</inkml:trace>
  <inkml:trace contextRef="#ctx0" brushRef="#br0" timeOffset="29">11857 16446 7751,'-13'11'985,"1"-3"1,5 3 0,3-3-1,2 3 1,1 2-519,-3-1 0,3 0 1,-4 1-1,4-1 1,1 1-1,0-1-747,0 0 1,0-6 0,1-6 0,2-7 0,3-4 0,1-3 152,2-2 1,6 2 0,2-3 0,-2 4 0,0 1-1,0 3 1,2 2 0,-2 0 130,-1 0 1,-2 4 0,1-1 0,-1 4 0,-1 4 0,-1 6 0,-2 4-387,2 2 1,-3 5 0,-1-3 0,0 0 0,-2 1 0,2-1 0,0 1 381,1 1 0,4-5 0,-4 3 0</inkml:trace>
  <inkml:trace contextRef="#ctx0" brushRef="#br0" timeOffset="30">13457 16086 7723,'0'-13'275,"0"1"0,-2 1 1,-2 3-1,-6 4 1,-5 2-1,-7 2 18,-5 0 1,-5 2-1,-5 2 1,-2 4-1,-1 4 1,-4 5-1,-1 5 1,-4 4-1,4 4-32,1 2 0,8 1 0,8 3 1,8-1-1,7-4 0,11 0 1,10-4-1,13-2 0,10-3-424,9-1 1,4-8-1,6 1 1,-1-6 0,2-1-1,0-1 1,0-1 0,-4-2-1,-3-1-1401,-4-2 1,-12 4 1663,-7 0 1,-8 1 0,-7-1 0,-12 5 0,-13 0 0,-11 1 73,-6-2 1,-5-1 0,-2 3 0,0-2 0,0 0 0,3 1 0,2-3 0,1 1-158,-1 0 1,3-4 0,2 3-1,4-2 1,4 0 0,4-1-18,5-2 0,13-7 0,4 0 0</inkml:trace>
  <inkml:trace contextRef="#ctx0" brushRef="#br0" timeOffset="31">13581 16458 7943,'12'-7'502,"0"-3"1,-1 5 0,-1-1 0,-2 1-241,2 2 0,-3-2 1,1 0-1,2 1 0,1 0 1,0-1-1,-2-1 0,0-1 356,0 0 0,-3 3 0,-3-3-453,-6 2 0,-4 1 0,-7 4 0,-1 1 0,-1 2 1,-1 2-1,0 1 0,0 1 0,-1 0-125,0 2 1,1 2 0,5 2-1,-1-1 1,2 1 0,2-1 0,2 2-187,1 2 0,2-1 0,4 5 0,3-2 0,4-3 0,5 0 0,3 0 0,3 0 0,3-2-1016,2-4 0,6-6 0,0 1 0,0-2 1162,2-2 0,0-6 0,6-1 0</inkml:trace>
  <inkml:trace contextRef="#ctx0" brushRef="#br0" timeOffset="32">14201 16383 7697,'-14'0'303,"-1"2"0,-3 1 0,-1 2 0,-4 2 191,0 3 1,-6 1 0,0 1-1,0 1 1,2-1 0,1 2-1,3 1 1,6 1 0,4 1-1,5-1-583,2 1 0,2 1 1,6-3-1,3 2 0,8-4 1,6-2-1,4-4 0,3-1 1,3-3-1,3-2-3855,0-1 3944,4-11 0,-5 3 0,6-10 0</inkml:trace>
  <inkml:trace contextRef="#ctx0" brushRef="#br0" timeOffset="33">14734 15900 7728,'0'-13'781,"0"1"1,-1 5 0,-4 3-258,-3 3 1,1 6-1,0 3 1,1 3 0,0 3-1,-1 3 1,2 5-1,-1 5 1,3 8 0,1 5-1,-1 7-804,-1 5 0,-5 3 1,4 3-1,-2-4 1,-4-5-1,-4-3 1,-4-5-1,-2-4 1,2-4-1,-1-4-3732,1-2 3387,4-3 0,-3-6 625,6-5 0,-1-1 0,1-5 0</inkml:trace>
  <inkml:trace contextRef="#ctx0" brushRef="#br0" timeOffset="34">14399 16346 7683,'-7'-12'2015,"-4"-1"0,17 7 1,1 1-1787,6 4 1,9 1 0,0 0-1,5 0 1,3 0 0,0 0-520,1 0 1,-2 0-1,-6 0 1,-1 0 289,-1 0 0,-6 0 0,3 0 0</inkml:trace>
  <inkml:trace contextRef="#ctx0" brushRef="#br0" timeOffset="35">14821 16371 9092,'-4'8'864,"0"1"1,-1-1-1,5 4 1,0 1-605,0-1 1,-4 1-1,0-1 1,1 0-1,1 1 1,-1-1-1,-1 1-735,1-1 1,2-4 474,1 0 0,0-5 0,0 3 0</inkml:trace>
  <inkml:trace contextRef="#ctx0" brushRef="#br0" timeOffset="36">14908 16123 7706,'-9'0'4282,"1"0"-4326,5 0 1,-1 0 0,7 1-1,2 4 1,2 3 0,4 4 43,5 5 0,-3-3 0,5 3 0</inkml:trace>
  <inkml:trace contextRef="#ctx0" brushRef="#br0" timeOffset="37">15019 16433 7706,'0'8'2179,"2"-1"-1850,2-1 0,3-2 0,5-4 1,0 0-1,1-1 0,-1-2 1,2-3-1,1 1 0,2-2 0,-2 1 1,-3-1-88,-3 1 0,0 1 0,-5-3 1,-1-1-1,-3-3 0,-4 1 0,-4 3-388,-3 4 0,-2 3 0,1 1 0,-1 0 0,1 0 1,0 0-1,-1 0 0,1 0 0,-1 1-1138,1 3 0,5-1 0,4 4 1284,6-2 0,4-1 0,5-4 0</inkml:trace>
  <inkml:trace contextRef="#ctx0" brushRef="#br0" timeOffset="38">15317 16334 8961,'7'12'933,"-2"-3"1,-5-1 0,0 1-1,-1 1-609,-3-2 1,1 3 0,-4-2 0,0 0 0,2 1 0,-2-2 0,1 2 0,-1 0-395,1-2 0,4-3 0,2-5 0,7 0 1,4-1-1,3-2 0,1-2 0,2-2 1,-1-3 203,2-1 0,-3 3 1,4 0-1,1-1 1,-2 1-1,1 1 0,-1 2 1,0 2-333,-3 1 0,-1 2 1,-2 0-1,-1 2 1,-3 2-1131,-3 4 0,-3 3 0,1 2 1,3-1 1327,0 1 0,8-1 0,6 0 0</inkml:trace>
  <inkml:trace contextRef="#ctx0" brushRef="#br0" timeOffset="39">16632 16408 7671,'0'-12'637,"0"-1"0,0 1 1,1 0-1,2-1 1,2 0-1,1-3 0,1-2 1,-2-1-294,1-3 0,3-1 0,0-2 0,0 0 0,1 0 0,-2-1 0,0-1 0,1-1-126,-1 5 1,-5-1 0,1 8-1,-3 0 1,-1 3-156,0 0 1,-4 17 0,-1 9 0,-1 10 0,0 10-1,4 9 1,0 6 0,2 4-302,0 2 1,6-2 0,2-6 0,2-5 0,-1-2 0,-2-3 0,0-3 0,-1-4 0,-1-3-2589,-2-1 2119,-2-6 1,-1 3 0,0-6 0,0 0 706,0-3 0,0-6 0,0-1 0</inkml:trace>
  <inkml:trace contextRef="#ctx0" brushRef="#br0" timeOffset="40">16495 16632 7904,'-12'0'2092,"5"0"1,3 0 0,8 0-254,4 0-1659,3 5 0,7-2 1,4 4-1,6 0 1,5-2-1,3 1 0,2-4-388,3 0 1,2-2 0,3 0 0,-4 0 0,-2-2-1,-1 0 1,-5-4 207,-2-1 0,3-7 0,-4-5 0</inkml:trace>
  <inkml:trace contextRef="#ctx0" brushRef="#br0" timeOffset="41">5445 16433 7766,'7'-5'212,"-2"-2"1,-1-2-1,2 3 1,-1-1 189,1 0 1,-2 5 0,-4 2 0,0 7 0,0 6 0,0 3 0,0 5 0,1 4 0,2 4 0,2 5 0,1 5 0,0 5 16,-4 4 0,0-5 0,-2 5-642,0-4 1,-2-3-1,-2-5 1,-6-4-1,-5-6 1,-5-5-1,-4-3 1,1-5-118,2-3 1,-1-4 0,6-8 0,2-2 0,4-6 0,6-6 0,3-8 0,1-6 473,0-6 1,6 1 0,6-11 0,3-2 0,1-5-1,1-3 1,1-2 0,1 2-173,3 0 1,3-4 0,2 1 0,2-2 0,-1 6 0,-2 7 0,-1 8 0,0 5 0,-2 8 141,-2 5 0,-3 8 0,-6 7 0,-1 3 0,-1 5 1,-3 6-1,-2 5-118,-2 5 0,-2 2 0,-1 7 0,0 3 0,0 4 0,0 2 0,-1-1 0,-3-2-291,-4-2 1,-5 3-1,-2-5 1,-3-3-1,0-5 1,0-2-1,3-2 1,1-4-2437,2-4 2741,5-2 0,1-1 0,6 2 0</inkml:trace>
  <inkml:trace contextRef="#ctx0" brushRef="#br0" timeOffset="42">6474 16073 7902,'14'-12'150,"2"0"0,-2-1 0,3 1 0,-4-1 0,0 1 1,-2 0 199,-3-1 1,-1 1 0,-4-1 0,1 1-1,-3 1 1,-3 1 0,-7 3 0,-3 2 0,-5 2-1,-3 2 73,-4 1 1,-1 0 0,1 1 0,-1 3 0,0 6 0,2 7 0,1 7 0,1 8 0,0 7-268,2 6 1,1 3 0,6 13-1,-1 2 1,2 1 0,3-1-1,4-1 1,2 0-692,2 0 0,-4-1 1,0-2-1,1-4 1,1-5-1,-1-9 1,-3-8-244,-1-7 1,1-4-1,-4-9 1,3-1 0,0-1-1,0-3 778,-2-3 0,-2-10 0,-2-1 0</inkml:trace>
  <inkml:trace contextRef="#ctx0" brushRef="#br0" timeOffset="43">6028 16532 7763,'13'-8'320,"4"0"0,2 4 1,6-3-1,0 0 0,1 1 1,3-1-74,4 1 0,4 1 0,6-3 0,6 0 0,8 0 1,5-1-1,3 1 0,1 0 0,-1 1-247,-2 1 0,5-9 0,0 1 0</inkml:trace>
  <inkml:trace contextRef="#ctx0" brushRef="#br0" timeOffset="44">7516 16421 7828,'0'-6'673,"0"6"0,0 7 0,0 4 0,0 3-247,0 2 1,-4 2 0,0 4 0,1-2 0,1-2-1,2-2 1,0 1 0,2-1 0,2-2 0,4-3-446,3-3 0,6-5 0,1 1 0,1-2 0,4-2 0,4-2 0,3-2 0,0-4 0,1-3 0,-4-2 0,-1 1 0,-2 1 0,-2 1 0,-3 3 0,-2 0 0,-5 2 0,-2-1 1,-2 5-1,-1 5 0,-3 7 0,-4 6 0,-3 1 0,-2 1 0,-1-1 98,1 0 0,-5 2 1,2-3-488,-3-2 1,-2-1 0,1-3 0,-2-3 0,-4-4 0,-7-1 407,-6 1 0,-11-8 0,-2 3 0</inkml:trace>
  <inkml:trace contextRef="#ctx0" brushRef="#br0" timeOffset="45">7503 16061 9428,'13'1'847,"-1"4"0,1 7 0,-1 7 0</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1T10:52:25.972"/>
    </inkml:context>
    <inkml:brush xml:id="br0">
      <inkml:brushProperty name="width" value="0.09071" units="cm"/>
      <inkml:brushProperty name="height" value="0.09071" units="cm"/>
      <inkml:brushProperty name="color" value="#3165BB"/>
    </inkml:brush>
  </inkml:definitions>
  <inkml:trace contextRef="#ctx0" brushRef="#br0">2840 3783 7858,'2'-6'509,"0"6"1,4 8 56,1 8 0,1 3 1,4 7-1,1 3 1,-1 5-1,1 6 1,-1 5-1,-1 0 106,-3 1-765,3-1 1,-9 0 0,2-2 0,-3-1-1,-1-4 1,0 1 0,0-5 0,-1-4-1,-2-5 1,-2-4 0,-2-6 0,-3-8-1,0-10 1,2-11-22,4-8 1,3-1 0,1-10-1,0-2 1,0 0 0,0-3-1,0 0 1,0-4 0,1-3-1,2-5 1,1-3 0,-1-5-1,-2-1 1,0 1 0,2 5-1,3 8 1,0 6-2719,4 5 2926,-4 12 1,5-6 0,-3 12 0,3 2 0,1 4 0,1 6 87,-1 3 1,1 1-1,-1 0 1,0 0-1,1 1 1,-1 3-1,-1 6 1,-1 4-288,-2 2 0,-1 2 1,1-3-1,-4 3 1,-2 1-1,-2 3 1,0 2-1,-2-1-83,-2-2 0,-3 2 1,-5-2-1,0 1 1,-1-1-1,-1-5 1,-1-2-1,-1-1 1,1-2 187,1-3 0,1-3 0,1-5 0</inkml:trace>
  <inkml:trace contextRef="#ctx0" brushRef="#br0" timeOffset="1">3621 3448 7804,'0'-13'0,"0"1"199,0 0 1,0-5 0,0 1-1,0 0 1,0 1 0,0 0 0,0-1 92,0 0 1,-1 4-1,-2 2 1,-2 3-1,-2 1 1,-3 0-1,-1 2 1,0 5 0,2 8-1,0 6 1,1 5 447,1 4 0,-4 8-572,3 5 0,2 3-209,2 9 1,3-5 0,-1 10 0,0 3 0,-4 1 0,1 1 0,-2-1-1,0 0-949,-3-2 1,3-2 593,-1-9 0,0-3 0,-3-9 0,1-6 0,2-3 0,0-5-758,1-1 1,-3-6 1153,6-3 0,-6-7 0,3 4 0</inkml:trace>
  <inkml:trace contextRef="#ctx0" brushRef="#br0" timeOffset="2">3361 3994 8223,'4'-13'0,"0"1"415,-1-1 0,4 5 0,1 0 0,3-2 0,2-1 0,-1-1-110,0-1 1,2 1 0,1 0 0,2-1 0,-1 1 0,1-1-1,1 1 1,0 0 0,1 0-930,0 4 1,-2-3 7,4 3 1,-5-2 615,5 2 0,-1-3 0,5 4 0</inkml:trace>
  <inkml:trace contextRef="#ctx0" brushRef="#br0" timeOffset="3">4242 3696 7797,'-9'1'699,"1"3"1,-2 5 0,1 2-414,1 1 0,1 1 0,4-1 0,-1 0 0,1 1 1,3-2-1,4-3 0,4-4 0,3-2-463,2-2 1,3-6 0,1-2 0,-2-3 0,-1-2 0,-2 1-1,1 1 1,-2 1 0,-2 3 0,-2 0-1474,-1 1 1658,-2 3 0,-10-3 0,-2 6 0,-3 2 0,-1 2 538,-1 4 1,1 3-321,-1 2 1,5-5-1,1 0 1,3 0-1,5-1 32,6-3 1,10-2-269,4-2 0,8-6 1,4-2-1,2-4 1,3-4-1,-1 0 1,-1-1-371,-3-1 149,3 5 1,-12-7 0,3 5-1,-7-1 1,-2-1 0,-3 1-200,-1-1 1,-6-4 552,1 5 0,-7-5 1,3 3-1,-4 0 0,-1 0 563,0 3 0,-1 3-524,-4 4 0,0 3 1,-5 10-1,2 4 1,-2 6-1,-1 7 1,0 5-41,3 2 1,-2 5 0,5 0-1,-2 5 1,-1 6 0,-1 6 0,1 10-379,-2 5 1,1 3 101,5-34 1,0 0 0,-6 29 0,4-10 0,1-5-1,-1-7 1,4-4-81,0-3 1,2-12 115,0-2 0,6-8 0,2-4 0,4-5 0,4-4 1,2-4-1,-1-5 57,1-2 0,4-6 0,-2-4 1,0-3-1,0 0 0,-2-1 1,-2 0-159,2 0 1,-8-1 192,2-3 1,-8 2-1,0-5 1,-2 1 0,-2 4-1,-2 1 1,-2 1 534,-4 0-351,-3 6 1,-7 1 0,-3 7 0,-2 3 0,-2 4 0,2 2 0,1 2 285,1 0 1,2 0-1,-2 0 1,4 2-1,6 0-735,7 2 1,11 1-1,15-7 1,4-2 0,6-4-1,3-3 291,3-2 0,8-5 0,-2-1 0</inkml:trace>
  <inkml:trace contextRef="#ctx0" brushRef="#br0" timeOffset="4">5705 3187 10043,'-5'-1'0,"-4"7"305,-2 7 1,-3 18 0,-1 11 0,-3 8-1,-2 8 1,-5 4 0,11-28 0,-1-1-1,0 0 1,0 1 0,0-1 0,1 0-1,-11 30 1,6-1-340,5-5 1,4-6 0,10-7 0,3-7 0,5-8-1,10-7 16,8-6 1,2-3 0,5-5 0,1-5-1,1-5 1,-1-4 0,-2-4 0,-2-5-1,-2-3 1,-1-4-843,2-2 860,-8 0 0,8-7 0,-10 0 0</inkml:trace>
  <inkml:trace contextRef="#ctx0" brushRef="#br0" timeOffset="5">6040 3808 7751,'12'-5'0,"-1"0"0,-1-1 0,-2-1 0,2 2 0,1-2 443,1 0 1,-2 3 0,1-4 0,3-2 0,0 0 0,-1 1 0,0 1 0,-1-2-883,1-1 1,-5-2 0,-1 1 303,-2 0 1,4 3-1,-5 1 1,-3 0-1,-4 1 1,-5 3 300,-3 2 0,-6 2 0,0 2 1,-3 2-1,-2 4 0,-1 3 1,-1 3-1,2 1 101,2 2 0,4 5 0,0-2 0,4 5 0,2 4 0,3 3 0,1 0 0,4-3 0,2-3-286,4-1 1,4-6-1,7-3 1,3-3-1,0-5 1,1-4-1,1-2-599,2-2 0,0-2 618,-2-2 0,9-8 0,-2-8 0</inkml:trace>
  <inkml:trace contextRef="#ctx0" brushRef="#br0" timeOffset="6">6449 3696 8113,'-7'5'526,"0"2"0,5 6 0,-2-1 0,-1 1 0,0-1 0,-2 0-33,0 1 0,2 0 0,3 3 1,-1 0-1,-1-1 0,2-1 0,0-1-513,2-1 0,2-5 0,2-3 0,4-4 0,3-3 1,1-2-1,1-2-423,-1-3 0,1-1 0,-1-1 0,2 1 0,0 1 0,-1 3 0,-2 2 0,0 2 88,0 2 1,-2 1 0,-2 1 0,-2 3 0,-1 4 664,2 3 0,-5 2 0,5-2 0,-2-2 0,1-2 0,2-1 31,3-3 1,-3-2 0,0-2 0,-1-2 0,1-3-1,3-1-664,1-2 0,1-2 0,1 0 0,-1 2 94,1 5 0,-6 4 1,-3 4-1,-3 5 1,0 2-1,2 1 322,1 1 1,0-5-1,-2-1 1,2-2-1,4-2-480,3-2 0,2-1 387,-1 0 0,0-5 0,1-2 0</inkml:trace>
  <inkml:trace contextRef="#ctx0" brushRef="#br0" timeOffset="7">6908 3820 12032,'11'1'0,"-3"3"0,-3 5 276,-4 2 1,-1 1 0,0 1 0,0-1-1,0 0 1,0 1 0,0-1-461,0 1 0,-4-5 0,1-1 0,3-3-158,3-6 1,6 1-1,0-7 1,2-2 0,2-1-1,3 0 1,-1 1-1,-3 4 592,-2 0 0,-2-2 0,3 5 0,-3 4-164,-3 6 1,-4 0 0,-1 1 0,0 2 0,-1 1 0,-2 2-1,-1-1-273,1 0 0,3-1 1,4-2-1,4-5 1,3-3-1,2-1 1,-1 0-1,1 0 1,-1-1 182,0-3 0,1 1 0,1-5 0,1-2 0,1 0 0,-2 1 0,-3 2 495,-3 1 1,-4 2-1,3 6 1,-1 2-478,-3 4 0,2 3 0,1 1 0,1 1 0,4-1 0,2-1-14,4-3 0,5 3 0,-3-4 0</inkml:trace>
  <inkml:trace contextRef="#ctx0" brushRef="#br0" timeOffset="8">7578 3907 8393,'-13'0'1367,"1"0"1,0 0-1,-1 1-905,1 3 0,-1-2 0,2 3 0,2-1 0,0 2-408,0 1 0,2 1 0,0 4 0,2 1 0,2-1-305,1 1 0,2-5 0,2-1 0,2-2 0,4-2 0,3-2 0,2-1 21,-1 0 1,0-1 0,1-2-1,1-1 1,1 0 0,1 0-1,-1-2 1,-1 1 217,-1-1 1,-1 1 0,0 2 0,1-1-1,-1 1 396,1 2 0,-6 2 0,-2 3 1,-1 5-1,0 2-576,-1 1 0,-2 0 1,1-1-1,1-1 0,1-2 1,0 2 191,1 1 0,2-4 0,6-2 0</inkml:trace>
  <inkml:trace contextRef="#ctx0" brushRef="#br0" timeOffset="9">8384 3758 7905,'0'-12'350,"1"3"0,2 1 0,1-2 0,0-1 0,2-1 91,2-1 1,3 1 0,2 1 0,-1 3 0,0 4 0,1 2 0,-1 2 0,-1 2 0,-1 2 0,-3 4-482,-2 3 0,-1 7 1,-4 3-1,0 2 0,0 2 1,-1 0-1,-3 1 0,-4 1 1,-3 2-1,-2-1 0,2-2 1,3-1-1,2-2 1,2-1-1,0-2 0,1-2 1,3-5-1,5-2 0,3-2 1,4-1-1,3-1 0,3-3 1,2-3-1,3-1-272,5 0 0,-1 0 0,5 0 0,-1-2 0,1-5 0,1-6 0,-1-2 312,-3-3 0,3-1 0,-1-6 0</inkml:trace>
  <inkml:trace contextRef="#ctx0" brushRef="#br0" timeOffset="10">9389 3547 10310,'-13'-7'2501,"1"3"1,5 4-2269,3 4 1,4 3 0,3 5-1252,1 1 1,5 3 1017,0 1 0,2 5 0,1-3 0</inkml:trace>
  <inkml:trace contextRef="#ctx0" brushRef="#br0" timeOffset="11">9438 3956 7833,'-8'7'1587,"1"-1"1,0-2 2315,0 0-4853,4 6 1,-2-8 949,5 7 0,0-1 0,0 4 0</inkml:trace>
  <inkml:trace contextRef="#ctx0" brushRef="#br0" timeOffset="12">10592 3547 7765,'0'-8'1026,"-2"2"-660,-2 5 1,3 8 0,-3 11 0,4 1 0,2 4 0,4 4 0,1 3 0,1 2 0,-1 2 0,-3 2 0,-1 1-419,1 0 1,-3-5-1,3-3 1,-2-3-1,-2-2 1,-2-4 0,0-6-1,-2-10 1,1-11-1,1-8 1,2-7-1,-1-6 1,-2-5 0,-1-1-1,1-2 1,2 0-1,1-2-683,0-4 0,0 2 811,0-5 0,-1-1 0,-2-5 0,-3-2 0,1-2 0,-1 2 1,4 9-1,0 8 0,2 7 0,2 5 0,2 4 0,5 7 0,5 4 1,4 4 212,1 2 0,3 2 0,7 2-237,4 3 1,2-1-1,-1 7 1,-2 2-1,-2 4 1,-3 4-1,-4 3-33,-2 5 0,-8 3 0,0 5 0,-8 0 1,-3 0-1,-5 1 0,-4-1 0,-8-3 0,-7-3 1,-7-2 53,-1-2 0,-2-7 0,4-2 0,1-3 0,3-2 0,6-1 0,6-1-181,4-2 1,-2-4 0,7 3 0,5-1-1,6-2 1,7 0 0,7 1 0,4 2-375,3 3 0,0-3 0,-4 1 0,-2 2 0,-2 1 0,-4 1 0,-5 1 313,-4-1 0,-8 2 0,-9 1 1,-6 3-1,-7 0 0,-6 1 1,-5-1-1,-3 0 128,-1-3 0,4-1 0,1-2 0,2-1 0,4-3 0,2-3 0,5-4 41,1-1 0,7-6 0,5 0 0</inkml:trace>
  <inkml:trace contextRef="#ctx0" brushRef="#br0" timeOffset="13">11075 3708 9359,'0'13'516,"0"-1"1,0 1 0,0-1 0,0 0 0,0 1 0,2-1 177,2 1 0,3 0-683,5 4 0,1-8 1,-1 4-1,0-2 1,1-1-1,-2-1 0,-2-2 1,0-1-73,0-4 1,-2 0 0,1-2 0,1-2 0,-1 0 0,-1-4 0,-2-1 0,0-1-3,0 1 1,-2-4 0,5 3 0,2-2-1,1 2-270,1 4 180,1 2 0,-1 9 0,-1 6 0,-1 6 0,-2 6 0,0 4-563,-1 4 0,-1 4 572,-6 4 0,-5-2 0,0 2 0,-3-2 0,-5-3 0,-2-2 1,0-2 398,1-2 58,2 5 1,-5-9 0,1 3 0,-1-5 0,-1-3-1,-1-4 1,-2-4 346,1 0-196,4-6 1,-6-2 0,6-5 0,1-1-1,1-3 1,1-5 0,2-2 0,2-2-497,1-4 0,5-2 0,-1-6 0,2-1 0,4-2 0,2-1 1,5 3-746,7 4 777,-3-7 0,16 3 0,-2-11 0</inkml:trace>
  <inkml:trace contextRef="#ctx0" brushRef="#br0" timeOffset="14">12167 3559 7764,'1'-11'474,"2"5"1,1 7 0,-1 9 0,-1 6 0,1 5-33,1 5 1,2-1-1,-3 5 1,1-1-1,0 1 1,0 2-1,0 1 1,-1 0 0,-2-1-459,-1-2 0,0-5 0,0-6 0,0-1 0,-1-4-22,-3-4 0,-2-6 0,-2-10 0,3-6 0,0-7 0,1-5 0,0-2 0,0-2 20,0-1 1,0-5 0,4 2 0,0-1 0,1-1 0,2-5-1,2-4 1,2-3-93,3-4 1,-3 6 0,2-8 0,4 2 0,3 7 0,2 9 0,2 8 0,-3 5 0,3 4-1,-1 5-23,3 4 0,2 2 0,0 6 0,1 2 0,-1 2 0,-2 5 0,-3 5 275,-1 3 0,-2 6 0,-5 1 1,-2 4-1,-5 4 0,-4 1 1,-6 0-1,-6 0-12,-7 2 1,-6-5-1,-3-1 1,-1-4-1,0-3 1,2-3 0,2-1-1,6-1-226,4 1 1,4-5 0,2 4 0,5-3-1,4-2 1,4 1 0,6-1 0,5 0-42,6 1 0,6-1 1,2 1-1,-1-1 0,-2 2 1,-1-1-1,0 3 1,-2-4-1,-4 2 168,-6 0 1,-2-6-1,-9 8 1,-3 2-1,-7 0 1,-7-1-1,-7-3-56,-6-2 0,-1-1 1,-5-1-1,-2-3 0,3-1 1,1 0-1,5-1 0,2-2-1808,4-1 1,3-2 1832,6 0 0,5-11 0,1-3 0</inkml:trace>
  <inkml:trace contextRef="#ctx0" brushRef="#br0" timeOffset="15">12675 3746 9060,'2'12'1408,"2"0"0,4 1 0,3-2-719,1-3 0,1 2-788,-1-6 1,1 0 0,0-4-1,3 0 1,0 0 0,-1-1-109,-1-4 1,-2 3 0,1-7 0,-1 0 0,1-2 0,-2-2 0,-3 1 61,-4 0 1,-3-1-1,-2 1 1,-3 1 0,-4 2-1,-3 5 1,-3 3 396,-3 1 0,4 4 0,-4 2 0,3 0 0,2 3 0,-1 0 0,2 2 0,2 3 0,2 0 0,1 1-259,4 2 1,0-4 0,2 4-1,2-3 1,2-2 0,4 1-1,3-2 1,3-2 0,1-2-1138,1-1 1029,1-2 0,2-4 115,6 0 0,0-6 0,5-1 0</inkml:trace>
  <inkml:trace contextRef="#ctx0" brushRef="#br0" timeOffset="16">13196 3696 8676,'-12'0'2172,"1"-1"1,4-2-368,7-1-1703,5-1 0,8 5 1,-1 0-1,0 0 1,1 0-503,-1 0 1,-5 2 233,-3 2 1,-2-1 221,-2 5 1,0-4 0,0 4 0,0 2-192,0 1 1,0 2 0,0-1 0,-2 0 0,-2 1 0,-4-1-1,-3 2-80,-2 2 1,1-2-1,0 3 1,-1-3-1,0-2 1,-3 0-1,0 1 79,1-1 0,1-1 1,3-1-1,1-3 0,3 0 302,2-1 1,2-3-1,7 1 1,4-2-1,5-2 1,2 0-1,2 0-114,-2 0 1,3 1-335,-2 3 0,1-1 0,-5 5 0,-1 2 0,-3 1 5,-3 1 1,-4 1 331,-1-1 1,-1 2 0,-4 1 0,-4 3 0,-6 1 0,-6 3 0,-4 2-9,-4 1 0,2-1 0,-6 1 0,-2 0 0,-1-2 0,0-1 0,2-1 172,1 1 1,5-4-277,-1-1 0,3-4 1,3-2-1,2-1 57,5-2 0,-4-5 0,1 3 0</inkml:trace>
  <inkml:trace contextRef="#ctx0" brushRef="#br0" timeOffset="17">13605 3820 7766,'0'-12'395,"0"-1"-72,6 6 0,-6 2 0,0 6 0,-7 2 0,-4 2 0,-3 4 122,-2 4 0,-2 1 0,-4 5 0,2-1 0,2-1 0,3-1 0,3 1-235,4-2 0,2-1 0,8-3 0,3-3 0,7-4 0,8-4 0,3-4 0,1-4-394,-4-3 0,4-1 0,-5-1 0,0 1 0,-2-1 1,-3 1-1,-2 0 0,-1-1-96,-3 1 1,-2-1 0,-6 1 0,0 0 0,0-1-1,-2 2 1,-2 3 153,-4 4 0,-3 2 0,-1 2 0,-1 0 0,2 2-2846,3 2 2972,2-3 0,6 10 0,0-4 0</inkml:trace>
  <inkml:trace contextRef="#ctx0" brushRef="#br0" timeOffset="18">13853 3770 7766,'-4'9'834,"-1"-3"0,-1 1 1,-1-1-1,2 1 17,-1 0 0,2 1 1,4 4-1,0 1 1,2-2-1,2-3-1268,4-4 0,4-2 1,4-2 304,0 0 1,1 0 0,-5 0 0,0 0 0,1 0-429,-1 0 1,-5 1-1,-4 3 1,-4 4 821,-4 3 1,1 2 0,4-1 0,2 1 0,2-2 0,4-3-413,3-4 0,1-3 0,2-1 0,1 0 0,3 0 1,0 0-1,0 0 0,-3 0-710,-1 0 0,-2-4 0,1-1 0,-1-1 840,1 1 0,-1-10 0,0 1 0</inkml:trace>
  <inkml:trace contextRef="#ctx0" brushRef="#br0" timeOffset="19">14498 3299 7760,'0'-15'533,"0"2"1,0 2 0,2 2-56,2 1 0,-3 5 1,3 11-1,-2 9 1,-2 6-1,0 6 1,0 5-1,0 6 1,-2 6-1,-2 2 128,-4 2 0,-3-2-714,-1-3 0,-4-2 1,3-6-1,2-1 0,0-3 1,1-4-1,0-3 1,3-2-1,2-4-1998,2-3 0,-4-3 2106,-1-2 0,2-5 0,1-1 0</inkml:trace>
  <inkml:trace contextRef="#ctx0" brushRef="#br0" timeOffset="20">14325 3671 8795,'-7'-5'815,"3"3"0,8-2 0,4 3 0,4-1 0,4 0 0,3-3-805,4 3 0,1 0 1,9 1-1,1-2 1,1-1-1,-1 1 1,-2 1-11,-2-3 0,5-2 0,-4-5 0</inkml:trace>
  <inkml:trace contextRef="#ctx0" brushRef="#br0" timeOffset="21">14957 3435 7790,'-12'6'588,"1"1"0,1 5 1,3 1-1,0-1 1,2 0-1,-2 2-386,0 3 1,3-3 0,-3 2 0,0-2-1,2-2 1,-1 1 0,3-1 0,2 0-1406,1 1 0,-4-5 1311,0 0-108,0-5 0,-2 8 0,-1-4 0</inkml:trace>
  <inkml:trace contextRef="#ctx0" brushRef="#br0" timeOffset="22">15280 3621 10776,'-13'0'434,"1"0"0,1 6 1,1 1-1,2 1 0,-2 0 1,1 3-1,-1 3-301,2 3 1,5 1-1,-1-3 1,2 1-1,2 1 1,2-1-1,2 1 1,4-2 0,2-1-1,0-2-499,-2 1 0,-5-1 1,1 1-1,-3-1 1,-2 0-1,-5-1 1,-6-2 365,-8-5 0,-3 3 0,-2 0 0</inkml:trace>
  <inkml:trace contextRef="#ctx0" brushRef="#br0" timeOffset="23">16383 3237 7785,'5'-12'637,"0"-1"0,1 1 1,-1-1-1,-1 2-128,2 3 1,-5 5-1,2 10 1,-4 8-1,-5 9 1,1 9 0,-2 8-1,0 7 1,-3 9-1,-1 4 1,-3 1-827,-2-6 0,2-4 0,-3-2 0,4-2 0,0-4 1,2-6-1,3-8 0,4-5 0,2-5 317,2-3 0,-5-3 0,-2-2 0</inkml:trace>
  <inkml:trace contextRef="#ctx0" brushRef="#br0" timeOffset="24">16049 3659 9052,'7'-11'691,"5"2"0,2 0 0,6 3 0,2 1 0,2-2 0,1 1 0,1-1-299,3 1 0,-2 1 1,5-1-1,0-1 1,-2 0-1,0-2 1,-2 1-1,-2-1-392,-1-5 0,0-4 0,0-7 0</inkml:trace>
  <inkml:trace contextRef="#ctx0" brushRef="#br0" timeOffset="25">16842 3101 9576,'-19'0'999,"3"0"0,6 5 0,3 3 0,2 5 1,0 3-1,1 6-791,0 6 0,-1 6 0,0 12 0,-3 6 0,-1 3 0,-2-1 0,-1-3 0,-1-4 0,0-4-806,4-6 1,-1-12 0,6-2 0,1-4 0,2-3-1,2-4 105,3-4 0,-1-4 0,5-6 0,1-4 0,-1-1 0,0-1 0,2 0 0,1-1 165,1 0 0,1-2 1,-1 0-1,-1 1 0,-1 3 1,-2 2 414,2 2 0,-5 7 0,-1 4 0,-2 3 0,-2 2 0,0-1 0,0 0 1,0 1-1,0-1 274,0 1 0,5-1 0,3-1 0,3-3 1,3-3-1,1-4 0,2-1-348,-2 0 1,4 0-1,1-1 1,0-4-1,0-1 1,-3-3-1,-1 1 1,-3 0-222,0 1 0,-1-4 0,-1 3 0,-2-4 318,-5 0 0,-4 5 1,-6 3-1,-5 3 1,-5 2-1,-2 2 1,0 2-1,1 2 50,-1 3 0,9-3 1,-4 1-1,4 2 1,0 1-1,2 1 1,2 1-1,4-1 0,3-1-457,7-3 1,2 3 0,2-4-1,3 0 1,1-3 0,3-2-1,2-2 1,1 0-3338,2 0 3634,0 0 0,5-12 0,2-1 0</inkml:trace>
  <inkml:trace contextRef="#ctx0" brushRef="#br0" timeOffset="26">17400 3671 7941,'-12'0'326,"0"0"0,-1 4 0,0 2 0,-3 1 1,0 2-1,-1 2 0,1 2 142,-1-1 0,2 1 1,5-1-1,4 0 1,0 1-1,3-1 1,3 1-1,4-1 1,5-1-434,2-3 0,5-2 0,1-6 0,-1 0 0,1 0 0,-1 0 0,1 0 1,-1-2-1,1 0 0,-2-4 0,-2-1 0,-4-2-3278,-1-2 3042,-5-2 1,7 1 0,-6-1 0,-1 1 0,-2 0 0,-1-1 0,0 1 0,0-1 439,0 1 0,-1 1 0,-3 3 0,-5 3 0,-2 4-1795,-1 1 1556,5 0 0,-4 0 0,4 0 0</inkml:trace>
  <inkml:trace contextRef="#ctx0" brushRef="#br0" timeOffset="27">17611 3683 8119,'-4'9'416,"0"-1"0,-1-1 0,2 3 0,-1-1 0,1 4 0,2 2 1,1 0 47,0-1 0,0-2-389,0 1 1,5-2 0,2-2-1,1-2 1,0 0-51,2 0 1,-3-6 0,0-1 0,-2-7 0,-2-4 0,-1-1 0,-2 0 0,1-1 0,2 1 192,1-1 0,5 1 0,0 1 0,3 1 0,3 3 1,2 0-1,-1 2 0,1-1 51,-1 4 0,2 0-323,-1 2 0,-3 0 0,2 0 0,-2 0 0,-2 2 0,2 0-622,3 3 584,-4-1 1,5-4-1,-5 0 1,-1 0-1,1 0 1,-1 0-1,0-2 199,1-2 1,-2 1 0,-2-3-1,-2-1 1,0 1 0,-1-1 110,-1 0 0,-1 3 1,-5-3-1,-3 2 1,-4 2-181,-3 2 0,-6 1 1,1 1-1,-1 3 0,0 4 1,1 3-1,1 2 0,1-1-159,2 1 0,5-1 0,3 2 0,2 1 0,4 2 0,2-4 0,4-2-163,3-2 1,3-7 0,1 3 0,1-4 0,1-1 0,0 0 0,-1 0 0,-1 0-153,-1 0 1,3-1-1,-1-2 1,-1-3-1,-1-1 1,-2-1-1,1-2 1,1 1-1798,2-1 2242,-2-4 1,5 9 0,-4-5 0,2 3 0,-2 2 0,-1 2 467,-2 2 1,-5 2 0,-4 2-1,-6 2 557,-5 2 1,1 0 0,0 3 0,0-2-1,0 2-787,-2 1 1,7-3 0,4-1 0,3-2 0,5-2 0,2-1 0,3-2-1,2-2-587,-2-2 1,-1 3-1,-2-4 1,1 4 0,-1 1-1,0 0 277,1 0 0,-5 0 1,-1 1-1,0 2-115,0 1 0,-3 1 1,3-4-1,0 2 1,0 1 183,2-1 0,2-2 0,2-2 322,-1-4 0,-4 4 1,1-2-1,0 6 1,2 5-773,2 3 0,-1-2 0,1-3 0,-1 0 0,0-2 0,1 0 0,-1 0-1530,1-1 1,-1-1 1973,0-2 0,1-6 0,-1-1 0</inkml:trace>
  <inkml:trace contextRef="#ctx0" brushRef="#br0" timeOffset="28">18976 3894 8502,'-6'13'1065,"-1"-1"1,-5-1-1,-1-1 1,1-2 0,-2 2-453,-2 1 1,1-3-1,-6 0 1,-3 2 0,-2 1-1,-3 1-613,2 1 0,-5 5 0,0 1 0</inkml:trace>
  <inkml:trace contextRef="#ctx0" brushRef="#br0" timeOffset="29">19633 3299 9227,'5'-7'553,"-2"2"0,5 5 0,3 0 1,3 0-1,4 0 0,1 0 0,2 0 1,0 0-662,-1 0 0,1 0 0,3 0 1,-2 1-1,-3 2 0,-1 1 1,-3 0-1,-1 2-124,-2 2 1,-4-1 0,-1 1-1,-1 2 1,-3 1 0,-2 1 0,-1 0-1,0 1 1,0 1 555,0 2 0,1-1 0,2 5 0,1-1 1,0 0-1,1 2 0,0 0 0,2-2 0,1 0 299,-1 0 1,4-2-729,-3 4 1,-2-6 0,-1 3 0,0-2-1,-1 2 1,-2 0-92,0 0 1,2 0 66,0-2 1,0-2 0,-4 3-1,0-3 1,0-2 85,0 0 0,0-3 0,0-1-66,0 2 0,0-4 0,-1 1 1,-3-1-96,-5-3 0,-6-2 0,-3-1 0,-1 0 0,-3 0 1,0 0-1,0 0 0,3 0 186,1 0 1,-3 0 0,4 0 0,1 0 0,-1-1 0,1-2 0,2-3 0,3 1 17,3-1 0,0-9 0,-5 1 0</inkml:trace>
  <inkml:trace contextRef="#ctx0" brushRef="#br0" timeOffset="30">19931 3634 6677,'12'-1'746,"0"-4"1,-5 3 0,-4-5 568,-6 1 1,-4 2-1152,-5 4 0,-2 0 1,-2 1-1,-5 2 0,-2 1 1,-4 0-1,1 1 1,0-1-411,3-1 0,6-1 0,1 1 0,2 1 0,1-1 246,1-2 0,5-6 0,2-2 0</inkml:trace>
  <inkml:trace contextRef="#ctx0" brushRef="#br0" timeOffset="31">20712 3423 7755,'5'-7'670,"-2"-2"0,-1 6 0,-12 4 1,-8 6 474,-8 4 1,1 7-1,-4 3-1061,3 2 0,1-2 1,2-1-1,3 2 1,8 0-1,6 1 1,5-4-1,2-1 1,5-3-157,6-1 1,8-2-1,9 0 1,2 0 0,2-3-1,-1-2 1,0-1 0,-2-4-1,0 1-137,-2 1 0,-7-2 0,-6 3 0,-6 1 0,-4 2 0,-7 2 0,-5-1 3,-5-1 0,-9 1 0,1 2 1,-4-2-1,-1-2 0,1 0 1,0-1-1,2-1 0,3-2-792,1-2 0,1-1 998,5 0 0,5-5 0,1-2 0</inkml:trace>
  <inkml:trace contextRef="#ctx0" brushRef="#br0" timeOffset="32">21059 3696 7965,'4'8'914,"2"-1"0,1 0-558,2 0 0,1 1 0,0 5 0,-3-1 0,-2 0 1,-2 1-1,-3-1 0,-3 1 0,-4 0 0,-2 2 1,-7 2-697,-2-2 1,-1-1-1,-3-2 1,3 1-1,1-2 340,3-3 0,1-2 0,2-6 0</inkml:trace>
  <inkml:trace contextRef="#ctx0" brushRef="#br0" timeOffset="33">21592 3311 8960,'0'-12'978,"0"0"1,-1 5 0,-2 4-1,-1 6 1,0 6 422,-1 7 1,2 3-1215,-5 6 0,5 1 0,-3 3 0,2 4 1,0 3-1,1 1 0,2-1 0,1-3-273,0-4 1,1-3-1,2-3 1,3-1-1,0-2 1,4-2-1,1-3 1,1-1-3458,1-2 0,-5-5 3543,0-3 0,-5-8 0,3-3 0</inkml:trace>
  <inkml:trace contextRef="#ctx0" brushRef="#br0" timeOffset="34">21320 3646 8934,'5'-7'596,"2"2"0,5 5 0,1-1 0,1-2 1,2-1-1,5 1-364,2 1 0,2 2 0,0 0 0,-2-1 0,-1-2 0,-1-1 0,0 0 0,-2 0 0,-2-2 0,-4 1-2899,0-1 2667,-1-3 0,0 2 0,1-6 0</inkml:trace>
  <inkml:trace contextRef="#ctx0" brushRef="#br0" timeOffset="35">22461 3386 8223,'5'-7'483,"-9"1"1,-1 6-1,-8 2 1,-5 2 0,-1 4-1,-5 5 1,-2 3-1,-3 5-254,2 2 0,-4 2 1,3 1-1,1 2 1,4 1-1,4-2 1,2-2-1,6-3 1,6-3-1,3 1 150,2-1 1,7-4-535,5 2 1,8-2 0,7-1 0,4-1 0,-1-2 0,2-1 0,-2-3-893,0-3 0,2-2 0,-6-2 1,-4 0 1046,-2 0 0,2 0 0,-3 0 0</inkml:trace>
  <inkml:trace contextRef="#ctx0" brushRef="#br0" timeOffset="36">22175 3708 7975,'-12'0'1367,"5"-1"1,4-3-1138,6-4 1,0 2 0,5 0 0,2 2 0,1 0 0,1 1 0,2 2 0,3 0 0,2-2 0,1-1 0,1 1-425,1 2 1,-3 1 0,2 0 0,1 0 0,2 0 193,0 0 0,1-6 0,0-1 0</inkml:trace>
  <inkml:trace contextRef="#ctx0" brushRef="#br0" timeOffset="37">22833 3435 8847,'-9'0'565,"3"-1"1,0-3-1,3-4 1,3-3 0,3-2-418,1 1 0,2-2 1,-2-1-1,3-2 1,1 2-1,0 1 1,1 2-1,-1-2-141,0-2 1,-1 2-1,3-3 1,-2 4-1,0 0 1,-1 1-1,-3-1 383,-2 1 1,-4 1-1,-2 3 1,-4 4-214,-3 2 0,2 2 1,3 2-1,1 0 1,5 4-1,5-1-245,1 1 0,4-1 0,5-2 1,3 1-1,1-1 0,2-2 0,0-1 1,-1 0-22,3 0 1,-4 5 0,0-1 0,-1-2-1,-3 0 1,-1-2 0,-2 0 338,1 0 0,-2 1 1,-3 3-1,-4 5 0,-2 2 1,-2 1-81,0 0 0,0 5 0,-2 1 1,-1 1-1,-2 3 0,-1 3 1,0 3-1,-1 2-68,-3 2 0,-1 1 0,-3 2 0,-1-1 1,-2-6-1,2-1 0,0-3 0,1 0-16,2-3 0,-3-4 0,7-4 0,-2-1 0,2 1 0,4-1 0,2 1-123,2-1 1,2 0 0,3-1 0,6-2 0,4-4 0,2-1-1,1 0 1,2-1-409,4-1 0,2-2 0,2-2 0,0-2 0,0-3 1,-2-1-1,-1 0 0,0-2-369,0-1 0,-1-1 1,0-1-1,-2 1 0,-3-1 814,-1 1 0,-1-1 0,-5 1 0</inkml:trace>
  <inkml:trace contextRef="#ctx0" brushRef="#br0" timeOffset="38">23391 3473 7780,'0'-13'1777,"0"6"1,-2 3-1,0 8-1470,-2 5 0,-2 3 0,2 3 1,-3 3-1,-3 1 0,-1 3 0,-4 2-176,-3 1 1,0-1-1,-5 3 1,-5 0 0,-2 4-1,-3 0 1,0 2 0,0 0-1612,-2 0 814,11-5 0,-4 1 0,11-7 1,2-3-1,3-1 0,4-3 666,4-1 0,2-7 0,2-1 0</inkml:trace>
  <inkml:trace contextRef="#ctx0" brushRef="#br0" timeOffset="39">5569 5618 7804,'0'-12'195,"-2"4"0,-2 1 0,-3 0 0,-2 1 0,-2 1 0,-5 2 1,-1 3-1,-6 4 0,0 6 0,0 4 0,1 4 0,1 1 358,-1 3 0,5 0 1,4 0-1,4-3 1,4 1-1,3-3 1,6 3-1,10-2 1,10 0-800,7-3 0,7-6 0,2-2 0,2-1 0,1-2 0,0 0 0,-5 0 0,-5-1 1,-8-2-215,-7-1 0,-5 2 0,-7 2 0,-6 4 0,-8 3 0,-7 2 0,-6-1 432,-2 0 0,-10 5 1,-2-1-1,1 0 1,-2-3-1,0-2 0,0-1 1,5-3-1,5 0-47,3 0 75,8-5 0,3-2 0,6-6 0</inkml:trace>
  <inkml:trace contextRef="#ctx0" brushRef="#br0" timeOffset="40">6238 5928 7839,'-12'0'1140,"0"0"0,-1 2 0,2 2-333,3 4 0,2-1 0,6 1-807,0 2 0,6-5 0,1 1 0</inkml:trace>
  <inkml:trace contextRef="#ctx0" brushRef="#br0" timeOffset="41">6499 5308 7870,'4'-8'690,"0"0"1,6 1-1,-2-3 1,3 2 5222,1-2-5726,-5 5 0,-1 1 0,-6 8 0,0 5 0,0 7 1,0 7-1,0 7-432,0 7 0,-4 13 1,0 0-1,1 2 1,1 0-1,2-1 1,2-5-1,2-5 1,3-8-1,1-4-935,0-5 1,-1-8 0,2 1-1,-5-3 1180,-3-2 0,-6 0 0,-2 1 0</inkml:trace>
  <inkml:trace contextRef="#ctx0" brushRef="#br0" timeOffset="42">6424 5668 7765,'2'-11'409,"2"3"1,3-3 0,5 4 0,1-2-1,0 3 1,3 0-261,0 3 0,8-2 0,-1 1 0,6 1 0,3 1 0,1 2 0,1-1 0,1-2 0,0-1 0,0 1 0,-1 2-2311,-2 1 2162,-7 0 0,-2 0 0,-3 0 0</inkml:trace>
  <inkml:trace contextRef="#ctx0" brushRef="#br0" timeOffset="43">6933 5804 8311,'12'0'337,"1"6"1,-1 1-1</inkml:trace>
  <inkml:trace contextRef="#ctx0" brushRef="#br0" timeOffset="44">9823 5407 8834,'-2'-6'469,"-2"1"0,-4 5 1,-3 3-1,0 3 1,1-1-1,2 2 0,-2-1-303,-1-1 0,-1 3 1,-1-2-1,2 1 1,2 4-1,0 3 1,0 2-1,-1 1 1,1-1-331,0 1 0,7 3 1,-3-3-1,5-1 0,5 1 1,4-2-1,5-2 1,4-5-76,1-3 1,0 4-1,4-5 1,-3 0 0,1 0-1,0 0 1,-2 0 0,-1 0-1,-3 2 155,-1 1 1,-7-3 0,-3 4 0,-3 2 0,-2 0 0,-3-1 0,-5-2 140,-2-1 1,-1 2 0,-1-3-1,0 1 1,-2 1 0,-3-2 0,0 1-131,0-3 0,0 2 0,3-1 0,-2-1 0,1 0 0,-1-1 0,1 3-2003,0-3 2076,8 0 0,-3-2 0,4 0 0</inkml:trace>
  <inkml:trace contextRef="#ctx0" brushRef="#br0" timeOffset="45">10170 5705 15012,'0'12'-276,"5"-5"1,2-1 0,6-6 0</inkml:trace>
  <inkml:trace contextRef="#ctx0" brushRef="#br0" timeOffset="46">10691 5569 7791,'0'-13'455,"0"1"1,-2-1 0,-2 2 0,-4 2-1,-3 2-273,-1 1 0,-1 2 0,1 4 1,-1 0-1,1 0 0,0 0 1,-1 2-1,1 0-163,-1 3 0,5 4 1,1-1-1,0 3 0,0 2 1,-1 1-1,1 1 1,3 1-1,3-1-55,1-1 1,0-1-1,0-1 1,1 0 0,3-1-1,5-2-110,2-5 1,1-3 0,2-1 0,1 0 0,1 0 0,0 0 0,-3-1 92,0-3 0,-1 1 0,2-4 0,1 0 0,2 2 0,-4-2 0,-2 0 0,-2-1-23,0 1 1,-2-4 0,0 2-1,0-2 1,-1-1 0,-1 0 1674,-2-1 1,-2 1-1316,-1-1 1,0 12-1,0 5 1,0 7-1,0 4 1,0 2-1,0-2-542,0-1 1,0 2-1,0 1 1,0-2-1,2-3 1,0-2 0,4-2-1,1 1-157,2-2 0,2-1 1,2-3-1,-1 1 0,1-1 1,-1-2-1,2-1 415,2 0 0,-2 0 0,4 0 0</inkml:trace>
  <inkml:trace contextRef="#ctx0" brushRef="#br0" timeOffset="47">11385 5668 9660,'9'-4'0,"-1"0"0,2 1 0,1 1 222,1 2 0,4 0 1,2 0-1,0 0 1,2 0-1,-1 0 1,2 0-1,-1 0 1,0 0-1,-3 0-662,-1 0 1,-3 0 0,0 0 0,-1 0 439,1 0 0,-7-5 0,0-2 0</inkml:trace>
  <inkml:trace contextRef="#ctx0" brushRef="#br0" timeOffset="48">11547 5482 8674,'0'-6'945,"0"6"1,0 9 0,0 4 0,0 4-590,0-2 1,0 4 0,1 2 0,3 1-1,4 0 1,3-1 0,2-1 0,1 0 0,1-4 6,1-2 1,1-2 0,-5 1 0,1-1-364,-1 1 0,0-1 0,1 0 0</inkml:trace>
  <inkml:trace contextRef="#ctx0" brushRef="#br0" timeOffset="49">12365 5308 7832,'0'-7'510,"2"-2"1,0 3 0,2-1 0,1-2-99,0-2 1,-4 5 0,4 6-1,-4 7 1,0 7 0,2 5-1,3 7 1,0 5 0,4 3-298,1 2 0,2 2 0,-2 1 0,-2 0 0,-1-5 0,2-2 0,1-5 0,2-2 0,-1-4-339,0-5 1,1-3 0,-1-4 0,1-2 0,0-1 0,3-3 0,0-2 0,-1-1-1776,-1 0 1,-2-1 171,1-4 1827,-6-2 0,4-5 0,-4 0 0</inkml:trace>
  <inkml:trace contextRef="#ctx0" brushRef="#br0" timeOffset="50">12266 5531 7853,'-7'-12'767,"3"0"0,4 1-447,4 2 1,3 2 0,7 5 0,2-4 0,5 1-1,4-1 1,4 3 0,4 1 0,3-1 0,-1-1-1,0 0-378,-2-2 0,-6 5 0,1-3 1,-5 1-1,-3 0 0,-2-1 1,-3 1-1,-1 2 0,-1-1-3184,4-2 3242,-3 3 0,4-10 0,-6 4 0</inkml:trace>
  <inkml:trace contextRef="#ctx0" brushRef="#br0" timeOffset="51">12973 5618 10414,'12'0'2632,"1"0"-2057,-1 0 0,0 0-575,1 0 0,5 6 0,1 1 0</inkml:trace>
  <inkml:trace contextRef="#ctx0" brushRef="#br0" timeOffset="52">13543 5172 8037,'-8'-11'0,"1"1"0,0 2 1306,0-2 0,3 1 1,-3 2-858,2 7 0,1 7 0,5 8 0,3 3 1,5 2-1,3 5 0,3 3 0,2 1-366,-2 1 0,3 2 0,-3 5 1,-3 0-1,-3 0 0,-3 0 0,0 1 1,1-3-1,-2-1-701,1-6 1,-2-7 0,-4-4 0,0-4 0,0 0 357,0-1 0,0-6 1,0-6-1,0-7 0,0-4 1,0-2-1,1 1 0,3-2 274,5-2 0,2-4 0,1-3 0,1 0 0,-1 1 1,0-2-1,1 2 82,-1-1 1,5 5 0,-1 1-1,-1 5 1,-1 2 0,-1 3-1,-1 2-68,0 2 0,-1 3 0,-1 4 0,-3 4 0,0 5 0,-2 2 0,1 1 0,-3 1-98,-2 1 0,0-4 0,2 4 0,1-2 0,-1 1 0,-2-2 0,-1-1 0,0-2 0,0 0 48,0 1 0,-1-1 1,-3 1-1,-4-1 0,-5 0 1,-2-1-1,-3-1-150,-1-2 0,-2-1 0,-4 2 1,1-4-1,0-1 0,4 0 1,2-1-1,1-2-294,1-1 1,3 0-1,5 0 466,-2 0 0,5-5 0,-1-2 0</inkml:trace>
  <inkml:trace contextRef="#ctx0" brushRef="#br0" timeOffset="53">14784 5370 13444,'13'0'0,"4"0"0,4 0 0,2 0 9,2 0 1,1 0 0,3 0 0,4 0 0,3 0 0,1 0 0,0 0 0,-1 0-345,-3 0 1,-4 0 0,-7 0 0,-4 2-1,-3 0 1,-4 2-218,0-1 1,-7-1-1,-4-2 1,-6 0-132,-6 0 1,4 0 682,0 0 0,0 5 0,-5 2 0</inkml:trace>
  <inkml:trace contextRef="#ctx0" brushRef="#br0" timeOffset="54">14759 5618 7829,'1'7'672,"2"-1"0,2-2 1,2 0-265,3-1 1,-3-2 0,1-1 0,2 0 0,1 0 0,1 0 0,1 0 0,0 0 0,3 0 0,0 0 0,1 0-110,1 0 0,1 0 1,6 0-1,-1 0 1,1-1-1,0-2 0,0-1 1,0 1-624,-1 2 0,-3 1 0,-2 0 0,-1 0 0,-3 0 0,-1 0-3381,-1 0 1630,-6 0 2075,-2 0 0,-10-6 0,-2-1 0</inkml:trace>
  <inkml:trace contextRef="#ctx0" brushRef="#br0" timeOffset="55">15962 5345 11325,'4'-12'0,"1"0"232,2-1 1,-3 5-1,3 0 1,0-1-1,-1 1 1,1 0-1,0-2 1,1-1-130,-1-1 0,4-1 0,-4 0 0,0-3 0,-2 0 0,-1 1 0,0 1 0,-1 2 0,-2-1 578,-1 1 1,0 3-428,0 1 0,0 7 1,0 1-1,0 8 1,0 6-1,0 4-273,0 1 0,0-2 0,0 3 0,0 2 0,2 2 0,1 1 0,1-2 0,-2-1-169,0-1 0,-2-2 0,0 3 1,1-1-1,2-1 0,1 1 1,-1-2-1,-2 1-45,-1-1 1,0-4 0,0 2 0,0-4 0,0 0 0,0-1 0,0 1 0,0-1-532,0 0 0,0-3 1,2-1-134,2 2 0,-1-1 897,5 0 0,-5-4 0,2-5 0</inkml:trace>
  <inkml:trace contextRef="#ctx0" brushRef="#br0" timeOffset="56">15850 5655 7818,'13'0'710,"-1"0"0,0 0 0,2 0 0,3 0 0,2 0 0,2 0-301,-1 0 0,1 5 0,4-1 0,0-2 1,-1 0-1,0-2 0,-2 0 0,-1 0 1,1 0-1,0 0-639,-2 0 0,2 1 0,-5 2 0,-2 1 0,-1-1 0,-2-2-929,1-1 1,-5 0 409,0 0 1,-5-1 0,2-2-1399,1-1 2147,-5 0 0,5-2 0,-6-1 0</inkml:trace>
  <inkml:trace contextRef="#ctx0" brushRef="#br0" timeOffset="57">5469 7640 7376,'-6'5'814,"-1"-3"0,4 3 0,-1-2-459,1-3 0,2-3 1,1-11-1,1-1 0,3-3 1,4-1-1,3-3 1,0-1-1,0-2 0,1 0-407,1 0 0,2 0 1,-2 1-1,-1-1 0,1 0 1,-1 2-1,0 1 0,-1 2 1,-2 2-436,-5 3 0,1 8 0,0 9 1,-3 9 272,0 8 1,-2 4 227,0 2 0,-2 0 1,0 0-1,-3 0 1,1-1-1,0 0-810,0-3 717,0 2 0,5-11 0,3 1 1,5-8-1,2-3 0,1-4 130,0-2 0,2-7-54,3-5 0,-3-6 0,3 2 1,0 0-1,0-1 0,-2-1 0,-2-2 61,0 0 1,-1-5 0,1 0 0,-1 0 0,-1 0-1,-1 1 1,-3 5 0,0 5 230,-1 4 1,-3 5 0,1 4 0,-2 10 0,-2 6 204,0 5-492,0 3 1,0 6 0,0 1 0,0 2 0,0 1 0,0 0 0,0 0 162,0 0-449,0 0 0,0-5 0,-2 1 0,0 0 0,-3-2 0,3-1 0,0-2-2721,2-2 3005,0-2 0,6-3 0,1-1 0</inkml:trace>
  <inkml:trace contextRef="#ctx0" brushRef="#br0" timeOffset="58">6152 7355 8086,'-7'5'1342,"-3"2"0,6 5 1,0 1-1168,-2-1 0,5 1 1,-3-1-1,2 0 1,2 1-1,2-2 1,2-3-1,4-2 1,5-2-451,3 0 0,-2-1 0,2-6 1,-2-3-1,-1-1 0,-1-1 0,0 0 1,1 1 259,-1 2 1,-5-2 24,-3 7 1,-2 2 0,-2 11-1,0-1 1,0 1 0,1-1-180,3 0 0,2 1 0,3-2 0,0-3 1,0-4-1,2-2 0,2-2 112,-1 0 0,0 0 1,1-2-1,-1-1 1,1-2-1,-1-2 1,0-1-1,1 0 1,-2-1 30,-3 0 1,3-2 0,-3-2-1,3 1 1,2-1 0,1 0 0,1-3-1,1-1-39,-1-3 0,1 0 1,-1-7-1,3-2 0,0-4 1,1-4-1,-1-3 100,0-1 1,-2 0-1,-3 3 1,-1 1-1,0 1 1,-1 3-1,-2 4 1,-4 4-1,-1 5 810,1 3 1,-1 3-1,-6 3 1,0 5-667,-3 6 0,-3 2 0,4 11 1,0 5-1,0 5 0,0 6 0,1 7 1,1 8-304,2 10 0,0 5 0,-1 2 1,-2-4-1,-1-3 0,0-6 0,0-5 1,0-6-739,1-1 0,2-5 0,1-4 0,0-4 862,0-2 0,0 0 0,0 4 0</inkml:trace>
  <inkml:trace contextRef="#ctx0" brushRef="#br0" timeOffset="59">7119 6871 8505,'0'-13'1326,"0"7"1,0 1 0,0 10 0,0 4-1136,0 6 1,0 10 0,-1 10 0,-2 3 0,-3 6 0,1 2 0,-1 3-283,4 2 0,-4-6 0,0 1 0,1-4 0,-1-9 0,4-4 1,-1-6-1,0-1-613,-1-3 0,0-1 1,4-5-1,-1-2 0,-2-2 704,-1 0 0,-6-6 0,3 2 0</inkml:trace>
  <inkml:trace contextRef="#ctx0" brushRef="#br0" timeOffset="60">6970 7305 8170,'0'-12'725,"0"-1"0,0 5 0,1 1 0,4 0 0,3 2-256,3-1 0,1-2 0,1 2 0,-1 1 0,2-2 0,1 1 0,3 0 0,1 0 0,2-1-77,-2 0 1,3 4 0,-4-1 0,0 2 0,1-1-393,1-1 0,0 0 0,5 4 0</inkml:trace>
  <inkml:trace contextRef="#ctx0" brushRef="#br0" timeOffset="61">7466 7280 8040,'-1'11'0,"-2"-1"0,-2-2 738,-2 2 0,4-3 0,-3 1 0,2 2 0,0 1-577,1 1 1,-2 0-1,1 1 1,1-1-1,2 1 1,1-1-1,0 0-161,0 1 0,0-1 0,0 1 0</inkml:trace>
  <inkml:trace contextRef="#ctx0" brushRef="#br0" timeOffset="62">7454 7007 9027,'0'-12'2081,"0"0"-1654,0-1 1,1 6 0,2 4 0,2 6 0,2 4-428,3 0 0,1 4 0,1-4 0</inkml:trace>
  <inkml:trace contextRef="#ctx0" brushRef="#br0" timeOffset="63">7640 7466 7775,'-4'21'0,"0"0"0,1 2 317,1 5 0,-2-1 0,0 6 1,0 2-1,0-1 0,0 1 0,0-4-52,-2 0 1,5-3 0,-5-4-1,2-2 1,-1-3 0,-1-1 0,-1-4 470,0-4-602,5-5 0,-5-5 0,4-1 0,-1-3 0,1-5 0,2-3 0,1-5 0,1-6-139,3-9 1,3-1 0,5-11 0,-1-3 0,-1-5-1,-2-5 1,2 2 0,2 3 0,4 4 0,0-1 0,-2 3-1,-2 0-456,1 5 1,-6 8 0,8 5 0,0 6 0,-1 6 0,-1 2 142,0 1 1,-1 6 517,1 3 1,3 3 0,1 1 0,-2 0 0,-1 0 0,-2 3 851,0 5-1076,-5 0 1,-1 12 0,-6-4 0,-1 5 0,-4 2 0,-4 2 0,-5 0-169,-3 0 0,-5-2 0,2-2 0,-4-3 1,-1-3-1,1-1 0,0-3 0,2-2 1,3-1-1294,1 1 0,6-7 1485,3 3 0,7-4 0,-4-1 0</inkml:trace>
  <inkml:trace contextRef="#ctx0" brushRef="#br0" timeOffset="64">8471 6536 7853,'-2'-15'742,"-2"2"1,2-2 0,-5 7 0,0-2 1254,0 2 1,3 11-1784,-5 13 1,7 6 0,-4 16 0,2 6 0,-1 7 0,-2 7-248,-3 2 1,3 4-1,-3 3 1,5-31 0,-2 1-1,0 1 1,-1 0 0,0-1-1,1-1 1,-7 29 0,3-10-1,1-10 1,3-6-2636,2-6 0,1-7 2668,4-5 0,0-6 0,0 3 0</inkml:trace>
  <inkml:trace contextRef="#ctx0" brushRef="#br0" timeOffset="65">8533 6983 8448,'-7'5'745,"1"5"1,2 5 0,0 6 0,1 2-550,2 2 1,1 0-1,0-1 1,0 1-1,0 0 1,0-2-1,0-2 1,1-4-1,2-4 199,1 0 0,6-6-796,-2-3 0,3-3 1,2-2-1,-1-3 1,0-5-1,1-2 1,-1-2 361,1-4 0,0 3 1,3-4-1,0 2 0,-1-1 1,-1 1-1,0-1 0,1 2 311,2 4 0,-1 0 0,-5 8 1,-3 6-1,-4 8 0,-2 8 0,-2 5-461,0 1 0,0 9 0,-2 3 0,-2 3 0,-4 3 0,-4 4 0,-5 5 0,-4 5 130,-2-1 0,-2 3 1,-1-5-1,-2-3 0,0-5 1,0-9-1,2-7 0,1-5 314,0-4 0,5-8 1,0-6-1,1-1 1,1-3-1,1-3 0,5-5 1,2-3-83,1-3 0,3-7 0,2-2 1,4-5-1,4-4 0,6-4 0,5-6 1,6-5-1915,2-6 1,6 4 1740,0 4 0,11-2 0,-1 0 0</inkml:trace>
  <inkml:trace contextRef="#ctx0" brushRef="#br0" timeOffset="66">9066 7193 7785,'-8'2'936,"1"2"1,1 4-1,4 3-745,0 2 1,-2 4-1,-1 3 1,-2 0 0,-3 1-1,0 0 1,1-2 0,2-2-1,1-4 1,2-2-192,-1-2 0,3 2 0,-3-4 0</inkml:trace>
  <inkml:trace contextRef="#ctx0" brushRef="#br0" timeOffset="67">9066 6908 7834,'0'-12'1082,"1"1"1,2 1-485,1 2 0,2 5 1,-3 0-1,2 5-598,2 2 0,1 5 0,5-2 0</inkml:trace>
  <inkml:trace contextRef="#ctx0" brushRef="#br0" timeOffset="68">9302 7156 7828,'-4'13'311,"-1"-1"1,1-4 0,3 0-1,-2 2 638,-1 1 0,0 2 1,5-2-1,3-3-1157,5-4 1,-2-8 0,1-4 0,2-5 0,1-2 0,1-2 0,0 4 0,1 2 148,-1 2 0,-4 3 1,1-3-1,-1 4 0,0 1 1,-1 1-1,-1 4 183,-4 6 1,0 4 0,-2 2 0,0-1-1,-2 2 1,0 1 0,-2 1 0,1 0-671,1-3 0,-2-4 0,0-1 0,3 0 0,3-1 0,7-3 250,2-2 0,5-2 0,1 0 0,-2-2 0,0-1 0,0-2 0,2-2 0,-2-3 277,-1-1 1,-2-1 0,1 0 0,-2-1 0,-3 1 659,-4-1 1,-4 6 0,-4 3 0,-4 3-1,-3 2 1,-2 3 839,1 5 0,1 2 0,1 0 0,3-2-1148,2 0 0,6-7 0,7 3 0,3-5 0,2-3 0,-1-3-521,1-1 0,-1 3 1,0-3-1,1 2-220,-1 2 1,-5 3-1,-1 4 1,-2 6 0,0 5-1,-1 6 1,-2 2-1,-2 3 1,-2 2 78,-1 1 1,-5 5-1,4 1 1,-2 3-1,-1 5 1,0 0 0,-1 0-1,0-4 453,-2 0 1,-3-3 0,-1-3 0,-3-4 0,-2-4 0,-2-3 0,-1-4 0,-2-3 0,0-4 414,1 0 0,-1-4 0,0 0 0,0-2 1,0-2-1,2-2-420,2-1 1,3-1-1,7-3 1,3-4-1,4-4 1,4-1-1,5-4 1,9-5-781,10-5 1,7-1 0,11-5 0,5-2 660,5 0 0,-1-8 0,-24 21 0,1 0 0</inkml:trace>
  <inkml:trace contextRef="#ctx0" brushRef="#br0" timeOffset="69">10455 6759 7862,'0'-8'351,"2"0"59,2-2 0,1 6 0,3 4 1,-2 7-1,-2 5 0,0 5 1,-1 5-1,-2 5-269,-1 6 1,-1 5 0,-3 3 0,-4 6 0,-3 2 0,-3 2 0,-1-4 0,-3-3-448,-2-4 0,4-7 1,-2-5-1,1-6 1,5-5-1,0-5 116,2-4 1,9-4 0,3-8 0,11-4-1,5-4 1,4-4 0,1-1 335,2-3 1,1 0 0,0-4 0,1 2 0,-4 3 0,-1 1 0,-3 4 0,-2 4 86,-3 6 0,-2 3 1,-1 2-1,-3 3 1,-5 6-1,-6 5 1,-5 6-291,-3 2 1,-7 1-1,-1-2 1,-2-3 0,0-1-1,-1-3 1,0-1 0,2-2-152,3 1 1,-1-5 0,2-1 0,1-2 0,1-2-1,1-1-1940,1-2 2148,5 0 0,13-6 0,7-1 0</inkml:trace>
  <inkml:trace contextRef="#ctx0" brushRef="#br0" timeOffset="70">10716 7181 8541,'-2'12'901,"-2"1"1,1-1-1,-4 1 1,1-1 0,0 0 1305,1 1-2060,0-1 0,7-5 0,2-3 0,4-2 0,5-2 0,2-2-151,1-2 0,6 1 1,-2-5-1,0-2 0,1-1 1,0-1-1,-2 0 0,-1 1-114,0 2 1,-4 0 0,2 7-1,-4 6 1,-3 9 0,-5 5-181,-3 4 1,-1 3 0,0 2-1,0 3 1,-1 2 0,-3 4 0,-6 4-1,-5 5 119,-6 4 1,-4 2 0,-2 0-1,-3-2 1,-1-6 0,1-7-1,1-9 1,0-3 297,0-4 1,0-9 0,3 0 0,-2-4-1,0-4 1,0-2 0,2-1 0,2-1 305,4-3 0,2-3 1,5-7-1,2-2 1,3-5-1,4-2 0,4-4 1,4 0-789,4-2 0,10-5 0,7 0 0,8-1 0,8-3 0,8 3 363,3 2 0,-20 17 0,1 1 0,30-10 0</inkml:trace>
  <inkml:trace contextRef="#ctx0" brushRef="#br0" timeOffset="71">12005 6958 9015,'-12'-4'0,"0"-1"516,-1 3 0,1 0 0,-2 2 0,-2 0 1,-7 0-1,-3 2 0,-3 3 0,2 8 0,1 6-259,1 4 1,0 6 0,2 0 0,2 0 0,6 0 0,5 0 0,6-1-1,4-2-623,4-1 0,6-5 0,10 0 0,11-4 0,7-4 0,8-3 0,2-4 366,2-2 0,5-2 0,1-1 0</inkml:trace>
  <inkml:trace contextRef="#ctx0" brushRef="#br0" timeOffset="72">12700 7169 8239,'6'-9'0,"2"2"0,3 2 314,1 2 1,-4 2-1,-1 2 1,-1 3-1,-3 5 1,-2 3-1,-1 4 1,-1 5-1,-5 3 1,-6 0-211,-8 1 0,-2-1 0,0-2 1,2-2-1,-2 1 0,-2-2 1,1-2-1,2-5-104,5-4 0,2 4 0,1-6 0</inkml:trace>
  <inkml:trace contextRef="#ctx0" brushRef="#br0" timeOffset="73">13258 7007 8209,'-4'13'727,"0"1"1,0 1 0,0 1 0,-2 1-318,-1 1 1,4-3 0,-1 4 0,2-1 0,-1-3 0,-1-1 0,1-2 0,3-1 0,4-1 0,4-3-591,3-2 1,-2 0 0,-1-7 0,1-2 0,3-3-1,0-1 1,0 1 0,1 0-662,-1 0 1,1 6 0,-2 1 0,-3 7 754,-4 4 1,-3 1-1,-1 1 1,2-2-1,0-2 1,4-2-1,1-1 274,3-4 0,1 0 0,1-2 0,0-2 0,2-2 0,1-4 0,2-3 0,-2-1 24,-1-1 1,-2-3 0,1-1 0,-1 1 0,0-1 0,1-1 0,-2 0 0,-2 0-251,0 3 0,-5-4 1,4 0-1,0-1 1,1 5-1,-1 4-307,2 3 1,1 4 344,1-5 0,11 1 0,4-4 0</inkml:trace>
  <inkml:trace contextRef="#ctx0" brushRef="#br0" timeOffset="74">13841 7020 9394,'14'0'0,"2"0"0,5-2 420,2-2 0,2 3 0,1-5 0,2 2 0,0-1 1,-4-1-1,-2-1 0,-1 2 0,-2-2 0,-2 0 0,-3-3-398,-2-1 1,-5-1 0,-4 1 0,-6 3 0,-7 3 0,-5 4 0,-6 1 6,-2 0 0,-2 1 0,0 4 0,1 3 0,0 3 0,2 1 0,4 1 0,3-1-27,4 1 0,3 4 0,0 3 0,3 0 0,4 1 0,2 0 0,5-1 0,5 0-752,4-2 1,11-2 0,2-5-1,5-3 750,6-3 0,6 1 0,-1 1 0</inkml:trace>
  <inkml:trace contextRef="#ctx0" brushRef="#br0" timeOffset="75">15168 6883 8826,'12'-1'0,"1"-2"0,-1-1 0,1 0 0,-1-2 0,-1-2 487,-3-3 0,-2 3 1,-7 1-1,-4 1 1,-4 4-1,-5 0 1,-4 2-396,-1 0 1,-2 9 0,-5 2 0,-2 1 0,-1 3 0,3 0 0,4 2 0,6-1 0,2 0-230,1-3 1,7 0 0,1-1 0,5-1-1,5-3 1,4-3 0,6-4 190,6-1 0,2-1 1,1-4-1,-2-3 1,-1-3-1,-1-1 1,0-1-1,-4 1 253,-2 0 1,-3 3 0,-1 2-1,-4 0-307,0 1 1,-2 8 0,-5 2-1,-3 7 1,-3 6 0,-2 5 0,3 4-1,-1 5-177,0 0 1,3-2 0,-3 4-1,0 0 1,0-1 0,-3-3-1,-1-3 1,-3-1 0,-2-2 194,-5-2 0,-2-3 0,-2-6 1,0-1-1,-1-1 0,-2-3 0,0 0 1,0-2-68,2 1 1,5-2 0,2-4 0,1 0 0,4-1 48,5-4 0,14-1 0,9-7 0</inkml:trace>
  <inkml:trace contextRef="#ctx0" brushRef="#br0" timeOffset="76">15416 6995 8985,'7'-12'0,"-1"0"781,-1 4 0,-4 1 0,5 5 0,-1-3 0,4 3-885,2 0 1,-2 2-1,2 0 1,3 0 0,0 0-1,0 0 1,0 0 0,1 0-374,1 0 0,-3-1 509,-5-3 1,-1 1 0,1-5 186,-4-2 1,-4 5 0,-4 0-152,-4 4 1,-3 1 0,-3 0 0,-1 0 0,-2 0 0,1 0 0,-1 1 0,-1 4-113,-1 3 0,4 4 0,-2 3 0,4 2 0,0-2 1,2 0-1,3 0 0,4 2-170,2-2 1,4-1-1,0-2 1,4-1-1,2-2 1,5-5-1,2-3 1,1-1 73,2 0 1,-3-1 0,6-3-1,1-5 1,2-2 0,2-1-1,1 0 150,2-1 0,0 1 0,-4-2 0,-2-1 0,-1-3 0,-1 0 0,1-1 0,2-1-146,0-2 0,1-1 0,0-3 0,-2-3 0,-1-4 0,-1-5 0,0-1 0,-2-4 260,-2-1 0,-1 4 0,-2 0 0,-4 5 1,-3 6-1,-5 5 0,0 3 0,-2 4 805,0 4 0,0 7 0,0 7 0,0 10 0,0 10-900,0 7 1,-2 9-1,0 10 1,-3 4-1,1 3 1,0-3-1,-1-5 1,-1-4-313,1-4 1,-4-2 0,4-1-1,-1-4 1,1 0 0,2-4-1,0-1 1,0-2-393,-1-4 1,-4-2-1,3-5 1,-1-1 674,1 1 0,-5-7 0,3 0 0</inkml:trace>
  <inkml:trace contextRef="#ctx0" brushRef="#br0" timeOffset="77">15863 6796 7878,'-7'-5'206,"3"-1"0,8-3 0,4 2 0,3 1 310,1 4 1,2 0 0,4 2-1,7 0 1,7 0 0,5 0 0,4 0-1,5 0 1,2 2 0,0 0-2029,-2 3 1,-2-1 1511,-3-4 0,-2 5 0,3 2 0</inkml:trace>
  <inkml:trace contextRef="#ctx0" brushRef="#br0" timeOffset="78">9612 9451 7868,'12'-6'496,"1"-2"0,-2-3 0,-2 0 0,-2 1 0,-1 2 0,-5 0 0,-4 1-322,-5 3 1,-8 2-1,-4 2 1,0 2-1,-1 2 1,-1 4 0,0 3-1,0 1 1,1 1-1,0 1-422,2 2 0,1-2 208,6 2 0,5-2 1,3-1-1,2-1 1,4 0-1,2 2 0,6 1-200,5 2 1,4-1-1,7-3 1,2 1-1,2-1 1,0 1-1,2-3 1,-2 0-1,-1-1-23,-5-2 0,-1 2 0,-8-5 0,-4 2 0,-5 3 0,-5 1 0,-2 1 0,-5 1 273,-6-1 1,-5 0-1,-5-1 1,2-1 0,-1-2-1,0 2 1,2 0 0,0-2 64,-1-4 0,5 2 0,-3-2 1,2-2-1,-1 0 0,1-2 0,-1 0 1,-1 0-76,-1 0 0,-2 0 0,-3 0 0</inkml:trace>
  <inkml:trace contextRef="#ctx0" brushRef="#br0" timeOffset="79">10009 9661 8958,'12'0'914,"0"0"0,-3 0 0,-1 0 0,0 2 0,-1 2-728,-3 4 0,-2-1 0,-2 1-186,0 2 0,0-4 0,0-1 0</inkml:trace>
  <inkml:trace contextRef="#ctx0" brushRef="#br0" timeOffset="80">10505 9438 7624,'0'-12'0,"0"-1"727,0 1 1,0 4 0,0-1 0,-2 1-581,-2 1 0,-3 2 0,-5 5 0,0 0 0,-1 0 0,1 0 0,-1 1-314,1 3 1,4-1-1,-1 5 197,0 2 1,2 2-1,0 4 1,0 0-1,2-1 1,-2-1-1,1-2-89,1 1 0,1-1 0,4 1 0,1-1 0,3-1-129,4-3 1,3-1 0,2-4 0,-1 1 0,1-1 0,-1-2 0,0-1 99,1 0 1,-1-4 0,1 0-1,-1 1 1,0 0 0,1 1 0,-2-4-1,-2 1 1,0-2 125,0 0 0,-2 0 0,0-3 0,0 2 0,0-2 0,1-1 0,-1-1 986,-3 0 1,-1 3-1,0 1-806,1-2 0,0 6 0,-4 4 0,0 7 1,0 4-1,0 2 0,0-1-314,0 0 1,0 1 0,0-1 0,0 1 0,1-2 0,2-2-121,1 0 0,6-3 0,-2 4 0,3-3 1,2-2-1138,-1-2 0,-4 3 1353,1-2 0,-1 0 0,4-4 0</inkml:trace>
  <inkml:trace contextRef="#ctx0" brushRef="#br0" timeOffset="81">11150 9413 7772,'7'-1'-332,"-2"-3"613,1-4 0,-4 2 0,5 1 1,0 0-1,0 0 244,3-2 1,-6 4 0,-4-1 0,-7 3-1,-4 1-265,-1 0 1,-2 5-1,-1 2 1,-2 3-1,2 1 1,0 3 0,1-1-1,0 3-293,3 0 1,3-2 0,-2 2-1,3-2 1,2 0 0,2 1 0,3 2-1,6-2-170,6-1 1,2-2 0,6 0 0,2 1-1,2-2 1,1-3 0,0-4 0,-1-2-93,1-2 0,5 0 1,2 0-1,1 0 1,-1 0-1,-2-2 0,-4-1 1,-2-2 294,-4-2 0,1-1 0,4-5 0</inkml:trace>
  <inkml:trace contextRef="#ctx0" brushRef="#br0" timeOffset="82">11782 9451 8571,'6'-7'379,"2"3"0,3 2 0,3 2 1,2 0-1,6 0 0,5 0 1,2 0-1,-1 0 0,3 0-270,2 0 1,-1 0 0,1-1 0,0-2 0,-2-1 0,-2 1 0,-2 2-1,-3-1 1,0 0-515,-4-2 1,-2-1 404,-5 5 0,-6 6 0,-2 1 0</inkml:trace>
  <inkml:trace contextRef="#ctx0" brushRef="#br0" timeOffset="83">12067 9289 8629,'-5'-12'0,"-3"0"888,-3-1 1,2 6-1,1 3-630,-2 3 0,5 6 0,1 4 0,2 3 0,4 4 1,2 5-1,4 3 0,3 2 0,2 1 0,-1 2 1,0-1-355,1-2 1,2-3-1,0-1 1,-1-1 0,1 0-1,-2-2 1,-2-1 0,-3-3 95,1-2 0,3 2 0,0-8 0</inkml:trace>
  <inkml:trace contextRef="#ctx0" brushRef="#br0" timeOffset="84">12712 8930 7909,'5'-20'742,"-1"4"1,1 2 0,-2 2 0,1-1 1488,-1 1-2009,-2 5 1,-1 7 0,0 10-1,0 3 1,0 7 0,0 2-1,2 5-121,2 4 0,-3 2 0,5 4 0,-2 1 0,1 2 0,1 2 0,1-1 0,0-1 0,2-1 1,2-5-572,2-2 1,0-3-1,3-4 1,1-2 0,1-2-1,2-6 1,-2-4-1,0-4 1,-2-2 0,1-2-681,-1-2 1,1-1-1,-5 0 1150,0 0 0,1-5 0,-1-2 0</inkml:trace>
  <inkml:trace contextRef="#ctx0" brushRef="#br0" timeOffset="85">12712 9265 8217,'-12'-2'542,"0"-2"1,5-3 0,4-4 0,6 1-359,5 2 1,3 5-1,1-1 1,1 2 0,1-1-1,1-1 1,3 1-1,1 2 1,3 1 0,0 0-1,0 0-63,-1 0 1,-1 0 0,5 0 0,0-2-1,0-1-121,0-1 0,-1-5 0,1 2 0</inkml:trace>
  <inkml:trace contextRef="#ctx0" brushRef="#br0" timeOffset="86">13407 9339 10561,'8'7'1107,"-1"-2"0,0 1 0,0 2-2675,3 3 1,-4-4 1567,3-3 0,4-2 0,7-2 0</inkml:trace>
  <inkml:trace contextRef="#ctx0" brushRef="#br0" timeOffset="87">13891 8880 8357,'0'-19'0,"0"2"0,0 3 746,0 2 1,0 2 0,1 6 0,3 10-1,4 8-353,3 6 0,6 4 0,1 2 0,0 1 0,1 4 1,-1-1-1,0 2 0,-3-1-503,-1 4 0,-7 1 0,-3 1 0,-3 0 1,-1-1-1,0-3 0,0-4 0,0-3 1,0-2-561,0-4 0,-1-2-410,-3-5 1,1-7 595,-5-1 0,5-5 509,-1-5 1,4-1 0,3-7 0,2-1-1,2-1 1,3-3 503,1-1 0,5 2-450,1-3 0,1 5 0,-3-2 0,1 3 0,0 3 0,-3 2 1,0 2 23,-1 1 1,0 2 0,1 4 0,-1 2 0,1 2 63,-1 4 1,-5 4-289,-3 5 1,-2-3 0,-2 4 0,0-2 0,-2 1 0,-1-1-1,-2 1 46,-2-1 0,-1 1 1,-6-6-1,-1-2 0,-2-2 1,2 0-1,0-1 51,-2-1-25,4-1-212,-11-4 0,9 0 0,-6 0 1,1 0-1,-1 0 261,0 0 0,6-5 0,-3-2 0</inkml:trace>
  <inkml:trace contextRef="#ctx0" brushRef="#br0" timeOffset="88">14771 9091 7916,'6'-7'2,"-4"-3"1,5 5-1,0-1 535,0 1 1,-5 1 0,-2 4 0,-7 0-1,-4 0 1,-3 1-238,-3 3 0,2-1 0,-4 5 0,0 3 0,1 3 0,-2 4 0,2 1 0,0 3-245,3 2 0,2 1 1,0-1-1,2 1 0,3-1 1,4-2-1,4-3 1,4-1-283,4-3 1,5 2 0,3-4-1,5-3 1,4-3 0,3-3-1,4 0 1,3 0-861,2-1 1087,-3-7 0,9-3 0,-6-5 0</inkml:trace>
  <inkml:trace contextRef="#ctx0" brushRef="#br0" timeOffset="89">15689 9054 11060,'12'0'0,"1"0"0,1 0 0,2 0 0,5 0 0,2 0 426,2 0 1,0 0 0,1 0 0,2 0 0,0 0 0,1 0 0,0 0 0,0 0 0,-1 0 0,-2 0-887,-1 0 0,0 0 1,-2 0-1,-1 0 0,-4 1 1,-3 2-1,-4 1-1303,0-1 1,-5-1 1762,-2 3 0,-3-4 0,-1 5 0</inkml:trace>
  <inkml:trace contextRef="#ctx0" brushRef="#br0" timeOffset="90">15776 9314 8062,'-13'6'976,"6"-5"1,3 6 0,8-4 0,5 1-653,2-1 1,3-2-1,2-1 1,3 0-1,2 0 1,0 0-1,1 0-335,1 0 0,1 0 0,-2 0 0,-2 0 0,2 0 0,0 0 0,1 0 0,-4 0-75,-1 0 0,2-4 0,-3 0 86,-2 1 0,4-4 0,1 0 0</inkml:trace>
  <inkml:trace contextRef="#ctx0" brushRef="#br0" timeOffset="91">17202 8967 10454,'-12'0'0,"-1"0"0,-1-1 0,-2-2 0,-5-1 0,-2 1 384,-2 1 1,0 8-1,-1 2 1,-2 3-1,0 2 1,0 0 0,2 4-1,1 2-272,0 1 1,11 3 0,6-2 0,5 2 0,6 2-1,5 0 1,10 0 0,9-1 0,6 0-386,2-4 0,3-2 0,-3-5 1,1-2-1,0-2 0,3-2 1,-1-1-1,1-3-1131,-2-2 1,-4-1 1403,0 0 0,-5-11 0,2-3 0</inkml:trace>
  <inkml:trace contextRef="#ctx0" brushRef="#br0" timeOffset="92">5333 11249 8045,'7'-8'191,"-4"1"1,-6 1 0,-5 4 0,-3 0 0,-3 2 0,-3 0 0,-3 0 0,-4 2 0,-1 2 0,1 4-1,-3 2 1,0 1 0,-3 0 224,-2 2 1,3 4 0,-3-2 0,2 3 0,4 1 0,4 2-1,6 0 1,7-1 0,5 2 0,4 0 0,7 0-728,9-1 1,5-6 0,12 2-1,1-3 1,1-2 0,-1 0-1,-2 1 1,-2-1 0,-4-1 0,-2-1-891,-3-2 1,-12 0 1180,-1 5 0,-5-1 0,-3 2 0,-3 1 0,-3 2 0,-8-1 0,-3 1-8,-1-1 0,-4 5 0,2-5 0,-4 1 0,-1 0 0,2-1 1,1-2-1,1-3 0,1-4-509,0-2 0,2 4 1,6-5 536,0-2 0,-1-6 0,1-3 0</inkml:trace>
  <inkml:trace contextRef="#ctx0" brushRef="#br0" timeOffset="93">5581 11423 7917,'-12'0'179,"-1"0"1,5 1 0,0 3-1,-1 6 1,3 3 106,1 4 1,4 1 0,1-2 0,0 5 0,0 3 0,0-1 0,1-1 0,2-1 0,3-1 0,-1 0 0,1-4 0,-2-2-2852,1-2 2565,-3 1 0,9-1 0,-4 1 0</inkml:trace>
  <inkml:trace contextRef="#ctx0" brushRef="#br0" timeOffset="94">5581 11212 9672,'-11'-9'3123,"3"1"-4166,2 5 0,8 2 0,0 7 1043,3 0 0,10 3 0,-2 3 0</inkml:trace>
  <inkml:trace contextRef="#ctx0" brushRef="#br0" timeOffset="95">5767 11485 10461,'0'12'0,"0"0"0,0 1 0,0-1 0,0 1 0,0-1 1842,0 0 1,0 1-1885,0-1 0,0-4 1,0 1-171,0 0 1,1 1 0,2-3 0,1-7 0,0-6 0,1-2 0,0 0 0,1-2-15,-1-1 1,5-1 0,-3-1 0,1 1 0,0 0 0,2 1 0,0 1-1,-1 3 1,-1 2 298,2 2 1,-3 1-179,1 2 1,-4 0 0,3 2 0,-1 2 0,-3 6-170,-2 5 1,-1-6 143,0 4 0,0-2 1,0 5-1,0 4-589,0-1 159,0-1 0,1-7 560,3-3 0,3 3 0,6-4 0</inkml:trace>
  <inkml:trace contextRef="#ctx0" brushRef="#br0" timeOffset="96">6238 11472 8864,'-12'0'751,"0"0"1,-1 0 0,-1 2-440,-2 2 0,6 3 0,-2 5 0,1-1 1,1-1-1,2-2 0,4 2 0,2 1 1,2 1-1,2 0-883,2 1 1,7-2-1,7-3 1,0-2 0,1-2 570,0 0 0,2 0 0,4-4 0</inkml:trace>
  <inkml:trace contextRef="#ctx0" brushRef="#br0" timeOffset="97">6412 11609 8716,'12'0'587,"2"-6"1,1-1 0,2-1-1,-1 0 1,1-2-393,-1-1 0,1-1 1,-5 1-1,-1 1 1,-1 2-1,-3-2 1,-1-1-181,-4-1 0,-2 5 0,-4 3 0,-4 2 0,-3 2 0,-2 0 1,1 2-1,0 2 103,-1 4 1,2 3-1,2 1 1,2 1-1,0-1 1,1 1-1,1-1 1,2 0-1,3 1 415,4-1-1020,9 1 1,6-2 0,7-2 0,3-2-1,5-1 1,5-2 486,2 1 0,6-3 0,-3 3 0</inkml:trace>
  <inkml:trace contextRef="#ctx0" brushRef="#br0" timeOffset="98">7950 11348 8820,'-1'-12'0,"-2"-1"532,-1 1 1,-6 4 0,2 1 0,-3 1 0,-2 2 0,1 0 0,-2 0 0,-1 1 0,-3 3-270,-1 4 1,2 0 0,-3 7 0,-1 3-1,2 1 1,2 2 0,3 1 0,2 0-311,-1 0 1,7 2 0,1-2 0,4 0 0,1 0 0,1-4-1,4-3-266,3-3 0,3-5 1,3 1-1,1-3 1,1-1-1,-1-1 1,-1-2-1,-1-2 1,-1-1 73,0 1 0,1-4 0,-1 4 0,1-2 0,-1-3 1,-1-1-1,-1 0 0,-3 2 210,-2 0 0,1 7 0,-2-2 0,4 4 278,3 4 0,-4 7 0,-2 5 1,0 1-1,0-1 0,1 2 0,1 0-562,-1 0 1,3 3 0,3-5 0,1-1 0,-1-1 0,-1-1 0,-1-2 0,-2-2 312,1 0 0,3-7 0,0 4 0</inkml:trace>
  <inkml:trace contextRef="#ctx0" brushRef="#br0" timeOffset="99">8508 10753 7880,'-7'-19'2803,"3"2"1,3 3-1057,1 2 0,4 6-1578,0 6 1,4 13 0,-2 10 0,-1 7 0,2 8 0,0 9 0,1 8-1,0 7-165,1 4 0,-5-1 1,-1-30-1,1 0 1,-1 0-1,-1 0 0,2 34 1,1-1-1,-1-5 1,0-5-789,1-10 0,-2-8 0,5-7 0,2-4 0,1-4 0,1-5 0,1-4 784,-1-7 0,6 2 0,1-4 0</inkml:trace>
  <inkml:trace contextRef="#ctx0" brushRef="#br0" timeOffset="100">9525 11237 7801,'7'-6'726,"-3"5"1,-8-3 0,-4 2-303,-3 2 1,-3 2-1,-1 0 1,-2 4-1,2 1 1,1 4 0,2 2-1,-1 4 1,2-2-1,3 0-263,4 2 1,3 1 0,2 4 0,3-2 0,6 1 0,5 0 0,6-1 0,2 1-1,2-2-1159,0-2 1,-1-3 852,1-2 0,-5 1 0,-4-1 1,-4 0-1,-3 1 0,-7-2 0,-4-2-70,-7 0 0,-7-1 0,-5 4 0,-2 1 0,-2-2 0,0-2 0,0-2 0,1 0-801,-1 0 1,4-4-1,2 1 1016,1-3 0,1-1 0,5 0 0</inkml:trace>
  <inkml:trace contextRef="#ctx0" brushRef="#br0" timeOffset="101">10071 11299 8674,'-7'-6'599,"0"5"1,3-5 0,-4 2 0,-5 0 0,-2 1 693,-2 2 0,1 1-1130,3 0 0,-3 5 1,-1 4-1,2 3 1,1 3-1,3 3 1,2 0-1,2 1 42,1 0 1,2-3-1,4 0 1,2-2 0,2-3-1,3-1 1,1-3 0,0-2-356,2-2 1,1-2 0,1-1 0,1-1 0,-1-2 0,0-2 0,1-2 0,-1-3-735,1-1 0,-1 3 1,0-1-1,1 0 0,-1-1 825,1 2 0,-2 4 0,-2 8 0,-2 6 0,-1 3 0,-3 4 24,-2-2 1,0 3 0,2-2 0,3 0 0,0-3 0,4-2-494,1-2 0,2 0 528,-1-5 0,0 1 0,1-5 0</inkml:trace>
  <inkml:trace contextRef="#ctx0" brushRef="#br0" timeOffset="102">10530 11187 8262,'-13'0'0,"1"0"799,-1 0 0,1 4 0,0 2 0,-2 2 0,-1 4 0,-2 5-570,2 2 1,1 0-1,3 5 1,3-1 0,4 3-1,4 1 1,7-1 0,8-1-1,10-2 1,4-2-1,4-5-635,2-2 1,0-3 0,6-3-1,-2-4 1,-2-2 405,0-2 0,6-6 0,1-1 0</inkml:trace>
  <inkml:trace contextRef="#ctx0" brushRef="#br0" timeOffset="103">12067 11199 7807,'6'-7'526,"-6"3"0,-11 8 0,-10 6 0,-4 5 0,-5 5 0,-6 0 0,-4-1 0,0-1 0,2-2 0,2-4 0,2-2-656,0-2 0,12-5 1,2-1-1,5-4 1,4-8-1,2-5 1,5-7-1,4-4 0,4-3 1,5 0 17,2-2 0,7 4 0,2-5 1,5 0-1,3 1 0,0-5 0,0-3 1,-2-2 172,-1 1 0,-6 7 0,-4 5 1,-5 6-1,-6 6 0,-4 3 1,-5 5-1,-8 7 0,-7 8 1,-6 11 1627,-3 8-1490,-6 5 1,9 11 0,-2 1 0,6-1 0,7 1 0,4-3 0,4-1 64,2-2 0,12-4-438,9 0 0,9-1 1,7 1-1,8-4 0,4-5 1,4-2-2463,-1-1 0,-4-6 2636,2 2 0,-5-3 0,3-2 0</inkml:trace>
  <inkml:trace contextRef="#ctx0" brushRef="#br0" timeOffset="104">13407 11026 8135,'-4'-9'0,"-2"1"0,-1 0 0,-1 0 450,1-1 1,-8 1 0,3-4 0,-3 1 0,-2 1 0,-1 3 0,0 2 0,0 2 0,2 1-288,-2 2 0,4 0 0,-4 2 0,2 3 0,-1 6 0,3 6 0,3 2 0,4 2-194,2-2 1,1 5-1,4-5 1,2 2-1,5-4 1,6-1 0,1-5-1,1-2 1,1 0-173,5-1 1,-2-5-1,0 1 1,1-4-1,-2-3 1,1-3-1,-1 0 1,0-3 175,-3 2 1,-1-9 0,-2-1-1,-1-3 470,-3-1 1,-2 6 0,-6 11 0,0 8-663,0 5 0,1 4 0,3 1 0,6 1 0,7 0 0,6-3 219,5-2 0,12-2 0,-2 5 0</inkml:trace>
  <inkml:trace contextRef="#ctx0" brushRef="#br0" timeOffset="105">14163 10170 10095,'-12'-17'0,"1"1"0,3 3 592,4 8 0,2 13 0,4 18 1,0 10-1,4 10 0,1 6 1,2 6-1,2 1 0,2 0-715,-1-1 1,-1 2 0,-1 7 0,-6-31 0,-1 1 0,0 2 0,-1-1 0,0 0 0,-1 0 0,0-2 0,1-2 0,1 28-428,1-6 0,4-12 0,-2-6 0,0-5 0,3-4 0,-1-5 0,0-6 550,2-5 0,6-6 0,4-1 0</inkml:trace>
  <inkml:trace contextRef="#ctx0" brushRef="#br0" timeOffset="106">14759 10381 7820,'0'-15'22,"0"2"0,0 2 1,0 0-1,0-1 971,0-1 1,0 5-1,0 0 1,0-2-543,0-1 1,0 7 0,0 7 0,0 11 0,0 8 0,0 7-1,0 4 1,0 2-243,0 4 0,4 2 0,0-1 0,-1 2 0,0-1 0,-1 0 0,4 1 0,-1-2 0,2-3-536,0-4 0,1-3 0,5-6 0,-1-4 0,1-3 0,-1-5 1,0-3-1,1-5-1553,-1-3 0,1-1 1391,-1 0 0,0-5 0,1-5 0,-1-4 489,1-2 0,-1-12 0,0 2 0</inkml:trace>
  <inkml:trace contextRef="#ctx0" brushRef="#br0" timeOffset="107">14722 10641 8456,'-7'-5'750,"3"-4"0,2 3 1,4-3-1,2 0 1,5-1-475,6 2 0,1-2 0,4 5 0,2-2 0,2-2 0,-1 3 0,-1 0 0,-2 2 0,-1 0 0,-1 1 0,1 2-2831,0 1 2555,-3 0 0,7-6 0,-4-1 0</inkml:trace>
  <inkml:trace contextRef="#ctx0" brushRef="#br0" timeOffset="108">15280 10802 12911,'12'0'0,"-1"-1"328,-3-3 0,3 3-328,-2-4 0,2-1 0,1-1 0</inkml:trace>
  <inkml:trace contextRef="#ctx0" brushRef="#br0" timeOffset="109">15714 10430 9365,'-2'-12'0,"0"0"0,-2-1 0,1 1 0,1-1 0,2 1 1632,0 0 0,0-1 1,0 4-1,0 6-1546,0 11 1,0 9-1,2 9 1,1 4 0,2 6-1,1 4 1,0 0 0,1 0-659,3 1 0,-5-6 1,0 0-1,-3-3 0,1-4 1,1-2-1,-1-3-274,-2-2 1,-1-6-1,0-11 1029,0-8 1,5-7-1,0-4 1,2-3-1,3 0 0,1 0 1,1 3-1,2 1 1,1 2-31,1-1 0,1 5 0,-5 1 0,1 2 0,-1 2 0,-1 3-317,-2 4 1,-4 3 0,-5 5 0,0 2-1,0 1 1,0 2 0,-1-2 0,-2-1-18,-1-2 1,-6 1 0,2-1 0,-3-1 0,0-1 0,1-3 0,2-2 0,-2-2 3,-1-2 1,-1 3 0,-1 1 0,1-3 0,0-2-1931,-1-4 2107,6-3 0,-4-5 0,4-1 0</inkml:trace>
  <inkml:trace contextRef="#ctx0" brushRef="#br0" timeOffset="110">16309 10604 9521,'-12'0'539,"-1"0"0,1 0 1,-1 0-1,0 0 1,-4 1-1,-4 4-303,-2 3 0,0 3 1,1 1-1,2 1 0,2 0 1,5 3-1,2 1 0,4 1 1,3 2-1,5-2 1,9 0-282,9-3 0,2-2 1,10-2-1,1-1 1,2-2-1,-1 1 1,1-2-1,-4-2-1779,0 1 0,-1-5 1,-5 3 1823,-4-3 0,4-1 0,-5 0 0</inkml:trace>
  <inkml:trace contextRef="#ctx0" brushRef="#br0" timeOffset="111">17735 10654 7872,'9'-5'932,"-1"0"1,2-2-1,1-3 1,-6 1 0,-5 1 0,-7 3 459,-4 4-1477,-1 7 0,-1 0 0,1 7 0,0 1 0,1 1 0,2 3 0,5 0 1,3 1-1,1-1-878,0 0 781,5-2 0,2-3 0,6-2 1,-1-3-1,2-4 0,1-3 1,1-1-1,1-2 60,1-7 1,-4 4-1,2-10 1,-3 0-1,-4 1 1,-2 0 0,-1 2-1,-4-1 240,0 1 0,-2-1 1,0 1-1,-2 0 0,-2-1 1,-4 2 9,-3 3 0,-1 2 1,-1 6-1,1 0 0,-1 0 1,1 0-1,0 0-773,-1 0 1,6 2 644,3 2 0,8 3 0,3 5 0</inkml:trace>
  <inkml:trace contextRef="#ctx0" brushRef="#br0" timeOffset="112">18070 10567 9114,'0'8'657,"0"0"1,0 2-559,0 1 0,0-3 0,0 1 1,2 0-1,2 2 0,4 0 1,3-2-1,1-5 0,1-3-192,-1-1 0,5 0 0,1-1 0,0-2 0,1-3 0,-1 1 0,1-2 0,-2 0 1,-2-1 117,-4 1 1,-3-4 0,-1 3 0,-7-3-1,-7 0 1,-4 1 0,-1 2 1,-1 4-1,-1-3 1,-1 0-1,-1 0 1,1-1-1,1 1 109,1 3 1,1-2 0,0 2 0,-1 1 0,1 2 468,-1 1-604,7 0 0,-5 5 0,4 2 0</inkml:trace>
  <inkml:trace contextRef="#ctx0" brushRef="#br0" timeOffset="113">17921 10195 8187,'0'-13'723,"0"1"0,0 4 0,-1 1 0,-2 0-408,-1 0 1,-1 4 0,2 0 0,-3 5 0,1 3 0,-1 2 0,4 3-1,0 2 1,2 3 0,0 2-97,0-2 0,0-1 1,2-2-1,2-1 0,4-2 1,3-5-1,1-3-532,1-1 1,-2-1 0,-2-3 0,0-5-1,-1-2 1,-1-1 0,-2 0-19,1-1 0,-5 1 1,3-1-1,-4 1 1,-4 0 234,-4-1 1,-3 6-1,-1 3 1,-1 3-1,1 1 1,1 1 95,2 3 0,4 3 0,5 6 0</inkml:trace>
  <inkml:trace contextRef="#ctx0" brushRef="#br0" timeOffset="114">19385 10418 7909,'5'-12'339,"-2"1"1,4 1-1,0 2 1,-2-2 0,2-1-1,-1-1 57,-1-1 0,-1 1 1,-5 1-1,-3 1 1,-4 3-1,-3 2 1,-3 1-261,-3-2 0,-2 5 0,-6-3 0,0 4 0,1 4 0,0 4 0,2 4 0,3 5-157,1 4 1,-1 6-1,5 2 1,3 0 0,1-1-1,3-2 1,3-4-1,3-3 1,2-4-209,3-1 1,3-3-1,6-3 1,0-2-1,4-2 1,2 0-1,2-3 1,0-3 25,1-7 0,0-2 1,-2-1-1,-2 0 0,-1-1 1,-1 1-1,-2-2 0,-3-1 656,-3-2 0,-5 1 1,1 3-166,-2 1 0,-4 11 1,0 5-1,-3 7 1,1 5-1,0 4 0,0 0 1,1 1-583,2 1 0,1-3 0,1 1 0,3-1 1,5-1-1,2 0 0,1-5 0,0-2 294,1-2 0,5-6 0,1 2 0</inkml:trace>
  <inkml:trace contextRef="#ctx0" brushRef="#br0" timeOffset="115">19782 9488 9974,'0'-13'0,"0"4"0,0 5 569,0 8 0,4 7 0,1 5 0,1 6 0,-1 9 0,0 10 0,-1 14 0,0 13 0,-3-30 0,1 2-535,-2 2 1,1 0 0,-1-2-1,0-1 1,0 1 0,0 0-1,0 1 1,1 0 0,0 1-1,1-1 1,1-1 0,1-1-1,0-4 1,2 0 0,9 28-225,3-6 1,-2-6 0,4-7 0,-1-6-1,-3-4 1,0-3 0,-5 0 0,-2-1-79,-2-3 0,3-4 0,-6-4 0,0-1-78,1-3 0,-2-12 0,4-8 1,0-4-1,-1-4-1170,-1 1 1516,-1 0 0,-4-1 0,0 1 0</inkml:trace>
  <inkml:trace contextRef="#ctx0" brushRef="#br0" timeOffset="116">20575 9984 7740,'-13'-4'393,"-2"0"0,-2 1 1,0 1-1,0 4 1,-4 2-1,-3 4 98,0 3 1,3-1 0,2 1-1,1 3 1,3 0 0,2 1-1,5 0 1,4 3 0,4 0-1,5 1-539,8 0 0,5 1 0,6 0 0,3-2 0,0-1 0,2-1 1,0-1-1,-1-1 0,-4-1-1008,-4-1 0,-6-4 758,-6 0 1,1 1 0,-4 3-1,-4 1 1,-5-1 0,-9 0-1,-5 1 1,-4-2-12,-2-3 0,2 3 0,-6-4 0,5 0 0,2-2 0,0 0 0,2-1 0,2-2-905,4 0 1214,0-2 0,1-6 0,-1-1 0</inkml:trace>
  <inkml:trace contextRef="#ctx0" brushRef="#br0" timeOffset="117">20873 10145 8699,'-12'0'560,"-1"0"0,1 0 0,0 0 1,-1 0-1,-1 0 0,-1 0-337,-1 0 1,-2 1 0,3 4 0,-2 3 0,2 3 0,2 1 0,5 1 0,3-1 0,1 1 0,-1-1-256,3 0 1,6-1 0,4-2-1,3-4 1,2-1 0,-1 0 0,2-1-1,1-1-308,1-2 1,1 0 0,-5 0 0,1-2 0,-1-1-1,-1-2 255,-3-2 0,-1 0 34,-3-1 1,-2 8 0,3 8 0,-1 3 0,2 2 0,-1-1-302,1 0 1,4-1 0,-3-1-1,1-3 1,0-2 351,2-2 0,1-1 0,1-2 0</inkml:trace>
  <inkml:trace contextRef="#ctx0" brushRef="#br0" timeOffset="118">21295 10083 7781,'-13'0'661,"5"0"0,0 0 0,-2 0 0,-1 0 0,-1 1-406,-1 4 1,1 2 0,0 6 0,1 2-1,1 2 1,3-2 0,2 0 0,2 0 0,1 2-1,2-2 1,2-1-425,2-2 0,3 1 1,5-2-1,1-2 1,-1-2-1,2 0 0,1-1 1,3-1-4285,1-2 4453,-4-2 0,9-6 0,-5-2 0</inkml:trace>
  <inkml:trace contextRef="#ctx0" brushRef="#br0" timeOffset="119">21530 10182 8321,'13'0'474,"-1"0"0,1-1 0,-1-2 0,2-1 0,2 1 0,5 2-439,2 1 1,2-1 0,0-2-1,0-1 1,0 1 0,-2 2 0,-2 1-1,-3 0 1,-2 0 0,-1-2 0,-2-1-1741,-4-1 1705,-6 0 0,8-1 0,-4-2 0</inkml:trace>
  <inkml:trace contextRef="#ctx0" brushRef="#br0" timeOffset="120">21704 10083 7773,'-5'-7'0,"2"-2"394,-5 4 1,5 3 0,-3 6 0,2 4-1,0 3 1,1 3 2080,2 2 0,1 0-2583,0 4 1,0-3 0,0 2-1,0 0 1,0-1 0,0 2 0,0-3-1,1 1 1,2-2-2251,1-3 1,6-4 2357,-2-1 0,9 0 0,2 5 0</inkml:trace>
  <inkml:trace contextRef="#ctx0" brushRef="#br0" timeOffset="121">22151 9823 8410,'0'-13'0,"0"1"0,0-1 0,0 1 2256,0 0 0,0 3-1875,0 9 1,0 9 0,0 15 0,0 3 0,0 3 0,0 4 0,0 4-424,0-3 1,0-4 0,1 0 0,3 0 0,3-4-1,1 0 1,1-3 0,0 1 0,2 0-411,2 0 1,-1-6 0,0-2 0,-1-4 0,-1-2 0,-2-1 0,2-3 0,1-2-580,1-2 0,1-1 0,-1-4 0,-1-2 1031,-2-4 0,7-9 0,-2-2 0</inkml:trace>
  <inkml:trace contextRef="#ctx0" brushRef="#br0" timeOffset="122">22101 10033 8212,'-11'-8'527,"3"0"1,4 4 0,8-3-1,5 1-238,6 4 0,1 0 0,4 1 0,2-2 0,2-1 0,1 0 0,-2 0 0,-1 0 0,-1 1 0,-1 1-323,0 2 1,-2-4 33,-6 0 0,0-5 0,1 2 0</inkml:trace>
  <inkml:trace contextRef="#ctx0" brushRef="#br0" timeOffset="123">22535 9575 7780,'1'-11'1884,"4"2"0,1 9 0,7 10-1678,-1 5 0,1 6 0,0 8 1,4 4-1,2 4 0,1 3 1,-4 3-1,-2-2-188,-2-2 1,-3 1-1,-3-9 1,0 1 0,-3-3-1,-2-4 1,-1-5-1,0-3 1,0-3-707,0-2 1,-4 1 0,-2-2 0,1-5 20,-1-6 0,8-5 618,6-7 1,3-1 0,1 1 0,2-1 0,1 2 0,2 2-20,-2 0 1,-1 2 108,-2-1 1,1-1 0,-1 4 167,1 3 0,-7 2-159,-1 4 1,-4 3-1,-1 5 1,-1 0-1,-4 0-132,-3-4 1,1 1-20,-1-4 1,0 4-1,-5-2 1,1 0-1,0-1 1,-1-2-1,1 0-197,-1-1 0,1 2 0,-1-1 0,1-1 1,0-2-1,-1-1 0,1 0-802,-1 0 1100,7 0 0,0 0 0,6 0 0</inkml:trace>
  <inkml:trace contextRef="#ctx0" brushRef="#br0" timeOffset="124">23106 9909 8475,'11'-8'0,"-2"1"0,-2 0 535,-1 1 1,-4 3 0,-6-1 0,-5 4 0,-5 4-55,-3 4 0,-5 0 0,3 3 0,0 3 0,2 0 0,3 0 0,2-2 0,0 0-387,-1 1 1,6-1 0,3 1-1,4-1 1,4-1 0,6-1-1,5-2 1,6 0 0,2-1-1,3-1 1,2-2-563,1 0 1,0 0 0,-6-4 0,-1 0 0,-2 0 0,-3 0-1,0-1 1,0-2 467,-1-1 0,6-6 0,-3 3 0</inkml:trace>
  <inkml:trace contextRef="#ctx0" brushRef="#br0" timeOffset="125">23478 9872 9118,'5'-11'0,"3"3"451,3 4 0,2-2 1,-1 2-1,2 1 1,3 1-1,3-1 1,2-1-1,0 1 1,-1 2-128,1 1 0,0 0 1,0 0-1,-3 0 1,1 0-1,-2 0 1,0 0-1702,-3 0 0,-6 0 1377,0 0 0,-7 5 0,4 2 0</inkml:trace>
  <inkml:trace contextRef="#ctx0" brushRef="#br0" timeOffset="126">23465 10033 12153,'13'0'427,"-1"0"0,0 0 1,2 0-1,3 0 1,3 0-1,4 0-487,1 0 0,-2-4 0,1 0 0,-2 1 0,0 2 0,-3 0 0,-1-2 0,-2-1 0,0 1-4806,-3 2 4866,0-5 0,-1-1 0,1-5 0</inkml:trace>
  <inkml:trace contextRef="#ctx0" brushRef="#br0" timeOffset="127">24346 9674 8494,'-6'-7'375,"4"0"1,-7 4 0,0-1-1,-2 1 1395,-2 2 0,-1 2-1575,-2 4 1,1 1 0,-6 7 0,-1-1-1,0 2 1,0 3 0,3 3 0,2 4-128,6 0 0,0-3 0,7-2 0,1 1 0,3-2 0,4 1 1,6-1-1,5 0 0,6-4-216,2-5 0,2 2 0,0-4 0,1 0 0,2-3 1,0-3-1,0-1 0,-2 0 0,-1 0 0,-2 0-1218,-2 0 0,3 0 1366,-4 0 0,4-5 0,0-2 0</inkml:trace>
  <inkml:trace contextRef="#ctx0" brushRef="#br0" timeOffset="128">6486 13519 7664,'0'-20'531,"0"6"0,-1 8 1,-3 0-1,-4 3 0,-3 3 1,0 6-1,1 6 0,2 8-343,-2 3 0,3 3 0,0 2 1,0 1-1,2-2 0,-1-1 1,4-1-1,0-1 0,2-4 0,0-3-305,0-3 0,6-3 1,2-3-1,3-4 1,1-3-1,2-1 1,1-1-1,3-3 1,0-6-257,0-5 1,0 0 0,-3-4-1,0-1 1,-2 1 0,-5-3-1,-1-1 137,0-2 1,-4 4-1,-1 0 1,-3-1-1,-6 0 1,-3 2-1,-3 3 1,-3 3 425,-1 2 1,3 5 0,-4 3 0,1 4 0,1 5 0,1 6 0,1 5 0,3 0 49,3 2 1,2-4 0,6 2-241,0-2 0,6-1 0,0-1 0</inkml:trace>
  <inkml:trace contextRef="#ctx0" brushRef="#br0" timeOffset="129">6908 13419 8637,'-8'6'0,"0"2"0,-1 3 505,2 2 0,1 0 1,3 2-1,-3 2 0,1 0-286,-1 0 1,2-3 0,4 3 0,0-3 0,1-2 0,4-1 0,3-3 0,3-2 0,1-2 0,1 0-468,-1-1 1,1-3 91,-1-4 0,0-2 0,-1-3 0,-1 0 0,-3 0 1,-2-2-1,-2-2 0,-1 1 43,-2-1 1,0 1 0,0 0 0,-2-1 0,-2 1 0,-4 1 0,-3 1 0,-2 3 67,1 2 1,0-4 0,-1 4 0,1-1 0,-1 1-1,1 2 1,-1 2-368,1 1 0,-4 0 1,-1 1-1,2 2 412,1 1 0,-4 0 0,-1-4 0</inkml:trace>
  <inkml:trace contextRef="#ctx0" brushRef="#br0" timeOffset="130">6598 13196 7823,'-8'-12'0,"0"-1"352,-2 1 0,-1 5 1,-2 3-1,1 2 0,0 4 1,1 2 18,2 4 0,0 3 0,3 3 1,1 1-1,-1 2 0,5-2 0,5-1 1,7-3-1,5-2 0,2-2-357,0-1 0,7 2 0,-3-4 0,0-1 0,0-2 0,-1-2 0,-2-3 0,-1-3 0,-4-1-409,-4-1 0,-1 1 1,-5-4-1,-1-1 1,-2 1-1,-1-1 1,-1 1 356,-3 0 0,-3 1 1,-5 1-1,-2 2 1,-3-2-1,-2-1 0,-2 0 1,2 3 83,1 4 0,-2 2 0,3 2 0,3 2 0,5 2 0,4 4 0,7 4-46,6 5 0,11-3 0,13 4 0</inkml:trace>
  <inkml:trace contextRef="#ctx0" brushRef="#br0" timeOffset="131">8074 13097 7934,'0'-24'0,"0"4"664,0 3 0,-1 5 0,-2 2 0,-3 3 0,-1 2 0,-2 2-363,-2 2 1,-6 1 0,-1 0 0,0 1 0,0 3 0,2 4 0,-1 5-1,-1 2 1,1 3 0,-1 1-264,2 3 1,3 2 0,0-1-1,2-1 1,2-3 0,2 1-1,1-2 1,3 0 0,2-3-1,2-1 1,4-3 0,3-3-458,3-4 0,1-3 0,2-1 0,1-1 0,2-3 0,-1-3 0,1-1 0,-1-1 208,0 0 1,-3-6 0,0-2 0,-1 2 0,1 1 0,-2 2 0,-2-1 0,-2 1 780,-1-1 1,2 5 0,-3 1 0,1 3-280,-1 6 1,0 4 0,-5 10-1,0 2 1,0-1 0,1 3-1,2-2 1,2 0-732,2-3 0,-3 3 0,4-3 1,2-3-1,3-4 0,2-2 0,1-2 440,-1 2 0,5-11 0,-1 4 0</inkml:trace>
  <inkml:trace contextRef="#ctx0" brushRef="#br0" timeOffset="132">8533 12452 8699,'0'-19'1335,"0"5"1,0 8-1043,0 5 0,0 4 1,0 12-1,1 6 0,3 8 1,5 5-1,2 5 1,1 1-1,0 2 0,1 1 1,1 2 89,2 4 0,-2 4 1,1 12-1,-4 3 0,-4-2 1,-1-4-1,-2-8 1,0-8-1,0-4-1222,-1-6 0,-2-5 1,0-7-1,2-4 1,1-3-1,0-5 839,2-3 0,1-9 0,5-7 0</inkml:trace>
  <inkml:trace contextRef="#ctx0" brushRef="#br0" timeOffset="133">9302 12812 7858,'5'-7'3739,"-5"3"-1999,-7 2 1,-5 8-1578,-5 2 1,-3 4 0,-8 5 0,-1 5 0,3 6 0,3 5 0,3 1 0,2-1 25,3-4 1,7 0 0,4-3-1,4-4 1,4-1 0,7-3-1,7-2 1,8-3-560,4-4 0,5-6 0,4 1 1,0-2-1,-1-2 0,-1-2 1,-4-2-1,-1-4 0,-5-3-4864,-1-2 5234,-1 1 0,0-6 0,0-1 0</inkml:trace>
  <inkml:trace contextRef="#ctx0" brushRef="#br0" timeOffset="134">10083 12898 15697,'-5'-6'1998,"2"0"-1998,-5 6 0,-6 0 0,-6 0 0</inkml:trace>
  <inkml:trace contextRef="#ctx0" brushRef="#br0" timeOffset="135">12936 12216 7816,'0'-12'438,"0"0"121,0-1 0,-6-3 0,-2-1 1,-5 2-1,-3 2 0,-5 4 1,-2 2-1,-3 1-275,-3 4 1,-3 7 0,-5 8 0,1 7 0,2 8 0,2 6 0,2 8 0,2 7 0,3 8-332,4 3 1,5 1 0,8-5 0,4-5-1,4-6 1,5-7 0,6-6 0,7-6-217,5-5 1,1-3 0,9-7 0,1-3 0,4-4-1,2-3 1,2-2 0,2-3-21,3-4 0,1-5 0,1-2 0,-4-3 0,-5-1 0,-4-5 0,-6-2 0,-2-3 291,-5 2 0,-6-5 0,-1 0 1,-3-2-1,-5-2 0,-4-2 1,-4 0-1,-4 4 0,-4 5 68,-3 3 1,-7 1 0,-3 1 0,-2 5 0,-4 5 0,-1 6 0,-6 3 0,0 2-483,1 2 0,-1 10 1,5 5-1,2 4 1,5 5-1,6 3 406,2 3 0,7 11 0,2-1 0</inkml:trace>
  <inkml:trace contextRef="#ctx0" brushRef="#br0" timeOffset="136">12886 12663 7738,'-12'0'315,"3"0"1,2-2 0,2-2 0,4-4-1,5-3 1,7-1 0,5-1 182,4 1 0,0 1 0,6 1 0,1 3 0,-1 2 0,-4 2 0,-3 3 0,-4 4 1,-2 6-641,-5 5 1,-3 0 0,-5 4 0,0-1 0,0-1 0,-1-1-1,-2 1 1,-2-2-245,-2-1 1,4-2 520,-1 1 0,3-5 0,2-1 0,5-2 1,6-2-119,7-2 0,5-2 0,0-2 1,1-2-18,0-2 0,5-7 0,2-5 0</inkml:trace>
  <inkml:trace contextRef="#ctx0" brushRef="#br0" timeOffset="137">13457 12650 9169,'-6'0'3128,"6"0"-3322,7 0 1,4 0 0,3 0-1,1 0 1,3 0 193,1 0 0,7-11 0,6-2 0</inkml:trace>
  <inkml:trace contextRef="#ctx0" brushRef="#br0" timeOffset="138">14275 12080 8112,'0'-13'0,"0"1"0,0 0 751,0-1 0,-5 5 1,-5 1-1,-4 2 0,-4 2 1,-1 1-417,-3 2 0,-7 2 0,-4 3 0,-2 6 0,2 5 0,4 0 0,3 2 0,3 1 0,2 2 0,6-2-180,5-1 0,5 4 0,5-1 0,1 2 0,3 3 0,5 2 0,2 2 0,1 1 0,0 0-320,1 1 0,-2 5 1,-3 3-1,-4-3 0,-2-3 1,-2-4-1,-2-3 1,0 0-143,-3-3 0,1-4 0,3-4 0,-2-2 0,0-3 0,5-3 0,6-4 258,7-2 1,2-2 0,6 0 0,3-2-1,0-2 1,2-4 0,0-3 0,1 0-334,-2 3 1,-1-3 0,-1 2 0,0-2 0,-2-1 0,-1 0 0,-2 1 0,-2 1 381,-3 2 0,-1-6 0,-2-5 0</inkml:trace>
  <inkml:trace contextRef="#ctx0" brushRef="#br0" timeOffset="139">14064 12502 7759,'-15'4'403,"3"0"317,1-1 0,5-3 0,2-5 0,4-1-229,4-1 1,3-4 0,5 4-1,2-2 1,3 1 0,3-1 0,4-1-1,1 0 1,-1 2 475,1-2 1,0 1-1458,0 0 0,0 0 1,1 3-1,1-1 490,2-2 0,6-2 0,-3-2 0</inkml:trace>
  <inkml:trace contextRef="#ctx0" brushRef="#br0" timeOffset="140">14709 12427 10011,'-11'2'0,"3"2"694,4 4 0,2-1 0,4 0 0,2-2 1,4-2-1,5-2 0,2-1 0,1 0-5289,-1 0 4595,-1 0 0,4-5 0,1-2 0</inkml:trace>
  <inkml:trace contextRef="#ctx0" brushRef="#br0" timeOffset="141">15056 11993 7711,'0'-19'485,"2"2"1,2 9 0,4 4 0,3 2 0,2 4 0,0 3 0,4 8 2244,4 6 1,-2 6-2831,2 4 1,-6-3 0,1 3 0,-2-3 0,-2-1 0,1 1-1159,-1 3 1,-5-1 242,-3 5 0,-2-2 0,-2 1 1,0-7-1,-2-7 1015,-2-4 0,-3-2 0,-5 0 0</inkml:trace>
  <inkml:trace contextRef="#ctx0" brushRef="#br0" timeOffset="142">15094 12080 8566,'-13'-25'0,"2"-1"519,3-3 1,1 1 0,4-3-1,-1 0 1,1 4 0,2 1-1,2 2 1,5 2 0,5 3-1,5 2-41,4 6 0,2 4 1,5 7-1,4 0 1,0 2-1,4 3 1,2 8-1,4 7-613,5 8 1,-3 2 0,-2 6-1,-2-1 1,-5-1 0,-4-2 0,-5-2-1,-4 0 1,-5 1 0,-5-1-231,-4-2 1,-3-6 0,-4-2-1,-1 1 1,-3 0 0,-6-2 0,-4 0-1,-3-1 1,-3 1 142,-2 1 0,-5-5 0,-2 1 0,0-2 1,0-1-1,0-1 0,1-1 0,2-1 1,3-3 221,2-2 0,-2 5 0,3-3 0</inkml:trace>
  <inkml:trace contextRef="#ctx0" brushRef="#br0" timeOffset="143">15887 12216 11029,'7'2'1257,"-3"2"1,-2 3-1,-2 5 1</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1T10:52:26.116"/>
    </inkml:context>
    <inkml:brush xml:id="br0">
      <inkml:brushProperty name="width" value="0.09071" units="cm"/>
      <inkml:brushProperty name="height" value="0.09071" units="cm"/>
      <inkml:brushProperty name="color" value="#3165BB"/>
    </inkml:brush>
  </inkml:definitions>
  <inkml:trace contextRef="#ctx0" brushRef="#br0">3187 4068 7862,'13'-12'142,"-1"1"0,-1 1 0,-1 3 0,-3 0 0,0 2 0,0-2 0,2 1 0,2-1 0,0 0 0,-1-1 352,-2 1 0,-6 2 0,-4 5 0,-7 0 0,-8 0 0,-4 0 0,-4 0 0,-2 0 0,-2 1-668,-1 3 1,2-1 0,-4 4 0,2 0-1,1-2 1,0 2 0,0-1 0,2 1-1,2-2 1,3 2 0,3-1-1110,1-1 1,1 3 1456,5-4 1,-1 6 0,2-2 0,3 3 0,4 2 0,3-1 0,1 2 118,0 2 1,0 2 0,0 4 0,0 1-1,0 3 1,0 5 0,0 7 0,0 2-1,0 1-300,0-1 1,0 1-1,0-2 1,-2-5 0,-1-2-1,-1-6 1,0-2 0,0-5-1085,0-1 1,0-6-40,4-4 1,0-3 1129,0 3 0,5-5 0,2 2 0</inkml:trace>
  <inkml:trace contextRef="#ctx0" brushRef="#br0" timeOffset="1">2766 4514 11439,'-6'0'443,"6"0"1,7 0-1,4 0 1,2 0 0,0-1-492,4-3 1,-2 3 0,6-5 0,-1 2 0,0-2 0,-2 1 0,-2-2 0,1 1 0,-1 0 0,1 0 0,-1-1 47,-1 0 0,5-1 0,-1-4 0</inkml:trace>
  <inkml:trace contextRef="#ctx0" brushRef="#br0" timeOffset="2">3200 4366 7832,'0'12'0,"0"0"0,0 1 416,0-1 1,-2 1 0,0-1-1,-4 2 1,1 1 0,-1 3 809,3 1 1,-2-2-1544,1 3 1,-5-4 0,5 0 0,0-2 0,0-2 0,0 1 0,1-1 316,2 0 0,1-5 0,0-1 0</inkml:trace>
  <inkml:trace contextRef="#ctx0" brushRef="#br0" timeOffset="3">3249 4328 7832,'0'-8'5745,"0"0"-6196,0 5 1,2-2 0,2 5 0,3 1 450,0 3 0,4-2 0,-4 3 0</inkml:trace>
  <inkml:trace contextRef="#ctx0" brushRef="#br0" timeOffset="4">3448 4477 7845,'-8'6'0,"1"2"0,1 3 447,3 1 1,-2-3 0,1-1 44,1 2 1,2-3 0,1 1 0,0 1 0,0 2-264,0 2 1,0-8 0,0-5 0,0-7-178,0-4 1,4-1-1,1 0 1,1-1 0,1 1-1,0-1 1,1 1 0,0 0-1,0-1-502,2 1 1,1-1 0,1 2 449,1 3 0,-1-3 0,1 4 0</inkml:trace>
  <inkml:trace contextRef="#ctx0" brushRef="#br0" timeOffset="5">3746 4390 9013,'-13'6'554,"1"-1"1,1 5 0,1-3 0,3 0 0,2 0-1,2 2-372,1 2 1,-2 2-1,0-1 1,3 1 0,2-1-1,5 0 1,1 1 0,1-1-601,-1 1 1,2-1 0,-4 0 0,-3 1 0,0-1-305,-2 1 0,-2-1 459,-2 0 0,-3 0 1,-5-3-1,-1-1 1,1 1-1,0-2 1,-1-2 262,1 1 0,-1-5 0,1 4 0</inkml:trace>
  <inkml:trace contextRef="#ctx0" brushRef="#br0" timeOffset="6">4006 3994 8497,'0'-13'1107,"0"1"1,0 6 0,-1 8-1,-2 9-2,-1 8 0,-5 6-920,5 4 0,-4-2 0,3 6 0,-2 2 0,-3 1 0,-1 2 0,-1 4 78,-1 3 1,-5 7-1302,-2 2 1,-2-4 0,-1-6 0,4-4 0,1-7 0,3-8 1037,1-6 0,2 3 0,0-3 0</inkml:trace>
  <inkml:trace contextRef="#ctx0" brushRef="#br0" timeOffset="7">3795 4291 9170,'-12'-7'2310,"5"2"0,7 5 0,8 0-2231,3 0 0,2 0 0,0 0 1,4 0-1,2 0 0,2 0 0,-2 0 1,0-2-354,1-2 1,-4 3-1,4-3 274,-3 2 0,5 2 0,-2 0 0</inkml:trace>
  <inkml:trace contextRef="#ctx0" brushRef="#br0" timeOffset="8">4304 4477 8662,'-5'13'0,"0"-1"0,-1 0 643,1 1 1,-5 3 0,2 1 0,-3-2 0,-1 0-1,-1 0 1,1 2-525,-1-2 1,1 0 0,0 0 0,-2 2 0,-1-2 0,-2-1-1,2-3-119,1-3 0,-4 3 0,-1-4 0</inkml:trace>
  <inkml:trace contextRef="#ctx0" brushRef="#br0" timeOffset="9">5345 3944 7831,'9'-23'116,"-2"0"0,-2 3 1,-2-1-1,-2 0 0,-1 2 1,0 0-1,-1 1 1,-2 0-1,-2 4 0,-2 3 1162,-3 3 0,-1 5 0,-1-1-1020,-1 3 1,-5 6-1,-1 5 1,-2 6-1,2 9 1,1 8-1,2 9-171,-2 7 1,4 6 0,-3 7 0,5 0 0,2-1 0,2-2 0,0-1 0,1 1 0,3-1-553,2-4 0,-2-3 0,0-12 1,1-5-1,1-2 0,-1-5 0,-3-2 1,1-4-1,-2-6 465,0-5 0,-1 1 0,-5-5 0</inkml:trace>
  <inkml:trace contextRef="#ctx0" brushRef="#br0" timeOffset="10">5011 4452 8703,'0'-12'720,"1"1"0,3 3 0,4 4 0,5 1 0,2 0-665,1-1 0,6-4 0,-2 2 0,0 1 0,1-2 1,0 0-1,-1-1 0,0-1 0,-1 1 0,-1 0-766,0 1 1,0-3 0,-3 5 0,1-1 0,0 1 0,-3 1 0,0-1 531,-1 1 1,1 2 0,-2 6 0,-3 4 0,-3 3 0,0 1 349,-1 1 1,0 1 0,-3 1 0,2 1 0,1 1-1,-1-1 1,0 2 444,1 2 1,-3-1 0,3 2 0,-2-4 0,-2 0 0,0 0 0,-2-2 0,-2-2-429,-4 0 0,-3-1 1,-2-1-1,1-2-188,0-5 0,-1-3 0,1-1 0</inkml:trace>
  <inkml:trace contextRef="#ctx0" brushRef="#br0" timeOffset="11">5531 4229 9443,'-12'0'1356,"4"0"0,1 2-2087,1 2 0,2 3 1,6 5-1,2 0 0,4 1 731,3-1 0,1 6 0,1 1 0</inkml:trace>
  <inkml:trace contextRef="#ctx0" brushRef="#br0" timeOffset="12">5643 4490 7835,'-5'12'273,"2"-4"0,-4 1 0,1 0 0,2 1 1,0 0-1,-1-4 0,-1 1 86,1 0 0,0-5 1,7-1-1,2-5 1,4-3-1,3-3-352,2-1 0,-1-1 0,0 1 0,1 1 1,-1 3-1,-1 0 0,-1 2-67,-2-1 1,-5 4 0,1 6 0,-3 4 0,-2 4 0,-2 4 0,-2 0-308,-2-1 0,4 0 0,-1 1 1,3 0-1,1-1 0,1-2 0,3-4 367,4 0 0,3-7 0,2 4 0</inkml:trace>
  <inkml:trace contextRef="#ctx0" brushRef="#br0" timeOffset="13">6015 4514 8177,'-14'2'0,"-1"2"331,-1 4 1,-2 3-1,3 2 1,-2-1-1,1 0 1,-1 1 40,0-1 1,2 1 0,6-1 0,2 0 0,1 1 0,5-2 0,4-3-251,5-4 1,7-2 0,3-4 0,0 0 0,1-4 0,0-1 0,4-2 0,0-3-346,2 0 0,2-6 1,-1-1-1,-1-3 0,0-2 1,0-3-1,-2-3 0,-1-5 1,-1-2-106,0-4 1,-5 2-1,4-4 1,-3 2-1,-1 0 1,-3-1-1,-2 1 1,-2 0-1,-5 2 526,-3 4 0,-1 2 0,0 9 1,-1 4-1,-3 5 0,-5 4 1,-2 3 252,-1 4 0,-2 5 0,0 7 0,1 9 0,2 6 0,0 8 0,0 4 0,0 5-812,2 0 1,4 4 0,5 2 174,0 2 1,0 7 165,0 3-327,0-3 0,5 11 0,2-2 0</inkml:trace>
  <inkml:trace contextRef="#ctx0" brushRef="#br0" timeOffset="14">7231 3832 8351,'0'-12'0,"0"0"528,0-1 1,-2 6-1,-1 6 1,-2 8 0,-1 9-1,1 9 1,1 7 0,0 6-298,-1 5 1,1 3 0,4 3-1,0 1 1,0-1 0,0 1 0,-1 0-1,-3 1-959,-4 2 0,1-3 1,0 0-1,0-8 1,0-5 727,-3-3 0,-1-4 0,-1-5 0</inkml:trace>
  <inkml:trace contextRef="#ctx0" brushRef="#br0" timeOffset="15">6796 4279 7822,'-1'0'692,"2"0"0,13 0 1,1 0-1,5 0 0,2 0 1,5 0 802,4 0 1,2-2-1745,4-2 1,2-1 0,-1-5 0,1 2 0,-3-2-1,-2-1 1,-2-3 0,-3-1-545,-3-1 793,-1-6 0,-1-3 0,1-7 0</inkml:trace>
  <inkml:trace contextRef="#ctx0" brushRef="#br0" timeOffset="16">7441 3733 8353,'-8'14'827,"1"2"0,0 5 0,0 5 0,-1 6-387,1 5 0,-2 10 1,3 0-1,-1 2 1,-1 0-1,0-1 0,-1 0 1,0 3-1,-2 2-398,-2 0 1,2-3-321,3-5 1,-2-10-1,6-2 1,2-6-1,0-3 1,4-5-1,2-6-276,4-8 1,-1-5-1,1-4 1,3-6-1,3-5 1,4-6-1,0-2 1,1 0 334,0 2 1,-2-2 0,2 3 0,0 1 0,-1 4 0,0 4 0,-3 4 0,-1 1 307,-1 4 1,-1 2 0,0 4 0,-1 4 0,-1 3-1,-2 1 1,2 1 57,1-1 1,-3-3 0,1-1 0,0 0-1,2-1 1,2-3 0,-1-3 0,0-1-51,1 0 1,-5 0-1,-1-1 1,0-2-1,-2-2 344,1-2 1,-2 6 0,-4 1-531,0 6 0,1 5 0,4 2 1,3-1-1,4-1 0,5-1 89,3-2 0,9 0 0,3 5 0</inkml:trace>
  <inkml:trace contextRef="#ctx0" brushRef="#br0" timeOffset="17">8334 4229 11315,'0'13'0,"-1"-1"0,-2 0 0,-1 2 101,1 3 0,2 1 0,1 2 0,-1-2 0,-2-1 0,-1 1 0,1 0 0,2 0 0,1-3-3956,0-2 3855,0-6 0,0 4 0,0-4 0</inkml:trace>
  <inkml:trace contextRef="#ctx0" brushRef="#br0" timeOffset="18">8347 4080 9467,'-6'-7'803,"5"3"1,-3 8 0,2 5-1728,2 2 1,5-3-201,-1 0 1124,5-5 0,-2 8 0,6-4 0</inkml:trace>
  <inkml:trace contextRef="#ctx0" brushRef="#br0" timeOffset="19">8570 4304 7781,'0'13'187,"0"3"1,0 0 141,0-1 0,0-1 1,0-2-1,0 1 1,0-1-1,0 1-2,0-1 0,0 0 0,0 1 0,0-1 0,0 1 1,0-1-18,0 0 0,-1-5-99,-3-3 0,2-4 0,-2-4 0,3-4 0,1-3-101,0-1 1,0 3 0,0 1 0,0-2 0,1 1 0,3-1 0,3 2 0,1-2-327,1-1 0,-1 3 1,4 0-1,1-2 1,-1 0-1,0 1 1,1 2-1,-1 0-92,1 0 1,-5 4 0,0-1 0,2 3 0,1 2 0,0 3 231,-3 5 0,-2 2 0,-6 2 0,0 3 0,0 0 0,0 1 0,0-1-587,0 1 0,0-1 1,0-2-1,0 1 663,0 2 0,11-1 0,2-3 0</inkml:trace>
  <inkml:trace contextRef="#ctx0" brushRef="#br0" timeOffset="20">8954 4328 7808,'-6'13'374,"0"-1"1,2 1-1,0-1 1,1 0-1,0 1 1002,-1-1 0,3 5-1253,-3-1 0,2 2 0,2-3 0,0 2 0,0-2-302,0-1 1,2-3 0,2-4 0,4-7 0,3-7 111,1-4 0,1-2 0,-1 0 1,-1-2-1,-1-3 0,-2 0 1,2-2-1,0 2 0,-1 1 299,-1 1 1,-1 3-1,3 2-246,-2 2 1,-5 5 0,3 8 0,-2 5 0,0 2 0,0 1 39,1 0 1,-2-1-1,5-1 1,2-3 0,3-1-1,2-4 1,1 0 8,-1-2 1,1 0 0,-1-2 0,3-2 0,0-3 0,-1-1 0,0 1 0,-1 0 0,1 0 177,-2-2 0,-1-2 1,-2-2-305,1 1 0,-8 5 0,-5 3 1,-7 2-1,-4 5 0,-1 4 1,0 5 10,-1 2 0,-3 1 0,-1 1 0,2 1 0,3 1 0,2 0 0,3-3 0,1-1 0,4-1 80,0-1 0,4 0 0,2-1 0,4-2 0,3-5 0,2-3 0,0-1-38,4 0 1,-3-4-1,2-1 1,-2-1 0,-2-1-1,1 0 1,-1-2 32,1-2 1,-1-2-1,0 2 1,1 2 0,-1 2-1,-1 0 1,-1 1 0,-2 1-27,2 2 0,-5 3 1,-1 4-1,-2 4 0,-2 3 1,0 3-83,0 3 1,-2-3 0,0 2-1,-2-2 1,-1-3 0,1-1-1,0-2-789,1 1 902,2-3 0,1 5 0,0-4 0</inkml:trace>
  <inkml:trace contextRef="#ctx0" brushRef="#br0" timeOffset="21">9798 4266 7823,'-13'0'271,"1"0"0,0 0 0,-1 0 1,1 0-1,1 2 0,1 1 179,2 1 1,5 5 0,-1 0 0,3 3 0,1 3 0,0 3 0,0 0 0,0 1-486,0 1 0,1-4-132,3 5 1,2-2 0,3 3 0,-2-3-1,-1-1 1,-4-3 0,0-1-108,-2-1 0,0-5 1,-2-1-1,-2-2 0,-4-2 1,-3 0-1,-1 0-554,-1 1 0,5 0 0,0-4 828,-2 0 0,5-6 0,-1-1 0</inkml:trace>
  <inkml:trace contextRef="#ctx0" brushRef="#br0" timeOffset="22">9885 4477 8053,'12'-4'1271,"0"0"1,1 1-1012,-1 2 1,1 1 0,0-2 0,3 0 0,0-2 0,-1-1 0,-1 1 0,0-1 0,1-1 0,2-1 0,-2 1-458,-1-4 0,-6 3 1,0-1-1,0-2 0,1 0 1,-3 1-1,0 0 231,-3 0 1,-7 3-1,-5 2 1,-2 3 0,-1 1-1,-2 0 245,-2 0 1,2 1 0,-3 3 0,2 5 0,0 2 0,0 1 0,2 0 0,5 2-228,3 3 1,-4-3-1,5 2 1,1-1-1,3 0 1,3 2-1,3-2 1,1-1 0,2-3-1,2-1-1691,2-2 0,0-4 1639,4 4 0,2-5 0,6 2 0</inkml:trace>
  <inkml:trace contextRef="#ctx0" brushRef="#br0" timeOffset="23">6846 5618 7816,'0'-8'763,"0"0"0,1-1-489,4 3 1,-3 0 0,7 6 0,2-1 0,2-2 0,5-1 0,2 1-1,2 2 1,2-1 0,4 0-224,1-3 1,4-3 0,-4 4 0,-1 1-1,-2 0 1,-3 1 0,-2-2 0,-5 1 0,-2 0-917,-1-1 1,-5 3-661,0-4 790,-5 4 1,2 2 0,-6 2 734,-3 1 0,2 6 0,-3-3 0</inkml:trace>
  <inkml:trace contextRef="#ctx0" brushRef="#br0" timeOffset="24">6933 5804 9307,'12'0'327,"1"0"1,0 0-1,3 0 1,0 0-1,1 0 1,1 0-1,2 0 1,4 0-1,1 0 1,-2 0-376,-2 0 1,2 0 0,-4-1 0,1-2-1,-4-1 1,-1 1 0,1 2-3365,0 1 3412,1-6 0,-5 5 0,0-5 0</inkml:trace>
  <inkml:trace contextRef="#ctx0" brushRef="#br0" timeOffset="25">8000 5383 7944,'-7'-6'543,"0"3"1,4-5 0,0 0-1,3 0 1,4 1-351,3 1 0,2 2 0,3 4 1,0-1-1,1-2 0,0-1 0,3 1 1,0 2-1,-1 2 0,-1 2-315,-1 1 0,-2 6 0,-2-2 0,-2 3 0,-1 1 0,-4 1 0,0 0 69,-2 4 0,-6-3 1,-2 2-1,-3-2 1,-1 0-1,1 1 1,1 2-1,2-2 90,-2-2 1,0 0-1,1-1 1,2 1-1,1-1 1,4 0 0,1 1-170,6-1 0,3 1 0,7-2 0,2-3 1,-2-3-1,-1 0-86,-2-1 0,-1 5 0,-4 0 1,-7 0-1,-7 1 0,-4-2 131,-1 2 1,-5-3 0,-1 1-1,0 0 1,0 1 0,2-3-1,-1 1 203,1 0 0,-1-3 0,3 3 0,-2-1 0,-2-2 0,1 0 1,5 0-1372,1-1 1255,5-2 0,-5-1 0,4 0 0</inkml:trace>
  <inkml:trace contextRef="#ctx0" brushRef="#br0" timeOffset="26">8508 5358 8565,'6'-7'2814,"-5"-4"1,3 10-2682,-8-4 1,3 5 0,-5 5 0,0 3-1,0 4 1,-3 5-84,1 3 1,1 4 0,-2 1 0,0-1 0,0 1 0,-1 1 0,0 2 0,3 0 0,1-4-164,-1-2 0,4-6 0,-1 0 0,2-2 1,2-2-1,2-1 0,2-1 15,4-2 0,3-5 0,2 2 0,0 0 0,3-1 1,1-1-1,1-2 0,2-1-193,-1 0 1,2-1 0,2-2 0,-1-3 0,-1 1 0,-1-1 0,0 3 0,-2 1-507,0-2 1,-9 2 0,4-2 0,-4 1 0,0 1 796,-1-3 0,0 1 0,4 4 0</inkml:trace>
  <inkml:trace contextRef="#ctx0" brushRef="#br0" timeOffset="27">8669 5581 7914,'0'-12'977,"0"-1"1,2 1-150,2-1 1,-1 7 0,3 3 0,0 6 0,-3 5-575,-2 3 0,-5 3 0,-2 2 0,1 5 0,-2 2 0,1 2 0,0 0 0,0 1-491,1 3 0,-4-4 1,4 2-1,-2-3 1,-1-1-1,1-2 1,1 0-1,2-4-1390,0 1 1,0-1 1626,4-5 0,0 1 0,0-1 0</inkml:trace>
  <inkml:trace contextRef="#ctx0" brushRef="#br0" timeOffset="28">9364 5271 7897,'7'0'269,"2"-1"1,-3-2 0,-1-3 0,2 1 0,-1-2 0,-1 0 0,-3-1 340,-5 1 1,-5 7-1,-9 8 1,-4 5 0,-2 3-1,-3 6 1,-2 6 0,-1 6-1,2 6 1,1 7-567,1 5 0,5-1 0,4 3 0,4-6 1,3-5-1,5-7 0,3-4-731,1-5 0,7-2 0,4-4 1,5-5-1,3-3 0,4-4 687,0-1 0,7-5 0,2 3 0</inkml:trace>
  <inkml:trace contextRef="#ctx0" brushRef="#br0" timeOffset="29">9500 5569 8352,'2'-13'793,"2"1"1,4-1 0,3 1-1,1 0 1,1-1-585,-1 1 1,5 1-1,-1 1 1,1 2-1,-1 0 1,1-1 0,-2 2-1,-1 2 1,-2 2-287,1 2 0,-5 1 0,-1 1 0,-2 3 0,-2 5 1,-2 2-1,-1 1-393,0 0 1,0 2 0,0 1 445,0 2 1,-4 4-1,-1-4 1,-2 3-1,-3 2 1,-1 0 0,-1-1 46,-1-5 1,5 2 0,0-1 0,0-2-1,1-2 1,3 0 0,2-1 6,2 1 0,2-6 1,3-3-1,6-3 0,6-1 1,1 0-1,1-1-41,0-3 1,0 1 0,4-5 0,-4-2-1,0 0 1,-1 1 0,0 0 0,-3 0-279,-1-2 0,-6 2 0,0 3 0,1-1 0,-1 1 0,-1-1 289,-2 0 0,5-1 0,-3-4 0</inkml:trace>
  <inkml:trace contextRef="#ctx0" brushRef="#br0" timeOffset="30">10071 5271 8816,'1'-11'0,"2"1"714,1 2 0,6 4 0,-2-3 0,3 2 0,1 2 0,1 1-479,-1 2 0,1 6 0,-1 1 1,0 2-1,1 2 0,1 5 0,1 2 1,1 5-1,-2 5 0,-3 5-490,-3 2 1,-5 11 0,1 2 0,-2 2 0,-2 2 0,-2-4 0,-2-2 0,-4-8-1,-5-2-1456,-3-5 0,1-3 1642,-6 1 1,4-2 0,-3 0 0,-2-2-1,-2-2 1,0 4-274,-1-1 0,0-4-911,0-2 1253,0-4 0,6 2 0,1-6 0</inkml:trace>
  <inkml:trace contextRef="#ctx0" brushRef="#br0" timeOffset="31">21729 3262 8651,'-1'-11'0,"-2"1"0,-3 3 198,-1 2 1,-1-5-1,-4 3 1,-2 0-1,-1 2 1,-3 1-1,0 0 1,-1 1-1,1 1 1,-2 2-102,1 0 0,3 6 0,-5 2 0,0 3 0,2 3 0,2 3 0,5 3 0,4 4 0,4-1 0,2-1 0,2-1-106,0 1 1,0-4-1,2-2 1,2-2-1,4-3 1,3-3-1,1-4 1,1-2-1,1-2-39,2 0 0,-2 0 0,2 0 0,-2-2 0,-1 0 0,-2-4 0,-2-1 0,0-2-111,0-2 0,-2-2 0,0 1 1,0-1-1,-2 1 0,2 0 1,-1-1-1,1 1 431,0-1 0,-5 1 0,3 2 264,-4 6 0,-2 6-379,-4 10 0,3 7 0,-5 5 0,1 6 0,2 3 0,0 3 197,0-2 0,-2 1-572,2 2 0,1-4 0,-3-3 1,-1-2-1,1-6 0,1-1-1150,2-2 1,1-4 651,2 2 0,-4-8 716,0 0 0,6-7 0,4 4 0</inkml:trace>
  <inkml:trace contextRef="#ctx0" brushRef="#br0" timeOffset="32">22014 3361 7922,'-7'6'398,"-4"-5"1,4 4 0,-1 0 0,0-1 0,-2-2-1,-1 0-286,-1-2 1,-1 4 0,1 0-1,0-1 1,-1-2 0,1-2 0,-1-3-1,2-5-215,3-2 1,3-1 0,6 0 0,3-1 0,4-1 0,3-1-1,2-3 1,-1-1 0,2-3 437,2-1 0,0 3-338,4 4 1,-3 2-1,2 2 1,-1 1 0,-1 1-1,-1 3-64,1 2 0,1-1 216,-2 2 0,-2 3 0,2-4 0,-2 4-6,-1 1 0,-7 1-121,-1 4 1,-4-3 0,-1 7 0,-1 2 0,-4 2 0,-3 5-1,-3 2-73,-1 2 1,-5 7-1,1 2 1,1 4-1,-1 0 1,1 4 0,0-2-1,3-1-98,2-3 0,7-9 0,-1 0 1,3-2-1,1-2 0,1-4 0,3-2-73,5-2 1,2-3 126,1-1 0,2-4 1,1 3-1,1-1 1,0-4-1,-3 0 1,0-2-360,-1 0 509,6 0 1,-4 0-1,2-2 1,-2 0-1,-1-4 1,-1-1 24,0-2 1,-3-1 0,-2 0 0,-2 2-1,-2-2 1,-2-1 0,-1-1 241,0-1 1,0 1-144,0 0 1,0-1 0,0 1-1,-1 1 1,-3 3 0,-5 2 0,-2 2 0,-1 0 1,0 0-1,-1 4 1,1 0-1,-2 0 1,-1 1-1,-3 2 1,0 2-668,0 2 0,2 0 0,3 3 0,1-3 487,-1-2 0,1 5 0,0-3 0</inkml:trace>
  <inkml:trace contextRef="#ctx0" brushRef="#br0" timeOffset="33">22299 4254 8008,'-8'7'254,"0"-3"0,-2-3 1,-1-1-1,-1 0 0,-1 0-18,1 0 0,4 0 1,-1 0-1,0 0 1,-2 0-1,0-1-98,3-3 1,2 1-97,6-5 0,0 4 1,1-5-62,4 0 1,-4 2-2,3-1 0,2-1-4,-2-3 0,4 0 0,-4-1 83,-1 1 1,0 4 0,-1-1 0,2 0 0,1-2-17,0-2 0,-2 1 1,5 1-1,2 2 1,1 4-1,1 1-91,1 0 0,-5 0 0,0 4 0,2 0 0,1 0 0,1 0 1,1 0-44,-1 0 1,-4 1 0,1 2 0,-1 2 0,0 1 3,0-1 1,-4 5 0,3-2 0,-1 3 15,-3 2 0,-2-5 1,-1 0-1,0 2-112,0 1 197,0-4 0,0 0 1,0-3-1,-1 3 54,-3-1 1,1 1-48,-6-2 1,1-3-1,-4 5 1,-1 0-2,1 0 0,4-4-16,-1 1 0,3 3 0,-4 0 0,2 1 136,-2 0 1,3-1-153,-1 1 1,1 3 0,-3-4 0,3 1 0,1 1 0,0 0 0,-1 1 0,2 0-159,-1-2 0,-2 0 153,4 5 0,-6-2 1,3-2-1,-1 0 1,1 0-7,2 2 0,-4 2-22,5-1 69,0 0 1,3-3 0,-2-1 0,-1 2 22,1 1-42,2-4 0,1 4 0,0-3 1,1 3-1,2 1 18,1 1 1,4-1-21,-4 0 0,0-3 0,-2-1-165,2 2 1,-3-3 0,5 1 44,-1 1 0,-2-3 112,5-2 1,-5-1-1,3 0 1,-1 1 0,3-1 115,3-2 1,2-1-44,-1 0 1,1 0 0,-1 0 0,0 0-1,1-1 165,-1-4-224,1 4 0,-1-9 0,0 5 0,1-1-107,-1 1 108,-5-5 1,3 7 0,-5-3-18,2 0 1,-3-2-1,3 2 1,-1-1-1,-2-1 1,0 0 37,0 0 0,0 3 0,-4-3 0,0-2 0,0-1 94,0-1 0,-5 5-120,-4 3 1,3-1-1,-3 0 1,0 1-1,-2 0-6,-2 0 1,2-2 9,3 2 1,-3 3 0,3-3 0,-3 1 0,-2 0 3,1-1 0,4 0-29,-1 4 1,1 0 0,-4 0-409,-1 0 1,2 1-1815,3 4 2238,2-4 0,1 4 0,-2-5 0</inkml:trace>
  <inkml:trace contextRef="#ctx0" brushRef="#br0" timeOffset="34">21568 4279 7969,'1'-8'-10,"2"-1"776,1 0 1,0-2-1,-5 0-591,-3 2 0,-3 4 1,-6 5-1,-1 1 0,-1 2 1,-3 2-1,1 2 0,-3 3-201,1 1 1,4 3 0,-3 1 0,3 3 0,1 1 0,3 5 0,1 2 0,3 4-128,3 2 0,3-3 0,1 2 0,1 0 1,2-5-1,2-3 0,2-3 0,3-2 1,1-3-112,1-2 1,2-4-1,1-2 1,3-2-1,0-2 1,0-2-1,-1-1 1,-1 0-1,2 0 145,1 0 1,-3-1-1,1-2 1,0-2-1,0-1 1,-4-1 0,-2 0 241,-2-2 1,-2-2 0,1-2-1,-5 1 92,-6-1 0,-4 2 0,-7 3 0,-1 4 0,-2 1 0,1 1 0,-1-3 0,-1 3-123,-1 0 1,3 4-1,-4 0 1,2 4-1,3-1 1,1 2-1,2 0 1,1 3-1926,3 1 1833,-3 1 0,4 6 0,-6 1 0</inkml:trace>
  <inkml:trace contextRef="#ctx0" brushRef="#br0" timeOffset="35">21047 4874 7997,'-13'0'339,"8"0"0,5 0 0,8 0 0,7 0 0,7 0 0,7-1 0,8-2-106,8-1 0,14-2 0,10 4 0,-31-1 0,2 0 0,4 0 0,0 1 0,2-2 0,-1 1 0,2 0 0,0 0 0,0 0 0,1 1 0,2 0 0,1 0-253,2-1 1,0 0-1,0 2 1,0 1-1,-1-2 1,1-1 0,-1 3-1,1-1 1,-1 1-1,0 0 1,2 0 0,0 0-1,-2 0 1,-1 0-1,-2 0 1,-1 0-430,-3 0 1,-1 0 0,-5 2 0,-1 0 0,-1 0 0,-1 0 0,30 3 0,-9-1 0,-12 1 0,-9 1 448,-7-1 0,-8-1 0,-3-4 0</inkml:trace>
  <inkml:trace contextRef="#ctx0" brushRef="#br0" timeOffset="36">5333 5581 7901,'0'-8'490,"0"0"0,6 1 1,0-3 64,1 2 0,-1 4 1,-5-3-441,3 1 1,-4 2 0,0 4-1,-7 1 1,-5 2 0,-3 3-208,-2 1 1,-5-5-1,2 4 1,-5-2 0,-3 0-1,-1-1 1,2-2 55,1-1 1,5 0 0,2-1 0,1-2 0,3-2 0,1-2 170,1-3 1,2-1-123,3-1 1,3-5 0,5 1 0,1 0 0,3 3-1,4 0 1,5-1 0,2 1-24,1 0 1,5-5 0,-3 9 0,0-1-1,1-1 1,1 1 0,2 1 0,1 2-13,2 1 0,0 1 0,-1 2 0,0-1 1,-2 1-1,-1 2 0,-1 1 0,1-2 117,0-2 0,-2 3 1,2-3-1,-5 2 1,-2 4-1,-2 2 64,1 4 1,-6-1-1,-3 1 1,-3 2-1,-1 1 1,0 1-1,0 1 1,0-1-165,0 1 0,0 0 1,-1 3-1,-3 0 1,-5 1-1,-3-1 1,-3 2-1,-2 1-70,2 3 0,-4-2 0,-2 0 0,-1 2 0,0 2 0,1-1 0,1-1 33,0-1 1,-2-4 0,4 2 0,0-1 0,1-2 0,1 1 0,3-1 0,0 0 0,1-1-21,-1 1 0,2-2 0,3 3 0,3-4 1,0 0-1,1-1 0,2 1-13,0-1 1,4-1 0,2-1 0,4-4 0,3 0 0,1-3 56,1-2 1,1-2 0,1-3 0,1-5-1,1-2 1,-1-1 0,1 0 0,-1-1 59,2 1 0,-4-1 0,3 1 0,-4 0 1,0-1-1,-1-1 0,1-1 0,-2-1 26,-3 0 0,2 3 0,-6 0 0,-2 1 0,0-1 0,-2 1-112,0 0 0,-6 1 0,-2 2 0,-3 5 0,-1 1 1,-1 1-1,1-2 0,-1 1 23,1 1 1,0 2 0,-1 0-1,1 0 1,-1 2 0,1 1-1,0 1-544,-1-2 1,5 0 0,1-1 564,2 3 0,0-2 0,5 3 0</inkml:trace>
  <inkml:trace contextRef="#ctx0" brushRef="#br0" timeOffset="37">5854 5407 7649,'-4'-8'0,"-2"0"319,-1-2 0,0 3 0,-2 0 1,2 1-1,0 0 0,0 1 1,-2 0-1,-3 1 28,0 0 1,0 0 0,-1 4 0,1 0-1,-1 0 1,1 0 0,0 1-251,-1 4 0,1 1 0,-1 7 1,1-1-1,0 1 0,1 0 0,1 4 1,2 4-1,-1 2-208,3 2 1,-4 4 0,6 0 0,1-3 0,2-3 0,1-3 0,2-2 0,5-3-11,6-2 0,3-2 1,1-2-1,2-5 0,2-3 1,-2-1-1,0 0 0,-1 0-26,0 0 0,3-5 0,-5-4 0,0-2 1,-3-1-1,0-2 0,-1-1 0,-1-1 304,-3 0 0,2 3 0,-6-1 1,0-1-1,0-2 0,1 2 1,-3 1 1336,0 2 1,-4 1-1158,-2 3 0,3 3 0,-3 11 1,2 5-1,2 4 0,0 2 0,0 1-233,0 2 0,0 4 0,0 2 1,0 1-1,0 4 0,0-1 0,-1 2 1,-2-1-373,-1 4 0,-1 1 1,2 1-1,-3 0 0,1-1 1,-1-2-1,3-2 0,2-3-84,1-6 1,0 1 0,0-6 0,0 0 0,0 0 0,0-3 0,0-1 497,0-2 0,0-4 0,0 1 0,-1-1 0,-2 0 0,-3-1-311,0-2 1,1 0-1,-3-5 1,0 1-797,1 3 961,1-3 0,1 5 0,-2-6 0</inkml:trace>
  <inkml:trace contextRef="#ctx0" brushRef="#br0" timeOffset="38">10964 5866 6405,'0'-12'5342,"0"5"-4963,0 2 0,1 5 0,3 0 0,6 0 0,4 0-292,2 0 0,5 4 0,-5 0 0,1-1 0,1-2 0,2-1 0,4 0 0,1 0 1,0 0-303,-1 0 1,-2-4 0,2 0 0,2 0 0,-1-1 0,-2 0 0,-4-1 0,1 1-399,-1 2 0,-8-2 0,2 0 0,-2 3-395,0 0 1,-5 1 1007,-1-3 0,1 2 0,1-3 0</inkml:trace>
  <inkml:trace contextRef="#ctx0" brushRef="#br0" timeOffset="39">11212 5655 8338,'0'-12'2828,"-2"5"-2559,-2 3 1,3 4 0,-3 4 0,1 6 0,0 5 0,-1 6-1,1 2 1,2 2 0,1 1-97,0 3 1,0 3 0,0 5-1,0 1 1,0 2 0,0 2 0,0-4-1,0-2-362,0-3 0,0-7 0,0-1 0,0-7 0,0-4 0,0-2-1680,0 1 0,1-8 1869,3-5 0,3-11 0,6-8 0</inkml:trace>
  <inkml:trace contextRef="#ctx0" brushRef="#br0" timeOffset="40">12129 5482 9092,'-4'-8'0,"0"-1"638,1 0 0,3-2 0,5-2 0,3 1 1,3-1-524,1 1 0,1 5 1,-1 2-1,1 0 1,-1 1-1,0 2 1,1-1-1,0 0 1,3-1-148,0 1 1,1 2-1,-5 1 1,1 0-1,-1 0 1,0 1-1,-1 3 128,-2 5 1,0-3-111,-5 3 0,1-1 0,-5 6 1,0 1-1,0 1 0,0 0 0,0-1 1,0 0-85,0 2 0,-6 0 0,-1-1 0,-1 0 0,0-1 0,-2 0 0,-1 1-18,-1 0 1,-5 5-1,-1-5 1,0-1-1,-1-1 1,1 0 0,-1 0-1,1 0 112,0-3 0,1-2 0,5 2 0,-1-1 1,2-2-1,2 2 112,1 1 0,5-3 0,0-1 0,6-1 1,5-4-1,3 0 0,1-1 0,2 2-28,3 1 1,1 0 0,4-4 0,-3 0 0,0 0 0,1-1 0,0-2 0,1-1-56,0 1 1,-5 2 0,5-1 0,0 0-1,-2-3 1,-1 3 0,-2 0 0,1 2-36,-2 0 0,-1 0 0,-2 0 0,1 0-1331,-1 0-143,0 0 1,-5-1 1483,-3-3 0,3-3 0,0-6 0</inkml:trace>
  <inkml:trace contextRef="#ctx0" brushRef="#br0" timeOffset="41">12849 5407 9854,'0'6'3195,"1"-6"-2988,3-7 1,3-4-1,4-1 1,-1 1-1,-2 0 1,2 1-1,1-1 1,1 1 0,1-1 63,-1 0 0,0 0 0,-1 2 0,-1 0 0,-2 0 388,2-2-491,-4 4 1,-1 0-1,-5 5-354,0 2 0,0 3 1,0 10-1,0-1 0,0 2 1,0 1 35,0 1 1,0 2 0,0-1 0,0 4 0,0 2 0,0 2 0,0 0 0,0-1 261,0 1 1,-4 0-1,0 0 1,1 1-1,2 2 1,1 1-1,-2-2 1,0-1-115,-3-1 0,1-4 0,3-2 0,-2-1 0,-1-3 0,1-1 0,2-2 64,1 1 1,-2-1 0,0 1 0,-4-2 147,-1-3 0,5-1 0,-4-5-1514,1 3 1,5-1 1303,0-4 0,0-6 0,5-1 0</inkml:trace>
  <inkml:trace contextRef="#ctx0" brushRef="#br0" timeOffset="42">21431 3621 7894,'0'-8'568,"0"0"0,2 4-335,2-4 0,-1 5 0,3-3 1,1 2-1,0 0 0,1 0-129,-1-2 1,0 5-1,-5-3 1,-2 2-1,-6 2-71,-4 0 0,-2-1 1,-2-2-1,-2-1 1,-5 0-1,-1 0 0,0-2 1,1 0-1,1-4-135,0-1 0,-2-3 228,6-2 1,-5 0 0,5-3 0,2 0 0,3-2 0,4-4 0,0-1-1,1 1 5,1 3 0,2 7 1,6-3-1,2 2 1,4 1-1,3 2 1,5 3-219,2 1 1,0 2 0,5 0 0,-1 2 0,3 2 0,0 1 0,2 2-1,0 0-7,1 0 0,4 0 0,-4 0 0,-3 0 1,-3 2-1,-4 1 0,-1 2 0,-4 2 1,-4 4 51,-6 4 0,1-1 0,0 4 0,-3 0 1,-2 2-1,-2 4 0,-4 2 0,-2 2 50,-6 1 1,-4 4 0,-7-3 0,-1 0 0,-3 1 0,-3-3 0,-1 1-1,2 0 30,0-1 1,7-2 0,4-1 0,4-2 0,5-1 0,5-2 0,5-2-1,4-2-98,5 2 0,6-10 0,10 1 0,3-7 0,3-2 1,6-1-1,4-3 0,0-4-70,-2-3 1,-5-2-1,-2 1 1,-4-2-1,-5-1 1,-2-2-1,-7 2 1,-2 1 29,-2 2 0,-7-2 1,3-1-1,-4-2 1,-1 1-1,0-2 0,-1-3 1,-4-1-1,-3 0 206,-3 2 0,-1-1 0,-2-3 0,-1 4 0,-2 3 0,2 5 0,0 2 0,0 3-73,-2 2 0,1 1 0,3 4 1,1 0-1,1 1 0,3 3-33,3 4 0,15 3 0,4 2 0</inkml:trace>
  <inkml:trace contextRef="#ctx0" brushRef="#br0" timeOffset="43">22299 3125 8540,'0'-12'0,"0"0"559,0-1 1,0 5 0,-1 0 0,-3-1 0,-4 2-1,-3 3-379,-2 3 1,-1 1-1,-2 0 1,-5 0-1,-4 0 1,-2 0-1,-3 1-160,-2 3 0,-1 3 0,-4 7 0,1 1 0,3 3 0,4 2 0,4 2 0,4 1 0,6 2-62,5 0 1,5-1 0,5 1 0,0 0-1,1 0 1,3-2 0,5-1 0,3-2-92,5-2 1,-2-3 0,4-6-1,0-2 1,1-1 0,0-4-1,1 0 1,-2-2 102,-1 0 1,-1-6-1,-5-2 1,1-3 0,-1-1-1,0-1 1,1 1 0,-1-1-1,1 0 212,-1-4 0,-4 2 0,1-6 0,0 1 0,2-1 1,2 0-1,-1 1 212,0 0 1,-3 7 0,-1 4-258,2 0 1,-5 9 0,-1 4-1,-2 7 1,-2 5 0,-2 6 0,-1 6-1,-2 6 149,-2 6-175,-1-1-835,-5 15 407,7-14 1,-6 12 0,4-9 0,-1-2 0,0-2 0,5-6 5,3-2 0,1-9 0,0 3 0,0-1 1,1-2-1,2-2 0,2-3-87,2-3 0,-4-2 1,1 1-1,-2-1-697,-2 0 1095,5-5 0,2-14 0</inkml:trace>
  <inkml:trace contextRef="#ctx0" brushRef="#br0" timeOffset="44">5221 6871 7692,'-7'-8'1361,"2"1"-244,-1 1 0,5 1 1,-3 1 853,3-5-1962,1 4 0,1-6 1,3 4-1,4-1 0,5-1 1,3 1-142,5 1 0,2-4 1,2 4-1,0 0 1,0 3-1,0 3 0,-1 1 1,1 0-1,-1 1-142,-4 3 0,-2 3 0,-5 6 0,-2-1 0,-3 0 0,-4 2 1,-4 1-1,-4 3 246,-4 2 0,-5-5 0,-3 3 0,-4 0 1,0 2-1,-1 4 0,0-1 0,1-1 203,-1-1 0,6 0 0,0 3 0,4 1 0,4 0 0,1-2 0,4-1 1,2-2-65,4-2 0,-2-2 1,8-3-1,3-2 1,3-2-1,3-2 1,3-1-1,2-4-257,1 0 1,-2-2 0,-1 0 0,-1-2-1,-1 0 1,0-4 0,-4 1-1163,-2-1 1,-3-4-1,-1 4 1308,-2-1 0,-5-4 0,2 4 0</inkml:trace>
  <inkml:trace contextRef="#ctx0" brushRef="#br0" timeOffset="45">5531 7317 7384,'9'-7'928,"-1"3"-341,2 3 1,-3 1 0,-1 1 0,0 3 63,-3 5-601,-2-4 1,-2 5 0,-3-5 0,-5 1 0,-2 1 0,-3 0 0,-1 1 0,-3 0-17,-1 1 1,0-1 0,-3 3 0,1-2 0,0 0 0,2 0 0,3 1 0,2 0-362,1-2 1,2-4 0,2 3-1139,0-2 1,7-2 1464,-2-7 0,2-3 0,2-5 0</inkml:trace>
  <inkml:trace contextRef="#ctx0" brushRef="#br0" timeOffset="46">5966 6846 7529,'1'-11'0,"2"1"0,1 2 225,-1-1 1,2 2-1,1-2 1,0 0 3885,4-2-3935,-4 4 1,-1 3 0,-5 8-1,0 4 1,-1 3 0,-2 1-1,-3 2 1,1 3 0,-1 2-136,4 0 1,-4 6-131,2 0 1,-4 0 0,4 4 0,0-3 0,-1-1 0,1-2 0,2-1-129,0-1 0,2-6 1,0 2-1,2-5 70,2-4 1,4-2-1,7-6 1,2 0-1,-1-2 1,2-2 0,1-4-1,2-3-247,0-1 1,-5 3-1,4 1 1,-1 0-1,-1-1 1,0 3-525,-3 0 0,-1-2 0,-2 4 918,0 1 0,1-4 0,-1 0 0</inkml:trace>
  <inkml:trace contextRef="#ctx0" brushRef="#br0" timeOffset="47">6263 6908 8453,'-12'0'1104,"4"0"1,1 1-907,1 4 0,2 2 1,4 5-1,0 2 1,0 1-1,0 3 0,0 1 1,0 3-1,0 2 1,0 2-1,0 1-432,0 2 0,0 0 1,0-4-1,0 1 1,0 0-1,0 1 1,0-5 233,0-3 0,-6-3 0,0-3 0</inkml:trace>
  <inkml:trace contextRef="#ctx0" brushRef="#br0" timeOffset="48">6958 6933 8068,'0'-8'657,"1"1"0,3 1 645,4 3 1,9-2-1240,4 1 0,4 0 1,2 4-1,3 0 0,2 0 1,1-2-1,0 0 0,-1-3-411,-2 3 0,-2 0 0,-6 2 1,-3 0-1,-1 0 0,-3 0 1,-1 0-1,-3-1 348,-3-3 0,3 2 0,-4-3 0</inkml:trace>
  <inkml:trace contextRef="#ctx0" brushRef="#br0" timeOffset="49">7032 7094 8387,'13'0'405,"-1"0"1,2 0 0,2 0 0,5 0 0,2 0-95,2 0 0,4-1 0,0-2 1,0-1-1,0 1 0,0 0 1,-2 1-1,0-3 0,-4 3 1,-1 0-1,-3 1-1124,-1-3 813,-1 2 0,1-9 0,1 5 0</inkml:trace>
  <inkml:trace contextRef="#ctx0" brushRef="#br0" timeOffset="50">8024 6796 7875,'-7'-5'0,"3"-3"243,3-3 1,1 2 0,1 3 0,3-1 0,5 0 0,3-2 0,3 1 0,3 1 0,1 0 0,4 2-1,0-1-98,2 4 0,-5 0 0,0 2 0,-1 0 0,-1 2 0,-2 2 0,-3 3 0,-5 1 1,-2 0-522,-4 2 1,0 1 266,-2 1 0,-2 5 0,-2-1 1,-5 1-1,-7-1 0,-3 1 0,-2-2 1,1 0 78,-2 2 0,0-3 0,1 4 1,5-3-1,2-2 0,3-2 1,2 0-1,5 1 269,3 0 1,1-4 0,1 0 0,5 1 0,5-2 0,4-3 0,2-1-247,0 1 0,3-3 0,3 3 0,-1-4 0,-2-3 0,-1-2 0,-1-1 0,1-1 0,-1 2-280,0-1 0,3-2 0,-5 3 1,-1-2-1,-1-1 287,-2 1 0,6-10 0,2 3 0</inkml:trace>
  <inkml:trace contextRef="#ctx0" brushRef="#br0" timeOffset="51">8620 6722 7927,'7'-8'5360,"-3"0"-5200,-3 5 0,-1-1 1,0 8-1,0 4 1,0 3-1,0 3-190,0 2 0,0 2 1,0 4-1,0-1 0,0 0 1,0-2-1,0-1 1,1-2-1,2 1-428,1-2 0,0 3-46,-4-1 1,2-5-1,1-4 1,1 2 503,-2 1 0,5-4 0,0-2 0</inkml:trace>
  <inkml:trace contextRef="#ctx0" brushRef="#br0" timeOffset="52">9190 6598 8540,'0'-12'389,"0"-1"1,-1 6 0,-3 3 0,-5 3 0,-2 1 0,-1 1 0,-2 5-57,-2 6 0,3 2 0,-1 7 0,5 2 0,1 3 0,-1 3 0,2-1 0,2-1-212,2 2 0,2-4 1,1 1-1,1-5 1,2-2-1,2-1 1,1 0-1,1-3-733,0-1 0,0-2 0,2 1 0,-1-1 0,2 1 0,0-1 0,-1-1 612,0-3 0,4 3 0,7-4 0</inkml:trace>
  <inkml:trace contextRef="#ctx0" brushRef="#br0" timeOffset="53">9525 6685 8190,'-7'-6'968,"0"6"1,4 0 0,-1 9-765,2 6 1,0 3 0,2 4 0,0-2 0,0 2 0,0 1 0,0-1 0,0-3-388,0-1 1,0 0 0,0-3 0,0 1 0,2 0-1,0-3-4069,2 0 4252,1-6 0,0 4 0,2-4 0</inkml:trace>
  <inkml:trace contextRef="#ctx0" brushRef="#br0" timeOffset="54">9723 6511 8497,'13'-7'420,"-1"3"0,1 3 0,-1 1 0,0 1 0,2 3 0,1 5 0,3 3-160,2 5 1,-5 2 0,3 6 0,-3-1 0,-1 1 0,-3 1 0,-2 2 0,-2 2 0,-3 1 0,-2-1-709,-2-2 1,0-2 0,-2-3 0,-2-1 0,-4-3 0,-3 1 0,-2-1 82,1 3 0,-4-3 1,-2 1-1,0-2 1,-2-2-1,1 1 1,-2-1-1,2-1 365,3-1 0,-4 4 0,1 1 0</inkml:trace>
  <inkml:trace contextRef="#ctx0" brushRef="#br0" timeOffset="55">10604 6908 8249,'1'-7'380,"4"3"1,3 3 0,4 1-1,3 0 1,5 0 0,2 0 0,5 0-1,4-2-452,3-2 0,-2 3 1,-1-3-1,0 2 0,-4 2 1,-2 0-1,-4 0 0,-5 0 1,-2 0 71,-2 0 0,1-5 0,-1-2 0</inkml:trace>
  <inkml:trace contextRef="#ctx0" brushRef="#br0" timeOffset="56">10641 6784 8102,'2'-7'1024,"2"4"1,4 6-1,3 7-395,1 5 0,-2 4-542,2 6 0,-5 1 0,7 2 0,-1 4 1,-4 2-1,2 3 0,-1 0 0,0-1-87,-2-1 0,0 3 0,4-6 0</inkml:trace>
  <inkml:trace contextRef="#ctx0" brushRef="#br0" timeOffset="57">11646 6598 7953,'0'-12'0,"-2"-1"0,0 1 624,-2-1 1,-1 1-1,5 0 1,-1 1-224,-3 2 0,3 5 0,-4 10 0,4 6 0,2 7 0,2 5 1,3 2-1,-1 3 132,1 4 0,2-1 0,-3 1-628,2 1 0,-4-3 1,1-2-1,-2-3 1,-2-2-809,0 1 0,0-5-66,0-4 1,0 2 0,0-1 0,1-2 968,3-1 0,-3-2 0,5 0 0</inkml:trace>
  <inkml:trace contextRef="#ctx0" brushRef="#br0" timeOffset="58">12005 6586 8512,'-6'-9'1096,"3"2"0,6 1 1,5 0-960,3 1 1,3 0 0,1 4-1,3-2 1,0-1 0,1 1 0,0 2-1,2 1 1,0 0 0,-1 0-106,2 0 0,-2 0 0,-1 0 0,-1 1 0,-3 4 0,-3 3 0,-2 1-181,-2 0 1,-5 2-1,1-3 1,-2 3-1,-2 1 1,0 1 139,0-1 0,-6 1 0,-2-1 0,-3-1 0,-2-1 0,1-3 0,-2 0 0,-1-1 92,-2 4 1,1-3 0,4 0 0,-1 0 0,1-2 0,1 2-44,2 0 0,4-3-57,5 4 0,0-3 1,1 1-358,3 0 0,3-2 230,6-4 1,-1 0-1,1 0 1,-1 0-1,0 0 1,1 0 77,-1 0 0,-1 1 0,-1 2 1,-2 3-1,2-1 0,-1 2 0,0 0 1,-4 3 133,1 1 1,-5-3 0,3 0 0,-2 2 0,-2 1 0,0 1 0,-2-1 41,-2-2 1,1 2-1,-5-3 1,-2 2-1,-1-1 1,-1-2 36,0-1 0,-1 2 0,1-3 1,-1 1-1,1-1 0,0 0 0,-1-1 1,1 0-1,-1 0 199,1 1 0,-1-3-596,1 2 0,0 1 1,-1 0-1,1-1 1,-1 1-3055,1 4 2231,5-4 1073,-4 1 0,10-1 0,-5 2 0</inkml:trace>
  <inkml:trace contextRef="#ctx0" brushRef="#br0" timeOffset="59">5494 8099 7925,'0'-9'303,"2"1"1,0-1-38,3-2 1,4 2 0,-1 2 0,3 2-1,2 1 1,-1 0 0,2-1 0,3 3-1,2 0 1,2 2-203,-1 0 0,-1 0 1,4 0-1,-4 0 1,-1 0-1,-3 0 0,-3 2 1,-3 2-1,-5 4-185,-3 3 1,-2 6-1,-3 1 1,-5 1 0,-3 2-1,-3-1 1,-2 1-1,2 0 138,1-2 1,2 3-1,-1-6 1,1 0 0,1-3-1,3 0 1,4-1 0,2 1-1,2-1 1,0 0 1,6 1 0,2-2 0,3-2 0,3-2-1,1-1 1,3-3 0,1-1-211,3 2 1,2-2 0,0 2 0,1-4 0,0-3 0,0-2 0,0-2 191,0-3 0,-1-1 0,1-1 0</inkml:trace>
  <inkml:trace contextRef="#ctx0" brushRef="#br0" timeOffset="60">6214 8086 8008,'0'-12'2660,"0"4"-2236,0-1 1,0 8 0,0 1-1,0 7 1,0 4 0,0 1-1,0 2 1,0 3 0,1 3 0,3 4-1,3 1-510,0-1 1,3 1 0,-5 0 0,1 0 0,0-2-1,0-1 1,1-2 0,-2-3-4055,1-1 4140,4-3 0,-4 0 0,7-1 0</inkml:trace>
  <inkml:trace contextRef="#ctx0" brushRef="#br0" timeOffset="61">7007 8124 8004,'0'-13'647,"2"1"0,2 1 0,3 1 0,1 3 844,0 2 1,2 1-1482,6 4 0,0 0 0,4 0 0,4 0 0,2 0 0,3 0 0,-2 0 0,0 1-899,-3 3 0,-3-3 0,-2 5 0,-1-2 889,-3 0 0,-1 0 0,-1-4 0</inkml:trace>
  <inkml:trace contextRef="#ctx0" brushRef="#br0" timeOffset="62">7057 8372 8815,'12'0'863,"1"0"1,1 0-1,2 0-800,5 0 1,-2 0-1,3 0 1,3 0 0,2-2-1,2-1 1,2-1-1,0 0-63,1-1 0,4-2 0,-4-6 0</inkml:trace>
  <inkml:trace contextRef="#ctx0" brushRef="#br0" timeOffset="63">8210 7938 7964,'-8'-6'610,"0"-2"1,5 4 0,0 4 0,6 8 0,5 7 0,3 4 0,2 3 0,-1 2-1,1 2 1,-1 2-767,0 2 1,1-3 0,-2 5 0,-2-2 0,-2-2 0,-1-2 0,-3-1 0,-2-2 0,-1-2-5412,0-4 5567,0-4 0,5-6 0,2-1 0</inkml:trace>
  <inkml:trace contextRef="#ctx0" brushRef="#br0" timeOffset="64">8496 8000 7866,'4'-20'393,"0"4"0,6 2 0,-2 2 1,3-1-1,1 1 0,1-1-7,-1 1 0,5 5 1,-1 3-1,-1 2 1,-1 2-1,-2 0 1,1 0-1,-2 2 1,-3 2-1,-4 4 1,-2 3-492,-2 2 0,-6 3 0,-2 1 0,-5-1 0,-2 1 0,-1-1 1,1 0-1,1-3-44,1 0 1,2 0 0,3 3-1,3 0 1,0-1 0,1-1 0,2 0-1,2 1 1,2 2 114,2-2 0,9 3 0,-3-2 0,-1-1 0,2-1 0,0-1 0,0-1-470,-2 0 0,-4 1 0,-6-2 0,-3-2 0,-6 0 0,-4-1 1,-4 0-1,0-1 283,0-1 0,-4-1 0,3-2 0,0 1 0,2-1 0,3-2 0,3-2 221,3-3 0,3 2 0,10-14 0,2 2 0</inkml:trace>
  <inkml:trace contextRef="#ctx0" brushRef="#br0" timeOffset="65">9178 7900 8184,'-9'-11'486,"1"3"0,0-2 0,-4 6 0,-1 0 1,1 0-105,-1 0 0,1 0 0,0 5 1,-1 3-1,-1 4 0,-1 3 1,-1 3-1,2 1 0,3 3 0,4 2-159,1 2 1,2 7 0,4 4 0,0 3 0,2 1 0,2-1 0,4-2 0,3-2 0,2-2-734,-1-2 1,0-8 0,2-3-1,1-3 1,2-3 0,-2-3 0,-1-4-1,0-3 510,2-1 0,3-5 0,6-2 0</inkml:trace>
  <inkml:trace contextRef="#ctx0" brushRef="#br0" timeOffset="66">9463 7938 10537,'-6'-7'1247,"5"2"0,-3 10 0,4 3-1171,4 3 0,-3 5 1,5 2-1,-2 3 1,0 4-1,-1 2 1,-2 2-1,-1 2 1,0 0-1,0 1 1,0-4-1430,0-6 0,-4-4 1,0-6 1352,1 0 0,2 1 0,1-1 0</inkml:trace>
  <inkml:trace contextRef="#ctx0" brushRef="#br0" timeOffset="67">9587 7838 7906,'8'-19'327,"1"2"1,-5 8 0,4 2 0,2 1 0,1 4 0,1 0 91,0 2 1,1 2-1,1 2 1,1 5-1,3 7 1,1 3-1,2 2 1,-2-1-1,-3 1 1,-2 0-1,-3-1-508,-2 2 0,-4 2 1,-5 1-1,0-1 1,-1 1-1,-3 0 1,-5 0-1,-2 1-1313,-1 3 1,-6-4 0,-1 1 0,-3-4 1401,-3 0 0,3-4 0,-9 0 0</inkml:trace>
  <inkml:trace contextRef="#ctx0" brushRef="#br0" timeOffset="68">10282 8186 11919,'12'0'0,"2"0"0,4 0 0,5-2 0,6-1 0,3-1 28,2 2 1,5-4 0,-1 2-1,-2 1 1,-1 0 0,-4 1-1,0-3 1,-4 1 0,-1 0-484,-2 0 1,-2-1 0,1 2 0,-2-1 0,-5 0 0,-2-1 0,-1 0 454,-1-2 0,-5-1 0,-2-5 0</inkml:trace>
  <inkml:trace contextRef="#ctx0" brushRef="#br0" timeOffset="69">10542 7975 7911,'-11'-2'1126,"3"-2"1,1 3-691,3-3 0,2 8 1,0 4-1,3 3 0,4 3 1,2 2-1,2 5 0,-1 3 1,0 2-1,0 1 0,1 4-49,-1 0 0,-5 6 0,1 3-387,-3-4 0,5 1 0,1-5 0</inkml:trace>
  <inkml:trace contextRef="#ctx0" brushRef="#br0" timeOffset="70">11447 7987 11232,'-13'0'0,"-3"0"0,0 0 0,-1-1 0,1-2-39,-1-1 1,-3-2 0,3 4 0,3-4 0,3 1 0,4-2 0,2 0 0,2-3 0,2-1-1,1-1 1,0-2 0,1-1 159,3-2 0,3-1 0,7 3 0,1-1 0,2-1 0,-1 1 0,1-1 0,1 2 0,0 2 0,1 4-137,0 1 1,0 1-1,3-3 1,-2 3 0,-1 2-1,-1 2 1,0 1 0,-2 2 20,2 0 1,-8 0-1,2 2 1,-1 1-1,-1 2 1,0 2-1,-3 3 1,-2 1-1,-1 1-80,2 0 0,-5 1 35,3-1 0,-2 1 0,-2-1 0,-2 0 1,-2 2-1,-4 1 92,-3 2 1,-6 1 39,1-2 1,-6-2 0,1 4 0,-2 0 0,-1 1 0,2 2 63,1 0 0,1 1-154,-5 7 1,4-3 0,2 3-1,1-3 1,4-1 0,3-2 0,4-1-56,2-1 1,1-6 0,4 2 0,1-4-1,3 0 1,5-1 0,2-1 0,1-3-21,0-3 1,6-3-1,3 1 1,2 1 0,2-2-1,0-4 1,-2-3 0,-1-2 7,-1-3 1,0 3 0,2-1 0,-2-2 0,-3-1 0,-2-1 0,1 0 0,-3-1 152,-5 1 0,1-1 0,-6 1 1,-1 0-1,-3 1 0,-4 1 4,-5 2 1,-2 3-1,-1-1 1,-2-1-1,-1 1 1,-3 1 0,0 2-1,0 2-127,3 1 0,0 0 1,0 0-1,-2 0 1,2 0-1,1 0 1,3 1-2372,3 3 2406,3-3 0,-1 10 0,-1-4 0</inkml:trace>
  <inkml:trace contextRef="#ctx0" brushRef="#br0" timeOffset="71">5680 9153 7980,'-4'-12'0,"0"-1"0,0 2 0,0 1 970,0 2 1,-1 4 0,5-1-1,0 5-702,0 9 0,2 12 0,2 9 0,3 2 0,1 1 0,0 0 0,1-1 0,-1-2 1,-1-1-559,-2 1 0,4-5 1,-5 1-1,0-5 0,0-3 1,0-3 289,-1-1 0,4-2 0,0 1 0</inkml:trace>
  <inkml:trace contextRef="#ctx0" brushRef="#br0" timeOffset="72">6065 9141 8106,'12'-20'0,"1"4"0,-1 2 0,0 2 693,1-1 1,3 2-1,1 3 1,-2 2 0,0 2-1,0 0 1,2 1-501,-2 2 1,-3 6 0,-2 4 0,-3 2-1,-2 2 1,-2 4 0,-3 2 0,-5 2-1,-6 0 1,-4-1-250,-1 0 0,-2 2 0,2-4 0,1 0 0,1-1 0,2 0 0,1-1 0,2 1-164,5-2 1,4 3 0,4-1 0,6-2 0,4-1 0,4-2 0,1 0-1,3 1-208,1-1 1,1 1 0,-2-2-1,-4-2 1,-3 0 0,-5 0 292,-4 2 0,-3 0 0,-8-1 0,-6-2 0,-6 0 0,-2 1 0,-2-2 0,1-1 35,-1 1 0,2-4 0,-2 3 0,4-2 0,4 0 1,0-1 99,1-2 0,5-6 0,1-2 0</inkml:trace>
  <inkml:trace contextRef="#ctx0" brushRef="#br0" timeOffset="73">6846 9314 8194,'6'-7'994,"0"2"1,8 3 0,1 0 0,5-3 0,2 1-694,4-1 0,7 3 1,0-3-1,3 1 1,0 0-1,-3 1 0,-4 2 1,-4 1-1,-3 0 1,-3 0-1648,-1 0 0,-6 0 0,-3-2 1346,0-2 0,2 3 0,2-5 0</inkml:trace>
  <inkml:trace contextRef="#ctx0" brushRef="#br0" timeOffset="74">7057 9500 7768,'1'7'975,"3"-3"1,5-2-1,2-2-573,1 0 0,1-5 0,0 1 0,4 2 1,4-1-1,2 0 0,2-1 0,-2 0 1,-1 0-1,-2 0 0,-1 1-1387,0 1 0,-2 2 1,2-1 984,-1-3 0,4-3 0,-3-5 0</inkml:trace>
  <inkml:trace contextRef="#ctx0" brushRef="#br0" timeOffset="75">8458 9116 7893,'0'-7'809,"-1"1"1,-3 6 0,-4 0 0,-3 0 0,-2 0-674,1 0 0,-1 0 1,1 0-1,1-1 1,1-3-1,3-4 1,2-3-1,2-2 1,2 1-128,1-1 1,5 2 0,5 2 0,5 0-1,6 0 1,2-1 0,2 0 0,0 4-110,0 0 0,1-2 0,1 4 1,1 1-1,-3 1 0,-3 2 0,-2 0 1,0 0 180,-4 0 1,-6 0-1,-3 2 1,-2 3-1,-3 6 1,-5 5-1,-7 0 1,-3 2-42,-4 3 0,-5 6 1,1 2-1,-1 0 1,0 1-1,3 2 1,1 0-1,3-2-96,1 0 1,7-5-1,3 1 1,3-3-1,1-3 1,1-1-1,3-2 1,4-5-165,3-3 0,7 0 0,3-5 0,2-1 0,2-1 0,1-2 1,2-2-1,1-1 114,-2-1 0,-6-5 0,-3 0 0,-3-2 0,-1-1 0,-4 0 0,-3-1 0,-5 1 98,0-1 0,-6 1 0,-3 0 0,-4-1 0,-7 1 0,-4-1 0,-3 2 0,0 3 113,0 4 1,0 3-1,2 1 1,1 0-1,3 0 1,1 0-1,3 0 1,1 0 203,1 0-711,1 0 0,6 4 0,8 0 402,9-1 0,7-2 0,7-1 0</inkml:trace>
  <inkml:trace contextRef="#ctx0" brushRef="#br0" timeOffset="76">9314 9029 9352,'-11'-8'0,"1"1"0,1 1 564,-5 3 1,0 3 0,-5 3-1,0 3 1,-1 2 0,0 6-324,0 5 0,3 5 1,4 3-1,2 5 0,1 6 1,4 5-1,0 4 1,5 0-1,3-2 0,7-5 1,3-5-612,5-6 1,2-5 0,6-3-1,0-4 1,-1-5 0,0-4-1,-2-4 370,-2-2 0,1-2 0,4 0 0</inkml:trace>
  <inkml:trace contextRef="#ctx0" brushRef="#br0" timeOffset="77">9587 9165 7846,'0'-8'2171,"0"0"-1731,0-2 1,1 5 0,2 2 0,1 6 0,-1 6 0,0 6 0,0 6 0,1 3-1,0 0 1,0 3-454,0 1 0,2-1 0,-4 2 1,2-3-1,-1-1 0,0-2 1,0-2-1407,1-5 1,1-2 0,0-3 1418,3-3 0,3 3 0,1-4 0</inkml:trace>
  <inkml:trace contextRef="#ctx0" brushRef="#br0" timeOffset="78">9798 9004 8988,'5'-8'0,"4"1"0,2 1 407,1 4 0,5 2 1,-1 2-1,1 4 0,-1 2 1,2 5 13,1 2 1,-2 7 0,2-2-1,-1 4 1,-3 2 0,-1 2 0,-2 2-1,0 0 1,-4 2-244,-4 0 1,-3-1 0,-1 2 0,-1-2-1885,-3-1 1,-4-5 473,-9 0 1,-4 0-492,-8-5 1723,9-2 0,-15 0 0,9-6 0</inkml:trace>
  <inkml:trace contextRef="#ctx0" brushRef="#br0" timeOffset="79">10567 9314 9649,'1'-12'0,"3"-1"0,6 2 436,5 3 1,3-2 0,4 6 0,-3 0 0,1 0 0,-1-1 0,3-1-254,1 0 1,6 2 0,0 4 0,0 0 0,0 0 0,-1 0 0,-3 0 0,-5 0 0,0 0 0,-3 0-846,1 0 1,-1 0 0,-5 0 661,1 0 0,-1-5 0,0-2 0</inkml:trace>
  <inkml:trace contextRef="#ctx0" brushRef="#br0" timeOffset="80">10641 9178 7880,'-7'-6'2455,"3"5"-1710,8-3 1,2 4-1,3 5 1,0 6 0,-1 6-1,0 2 1,-1 5-856,-1 3 0,-2 1-459,-4 5 0,0-2-2829,0 2 3398,0-8 0,5 4 0,2-3 0</inkml:trace>
  <inkml:trace contextRef="#ctx0" brushRef="#br0" timeOffset="81">11336 9004 10593,'-13'0'0,"1"1"0,0 4 380,-1 3 1,6 4 0,2 3 0,1 3 0,-1 0 0,5 2 0,7-1 0,10 2 0,6-1 0,6 1 0,6 0-412,5-2 1,-2 3 0,4-4 0,-4 0 0,-1 1 0,-1-1 0,-3 1 0,-5-1 0,-6 1 0,-6-1 0,-3 0-271,-5-3 1,-2-1 0,-8-1 0,-2-1 0,-6-1 0,-5-1 0,-4-3-1,-2-2 1,1-1-156,-2 2 1,2-5 493,0 3 0,4-2 0,-1-2 0,0 0 0,1 0 0,0-2-341,3-2 0,0 1 252,1-5 51,5 0 0,-4-5 0,4 1 0</inkml:trace>
  <inkml:trace contextRef="#ctx0" brushRef="#br0" timeOffset="82">11373 9054 7898,'18'0'504,"-3"-4"1,6-1 0,1 1 0,1 0-1,3 0-198,3 1 1,3-2 0,7 1 0,2 0 0,6-1-1,4 1 1,5 0 0,1 0 0,1 0 0,-6 0-278,-2-2 0,-5 5-29,-8-3 0,0 2 0,1 2 0</inkml:trace>
  <inkml:trace contextRef="#ctx0" brushRef="#br0" timeOffset="83">5792 10455 7545,'0'-8'643,"0"0"0,1-1 1254,3 2-468,-2 2-1252,3 5 0,-5 1-126,0 3 1,0 3 0,-1 6 0,-3-1 0,-3 1 0,-1-1 0,1 0 0,0 2-37,0 3 1,4-4-1,-1 4 1,3-3-1,1-2 1,1-1 0,3-1-1,4-2 1,5 0-229,3-1 0,2 3 1,4-6-1,-1 0 0,1 0 1,0 0-1,0-1 0,-3 0 60,-1 1 0,0-1 0,-4 5 1,-2 2-1,-5 2 0,-4 3 0,-3 2 139,0-2 1,-1-1 97,-3-2 0,-3 1 0,-6-1 0,1 0 0,0 1 0,-1-1-19,1 1 1,-1-5-1,1-1 1,-2-2-1,-1-1 1,-2 1 0,1-1-1,-2-2-441,-3 0 1,2-2-1,0 0 1,-1 0 0,3 0-1,-1 0 376,2 0 0,3-11 0,0-3 0</inkml:trace>
  <inkml:trace contextRef="#ctx0" brushRef="#br0" timeOffset="84">5804 10430 8667,'13'-11'0,"-2"2"914,-3 0 1,7 5 0,-1-3-1,2 1 1,4-1 0,0-2-725,7 2 0,-1 1 0,7 3 0,0-3 0,-1 1 0,-3-1 0,-5 4 0,-2 0 0,-2 2-190,-2 0 0,-2 6 0,-3 1 0</inkml:trace>
  <inkml:trace contextRef="#ctx0" brushRef="#br0" timeOffset="85">5680 10939 7670,'0'7'3454,"0"-3"-2448,0-8-1177,0 2 1,0-5 0,0 3 142,0-4 1,0-3 47,0-1 1,4-1 0,2 1 0,-1-1 0,1 1 0,-3 0-8,-2-1 0,0 2 1,2 2-1,1 0 0,-1 0 1,0-2-1,0-3 0,1-1 1,0-2 40,1 2 1,-2 1 0,5 2 0,2-1 0,1 1 0,3 1-1,1 1 68,2 2 1,3 1 0,-2-2 0,0 2 0,0 0-1,-3 1 1,-1-1 0,-2 2-136,1-1 0,-1-2 0,1 4 0,-1 0 0,0 0 0,-1-2-229,-2-1 1,2 3 0,-3-3 0,2 0 222,-2 0 1,3 5 0,-4-4 0,1 2 0,0-1 0,2-1 0,1-1 11,1 0 1,-3 4 0,-2-2-1,-1 1 1,0-2-313,-1-1-185,0-1 504,-5 1 0,5 7 0,2 7 0</inkml:trace>
  <inkml:trace contextRef="#ctx0" brushRef="#br0" timeOffset="86">7144 10492 9286,'5'-7'330,"2"1"0,6 3 0,-1-1 0,0 1 0,2 0 0,1 0 0,3-1 0,2 2-348,2 0 1,0-2 0,0 0 0,-2 0-1,2 0 1,0 0 0,0 1 0,-2 0-1,-1 0-550,0-1 0,-3 0 0,0 4 0,-4 1 568,-3 3 0,-9 3 0,-7 6 0</inkml:trace>
  <inkml:trace contextRef="#ctx0" brushRef="#br0" timeOffset="87">7255 10678 8230,'13'0'0,"-1"-1"420,1-3 0,3 3 0,2-4 0,1 3 1,3-1-1,2-3-350,1-1 0,-2 5 1,0-2-1,0 1 1,0 0-1,-2-1 1,-1 1-1,-2 2 1,0 1-1,-3 0-4652,-1 0 4582,4 0 0,-4 0 0,4 0 0</inkml:trace>
  <inkml:trace contextRef="#ctx0" brushRef="#br0" timeOffset="88">8359 10195 7878,'0'-9'0,"0"1"2039,0-1-926,0 3 0,0 2-909,0 8 0,0-1 1342,0 5-1283,0-5 1,-1 2-857,-3-5 364,2 0-54,-3 0-13,5 0 332,0 0 1,0 6-1,-2 2 38,-2 3 0,2 7 1,-7 3-1,1 2 0,0 3 1,-1 2-86,0 1 0,-2 0 0,0-3 1,1 0-1,3-1 0,2-6 0,3-4 1,5-2-1,7-2-93,5-3 1,6-2 0,7-6 0,6 0 0,1 0 0,3-2 0,-1-1 0,0-2-157,0-2 1,3 3 260,-3-4 1,2 5 0,-10-1 0,-2 2 0,-2 2 0,-4 0 72,-5 0 1,-7 6-1,-5 2 1,-3 3-1,-2 2 1,-3-1-1,-6 0 1,-5 1-96,-6-1 0,-2 1 0,-2-2 1,2-2-1,1 0 0,1-1 0,0-1 1,1-2-278,-1 1 1,2-5 0,-3 3-1,1-1 1,-1 0 0,-2 1-1,0-1 298,-1-2 0,0-1 0,0 0 0</inkml:trace>
  <inkml:trace contextRef="#ctx0" brushRef="#br0" timeOffset="89">8421 10319 7992,'4'-13'0,"2"1"0,1 0 402,2-1 1,2 1 0,2-1 0,1 2 0,2 2 0,5 0-123,2 0 1,3 2 0,5-1 0,5-1 0,4 2 0,-1 2 0,-1 1-1,-5 0 1,-4 1 0,-3 2 0,-3 1-2237,-2 0 1,1 0 1955,-5 0 0,-1 5 0,-4 2 0</inkml:trace>
  <inkml:trace contextRef="#ctx0" brushRef="#br0" timeOffset="90">9463 10133 8588,'-12'0'808,"-1"5"0,1 3 1,-1 4-1,0 1 0,-1 4-519,1 4 1,-2 2-1,8 2 1,0 0 0,3 1-1,3 3 1,1 2 0,0 2-1,1 1 1,3-1 0,5-3-533,2-5 1,1-2 0,1-6 0,0-4 0,3-3 0,1-4 0,1-2 0,0 0 0,-3-1 0,-1-2 0,-1-1 242,-1 0 0,6-6 0,1 0 0</inkml:trace>
  <inkml:trace contextRef="#ctx0" brushRef="#br0" timeOffset="91">9885 10269 8860,'-7'-5'740,"0"3"1,4-1-307,-1 6 0,0 8 0,4 6 0,0-1 1,0 2-1,0 3 0,0 4 0,1 2 1,2 2-1,1-3-531,-1-4 0,2 2 0,0-5 1,-3 0-1,0-2 0,-2-3 1,0-2-1,0 1 97,0-1 0,0-5 0,0-2 0</inkml:trace>
  <inkml:trace contextRef="#ctx0" brushRef="#br0" timeOffset="92">10083 10269 7806,'0'-12'399,"0"-1"0,6 1 0,2 1 0,3 3 0,1 4 257,1 2 1,5 4 0,2 2 0,4 5 0,1 6-1,-1 5 1,0 2-165,-4 3 1,0-3-286,-4 7 0,-6-2 104,2 2-797,-8-3 1,1 9 0,-11-5 0,-6 0 0,-9 1 0,-7-4 0,-5 1 0,-2-1 485,-3 2 0,-4 0 0,-2-4 0</inkml:trace>
  <inkml:trace contextRef="#ctx0" brushRef="#br0" timeOffset="93">10926 10517 7769,'-4'0'1064,"8"0"1,12 0-781,6 0 0,8-4 1,3 0-1,4 1 1,5 2-1,4-1 1,5 0-1,3-2 1,-3 1-1,-4 1 1,-7 2-585,-6 0 1,-9 0 0,-8-1 0,-3-2 299,-2-1 0,-11-6 0,-2 4 0</inkml:trace>
  <inkml:trace contextRef="#ctx0" brushRef="#br0" timeOffset="94">11187 10356 7797,'-7'-6'1548,"-3"6"-1281,6 0 1,0 7 0,4 8 0,0 3 0,0 2 0,1 2-1,4 1 1,3 3 0,2 2 0,-1-1 0,-1-2 0,2-3-718,1 0 0,2 0 1,-1-1-1,0-3 450,1 0 0,5-4 0,1 4 0</inkml:trace>
  <inkml:trace contextRef="#ctx0" brushRef="#br0" timeOffset="95">11931 10133 7835,'6'-18'317,"0"4"1,7-3 0,-1 4 0,1 0 0,-1 1 253,0-1 0,1 7 0,-1 0 0,1 2 0,-1 0 1,0 1-1,1 3 0,-1 4 0,1 3 0,-1 1 1,0 2-445,1 4 1,-5 0-1,-1 6 1,-1 2-1,-5 2 1,-4 2 0,-5 1-1,-4 2 1,-5 0-411,-4 2 1,2-5 0,-2 3 0,-1-4-1,-1-3 1,-1-3 0,4-1 0,3-3 70,3-1 0,8-2 1,1 1-1,4-1 1,1 0-1,0 1 1,0-1-1,0 1-120,0-1 0,4-4 0,0 1 0,-1 0 1,-3 2-1,-5 2 0,-8-1 0,-8 0-467,-6 1 0,-2-1 1,-5 1-1,-2-1 799,1 0 0,1 1 0,-3-1 0</inkml:trace>
  <inkml:trace contextRef="#ctx0" brushRef="#br0" timeOffset="96">5829 11646 7944,'6'-13'353,"2"1"0,-3 0 0,1 1 0,-2 1 503,0 2 0,-1 5 1,-7 0-1,-4 6 361,-3 5 0,2 5-1135,1 3 1,5-2 0,-1 4 0,3 0 0,2 2 0,5 2 0,5 0 0,5-1-196,3 1 0,2 0 0,4 0 1,0-2-1,0-2 0,-1-3 1,0-3-1,-4-2-268,-3-2 0,-3 0 1,-3 5-1,-3-1 1,-5 0-1,-6 1 299,-5-1 1,-3 1 0,-2-1 0,0 0 0,-3 1 0,-2-1-1,1-1 1,-3-1-229,1-2 1,2-1 0,-2 3 0,1-3 0,3-2 0,0-2 0,0-2 0,-3-1 309,-1 0 0,3-5 0,-2-2 0</inkml:trace>
  <inkml:trace contextRef="#ctx0" brushRef="#br0" timeOffset="97">5755 11671 7887,'12'-7'993,"0"0"0,1 4 0,-1-1 0,1 1 0,0 2-516,4 1 1,2-2-1,7 0 1,3-2-1,5-1 1,3 1-1,3-1 1,1-2-1,-1-3 1,-1 1-1,-2-1 182,0 2 0,-5 1-659,-3-2 0,2-7 0,1 2 0</inkml:trace>
  <inkml:trace contextRef="#ctx0" brushRef="#br0" timeOffset="98">7243 11832 8192,'5'-7'371,"2"1"1,6 6-1,1-1 1,1-2 0,3-1-1,1 1 1,3 2 0,0 0-453,-1-3 1,2 2-1,-2-2 1,1 3-1,-1 1 1,-5 0-1,-2 0 81,-2 0 0,1 5 0,-1 2 0</inkml:trace>
  <inkml:trace contextRef="#ctx0" brushRef="#br0" timeOffset="99">7305 12080 8175,'8'0'901,"1"-1"0,0-2 0,2-1-593,2 1 1,3 1-1,2 2 1,1 0-1,3-1 1,0-2-1,2-1 1,-1 1-1,3 1 1,1-1-444,-1-1 1,0-2 0,2 4-1,1-3 1,-1 1 134,3-1 0,-5-2 0,4-6 0</inkml:trace>
  <inkml:trace contextRef="#ctx0" brushRef="#br0" timeOffset="100">8384 11609 7866,'-6'-7'256,"5"0"0,-3 3 1,3-5-1,2-2 91,3-1 1,-1 4 0,5 1 0,3 0 0,3 1 0,4 1 0,1 2 0,2 2 0,-1 1-139,1 0 0,-2 1 0,2 3 0,-3 6 0,-3 4 0,-2 2 0,-7 1 0,-3-1 0,-3 1-159,0-2 1,-5 0 0,-4 0 0,-2 2 0,-1-2 0,1-1 0,1-2 0,2 1 54,-2-1 1,5 0-1,1 1-237,2-1 0,2 1 0,2-1 1,1 0-1,3 2-337,5 3 0,-1-3 293,7 2 0,-4-2 1,0-2-1,-1 1 0,1-1 1,-2 0-1,-3 1-122,-4-1 0,-4 1 1,-5-1-1,-8 0 1,-6 1-1,-5-1 1,0 2-1,-1 0 14,0-2 0,4 3 1,2-8-1,1 2 1,3-3-1,1 0-235,2-3 0,5-3 519,3-4 0,13-9 0,5-6 0</inkml:trace>
  <inkml:trace contextRef="#ctx0" brushRef="#br0" timeOffset="101">9178 11633 7164,'0'-12'520,"-2"5"0,-2 3 0,-4 3 0,-3 1 1,-1 0-35,-1 0 1,-3 1 0,-2 3 0,-2 6 0,-2 4 0,0 3 0,2 3 0,2 2 0,1 3 0,2 2 0,4 5-445,5 4 1,5-6-1,1 7 1,1-2 0,4-4-1,3-2 1,4-4 0,5-4-651,3-5 0,1-3 1,1-5-1,3-4 0,-2-3 1,2-1-1,-3 0 608,2 0 0,-1-5 0,2-2 0</inkml:trace>
  <inkml:trace contextRef="#ctx0" brushRef="#br0" timeOffset="102">9475 11745 15097,'0'12'436,"0"1"0,0 1 0,0 2 0,0 5 1,0 2-595,0 2 1,0 4 0,0 0 0,-1 0-1,-2-2 1,-1 0 0,1-5 0,2-3-1,1-4 1,0-1-6755,0-2 6912,0-5 0,0 4 0,0-4 0</inkml:trace>
  <inkml:trace contextRef="#ctx0" brushRef="#br0" timeOffset="103">9723 11609 8189,'2'-11'843,"2"2"0,3 0 1,5 5-1,1 1 1,0 1-482,4 2 1,-2 6-1,4 4 1,1 3-1,-2 4 1,0-1 0,-2 2-1,1 2 1,-1 0-1,-2 2-531,-4 5 1,-1-1 0,-5 7 0,-1 1 0,-2 2 0,-3 1 0,-5 0 0,-6-1 0,-2-3-1653,-3-4 0,-1-4 1,-6-4 1820,0-5 0,1 4 0,-1-1 0</inkml:trace>
  <inkml:trace contextRef="#ctx0" brushRef="#br0" timeOffset="104">10418 11844 7967,'4'-8'386,"2"1"0,1 0 0,4 2-37,4-1 1,-2 1 0,5 2 0,-1-1-1,-1 1 1,1 2 0,0 1 0,0 0 0,1 0-1,2 0 1,-1 0-94,3 0 0,1 0 0,1 0 0,-1 0 0,-1 0 0,2 0 0,-4 0 0,1 0 0,-3 0-1435,0 0 1,-3-2 1178,-7-2 0,3-3 0,-4-5 0</inkml:trace>
  <inkml:trace contextRef="#ctx0" brushRef="#br0" timeOffset="105">10567 11708 7872,'-13'0'2447,"7"-2"-2161,1-2 1,5 4-1,3 0 1,3 7 0,-1 4-1,2 3 1,0 3-1,1 3 1,0 4 0,-1 0-1,0 1-263,0 0 1,-3 0 0,3 0 0,-1 1 0,-2 0 0,0 0 0,1-4-24,2-2 0,2 2 0,3-3 0</inkml:trace>
  <inkml:trace contextRef="#ctx0" brushRef="#br0" timeOffset="106">11472 11571 8092,'-7'-1'848,"5"-2"0,3-2 0,4-1 0,2 1-676,3 2 1,1 0 0,1 0 0,1-1 0,-1 2 0,1-1 0,-1 0 0,0-1 0,1 1-96,-1 2 1,1 1-1,-1 0 1,0 0-1,1 0 1,-1 0-1,1 0 32,-1 0-180,0 5 1,-1 2 0,-2 6-1,-5-1 1,-3 0 0,-1 1 0,0-1-84,0 1 1,-1-1 0,-2 0 0,-2 1 0,-2-1 0,-3 2 0,-1 1 33,-1 2 1,3 1 0,1-3 0,0 1 0,0 1 0,1-1-1,1 1 1,3-2 123,2-1 1,1-2 0,1 1 0,4-2 0,3-3 0,3-4-128,1-3 0,2-1 0,1 0 1,3-1-1,0-2 0,1-2 1,-1-2-1,1-1-135,1 1 1,0-4 0,4 4 0,-2-1 0,-1 1 0,-1 0 0,0 0 0,-3-1-109,1 1 0,-4-3 1,3 5 365,-4-2 0,0-2 0,-1-3 0</inkml:trace>
  <inkml:trace contextRef="#ctx0" brushRef="#br0" timeOffset="107">6214 12787 7907,'0'-7'0,"0"-4"0,0 3 731,0-3 0,0-2 1,1 1-1,3-1 1,3 1-424,0 0 0,4 5 0,-3 3 0,3 2 0,2 2 0,-1 0 0,0 0 0,1 2 0,-1 2-300,1 4 0,-5 3 0,-1 3 0,-2 1 0,-2 4 0,-2 3 0,-1 4 0,0 1 1,-1-1-250,-3-1 1,-3 1 0,-5 0-1,-1 0 1,2-2 0,2-2-1,2-2 1,1 0 0,3-2 260,2-3 1,2-2 0,4 0-1,4-2 1,5-1 0,4-4-105,1 0 0,-2 2 0,2-2 0,0-1 0,-1 2 0,0-1 0,-4 1-92,-4-1 0,-6 3 1,-8 3-1,-6 0 1,-4 1-1,-4-1 1,-1-1 252,-3-2 0,3 2 0,-1-3 0,2 3 0,2 1 0,-1-1 0,2-1 0,3-2-60,2 2 0,3-3-17,-1 1 0,-3-5 0,4 2 0</inkml:trace>
  <inkml:trace contextRef="#ctx0" brushRef="#br0" timeOffset="108">7193 12911 8392,'13'0'507,"-5"0"1,0 0 0,2 0 0,1 0 0,1-2-1,2 0 1,3-2 0,2-1 0,2 1-126,-1 0 0,0-4 1,2 2-1,-2 0 0,2-3 1,2 1-1,1 1-891,-1 2 0,0-4 0,-2 4 1,-3-1-1,-1 1 0,-3 2 509,-1 2 0,-2-5 0,1-1 0</inkml:trace>
  <inkml:trace contextRef="#ctx0" brushRef="#br0" timeOffset="109">7330 13146 7800,'8'0'155,"0"0"1,2 0 0,1 0-1,1 0-14,1 0 0,-1-4 0,1 0 0,-1 0 0,2 0 1,1-2-1,3 1 0,0-2 0,1 2 0,0-2 1,3 0-142,2-3 0,-5-1 0,-1-1 0</inkml:trace>
  <inkml:trace contextRef="#ctx0" brushRef="#br0" timeOffset="110">8384 12762 8798,'4'-8'0,"2"1"0,1 1 0,1 2 0,0 0 0,0-1 0,2-1 253,1 1 1,-3 0 0,1 5 0,0 0 0,2 0 0,2 0 0,0 0 0,3 0 0,0 0 0,-1 0-1,0 0 1,1 2-222,0 2 1,1-1 0,-5 4 0,0-1 0,-1 1 0,-1 3 0,-3 1 0,-1 3 0,-4 1 0,0 3-60,-2 1 1,-7 3 0,-4 6-1,-6 2 1,-1 0 0,0 2-1,3-2 1,1 1 79,2-4 1,1-6 0,3-5-1,4-2 1,2-1 0,2-1 0,2-1-1,2-3 1,4-3 47,3-4 1,1-1-454,1 0 0,1 0 1,2 0-1,5 0 1,2-1-1,2-4-1127,0-3 1,0-4 1478,-1-5 0,1-2 0,0-6 0</inkml:trace>
  <inkml:trace contextRef="#ctx0" brushRef="#br0" timeOffset="111">9054 12700 8246,'5'-12'1602,"-3"5"1,3 7-1,-6 9 1,-3 5-1286,-5 3 1,2 3 0,1-2-1,0 2 1,3 2-424,2 1 1,1 3 0,0 2 0,1-1-1,2-2 1,3-3 0,0-1 0,4-2-1,1-2-627,2-4 1,-1-2-1,2-2 1,1-5-1,1-3 1,0-1 0,-3 0-1,0 0-1945,-1 0 2678,6-5 0,-4-8 0,4-6 0</inkml:trace>
  <inkml:trace contextRef="#ctx0" brushRef="#br0" timeOffset="112">9500 12712 10605,'0'13'629,"0"-1"0,0 2 1,0 1-1,0 3 1,0 1-478,0 3 0,0 2 0,0 1 0,0-1 0,-1 1 0,-2 1 0,-1 2 0,0 1 0,0-2 0,-2-2-987,-1-4 1,5 1 834,-3-5 0,4-1 0,1-4 0</inkml:trace>
  <inkml:trace contextRef="#ctx0" brushRef="#br0" timeOffset="113">9699 12688 8444,'8'-5'619,"0"1"1,0 0 0,5 4 0,-1 0 0,1 2-341,-1 2 0,-4 3 1,1 5-1,0 2 1,1 1-1,0 1 0,-2 1 1,0 1-1,-1 1 1,-2 2-485,1 0 1,-5-1 0,3 5-1,-2-2 1,-5 0 0,-4-3-1,-7 4 1,-5 2 0,-7 3 204,-6-2 0,-4 5 0,-1 0 0</inkml:trace>
  <inkml:trace contextRef="#ctx0" brushRef="#br0" timeOffset="114">10505 12898 7772,'8'0'326,"0"0"0,5 0 1,5 0-1,1 0 1,4 0-1,5 0 1,5-1-1,4-2-183,5-1 1,0 0-1,5 4 1,-4 0-1,-5 0 1,-6 0 0,-4 0-1,-5 0-143,-2 0 0,-3-5 0,-6-2 0</inkml:trace>
  <inkml:trace contextRef="#ctx0" brushRef="#br0" timeOffset="115">10728 12787 7785,'-7'-13'1560,"2"7"0,6 6 0,2 9 0,1 8-1349,-1 8 1,2 5 0,1 8-1,-1 2 1,1 2 0,-2-2 0,0-2-383,0-1 1,4-3-1,-3-4 1,-3-3-1,1-5 1,0-2 170,1-5 0,6-1 0,-4-2 0</inkml:trace>
  <inkml:trace contextRef="#ctx0" brushRef="#br0" timeOffset="116">11460 12663 7730,'0'-13'2230,"0"1"-1365,0 0 0,0 6 0,0 6 1,0 7-1,-2 5 0,0 5 0,-3 4 1,1 3-773,-1 5 1,2 3 0,-4 5 0,0 2 0,2 1 0,-2 1 0,0-1 0,-4-1-2185,-4-2 1,0-1 0,-5-3 2090,2-4 0,-4-3 0,3-1 0</inkml:trace>
  <inkml:trace contextRef="#ctx0" brushRef="#br0" timeOffset="117">13940 4936 7543,'0'8'514,"0"1"-379,0 0 1,-1 2-1,-2 2 1,-1-1-1,1 1 1,2-1-1,1 0 1,0 2-1,0 1 42,0 2-145,0-1 1,0 2 0,0 2 0,0 0 0,0 1 0,1 1 0,2 1 0,1 2 107,-1 0 1,-2 5 0,-1 3 0,-1 3 0,-2 3 0,-2 2 0,-2 5 0,-3 2-35,-1 1 1,-1 1-1,-2-2 1,0-1-1,0-1 1,3 0 0,0 4-1,2 4-170,0 4 1,0 2 0,5 1 0,1-2 0,1-4-1,2-1 1,0-2-652,0 5 750,0 2 0,0 9 0,0 2 1,0-34-1,0 0 0,0 0 0,-1-1 1,-3 34-1,-4 0 0,2-34 0,1 0 1,-2 2-1,1 1-13,0 0 1,0 1 0,0 2-1,-1-1 1,1-2 0,0-1 0,0-2-1,0 0 1,-1 0 0,1 0 0,0 2-1,0 1 1,-1 1 0,1 2 0,1 0-1,-1 0-179,2 1 1,0-1 0,1-5 0,1 0 0,1 0 0,2 1 0,-1 33 99,0 0 0,0-27 1,0 0-1,0-3 0,0 0 1,0 0-1,0 1 115,0-1 0,0 0 0,0-3 0,0 0 0,0 4 0,0 0 0,0 0 0,0 2 0,-1-1 0,0 1 0,0 1 0,-1 0 0,0-2 0,-1 0 0,0-1 0,0 0 3,1-2 0,-1 0 1,-2 6-1,0 0 1,1-1-1,0 1 0,-1 1 1,0-1-1,0-1 1,1-1-1,0-1 1,-1-1-1,1-1 0,0 1 1,0 2-1,0 1-146,-1 2 0,2 0 0,0-4 0,1-1 0,-1 4 0,0 1 0,0-4 1,0 0-1,1-1 0,0-1 0,0 1 0,0 0 0,-1 1 0,0 1 0,1 0 1,-1 1-1,-1-1 0,1 1 126,0-3 0,-1 0 1,0 1-1,0 0 1,-3-1-1,0 0 1,0 0-1,-1 0 1,-1 3-1,0-1 0,0 0 1,0 0-1,-1-1 1,1 1-1,-1-2 1,0-1 45,-1 1 1,0 0 0,2-1 0,-1 1 0,0 3 0,-1 0-1,1 1 1,0 0 0,-1 0 0,1-1 0,0-1 0,1 0-1,-1-3 1,0 1 0,1-1 0,1 1-119,-1 2 1,0 1 0,-1 0 0,2 0 0,0 2 0,1 1 0,-2-3 0,1 0 0,0-3 0,-1 1 0,1-2 0,0 1 0,-1 1 0,0 0 0,0 2 0,0 1-35,0 3 0,0 0 1,-1-3-1,0-1 1,1 0-1,0-1 0,-1-2 1,0 1-1,-1 1 1,0 0-1,0 3 0,-1-1 1,0 2-1,-1 0 1,1-2-1,-1-2 91,1-3 0,-1-1 0,-1 3 0,0 0 1,-1-2-1,2 1 0,0 2 0,1 0 0,1 1 1,0 1-1,1-2 0,-1 0 0,1-2 0,0 0 1,0-1-1,0-1 0,1 1 0,-1 1-35,0 1 1,1 0 0,1 3 0,1 0-112,-2-1 1,1-1 0,1-3-1,0 0 1,2-5 0,-1 0-1,1 1 1,1 1 0,0 1 0,-1 1-1,1 2 1,-1-1-305,-1 1 1,1 0 0,1-4 0,0 0-1165,-5 29 1588,1-8 0,-3-3 0,3-5 0,2-1 0</inkml:trace>
  <inkml:trace contextRef="#ctx0" brushRef="#br0" timeOffset="118">12328 15714 8113,'-19'55'-159,"2"-5"1,5-2 0,2-6 0,3 1 0,2 3 0,3 2 0,4 7-1012,2 4 1211,5 3 0,-7-5 0,2-3 0,-1-4 0,-1 1 0,3 2 0,-3 2 0,0 1 0,-2 4 0,0-1 0,0-1 0,0-4 55,0-3 1,0-3 0,0-1 0,0-2 0,0 2 0,0 3 0,0 3 0,0 4 0,0 1-81,0 0 1,0-12-1,0 1 1,1-4-1,2 0 1,1-1-1,-1 3 1,-2-1 0,-1 1-1191,0-1 1174,0 4 0,-5-9 0,-2 4 0</inkml:trace>
  <inkml:trace contextRef="#ctx0" brushRef="#br0" timeOffset="119">12353 14759 7142,'12'0'193,"1"0"0,-2 1 10,-3 3 0,-3-1 1,-3 4-1,0 0 0,4 0 1,1 2-1,1 2 0,-1 2-138,-3-1 1,2 1 0,-2-1 0,-1 0 0,-2 2 0,-2 3 0,-2 5 0,-3 5 0,1 6 225,-1 3 1,-2 7-311,4 2 0,-6 5 0,2 1 0,-3 1 0,-1-2 0,-1 1 0,1 0-190,-1 5 1,-3 6-1,-1 2 1,3-5 0,3-1-1,3-4 1,-1-3 0,-1-7-3,2-4 1,2-4 0,6-2-1,-1-2 1,-2-1 0,-1 0-1,1-1 1,2-2 210,1-2 0,0-1 0,0-1 0</inkml:trace>
  <inkml:trace contextRef="#ctx0" brushRef="#br0" timeOffset="120">14523 6586 7768,'-7'5'552,"3"-3"0,8 2 0,5-3 1,2-1-313,1 0 1,0-5 0,1-4 0,-2-2 0,-2-1 0,0-1 0,-1 1 0,0 0 0,-1-1-166,-1 1 1,3-1 0,0 1 0,0 0 0,1 1 0,-3 1 0,0 2-63,0-2 1,-5 6 0,2 5-14,-2 10 0,-2 7 1,-2 8-1,-2 5 0,-3 6 1,-1 7-1,0 3 1,-2 0-125,-1-2 1,-3-1-1,1 0 1,-1-6-1,3-7 1,0-2-1,0 0 1,0-3-103,2-4 0,4 0 0,5-5 0,0-2 0,0-1-652,0-2 878,0-5 0,5-1 0,2-6 0</inkml:trace>
  <inkml:trace contextRef="#ctx0" brushRef="#br0" timeOffset="121">15168 6772 12717,'12'-7'0,"1"1"269,-1 1 1,5 2 0,1-4 0,1 0 0,3 0 0,1-1 0,2 0-1,-1 0-253,-4-2 1,4 3 0,-4-1 0,3-1 0,-1 1-1,-3 1 1,-1 0 0,-2 2 0,1-2-1746,-1 0 1,1 4 0,-6-2 0,-1 1 1728,-2 0 0,-11 5 0,-1 6 0,-6 0 0,-2 4 0,0-4 0</inkml:trace>
  <inkml:trace contextRef="#ctx0" brushRef="#br0" timeOffset="122">15280 6908 8172,'1'7'1445,"3"-3"0,3-2 0,5-2-757,1 0-573,-1 0 1,1-2 0,0-1-1,3-1 1,0 0 0,-1 0-122,-1 0 1,3-2 0,1 4 0,-1-3-1,1 1 1,-2 0 0,-3 0 0,0 1 0,-1 2-2395,1 1 1,-5-1 2399,0-4 0,0-2 0,5-5 0</inkml:trace>
  <inkml:trace contextRef="#ctx0" brushRef="#br0" timeOffset="123">16309 6424 7973,'-5'-6'219,"3"-6"1,-1 4 0,6-1 0,4-1 0,1 3 0,1 0-1,2 2 61,4-1 0,0 1 0,4 2 1,1-1-1,-1 1 0,3 2 0,1 1 1,1 0-1,-2 0 0,-3 0 0,0 0-340,1 0 0,-7 5 0,1 3 0,-6 3 1,-2 3-1,-3 1 0,-2 3 0,-2 2 1,-3 2-33,-5 1 1,-3 2 0,-3 0 0,-3-1 0,0 1 0,-1 0-1,1-2 1,0-2 119,3-4 0,5-2 1,3 0-1,2 2 0,2-2 1,2-2-69,1 0 1,5-2 0,3-3 0,3-2 0,2-2 0,-1 0 0,1 0 0,-1 0-453,0 0 0,-3 2 588,-1-2 0,-1-1 1,1 5-1,-4 2 245,-2 1 1,-4 1-311,-2 0 1,-1 1 0,-7-1-1,1 1 1,-2-1 0,-1 1 108,0-1 0,2 0-206,-1 1 1,-3-1 0,-1-1 0,1 0 0,-1-1 0,1 1-528,0-2 0,-1 1-1180,0 3 1773,-5-7 0,8 5 0,-4-4 0</inkml:trace>
  <inkml:trace contextRef="#ctx0" brushRef="#br0" timeOffset="124">17326 6759 7838,'-5'0'561,"5"0"0,6 0 0,7 0 1,2 0-1,3 0-340,1 0 0,-2 0 0,3 0 0,2 0 0,2 0 0,1 0 0,0 0 0,1 0 0,1 0 0,4 0 144,0 0-452,2 0 1,3-4-1,-1 0 1,-5 1-1,-3 2 1,-4 1 0,-4 0-1,-4 0-1051,-1 0 174,-7 0 1,2 5 963,-5 4 0,6-4 0,-3 1 0</inkml:trace>
  <inkml:trace contextRef="#ctx0" brushRef="#br0" timeOffset="125">18579 6400 10829,'1'-11'230,"3"2"0,-1 0 1,5 3-1,2 1 0,1-1 1,1 2-1,1 0 0,-1 0-110,1 1 0,3-3 1,1 2-1,-1 0 0,1 0 1,1 0-1,0 1 0,-1 2 1,-1 1-134,-3 0 0,0 0 0,-2 1 0,-3 3 0,-4 5 1,-2 2-139,-2 1 1,0 0 0,0 1 0,0-1 0,-2 2 0,-1 1 0,-2 3 0,-2 1 9,-3 3 1,3-2 136,-1 0 0,4 1 0,-4 4 0,-2 0 0,-1-2 0,-1-1 1,-1-1 119,1 1 0,-5 0 0,1-1 1,1-5-1,1-2 0,2-2 1,-1 1-1,1-1 728,-1 0 0,2 1-754,3-1 0,8-3 0,10-3 1,5 0-1,6-3 0,2-2 1,3-1-1,2 0-212,1 0-1,5 0 1,-1 0 0,2 0 0,-2 0 0,-4 0 0,-3 0 0,-1 0 57,-1 0 1,-3 0 0,-2 0-1,-1 0 1,-3 0 0,-1 0-380,-1 0 0,-5 0 0,0 0-1294,2 0 1,-5 1 1737,-1 4 0,3-4 0,0 4 0</inkml:trace>
  <inkml:trace contextRef="#ctx0" brushRef="#br0" timeOffset="126">15106 8012 11094,'12'0'0,"2"-1"260,3-4 0,-3 4 1,3-3-1,1 3 1,2 1-1,0-2 1,1-1-1,1-1 1,1 1-237,2 2 1,-4-3-1,-2 0 1,1 1 0,-3 0-1,3 1 1,-2-3 0,0 3-1,-3 0 1,-1 2-1015,-2 0 0,-1-1 0,-1-2-525,-2-1 947,-5 0 1,2 5 0,-6 2 567,-3 1 0,-3 0 0,-6 2 0,1 1 0</inkml:trace>
  <inkml:trace contextRef="#ctx0" brushRef="#br0" timeOffset="127">15205 8310 8135,'-12'5'489,"6"-4"1,6 4-203,7-4 1,0-1-1,1-1 1,2-2-1,1-1 1,1 1 0,1 2-1,-1-1 1,1-1-1,0-1 1,3 0-93,0-1 0,2 2 0,-3-4 0,2 0 1,-1 2-1,2-2 0,2 1 0,0-1 0,-1 2-346,-1-1 0,3 1 0,-3 2 0,0-1 1,0 1-1,-3 2 0,-1 1 0,-2 0-4907,1 0 5058,-7 0 0,5 0 0,-4 0 0</inkml:trace>
  <inkml:trace contextRef="#ctx0" brushRef="#br0" timeOffset="128">16433 7751 7945,'0'-8'225,"1"0"0,4 0 0,3 1 0,3 1 0,3 2 45,2 0 1,-1-4 0,6 2 0,0 1-1,-1-1 1,1 3 0,1 2 0,0 1-1,-1 0 1,-5 1-208,-2 4 1,-7 3-1,-3 7 1,-4 3-1,-4 1 1,-6 2 0,-5 0-1,-5-1 1,-4 1-648,-1-2 1,1 3 587,-1-5 0,5-1 0,4-5 0,2-1 0,3-2 1,3 2-1,4 1-51,2 1 0,2-3 0,0-1 1,2 1-1,2 3 0,4 0 1,4-1-452,5-3 1,-3 3 394,2-3 0,-2 2 0,-1 0 1,-1-3-1,-1 0 0,-1-1 1,-4 4 190,0 1 0,-3-3 1,-7-1-1,-5 0 1,-2 0-1,-1 1 1,-2 1-1,-1-3 1,-2 1-1,1-1 333,-2-1 0,4 0-655,-2-5 0,2 4 1,2 0-1,-1-1 1,1-2-1306,-1-1 1539,6 0 0,-4-6 0,4 0 0</inkml:trace>
  <inkml:trace contextRef="#ctx0" brushRef="#br0" timeOffset="129">17252 8024 8114,'12'0'339,"0"0"1,1-1-1,1-2 1,1-1 0,3 1-1,1 2 1,2 1 0,-1 0-1,1-1-65,1-4 0,2 4 0,0-3 1,1 3-1,0 1 0,0 0 0,0-2 1,-2-1-1,-1-1-163,-1 1 0,-10 2 0,1 1-111,-1 0 0,0-5 0,2-2 0</inkml:trace>
  <inkml:trace contextRef="#ctx0" brushRef="#br0" timeOffset="130">18579 7702 7854,'0'-8'808,"0"-1"-374,0 0 1,-2 3-1,-2 2 1,-4 3-1,-3 2 1,-1 3 0,-2 6-1,-1 4 1,-3 4-127,-2 1 1,5 6-1,-1 4 1,2-1-1,1 1 1,2 2-1,3 0 1,4 4-1,4 1-600,4 1 1,3 4 0,5 1-1,2-2 1,3-3 0,2-4 0,2-6-1,-1-3 1,1-5 0,0-2-1848,-1-6 1,1-3 2138,4-4 0,0-3 0,0 5 0</inkml:trace>
  <inkml:trace contextRef="#ctx0" brushRef="#br0" timeOffset="131">18988 7875 8489,'0'-12'1421,"0"0"0,0-1 1,-1 4-1027,-4 5 0,3 6 0,-7 13 0,0 3 0,-2 0 0,0 0 0,1-1 0,3-1-440,2 1 1,1 1 0,4-3 0,1 3-1,3 0 1,4 0 0,3-3 0,3 0 0,1 0-309,2 2 0,-1-1 0,-3-3 0,-2-1 0,-2 0 1,-2 1-1,-1-1 0,-3 1 0,-2-1 125,-1 0 1,0-3 0,-1-2 0,-4-1 0,-3 0 0,-3-1 0,-1-2 0,-1-1 43,1-2 0,-5 4 0,0 0 0,-3-1 0,0-2 0,-1-1-580,0 0 1,5 0 293,-5 0 1,6-4 0,-2-2 469,4-1 0,0-6 0,1-7 0</inkml:trace>
  <inkml:trace contextRef="#ctx0" brushRef="#br0" timeOffset="132">18938 7913 7847,'5'-9'572,"-1"1"1,5 5 0,0-2 0,2-1-1,1-1-151,0 1 1,1 0-1,-1 6 1,1-1-1,0-2 1,3-1-1,0 1 1,-1 0-1,-1 1 1,-2-3-585,1 3 0,-1 0 1,1 2-1,-1-1 0,0-2 1,1-1-1,-1 1 1,1 2-1,-1 1 163,0 0 0,1 0 0,-1 0 0</inkml:trace>
  <inkml:trace contextRef="#ctx0" brushRef="#br0" timeOffset="133">19645 8037 9067,'13'-2'0,"-1"0"433,1-3 0,3 0 0,1 2 0,-1-1 0,2 1 0,3 2 0,2 1 0,1 0 0,-1 0-582,2 0 0,-7 0 1,7 0-1,-2 0 1,-1 0-1,0 0 1,-3 0-1,-1 0-2646,-3 0 2795,-1-6 0,4 5 0,1-4 0</inkml:trace>
  <inkml:trace contextRef="#ctx0" brushRef="#br0" timeOffset="134">20265 7863 7929,'9'-4'0,"-1"-2"0,2 1 395,1-1 1,1-2 0,2 3 0,1-1 0,3-1-1,1 2 1,3-1 796,2 3 1,-1 2-867,-2 1 0,1 0 1,-6 0-1,0 0 1,-4 1-1,-4 4-339,-4 3 1,-2 3-1,-2 1 1,-2 1 0,-2-1-1,-4 0 1,-3 1-1,-2-2 1,1-1-278,0-2 0,-5-1 0,2 2 0,3 0 0,2-1 1,2 0-1,1 0 0,4 2-46,6 1 0,5 2 0,7-1 0,3 0 0,1 1 1,2-1-1,0 1 0,-2-1 114,-1 0 1,-2-1-1,-3-1 1,-2-2 0,-3 2 346,-4 1 1,-12-3 0,-6-1-1,-4-1 1,-4-2 0,-1 0-1,-2 1 1,0 1 0,0-1 111,1-2 0,3 0 0,2 0 0,1 1-237,3-1 0,1 3 0,1 1 0</inkml:trace>
  <inkml:trace contextRef="#ctx0" brushRef="#br0" timeOffset="135">20985 7491 9194,'1'-7'680,"3"4"0,5 6 0,2 5 0,1 5 1,0 3-1,1 5-210,-1 2 1,1 8 0,-1 3 0,-1 6-1,-1 6 1,-3 2 0,-2 0-522,-2-2 0,-3 0 0,-4-3 0,-6 1 0,-4 2 0,-4-2 0,-2-1 0,-5-2 0,-4 0-793,-3-1 1,-5-3-1,-4-4 1,-1-4-1,1-2 1,0-4 843,1-2 0,-4 2 0,0-4 0</inkml:trace>
  <inkml:trace contextRef="#ctx0" brushRef="#br0" timeOffset="136">21270 8000 7832,'12'0'407,"-3"-2"0,-1-1 0,3-1 0,3 1 0,4 1 0,1-1 0,3-1 0,1 1-240,2 2 0,0-3 0,0-1 0,0 3 0,-2 0 0,-1 2 0,-3 0 0,-1-1 0,-2-2-1396,-3-1-1523,0 0 2752,-6 4 0,-2 0 0,-5 0 0</inkml:trace>
  <inkml:trace contextRef="#ctx0" brushRef="#br0" timeOffset="137">21282 8248 9697,'6'12'746,"-3"-5"0,5-3 0,2-3 1,1-1-492,1 0 1,5 0 0,0 0-1,3 0 1,2-1 0,1-2 0,2-1-1,0 0-255,0-2 0,5 0 0,2-7 0</inkml:trace>
  <inkml:trace contextRef="#ctx0" brushRef="#br0" timeOffset="138">21878 8099 9372,'5'-7'364,"4"3"0,2 2 0,1 2 0,2 0 0,1 0 0,3 0 0,0 0 0,1 0 0,-1-1 0,1-2-232,1-1 0,-4 0 1,3 3-1,-1-2 1,-3-1-1,-1 1 1,-1 0-1,-1 0-780,0-1 1,-3 0 0,-1 3 0,2-2 647,1-1 0,1-6 0,0 3 0</inkml:trace>
  <inkml:trace contextRef="#ctx0" brushRef="#br0" timeOffset="139">22498 7838 8459,'-13'0'444,"2"2"0,3 2 0,3 3 1,1 1-1,-1 0 0,3 2-70,0 1 0,4 1 1,2 1-1,5-2 1,7-2-1,3-2-336,0-1 1,5 2 0,-4-2 0,4 0-1,0 4 1,0 0 0,-3-1 0,-5 0-1,-2 0-216,-2 2 0,-3 2 0,-3-1 1,0 1-1,-3-1 0,-2 0 1,-1 1-75,0-1 1,-1-1 0,-2-1 0,-3-2 0,0 2 0,-4 1 0,-1 0-157,-2-3 0,1-1 227,0-3 0,-2-3 1,-3 4-1,-2-4 1,-2-1-1,1 0-1574,-2 0 1755,4 0 0,-6 0 0,5 0 0</inkml:trace>
  <inkml:trace contextRef="#ctx0" brushRef="#br0" timeOffset="140">22535 7925 7895,'6'-12'637,"-4"5"0,7 1 0,0 2 1,2-1-263,2-2 0,-1 3 0,0-3 0,2 1 1,1 2-1,2 0 0,-2 0 0,-1 0 0,-2 0 1,1-1-1,-1 3-234,0 0 1,1-2-1,-1 0 1,2 0-1,1 0 1,2 0-1,-2 1 1,0 0-1,0 0-1735,2-1 1,-1-1 1593,-3 1 0,-1 2 0,1-3 0</inkml:trace>
  <inkml:trace contextRef="#ctx0" brushRef="#br0" timeOffset="141">23068 8086 9677,'13'0'405,"-1"0"0,2 0 0,1 0 0,3 0 1,0 0-1,1 0 0,-1 0 0,1-1-266,1-3 0,-5 2 0,1-2 0,-2 3 0,-1 1-139,-1 0 0,0-6 0,1 0 0</inkml:trace>
  <inkml:trace contextRef="#ctx0" brushRef="#br0" timeOffset="142">23168 7962 8257,'0'-7'3142,"0"2"0,0 15-2953,0 2 0,0 4 1,0 1-1,0 4 1,1 3-379,3 5 0,-3-1 0,4 4 0,-3-1 0,1 0 0,1-1 1,0-4-1,1-2 189,-1-4 0,5-5 0,-2 3 0</inkml:trace>
  <inkml:trace contextRef="#ctx0" brushRef="#br0" timeOffset="143">23502 7938 9031,'11'-2'405,"-2"-2"1,2 3 0,-3-4 0,3 4 0,1 1 0,1 0 0,-1 0 0,1 0-1,-1 0-53,0 0 1,1 0 0,-1 1 0,-1 4-444,-2 3 0,-4 3 1,-6 0-1,-2-1 1,-3-2-1,1 3 0,-2 3 1,0 4-1,-3-1-1174,-1 1 1,-1 4 1130,0-1 0,3 1 0,3 0 0,0-3 0,3-1 1,2-2-1,1-3 112,0 0 1,1-2-1,3-2 1,5-2-1,3-1 1,3-3-1,2-2-84,-2-1 0,-1 0 1,-2-1-1,0-2 1,1-3-1,-1-1 106,1-2 0,5-2 0,1-2 0</inkml:trace>
  <inkml:trace contextRef="#ctx0" brushRef="#br0" timeOffset="144">24061 7863 8774,'0'-12'3830,"-2"5"-3434,-2 3 0,1 4 0,-5 2 0,-2 4 1,-1 1-1,-1 2 0,1 4 0,1 2 1,3 3-296,2 1 0,-1 2-381,2 4 1,3 1 0,-3 1 0,2 4-1,4-1 1,2 0 0,3-3 0,1-4 0,0-2-1,2-1 1,1 0 0,1-5-5010,1-6 4377,-1 2 912,1-9 0,-1 9 0,0-4 0</inkml:trace>
  <inkml:trace contextRef="#ctx0" brushRef="#br0" timeOffset="145">24296 7987 8847,'0'-12'671,"0"-1"1,0 5 0,2 0 0,2 0-256,4 1 0,3 1 1,1 6-1,1 0 0,-1 0 1,1 0-1,-1 0 0,0 0 409,1 0 1,-5 1-844,0 4 1,-5-3 0,1 7 0,-2 0-1,-2 2 1,0 2 0,-2-2-333,-2-3 1,1 3 0,-5-4 0,0 1 0,0 0 0,1 2 0,1 1 82,3 2 1,2-1 0,1 0-1,0 1 1,0-1 0,1 1 0,2-1-1,3 0-116,1 1 1,-5-1 0,4 1 0,-2-1 0,0 0 0,-3 1 0,-2-1 0,-4 1 207,-2-1 0,-6-1 1,-5-1-1,0-3 1,-1-1-1,1 1 1,0 2-184,3-3 0,-3 1 358,2-3 0,-1 3 0,5 6 0</inkml:trace>
  <inkml:trace contextRef="#ctx0" brushRef="#br0" timeOffset="146">24482 7875 8005,'4'-8'1997,"2"1"-1329,1 2 1,-3 1 0,4 4 0,2 0 0,1 0 0,1 1 0,1 3-282,-1 4 1,-5 3 0,-2 2 0,0-1 0,-1 2 0,-2 1 0,0 3 0,-2 1 0,0 3-818,0 2 0,0 2 0,0 2 1,1 2-1,2 2 0,1 1 0,-1 0 1,-2-1-1,-1-2-1286,0-3 1,-1 0 1309,-3-3 1,-5-3-1,-7-2 1,-5 1-1,-2-2 1,-3-1-1620,-3-1 2025,-3 3 0,-11-5 0,-1 4 0</inkml:trace>
  <inkml:trace contextRef="#ctx0" brushRef="#br0" timeOffset="147">14920 9389 9938,'1'-7'956,"4"1"1,3 2 0,3 0-1,1 1-704,1 2 0,0 1 1,3 0-1,1 0 1,3-2-1,2 0 1,1-4-1,3 1-5,3-1 0,-2 1-460,1 0 0,-3 4 0,-3-3 0,-2 3 0,-1 1 0,-1-2-1255,0-2 0,-2 3-409,-3-3 1,-6 4-264,-3 4 2140,-3-3 0,-1 5 0,0-6 0</inkml:trace>
  <inkml:trace contextRef="#ctx0" brushRef="#br0" timeOffset="148">15007 9624 8791,'12'0'506,"1"0"1,0 0-1,3 0 1,1 0 0,3 0-1,2 0 1,1 0 0,2 0-237,0 0 0,4-4 1,1 0-1,0 0 1,1 0-1,-4 0 0,0 1 1,-3 0-946,1-1 0,-1 3 0,-2-4 1,-3 4-1,-1 1 0,-3 0 675,-1 0 0,-7-5 0,-2-2 0</inkml:trace>
  <inkml:trace contextRef="#ctx0" brushRef="#br0" timeOffset="149">16135 9513 8497,'-5'-7'1937,"4"0"-1618,-4 3 0,5 2 0,3-3 0,3 1 0,2 0 0,4 1 0,5 1 0,2 2 0,2 0 0,0 0 0,-2 0-547,-1 0 0,0 0 1,-3 0-1,1 0 0,0 0 1,-3 0-1,0 0 0,-1 0 1,0-1-1,1-2-2476,-1-1 1,1-4 2703,-1 4 0,1-6 0,-1 3 0</inkml:trace>
  <inkml:trace contextRef="#ctx0" brushRef="#br0" timeOffset="150">16780 9227 7958,'-5'-12'1040,"2"5"0,-5 3 0,-2 3-736,-1 1 0,3 1 0,1 3 0,1 6 1,4 3-1,0 4 0,2 0 0,0 0 1,2 4-1,2 1 0,4 0-429,3-1 0,2-5 1,-1 4-1,0-2 0,-1-2 1,-1 1-1,-2-1 1,1-1-141,-3-1 1,0-1-1,-6-1 1,-1 0 0,-4 1-1,-3-2 67,-3-3 0,-1 2 0,-1-5 0,1 1 0,0-1 0,-2-2 0,-1-2-1830,-2-1 2028,1 0 0,3 0 0,1 0 0</inkml:trace>
  <inkml:trace contextRef="#ctx0" brushRef="#br0" timeOffset="151">16632 9351 8412,'4'-12'635,"0"0"1,5 3-1,0 1 1,3 0 0,3-1-1,3 1-386,1-1 0,1 2 0,2 0 1,-1 0-1,-1 1 0,1 0 0,0 0 1,1 0-1,1 2 0,0 0-799,-2 0 0,1-1 0,-4 2-1121,1-1 0,-3-2 1671,0 2 0,3-3 0,1-5 0</inkml:trace>
  <inkml:trace contextRef="#ctx0" brushRef="#br0" timeOffset="152">17376 9401 12250,'12'0'0,"0"0"0,1 0-4,-1 0 1,5-4 0,1 0 0,0 1 0,1 2 0,-1 1 0,0-2 0,-3-1 0,-1-1 0,-2 2 3,1 0 0,-1-3 0,0-2 0</inkml:trace>
  <inkml:trace contextRef="#ctx0" brushRef="#br0" timeOffset="153">17549 9240 8882,'-12'-13'1846,"0"1"1,3 5-1555,1 3 1,5 4 0,-1 4 0,3 6 0,1 3 0,0 5-1,1 2 1,2 2 0,2 3-516,2 3 0,0-1 0,3 2 0,-3-3 0,0-3 0,-2-1 0,2-2 0,0-3 0,1-1 223,-1-3 0,10 0 0,-4-1 0</inkml:trace>
  <inkml:trace contextRef="#ctx0" brushRef="#br0" timeOffset="154">17983 9091 8769,'-6'-6'0,"1"-2"0,5-2 340,5 2 1,-3 1 0,7 5-1,0-4 1,2 1 0,2-1-1,0 2 1,3 0 0,1 0-161,3 1 1,-4 2 0,4 1 0,-3 0 0,-1 0 0,-4 1 0,-4 3 0,-2 4 0,-2 3-236,0 2 1,-1 3-1,-6 2 1,-2 1 0,-4 4-1,-3 0 1,-3 2 0,-2 0-116,-1-1 1,5 0 0,-4-2-1,3-3 1,3-1 0,3-3-1,4-1 1,2-2 0,2 1-1,2-1-543,2 1 602,3-1 1,5-5-1,1-2 1,0 0-1,3-1 1,1-2-1,3 0-396,2-2 129,-4 0 1,5 0 0,-2 0-1,1-2 378,-1-2 0,2-3 0,-4-5 0</inkml:trace>
  <inkml:trace contextRef="#ctx0" brushRef="#br0" timeOffset="155">19000 8917 7970,'0'-8'1936,"-1"1"-1518,-3 2 1,-3 0 0,-5 7 0,-1 2-1,-1 4 1,-1 3 0,-1 3 0,-1 1-1,1 3 1,-1 1 0,2 5-166,1 3 1,3 11 0,3 7 0,2 5 0,2 3 0,0 5-1,1 0 1,2-3 0,1-5-765,0-2 1,4-5 0,2-2-1,0-4 1,4-2 0,1-3 0,3-3-1,2-6 1,5-7 510,3-6 0,6 1 0,2-4 0</inkml:trace>
  <inkml:trace contextRef="#ctx0" brushRef="#br0" timeOffset="156">19397 9302 7846,'9'-4'521,"-3"-2"0,1 1 603,0-1 0,1-2 1,3 2-983,-2-1 1,-5 5 0,-10-2 0,-5 2 0,-4 2 0,0 0-225,1 0 0,2-4 1,-1-1-1,2-2 0,2-3 1,2-1-1,1-3 1,4-1-1,0-3 130,2-1 0,6 4 0,2-3 0,4 1 0,4 1 0,2 0 0,-1 3 1,3 0-1,-2 2-183,0 3 1,2-2-1,-2 6 1,0 1-1,0 1 1,-3-1-1,-1-1 1,-2 1-56,1 2 0,-5 1 1,-1 1-1,-2 3 1,-2 4-1,-1 5 240,-2 3 1,0 0-1,-2 4 1,-2 2 0,-4 3-1,-3 4 1,-2 3-1,1 1 189,-1 0 1,1-1-1,0 2 1,-1-2 0,1-2-1,-1-2 1,1-2-1,1-3-275,3-2 0,-2-2 0,6-4 0,1 2 0,2-2 0,2-1 0,3-2-157,5 1 1,3-5 0,3-1-1,2-2 1,-2-2 0,0-2-1,0-2 60,2-3 1,1-3-1,-3-5 1,1-1-1,0 1 1,-3-1-1,0 1 1,-1 0 73,1-1 1,-5-1 0,-1-1 0,-2-1-1,-2-1 1,-2 1 0,-2-2 0,-2 0 286,-1 0 0,-6 1 0,2 5 1,-3 1-1,-3 3 0,-1 4 1,-1 2-1,0 2-171,3 0 0,-1 0 1,-1 2-1,-2 0 0,3 4 1,3-1-1,5 2 1,-1 0-810,0 3 0,5-3 752,2 1 0,11-5 0,9 2 0</inkml:trace>
  <inkml:trace contextRef="#ctx0" brushRef="#br0" timeOffset="157">19931 9401 8133,'8'-4'0,"0"0"564,2 1 1,-3-3-1,1 2 1,2 2-1,1 0 1,1 1-377,0-3 0,1 2 0,1-2 0,1 3 0,3 1 0,0 0 0,1 0 0,-1 0 0,0 0 0,-3 0 0,-1-2-3498,-2-2 3310,0 3 0,1-10 0,-1 4 0</inkml:trace>
  <inkml:trace contextRef="#ctx0" brushRef="#br0" timeOffset="158">20638 9128 7977,'-13'-12'477,"1"5"0,-1 3 1,1 2-1,-1 2 79,1 0 1,4 2 0,0 2-1,-1 4 1,2 3 0,3 3-1,3 1 1,1 3 0,1 1 0,3 3-619,5 2 1,2 1 0,1 1 0,0 1 0,1 2 0,-2-3 0,-3-2 0,-4-5 0,-2-1 0,-2-3-300,0-1 0,-2-2 0,-2-1 1,-4-1-1,-3-3 0,-2-2 0,0 0-114,-4 0 0,3-4 1,-2 4-1,2-4 1,2-1-1,1-1 0,1-2 475,2-1 0,-1-11 0,-3 1 0</inkml:trace>
  <inkml:trace contextRef="#ctx0" brushRef="#br0" timeOffset="159">20451 9178 9305,'6'-13'0,"2"2"0,3 3 0,2 3 0,-1 0 0,0 1 0,2 2 577,3 0 0,-2 2 1,6 0-1,-1 0 1,1-1-1,1-2 1,1-1-1,2 0 1,-1 0-541,-1-1 0,-4 1 0,1 3 0,-2-2 0,-3-1 0,-3 0-37,-4-2 0,3 0 0,-4-7 0</inkml:trace>
  <inkml:trace contextRef="#ctx0" brushRef="#br0" timeOffset="160">21121 8806 8874,'0'-13'0,"0"1"0,2-1 0,2 2 638,4 3 1,-1-1 0,1 4 0,2 3 0,1 0 0,1 2 0,-1 2 0,-1 3-340,-2 8 1,0 0-1,3 8 1,-1 1-1,-2 3 1,2 4 0,1 4-1,3 3-377,2 1 0,-6 7 1,1 4-1,-4 6 0,-4 1 1,-3 0-1,-4-1 1,-5-2-479,-2-2 0,-3 0 0,-1-13 0,-1-4 0,-1-4 0,-1-3 0,-1-4 0,-3-3 1,-1-4-948,-4-1 1,-2-3 1502,0-2 0,-8 2 0,-7-5 0</inkml:trace>
  <inkml:trace contextRef="#ctx0" brushRef="#br0" timeOffset="161">14759 10554 7994,'-8'0'624,"-1"0"1,8 0 0,1 0-1,8 0 1,6 0 0,4 0-1,1 0-334,3 0 1,2-1 0,0-2 0,1-1-1,0 0 1,0 0 0,1-2 0,2 1-1,1-2-528,-2 0 0,-1 3 0,-1-3 0,-2 2 0,-2 2 1,-4 0-1,-4 0-5259,0-1 5497,-6 0 0,-7 9 0,-7 2 0</inkml:trace>
  <inkml:trace contextRef="#ctx0" brushRef="#br0" timeOffset="162">14908 10827 9358,'12'-5'412,"2"3"0,1-3 0,3 1 1,0 0-1,1-1 0,0 1 0,3 0-266,2 1 0,1-2 0,-1 1 0,1 0 0,0 0 0,-2-1 0,0 1 0,-4 0 0,-1 0 0,-3 1-146,-1 2 0,-2-5 0,0-1 0</inkml:trace>
  <inkml:trace contextRef="#ctx0" brushRef="#br0" timeOffset="163">14759 11695 8196,'5'-6'400,"4"1"0,2 3 0,1-1 0,2-1 0,1 1 0,3 2 0,0 1 0,1 0 1,0 0 164,3 0 0,2-2 0,1-1-765,-1-1 1,-3 0-1,0 4 1,1 0-1,0-1 1,-1-2 0,-4-1-1,0 1 1,0 2-1,-4-1 1,-2 0-1,-2-2 200,0 1 0,-3 7 0,-1 3 0</inkml:trace>
  <inkml:trace contextRef="#ctx0" brushRef="#br0" timeOffset="164">14796 11993 7831,'1'7'1066,"4"-3"0,3-3-799,3-1 0,1 0 1,1 0-1,0 0 1,3 0-1,0 0 1,1 0-1,1-1 1,2-2-1,4-2 1,0-1-1,1 1 1,0 1-1,-2 0 1021,-2-1 1,1-3-1853,-5 4 1,1 0-1,-3 4 1,1 0 0,-1 0-1,-1 0 1,-1 0 563,-1 0 0,-5 0 0,-2 0 0</inkml:trace>
  <inkml:trace contextRef="#ctx0" brushRef="#br0" timeOffset="165">16123 10542 11990,'0'-12'388,"0"3"1,1 2 0,4 1-1,3 0 1,3-1 0,3 2-1,1-2 1,1 1-388,-1 1 0,5-4 0,-1 5 0,2 2 0,-2 0 0,-1 2 0,-3 0 0,-1 2 0,-2 2 0,-1 4-2200,-2 3 2083,-4-4 0,-5 8 0,0-3 0,-1 4 0,-3 0 0,-5 1 0,-2-1 0,-2 1 49,-4-1 1,3 5 0,-2-3 0,2 0 0,1 0 0,1-3-1,1-1 1,3-2 260,4 0 0,4 1 0,4-2 1,4-3-1,4-4 0,5-2 0,4-4-152,2-2 1,-2 1 0,-1-4 0,2 1 0,1-1 0,-3-3 0,-2 0-1,-1 1-1637,-1 0 0,1 1 1595,-5-4 0,1-1 0,-1 1 0</inkml:trace>
  <inkml:trace contextRef="#ctx0" brushRef="#br0" timeOffset="166">16880 10406 7761,'5'-13'439,"-4"1"1,5-1 0,-2 1-1,0 0 1,-1 5 0,-7 4 0,-4 6 0,-3 5 0,-3 3 0,-1 3 0,-2 2 0,2 5-147,1 2 0,3 4 1,3 0-1,2 2 1,2 0-1,0 1 1,1 2-1,3 0 1,3-2-481,1 0 1,6-3-1,-2 1 1,5-3-1,2-4 1,1-5-1,-1-3 1,-1-5-839,-1-4 0,3-2 0,1-2 1025,-2 0 0,4-6 0,0-1 0</inkml:trace>
  <inkml:trace contextRef="#ctx0" brushRef="#br0" timeOffset="167">17239 10604 9197,'-1'-7'1331,"-3"3"-1101,-5 3 0,3 1 0,-3 0 0,0 0 0,-2 0 0,-2-2 0,1-1 0,1-2 1,3-2-1,2-1-210,1 1 0,3-4 0,-2 3 1,3-5-1,2-2 0,3-3 1,4-1-1,3-2 702,2 2-608,-1-5 1,5 9 0,1-4 0,0 0 0,1 1 0,-1 1 0,0 5 0,-3 2-228,-1 1 1,-2 3-1,0 2 1,1 3-1,-1 2 228,1 3 0,-6 4 1,-2 9-1,-1 4 1,0 2-1,-1 3 1,-3 2-1,-3 2-121,-1 2 1,-5-5 0,0 2 0,-2-1 0,-1-1-1,1 2 1,1-3 0,3-2-222,2-3 1,1-2-1,4 2 1,0-4 0,0 0-1,0 0 1,1-2 137,3-2 0,3-6 0,5-3 0,1-2 0,-1-2 0,1-2 1,-1 0-25,0-2 0,0-6 1,-3 0-1,-1-3 1,1-4-1,-1 2 1,-1 0-1,-2-1 59,-2 0 1,-1-2 0,-2 3 0,0-2 0,0 2 0,-2 3 0,-1 2-1,-2 2 91,-2-2 1,0 3 0,-3 0 0,2 2 0,-1 2 0,-3 2 0,0 1 0,0 0-521,-1 0 0,5 0 1,0 0-1,-1 1 483,3 3 0,0-2 0,6 3 0</inkml:trace>
  <inkml:trace contextRef="#ctx0" brushRef="#br0" timeOffset="168">17723 10294 7940,'0'-8'608,"1"1"1,3 1 0,5 4-264,2 0 0,1 2 1,1 2-1,-1 2 1,2 4-1,2 3 1,4 3-1,-1 2 0,-1 6 1,-2 4-1,2 5-224,2 1 1,-5-1 0,0 4 0,-6-2 0,-4 1-1,-4 3 1,-1 3 0,-1 3-661,-4 1 0,-1-2 0,-7 0 0,-1-2 0,-2-4 0,-3-3 1,-2-4-1,0-6 539,-1-3 0,-1 2 0,-2-3 0</inkml:trace>
  <inkml:trace contextRef="#ctx0" brushRef="#br0" timeOffset="169">18417 10629 7837,'-6'0'579,"1"0"1,10 0 0,3 0 0,3 0-1,1 0 1,1 0 0,-1 0-258,0 0 1,5 4-1,1 0 1,0-1-1,1-2 1,-1-1-1,1 0 1,1 0-1,0 0 1,1 0 0,0 0 149,1 0 1,-3-1-1230,2-3 1,-2 2 0,3-2 0,-3 3-1,-1 1-854,-3 0 0,-5 0 0,-3-2 1611,-2-2 0,0 3 0,-5-5 0</inkml:trace>
  <inkml:trace contextRef="#ctx0" brushRef="#br0" timeOffset="170">19211 10393 8643,'4'-8'322,"0"0"0,6 1 1,-2-3-1,3 3 1,2 2-1,1 2 1,1 0-1,3 0 1,1-1-1,3 2 1,0 0-120,-1 2 1,1 2 0,-6 2 0,-1 4-1,-1 3 1,-3 1 0,-2 1 0,-5 1-1,-3 1 1,-1 1 0,0 1-574,0 1 1,-5-5-1,-5 4 136,-5-3 1,1-2 0,-4-1 0,2-1 0,-1-2 0,2 0-168,1-1 1,7 4 0,3-2 0,4 2 0,4 0 319,4-3 0,3-1 1,2-4-1,-1 2 0,1 1 1,-1-1-1,0-1 105,1 2 0,-6 1 0,-3 5 0,-4 0 0,-4-1 0,-6 0 0,-4-1 59,-2 0 1,-6 4 0,1-6 0,-2 3 0,-1 1-1,2-1 1,3-1-12,1-2 0,1-5-1056,5 1 0,0 2 984,-1-2 0,12-6 0,2-5 0</inkml:trace>
  <inkml:trace contextRef="#ctx0" brushRef="#br0" timeOffset="171">20005 10331 6971,'0'-12'1142,"0"-1"1,0 1-729,0 0 0,-1 10 0,-4 6 0,-3 7 0,-4 6 0,-3 4 1,-3 2-1,0 3-283,0 3 0,1-3 1,5 3-1,1-1 1,1-1-1,3 4 0,2-1 1,2 2-1,2-2-519,1 0 1,5 3 0,5-4 0,4-3 0,4-2 0,1-6 0,4-3 0,4-5 387,1-3 0,7 2 0,-3-2 0</inkml:trace>
  <inkml:trace contextRef="#ctx0" brushRef="#br0" timeOffset="172">20414 10393 10287,'-5'-7'0,"-2"5"0,-3 6 0,1 7 525,-1 4 1,-7 6 0,8-4-1,0 1 1,3 0 0,3-1 0,3-1-1,5 1 1,8-2-247,6-1 0,10-3 0,3-2 1,1 0-1,-2-1 0,0 0 0,-4-1 1,-1 0-325,-1 0 0,-5-3 0,-4 4 1,-3 2-1,-5 1 0,-4 1 0,-3 1 1,-1 1-1,-1 1 0,-3 1-1263,-4-1 0,-8-1 1157,0-1 1,-2-2 0,3-2 0,-3 0 0,0-1 0,0 0-232,3 0 0,0-5 151,-2 1 1,2-1 0,-4 0-1,-1 1 1,3-1 0,-3-2-1107,1-1 0,0-1-49,-2-3 1386,3-3 0,0-11 0,-1-2 0</inkml:trace>
  <inkml:trace contextRef="#ctx0" brushRef="#br0" timeOffset="173">20340 10443 8208,'0'-8'1041,"1"1"0,3 1 0,3 2 0,3 0-516,2 0 0,-1-2 0,10 3 0,1-2 0,3-1 0,2 0 0,2 0 0,0-1 1,0 0-1,0-1-648,-1 1 0,-2-4 0,-3 4 0,-1-1 0,-2 1 0,-2 1 0,-2 2 123,2-1 0,-4-2 0,4-5 0</inkml:trace>
  <inkml:trace contextRef="#ctx0" brushRef="#br0" timeOffset="174">21072 10096 7824,'12'0'729,"0"0"1,1 0-1,1 0 1,2 1-1,5 3 1,1 4 0,1 5 2494,2 3-3101,3 4 0,5 11 1,-2 5-1,0 5 1,-5 5-1,-4 2 1,-7 2-1,-5-3-697,-6-3 0,-10 1 0,-7-2 0,-11 0 0,-8-1 1,-5-2 573,-4-1 0,-3-2 0,-6 0 0</inkml:trace>
  <inkml:trace contextRef="#ctx0" brushRef="#br0" timeOffset="175">15962 11671 8170,'-6'-7'1530,"5"0"0,-2 4-1259,6-1 0,4-4 0,7 4 1,1-1-1,3 1 0,1-1 1,2-1-1,-1 1 0,1 2 0,0 2 205,-2 1 1,-5 0-522,-6 0 1,-1 5-1,1 3 1,-4 3-1,-2 2 1,-2 1-1,-2 1-35,-2 1 1,-3 6 0,-5-1 0,-1 4-1,1 2 1,0 2 0,1-3 0,1-2 65,2-3 0,5-2 1,-1 2-1,2-4 0,2 0 1,2 0-1,2-2 0,4-2 48,3 0 0,3-5 0,3-1 1,3-1-1,4-4 0,0 0 1,0-2-1,-2 0 0,-3-2-844,-1-2 0,3-3 0,-5-5 0,0-2 810,-3-2 0,5-4 0,1-5 0</inkml:trace>
  <inkml:trace contextRef="#ctx0" brushRef="#br0" timeOffset="176">16706 11547 7943,'1'-11'0,"2"1"999,1 2 0,0 4 1,-2-3-517,2 1 0,-4 2 0,1 5 0,-5 3 0,-3 5 0,-2 2 0,-1 3 0,0 2-244,2 5 0,1 2 0,-1 2 1,4 1-1,2 3 0,2 6 0,0 3 1,0 2-1,2-1-665,2-1 1,3-12 0,7 5 0,1-6 0,1-7 0,1-3 0,-1-4 0,2-2-303,2 0 0,-4-7 0,3 1 0,1-6 728,-1-5 0,2-8 0,3-4 0</inkml:trace>
  <inkml:trace contextRef="#ctx0" brushRef="#br0" timeOffset="177">17202 11683 7630,'12'0'1442,"-3"0"-888,-1 0 0,-4 0 0,3 1 0,-1 4 1,-5 1-1,-4 3-432,-5-1 0,1-5 0,-1 1 1,-2-3-1,-1-1 0,-1 0 0,-1-1-363,1-3 0,4 1 1,1-5-1,1-2 0,2-1 1,0-1 127,0-1 0,1 1 0,6-1 1,2 0-1,1-3 0,1 0 0,0 1 1,2 0 148,2-2 0,2 3 0,-1-1 1,0 4-1,1 3 0,-1-2 1,1 1-1,-1 0 0,0 4 218,1-1 1,-1 5 0,1-3 0,-1 2 0,-1 4-1,-1 2 1,-3 4-145,-2 3 1,3 2-1,-3 0 1,-3 3-1,0 0 1,-2 1-1,0-1 1,0 1-332,0-2 0,0 3 0,0-2 0,-2-1 0,-2 1 0,-3-1 0,-1 1 0,-2 1 306,-3 1 1,0-3-1,-5 6 1,2-1-1,-1 1 1,2-2-1,1-1 1,2-1 175,-1 1 0,5-5 1,1 4-1,2-3 1,3-2-1,5-1-212,5-3 1,3-2 0,2-6 0,-1 1 0,1 2 0,-1 1-1,0-1 1,1-2-314,-1-1 0,1-1 0,-1-2 0,0-2 0,1-1 0,-1-1 0,1 0 0,-2-2 97,-3-2 1,2-2-1,-5 1 1,1-1-1,-1 1 1,-2 0-1,-2-1 1,-1 1 262,0-1 0,0 0 0,0-3 0,0 0 0,0 1 0,0 1 0,-1 3 23,-3 3 1,-2 1 0,-3 4 0,0-1-1,0 1 1,-2 2 0,-2 1-840,1 0 1,-1 5 0,2 4 719,3 2 0,3-4 0,5-2 0</inkml:trace>
  <inkml:trace contextRef="#ctx0" brushRef="#br0" timeOffset="178">17760 11447 10130,'2'-11'0,"2"3"649,4 4 1,-1 3-1,1 1 1,2 0-1,1 1 1,0 3 0,-2 4-491,0 3 1,-2 3-1,2 3 1,-2 3-1,0 4 1,-1 1 0,-1-1-1,-2 3 1,-2 2-563,-1 4 0,-5-2 0,-4 2 0,-3 3 1,-5 3-1,-3 2 0,-5-1 0,-4-1 0,-3-4-651,1-1 0,-4-1 1,5-7 1053,-2-3 0,-1-1 0,-4 3 0</inkml:trace>
  <inkml:trace contextRef="#ctx0" brushRef="#br0" timeOffset="179">18542 11795 8974,'5'-7'0,"3"1"752,3 1 0,7 3 0,3-2 0,2 1 0,2 1 0,1-2 0,2 1 1,2 1-1,1 2-878,-1 0 0,-1 0 0,-6 0 1,-2 0-1,-3 0 0,-2 0 0,1 0 1,-2-1 125,-1-3 0,4-3 0,1-5 0</inkml:trace>
  <inkml:trace contextRef="#ctx0" brushRef="#br0" timeOffset="180">19211 11534 7746,'8'-4'499,"1"0"0,-5-2 0,4 4 1,2-4-1,1 1 0,1-1 1,1 3-1,0 1-40,4-3 0,2 4 0,6-3 0,-2 3 0,0 1 0,-4 0 0,-1 1 0,-4 3-338,-5 4 1,1 3-1,-6 2 1,-3 1 0,-3 2-1,-7 3 1,-2 2 0,-3 0-1,-2-1-466,-5 0 1,-1 2-1,2-6 1,3 1-1,5-1 1,3 1 0,5-2-1,3-1 55,1-2 1,1-4-1,3 1 1,5-1-1,3 0 1,3 1-1,2-1 1,-2 0 192,-1 0 0,-2-1 1,0 3-1,-1-2 1,-2 2-1,-5 1 1,-4 1-1,-4 2 1,-6 1 113,-5 2 1,-4 3 0,-8-2 0,0 0 0,-2 0 0,1-3 0,4-2 0,3-4-365,4 0 1,4-7-1719,0 3 2065,1-4 0,-1-1 0,1 0 0</inkml:trace>
  <inkml:trace contextRef="#ctx0" brushRef="#br0" timeOffset="181">20042 11398 8769,'4'-13'0,"2"2"0,-1 2 649,1 0 1,-3 7 0,-8 0 0,-3 8 0,-4 8 0,-3 3 0,-3 7-166,-2 3 1,1 5 0,-2 5-1,5 1 1,2-1 0,2 0-396,-1 0 0,5 6-52,0 2 1,5-1-459,-1 2 0,3-2 0,1 2 1,0-6-1,1-6 0,2-5 1,2-3-1,2-2-913,3-4 0,1-6 0,1-7 0,2-2 1334,2-2 0,-2-2 0,4-1 0</inkml:trace>
  <inkml:trace contextRef="#ctx0" brushRef="#br0" timeOffset="182">20451 11534 9296,'6'-12'636,"-3"6"1,4 6 0,-2 9 0,-2 6 0,0 5 0,-1 4 0,4 2-494,1 3 1,-4 0 0,1 7-1,-3 2 1,-1 2 0,0 2 0,0-1-1,0-3 1,0-2 0,0-5-1167,0-5 1,0 0-1,1-9 1023,4-2 0,1-7 0,7-3 0</inkml:trace>
  <inkml:trace contextRef="#ctx0" brushRef="#br0" timeOffset="183">20712 11633 10638,'0'-12'0,"1"1"0,3 1 220,5 2 1,6 4-1,1-3 1,0 2-1,-1 2 1,1 1 243,5 2 1,-3 0-1,0 2 1,-2 2 0,-1 4-1,-4 5 1,-5 2 0,-5 1-1,-1 1 1,-1 1-540,-3 2 1,-3 2 0,-5 0 0,-1-1-1,1 0 1,-1-2 0,2-2 0,2-4 0,2 0-61,1-1 1,2 1-1,4-1 1,0 0-1,2 1 1,2-1-1,4 1-169,3-1 1,1-4-1,1 1 1,-1-1-1,1 0 1,-2 0-1,-3 2 13,-4 1 0,-4 1 0,-4 1 1,-4-1-1,-3-1 0,-2-1 1,-1-2-1,-1 0 379,-1-1 1,-1 3 0,5-4 0,-1 0-2816,1 4 2727,5-4 0,7-1 0,7-5 0</inkml:trace>
  <inkml:trace contextRef="#ctx0" brushRef="#br0" timeOffset="184">21320 11819 14860,'13'0'0,"3"0"177,0 0 0,6 0 1,-1 0-1,2 0 1,2 0-1,1 0-395,3 0 1,-3-4 0,2-1 0,-5-1 0,-3 1-1,-1 1 1,-1-1 0,0 0 0,-3-1-1807,-1 1 2024,-2 1 0,1-7 0,-1-3 0</inkml:trace>
  <inkml:trace contextRef="#ctx0" brushRef="#br0" timeOffset="185">22200 11658 8360,'7'-1'2553,"-1"-2"-2309,-1-1 0,-5 0 0,1 2 0,-5 0 0,-3-2 0,-1-1 0,0 1 0,0-1-214,-2-2 0,0 3 0,1-5 0,0 0 0,1-2 1,1-2-1,3 1 0,3 0 0,1-1 30,0 1 1,5-6 0,2-1-1,3-2 1,1 0 0,3-2-175,-1-5 1,3 6-98,0-3 282,-2 3-147,4 3 1,-2 1-38,1 6 1,-1 1-1,-3 1 1,-1 3 318,1 2 0,-1 1 0,-1 5 0,-3 3 0,-2 6 0,-2 6-31,0 9 0,0 1 0,-5 9 1,-2 2-1,-2 3 0,-2 0 1,-3-2-1,-1-2-292,-1-3 0,-1-2 1,2-5-1,2 0 0,2 0 1,1-2-1,2-1 0,0-1 147,0-1 1,0 1 0,4-6 0,0-1 0,1-1 0,3-3-1,4-1 1,3-3 439,2-2 1,-1-1-585,1-4 0,-1-1 0,0-2 0,1-2 0,-1-2 1,1-1-439,-1 1 0,0-4 371,1 2 0,-5 3 1,-1-3-1,0 1 1,-2 0-1,1-1-285,-3 0 0,-2 2 389,-1-1 0,-4 4 0,-2-3 0,0 0 0,-4 0 1,-1-1-89,-2 1 0,1-4 119,0 2 0,-1 0 0,-1 1 1,-1 2-1,-1 2 210,1 0 0,1 0-309,1 4 0,5 0 0,0 1-858,-2 3 1003,5-3 0,-1 11 0,6-6 0</inkml:trace>
  <inkml:trace contextRef="#ctx0" brushRef="#br0" timeOffset="186">22709 11187 7913,'0'-7'0,"-4"0"2555,-1 3-1823,1 3 1,6-4-334,2 10 0,3 2-57,5 5 1,5 7 0,1 6 0,-1 8 0,1 8 0,-2 8 0,-4 4 0,-4 4-346,-4 2 0,-4-2 0,-5 1 0,-9 2 0,-9 4 0,7-31 0,-1 0 0,-3-1 0,0-1 0,-3 0 1,0-1-1,-1-2 0,-2-1-726,0-1 0,-1-1 1,-23 20-1,-2-10 0,4-5 1,1-2-1,4-6 729,3-3 0,3 3 0,0-3 0</inkml:trace>
  <inkml:trace contextRef="#ctx0" brushRef="#br0" timeOffset="187">14684 12960 7856,'-2'-8'618,"2"1"0,5 0-356,5 1 1,2 3-1,2-1 1,1 2-1,3 2 1,1 0-1,3-1 1,3-2-1,3-1 1,1 1-399,-2 2 0,5-3 0,1-2 0,3 1 0,1-2 0,-1 1 0,-3-1 0,-4 2 0,-3-2 0,-3 0 136,-2-3 0,3-1 0,-5-1 0</inkml:trace>
  <inkml:trace contextRef="#ctx0" brushRef="#br0" timeOffset="188">14722 13208 8818,'13'0'433,"4"0"1,1 0-1,4 0 1,0 0-1,3 0 1,5 0-1,4-1 1,5-2-557,0-1 0,9-4 0,1 2 0,1 0 0,-2-3 123,-2 2 0,-6-9 0,2 2 0</inkml:trace>
  <inkml:trace contextRef="#ctx0" brushRef="#br0" timeOffset="189">15999 12725 8955,'0'-7'4249,"6"0"-3407,2 3 0,-1 3 398,1-4-572,-5 4-1932,2 1 1050,-5 0 304,0 0 0,-1 6 1,-2 2-1,-2 3 1,-1 1-1,-1 2 0,2 3-133,-1 3 1,-3 2-1,2 0 1,0-1 0,1 0-1,2-2 1,0-3-1,1-2 1,3-3-1,4-1 1,5-3 0,3-2-1,3-2 1,3-2 42,1-1 0,2-4 0,4 0 1,0 1-1,-2 1 0,-1-1 0,-1-1 1,-1 1-123,0 2 1,-2 1-1,-6 0 1,0 1-1,-1 3 1,-1 4-1,-3 3 123,-1 2 1,-2-5 0,-4 0 0,0 2 0,0 1 0,0 1 0,-2 1 9,-2-1 1,1 1 0,-5-1-1,-2 0 1,-2 1 0,-4-1-1,-4 2-136,1 3 1,-9-4-1,2 4 1,-3-3 0,-1-2-1,2 0 1,2 0-422,1-4 1,2 1 220,2-4 1,3-1 0,7-3 0,2 2 0,0 1-1,1-3-1338,1-3 0,2-1 1663,5-5 0,5-6 0,2-6 0</inkml:trace>
  <inkml:trace contextRef="#ctx0" brushRef="#br0" timeOffset="190">16098 12675 8455,'-7'-1'1842,"3"-3"0,3 1-1493,1-5 1,1 5-1,3-1 1,5 1 0,3 0-1,5-1 1,3 0 0,5 0-20,4 0 1,-1-5-1,3 4 1,0-1-1,-4 0 1,-1 0-1,-2-1 1,-2 2-660,-2-1 0,-4 2 0,0 4 1,-3-1-1,-4-2 0,-1-1 0,2 1-1055,1 2 0,0 2 1,-3 3-1,-3 4 1384,-4 3 0,-1 2 0,0-1 0</inkml:trace>
  <inkml:trace contextRef="#ctx0" brushRef="#br0" timeOffset="191">16904 12539 8164,'-8'0'1103,"0"0"1,-2 0-1,-1 1-699,-1 3 1,-5 7 0,-1 7 0,0 2 0,1 0 0,0 2 0,0 2-1,1 3 1,2 4-240,4 3 0,5 7 0,5 5 1,0 1-1,1-2 0,5-5 1,5-5-1,5-7 0,2-3-494,0-4 1,-1-3-1,-5-7 1,1-1-1,-1-4-2043,0 0 2372,-5 4 0,-7-9 0,-7 4 0</inkml:trace>
  <inkml:trace contextRef="#ctx0" brushRef="#br0" timeOffset="192">17165 12812 7938,'-7'5'269,"0"-3"1,4 3-1,-2-1 1,-2 0 66,-3-1 0,3 3 0,-1-2 0,-2-2 0,-1 0 0,-1-2 0,0 0 0,-1-2 0,1-2-424,-1-4 1,7-3-1,1-1 1,4-1-1,2 1 1,2-1-1,3 1 1,1-2-1,4-1 179,4-1 1,-1-1 0,2 5 0,-1-2 0,2-1 0,2-2 0,2 2 0,-1 1 107,2 2 0,-2 4 1,-1 1-1,-1 0 1,-2 1-1,1 1 1,0 2-1,-2 2 1728,-2 1-1779,0 0 1,-5 2 0,-1 5 0,-1 7 0,-4 4-1,-2 4 1,-5 3 84,-8 4 0,-5-2-335,-6 6 0,-11 6 1,-2 8-1,-2 4 1,2 3-1,4-4-370,4-3 1,9-5 379,3-9 0,5-3 1,3-6-1,5-4 1,3-3-1,2-4-197,3 0 1,3-2 165,6-3 0,-1 2 1,0-6-1,1-1 1,-1-2-1,1-1-148,-1 0 0,5 0 152,-1 0 0,5-5 1,-5-4-1,1-2 1,-1-1-1,1-1 1,-3 1 76,-5 0 0,1-5 0,-4 1 0,-1-1 0,1 1 0,-4-1 0,-2 2 0,-2 1 284,-3 2 1,-4-1 0,0 1 0,-2 1 0,-1 1 0,0 3-1,-1 2 1,1 2-252,-1 2 0,1 1 0,0 0 9,-1 0 0,1 5 0,-1 2 0</inkml:trace>
  <inkml:trace contextRef="#ctx0" brushRef="#br0" timeOffset="193">17525 12576 7872,'4'-8'419,"0"-1"1,1 7-1,-2-4 1,3 2 0,0 0-1,4 1 1,1 3 136,2 4 1,-1 3-1,0 7 1,1 2 0,-1 5-1,1 3 1,-1 2 0,0 3-1,-1 2-492,-2 1 0,0 8 0,-5-1 1,-1 3-1,-3 4 0,-4-2 1,-4-1-1,-3-3 0,-2-2-350,1-2 1,-5-7 0,-1-1 0,1-5-1,-3-4 1,2 1 0,-1-3 0,0 3-366,-3-1 0,2-4 0,1 2 0,1-5 651,3-4 0,1 3 0,2-4 0</inkml:trace>
  <inkml:trace contextRef="#ctx0" brushRef="#br0" timeOffset="194">18368 13060 7863,'-7'0'521,"0"0"0,4-2 0,1 0 0,3-3 0,7 3-27,7 0 0,5 2 0,6 0 0,3 0 0,2 0 0,4 0 0,1 0 0,1 0 0,-1 0 0,-3 0-830,-3 0 0,3 0 0,-5 2 1,-3 0-1,-5 3 0,0-3 1,-2 1 335,-1 1 0,5-2 0,-2 3 0</inkml:trace>
  <inkml:trace contextRef="#ctx0" brushRef="#br0" timeOffset="195">19558 12762 9130,'2'-11'0,"1"1"0,2 3 0,1 1 0,1 0 0,-1 1 409,4 2 0,1 0 0,2 0 0,0-1 0,2 1 0,2 2 0,0 1 1,-1 1-1,2 2 0,0 3-244,0 1 1,-2-3 0,-5 4 0,-1 2 0,-3 2 0,-2 3 0,-2 2 0,-1-2 0,-4 0-149,-2 2 0,-3-2 54,-5 5 0,-1-4 0,1 1 0,0 0 0,1 0 0,1-2 1,3-2 50,1 0 1,-2-5-1,4 0 1,1 2-1,3 1 1,4 1 0,5-1-1,2-1-470,1-2 1,1-1 0,-1 3 0,2-2-1,1 2 1,0 1 134,-4 1 0,-4-3 1,-7-1-1,-1 0 1,-4 0-1,-3-1 1,-4 0-1,-3 0 236,-2 3 0,1-3 0,3-1 0,1 1 0,-1-1 0,2 1 0,2-2 1,0 1-3043,0-3 3019,3 3 0,1-4 0,5 3 0</inkml:trace>
  <inkml:trace contextRef="#ctx0" brushRef="#br0" timeOffset="196">20402 12626 7887,'-13'0'443,"1"0"0,0 0 0,-1 1 1,1 3-1,-2 4 130,-2 3 0,2 3 0,-3 3 0,3 3 1,1 5-1,-3 4 0,1 7 0,3 7 1,2 8-1,2 4 0,1 4-641,3 2 1,3-10 0,3-7 0,5-8 0,7-9 0,4-5 0,5-7 0,4-5-1871,2-6 0,1-2 0,-3-2 1938,2 0 0,0-6 0,-4-1 0</inkml:trace>
  <inkml:trace contextRef="#ctx0" brushRef="#br0" timeOffset="197">20600 12737 8303,'2'-11'0,"0"2"0,4 2 0,-1 0 678,1 0 1,-1 0-1,-2 0 1,1 7-1,-1 8-418,-1 8 0,-2 4 1,0 9-1,0 4 0,0 4 1,0 5-1,0 2 0,0 1 1,0-1-1,-2-1 26,-2-3 0,3-7-1273,-4-4 0,0-7 1,1-3-1,1-1 1,3-4 986,4-4 0,9-5 0,6-5 0</inkml:trace>
  <inkml:trace contextRef="#ctx0" brushRef="#br0" timeOffset="198">20923 12774 8730,'0'-12'856,"1"1"1,2 1 0,2 3-447,2 2 0,2-3 0,2 2 0,-2 1 0,-1-1 0,2 3 0,1 2 0,2 1-144,-1 0 1,-4 4-1,1 2 1,0 1 0,2 2-1,0 2 1,-3 2 0,-3-1-482,-4 0 0,-1 5 1,0 1-1,-1 0 1,-4 1-1,-1 0 1,-3 2-1,1-2 283,-2-2 1,1-2 0,-1 0 0,3 2-1,2-2 1,2-1 0,2-2 61,1 0 1,0 1 0,1-1 0,3 1 0,3-1-1,0 0 1,-2 1-398,1-1 1,-5 1 0,3-1 0,-4 0 0,-4 1 0,-5-1 0,-5-1 0,-4-1-132,-1-2 1,2 0 0,-2 4 0,1-3 0,1-1 0,1 1 0,-1-1-195,2 0 0,1-4 592,2 5 0,0-7 0,-1 4 0</inkml:trace>
  <inkml:trace contextRef="#ctx0" brushRef="#br0" timeOffset="199">21282 12588 8784,'0'-7'3318,"2"2"0,2 5-2922,4 0 0,3 5 0,2 4 0,0 3 0,4 3 0,2 3 0,2 0 0,0 1-115,1 1 0,-3 2 0,0 7 0,-2 4 0,-6 3 0,-6 4 0,-5 2 0,-5 5-740,-8 0 0,0-2 0,-8 0 1,-1-7-1,-2-5 0,1-2 1,1-5-1,3-4 0,-1-6-682,1-2 1,4-1-1,-3 0 1,1 2 1140,1 2 0,-6 0 0,3-5 0</inkml:trace>
  <inkml:trace contextRef="#ctx0" brushRef="#br0" timeOffset="200">14759 14201 8690,'12'-4'0,"1"-2"0,-1 1 0,0-1 0,1 3 0,1 1 206,2-3 1,-1 3 0,5-5 0,-1 1 0,-1 2-1,1 0 1,-1 0 0,1 0 0,1 0 0,0-1-1,0 3 1,-4 0-191,-2 2 0,2 0 1,1-1-1,-2-2 1,-1-1-1,-2 1 1,1 2-17,-1 1 0,0-6 0,1-1 0</inkml:trace>
  <inkml:trace contextRef="#ctx0" brushRef="#br0" timeOffset="201">14771 14474 11864,'13'0'0,"-1"0"0,0 0 0,2 0 0,3-2 0,2-1 305,0-1 0,9 0 0,-2 3 1,4-2-1,5-3 0,1 1 0,1-2 1,0 0-524,0-2 1,-1 2 0,-3-2 0,-4 1 0,-3 0 217,-1 0 0,0-1 0,0-3 0</inkml:trace>
  <inkml:trace contextRef="#ctx0" brushRef="#br0" timeOffset="202">16061 13878 8523,'-12'2'229,"-1"2"0,5-2 1,0 7-1,-2 0 0,-1 2 1,-1 2-1,-1 1 0,2 1 1,2 1-1,2-1-18,1-1 0,2 3 1,5-1-1,4-1 1,4-1-1,5-1 1,4-1-197,1 0 1,0 1 0,4-2 0,-3 0 0,1-1 0,-2 1 0,-4-2 0,-4 2 0,-4 2 54,-1 3 0,-2-2 0,-4 3 0,-2-4 1,-2 0-1,-4-1 0,-3 1 0,-1-2-109,-1-3 0,-3 3 0,-2-3 0,0 2 1,0-1-1,1-2 0,1 0 0,-2-1-396,-1-1 0,4 3 0,-2-3 0,3-3 0,2 0 0,-1-2 0,2-2 435,3-2 0,3-3 0,5-5 0</inkml:trace>
  <inkml:trace contextRef="#ctx0" brushRef="#br0" timeOffset="203">15925 14002 8049,'0'-12'434,"1"1"0,2 1 1,2 2-1,2 0-219,3 1 0,2-4 0,3 2 0,3 0 0,2-1 0,0 2 0,1 0 0,0 1 0,-1 1 0,1 2 0,0 0 15,1 1 0,-4-2 0,-2 1 0,-2 1 0,0 1 0,1 2-230,1 0 0,6 6 0,-2 1 0</inkml:trace>
  <inkml:trace contextRef="#ctx0" brushRef="#br0" timeOffset="204">16991 13729 7820,'-8'2'559,"0"3"1,-2 6-1,-2 4 1,-4 2 0,0 2-1,-1 5-214,-1 3 1,5 9 0,-5 1 0,1 7 0,2 6-1,3 2 1,2 2 0,2-3 0,1-4 0,3-7-540,2-6 1,7-3 0,1-8 0,4-2 0,4-5-1,0-2 1,-1-3 0,0-1 0,-1-3-508,1-2 1,-1-1 762,0-4 0,1 0 0,-1 0 817,1 0-1087,-1 0 1,-4 0 207,1 0 0,-7-5 0,4-2 0</inkml:trace>
  <inkml:trace contextRef="#ctx0" brushRef="#br0" timeOffset="205">17326 14015 8937,'-8'-4'0,"1"-2"0,1-1 0,4-3 0,0-1 0,2-1 346,0 0 0,6 3 0,2 2 0,3 1 1,1 0-1,1 1 0,-1 2 0,1 1 0,0 2-241,4 0 1,-3 0-1,2 0 1,-2 2-1,0 1 1,1 2-1,0 2 1,-2 3-1,-5 1 1,-1 2-1,-2 3-271,1 0 1,-2 6 0,-5-1 0,-4 2-1,-3 2 1,-3 0 0,-1 0 0,-1-1-1,1 1 1,0 0 146,-1 0 1,2-6-1,3-2 1,2-3 0,2-2-1,1 0 6,5 1 0,3-6 1,8-3-1,-1-3 1,1-1-1,-1 0 1,2 0-1,1-1-26,1-3 1,5-3 38,-4-6 0,5 1 0,-3 0 0</inkml:trace>
  <inkml:trace contextRef="#ctx0" brushRef="#br0" timeOffset="206">17959 13903 7857,'-7'-1'2402,"3"-3"0,1 2-2118,-1-2 1,2 4-1,-2 6 1,3 5 0,1 5-1,0 3 1,0 5-1,0 2-46,0 3 1,0 5-1,0-1 1,0 3-1,0 0 1,0-3-1,0-3 1,0-2-679,0-3 0,-4 2 0,-2-6 0,-1 1 0,-1-1 0,0-5 1,1-2-5018,1-1 5457,2-1 0,10-5 0,1-2 0</inkml:trace>
  <inkml:trace contextRef="#ctx0" brushRef="#br0" timeOffset="207">18343 14250 7765,'1'-8'1176,"4"1"1,3 0-669,3 0 0,1 5 1,1-3-1,0 4 1,3 1-1,2 0 0,-1 0 1,3 0-1,-1-1 1,3-2-659,2-1 1,0 0-1,1 2 1,-1 0 0,-2-3-1,-2 1 1,1 0 0,0-1 149,-1-2 0,1-7 0,4-5 0</inkml:trace>
  <inkml:trace contextRef="#ctx0" brushRef="#br0" timeOffset="208">19149 13903 8950,'6'-11'830,"2"3"1,3 2 1022,1 6-100,-5 0-1571,-1 0-243,-6 6 1,0-5 0,0 6 0,0-3 1,1 4-1,2 3-34,1 2 0,0 5 0,-4 2 0,0 4 0,0 1 0,0-1 0,0 3 0,0 0-217,0 2 0,0-1 0,0-6 1,0-3-1,-1-1 0,-2-3-1534,-1-1 1,-4-6 1844,4 0 0,-1-10 0,5 0 0</inkml:trace>
  <inkml:trace contextRef="#ctx0" brushRef="#br0" timeOffset="209">19571 13891 7833,'5'-13'721,"4"1"1,-2 4 0,1-1 0,1 1-1,3 1 1,0 2-451,0-1 0,1 5 0,-1-3 0,1 2 0,-1 2 0,0 0 0,1 2 0,-1 2 0,-1 4 0,-3 3 0,-3 3-280,-4 2 0,-1-1 0,-1 5 0,-4-1 0,-3 0 0,-3 2 0,-1-2 0,1-1 0,1-1-88,2-1 0,5 1 0,-1-5 0,3 1 0,2-1 0,2 0 0,4 1 0,2-1-390,5 1 1,5-1 259,-2 0 1,-1 1 0,-3-1 0,-2 1 0,-3-1 52,-4 0 0,-4 1 1,-5-2-1,-6-1 0,-6-4 1,-1 1-1,-1-1 20,0-1 1,-1 4 0,0-5 0,3 0-1,3 0 1,2 0 0,0-1-2268,-1-2 2421,6-1 0,2 6 0,5 1 0</inkml:trace>
  <inkml:trace contextRef="#ctx0" brushRef="#br0" timeOffset="210">20241 13705 8912,'5'-2'739,"-2"4"1,5 10 0,2 2 0,2 2 0,5 4 0,3 0 0,2 1-467,-1 1 1,1 7 0,-5 3 0,-3 2 0,-5 2 0,-5 4 0,-2 3 0,-5 2 0,-5-1-632,-9-2 1,-10-3-1,-7 0 1,-1 0 0,-3-5-1,0-2 1,-2-5 0,0 0-115,4-3 1,0-4 0,7-4-1,3-3 1,3-4 0,3-2 0,3-1 471,1-4 0,3-6 0,0-3 0</inkml:trace>
  <inkml:trace contextRef="#ctx0" brushRef="#br0" timeOffset="211">20948 14101 7761,'-9'0'561,"1"0"1,7 0-1,1 0 1,8 0 0,7 0-1,6 0 1,4 0-1,3 0 1,6 0-449,1 0 1,1-1 0,0-2 0,-2-2 0,2-1 0,-3 1 0,-1 1-1,-3 0 1,0-1 0,0 3 0,-2 0 0,0 1-1728,-3-3 1,-3 2-1,-2-2 1614,-1 3 0,4-5 0,-2-1 0</inkml:trace>
  <inkml:trace contextRef="#ctx0" brushRef="#br0" timeOffset="212">21816 13804 8807,'1'-11'413,"3"3"1,5 3 0,2 4-1,1 1 1,0 0-117,1 0 0,3 0 0,1 1 0,-2 4 1,-1 1-1,-3 3 0,-3-1-274,-4 2 0,-2 5 0,-2 1 0,-2-1 0,-2-1 1,-4-1-1,-3-1 0,0 0 0,2 1 16,5-1 0,3 1 0,1-1 1,1 0-1,3 1 0,6-1 1,4 1-1,2-1-258,0 0 1,1 5 0,0 0 0,-3-2 0,-3 0 0,-4 0 0,-2 2 0,-5-2 51,-7-2 1,-6 4 0,-14 0-1,0-2 1,-3-3 0,-2-2-1,-1-2 1,0 2 331,0 1 1,6-3 0,1-1 0,6 0-1,2-2-165,2 1 0,8-2 0,3-4 0</inkml:trace>
  <inkml:trace contextRef="#ctx0" brushRef="#br0" timeOffset="213">22783 13754 8030,'-7'-12'756,"3"-1"0,3 5 0,-1 1 0,-2 3 0,-4 5-332,-3 6 1,-2 6 0,0 3-1,-2 5 1,-2 2 0,0 4 0,1 2-321,-1 4 0,1 4 0,3 4 0,1 3 0,1 2 0,3-2 0,2-3 0,2-5 0,0-6-673,1-4 0,9-5 0,5-3 0,5-4 0,4-6 0,2-2 0,1-2 0,3-3 0,2-4 569,1-5 0,0-8 0,-4-4 0</inkml:trace>
  <inkml:trace contextRef="#ctx0" brushRef="#br0" timeOffset="214">23093 13717 7756,'-7'0'742,"2"6"1,5 2-1,0 7 1,0 3 0,0 1-1,0 5 1,0 3 0,0 6-840,0 3 1,-6 1 0,-2 0 0,-3-1 0,-3-1-554,-2-2 0,-2-6 1,-3 1-1,5-6 1,3-5 649,5-4 0,-3 0 0,4-1 0</inkml:trace>
  <inkml:trace contextRef="#ctx0" brushRef="#br0" timeOffset="215">23354 13816 7772,'0'-12'653,"1"-1"1,2 1-1,2 1-179,2 3 0,1 1 0,5 4 0,-1-1 0,1 1 0,-1 2 1,0 2-1,-1 3 0,-1 5 0,-3 2-396,-1 1 1,-2 2-1,-6 2 1,-2 5 0,-4 2-1,-5 1 1,-2-2 0,-1-3-1,1-1-320,1-3 1,7-1 0,1-2 0,2 1 0,2-1-1,2 1 132,2-1 0,8-4 0,-3 1 0,0 0 0,-3 2 0,-3 2 0,-1-1 0,0 0-49,0 1 0,-1-5 0,-3 0 0,-5 2 0,-2 1 0,-1 0 0,-2-1 0,-1-2-14,-1 2 0,-2-5 1,2 1-1,0-2 1,1 1-1,1 1 1,3 1 172,3 0 0,-3-5 0,4 4 0</inkml:trace>
  <inkml:trace contextRef="#ctx0" brushRef="#br0" timeOffset="216">23676 13667 7736,'1'-7'1116,"4"3"1,3 3-653,3 1 1,-3 5 0,0 4-1,2 3 1,0 3 0,-1 3 0,-2 2-1,0 2 1,-1 1 0,-1 3 0,-2 2-684,-2 1 0,-6 5 0,-5-1 0,-5 3 0,-6 0 0,-3-2 0,-5-1 0,-5 0-335,-1-1 0,-3-2 1,1-6-1,1-2 1,2-3-1,1-1 1,0-3-1,1-1 158,3-1 1,3-2-1,1-3 1,2-3 395,2 1 0,-2 1 0,3 5 0</inkml:trace>
  <inkml:trace contextRef="#ctx0" brushRef="#br0" timeOffset="217">14660 15354 7971,'12'0'461,"0"0"1,1-1 0,-1-2 0,2-1-1,1 1 1,2 2 0,-1 1 0,2 0 0,1-2-295,1-2 0,3 3 0,-4-3 0,2 2 0,-2 2 0,1-1 0,-1-2 0,2-1 0,-1 1-1135,1 2 1,-6 1 0,3 0 967,0 0 0,-4-6 0,4-1 0</inkml:trace>
  <inkml:trace contextRef="#ctx0" brushRef="#br0" timeOffset="218">14784 15714 7972,'12'0'0,"2"0"0,2 0 551,5 0 1,2-2 0,2 0-1,0-4 1,1 1 0,3-2-1,3 1 627,0 1 1,-1-5-1425,-2 2 0,-1-2 0,3 0 1,0 2-1,-5-1 0,-3-2 1,-3 0 245,-2 2 0,4-2 0,-3 4 0</inkml:trace>
  <inkml:trace contextRef="#ctx0" brushRef="#br0" timeOffset="219">16036 15218 7844,'0'-9'454,"0"1"1,0 7 0,-1 1-1,-2 7 1,-1 4 0,0 1 0,0 2-1,0 1 1,1 2-292,1-2 0,2 3 0,0 0 1,0-1-1,2 1 0,2-2 1,4-3-1,3 0-236,2-1 1,-1 1-11,0-1 1,1-1 0,-1-1 0,1-2 0,-1 2-1,-1 1-123,-3 1 0,-2 0 0,-6 1 0,-2-1 0,-2 1 0,-4-2 0,-3-2 0,-1-1 1,-1 1 125,1-2 1,-2 2 0,-1-3 0,-3-1-1,0 1 1,-1-3 79,-1-2 0,0-1 0,-5 0 0</inkml:trace>
  <inkml:trace contextRef="#ctx0" brushRef="#br0" timeOffset="220">16036 15292 8605,'9'-4'0,"-1"-2"0,1 1 481,2-1 0,3-2 1,3 3-1,3-1 0,4-1 1,-1 2-393,-2-1 0,2 1 1,-3 2-1,-1-1 1,-1 1-1,-2 2 0,1 1 1,-2 0-1,-1 0 697,-2 0-2121,-5 0 1335,4 0 0,2 0 0,6 0 0</inkml:trace>
  <inkml:trace contextRef="#ctx0" brushRef="#br0" timeOffset="221">16917 15106 7845,'-6'-7'460,"-2"3"0,-3 3 1,-1 2-111,-1 3 1,-1 3-1,-1 5 1,-3 1-1,0 1 1,1 2 0,1 5-1,3 2 1,2 3-1,2 2-281,5 1 0,3 5 0,1 1 1,0 3-1,1 4 0,2-2 1,2-2-1,2-2 0,3-3-488,1-4 1,-3-8 0,2-5 0,2-3 0,5-5 0,1-4 0,1-2 0,0-4 418,3-2 0,7-8 0,3-8 0</inkml:trace>
  <inkml:trace contextRef="#ctx0" brushRef="#br0" timeOffset="222">17202 15304 9072,'-5'-6'608,"3"-1"1,-1 4-1,6-1 1,5 0-398,3-2 1,2 5 0,-1-3 0,1 2 0,-1 2 0,0 0 0,1 0 0,-1 0-196,1 0 0,-1 6 0,-1 2 0,-1 2 0,-3-1 0,-2 0 1,-2 0-249,-2 2 1,-2 2 189,-3-1 0,1-1 0,-5-1 1,-2-1-1,0 4 0,1 2 0,1 0 60,-2-1 0,3-2 0,0 1 0,2-1 0,2 1 0,3-1 44,4 0 0,3-1 1,5-2-1,2-5 1,1-3-1,2-1 1,-1 0-1,1 0-45,-1 0 1,2-5 0,-3-4-1,2-2 1,0-1 0,-1 0-1,2-1-17,1 1 0,2-6 0,4-1 0</inkml:trace>
  <inkml:trace contextRef="#ctx0" brushRef="#br0" timeOffset="223">17735 15255 8096,'-7'1'1198,"3"3"0,3-1 0,1 5 0,0 3-1139,0 5 0,0-1 1,0 4-1,0 0 1,0 1-1,0 0 0,0 2-192,0 3 0,0-3 1,0 6-1,-1-5 0,-2-4 1,-1-1-1,1-2 133,2-3 0,1 0 0,0-1 0</inkml:trace>
  <inkml:trace contextRef="#ctx0" brushRef="#br0" timeOffset="224">18008 15081 11753,'7'6'0,"-1"2"0,-1 3 0,2 1 336,0 1 1,4 5 0,-3 2 0,3 4-1,2 1 1,-1 1 0,-1 3 0,-1 2-416,-2 1 1,-5 4-1,1-3 1,-3 3 0,-2 3-1,-5 0 1,-5 4 0,-5-1-864,-4-4 0,4 1 1,-5-10-1,1-3 1,-1-3-1,0-5 942,-1-4 0,-1 1 0,-2-8 0</inkml:trace>
  <inkml:trace contextRef="#ctx0" brushRef="#br0" timeOffset="225">18591 15515 8539,'13'0'0,"-1"0"0,0 0 0,2 0 0,1 0 0,3 0 365,1 0 1,2 0 0,4-1 0,1-2 0,2-1 0,2 0 0,0 0 0,1 0 0,-2 0-196,1-2 1,-5 3 0,1-4 0,-4 0-1,0 2 1,0-1-171,-1 4 0,2-11 0,-4 0 0</inkml:trace>
  <inkml:trace contextRef="#ctx0" brushRef="#br0" timeOffset="226">19757 15255 8378,'12'-4'0,"1"0"323,-1 1 1,-6 1 0,-6 4 0,-9 1 0,-4 1 0,-4-1 0,1-2-398,-2-1 1,2 0 0,-4-1 0,-1-2 0,2-3 0,2 1 0,5-2 0,4 0 0,3-3-473,4-1 587,1-1 1,1-1 0,4 1 0,3 0 0,4-2 0,3-1-23,2-2 0,4-1 0,-3 3 1,1-3-1,3 0 0,1 2 0,2 3 1,0 4-1,-2 0 148,-2 3-142,2 0 0,-5 2 1,3 0-1,-3 1 1,-1 2-1,-1 2 1,-1 3-1,-1 4 6,-2 3 0,-1 2 0,-1 1 0,-3 2 0,-2 5 1,-2 2-1,-1 2 0,-2 0 0,0 1 0,-2 2 54,-2 1 1,-3-1 0,-7-3-1,-1 0 1,-3 0 0,-1 0 0,-3 0-50,-1-1 1,2 1 0,2 0-1,2 0 1,5 0 0,3-2-1,4-2 1,2-3-20,2-1 1,2-3-1,3 1 1,5-4 0,3-4-1,3 0 1,3-1-1,0-1 37,0-2 0,4-2 0,-3-2 0,2-3 0,0-4 0,1-3 0,0-2 0,0 1-109,-2-1 1,0 1 0,0 0 0,-3-2 0,-5-1 0,-3-2 0,-5 2 0,-3 1-22,-1 2 1,0-1-1,-1 1 1,-3 0 0,-5 0-1,-2 3 1,-3 2 0,-1 1 187,-1 4 1,-6 0 0,2 1 0,0-2 0,-1-1 0,0 1 0,2 2 0,3 1-642,2 0 0,1 0 0,1 0 529,0 0 0,-1 5 0,1 2 0</inkml:trace>
  <inkml:trace contextRef="#ctx0" brushRef="#br0" timeOffset="227">20824 14883 8923,'-6'-7'0,"-2"3"0,-3 2 451,-2 2 1,0 2 0,-3 2 0,-2 4 0,-1 5 0,-1 3 0,-1 6-1,2 6-164,1 5 1,1 7 0,6 4-1,1 3 1,4 4 0,0 0-1,3 0 1,3-3-401,4-3 0,7 2 0,7-5 0,2-4 0,3-3 1,5-6 112,5-3 0,3-7 0,1-1 0</inkml:trace>
  <inkml:trace contextRef="#ctx0" brushRef="#br0" timeOffset="228">21134 15131 8836,'-5'-6'0,"1"6"296,2 7 0,0 6 0,2 2 0,0 3 0,0 1 0,0 3 0,2 1 0,0 4 0,2 0 0,-1 4-411,-1 0 0,-2 1 0,-2 2 0,-2-2 0,-4 0 1,-3-2-1,-2 0 0,1-2 0,1-3 115,3-5 0,-3-2 0,4-5 0</inkml:trace>
  <inkml:trace contextRef="#ctx0" brushRef="#br0" timeOffset="229">21369 15156 7990,'6'-13'0,"2"1"506,3-1 1,-3 5 0,1 1 0,0 0 0,2 2 0,2-1-206,-1 4 1,0 0 0,2 2-1,1 2 1,2 2 0,-2 5-1,-1 5 1,-2 4 0,-1 1-1,-2 3 1,-5 2-358,-3 1 1,-2-2 0,-5-1 0,-5-3 0,-4-1 0,-2-2 0,1-3 0,-1 0 0,2-2 20,1-3 0,8 3 0,3-3 0,6 2 0,8 0 0,7-2 0,8 1 186,4 3 0,-1 0-423,4 0 1,-7 1-1,0-1 1,-5 1-1,-4-1 1,-5 0-929,-2 1 1199,-8-1 0,-2 1 1,-9-2-1,-6-2 0,-6-1 1,-4 1-1,-2-2 0,-4-3-316,0-3 0,2 3 0,-2 0 0,4-1 0,5-1 0,2-2 317,5 0 0,7-11 0,2-3 0</inkml:trace>
  <inkml:trace contextRef="#ctx0" brushRef="#br0" timeOffset="230">21903 15007 8105,'-5'-8'603,"1"-1"0,6 2 0,6-1 0,3 4 0,4 3 0,4 3-327,6 7 0,8 0 0,0 12 0,3 2 0,0 5 0,-3 5 0,-4 3 1,-4 2-1,-5 2 0,-3 2 0,-3-1-535,-2 2 0,-5-3 1,-4 5-1,-6 2 1,-8 1-1,-7 2 1,-8-2-1,-6-2-743,-6-5 1,-11-4 0,-8-4-1,-4-4 1002,-1-3 0,5-1 0,2 0 0</inkml:trace>
  <inkml:trace contextRef="#ctx0" brushRef="#br0" timeOffset="231">14808 16446 7841,'9'-2'133,"-1"-1"0,2-2 1,1-1-1,1 1 0,0 1 1,2 0-1,3-2 0,3 1 1,4-2-1,1 1 1,-1 1-1,1 0 0,0 1 1,0-1-1,0-1 0,-2 1 94,-2 2 0,1 2 1,-6-1-1,-1 0 1,-1-3-1,-1 3-349,-1 0-52,0 2 1,-3 0 0,-1 0 0,2 0 0,1 0-3528,1 0 3701,-5-5 0,4 3 0,-4-3 0</inkml:trace>
  <inkml:trace contextRef="#ctx0" brushRef="#br0" timeOffset="232">14808 16768 8755,'13'0'309,"-1"-4"1,1-2 0,-1 1-1,2-2 1,2 1 0,5 0 0,2-1-1,2-2-38,0 2 1,1 1 0,2 3 0,2-1 0,0 1 0,1 2 0,-4 1 0,-1 0-606,-1 0 1,-4 0 0,-2 0 0,1 0 0,-3 0 0,1 0-1,-2 0 334,-3 0 0,0-6 0,-1-1 0</inkml:trace>
  <inkml:trace contextRef="#ctx0" brushRef="#br0" timeOffset="233">16408 16359 7806,'-1'-7'374,"-3"3"0,-3 4 0,-7 4 0,-1 4 0,-3 4 0,-1 4 0,-3 0 0,-2 1 0,1-1-263,2 1 1,3-1 0,7-3-1,3-1 1,4 2 0,4 1 0,5 2-1,6-2 1,6-1 0,2-2-555,3 0 324,2-5 1,-1 4 0,-1-4-1,-1 1 1,-1-1 0,0 0 0,-5 0 96,-5 3 1,-5 1 0,-5 1-1,0 1 1,-1-1 0,-3 2-1,-6 1 1,-4 3-81,-2 1 0,-6-4 0,1 3 0,-3-3 0,1-1 0,1-3 0,3-1 0,1-3-1583,3-3 1685,1 3 0,1-11 0,1 2 0</inkml:trace>
  <inkml:trace contextRef="#ctx0" brushRef="#br0" timeOffset="234">16309 16371 7816,'0'-12'450,"4"3"1,2 3-1,1-1 1,2 1-1,2 1 1,2 2-1,-1 1 1,0 2 14,1 0 1,3-1 0,2-2-1,2-1 1,2 1 0,0 2-1,0 1 1,-3-1-748,-1-3 0,-1 2 0,-4-2 1,2 3-1,2 1 282,-2 0 0,4-6 0,1-1 0</inkml:trace>
  <inkml:trace contextRef="#ctx0" brushRef="#br0" timeOffset="235">17177 16135 10138,'-5'-6'0,"-4"1"0,0 5 534,1 5 0,-3 6 1,2 8-1,-2 3 0,-1 5 1,1 4-1,1 3 0,2 2 1,0 3-440,1 2 0,-3 0 0,6 9 0,0 6 0,0 6 0,0 3 0,1-6 0,1-6-1231,2-6 1,6-13 0,4-2 0,5-7 1135,5-5 0,4-5 0,1 3 0</inkml:trace>
  <inkml:trace contextRef="#ctx0" brushRef="#br0" timeOffset="236">17326 16495 8170,'6'-11'318,"2"3"1,-1 1 0,1 4 0,2-1 0,1 1 0,0 1-1,-2-1 1,0-1 0,0 1 0,2 2-107,2 1 0,-1 0 1,1 0-1,-2 1 1,-2 2-1,-2 2 1,-1 2-1,-4 3 1,0 1-250,-2 1 0,0 2 1,0 2-1,-2 5 1,-2 3-1,-4 0 0,-3 3 1,-1 0-1,-1 2 1,1-3 15,-1-4 1,6 2 0,3-5 0,3 0 0,1-2 0,1-5 0,3-2 35,5-2 0,6-5-20,1 1 1,2-3 0,-3-1 0,2-1 0,0-3 0,0-4-1384,4-3 1,-2-6 1387,2 1 0,0-12 0,4 2 0</inkml:trace>
  <inkml:trace contextRef="#ctx0" brushRef="#br0" timeOffset="237">17872 16446 7783,'-7'-6'2080,"1"5"1,6 1 0,0 8-1837,0 3 0,5 7 0,-1 1 0,-2 2 1,0 1-1,-2 3 0,0 4-380,0 2 0,0-2 0,0 3 0,0 0 1,0-3-1,0-2 0,0-5 0,0-3 1,0-3 135,0-3 0,-6 0 0,-1-1 0</inkml:trace>
  <inkml:trace contextRef="#ctx0" brushRef="#br0" timeOffset="238">18045 16309 9015,'13'-12'519,"-1"1"0,1 2 0,-1 5 0,0 3 0,1 1-147,-1 0 1,1 7 0,-1 4 0,2 5 0,1 4-1,2 2 1,-1 1 0,1 3 0,-1 3 520,-1 4-914,-6 3 1,-4 5 0,-5 2 0,0 3 0,-1 2 0,-5 1 0,-5-2 0,-4-3 0,-2-5-847,0-5 0,1 0 0,-3-8 1,0-4-1,1-2 0,0-3 1,3-2 866,1-4 0,-4-1 0,-1 2 0</inkml:trace>
  <inkml:trace contextRef="#ctx0" brushRef="#br0" timeOffset="239">18901 16669 7764,'13'0'70,"-1"-6"1,2-1-1,1-1 391,1 0 1,7 0 0,-3-3 0,4 1-1,0 3 1,1 0 0,0 2 0,0-1-347,0 3 1,-1 1-1,1-1 1,0-1 0,0 0-1,0-1 1,-2 1 0,-1 2-1,-1 0 1,1 1-4839,1-3 4723,2 2 0,0-9 0,0 4 0</inkml:trace>
  <inkml:trace contextRef="#ctx0" brushRef="#br0" timeOffset="240">19893 16421 7771,'9'0'1264,"-1"0"-1008,2 0 1,-10 0 0,-5 1 0,-6 2-1,-4 1 1,-1-1 0,-1-2 0,1 0-1,-1 2 1,2 1-132,1-1 0,2-1 1,1-4-1,2-2 0,5-4 1,4-3-1,4-2-56,5 1 1,3-1 0,3 1-1,3 0 1,1-2 0,2-1-1,0-2 1,-1 1 0,3-1-154,0 1 0,0-1 0,-1 5 0,-2 1 0,-2 1 0,-3 3 0,-1 2 0,-2 2 42,0 1 28,1 2 0,-6 6 0,-3 4 0,-3 3 1,-1 4-1,0-1 0,0 1 0,-1 1-25,-3 1 1,1 1 0,-5 2-1,-1-2 1,1 2 0,0 2-1,-3 1 1,-3-1 0,-2 1 87,0 0 0,3 1 0,2 2 0,1 2 1,2 0-1,-1 2 0,2-2-152,3 1 1,3-4-1,2-5 1,2-2-1,3-4 1,2-4-1,4-3 1,3-4 43,1-2 1,-1-2-1,0-1 1,1-1-1,0-3 1,-3-4-1,0-3 1,-1-3 92,1-3 1,-1 2-1,-1-6 1,-3 1-1,-2-1 1,-2 0 0,0-1-1,-1 0 59,-2 2 1,-5-2 0,-1 4 0,-4 0 0,-3 0 0,-3 3 0,0 1 0,1 2-24,1-1 0,1 6 0,-2 3 0,-1 3 0,-1 1 0,0 0 0,3 1 0,0 3 0,2 4-278,3 4 1,-2-4-1,6 0 208,1 2 0,7-5 0,3 1 0</inkml:trace>
  <inkml:trace contextRef="#ctx0" brushRef="#br0" timeOffset="241">20786 16111 7958,'0'-6'1525,"0"8"402,0 9 1,-1 6-1383,-3 8 1,1 3 0,-5 2 0,-2 6 0,-1 1 0,-1 3 0,-1-1-407,1-1 1,4 4 0,-1 0 0,1 4 0,0 3 0,1 4 0,0 1 0,2-2 0,-1-2-810,3-6 0,2-6 1,2-5-1,3-4 0,5-4 1,2-4-1,2-5 0,3-3 1,0-4-1299,-1 0 1,3-7 1967,-1 2 0,-1-8 0,-3-3 0</inkml:trace>
  <inkml:trace contextRef="#ctx0" brushRef="#br0" timeOffset="242">21196 16334 8112,'0'-8'388,"0"-1"1,1 1 0,3 1 0,4 3-1,3 3 1,2 1 0,-1 0-232,1 0 1,-1 0 0,0 0 0,1 0 0,-2 1 0,-3 3 0,-4 4-1,-2 3 1,-4 3 0,-2 1-292,-4 2 1,-5 1 0,-2-3 0,-3 2 0,0-1 0,1 1 0,1-1 0,3-1 0,2-1 5,2-1 0,0-1 0,5 0 0,1 1 0,3-1 0,4 1 0,4-1 0,3 2-11,2 2 0,-1-2 0,0 3 0,1-4 1,-1 1-1,1 1 0,-2 2 0,-2-2 121,0-1 1,-7-2 0,1 2-1,-6 1 1,-6 2 0,-6-2 0,-5-1-4,1-2 1,-6 0-1,2-1 1,-5-1-1,1-3 1,2 0-1,3-2 1,2 1-740,3-3 1,0-2 0,5-1 759,-1 0 0,6 0 0,2 0 0</inkml:trace>
  <inkml:trace contextRef="#ctx0" brushRef="#br0" timeOffset="243">21717 16383 8033,'6'-12'1536,"0"5"0,-6 3 1,0 10-1273,0 6 0,-6 0 0,0 6 0,-3 0 0,1 3 0,-2 2 1,1 3-186,0 3 0,0-2 0,5 2 0,1-3 0,1-1 0,2-2 0,2-1 1,2-3-1,4-1-416,3-3 0,2-1 0,0-1 0,3-2 0,2-3 0,1-4 1,2-3-1,-1-1-607,1 0 0,-2-1 0,3-2 0,-1-2 1,0-2 943,-2-3 0,4-6 0,-3-4 0</inkml:trace>
  <inkml:trace contextRef="#ctx0" brushRef="#br0" timeOffset="244">21803 16532 10742,'0'13'458,"0"-1"1,0 2 0,0 2 0,0 5 0,0 3-267,0 0 1,0 5 0,0 2-1,0-1 1,0 2 0,0-2 0,0 0-1,-1-2 1,-3-3 0,-4-3 0,-2-3-1192,2-1 0,-3-3 0,4-5 999,0-2 0,-4 0 0,4 5 0</inkml:trace>
  <inkml:trace contextRef="#ctx0" brushRef="#br0" timeOffset="245">22250 16743 8115,'8'-4'730,"0"0"0,1-2 1,3 4-1,0-3 0,1 3 1,-1 0-1,1 2 0,-1 0 1,2 0-664,2 0 0,4-1 0,6-2 0,1-1 0,4 1 0,0 2 0,2 1 1,1 0-1,-3 0 0,1 0-2000,0 0 0,-8-1 1933,5-4 0,-5-1 0,6-7 0</inkml:trace>
  <inkml:trace contextRef="#ctx0" brushRef="#br0" timeOffset="246">23044 16458 8762,'5'-11'0,"3"3"0,3 2 0,2 2 416,-1 0 0,6 0 1,3 4-1,2 0 1,1 0-1,-2 0 1,-2 0-1,1 0-419,-2 0 0,3 1 1,-5 3-1,-3 4 0,-5 4 1,-5 0-1,-4 0 0,-5 2-5,-7 3 0,-8 2 0,-7 6 0,-4 1 0,0 1 1,-4 2-1,1-1 0,1-2 0,5-1-133,6 0 0,4-2 0,7-2 0,3-5 0,6-2 0,9-1 0,11-1 0,8-1 0,8-1-379,1-2 1,0-5 348,2 1 1,-7-3-1,6-1 1,-4 0 0,-5 0-1,0-1-1413,-3-3 1584,-4-3 0,3-6 0,-4 1 0</inkml:trace>
  <inkml:trace contextRef="#ctx0" brushRef="#br0" timeOffset="247">23564 16408 8638,'5'-8'0,"0"1"1906,2 2 1,-3-4-1498,4 5 0,-3 1 1,1 9-1,1 5 1,-1 4-1,-1 2 1,-2 1-1,-2 2 1,-1 5-1,0 3-565,0 1 0,-1 5 0,-3-1 0,-3 2 0,-1-1 0,0-2 0,-2-2 0,-1-4 156,-2-4 0,1 2 0,0-5 0</inkml:trace>
  <inkml:trace contextRef="#ctx0" brushRef="#br0" timeOffset="248">23837 16049 8690,'0'-13'353,"0"1"1,2 1 0,2 3-1,4 3 1,3 4 51,2 1 0,3 7 1,1 5-1,-2 8 1,-1 4-1,-2 5 1,0 4-1,1 5 1,-1 2-1,1 2-258,-1 2 0,-5 1 0,-3 3 0,-3 0 0,-2 4 0,-5 3 0,-5 5 0,-6 0 0,-6 1-688,-3-3 0,-7-4 1,2-9-1,-4-5 1,-1-4-1,-2-4 1,-1-2-1,0-4-284,2-4 0,4 0 0,2-5 825,0-2 0,2-1 0,4-2 0</inkml:trace>
  <inkml:trace contextRef="#ctx0" brushRef="#br0" timeOffset="249">14709 17624 7840,'7'-6'485,"4"5"0,-3-3 1,2 1-1,0 0 0,-2-1 1,2 1-1,1 2 1,1 1-262,0 0 0,2-1 0,3-2 0,2-1 0,2 1 0,-1 2 0,2-1 0,2-1 1,1-1-1,-1 0-789,1-1 0,4 3 1,-1-3-1,-3 1 1,-5-2-1,-2 1 1,-3-1-1,-1 3 565,-2 2 0,1-5 0,-1 0 0</inkml:trace>
  <inkml:trace contextRef="#ctx0" brushRef="#br0" timeOffset="250">14858 18021 7700,'12'0'461,"1"0"1,-1-2 0,2-1 0,1-2 0,3-1-210,1 1 1,1-3 0,3 2-1,1-1 1,2-1 0,1 0-1,2-1 1,2 1 0,0 0-1,2 0-3964,-1-2 3712,-2-1 0,1-1 0,0-1 0</inkml:trace>
  <inkml:trace contextRef="#ctx0" brushRef="#br0" timeOffset="251">16297 17500 8704,'-2'-7'463,"0"4"0,-3 6 0,1 5 1,0 3-1,0 3 0,0 1 0,0 3-311,0 1 0,-5 2 0,4 4 0,-1 1 1,-1 1-1,2 4 0,-2-1 0,0 0 1,-1-2-656,1-2 1,-4-2-1,4-2 1,-1-3 0,1-1-1,0-4 503,0-5 0,4 2 0,-2-4 0</inkml:trace>
  <inkml:trace contextRef="#ctx0" brushRef="#br0" timeOffset="252">16470 17525 11096,'7'-6'952,"4"0"0,-3-3 0,4 2-775,0 1 1,0 2 0,1 4 0,-1 0 0,1 0-1,-1 2 1,-1 2 0,-1 3 0,-4 1-146,0 0 1,-2 1-1,-4 3-241,0 0 0,0 1 0,0 1 0,-1 1 0,-3 3 0,-5-1 1,-2 1 78,-1-2 1,0 1 0,1 0 0,1-2 0,3-1 0,1-2-1,4 1 21,0-1 0,4-1 1,2-1-1,5-2 0,5 0 1,3 1-1,-2-1 0,0 0-122,2-1 0,-5 4 0,2-4 0,-6 1 1,-2 1-1,-4 0 0,0 2 0,-5 3 214,-5 2 1,-1-2-1,-8 3 1,0-2-1,-1 0 1,0 2-1,-1-2 1,1-1-499,0-2 1,2-1 514,3-3 0,6 3 0,2-4 0</inkml:trace>
  <inkml:trace contextRef="#ctx0" brushRef="#br0" timeOffset="253">17450 17500 8885,'-12'0'0,"-1"0"405,1 0 1,-1 5 0,1 3 0,-2 5 0,-1 3 0,-1 5 0,-1 3 0,1 2-178,-1 3 1,0 6 0,6 7 0,2-2-1,2-2 1,1 0 0,5-3 0,4-2 0,6-4-1,5-4-707,3-4 1,3 1 0,-2-7 0,2-3-1,2-2 1,0-2 0,0-1 0,-3-3 478,-1-2 0,-1-8 0,-5-1 0</inkml:trace>
  <inkml:trace contextRef="#ctx0" brushRef="#br0" timeOffset="254">17562 17735 9534,'5'-12'0,"4"1"351,2 3 1,1 1 0,0 4 0,1-1 0,-1 0-1,1 0 1,-1-1 0,0 3 0,1 2-240,-1 4 0,-1 3 0,-3 5 0,-3 1 0,-4 0 1,-1 2-198,0 2 0,-6 4 0,-2-3 0,-3 0 1,-1 1-1,-1 0 0,1 3 0,0 0 1,-1 0 24,1-1 0,5-6 0,3 2 0,2-4 0,4-2 0,3-1-38,8-2 1,5-5 0,6 1 0,1-4 0,0-3 0,0-2-1,-2-1 1,-1 0-524,-1-1 0,-6-2 0,2-3 621,-4 0 0,0-6 0,-1-2 0</inkml:trace>
  <inkml:trace contextRef="#ctx0" brushRef="#br0" timeOffset="255">18008 17649 7700,'7'1'3385,"-3"3"-2936,-2 4 0,-2 7 1,0 2-1,0 0 1,0 0-1,0 3 1,0 0-1,0 1 1,0 1-1,0 0-674,0-1 1,0 2-1,0-3 1,0 0 0,0 0-1,-2-3 1,-1-1 0,-1-3-1,0 0-5596,-1-1 5821,3-5 0,-9 4 0,4-4 0</inkml:trace>
  <inkml:trace contextRef="#ctx0" brushRef="#br0" timeOffset="256">18182 17549 9437,'12'-7'963,"6"2"1,1 5 0,1 3-1,-4 4-713,-2 5 0,-2 7 0,1-1 0,-1 1 0,1 4 0,-1 0 0,-1 3 0,-1 2 1,-3 1-1,-2-2-666,-2-1 1,-2 3 0,-1 0 0,0-1 0,-1-1 0,-3 1 0,-6 1 0,-5-2 0,-6 0-612,-2-3 1,-6 3 0,0-1 0,0 0 1026,-1-3 0,4-1 0,-5 3 0</inkml:trace>
  <inkml:trace contextRef="#ctx0" brushRef="#br0" timeOffset="257">19112 17921 7700,'-8'0'759,"-1"0"1,8 0 0,1 0-1,7 0 1,5 0 0,4 0-528,0 0 1,8 0 0,-1 0 0,4 0 0,2 0 0,0 0 0,0 0 0,-1 0 0,-2 0-440,-1 0 0,-2 0 0,-2 0 0,-5 0 0,-2 0 0,-1 0 1,-1 0-1,0 0-5560,1 0 5767,-6 0 0,9-11 0,-2-2 0</inkml:trace>
  <inkml:trace contextRef="#ctx0" brushRef="#br0" timeOffset="258">20352 17735 7895,'7'2'2074,"-4"0"-1576,-6 3 0,-4-1 1,-5-4-1,1-2 0,1-2-383,2-4 1,4-2 0,-3 1 0,0 2 0,1 0 0,0 0 0,-1-1-146,-3 1 0,5-4 0,-1 4 0,1-1 0,-2-1 0,-2 0 0,2-2 18,2-2 1,1 5 0,4 0 0,0-2-1,0-1 1,0-1 0,1-1-14,3 1 0,-1 4 0,5 1 0,3 1 1,3 3-1,4 2 0,1 1 0,3 0-143,2 0 0,1 0 1,-2 0-1,-1 0 0,-3 0 1,-1 0-1,-3 0 1,-1 0 34,-1 0 0,-5 0 0,0 0 0,0 1 0,-1 4 234,-2 3 1,-4 3 0,-1 1-1,-1 1 1,-4-1 0,-3 1-1,-3-1 1,-3 2 34,-2 2 0,-4-1 1,-4 6-1,0 1 1,1 3-1,1 2 1,-2 2-1,4 0-62,0 2 0,4-5 1,3 3-1,1-2 0,1 1 1,3-1-1,2-2 1,2-3-171,0 0 1,0-4 0,5-1 0,3-2 0,5-1 0,0 0 0,2-5 0,0-2 0,3-3-92,0 2 1,1-5 0,0 2 0,2-5 0,-1-3 0,1-2 0,1-3 0,0-1 169,0-1 1,2 0 0,-3-1 0,-2 1-1,-3-1 1,-2 1 0,-3-2 0,-2-1 212,-2-1 0,-2-1 1,-1 3-1,-1-1 1,-3-1-1,-4 0 1,-5 3-1,-2 0-7,-1 1 1,-1 4 0,3 1 0,-1 1-1,-3 3 1,0 2 0,0 1 0,3 0-595,1 0 0,2 4 0,0 0 1,-1-1-1,2 0 0,2 0 405,0 1 0,7 0 0,-4-4 0</inkml:trace>
  <inkml:trace contextRef="#ctx0" brushRef="#br0" timeOffset="259">21134 17463 7862,'-5'-9'0,"1"1"385,2-2 1,-1 5-1,0-1 1,-2 2-1,-2 0 1,-3 1 0,-1 3-82,-1 4 1,-1 7 0,-1 7 0,-1 2 0,-3 3 0,0 5 0,0 7 0,3 7 0,2 6-359,0 3 0,1-3 0,1 7 0,1-2 1,3-5-1,2-7 0,2-8 0,2-5 0,1-5-2120,0 1 1,5-6 2173,3-2 0,9-7 0,2-4 0</inkml:trace>
  <inkml:trace contextRef="#ctx0" brushRef="#br0" timeOffset="260">21357 17562 8019,'1'-7'609,"2"1"1,2 2 0,2 0 0,3 0 0,1 0-296,1 0 1,1 0-1,-1 4 1,1 0-1,-1 0 1,0 0 0,1 0-1,-1 0 1,-1 1-265,-2 3 1,0 3 0,-5 5 0,-1 2 0,-2 3 0,-2 3 0,-3 4-1,-4 1 1,-3-1-52,-2 1 0,1 4 1,-2 0-1,-1-1 0,0-4 1,2-2-1,5-2 1,3-2-1,2-3 275,1-1-391,2-2 1,0 0 0,2 1 0,2-2-1,4-2 1,2 0 0,0-1-113,-2-1-179,0 4 1,-1-8-1,-3 5 1,-3 2-1,-2 1 175,-3 1 1,-3-4 214,-5 1 1,-2-5 0,-1 4-1,-3 0 1,0 0 0,-1-1-500,-1-1 0,5 2 46,-1-4 0,2 0 471,1-4 0,7 0 0,0 0 0</inkml:trace>
  <inkml:trace contextRef="#ctx0" brushRef="#br0" timeOffset="261">21927 17562 8460,'-8'0'1352,"0"0"1,5 1 0,-1 3-1077,3 5 1,1 6-1,0 4 1,-2 3 0,-1 6-1,-1 1 1,2 4-242,0 2 0,-2-4 1,0 5-1,1-3 1,0-4-1,1-2 1,-3-5-1,4-1-179,4-2 0,0-8 0,5 2 0,3-4 0,3-1 0,4-1 0,0-1 1,1-3-272,0-2 1,0-1 0,3-1 0,-1-2-1,1-3 1,2-1 0,0-2 0,1-2-2493,0-2 2907,-6 1 0,5-6 0,-5-1 0</inkml:trace>
  <inkml:trace contextRef="#ctx0" brushRef="#br0" timeOffset="262">22076 17822 8884,'0'13'474,"0"-5"1,0 0 0,0 2 0,0 1 0,0 3-1,0 1 1,0 3 0,0 0 0,-1 1-413,-3 0 1,1 2-1,-4 2 1,0-1 0,2-2-1,-2-1 1,1-1 0,1 0-1,1-3-1451,-2-1 1,5-2 0,-3 0 1388,2 1 0,8-6 0,1-2 0</inkml:trace>
  <inkml:trace contextRef="#ctx0" brushRef="#br0" timeOffset="263">22200 17500 8458,'4'-9'646,"2"3"0,1 0 0,2 5 1,2 3-1,2 7-414,-1 2 1,1 7 0,-1 4-1,0 5 1,1 6 0,-1 3-1,1 1 1,-2 1 0,-2 0-309,0 3 0,-7-2 0,2 2 0,-2-2 0,-2-2 0,-2 0 0,-3 1 0,-7-1-329,-8 0 1,-3 0 0,-3 2 0,-3 1 0,-4 1 0,-2-1 0,-1-3 0,2-4 0,-2-5-2163,2-6 2567,5 1 0,-2-9 0,7 4 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1T10:52:23.750"/>
    </inkml:context>
    <inkml:brush xml:id="br0">
      <inkml:brushProperty name="width" value="0.09071" units="cm"/>
      <inkml:brushProperty name="height" value="0.09071" units="cm"/>
      <inkml:brushProperty name="color" value="#3165BB"/>
    </inkml:brush>
  </inkml:definitions>
  <inkml:trace contextRef="#ctx0" brushRef="#br0">4552 4390 7922,'0'-12'1182,"-2"5"1,1 3 0,1 3 0,5 1 0,6-2-1154,6-2 0,2 1 0,6-5 1,0 0-1,0 0 0,-1 1 1,1 1-1,-1 2 0,-4 0 1,-2 0-1,-1 1 0,-1 2 1,0 1-1,-3 1 0,0 3-2271,-1 4 0,-5-1 868,-3 2 0,-2-1 1374,-2 4 0,-12 6 0,-1 1 0</inkml:trace>
  <inkml:trace contextRef="#ctx0" brushRef="#br0" timeOffset="1">4601 4614 8087,'-16'12'0,"-1"0"534,2 1 1,5-5 0,5 0-238,4 2 0,3-4 0,11-2 1,0-4-1,4-3 0,4-3 1,1 1-1,0-2 0,-2 2 1,2-1-1,2 2 0,-1 0 0,-1 0 1,-1 1-1,0 1 1649,-2 2-3010,4 0 1,-7 0-1,3 2 1064,-1 2 0,4-3 0,-3 5 0</inkml:trace>
  <inkml:trace contextRef="#ctx0" brushRef="#br0" timeOffset="2">5445 4105 8823,'0'-19'764,"0"8"0,0 11 0,-2 8 0,-1 6 1,-1 4-1,2 1-455,0 3 0,2 3 1,0 3-1,0 2 1,0 3-1,0 4 1,-1 4-1,-2 4-93,-1 1 1,0 0-737,4-5 1,0-5 0,0-13 0,0-2 0,0-4 519,0-4 0,0 0 0,0-1 0</inkml:trace>
  <inkml:trace contextRef="#ctx0" brushRef="#br0" timeOffset="3">5767 4142 7923,'0'-12'681,"0"0"1,6-1 0,2 1-1,3 1 1,1 1 0,1 3-1,0 0 1,3 2-391,0-1 0,1 4 1,-5 7-1,-1 6 1,-3 6-1,-3 1 1,-4 1-360,-1 0 0,-6 0 0,-2 2 0,-4-3 0,-3-1 0,-2 0 1,2 1-1,1 0 0,3-1 0,1-1 0,4 1 0,0-2-3,3-1 0,3 2 1,3 1-1,4-2 1,3 0-1,3 0 1,1 2-1,0-2-311,-2-1 0,1 2 0,-2 1 0,-3-2 1,-4-1-1,-2-2 0,-2 1 0,-2-1 23,-2 0 1,-7-1 0,-6-1-1,1-2 1,-1 2 0,-1 1-1,1 0 1,-3-1-184,1-2 0,4-5 542,-2 1 0,3 3 0,2 0 0</inkml:trace>
  <inkml:trace contextRef="#ctx0" brushRef="#br0" timeOffset="4">6834 3820 9479,'-13'-7'421,"1"3"0,-1 9 0,0 8 0,-4 7 0,-2 8 1,-3 8-1,-2 7 73,-2 6 1,-1 5-1,3 0 1,2 4-1,3 5 1,2 3 0,6 2-1,9-6 1,8-6-398,11-8 1,6-5 0,6-10 0,4-4 0,3-4 0,1-4-1,-1-6 1,-1-4-762,-2-3 0,-4-4 0,1 3 0,-2-1 664,-5-4 0,-1 0 0,3-2 0</inkml:trace>
  <inkml:trace contextRef="#ctx0" brushRef="#br0" timeOffset="5">7379 4229 8050,'5'-8'591,"0"1"1,2 2-1,1 0 1,0 1-1,1-1-140,0-2 1,-4 0 0,-5-1 0,-7 4 0,-6 2 0,-3 1-498,-5-3 1,2 2 0,-1-2-1,3 3 1,1-1 0,3-2 0,0-4-1,2-3-60,3-1 0,2-2 0,6-3 0,0-3 0,0-4 0,3-1 0,4 2 0,5 1 0,4 3 0,1 1 131,4 3 0,-2 1-54,2 1 1,-2 2-1,3 3 1,-2 4-1,-1 3 1,-1 1-1,0 1 1,-3 4 21,-1 8 0,-6 1 1,-1 5-1,-2 2 0,-2 1 1,-1 5-1,-2 2 0,-2 3 36,-2 0 0,-4 2 0,-7 6 0,-3 1 0,-2 1 0,0-1 0,1 0 0,1-1-58,0-1 0,8-7 0,-1-5 0,4-3 0,4-5 0,2-1 0,2-4-33,4-5 1,1-3-1,8-6 1,1-2 0,3 0-1,0-4 1,1-1 0,1-3-1,0-2-176,0-4 1,2 2 0,-6-3 0,-1 3 0,-1 2-1,-1-2 1,-1-1 146,0-1 0,-3-1 0,-2 5 0,-2-1 0,-2 1 0,-2-1 0,-1 1 0,-1 0 277,-3-1 1,-5 5 0,-6 1-1,-3 0 1,0 0 0,1-1 0,0 1-1,0 3 1,1 3-132,1 1 0,1 0 1,3 1-1916,3 3 1860,2-3 0,17 11 0,3-6 0</inkml:trace>
  <inkml:trace contextRef="#ctx0" brushRef="#br0" timeOffset="6">8049 4056 8326,'8'-13'0,"-1"1"0,-1-1 0,-2 2 620,1 3 0,-3-3 0,2 3 0,-3-3 0,-2-2-357,-3 1 0,-3 5 1,-5 3-1,-1 3 1,1 1-1,-2 0 1,-1 1-1,-3 4 1,0 6-1,0 6-293,3 2 0,1 2 0,2 4 0,1-2 0,2-1 1,5-2-1,3-1 0,1-1 0,0 0-195,0-3 1,5-3-1,4-4 1,2-3 0,1-4-1,1-1 1,-1 0 0,0-1 92,1-4 0,-1 0 0,1-5 0,-1 2 0,0-2 0,1-1 0,-1 0 0,-1 2 143,-3 0 1,2 1 371,-6-4 1,0 12-309,-4 8 1,-4 4 0,0 9 0,0 0 0,-2-1 0,0 1-148,-1 1 0,0 3-96,3 4 1,2-3 0,-2 3 0,3-4 0,1-3 0,0-3-607,0-1 0,0 3 477,0-5 1,4-3 296,0-5 0,6 0 0,-3 5 0</inkml:trace>
  <inkml:trace contextRef="#ctx0" brushRef="#br0" timeOffset="7">8434 4316 11918,'8'-4'0,"0"0"0,2 1 0,1 2 288,1 1 0,2-2 1,3-1-1,3-1 0,4 0 1,0 0-1,1 0 0,-1 0 1,-2 0-1,-2 0 1,1 1 460,-2 1-4157,-1 2 3408,-5 0 0,5-5 0,1-2 0</inkml:trace>
  <inkml:trace contextRef="#ctx0" brushRef="#br0" timeOffset="8">9265 4006 7867,'-7'-1'281,"3"-4"0,2 3 0,2-7 0,0 0 0,2-1 0,3 0 0,6 4 1,6-1-46,2 0 0,2 0 0,3-1 0,1 4 0,0 2 0,-2 2 0,-1 0 0,-2 0 0,-2 2 0,-3 3 0,-3 6 0,-2 6-473,-2 2 0,-5 3 0,0 5 1,-6 2-1,-5-1 0,-3-2 16,-2-1 0,-1 0 275,-2 0 0,2-2 0,-2-1 1,2-3-1,3-1 0,2-3 1,5-1-25,3-1 0,2-1 1,3-1-1,6-1 0,4-3 1,4-2-1,0-2 1,1-2-1,0-1 0,2 0-564,-2 0 1,5-1 0,-5-3 533,0-5 0,5-7 0,-5-3 0</inkml:trace>
  <inkml:trace contextRef="#ctx0" brushRef="#br0" timeOffset="9">10145 3808 8380,'0'-13'563,"-1"6"1,-3 6 0,-5 8 0,-2 9 0,-1 8-277,0 5 0,3 4 0,1 8 0,-2 5 0,1 0 0,0 1 0,5-3 1,3 0-357,1 1 1,3-6 0,4 1-1,8-4 1,7-5 0,7-5 0,4-7 68,4-4 0,-3-8 0,9-1 0</inkml:trace>
  <inkml:trace contextRef="#ctx0" brushRef="#br0" timeOffset="10">10381 3956 7734,'1'-12'245,"3"0"1,-2 3 0,3 2-1,-1 0 1,2 2 0,1-1 0,1 2-1,0 0 104,1 0 1,-1 0 0,6 5 0,1 2 0,1 3 0,-1 0 0,-1 5 0,-3 3 0,-1 4-245,-2 1 0,-5 1-157,1 0 1,-3 7-1,-1-5 1,-1-2 0,-3 1-1,-3-3 1,-1 0 0,-1-3-30,0-1 0,-1-2 0,1 1 0,3-2 0,5-2 1,6-2-11,5-1 0,4 2 1,1-3-1,3 1 1,0 1-1,-1-2 1,-1 2-1,-3-1-74,0-1 0,-6 5 1,-3-2-1,-3 5 1,-1 2-1,-3 3 1,-5 1-1,-8 3 28,-6 1 0,1 1 0,0-2 0,-1-1 0,0-2 0,1-1 1,5-4 136,2-3 0,2 2 0,-1-6 0</inkml:trace>
  <inkml:trace contextRef="#ctx0" brushRef="#br0" timeOffset="11">10951 3919 8062,'0'-12'1194,"-1"5"0,-2 4 0,-1 6-867,1 5 0,-2 9 0,-1 3 0,1 4 0,-1 1 0,2 1 0,0 1 0,0 2 0,1-1-353,2-2 1,1-1 0,0 0 0,1-2 0,5-2 0,5-5-1,5-3 1,3-4 0,2-2-164,-2-1 0,5-2 0,-4-4 0,4 0 0,1 0 0,0-2 0,-1 0 0,1-4-1587,0-1 0,-2 0 674,-2-1 1102,2-3 0,-3 4 0,5-5 0</inkml:trace>
  <inkml:trace contextRef="#ctx0" brushRef="#br0" timeOffset="12">11187 4118 8720,'-12'0'771,"3"1"0,2 3 0,2 4-419,2 3 1,2 6 0,1 1 0,0 0-1,0 1 1,0 0 0,0 3 0,0 2-1,0 2 1,0 2-1040,0 0 1,1 0 0,2-6 0,2-3-1,1-1 1,1-3 0,0-2 686,2-5 0,2-2 0,2-6 0</inkml:trace>
  <inkml:trace contextRef="#ctx0" brushRef="#br0" timeOffset="13">11435 3857 9569,'1'-11'0,"3"3"0,5 4 722,2 2 0,1 13 0,2 6 1,1 5-1,3 4 0,0 3 0,0 3-242,-3-1 1,4 8-435,2-6 1,-2 6-1,-1-8 1,-3 2-1,-5 1 1,-3 0-1,-4 2 1,-3 1-586,-5 0 1,-1-1 0,-8-1 0,-3-4 0,-2 1 0,-3-2 0,0 1 0,-2-5 0,4-4 538,1-6 0,-4 4 0,4-1 0</inkml:trace>
  <inkml:trace contextRef="#ctx0" brushRef="#br0" timeOffset="14">12018 3646 9488,'5'-7'0,"4"3"0,2 4 0,1 4 0,0 5 0,0 3 487,-4 5 1,3 3 0,-3 9 0,3 4-1,1 6 1,1 5 0,-2 7 0,-3 3 0,-4 1-464,-2-3 1,-8 1-1,-3 0 1,-8 7-1,-6 3 1,9-29-1,-1-1 1,-1 1-1,-1 0 1,-2 1-1,-1-1 1,-1-1-1,-2 0 1,-1 0-1,-2-1-1828,0-1 0,-1-2 1804,-24 20 0,21-22 0,-1-1 0,3-4 0,-1 1 0</inkml:trace>
  <inkml:trace contextRef="#ctx0" brushRef="#br0" timeOffset="15">13109 4390 8983,'17'0'0,"1"2"0,0 1 0,2 2 458,4 2 0,-1-4 1,10 1-1,3-3 1,3-1-1,5-1 0,3-3 1,2-3-1,-3-1 1,-6-1-1,-7 1-458,-3 1 0,4-9 0,-2 2 0</inkml:trace>
  <inkml:trace contextRef="#ctx0" brushRef="#br0" timeOffset="16">14300 4167 8399,'7'6'521,"-2"-4"0,-6 5 0,-2 0 0,-2-1 0,-4-1 1,-3-2-455,-3-2 0,-7 1 0,1 1 0,-2 1 1,-2-2-1,0 0 0,0-4 0,0-2 1,2-4-1,2-2 0,5-1 0,3 0-49,5-2 0,3-3 0,5 3 1,1-3-1,3-1 0,6-4 1,5-4-1,6-4 0,3-1 1,4-1-1,1 5-14,-1 4 1,-2 0 0,-2 7 0,1 3 0,-1 2 0,-4 2 0,-3 1 0,-3 3 0,-2 2 0,1 4 88,-1 2 1,-5 4-1,-2 9 1,-1 3-1,1 4 1,-4 3-1,-2 5 1,-5 5-24,-1 2 0,-5-1 1,-6 0-1,-1-1 0,-2 0 1,0 2-1,1 1 1,-1 1-177,2-1 0,1-3 0,7-4 0,1-4 0,3-4 0,2-3 0,3-4 0,5-3 73,5-4 0,5-7 0,2 0 0,3-2 0,1-4 1,4-2-1,4-5 0,2-5-375,-2-3 0,-1-1 318,-1 2 1,-4-2 0,-3-4-1,-3 2 1,-4 3 0,-1 0-9,-4-1 0,0 4 80,-6-2 1,0-2-1,-1 3 1,-4 2-1,-3 4 1,-4 0-1,-3 3 1117,-2 1-1046,1 4 1,2 1-1,-1 0 1,-2 0-1,3 1 1,3 2-35,3 1-2502,5 0 2483,-2 2 0,16-10 0,3 2 0</inkml:trace>
  <inkml:trace contextRef="#ctx0" brushRef="#br0" timeOffset="17">14932 3919 7777,'0'-19'1640,"0"2"1,0 4-344,0 0 0,-1 8 1,-3 5-1079,-4 7 0,-3 9 0,-3 7 0,-1 8 1,-2 6-1,3 3 0,3 3-283,3 2 0,5-1 1,-1 0-1,4 0 1,4-1-1,5 0 0,2-3 1,2-3-1,4-4 1,4-4-1928,2-3 0,2-6 0,0-5 1991,-1-6 0,1-3 0,0-6 0</inkml:trace>
  <inkml:trace contextRef="#ctx0" brushRef="#br0" timeOffset="18">15329 4118 9384,'-4'-13'357,"0"1"1,5-1-1,8 2 1,0 2-1,1 2 1,-2 0 0,2 0 1,1 4 0,1-1-1,1 3 1,-1 1 0,1 0 0,-2 1-1,-3 3 1,-4 5 0,-3 3-406,-1 4 0,-1 0 0,-3 4 0,-4 1 1,-5 0-1,-2-2 0,-2-1 0,2-2 0,2 1 1,0-1 328,1 0 1,3 2 0,3-2-338,0-1 0,2 0 0,4 1 0,0 0 1,0-1-1,1 0 0,2 1-312,1 0 0,2 1 0,-4-5 0,3 2 1,-3 1-1,0 2 0,-4-2 0,-2-2-48,-4 0 0,-3-2 0,-2-1 0,1-4 0,-2 1 0,-1-1 0,-1-1 0,0-1-1806,3 2 2221,0-5 0,6-1 0,2-7 0</inkml:trace>
  <inkml:trace contextRef="#ctx0" brushRef="#br0" timeOffset="19">15838 4118 8141,'1'-13'4511,"3"1"-3441,-2 5 1,3 4-1,-5 10-1038,0 5 0,-1 5 1,-2-2-1,-2 3 1,-1 1-1,1 3 1,0 3-54,0 4 1,4-3 0,-4 3-1,5-3 1,3-2 0,3-2 0,1-3-1,2-1-214,2-3 0,2-5 0,-1-3 0,2-2 0,1-2 0,3-2 0,0-2 0,1-3 0,0-4 0,3-3-16,2-2 1,1 1 250,-1-1 0,1 1 0,0 0 0</inkml:trace>
  <inkml:trace contextRef="#ctx0" brushRef="#br0" timeOffset="20">16073 4217 7736,'-12'0'370,"4"1"1,1 3-1,0 5 1,1 2 81,1 1 0,-1 6 0,4 3 1,-2 2-1,-1 3 0,1 3 1,-1 4-1,-1 3 0,-1 1-74,0 0 1,5-1 0,-2-4-1376,2-7 0,2-2 1,-1-6 996,-3-2 0,2-1 0,-3-2 0</inkml:trace>
  <inkml:trace contextRef="#ctx0" brushRef="#br0" timeOffset="21">16334 3758 8094,'5'-7'0,"2"4"734,0 6 1,4 5 0,-3 9 0,3 3-1,3 5 1,1 4 0,2 7 0,0 5 0,-1 8-445,1 2 0,2-3 1,-5 6-1,-5-2 1,-2 2-1,-5 4 1,-5 2-1,-7 2-782,-5 0 1,-4-1 0,-6-5 0,-1-6 0,-3-7 0,-6-5-1,-5-2 1,-6-3 491,-7-4 0,-3-3 0,-6-1 0</inkml:trace>
  <inkml:trace contextRef="#ctx0" brushRef="#br0" timeOffset="22">4564 5531 8893,'1'-6'489,"4"1"1,3 4 0,3 1-1,1 0 1,2 0 0,3 0-1,2-1 1,2-2-316,-1-1 1,1-2 0,4 4-1,1-4 1,1 0 0,4 0 0,-1 0-1,0 1-1270,-2 2 1,-2 0 509,-1-1 0,-2 3 0,-1-4 1,-2 4-1,-2 1 586,-3 0 0,-7 0 0,-2 0 0</inkml:trace>
  <inkml:trace contextRef="#ctx0" brushRef="#br0" timeOffset="23">4601 5916 9722,'9'-4'0,"-1"-2"0,1 1 463,2-1 0,2-2 1,-1 4-1,2 1 0,1 2 1,3-1-1,1 0 0,3-3 1,2 1-1,1 0-610,0 0 0,3-1 1,3 2-1,-1-1 0,0 1 1,-2 2-1,-2 1 147,-1 0 0,0-6 0,0-1 0</inkml:trace>
  <inkml:trace contextRef="#ctx0" brushRef="#br0" timeOffset="24">5904 5457 8248,'-2'-11'0,"-1"1"1215,-1 2 0,0 4-575,4-4 0,0 6 1,0 4-1,0 9 0,1 8 1,2 7-1,3 6-455,1 5 1,-3 7 0,3-1 0,-2 1-1,-2 1 1,-2 1 0,-1-1 0,0 1-1,0-2-941,0-3 0,-1 1 86,-3-5 0,2 1 0,-3-10 0,1-3 670,0-3 0,0-7 0,4 3 0</inkml:trace>
  <inkml:trace contextRef="#ctx0" brushRef="#br0" timeOffset="25">6387 5507 8468,'-7'-13'518,"3"1"1,3 4-1,1-1 1,1 1-1,3 1 1,5 2 0,2 0-221,1 1 0,2 0 0,1 4 0,3 0 0,0 0 0,0 2 0,-3 2 0,0 4 0,-1 3-209,-2 1 0,2 5 1,-10 1-1,-1 1 0,-2 3 1,-2 2-1,-3 0 1,-5 0-116,-2-3 1,-1 1 0,0-6 0,1-1 0,1-1 0,3-2 0,2 1 0,2-1 147,1 1 0,4-2-306,2-3 1,3 3 0,5-4 0,2 1-1,1-1 1,3 0-145,1 0 1,-3 1 0,-1 5 0,-4-2 0,-4-2-1,-2-1 1,-4 3 0,-3 3 309,-7 3 0,-3-1 0,-3-3 0,-2-1 1,1 1-1,-1-1 0,-1 0 0,0 1 151,1-1 1,0-1-1,5-1 1,-1-3 0,1-2-134,-1-2 0,1 4 0,0 0 0</inkml:trace>
  <inkml:trace contextRef="#ctx0" brushRef="#br0" timeOffset="26">7417 5395 9045,'0'-12'0,"0"-1"546,0 1 0,-6 5 0,-2 6 0,-5 6 0,-2 9 0,-3 5 1,0 7-1,-1 7 0,1 6-232,0 2 0,2 5 0,3-3 0,2-1 0,2 1 0,2-3 0,1-3 0,4-1-624,0 1 1,8-8 0,2 6 0,4-7 0,5-1 0,4-5 0,2-3-1,2-5 310,0-5 0,5-3 0,2-6 0</inkml:trace>
  <inkml:trace contextRef="#ctx0" brushRef="#br0" timeOffset="27">7913 5556 12107,'-6'7'43,"-2"-3"0,-3-8 0,-2-4 0,2-3 0,2-2 0,1 0 0,-2-2 0,-1-2 0,0 0 0,3 1-56,3-1 1,4-3-1,1 2 1,3 0-1,4 0 1,7 1-1,3 1 1,5-1-1,2 4 1,1 2-47,0 2 1,-1 5-1,1-3 1,0 0-1,-2 2 1,-1-1 0,-2 4-1,-2 0 145,-3 2 1,-7 2-1,-4 2 1,-2 4-1,-4 4 1,-3 4-1,-8 1 1,-6 4 0,-4 5-1,-2 6 179,0 4 1,0 1 0,0 0 0,1 2-1,0 1 1,2 0 0,3-3-275,1-3 1,5-6 0,7 0 0,0-5-1,3-4 1,3-1 0,4-3 0,5-1-259,2-1 0,1-2 0,0-3 0,1-4 0,-1-3 0,1-1 0,-1 0 0,2-1 124,2-3 0,-2-2 1,3-5-1,-3 2 0,-2-2 1,-1 0-1,-1-3 1,-4-1 188,0-1 1,-2 3-1,-4 0 1,-1 1-1,-3 1 1,-3 1-1,-2 2 1,1-2 172,-1-1 1,-5 3 0,-1 1-1,1 0 1,-1 2 0,1-1-1205,0 3 1,2 3 984,-1 5 0,12-4 0,2 4 0</inkml:trace>
  <inkml:trace contextRef="#ctx0" brushRef="#br0" timeOffset="28">8458 5432 7770,'13'-12'248,"-2"-1"0,-2 2 0,-2 2 0,-1 0 1531,-3 0-1295,-2 3 0,-1-1 1,-1 5-1,-2-4-81,-1-1 1,-6 5 0,2-3 0,-3 4 0,-2 1 0,1 0-214,0 0 0,-5 6 1,1 2-1,-1 4 1,0 3-1,1 3 1,2 2-1,3 2-260,3 1 0,5 0 1,-1 0-1,3-4 1,1-1-1,0-3 1,1-1-1,3-3 1,4-3-945,3-4 1,2-3 892,-1-1 0,1 0 1,-1-1-1,0-3 1,1-4-1,-1-3-11,1-2 0,-5-1 220,0-2 0,0 2 1,3-2-1,-2 2 0,-4 1 1,-1 1 750,0 0-278,1 5 0,-5-2 0,0 11-496,0 7 0,0 8 0,0 8 0,0 1 0,-2 2 0,-1 3 0,-1 4 0,2 2 0,0-3-801,2-3 661,0 0 0,-4-4 1,0 0-1,0-3 1,0-4-1,-2 1-410,-1-2 0,3 5 1,-4-4-1,0 2 0,-1-1 1,2-4-1,1-4 485,-1 0 0,4-6 0,-3-2 0</inkml:trace>
  <inkml:trace contextRef="#ctx0" brushRef="#br0" timeOffset="29">8868 5246 9144,'0'-12'0,"0"-1"0,1 2 0,2 2 744,1 0 0,6 7 1,-1-2-1,5 4 1,3 5-1,-1 7 1,2 6-492,3 2 1,-2 7-1,2-1 1,-1 6 0,0 7-1,-4 6 1,-3 6 0,-5 3-1,-4 0-518,-3 1 0,-6-10 0,-3 1 0,-5-8 1,-2-3-1,-3-4 0,-1 0 0,-3-2-1000,-2 1 0,-2-2 1,-1 2 1264,-2-4 0,-6 7 0,3-7 0</inkml:trace>
  <inkml:trace contextRef="#ctx0" brushRef="#br0" timeOffset="30">9984 5829 7912,'-8'0'118,"1"-1"0,0-2 2920,0-1-1621,4 0-658,-2 4 85,5 0 725,0 0-1351,5 0 109,-3 0-57,9 0 1,-5 0-161,7 0 1,-1 0-1,1 0 1,-1 0-119,0 0 1,2 0-65,3 0 0,2-4-53,6-1 1,1 1 100,3 4 0,3-4-98,5 0 0,-1-1 48,-3 0 0,1 4-223,-5-3 0,-4 1-78,-4-1 318,-6 3 22,3-5 0,-6 6-184,1 0 1,-7-1-666,-1-3 283,1 2 489,-4-3 137,3 5-278,-10 0 1,2 0-1,-4 1-2258,2 3 2511,-5-2 0,9 3 0,-5-5 0</inkml:trace>
  <inkml:trace contextRef="#ctx0" brushRef="#br0" timeOffset="31">10976 5383 7924,'-7'-2'158,"3"-2"0,1-3 0,1-1 0,-3 0 0,3-2 344,0-1 1,4-1-1,2 1 1,4 1 0,3 3-1,1 2 1,2 2-329,3 1 0,-3 2 1,2 0-1,-2 0 0,-2 0 1,1 2-1,-1 2 0,-1 4 1,-3 3-1,-3 2-364,-4-1 1,-2 5 129,-4-1 1,-1 6-1,-7-1 1,-1 2-1,-2 2 1,-4 0-1,1-2 1,1-1 101,0-1 0,9-6 1,-2 2-1,4-4 1,4 0-1,3-1 0,4 1 1,4-1-211,3 0 1,6 1 0,1-1 0,0 1-1,0-1 1,-3-1 0,-1-1 0,-2-2-78,1 2 1,-7-3 0,-1 1 0,-4 1 0,-1 2-1,-3 2 1,-4-2 0,-7 0 287,-3 1 1,0-6 0,-4 6 0,1-1 0,-1 0 0,0 2 0,1-2-1,-1-2-387,0 0 0,6-2 1,-1 1 343,2-4 0,7-3 0,1-1 0</inkml:trace>
  <inkml:trace contextRef="#ctx0" brushRef="#br0" timeOffset="32">11509 5395 8121,'0'-12'1100,"0"-1"0,0 5 0,0 0 1129,0-2-1722,0 5 0,-1 0 0,-2 10 1,-2 4-324,-2 6 0,0 5 0,-3 6 0,2 3 0,-2 4 1,-1 3-1,-1 1 0,0-1 0,1-2-171,2-1 0,4-9 0,5-1 0,0-2 0,1-5 0,5-1 1,6-5-1,7-2-117,5-1 1,2-4 0,2 1 0,0-3 0,0-1 0,0 0 0,-1 0 0,2-1-309,-1-3 0,2 1 0,-1-4 0,-2 0 0,0 1 0,-3-3 0,1 1 0,-1 1-2341,-4 2 1,-2-4 2752,-5 5 0,-1-11 0,0 1 0</inkml:trace>
  <inkml:trace contextRef="#ctx0" brushRef="#br0" timeOffset="33">11857 5544 8442,'-7'-6'2850,"-4"1"-2428,2-3 1,3 3 0,-1 10-1,1 4 1,2 5 0,0 4 0,0 1-1,1 3 1,2 3 0,1 3-457,0 1 0,0 5 0,0-2 0,0 2 1,0 1-1,0-1 0,0-2 0,0-2 0,0-2-1109,0-5 1,0 0 0,-2-5 1142,-2 2 0,3-5 0,-5 3 0</inkml:trace>
  <inkml:trace contextRef="#ctx0" brushRef="#br0" timeOffset="34">12626 5184 7909,'0'-8'264,"0"0"1564,0-1-879,-6 2 0,-1 3-625,-5 8 1,-1 9 0,0 8-1,-3 3 1,-1 4 46,-3 1 1,1 11 0,-3 3 177,1 8 1,6 5-458,-1 6 0,7-1-459,5-3 1,4-5 399,4-7 0,5-9-283,7-8 215,9-3-50,1-1 0,9-6-59,-7-2 0,6-3-264,-6-2 1,1 0 195,-4 1 1,-4-5-213,0 0 1,-6-5-79,1 1 0,-6 2-1037,-2-2 468,-5 0 1071,2-4 0,-10 0 0,-2 0 0</inkml:trace>
  <inkml:trace contextRef="#ctx0" brushRef="#br0" timeOffset="35">13072 5383 8131,'-1'-13'997,"-3"1"0,2-1 1,-2 1-1,3 0 1,1-1-384,0 1 1,5 5 0,3 3 0,3 2 0,2 2 0,-1 0 0,1 2 0,-1 2-625,0 4 1,0 5-1,-3 2 1,-2 3 0,-1 1-1,-4 3 1,0 1 0,-4 2-240,-2 0 1,-3-2 0,-5 0 0,-1-4-1,2-1 1,2-2 0,2 1 0,1-1-1,4-1 170,0-1 1,4-3-1,2-1 1,4-2-1,2 2 1,-1-1-1,0 1 1,-1-2-106,-1 2 0,-2-3 0,-5 1 0,0 2 0,0 1 0,-1 0 0,-3-1 100,-4-2 1,-4 0 0,0 4 0,-2 0 0,-1-3 0,-3-1 0,0 2 0,-1 0-198,0-2 0,4 2 1,-3-5-1,1 2 1,1 1-1,0 1 281,3-1 0,0-5 0,1 2 0</inkml:trace>
  <inkml:trace contextRef="#ctx0" brushRef="#br0" timeOffset="36">13717 5321 10060,'0'-13'904,"-1"6"1,-4 5 0,-3 6 0,-3 7 0,-1 5 0,1 4 0,1 2-696,2 1 0,0 7 1,-3 5-1,1 2 0,3 0 1,2-4-1,2-4 0,1-3 1,4-4-301,2-2 0,3 0 0,7-4 1,1-4-1,3-4 0,0-1 0,1-1 1,0-1-609,3-2 0,-3-2 0,2-1 0,1-1 0,2-2 0,0-2 0,1-2-441,0-3 1,0-1-1,0-1 1,-2 1 1139,-2 2 0,8-7 0,-3 2 0</inkml:trace>
  <inkml:trace contextRef="#ctx0" brushRef="#br0" timeOffset="37">13878 5494 9113,'-8'0'1771,"0"0"1,5 6-1,-1 3-1548,2 7 1,2 3 0,0 7 0,0 2 0,0 2 0,2 0 0,1 1 0,1-3-654,-2 3 1,4-9-1,-2 1 1,-1-2-1,-2-3 1,-1 0 429,0-3 0,0-1 0,0-2 0</inkml:trace>
  <inkml:trace contextRef="#ctx0" brushRef="#br0" timeOffset="38">14101 5172 8589,'2'-11'651,"2"2"0,3 4 1,7 6-1,2 5 1,3 6-1,2 8 1,0 3-1,1 3-202,1 3 0,3 10 1,2 9-1,1 4 1,-1 2-1,-4 1 1,-4 2-1,-8-1 1,-6-3-1,-5-7-994,-1-4 1,-6-5 0,-3-3 0,-6-2 0,-6-2 0,-4-1 0,-4 0 0,-5 2-723,-6 0 0,3-3 0,-8 2 1267,-3 0 0,-3-3 0,2 3 0</inkml:trace>
  <inkml:trace contextRef="#ctx0" brushRef="#br0" timeOffset="39">3646 8062 7829,'0'-13'0,"0"1"0,0-1 0,0 1 737,0 0 1,0 3 0,-1 2 0,-3 2 0,-4 2 0,-4 3 0,0 4-473,0 4 1,-3 5 0,1 3 0,3 5 0,1 3 0,3 0 0,3 0 0,3-2 0,1-3 0,1 0 0,3-2 0,4-2-416,3-4 1,3-7 0,1 0-1,3-2 1,2-4 0,0-2-1,1-5 1,0-5-887,1-3 0,-3-3 758,2 3 0,-5-4 0,3 5 0,-1-1 0,-4 1 0,-3-1 0,-4 1 209,-1-2 0,-2 8 0,-6-2 0,-2 2 0,-5 2 0,-5 1 1,-4 1 363,-1 4 1,2 0 0,-4 2 0,1 0 0,0 2 0,4 0 0,3 4 0,4 1-608,1 2 1,5-2 0,-1 2 311,2 0 0,8 2 0,1 2 0</inkml:trace>
  <inkml:trace contextRef="#ctx0" brushRef="#br0" timeOffset="40">4155 7987 8597,'-17'6'0,"-1"1"0,0 1 683,1 0 0,0 0 1,5 5-1,-1 0 0,1 3 1,1 2-522,2 1 1,3-3-1,3 5 1,-1 0-1,2-1 1,5 0-1,7-4 1,3-3-1,5-5 1,0-3-1,2-2-339,-1-1 0,0-8 0,3-2 1,-2-3-1,-3-2 0,-1 0 1,-3-3-1,-2-2 0,-2 1 1,-5-3-57,-3 1 1,-1 4 0,0-2-1,-1 4 1,-3 1 0,-6 3 0,-4 1-1,-4-1 43,-1 2 0,-2 2 0,-3 5 1,0-1-1,2-2 0,3-1 1,0 1 189,-1 2 0,0 1 0,-5 0 0</inkml:trace>
  <inkml:trace contextRef="#ctx0" brushRef="#br0" timeOffset="41">3981 7516 8604,'-12'0'370,"-1"0"1,1 1 0,0 3-1,-1 5 1,1 3 0,-1 5-158,1 3 0,0 4 0,1 0 0,2 1 0,5 0 0,3-2 0,2-2 0,3-4 0,6-4 0,4 0 0,4-2-276,1-3 0,-3-2 0,4-6 0,-1 0 0,-1-2 0,0-2 1,-3-4-1,-1-3 0,-3-2 0,-2 0-260,0-4 0,-7 3 309,3-2 1,-4 2-1,-2 2 1,-4-1 0,-3-1-1,-4-1 218,-5-1 1,-2-1-215,-6 5 1,0 5 0,1 3 0,0 2-1,2 2 1,3 2 0,1 2 9,3 4 0,1 9 0,2 2 0</inkml:trace>
  <inkml:trace contextRef="#ctx0" brushRef="#br0" timeOffset="42">5854 7578 7912,'0'-21'506,"-1"2"1,-2 0 0,-1 1 0,0 0 0,-1 3 0,0 2 170,-2 5 1,3 5 0,-3 13-1,1 10 1,4 14 0,0 10 0,4 8-1,0 5-870,3 0 0,3 1 0,-4 2 0,-1-5 0,-1-6 0,1-2 0,1-3 0,-1-2 1,-1-5-1,-2-4-4635,0-4 4828,0-3 0,0-7 0,0-1 0</inkml:trace>
  <inkml:trace contextRef="#ctx0" brushRef="#br0" timeOffset="43">5283 7900 7881,'2'-12'534,"2"-1"1,-1 5-1,5 0 1,3 0-1,3-1 1,4 1-1,2-1-208,7-3 0,4-4 0,11-2 0,3-1 0,5-3 1,3-3-1,5-3 0,4-2 0,2 0 0,-31 14 1,0 0-548,1 0 0,1 0 1,-2 0-1,0 1 1,4-2-1,0 1 1,-3 1-1,0 1 1,26-13-1,-4 4 1,-8 2-1,-4 5 1,-4 2-1,-3 3 221,-4 3 0,3-3 0,-4 4 0</inkml:trace>
  <inkml:trace contextRef="#ctx0" brushRef="#br0" timeOffset="44">6685 7516 7889,'-13'5'375,"2"4"0,2 7 1,1 5-1,-2 4 0,0 4-36,2 4 0,-3 4 0,3 3 0,-3 0 0,-2-3 0,2-3 0,2-2 0,2-3 0,0-4 0,1-3 0,1-1-691,2-1 0,-3-5 1,4-1 39,3-8 0,5-9 0,6-12 0,0-2 0,1 2 1,1 1-1,1 1 0,1-3 229,-1 0 0,-1 1 1,-3 5-1,-1 3 0,-2 2 1,2 2 115,1 1 0,-4 8 0,-2 2 0,-1 5 0,1 2 0,-3 3 0,0 0 0,-1 1-5,3 0 0,-1-4 0,4 2 0,0-5 0,0-2 0,2-3 0,2-2 0,2-2 0,-1-1-16,0-2 1,1-6 0,1-2 0,1-3 0,3-2-1,1 1 1,2 0-163,-2-1 1,3 1 0,-4-1 0,0 1 0,0 1 0,-4 1 0,-3 3 246,-3 2 1,-7 2 0,-1 7 0,-7 4 0,-4 5 0,-1 2 0,-2 2 207,-2-2 1,2 3 0,-3-2 0,5-1 0,4-1 0,2-1 0,2-1-276,0 0 1,5-3 0,9-3 0,5 0 0,7-3 0,4-2 0,6-1-31,4 0 0,-2 6 0,9 1 0</inkml:trace>
  <inkml:trace contextRef="#ctx0" brushRef="#br0" timeOffset="45">7863 7851 10023,'4'-6'0,"2"6"0,-1 8 351,1 8 1,-2-1 0,-4 4 0,0 0 0,0 1 0,0 2-1,0 1 1,0 3-512,0 3 1,-4-4 0,-2 1 0,1-5-1,-1-3 1,3-3 159,2-1 0,-4-2 0,-2 1 0</inkml:trace>
  <inkml:trace contextRef="#ctx0" brushRef="#br0" timeOffset="46">7950 7615 9232,'-4'-8'1633,"0"0"0,-2 5-1173,2-1 0,3 4 0,-4 4-460,4 4 0,12 9 0,3 2 0</inkml:trace>
  <inkml:trace contextRef="#ctx0" brushRef="#br0" timeOffset="47">8285 7913 7815,'-13'12'332,"1"1"1,0-1-1,-1 0 1,1 1-1,1-1 1,1 1-1,3-1 1206,2 0 1,-4 1-1198,5-1 1,0 1 0,4-1-297,0 0 1,6-5-1,2-3 1,3-4-1,1-4 1,1-4-1,-1-3 1,2-1 0,1-1-211,2 1 0,-1-2 0,-3-1 1,-1-2-1,0 2 0,1 1 1,-2 2-1,-2 1 248,0 3 0,-1-2 1,4 6-1,-1 2 0,-1 4 1,-3 5-1,-2 2-336,-2 5 0,-1 5 0,-2-1 0,0 2 0,-2 2 0,-1 0 0,-1 0 0,2-3-1255,0-1 1,2-1 0,0-5 1507,0 0 0,6-5 0,1-1 0</inkml:trace>
  <inkml:trace contextRef="#ctx0" brushRef="#br0" timeOffset="48">8607 7962 11688,'-4'10'0,"-1"1"448,-2 3 1,3 1-1,-3-1 1,1 1-1,3 1 1,2 0-326,1-3 0,0 0 1,1-1-1,4-1 1,3-1-1,3-3 1,1-2-1,1-1 1,-1 0-1,0 1 1,2-4-323,3-4 0,-3 0 0,2-5 1,-2-1-1,-2-4 0,1-2 1,-1-2-1,0 1 19,1-2 0,-1 3 1,1-4-1,-1 1 0,0 2 1,-1 3-1,-1 2 354,-2 2 1,1 0 0,3 5-1,-1 2-151,-3 5 1,-2 0-1,-5 4 1,2 0-1,1-1 1,0 3-1,0-1-55,1 0 0,0-5 0,-1 1 1,4-2-1,3-2 0,2 0 1,1-2-1,2-2 0,5-3 18,2 0 1,2-4-1,0 3 1,0-3 0,0-1-1,-1 0 1,0 3 0,-2 1-1,-3-1 846,-1 2-464,-7-4 0,-3 10 0,-8-3-246,-5 2 0,-9 4 0,-4 2 0,-1 4 0,-3 3 1,0 0-1,1 0 0,5 0-192,2 3 1,3 1 0,2-2 0,4-2-1,1-2 1,0 0 0,2-1 0,5 0-1,5-1-88,3-1 1,2-2 161,-1-4 0,2 0 0,1 0 0,3 0 1,0 0-1,1 0 39,0 0 0,-2-4-105,4-1 0,-6-3 0,1 3 0,-2-2 0,-1-1 0,-1-1 0,0 1 0,1 0 31,-1 1 1,1-4 0,-1 3 0,0-2 0,1 0 0,-1 3 206,1 2 0,-1 1 0,-1 5 1,-3 3-1,-4 4-82,-2 4 1,-2 0-1,0 2 1,0 1 0,0 1-1,-2 0 1,0-3-1,-2 0-2280,1-1 1,-3 1 2185,2-1 0,0-5 0,4-2 0</inkml:trace>
  <inkml:trace contextRef="#ctx0" brushRef="#br0" timeOffset="49">9847 7813 8488,'-12'-5'676,"4"4"0,0-4 1,-2 4-1,-1 2 1,-2 4-368,1 3 1,4 3 0,0 3 0,-1 2 0,1 3 0,1 1 0,2-2-1,2 0 1,1 1 0,4 2 0,1-2-262,1-1 0,5-2 0,-2-3 0,0-1 0,-3 1 0,-2-1-438,-2 0 1,-2 1-1,-2-1 1,-4-1-1,-5-1 1,-2-2-1,-1 2-254,1 1 0,-3 1 1,1-1-1,3-1 1,3-3 643,3-2 0,0 5 0,-5-3 0</inkml:trace>
  <inkml:trace contextRef="#ctx0" brushRef="#br0" timeOffset="50">9897 7987 7815,'12'-1'304,"1"-3"1,-1 2-1,1-2 1,-1 3-1,0 1 1,1 0 26,-1 0 0,1-2 0,-1 0 1,0-3-1,2 3 0,1 0 1,2 1-1,-2-2 0,0-1 1,0 0-1,2 0-135,-2 0 0,-1-5 0,-3 4 0,-1-1 1,-4-1-14,0 1 1,-7 3-1,-8-1 1,-2 2-1,-1 2 1,-2 0-1,-1 2 1,-3 0-94,-1 3 0,4 4 0,-3-1 0,3 5 0,1 2 0,4 2 0,3-2 0,4 0-486,2 1 1,11-2 0,5 4 0,6-3 0,6-1 0,3-3 0,5-1 0,1-3-3290,1-3 3685,0-3 0,6-1 0,1 0 0</inkml:trace>
  <inkml:trace contextRef="#ctx0" brushRef="#br0" timeOffset="51">11534 7801 10228,'-1'-12'0,"-3"-1"0,-5 2 0,-2 3 0,-1 4 518,0 2 0,-2 4 0,-3 2 0,-2 6 1,-2 5-1,1 5 0,-2 3 0,0-1-459,1-2 0,3 0 0,7 0 0,3-3 0,4-3 0,4-2 0,4-1 0,5-3 1,6-4-269,6-2 1,3-6 0,0-2 0,3-1-1,0-2 1,1-2 0,-4-3 0,-3 0-74,-3 2 0,-1-8 0,-6 8 0,-2-1 1,-2 2-1,-1 3 391,-4-1 0,-2 3 1,-4 2-1,-4 2 0,-3 2 1,-1 0-1,-1 2 0,1 1 268,-1 1 0,6 5 0,5-2 0,4 0 0,8-4-431,5-6 1,5 0 0,4-5 0,3-3-1,2-4 1,2-6 0,2-1 0,0 0-114,2 2 0,1-3 0,1-4 0,-1-2 0,-3 1 0,-4 2 0,-5 1 0,-3 1 0,-4 0 383,-4 4 0,-6 2 0,-4 7 0,-7 2 1,-8 5-1,-8 4 0,-5 6 0,-3 7 1339,-6 11 0,-1 12-1371,-3 9 1,5 10 0,2 5-1,0 3 1,5 0-221,4 2 0,12-29 0,1 1 1,2 1-1,0 1 0,0 4 0,0 0 1,2 0-1,1-1 0,-1-2 0,1-1 1,-1 27-1,-1-11-454,4-8 0,2-6 0,4-8 0,4-5 1,4-7-1,5-9 0,2-7 0,2-5 96,0-4 1,-2-4 0,3-7 0,-3-3 0,-1-1 0,-3-3 0,-2-2-1,-4-1 323,0 1 0,-5-7 0,3-2 0,-2-4 1,-2-3-1,-2-3 0,-2-1 0,-3-1 261,-5 1 0,-3 2 0,-3 8 0,-3 4 0,0 3 0,-1 8 0,1 4 0,0 4 238,3 3 0,5 2 0,3 7 0,3 2 1,7 3-1,8 1-764,8 2 1,6-2-1,5 0 1,8-1 0,7-4-1,5 0 1,2-2 335,0 0 0,-3-6 0,6-1 0</inkml:trace>
  <inkml:trace contextRef="#ctx0" brushRef="#br0" timeOffset="52">13022 7578 9180,'0'-13'0,"0"1"0,0 0 0,0-1 0,0 1 0,0-1 562,0 1 0,6 1 0,2 3 1,3 4-1,2 2 0,-1 2 1,0 2-1,1 3 1315,-1 8-2073,-5 4 1,3 8 0,-6 1 0,-3 3 0,-2 3 0,-5 0 0,0-2-72,-4 0 0,-1-8 1,0 2-1,3-3 1,2-5-1,2 1 1,0-4-1,2 3 208,5-3 1,0 1-1,5-2 1,0 1-1,1-1 1,-2 1-1,-2-1 1,-2 1-1,-2-1-93,-1 0 1,-1 1 0,-3-1 0,-5 1 0,-3-1 0,-4 0 0,-5 1 0,-3-2 82,0-3 1,-1 3-1,1-4 1,2 0 0,4-2-1,3-1 1,4 1 68,0-3 0,6-6 0,-1-3 0</inkml:trace>
  <inkml:trace contextRef="#ctx0" brushRef="#br0" timeOffset="53">13692 7603 7874,'0'-13'991,"0"8"1,-1 3 0,-3 6 0,-3 5-578,0 5 0,-8 3 0,1 8 0,-3 1 0,-2 3 0,1 4 0,-1 3 0,1 1 0,0 1 0,4-2 0,5-2-477,5-1 1,2-5 0,2 1 0,3-5 0,4-3 0,7-4 0,3-5 0,6-4-519,0-4 0,2-2 0,0-4 1,1-2-1,1-5 0,2-5 0,-1-4 1,-3 0-644,-5 0 0,2-3 1224,-5 5 0,5-6 0,-3 3 0</inkml:trace>
  <inkml:trace contextRef="#ctx0" brushRef="#br0" timeOffset="54">13791 7813 8525,'-12'0'1125,"4"2"1,1 2 0,0 6-710,0 5 1,4 3-1,-2 4 1,1-2-1,0 4 1,-1 2 0,1 4-1,0 1 1,0 0-1,0 0 1,0 0-1071,1 1 0,2-4 654,1 1 0,-6-3 0,-1-1 0</inkml:trace>
  <inkml:trace contextRef="#ctx0" brushRef="#br0" timeOffset="55">14957 7950 7858,'0'-8'1061,"2"1"-358,2 1 1,-2 5 0,5 8 0,0 7 0,-1 3 0,-1 5 0,-2 2 0,-2 2-495,-1 3 1,0-4 0,0 1 0,0-5-1,0-3 1,0-3 0,2-3-495,2-4 0,-1-2 0,5-6 0,2-1 0,1-4 0,0-3 0,0-4 0,0-3 0,2-2-287,1 2 1,0 1 0,-3 2 677,-3-1 1,2 5-1,-4 1 1,-1 3-57,1 5 0,-2 5 0,-3 6 0,2 1 1,2-1-1,1 1 0,1-1 0,0 0 20,2 1 1,2-6-1,2-2 1,-1-1 0,0 0-1,1-2 1,-1-4 0,1-3 192,-1-2-160,0-1 0,1-5 0,-2 1 1,-1 1-1,-2 1 0,0 2 0,-1-2 308,-3-1 1,2 3-414,-2 0 0,0 6-145,-4 2 1,0 7 0,0 8 0,0 3 0,0 2 0,0 0 0,0 1-348,0 0 1,4-6-1,2 1 1,0-2-1,4-1 1,1-2 493,2-3 0,-1 3 0,0-4 0</inkml:trace>
  <inkml:trace contextRef="#ctx0" brushRef="#br0" timeOffset="56">15689 8086 7822,'-17'9'402,"1"-1"0,-1 0 0,5 5 0,0-1 0,-1 0 0,1 1-175,-1-1 1,5 3 0,1-1 0,3-3-1,5 0 1,6-1 0,6-2 0,3-4 0,5-2-1,2-2-328,2 0 0,-1-5 0,-2 0 0,-3-2 0,-1-3 1,-3-1-1,-1-1 0,-3 0 0,-3-1-254,-4 1 1,-2-1-1,-2 1 1,0 0-1,0-1 1,-2 2 13,-2 3 0,3 4 341,-3 8 0,8 3 0,3 5 0</inkml:trace>
  <inkml:trace contextRef="#ctx0" brushRef="#br0" timeOffset="57">16160 8111 7761,'-36'0'294,"3"0"0,3-4 0,7 0 0,1 1 0,2 2 0,2 1 328,3 0 0,1 0 0,3 1 0,3 5 0,4 5 0,3 4 1,1 1-1,1 2 0,2 2-649,1-1 0,6-1 0,-2-4 0,4-1 1,3 1-1,2-4 0,-2-2 0,-1-2-564,-2-1 1,-1-2 0,-1-7 0,-3-5 0,0-2-1,-2-2 1,2-3 0,-1-1 723,-1-3 1,3 0 0,-2-5 0,1 0 0,2-1 0,2-2 0,2-1 0,-2 0 191,-3-1 1,3 2 0,-3-5 0,2-2 0,-2-4 0,-2-4 0,-2 1 0,0-3-28,-1 1 1,-3 0 0,-3 0 0,-2 7 0,-1 8 0,-1 7 0,0 5-263,-2 4 1,-2 8 0,0 11 0,1 13 0,3 14 0,0 10 0,2 8-242,-1 4 1,2 3 0,3 4-1,-2-1 1,-3-2 0,1-1-1,-1 0 1,4-2-760,0-2 0,2-9 0,2-5 0,3-5 964,8-6 0,4-9 0,8-2 0</inkml:trace>
  <inkml:trace contextRef="#ctx0" brushRef="#br0" timeOffset="58">16855 7938 7841,'-13'-1'157,"1"1"1,0 0-1,-1 0 1,1 0-1,-1-1 1,1-2-1,0-2 1,-1-2 0,1-3-1,-1-1 1,1-1-1,0-1 184,-1 1 1,2-2-1,3-1 1,4-3 0,2-1-1,4-3 1,3-2 0,8 0-1,6-1 1,4 0-167,2 0 1,1 2-362,3 2 0,-1 3 0,4 6 1,-2 1-1,-3 3 0,-2 3 100,-4 4 0,-3 2 0,-7 5 0,-3 6 0,-4 8 0,-2 4 1,-4 7-1,-3 5 0,-6 4 0,-7 1 239,-6 2 0,1-5 0,-9 4 0,1-4 0,0-1 1,1-1-1,4-3 0,4-4-136,5-3 1,7-1-1,4-1 1,1-4 0,7-3-1,5-3 1,4-3-1,3-3-211,2-4 0,-1-3 1,6-1-1,1-1 1,1-3-1,1-4 1,-2-3-1,-3-3-247,-1-3 1,-1 2 0,-6-6-1,-3-1 1,-4 0 0,-3 2-1,-1 3 1,0 3 447,0 2 1,-5 0 0,-3 0 0,-5 4 0,-3 4-1,-5 3 1,-1 1 0,0 0 819,1 0 1,6 0-1,-1 0-827,2 0 0,12 5 0,4 2 0</inkml:trace>
  <inkml:trace contextRef="#ctx0" brushRef="#br0" timeOffset="59">17512 7764 7814,'-19'-13'0,"1"1"0,1 0 0,1 1 388,1 2 0,-5 2 0,1 5 0,-2-2 0,1 1 0,-2 3 12,-2 4 0,-1 3 0,1 7 0,0 1 0,5 3 0,5 0 0,6 1 0,2-1 0,5 1 0,5-2 0,9-2 0,6-4-543,4 0 1,2-6 0,1 0 0,2-4 0,1-1 0,-2 0-1,-2-1 1,-3-4-132,-1-3 1,-6 1 0,2-1-1,-4-2 1,0-1 0,-1-1-1,-1-1 758,-3 1 1,-3 7 0,-8 5-1,-3 6 1,1 5-322,-1 2 0,2 5 1,3 2-1,-2 4 1,-1 1-1,1 0 0,2-1-850,1 1 1,0 0 539,0 0 0,4-5-2155,0 1 2302,0-6 0,2 9 0,1-5 0</inkml:trace>
  <inkml:trace contextRef="#ctx0" brushRef="#br0" timeOffset="60">17797 7305 9391,'13'-15'0,"-1"4"348,1 4 0,0 3 1,3 7-1,0 3 0,-2 8 1,-3 4 123,-3 4 0,-1 7 1,3 6-1,-3 3 1,-2 6-1,-2 3 0,-2 7 1,-1 2-1,-1 5 1,-5-3-1,-6-2-768,-7-3 1,-12-1-51,-6 2 1,-3-2-1,17-24 1,-2 1 0,-1-1-1,0-1 1,-2-1 0,0 0-1,0 0 1,-1-1-1931,1 0 1,-1 0 1947,-3-3 1,-2 0 0,0 0 0,-1-1 0,-6-3 0,1 1 0</inkml:trace>
  <inkml:trace contextRef="#ctx0" brushRef="#br0" timeOffset="61">15044 7578 7889,'-4'-19'0,"-2"1"0,0 2 435,-4 4 1,-1-2 0,-3 10 0,-1 1 0,-3 3 0,-1 6 0,-3 8-1,-2 10 1,-1 14 0,2 10 0,1 11-320,11-25 1,1 1 0,-1 31-1,5-28 1,1 1 0,1 2 0,1 1-1,2 3 1,0 1 0,0 2-1,0 0 1,2-1 0,0-1 0,0-4-1,2 0 1,1-5 0,1-1 0,12 29-462,8-6 0,6-12 1,11-3-1,5-8 0,6-9 345,9-5 0,-26-14 0,1-3 0,4-3 0,0 1 0</inkml:trace>
  <inkml:trace contextRef="#ctx0" brushRef="#br0" timeOffset="62">18864 7888 9480,'1'-7'647,"3"3"0,5 2 0,2 2 1,3 0-1,2 0 0,5 0 1,2 0-1,3 0-911,3 0 1,2 0 0,2 0 0,-3 0 0,-1 0-1,-1 0 1,-4 0 0,-3 0 0,-3 0 0,-3 0-4877,-1 0 5140,-7 0 0,-7 6 0,-7 1 0</inkml:trace>
  <inkml:trace contextRef="#ctx0" brushRef="#br0" timeOffset="63">18814 8198 12805,'17'-7'0,"1"2"545,1-1 0,2 5 0,4-5 1,1 2-1,1 0 0,2 0-358,-1-2 1,2 5-1,0-5 1,1 2-1,0 0 1,0 1-1,-1 2-187,-2 1 0,3 0 0,1 0 0</inkml:trace>
  <inkml:trace contextRef="#ctx0" brushRef="#br0" timeOffset="64">20538 8062 7826,'-8'0'578,"1"-2"1,0-1-1,2-2 1,-2-1-5,0 1 1,6 1 0,-1 2 0,6 0 0,3-3 0,3 3 0,1 0 0,3 2 611,2 0-1173,-2 0 0,5 0 1,-2 0-1,2 0 1,2 0-1,-1 0 1,2 0-386,2 0 0,-3 0 1,-1 0 95,2 0 1,-2 0-1,-1 0 1,0 0-1,-1 0 1,0 0-3466,-3 0 3741,-1-5 0,-2 3 0,1-3 0</inkml:trace>
  <inkml:trace contextRef="#ctx0" brushRef="#br0" timeOffset="65">21220 7751 9331,'0'-12'0,"0"0"0,2-1 0,2 2 0,4 2 0,3 0 388,2 0 1,0 3 0,3 1 0,1 1 0,1-1 0,0 3 0,-1 0 0,-1 2 0,2 2-296,2 2 0,-9 3 0,1 5 0,-2 2 0,-3 1 0,-3 3 0,-4 0 0,-4 1 0,-5-1-124,-2 0 1,-3 3 0,-1-5 0,-1 1 0,-1-1 0,1 1-1,-1-2 1,3-1 25,5-2 0,-1-4 0,6 1 0,1 0 0,2 2 0,2 2 0,3-2 0,5-2-337,2 0 0,5-1 0,2 4 0,0 1 0,1-1 0,-1-1 0,0-1 0,-4-2-34,-4 2 1,-5 1 0,-5 1 0,-3 1 0,-4-1 0,-6 2 0,-5 1 0,-4 1 440,-2 0 1,1-3 0,1 0-1,1-1 1,-1 1 0,0-2-1,1-2 404,5-1 0,-2-1 1,1 3-1,2-3 0,1-2-469,2-2 0,0 4 0,-1 0 0</inkml:trace>
  <inkml:trace contextRef="#ctx0" brushRef="#br0" timeOffset="66">21865 7677 8288,'0'-12'4458,"2"3"-4047,2 1 0,-3 7 0,3 1 0,-2 7 0,-4 5 0,0 5 0,-4 3 1,-1 5-1,-2 3 0,-1 2 0,-1 2-463,-2 2 1,4-4 0,-6-1 0,4-2-1,4-3 1,0 1 0,1-1 0,1-2-143,2-2 0,3-5 0,4 2 0,6-5 0,4-2 0,4-3 0,1-2 0,3-2 0,3-1 53,4-2 0,2-2 1,7-2-1,-1-4 0,0-3 1,0 0-1,-1 1-407,-3 2 1,-3 0 0,-5-5 0,-1 1-1,-2-1 548,-2 1 0,-4 0 0,1-1 0</inkml:trace>
  <inkml:trace contextRef="#ctx0" brushRef="#br0" timeOffset="67">22113 7900 6949,'-7'-7'6136,"2"3"-5568,5 8 0,0-1 1,0 5-1,0 2 1,0 1-1,0 3 1,0 2-457,0 5 0,0 3 0,0 2 1,0 3-1351,0 4 0,-7 3 1238,-5 1 0,-6 0 0,-7 0 0</inkml:trace>
  <inkml:trace contextRef="#ctx0" brushRef="#br0" timeOffset="68">18641 9289 8275,'0'-12'577,"0"4"1,1 1 0,3 1-1,5 4-320,2 0 1,1 2 0,2 0-1,4 0 1,5 0 0,6 0-1,3 0 1,2 0 0,1 0 0,-1 0-501,-1 0 1,-4 0-6,4 0 0,-7 2 0,0 0 0,-5 2 0,-3-1 0,-3-1 0,-1-2-2914,-2 0 3162,1 0 0,-1 0 0,1 0 0</inkml:trace>
  <inkml:trace contextRef="#ctx0" brushRef="#br0" timeOffset="69">18616 9562 9218,'12'0'0,"2"0"0,3 0 0,2 0 456,0 0 1,9 2-1,-2 0 1,4 2-1,5-1 1,-1-1-1,1-2 1,-4 1-1,0 2 1,-4 1-407,-1-1 1,-2-2 0,-2-1-1,-3 0 1,-1 0 0,-3 0 0,-1 0-1,-2 0 1,1 0-2079,-1 0 1,-5 1 2027,-3 4 0,-2-4 0,-2 4 0</inkml:trace>
  <inkml:trace contextRef="#ctx0" brushRef="#br0" timeOffset="70">21692 9079 7860,'4'-9'1792,"0"1"-1293,-1-2 1,-3 6 0,-3 6 0,-3 7-1,0 6 1,-3 2 0,2 1 0,3 3-1,3 3 1,1 4-451,0 1 0,1 1 0,5-2 0,5 1 0,4 0 0,0 0 0,0-1 0,0 0 0,2-3 0,-2-3-231,-1-1 0,-7-6 1,-3 3-1,-3-2 1,-1 1-1,0-2 1,-1 0-1,-3 0 1,-6 2 139,-5-2 1,0-6 0,-4 0 0,-1-1 0,1 0 0,-3-1 0,0-1 0,0-4 0,1 0-925,-1-2 0,-3 0 0,-2-2 0,-2 0 966,1-2 0,-3-12 0,-1 3 0</inkml:trace>
  <inkml:trace contextRef="#ctx0" brushRef="#br0" timeOffset="71">21630 9165 9725,'8'-4'0,"0"-1"0,2-1 805,1 1 0,1 1 0,2 4 0,3-2 0,3-1 0,5-1-383,4 2 0,4 0 0,10 2 1,6 0-1,8-1 0,1-2 0,-2-1 1,-3 1-1,-2 2-6010,-4 1 5588,-3 0 0,-7-6 0,0-1 0</inkml:trace>
  <inkml:trace contextRef="#ctx0" brushRef="#br0" timeOffset="72">20861 9054 7929,'0'-13'379,"-2"5"0,-2 1 0,-4 2 1,-3 2-1,-1 3 0,-2 4 0,-1 4 1207,-2 3 1,1 7-1402,3 3 1,2 2 0,3 4 0,4 1 0,4 4 0,5 1 272,8 0 1,5-5-704,6 1 0,3-3 1,0-1-1,2-2 1,-1-2-1,-2-5 0,-3-2-30,-2-1 0,-3-1 0,-7 0 1,-3 1-1,-4-1 0,-5 1 1,-7-1-1,-9 0 140,-5 1 1,-3-5-1,-1-1 1,-2 0 0,-1-2-1,3 1 1,3-2 0,2 0-218,-1 0 0,4 0 0,2-5 1,2-2-1,2-2 0,0-2 352,4-3 0,-3-1 0,4-1 0</inkml:trace>
  <inkml:trace contextRef="#ctx0" brushRef="#br0" timeOffset="73">20786 9153 7968,'2'-11'738,"0"1"1,4 3 0,1 0-104,3 1 0,2 1 0,4-3 0,6 0 0,5 0 0,3 1 0,2 0 0,1 1 0,0-1 0,0 1 0,0-3-180,-1 2 1,-2-2 0,-5 5-456,0 1 0,5-10 0,2 0 0</inkml:trace>
  <inkml:trace contextRef="#ctx0" brushRef="#br0" timeOffset="74">3894 12043 10135,'9'-6'0,"-1"-2"320,2-3 1,1-3-1,1-2 1,0-5-1,1-3 1,-1 0-1,1-3 1,-1-1 41,0-6 0,5-1 1,-1-3-1,0 1-301,-3 0 0,1-6 0,1-2 0,2-3-360,-2-2 1,-1 2-1,-2 2 1,1 8 94,-1 7 0,-5 8 1,-2 11 223,1-1 0,-5 9 0,5 7-51,-1 8 1,-3 15 0,2 3 0,-3 7-200,-1 5 1,0-2 0,0 2 0,0-2 66,0-2 0,0-1 0,0-3 0,2-4-253,2-3 0,-3-3 0,5-2 0,-2-5 410,0-2 1,6-7 0,-2-3 313,3-2 1,3-4 0,1-2 0,1-6-33,-1-5 1,1 0-1,-1-4 1,3 0-135,1-1 1,0 0-1,3-7 1,-1-2-281,1-4 0,-3-8 1,2-4-1,0-2-114,-2 1 1,-3 1 0,-6 8-1,-3 6-15,-1 8-41,-2 5 0,-10 18 0,-2 8 0,-3 10 308,-2 6 0,1 0 0,0 1 0</inkml:trace>
  <inkml:trace contextRef="#ctx0" brushRef="#br0" timeOffset="75">4700 11609 8711,'-11'1'0,"2"3"0,2 4 0,0 3 75,0 2 1,4-1 0,-1 2-1,3 1-177,1 2 0,0-1-1,1-3 1,2-1 88,1 0 1,6-5 0,-2-1 0,4-2 38,5 0 1,-3 0 0,2-4 0,-2-1 70,-1-3 1,-1 1 0,0-5 0,1-1-15,-1 3 1,-4-5-1,-1 2 1,0 0-46,0 0 1,-4-2 0,1 3 0,-3-3-24,-1-1 0,0-1 0,0-1 0,-1-1 79,-3-1 0,1-1 1,-5 5-1,-2-1-161,-1 1 1,-1 1-1,-1 3 1,1 4-384,0 2 1,-1 4 0,1 2 450,-1 4 0,1 8 0,-1 4 0</inkml:trace>
  <inkml:trace contextRef="#ctx0" brushRef="#br0" timeOffset="76">5011 11646 8224,'-7'12'737,"1"1"1,8-1-211,2 0 1,3-3-1,5-2-602,0-2 0,1-1 0,-1-4 0,1 0 154,-1 0 1,0 0 0,-1-1 105,-2-3 1,2 2-231,-3-2-134,-3 3 1,1 2 1,-6 3 1,1 3-1,3 4 1,3-1 61,0-2 0,4-5 1,-2 1-1,2-3 83,1-1 1,0 0 0,1 0 0,-1-1 68,1-3 0,-1 1 1,-1-5-1,-1 0 27,-2 1 1,-1-4 0,2 4 354,0 0 0,-7-4-75,3 3 0,-4-3 1,-2-2-271,-4 1 0,4 4 0,-4 1-1053,-1 1 0,3 2 979,-5 4 0,0-6 0,-5 0 0</inkml:trace>
  <inkml:trace contextRef="#ctx0" brushRef="#br0" timeOffset="77">5655 11795 8159,'6'-7'1189,"-3"-3"-105,5 6 1,-5 1-817,1 7 1,-3 5 0,-2 7 0,-3 6-439,-5 6 0,-2-1 0,-2 5 0,-2-2-432,-2-2 1,0-2-1,5-3 602,0-2 0,-1 3 0,1-5 0</inkml:trace>
  <inkml:trace contextRef="#ctx0" brushRef="#br0" timeOffset="78">6648 11237 7965,'0'-20'1403,"0"4"-945,0 2 1,0 14 0,0 8 0,0 10-1,0 7 1,0 4 0,0 5 0,0 6-156,0 6 0,0 5 0,0 0 1,0-4-336,0-3 1,0-9-1,0-7-35,0-6 1,4 0 0,1-7 0,2-2 0,3-5-3,1-3 1,1 0 0,2-5 0,1 0-49,2 0 1,1-2 0,-2-1 0,3-1-188,1 2 0,2-4 0,-4 2 1,0 1-108,0 2 0,-2 1 1,-3 0-1,-1 0 157,0 0 1,-3 1-1,-3 3 251,0 5 1,-2 2-1,-5 1 1,-2 2 246,-1 2 1,-10-1 0,2 5-1,-2-1-106,0 0 0,-2-3 1,-1 0-1,0-2-120,0-2 0,3-3 1,-3-3-1,3 0 61,2-3 0,0-3 1,1-4 78,2-5 0,4-2 0,5-1 1,0-2 15,0-2 1,0-4 0,1-3-1,5 1-231,6 1 1,2 6 0,5-2-1,1 4-16,-1 0 0,-3 1 0,5 1 0,0 3 51,-2 3 0,3 0 1,-4 1-1,0 1-664,0 2 1,-2 1-1,-3 0 686,-1 0 0,-5 0 0,-1 0 0</inkml:trace>
  <inkml:trace contextRef="#ctx0" brushRef="#br0" timeOffset="79">6412 11547 8924,'-7'-13'540,"2"5"1,7 1 0,5 0-229,6 0 1,13 3-1,6-4 1,9-2-125,8-1 1,8-3 0,-2-1-1,0-1-1020,0 1 0,3-3 832,-4 1 0,5-5 0,-2 3 0</inkml:trace>
  <inkml:trace contextRef="#ctx0" brushRef="#br0" timeOffset="80">8198 11497 8298,'0'-12'659,"-1"5"0,-5 3 0,-6 5 0,-6 6 0,-3 5 0,0 3 13,-1 3 0,-1-3 0,-1 5 0,4-2-509,3-3 0,9 3 0,4-2 0,3 1-133,1 1 0,5-5 0,5 4 1,5-5-389,5-3 1,0 2 0,0-4 0,1 1-66,-2 0 0,-2-4 0,-7 3 0,-4 0 99,0 0 0,-3 1 0,-9 5 1,-5-2 94,-4-3 0,-7 3 1,1-3-1,-2 3-8,-2 2 1,0-1 0,1-1 0,0-3-232,3-4 1,4 2 0,4-2-872,1-1 1339,5-2 0,7-6 0,7-2 0</inkml:trace>
  <inkml:trace contextRef="#ctx0" brushRef="#br0" timeOffset="81">8421 11671 8211,'-8'4'1035,"0"3"0,-2 2-657,-1 5 0,3 1 1,1-1-1,0 3-307,0 3 1,4-2-1,-1-1 1,3-4-18,1 0 1,1-1 0,3-1 0,5-2 115,2-5 0,1-3 1,0-1-1,1-1-62,-1-3 1,1 1 0,-1-5 0,0-1-155,1 2 0,-5-2 0,-1 3 0,-2-1-171,-2-2 0,-1-2 1,-2-2 53,0 1 0,0-1 1,-2 1-101,-2 0 1,-1-1-1,-5 2 1,2 2-260,-2 0 0,3 7 0,-1-3-290,-2 4 1,-1 1 811,-1 0 0,-1 0 0,1 0 0</inkml:trace>
  <inkml:trace contextRef="#ctx0" brushRef="#br0" timeOffset="82">8806 11137 9025,'1'-12'0,"3"1"2266,4 3 1,-2 3-1884,-2 10 0,-3 3 1,-1 8-1,0 6-284,0 6 0,0 9 0,0 10 1,-1 4-27,-3 3 1,-3 1 0,-5-3 0,-1 1-423,1-5 1,1-5 0,1-9-1,3-2-378,2-2 0,1 0 0,4-2 0,0 0-228,0-5 1,1-4 0,5-6 0,5-2 954,4-3 0,1 3 0,-3-4 0</inkml:trace>
  <inkml:trace contextRef="#ctx0" brushRef="#br0" timeOffset="83">8967 11646 9498,'8'0'2851,"-1"1"-2415,-1 3 0,-2-1 0,-3 4-35,3-2 1,-1 5-316,5-2 0,-4-2 1,3-1-159,-1 1 0,-1-5-83,-1 3 0,-1-2-257,5-2 0,1-2 0,3 0 118,1-2 0,-5-5 1,0 4-1,2-1 78,1 1 0,1-4 1,1 4-40,-1-2 0,0 4 820,1-1 1,-5 3-201,0 1 1,-5 1-330,1 3 0,-2 3-192,-2 6 0,1-2 1,3-2 106,4 0 1,3-7 0,2 2-1,1-2 82,2-2 1,2 0-1,4-2 1,-1 0 15,1-2 0,-3-2 1,0 3-1,1-2-25,-1-2 0,-3 4 0,4-2 0,-2 0-13,-3 1 0,-1-4 1,-3 3-1,-2-1-41,0 1 0,-5-5-3,4 2 0,-5-3 0,-1-2 24,-4 1 1,-1 1-1,-5 2 1,-2 5 77,-1 3 0,-3 1 1,-1 1-1,-3 3 82,-1 5 0,2 2 0,-2 3 1,1 1-48,3 1 1,7 5-1,4-3 1,2 0-152,2 0 1,10-2 0,5-3 0,6-1-436,5 0 0,7-3 1,0-2-1,4-2-2380,5-2 2862,2-2 0,5-6 0,1-2 0</inkml:trace>
  <inkml:trace contextRef="#ctx0" brushRef="#br0" timeOffset="84">11212 11187 9133,'5'-7'356,"-2"2"0,5 5 0,2 0 0,2 0 1,5 0-1,4 0 0,2 0-160,2 0 0,0 0 0,-2 0 0,-1 1-202,-1 3 1,-8-1 0,0 5 0,-8 2-165,-3 1 1,-2 3 0,-2 1 0,-2 3 90,-4 1 1,-4 0-1,-5 3 1,-2-1 50,-1 1 0,-3 0 0,4 0 0,-1-3 43,4-1 0,4-1 1,3-5-1,5 1-106,3-1 0,1 0 0,2 1 1,5-2-126,6-3 0,3 3 0,1-3 0,2 2 38,0-2 1,3-1-1,-5-4 195,-2 1 0,-2 6 0,-7-2-93,-6 3 0,-6-3 0,-11 1 1,-2 0 214,-1 2 1,-6 2 0,4-1-1,0-1-209,-1-3 0,3 3 1,1-4-1,1 1-586,3 1 0,3-5 0,2 3 656,2-2 0,0-1 0,-5-4 0</inkml:trace>
  <inkml:trace contextRef="#ctx0" brushRef="#br0" timeOffset="85">11733 11212 10199,'-2'-2'399,"-2"6"0,1 10 1,-4 4-1,2 1 0,1 4 1,0 1-1,0 4 0,-1 1-166,0-2 0,4 0 0,-4-4 0,5-2-350,5-5 1,3-2 0,8-2 0,4-1 149,-1-2 0,8-4 1,0-5-1,3 0-83,4 0 0,-3-1 0,-1-2 0,-1-2-411,0-2 0,-2 3 1,-4-3-1,-4 1-13,-1 3 0,-2 2 1,-5 0 473,-2-4 0,-4 4 0,-5-4 0</inkml:trace>
  <inkml:trace contextRef="#ctx0" brushRef="#br0" timeOffset="86">11993 11311 8078,'-7'0'1567,"0"5"1,5 5 0,-3 4-1304,3 2 1,0 8-1,2-1 1,0 5-366,0-1 1,0 4-1,0-2 1,0-3-407,0-4 1,0 0 0,2-6 0,0 0 204,3-3 1,4-2 0,-2-1 0,1-3 301,1-2 0,-1 5 0,4-3 0</inkml:trace>
  <inkml:trace contextRef="#ctx0" brushRef="#br0" timeOffset="87">12638 11199 8866,'0'-12'1081,"0"6"1,-1 6 0,-4 7-1,-1 4-827,-1 2 0,-4 6 0,1 4 0,-4 6-109,-2 3 1,-6 1-1,1 4 1,-2 1-432,-2-1 1,0-1 0,0-3-1,2-4-389,2-3 0,-1-6 0,5 0-507,2-2 0,3-2 0,2-5 1182,2-3 0,0 4 0,-5-6 0</inkml:trace>
  <inkml:trace contextRef="#ctx0" brushRef="#br0" timeOffset="88">12303 11323 8894,'0'-12'0,"2"1"0,0 1 1123,2 2 0,5 4 0,-4-3-475,2 1 1,1 2-1,5 6-410,-1 2 1,1 3-1,0 7 1,2 2-194,2 5 0,0 6 0,-5 4 1,0 0-118,1 4 0,-5-4 0,0 1 0,1-2-413,-3-2 1,10-6 0,-4-3 0,0-1-313,-2-3 1,1-5 0,-3-3-1,3 0 797,2 0 0,-1 1 0,1 4 0</inkml:trace>
  <inkml:trace contextRef="#ctx0" brushRef="#br0" timeOffset="89">13271 11224 8025,'5'-12'460,"-2"5"1,5 3-1,3 2 1,4 1 0,5-2-1,2-1 1,2 1-1,7 2 0,-1 1 1,3 0-1,2 0-427,0 0 0,-2 0 0,-1 0 0,-3 0-505,-6 0 0,-2 0 1,-6 0-2180,2 0 177,-1 0 2474,-9 0 0,-1 0 0,-6 0 0</inkml:trace>
  <inkml:trace contextRef="#ctx0" brushRef="#br0" timeOffset="90">13295 11447 8014,'13'0'820,"0"0"1,3 0-176,0 0 0,8 0 0,-1 0 0,6-1-521,3-3 1,-3 1 0,2-4-1,1 0-368,0 0 1,-6 3 0,0-3 0,-5 2-188,-3 2 0,2 2 0,-3 1-2623,-2 0 3054,-7 0 0,-2 0 0,-6 0 0</inkml:trace>
  <inkml:trace contextRef="#ctx0" brushRef="#br0" timeOffset="91">13333 11646 7982,'5'7'423,"2"-2"0,5-5 1,1 2 305,-1 2 0,2-3 1,2 3-1,5-2-341,3-2 0,4 0 0,1 0 0,-1 0-195,-2 0 0,3 0 1,0 0-1,-1-2-291,-2-2 0,-6 3 0,0-3 0,-2 2-1086,-3 2 1,3 0 0,-2 0 1183,-1 0 0,-1-5 0,-1-2 0</inkml:trace>
  <inkml:trace contextRef="#ctx0" brushRef="#br0" timeOffset="92">14350 11249 8128,'0'-12'266,"-5"3"1,1 1 57,1-2 1,3 3-1,5 1 1,3 0-1,4 3 1,3 2 0,3 1-107,2 0 1,2 0-1,5 0 1,4 1-92,0 3 1,-3-2 0,1 2 0,-3-1-406,-1 1 0,-6-3 0,-2 3 139,-4-2 1,-6 3-1,-3 3 220,-2 4 0,-4 1 0,-2 4 0,-5 5 124,-7 5 1,-3 5 0,-6 5 0,1 1-109,-1-1 0,-4 4 0,0 0 0,1-2-102,2-5 0,3-3 0,2-8 1,6-1-492,5-1 0,3-7 1,5 0-1885,-3-5 32,1-1 2348,4-1 0,6-1 0,1-6 0</inkml:trace>
  <inkml:trace contextRef="#ctx0" brushRef="#br0" timeOffset="93">14312 11621 8711,'2'-7'1043,"2"3"1,3 3-1,5 1 1,1 0-697,-1 0 1,6-2-1,3-1 1,2-1-273,2 2 1,4-4 0,1 1-1,0-2-594,1-3 1,-1 0 0,-4 1 0,0 0-2062,-2 0 2580,-8 3 0,2-10 0,-5 2 0</inkml:trace>
  <inkml:trace contextRef="#ctx0" brushRef="#br0" timeOffset="94">14945 11237 8361,'1'-11'0,"2"1"0,2 2 128,2-2 1,0 3 0,3 0 0,-2 2 370,2 2 0,-3-3 0,2 2 1,4 1 189,2 2 0,6 1 1,-4 0-1,3 0-445,2 0 1,1 4-1,2 2 1,-2-1-141,-2 1 0,1 3 0,-4 0 1,0 2-58,0 1 0,-2-4 0,-4 1 0,-4 2-603,-4 4 0,-3 0 0,-1 6 0,-1 1 206,-3 1 1,-4 7-1,-9 2 1,-4 1 239,-2 0 1,-3-1 0,-2 1 0,-1-4 13,2-3 0,2-2 0,3-4 0,4-3-206,4-3 1,-1-3 0,8-2-1250,0 0 1551,2-1 0,5-1 0,0-2 0</inkml:trace>
  <inkml:trace contextRef="#ctx0" brushRef="#br0" timeOffset="95">14957 11584 8546,'6'-7'936,"-4"-3"0,7 6 0,0 1-444,2 2 1,6 0-1,1-2 1,1-1-255,3 1 0,3-3 1,3 1-1,1-1-229,-2 1 0,-1-5 1,-1 3-1,0-1-1472,0 0 0,-1 0 1463,1-5 0,0 1 0,0-1 0</inkml:trace>
  <inkml:trace contextRef="#ctx0" brushRef="#br0" timeOffset="96">16892 11522 7980,'0'-13'877,"1"9"1,2 7 0,1 9 0,-1 5-664,-2 1 0,-1 3 0,0-4 0,-1 1-423,-3 0 1,3-1 0,-5-5-716,0 1 483,5-7 0,-3 0 313,8-6 1,-1-1-1,5-2 1,2-3 92,1-1 1,3-1-1,-1-4 5,0-1 1,3 2 0,-6 2 0,2 2-15,-1 1 1,-1 2 75,2 4 1,-1 2 112,-2 2 0,-2-2 0,-5 7 240,2 0 0,1-2-34,-5 2 0,5-7-219,3 2 0,3-2 0,2-4-258,-1-2 1,-1 2 0,0-5 0,-1 0-140,0 0 1,3 3-1,-4-3 1,2 0 251,1 0 1,-4 4-1,1-2 169,0-1 1,-2 5-1,0-2-95,-1 6 0,2 0 1,-4 5-1,-1 2-24,-2 1 0,3 1 0,2 0-123,1 1 1,-5-5-1,4-1 1,-2 0-735,0 0 0,6-5 820,-2 3 0,9 2 0,2-1 0</inkml:trace>
  <inkml:trace contextRef="#ctx0" brushRef="#br0" timeOffset="97">17587 11609 8950,'-7'5'750,"1"-2"1,6 5-133,0 2 1,0 1 0,0 1-403,0 1 1,0-5-1,2 0-563,2 2 1,-2-5 0,7-1-157,0-2 0,2-2 15,2 0 0,-5 0 77,0 0 1,-5-6 319,1-2 0,-2 1 1,-2-1 110,0-2 1,0 3 0,0-1-280,0-2 0,0-1-79,0-1 1,-2 5 120,-2 3 217,3 3 0,-10 1 0,4 0 0</inkml:trace>
  <inkml:trace contextRef="#ctx0" brushRef="#br0" timeOffset="98">17934 11633 8009,'12'-4'127,"1"0"0,-7-1 0,0 2 808,0-1 0,-5-2-469,3 2 0,-8 3 1,-6-3-295,-5 2 1,1 6 0,-4 2 0,2 1 26,-1 2 0,1 2 0,3 2 1,1-1-134,0 1 1,1-5 0,2 0 0,5 2-303,3 1 0,2-3 1,3-1 142,5-2 1,2 0 0,2-5 0,3 0-9,0 0 0,6-6 0,-3-2 0,1-3-13,-4-2 1,2 1 0,0 0 0,0-1-247,0 1 0,3-1 0,-5 0 0,-1-3 260,-1 0 0,-2-2 0,1 1 0,-1-3 162,1-4 1,-2-2 0,-2-1 0,-2-4 46,-1 0 1,-2 3 0,-4-1-1,0 4 94,0 5 0,0 2 0,-2 7 1,-2 1-4,-4 2 1,-3 5 0,-1 0 0,-2 6-128,-3 5 1,2 9-1,-4 5 1,1 7-150,3 8 0,1 6 0,2 5 0,-1-3-98,1-3 0,5-1 0,3-4 0,2-5-715,2-4 1,0-5 0,2-2-1,2-5 889,4-2 0,9-2 0,2 1 0</inkml:trace>
  <inkml:trace contextRef="#ctx0" brushRef="#br0" timeOffset="99">18554 11596 8169,'12'0'2401,"-6"-1"-1794,-6-3 1,-6 1 0,-6-5-427,0-2 0,3 3 1,1-1-16,-2-2 0,5 3 0,1-1-444,2-2 1,6-1 0,3-1 0,3 0 43,4-1 0,2-3 0,-1 0 0,2 4 18,-2 2 0,3 4 0,-1-3 0,-2 5 125,-1 3 0,-2-3 0,0-1 207,1 3 0,-6 2-18,-3 4 1,-4 3 0,-3 7 0,-4 2-40,-4 5 0,0 4 0,-10 2 0,-1 2-20,-1-1 0,-1 2 1,2-1-1,5-3 0,3-4 1,-1 0 0,8-5 0,0-2 20,3-1 1,2-2 0,2 0 0,2 1-87,2-1 0,3-4 0,5-1-26,1-1 1,-1-2-1,0-4 1,1 0-84,-1 0 1,1-4-1,-1-2 1,0-1-143,1-2 1,-5 2-1,-1-1 1,0-2 145,0-1 1,-5-1-1,3-1 1,-4 1 180,-1-1 1,0 1-1,0 0 1,-1-1 120,-4 1 0,-1 1 0,-7 1-144,1 2 0,-1 5 1,1-1-216,0 3 1,-1 2 0,2 3-355,3 4 1,-2-1 541,6 2 0,0-1 0,4 4 0</inkml:trace>
  <inkml:trace contextRef="#ctx0" brushRef="#br0" timeOffset="100">19025 11472 8030,'-5'-11'1379,"-4"3"0,-2 2 0,-2 8-1074,-4 2 0,3 7 0,-4 5 0,2 1-316,-1 1 0,1-3 1,3 4-1,1 1-324,0-1 0,3-5 0,2-1 0,2-3 68,2 0 1,3-3 257,4 1 0,3-5 0,6 1 1,-1-4 11,0-4 1,1 1 0,-1-4 0,-1 0 351,-3 0 0,3 0 1,-4-2-1,2 0-11,-1 0 1,-1 2-1,2-1 348,0-2-691,-7 4 1,8 2 0,-6 8-1,-1 5-193,-2 2 1,-1 3-1,0 1 1,0 1-95,0-1 1,0 5-1,0-1 1,-1 2-163,-3-1 1,3 0 0,-4 0-1,3-3 38,-3-3 1,4-2 0,-3 0-634,3 1 1043,1-6 0,0-2 0,0-5 0</inkml:trace>
  <inkml:trace contextRef="#ctx0" brushRef="#br0" timeOffset="101">19174 11261 8342,'8'-12'756,"1"0"0,-1 5 1,4 4-1,1 6-318,-1 5 1,5 8 0,-1 6 0,-1 5-328,-1 2 1,-2 5 0,-1-1 0,-1 3-180,-2 1 1,-6 0 0,-2 1 0,-7 0-265,-4 4 0,-7-4 0,-3 3 0,-2-2-179,-2-2 1,0 0-1,0-1 1,-1-3 8,-3-4 0,2-3 1,-8-1-1,-2-1 502,-3-4 0,-7 4 0,3-5 0</inkml:trace>
  <inkml:trace contextRef="#ctx0" brushRef="#br0" timeOffset="102">16942 11199 8030,'0'-8'84,"-2"1"90,-2 2 1,1-4-1,-4 4 1,1-1-1,-1-1 1,-4 2-1,-5-1 1,-4 4 373,-4 0 1,-3 2 0,-5 3 0,-8 5-315,-7 9 0,0 13 0,-6 13 1,27-17-1,2 2-87,1 0 1,1 3 0,1 3 0,3 1-1,-12 27 1,4-2-98,6-4 1,6-7 0,6-9 0,4 1-107,3-1 1,12-1 0,5-2 0,6 0-462,3 1 0,7-5 0,5-2 0,7 0 517,4-4 0,13-1 0,2-1 0</inkml:trace>
  <inkml:trace contextRef="#ctx0" brushRef="#br0" timeOffset="103">5916 13072 8023,'-17'0'74,"1"-1"0,1-2 0,1-1 0,2 1 46,-1 2 1,8 1-1,5 0 1,9 0-1,9 0-29,7 0 1,20 0 0,8 0-1,10 0 1,7-2 0,-32 1 0,0 0-1,3-2 1,0 0 0,2 0 0,0-1-93,3-1 0,-1 0 0,2 2 0,0 0 0,2-1 0,0-1 0,-1 1 0,-1-1 10,-2-1 0,1 1 1,1-1-1,1-1 1,0 1-1,0 0 1,1 0-1,0-1-104,-2 1 1,0 0-1,-2 0 1,0 0 0,-1-1-1,0 1 1,0 0-1,1 1 68,1 1 0,-1 0 1,0-1-1,-2 0 0,-2 3 1,-2 0-1,-2 1 0,-1-1-157,33 1 0,2 1 0,-7 0 0,-3 0-93,-6 0 1,-7 0 0,-6 0 0,-9 0-1219,-6 0 1495,-7 0 0,0-1 0,-7 5 0,-4 5 0</inkml:trace>
  <inkml:trace contextRef="#ctx0" brushRef="#br0" timeOffset="104">6648 13308 8610,'-20'0'24,"8"0"0,8 0 1,8 0-1,4 0 333,3 0 1,7 0-1,6 0 1,6 0-194,7 0 1,14-4 0,6-2 0,9 1-101,-30 2 0,2 0 1,5-1-1,1 0 0,-1 1 1,1 2-1,-1-1 0,-1 1-51,-2 0 0,0 1 1,4-2-1,0-1 1,-2 1-1,-1-1 0,2 0 1,-1 0-135,1 1 1,-1-1-1,-3-1 1,0 0 0,-3 1-1,-2 1 1,33-2-327,-4-1 1,-2 2-1,-2-4 1,-4 2-305,-4 2 0,-4-3 751,-10 2 0,-5-5 0,-2 2 0</inkml:trace>
  <inkml:trace contextRef="#ctx0" brushRef="#br0" timeOffset="105">7838 12539 8155,'0'-18'40,"0"4"1,2-1 0,2 5 130,4 6 0,3 3 1,3 1-1,2 1 183,5 3 1,9 5-1,9 7 1,9 5-320,9 2 0,3 2 0,2 0 1,-2-2-147,-7-2 1,0 2 0,-12-3 0,-2-1 152,-5-3 1,-9-2 0,-9-1 0,-3 0 25,-5 4 0,-2 2 0,-8 6 0,-2 0-58,-4 0 0,-13 4 0,-4 1 1,-2 0-21,-4 1 1,1 2 0,-6-3-1,1-1 5,-4-3 0,-7 6 0,0-7 0,-5 1-62,-3 0 0,-5-1 1,2-2-1,-1-1-574,0-1 1,-1 0 374,27-9 1,-2 0-1,-3 1 1,0-1 0,-4 1-1,0-1 1</inkml:trace>
  <inkml:trace contextRef="#ctx0" brushRef="#br0" timeOffset="106">6561 12787 8247,'0'-13'794,"0"1"1,0 4-663,0-1 0,-7 7 0,-7 0 0,-9 8 0,-10 8 0,-7 5 0,-6 7 0,-2 7-219,-2 7 1,1 4 0,-1 4 0,2-2 307,2-5 0,4-4 0,6-3 0,4-7-34,7-5 0,8 0 1,10-4-1,8 0-19,10 0 0,12-1 0,12-5 0,6 0-22,9 1 1,1 3 0,7 2 0,0 0-256,-2 0 0,9 3 1,-3-3-1,0-2-132,-3-2 0,-1 1 0,-7-8 0,-4 0 66,-3-3 1,-4 1 0,-6 0 0,-2-3-179,-2 0 0,-1-6 1,-5-2-1,-2-1 353,-2-2 0,-4-2 0,2-2 0</inkml:trace>
  <inkml:trace contextRef="#ctx0" brushRef="#br0" timeOffset="107">11770 12675 9175,'8'-11'0,"-1"2"0,-2 0 0,0 1 0,-1 0 340,0-1 0,-1 8 1,-7 1-1,-5 8 0,-3 6-128,-5 3 0,2 3 1,-6 0-1,1 0-142,1 2 1,-5 10 0,3-3 0,-2 7 9,-2 5 0,0 2 1,1 2-1,0-3-290,3-4 0,-2-2 0,4-4 1,-1-6-149,4-4 1,2-8-1,3 0 1,1-6-1819,2-3 372,5-1 1804,-2-4 0,5-5 0,0-2 0</inkml:trace>
  <inkml:trace contextRef="#ctx0" brushRef="#br0" timeOffset="108">11423 12750 8140,'0'-13'1705,"0"1"-1336,0-1 0,5 7 0,3 3 0,3 6 127,2 5 1,1 4-1,1 5 1,3 3-300,1 4 0,-3 6 0,4 2 0,-2 1-129,-3 0 0,3-4 1,-2 3-1,-2-2-581,-4-3 0,1 0 0,-3-4 0,2-2-2706,-2-5 3219,3 4 0,-10-1 0,5 6 0</inkml:trace>
  <inkml:trace contextRef="#ctx0" brushRef="#br0" timeOffset="109">12303 12762 8284,'13'0'0,"-1"-1"0,0-2 403,1-1 1,5 0 0,2 4-1,4-2 1,2-1 0,1-1-1,4 2 1,-1-1-303,0-1 1,-1 2 0,-5-2 0,-4 3-388,-3 1 1,-3 0-1,-2 0-2952,1 0 2458,-7 0 0,-1 0 780,-10 0 0,-1 5 0,-7 2 0</inkml:trace>
  <inkml:trace contextRef="#ctx0" brushRef="#br0" timeOffset="110">12365 13010 8085,'13'0'264,"-1"-1"1,0-2 240,1-1 1,5-4 0,2 2-1,4 0 95,1 1 1,-1-5-1,1 3 1,0-1-422,0 0 0,0 4 0,-1-3 0,0 1-530,-4 4 1,-2-4 0,-5 2 71,-1 1 0,-1 3 279,-3 4 0,-2 3 0,-6 6 0</inkml:trace>
  <inkml:trace contextRef="#ctx0" brushRef="#br0" timeOffset="111">12378 13196 8250,'12'0'797,"0"0"1,2 0 0,1 0-1,2 0-351,-2 0 1,3 0 0,0 0-1,0 0-218,0 0 1,2 0 0,-2 0-1,0-1-482,0-3 0,3 2 1,-5-3-1,1 1-822,1-1 0,-5 0 1,4 2 1075,-3-1 0,-2-6 0,1 3 0</inkml:trace>
  <inkml:trace contextRef="#ctx0" brushRef="#br0" timeOffset="112">13295 12762 7882,'-7'-6'1146,"-4"5"0,17-4 0,2 3-865,10-2 8,6 3-57,6-5-232,7 1 1,7 2 0,4-4 0,-2 2 0,-6 0 0,-6 1-68,-5 0 0,-4 0 0,-4 4 27,-5 0 1,-8 1 0,-3 4 0,-5 1-10,-5 1 0,-1 8 0,-8-1 0,-1 4 96,-2 4 1,-4 7-1,4 4 1,-3 3-19,-2 1 0,3 2 0,0 1 0,1 0 24,3-4 0,1-1 0,1-6 1,2-2-58,3-5 0,1 0 0,4-6-500,-1-1 0,2-2 1,4-4-1730,2 0 2233,6-7 0,-3-2 0,5-6 0</inkml:trace>
  <inkml:trace contextRef="#ctx0" brushRef="#br0" timeOffset="113">13829 12799 9757,'12'-7'483,"-4"2"1,1 3 0,0 0 0,2-2 0,2 1 0,0 1-1,3 2-365,0 0 1,1 0-1,-5 0 1,0 0-127,1 0 0,-1 0 0,1 0-242,-1 0 1,-4 0 0,1 0 5,0 0 0,-2 0 195,1 0 0,-5 2 40,1 2 1,-2-1 0,-2 5 107,0 2 0,-2 2 0,-2 3 0,-4 3 45,-3 1 1,-2 1 0,1 2 0,0-2-34,-1 2 0,1 2 0,-1 2 0,1 2-94,0 1 1,-1-1 0,1-3 0,-1-1-30,1-4 1,1 2 0,1-5 0,2-2-269,-2-1 0,4-2 1,-1 1-1547,1-1 0,1-5 1826,1-3 0,2-2 0,-3-2 0</inkml:trace>
  <inkml:trace contextRef="#ctx0" brushRef="#br0" timeOffset="114">13829 13122 13243,'12'0'454,"0"0"1,2 0-1,1 0 1,3 0-558,2 0 0,-1-2 1,3 0-1,-3-3 108,-1 3 1,3 0 0,-3 2-1,0 0-1291,0 0 1,2-4 1285,-3 0 0,5-6 0,-3 3 0</inkml:trace>
  <inkml:trace contextRef="#ctx0" brushRef="#br0" timeOffset="115">14883 12675 8682,'-2'-7'501,"-2"3"1,-5 4 0,-5 3 0,-3 4 0,1 2 884,-2 5-908,4 1-246,-4 3-1,0 7-81,4 7 1,-3 6 0,4 4-1,1 3-50,-1 3 0,1 1 1,1-2-1,3-5-350,4-3 0,2-2 1,2-11-1,2-4-394,2-2 1,4-8-1,7-5 1,3-2 43,1-2 0,2-1 0,4-4 600,0-2 0,-1-3 0,1-5 0</inkml:trace>
  <inkml:trace contextRef="#ctx0" brushRef="#br0" timeOffset="116">15168 12849 9828,'1'-6'0,"-5"6"0,-5 7 475,-4 4 1,1 3 0,-1 1 0,2 3-1,2 0 1,2 1 0,1 1 0,4 0-318,0 0 1,8 2-1,1-6 1,1 1-254,0 1 0,0-5 0,5 4 0,-2-3-259,-3-2 1,2 0 0,-6 1 148,-1-1 0,-3 1 0,-4-2 1,-5-2-29,-2 0 0,-7-1 0,-2 3 1,-2-3-483,1-4 0,2 2 1,4-2-1897,-2-1 2611,0-2 0,5-12 0,0-3 0</inkml:trace>
  <inkml:trace contextRef="#ctx0" brushRef="#br0" timeOffset="117">15106 12923 7963,'12'-5'1025,"1"3"0,-1-2 0,1 3-252,-1 1 1,2-4-1,1 0 1,2 1-630,-2 1 0,-2 2 0,0 0 0,-1 0-498,1 0 0,-1 0 0,0 0 0,1 0-47,-1 0 1,1 0 0,-1 0 0,1 0-905,-1 0 0,2-1 1,1-2 1304,1-1 0,1-5 0,-5 2 0</inkml:trace>
  <inkml:trace contextRef="#ctx0" brushRef="#br0" timeOffset="118">15652 12799 8549,'-6'7'944,"3"4"0,-5-4 0,0 1-322,1 1 0,-3 3 0,5 4 0,-1 1-178,1 1 0,1 1 1,4 6-1,1 0-147,3 0 1,3-1-1,6 0 1,-2-2-653,-3-1 0,1-6 0,-4 3 64,-3 0 1,0-5 0,-2 4 156,0-3 0,-4-2 1,-2-1-1,1-1-7,-1-2 0,-4-4 0,2 4-969,-3 2 0,-1-4 0,-1-2 1110,1-3 0,0-1 0,-1 0 0</inkml:trace>
  <inkml:trace contextRef="#ctx0" brushRef="#br0" timeOffset="119">15515 12936 7878,'13'-7'808,"-5"1"0,0 5 273,2-3 1,1 2 0,3-3 0,1 1-612,1 0 1,2-1-1,-3 4 1,3-2-499,2-1 0,-4 0 0,4 4 0,-3 0-441,-1 0 0,2 0 1,-2 0-1,-1 0-411,-1 0 0,-2 0 1,1 0-1,-1 0 880,1 0 0,5-5 0,1-2 0</inkml:trace>
  <inkml:trace contextRef="#ctx0" brushRef="#br0" timeOffset="120">16098 12688 7970,'13'-7'1065,"-1"0"1,2 4 0,1-1-328,2 1 1,3 2-1,-3 2 1,-2 3-148,-1 5 0,1 2 0,-1 1 0,-3 2-224,0 2 1,-4 4 0,-1 4 0,0 3-234,-3 2 0,-2 4 1,-1 7-1,-1 2-159,-3 2 1,-3 0 0,-7 2 0,-3-5-680,-3-2 1,0-2 0,0-1-1,-2-3-732,-2-4 0,-1-3 0,1-1 1436,-1 0 0,0 0 0,0-1 0</inkml:trace>
  <inkml:trace contextRef="#ctx0" brushRef="#br0" timeOffset="121">17326 12750 7884,'4'-9'445,"2"2"1,-1 1 181,1-1 1,-3 0 0,-8 1 0,-3 9 0,-4 9-175,-5 6 0,2 14 0,-6 9 0,1 8-179,0 4 1,2-2 0,6 3 0,1-6-201,3-6 1,2-2 0,8-11 0,2-3-808,4-4 0,9-4 0,3-7 0,4-3 412,0-4 0,5-2 0,2-2 321,0 0 0,-3-6 0,2-1 0</inkml:trace>
  <inkml:trace contextRef="#ctx0" brushRef="#br0" timeOffset="122">17661 12960 7292,'0'13'0,"0"-1"763,0 1 0,-4 0 0,-2 3 1,1 0-108,-1-1 0,1 3 0,2-1 0,-1-2-300,1-1 1,-2-6-580,0 0 1,3-1 110,6 1 1,-1-6 0,5-8 0,2 1-149,1-1 0,-3-3 1,0 0-1,2 0 84,1 0 0,1-2 0,1 4 52,-1 1 0,-4 0 0,0 6 20,2 0 0,-4 1 0,-1 4 138,1 3 0,-4 3 0,5 1 104,-1 1 0,2-1 0,-2-1 0,1-3-21,2-3 1,-2-4 0,1-1 0,2 0-143,1 0 1,1 0 0,1 0 0,-2-1-49,-3-4 1,3 4-1,-4-5 1,1 2 151,1 0 1,-5-4 42,4 4 0,-4-4-248,4 3 0,1 3-184,3 6 1,0 3 0,1 5-414,-1 0 1,-4-5 0,1-1 0,0-2 722,2 0 0,2 6 0,-1-3 0</inkml:trace>
  <inkml:trace contextRef="#ctx0" brushRef="#br0" timeOffset="123">18256 13097 7843,'-1'11'965,"-2"-1"-235,-1-2 1,0-4-1,4 4-143,0 2 0,0-3-21,0 1 0,0-4 0,1 3-442,3-1 1,3-2 0,6-4-381,-1 0 0,0 0 1,-1-2-1,-1 0-193,-2-3 1,1-3 0,3 3-38,0-2 0,-1 3 0,-1-3 117,-2 1 1,1-3 0,2 0 290,-3-2 1,-3 3 0,-5 0 148,0-2 0,-1-1 0,-3 0-27,-4 3 0,-3 2 1,-2 6-1,-1 0-36,-2 0 1,2 0 0,-2 0 0,2 0-256,1 0 1,1 2-1300,0 2 1546,5 3 0,12 5 0,9 0 0</inkml:trace>
  <inkml:trace contextRef="#ctx0" brushRef="#br0" timeOffset="124">18690 13060 8409,'0'-7'1653,"-1"1"0,-3 6-1347,-4 0 0,-8 0 1,-2 2-1,1 2-218,-1 4 1,-4 3 0,2 1 0,1 1-114,2-1 0,4-1 0,2-1 0,2-2-68,5 2 137,3-5 1,6 1 0,4-6 0,3 0 114,5 0 0,1-6 1,2-1-1,-2-1-219,0 0 0,0 0 0,4-6 0,-3-1 46,-1-2 0,0-1 0,-3 3 0,2-1-29,-2 0 1,-1-3 0,-2-2 0,1-1-108,-1 2 0,0-8 0,1 3 0,-1-1-13,1 0 1,-1 3-1,0 1 1,1 1-11,-1-1 0,-4-2 0,-1 0 200,-1-1 0,-2 1 1,-4 4-1,0 3 604,0 3 1,0 5-487,0 5 0,-6 5 1,-3 13-1,-5 2 70,-2 5 1,-1 8-1,3 4 1,-1 4-211,-2 5 1,1 3 0,4 7 0,-1 1-381,1-5 1,3-5 0,3-10-1,0-4-382,3-3 0,2-7 1,2-2-141,3-4 0,3-6 0,6-2 897,-1-4 0,6-1 0,1 0 0</inkml:trace>
  <inkml:trace contextRef="#ctx0" brushRef="#br0" timeOffset="125">19348 12911 7848,'12'0'1075,"-5"0"1,-15-2-1,-10 0-792,-3-2 1,3-2 0,-1 3 0,1-2-279,3-2 0,1 3 1,2-4-1,-1-2-4,1-1 1,5 3 0,3-1 0,2 0-42,2-2 1,0 2 0,2 1 0,2 0-61,4 1 0,7-4 0,2 4 0,-1-1-56,2-1 1,-2 3-1,3-3 1,-1 4 11,-3-1 1,-1 5-1,-2-3 1,0 2 286,1 2 1,-1 0 148,1 0 1,-8 6 0,-5 2-197,-7 3 1,-4 7 0,-3 1 0,-1 2-97,-1 0 0,-6 4 1,1 5-1,-1 0-275,1 1 0,-1-3 0,6-3 1,2 0-273,4 0 0,1-6 0,5-2 398,1-4 1,3-2 0,4-2 138,4-5 0,3-3 1,2-1-1,-1 0 110,0 0 0,2-1 0,1-3 0,2-3 76,-2 0 0,-5-4 1,-2 3-121,2-3 0,1-7 1,0-2-65,-3 1 0,-3 1 1,-5 6-188,0-1 1,-5 5 0,-3 1 65,-3 2 0,2 1 0,1 4-379,-2 0 0,-1 0 0,0 1 508,3 3 0,-3-2 0,4 3 0</inkml:trace>
  <inkml:trace contextRef="#ctx0" brushRef="#br0" timeOffset="126">19596 12787 11066,'-7'-6'1212,"-4"5"0,4-5-902,0 1 0,0 4 0,3-4-123,-4 4 0,1 2 1,-1 4-1,-2 3-13,-1 3 1,3 1 0,1 2 0,0 1-668,0 2 1,4 3 0,-1-3 88,3-2 0,5-1 0,1-3 0,2-3 96,3-4 0,1-2 0,3-2 1,-1-2 169,0-2 1,6-1 0,-6-5-1,0 2 139,1-2 1,-1-1 0,-1 0 0,-1 1 719,-3 2 0,3 1 0,-4-2 2163,0 0-2579,-1 7 0,-6-3 1,0 10-1,-2 3-227,-2 3 1,1 7-1,-5 2 1,0 5-564,1 4 0,-4 1 0,4 4 0,-1-6-454,-1-1 0,2-4 1,-1-1-449,4-1 0,-1-6 539,0 2 0,3-5 299,6-4 0,3-2 549,5-6 0,1-6 0,-1-1 0</inkml:trace>
  <inkml:trace contextRef="#ctx0" brushRef="#br0" timeOffset="127">19807 12675 7953,'0'-12'1367,"5"5"0,3 3-622,3 2 0,2 2 1,-1 2-1,1 3-129,-1 8 0,0 0 0,-1 10 1,-1 3-375,-2 5 1,1 15 0,3 5 0,-1 3-593,-3 1 0,-2-3 1,-9-8-1,-4-5-161,-5-5 0,-3-2 0,2 1 0,2-4 57,3-3 0,-5-1 0,1 0 0,-7-2 19,-5-2 1,-2 2 0,-3-2 0,-5 2-427,-6 2 861,1-6 0,-9 5 0,4-5 0</inkml:trace>
  <inkml:trace contextRef="#ctx0" brushRef="#br0" timeOffset="128">12390 14002 7861,'-7'-8'-1,"2"0"0,0-2 1,0 0-1,-1 1 0,1 1 638,2-2 0,-2 3 1,0-1 530,3-2 0,2 5-909,4 0 1,8 4 0,10 1-1,4 0-114,3 0 0,6 0 0,-2 0 0,4 0-260,4 0 1,-6 0 0,2 0 0,-2 0-390,-4 0 1,0 0 0,-8 0 0,-2 0-1240,-5 0 1,-2 0 1742,-2 0 0,-5 0 0,-1 0 0</inkml:trace>
  <inkml:trace contextRef="#ctx0" brushRef="#br0" timeOffset="129">12353 14151 7919,'18'7'840,"1"-2"1,6-5 0,1 0-435,3 0 1,-2 0 0,5 0-1,0 0-139,0 0 1,-4 0-1,4 0 1,-2 0-646,-2 0 0,-3-1 1,-4-2-1,-5-2-227,-2-2 0,-2 3-460,1-4 0,-8 5 0,-5-1 1065,-7 2 0,-4 2 0,-1 0 0</inkml:trace>
  <inkml:trace contextRef="#ctx0" brushRef="#br0" timeOffset="130">12365 14337 8359,'8'4'0,"1"2"576,0 1 1,2-5 0,3 3 0,1-3-57,2 2 1,5-2 0,-1 2 0,2-3-51,2-1 0,0 0 1,-2 0-1,-1 0-341,-1 0 0,-1-1 0,5-2 1,-1-1-593,-4 1 0,4-2 0,-5-1 0,0 1 257,-2-1 0,1 2 206,-2 4 0,1-5 0,-5-2 0</inkml:trace>
  <inkml:trace contextRef="#ctx0" brushRef="#br0" timeOffset="131">13295 14275 8594,'-5'0'2713,"5"0"-2335,7 0 0,4 0 1,1 0-1,2-1-257,2-3 0,4 2 0,6-3 0,1 1-468,2-1 0,0 1 0,-4 3 0,0-2-237,0-1 0,-5-1 1,0 2 583,-2-1 0,4-12 0,-3 3 0</inkml:trace>
  <inkml:trace contextRef="#ctx0" brushRef="#br0" timeOffset="132">13866 13891 11101,'0'12'261,"4"2"1,0 2 0,-1 6-1,-2 5 1,1 4 0,0 4-1,2 2 123,-1-3 0,-1 2 1,-2-5-1,0-3-673,0-1 1,0-1 0,0-10-1,0 0-959,0-3 0,0-4 0,1-3-824,3 0 2072,-2-2 0,14-4 0,-2 0 0</inkml:trace>
  <inkml:trace contextRef="#ctx0" brushRef="#br0" timeOffset="133">14139 14052 7809,'12'-8'379,"0"-1"0,2 2 1,1-1-1,2 3 106,-2-1 1,0 5-1,0-3 1,2 2-306,-2 2 1,-5 0-1,-2 2 1,0 2-63,-1 4 1,-1 3-1,-6 1 1,0 2 67,0 3 1,-6 1 0,-1 4 0,-1-2-73,0 2 1,1-2 0,-3-1 0,3-1-58,2-3 0,1-1 1,4-2 6,0 1 0,9-2 1,5-3-1,4-2-554,4-1 0,-3-4 0,2 4 0,1-5-373,2-5 0,0 3 1,1-7-1,-1 1-994,-4 1 1857,4-4 0,-11-1 0,5-8 0</inkml:trace>
  <inkml:trace contextRef="#ctx0" brushRef="#br0" timeOffset="134">14511 13853 7932,'5'-11'600,"4"3"1,2-2 0,1 6-1,2 2 366,2 0 1,4 2-1,4 0 1,0 2-533,-4 2 1,4 7 0,-5 8-385,0 4 1,-1 2 0,-7 11 0,-2 4 0,-5 3 20,-3 4 0,-4-1 0,-6 3 0,-11-4-1139,-6-2 0,-11 1 0,-1-11 0,-7 2-860,3-2 1,2-3 1927,3-5 0,-1 0 0,1-1 0</inkml:trace>
  <inkml:trace contextRef="#ctx0" brushRef="#br0" timeOffset="135">13221 13878 7852,'-1'-8'-202,"-4"1"547,-3 2 0,1 2 0,-1 7 0,-3 6 0,-3 7 0,-4 12 0,-1 11 0,-3 9 265,-2 4 1,4 4 0,1 5 0,1-3-240,2-5 1,8 11 0,5-3 0,8 5-736,7-1 1,11-1 0,12-14-1,5-7-670,5-9 1,5-13 0,4-7 0,3-6 1033,4-4 0,7-10 0,1-1 0</inkml:trace>
  <inkml:trace contextRef="#ctx0" brushRef="#br0" timeOffset="136">15267 13791 8973,'-1'-11'0,"-3"3"492,-4 4 1,-4 3-1,0 3 1,0 5-1,-1 8 1,-1 7 0,-1 9-1,-1 5 123,1 5 0,5 3 1,3 6-1,2-1-534,2 1 1,3-2-1,4-2 1,6-8-643,5-8 1,0-2-1,6-11 1,1-2 234,1-1 0,6-3 0,-1-3 0,-4-4 326,-2-3 0,-1-1 0,4 0 0</inkml:trace>
  <inkml:trace contextRef="#ctx0" brushRef="#br0" timeOffset="137">15453 14176 11317,'13'0'0,"-1"0"0,1 0 192,-1 0 1,2 4 0,2 0 0,5-1 0,2-2 0,2-1-1,1 0 1,2 0-578,1 0 1,0-4 0,-4-1 0,-1-2-2989,1-3 3373,0-1 0,0-7 0,0-1 0</inkml:trace>
  <inkml:trace contextRef="#ctx0" brushRef="#br0" timeOffset="138">16024 13915 8268,'5'-12'1172,"2"1"1,6 1-510,-1 2 0,0 5 0,1-1 0,-1 3-409,1 1 0,-1 0 0,0 0 0,-1 1 1,-2 5-1,-5 5 0,-3 5 0,-1 2-46,0 0 1,-5 4 0,-4-3 0,-3 2-224,-4 0 0,2-6 0,-1 1 0,4-2-132,2-1 0,7-1 0,-3 0-75,4 1 1,1-1-1,0 1 1,1-1-131,4 0 0,0 1 0,5-1 1,-3 1-98,-2-1 0,-1 2 0,-5 1 0,-3 2-62,-5-2 0,-3-1 0,-3-2 0,-2 0 397,2 1 0,-3-5 1,2 0-1,1 1-178,1-3 0,1 1-279,1-3 571,5-2 0,2 3 0,5-5 0</inkml:trace>
  <inkml:trace contextRef="#ctx0" brushRef="#br0" timeOffset="139">16408 13977 8022,'0'-6'4562,"-1"1"-4359,-3 10 0,-3 6 0,-6 6 0,2 3 1,2 2-1,1 3 0,-1 2 0,2 1-17,3-5 0,3 2 0,1-6 0,1 1-114,3-4 1,7-2 0,7-2 0,0-1-67,0-2 0,3 0 1,-3-5-1,1-1-381,3-1 1,-3-2 0,2 0 0,0 0-491,-2 0 0,0 0 1,-4 0-1,2 0-108,-2 0 973,-1 0 0,-2-6 0,1-1 0</inkml:trace>
  <inkml:trace contextRef="#ctx0" brushRef="#br0" timeOffset="140">16557 14151 7725,'-7'1'1488,"2"4"-416,-1 3 0,5 4 1,-5 3-1,2 2-756,0-2 0,-1 0 1,2 0-1,-1 2-517,1-2 1,-3-1 0,2 0-1,1 1-1359,2 1 0,-3-3-2444,0-5 4004,5 0 0,12-6 0,6-4 0</inkml:trace>
  <inkml:trace contextRef="#ctx0" brushRef="#br0" timeOffset="141">16681 13915 8480,'0'-12'0,"2"1"0,0 1 927,2 2 1,5 4 0,-4-3 0,2 2-170,3 2 0,1 3 1,1 4-1,1 6-313,-1 5 1,-4 5 0,1 9 0,-1 4-106,-1 3 0,2 6 0,-5-1 0,-1-1-358,-1-2 0,-4 0 1,-2-2-1,-6-3-798,-5-4 1,1-3 0,-3-3 0,0-1-329,0-1 1,-3-2 0,2 2 0,0-5 1143,0-2 0,-4-1 0,3-1 0</inkml:trace>
  <inkml:trace contextRef="#ctx0" brushRef="#br0" timeOffset="142">17797 13878 7884,'-1'-7'370,"-3"3"0,-4 4 0,-3 6 1,-2 6-1,1 7 866,-1 5 0,-2 6-1,1 5 1,3 3-1039,0 4 1,6-1 0,-1-4 0,2-1-519,0-3 0,0 0 0,5-7 0,3-4-574,5-2 0,3-5 0,5-7 0,3-4-462,4-2 1,1-2 1356,-1 0 0,7 0 0,0 0 0</inkml:trace>
  <inkml:trace contextRef="#ctx0" brushRef="#br0" timeOffset="143">18045 14089 8061,'-5'12'1196,"4"1"1,-5 1-829,0 2 0,5-2 1,-3 3-1,3-4-219,1 0-466,0-1 1,1-1 73,3-3 1,-1-2 0,4-7-282,-2-4 0,5 3 0,-2-7 245,3 0 1,-3 2 0,1 0 229,0 1 1,2 2 321,2 4 35,-1 0 1,-4 2 248,1 2 1,-5 1-117,4 4 1,-4 0-500,5-5 0,-1 0 0,4-5-40,1-3 1,-5 3 0,-1-5 0,0 2 20,0 0 0,-1-2 0,4 4 0,-2-3 254,2 3 1,-3 0-54,1 2 1,-4 0-1,3 2-134,-1 2 1,2 3 0,-2 4-1,-1-2-266,1 0 0,3-1 0,-1 4 189,3 1 0,2-6 87,-1-3 0,1 3 0,-1 0 0</inkml:trace>
  <inkml:trace contextRef="#ctx0" brushRef="#br0" timeOffset="144">18604 14176 9688,'-9'11'0,"1"-1"376,-2-2 0,1 0 0,-1 4 1,3 1-130,2-1 1,1 1 0,4-1-143,0 1 1,1-2 0,3-3-178,4-4 0,-1-3 0,1-1 0,2 0-37,1 0 1,2 0 0,-1-1-55,0-3 1,1 1 81,-1-5 0,-5 0-148,-3-5 1,-2 1-192,-2-1 1,-2 2 0,-1 2-609,-1 0 0,-5 7-458,0-3 1486,4 10 0,-6-4 0,4 4 0</inkml:trace>
  <inkml:trace contextRef="#ctx0" brushRef="#br0" timeOffset="145">18926 14225 11026,'-12'0'72,"-1"0"1,-3 2 0,-1 2 0,1 3 68,-2 0 0,4 2 0,-3-3 0,5 1-158,4 2 0,-2-2 1,6 2-27,1 0 1,3-2-1,4 0 132,5-1 0,2-2 0,1-4 0,2 0-113,2 0 1,-2 0 0,4-2 0,-1 0 24,-1-3 1,1-3 0,-6 3 0,-2-2 6,0-3 1,-3-1 0,4-1-1,-3-1-76,-2 1 0,4-1 1,-4 0-1,1-4-10,-1-3 0,4-4 1,-4-2-1,2-2-118,3-1 1,-4-5 0,1 1 0,0-3 61,0-1 1,-4 1 0,1 3 0,-3 4 219,-1 3 0,0 5 0,0 2 361,0 1 1,-1 7 0,-3 7-139,-4 2 0,-5 8 1,-1 4-1,1 3-165,2 4 0,-2 10 0,-1 4 0,3 9-27,0 9 0,6 1 0,-1 4 0,2-5-184,0-3 1,0-4 0,3-6-1,-2-3-452,-1-4 0,0-7 0,4-2 1,1-4 518,3-5 0,8 2 0,8-6 0</inkml:trace>
  <inkml:trace contextRef="#ctx0" brushRef="#br0" timeOffset="146">19558 14101 7988,'13'-6'527,"-1"1"1,-3 4 0,-4 1 121,-4 0 1,-3 0-458,-11 0 1,1-1 0,-1-3 0,1-5-167,0-2 0,1-1 0,1-1 0,3 1-86,2 0 0,0-1 1,5 1-1,0-1-8,0 1 1,5 0 0,0-1 0,2 1-50,3-1 1,1 1-1,1 0 1,0-1-37,1 1 1,-1 4-1,1 1 1,-1 1 57,1 3 1,-5 1-1,0-1 284,2-1 0,-3 0 51,1 4 1,-5 5 0,-1 3 0,-3 5 30,-3 3 1,-7 5 0,0 7-1,-4 2-60,-1 2 1,-3 1 0,-1 4 0,-4 0-169,-1 0 1,5-5 0,0-3 0,2-4-47,3-5 1,7-2 0,4-5 0,2-1 190,2 1 1,6-7 0,2 0 0,3-2-150,2 0 0,0 0 0,3-4 0,0 0-69,-1 0 0,3 0 0,-1 0 0,-2 0-186,-1 0 1,-2-5-1,1-2 1,-2-1-120,-3-1 1,-1 1 0,-5-4 0,3-1-132,-3 1 0,0-5 1,-2 1-1,0 1 203,0 1 0,0 1 0,0 1 12,0 0 1,-6 1 0,-2 2-40,-3 5 0,-1 4 0,0 4-950,4 5 1240,-3-4 0,10 12 0,-5-4 0</inkml:trace>
  <inkml:trace contextRef="#ctx0" brushRef="#br0" timeOffset="147">19906 14039 7415,'12'-12'316,"-1"0"803,-3-1 0,2 1-270,-6-1 1,-5 7-1,-7 1-423,-3 4 1,-3 1 0,-1 1 0,-2 4-326,2 3 1,-3 4 0,1 3 0,4 3-215,3 2 1,-1-4-1,4 3 1,0-1-156,3-3 1,3-1 37,1-1 0,1-2 0,3-3 270,5-4 0,2-3 0,1-1 0,0-1-26,1-3 1,-1 1 0,1-4 0,-1 0 34,0 1 0,5-1 0,-1-3 297,0 2 1,-3 5 34,0-1 0,-6 4-349,-3 4 1,-3 3-1,-1 7 1,0 1-54,0 1 1,0 5 0,0-3-1,0 0-152,0 0 1,-4 2 0,-1-2 0,-2 0-105,-3 0 0,3-1 0,0-5-809,2 1 0,1-1 1,2-1-1,-1-1 1086,-1-2 0,0-5 0,4 2 0</inkml:trace>
  <inkml:trace contextRef="#ctx0" brushRef="#br0" timeOffset="148">20228 13816 7888,'0'-12'1453,"6"5"-427,2 3 1,-1 2-1,1 2-633,2 0 1,-3 7-1,0 6 1,-1 7-124,1 8 1,-4 8 0,1 6-1,-2 4-165,-2 5 0,-6-3 0,-2 3 0,-3-7-797,-2-5 1,1-2 0,0-11 0,-1-4 220,1-2 1,-5 0 0,1-2-1,1 0 221,1 0 1,0 0 0,-1-3 0,-3 2 177,-1-2 0,-1-1 1,-3-2-1,0 0-304,-4 1 376,-6-1 0,7 1 0,-4-1 0</inkml:trace>
  <inkml:trace contextRef="#ctx0" brushRef="#br0" timeOffset="149">3076 15106 7255,'0'12'0</inkml:trace>
  <inkml:trace contextRef="#ctx0" brushRef="#br0" timeOffset="150">3125 15329 6718,'6'-7'-228,"-1"1"0,5 3 0,-3-3 228,-2-1-12,5 5 1,-9-5 85,4 3 0,-5 2 573,-5-2 155,4 3 403,-4 1-553,-1 0 0,3-2 491,-5-2-790,5 3 1,-6-6-143,5 3-153,-1 2 1,7-4 0,2 3 0,4-3-31,3-1 0,3 0 0,1-2 0,3 2 10,1 1 0,2-2 0,4 4 0,-2 1 9,-2 2 1,1 1 0,-6 1 0,0 3-111,-3 5 1,-2 2-1,-2 2 1,-5 3-10,-3 0 1,-2 5-1,-3-3 1,-5 0 48,-2 0 1,-5 2 0,-1-3 0,1-2 96,-2-1 0,4-3 1,-1-2-1,4-2 39,3-1-136,5 3 1,3-3 0,8 4 0,3-4-48,2 0 1,3 0 0,1-4 0,-2 4-204,-1 1 0,-6-3 0,-1 4 60,-2 2 1,-2 2-1,-7 3 1,-4 2 159,-3-2 0,-7 4 0,-3 1 0,-1 0 57,1 1 1,-1-6 0,4 2 0,0-4-275,1 0 1,0-2 0,6-2-1944,3 0 2213,-3-7 0,9-2 0,-3-6 0</inkml:trace>
  <inkml:trace contextRef="#ctx0" brushRef="#br0" timeOffset="151">3783 15143 7994,'0'-8'1503,"0"0"1,0 6-1035,0 2 1,-4 6 0,-2 8 0,1 2-216,-1 5 0,-2 6 1,2 2-1,1 0-103,-1 2 0,-2-1 1,2 3-1,1-4-150,-1-3 0,2-2 1,6-4-1,0-3-80,3-3 1,8-3 0,1-3 0,4-4 28,4-3 0,6-2 1,1-2-1,-2-2-446,-1-2 0,-2-1 1,-2-5-1,-3 2-1432,-1 3 1928,-1-3 0,-5-2 0,0-6 0</inkml:trace>
  <inkml:trace contextRef="#ctx0" brushRef="#br0" timeOffset="152">3956 15329 7935,'-5'-7'792,"3"1"1978,-2 1-1590,3 4 0,0-3-931,-4 8 0,4 4 0,-3 7 1,3 2 7,1-2 0,0 4 0,0 2 0,-2 4-433,-2 4 0,1-2 0,-4 6 0,0 2-762,1 1 0,1-3 0,-1-1 1,-1-2 937,0-3 0,-1 0 0,-5-3 0</inkml:trace>
  <inkml:trace contextRef="#ctx0" brushRef="#br0" timeOffset="153">3163 16073 8587,'6'-12'706,"-1"0"1,0 3 0,-1 4-1,-1 5-485,-2 10 1,-1 2 0,0 9-1,0 1-146,0 1 1,0 6 0,0 1 0,0 1-334,0-1 0,0-1 0,0-6 0,0-2 39,0-4 0,0-4 1,2 0-896,2-1 0,-1-5 1114,5-3 0,-5-3 0,2-1 0</inkml:trace>
  <inkml:trace contextRef="#ctx0" brushRef="#br0" timeOffset="154">3621 16073 10219,'6'-12'919,"1"1"0,5 1-633,1 2 1,-1 1 0,0-2 0,1 2 0,1 0-351,2 0 1,-2 4 0,3-1-87,-4 3 1,-4 2-1,-3 3 1,0 6 128,-3 5 1,-3-1-1,-3 4 1,-3-2 75,0 1 0,-1 5 0,-3-3 0,2 2 71,-2-1 1,3-4 0,0 1 0,2 0-136,2 0 1,3-1-1,6-5-229,6-3 0,3-2 0,9-6 0,3 0-265,3 0 1,2-2-1,1-2 1,-4-3-213,-3 1 0,-2-5 0,-2 2 0,-3-2 715,-1-1 0,-1-1 0,-5 1 0</inkml:trace>
  <inkml:trace contextRef="#ctx0" brushRef="#br0" timeOffset="155">2133 16966 7920,'-1'-4'524,"8"-1"0,9-2 231,9-3 1,15-1-1,8-4 1,14-4-564,-26 7 1,1-1-1,7-4 1,0-1-1,3 0 1,2-1-1,4-3 1,2-1-83,7-3 0,0-1 0,0 2 1,-1-1-1,2 0 0,1 0 1,-1 2-1,-1 1-164,0 2 1,-1 1-1,2 2 1,-1 1-1,-6 1 1,-1-1-1,2 1 1,0-1-87,0 2 1,0-1-1,-1-2 1,-1 0-1,-3 1 1,0 1 0,-2-2-1,-2 0-113,-1-1 1,0 1-1,-1 0 1,-1 0-1,-2 0 1,-1 1-1,-1 1 1,0 1-206,-4-1 0,0 1 0,-3 1 1,-1 1-1,25-9 0,-5 2 458,-6 3 0,-2 3 0,-8 1 0,-2-2 0</inkml:trace>
  <inkml:trace contextRef="#ctx0" brushRef="#br0" timeOffset="156">4118 16706 10618,'-13'4'0,"2"2"-69,3 0 0,-5-3 0,2 1 0,-4-2 0,0-2 1,1-2-1,2-3 0,0-6 104,-1-4 0,6-3 1,3 1-1,3-2 144,1 0 1,0-5 0,1 5-1,3-2-158,5 1 0,2 0 0,2 0 0,2 3 42,2 3 1,4 2-1,-3 0 1,0-1-203,-1 1 1,0 5-1,-3 1 136,2 1 0,-2 3 1,1 0-1,-4 4 66,-2 7 0,-7 7 0,2 5 0,-2 2 138,-2 2 0,0 10 0,-2 5 0,0 5-87,-2 6 1,-6 1 0,3-2 0,0-3-72,3-6 0,-2-6 0,2-13 0,2-3-9,0-1 0,8-3 0,2-7-84,3-4 1,1 2-1,1-2 1,-1-1-86,1-2 1,-1-2 0,0-3 0,1-3 20,-1 0 0,5-4 0,-1 1 0,-1-4-107,-1-2 0,-1-2 0,-1 3 1,-1-2-1,-1 1 41,-2-2 0,-5 0 1,1-4-138,-3 1 0,-2 2 1,-3-2-1,-5 5 1,-3 2-143,-4 2 1,0 1-1,-4 2 1,-2 5 252,-2 3 183,-1 1 1,1 7-92,-1 5 0,-3 5 114,3 3 0,-2 4 0,8-5 0</inkml:trace>
  <inkml:trace contextRef="#ctx0" brushRef="#br0" timeOffset="157">3473 16694 7819,'0'-13'426,"0"1"0,-2 5 0,-2 3 0,-3 4 0,-2 5 1,-2 8-1,-3 6 0,0 6-51,0 4 0,-2 4 1,-1 7-1,2 2-146,1 3 0,-1-1 1,1 4-1,5 0-64,2 3 0,-2 0 0,5-5 1,3-6-22,4-6 1,4-4-1,6-5 1,3-3-458,0-5 0,5-2 1,-3-10-1,1 1 126,3-1 0,0-2 0,0-7 0,-3-6 22,-1-5 0,3 0 0,-4-6 0,-2-1-60,-2-1 0,0-2 0,-2 2 0,-3 1-160,-4 1 0,-2 2 0,-2-3 0,0 2-52,0 2 0,-6 3 1,-3 6-1,-5 2 165,-3 1 1,-5 2 0,1 4-1,-2 1-196,-2 4 0,0 1 468,1 7 0,-7-1 0,0 1 0</inkml:trace>
  <inkml:trace contextRef="#ctx0" brushRef="#br0" timeOffset="158">4378 17289 8255,'0'-6'662,"0"6"0,-1 9 1,-2 4-540,-1 4 0,-6 8 0,2-3 1,-2 0-151,2 1 0,-3 1 0,4-1 0,-1-2 15,-1-5 0,7 2 0,-2-1 0,2-2 18,2-1 0,2-3 1,0-2-1,4-2-16,1-1 0,5-2 0,6-4 0,1 0-3,3 0 0,2 0 0,1-1 0,-1-4-166,1-3 0,-1-1 0,-2-1 0,-3 2 79,-1-2 0,3 0 1,-3 1-1,-2 0-83,-2 0 0,1 2 1,-7 0-1,2 0-406,-2 0 0,-1 3 589,-3-4 0,-2 0 0,3-5 0</inkml:trace>
  <inkml:trace contextRef="#ctx0" brushRef="#br0" timeOffset="159">4614 17475 7931,'8'0'1059,"0"0"-766,2 0 1,0-1 0,-1-2-98,-1-1 1,-3-5 0,1 4-67,0-2 1,-2 3 0,-3-3-311,4 1 0,-4 1 20,3 1 1,-3 1 94,-1-5 1,-1 5 0,-2-3 27,-1 1 1,-1 2 315,1-5 1,-3 0-100,-6-5 0,1 6 0,-1 3-241,1 3 0,4 1 1,0 0-1,-2 0-20,-1 0 0,3 0 1,-1 1 84,0 3 1,2-2 127,-1 2 0,3-3 212,-3-1 0,1-1-149,-1-3 1,-3 2-170,3-2 1,-3 3 0,-2 1 15,1 0 1,-1 1 0,1 2-112,0 1 1,-1 4 0,1-2-121,-1 1 1,1-3-48,0 4 0,-1-4 1,1 3 81,-1-1 154,7-2 0,-11 1 0,3 2 0</inkml:trace>
  <inkml:trace contextRef="#ctx0" brushRef="#br0" timeOffset="160">3584 17661 7756,'0'-8'607,"0"-1"1,0 8 0,0 1 0,0 7 0,0 4 0,0 3-350,0 2 1,0-1-1,0 6 1,0 0-136,0-2 1,0 7 0,-1-4 0,-2-1-68,-1-2 0,0 2 1,4-5-1,0 0 54,0-3 1,0 0-1,0-1-174,0 1 0,5-5 1,4-1-93,2-2 0,1-1 1,0-4-1,1 0 35,-1 0 0,5 0 0,1-1 0,0-3-183,0-4 0,4-8 1,-2 0-1,2-1 67,-1-1 1,1 3 0,-4-4-1,0 1-57,0 3 0,-3 1 1,-5 3-1,-4 2-1134,0 0 1428,4 6 0,-9-8 0,5 5 0</inkml:trace>
  <inkml:trace contextRef="#ctx0" brushRef="#br0" timeOffset="161">3808 17735 11700,'0'14'0,"0"1"0,0 3 0,0 2 0,0 3 0,0 3-103,0 3 0,0 1 1,0-2-1,0 1 1,-2-2-1,-1-2 0,-2-3 1,-1-2-1872,1-3 1,-1 0 1973,2-5 0,3 1 0,-5-1 0</inkml:trace>
  <inkml:trace contextRef="#ctx0" brushRef="#br0" timeOffset="162">2716 17872 9679,'0'-13'0,"0"1"0,1 1 0,2 1 0,3 2 0,1-2 0,2 1 334,2 0 0,6-2 1,1 5-1,0-1 0,1 3 1,-1 2-1,0 2 0,-3 2-321,-1 2 1,-2 3-1,-1 6 1,-3 4-73,-3 4 1,-4-2-1,-1 0 1,0-1 98,0-3 0,-4 3 0,-2-1 0,1-2-25,-1-1 0,-2-2 0,3 0-41,-2 1 0,4-5 1,-1 0-1,4 1-107,4-3 0,4 4 1,7-4-1,2 1-182,-2 2 0,-1-2 0,-2 0 0,1 0-109,-1 0 0,-4-4 0,-1 2 43,-1 1 1,-2-4 542,-4 7 0,0-5 0,-2 3 0,0-1-50,-2 1 0,-6 0 1,3 3-1969,0-2 1856,-4-5 0,10 2 0,-5-5 0</inkml:trace>
  <inkml:trace contextRef="#ctx0" brushRef="#br0" timeOffset="163">2344 18504 7614,'-7'6'300,"3"-3"1,8 3 0,6 0-1,5-3 1,6-2 0,3-2 0,5-3-112,4-5 1,7-2-1,5-1 1,3-2-182,7-2 1,4-4-1,5-6 1,-1-1 45,-1-2 1,-28 12 0,1 1 0,28-15-1,-29 15 1,0 1-84,1-3 1,1 1-1,4 0 1,2 0-1,0 0 1,1 1-1,1 0 1,0 1 75,3 0 0,0 0 0,2 2 1,1 0-1,3-2 0,2 1 0,2 0 1,0 2-107,1-1 0,1 1 1,2-1-1,1 1 1,-1 0-1,1-1 1,1 1-1,0-1 36,1 1 1,0 0-1,5-1 1,-1-1-1,-4 1 1,0-1 0,3-1-1,0 1-32,1 0 1,0 0 0,-4 3 0,-1 0 0,-1 2 0,0-1-1,-2 0 1,-2 1-81,-2-1 0,-1 0 0,-1 3 0,-1-1 1,-7 0-1,-2 0 0,-1 1 0,-1 0-12,-1 1 1,-2 0 0,-2-1 0,-1 1-1,30-6 1,-8 1 40,-5 2 1,-15 0-1,-5 5 1,-7 0-605,-5-2 252,-3 5 0,-13-5 458,-5 12 0,-5 1 0</inkml:trace>
  <inkml:trace contextRef="#ctx0" brushRef="#br0" timeOffset="164">7776 16582 8115,'4'-8'1455,"1"-1"0,-1 5-1055,-4-4 0,-6 5 1,-2-1-1,-3 3-364,-2 1 1,1 0-1,-2 0 1,-1 0-6,-1 0 1,-1 0-1,3-2-130,-2-2 1,2-3 0,-1-5 56,5 0-1,5-1 1,5 1 0,1-1 42,3 1 0,-1 0 0,5-1 0,2 1-13,1-1 1,1 1 0,1-1 0,-1 2-62,0 3 1,1-1 0,-1 3 0,1 1-11,-1-1 0,0-2 0,1 2 0,-1 1 6,1-1 0,-1 2 1,0 4 131,1 0 0,-5 0 1,-1 3-1,0 4 49,0 5 1,-4 5 0,1-1 0,-4 5 114,-4 2 0,-2 2 1,-5 1-1,0 3-11,-3 4 1,-5 3-1,2 3 1,1 1-197,-2 1 1,4 0 0,-2-5 0,3-3-136,5-4 0,-2-3 0,6-2-25,1-4 1,3-3 0,5-7-35,3-2 1,3-5 0,1 1 0,1-4 132,-1-4 1,5 1-1,-1-5 1,-1-2 7,-1-1 0,-2-1 0,1-1 0,-1 1-50,1-1 1,-5-3-1,-1-1 1,0 1 3,0-2 0,-5 3 0,3-5 1,-4 1-105,-1 0 1,0 4-1,-1-2 1,-2 3 160,-1 2 0,-6 1 0,2 3 1,-3 4-17,-2 2 0,1 2 0,-1 0 0,1 0-434,0 0 1,-1 6 0,1 2 480,-1 3 0,1 1 0,0 1 0</inkml:trace>
  <inkml:trace contextRef="#ctx0" brushRef="#br0" timeOffset="165">7218 16632 7818,'0'-7'443,"0"0"1,-1 4-90,-3-1 0,-3 1 0,-6 7 0,1 3 0,0 3 0,-1 1 0,1 4-173,-1 3 0,1 3 1,1 5-1,1 3-104,2 4 1,4-3 0,-3-1 0,1-3-101,4-1 0,6-6 0,4-2 1,5-5-18,3-4 0,2-2 0,4-6 1,-1 0 55,1 0 0,-4 0 0,0-1 0,-2-2-14,1-1 0,3-6 0,-3 2 0,-2-3-8,-1-2 0,-2 1 0,-1 0 1,-1-1-197,-2 1 0,-4-5 0,3-1 0,-1 0-121,-4 1 0,0-4 1,-2 3-1,0-1 142,0-3 0,-2-2 1,-2 1-1,-4 2-68,-3 5 0,1 2 1,-1 3-1,-2 2-155,-1 5 1,-4 3 403,1 1 0,-5 0 0,3 0 0</inkml:trace>
  <inkml:trace contextRef="#ctx0" brushRef="#br0" timeOffset="166">6648 16495 8045,'0'-8'2440,"0"0"0,-2 6-2273,-2 2 1,-3 7 0,-4 10 0,2 3-3,0 4 1,0 2 0,-5 3-1,-1 4-180,0 3 0,5 0 1,-4-2-1,6-2-91,2-2 0,-2-2 0,4-6 0,3-4 88,3-5 1,5 3-1,7-10 1,3 1-70,3-3 0,8-2 0,1-2 0,0 0-140,1 0 0,-4-2 0,2 0 0,-5-2-190,-2 1 0,-2-3 1,2 1-1,-5-1-88,-2 1 1,-2-4-1,0 4 1,-3-1-736,-1 1 1240,1-5 0,3 3 0,1-5 0</inkml:trace>
  <inkml:trace contextRef="#ctx0" brushRef="#br0" timeOffset="167">6846 16706 7146,'-1'-7'5312,"-3"3"-4821,2 3 1,-3 6 0,5 5 0,0 5-204,0 6 1,0 2 0,0 2 0,0 0-448,0-1 0,0 1 0,0 0 1,0-2-418,0-2 0,-4 3 0,-1-5 0,3 1-2347,0 1 2923,-3 0 0,-2 9 0,-6 2 0</inkml:trace>
  <inkml:trace contextRef="#ctx0" brushRef="#br0" timeOffset="168">12452 15379 7906,'0'-8'0,"0"-1"0,5 2 528,4-1 0,7-1 0,4 4 0,2 1 0,1 0 0,3 0 0,2 1 0,1 2 0,0 1 0,0 0 0,0 0-346,-1 0 1,7 0 0,-3 1 0,-1 2-428,-2 1 1,0 0 0,-3-4 0,-4 2-2335,-2 2 1,-4-3 1063,-3 3 1515,-6-2 0,-2 3 0,-5 2 0</inkml:trace>
  <inkml:trace contextRef="#ctx0" brushRef="#br0" timeOffset="169">12601 15540 8232,'14'-4'525,"2"0"1,-1-4 0,6 2-1,1 1-98,1-1 0,2 2 1,0 4-1,0 0-468,0 0 0,-1 0 1,1-1-1,0-2-495,0-1 1,-6 0 0,-2 4-1,-4 0 536,0 0 0,-1 0 0,1 0 0</inkml:trace>
  <inkml:trace contextRef="#ctx0" brushRef="#br0" timeOffset="170">12427 15788 8736,'13'0'316,"-1"0"0,2 0 0,2 0 0,5-1 179,2-3 1,2 2-1,1-2 1,2 3 57,1 1 1,5 0 0,-1 0-1,2 0-628,-2 0 0,4 0 0,-1 0 0,3-2-420,-4-2 1,7 3-1,-5-5 1,1 2 494,1 0 0,4-11 0,1 1 0</inkml:trace>
  <inkml:trace contextRef="#ctx0" brushRef="#br0" timeOffset="171">13853 15317 7870,'0'-13'849,"-1"2"-479,-3 3 1,-3 3 0,-5 6 0,-1 5 0,1 5 0,-1 5 0,2 3 0,2 3-66,0 2 0,5 2 0,-3 2 0,2 1-424,2-2 0,3-1 0,4-1 0,6 0 154,5 0 1,4-6-1,8-2 1,0-5-50,2-4 1,6-2 0,-2-6 0,2 0-109,3 0 1,-7 0-1,-2-2 1,-4 0-1024,-4-3 1145,2-4 0,-4-4 0,6-6 0</inkml:trace>
  <inkml:trace contextRef="#ctx0" brushRef="#br0" timeOffset="172">14151 15441 8352,'-12'-7'860,"3"2"1,1 6-224,-2 3 0,4 3 0,-1 7 0,1 2-366,3 5 0,2 4 0,1 4 0,0 4-283,0 3 1,0-5-1,1 0 1,2-4 16,1-2 1,2 2-1,-3-7 1,2-1-110,2-2 1,-4 1 0,2-2 103,1-1 0,1-1 0,5-2 0</inkml:trace>
  <inkml:trace contextRef="#ctx0" brushRef="#br0" timeOffset="173">14523 15441 7864,'0'-12'0,"-4"3"0,-2 2 0,0 2 291,-4 2 0,3 2 0,-1 1 0,-2 1 576,-1 3 0,-1 9 0,-1 7 0,2 5-623,3 4 0,-2-1 0,6 5 0,2 0-111,0-2 0,2 0 0,2-8 0,0-2-199,2-5 1,10-3-1,-1-5 1,2-4-171,3-2 1,1-2 0,4 0 0,-1-2 116,-1-2 0,-6-3 0,3-5 0,-1-1-158,-1 1 0,1 0 0,-6-2 0,-2-1-58,0-2 0,-7-1 1,3 3-1,-4-3 193,-1-1 0,-6 2 1,-2-2-1,-3 1 176,-1 3 0,-1 1 0,1 2 0,0 1-102,-1 2 0,-3 4 0,-1 5 0,2 0-554,1 0 0,2 1 0,1 3 622,2 5 0,-2 2 0,5 1 0</inkml:trace>
  <inkml:trace contextRef="#ctx0" brushRef="#br0" timeOffset="174">15069 15491 10370,'-13'0'62,"1"0"0,0 0 1,-1 0-1,1-2 0,-1-1 1,1-2-1,0-1 1,-1-1-513,1 1 0,4-1 0,1-3 1,1 2 507,3-2 1,2-1-1,1-1 1,0-1-43,0 1 0,1-5 0,4 1 0,3-1 1,3-1 1,3 5 0,1-4-1,3 3-23,1 2 1,-2 1-1,2 3 1,0 3-67,0 4 1,-3 1 0,0 0 0,-4 1 416,-3 4 0,0 1 1,-4 8-1,-3 3 66,0 3 0,-2 4 1,-2 1-1,-2 0-157,-4-1 1,-3 11 0,-3 2 0,-2 3-162,-5 3 0,3-6 0,1 1 0,5-6-182,4-6 1,-2 2-1,6-9 1,1 0 128,2-2 1,6-5 0,5-3 0,4-4-15,2 1 1,5-5 0,-3 3 0,1-2-33,3-2 0,-2-5 0,-1 0 1,-1-2-358,-3-3 1,-1-1 0,-2-2 0,0-3-118,1 0 0,-5-1 1,-1 4-1,-1-3 185,-4 0 1,0-5-1,-2 5 1,0 1 113,0 1 0,-4 5 0,-2 3 1,-1 0 10,-2 3 1,-3 2-1,0 1 170,0 0 0,-1 0 0,1 0 0</inkml:trace>
  <inkml:trace contextRef="#ctx0" brushRef="#br0" timeOffset="175">16508 15205 8477,'-5'-12'0,"0"1"0,-2 3 0,-3 3 390,-1 4 0,-1 1 1,0 0-1,-1 3 1,1 4-1,-1 6 0,1 5 1,-1 4 122,1 2 1,5 5 0,3 1 0,3 0-249,1 1 1,1 2 0,3-3 0,4 2-261,3 2 0,-2-2 0,-1 0 0,2-2-844,1-2 0,1-4 0,1-3 0,-1-4-196,0-4 0,5-2 1035,-1-2 0,6-4 0,-2-5 0</inkml:trace>
  <inkml:trace contextRef="#ctx0" brushRef="#br0" timeOffset="176">16818 15416 8407,'-9'7'0,"2"4"709,2 4 1,1 2-1,4-3 1,-2 1 78,-2 1 0,3 2 0,-3-3-514,2 2 0,4-1-360,2-3 1,3-6 0,5-3 0,-1-4-243,-3-4 0,3 1 0,-2-5 1,2-2-195,1-1 0,1-3 0,-1-1 263,0-2 1,1-2 0,-2 5 692,-3 3 1,2 6 0,-5-2-247,2 1 0,-4 4 0,2 6 0,0 4-124,-1 3 1,1 2 0,-2-1-1,1 0-47,-1 1 0,2-1 0,1-1 24,1-3 1,1 2 97,4-6 0,1 0 1,-2-5-1,-2-2-45,0-1 1,-1-6 0,4 2 2,1-3 0,-2 3 0,-1 1 0,-4 0 77,0 0 0,4 4-430,-2-1 1,-1 3 0,1 2 1,2 3 1,-3 3 0,1 4 0,0-1 48,-1-2 1,4 1 0,-1 3-1,3-1-335,4-3 1,-1 2 0,-3-5 0,1 1 539,2-1 0,3 0 0,6-5 0</inkml:trace>
  <inkml:trace contextRef="#ctx0" brushRef="#br0" timeOffset="177">17500 15528 7822,'-9'4'1339,"3"1"-802,0 2 1,-4 0-1,4 3 1,-3-2-248,1 2 1,4-1-1,-3 1 1,1-2-64,4 2 1,0-3 0,4 0 0,2-2-167,4-2 1,3 2 0,2 0 0,0-3-205,4 0 0,-3-2 0,4-2 1,-2 0-158,1-3 1,-1-3 0,-3 3 0,-1-1 9,0 1 1,-1-5 0,-2 2 169,-5-3 1,1 2 0,-1 1 400,-1-1 0,-7-2-388,-4-2 0,-2 5 0,0 1-854,2 1 0,1 4 961,-1 6 0,3-3 0,5 5 0</inkml:trace>
  <inkml:trace contextRef="#ctx0" brushRef="#br0" timeOffset="178">17946 15577 8641,'4'-8'3717,"0"0"-3387,1 0 1,-7 1 0,-2 3-170,-4 2 1,0 4-1,-3 0 1,-3 4-259,0 1 0,0 1 0,3 4 0,2 1-37,0-1 0,6-4 1,-1 1 101,3 0 1,1-2 0,1 0 0,5-1 55,6-4 0,1 0 0,5-2 0,-2-2-104,1-2 0,3 1 0,-3-3 1,-2-1 74,-1 0 1,-2 0 0,1-3 0,-1 2 68,0-2 1,-1-1-1,-1-1 1,-3-2-24,-2-2 0,1 0 0,-3-4 1,1-1-162,-1 2 0,-1-3 0,1 4 0,1-1-51,-1-3 1,-2-3 0,1-3-1,1-2 4,1-2 1,0 5-1,-4-2 1,0 4 148,0 4 0,0-1 1,0 6 457,0 0 0,-2 4 0,-2 4 146,-4 4 1,-3 4 0,-1 4-1,-1 5-227,1 7 0,-1 3 0,2 7 0,2 2-156,0 1 0,7 5 1,-2-1-1,2 3-353,2 1 0,7-4 0,4 0 1,6 0-563,2-1 1,-1 4-1,5-4 1,2-1-512,-3-2 0,7-4 1,-4-3 1222,1-1 0,6-6 0,-1 3 0</inkml:trace>
  <inkml:trace contextRef="#ctx0" brushRef="#br0" timeOffset="179">19050 15379 8689,'-6'-7'0,"-2"3"0,-3 3 0,-1 1 0,-1-2 198,1-2 1,-5 3 0,0-5 0,-3 2 0,0-2 0,0 1-1,2-2-318,0 0 1,9-1-1,-1-5 85,7 1 0,6-2 0,11-1 1,2-1-66,5 0 0,3 4 0,0 2 0,1 4 74,0 0 1,-4-2 0,-2 4 0,0 1 205,1 1 0,-5 2 0,1 0 308,-2 0 1,-8 0-269,-6 0 0,-6 6 1,-8 4-1,-2 3-50,-5 4 0,-2 6 0,-2 1 1,1 3-113,4 1 1,-2 2 0,5-1 0,3 0-152,5 1 1,3-2 0,6 4 0,2-2-50,2-2 0,3-2 0,6-3 0,3-1-66,0-1 0,5-6 0,-3 0 1,0-4-317,-1-2 0,1-7 0,-2 2 0,0-2 273,-1-2 0,-5 0 1,-2-2 348,2-2 1,-3-3 0,0-5 0,-2-2 168,-2-2 1,-6 0 0,-4-4 0,-2-2-19,-5-2 0,-1 1 0,2 1 1,1 3-55,-1 1 0,-3-2 0,-1 7 0,2 2-316,1 0 0,2 5-30,0 2 1,5 4 0,3 4 0,2 4 105,2 3 45,0 2 0,6-1 0,1 1 0</inkml:trace>
  <inkml:trace contextRef="#ctx0" brushRef="#br0" timeOffset="180">19472 15354 7849,'-9'-4'376,"1"0"1,4-4 0,-3 2 207,2-1 0,-4 3 0,4-4 1,-2-1-302,-3 3 1,-1-1-1,-1 4 1,-1-1-135,1 1 1,0 2 0,-1 2 0,2 3-2,3 4 1,-2 5-1,6 2 1,1 2-234,2-2 0,2 0 1,4 0-1,3 2-184,3-2 0,1-1 1,2-3-1,1-3 51,2-4 1,-1-1-1,-2-1 1,1 3 133,2-3 1,-1-2-1,-3-4-29,-1-4 1,-4-2 0,-1 1 775,-1 0 1,-1 2 1091,-1-1-1577,-2-3 1,5 11 0,-5 0 0,4 7-305,1 4 1,-3 7-1,3 3 1,0 2-83,0 2 0,0 4 1,1 0-1,-3 0-207,1 1 0,-3-8 0,3 2 0,1-5-22,0-4 1,-3-1-1,3-2 1,0-1 436,0-3 0,1-2 0,5-6 0</inkml:trace>
  <inkml:trace contextRef="#ctx0" brushRef="#br0" timeOffset="181">19819 15106 7857,'8'0'487,"0"0"1,2 0 132,1 0 1,6 1-1,-1 4 1,-1 3-294,-1 3 0,-1 3 0,-1 2 0,-1 6 1,-1 6-1,-2 5 0,0 3 0,-1 2-31,-3 4 0,-2 2 0,-2 5 0,0 2-776,0 3 1,-6-4 0,-4-1 0,-3-7-375,-4-8 0,-4 1 1,4-8-1,-3-2 464,-2-3 1,-1-7-1,-3 2 1,-2-4-1256,-1 0 1645,0-6 0,-1 4 0,-2-4 0</inkml:trace>
  <inkml:trace contextRef="#ctx0" brushRef="#br0" timeOffset="182">12526 16532 7936,'13'0'407,"-1"0"1,5 0-1,1 0 1,1 0 0,4-1-1,5-2 1,5-1 0,3 0-147,1-2 1,2 4 0,1-5 0,2 0-190,2 0 0,-4 4 1,2-2-1,-6 1-669,-8-1 0,1 1 1,-9 4-1,-1 0-2734,-2 0 3331,-4 0 0,0-5 0,-1-2 0</inkml:trace>
  <inkml:trace contextRef="#ctx0" brushRef="#br0" timeOffset="183">12675 16818 7838,'14'0'436,"1"0"1,2-2 87,-2-2 0,4 3 1,2-3-1,2 1-231,2-1 1,5 2 0,3-2-1,2 1-351,-2-1 0,1 3 0,-3-5 1,-1 2-315,0 0 1,-5-4 0,-6 2 0,-1 1-1366,-2-1 1737,-3 2 0,0-1 0,-1-2 0</inkml:trace>
  <inkml:trace contextRef="#ctx0" brushRef="#br0" timeOffset="184">12638 17103 8387,'12'0'722,"1"0"1,3 0 0,2 0 0,3 0-66,5 0 1,0 0 0,7-2 0,3 0-426,4-2 0,0-5 0,4 4 0,-2-1-495,-7 1 0,5-5 0,-7 3 0,-2-1 263,-4 0 0,-7 5 0,3-14 0,-4 4 0</inkml:trace>
  <inkml:trace contextRef="#ctx0" brushRef="#br0" timeOffset="185">14250 16570 8000,'0'-13'143,"0"1"0,0-1 1,-1 1-1,-2 0 905,-1-1 1,0 5 0,3 1-1,-2 3-777,-1 5 1,-2 5-1,3 6 1,-2 2-1,-1 2 1,1 4-1,2 0 1,2 0-272,1-2 0,0 2 1,2-2-1,4 0-197,2 0 1,12-1-1,-5-5 1,4 0-132,2 1 0,-1-1 0,5 1 0,-1-2 132,-4-3 0,-1 3 0,-5-3 0,0 3 151,-3 2 1,-7 3-1,0 2 1,-2 0-36,-2 0 1,-6 4 0,-3-3 0,-5 2 77,-3 0-46,-5-6-51,3 8 1,-2-8-26,1 6 1,-1-5 0,-3 4 0,4-2-46,3-3 0,-1-3 0,2-2 1,1-3-559,1-2 1,1-1-1,2-5 727,3-3 0,-3-8 0,4-8 0</inkml:trace>
  <inkml:trace contextRef="#ctx0" brushRef="#br0" timeOffset="186">14201 16694 8138,'0'-13'0,"0"1"336,0-1 0,0 1 1,0-2-1,1-1-77,3-2 0,3 1 0,5 2 0,1-1-67,-1-2 0,2 1 0,1 4 1,3-1-72,1 1 0,-3-1 1,0 2-1,-1 2 61,2 0 1,-3 7 0,2-4 0,-2 2-182,-2 0 0,1 0 0,-1 4-265,1 0 1,-1 0 0,0 0-1,1 0-656,-1 0 0,1 1 0,-1 2 920,0 1 0,6 0 0,2-4 0</inkml:trace>
  <inkml:trace contextRef="#ctx0" brushRef="#br0" timeOffset="187">14858 16582 8049,'0'-12'420,"6"-1"1,2 1 0,3-1 485,1 1 1,2 1 0,1 1 0,3 2-627,1-2 1,-2 3 0,4 1 0,-1 0-218,0 3 0,-3 2 1,-4 1-1,-1 0 104,1 0 1,-5 1 0,-1 3 0,-2 5-216,-2 2 1,-2 7 0,-2 2-1,-3 4-119,-4 1 1,-2 3 0,0 3 0,2 0 89,-2 4 0,5-5 0,-1-1 0,2-3 57,0-1 0,1-6 0,8-2 0,3-3-23,3-2 0,7-5 0,2-3 0,4-2-184,1-2 1,-1 0 0,3-2-1,0-2-378,2-4 1,0-5-1,-4-2 605,0-1 0,5-6 0,2 2 0</inkml:trace>
  <inkml:trace contextRef="#ctx0" brushRef="#br0" timeOffset="188">16855 16396 7955,'-13'-7'144,"1"3"0,0 2 0,-1 2 1,1 0-1,-1 0 0,1 2 0,0 3 534,-1 8 1,1 1-1,-1 8 1,2 2 0,2 5-1,2 3 1,1 4 0,4 2-550,0 4 0,2 3 0,0-3 0,2-2-48,2-2 0,3-6 0,5-3 0,0-4-682,1-5 1,1-2 0,1-7 0,1-3-425,-1-3 0,3-4 0,0-1 0,0 0 1025,0 0 0,4-6 0,-3 0 0</inkml:trace>
  <inkml:trace contextRef="#ctx0" brushRef="#br0" timeOffset="189">17028 16706 7939,'0'12'1004,"0"1"0,0-1-63,0 1 1,-1 3-1,-2 1 1,-1-2-124,1-1 0,2 2 0,1 1-656,0-2 0,0-6-361,0 0 1,1-7 183,4 3 0,-3-10 0,5-3 1,0-3-597,0-1 0,0-1 0,2 1 1,-2 0 215,-1-1 0,4 1 1,-2 1 302,3 2 0,-3 4 0,0 5 71,2 0 1,-3 5 0,1 4 0,0 2-45,-1 1 1,3 1 0,-5-1-1,2-1 8,3-3 1,-3 2 0,0-5-1,0 1-117,0-1 1,1 0 153,4-5 0,-1-2 0,-1-1 0,-3-2 24,-2-2 0,4 3 0,-5-4 0,0-1 543,1 2 0,-2-4-443,5 3 0,-3 3-309,3 1 0,-4 2 0,4 4 0,0 2-102,-1 4 1,4 3-1,-4 1 1,2 2-274,-1 3 0,0-8 0,4 4 0,0-2-837,-4 0 1417,3-4 0,1 4 0,8-4 0</inkml:trace>
  <inkml:trace contextRef="#ctx0" brushRef="#br0" timeOffset="190">17711 16780 7832,'-7'6'947,"0"-1"1,4 5-1,-1-2-267,1 2 1,2-3 0,1 1 0,1 0-469,3-1 1,-1 3 0,4-5 0,0 1-175,0-1 1,1 0 0,4-5 0,1 0-157,-1 0 0,-4 0 0,1 0-116,0 0 0,2 0 1,0-2 61,-2-2 0,-2-1 0,-5-5 20,2 2 1,1 4-1,-5-5-105,0 0 0,-5 2 1,0-2-319,-2 0 0,-1-2 282,-5-2 0,1 6 0,0 3 51,-1 3 0,5 1 1,1 1-1,0 3-294,0 5 0,4-2 0,-1 1 536,3 2 0,-5 1 0,0 1 0</inkml:trace>
  <inkml:trace contextRef="#ctx0" brushRef="#br0" timeOffset="191">18058 16768 7925,'0'-12'835,"0"5"1,-2 1-1,0 8-438,-2 2 0,-6 3 1,3 5-1,-1 0-228,-1 1 0,3 3 0,-3 1 0,5-2 52,3-1 0,1-2-106,0 1 0,5-2 1,4-3 0,2-4 0,1-4 0,0-4 1,1-4-54,-1-3 0,1-2 0,0 1 0,3-1-159,0 1 0,1-6 0,-5-1 0,-1-2-228,-3 0 1,6 2 0,-4-3 0,-1 1 18,2-1 1,-1-1-1,0-2 1,-3 0 96,-2 1 1,-1-1-1,-2 0 1,0 0 164,3 0 0,-1 2 1,-4 1-1,0 1 233,0-1 1,0 4-1,0 2 462,0 2 1,-2 7-376,-2 3 0,-3 4 1,-4 4-1,3 4-137,4 3 1,1 7-1,0 3 1,-1 4-139,1 4 0,6 2 1,3 8-1,1 2-167,2 5 0,2 5 0,2 0 0,-1-3-782,0 0 1,4-7-1,-1-2 1,-3-6 946,-1-3 0,8-1 0,-5-4 0</inkml:trace>
  <inkml:trace contextRef="#ctx0" brushRef="#br0" timeOffset="192">19211 16607 9181,'-8'1'490,"0"3"0,-2 3 0,-1 0 0,-1-3 0,-2-1-595,-3 1 0,4-3 0,-4 4 0,3-5 129,2-5 1,-1 3 0,2-7 0,2-2-16,0-4 0,7 1 0,-4-2 0,2 1-38,0-2 1,0 3-1,5-2 1,2 2-53,1 2 1,6-1 0,-2 1-1,3 1 32,1 3 1,1-3 0,-1 4 55,1 0 1,-5 1 0,0 6-61,2 0 1,-3 6-1,0 3 134,-2 7 1,-1-1-1,-4 7 1,0 3-33,0 2 0,0 10 0,-1-1 1,-2 0 18,-1 0 0,-2 2 0,4-6 0,-4 1 21,-1 0 1,5-5-1,-4 1 1,2-4-55,0-5 0,0 2 0,4-5-23,0-2 0,0-1 0,1-3-50,3-3 0,3-2 1,5-6-1,1 0-83,-1 0 1,1 0 0,-1-2 0,0-1 6,1-1 1,-2-5 0,-2 0 0,0-2-254,0-1 1,-2 0-1,0-1 1,0-1 108,0-2 1,-4 1-1,1-6 1,-3 0 281,-1 2 1,0-3-1,0 4 106,0-1 1,-5 4-1,-4 0 1,-2 3-27,-1 4 1,4 5 0,-1 1 0,0 4-168,-2 7 1,0 2-1,1 1-222,2 1 0,4-1 0,-3 0 285,1 1 0,8-6 0,5-2 0</inkml:trace>
  <inkml:trace contextRef="#ctx0" brushRef="#br0" timeOffset="193">19621 16520 9800,'-13'0'851,"5"0"0,0 0-452,-2 0 1,-1 1-1,-2 2-18,1 1 0,0 6 1,1-2-1,1 3-170,2 2 1,1 0-1,-3 2 1,3 3-141,2 2 1,1-5 0,4 1 0,0-2-126,0-1 0,1-5 0,3-1-373,4-2 1,3-1 0,2-4 0,-1-1 112,1-3 0,-1-3 0,0-5 0,1-1 137,-1 1 1,1-1 0,-1 0-1,1-3 100,-1 0 0,-4-1 1,-1 5-1,0 0 128,0-1 0,-4 5 94,1 0 0,-3 6 0,-1 2 259,0 7 0,0 6 0,0 3 1,0 5-93,0 2 0,0 6 0,0 1 0,0 1-193,0-1 1,0 4 0,0-2 0,0 1-397,0 0 0,0-5 0,0 2 0,0-2-41,0-3 1,0 1 0,1-8 0,2 0-484,1-1 1,1-4 0,-4-5-1862,3 2 2662,-3-5 0,10 1 0,-4-6 0</inkml:trace>
  <inkml:trace contextRef="#ctx0" brushRef="#br0" timeOffset="194">19918 16346 8598,'6'-7'838,"2"3"0,3 6 0,3 5 0,1 6 0,1 5-503,0 4 0,2 6 0,-2 2 1,1 2-405,1 2 1,-9 4 0,2 3-741,-4 4 464,-3 4 1,-5 0 0,-3 1 0,-6-2-330,-5-3 0,-4 2 1,-6-4-1,-1 0-99,-3-1 0,2 1 773,-1-1 0,-4-4 0,0 5 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6T08:05:59.404"/>
    </inkml:context>
    <inkml:brush xml:id="br0">
      <inkml:brushProperty name="width" value="0.09071" units="cm"/>
      <inkml:brushProperty name="height" value="0.09071" units="cm"/>
      <inkml:brushProperty name="color" value="#3165BB"/>
    </inkml:brush>
  </inkml:definitions>
  <inkml:trace contextRef="#ctx0" brushRef="#br0">23999 2208 8146,'-13'0'-33,"5"0"1,0 1 177,-2 3 0,-1 3 1,-3 4-134,-2-3 1,-2 3 0,-6-2-1,1 0-147,-3 0 1,-7 2-1,-3-3 1,-6 3 130,-3 1 1,-10 1-1,4-1 1,-2 0 44,2 1 1,-6 1 0,3 1 0,-7 3-22,-5 1 1,30-11 0,-1 1 0,-3 0 0,0 1-1,1-1 1,0 1-39,1 0 0,0-1 0,-2 0 0,0-1 0,1 2 0,-1 1 0,-3-1 0,-2 0 41,-1 0 1,0 0-1,-2 1 1,-1 1-1,2-2 1,1 1-1,-2 0 1,-1 0-71,-1-1 0,0 0 1,-5 2-1,-1 0 1,2-1-1,-1 0 1,2 1-1,0 2 79,2 0 1,0 1 0,-4 0 0,-1-1 0,2-1-1,0 0 1,0 0 0,-1 0 0,3-1 1,0 1-1,-4 3 1,0 0-1,4-4 1,-1 1 0,0 0-1,0 0-4,0 0 0,0 0 0,1-2 0,1-1 0,0 0 1,0 0-1,-1 1 0,-1-1-4,-1 0 1,1-1 0,-2 2-1,1 0 1,2-1 0,0-2-1,-1 1 1,0 0-9,0 0 1,0 0 0,-3 1 0,0 1 0,4-2 0,0 0 0,1 0-1,1 1-8,1 1 1,-1 0-1,0-1 1,1-1-1,-2 1 1,1 0-1,1-1 1,0-1-1,4 0 1,1 0-1,-1-1 1,2-1-1,2 1 0,0-1 1,0 0-1,1 0-9,1 0 0,-1 1 1,0-1-1,0 0 1,2 0-1,-1-1 1,2 0-1,0 0 54,1-1 1,0 0 0,-29 4 0,-1 3 0,3-1-13,1-2 1,-2-4 0,5 3 0,8-1-8,6-4 0,1 4 0,5-2 0,5-1 13,2-2 1,7-1-1,6 0 1,1 0-119,3 0 0,1 0 322,2 0 1,3 0-267,1 0 1,5 2 0,1 2 117,4 4 0,1 3 0,4 3 1,0 1-50,0 2 1,1 5 0,3-2 0,-1 4-67,-2 0 0,0 1 0,5 3 0,-2 4 29,-3 5 1,3 14-1,-4 2 1,0 7-75,-3 2 0,1 0 0,-1-2 0,-1 1 4,-1 1 1,2 1 0,-2-26 0,0-1 0,-1 0 0,1 0 57,-2 0 1,1 0 0,-1 1 0,0-1 0,0 27 0,0-2 78,0-1 0,-1 5 1,-2 3-1,1-33 0,0 0-10,0 3 0,1 0 1,-5 31-1,4-33 0,-1-1 1,-4 33-24,-3-2 0,5-28 0,-1 1 1,1 0-1,-1-1 0,1 2 1,1-1-62,-1-1 1,1-2 0,-2 32 0,-4-9 0,2-2-49,-2-2 1,3 4-1,0-2 1,0-1 19,0-2 0,5-3 0,-4-3 0,2-3-2,0-3 1,0-5-1,4-3 1,0-2 9,0-2 0,0 4 1,0-4-1,0 0 35,0 0 0,0 4 0,0-5 0,0-2-6,0-1 0,0 3 1,0-1-1,0-3 62,0-3 1,-2-3-1,0 2 1,-2-5 64,1-2 0,1 2-237,2 1 1,5-5 0,0-5 35,2-1 1,-3-2-1,4-4 55,2 0 1,1-4-1,1-2 1,1-1 14,-1-2 0,2 2 0,1-1 1,3-2 34,1-1 0,-2 3 0,5-1 0,3 0-26,2-2 0,12-2 0,-1 1 1,5-1-7,4 1 0,7 0 0,2-2 1,2-1-1,0-2 0,0-3 0,7 0 0,-31 10 1,1 0 9,1-1 0,2 0 0,2-3 0,1 1 1,-1 3-1,0 0 0,0-2 0,0 0-60,0 0 1,0-1-1,5 1 1,0 0-1,-1-1 1,1 1-1,2 0 1,1 0 62,2 2 1,0 0 0,-5-1 0,0 0-1,5 1 1,0 2 0,-1-1 0,0 0-9,0 0 0,1 0 0,4 0 0,1 0 0,-5 1 0,0 1 0,2-2 1,0 0-4,0-1 1,0 1 0,3 0 0,1 1 0,-3-2-1,0-1 1,-1 1 0,0-2-21,2 1 1,0-1 0,0 0 0,1 1 0,1-1 0,-1 0 0,0 1 0,-1 0 9,-2 1 0,0-2 1,0-3-1,0 0 1,-2 1-1,0 2 1,1-2-1,1 0 11,-1 1 0,0 0 0,1-1 0,-1 0 0,-4 4 0,0 1 0,1-1 0,0-1 26,2 1 1,0 0 0,-5 2 0,1 0 0,1 0-1,1 0 1,-4 1 0,-2 0-5,-2 1 0,-1 0 0,1 0 0,0-1 0,-3 1 0,0 0 0,2 0 0,1 1-107,-2 1 1,1 0 0,2-2 0,-1 1 0,-4 1 0,-1-1 0,34-6-97,-1-1 0,-4 4 1,3-1-1,-2 0 40,-3-2 0,2-2 0,-11 1 1,-2-1 18,-4 1 0,0 0 0,-7-1 1,-3 1 158,-2-1 1,-8 2 0,2 2 0,-4 1 104,-4-2 0,-1-1 0,-6 0 1,-3 1 23,0 2 0,-5 0 1,-1-5-1,-1 1 90,0-1 0,5 1 0,-4 0 0,1-2-234,-1-3 0,5 2 1,-2-4-1,2 0 87,-2-1 0,2 4 0,-5-4 0,1 1-248,-1 0 1,3-2 0,-2-4 0,-1 1 72,1-1 0,-2-4 0,-4-3 0,0-1 72,0-1 1,0-9 0,0 6 0,-1-2 93,-3 1 0,1 2 0,-4 1 1,0 2-74,0-1 1,4-2 0,-1-1 0,3-2-31,1-2 0,-4-7 0,0-6 0,1 0 63,1-1 1,2 8-1,0-1 1,2 2 10,2 2 0,-3 3 0,4-5 0,-4 1-18,-1 1 1,0-7-1,0 4 1,0 0-117,0-1 1,0 2 0,1 2 0,2 4-61,1 0 1,0-4 0,-2 0 0,0-1 40,3-2 1,4-8-1,-1 5 1,2-1-25,-2 0 0,3 6 0,-2 1 1,0 2 175,0 6 1,0-2-1,-3 2 1,-1-4 140,1 0 1,2 2-1,-4 0 1,-1 1-125,-2 0 1,-1 5-1,0 2 1,0 1-75,0 0 0,0 4 0,-1 5 1,-2-1-56,-1 2 1,-1-5 0,2 5 0,-1-2 5,1 1 1,2-1-1,1-4 1,0 2 49,0 2 1,0-1-1,0 4 1,0 0 21,0 0 1,0 2-1,0 3 55,0 1 1,0-1-380,0 1-365,0 5 340,0 2 0,1 0-9,3 1 0,-3-1-690,4 1 1,1 2 1009,3-2 0,-4 8 0,1 3 0</inkml:trace>
  <inkml:trace contextRef="#ctx0" brushRef="#br0" timeOffset="1">21134 3845 8136,'4'-9'559,"0"1"0,0 4 735,-4-4-285,0 5-514,0-2-496,0 5 0,0 5 0,0 5 0,-1 5-49,-4 6 0,3 6 0,-5 3 0,0 2-168,0 3 1,0-1 0,-1-1 0,4-5-29,2-6 0,2 0 0,0-6 0,2-2 129,2-4 0,4-1 0,7-5 0,3-1-20,2-1 0,-1-2 0,3 0 0,-1 0 21,1 0 1,0-6-1,-2-1 1,-2-1 115,0 0 0,-4-1 0,4-3 0</inkml:trace>
  <inkml:trace contextRef="#ctx0" brushRef="#br0" timeOffset="2">21320 3994 9841,'0'12'232,"0"0"0,0 1 0,0 1 0,0 1-315,0 1 0,0 2 1,-2-3-1,-1 2-199,-1-2 0,-1 3 0,2-2 0,-1 0-130,1-3 0,-2 0 0,1-1 0,-1-1 412,0-3 0,4 4 0,-5-6 0</inkml:trace>
  <inkml:trace contextRef="#ctx0" brushRef="#br0" timeOffset="3">21642 3820 7957,'0'-12'1050,"-1"5"0,-3 2-757,-5 4 1,-2 7 0,-1 2 0,-2 3-102,-2 1 1,2 6 0,-3 3-1,3 2-2,2 2 0,1 0 0,1 0 1,4 0-184,0-1 0,2-4 0,4-4 1,1-2-411,3-2 1,3-5-1,6-1 1,0-2 153,4 0 1,-2 0 0,4-5-1,-1-2 16,-2-1 0,1-6 0,0 3 1,-2-1 19,-1 0 1,-6 0 0,-1-5 0,-1 1-25,-4-1 1,0 1-1,-2 0 1,0-1 43,0 1 0,-2-5 1,-2-1-1,-3 0 197,0 0 0,-4-2 0,3 3 1,-3 2 52,-1 1 1,3 3 0,1 2-80,-1 0 0,2 7 0,0-1-232,1 6 254,2-2 0,4 16 0,0-4 0</inkml:trace>
  <inkml:trace contextRef="#ctx0" brushRef="#br0" timeOffset="4">22027 3770 8302,'-9'0'268,"1"0"1,4 0 0,-4 0 0,-2-1-1,-1-2 1,-1-1 0,-1 0-423,1-2 0,-1 4 1,1-7-1,0 1 251,-1 1 1,5-4-1,1 3 1,1-3-27,4-2 1,0 1-1,2 0 1,2-1-21,2 1 1,3-1 0,5 2 0,1 2-90,-1 1 1,0 1 0,2-3 0,1 3-72,2 2 0,3-4 0,-3 4 1,-2-1 91,-1 1 1,1-1-1,-1 4 1,-3-3 110,0 3 1,-4 0 0,0 1 0,0-2-75,0-1 0,-5 1-53,2 7 1,-2 3 0,-2 7 0,0 1 7,0 2 1,-6 1 0,-2-2 0,-3 5 3,-1 2 1,-5 2 0,1 1-1,0 2-4,3 1 0,2 1 0,1-4 0,3 2-109,1-1 1,2-7-1,4 3 1,2-4-10,2-3 0,3-4 1,5-2-1,1-3 88,-1-2 0,5-1 0,-1-4 1,1 0-64,0 0 1,-3 0 0,3 0 0,-3-1-81,-2-3 1,-1 1 0,-3-5-1,-2-1 109,-1 2 1,-3-4 0,2 3 0,-3-3 124,-1-1 0,0-1 0,0 1 0,-1 0 99,-3-1 0,1 1 0,-4-1 0,0 1 35,0 0 0,0-1 0,-2 2 0,0 3-123,0 4 1,-2-2-1,-2 2 1,1 1-177,0 2 1,-1 1-1,1 0 1,-1 0-1253,1 0 1381,0 5 0,-6-3 0,-2 3 0</inkml:trace>
  <inkml:trace contextRef="#ctx0" brushRef="#br0" timeOffset="5">22684 3187 8080,'0'-6'786,"-6"0"0,-2 6 0,-3 0-619,-1 0 0,-5 4 0,-1 0 0,0 0-25,0 2 1,-4-3 0,3 4 0,-2-1-143,1 1 0,-2 0 0,-6 3 0,-1-2-121,2 2 0,-9 1 1,-1 1-1,-3 1-41,-3-1 0,-7 0 0,-9 1 0,-4-1 114,-4 1 0,1-1 1,3 2-1,-2 1 15,-1 2 1,32-7 0,1 2 0,-34 8 0,34-9 0,-1 0 40,-31 10 1,-1 2 0,11-2 0,15-5-22</inkml:trace>
  <inkml:trace contextRef="#ctx0" brushRef="#br0" timeOffset="6">21070 3645 10063,'-27'10'-25,"-24"6"-20,5-2 0,-1 1-17,2 2 0,2 5 1,7-3-1,3 2 3,4-1 1,-1 0-1,1 2 1,3-3 18,4-1 1,0 2-1,5-2 1,2 2 24,1 2 1,6-3-1,1 2-4,2 1 1,-4-3 0,5 2-1,1-1 1,2 0 20,1-4 1,6-2 0,3-3 0,5-1 157,3-2 1,5-5-1,-2 2 1,4-1 35,1 0 0,-2 1 1,-1-4-1,-3 2-132,-1 1 1,3 1-1,-5 0-174,0 3 1,-8 3 0,-4 1 0,-3 2-55,-1 3 1,-1-2 0,-3 4 0,-3 0 21,0 1 1,-4-4 0,3 3 0,-3-1 145,-2-3 0,1-1 0,-2-1 1,-2-1 115,-5 0 0,-2 1 0,-4-1 0,-3 1-4,-7-1 1,-10 0 0,-8 2 0,0 1-87,0 2 1,-9 4 0,4-3-1,0-1-82,5 1 0,-5 0 0,-4-3 1,-1 2 153,2-2 1,0 3-1,10-1 1,5-2-48,5-1 0,6-2 0,4 0 0,4 1-291,3-1 1,1-1 0,0-1-1,2-2 91,2 2 1,-1 1 0,7 1 0,3-1 144,2-3 0,7-2 0,-2-6 0</inkml:trace>
  <inkml:trace contextRef="#ctx0" brushRef="#br0" timeOffset="7">19621 4440 7726,'-7'0'611,"-3"-1"-225,6-3 0,-6 1-243,2-5 1,1 5-1,0-3 1,0 2-82,0 0 1,3-4-1,-4 2-31,-2-1 1,1-1-1,0-4 1,4 1 26,-1 2 1,5-2 0,-3 3-1,1-3-103,-1-1 0,3-1 1,-4 1-1,5-1-84,5 1 1,0 0 0,5 1 0,-2 1-15,2 2 0,1-1 0,2-2 1,3 2 0,0 0 1,1 5-1,-5-3 109,1 2 20,-1-5 1,-5 14 0,-3 1-1,-3 4 26,-1 4 1,-1 5 0,-3 2-1,-3 5-43,0 4 1,-4 3-1,4 3 1,-1 0-87,0-2 0,5-4 1,-3 1-1,2-2-46,0-5 1,1-5-1,6 1 1,3-2 35,0-6 1,3 1 0,4-5 0,3 0-87,0-3 0,1-2 1,-5-2-1,1 0 191,-1 0 1,0-2-1,1 0 1,-1-4 2,1-1 1,-2-1-1,-3-5 18,-4 1 0,-3 0 0,-1-1 0,0 1 139,0-1 0,-5 1 0,-3 0 28,-3-1 0,2 1 1,1 1-1,0 1-68,1 2 1,-3 4 0,5-3-58,-2 1 0,4 4-422,-1 6 0,3-1 380,1 5 0,0 0 0,0 4 0</inkml:trace>
  <inkml:trace contextRef="#ctx0" brushRef="#br0" timeOffset="8">20005 4142 7980,'0'-12'309,"0"5"1,-6 2 0,-2 5-1,-4 0-182,-5 0 0,3 4 0,-3 1 0,0 2-34,0 3 0,1 1 0,2 3 0,0 1-53,2 1 0,-2 1 1,9-3-1,-1 1-44,1 1 0,2 1 0,7-5-109,4 1 0,7-6 1,3-3-1,0-3-227,0-1 0,3-1 1,-3-3 248,1-5 1,-4-2 0,2-1 0,-3-1 0,-3 1 123,-3 0 0,2-1 0,-6 1 0,0 1 86,1 3 0,-3-4 0,0 4 404,-4-3 0,-1 0 1,-4 2-160,2 0 0,-5 6-276,2-1 1,2 10-1,2 5-89,3 4 0,5 7 1,1 0-1,2 4-102,3 3 0,-3 10 0,0-2 0,-1 0-324,1-2 0,0-5 0,3-5 0,-2 0-277,2-1 1,-1-4 0,0-4 703,-5-2 0,8-2 0,2 1 0</inkml:trace>
  <inkml:trace contextRef="#ctx0" brushRef="#br0" timeOffset="9">20948 3746 6553,'1'-7'801,"3"2"1,-3 3-149,4-2-408,-4 2 1,0-3-143,3 5 1,2-2 0,4 0-53,-2-3 1,-4 1 0,3 3-92,-2-3 1,1 2 0,-2-2-18,4 3 1,-1-3-1,2 0 61,0 1 0,-2 0 1,1 0-5,2-1 0,1-1 0,1 2-7,1-1 0,-5-4 0,0 3-37,2 3 1,1-4-1,1 2 4,1 1 1,-5-2 0,0 1 39,2 1 0,1-3 0,1 1 58,1-2 1,-1 3 0,1-4 20,-1-2 1,0 3 0,1 0 6,-1 2 0,-4-1 1,1 3-95,0-1 0,-2-1 0,2 2-66,0-1 1,-2 0 58,1 4 1,1-4 0,3-2 0,0 1 4,1-1 0,-5 0 0,0 4 5,2-2-23,-4-1-171,-1 5 94,-5 0-683,0 0 0,6 0 788,2 0 0,3 0 0,1 0 0</inkml:trace>
  <inkml:trace contextRef="#ctx0" brushRef="#br0" timeOffset="10">21059 3113 7369,'6'-7'1067,"-5"-4"1,6 10-427,-3-3-196,-3 2-325,5 2 0,-6 2-109,0 2 0,-4 3 0,0 5 0,0 0-84,-2 1 1,5 1 0,-5 2 0,2 3-21,0 1 1,-4 3 0,4-4-1,-1 1-38,0-4 0,3 2 0,-2-1 47,3-2 1,1-1 0,1-3 13,3-3 1,-1-3-1,6-5-11,0 0 1,-2 0-1,1-1 1,2-3-39,1-4 0,3 1 0,1-2 0,1 0 86,0-2 1,-1 0-1,0 1 1,1 2 1,0-2 0,2 3 1,-2-1-1,-1 0-65,-1 1 1,-2 0 0,1 4-297,-1-1 1,-1-1 391,-2 0 0,-4 4 0,-5-4 0</inkml:trace>
  <inkml:trace contextRef="#ctx0" brushRef="#br0" timeOffset="11">21233 3175 8149,'-7'0'1506,"1"1"-1281,6 4 1,5 1 0,-1 7 0,-2-1-230,0 1 0,-2 5 0,0 2 1,0 4-104,0 0 1,0 1-1,0 0 1,0-2-340,0-2 1,-4 3 0,0-5 0,1 0 445,1-2 0,2-4 0,0 0 0</inkml:trace>
  <inkml:trace contextRef="#ctx0" brushRef="#br0" timeOffset="12">22349 4192 8099,'0'-7'1527,"-1"2"-1215,-3 5 70,2 0 1,-5 0-188,3 0 0,-1 1 0,-5 2-75,2 1 1,-1 6 0,-3-2 0,0 3-34,-1 1 0,1 6 0,-1 1 0,1 2-88,0 0 0,-1-1 0,2 5 0,2 0-112,0 0 1,2 0 0,-1-1 0,4 0-46,3-3 0,1-4 0,0-4 0,0-1-374,0 1 0,1-1 245,3 0 0,3-5 0,5-3 81,1-2 0,-1-2 0,1 0 1,-1-2 10,0-2 0,1 2 0,-1-7 110,1 0 1,-2-2 0,-2-2 138,0 1 0,-7 4 1,2-1 96,-2 0 1,-2 2 162,0-1 1,-2 1-141,-2-2 1,-3 4 0,-5 5-76,0 0 0,-1 0 0,1 0 1,-1 0-109,1 0 1,4 1 0,-1 2 0,0 2-429,-2 2 0,-2-4 437,1 1 0,0 3 0,-1 0 0</inkml:trace>
  <inkml:trace contextRef="#ctx0" brushRef="#br0" timeOffset="13">19162 3696 8056,'0'-8'481,"1"1"-294,3 1 0,-1 1 0,5 2-96,2-1 1,-3-2 0,1 4-170,2-3 1,1 1 0,1 4-166,0 0 1,-5 2 260,-3 2 0,-2-1 174,-2 5 0,-6 0-40,-2 4 1,-2 1 0,1-2 0,2-1-64,1-2 1,2-4-1,4 4-67,0 2 0,2 1 0,2 1-49,4 1 0,3-5 0,3-1 0,1 0-177,2 0 1,-1-3 0,-4 4-1,1 0 180,-1-1 1,-5 4 0,-3-2-1,-2 2 41,-2 1 0,-6 6 0,-2 1 0,-3 2-151,-2-1 0,-3-4 0,-1 0 1,2-2-195,1-2 1,6 1 327,0-1 0,0-5 0,-5-1 0</inkml:trace>
  <inkml:trace contextRef="#ctx0" brushRef="#br0" timeOffset="14">21158 4527 7957,'-6'-2'615,"1"-2"1,4 2-394,1-7 1,6 5-116,2-4 0,3 1 0,1-3 66,1 2 1,-5 5 0,0-1-169,2 3 0,1 1 0,0 1-170,-3 3 1,2 3-1,-6 6 1,-1-1 29,-2 0 1,-1 1 0,0-1 0,-1 1 74,-3-1 0,2-4 0,-2 1 3,3 0 0,-4-2 117,1 1 0,0-3 0,6 1-114,2 0 1,-3-1 0,5-2 0,-2 3-208,0 1 1,0 1 0,-4 4 202,0 1 0,-1-1 1,-3-1-1,-3-1 111,0-2 0,-4 0 0,2 3 0,0-1 46,1-2 0,-4-1 0,6 3 0,-3-2 33,1 2 1,4-1 0,-4 1-133,-2-2 0,-1 1 0,-1 3 0</inkml:trace>
  <inkml:trace contextRef="#ctx0" brushRef="#br0" timeOffset="15">21667 4304 7996,'-7'-6'621,"1"5"0,1-3-206,-3 8 0,-3 1 0,0 5 0,1-2-257,2 2 1,4 1-1,-3 1 1,1 1-147,3-1 1,-2 0 0,1 1 0,2-1 112,5 1 0,0-1 0,5 0 0,2 1-350,1-1 1,1-3 0,1-1-438,-1 1 0,-5 2 646,-3 2 1,-3-1 0,-1 1 0,-1-2-20,-3-3 0,1 3 0,-5-4 0,-2 1-131,-1 0 1,3-5 0,1 3 0,0-2-566,0 0 0,3 0 731,-4-4 0,0-5 0,-5-2 0</inkml:trace>
  <inkml:trace contextRef="#ctx0" brushRef="#br0" timeOffset="16">21555 4378 7996,'-7'-5'149,"2"2"150,5-6 0,0 5 0,1-3 1,3 2-1,3 1 51,0-2 1,8 5-1,-2-5 1,1 2-22,-1 0 0,1-4 0,3 2 1,2 1-247,0-1 1,5-3 0,-4 2 0,2-1-320,-1-1 0,1 7 1,-5-4-1,-2 2 264,-1 0 0,-2-2-28,0 2 0,1 3 0,-1-5 0</inkml:trace>
  <inkml:trace contextRef="#ctx0" brushRef="#br0" timeOffset="28">20513 5345 8085,'-5'-1'441,"6"-2"0,10-2 16,9-2 0,9-1 0,6-5 0,10 1-346,8-1 0,-13 3 0,3-2 0,5-1 0,2 0 0,4-1 0,2-1-13,1 0 0,0 0 0,7-4 0,1-1 0,0 2 0,0-1 0,-20 6 0,0 0 0,1-1-197,-1 0 1,2 0 0,-2-1-1,21-4 1,1-2 0,-21 7 0,1-1-1,0 0 1,0 1 0,-1 0-1,0 0 37,21-7 1,-1 2 0,1 0 0,1 0 0,-2 2 0,0 1 0,-1 2 0,-2-1-40,-5 2 0,-1 0 0,1-1 0,1-1 0,-6 1 0,0-1 0,1 1 0,-1 1 60,0 0 0,-1 0 1,-7 0-1,-2 1 0,-2 0 1,-2 0-1,-3 1 0,-2 0-388,30-9 0,-6 6 0,-13 0 0,-5 5-272,-5-1 1,-7 4 0,-7 2 700,-4 3 0,-1 1 0,-3 0 0,-4 0 0</inkml:trace>
  <inkml:trace contextRef="#ctx0" brushRef="#br0" timeOffset="29">22250 5321 8178,'4'-9'26,"0"1"1,6 4 0,-2-3 0,3 0 81,1 0 0,1 3 0,-1-3 0,1 0 79,-1 0 1,0 5-1,1-4 1,-1 2 185,1 0 0,-1 0 70,0 4 0,1 0-464,-1 0 0,-3 0 1,-3 1-136,0 3 1,-2 3-1,-4 6 113,0-1 1,0-4 0,0 1 114,0 0 0,0-2 1,0 1 47,0 2 1,0 1 0,0 1 0,-1 1-41,-3-1 1,-2 1 0,-4-1-1,2 0-30,-2 1 0,-1-1 0,0 1 0,2-1-39,0 0 0,5-1 0,-3-1 0,2-2-3,2 2 1,2-3-1,1 1 6,0 2 1,1-5 0,3-1 4,5-2 0,6-2 1,3 0-1,0 0-68,0 0 0,4-6 0,-2-2 0,4-3-125,0-1 1,0-1 0,-2 1-1,-1-1-62,1 1 1,0 0 0,0-1 0,-2 1 49,2-1 1,-4 1 0,-1 1 0,-3 1-165,-2 2 0,1 1 0,-1-2 350,0 0 0,1 1 0,-1-4 0</inkml:trace>
  <inkml:trace contextRef="#ctx0" brushRef="#br0" timeOffset="30">21704 5345 8174,'0'-6'1666,"0"0"-1522,0 6 1,0 6-1,-1 2 1,-2 3-12,-1 1 0,-4 1 1,3-1-1,1 0-88,-1 1 1,3-1-1,-2 1 1,3-1-59,1 0 1,0 1 4,0-1 0,5-3 0,4-3 0,2 0-100,1-3 1,1-2-1,-1-1-76,0 0 1,1 4 107,-1 0 0,1 6 66,-1-2 1,-5 3 0,-3 2-17,-3-1 1,-1-4 0,0 1 22,0 0 1,-1 2 0,-2 2 0,-2-2-136,-2-3 0,-1 3 1,-4-3-1,3 2 11,1-2 1,-1 2 0,-3-5-1,0 1 49,-1-1 1,1 4-1,-2-5 1,-1-1-147,-2-2 1,1 3 0,3 0 0,1-1-146,-1-2 1,1-1 368,0 0 0,-1-5 0,1-2 0</inkml:trace>
  <inkml:trace contextRef="#ctx0" brushRef="#br0" timeOffset="31">21654 5395 9265,'0'-12'538,"2"1"0,2 1 0,4 2-198,3-2 0,3 2 1,3-3-1,3-3-275,4 0 1,1 0-1,-1 2 1,1 0-594,0-1 1,0 1 0,0-1 0,-1 0 527,1-4 0,5 3 0,2-4 0</inkml:trace>
  <inkml:trace contextRef="#ctx0" brushRef="#br0" timeOffset="32">7739 17338 7920,'0'9'-104,"0"-1"0,0-4-139,0 4 0,6 1 0,2 2 293,3-3 1,1 3 0,1-3 0,0 5 112,4 3 0,-2-1 0,6 7 0,1 3-90,1 3 1,6 8 0,2 1 0,2 7-31,5 4 1,1-2-1,6-2 1,2-3-76,1-5 1,2-6 0,0-9 0,-1-6-10,1-5 1,-1-3 0,2-5-1,3 2 77,4-1 0,-3-1 0,0-1 1,-1 2 30,0 1 0,-1 4 0,-3-2 0,0-1-2,-1 1 1,11 3 0,2 0-1,2 0-11,4-1 1,-5 4-1,3-4 1,-2 1-45,-2 0 1,5 2 0,-32-7 0,1 0 0,-1 1 0,1 0-8,-1-1 0,1 0 0,-1 1 0,1 0 0,32 0 0,-1 1-1,1-1 0,-32-2 0,1-2 1,-1-1-1,1 0 0,1 0 0,0 0 14,-2 0 0,1 0 0,0 0 0,0 0 0,33 2 0,-34-1 0,0 0 40,-1 1 1,0 0-1,4 1 1,-1 0-1,0-2 1,-1 1-1,1 0 1,0 1-33,0 1 0,-1-1 0,-1 1 0,-1 0 0,0 3 0,1 0 0,1 1 0,1-1-7,0 1 0,1 1 1,0 2-1,1 0 0,-2-1 1,-1 1-1,1 0 0,0 1-50,-1 0 1,1 1-1,0-1 1,1-1-1,-4 1 1,0-2 0,1 0-1,1 0 37,0-1 1,0 0 0,-1-3 0,-1 0-1,34 2 1,-2 0 41,-2-1 1,2 3-1,2-4 1,-34-4 0,1 1-56,-1 0 0,1 0 1,2-1-1,-1 1 0,29 0 1,0 1-3,2-1 0,-5 2 0,6 1 0,0-1 15,-34-2 0,0 0 0,2 0 1,0-1-1,30 1 0,-3 1-29,0-1 1,-29 0-1,1-1 1,1 1-1,1-1 1,0-1 0,0 0 21,0 0 1,-1 0 0,1-1 0,-1 0 0,0 0 0,0 0 0,0 0 0,-1 0 6,35 0 0,-31 0 1,1 0-1,-1 0 1,0 0-1,0 0 1,0 0-2,-2 0 1,1 0 0,-1 0 0,0 1 0,29 2 0,-32-1 0,0 1-19,3 1 0,0-1 0,-1-1 0,1 0 0,1 2 1,0-1-1,-1 1 0,0-1-10,-1 1 1,0-1 0,0-1 0,-1-1 0,1 1 0,-1 1 0,1-1 0,1 0-12,2 1 0,0-1 1,-2 0-1,1 0 0,0-2 1,-1 0-1,-1 0 1,1 0 11,-1 0 1,1 0 0,2 0 0,-1 0 0,0 0-1,0 0 1,1 0 0,0 0 19,-1 0 0,0 0 0,2 0 1,0 0-1,-3 0 0,-1 0 0,0 0 1,0 0 6,-1 0 0,0 0 1,2 0-1,1 0 0,-2 0 1,0 1-1,1 0 0,-1 1 11,-1 0 1,-1 0-1,33 6 1,-6-2 0,0-1 33,0 1 0,1-1 0,2-2 0,1 1-39,-1-1 1,3-2 0,-2-1-1,-2 0-10,0 0 1,3 0-1,4 0 1,-36 0 0,1-1 7,-1-1 0,1 0 0,-1-1 0,1 0 0,32-6 0,-1 0-5,1 0 0,-29 2 0,2-1 0,-3-1 1,1 1-1,-1 0 0,0 1 78,-1 0 0,-1 0 0,28-4 0,4 1 0,-2 4 8,0 0 0,-31 2 0,1 0 0,30 0 0,-3 1-84,-4 1 1,5 2 0,-5 0 0,0 0-20,2 0 1,4 0 0,2 0 0,1-1-54,-1-3 1,-1 1 0,-2-6 0,1-4 42,1-2 0,-29 5 0,1-1 0,-1 2 0,0 0 0,-1 0 0,1-1 12,-1 0 0,-1-2 1,-2 0-1,0-1 0,2-1 1,1-1-1,-1 0 1,1-1 42,1 0 0,-1 0 0,4-1 0,0 0 0,1 1 0,0 1 1,-1 0-1,-1 0-13,-1 0 0,-1 0 0,2 0 0,0 1 0,-1 0 0,0 1 0,2 0 0,0-1-16,2 0 1,0-1 0,-2-1-1,-1-1 1,-1 1 0,0 0-1,-3 0 1,0-1-42,-1 0 0,-1 0 0,5-5 0,0 0 0,1 0 0,-1 1 0,3-3 0,0 0 9,1-1 1,0 0-1,-1-1 1,0 0-1,-3 3 1,0 0 0,1-1-1,-1 0 24,1-1 1,1 0-1,1 0 1,1-1-1,-3 0 1,0-1-1,0-2 1,-1-2 10,1-1 1,-2 0 0,-2-1 0,-1-1 0,-1 1 0,-1-1 0,-2 3 0,-1 1 76,-2 2 0,0 0 0,3 0 0,0 1 0,1 0 0,-1 1 0,0-1 0,-1-1 36,-1 0 0,-1 0 1,-1-3-1,-1-2 1,0-1-1,-1-1 1,-1 2-1,-1 0-99,-1 4 0,-1 0 0,3-2 1,0 0-1,1 3 0,0 0 1,2-4-1,1-1-62,-1-1 1,0-1 0,3-3 0,1-1 0,-1-1 0,-1 0 0,-2 2 0,0 0-19,-1 1 1,-2 0-1,0-2 1,0-1-1,1-1 1,1-2-1,0 0 1,0-1 27,0 1 1,0 0 0,0-2-1,1 1 1,-1 5 0,2 0-1,0 0 1,0 1 44,-1 0 0,0 0 0,-1-3 0,0-1 0,-3 1 0,0 0 0,-3 0 0,0 2 61,-1 0 0,-1 0 0,-3 3 0,-1-1 0,2 1 0,1 1 1,-2 0-1,1-1-8,-1 1 0,0-1 0,1-3 0,-1-1 1,-1 0-1,-1-1 0,0 1 0,0 0-60,-2 3 0,0 0 0,3-1 1,1 0-1,-3 1 0,0-1 1,0-2-1,0-1 11,0-1 0,1-1 1,2-2-1,0 0 0,0 1 1,1 0-1,-2 1 1,1 0-76,-1 1 1,0-1-1,2-2 1,-1-1-1,1-1 1,1-1 0,-1 1-1,0 0 32,0 4 0,0-1 1,0-2-1,-1-1 0,-1 5 1,0 0-1,1-3 0,0 0 93,0-1 0,1 0 0,-1-1 0,-1 1 0,-1 3 1,-2 1-1,1 2 0,-1 1 27,1 2 0,0 0 1,-1-5-1,-1 0 0,1 2 1,0 0-1,-1 0 0,0 0-61,-2 1 0,1 1 1,1 0-1,0 0 0,7-29 1,-8 32-1,1 1-39,0-2 1,0 0 0,-2-3-1,-1 0 1,3-3 0,-1 1 0,-1-1-1,0 1-54,-1 2 1,0 0 0,0-1 0,1 0 0,-1 2 0,0 0-1,0-4 1,0 0 40,1-3 0,-1 0 0,0 0 0,0 1 1,0 1-1,-1 2 0,0 0 0,0 0 91,-1 2 1,0-2 0,0-4 0,0-1 0,2 2 0,-1 0 0,0 2 0,0 0 80,0 3 0,-2 0 0,-1 0 0,-1 1 1,1 2-1,0 0 0,-1-1 0,0-1-89,-1 1 1,0 0 0,0-3 0,0 0 0,-1 4 0,0 0 0,-3-32-158,-4 3 1,-3 0 0,-2 7 0,1-4-80,0-4 0,-1-3 0,7 33 0,0-1 0,-1 2 1,0 0 49,-10-31 0,4-2 0,-4 1 0,10 32 1,-1-1-7,0-1 0,-1-2 0,3 2 0,-1 0 0,-2-2 0,0 0 0,0 1 0,1 1 127,0 2 0,0 0 1,-1 0-1,0 1 0,-6-32 1,6 31-1,1-1 218,1 0 1,-1-1-1,-1-1 1,0 1-1,0 0 1,0 2 0,-9-30 56,0 3 0,-2 6 0,3-2 0,1-1-96,-2-2 0,4-1 0,-3 0 0,4 3-315,0 5 0,1-4 0,-1 8 0,1-2-17,0-3 1,-1-6 0,1-5 0,1 1 101,2 2 0,-2 7 0,3 0 1,-2 4 222,2 2 1,-3-7-1,4 4 1,-1-2 50,0 1 0,-1 1 0,-2 3 0,2 4-53,1 2 1,-1 10-1,-3-3 1,-1 2-238,1 4 1,4-5 0,0 3 0,-1-3-26,2-1 1,-4-5 0,4 2 0,-1 3-63,0 3 1,4 2-1,-4-2 1,-1 3 213,2 5 0,-4-4 0,3 8 0,-3 0 135,-1-2 1,3 5 0,1 0 0,0 1-79,1 3 0,-4-2 0,4 3 0,-1 3 97,-1 0 0,5 6 1,-3-1-642,2 1 177,-5 3 0,8-3 0,-5 6 70,1 3 0,2-1 1,4 5 153,0 2 1,-4 1 0,0 3 0,1 1 157,2 1 0,1 6 0,0-1 0,0 3-126,0 0 1,-5 5-1,0 2 1,-2 0-163,-3 4 1,-1 5 0,-1 2 0,1 1 101,3 0 1,-3-3 0,2-7 0,0-5-257,1-6 0,-2-5 1,6-4 153,1-1 1190,-4-5-518,6-1 0,-6-6-393,3 0 0,2-2 0,-3-2-25,-1-4 0,5-5 1,-3-3-1,4-5-182,4-2 0,3-7 1,5-4-1,1-1-10,-1-3 1,-1 3 0,-1 0 0,-2 2 48,2-1 0,-5 3 0,-1 2 1,-2 5-115,-2 3 0,0-1 0,0 5 167,0 2 0,0 1 13,0 2-382,0 5 252,0 2 1,0 6 0,1 2 98,3 1 0,-1 4 0,4-2 0,0-1-44,0 1 0,1 3 0,3 0 89,-3 2 0,3-3 0,-3 0 0,3 0-65,2-1 0,1 3 0,2-6 1,5 0-197,2 2 1,3-5 0,3 3-1,4-2 48,3-2 1,1 0 0,1 0 0,-2 0 25,-3 0 0,-3-5 1,-5 1-1,-2 0-147,-2-1 0,1 3 1,-6-2-980,0 3 1281,-3 1 0,0 0 0,-1 0 0</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1T10:52:26.565"/>
    </inkml:context>
    <inkml:brush xml:id="br0">
      <inkml:brushProperty name="width" value="0.09071" units="cm"/>
      <inkml:brushProperty name="height" value="0.09071" units="cm"/>
      <inkml:brushProperty name="color" value="#3165BB"/>
    </inkml:brush>
  </inkml:definitions>
  <inkml:trace contextRef="#ctx0" brushRef="#br0">4068 8669 7861,'-1'-7'286,"-4"3"0,-3 3 0,-3 1 166,-1 0 0,-5 1 0,-1 2 1,0 2-1,-1 2 0,1 2 0,-1-1 1,1 0-1,0 2 0,3 1 1,1 1-511,2 1 1,5-1-1,3 0 1,2 1-1,2-1 1,2 1-1,2-1 1,4 0 0,5-1-1,2-1 1,3-2-1,1 1 1,2-1-1,-1-1 1,0 0 0,-3-2-1,-3 2 1,-3-1-1,-3 1 1,1-1-1,-2 4 1,-3 1-1,-3 1 1,-1 1 0,-1-1-1,-2 1 1,-2-2-1,-2-2 1,-3-2-1,0 0 1,1-1 0,0-1-1,0-2 1,-2-2-1,-2 1 1,0 0-1,-3 3 1,0-3-818,1 0 1,0-2 0,-1 0 592,0 0 282,-1 0 0,5-6 0,0-1 0</inkml:trace>
  <inkml:trace contextRef="#ctx0" brushRef="#br0" timeOffset="1">4266 8855 11224,'0'13'364,"0"-1"0,-1 0 1,-2 1-1,-1-1 1,0 1-500,-2-1 1,5 0-1,-4 1 1,0-1-1,1 1 1,0-2-1,0-2 1,0 0 134,1 0 0,2-3 0,1-1 0</inkml:trace>
  <inkml:trace contextRef="#ctx0" brushRef="#br0" timeOffset="2">4254 8644 8234,'0'-12'3138,"0"5"1,1 3-3377,4 8 1,-4 3 0,4 5 0,0 1 0,0-1-2916,2 1 3153,1-1 0,5 0 0,-1 1 0</inkml:trace>
  <inkml:trace contextRef="#ctx0" brushRef="#br0" timeOffset="3">4452 8880 7867,'7'6'167,"-1"0"0,-6 7 1,-2-1-1,0 1 1,-2-1-1,-1 0 0,1 1 795,0-1 1,0-3 0,3-3 0,-2 1-790,-1 0 0,1-5 0,6-2 0,2-7 1,2-4-242,3-2 1,-1 1 0,1-1 0,-2 1 0,2 0 0,1 1-1,1 1 1,1 3 0,-2 0 0,-1 2-344,-2-1 331,-5 2 1,6 5-1,-5 4 1,-1 3-1,-2 3-216,-1 1 0,0 1 112,0-1 1,0 0 0,0 1 0,0-1 0,0 1-236,0-1 0,0-4-151,0 1 0,0-1 0,2 3 570,2-3 0,8 3 0,8-4 0</inkml:trace>
  <inkml:trace contextRef="#ctx0" brushRef="#br0" timeOffset="4">4949 8905 7780,'-13'0'354,"1"0"1,-1 1 0,1 2 0,0 3 22,-1 0 0,1 3 0,1 3 0,1-1 0,3-1 0,2-2 0,2 2 1,2 1-1,1 1-534,0 1 1,1-5 0,3 0 0,4 0-1,5-1 1,2-3 0,1-2 0,1-2-1,-1 0-4680,1 0 4837,5 0 0,-3-6 0,6-1 0</inkml:trace>
  <inkml:trace contextRef="#ctx0" brushRef="#br0" timeOffset="5">5147 8979 12219,'8'0'515,"1"-1"0,0-2 1,1-2-339,-2-2 1,2 3-1,-5-3 1,2 0-1,1 0 1,1-3 0,-2-1-103,-2-1-68,-1-1 0,-4 5 0,-1 1 1,-3 2-1,-5 2 0,-2 2-82,-1 1 1,4 4 0,-1 1 0,0 2-1,-1 3 1,1 1 0,2 1 0,1 1-1,3-1 1,2 0-63,1 1 1,0-5 0,0 0 0,1 1 0,2-1-1,3-1 1,2 0 0,4-2-588,3 1 1,3 2-42,-1-4 1,6 0-1,8-2 765,0 2 0,2-3 0,5 5 0</inkml:trace>
  <inkml:trace contextRef="#ctx0" brushRef="#br0" timeOffset="6">6238 8793 6416,'0'-8'276,"2"1"0,1 0 0,2 2 0,1-2 765,-1 0 1,3 3 0,-5-3-575,-4 1 1,-1 2 0,-6 6 0,-2 2 0,-1 4-1,0 3 1,2 1 0,0 1 0,1-1-18,1 1 0,2 0-465,5 4 0,0-3 0,1 2 0,3-2 0,5-2 0,2 1-392,1-1 1,5 1 273,-1-1 0,2-4 1,-3 1-1,2 0 0,-2 1 1,-3 0-1,-2-2 1,-3 1-345,-2 3 1,-1-4-1,-4 0 1,-1 2-1,-3 1 22,-4 1 0,-8 1 378,0-1 1,-2-4-1,3-1 1,-2-1-1,1-4 1,-1 0-1,1-2-102,1 0 1,1 0 0,1 0 0,2-2-1,2-2 1,2-4 0,1-3 178,4-1 0,0-6 0,2-2 0</inkml:trace>
  <inkml:trace contextRef="#ctx0" brushRef="#br0" timeOffset="7">6201 8830 7792,'2'-11'759,"2"2"0,4 2-396,3 1 1,6-2-1,0 4 1,1 0-1,2 0 1,-1 0-1,2-1 1,-1 1-1,1 0 288,1 1 1,-3-2-824,2 1 0,-6 0 0,2 4 0,-4 0 0,0 0 0,-1 0-472,1 0 1,-2 1 0,-2 2 643,0 1 0,-1 6 0,4-4 0</inkml:trace>
  <inkml:trace contextRef="#ctx0" brushRef="#br0" timeOffset="8">6921 8905 12667,'16'0'0,"1"0"0,-1 0-37,2 0 0,1 0 0,5 0 0,-2 0 0,-2 0 1,1 0-1,-2 0 0,-2 0 0,-3 0-1584,-2 0 633,-5 0 1,4 0 987,-3 0 0,3 5 0,2 2 0</inkml:trace>
  <inkml:trace contextRef="#ctx0" brushRef="#br0" timeOffset="9">6858 9054 9551,'13'5'715,"-5"-3"0,0 2 0,2-3 0,1-1-480,2 0 0,-1 0 0,2 0 1,1 0-1,1 0 0,0 0 1,-3 0-1,1 0 0,1 0-1559,2 0 1,-1 0 1323,-3 0 0,5-5 0,1-2 0</inkml:trace>
  <inkml:trace contextRef="#ctx0" brushRef="#br0" timeOffset="10">7813 8756 9299,'5'-12'0,"0"1"0,1 1 0,1 3 0,-2 0 0,2 2 1009,0-1 1,-4 1 0,1 3 0,-3 4-813,-1 7 1,-4 4 0,-2 7 0,0 2 0,-3 2 0,1 1 0,0-2 0,-1-1 0,1-1-197,0 1 0,5-4 0,-1-2-62,3-2 1,1-2-1,1 1 1,3-2 0,4-3-1,5-4-143,3-2 1,0-2 0,4 0 0,1 0-1,0 0 1,-1 0 0,2 0 0,2 0-265,1 0 0,-5-2 0,-1 0 0,1-4 1,-2 1-1,0-1 468,-3 3 0,-1-4 0,-2 0 0</inkml:trace>
  <inkml:trace contextRef="#ctx0" brushRef="#br0" timeOffset="11">8086 8892 7775,'-8'-4'3812,"0"0"-3523,5 0 0,-2 10 1,5 2-1,-2 3 1,-1 1-1,-2 2 1,-1 1-141,1 2 0,-5 1 0,3-3 0,-1 3 0,0 0 0,-2 1 0,0-1 0,2 0-1173,4-3 1,-1-1 0,0-2 0,3 1 1023,0-1 0,2 0 0,0 1 0</inkml:trace>
  <inkml:trace contextRef="#ctx0" brushRef="#br0" timeOffset="12">8285 8458 8959,'12'0'682,"1"0"1,-1 0 0,0 0 0,1 0 0,-1 0 0,1 0-623,-1 0 0,-4 0 1,1 0-1,0 0 0,2 0 1,2 0-1860,-1 0 1,0 0 1798,1 0 0,-1-5 0,1-2 0</inkml:trace>
  <inkml:trace contextRef="#ctx0" brushRef="#br0" timeOffset="13">8756 8334 7810,'6'-7'323,"0"-2"0,5 3 0,-1 1 1,-2-2-1,2 1 0,0 0 419,-2-1 1,3 2 0,-4-3-1,1 0 1,-1 0-193,-1-1 1,-2 8 0,-4 1 0,0 7 0,-2 5-1,0 3-643,-3 2 0,-3 4 1,3-3-1,-1 1 1,1 2-1,2-2 1,1-1-1,2-2-430,0 1 1,0-1-1,0-3 1,2-1-1,1 1 523,1-1 0,11 0 0,-1 1 0</inkml:trace>
  <inkml:trace contextRef="#ctx0" brushRef="#br0" timeOffset="14">9438 8644 8413,'-5'-5'400,"-4"5"1,-6 3 0,-3 8 0,-1 4 0,-3 3 0,-3 5 0,-2 3 0,-1 3 0,3 0 0,3 0-232,0 0 1,8 0 0,3-4 0,4-2-1,5-1 1,0-2 0,4-2 0,2-3-196,4-1 1,7-3 0,3-2-1,1-2 1,4 0 25,0 0 0,2-4 0,0 2 0</inkml:trace>
  <inkml:trace contextRef="#ctx0" brushRef="#br0" timeOffset="15">9599 8843 8265,'-5'-7'792,"-1"3"0,-3 8 1,2 4-1,0 3 1,1 2-643,1-1 0,1 0 1,2 1-1,0-1 1,-2 1-455,1-1 0,7-5 1,4-4-1,3-6 1,2-4-1,-1-1 121,0 0 0,-1-1 0,-1-3 1,-2-1-1,2 2 0,1 2 0,0 1 1,-1-1-1,-2 1 420,2 0 0,-4 5 1,1 0-1,-1 6-105,-3 5 0,-2 3 0,-1 2 1,-1-2-1,-2-2 0,-1 0-240,1 0 0,3-3 0,4-2 170,4-3 1,3-2-1,2-2 1,-2-2 0,-1-2-1,-2-2 1,1 3 0,1 0 76,-2 1 1,3 2 0,-2-4-174,2 1 1,-4 8 0,-3 6-1,-3 3 1,0 0 0,2-1-349,1-2 0,5-4 0,-4 3 0,2-1 0,3-2-1851,1 1 2233,1-3 0,0 3 0,1-5 0</inkml:trace>
  <inkml:trace contextRef="#ctx0" brushRef="#br0" timeOffset="16">10096 8855 7714,'-9'0'1045,"1"0"0,-2 0 117,-1 0 0,3 6-1109,0 2 0,1 3 1,-1 1-1,3 1 1,4-1-118,1 1 0,0-5 1,1-1-1,4-2 1,3-2-1,3-2-446,1-1 1,1-1 0,-2-3 0,-2-3 0,-2-1 339,-1 0 1,-2-1-1,-4-3-626,0-1 796,-6 7 0,11 6 0,-4 6 0</inkml:trace>
  <inkml:trace contextRef="#ctx0" brushRef="#br0" timeOffset="17">10455 8880 8064,'-1'-8'767,"-3"1"-402,-5 1 0,-2 2 1,-1 4-1,-2 2 0,-1 0 1,-2 4-1,1-1 0,-1 2 1,1 0-1,1 1-253,1-1 1,3 4-1,1-4 1,3 2-1,3-3-276,6 0 0,3-2 0,8-4 0,0 0 0,2 0 0,2 0 0,0 0 0,-1-1 92,1-3 1,1-2 0,-3-4 0,1 2 0,1-1 0,-1-3 0,1 0 0,-2-2 34,-1-2 0,2 1 1,-1-5-1,-1 1 0,-3 1 1,0-1-1,-1 0 1,0-4 148,-4 0 1,4-2-1,-6 0 1,0 2-1,1 1 1,-1 3 0,-2 1-1,-2 4 318,-4 4 1,2 1 0,-7 5 0,0 1-1,-2 3 1,-2 4-325,1 4 1,1 6 0,1 5-1,3 6 1,2 4 0,1 4 0,-1 3-1,1 0 1,2-3-663,0-3 0,6 3 1,2-5-1,-1-3 1,2-5-1,0-2 0,3-3 1,1-1 555,1-2 0,6 1 0,1-1 0</inkml:trace>
  <inkml:trace contextRef="#ctx0" brushRef="#br0" timeOffset="18">11150 8520 8342,'5'-6'1735,"-2"-4"1,4 7-1351,-2 4 0,0 5 1,-5 8-1,-2 1 0,-1 3 1,-1 1-1,1 3 0,2 2 1,0 2-1,-2 1-671,-1 2 0,0 0 0,4-5 0,0-4 1,0-2-1,0-1 0,0-1-2255,0-1 1,1-2 1336,3-5 1204,-2-2 0,14-6 0,-2 0 0</inkml:trace>
  <inkml:trace contextRef="#ctx0" brushRef="#br0" timeOffset="19">11633 8657 8379,'-5'-8'0,"-3"-1"107,-3 0 0,-3-1 0,-1 2 1,-3 4-1,0 2 0,-1 2 1,-1 0 218,-2 0 0,-1 2 1,-2 2-1,2 4 1,0 3-1,4 1 1,3 1-1,3-1 0,5 1 1,2-1 153,4 0 0,2 1 0,4-2 1,4-1-1,3-4 0,2 0 0,-1-3-975,0-2 0,1-1 0,-1 0 0,1 0 0,-1 0 1,0 0-1,1 0 0,-1-1 346,1-3 0,-5 2 0,0-2 0,0 4 0,-1 4 315,-3 4 0,-2 3 1,-2 2-1,0-1 1,0 2-1,1 1 0,2 2 1,1-1-375,-1 2 1,0-4 0,-1 3 0,4-5 0,-1-2 0,2-2 0,0 1-2558,3 2 2765,-5-4 0,6-1 0,-4-6 0</inkml:trace>
  <inkml:trace contextRef="#ctx0" brushRef="#br0" timeOffset="20">11807 8446 8768,'1'-11'566,"4"3"0,1 2 0,7 6 1,-2 2-1,0 2 0,0 4 0,3 4-238,-1 5 1,5 2-1,-1 6 1,-2 1 0,-1 2-1,-2 2 1,-1 2 0,-2 4-51,-5 4 0,-3-6 0,-1 3-599,0-1 1,-11-2 0,-5 0 0,-7-5 0,-1-5 0,-1-2 0,-1-2 0,-2-2-1298,-1-3 0,0-3 0,6-2 1618,2-2 0,-2 0 0,3 5 0</inkml:trace>
  <inkml:trace contextRef="#ctx0" brushRef="#br0" timeOffset="21">12427 8843 7712,'7'1'790,"-4"3"1,-5 5 0,-4 2 0,-4 1 0,-4 0-313,0 1 0,-5 1 0,-3 1 1,-4 1-1,-3 0 0,0-1 0,-1 0 1,-3 1 147,-3 0-626,-2 3 0,1-5 0,0 4 0</inkml:trace>
  <inkml:trace contextRef="#ctx0" brushRef="#br0" timeOffset="22">13333 8458 8978,'8'-11'334,"0"3"0,-7 3 0,1 6 0,-6 2 0,-2 2 0,-1 2 0,0 1 0,-1 1 0,0-1 0,1 2-297,1 1 0,2 1 0,6 0 0,2 1 0,4-1 1,4-1-1,5-1 0,2-2 0,2 2-165,0 1 1,-1 0-1,4-2 1,-4 0 0,-4 0-1,-7 2 1,-3 2 0,-2-1-1,0 1 25,-1-1 1,-7-1-1,-5-1 1,-3-2-1,-3 0 1,-2 1-1,2-1 1,1 0-1,1-1-155,-4-3 0,7-1 0,-2 0 1,1 1-1,0-3-315,-1-4 1,5 1 0,2-7-1,3 0 573,-2-2 0,2-7 0,-3-2 0</inkml:trace>
  <inkml:trace contextRef="#ctx0" brushRef="#br0" timeOffset="23">13370 8446 8083,'12'-12'315,"-4"1"1,1 2-1,0 4 1,2 1-1,2 0 60,-1 1 1,2-3 0,1 2 0,3 0 0,0 0-1,1 0 1,-1 1 0,0 0 0,-1 0 0,-1-1-798,1 2 1,-1 0 0,-3 2 0,-1 0 421,0 0 0,6 6 0,2 1 0</inkml:trace>
  <inkml:trace contextRef="#ctx0" brushRef="#br0" timeOffset="24">13878 8582 7819,'-7'2'2053,"5"1"1,3 2-1991,3 2 1,2-4-1,-4 2 1,4-1-1,1 0-63,2-1 0,2-1 0,2-2 0</inkml:trace>
  <inkml:trace contextRef="#ctx0" brushRef="#br0" timeOffset="25">14362 8347 7800,'0'-8'1197,"0"-1"0,1 1-774,3 1 1,-2 3-1,2 8 1,-4 4-1,-3 3 1,-2 2-1,-1 1-345,1 2 0,-5-2 0,2 4 1,-2-2-1,0 1 0,4-2 0,-1-1 1,1-2-1,1 1 0,2-1-190,2 0 0,1-3 57,0-1 0,5-1 1,3 2-1,3-2 1,3 0-1,1-1-316,2-1 0,3-1 204,-3-4 1,5 0-1,-1 0 1,2 0-1,1 0 1,-4 0-1,-2-1 1,-1-2-299,-1-1 0,1-1 0,-5 2 0,-1-3 0,-1 1 0,-3-2-1828,-2 0 2293,-1 4 0,-4-8 0,0 4 0</inkml:trace>
  <inkml:trace contextRef="#ctx0" brushRef="#br0" timeOffset="26">14560 8446 7418,'-12'0'0,"1"-1"773,3-4 1,1 4-208,3-3 0,2 4 0,-2 4 0,3 4 0,1 3 0,0 2-351,0-1 0,0 5 1,0-1-1,0-1 1,0-1-1,-2-1 1,0 0-1,-3 3 0,3 0-818,0-1 0,-2 0 0,0 1 0,1 0 0,2-1 0,2-2-1940,3-5 2543,3-3 0,11-5 0,2 0 0</inkml:trace>
  <inkml:trace contextRef="#ctx0" brushRef="#br0" timeOffset="27">14970 8347 7787,'0'-13'5498,"5"6"-5342,-3 2 1,2 10-1,-7 4 1,-3 2-1,-1 1 1,-1 2 0,0 1-1,0 3-122,-2 1 1,0-2 0,1 4-1,0 1 1,0 0 0,-2 0-1,-2-3 1,1 0 0,1-1-980,3 0 1,-3-1 0,4-5 0,-1 0 0,1 1-3095,1-1 4039,2-5 0,4-1 0,0-6 0</inkml:trace>
  <inkml:trace contextRef="#ctx0" brushRef="#br0" timeOffset="28">14784 8471 7821,'-2'-7'1843,"-1"1"101,-1 1 0,0 5-1760,4 0 0,0 1 0,2 6 0,0 0 0,4 0 0,1 3 0,1 1 0,0 1 0,1-1 0,-1 0-303,-1 1 0,2-2 1,-3 7-1,-1-4 0,2 0 1,-1-1-1,1-1 0,-2-1-741,1-2 0,2 0 0,-3 3 0,1-1 0,1-3 860,0-1 0,1 3 0,4-2 0</inkml:trace>
  <inkml:trace contextRef="#ctx0" brushRef="#br0" timeOffset="29">15553 8359 7960,'5'-7'419,"3"3"1,3 3 0,2 1 0,-1 0 0,1 0 0,0 0-1,2 0-268,2 0 1,4 0 0,-3 0 0,0 0 0,1 1 0,-1 2-1,1 1 1,-1-1 0,0-2-1212,-3-1 0,-5 4 1,-2 0 1059,2-1 0,1-1 0,1-2 0</inkml:trace>
  <inkml:trace contextRef="#ctx0" brushRef="#br0" timeOffset="30">15553 8471 7935,'12'0'600,"0"0"0,1 0 0,1 0 1,1 1-441,1 3 1,5-2 0,-3 2-1,0-3 1,1-1 0,-1 0 0,0 0-1,-2 0 1,1 0 0,-1 0 0,0 0-851,-3 0 0,-4 0 0,-1 0 690,2 0 0,-5 0 0,1 0 0</inkml:trace>
  <inkml:trace contextRef="#ctx0" brushRef="#br0" timeOffset="31">15577 8644 8370,'0'9'1203,"2"-2"0,2-2-1017,4-2 0,5 2 1,2 0-1,1-3 1,1 0-1,1-2 1,1 0-1,2 0 0,-2-2-448,-1-2 1,0 3 0,-3-3 0,1 1 261,0-1 0,3-3 0,0-6 0</inkml:trace>
  <inkml:trace contextRef="#ctx0" brushRef="#br0" timeOffset="32">16284 8334 8155,'-8'-7'461,"0"3"1,-2 3 0,-1 2 0,-1 3 0,1 5-114,2 2 0,0 1 1,3 1-1,1-1 1,-1 0-1,3 1 0,3-1 1,6 1-1,5-1-374,4 0 1,2-3 0,-5-1 0,0 0 0,1 0-1,-1 1 1,-1 0 0,-1 1 0,-3 0-1135,-2-2 897,5 0 1,-9 5 0,4-1 0,-4 0 0,-1 1-590,0-1 591,-6 1 1,4-5 0,-7-1-1,0-2 1,-2-1 0,-2 1-885,1-1 1024,-1 0 0,-3-4 1,-1 0-1,2 0 1,1 0-1,1-2 1,-2 0 120,-2-2 0,6-6 0,0 3 0,4-5 0</inkml:trace>
  <inkml:trace contextRef="#ctx0" brushRef="#br0" timeOffset="33">16222 8421 7825,'11'-8'277,"-1"1"0,-2 2 0,2 2 12,1 1 0,-3 2 0,0-1 1,2-2-1,1-1 0,1 1 1,1 2-1,-1 1 0,1 0 424,-1 0 0,0 0 0,1 0-689,-1 0 1,1 0 0,0-1 0,3-2-1,0-1 1,-1 0 0,-1-1 62,-1 1 1,-1 0-88,0 4 0,6-5 0,2-2 0</inkml:trace>
  <inkml:trace contextRef="#ctx0" brushRef="#br0" timeOffset="34">16632 8607 8285,'0'13'261,"0"-1"0,1 0 0,3 1 0,4-2 1,3-1-1,2-4 0,-1 1 0,1-1-905,-1-1 0,0 4 0,1-5 644,-1-2 0,6 5 0,1 0 0</inkml:trace>
  <inkml:trace contextRef="#ctx0" brushRef="#br0" timeOffset="35">17004 8421 9089,'12'-11'0,"0"2"0,1 2 0,-1 1 449,1 3 0,-1-2 1,2 1-1,1 1 1,2 2-1,-2 1 1,-2 0-1,0 0 1,-1 0-231,1 0 1,-2 5-1,-2 2 1,-2 1 0,-1 1-1,-5 0-188,-4 2 0,-4 2 0,-5-1 1,0-1-1,-1-1 0,1-2 0,-1 0 1,1 0-1,0-1-234,-1-1 1,2 4 0,3-2 0,4 3 0,2 1 0,4 1 0,1-1-132,1 0 0,5-3-105,0-1 0,-2-1 0,1 2 0,1 0 1,1 0-450,-2 2 1,2-2 810,-6-1 0,0-4 1,-4 4-1,-1 2-107,-3 1 1,-3 1 273,-6 1 1,1-2-1,0-1 1,-1-2-1,1 0 1,-1 0-1,1 1 44,0 0 0,-1-2 1,1 0-1,-1-1 1,1-2-135,0 1 0,-1-3 0,1 3 0</inkml:trace>
  <inkml:trace contextRef="#ctx0" brushRef="#br0" timeOffset="36">19000 8434 7797,'0'-9'946,"0"1"-511,0-2 0,-5 5 1,-3 1-1,-3 2 0,-3 4 1,-1 2-1,-3 4 0,0 5-247,0 3 1,1-1 0,5 6 0,0 1-1,-1 1 1,2 2 0,1 0 0,4 1-1,0 2-340,3 1 0,3-4 1,4-6-1,5-1 1,2-3-1,3-1 0,1-3 1,3-3-1,1-3-1086,3 1 1,1-5 1237,2 3 0,0-8 0,0-3 0</inkml:trace>
  <inkml:trace contextRef="#ctx0" brushRef="#br0" timeOffset="37">19248 8446 7762,'-8'-6'457,"1"6"1,2 7 0,1 4 0,-1 2 0,1-1-113,2 1 1,-1 3-1,0 2 1,-2 0-1,-1 0 1,1-2-1,0 1 1,1-1 0,-1 0-297,-2-3 1,4-7-145,-1-6 0,4-6 1,4-6-1,3 0 1,1-1-1,1-1 1,0-1-1,2-1 1,2 1 127,-1 1 0,0 1 0,1 2 0,-1 3 0,1 4 31,-1 3 0,-4 2 0,-1 3 1,0 4-1,-1 3 0,-1 2-139,-2-1 0,-2 1 1,1-2-1,0-2 0,4-2 21,1-1 0,-3-2 1,4-4-1,2-2 0,1 0 1,0-4-1,-1 1 23,-2-1 0,-1-3 0,2 2 0,0-2 0,0 2 0,1 1 147,-2-1 0,3 4 0,-4 0-201,0 6 0,3 4 1,-6 5-1,0 1 1,0-1-1,2 0-324,0 1 0,-1-2 1,3-3-1,1-2 0,2-2 1,3 0 408,3-1 0,-3-2 0,4-1 0</inkml:trace>
  <inkml:trace contextRef="#ctx0" brushRef="#br0" timeOffset="38">19807 8533 7762,'-6'-7'422,"3"1"0,-5 6 1,-2 2-1,-1 1-151,-1 1 1,1 5-1,1 0 1,3 2-1,0 1 1,2 0-1,-1 1 1,4-1-1,2 1-185,4-1 1,3-4 0,5-1 0,1-1 0,0-4-1,2 0 1,2-2 0,-2 0 0,-1 0-322,-2 0 0,-1-2 1,-1 0-1,-3-4 1,-2-1-1,-2-2 333,-1-2 1,-2-2-1,-2 1 1,-2-1 0,-4 1-43,-3 0 0,-2 1 0,1 2-2147,0 5 2091,5 3 0,1 1 0,6 0 0</inkml:trace>
  <inkml:trace contextRef="#ctx0" brushRef="#br0" timeOffset="39">20166 8520 7922,'-8'-1'543,"0"-2"0,-2-1 0,-1 1-211,-1 2 0,-1 1 0,1 1 0,-2 2 0,-1 3 0,-2-1 0,2 2 0,1 0 0,2 3-253,0 1 0,6 1 1,6-1-1,7-3 0,4-4 1,1-2-123,1-2 0,-1 0 1,1-2-1,-1 0 1,0-4-1,1 1 1,-1-2 38,1 0 1,-1 0-1,-1-3 1,-1 2-1,-2-2 1,2-1 0,1-1-35,1 0 1,-4-1 0,-1 1 0,0-1 0,-1 0-1,0-3 1,0-1 0,-1-3 0,0-2 61,0-1 1,-3-2 0,2 0-1,-3 0 1,-1 1 0,0 0 0,0 2-1,-1 3 364,-3 1 1,1 3 0,-4 8 0,0 7-1,1 7-203,1 4 1,-3 7 0,2 2 0,1 4 0,-2 2 0,1 1 0,1 2 0,2-1-187,2-2 0,1-1 0,0-2 0,0-1 0,1-2 1,3-2-1,4-2 0,2 1-431,-2-1 0,3 1 1,-2-3-1,3 1 0,3 1 1,2-1 431,-2-1 0,4-1 0,0-1 0</inkml:trace>
  <inkml:trace contextRef="#ctx0" brushRef="#br0" timeOffset="40">20985 8186 7815,'0'-9'48,"0"1"750,0-2 1,0 3 0,0-1 0,0-1-62,0-2 0,0 5 0,0 6 0,0 8 0,0 6-315,0 3 0,0 5 0,0-2-497,0 4 0,0 2 0,0 1 0,0 2 1,0-1-1,0-2-266,0-1 1,0-2 0,0-2 0,0-4-1,0-4 1,0 0 0,0-1 0,0 1-2320,0-1 1,0-4 2659,0 1 0,5-7 0,2 4 0</inkml:trace>
  <inkml:trace contextRef="#ctx0" brushRef="#br0" timeOffset="41">21419 8235 8116,'0'-12'0,"0"-1"389,0 1 1,0 4-1,-2 1 1,-2 0 0,-4 1-123,-3 1 1,-7 1 0,-1 4 0,-2 1-1,2 3 1,0 5 0,1 2 0,0 1 0,3 0-1,1 1 1,3 1-251,3 2 1,-2-2-1,6 2 1,1-2-1,3-3 1,4-1-1,4-3-542,3-2 1,2-1 492,-1-4 1,1 0 0,-1 0 0,0 0 0,-1-1-1,-1-2-108,-2-1 0,1-4 207,3 4 1,-4-6-1,1 2 513,0-3-319,2 4 0,-4 3 0,-3 8 0,-2 4 60,-2 3 1,0 2-362,0-1 0,0 5 1,0-1-1,0-1 1,0-1-1,0-2-465,0 1 0,0-1 235,0 1 0,0-5 0,0 0 0,1 0 0,2 1 0,2-2-1206,2-2 0,-3 3 1476,5-4 0,-1 6 0,4-3 0</inkml:trace>
  <inkml:trace contextRef="#ctx0" brushRef="#br0" timeOffset="42">21717 8049 7828,'1'-11'0,"3"3"0,4 4 511,3 2 1,-1 8 0,0 3 0,1 5 0,-2 6 0,2 2 0,0 5 0,2 2 0,-2 3-259,-3-1 0,2 3 0,-6 1 0,-1 0 0,-2-3 0,-1-2 0,-1-3 0,-4 1-447,-3 1 1,-3-4 0,-1 1 0,-2-4 0,-1-1-1,-3-1 1,-1 0 0,-5-1 0,-2-1-476,-3 0 0,-4-2 1,3-3-1,-1-1 1,0-1-1,0-1 669,1-2 0,1 0 0,4 5 0</inkml:trace>
  <inkml:trace contextRef="#ctx0" brushRef="#br0" timeOffset="43">14808 9153 8417,'6'-6'1334,"-6"8"0,-7 7-1087,-4 7 1,3 6-1,-1-2 1,-2 4-1,-2 2 1,-4 1-1,2 4 1,1-1-1,0 0 1,-1-3-479,-1-5 1,-1 0-1,5-6 1,-1-1-1,2-1 1,2-1-1,0-1-825,0 0 0,3-3 1,1-2 1055,-1-2 0,5-1 0,-5-4 0</inkml:trace>
  <inkml:trace contextRef="#ctx0" brushRef="#br0" timeOffset="44">14585 9314 8242,'-1'-11'0,"-2"1"1059,-1 2-676,0 5 0,9 3 0,4 9 0,2 3 0,0 3 0,-2 2 0,-1-1 1,2 1-1,1-1 0,2 1-134,-1 1 1,0-4-1,-1 2 1,-1-3-1,-2-4 1,2 0 0,1-1-1,1 0-786,1 0 0,-1-5 0,1 1 0,-1-1 0,0 0 0,1 1 537,-1-1 0,1-2 0,-1-1 0</inkml:trace>
  <inkml:trace contextRef="#ctx0" brushRef="#br0" timeOffset="45">15230 9227 8405,'1'-7'812,"4"3"0,3 3 1,3 1-1,1 0 1,1 0-586,-1 0 0,5 0 0,-1 0 0,-1 0 1,0 0-1,1 0 0,0 0 0,-1 0 1,-1 0-1,-1 0-1336,-1 0 0,0 0 0,1 0 1109,-1 0 0,1 0 0,-1 0 0</inkml:trace>
  <inkml:trace contextRef="#ctx0" brushRef="#br0" timeOffset="46">15230 9426 9580,'12'0'360,"1"0"0,-1 0 0,1 0 0,-1 0 0,0 0-144,1 0 0,1-4 0,1 0 1,1 1-1,1 1 0,-1 2 0,2-1 1,0-2-1,0-1 0,-3 1 1,-1 2-1766,-1 1 1,-1 0 0,0 0 1548,1 0 0,-1-6 0,1 0 0</inkml:trace>
  <inkml:trace contextRef="#ctx0" brushRef="#br0" timeOffset="47">15280 9513 8420,'-2'6'1108,"6"-1"1,6-4 0,2-1-868,1 0 1,-1 0 0,1 0 0,-1 0 0,1 0 0,0 0 0,2 0 0,3 0 0,0 0 0,2 0 0,-3 0-789,1 0 1,3-4 0,-3 0 0,0 1 0,1 0 546,0-1 0,2 3 0,4-5 0</inkml:trace>
  <inkml:trace contextRef="#ctx0" brushRef="#br0" timeOffset="48">16173 9215 8460,'1'-11'0,"2"1"720,1 2 0,1 5 0,0-1 0,1 4 0,1 4-396,-3 5 1,-2 2-1,-2 2 1,0 4 0,0 2-1,0 2 1,0-1 0,0 3-426,0 0 0,-4-2 1,0-2-1,1-1 1,1-3-1,2-1 1,-1-2-1,-2 1-1297,-1-1 0,0-4 0,5-1-2180,4-1 3578,1-2 0,7-4 0,-1 0 0</inkml:trace>
  <inkml:trace contextRef="#ctx0" brushRef="#br0" timeOffset="49">16483 9165 8097,'-6'-7'676,"3"2"1,-5 5-1,-1 0 1,-2 0-434,-2 0 1,2 5 0,1 5 0,4 4 0,0 2 0,3 1 0,2-1 0,1 2-1,1 2 1,3 0 0,5 0-297,2-4 1,2 2-1,3-1 1,0-2 0,-1-1-1,-1-2 1,-1 0-1,-1 1-427,0-1 0,-5 1 0,-3-1 0,-2 0 25,-2 1 0,-6-2 261,-2-3 1,1-2 193,-1-6 0,0 5 0,-5 2 0</inkml:trace>
  <inkml:trace contextRef="#ctx0" brushRef="#br0" timeOffset="50">16433 9265 7735,'1'-9'288,"4"1"1,3 0 75,3 1 0,1 1 0,1 6 0,-1 0 0,1 0 0,-1 0 0,2 0 0,1 0 0,3 0 0,0 0 0,1 0-226,0 0 0,-2 0 0,2 0 0,0 0 0,-1 0 0,0 0 0,-1 0-138,1 0 0,1 0 0,6 0 0</inkml:trace>
  <inkml:trace contextRef="#ctx0" brushRef="#br0" timeOffset="51">18579 9351 8386,'-4'-8'0,"-2"1"386,-1 2 0,3-1 0,-4 3 0,-2-1 0,-2 2 0,-3 2 0,-3 4 0,0 4 0,0 3-185,3 1 0,0 2 0,1 1 0,0 3 1,3 0-1,1 1 0,3-1 0,3 0 1,3-1-1,1-1-403,0 1 0,1-1-128,3-3 1,5-5 0,6-1-1,3-2 1,0-2 0,1-1 0,0-2 329,3 0 0,2-6 0,1-1 0</inkml:trace>
  <inkml:trace contextRef="#ctx0" brushRef="#br0" timeOffset="52">18765 9413 8682,'-13'2'480,"1"2"0,1-1 1,1 4-1,2-1 0,-2 1 1,1 3-85,0 1 0,0-3 0,3-1 0,1 0 1,-1 0-538,4 3-43,6-5 0,3 1 0,5-8 0,0-1 0,1-2 0,-1-1 0,1 0-92,-1-1 1,-4 3-1,0-3 1,2 1 0,1 3-1,2 2 557,-1 1 0,-5 1-237,-3 4 1,1-3-1,1 5 1,0 0 0,0-1-1,1 0 198,3 1-12,-5-4 1,6 3-1,-2-6 66,2 0 0,0-2 1,-2-1-1,0-2 1,0-1-178,2 1 1,-2 1 0,-1 4-269,2 0 1,1 1-1,0 3 1,-2 3-1,-2 1 1,0-1-346,0-1 0,-3 2 0,4-4 0,1 0 0,-1 1 0,0-1 494,2-2 0,1 0 0,1-2 0</inkml:trace>
  <inkml:trace contextRef="#ctx0" brushRef="#br0" timeOffset="53">19298 9463 8136,'-12'0'427,"-1"0"1,1 0-1,-1 0 1,2 1 0,2 4-57,0 3 1,3-1-1,-4 1 1,3 2-1,2 1 1,3 1-1,5-1-218,5-3 1,3-2 0,2-6 0,-1 0 0,0 0-1,1 0-541,-1 0 0,-5-2 0,-1 0 0,-2-4 0,0-1 256,-1-2 1,-2 2-1,-2 0 1,-3 1-286,-5 4 0,5 0 0,4 2 417,7 0 0,10 0 0,2 0 0</inkml:trace>
  <inkml:trace contextRef="#ctx0" brushRef="#br0" timeOffset="54">19658 9488 8398,'-13'-7'659,"5"1"1,0 5-1,-2-2 1,-1-1-317,-1 1 0,-2 2 0,-1 1 1,-2 1-1,2 2 0,1 3 0,2-1 1,1 2-1,1 0-324,2 3 0,5 1 0,-1 1 0,4-1 0,4-3 0,4-4 1,3-2-323,2-2 0,-1 0 0,1 0 0,-1 0 1,0-2-1,1-2 0,-1-3 0,-1-1 249,-2 0 0,2 0 0,-3-5 1,2 1-1,-1-1 0,-1 1 1,1 0-1,-1-1 118,0 1 0,1-1-60,3 1 0,-4-6 1,0-3-1,2-2 1,0-2-1,-1 0 17,0 1 1,-7-1 191,3 0 1,-4 6-1,-1 2 1,0 3-1,0 2 527,0 0-570,0 5 1,-1 1 0,-2 8 0,-3 2 0,1 5 224,-1 6 1,1 3-353,1 3 1,2 7 0,-2-4 0,3 4 0,1 1 0,0 0 0,0-2 0,0 0-133,0-3 1,1-4 0,2-2 0,2-2 0,2 1-1,3-2 1,1-1-765,1-2 0,2-4 0,1-1 853,2-1 0,5 3 0,-3-2 0</inkml:trace>
  <inkml:trace contextRef="#ctx0" brushRef="#br0" timeOffset="55">20278 9190 9009,'8'-4'0,"-1"-2"0,0 1 0,-2-2 715,1 0 0,-1 4 0,-2 1 0,1 4 0,-1 8 0,-2 5-500,-1 6 0,-1 2 0,-2 2 1,-2 0-1,-1 0 0,1-2 1,1-1-860,-2-1 1,5-2 0,-3 2 0,2-5 0,2-2 0,2-3 0,0-1 643,3-2 0,4-5 0,-2 2 0</inkml:trace>
  <inkml:trace contextRef="#ctx0" brushRef="#br0" timeOffset="56">20613 9265 7715,'-9'-5'474,"1"1"1,4-4 0,-4 4 0,-2 1 0,-1 2-227,-1 1 0,-1 1 0,0 3 1,-3 6-1,-2 4 0,1 2 1,-1 1-1,2-1 0,4 1 1,4-2-181,4-1 0,2-2 1,2 1-1,0-1 0,2-1 1,2-3-1,4-4 0,3-2-300,1-2 0,1 0 0,-1 0 0,1-2 0,-1 0 0,0-4 0,1-1 355,-1-2 0,-3 2 0,-1-2 1,1 1 445,2 1 1,1 3 0,-3 8 0,-2 5 0,-1 2-460,-4 1 1,4 0 0,-2 1 0,0 1 0,0 1-1,0 1 1,1-1 0,-1-1-541,0-1 1,0-1-1,-3 0 1,2 1 0,1-1-1,0-1 1,0-1-1,2-3 430,1-2 0,1 5 0,5-3 0</inkml:trace>
  <inkml:trace contextRef="#ctx0" brushRef="#br0" timeOffset="57">20836 9103 9341,'5'-7'580,"4"3"1,2 10 0,1 6 0,1 8 0,0 4-1,2 5 1,2 4 0,-2 2-443,-1-2 1,-3 7-1,-1-3 1,-3 0-1,-2-2 1,-2-6 0,-2-3-1,-1-1 1,0 1-1,0 1-581,0 2 1,0 0-1,-1-4 1,-2 0 0,-2 0-1,-4-2 1,-5-1-1,-5-3 1,-6 1 442,-4-1 0,-2-4 0,-6 3 0</inkml:trace>
  <inkml:trace contextRef="#ctx0" brushRef="#br0" timeOffset="58">1203 10195 7566,'-12'0'732,"-1"0"-362,1 0 1,6 0 0,6 0-1,9 0 1,6 0 0,7-2 99,5-2 1,5 1 0,7-5-435,2-1 0,2 2 0,6-2 1,2 1-1,7 0 0,6 0 1,-28 3-1,1 1 0,2 1 1,0-1-5,2 2 0,-1 0 0,2 0 0,-1-1 0,-2 1 0,1 0 0,0 0 0,1 1 0,3-1 0,2 1 0,0 0 0,1-1 0,1 0 0,1 0 0,-2 1 0,-1-1-107,0 2 0,1-1 0,3-1 1,2 0 2,-1 0 0,1 0 0,2-2 0,0 0 1,1 1-1,0 1 0,0 0 0,0 0 0,2 0 1,0 0-1,2 0 0,0-1 34,1-1 0,1 1 0,-3 1 0,1 1 0,1-1 0,0 0 0,0 0 0,1 1 1,1 0-1,0-1 0,-1 0 0,-1 0 0,2 0 0,-1 0 0,1 0 0,1 0-17,3 0 1,-1 0 0,1-1 0,-1 0 0,-3 2 0,-1 0 0,1-2 0,0 0-1,1 0 1,1 1 0,-2-1 0,0 0 0,-1 1 0,0 0 0,0 0 0,0 0 39,1 0 0,1 0 0,0-2 0,-1-1 1,-5 2-1,-2 1 0,2-1 0,0 0 0,4 0 1,0 1-1,-1 0 0,1 0 0,-1 0 0,-1 0 1,-3-1-1,1 0 0,0 0 0,1 1 12,4-1 1,-1 0 0,-4-1 0,-1 0 0,2 1 0,1 0 0,0 1 0,1-1 0,-2-1 0,1 1 0,1 0 0,0 0 0,-2 0 0,-1-1 0,1 1 0,0 0 30,-1-2 1,0 0 0,-1 0 0,-1 0 0,2 0-1,0 1 1,-1-1 0,0 1 0,-3 0 0,1 0 0,1 0-1,0 0 1,-1 0 0,0 1-10,0 0 0,-1 0 1,2 1-1,-2 0 1,-5 1-1,-1 1 1,2-1-1,1-1 1,2 0-1,1 0 1,-1 0-1,1 1 1,-1 0-1,0 1 1,1 0-1,-1 0 1,1 0-1,0 0-63,2 0 1,-1 0-1,-1 0 1,0 0-1,0 0 1,0 0-1,0 0 1,-1 0-1,0 0 1,1 0-1,0 0 1,1 0-1,1 0 1,1 0-1,-2 0 1,0 0 43,-1 0 0,-1 0 1,2 0-1,0 0 13,2 0 1,-1 0 0,-3 0-1,0 0 1,0 0 0,0 0-1,0 0 1,0 0 0,-1 0 0,1 0-1,2 0 1,1 0 1,-1 0 0,-1 0 1,1 0-1,0 0-19,-2 0 1,-1 0-1,-2 0 1,0 1-1,2 0 1,1 1-1,1 0 1,-1 0-1,0 0 1,1 0-1,-1 0 1,1 0-1,-1 1 1,0 0-1,2 0 1,0-1-1,1 1 1,0 0 0,0 1 0,-1 0 0,-2-1 0,1-2 0,-2 1 0,1 0 0,1 1 0,1-1 0,3 0 0,-1 0 8,0-1 0,0 0 1,-1 2-1,-1 0 6,-2-1 1,-1 0-1,2 0 1,0 0 0,2-1-1,-1-2 1,-1 1 0,-1 0-1,-2 0 1,-1 0 0,0 0-1,0 0 1,0 0 0,0 0-5,0 0 1,1 0 0,0 0 0,-1 0 0,0 1 0,0 0 0,0 0 0,-1 0-1,-1 1 1,1 1 0,0-2 0,0 0 0,1 0 0,0 0 0,0-1 0,0 0 0,-2 0 1,1 0 0,2 0 0,1 1 0,-1 0 0,2 1 0,0 0-1,2 0 1,-1 0 0,0 0 0,-3 0 0,-1 0 0,1 0 0,-1 0-1,0 0 1,0 0-10,3 1 0,1 0 1,-2-2-1,0-1 0,0 2 1,1 0-1,-2-1 1,1 0-1,-1-1 0,0 0 1,2 0-1,0 0 0,0 0 1,0 0-1,0 0 1,-2 0 13,-2 0 1,-1 0 0,3 0 0,0 0 0,-1 0 0,0 0 0,0 0 0,-1 0 0,0 0 0,-1 0 0,0 0 0,-1 0 0,0 0 0,0 0 0,1 0 0,0 0 4,0 0 0,1 0 1,2 0-1,0 0 1,-3 0-1,0 1 1,1 0-1,-1 1 1,1 0-1,1 0 1,0 0-1,1 0 1,1 0-1,0 0 1,0 1-1,0-1-20,-1-1 0,0 0 0,1 1 0,-1-1 0,1 0 0,0 1 0,0 0 0,0 0 0,-1-1 0,-1 1 0,-1-1 0,-1 0 0,0 1 0,0-1 0,0 1 0,0 0 4,1 0 1,0-1 0,1 0 0,-1-1 0,-1 1 0,-1-2-1,-1 1 1,-1 0 0,-2 0 0,1 0 0,1 1 0,0 0-1,2 0 1,1 1 0,-1 0 0,1 0-1,-1-1 1,-1 1 0,-1-2 0,0 1 0,0-1 0,1 0-1,-1 0 1,1 1 0,1 0 0,0 1 0,1 0 0,-1 0-1,-1 0 1,1-1 0,-2 0 0,0-1 17,0 0 1,0 0 0,0 0-1,0 0 1,4 0 0,1 0 0,-2 0-1,0 0 1,-1 0 0,0 0 0,-1 0-1,-1 0 1,1 0 0,0 0 0,0 0-1,0 0-25,0 0 1,1 0 0,1 0 0,1 0 0,-3 0 0,1 0 0,-1 0-1,1-1 1,0 0 0,0-1 0,1 0 0,1 0 0,1 1 0,0-1 0,0 1-1,0 0-14,-2-2 0,1 1 0,1 2 0,0-1 1,-1-1-1,0 0 0,1 1 0,1 0 1,1 1-1,-1 0 0,-1 0 0,0 0 1,0 0-1,-1 0 0,2 0 0,0 0 42,1 0 1,1 0-1,0 0 1,-1 0-1,2 0 1,-1 0-1,-2 0 1,-1 0-1,1 1 1,0 0 0,0 0-1,0 1 1,2 0-1,0 0 1,-2 0-1,0 0-32,-1 1 0,-1-1 0,-1-1 0,-1 0 1,0 1-1,-1 1 0,3-1 0,-1 0 0,2 1 1,-1 0-1,0 0 0,-1-1 0,-1 2 1,-1-1-1,-2 0 0,1 0-87,-3-1 0,0 1 0,4 2 0,0-1 1,-2-1-1,-1-1 0,1 1 0,-2 0 0,0-1 1,-2 1-1,-1-1 0,0 0 0,-1 0 0,1 0 1,-1 1-1,0 0-23,0 1 1,0-1 0,0-2 0,-1 1-1,0 0 1,0 1 0,30 1 0,-4 2 0,-8-1-1,-3 1 1,-6-3-167,0-2 0,-4 3 0,-5 0 0,-2-1 0,-4-2 0,-2 1 0,-6 0 285,-3 3 0,1-5 0,-5-5 0,0 3 0,1 0 0</inkml:trace>
  <inkml:trace contextRef="#ctx0" brushRef="#br0" timeOffset="59">10976 10319 7880,'12'-13'273,"-3"1"0,-2 0 0,-2-1 0,-3 2 0,-5 1 0,-5 4 1,-4 0-1,-1 3 0,-4 2 0,-4 2 0,-2 3 0,-2 5 1287,0 2 1,-3 3-1573,-1 2 1,-4-1-1,4 5 1,2-1 0,5 0-1,6 2 1,2-2 0,3-1-1,3-1 1,4 0-1,4 1 1,4 0 0,5-4-315,7-4 0,-1 1 0,5-4 0,2 1 0,3-1 0,3 0 0,1-2 0,-3 2 0,-4-1 0,-6 0 23,-2 1 0,-7 2 0,-3 3 1,-4 2-1,-4 1 0,-4 1 1,-5 0-1,-2-3 294,-1 0 0,-5-1 0,3 1 0,0-1 0,-1-1 0,1-1 0,0-3 0,3-1-226,1 1 0,-2-4 0,-1 1 235,2-2 0,1-8 0,2-1 0</inkml:trace>
  <inkml:trace contextRef="#ctx0" brushRef="#br0" timeOffset="60">11100 10492 8621,'13'-11'1422,"-1"3"1,-4 3 0,-1 6-1202,-1 3 1,-2 3 0,-4 5 0,0 2-1,0 1 1,0 2 0,-2-1 0,0 1-1,-3-1 1,1 0 0,0-3-1237,0 0 0,-1-1 1,2 1 1014,-1-1 0,-6 0 0,3 1 0</inkml:trace>
  <inkml:trace contextRef="#ctx0" brushRef="#br0" timeOffset="61">11113 10306 8845,'0'-12'1710,"0"6"-3220,0 6 1510,0 6 0,5 12 0,2 1 0</inkml:trace>
  <inkml:trace contextRef="#ctx0" brushRef="#br0" timeOffset="62">11336 10517 7858,'0'13'1276,"0"-1"1,0 0-395,0 1 0,0-5 0,0 0 0,0 2-1009,0 1 0,1-4 0,2-4 0,2-5 0,4-3 0,3-2 0,3-3 1,0-1-268,-1-1 0,-1-1 0,-2 1 0,-2 1 1,-2 1-1,0 3 0,-1 1 823,-1-1 0,-1 5 1,-4 2-1,0 7 1,0 4-484,0 2 0,0-5 0,-1 0 1,-2 2-1,-1 1 0,1 1 1,2 1-1,2-1-405,3 0 1,-1-3 0,5-2-1,2-2 1,1-2 458,1-2 0,6-1 0,2 0 0</inkml:trace>
  <inkml:trace contextRef="#ctx0" brushRef="#br0" timeOffset="63">11795 10480 8077,'-13'0'899,"5"0"1,0 0-1,-2 0-559,-1 0 1,-1 4 0,-1 2 0,2 1 0,2 1 0,2 0 0,1 0 0,2 1 0,0-1-1,0 0-419,1 2 1,3-1 0,4 1 0,4-3 0,3-2-1,2-2 79,-1-1 0,6-2 0,1 0 0</inkml:trace>
  <inkml:trace contextRef="#ctx0" brushRef="#br0" timeOffset="64">11931 10542 8450,'-8'4'3345,"0"0"-2280,5 0 1,-1-4-1060,8 0 1,3 0-1,5 0 1,0 0 0,1-1-1,-1-2 1,1-2-162,-1-2 0,0 0 1,-1-3-1,-1 3 1,-3 1-1,0 0 1,-2-1-1,1 0-265,-3-2 1,-2 2-1,-2 0 1,-3 1 0,-3 5 585,0 4 1,-4 2 0,2 5 0,-2-2-1,0 2 1,2 1 0,2 1 0,0 1-20,0-1 0,4 0 0,1-1 0,4-1 0,8-3 0,5-2 0,6 0-2202,2 0 2055,2-4 0,5 11 0,2-6 0</inkml:trace>
  <inkml:trace contextRef="#ctx0" brushRef="#br0" timeOffset="65">12861 10443 7578,'2'-11'0,"0"1"135,2 2 1,5 0 0,-4-5-1,1 1 1,1-1 0,0 1 0,2 0-1,1-1 1,0 1 0,-4-1 295,0 1 0,-1 0 0,-2-1 0,1 1 0,-2-1 0,-5 2 0,-5 3 0,-3 4 0,-3 4-388,-3 4 0,-2 7 0,-6 8 0,2 2 1,1 4-1,2 0 0,3 2 0,1-2 0,3-2-246,0-2 0,5-2 0,1 2 1,2-4-1,3-4 197,5 0 0,4-6 0,5-5 0,1-4 0,-1-5 0,0-1 0,1-2 0,1-3 87,2-2 0,-2-3 0,2 3 0,-2-1 0,-1 1 0,-1 1 0,0 1 0,1 1 0,-1 1-192,1 3 1,-5 2 0,-1 8 0,-2 2 0,-2 5 0,-2 6 0,-1 5 5,0-1 1,0 4 0,0-2-1,-1 3 1,-3 0 0,-4 1-1,-3-1 1,-2-4 138,1-3 1,-1 1 0,1 0 0,0 0 0,-1-1 0,-1-1 0,-1-3 0,-1 1-629,1 3 1,5-8 0,2 2 0,1-5-1808,4-7 2401,10-10 0,12-9 0,6-5 0</inkml:trace>
  <inkml:trace contextRef="#ctx0" brushRef="#br0" timeOffset="66">13271 10344 7977,'6'-13'603,"-1"6"0,-10 5 0,-4 4 1,-5 8-321,-3 5 0,0-1 0,1 4 0,0-2 0,1 1 0,1-1 0,1 1 0,2-1 0,3 0 0,3-3-181,-1 0 0,5-1 1,-3 1-1,4-2 1,4-2-1,4-2 0,3 0 1,3-1-1,1-1 1,3-2-2189,1-2 1,2-1 1303,4 0 782,0-5 0,-1-2 0,1-6 0</inkml:trace>
  <inkml:trace contextRef="#ctx0" brushRef="#br0" timeOffset="67">13593 10418 7786,'-12'0'0,"-1"0"0,1 0 486,-1 0 1,1 4 0,-2 2 0,-1 1 0,-2 2-1,1 2-52,-2 2 1,4-1-1,-2 0 1,3 1-1,4-1 1,2 1-1,1-1 1,5 0 0,4-1-543,5-2 1,3-4 0,1-5 0,2-1 0,1-2-1,3-2 1,1-2 0,2-4-189,-2-5 1,3 1 0,-5-5 0,-2-2 0,0-2 0,1-1 0,0 1 0,-1-1 0,-2-1 284,-5-3 1,6 2-1,-5-3 1,1 1 0,1-1-1,-1 1 1,-2 1 0,-4 5 563,-3 0 0,-1 5 0,0 1 1,-1 5-160,-3 3 1,-3 5 0,-5 8-1,-1 5 1,2 2 0,2 2-1,0 3-304,0 0 1,3 10-1,1 1 1,0 3-1,1 4 1,2 2-1,0 1 1,4 1-510,2-1 0,1-6 0,5-2 0,-3-4 0,0-3 0,0-2 0,2-3 0,2-3-3312,2-4 3731,-1 1 0,6-10 0,1 5 0</inkml:trace>
  <inkml:trace contextRef="#ctx0" brushRef="#br0" timeOffset="68">14213 10133 8491,'0'-9'2104,"0"1"0,-5 5-1752,-4-1 0,-2 8 0,-1 6 0,-1 4 1,1 4-1,0 1 0,-2 3 0,-1 3 0,0 2-159,4 2 0,0 4 0,6-4 0,3 0 0,0 0 0,2 0 1,2-3-1,2-2-628,4-3 0,7-5 0,2 3 0,-2-1 0,0-3 0,0-1 0,2-1 1,-1-1 434,2 0 0,1 1 0,6-1 0</inkml:trace>
  <inkml:trace contextRef="#ctx0" brushRef="#br0" timeOffset="69">14449 10393 7936,'0'-12'567,"-4"-1"1,-1 1 0,3 0-1,0-1-137,2 1 1,4 3 0,2 1 0,1-1 0,4-1 0,3 0-1,4 3 1,-1 0 0,3 2 0,-2-1 0,0 4-257,-3 0 1,-1 2 0,-2 2-1,-1 2 1,-3 4 0,-4 3-1,-2 2 1,-2 0 0,0 2-1,-2 3-828,-2 2 496,-3-5 1,-5 3-1,0-4 1,-1-1-1,2 1 1,1-3-1,4 0-652,0 0 718,-4-4 0,9 4 0,-3-3 0,4 2 1,3 0-1,2-3-259,2-2 0,1 5 1,5-2-1,-1 3 138,1 1 0,-7 1 0,-3-2 0,-6-3 0,-5-2 0,-4-2 65,-5 0 0,2 1 1,-4-2-1,1 1 1,1 0-1,1 1 1,-1-1-1855,2-2 2002,7 0 0,2-2 0,6 0 0</inkml:trace>
  <inkml:trace contextRef="#ctx0" brushRef="#br0" timeOffset="70">14796 10505 10021,'0'8'835,"0"0"0,0 2 1,-1 1-772,-4 1 0,0 1 0,-5-2 1,2-2-1,0 0 0,0 0 1,-1 1-1,0 0 0,-2-2 1,-2 0-2167,1-1 0,4 3 2102,-1-6 0,1 0 0,-4-4 0</inkml:trace>
  <inkml:trace contextRef="#ctx0" brushRef="#br0" timeOffset="71">15168 10294 7781,'0'-12'1344,"1"-1"1,2 1-468,1-1 1,0 8-1,-4 6 1,-1 9-1,-2 5-458,-1 0 1,-4 4-1,2 1 1,0 0-1,-3 1 1,1 1 0,1 2-1,0 0 1,2 0-1084,-1-4 0,2 3 0,4-7 0,0-1 1,0-1-1,0-2 664,0 1 0,6-1 0,0 1 0</inkml:trace>
  <inkml:trace contextRef="#ctx0" brushRef="#br0" timeOffset="72">15391 10232 9361,'-1'-6'2675,"-2"6"-2272,-1 7 0,0 4 0,3 3 0,-2 3 0,-1 2 0,0 2 0,-1-1 0,1 2 0,1 2 0,2-1 0,1-1-504,0-1 0,0-6 1,1 2-1,4-4 1,3-2-1,3-2 1,1-5-1,1-1 1,-1-1-685,1 2 1,-1 1-1,0-5 1,1 0-1,-1-2 1,1-1 784,-1-1 0,0-5 0,1 2 0</inkml:trace>
  <inkml:trace contextRef="#ctx0" brushRef="#br0" timeOffset="73">15515 10418 8605,'-12'-1'717,"0"-4"1,3 4 0,1-3-1,0 4-481,1 4 0,1 3 0,6 5 0,0 1 0,0-1 0,0 1 0,0 0 1,0 3-1,0 0 0,0 1-245,0 1 0,4-5 0,1 4 0,-1-3 0,0-2 0,1 0 9,2 1 0,2-1 0,3 1 0</inkml:trace>
  <inkml:trace contextRef="#ctx0" brushRef="#br0" timeOffset="74">15763 10257 8041,'6'-9'581,"2"1"1,3 5-1,2-1 1,-1 4-1,-1 4 1,-1 5-216,-2 2 0,-1 3 0,2 2 0,-2 5 1,-1 4-1,-3 3 0,-2 4 0,-1 1 1,-1-1-1,-2 0 0,-3-2-362,-1 0 0,-5-1 0,-6-4 1,0 0-1,-1-2 0,1-1 1,0-2-1,3-3-1995,1-1 1,3-7 0,2-2 1990,0-1 0,6-8 0,-2-5 0</inkml:trace>
  <inkml:trace contextRef="#ctx0" brushRef="#br0" timeOffset="75">16061 10406 8857,'12'-9'0,"1"2"0,-1 2 895,1 2 1,-1 0-1,2 1 1,1-3-1,3 3 1,0 0-736,0 2 1,2 0-1,-3 0 1,-2 0-1,0 0 1,-1 2-1,0 0 1,-3 3-1,-2-1-2288,-2 1 0,-1-2 770,-6 5 1358,0 1 0,0 3 0,0 0 0</inkml:trace>
  <inkml:trace contextRef="#ctx0" brushRef="#br0" timeOffset="76">16024 10567 7730,'1'7'90,"3"-3"0,5-3 0,3-1 655,5 0 1,-4 0 0,5 0-1,0 0 1,1-1 0,2-2 0,0-1-1,-1 1 564,0 2 1,-1 1-1588,-2 0 0,-4-2 0,5 0 278,0-2 0,1-6 0,6 3 0</inkml:trace>
  <inkml:trace contextRef="#ctx0" brushRef="#br0" timeOffset="77">16669 10468 8293,'5'-9'1556,"4"1"0,2 0-1375,1 1 0,-1-4 0,-1 3 1,-2-2-1,0 0 0,0 2 0,1-2 1,-1-2 19,-1-5 0,0 4 0,-4-4 0,1 3 0,-2 2 0,0 0 0,-2-2 0,0-1 0,0-2 0,0 2 560,0 1 1,4 2 0,0-1-491,-1 1 1,-2 6-1,-1 6 1,0 9 0,0 4-1,0 5 1,-1 2-224,-3 2 0,2 5 0,-2 4 0,3 0 1,1 4-1,0-1 0,0-1 0,0-4-430,0-3 1,0-2 0,0-2 0,0-3 0,0-1 0,0-1 0,0-1-1,0 1 1,0-2-875,0-1 0,0-6 0,0 0 1256,0 2 0,0-5 0,0 1 0</inkml:trace>
  <inkml:trace contextRef="#ctx0" brushRef="#br0" timeOffset="78">16594 10629 11832,'13'0'489,"-1"0"0,1 0 0,0 0 0,2 0 0,3 0 0,0 0 11,0 0 1,4 0 0,-2 0 0,0 0 0,0-2 0,-1 0 0,-1-2 0,0 1 0,-3 1 0,-1 1 0,-2-2 216,0-1-717,1 0 0,-1-2 0,1 0 0</inkml:trace>
  <inkml:trace contextRef="#ctx0" brushRef="#br0" timeOffset="79">17413 10554 10099,'8'-12'0,"-1"0"539,-1-1 0,-2 8 1,-6 5-1,-2 8 1,-5 7-1,-7 6 0,-6 2 1,-5 2-1,-5 1 1,-1 2-569,0 1 29,0 5 0,1-2 0,2 5 0</inkml:trace>
  <inkml:trace contextRef="#ctx0" brushRef="#br0" timeOffset="80">3249 11509 9014,'-8'-11'0,"1"2"0,0 0 0,2 0 0,-2-1 310,0 2 0,3-2 0,-4 5 0,-2-1 1,-1-1-1,-1 2 0,-1-1 0,1 4 0,1 2-163,3 4 1,-4-2-1,6 7 1,-3 2-1,1 4 1,0 6-1,1 1 1,3 0-1,2-2 1,2 1-292,0-2 1,0 1 0,0-5 0,0 1 0,2-2-1,2-4 1,4-5 0,3-1 0,2 0-146,-1-1 1,0-1-1,1-4 1,-1-2-1,1-4 1,-1-3-191,0-2 477,1 1 1,-2 0 0,-2-1 0,-2 1-1,0 1 1,-1 1 44,-1 2 1,4 0 254,-5-5 0,1 1 763,-1-1-913,-2 6 1,3 7 0,-5 9 0,-1 2-1,-2 3 1,-1 1 215,1 1 1,2 6-341,1-1 0,0-3 0,0 0 0,1 0 1,2 2-1,1 4-152,-1 1 1,2-2-117,-1-2 1,5 2 0,-5-4 0,0 2 0,0-2 0,2-1-71,1-3 0,-3-1-1142,4-1 0,-4-5 1456,4 0 0,1 0 0,3 5 0</inkml:trace>
  <inkml:trace contextRef="#ctx0" brushRef="#br0" timeOffset="81">3795 11621 11272,'-11'1'0,"1"4"0,2 3 185,-1 3 1,2 5 0,-2 2 0,0 0 0,-2 1 0,0 1 0,1 2 0,2 0 0,-1 0-381,3-1 1,-4-5 0,4 3 0,1-1 0,-1-3 0,4-1 194,0-1 0,2-6 0,0-2 0</inkml:trace>
  <inkml:trace contextRef="#ctx0" brushRef="#br0" timeOffset="82">3621 11671 7767,'0'-9'4948,"0"1"-4738,0 5 0,0-1 1,2 8-1,2 5 1,4 3-1,3 3 1,2 2-98,-1-2 1,5 3 0,-1 0 0,1 0 0,1 1 0,1-1 0,2 0 0,-1-3-897,2-1 1,-2-2-1,0 0 783,2 1 0,7-1 0,3 1 0</inkml:trace>
  <inkml:trace contextRef="#ctx0" brushRef="#br0" timeOffset="83">4217 11621 11796,'5'-8'367,"4"-1"0,2 7 0,1-4 1,0 2-1,2 0 0,3 1 1,3 2-218,4 1 1,-4 0-1,1 0 1,0 0-1,0 0 1,-2 0 0,0 0-1,-1 0 1,0 0-2006,-3 0 1,-1 0-1,-2 0 1855,1 0 0,-1 0 0,0 0 0</inkml:trace>
  <inkml:trace contextRef="#ctx0" brushRef="#br0" timeOffset="84">4279 11770 11714,'12'0'398,"1"0"0,3-2 1,1 0-1,-1-2 0,2 1 1,1 1-499,1 2 1,2 0 0,-4 0-1,0 0 1,1 0 0,-1 0-1,0 0 1,-3 0 0,-1-1-1,-2-2 1,0-1-5372,1 1 5471,-1 2 0,1-4 0,-1-2 0</inkml:trace>
  <inkml:trace contextRef="#ctx0" brushRef="#br0" timeOffset="85">4316 11981 8671,'12'0'0,"1"0"833,-1 0 1,1 0 0,-1 0 0,0 0 0,1 0-577,-1 0 0,1-2 0,-1 0 0,0-3 0,2 3 0,1-1 1,2 0-1,-1-1 0,2 0 0,2 0 0,0-2-932,1-1 0,-4 0 1,2-2-1,0 1 1,0-2 674,3-1 0,2-2 0,1 1 0</inkml:trace>
  <inkml:trace contextRef="#ctx0" brushRef="#br0" timeOffset="86">5507 11633 7761,'-13'-5'523,"1"-3"0,5 1 1,3-2-1,2 0 1,4-2-1,2 0 1,6 1-82,5 2 1,0 4 0,6-3 0,1 1 0,0 4 0,0 0 0,-3 2-1,-1 2-427,-3 2 1,-3 4-1,-2 7 1,-3 2-1,-1-2 1,-4 0-1,-2 0 1,-4 2-1,-4-2-194,-3-1 1,-2-2 0,1 0 0,0 1-1,1-1 1,2 1 0,5-1 238,3 0 1,1-3 0,1-1 0,3 2 0,6 1 0,4 1 0,2-1 0,-1-1 0,1-2-493,0 2 0,-6-3 0,2 1 0,-2 1 0,-5 2-320,-5 2 0,-6-1 745,-11 1 1,2-1-1,-6-1 1,-1-1-1,0-2 1,0 2 75,1 1 1,5-3-461,-5 0 0,6-5 0,0 2 0,4 0-2484,3-1 2875,10-6 0,0-5 0,10-5 0</inkml:trace>
  <inkml:trace contextRef="#ctx0" brushRef="#br0" timeOffset="87">6300 11509 7740,'7'-5'332,"-3"-3"0,2 1 0,-1 0 192,2 1 0,-5 2 0,-2 4 0,-7 2 1,-4 2-1,-2 4 0,0 3 0,-3 1-88,0 1 0,-1 5 1,5 2-1,-2 4 0,-1 2 1,-1 3-1,2 3 0,3 2-478,2 3 1,7-6 0,-2 4-1,4-3 1,4-4 0,4-4-1,3-3 1,3-6-609,2-5 0,4 0 0,4-6 0,1-2 1,-1 0-1,-2-4 0,-3-2 0,-1-4-3287,-3-3 3937,-1-1 0,4-6 0,1-2 0</inkml:trace>
  <inkml:trace contextRef="#ctx0" brushRef="#br0" timeOffset="88">6511 11658 7564,'-12'0'94,"5"2"1,1 0 0,2 4 0,0 1 0,0 2 684,-1 2 0,3 2 0,-2-1 0,3 1 0,1-1 0,0 0 0,0 1 0,0-1-515,0 1 0,1-6 0,3-5 0,4-4-692,3-7 0,2 0 1,-2-1-1,-2 2 1,0-2-1,0 0 1,2 1-19,2 0 0,-2 5 0,-1-3 0,-4 3 705,0 6 0,-2-1 0,-4 7 0,1 1 0,2-1 0,3 0 31,1 2 1,1-1 0,4 0 0,1-5-293,-1-3 0,-5-2 0,-2-2 1,0-2-1,-1-2-133,-2-3 0,1 5 1,0 2-10,1 6 0,2 3 1,-4 7-1,4-1 1,-1 1-1,2-1 1,0 0-1,3-1-718,1-2 0,1 0 0,1-4 0,-1-3 862,0 0 0,1-8 0,-1-1 0</inkml:trace>
  <inkml:trace contextRef="#ctx0" brushRef="#br0" timeOffset="89">6908 11757 9410,'-8'9'929,"0"-2"0,-1-1 0,1 0 1,1 1-638,2 0 1,-1-3 0,3 4 0,1 0 0,3-1 0,6-3-1,4-2-597,1-2 1,1 0 0,-1-2 0,1 0 0,-1-4 0,0 1 0,1-2 0,-1 0-128,1-3 0,-7 3 0,-1-1 398,-4-2 1,-1 4 0,-1-1-1,-4 1-415,-3 3 0,-3 2 449,-1 1 0,5-5 0,1-2 0</inkml:trace>
  <inkml:trace contextRef="#ctx0" brushRef="#br0" timeOffset="90">7169 11733 7727,'-7'-6'2861,"0"5"-2510,3-3 1,1 2 0,-5 2 0,-2 0 0,-1 2-1,-1 2 1,1 4 0,1 2-310,2-2 1,3 3-1,-1-3 1,0 3-1,5 0 1,2-1 0,6-3-188,4-2 0,-1-2 0,6-6 0,-1-2 1,2-2-1,2-3 0,2-1 0,-2-1 125,-1-1 1,0-3-1,-3-1 1,2 2 0,-2 1-1,-1 1 1,-3-3 0,-2 0 74,0 1 1,-1 0 0,3-1 0,-2-1 0,-2-3 0,0 0-1,-1-1 1,-1 2 0,-2-1 233,-2 1 0,-1 0 0,0-3 0,0 2 0,-1 2 0,-3 5 0,-3 2 0,-1 4 95,-1 1 1,5 2 0,-4 6-1,0 2 1,1 5 0,1 6 0,2 6-534,0 3 1,0 2 0,4 1 0,0 4 0,0 0 0,1 2 0,3-1 0,5-3-624,2-3 0,1-1 0,1-2 0,-2-1 0,-2-2 1,0-2 771,0-3 0,2-1 0,2-2 0</inkml:trace>
  <inkml:trace contextRef="#ctx0" brushRef="#br0" timeOffset="91">7776 11323 8331,'0'-5'1563,"0"5"0,0 11 0,-1 8 1,-2 3-1,-1 2-1496,1 2 1,-2 1 0,1 0 0,-1-1 0,1 0 0,0-3 0,1-1-434,2-2 0,-3 2 0,0-6 0,1-1 0,3-2-4980,4-5 5346,-2-2 0,9-6 0,-5 0 0</inkml:trace>
  <inkml:trace contextRef="#ctx0" brushRef="#br0" timeOffset="92">8000 11385 8386,'-9'2'1549,"1"3"1,-2 6 0,1 6-1304,0 2 0,3-2 0,3 3 0,-1 2 1,1 2-1,1-1 0,4-2 0,2-3 1,4-2-1,5 1 0,3-2-469,5-1 0,2-7 0,2-3 0,0-3 0,0-1 1,-2 0-1,-1 0 0,-3 0-358,-1 0 0,-1-1 0,-5-2 0,-1-2 0,-1-1 0,-3-1 581,-2 0 0,5-1 0,-3-4 0</inkml:trace>
  <inkml:trace contextRef="#ctx0" brushRef="#br0" timeOffset="93">8124 11596 7693,'-13'0'1774,"1"0"1,3-4-1100,1 0 1,5 1 0,-1 7-1,3 5 1,1 2 0,0 1-1,0 0-459,0 1 0,0-1 0,-1 1 0,-2-1 0,-3 0 0,1 1 0,-2 1 0,0 1 1,-1 1-2160,1-1 0,0-1 0,4-1 0,-1-1 1943,1 0 0,7 1 0,3-1 0</inkml:trace>
  <inkml:trace contextRef="#ctx0" brushRef="#br0" timeOffset="94">8235 11385 10095,'0'13'499,"4"-1"1,0 1 0,-1 0 0,-1 4 0,-2 4-108,0 2 0,4-2 0,0-1 1,-1 2-1,-2 2 0,0-1 1,2 1-1,3-1 0,0 3 1,3 0-1,-2 1-728,-3-3 1,-3 0 0,-2-2 0,-3-1 0,-5 1 0,-3 0 0,-5 0-381,-3-2 1,-4-4 0,0 1 0,-1 0 715,0 0 0,-5-1 0,-2-4 0</inkml:trace>
  <inkml:trace contextRef="#ctx0" brushRef="#br0" timeOffset="95">8669 11522 9535,'6'-11'0,"2"1"0,2 2 0,1 0 0,0-1 0,2 2 0,3 2 373,2 2 1,1-2 0,6 0 0,1 3-1,1 0 1,2 2 0,0 0 0,0 0-1,0 0 1,-3 0-800,-4 0 1,0 2 0,-5 0-1,-2 4 1,-1 0 0,-3 0 425,-3 1 0,3 2 0,-4 3 0</inkml:trace>
  <inkml:trace contextRef="#ctx0" brushRef="#br0" timeOffset="96">8793 11633 7965,'-7'6'587,"3"-5"1,8 3 0,3-1 0,2 0-231,-1 1 0,0 0 0,4-4 0,1 2 0,-1 0 0,2 2 0,1-1 0,3-1 0,1-2 0,3-2 1,2-1-573,1-1 0,4-4 1,0 4-1,-2 0 1,-1 0-1,-1 0 1,-1 1-1,-4 1 1,-3 2-1,-3 0-3924,-2 0 4139,-5 0 0,4 0 0,-4 0 0</inkml:trace>
  <inkml:trace contextRef="#ctx0" brushRef="#br0" timeOffset="97">8706 11981 8923,'6'11'0,"2"-3"0,5-4 470,3-3 1,3-1 0,6 0-1,0 0 1,1 0 0,3 0 0,3 0-1,1 0 1,0 0-240,1 0 0,-3 0 0,-1 0 0,-1 0 1,0 0-1,-1 0 0,-4 0 0,-3 0-192,-4 0 0,0-4 1,0 0-40,-2 1 0,-1-9 0,-2-2 0</inkml:trace>
  <inkml:trace contextRef="#ctx0" brushRef="#br0" timeOffset="98">8694 11671 8742,'12'-2'0,"2"-1"297,3-1 1,2 0 0,6 4 0,1-1 0,3-2 0,4-1 0,4 1 0,5 2 0,4 1 0,5-2-157,3-2 1,5 3 0,-2-3 0,-1 2 0,-2 2 0,-3 0 0,-1 0 0,-2-1 0,-3-2 0,-3-1 0,-4 1-248,0 2 0,-5-3 0,-2 0 1,0 1-1,-4 0 0,-2 0 1,-4-1-1,-5 2-1063,-2 0 0,-6 2 1,-1 2-1833,-1 2 3001,-2 3 0,-10-1 0,-1 0 0</inkml:trace>
  <inkml:trace contextRef="#ctx0" brushRef="#br0" timeOffset="99">8669 12005 8258,'13'0'0,"-1"-1"270,0-3 0,6 1 0,3-5 0,4 0 0,4-1 1,4 1-1,3-2 0,1 1 72,0 1 0,4-3 0,4 2 1,1 0-1,5-1 0,2 3 0,0 2 1,0 0-1,-4 1-231,-2 0 0,-7 0 0,2 4 1,-5 0-1,-3 0 0,-2-1 1,-2-2-483,-2-1 0,-3 0 0,-5 4 1,-3 0-1,-5-2 0,-2 0 0,-3-4 371,-2-1 0,-6-1 0,-6-5 0</inkml:trace>
  <inkml:trace contextRef="#ctx0" brushRef="#br0" timeOffset="100">9525 11571 7764,'1'-8'572,"2"0"0,3 0 230,1 1 1,-3 0-1,4 4 1,2-1-1,1 1 139,1 2 0,-4 1-1110,1 0 1,-5 1 328,4 3 1,-5 3-1,1 6 1,-1-2-96,1-3 0,-2 2 0,5-5 0,0 1 0,0 0 0,3 0 0,1 1-162,1 0 1,6-3 0,3 3 0,2 0 0,2 0 0,-2 1 0,0-1 0,-4-2-94,-1 1 0,2-5 0,-3 5 0,-2-2 0,-1 0 0,-2-1 1,1-1 65,-1 3 0,-4-4 0,-1 4 0,-1 1 0,-3 2 39,-2 3 0,-5-3 1,-2 1-1,-1 0 1,-2 2-1,-4 2 0,-2-1 1,-3 1 153,-1-1 0,2 0 0,-3 1 0,-1-1 0,0 2 1,1 1-1,-2 2 0,-2-1-5,-1 2 1,1-3 0,-3 6 0,0 0 0,-2-2 0,1-1 0,2-2 0,3 1-190,2-2 1,2-2 0,5-4 0,0-2 0,3-1-1,2-2-223,2 1 0,1-5 1,6 0-1,2-5 348,2-2 0,3-4 0,5 4 0</inkml:trace>
  <inkml:trace contextRef="#ctx0" brushRef="#br0" timeOffset="101">8967 11559 7535,'8'-6'0,"0"-2"0,1-3 485,-2-1 0,4-1 0,-4 1 1,1 0-1,-1-1 0,0 2 171,-1 3 0,-3 4 1,0 6-1,-4 4 0,-5 2-609,-1 6 0,-1 0 0,-6 5 0,-1 0 0,-3 1 0,-1 0 1,-3 1-1,-2 0 0,-2 1-75,-3 1 0,6-1 95,-6 3 1,5-3 0,-5 7 0,5-3 0,2-1 0,2 0 125,2 0 1,2-1-210,3 1 1,7-4-1,0-2 1,2 1-1,0-3 1,2 1-17,5-3 1,5-1 67,9-1 0,4-1 0,6-1 0,5-1 0,2-2 0,5 0 8,-1-1 1,2 3-83,2-6 0,-5 6 1,2-4-1,-6 3 1,-3-2-1,-2 0-674,-2-1 0,-7-1-104,-2 3 0,-5 0 1,-4 5 815,-4-1 0,-2-5 0,-2-2 0</inkml:trace>
  <inkml:trace contextRef="#ctx0" brushRef="#br0" timeOffset="102">11385 11509 7746,'-5'-8'326,"-2"0"0,0-2 1,2-1-1,0-1 0,3 1 1,2 1-1,5 2 1,5 0 27,4 1 0,6-4 0,2 4 1,4-2-1,3 3 0,-1 0 1,-2 3-1,-1 2 0,-2 1 1,-2 0-1,-4 1-455,-4 3 0,-2 3 1,-2 6-1,-5 1 1,-3 1-1,-1 3 1,0 0-1,-1 1-128,-3 0 1,-3-2-1,-6 2 1,1-1 0,0-3-1,1-1 1,1-2 197,2 1 1,1-1-1,-2 0 1,7-1-1,4-2 1,7-4-36,2 1 1,1-5 0,2 3-1,1-2 1,2-1 0,-2 2 0,-1 1-1,-2-1-57,0-2 0,-5 5 0,-3 2 0,-4 3 0,-4 1 125,-4 1 1,-3-5 0,-1 0 0,-1 2 0,-1 1-1,-1 1 1,-1-1 0,1-1-238,1-2 1,1-5 0,1 2-1,0 0 1,-1 0 234,1 2 0,-1-4 0,1 2 0</inkml:trace>
  <inkml:trace contextRef="#ctx0" brushRef="#br0" timeOffset="103">12229 11373 11153,'-11'1'845,"2"3"1,4 3 0,1 3 0,0 1-682,1 3 0,-4 2 0,-1 1 0,-3 4 0,-2 2 1,1 2-1,-1 0 0,0-1 0,-2 0-335,-2-4 1,-1 3-1,3-7 1,-2 1-1,2-1 1,3 1-1893,4-2 1,2-6 2062,6 0 0,0-12 0,0 2 0</inkml:trace>
  <inkml:trace contextRef="#ctx0" brushRef="#br0" timeOffset="104">11956 11497 8482,'0'-12'1071,"-2"3"0,0 1-591,-2-2 1,1 5 0,7 2 0,3 6 0,1 5 0,0 3 0,2 2 0,0-1-140,-2 0 1,3 5 0,-3-1 0,3 0 0,0-3 0,-1 0 0,-2-1 0,2 1 0,1-1-493,1 0 1,1 1 0,-1-1-1,0 1 1,0-1 0,-3-1-1,-1-1 1,1-2 0,-1 0-1989,0-1 1,-4 3 0,5-6 2138,0-1 0,2-2 0,2-1 0</inkml:trace>
  <inkml:trace contextRef="#ctx0" brushRef="#br0" timeOffset="105">12638 11410 7879,'-7'-5'769,"-3"2"1,8-4 0,3 1-1,6 2 1,4 0-414,1 0 1,6-1 0,3 2-1,2-1 1,2 1 0,0 2 0,0 1-1,0 0 1,-2 0-601,-2 0 0,1 0 0,-6 0 0,-1 0 1,-2 1-1,-3 2 0,-2 2-2633,1 2 1,-3-3 2876,-2 4 0,-8-5 0,-3 3 0</inkml:trace>
  <inkml:trace contextRef="#ctx0" brushRef="#br0" timeOffset="106">12626 11559 8199,'12'4'633,"0"0"0,2-1 0,1-2-355,2-1 1,1 0-1,-2 0 1,5 0-1,1 0 1,0 0-1,-1 0 1,-1-1-1,0-2-474,-4-1 1,-2 0-961,-2 4 1,1 0 1155,-1 0 0,-10 0 0,-4 0 0</inkml:trace>
  <inkml:trace contextRef="#ctx0" brushRef="#br0" timeOffset="107">12601 11720 7723,'1'7'814,"3"-3"0,5-2-438,2-2 0,2 0 0,3 0 1,0 0-1,-1 0 0,-1 0 1,-2 0-1,2 0 0,1 0 1,2 0-333,-2 0 1,3 0 0,-2 0 0,0 0-1,-3-2 1,0-1 0,-1-1 0,1 2-1,-1-1-4369,0-1 4325,1 2 0,-1-9 0,1 4 0</inkml:trace>
  <inkml:trace contextRef="#ctx0" brushRef="#br0" timeOffset="108">13271 11571 12702,'12'-12'0,"-1"0"134,-3-1 0,3 1 1,-3-1-1,4 0 1,0-3-1,0 0 0,1-1 1,-2 1-13,-3-1 1,6-3 0,-5 3 0,1 2-1,0 1 1,-2 2 0,-1-1 0,0 2 138,0 3 1,-5 1 0,3 6 0,-4 1 0,-1 5-1,1 6-357,3 6 0,-2 2 1,3 6-1,-1 0 1,1 1-1,-3 1 1,0 2-1,-1-1 1,2-2-773,1-1 0,0-4 815,-4-1 1,0-5 0,0 2 0,0-3 0,0-2-165,0 1 0,0-5-172,0 0 0,0-4 0,-1 3-3660,-3-1 4049,2-2 0,-3-4 0,5 0 0</inkml:trace>
  <inkml:trace contextRef="#ctx0" brushRef="#br0" timeOffset="109">14672 11286 7709,'0'-8'223,"-1"1"1,-2 0-1,-3 2 1,-1-1 0,-2 3 181,-2 2 1,-2 2 0,1 3 0,0 5 0,-2 3 0,-1 3 0,-3 3 0,0 1 0,0 5-178,3 3 0,1 1 0,3 5 0,1 0 0,3 0 0,2-1 0,2-2 0,2-4 0,2-2-312,3-3 0,2-2 0,3 3 0,0-3 0,2-2 1,2-5-1,4-4 0,0-1 0,-1-1-1687,1-1 0,3-2 1771,-3-7 0,5-3 0,-3-5 0</inkml:trace>
  <inkml:trace contextRef="#ctx0" brushRef="#br0" timeOffset="110">14846 11447 11186,'0'13'552,"0"-1"0,0 2 1,1 1-1,2 2 1,1-1-1,-1 1-430,-2-1 1,-1 1-1,0-5 1,0 1-1,0-1 1,0 0-719,0 1 1,6-8 0,0-5-1,1-7 440,-3-4 1,2-1 0,-2 0 0,0 1-1,0 1 1,0 2 0,1-1 0,-1 1 197,0 0 0,6 5 0,-2-1 0,1 4 0,1 3 0,-3 2-109,-2 2 0,1-3 1,-3 5-1,2-1 201,2-1 1,-4-3 0,2-7 0,0-2 152,-1-2 0,4-2 1,-3-2-1,1 2 0,1 0-126,0 0 0,-3 3 1,4 2-1,2 3 1,-1 2-1,0 3 1,-4 5-322,1 2 1,-3 1 0,3 0-1,1 1 1,0-1-702,3 1 0,1-2 1,1-3-1,1-4 1,-1-3 860,0-1 0,6 0 0,2 0 0</inkml:trace>
  <inkml:trace contextRef="#ctx0" brushRef="#br0" timeOffset="111">15367 11522 8894,'-12'12'658,"4"1"0,-3-5 0,3 0 0,-2 2 0,1 1 0,2 1-362,1 1 1,-2-1-1,4 0 1,1 1 0,3-2-1,4-2 1,4-2-1,3-1-559,2-3 0,-1-3 0,1-5 0,-1-1 0,1-3 0,-1 1-116,0-2 1,-3 1 0,-3-1 0,0 2-1,-3-2 1,-2-1 370,-1-1 1,0 4-1,-1 1 1,-3 1-681,-5 3 0,4 3 688,1 4 0,13-2 0,5 3 0</inkml:trace>
  <inkml:trace contextRef="#ctx0" brushRef="#br0" timeOffset="112">15677 11559 8767,'-13'0'0,"1"0"1265,-1 0 0,1-4 1,0 0-894,-1 1 0,1 2 0,1 2 0,1 2 1,3 2-1,0 2-281,0 3 1,3-3-29,-4 1 0,5 0 0,-2 3 0,1-1 0,-1-2 0,3 2-159,0 1 0,4-4 0,2-3 1,4-3-1,3-2 0,2-3 1,0-3-1,2-1-181,2-1 0,0 1 0,-4-4 0,1-2 0,0-1 0,-3-2 0,0 1 1,0-1 206,1 1 0,-1-5 0,-1 3 0,-2-1 0,2-3 0,0-2 0,-1-1 0,0-1 129,0-3 1,-2 3 0,0-3 0,-2 3 0,-2 3 0,-1 2-1,-2 3 413,0 0 0,-2 6 1,-2-1-1,-4 8 1,-3 3-1,-2 4-247,1 2 1,4 8 0,1 9 0,1 4 0,4 4 0,-1 4 0,0 4 0,-1 4-621,1 5 1,2-2-1,2-1 1,2-3 0,1-7-1,0-3 1,2-5-548,2-2 1,-1-2 0,1-9 0,2 1 941,1-1 0,7-5 0,1-2 0</inkml:trace>
  <inkml:trace contextRef="#ctx0" brushRef="#br0" timeOffset="113">16235 11212 10799,'0'-6'726,"0"6"1,0 7-1,0 4 1,0 3 0,0 2-604,0 5 0,-4 7 1,-1 1-1,3 0 0,-1-1 1,0 3-1,-1-1 0,0 0 1,0-3-1523,0-5 1,-1 0-1,5-6 1,0-1 1398,0-1 0,6-7 0,1-1 0</inkml:trace>
  <inkml:trace contextRef="#ctx0" brushRef="#br0" timeOffset="114">16458 11299 8332,'0'-13'3915,"1"2"-3509,3 3 1,-4 4-1,2 8 1,-6 5-1,-2 7 1,-1 4-1,2 4 1,-2 1-1,1-1 1,-1 1-311,1 0 1,3-2 0,-1-1 0,2-2-1,2-2 1,2-3 0,2-3 0,4-2-443,3-2 0,2-5 1,0 1-1,2-3 1,3-1-1,2-1 0,0-2 1,0-1-1,-2 0-487,-1-2 0,-3 1 0,4-3 1,-1 2-1,-1 2 0,-1-1 833,-1-2 0,4-2 0,1-3 0</inkml:trace>
  <inkml:trace contextRef="#ctx0" brushRef="#br0" timeOffset="115">16545 11423 8653,'-9'2'1728,"3"5"0,0 6-1480,3 0 0,2 5 1,1 0-1,0 2 0,0 0 1,0-1-1,0-1 0,0-1 1,1-1-1,2 0-517,1-3 0,0 0 0,-2-1 0,2-1 269,4-3 0,3 4 0,2-6 0</inkml:trace>
  <inkml:trace contextRef="#ctx0" brushRef="#br0" timeOffset="116">16694 11175 8625,'12'1'437,"0"3"0,1 3 1,-1 7-1,-1 2 0,-1 6 1,-2 6-1,2 4 1,1 1-1,1 0-224,1 1 1,-2 2-1,-2 1 1,0-1-1,0-2 1,2-2-1,0-2 1,-3-1-672,-3 2 0,-5-5 0,-5 3 0,-3-2 0,-4 2 0,-6 3 0,-6 1 0,-6-1 458,-6-2 0,-9 10 0,-12-1 0</inkml:trace>
  <inkml:trace contextRef="#ctx0" brushRef="#br0" timeOffset="117">18256 11584 7745,'-12'0'56,"-1"0"0,1 0 0,0 0 0,-1 1 0,1 3 357,-1 5 1,1-3 0,1 3-1,1 0 1,3 2 0,2 2-1,2-1 1,2 1 0,1-1-1,1-1-342,3-3 0,3-1 0,6-4 1,-1 1-1,0-1 0,1-2 1,-1-1-1,2-1 0,1-2 0,0-2-379,-4-2 0,2 3 0,-6-5 0,0 0 0,-3-2 0,-3-2 0,-2 2 285,-3 3 0,-3-3 1,-6 4-1,1 0 0,-1 3 1,1 3-1,0-1 1138,-1-2-1809,6 3 1,3-5 693,8 6 0,9 0 0,6 0 0</inkml:trace>
  <inkml:trace contextRef="#ctx0" brushRef="#br0" timeOffset="118">18479 11584 7737,'-12'0'347,"4"5"1,1 4-1,1 2-150,4 1 1,0 0 0,2 1 0,0-1 0,2 1-1,2-2 1,4-2 0,3-2 0,1-1-330,1-4 0,-1 0 0,1-2 0,-2-2 1,-2-2-1,-2-4 0,0-2 0,-1 1-6,-1 0 1,-1 1 0,-4-4 0,0-1-1,0 1 1,-1 0 0,-3-1 0,-3 1 0,-1-1 106,-1 1 1,1 1-1,-4 3 1,-1 4 0,1 2-1,-1 2 1,1 0 30,0 0 0,5 0 0,1 0 0</inkml:trace>
  <inkml:trace contextRef="#ctx0" brushRef="#br0" timeOffset="119">18380 11125 8079,'-11'-6'0,"2"0"548,0-1 1,5 1 0,-4 7 0,0 4-299,1 3 0,1 7 0,5 3 0,-2 1 0,-1 2 1,1 0-1,2-2 0,1 0 0,0-1 0,1 0 1,3-4-128,5-5 1,2 1 0,1-6-1,2-1 1,1-2 0,2-2-253,-2-3 0,-2-3 0,-1-5 0,-4-1 1,-3 1-1,-1-1 0,1 1 0,-3 0-43,0-1 0,-2 1 0,-2-1 0,0 1 1,-4 0-1,-1 0 0,-2 3 0,-3 2 0,-1 0-166,-4 0 1,3 4-1,-2-1 1,1 3 0,0 2-1,-2 3 338,2 5 0,1 2 0,2 1 0</inkml:trace>
  <inkml:trace contextRef="#ctx0" brushRef="#br0" timeOffset="120">19348 11137 9203,'-6'-7'0,"-2"3"0,-3 3 0,0 2 423,3 3 0,-6 3 1,3 7-1,-2 1 0,0 3 1,2 1-1,1 4 1,0 0-1,-1 3 0,-1 2-349,-1 1 1,5 5 0,0-2-1,-2 1 1,-1-1 0,0-2-1,2-3 1,0 0 0,0-4 0,-1-2-373,2-5 1,1-2 297,3-2 0,-3 1 0,-6-1 0</inkml:trace>
  <inkml:trace contextRef="#ctx0" brushRef="#br0" timeOffset="121">19087 11212 8443,'-12'-6'1904,"5"6"1,3 0-1645,2 7 1,2 6 0,0 3-1,0 5 1,2 2 0,2 3-1,4 2 1,3 2 0,2 2-1,0 1 1,3-1-535,0-3 1,2-5-1,-3-3 1,2-3 0,-1-3-1,1-1 1,1-3 0,0-1-1,1-4-5740,0-1 6014,2-4 0,4 5 0,-1 0 0</inkml:trace>
  <inkml:trace contextRef="#ctx0" brushRef="#br0" timeOffset="122">19782 11212 7796,'-9'0'178,"3"-2"0,-1 0 1306,0-3 1,5-4-1208,2 1 0,10 2 1,8 2-1,0 3 1,3 1-1,1 0 1,4 0-1,0 0 0,0 0-358,-1 0 1,-4 0 0,-2 0-1,0 0 1,-1 1 0,0 2-1,-3 1 1,-1-1-5553,-2-2 5633,1-1 0,-1 0 0,1 0 0</inkml:trace>
  <inkml:trace contextRef="#ctx0" brushRef="#br0" timeOffset="123">19745 11385 7880,'-7'13'792,"3"-6"0,8-3 0,4-3-547,3-1 1,1 0-1,2 0 1,1 0-1,3 0 1,1 0-1,4 0 1,-1-1-1,0-2 1,-2-1-1,1 0-489,-2-2 1,3 5 0,-5-3 0,-2 1 0,-1 0 0,-2-1-4190,1 1 4433,-1 2 0,0 1 0,1 0 0</inkml:trace>
  <inkml:trace contextRef="#ctx0" brushRef="#br0" timeOffset="124">19695 11596 9895,'12'0'501,"1"0"0,-1 0 0,1 0 0,0 0 1,4 0-354,4 0 1,2 0-1,3 0 1,2-1-1,1-2 1,-2-1-1,-1 0 1,-1 0-1,0-2 1,-2 1-1,-1-1-586,-1 3 438,-6-4 0,9 1 0,-5-7 0</inkml:trace>
  <inkml:trace contextRef="#ctx0" brushRef="#br0" timeOffset="125">20600 11125 8289,'-1'-6'853,"-2"6"0,-2 7 1,-2 4-1,-3 2-584,-1-1 0,3 1 1,1 0-1,1 2 1,4 2-1,0-2 1,2-1-1,2 0 1,2 1-1,5 1-379,7 0 0,-1-3 0,4 0 0,0-1 0,1 1 0,0-1 0,0 0 0,-2 1 0,-3-1-243,-3 1 0,2-1 0,-10 0 0,-1 2 0,-2 1 1,-1 2-1,-1-2 0,-3-3 174,-5-3 0,-2 2 0,-1-4 0,0-1 0,-1 0 1,1-2-1,-1 0-97,1-1 1,0-2 0,-1-2 0,2-3 275,3-4 0,2-3 0,6-2 0</inkml:trace>
  <inkml:trace contextRef="#ctx0" brushRef="#br0" timeOffset="126">20575 11162 8368,'0'-8'2291,"2"1"-1989,2 1 0,-1 2 0,5 4 1,2 0-1,1 0 0,1-1 1,2-2-1,1-1 0,2 1 1,-1 1-236,2-3 0,-3 4 1,4-3-1,1 1 1,-1 0-68,3-1 0,2 0 0,0 4 0</inkml:trace>
  <inkml:trace contextRef="#ctx0" brushRef="#br0" timeOffset="127">21258 11100 8408,'-2'-7'487,"-2"3"1,-4 3 0,-3 2 0,-2 3 0,0 4 0,-3 4-316,0 0 0,-1 4 0,5 2 1,0 2-1,1 3 0,1 5 0,3 3 1,2 2-1,2 0 0,3 1 0,4-3-402,4-2 1,3-4-1,2-4 1,0-5-1,4-3 1,2-4-1,2-2 1,0-1-1,-1-4-1809,0 0 1,2-2 2038,-6 0 0,1-6 0,-5-1 0</inkml:trace>
  <inkml:trace contextRef="#ctx0" brushRef="#br0" timeOffset="128">21357 11212 8299,'4'-9'1352,"0"1"1,6 0-931,-2-4 1,-1 5-1,0 4 1,-2 6-1,-1 6 1,1 5-1,-1 3 1,-2-2-1,0 0-363,-2 1 1,0-2-1,1 3 1,2-2 0,1 0-1,-1 2 1,-2-2-1,1-1-918,2-2 1,-1-1-1,5-3 1,1-4-1,2-2 859,2-2 0,-1 0 0,1 0 0</inkml:trace>
  <inkml:trace contextRef="#ctx0" brushRef="#br0" timeOffset="129">21605 11050 9200,'1'-6'1328,"2"3"1,3 6-1068,0 5 1,7 3 0,3 1-1,0 2 1,-1 3 0,0 2 0,1 2-1,0-1 1,-1 2 0,-2 0-1,1 2-275,-3 1 0,-2-3 1,0 7-1,-2-3 0,-1-1 1,-5-1-1,-2 1 1,-6 0-1,-3 0-2100,-4 0 0,-2-2 0,-1-1 2114,-3-1 0,2-6 0,0 3 0</inkml:trace>
  <inkml:trace contextRef="#ctx0" brushRef="#br0" timeOffset="130">22312 11113 7897,'8'0'1940,"-1"1"-1610,-2 3 0,1 3 0,-3 5 0,1 2 0,-1 1 0,-1 2 0,1-2 0,1-1 1,-1-2-1,-2 1-373,-1-1 1,0 0 0,0 1-370,0-1 1,0-6-1,0-6 1,0-7-1,2-3 349,2 2 1,-1-3-1,4 3 1,-1-3 0,0-2-1,1 2 1,-2 1 173,1 2 0,-1 5 1,0-1-34,3 3 0,-3 2 0,-1 3 1,-1 5-1,0 2 0,1 1-138,-1 1 1,-2-5 0,1-1-1,2-2 1,3-3 0,1-4 64,0-2 0,0-6 0,5 4 0,-2-3 0,-1 2 0,-4 0 0,1 1 349,0-4 0,1 3 0,5 0 0,-1 2-249,1 2 1,-1 2 0,-1 2 0,-1 3 0,-2 4 0,2 2 0,1 0-578,1-2 1,-4 0 0,1 5 0,0-2 0,1-2 0,0-2 0,-2-1 471,1-4 0,8 5 0,2 0 0</inkml:trace>
  <inkml:trace contextRef="#ctx0" brushRef="#br0" timeOffset="131">22882 11187 8545,'-12'0'610,"4"1"0,1 3 0,0 3 1,1 2-1,1-1-425,2 1 1,-2 3 0,2 0 0,3 0 0,4-1 0,3-1 0,2-3 0,3-2 0,0-2 0,0-1-337,1-2 1,-1 0 0,1 0 0,-1-2 0,-1-2 0,-1-3 0,-4-1-378,0 0 0,-2 3 1,-4-3-1,-1-1 0,-3-1 312,-5 2 1,2 2-1,-1 6-691,-1 0 1,4 0 906,5 0 0,11 0 0,9 0 0</inkml:trace>
  <inkml:trace contextRef="#ctx0" brushRef="#br0" timeOffset="132">23242 11162 8109,'-12'0'621,"-1"0"0,1 0 0,-1 0 0,1 0 0,0 1-279,-1 4 0,5-3 0,0 5 1,-2 0-1,0 0 0,1 3 0,2 1 1,0 0-372,0-3 1,4 3 0,-1-3-1,3 3 1,2 0-103,3-2 0,3-4 1,4-6-1,-1-3 0,-2-3 1,0-2-1,1 1 135,-1-1 0,-4-1 0,3 0 0,0 2 0,0-2 0,1-1 0,0-1 0,-1 0 4,-1-1 1,2 1-1,-3-1 1,1 1-1,-1 0 1,0-1-1,-1-1 1,0-2-2,-1-5 1,2 2-1,-1-2 1,-1-1-1,-2-1 1,-1-1-1,0 2 1,0 3 239,0 1 0,0 6 1,-1 5-1,-2 3 0,-1 5 28,1 6 1,2 9 0,1 5 0,0 4 0,0 2-1,1 4 1,2-1 0,3 0-422,1-2 0,-1 2 0,4-1 0,-3-1 0,0-3 0,-2-3 0,1-2 0,-3 1-1073,-2-2 1,3-1 0,2-7 0,-1-1 0,2-3 1218,0-2 0,1-1 0,5-4 0</inkml:trace>
  <inkml:trace contextRef="#ctx0" brushRef="#br0" timeOffset="133">23614 10902 8572,'0'-13'1561,"0"1"0,1 4-1258,4-1 0,0 8 0,3 2 1,-2 9-1,-2 7 0,0 2 1,-1 3-1,0 1 0,-1 2 1,3 0-1,-3-2-47,0-2 1,-2 2-1,0-3 1,0 0 0,-2 0-1,0-2 1,-3-3-3194,3-1 1,0-2 2936,2 0 0,0-5 0,0-1 0</inkml:trace>
  <inkml:trace contextRef="#ctx0" brushRef="#br0" timeOffset="134">23887 10926 8546,'0'-6'2239,"0"1"1,0 10 0,0 4-2043,0 6 1,0 1 0,0 3 0,1 0 0,2-1 0,3 1 0,-1-1-254,1 0 0,2-1 0,-3-5 0,2 1 0,3-1 0,1-1 0,1-3-371,1-4 1,-1-2 0,1-2 0,-1 0-1,0 0 1,1 0 0,-1 0 0,1 0-343,-1 0 1,0-2 0,1 0 768,-1-3 0,1-4 0,-1 2 0</inkml:trace>
  <inkml:trace contextRef="#ctx0" brushRef="#br0" timeOffset="135">23999 11038 8965,'-11'1'0,"2"4"0,5 3 0,4 3 0,3 1 619,1 1 1,4-1 0,-2 1-1,-1-1 1,1 0 0,-2 1-1,0-1 1,0 1 0,-1-1 0,-2 0-1363,-1 1 0,0-1 0,0 2 1,0 1 742,0 2 0,6 5 0,1-3 0</inkml:trace>
  <inkml:trace contextRef="#ctx0" brushRef="#br0" timeOffset="136">24098 10740 10539,'7'6'555,"2"5"1,-5 7 0,1 1-1,-1 5 1,1 3-399,2 6 1,-3 2 0,3-1 0,0-2 0,-1-2 0,0-1 0,0 0 0,-1 0 0,-2-1 0,-1-2 0,-5 0-988,-5 3 1,-2-3 0,-11 2-1,-1-5 1,-4-2 829,-7 1 0,0 1 0,-10 2 0</inkml:trace>
  <inkml:trace contextRef="#ctx0" brushRef="#br0" timeOffset="137">22237 10939 8152,'-5'-7'0,"-3"3"0,-3 2 355,-2 2 1,5 0-1,0 2 1,-2 2 0,0 6-1,1 3 1,0 5 0,0 2-1,-2 3-80,-2 5 0,1 1 0,-2 6 1,-1 7-1,-1 5 0,0 8 0,4 3 1,2 2-367,2 2 1,1-12-1,-1 2 1,4-5 0,5-6-1,7-2 1,10-9-1,8-6 1,8-8 90,1-2 0,8-2 0,1 1 0</inkml:trace>
  <inkml:trace contextRef="#ctx0" brushRef="#br0" timeOffset="138">19658 12067 7739,'7'-5'289,"-1"2"1,-1-4 0,3 0 0,4 2 0,3-2-1,3 0 1,2-1 0,2 1 0,3 3 0,3 2 1,-4 2-1,2 0 1,-3 0-1,-3 0 1,-2 2-1,-2 1 1,-1 2-2072,-1 2 871,-1-4 0,-1 8 910,0-3 0,-5-2 0,-1-1 0</inkml:trace>
  <inkml:trace contextRef="#ctx0" brushRef="#br0" timeOffset="139">19683 12216 8155,'12'0'456,"0"0"1,2 0 0,3 0 0,3-1 0,4-2 0,2-1-368,3 1 0,-2-2 0,5 1 0,-3 1 1,-4 0-1,-3 0 0,-1-1 0,-2 1 0,-3 1 1,-2-1-3230,-1-1 3140,-1 0 0,0-2 0,1-1 0</inkml:trace>
  <inkml:trace contextRef="#ctx0" brushRef="#br0" timeOffset="140">19732 12353 7947,'6'7'410,"2"-3"1,3-3-1,1-1 1,2 0-1,3 0-243,3 0 0,8 0 0,1 0 0,0 0 1,0-1-1,0-2 0,-2-3 0,-1 1 1,-2-1-1,-2 2-167,-1-1 0,-1-2 0,5-5 0</inkml:trace>
  <inkml:trace contextRef="#ctx0" brushRef="#br0" timeOffset="141">20749 12043 9688,'-8'4'376,"0"0"1,-1 6 0,-2-2 0,2 3 0,2 1-1,1 1 1,3-1 0,2 0 0,1 1-66,0-1 1,10-1 0,4-1 0,2-2 0,3 1 0,1-1 0,0 0 0,1 0-455,0-1 1,-6 3-1,1-5 1,-2 2 0,-3 3-1,-3 1 1,-3 1 0,-4 1-1,-2-1-294,-4 1 0,-3-1 0,-7-1 0,-2-1 0,2-4 0,2 1 0,0-1 190,1-1 0,-1 1 0,1-3 0,0 1 1,-1-1-1,1-2 0,-1-1 0,2-1-1587,3-4 1834,-3 4 0,4-15 0,-5 2 0</inkml:trace>
  <inkml:trace contextRef="#ctx0" brushRef="#br0" timeOffset="142">20600 12117 7719,'9'-5'368,"-1"-4"0,1 2 1,7 1-1,2-1 1,1 0-1,3-3 211,1-1 0,8 0 0,2 1 0,4 2 0,4-2 0,3-1 0,2-1 0,-2 0 0,0-1 0,-1 2 0,-1 2-5123,-2 0 4544,-7 1 0,9-4 0,-4-1 0</inkml:trace>
  <inkml:trace contextRef="#ctx0" brushRef="#br0" timeOffset="143">3336 14932 8098,'-7'-12'384,"3"0"0,4 3 1,3 1-1,2 0 1,2 0-1,3-1 1,1 1-1,0 0-111,-3-1 1,3 1-1,-2-3 1,2 2-1,1 0 1,0 0-1,1-1 1,-1 2-1,1 4 1,-1 2-1,0 2 1,1 0-1,-1 0 1,1 0-1,-1 0 1,-1 2-1,-1 0-470,-2 2 1,-4 6 0,3 0-1,-1 4 1,-4 2 0,0 1-1,-4-1 1,-2 2 0,-4 1-1,-3 3 1,-2 2 0,0 1-1,-2-1 1,-2 1 0,2 0 0,1 0-1,2 0 1,-1-2 0,1-1-1,-1-3 1,2-1 0,2-3-174,1-1 0,5-5 1,0-3-1,6 0 1,5-3-1,4-3 1,5-3-1,4-3 634,2 0 0,-2 1 0,-1-1 0,2-1 0,0 1 0,-1-1 0,-4 2-442,-4-1 1,0 2-1,-1 4 1,1 0 0,-2-1-1,-2-2 178,0-1 0,-1 0 0,4 4 0</inkml:trace>
  <inkml:trace contextRef="#ctx0" brushRef="#br0" timeOffset="144">2356 15056 7992,'0'-6'358,"5"-5"0,0 2 0,2-2 1,3-1-1,1-1 0,0 1-140,-3 0 1,2-1-1,-6 1 1,0 1-1,0 1 1,0 2 0,-1 1-234,-2 4 0,-1 5 1,0 10-1,0 2 1,0 2-1,0 5 1,0 4-1,0 2 1,0 4-1,2 0 0,0 2 1,4 1-1,-1-3 1,1 0-1,-3-5 1,-1-3-1,1-4-554,1-1 0,0-1 569,-4-5 0,0 1 0,0-1 0</inkml:trace>
  <inkml:trace contextRef="#ctx0" brushRef="#br0" timeOffset="145">2753 14895 8096,'-11'2'475,"2"0"1,2 4 0,1 1-1,3 2-142,2 2 1,1 2 0,0 1 0,0 2 0,0 5 0,0 4 0,0 2 0,0 3-176,0 2 1,0-3 0,0 3 0,0-2 0,0-2 0,0-3 0,0-3-1,0-3-158,0-1 0,0-2 0,0-3 0</inkml:trace>
  <inkml:trace contextRef="#ctx0" brushRef="#br0" timeOffset="146">3299 14660 7908,'-12'0'252,"-1"0"0,1 0 0,-1 0 1,0 1-1,-4 4 0,-2 6 0,-2 6 119,0 2 0,1 2 0,-4 5 0,4 0 0,2 2 0,3-2 1,1 3-1,4 1-400,3 5 0,5 1 1,6-1-1,4-1 0,4-4 1,6-1-1,7 0 1,5-3-1,3-4-1005,1-6 0,-1-2 0,2-1 0,0-2 1034,-2-3 0,-5 3 0,2-4 0</inkml:trace>
  <inkml:trace contextRef="#ctx0" brushRef="#br0" timeOffset="147">3969 14697 8512,'-13'0'1519,"1"0"1,6-2-1341,6-2 1,6 3-1,8-5 1,1 2-1,3-1 1,0-1-1,0 1 1,-3 3 0,-1 5-252,-2 5 0,-1 3 0,-3 3 0,-4 3 0,-2 2 0,-4 2 0,-3-1 0,-6 2 0,-6 2 0,-2-1-349,-3-2 0,0 1 0,1-4 1,5 0-1,2 1 0,2-1 1,1 0-1,1-3-9,2-1 1,6-7 0,2-3-1,7-3 1,6-2 429,3-3 0,3-9 0,6-6 0</inkml:trace>
  <inkml:trace contextRef="#ctx0" brushRef="#br0" timeOffset="148">4316 14709 8048,'0'-12'0,"-1"1"287,-3 2 0,-5 5 1,-6 8-1,-3 5 1,-1 3-1,-2 3 1,1 2-1,0-1 1,2 1-1,3-1-248,1 0 1,2 2-1,1-2 1,3 1 0,4-1-1,2 1 1,4-2 0,2-1-1,5-2 1,6-1 0,6-3-1,4-4-250,4-2 1,1-2 0,6 0 0,0-2 0,2-2 0,0-4 0,-2-3 0,-5-1 210,0-1 0,-3-5 0,-3-1 0</inkml:trace>
  <inkml:trace contextRef="#ctx0" brushRef="#br0" timeOffset="149">4539 14610 8122,'4'-8'351,"1"-1"1,4 7 0,-1-2 0,3 2 0,2 4 0,1 2-163,2 4 1,3 7 0,6 3 0,-1 1 0,-1 3 0,-1 2 0,2 2 0,-2 2 0,0 0 0,-4 1-361,-6 2 0,-5 0 0,-10 9 0,-5 4 0,-9 6 0,-6 1 0,-6 0 0,-3-3 0,-1-4 0,3-6 0,2-8 0,5-5 171,-1-5 0,7-2 0,-1-5 0</inkml:trace>
  <inkml:trace contextRef="#ctx0" brushRef="#br0" timeOffset="150">5271 14684 8636,'6'-12'0,"2"1"0,3 1 0,1 2 314,1-2 0,5 3 0,2 1 0,4 0 0,2 2 0,1 0 0,4-2 1,-1 1-114,0-1 1,3 2 0,-4 4 0,-1 0 0,-3 0 0,-5 0 0,-3 0 0,-3 0 0,-2 2-2426,0 2 2224,-5 3 0,4 5 0,-4 0 0</inkml:trace>
  <inkml:trace contextRef="#ctx0" brushRef="#br0" timeOffset="151">5345 14808 10084,'13'5'0,"-1"-1"226,1-2 1,5 0 0,2-2 0,5 0 0,3 0-159,1 0 0,1-2 0,-3 0 0,1-2 0,-3-1 0,-5 1 0,-2 0 0,-3 1 0,-1 2-68,-1 1 0,-1-6 0,0 0 0</inkml:trace>
  <inkml:trace contextRef="#ctx0" brushRef="#br0" timeOffset="152">5383 15019 8596,'12'0'627,"0"0"0,5 0 0,1-1 0,1-2 0,3-2 0,2-1-604,0 1 0,-3-4 0,0 5 0,1 0 0,0 0 0,0 0 0,-1 1 0,1 2 0,1 1 0,2-2-23,0-2 0,5-3 0,2-5 0</inkml:trace>
  <inkml:trace contextRef="#ctx0" brushRef="#br0" timeOffset="153">6561 14560 7859,'0'-16'336,"0"-1"0,0 2 0,0 1 348,0 2 1,0 8-1,0 7 1,0 8-1,0 4-603,0 3 0,0 2 1,0 8-1,0 2 0,1 1 1,2 0-1,1 0 1,-1-1-1,-2-3 0,-1-2-1330,0-4 675,0 2 1,0-9 0,0 3-1,2-5 1,0-2 573,3-2 0,10-5 0,-2 2 0</inkml:trace>
  <inkml:trace contextRef="#ctx0" brushRef="#br0" timeOffset="154">6945 14474 7917,'-12'1'1240,"0"3"0,5 3 1,1 5-1114,1 1 0,3-1 1,-2 2-1,3 1 1,1 4-1,0 3 0,0 5 1,0-1-194,0 0 0,4 3 1,0 0-1,-1-2 0,-2 0 1,-1-4-1,-1-1 0,-2-3 1,-1-1 65,1-3 0,2-1 0,1-1 0</inkml:trace>
  <inkml:trace contextRef="#ctx0" brushRef="#br0" timeOffset="155">7553 14436 8601,'-17'6'197,"1"2"1,-5 3 0,5 3 0,1 1 0,1 3 0,1 1 0,1 3 0,4 6 0,-1 2 1,1 2-1,1 1 0,3 0 0,3-1 1,2-2-1,3-4 0,5-4 1,2-4-708,1 0 1,5-4-1,0 1 1,3-4 0,2-4-1,1-2 1,2-2 508,0-1 0,5-8 0,2-1 0</inkml:trace>
  <inkml:trace contextRef="#ctx0" brushRef="#br0" timeOffset="156">7987 14610 8233,'-12'0'248,"-1"0"1,1 0-1,0 0 1,-1-1 0,1-2-1,-1-3 1,1-1-206,-1-2 1,7 2 0,1-1 0,4-2-1,1-1 1,1-3 0,4-1 0,4-2-1,6 1-15,6-2 1,3 4 0,0-2 0,1 2-1,0 3 1,0 1 0,0 3 0,-1 2 0,0 2-1,-4 2-355,-3 1 407,-3 0 1,-3 1-1,-3 3 1,-4 5-1,-2 2 1,-4 2-1,-3 4 98,-8 4 0,-1 2 0,-6 3 0,-1 2 0,0 2 0,1 0 0,-1 1 54,2-4 0,0 4-312,2-3 0,9-4 0,-2-8 0,5 0 0,2-1 0,4 0 0,6-4-22,4-6 1,2-3 0,-1-2 0,0 0 0,1 0 0,0 0 0,3-2-1,0 0 1,-1-4-101,-1-1 1,-1-1 0,-2-4 0,-2-1 0,-2 1 0,-1-1 0,-4 1 263,0 0 1,-2-1-1,-2 1 1,-2 1-1,-4 1 1,-3 3-1,-1 2 1,-1 2 464,1 2-377,-1 1 0,-3 4 0,-1 1 0,2 1 0,1-1 427,2-2-355,5-2-222,2-1 0,5 0 0,0 0 0</inkml:trace>
  <inkml:trace contextRef="#ctx0" brushRef="#br0" timeOffset="157">8359 14337 8896,'6'-7'624,"2"3"1,2 4 0,-1 4 0,0 4 0,0 4-1,2 1 1,2 4 0,-1 4-455,0 2 0,1 2 0,-1 0 0,-1 1 0,-3 1 0,-2 4 0,-2 0 0,0 2-672,-1-1 0,-8 4 0,-7-4 0,-4-1 0,-3-2 0,-3-3 0,-2-1 1,-1 0-1,1-2 502,-1-2 0,0-3 0,0-6 0</inkml:trace>
  <inkml:trace contextRef="#ctx0" brushRef="#br0" timeOffset="158">10009 14350 8131,'-4'-13'0,"-1"1"0,1 1 393,-1 2 0,2 0 1,-4 3-1,0 1 1,0-1-1,-2 3 1,-2 2-1,-2 2 1,-1 4-85,-2 3 0,1 4 1,-4 5-1,-1 3 1,2 5-1,0 4 0,3 4-407,1 3 1,2 7 0,1 1 0,3 0 0,4-3 0,2-3 0,2-5 0,2-6 0,2-5 0,5-5-2168,7-3 1,3-8 876,6-1 1388,-1-4 0,7-12 0,0-3 0</inkml:trace>
  <inkml:trace contextRef="#ctx0" brushRef="#br0" timeOffset="159">10158 14449 7855,'-13'5'295,"1"4"1,1 2 0,1 1-1,3 2 1,0 1 0,2 1 375,-1 0 0,1-1 0,2 0 0,-1 1 0,1 0 0,2-3-281,1 0 1,1-6 0,2-5 0,2-4-468,2-7 1,-3 2-1,3-1 1,0-1 0,0-2-1,1-2 1,1 1-206,-1-1 1,0 6 0,5 3 0,-1 3 0,0 1 0,1 1 61,-1 3 1,-4 2 0,1 4-1,-1-2 1,0 0 0,-1 0 0,0-1-1,-2 0 241,1 0 0,4-4 1,-2 1-1,3-4 0,0-4 1,-1-3 199,-2 0 0,-1-4 0,2 3 0,0-2 0,-1 0 0,0 4 1,0-1-1,2 1-98,1 1 0,-3-4 0,1 5 0,-1 3 0,0 4-266,1 5 0,-5 2 0,3-1 0,-1-1 1,1 2-1,3 0 0,1-1 0,1-2 1,1-1-707,-1-3 0,2-2 0,1-1 0,3 0 849,1 0 0,2-6 0,4 0 0</inkml:trace>
  <inkml:trace contextRef="#ctx0" brushRef="#br0" timeOffset="160">10877 14461 7804,'-13'0'0,"1"2"0,0 0 445,-1 2 1,2 6 0,2-3 0,0 1 0,1 0 0,1 2-216,3 1 1,3-3 0,1 1 0,1 0-1,3 1 1,6-2 0,4-4-142,2-2 1,1-2-113,-5 0 1,0 0 0,1-2 0,-1 0 0,1-4 0,-1-1 0,0-2-283,1-2 1,-6 2 0,-2 1 0,-1-2-1,1-1 1,-3-1 285,0 0 0,-2-1 0,-2 2 0,-2 1 0,-4 4 74,-3 0-55,4 2 0,7 4 0,7 0 0</inkml:trace>
  <inkml:trace contextRef="#ctx0" brushRef="#br0" timeOffset="161">11361 14362 8976,'-13'7'433,"1"-2"0,-1-5 1,2 2-255,3 2 1,-3-3-1,4 5 1,-1-2-1,0 1 1,-2 1-1,-1 1 1,-1 0 0,-1 2-114,1 2 1,-3 6 0,1-1 0,3 0 0,1-3 0,3 0 0,2-1 0,1 1-1,-1-1 1,3 0-387,0 1 1,4-6 0,2-3-1,4-3 1,3-2 0,3-3-1,1-5 1,3-3 0,0-5-526,0-3 928,4 2 0,-7-4 1,4 4-1,-1-1 1,-1-2-1,-1 0 1,-1 2 614,-4 1 1,2 0-532,-5 2 1,2 0 0,-1-3 0,0 0 0,-1 0-1,0-3 1,-1-2 55,-1-1 0,2-4 1,-3 0-1,1 3 0,-1 3 1,-2 4-1,-1 1 0,-2 2 38,0 3 0,-2 6 0,-2 3 0,-4 4 0,-3 5 0,-2 8-344,1 6 1,-2 8 0,-1 4 0,0 0 0,2 4 0,4 1 0,-1 0 0,1-2-740,0-1 0,0-4 1,4 1-1,3-2 1,-1-5-1,0-1 822,-1-2 0,0-2 0,4-6 0</inkml:trace>
  <inkml:trace contextRef="#ctx0" brushRef="#br0" timeOffset="162">12043 14250 7777,'0'-8'221,"0"0"0,1-1 1,3-2-1,3 2 0,1 2 1,1 1-1,0 2-4,2-1 1,2 3 0,-1-2 0,0 3-1,1 1 1,1 1 0,1 3 0,1 5-1,-2 2-212,-4 1 1,-1 0 0,-4 2 0,-3 1 0,-2 3 0,-4 0-1,-4 2 1,-3-3 0,-3 1-174,-2-2 0,2 1 0,-3 0 49,3-2 1,2-1 0,1-2 0,3 1 107,4-1 1,4-1-1,5-3 1,6-3-1,6-4 1,1-1-1,1 0-480,0 0 1,2-4 0,4-2 490,0-1 0,-1-6 0,1-7 0</inkml:trace>
  <inkml:trace contextRef="#ctx0" brushRef="#br0" timeOffset="163">12638 14126 10044,'-7'6'730,"2"5"0,5 7 0,0 0 1,0 1-1,0-1-774,0 0 1,0 4 0,0-3 0,0 0 0,0-1 0,0-1 0,-2 1 0,-1 1 0,-1 2 0,0-2-2476,-1-2 2519,3-4 0,-3-6 0,5-1 0</inkml:trace>
  <inkml:trace contextRef="#ctx0" brushRef="#br0" timeOffset="164">12799 13891 8127,'0'-13'408,"0"1"0,2 5 1,2 3-1,4 2 1,4 2-1,4 0-106,0 0 1,6 7-1,0 6 1,4 6 0,5 6-1,-1 4 1,0 4-1,-3 3 1,-5 1 0,-6 0-388,-2 0 1,-3-1 0,-3-1-1,-4-4 1,-4 0 0,-7-2-1,-9 1 1,-12 2 0,-8 1 0,-5 1-1,-6 3 1,-4 5 84,-2 2 0,23-24 0,0 0 0,2 1 0,0 0 0</inkml:trace>
  <inkml:trace contextRef="#ctx0" brushRef="#br0" timeOffset="165">3820 16049 8766,'-12'0'0,"0"1"0,3 2 0,1 1 0,-2-1 1660,-1-2 1,3-1 0,2 0-1574,5 0 1,5 0-1,11 0 1,3 0 0,1 0-1,2 1 1,0 4 0,-1 3-1,1 4 1,-3 3-442,-6 2 0,-1 1 0,-5-3 0,-1 3 1,1 0-1,-5 1 0,-4-1 0,-6 1 1,-6 1 61,-6 2 0,-2-3 0,-2 0 0,0-1 0,0-3 1,0-1-1,1-2 0,0 1-33,3-1 0,3-3 0,6-3 0,0 0-1449,-1-3 1774,6-7 0,2-3 0,5-6 0</inkml:trace>
  <inkml:trace contextRef="#ctx0" brushRef="#br0" timeOffset="166">4155 15974 7762,'-13'0'0,"1"0"401,0 0 0,-1 6 1,1 2-1,-2 3 0,-1 3 1,-2 2-1,1 5 0,-1 2 1,1 4-77,1 2 0,2-3 0,3 3 0,4-3 0,0-1 0,3-1 1,3 1-1,4-1 0,3-4-560,0-3 0,8 1 1,-2-2-1,2-2 0,1-3 1,2-4-1,0 0 1,2-2-667,-1 1 1,2-2 0,3-4-1,1 0 901,0 0 0,0-5 0,0-2 0</inkml:trace>
  <inkml:trace contextRef="#ctx0" brushRef="#br0" timeOffset="167">5184 15987 11007,'6'-7'0,"2"1"0,3 2 0,1-1 0,2-1 0,3-1 98,3 0 0,2 3 0,0-3 0,-1 0 0,3 2 0,2-1 0,1 4 0,-2-1-415,-3-1 0,-3 2 0,2-2 0,-4 3 0,-4 1 317,0 0 0,-1 0 0,1 0 0</inkml:trace>
  <inkml:trace contextRef="#ctx0" brushRef="#br0" timeOffset="168">5209 16197 8192,'12'0'238,"1"-1"0,-1-2 0,1-1 0,-1 0-64,0-1 1,2 2-1,3-4 1,3 0 0,4 1-1,1 0 1,-1-1 0,1-2-1,0 1 1,-2 1 0,-2 2 0,1-3-175,-5 3 0,5-4 0,-3 2 0</inkml:trace>
  <inkml:trace contextRef="#ctx0" brushRef="#br0" timeOffset="169">5221 16383 8168,'13'0'0,"-1"0"637,1 0 1,-1-1-1,0-2 1,2-1 0,1 0-1,3 0-589,2 0 0,0-4 0,5 2 1,0 1-1,0-1 0,-1 2-48,1-2 0,6-1 0,0-5 0</inkml:trace>
  <inkml:trace contextRef="#ctx0" brushRef="#br0" timeOffset="170">6883 15813 10054,'-12'4'0,"-1"0"150,1-1 1,0-2 0,-1-1-1,1 0 1,-1 0 0,0-1-1,-2-2 1,-2-2 0,2-2-62,1-3 0,6-1 0,1-1 1,1-1-1,4 0 0,2-3 1,2-1-1,5-3 0,3 0 1,5-1-1,2 2 0,2 1 68,0 3-260,-4 1 1,9 1-1,-5 1 1,0 1 0,-1 1-9,0 2 1,-4 5-22,3-1 1,-5 4 0,-4 6 158,-4 6 1,-8 2 0,-4 6 0,-3 3 0,-3 1 0,-1 4 0,-2 2 0,2 1 0,1 0 3,2 1 1,0-5 0,1 2 0,2-4-1,5-3 1,3-2 0,1-1-180,0 0 0,1-4 0,3 2 0,3-3 0,2-3 0,-1-2 1,1-2-1,2 0-83,2 0 1,-1-4 0,1-1 0,-1-4 0,-1-7 0,-1-2 223,-2-1 0,-1 0 1,1-1-1,-4 1 1,-2-1-1,-2 1 0,0 0 199,0-1 1,-4 1 0,-2-1 0,-1 1 0,-2 0 0,-2 1 0,-1 1 0,3 3-217,1 2 0,-1 0 0,-3 5 0,-1 0 0,1 0 0,1 2-532,3 2 0,1-3 556,3 3 0,2 3 0,-3 0 0</inkml:trace>
  <inkml:trace contextRef="#ctx0" brushRef="#br0" timeOffset="171">7268 15726 7957,'12'0'35,"-4"-4"1,1 0 0,-1 0 0,0 0 2458,1 0-2425,-1-1 1,-3 5 0,-5 0-1,-7 0 1,-4 0 0,-1 0-172,0 0 0,3 0 0,2-1 1,1-2-1,0-2 0,1-2 218,2-3 0,1-1 0,2-1 0,0-1 0,2 1 0,2-2 0,4-1 0,3-3-45,2-1 0,-1 0 0,0-4 1,1 4-1,1 1 0,1 2 1,1 1-1,-1 1-84,-1 3 0,-1 2 0,-1 1 0,0 4 10,1 3 0,-6 6 0,-3 5 0,-3 5 0,-1 6 0,0 2 0,0 3 0,-1 3-71,-3 4 0,2 2 0,-2-1 0,3-1 0,1 2 1,-2-1-1,0-1 0,-2-5-78,1-6 0,1 0 0,2-4 0,2 0 1,1 0-1,2-5 0,1-2 0,0-2 117,1 0 0,0-2 1,3 0-1,-2-1 0,2-4 1,1 0-1,1-2 1,1 0-1,-1 0 332,0 0-269,1 0 1,-1-6-1,1-1 1,-1-1-1,0 0 1,-1-2-1,-1-1 1,-2-1 0,2-1-12,1 1 0,0 0 0,-3-1 0,-4 1 0,-2-1 0,-2 0 1,0-3-1,-2 0 3,-2 1 0,-3 1 0,-5 3 0,0 3 0,-2 4 1,-3 2-1,-2 2 0,-2 0-80,1 0 0,-1 2 0,-2 0 0,2 4 1,3 1-1,1 1 0,2 0 0,3-1 60,2-1 0,2 3 0,-4-2 0</inkml:trace>
  <inkml:trace contextRef="#ctx0" brushRef="#br0" timeOffset="172">8954 15652 8791,'-12'0'0,"0"0"0,-1 0 0,1 0 0,-2 1 0,-1 3 0,-3 5 365,-1 2 0,-2 1 0,-2 2 0,1 2 0,2 4 1,2 0-1,3 1 0,3 1 0,4 1-369,3 2 1,4 0 0,2 0 0,4 0 0,4-2 0,5-1 0,3-3-855,-2-1 1,0 0-1,0-4 858,2-2 0,-1 4 0,-4-10 0</inkml:trace>
  <inkml:trace contextRef="#ctx0" brushRef="#br0" timeOffset="173">9215 15739 8616,'-12'0'619,"-1"1"1,2 3 0,1 4 0,2 3-455,-1 2 0,2-1 1,-2 1-1,0 0 1,-2 3-1,0 0 1,1-2-1,3-3 1,0-3-273,0 2 1,5-3 0,-1 0 0,6-2 0,4-4-1,1-3 7,0-7 1,0 3-1,5-1 1,-1 0-1,1 1-66,-1 1 0,-4 1 1,0 4 5,2 0 1,-3 4-1,1 0 1,2-1 228,1-2 0,1-1 0,1 0 1,-1-1-1,1-2 444,-1-1 1,0-5-624,1 5 0,-2 6 0,-2 5 0,0 1 0,0-1-214,2-2 1,-2-1 0,-1-4 0,2 0 0,1 0 0,1 0 68,0 0 0,1 0 0,-1 0 1,1-1-1,-1-2 255,0-1 0,6-6 0,2 4 0</inkml:trace>
  <inkml:trace contextRef="#ctx0" brushRef="#br0" timeOffset="174">9699 15788 7736,'-6'-7'247,"3"-2"0,-4 3 0,1 1 0,-1-1 1,-3 3-1,-1 2 0,-1 2 108,-1 3 0,1 2 0,1 4 0,1-1 0,3 4 0,2 2 1,2 0-408,2-1 1,2-2-1,3-1 1,4-3 0,3-3-1,2-4 1,-1-1-125,1 0 1,-1-1 0,0-4 0,1-3 0,-2-3 0,-3-1 0,-4-1 624,-2 1-352,-2 0 1,0 3 0,-2 1 0,-2 0-1,-4 1 549,-3 3-992,4 2 1,-3 4 0,8 1-2893,3 1 3238,10 0 0,14 1 0,6 2 0</inkml:trace>
  <inkml:trace contextRef="#ctx0" brushRef="#br0" timeOffset="175">10282 15701 7736,'-18'0'64,"-3"0"0,2 0 1,-1 0-1,1 2 1,1 1 464,0 1 0,-2 0 1,3-3-1,2 2 0,1 2 1,2 2-1,-1 3 0,1 1 1,-1 0-1,2 0 172,3 1 0,-1-5-680,4 10 1,-3-10 0,4 5-1,0-1 1,0 0 0,1 0-197,4-3 1,1 2 0,6-6 0,2-1 0,2-2 0,3-2 0,2-3 0,-1-3 0,1-3 0,1-1 111,1-2 0,-2-3 1,3 3-1,1-4 1,0-4-1,-2-1 1,0 0-1,0 0 1,2-3-50,-2-2 1,-1-3-1,-5 2 1,-1-1 0,1 0-1,-1 0 1,-1 0-1,-1 2 1,-3 1 93,-2 1 0,3 1 0,-4 2 0,-1 3 1,-3 0-1,-3 1 0,-2 1 0,-2 5 0,-3 4 1356,-1 2-1200,-1 2 1,-5 5-1,0 5 1,-3 5-1,0 5 1,-1 4-220,0 2 0,2 1 0,-2 3 0,6 3 0,5 4 0,6 3 0,6 3 0,6 2-1040,8 5 1,19-4-1,9 0 1,8-5 1120,5-4 0,1 3 0,4-5 0</inkml:trace>
  <inkml:trace contextRef="#ctx0" brushRef="#br0" timeOffset="176">11274 15590 9101,'0'-13'316,"5"6"1,4 3-1,2 3 1,1 1-1,0 0 1,1 0-1,-1 1-307,1 3 0,-2 3 1,-3 6-1,-4-1 1,-3 2-1,-2 2 1,-3 4-1,-4 0 1,-3 0-79,-2-2 1,-3 2 0,-2-2 0,0 0 0,0 0 0,3-3 0,1-1 85,2-2 1,5 1 0,4-2-1,6-3 1,6-4 0,6-2-1,5-2 1,2 0 138,3 0-538,-3 0 0,8-2 1,-5-1-1,-2-2 1,-1-2-1,-1-3 382,1-1 0,1-1 0,2 0 0</inkml:trace>
  <inkml:trace contextRef="#ctx0" brushRef="#br0" timeOffset="177">11733 15565 8293,'-5'-6'3404,"1"6"-3172,2 7 0,0 4 0,2 3 1,0 3-1,0 2 0,0 2 1,0-2-1,2 0 0,0-1 1,2 1-891,-1 1 1,3-5 0,-1 1 0,1-2 657,-1-1 0,10-1 0,-1 0 0</inkml:trace>
  <inkml:trace contextRef="#ctx0" brushRef="#br0" timeOffset="178">11906 15131 10084,'13'1'539,"-1"3"1,2 9 0,1 6 0,2 2 0,-1 1 0,1 4-492,-1 6 1,1 2 0,-5 1 0,0-1 0,0 5 0,-4 5 0,-4 5 0,-5 5 0,-8 4 0,-7 1-518,-6-1 1,-9-3-1,-3-8 469,-6-6 0,1 1 0,-3-11 0</inkml:trace>
  <inkml:trace contextRef="#ctx0" brushRef="#br0" timeOffset="179">5283 17140 8146,'2'-12'495,"2"-1"0,-1 6 1,5 2-1,2-1 1,2-1-1,3-1 1,3 1-1,1 0-292,3 0 1,-1 5-1,1-4 1,2 2-1,-4 0 1,1 1 0,-3 2-1,0 1 1,-3-2-1,-1 0 1,-2-2-2599,0 1 1,1 1 2394,-1 2 0,1-5 0,-1-2 0</inkml:trace>
  <inkml:trace contextRef="#ctx0" brushRef="#br0" timeOffset="180">5345 17301 7840,'9'0'321,"-1"0"0,2 0 1,1 0-1,1-1-21,0-3 1,2 1-1,3-4 1,2 2 0,2 0-1,-1 1 1,2 0-1,0 0 1,1 0 0,-4 0-1,-1 1 1,-3 2-1703,-1 1 0,-2 0 1402,0 0 0,-5-6 0,-1-1 0</inkml:trace>
  <inkml:trace contextRef="#ctx0" brushRef="#br0" timeOffset="181">5333 17463 7840,'-6'0'137,"6"0"1,7 0 0,4 0 246,2 0 0,5 0 0,2 0 0,5 0 0,4 0 0,3 0 1,1 0-1,0-2 0,0-1 0,0-1-517,0 1 0,-5 1 0,1-1 0,-3-1 133,-1 1 0,-1-4 0,1 0 0</inkml:trace>
  <inkml:trace contextRef="#ctx0" brushRef="#br0" timeOffset="182">6970 16818 7819,'-7'1'347,"2"3"1,-1 4-1,-2 5 1,-3 2-1,-1 3 1,-1 3-96,1 5 0,3-2 0,3 5 0,-1-1 0,1 0 0,1 2 1,2 0-1,1 2 0,5-2 0,4 1-350,6-4 1,9-6 0,4-6 0,10-5 0,9-6 0,5-3 0,2-1 0,-2 0 0,-2-1 0,-5-2 0,-5-3-246,-5 0 0,-2-1 0,-8-3 0,-2 3 343,-5 2 0,-2-11 0,-2 3 0</inkml:trace>
  <inkml:trace contextRef="#ctx0" brushRef="#br0" timeOffset="183">7317 17004 7805,'-8'-5'653,"0"1"1,4-1 0,-5 2 0,0-1-328,-2 1 0,3 7 0,1 6 1,1 5-1,3 6 0,2 4 1,1 4-1,0 4 0,1 4 1,2 3-490,1 1 0,6 5 1,-2-5-1,3-2 163,2-5 0,4 2 0,3-4 0</inkml:trace>
  <inkml:trace contextRef="#ctx0" brushRef="#br0" timeOffset="184">8992 16954 8182,'-2'-11'417,"-2"3"0,1-2 0,-5 6 1,-1 1-1,-3 3 0,-1 6 1,-2 5-1,-2 5-147,2 4 0,2 4 0,4 7 0,2 0 0,1 4 0,4 2 0,0 2-549,2-2 1,6 1 0,2-7 0,4-2 0,4-3 0,0-7 0,1-4 278,1-2 0,1-1 0,6 0 0</inkml:trace>
  <inkml:trace contextRef="#ctx0" brushRef="#br0" timeOffset="185">9277 17041 7778,'-12'8'349,"-1"0"1,2 1 0,1 3 0,2 2 0,0 1 0,0 3-139,-1 1 1,3-4-1,-3 3 1,5-1 0,3-1-1,1-1 1,0-1-1,1-3-258,3-2 0,3-4 1,7-6-1,1-3 1,2-5-1,-2-2 0,-1-1 1,-2-1-1,0 1-244,1 0 1,-1-1-1,1 1 1,-1 1 190,0 3 0,-3 8 0,-2 8 1,-2 3-1,-2 1 0,0 1 26,1-1 0,-2-1 0,7-3 259,0-4 1,-2-6 0,0-4-1,0 1 1,-1-2 0,0 1-1,0-1 1,1 2-55,0-1 1,-3 2 0,4 4-1,2 2 1,-1 2-300,0 4 1,0 3 0,-3 1 0,1-1 0,2-1 0,1-2 0,0 1 0,-2-1-398,2 0 0,1-5 1,1 1 564,0-3 0,1-1 0,-1 0 0</inkml:trace>
  <inkml:trace contextRef="#ctx0" brushRef="#br0" timeOffset="186">9860 17165 9977,'-13'0'494,"5"5"0,0 4 0,-2 0 1,1 1-1,-1-2-354,2 2 0,5-3 0,-1 1 0,2 2 0,4-1 1,2 1-1,4-3-460,3-2 1,6-1 160,-1-4 0,2 0 1,-3 0-1,2-1 1,-2-2-1,-1-2 1,-2-2 44,1-3 0,-2 3 0,-2-1 0,-2-2 0,-1-1 252,-3-1 0,-3 1 1,-5 1-1,-3 2 0,-3-2-90,-1-1 1,-1 5 0,2 0 0,2 2-1793,0 0 1744,7 0 0,2 4 0,6 0 0</inkml:trace>
  <inkml:trace contextRef="#ctx0" brushRef="#br0" timeOffset="187">10244 17152 8335,'-12'-1'735,"0"-3"1,-1 3-1,1-4 1,-1 4-489,1 1 1,0 0-1,-1 1 1,1 4 0,-1 3-1,1 3 1,1 1 0,3 1-1,2-1 1,2 0-149,0 1 0,0-1 0,5-1 1,3-2-1,4-5 0,4-3-280,0-1 0,2 0 1,1-3-1,1-2 0,1-6 1,-1-2-1,2-2 1,0 0 128,0-3 0,0 3 1,-3-6-1,3 1 1,0 0-1,0 2 1,-3 1-1,-1-3-59,-2 1 1,-3-4 0,-1 2 0,0-3 0,0 0 0,1-1 0,-1-3 0,0-2 61,1-3 0,-5-10 1,3 6-1,-2 0 1,-2 1-1,-2 4 1,-1 3-1,-1 6 448,-3 5 1,-3 6 0,-6 3 0,0 5 0,-3 4 0,0 4 0,1 6-317,1 5 1,-3 10-1,1 8 1,2 4-1,4 4 1,6 4 0,3 0-1,1-1-485,0-1 0,1-2 1,3-2-1,5 1 0,3 1 1,5-1-1,3-3 402,4-4 0,6 3 0,2-4 0</inkml:trace>
  <inkml:trace contextRef="#ctx0" brushRef="#br0" timeOffset="188">11150 16917 8568,'4'-8'0,"1"1"0,2 1 318,3 3 0,1-2 0,1 1 0,2 1 0,1 2 0,2 1 0,-1 0 0,1 1-266,-1 3 0,-3 3 1,-6 5-1,-2 2 0,-2 3 1,-2 2-1,-2 2 1,-3-1-109,-4 2 1,-5-2 0,-2 0 0,0 1-1,2-2 1,5-2 0,1-3 0,2-2 38,-1 0 1,4 1 0,7-2 0,6-3 0,6-4 0,2-2 0,3-4-1,1-2-627,2-4 0,0-3 1,0-2-1,0 1 644,-1 0 0,1-6 0,0-2 0</inkml:trace>
  <inkml:trace contextRef="#ctx0" brushRef="#br0" timeOffset="189">11646 16867 9624,'-7'13'0,"3"-1"0,2 0 0,2 1 502,0-1 0,0 5 1,0 1-1,0 0 1,0 1-1,0-1 1,0 1-1,2-1 1,1 1-1025,1 1 0,0-4 0,-4 3 522,0-1 0,0 4 0,0-2 0</inkml:trace>
  <inkml:trace contextRef="#ctx0" brushRef="#br0" timeOffset="190">11857 16594 7792,'12'-19'600,"2"3"0,1 7 1,2 5-1,-2 3 0,-2 2-135,0 3 0,-1 5 0,1 7 1,-1 6-1,0 6 0,1 5 1,1 4-1,1 4 0,1 3 1,0 2-595,-3-1 1,-2-3 0,-2 3 0,-5 2 0,-3 3 0,-2 3 0,-5 5 0,-6 3 128,-7 1 0,-10 0 0,-3 0 0</inkml:trace>
  <inkml:trace contextRef="#ctx0" brushRef="#br0" timeOffset="191">14225 13567 12861,'0'40'196,"0"15"74,0 6-273,0-4 0,0 7 0,0 6 0,0-31 0,0 1 0,0 1 0,0 2 0,1 0 0,-2 0 0,1 1 0,-1-1 1,-1 2-1,0 1-43,-2 4 1,0-1 0,-2 1-1,1 1 1,-1 4 0,-1 0-1,1-3 1,0-2 0,0-1-1,-1 0 1,2 1 0,-1 1 0,1 0-1,1 0 1,0-1 0,1-1-21,0-3 1,0-1-1,1-2 1,0 1-1,2 0 1,0 1-1,0 2 1,0 0-1,0 0 1,0 0-1,0-1 1,0 0 0,0-3-1,0-1 1,0 0-1,0-1 44,0 0 0,0 1 1,0 4-1,-1 0 0,0 2 1,-1-1-1,0 0 0,0 0 1,1-4-1,-1-1 0,1-1 1,-1 0-1,1-1 1,0 1-1,-2 3 0,0 0-52,0 2 0,-1 0 1,2-3-1,0-1 0,-1-1 1,-1 0-1,1-3 0,-1 0 1,1-2-1,0 0 0,-2-1 1,0 0-1,0 0 1,0 0-1,-4 34 152,0-3 0,1-4 0,-3-5 0,1-6 1,3-6-1,1-2 0,0-3 0,1-3 176,2-4 0,0 6 0,0-5 0,-1-1 0,1-1 0,2-4 0,1-2 0,0-3-514,0-2 1,0-3-1,1-6 1,2 1 259,1-1 0,6-5 0,-3-2 0</inkml:trace>
  <inkml:trace contextRef="#ctx0" brushRef="#br0" timeOffset="192">992 13010 8458,'0'-8'-101,"0"0"1,0-2-1,2 0 256,2 2 0,-2-2 0,7 6 0,0 1 0,2 2 0,2 1 0,1-1 0,1-2 41,1-1 0,8-2 0,-1 4 0,7-4 0,5 0 0,3 1 0,1 1 0,1 0 0,0 0 1,3-1-18,1 0 0,-3 4-219,5-4 0,0 4 0,8 1 0,4 0 0,1 0 1,1 0-1,-3 0 0,3 0 39,0 0 0,4-4 0,2-2 0,-31 4 0,2-1 0,1-1 0,1 1 1,1 0-1,1 0 0,0 0 0,-1 0 0,0 0 0,-1 0 15,-1 0 1,0 1-1,3-3 1,2 1 0,0 1-1,1 1 1,0-1 0,0-1-1,0 0 1,0 0-1,-1-1 1,-1 1 0,1 1-1,0-1 1,-1 1 0,1 0-26,1-1 1,0 1 0,1-1 0,0 1 0,-2-2 0,-1 0 0,1 1 0,-1 0 0,-1 0 0,0 0 0,2-1 0,0 1 0,1 0 0,0 0 0,1 0 0,1 0 0,-2 0 0,-1 0 19,-3-1 0,0 1 0,2 1 1,0-1-1,-3 0 0,0-1 1,3 0-1,0 1 0,2 0 1,-1 0-1,0 0 0,-1 0 1,1 0-1,-1 0-6,-1-1 0,0 0 0,0 0 1,1 0-1,1 0 0,1 1 1,-1 0-1,1-1 0,-1 1 0,0-1 1,0-1-1,0 1 0,-1-1 1,0 1-1,-1 0 0,1 0 0,-1 1 1,2 0-20,-1-1 0,1 0 1,-3 0-1,0 1 1,-1-1-1,-1 0 0,-1 1 1,-1 0-1,1 0 1,-1-1-1,-1 1 0,0 0 1,1 0-1,-1 0 1,34-4 13,-34 4 1,1 1-1,33-7 1,0 5-1,-1-1 1,-4-1 0,0 2-1,1-1 1,2 2-12,-32 1 1,0 0 0,5 3 0,-1-1 0,-3-1 0,0 0-1,-1 0 1,0 1 0,0 0 0,0-1 0,33-2 0,1 0-1,-1 0-3,-32 2 0,0 0 0,0-1 0,0 0 0,-1 2 0,0 0 0,31-5 1,-2 1-1,-4-1 0,1 2 0,-2 0 63,0 0 0,3 0 0,-8 4 0,-2 0 0,-1 0 1,-1 0-1,0 0 0,1 0 0,2 0 6,5 0 1,3 0-89,1 0 0,-6 0 0,0 0 0,-3 0 0,2-2 0,2-1 13,2-1 1,3-1 38,4 1 0,-2 2 1,2-3-1,-3 1 0,-2-2 1,-2 1 250,-1-1 1,0 1-222,4 0 0,0 4 0,-1-3 0,-4 3 0,-1 1 1,-3 0 38,1 0 1,1 0-160,-1 0 1,4 0 0,5 0-1,1 0 1,-4 0 0,1 0-132,-1 0 0,0-5 230,2 1 1,-4 0 0,8 4-1,0 0 1,-4-1 0,-1-2-1,-4-1 1,0 1 62,-2 2 1,4 1 0,-2 0-1,2 0 1,0 0 0,2 0-1,-3 0-104,-2 0 0,4 0 0,-3 0 0,4 0 0,3 0 0,0 0 0,4 0 0,-1 0-7,1 0 1,-33-2 0,0 0 0,33-4 0,-1 1 0,-32 2 0,0 0 0,1 1 0,0 0 0,2 0 0,0 0 0,-1 0 0,0 0 72,-1 0 1,0 1-1,0-2 1,0 0-1,31-1 1,2 1-1,-33 3 1,0-1-1,0 1 1,1-1-1,0 0 1,0-1-1,0 0 1,1 0-90,-1 0 1,0 1 0,2 0 0,1 1 0,-1 0 0,1 0 0,1 0 0,0 0 0,0-1-1,0 0 1,1 0 0,-1 0 0,0-1 0,1-1 0,-1 2 0,0 0 13,0 0 1,0 0 0,3 1 0,1 0-1,-1 0 1,-1 0 0,0 0 0,0 0-1,-1 0 1,0 0 0,-3 0 0,0 0 0,1 0-1,0 0 1,-1 0 0,1 0 49,1 0 0,0 0 0,-2 0 0,0 0 0,-1 0 0,-1 0 0,-1 0 1,0 0-1,34 0 0,-34 0 0,0 0 0,0 1 0,1 0 0,1 0 0,0 0-49,0 1 1,0 1 0,-1-1 0,0 0 0,-1-2 0,0 0 0,34 0 0,-34 0 0,0 0 0,0 0 0,1 0 0,0 0 0,1 0 0,0 0 0,0 1 13,-1 1 1,1 0 0,0-1 0,1 0 0,30 3 0,1-3 0,-34 0 0,0-1-1,1 2 1,0-1 0,2 1 0,-1 0 0,1 0 0,-1-1 32,1 0 0,-2 0 0,32 3 0,-1 0 0,-2-1 0,3-2 0,-34 0 0,1-1 0,2 2 0,0-1 0,-1 1 0,1 0-19,-3 0 0,1-1 1,2 0-1,0-1 1,-2 0-1,0 0 1,1 1-1,0 0 1,2 0-1,1 0 1,1 1-1,0 1 0,1-1 1,-1 0-1,0 0 1,-1 0-15,-1 0 0,-1 0 1,2 2-1,-1 0 1,1-1-1,1 0 1,2-1-1,1 1 1,0 1-1,0-1 1,0 1-1,-1-1 1,-1 1-1,-1 0 1,-1 0-1,1 1 19,1-1 1,0 0-1,-1 0 1,1 0-1,3 2 1,-1 1-1,-1-1 1,-2 0-1,-1 0 1,-1 0-1,-1 1 1,0-1-1,0 0 1,0 0-1,0 0 1,1-1 3,0-1 0,0 0 1,3 2-1,-1-1 0,-2 0 1,1-1-1,-2 1 0,1 1 1,-2 0-1,0 0 0,0 0 1,-1 1-1,1-1 0,1 0 1,0 0-1,1-1 0,0 0 1,0 0-26,1-1 0,-1 0 0,-2 0 0,0 0 0,3 2 0,0 1 0,0-1 0,-1 0 0,-1 0 0,1 0 0,0 0 0,0-1 0,1 0 0,-1 0 7,1-1 1,-1 0-1,29 5 1,-30-3-1,0 0 1,-1 0-1,1 0 1,0 1-1,-1-1 1,1-1 0,0 1-1,1-1 1,-1-1-1,0 1 1,-1-1-1,0 0 1,0 0 3,1-1 1,-1 1 0,30 6-1,-29-8 1,0 0 0,-1 0-1,0 0 1,1 0 0,-1 0-1,-1 0 1,1 0 0,-1 0 0,-1 0-1,1 0 1,-1 0-20,0 0 0,0 0 1,1 1-1,0 0 1,1-2-1,2 1 1,-1 0-1,1 1 0,-2 1 1,0-1-1,0 1 1,-1 0-1,33 5 1,-1-2 1,-2-2 0,-30 0 1,1 0-1,-1-2 1,-1 1-1,3 0 1,-1 0-1,-1 0 1,-1 0-1,1 1 1,-1 0-1,32 4 0,-32-4 1,1 0 18,0 0 1,1-2 0,-2 0 0,0-2 0,3 3 0,0-1 0,-3 1 0,0-1 0,32 3 0,-2 1 0,-1-2 0,-1 1 38,3-4 0,-1 0 0,4-1 1,0 2-1,-2 1 0,1 0 0,-3 0 1,-2 1-90,-1-3 1,4 1-1,0 0 1,0 1-1,1-1 1,-3-2-1,-3 0 1,-3 2-1,0 1-35,4-1 1,1-2 0,-4 1 0,-2 1 0,-2 1-1,-3-2 1,-2 0 0,-3-2 22,-2 0 1,-3 4 0,2 0 0,0 0 0,-1 0 0,-1 1 0,-2-3 0,-3 1-82,-4 1 1,-2-2 0,-6 2 0,-2-3 0,-1 0 0,-3 2 0,-1 1 0,-3-1-338,-1-2 0,-6-1 0,-1 2 0,-1 2 478,-3 4 0,-13-2 0,-4-1 0</inkml:trace>
  <inkml:trace contextRef="#ctx0" brushRef="#br0" timeOffset="193">17413 13457 9600,'0'-13'0,"1"-1"0,2-1 0,3-3 0,0 0 244,4 0 0,-3-4 0,1 2 0,1-4 0,-1 0 0,-1-3 1,0 0-1,-1-4 0,3 0-135,-2-4 0,2-1 0,-3 1 0,-1-1 0,1 1 0,-2-2 0,0 0 0,2-3 0,-1 3 0,2 2 1,-2 6-188,1 3 1,2 7 0,-2 2 0,-1 4 0,2 2 0,0 2-1,3 5 1,1 4 0,1 6 0,2 6-820,2 7 856,4 5 1,5 6 0,-1 6 0,0 5 0,-4 6 0,-3 0 0,-5 1-230,-3 0 1,-4 1 49,-5-4 1,0-2-1,-1-7 1,-3-3-1,-3-4 1,-1-3-876,-1-1 1,5-5 451,-4 1 643,5-11 0,-8 6 0,4-9 0</inkml:trace>
  <inkml:trace contextRef="#ctx0" brushRef="#br0" timeOffset="194">17475 13246 7949,'-4'-9'120,"0"1"1,1 1-1,6-2 1,2 2 0,3 1-1,5 2-51,2-1 0,11 2 0,-1-4 0,4 0 1,4 2-1,3-2 0,1 1 0,-1 1 1,-2 2-1,-3 1-69,-4 2 0,-2-5 0,0-2 0</inkml:trace>
  <inkml:trace contextRef="#ctx0" brushRef="#br0" timeOffset="195">18045 13109 7973,'-5'13'138,"4"-1"0,-5 0 1,2 1-1,-2-1 239,-1 1 0,5-1 0,-4 0 0,2 1 0,0-1-1100,1 1 1,2-8 531,1-5 0,4-5 0,0-8 1,0 1-1,2-1 0,1 1 0,1 0 1,0-1-1,2 1 346,1-1 0,1 5 1,2 1-1,1 2 1,2 2-1,-2 2-225,-1 1 0,-7 5 1,-3 3-1,-3 3 1,-1 3-1,0 1 0,0 2 1,0-2 69,0-1 0,0 4 0,0 1 0</inkml:trace>
  <inkml:trace contextRef="#ctx0" brushRef="#br0" timeOffset="196">18368 13246 8445,'-11'-9'0,"1"3"0,2 0 0,-2 5 0,1 3 0,0 7 0,5 2 222,3 1 1,6-4 0,4 1 0,3-1-1,3 0 1,2-1 0,-2 0 0,-1-2-54,-2 1 1,-4-2 0,-1-5-203,-1-3 1,-2-3 0,-5-4 0,-2 1 0,-1 2-1,-1 0 1,1-1-154,0 1 0,-1 4 1,2-4-1,-3-1 186,0 2 0,3-4 0,-3 4 0</inkml:trace>
  <inkml:trace contextRef="#ctx0" brushRef="#br0" timeOffset="197">18542 12911 9189,'-7'-13'156,"1"8"0,7 5 1,4 7 0,2 9 1,5 5-1,-1 2 1,-1 2-1,-2 0 1,1 1-1,1 2 0,-2 1 1,-2 0-295,-1 1 0,-3-4 1,2 2-1,-3-6 1,-1-4-1,0-2 137,0 1 0,-5-1 0,-2-3 0</inkml:trace>
  <inkml:trace contextRef="#ctx0" brushRef="#br0" timeOffset="198">18529 13184 7947,'-7'0'3411,"11"0"-3391,9 0 1,6 0 0,-1 0 0,0-2-1,1 0 1,-1-3 0,0 3-343,-3 0 0,3-2 1,0-1-1,0-2 1,0-3-1,-2-1 0,1-1 1,-1-2 321,0-3 0,3-2 0,0-6 0</inkml:trace>
  <inkml:trace contextRef="#ctx0" brushRef="#br0" timeOffset="199">18914 12861 7703,'0'-9'1296,"0"4"1,-5 16-1161,1 14 0,0 3 1,3-2-1,-2 3 0,-1 4 1,1 3-1,2 0-67,1-3 0,-2-3 1,0-5-1,-2-2 1,1-2-1,1-4 1,2-4-200,0 0 1,5-5-1,0-1 1,2-2 0,3-2-1,1-1 1,1-4-1,0-1 1,1-2 0,-1-2-1,1-1 1,-2-1-1,-2 1-551,0-1 744,-7 3 0,9-1 0,-2 4 0,0 1 0,1 2 0,-2 4-77,2 3 0,1 1 0,1 3 0,1-1 0,-1-4 0,0 0 1,1-3-1,-1-2-25,1-1 0,-5 0 0,-1-1 0,0-3 0,-2-5 1,1-2 449,-4-1 1,0 4 0,-2-1-1,-2 0 1,-2-2 514,-4-2-984,-3 6 0,4 7 1,2 10-1,0 4 1,1 2-1,3 0 46,4-3 0,1 0-223,8-1 1,-6 1 0,6-2-1,-1-2 1,0-2 0,2-1-598,-1-4 0,0 0 822,1-2 0,-1 0 0,2-2 1,1 0-1,2-4 0,-2-1 410,-1-2 1,-2 2-169,0-2 0,1 1 0,-1-3 1,1 1-1,-1 4 380,0 0 0,-3 2-758,-1 4 1,0 1-1,5 2 1,-2 3 0,-2 0-1823,0 4 1968,-7 1 0,9 2 0,-4-1 0</inkml:trace>
  <inkml:trace contextRef="#ctx0" brushRef="#br0" timeOffset="200">20476 13097 7943,'-5'-13'213,"-4"2"1,-2 3-1,-2 4 1,-4 3 0,-4 1 20,-2 0 1,-2 5 0,2 3 0,2 3 0,5 2-1,2-1 1,3 1 0,3-1 0,3 2-356,4 2 0,4 0 0,4 3 0,6 0 0,5-1 1,4 1-1,2 1 0,-1 0-131,-2 0 1,-3 2 0,-6-6 0,-1-1 0,-2 1 0,-7-1-1,-6 0 1,-8-3 81,-8-2 0,-4-3 0,-4 2 0,1-2 0,2-1 0,3-3 0,1-2 0,2-1 170,2 0 0,3-6 0,2 0 0</inkml:trace>
  <inkml:trace contextRef="#ctx0" brushRef="#br0" timeOffset="201">20650 13283 8022,'-8'5'0,"-1"4"0,1 2 177,1 1 0,2 1 0,5-1 0,1-1 0,3-1 1538,4-2-1816,4-5 0,4 2 1,1-6-1,-2-2 1,0-3-1,-1 0 1,-1-4-1,-3-1 69,-3-1 1,1 3-1,-4 1 1,-2-2-1,-4-1 1,-3-1-1,-2 1 1,-4 1-1,-3 3 100,-2 2 0,-1-3 1,3 3-1,-1 3 1,-1 0-1,0 2 1,4 2-1,2 0-1131,2 3 1063,5 4 0,3-2 0,7 6 0</inkml:trace>
  <inkml:trace contextRef="#ctx0" brushRef="#br0" timeOffset="202">20985 12861 8181,'8'-4'1430,"0"0"1,-4-4-1027,5 4 0,-7 1 1,3 7-1,-4 6 1,-1 6-1,0 9 0,0 7 1,0 5-1,0 4 1,-1 3-772,-4 0 1,3 5-1,-7-5 1,0 1-1,-2-1 1,0-2 0,1-5-1,3-4 1,2-4-5329,2-6 5695,2-3 0,1-8 0,0 0 0</inkml:trace>
  <inkml:trace contextRef="#ctx0" brushRef="#br0" timeOffset="203">21109 13258 7962,'-11'1'0,"1"4"184,2 3 1,5-1 0,-1 1 0,3 2 0,1 1-111,0 1 1,1 1 0,3-2-1,6-2 1,4-2 0,2-1 0,-1-4-1,-1 0 1,-2-2 0,1 0-451,-1 0 1,1-4 0,-1-1 0,-1 1 285,-3-1 1,-1 3-1,-4 0 1,1 4-1,0 5 107,2 0 1,-1 0 0,5-4 0,-2 1 0,2-1 0,1-2-1309,1-1 774,-5 0 517,-1 0 0,-1 6 0,2 1 0</inkml:trace>
  <inkml:trace contextRef="#ctx0" brushRef="#br0" timeOffset="204">21543 12948 8003,'-6'-19'588,"5"4"1,-3 12 0,2 11-252,2 10 0,2 11 0,1 4 0,2 1 1,1 1-1,-1-2 0,-2 0-705,-2-1 1,-2 2 53,-3-5 0,-7 0 1,-6-5-1,2-2 0,1-3 1,2-3 313,-1-5 0,1 2 0,0-6 0</inkml:trace>
  <inkml:trace contextRef="#ctx0" brushRef="#br0" timeOffset="205">21394 13208 9400,'0'-12'980,"1"1"1,4 3 0,3 4-877,3 2 0,1 1 1,2-2-1,3-1 0,2 1 1,3 2-1,1 1 1,4 0-1,-1 0 0,0 1 1,-1 2-414,-1 1 1,5 0-3235,0-4 3543,-5 0 0,-1 6 0,-3 1 0</inkml:trace>
  <inkml:trace contextRef="#ctx0" brushRef="#br0" timeOffset="206">21878 13258 7947,'-13'0'397,"1"6"1,0 2 0,-1 3-211,1 1 0,1-3 0,2-1 1,4 0-1,1 0 0,0 1 1,1 0-1,3 1-187,4-2 0,3-8 0,5-7 0</inkml:trace>
  <inkml:trace contextRef="#ctx0" brushRef="#br0" timeOffset="207">21940 13072 8904,'-13'-1'224,"1"-3"0,0 2 1,1-1-1,2 6-479,5 5 0,3 3 0,1 3 1,0 1 254,0 2 0,11-1 0,3-3 0</inkml:trace>
  <inkml:trace contextRef="#ctx0" brushRef="#br0" timeOffset="208">22163 13246 8505,'-12'0'2024,"-1"0"-1581,1 0 1,6 4-987,6 0 0,-1 0 0,1-4 0,-7-1 0,-4-2 520,-1-1 0,-1 0 23,1 4 0,5-6 0,1-1 0</inkml:trace>
  <inkml:trace contextRef="#ctx0" brushRef="#br0" timeOffset="209">22275 13246 8830,'-13'0'0,"1"0"0,1 1 2977,3 3-3103,2-2 0,7 7 0,4-3 0,3-1 0,1 2 0,1-1-213,-2-1 0,-4-1 0,5-4 0,0 0 1,1-1-1,0-2 316,-2-1 1,0-4 0,5 4 0,-2 0 0,-2-1 0,0 1 0,0 1 0,2 1 263,2-2 0,-1 2 0,0-2 0,1 3 0,-2 2-499,-3 3 0,-2-1 1,-6 5 257,0 2 0,-6 1 0,-1 1 0</inkml:trace>
  <inkml:trace contextRef="#ctx0" brushRef="#br0" timeOffset="210">15416 14089 7924,'-7'0'1191,"2"-5"0,6-2-1046,3 0 0,3 0 0,6 4 0,-1-1 1,2 1-1,2 2 0,5 1 0,2 1 1,4 2-239,1 1 1,-3 2-1,1-4 1,-5 4-1,-3-1 1,-4 2-1,-5 0 140,-4 3 0,-5 1 0,-3 1 0,-3 1 1,-1-2-1,-2-2 0,-2 0 0,-2 0 479,1 2 1,0 2-512,-1-1 1,1 2 0,-1 1 0,1 2-1,1-2 1,1-1-205,2-2 0,4-4-11,-4 0 0,5 1 0,-1 3 1,2 1-576,2-1 749,0-5 0,6-2 1,3-5-1,7 0 0,4 0 1,4 0-69,1 0 0,3-4-69,1 0 1,5-6-1,-7 2 1,-2-3 0,-3 0-1,0 1-1093,1 2 1256,-3 0 0,3-10 0,-4-1 0</inkml:trace>
  <inkml:trace contextRef="#ctx0" brushRef="#br0" timeOffset="211">16396 13977 7904,'8'-11'905,"-1"2"-405,-1 1 0,-4 6 1,-6 2-1,-4 8 1,-4 6-1,-4 4 0,0 1-362,1 3 1,-3 2 0,0 1 0,0-1 0,0 1-1,1 0 1,1 0 0,-1-2 0,2-2-704,1-4 0,1-1 0,-1-2 0,0-3 1,3-1-1,0-2 0,0-1 565,-1-2 0,-1-1 0,1-4 0</inkml:trace>
  <inkml:trace contextRef="#ctx0" brushRef="#br0" timeOffset="212">16049 14114 9671,'-7'-19'223,"3"2"1,4 10 0,4 9 0,4 9 0,4 8 0,5 4 0,4 2 0,2 0 0,2 0 0,0-2-324,-1-2 0,1 1 0,0-4 0,0 0 0,0 0 100,-1-3 0,1-1 0,0-2 0</inkml:trace>
  <inkml:trace contextRef="#ctx0" brushRef="#br0" timeOffset="213">17190 14188 8027,'-13'-12'0,"2"-1"866,3 1 0,2 0 0,8-1-86,2 1 1,4 5-712,9 3 0,2 2 0,6 2 0,1 0 0,2 0 0,1 0 1,-2 0-1,-1 0-631,-1 0 1,-4 0 0,-2 0 0,-1 0 0,-3 2 561,-1 2 0,-2-3 0,1 5 0</inkml:trace>
  <inkml:trace contextRef="#ctx0" brushRef="#br0" timeOffset="214">17066 14312 7872,'12'0'497,"0"0"0,2 0 0,1 0-385,2 0 0,5 4 1,-1 1-1,1-3 1,0 0-1,-2-2 1,2 0-1,0 0 1,1 0-1,-4 0-1965,-1 0 1853,-2 0 0,2 0 0,1 0 0</inkml:trace>
  <inkml:trace contextRef="#ctx0" brushRef="#br0" timeOffset="215">17004 14474 10250,'12'0'117,"0"0"1,1 0-1,1 0 1,2 0-1,5-2 1,2-1-1297,2-1 0,5-5 1179,3 0 0,9-2 0,2-1 0</inkml:trace>
  <inkml:trace contextRef="#ctx0" brushRef="#br0" timeOffset="216">18058 14275 7856,'-8'0'394,"-1"0"-234,0 0 1,-2 0 0,-2 0 0,1 0 0,-1 0-1,1-1 1,0-2 0,-1-3 0,1 1-76,-1-1 0,2-3 1,2 2-1,2-1 1,1-1-1,4 0 1,0-2-1,2-2 1,2 1-63,2-1 0,3 0 1,6-1-1,4 0 1,4 3-1,2 0 1,2 1-1,0 2-277,-1 4 1,1-1 0,-1 0-1,-2 3 1,-3 0 0,-1 2-1,-3 0 1,-3 2 177,-3 2 0,-4 3 0,-5 5 0,-3 2 0,-3 2 0,-8 5 1,-4 2-1,-6 4 307,-3 2 0,1-3 1,-3 3-1,1-2 1,2 1-1,1 1 1,6-2-1,5 0 1,6-3-322,4 1 1,2-4 0,5-3 0,4-3 0,7-5 0,4-4 0,4-3 40,1-1 0,2-4 0,0-1 0,0-3 0,-2-4 0,-1-4 0,-3 0 0,-1-1 58,-3-1 1,-1 0-1,-1-3 1,-2 1 0,-3 2-1,-4-1 1,-3 1 0,-1 0 146,0 3 0,-1 0 0,-2 1 0,-2 0 0,-2 0 0,-3 3 0,1 1 0,-1-1-114,2 2 0,-1 1 1,-3 3-1,0-1-42,-1 1 0,1 1 0,-1 2 0</inkml:trace>
  <inkml:trace contextRef="#ctx0" brushRef="#br0" timeOffset="217">19310 14201 7745,'-5'-13'93,"-1"5"0,-3 1 0,1 2 0,-4 2 0,-1 3 0,-5 4 0,0 4 0,-1 5 0,1 3 344,0 5 1,-3 1 0,5 1 0,2 1 0,3 3-1,4 2 1,1 3 0,4 0-605,0 2 1,2-2-1,3 0 1,4-4 0,5-4-1,3-6 167,3-4 0,2-8 0,4 0 0</inkml:trace>
  <inkml:trace contextRef="#ctx0" brushRef="#br0" timeOffset="218">19521 14337 9104,'-11'8'0,"2"-1"0,0 0 0,1 0 0,0 3 0,0 1 1215,-2 1-1047,-1 1 0,4-1 0,4 0 0,6-1 0,5-2-60,3-5 0,2-4 0,-1-3 0,0-3 1,1 1-1,-2-2 0,-1 2 0,-2-1-399,1 3 1,-2-2 0,0 2-1,0 3 1,-1 4 0,1 3-1425,-1 3 1699,-3-5 0,8 2 0,-3-4 0,4 1 0,0-1 358,0-2 1,1-2-162,-1-3 1,-1 1-1,-1-4 1,-2 0 0,2 2-1,1-2 225,1 0 1,-4 4 0,1-1 0,0 4 0,1 4-638,-2 4 0,2 3 1,-5 0-1,1-1 1,1-3-1,0 0 1,2-2-1,2 1-1883,2-3 1,3-2 2113,1-1 0,5-6 0,-3 0 0</inkml:trace>
  <inkml:trace contextRef="#ctx0" brushRef="#br0" timeOffset="219">20104 14374 11104,'-4'9'0,"-1"-3"0,-2 1 0,-3 0 555,-1 3 0,-1-3 0,1 1-868,2 2 0,5-5 0,8-1 1,5-2-1,2-1 0,1 2 0,0 1-69,1-1 0,-1-2 1,-1-2-1,-3-3 0,-3-5 592,-4-2 1,-1 3 0,0 0 0,0-2 0,0-1-1,0-1-20,0-1 0,0 5 0,0 0 0,-1 0-1770,-4 1 1580,4 1 0,-4 6 0,5 0 0</inkml:trace>
  <inkml:trace contextRef="#ctx0" brushRef="#br0" timeOffset="220">20476 14399 8326,'-8'-5'0,"0"-4"0,-2 0 0,-1 0 0,0 4 745,3-1 0,-3 5 1,2-3-1,-2 3 0,-1 1 1,0 0-1,-1 1-599,1 3 1,4 3 0,1 5 0,1 1 0,3-1 0,2 1 0,2-2-594,4-3 0,3 1 0,7-4 1,2-4-1,-2-2 0,0-5 0,1-1 208,5-2 0,1-7 1,-1 0-1,-5 1 1,-1 0-1,1-1 1,0 0-1,-1-1 307,-1-1 1,-2 5 0,0-5 0,-3 0-1,-1-2 1,2 1 0,1 1 0,0 0 139,-3-2 1,2 2 0,-4 0 0,-1 1 0,2 1 0,-2 1-1,1 1 1375,-3 1-1566,-2 1 1,-1 7 0,0 5 0,-1 6 0,-2 7 0,-1 5 152,1 7 1,2 1-316,1 7 1,0 0 0,1 4 0,5 0 0,5 1 0,5-1-2725,3 0 2869,2 6 0,9 1 0,2 5 0</inkml:trace>
  <inkml:trace contextRef="#ctx0" brushRef="#br0" timeOffset="221">21270 14387 8454,'-7'-6'301,"2"3"0,6-3 0,2-1-90,1 0 0,6 4 1,-2-1-1,4 3 1,3 1-1,2 0 1,-2 0-1,-1 0 1,-2 0-267,1 0 0,-2 5 0,-3 3 1,-4 3-1,-4 3 0,-5 1 1,-6 3-1,-5 1-222,1 4 0,-3 0 1,0 2-1,0 0 1,1-1-1,1 1 1,4-1-1,4-4 1,4-3-1,2-3 104,2-2 0,6-4 0,3-1 0,5-1 0,4-4 1,1 0-1,3-4 173,2-2 0,1-8 0,-1-7 0</inkml:trace>
  <inkml:trace contextRef="#ctx0" brushRef="#br0" timeOffset="222">21692 14350 7893,'-7'-6'663,"3"6"0,2 7 0,2 5 0,0 3-515,0 2 1,0 5 0,0-1-1,0 2 1,0 2 0,-1 0 0,-2-2-1,-1-1-148,1-1 0,2-6 0,1 3 0</inkml:trace>
  <inkml:trace contextRef="#ctx0" brushRef="#br0" timeOffset="223">21816 14126 8341,'5'-7'304,"4"3"1,2 4-1,1 4 1,-1 6-1,-1 5 1,-4 6-153,0 2 1,0 3-1,-4 2 1,2 1-1,-1 0 1,-1 0-1,-2 1 1,0 2-1,-2 2 1,-3 2-146,-8 1 0,-1-1 1,-5-1-1,-1-2 1,-4 0-1,-6 0-7,-5 0 0,-13-6 0,-3 4 0</inkml:trace>
  <inkml:trace contextRef="#ctx0" brushRef="#br0" timeOffset="224">16694 15342 7842,'-6'-7'136,"3"-3"1,-5 5-1,-2-1 1,-1-1 0,-1 2-1,0-2 1,-2 1 0,-1 1-1,-2 1 1,2 0 0,1-1-1,2 3 137,-1 0 0,1 6 1,1 2-1,1 1 0,3 2 1,0 4-1,2 2 1,-1 2-1,4-2-339,0-1 1,4-2 0,2 0 0,4-1 0,3-2 0,2-5 0,-1-4-202,0-4 1,1 1 249,-1-5 1,5-1 0,-1-3 0,-1 0 0,1-1 0,-1 1 0,1-1 92,-1 1 0,-1 1 0,-1 3 0,-1 3 0,-1 5 1,-3 5-96,-4 3 0,-2 7 0,-2 3 0,0 1 0,-2 3 0,-2 3 0,-4 3 0,-3 2-169,-1 2 1,-2-5 0,-1 2-1,-2-3 1,1-1 0,-2-1 0,-3-2-1,-1-3-95,1-1 1,-6 0 0,2-3 0,-1 1 0,0 0-1,1-4 1,0-2 0,1-3-1049,4-2 1331,2-1 0,5 2 0,1 1 0</inkml:trace>
  <inkml:trace contextRef="#ctx0" brushRef="#br0" timeOffset="225">17103 15304 7855,'-6'-6'754,"-2"1"1,-4 4-535,-5 1 0,2 7 0,-6 4 0,-1 6 1,-1 0-1,-2 3 0,2-2 0,1 1 0,2 0 1,2 2-1,5 0-390,3-1 0,0 0 0,6 0 0,3-3 1,3-3-1,8-2 0,5-1 0,6-3 0,4-5 170,4-6 0,2-9 0,7-7 0</inkml:trace>
  <inkml:trace contextRef="#ctx0" brushRef="#br0" timeOffset="226">17438 15354 9110,'-13'0'0,"1"0"0,-1 0 0,1 0 0,0 0 0,-2 1 0,-1 2 0,-3 3 288,-1 1 1,2-5 0,-2 4 0,-1-1 0,3 2-1,-1 2 1,2-1 0,4 1 0,4 3-277,4 0 0,2-4 0,2 0 1,2 1-1,2-2 0,4-3 0,4-3-176,5-1 1,-2 0 0,4 0 0,1-1 0,-1-3 0,2-5 0,-1-2 0,0-1 97,-2 0 0,-1-2 1,-1-1-1,2-3 0,-1-2 1,3 0-1,-1-1 1,3-1 43,2-4 1,-4 1 0,-1-5 0,-1-1 0,-2-2 0,-3-1 0,0 1 0,-2 2 39,-3 1 0,-2 5 0,-6 1 0,0 6 1,-2 4-1,-2 3 0,-4 3 235,-3 3 0,0 5 0,0 6 1,0 5-1,-3 7 0,0 4 0,0 7 1,2 4-373,0 5 1,3 4 0,1-1 0,0 3 0,1 0 0,1-2 0,2-4 0,0 0 0,1-1-848,2 0 1,1-5 0,1-3 965,3-3 0,3-7 0,6-1 0</inkml:trace>
  <inkml:trace contextRef="#ctx0" brushRef="#br0" timeOffset="227">18368 14982 7923,'-13'-4'216,"1"0"1,0 0 0,-2 4-1,-3 0 1,-3 0 0,-2 1 143,1 3 1,-2 3 0,2 5 0,-3 2 0,0 3 0,0 3 0,2 7 0,3 4 0,1 7 0,3 1 0,1 3-479,2-1 0,3 5 0,2-6 0,2-2 1,4-2-1,3-2 118,7-3 0,7-4 0,3-2 0</inkml:trace>
  <inkml:trace contextRef="#ctx0" brushRef="#br0" timeOffset="228">18455 15230 7840,'-13'0'1531,"6"-1"-1355,3-3 1,4-3 0,4-6 0,6 2 0,5 2 0,4 2 0,2 0-1,0 1 1,1 1 0,0 2-159,-1 2 1,1 1-1,-6 0 1,-2 1 0,-4 3-1,-6 6 1,-3 4 0,-2 4-332,-3 1 1,-7-3 0,-7 4 0,-2-1 0,-2-1 0,-1 0 0,-2-2 0,0-1 212,0-2 1,6 2 0,3-8 0,3 1-1,5 0 1,5 1 0,6-2 232,5-3 1,7 1 0,3-1-1,2-1 1,0 0 0,1 0-1,-2 1 1,-1-1 0,-1-2-1518,1-1 1384,-5 0 0,5-11 0,-5-3 0</inkml:trace>
  <inkml:trace contextRef="#ctx0" brushRef="#br0" timeOffset="229">18889 15292 10727,'-4'12'277,"-2"1"0,-1-1 1,-2 2-1,-4 1-282,-3 2 1,-2-1 0,-4-2-1,1 1 1,0 2 0,2-2 4,3-1 0,-4-2 0,1 1 0</inkml:trace>
  <inkml:trace contextRef="#ctx0" brushRef="#br0" timeOffset="230">19261 15230 7959,'-7'-5'0,"3"-4"321,2-2 1,2 3-1,0 0 1,0-2-1,2-1 1,2 0-1,4 1 1,3 4-1,2-1-124,-1 0 0,0 4 1,1-1-1,-1 2 0,1 2 1,-1 0-1,-1 2 0,-1 3 1,-3 6-402,-2 5 1,-1 6-1,-4-2 1,0 2-1,-1 0 1,-5-1-1,-5 0 1,-5-1-4,-3 1 0,3-3 0,-2 1 1,2-5-1,1-2 0,4-2 1,4 0-1,4-2 264,3 0 1,4-5-140,13 1 0,-1-2 0,8-4 0,2-1 0,1-2 0,2-2 82,0-3 0,0-1 0,-4-1 0</inkml:trace>
  <inkml:trace contextRef="#ctx0" brushRef="#br0" timeOffset="231">19670 15131 7859,'-7'0'613,"0"0"0,5 1-305,-3 3 0,1 5 0,3 6 0,-2 3 0,-1 1 0,1 3 1,3 1-1,3 2 0,1 0 351,-1 0 0,2-4-1852,0-1 1,-1-3 1192,-4 3 0,5-4 0,2 2 0</inkml:trace>
  <inkml:trace contextRef="#ctx0" brushRef="#br0" timeOffset="232">19980 14920 7902,'13'0'52,"-1"0"1,2 0-1,1 1 1,1 4-1,0 4 266,-3 6 0,-4 0 0,-2 6 1,-1 1-1,0 3 0,-1 3 1,-2 2-1,-3 0 0,-4 2 1,-4-2-29,-3 1 0,-2 2-530,1-4 1,-6-1 0,-1-3-1,-2-1 1,0-4 0,1-3-1,0-3 240,4-2 0,2 1 0,2-1 0</inkml:trace>
  <inkml:trace contextRef="#ctx0" brushRef="#br0" timeOffset="233">20675 15106 7981,'12'0'330,"1"0"0,3 0 0,1 0 1,-1 0-1,2 0 0,3 0 0,2 0-303,2 0 0,1-4 0,2 0 0,1 1 0,-2 2 0,-1-1 0,-2 0 0,-4-3 0,-3 3-3515,-3 0 3488,-2 2 0,1 0 0,-1 0 0</inkml:trace>
  <inkml:trace contextRef="#ctx0" brushRef="#br0" timeOffset="234">20575 15379 8443,'9'-4'0,"-1"0"0,2 1 0,1 0 0,1 0 0,0-1 0,1 1 0,1 1 150,2-2 1,-1 2 0,6-2 0,1 1 0,2 1 0,0-3-1,1 1 1,0 0-854,0 0 1,1-1 702,3 0 0,-3-2 0,4-5 0</inkml:trace>
  <inkml:trace contextRef="#ctx0" brushRef="#br0" timeOffset="235">21258 15193 8745,'8'-4'345,"0"0"1,-4-6 0,5 2 0,-1-3 0,0 0-39,0 2 1,-1-2 0,3 3-1,-2-3 1,2-1 0,1-1 0,1 1-1,1 1 1,-2 1 206,-3 2 0,2 4 0,-5-3-526,2 1 0,-4 8 0,1 6 1,-3 3-1,-1 3 0,0 2 0,0 5 1,0 2-184,0 2 1,0-1 0,0-2 0,0-2-1,0 1 1,0-2 0,0-2 0,0-3-375,0-2 1,0 0-1,0 1 1,0-1-1,0 1 569,0-1 0,0 1 0,0-1 0</inkml:trace>
  <inkml:trace contextRef="#ctx0" brushRef="#br0" timeOffset="236">14548 16669 7814,'-12'0'0,"-1"0"0,1 0 454,-1 0 0,1 0 0,-2 0 0,-1 3 0,-3 3 0,0 8 0,-1 4 0,1 4 0,-1 2-449,-1 0 1,5 1-1,0-1 1,5-2-1,5-3 1,1-1-1,1-3 1,4-3-365,6-3 0,4-4 0,3-5 0,3 0 0,2 0 0,0-1 0,-1-3 0,-1-5 0,-1-2 0,1-2 219,1-4 0,-6 3 1,2-2-1,-6 2 1,-2 2-1,-4-2 0,0-1 1,-2-2 328,0 2 0,0 1 0,-2 3 0,-2 1 0,-4 4 0,-2-1 0,1 1 0,0 1 0,0 2 88,-2 2 0,-2 1 1,1 0-1,1 1 1,1 2-1,3 2-1087,2 2 810,1 1 0,-2-1 0,-1-1 0</inkml:trace>
  <inkml:trace contextRef="#ctx0" brushRef="#br0" timeOffset="237">14709 16731 7882,'-7'5'328,"0"-2"1,5 5 0,-2 2 0,1 1 0,1 1 0,2 1-107,0-1 1,2-4 0,2-1-1,4-1 1,3-3 0,2-2-1,-1-1-327,0 0 0,-3-1 0,-1-2 0,0-3 0,-1-1 0,-3-2 0,-2-2 32,-2-2 1,0 1 0,-2 0-1,-2-1 1,-4 1 0,-3 1 0,-2 2 81,1 5 1,0-3 0,-1 1-1,1-3 1,-2 2-10,-3 2 0,-2-10 0,-6 1 0</inkml:trace>
  <inkml:trace contextRef="#ctx0" brushRef="#br0" timeOffset="238">14573 16371 8179,'-11'-5'495,"2"-4"1,-2 2-1,3 1 1,-3 0-157,-1 3 0,-1 3 0,1 4 1,1 5-1,1 2 0,3 1 1,2 0 111,2 1-518,7-1 1,3-1-1,7-2 1,1-4 0,3-1-1,1 0 1,2-1-321,-2-1 1,3-7 252,-5 1 1,3-5 0,-3 2-1,-2-2 1,-1 1 0,-3-1 39,-3-3 0,2 0 0,-6 0 0,-3-1 1,-5 2-1,-7 2 0,-4 2 37,0 1 1,-3 2 0,0 4 0,0 0 0,0 0 56,3 0 0,-4 0 0,0 0 0</inkml:trace>
  <inkml:trace contextRef="#ctx0" brushRef="#br0" timeOffset="239">16309 16508 8839,'-14'12'0,"-2"2"0,-5 2 107,-2 5 0,-4 6 1,0 4-1,-3-1 0,-2 3 1,-1 0-1,0 3 1,1-3-1,2 0 0,2-4-489,2-3 0,5-2 1,2-9-1,1 1 0,3 0 382,1-3 0,2-6 0,-1-1 0</inkml:trace>
  <inkml:trace contextRef="#ctx0" brushRef="#br0" timeOffset="240">15987 16545 8116,'0'-13'545,"-2"6"1,-1 6 0,-1 7 0,3 7 0,4 7-471,5 6 0,4 4 0,4 7 0,1 1 0,3-1 0,2 0 0,1-1 0,1-3 0,-2-4-772,-2-3 0,1 2 697,4-4 0,0-2 0,-1-9 0</inkml:trace>
  <inkml:trace contextRef="#ctx0" brushRef="#br0" timeOffset="241">16867 16483 8414,'13'0'405,"0"1"0,4 2 1,4 1-1,3-1 0,4-2 1,2-1-1,1 0 1,-1 0-533,-3 0 0,0 4 0,-4 0 1,-2-1-1,-5-1 127,-2-2 0,-2 5 0,1 2 0</inkml:trace>
  <inkml:trace contextRef="#ctx0" brushRef="#br0" timeOffset="242">16830 16842 7773,'12'-8'194,"1"0"1,1 4 0,1-3 0,3 0 0,1 1-118,3 1 0,1-5 0,2 3 0,0-1 0,0 1 1,0 0-1,-1 2 0,1-2 0,0 1 0,-2 1-77,-2 2 0,3-4 0,-5 0 0</inkml:trace>
  <inkml:trace contextRef="#ctx0" brushRef="#br0" timeOffset="243">16892 17028 7834,'12'0'152,"1"0"1,3 0 0,2 0 0,0-1 0,1-2 0,1-2 68,2-2 1,3 3-1,4-5 1,5 0-222,6-2 0,10-7 0,6-1 0</inkml:trace>
  <inkml:trace contextRef="#ctx0" brushRef="#br0" timeOffset="244">18169 16582 8045,'0'-12'954,"0"-1"1,-1 6 0,-3 4-816,-4 6 0,-3 10 0,0 7 0,1 4 1,2 2-1,-1 3 0,1 4 0,1 3 0,2 1 1,2-1-1,2-3-220,1-4 0,2-3 0,7-3 0,9-2 0,6-6 0,7-5 1,0-6-1,4-3 0,-1-1-207,-1 0 1,-2-1-1,-7-2 1,0-2-1,-3-2 1,-5-3 287,-2-1 0,4-7 0,1-1 0</inkml:trace>
  <inkml:trace contextRef="#ctx0" brushRef="#br0" timeOffset="245">18368 16694 9364,'-11'1'0,"1"2"0,3 2 0,0 2 0,2 4 0,-2 3 290,0 2 1,4 6-1,-1-1 1,3 3 0,1-1-1,0-1 1,0-3 0,0-1-1,0-1 1,0-1-315,0 1 1,0-1 330,0-3-307,0-1 0,5 6 0,2 1 0</inkml:trace>
  <inkml:trace contextRef="#ctx0" brushRef="#br0" timeOffset="246">19683 16532 8395,'-13'3'0,"1"4"0,-1 7 277,1 4 1,0 8 0,0 7 0,3 3 0,2 1-1,0 0 1,2 0 0,-1-1 0,3-3-498,2-4 1,2-3-1,2-2 1,3-4 0,-1-3-1,2-3 1,0-3-1,2-2 220,3 0 0,0-6 0,0 2 0</inkml:trace>
  <inkml:trace contextRef="#ctx0" brushRef="#br0" timeOffset="247">19943 16718 8138,'-4'14'0,"0"1"0,1 2 0,0-1 0,-1 1 0,-3 1 0,-1 0 0,0 1 211,-2 0 1,0-4 0,1 1 0,2-5-1,0-3 1,1 2-234,1 1 1,2-5-1,7-3 1,5-4-1,3-5 1,3-1 0,2-2-96,-2-2 0,3-2 0,0 1 0,0 1 0,-1 1 0,-1 2 0,-3 0 0,0 1-262,-1 3 419,-5 2 1,3 4 0,-6 2 0,-1 4-1,-2 3 1,-1 2 80,0-1 1,0-4-1,1-1 1,4-1 90,3-4 1,-1 0 0,1-2-1,2-2 1,1-2-28,1-4 0,0 3 0,1 0-422,-1 4 0,-5 2 0,-3 4 0,-1 1-308,1 1 1,-1 3 0,5-6 0,2-1 544,1-2 0,1-1 0,1 0 0</inkml:trace>
  <inkml:trace contextRef="#ctx0" brushRef="#br0" timeOffset="248">20501 16818 7757,'-12'0'328,"3"0"1,1 0 0,-2 1 0,-1 2 0,-1 2-18,0 2 1,3 0 0,1 3-1,-2-3 1,1-1 0,-1 1-1,2 3-1164,-2 1 540,5-4 1,1 3 0,8-6 45,4-2 1,3 0 0,1-2 0,1 0 0,1-2 0,1 0 0,3-2 0,1-1 98,3 0 0,-3 4 0,2-5 0,0 2 0,-2 0 0,-4 0 0,-4-1 1,-3 0 412,2-2 0,-4 3 0,-2-4 0,-4-2 0,-4 0 389,-5 2 1,-2-2 0,-1 5 0,-1-1 0,1 1 0,0 2 0,-1 2 0,1 1-60,-1 0 0,5-4 1,0 0-5131,-2 1 4555,5 1 0,-1 2 0,6 0 0</inkml:trace>
  <inkml:trace contextRef="#ctx0" brushRef="#br0" timeOffset="249">20948 16855 8809,'-2'-11'0,"-2"2"0,-4 5 776,-3 3 1,-2 1-1,1 0 1,-2 0-1,-1 0 1,-2 1 414,2 3-1099,7-2 0,-6 9 0,5-3 0,0 3 0,1 2 1,3-1-417,-1 0 0,3-5 1,6-1-1,3-2 0,0 0 1,5-1-1,3-2 0,3-2 170,-2-3 1,0 1 0,0-5 0,3-1-1,0 1 1,0 0 0,-1-2 0,-1-1 208,1-1 0,1-2 0,-3-1 1,1-3-1,-1-1 0,-1-2 0,-3 0 1,-1-1-275,-2-4 1,0 0 0,5-6 0,-2 2 0,-2 1 0,0 0 0,0 0-1,2 1 212,2 2 0,-5 3 0,-1 1 0,-2 3 0,-2 1 1,-3 4 207,-4 4 0,-3 5 0,-5 5 0,-1 0 0,1 0 0,-2 1 0,-1 3 0,-3 4-13,-1 3 0,4 6 0,-2 1 0,3 1 0,2 3 0,0 3 0,1 5 0,2 6-416,5 4 1,-1 6 0,0-5 0,3-1 0,0-3 0,2-4 0,2-4 0,0-3-3867,3-1 4094,-1-6 0,1-1 0,2-5 0</inkml:trace>
  <inkml:trace contextRef="#ctx0" brushRef="#br0" timeOffset="250">21692 16607 9269,'-7'-6'1028,"1"3"0,8-3 0,2 0-969,4 3 1,7 6 0,2 1 0,-2-1 0,-1-2 0,-2-1 0,1 2 0,-1 0 0,-1 4-166,-3 1 1,2-3 0,-6 4 0,-1 2 0,-2 2-1,-2 3 1,-3 2 0,-6 0 0,-4-1-4,-2 1 0,-2 3 0,3-2 0,-2 0 1,2 0-1,1-3 0,3-1 0,1-2 93,2 1 1,5-1 0,1 1 0,4-2 0,7-3 0,2-4 0,1-3-580,1-1 431,-1 0 0,0 0 0,1 0 1,-1 0-1,1 0 0,-1 0 0,0-1-645,1-3 1,-2 1 808,-3-5 0,9 0 0,-4-5 0</inkml:trace>
  <inkml:trace contextRef="#ctx0" brushRef="#br0" timeOffset="251">22089 16632 9703,'6'1'488,"-1"3"0,-4 4 0,-1 3 0,0 3-146,0 3 0,-4-2 0,-2 4 1,-1 0-1,-2-1 0,-2 2 0,-2-2 1,1-1-1,0-1 0,1-3-119,2 0 1,0-1 0,4 1-224,3-1 0,11 0 0,5 1 0</inkml:trace>
  <inkml:trace contextRef="#ctx0" brushRef="#br0" timeOffset="252">22213 16421 8015,'12'0'1163,"0"0"0,1 1 1,-1 3-783,1 4 0,-5 5 0,-1 3 1,-2 5-1,-2 3 0,0 0 0,0 3 1,1 1-1,-2 4 0,0 3 0,-2-1-565,0 0 1,-4 5 0,-2-7 0,1-1 0,-2 0 0,0-2 0,-3-2 0,-1-2-529,-1-3 1,-2-1-1,-3 4 1,-2-1-1,-1 0 1,-3-2-1,-1-1 1,-4-1-388,1 0 0,-5-3 1099,-1-4 0,-3-6 0,-1-2 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8T17:40:19.654"/>
    </inkml:context>
    <inkml:brush xml:id="br0">
      <inkml:brushProperty name="width" value="0.09071" units="cm"/>
      <inkml:brushProperty name="height" value="0.09071" units="cm"/>
      <inkml:brushProperty name="color" value="#3165BB"/>
    </inkml:brush>
  </inkml:definitions>
  <inkml:trace contextRef="#ctx0" brushRef="#br0">8310 14771 7897,'0'-12'454,"0"-1"0,0 1 280,0 0 1,0-1 281,0 1-474,0-1 1,0 8-284,0 5 0,0 11 0,0 10 1,0 2-57,0 2 1,4 5 0,0 3 0,0 3-149,1 1 1,-3 5 0,2-1 0,-3-1-166,-1-2 1,0-2-1,0-3 1,0-4-56,0-3 0,0-6 1,0-4 22,0-2 0,2-7 44,2-3 0,-3-9 1,5-8-1,-2-6 70,0-5 0,4-2 0,-2-3 0,1-4-208,2-3 1,-2-1-1,2 0 1,0 0-90,2 0 0,2 4 0,-1 1 1,0 2 132,1 2 1,-5 6 0,0 3 304,2 1 0,1 3 0,1 6-85,1 5 1,-5 8 0,0 5 0,2 3 157,1 4 1,-3 4 0,1 5 0,-1-2-47,-1-2 1,2 5 0,-5-4 0,-1 0-71,-1 1 0,-2 1 0,0-1 1,0-1 27,0-1 0,0-6 1,0 2-163,0-4 50,0-6 1,1-7-1,3-9 1,4-6-47,3-6 1,2-3 0,-1-2 0,1-1-290,-1-2 1,5-4-1,-1 4 1,1 0 96,1-2 0,-5 4 0,5-5 0,-1 3 273,-1 6 0,1-1 0,-5 9 0,1 3 205,-1 2 1,0 7 0,1 1 0,-1 4 18,1 7 1,-2 6-1,-2 3 1,0 2-119,0 7 0,-2-3 1,0 5-1,0-2-141,0-3 1,-3 1-1,3 0 1,-2 0-24,-2 0 1,-1-1 0,-2 1-1,0-1-13,0-4 0,0 2 0,0-4 0,0 0-290,0 0 0,0-1 0,0-5-539,0 0 0,-2-3 879,-2-1 0,3-5 0,-5 2 0</inkml:trace>
  <inkml:trace contextRef="#ctx0" brushRef="#br0" timeOffset="1">9537 14722 8068,'6'-7'918,"1"-4"1,5 4-1,1 0-410,-1 3 1,2-2 0,2 2 0,4 0 35,-1-2 1,8 5 0,-2-4 0,1 0-402,1 1 1,-1 0 0,0 3 0,0-2-273,-2-1 1,-2 0 0,1 4 0,-2 0-551,-5 0 0,-2 0-4615,-2 0 5294,-5 0 0,4 5 0,-4 2 0</inkml:trace>
  <inkml:trace contextRef="#ctx0" brushRef="#br0" timeOffset="2">9661 14957 8852,'17'0'1868,"-1"0"0,1 0-1375,1 0 0,1 0 0,6 0 1,0-1-304,0-3 0,-1 1 0,1-4 0,0 0-327,0 0 0,0 3 0,-1-3 0,1 0-531,0 0 1,0 5 0,0-2 0,0 2-3207,-1 2 3874,-4 0 0,3-5 0,-4-2 0</inkml:trace>
  <inkml:trace contextRef="#ctx0" brushRef="#br0" timeOffset="3">11100 14325 7906,'-7'-6'0,"2"3"0,5-5 872,0-1 0,1-2-8,3-2 1,3 5 0,7 1-535,2 1 0,4-2 0,6 4 0,3 1 0,3 2-226,-1 1 1,-2 0 0,-7 1 0,-3 3-78,-1 5 0,-7 2 0,-6 2 1,-4 3-139,-1 0 0,-6 2 0,-2-3 0,-4 3-48,-5 1 1,2-2-1,-4 2 1,1-1 212,3-3 0,1 1 1,3-1-1,1 1-62,2-1 0,5-1 0,-1-1 1,4-1-105,4 0 0,5 1 0,6-1 0,3 1 57,1-1 0,6-4 0,4 0 0,-2 1-263,-1-2 0,-6 4 1,-5-3 102,-6 3 0,-4-1 1,-11-1-1,-6 4-12,-8 0 0,-4-6 1,-5 6-1,-3-2 109,0 0 0,1 0 0,3-2 0,0-2-41,5-1 1,0 2 0,6-4-1,2-1-352,1-2 0,6-1 511,0 0 0,5 0 0,-3 0 0</inkml:trace>
  <inkml:trace contextRef="#ctx0" brushRef="#br0" timeOffset="4">12129 14213 7861,'-5'-7'101,"-3"3"0,1 3 0,-3 1 1,-2 0 1365,-3 0 1,-6 7-1,3 4-986,-1 4 1,-2 7 0,-4 0-1,0 4 1,2 6-279,2 4 1,-1-1-1,6 9 1,2-1-317,4-3 0,1-1 0,5-3 0,2-3-458,5-4 0,8-9 0,7-3 0,1-5 254,3-4 1,6-2-1,2-6 1,2 0 316,2 0 0,2-6 0,1 0 0</inkml:trace>
  <inkml:trace contextRef="#ctx0" brushRef="#br0" timeOffset="5">12737 14300 7855,'-18'-7'1415,"-1"2"0,-4 5-878,2 0 1,2 0 0,2 1 0,-4 3-1,-1 3 164,2 0 1,2 4 0,7-2 0,1 5-505,2 3 1,5 1 0,0-3-1,6 3-388,5 1 0,9-2 0,4 3 1,2 1-103,2-2 0,-2 3 0,-2-5 1,-5-2-185,-2-1 1,-3 2 0,-1 1-1,-3-2 237,-2-1 1,-1-2 0,-5 1-1,-2-1 105,-1 0 1,-6 1 0,4-1 0,-3-1 217,1-3 0,0 2 0,-5-4 0,1-1-448,0 1 0,-1-1 1,1-2-1,-1 1-1024,1-1 1,0-2 1388,-1-1 0,-5 6 0,-1 1 0</inkml:trace>
  <inkml:trace contextRef="#ctx0" brushRef="#br0" timeOffset="6">12588 14325 7873,'6'-11'75,"2"2"0,3 0 1,2 3-1,0 1 1377,4-1 1,-2-2 0,6 4-967,1 1 1,-2 2 0,4 1 0,2 0 0,0 0-579,0 0 0,-1 0 1,-1 0-1,-2 0-749,-2 0 1,-4 0 0,0 0 0,-2 0 840,-2 0 0,6-6 0,1-1 0</inkml:trace>
  <inkml:trace contextRef="#ctx0" brushRef="#br0" timeOffset="7">13246 14114 7877,'8'-11'463,"0"3"0,1-3 0,3 4 1,2 0 362,2 3 1,2 2 0,4 2 0,-1 0-465,1 0 0,5 7 0,4 4 0,-2 6 97,-3 2 1,1 0 0,-7 3-1,-2-1-445,-6 1 1,-1 1 0,-7 2 0,-1 0-42,-2 0 0,-8 1 0,-5 3 0,-7 4-399,-5 3 1,-9 1 0,-1 0-1,1-1-203,1-3 0,-1 2 0,4-5 0,1-1-142,2-3 0,2 0 1,-1-8-1,1-1 771,4-3 0,-4 1 0,5-8 0</inkml:trace>
  <inkml:trace contextRef="#ctx0" brushRef="#br0" timeOffset="8">14213 14002 8044,'-12'-11'479,"-1"3"1,1 2 0,-1 6 0,1 2 245,0 2 1,-6 4-1,-3 10-413,-2 7 1,2 3 0,2 7 0,1 5 0,3 2 41,1 0 0,6 4 0,1-5 72,1-1-539,8 4 1,4-5 0,8 2 0,1-4-331,2-4 0,4 2 1,-5-6-1,1-2-1554,1 0 0,-5-8 1997,4-3 0,2 4 0,0-1 0</inkml:trace>
  <inkml:trace contextRef="#ctx0" brushRef="#br0" timeOffset="9">14536 14126 7841,'-6'0'1309,"6"0"1,7 0-1,8 0-992,2 0 1,9 0-1,-1 0 1,2 0-502,3 0 0,-2-4 0,4 0 0,-2 1 314,-2 2 0,-4-3 0,-3-2 0,-4 1-1002,-4-1 0,0 2-195,-1 4 1252,-5 0 1,-7 1 0,-8 5 0,-3 5 196,-2 4 1,1 7 0,-2-1 0,-1 2-53,-1 2 0,-2 5 0,1 3 0,-2 3-226,-1 2 0,3-3 0,4 0 0,2-2-414,3 1 0,-2-3 0,6-1 0,0-2-321,-2-4 1,4 4-1,-7-9 1,0 0-2442,-2-2 3072,-2-3 0,1-2 0,0 1 0</inkml:trace>
  <inkml:trace contextRef="#ctx0" brushRef="#br0" timeOffset="10">14461 14486 7824,'-7'-12'924,"2"-1"0,5 1-140,0-1 1,5 1-1,4 1 158,2 3 1,1-2 0,2 4 0,2 1-719,5-1 1,2 2-1,2 3 1,-1-2-323,-4-1 1,6 0 0,-4 4 0,1 0-581,0 0 0,0 0 0,2 0 0,-1 0-2920,-4 0 3598,4 0 0,-5-6 0,6 0 0</inkml:trace>
  <inkml:trace contextRef="#ctx0" brushRef="#br0" timeOffset="11">15242 13891 7932,'0'-13'830,"6"2"0,2 3 0,3 4 195,2 2 1,-1 2 0,0 2 0,1 2-370,-1 4 0,5 14 0,1 7 1,2 8-439,7 9 0,-3-1 0,4 9 0,-6-3-295,-5-1 1,-9-5 0,-7 1 0,-8 0-346,-9 3 0,-6 0 0,-3 0 0,-1-3-410,-3 0 1,3-8 0,-3 1-1,4-7 23,4-6 0,-1 1 0,4-7 0,0-2 809,0-6 0,2 1 0,3-7 0</inkml:trace>
  <inkml:trace contextRef="#ctx0" brushRef="#br0" timeOffset="12">16036 14238 7801,'6'-7'198,"2"1"545,3 1 1,1 4 193,1-4 0,1 4 1,2 1-368,5 0 1,2 0 0,2 0-1,0 0-411,0 0 1,-1 0-1,1 0 1,-1 0-219,-4 0 0,0 0 1,-5 0-1,1-1-968,0-3 1,-7 2 0,-1-2 1026,2 3 0,1 1 0,2 0 0</inkml:trace>
  <inkml:trace contextRef="#ctx0" brushRef="#br0" timeOffset="13">15937 14498 8697,'-7'0'1818,"11"0"1,9 0 0,0 0-1368,1 0 0,4 0 0,3-1 0,4-2-788,4-1 1,-2-4 0,5 4 0,-1 0-1181,1-2 1,-4 3 1516,1-5 0,-3 0 0,-1-5 0</inkml:trace>
  <inkml:trace contextRef="#ctx0" brushRef="#br0" timeOffset="14">17115 14201 9494,'11'-2'2622,"-2"-2"-2403,-5-4 0,3-3 1,-1-2-1,3 0-275,-1-4 1,2 2 0,5-6 0,1 1 22,-1 0 1,3-3-1,-1 4 1,-1-2 89,2 0 0,-5 6 1,1-3-1,-5 3 165,1 3 1,-5-3 0,1 8 178,-1 0 0,-3 0-264,2 3 0,-3 8 1,-1 0-1,-1 7-90,-3 6 0,2 3 0,-2 9 0,2 4-40,-3 3 0,3 5 1,-5 2-1,0-2-122,0-2 1,-1 4 0,-5-10 0,1-3 32,-1-2 1,1-3-1,0-1 1,1 1 9,2 0 0,0-6 0,5-1 0,-1-1-458,0-1 0,4-3 1,-5-7-1886,1 0 1394,3 4 1,-2-13 1020,8 3 0,3-14 0,5 0 0</inkml:trace>
  <inkml:trace contextRef="#ctx0" brushRef="#br0" timeOffset="15">17884 14114 7841,'-1'-11'150,"-2"1"1,-2 2-102,-2-2 0,3 3 0,-5 1 320,0 0 1,2 2 0,-3 5 274,-4 3 1,2 5 0,-6 7 0,1 5 0,1 2-283,1 2 1,-3 4 0,0 1 0,1 1-322,4-1 1,-5 3 0,8-4 0,2-1-167,1-2 1,3-6 0,5 1-1,3 0 67,5-2 0,7-2 0,5-8 0,2-2-20,2-1 1,5-2 0,3-4 0,2 0-167,-2 0 1,1-6 0,-3-2 0,-1-3-125,0-1 0,-5-5 0,-6-1 1,-1-1-51,-3-3 1,-1-2-1,-3 0 1,-2-1 170,-5 0 1,-3-1-1,-1-2 1,0-1 116,0 2 1,-8 0-1,-3 4 1,-2 2 284,-2 5 1,0 3 0,3 4 0,-1 2 38,1 1 0,-1 2 0,1 4 0,0 0-389,-1 0 1,1 6 194,-1 2 0,-5 3 0,-1 1 0</inkml:trace>
  <inkml:trace contextRef="#ctx0" brushRef="#br0" timeOffset="16">18641 14027 7891,'-14'-8'772,"-1"0"1,-2-1 139,2 2 1,1 2 0,2 5 0,0 0-549,-1 0 1,1 5 0,1 4 0,2 2-317,5 1 0,3 6 1,2 4-1,5 4 62,6 3 0,7 6 0,10-2 0,3 1-338,0-1 1,4 2-1,-5-6 1,1 0-192,-3 1 1,-8-4-1,-6 4 1,-6-1 192,-4 0 0,-7 0 0,-5-5 1,-8-2 175,-7-2 1,0-5 0,-8 2 0,1-3 81,0-2 0,0-5 1,3-1-1,0-2-77,1 0 1,-3 0 0,9-5 0,0-2-18,2-1 0,3-6 1,2 2-1,1-5-1092,3-3 1154,2 2 0,6-15 0,0 3 0</inkml:trace>
  <inkml:trace contextRef="#ctx0" brushRef="#br0" timeOffset="17">18604 14064 9360,'1'-29'0,"3"0"0,4 2 1380,3 1 1,9 1 0,6 1 0,8 2-943,6 2 0,8 9 0,1 0 0,2 4-526,-3 4 0,0 2 0,-7 1 1,-1 0-198,-1 0 0,-2 7 0,-1 4 0,-2 4-2593,0 0 2878,-7 4 0,9 0 0,-4 6 0</inkml:trace>
  <inkml:trace contextRef="#ctx0" brushRef="#br0" timeOffset="18">7590 17078 8019,'0'7'970,"0"-2"0,2-5 0,0-1-734,3-3 1,0-3 0,-2-5 0,2-1-29,2 1 1,1-2-1,5-1 1,-1-3-210,1-1 0,3-3 0,2-7 0,0-4-172,0-3 0,7-7 0,-3-2 0,-2-4-51,0 0 1,-4 5-1,-3 4 1,-1 5 127,0 6 1,-3 4 0,-2 5 271,-2 3 51,-1 4 0,-4 7-192,0 6 1,0 7 0,0 8 0,-1 3 32,-3 1 0,2 3 1,-2 6-1,3 1-41,1-2 0,0 4 0,0-2 0,0-3-21,0-4 0,0 0 0,0-6-66,0 0 0,1-4 24,3-4 1,3-8 0,6-8 0,-2-4-72,-3-5 1,3-2-1,-1-7 1,3-2-42,4-1 1,0-4 0,-4 3 0,2-1-2,2 1 1,4-3-1,-5 4 1,-1 3 42,-1 4 0,-1-2 1,-1 5-1,0 0 188,1 2 0,-5 5 0,-1 2 0,0 3 109,0 2 1,-3 2 15,4 7 1,-4 9 0,3 7-1,-1 2 19,-4-1 1,0 7-1,-2-4 1,0 4 17,0 2 0,-2 6 0,-2 8 0,-4 2-157,-3 0 1,-1 4-1,-1-9 1,1-2-189,-1-5 0,5-5 0,0-7-211,-2-1 1,5-6-1,1 2-181,2-3 0,2-6 493,0 0 0,0 0 0,0 5 0</inkml:trace>
  <inkml:trace contextRef="#ctx0" brushRef="#br0" timeOffset="19">8434 16818 12232,'0'13'0,"-2"3"316,-2 0 0,3 5 1,-3-2-1,1 2-148,-1 1 1,1 4-1,-4-5 1,0 1-313,0-2 1,4 4 0,-2-5 0,1 2-698,0-1 0,0-4 1,4 1 840,0 1 0,-6-4 0,-1 4 0</inkml:trace>
  <inkml:trace contextRef="#ctx0" brushRef="#br0" timeOffset="20">8930 16520 8035,'0'-7'1346,"4"0"0,1 4-867,2-1 1,1-4 0,5 2-265,-1 0 1,5 1 0,1-3 0,0 0-106,0 1 0,4-4 0,-2 4 0,4-1-134,1 0 1,-1 3 0,1-3-1,-1 0-300,-4 1 0,4 0 0,-5 4 1,0-1-371,-2 1 0,-3 2 0,-2 1-2161,0 0 2855,-5 0 0,-1 6 0,-6 0 0</inkml:trace>
  <inkml:trace contextRef="#ctx0" brushRef="#br0" timeOffset="21">9029 16731 8160,'5'7'661,"-2"2"1,5-5-60,2-1 0,1-1 0,3-2 16,2 0 1,0 0 0,4-2-1,2-2 1,0-3-155,-1 0 1,7-7 0,-4 3 0,1 0-385,-3 0 0,2-6 0,-4 4 0,4-1-94,1 1 0,-2 2 1,-2 1-1,-5 3-762,-2 1 1,-2-2 0,1 4-1394,-1 1 1,-4 2 2168,1 1 0,-7 0 0,4 0 0</inkml:trace>
  <inkml:trace contextRef="#ctx0" brushRef="#br0" timeOffset="22">9971 16173 8043,'0'-13'0,"0"1"0,0-1 0,0 1 288,0 0 0,0-1 360,0 1 1,0-1 0,2 1 0,2 0-249,4-1 1,3 1 0,2 1 0,0 3-212,4 3 0,-3 0 1,4 1-1,-2 1 20,1 2 0,-1 2 1,-3 3-1,-2 6-134,-3 5 0,-1 0 1,-4 6-1,1 1-286,-1 1 0,-3 2 0,-3 0 0,-3 0 112,-1-1 1,0 0 0,-2-2-1,2-1 56,1 1 0,1-3 0,2 0 0,-1-1-21,1-3 0,3 3 0,4-1 0,5-2-62,2-1 1,5-2 0,1 1-1,-1-1-84,2 0 0,-8 1 0,2-1 1,-2 1 61,-3-1 1,-3 0-1,-10 1 1,-6 1 19,-7 2 0,-6-1 0,-3 6 0,-1 0 74,2-2 0,-3 0 1,-1-4-1,1 2-40,0-2 1,2-1 0,7-2-1,5-1-1271,2-3 1365,2 3 0,5-9 0,1 3 0</inkml:trace>
  <inkml:trace contextRef="#ctx0" brushRef="#br0" timeOffset="23">10641 16111 9053,'-12'0'1389,"1"7"0,1 5-1075,2 7 1,5 1 0,-1 0 0,3 2-115,1 2 0,0 0 0,1 1 0,3-1-316,4-4 1,9-2 0,4-5 0,2-1 18,2 0 1,0 1-1,-1-2 1,0-1 255,-3-2 0,-1-4 0,-6 4 151,-3 2 1,-7 1 0,-1 0-1,-6-1-41,-5-2 1,-5 0 0,-2 5 0,-3-1-203,-1 0 0,4-3 1,-3-1-1,1 0-347,1-1 0,-1 3 1,5-5-1,-2 1-950,-2-1 0,2-1 0,-3-4 1,2 0-1292,-1 0 2521,2 0 0,-4-5 0,6-2 0</inkml:trace>
  <inkml:trace contextRef="#ctx0" brushRef="#br0" timeOffset="24">10579 16148 8796,'7'-19'0,"-1"2"0,-1 3 812,3 2 0,3-1 1,2 1-1,-1 1 19,1 3 0,3-3 0,2 4 0,1-1-327,3-1 1,6 5 0,2-4 0,1 0-309,-1 1 0,7-3 0,-2 5 0,-1-1-412,2 1 0,-6-4 0,-1 5 0,-3 1-1620,-1 2 1,0 1 1835,0 0 0,0-5 0,-1-2 0</inkml:trace>
  <inkml:trace contextRef="#ctx0" brushRef="#br0" timeOffset="25">12254 16768 7936,'0'-7'993,"0"-4"1,1 10-85,3-3 0,-1 2-521,5 2 1,-4 0-1,3 2-149,-1 2 1,-2 4 0,-4 8 0,0 5-227,0 3 0,-7 6 0,-6 3 0,-7 1-718,-8-1 1,-2 7 0,-5-2-1,4 0 705,0 1 0,-3-7 0,2-2 0</inkml:trace>
  <inkml:trace contextRef="#ctx0" brushRef="#br0" timeOffset="26">13655 16954 7908,'-8'4'84,"1"2"2126,1 1-1691,2-5 1,4 2-1,0-8-69,0-4 1,4-3-1,2-3 1,1-1-185,2-1 0,7-8 0,1-1 0,1-5-185,0-2 1,4-8 0,-1 2-1,2-4-110,2 0 0,0-4 1,1 5-1,2 1-307,1 1 1,0 2 0,-6 0 0,-1-2 20,-1-2 0,-6 7 0,1-1 0,-2 6 56,-1 6 1,-5 6 0,-1 1 216,-2 2 1,4 8 0,-4 6 16,2 7 0,-3 10 0,3 3 1,0 4 189,0 1 0,-4 1 1,1 1-1,-3 2-40,-1-1 0,0-2 0,0-2 0,0-4-130,0-3 0,0-3 0,1-2 60,4 0 0,-3-5 1,5-4 47,-1-6 1,3-4-1,1-5 1,4-2-45,2-2 0,2-4 0,-1-5-215,3 1 44,-2-1 0,4-5 1,-5-4-1,0-1-109,0-3 1,-3-3 0,3 1 0,-3 3 127,-2 3 1,0 6-1,-1 0 1,-1 6 357,-2 6-149,-5 2 0,3 9 1,-6 5-1,0 8 20,0 7 1,0 4 0,0 9-1,0 3 85,0 7 0,0 7 0,-2 2 1,-1 4 40,-1 3 1,-5 2 0,0-3-1,-3-1-123,-5 4 1,4 2-1,-4 0 1,3-5-503,2-7 1,4-3-1,-1-7 1,1-3-278,1-4 1,-2-7-1,4-3-788,3-1 1428,0-7 0,2 0 0,0-4 0</inkml:trace>
  <inkml:trace contextRef="#ctx0" brushRef="#br0" timeOffset="27">14560 16867 7893,'0'-12'842,"0"-1"0,2 1-111,2 0 0,3 1 0,5 1 0,1 3-488,-1 2 0,2-4 1,1 4-1,3-1-48,1 1 1,-2-1-1,2 3 1,-1-1-155,-3 2 1,-1 0 0,-2 4 0,-1 2-101,-3 4 1,-2 3 0,-6 3-1,0 1 111,0 1 1,-4 2 0,-2-2 0,-1 1 64,-2 3 0,-5-1 0,-1 3 1,2-3-41,2-1 1,-1-1 0,7-5 28,-2 1 1,4-5 0,0-1-79,6-2 1,5-1 0,7-4 0,3-1-267,2-3 0,-1 1 0,3-5 0,-1 0-613,1 1 0,0-8 0,-2 2 0,-2-1 851,0 1 0,1-5 0,6-2 0</inkml:trace>
  <inkml:trace contextRef="#ctx0" brushRef="#br0" timeOffset="28">15280 16309 7931,'-7'6'0,"3"-5"693,8 3 0,-1-3 1,5-1-1,1 0 268,2 0 0,2-1 0,-1-2 1,2-2-579,3-2 1,-2-1 0,4-5-1,0 2-163,1 3 1,-1-3 0,3 3 0,-3-2-289,-1 2 1,3-3-1,-3 2 1,0 0-1929,0 1 0,0-2 0,-3 4 1996,1 0 0,1 3 0,-5-3 0</inkml:trace>
  <inkml:trace contextRef="#ctx0" brushRef="#br0" timeOffset="29">15317 16582 7978,'-7'5'5288,"3"-3"-4633,8 2 1,3-3-1,5-1 1,1-1-294,-1-3 1,2 1 0,1-5 0,3 0-226,1 1 0,2-4 0,4 4 0,0-2-397,-1 1 0,1 0 0,1-3 1,2 1-1673,1 2 0,4 4 1932,-4-4 0,0-1 0,-4-3 0</inkml:trace>
  <inkml:trace contextRef="#ctx0" brushRef="#br0" timeOffset="30">16073 16049 8036,'0'-13'1779,"0"1"-817,0-1 1,2 1 0,1 0-447,1-1 0,5 5 0,0 0 0,3-1-254,5 3 1,-2-4 0,5 4 0,1 1-111,-2-1 1,5-2 0,-4 3 0,2-1-113,-1 1 1,-2 0 0,-3 5 0,0 0-191,-1 0 1,-1 6-1,-2 2 1,0 3-86,-4 2 0,-3 0 0,-5 4 0,0 2 74,0 1 0,0 3 0,-1-1 0,-3 4 57,-4 3 0,-5 0 0,-2-3 0,-2 2 8,2 1 1,0 0 0,1-5 0,1 0-29,2-3 0,2 1 1,1-6-1,4-1 96,2-1 1,4-2 0,2 0 22,4-4 0,5-3 0,3-3 0,3 0 225,1 3 0,2-1 1,-4-4-1,1-2-166,3-2 0,0 1 1,0-5-1,-1 0-245,1 1 0,0-4 0,0 3 0,-1-3-816,1-2 0,-3 1 1007,2-1 0,-1-4 0,5-3 0</inkml:trace>
  <inkml:trace contextRef="#ctx0" brushRef="#br0" timeOffset="31">16929 16011 10022,'2'-11'0,"2"2"0,4 0 1538,3 0 0,1 2 1,1-1-1135,-1-2 1,1-1-1,-1-1 1,0-1-497,1 1 0,-1 4 0,1-1 1,-2 0 39,-3-2 1,2-2 0,-6 1 0,0-1 10,1 1 0,-3 0-34,2-1 528,-3 1-283,-1 5 1,-1 7 0,-2 10 0,-1 3-91,1 4 0,2 6 1,-1 1-1,0 3-142,-2 1 0,-1 8 0,4 2 0,-2 4-281,-1 0 1,-1 9 0,2-1 0,-3 0-269,-1-4 1,3-3 0,-3-6 0,2-2-202,2-6 1,-2-2-1,1-10 1,1-2-1361,1-1 2172,8-7 0,6 4 0,8-4 0</inkml:trace>
  <inkml:trace contextRef="#ctx0" brushRef="#br0" timeOffset="32">18045 16359 7889,'-5'12'2250,"4"0"-1629,-4 1 0,0 3 0,-1 2-501,-1 2 1,-1 2 0,-6 5-1,-1 4-1014,-1 0 0,-6 2 0,1 5 894,-2-1 0,3-6 0,2 0 0</inkml:trace>
  <inkml:trace contextRef="#ctx0" brushRef="#br0" timeOffset="33">19583 16743 8060,'-7'0'962,"2"-1"-246,5-3 1,0 1 0,1-5-433,3-2 1,2-1-1,4-3 1,-2-1-81,1-2 1,3-3 0,-1 2 0,0-1-297,1-3 1,-2-2-1,6-1 1,-2 1-45,-2-1 0,5 0 1,1-1-1,1-2 23,3-1 0,0-5 1,0 2-1,-1 0-223,1 3 0,-3 3 1,1 3-1,-3 2 188,-1 5 1,-7 3 0,0 4 571,0 0-376,-3 7 0,-1-3 0,-5 10 56,0 3 0,0 4 0,0 5 0,0 3-23,0 4 1,-1 2 0,-2 2-1,-1 1-66,1-2 1,-2-5-1,-1-1 1,1-1-42,-1 0 0,2-6 0,4-6 9,0 1 0,1-3 27,3-2 1,3-2-1,6-4 1,-1-2-14,1-4 1,0-5 0,3-2 0,0-3 17,-1-1 0,-1-2 1,-2-5-1,1-1 11,-1-2 1,5-6 0,-1 2-1,-1-3-30,-1-1 0,-1 1 1,-1 2-1,-1 2-36,-3 2 0,3 2 1,-4 6-1,1 3-31,1 1 0,-5 6 1,3 3 93,-2 0 101,5 3 0,-9 6 1,3 8-1,-2 5 101,-2 3 0,0 4 0,0 6 0,0 1-25,0 2 1,-4 6-1,0-1 1,-1 5-54,0 2 0,2 5 0,-4-6 0,0-3-232,0-3 0,3-5 1,-3 1-1,2-2-214,2-5 0,-2-5 0,1 2 1,1-2-934,1-3 0,2-1-886,0-2 2118,0-5 0,0 4 0,0-4 0</inkml:trace>
  <inkml:trace contextRef="#ctx0" brushRef="#br0" timeOffset="34">20551 16446 8067,'0'-13'1176,"0"1"1,1 1-1,3 1-49,4 2 0,3 4 0,2-3-924,-1 1 0,1 2 0,-1 4 0,0 0-189,1 0 1,-1 0 0,1 1-38,-1 4 1,-5 1-1,-3 7 1,-2-1 37,-2 1 0,-2-2 0,-1-2 0,-2 0 78,-2 0 0,-1 2 0,-5 2 21,1-1 0,1 1 1,3-1-1,3 0-117,4 1 1,1-1 0,0 1 0,0-1-148,0 0 0,0 5 1,1-1-1,2 0-177,1-3 1,5 4 0,-5-1-31,-1 0 1,-2-3 0,-1 0-1,-1-1-150,-4 1 1,-1-2 0,-8-2 0,-1 0 85,-2 0 0,-5-2 1,3 0-1,-1-2-23,4-2 1,-2-1 0,1-2-251,2 0 0,3-2 694,4-2 0,8-8 0,6-8 0</inkml:trace>
  <inkml:trace contextRef="#ctx0" brushRef="#br0" timeOffset="35">21196 15925 8106,'5'-11'1512,"2"1"-536,0 2 0,4 5 0,-3-1 0,3 1-648,2-1 0,5 3 0,1-4 0,1 3-479,1-3 1,4 4-1,5-4 1,1 0-107,-1 1 0,3 0 0,-4 4 0,-2-1-839,0-3 1,-7 2 0,0-2-1365,-2 3 2460,-2 1 0,-9 0 0,-2 0 0</inkml:trace>
  <inkml:trace contextRef="#ctx0" brushRef="#br0" timeOffset="36">21233 16284 10641,'12'-7'0,"1"2"575,-1-1 0,2 5 0,1-5 0,3 2-454,1 0 1,2-1-1,4 2 1,-1-3-457,1 0 1,4 3 0,2-3 0,-1 1-142,0-4 0,-2 4 1,-6-1-1,-2 2 476,2 0 0,2-11 0,1 1 0</inkml:trace>
  <inkml:trace contextRef="#ctx0" brushRef="#br0" timeOffset="37">22510 15615 7928,'7'-9'745,"-3"1"1,2 4 2083,-2-4-2131,6-1 1,-8 2 0,5 5-432,-1 4 0,-2 7 0,-3 7 0,2 6 50,1 6 1,0-1 0,-4 7-1,0 0-209,0 2 0,0 0 0,0-2 1,0-2-437,0-2 1,-1 3 0,-2-3 0,-1 1-403,1-1 0,-2-1 1,1-6-1,1 0-19,1-3 0,2-5 1,0 2-1,0-3-102,0-2 0,2 0 851,2 1 0,-3-1 0,5 1 0</inkml:trace>
  <inkml:trace contextRef="#ctx0" brushRef="#br0" timeOffset="38">23019 15763 7863,'-2'-7'126,"-2"3"1,1 3 0,-5 1 0,-1 1 540,-2 3 0,-2 8 0,1 5 0,-1 1 37,1 0 0,1 0 0,3-3 0,4 3-605,2 2 0,2-5 0,0 3 0,2-2-422,2 1 0,4-1 1,7-3-1,2-1 238,-2 0 1,3 1-1,-2-1 1,-1 1-316,-1-1 0,-1 0 0,-2 2 1,-3 1 240,-4 2 0,-3-1 0,-1-3 1,-1-1 215,-3 1 1,-3-1 0,-4 0 0,1 1-164,2-1 0,0-1 0,-5-1-95,1-2 1,0-1 0,-1 3 0,1-3-139,-1-2 0,1-1 1,0-2-1,-1 0-1467,1 3 1806,-1-1 0,1-4 0,0 0 0</inkml:trace>
  <inkml:trace contextRef="#ctx0" brushRef="#br0" timeOffset="39">22957 15801 7869,'1'-11'473,"2"1"0,2 2 185,2-2 1,-3 3-1,5-1 1,0 0-156,2 1 1,3-4-1,3 4 1,3-1 25,4-1 0,5 5 0,1-3 0,0 0-404,1 0 0,6 3 0,-3-3 0,1 1-357,1-1 0,-1 2 0,3-3 0,-3 0-628,-1 1 0,0-4 0,-5 4 0,0-1 860,1 0 0,2-1 0,5-3 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8T17:40:19.413"/>
    </inkml:context>
    <inkml:brush xml:id="br0">
      <inkml:brushProperty name="width" value="0.09071" units="cm"/>
      <inkml:brushProperty name="height" value="0.09071" units="cm"/>
      <inkml:brushProperty name="color" value="#3165BB"/>
    </inkml:brush>
  </inkml:definitions>
  <inkml:trace contextRef="#ctx0" brushRef="#br0">3423 3758 7870,'0'-12'1356,"1"-1"1,2 1-485,1-1 1,2 6-1,-3 2-311,1-1 1,0 6-249,-4 0 1,-4 11 0,-2 11 0,-1 6-117,-2 5 0,-4 8 1,-2 4-1,-1 1-71,0 4 1,3-7 0,0 5-318,1-4 1,5-4 0,3-7 0,2-4-67,2-3 0,2-7 1,2-2-1,6-3-28,5-2 1,5-4 0,8-1 0,1-1 68,-2-3 0,4-2 0,-1-1 0,0-1 110,1-3 0,-6 2 0,-5-3 0,1 0 104,-2 1 1,-1 0-1,-7 6 1,-3 2-74,-3 4 0,-4 3 0,-1 3 0,0 1 18,0 1 0,0 2 0,-1-2 1,-4 1 29,-3 3 1,-3-5 0,-1 1 0,-1-2 113,1-1 1,4-2 0,-1-2-56,0 0 0,-2-7 74,-2 2 0,6-4 0,3-5 0,3-6 63,1-4 1,0-6 0,1 3 0,3-1-212,5-3 0,-2 0 0,1 0 0,1 2-261,2 3 1,2-4 0,-1 4 85,1 2 1,-1 3 0,0 2 0,1 3 0,1 2-82,2 2 1,-2-3-1,4 2 1,-2 2 297,1 0 0,5 2 0,-3 0 0</inkml:trace>
  <inkml:trace contextRef="#ctx0" brushRef="#br0" timeOffset="1">3287 4056 8289,'-9'-11'0,"2"1"0,2 2 1181,2-2 0,2 3-740,1-1 0,1 4 0,5-3 0,6 0 0,7 1 123,5 1 0,2-5 0,3 3 0,3-1-453,-1 0 1,9 0 0,-4-5 0,0 1-750,-2-1 0,-5 5 0,4 1 0,2 0 638,1 0 0,6-1 0,3-4 0</inkml:trace>
  <inkml:trace contextRef="#ctx0" brushRef="#br0" timeOffset="2">4837 3956 7980,'4'-12'0,"2"-2"0,-1-1 242,1-2 0,-1 1 0,-2 2 0,1-2 0,-1-4 322,-2 1 0,-1 0 0,-1 4-267,-3-2 1,-2 1-1,-5 4 1,0 3-83,-3 1 0,-1 5 0,1-1 0,-1 2-15,-1 2 0,-5 2 0,3 2 0,0 5-116,0 7 1,3 8 0,5 9 0,4 5-148,0 3 0,1 7 1,2 6-1,-1-2-188,1-1 0,1-1 1,2 1-1,0 0-110,0-1 1,0 2 0,0-8 0,0 0 96,0-3 0,0-3 1,-1-4-1,-3-4-248,-4-3 0,-3-1 1,-2-10-1,-1 0-315,-2-3 1,1-4 826,-6-1 0,6-5 0,-3 2 0</inkml:trace>
  <inkml:trace contextRef="#ctx0" brushRef="#br0" timeOffset="3">4477 4390 7993,'4'-12'509,"1"0"1,0-1 0,-1 1 132,4-1 1,2 5 0,0 1 125,-2 2 0,2-4-476,6 5 1,-1-4 0,5 4-213,-2 1 0,4-2 0,-2 1 0,2 1-393,-1 1 1,2-2 0,-3 0 0,0 1-501,1 2 813,0-5 0,4 5 0,-1-4 0</inkml:trace>
  <inkml:trace contextRef="#ctx0" brushRef="#br0" timeOffset="4">4973 4341 8338,'2'8'1552,"0"0"-983,3 2 1,-1 1 0,-3 1-1,2 1-334,1-1 0,0 1 1,-4-1-1,0 0-447,0 1 0,0-1 0,-1-1 0,-2-1-2198,-1-2 29,0-5 2381,4 2 0,-6-5 0,-1 0 0</inkml:trace>
  <inkml:trace contextRef="#ctx0" brushRef="#br0" timeOffset="5">5097 4155 8698,'0'-7'843,"0"1"0,6 12-843,2 2 0,3 3 0,2 2 0</inkml:trace>
  <inkml:trace contextRef="#ctx0" brushRef="#br0" timeOffset="6">5283 4440 8543,'-6'6'1164,"0"-4"0,6 7-549,0 0 1,-4-2 0,0 1-419,1 2 1,2-3-1,1 1-1218,0 2 818,0-5 1,0-1 0,1-8 98,3-4 0,-1-3 0,4-1 0,0-1 228,0 1 0,1-5 0,4 1 0,-1 1-4,-3 1 1,4 3 0,-4 1 0,3 3-121,1 2 1,-4 1 0,1 4-210,0 0 1,1 5-1,-2 3 1,-4 3-66,-2 2 0,-1-1 0,2 1-575,1-1 1,0 0 0,-2 1-1,2-1 849,4 1 0,3-1 0,1 0 0</inkml:trace>
  <inkml:trace contextRef="#ctx0" brushRef="#br0" timeOffset="7">5804 4465 7825,'0'-13'658,"0"1"1,-1 4 0,-3 1-5,-4 1 1,1 2-1,-2 4 1,-2 2-482,-4 2 1,1 3-1,-2 5 1,2 0-57,2 1 0,-1-1 0,2 1 0,3-1-95,4 0 0,2-3 1,2-1-43,0 2 1,2-5 0,2-1 0,6-2-26,5-2 1,-1-6-1,3-2 1,0-5 2,0-3 0,3 1 1,-2-6-1,0-1-77,0-1 0,4-2 0,-1 0 1,1 0 4,-2 0 1,4-1 0,-3-1-1,2-2-96,2 1 1,-2-4 0,-1-1 0,-2-4 170,-3-4 1,-4-3-1,-6-4 1,-2 2 205,-2 5 0,-3 4 0,-3 3 0,-4 7 340,-4 5 0,2 4 0,-9 7 1,1 3-120,1 3 0,-6 5 0,2 6 0,0 8-223,-1 9 1,4 9-1,-2 11 1,1 8-164,3 9 0,5 2 1,4 4-1,0-2-482,3-2 1,2-2 0,1 0 0,1-5-551,3-4 0,5-4 1,9-12 1029,6-1 0,7-4 0,6-5 0</inkml:trace>
  <inkml:trace contextRef="#ctx0" brushRef="#br0" timeOffset="8">7206 4204 7847,'0'-8'290,"0"0"1,0 4 1338,0-5 89,0 1-770,0 1 1,-2 3-677,-2 8 1,3 3-1,-3 7-211,2 3 1,2-2 0,0 5 0,2 2 0,2 2 9,4 1 0,-1-5 1,1 0-1,2-3-515,1-1 1,1-3-1,1-2 1,-1-2 128,1-5 0,3-3 0,1-1 0,-2-1 119,-1-3 0,-1-5 1,3-6-1,0-1 62,-1 1 1,-2-5 0,-4 1 0,0-2 69,0 1 0,1 3 0,-1-2 0,-2 0 241,-1-1 1,2 4-1,-4-4 1,-1 3 274,-2 1 1,-1 3-254,0 0 1,0 8-1,0 5-63,0 7 0,0 5 0,0 4 0,0 5-193,0 3 0,0 2 1,0 3-1,0 4-145,0 3 0,0 2 1,0 2-1,0 3 38,0 1 1,-1-8 0,-2 0 0,-1-5 183,1-3 1,-3-6-1,-1-3 1,-2-1 44,1-3 1,0-2-1,-6-4 1,-1-2-170,-2-1 1,-1 2 0,2-4-1,-3 0-692,-1 2 0,1-5 0,4 3 0,0-4 796,4-4 0,-2-3 0,6-5 0</inkml:trace>
  <inkml:trace contextRef="#ctx0" brushRef="#br0" timeOffset="9">7627 4576 9752,'0'-5'751,"0"5"0,0 5 1,0 8-1,2-1-365,2 1 1,-3 3 0,3 2 0,-2 0-443,-2 0 0,0-2 1,0-3-1,0-1-925,0 1 0,4-1 0,1 1 981,2-1 0,2-5 0,3-2 0</inkml:trace>
  <inkml:trace contextRef="#ctx0" brushRef="#br0" timeOffset="10">8111 4552 7987,'6'-7'1533,"-5"1"0,5 8 1,-6 2-1209,0 4 0,-2 3 0,-1 1 0,-2 1-266,-2-1 0,-1 5 0,-5-1 0,1 0-969,0-3 0,-5 0 910,0-1 0,1 6 0,4 1 0</inkml:trace>
  <inkml:trace contextRef="#ctx0" brushRef="#br0" timeOffset="11">8520 4180 7858,'0'-13'184,"0"1"1312,0-1-509,0 6 0,0 5 0,0 9-550,0 5 0,-4 9 0,0-1 1,1 4-234,2 1 0,-3-1 0,0 1 0,1 0-280,2 0 1,1-5 0,0 0-281,0-2 0,5-3 0,3-7 135,3-4 1,-2-4 0,-1-4 0,2-4 116,1-3 0,5-7 0,1-1 0,-1-1 65,2 4 0,-4-3 0,2-1 1,-2 1 320,-1 2 0,3-1 0,1 2 208,-2 1 0,-1 2-357,-2 5 1,-1 4-165,-3 8 1,2 7 0,-6 6-1,-1-1-92,-2 2 0,-1 1 0,0 8 0,-1 0-27,-3 2 1,-3 6 0,-6-2 0,1 2-83,0 3 1,-6-3 0,-3-1 0,-1-6 30,1-1 1,-2-3 0,2 0 0,-2-3-6,-2-5 1,4-2-1,2-3 1,1-3-933,3-4 0,5-2 1138,2-2 0,5-6 0,-2-1 0</inkml:trace>
  <inkml:trace contextRef="#ctx0" brushRef="#br0" timeOffset="12">8843 4527 8225,'12'-11'2091,"1"3"1,-2 3-1,-3 10-1831,-4 3 0,-3 3 0,-1 3 0,-1 1-159,-3 1 1,-3 2 0,-5-3 0,-1 2-186,1-2 1,4 0 0,-1 0-211,0 2 1,3-1 0,3-4-314,6-4 1,4-3-1,7-5-230,2 0 1,4 0 0,3 0 0,-1 0 836,-1 0 0,5-5 0,6-2 0</inkml:trace>
  <inkml:trace contextRef="#ctx0" brushRef="#br0" timeOffset="13">9723 4477 7792,'13'-11'0,"1"2"125,2 0 0,-2 1 1,2-3 1342,-2 3-876,-7-3 1,3 8 0,-5-4 1572,2 2-1863,-4 0 0,-13 16 0,-12 5-433,-7 2 0,-4 5 1,-4-2-1,0 1-24,0-2 0,1-2 0,3-5 0,4-1-337,3 0 1,6-3 0,4-2-33,2-2 0,3-2 1,3-7-1,4-5 191,2-2 1,8-6 0,3-4-1,5-3 96,3 0 1,3-1 0,-2-1 0,0-2 87,0-1 1,0-1 0,-3 2 0,2-1-44,-2 2 0,-6 1 1,-2 1-1,-1 0 403,-3 0 0,-2 6 0,-2 2 0,-3 5 818,-5 4 0,-6-2 0,-1 6 0,-1 3-438,-1 3 1,4 5-1,-2 6 1,2 0-506,2 4 1,1 2-1,1 6 1,3 1-149,2 3 1,0 3 0,5 6 0,0 2-77,0 2 1,6-1 0,2-4 0,3-1-538,2-3 1,0-3 0,3-6-1,1-2-290,3-1 1,0-10 0,5 0 964,0-4 0,5 2 0,2-2 0</inkml:trace>
  <inkml:trace contextRef="#ctx0" brushRef="#br0" timeOffset="14">10368 4204 7822,'-7'-6'0,"2"-1"1555,5 2 0,0 5 170,0 0 1,4 2 0,2 6-1330,0 2 1,-1-1 0,3 1-551,2-2 1,-4-4-1,3 3 1,0-1-126,2-3 0,2-2 0,-1-1 1,2 0-25,2 0 0,0 0 0,3-1 1,-1-2 3,-3-1 1,4-5 0,1 4 0,-1-2 333,-3-3 1,2-1 0,-1-1-1,-2 0 113,-1-1 0,-2 1 0,1-1 0,-1 1 2088,0 0-1477,-5 5-748,-1 1 1,-6 13 0,0 4 0,0 6-199,0 2 0,-4-3 0,-2 5 0,-1 3-21,-2 3 1,2 1 0,-2 5-1,0 0 34,-2-1 0,-2 2 0,1-4 0,1 1 94,3-1 0,-3-5 0,2-6-76,-2-1 0,-1-2 0,0-3 0,-1-1 0,1-1-113,-1-2 0,1 0 0,0-5 0,-1-1-1050,1-2 1,-1-1-1,1 0 172,0 0 1,1-1 1146,2-3 0,-2-3 0,4-5 0</inkml:trace>
  <inkml:trace contextRef="#ctx0" brushRef="#br0" timeOffset="15">10815 4366 7822,'8'0'325,"0"0"0,2 0 1686,1 0 1,-3 0-405,1 0 0,-5 0-1046,4 0 1,-5 1 0,1 3-474,-3 4 1,-1 3-1,0 2 1,-1-1-26,-3 1 1,-3-1-1,-4 0 1,1 1-294,2-1 1,0 1-1,-5-1 1,2 0-71,3 1 1,-2-1 0,6 1-73,1-1 1,2 0 0,1 1-321,0-1 0,4-3 1,2-3-1,-1 1 222,1 0 1,-2-3 0,-3 3 0,2 0 220,1 0 1,-1-3 0,-7 4 231,-5 2 0,-2-3 0,-1 1 1,0 0 282,-1-1 1,5 3 0,0-6 0,-1 0 532,3 2-1305,-5 1 0,8 4 1,-6-2-321,0 0 1,-6-7 825,-2 3 0,-5 1 0,3 1 0</inkml:trace>
  <inkml:trace contextRef="#ctx0" brushRef="#br0" timeOffset="16">12129 3969 7807,'0'16'129,"0"1"0,-1-1 1,-3 1-1,-4-1 622,-3 0 0,-2 2 0,0-2-160,-4-1 0,3-1 0,-2-2 0,2 1-141,1-1 1,7 1 0,1-1 0,4 0-412,1 1 1,1-1 0,5 1 0,5 0-137,4 4 1,3-3-1,-3 4 1,2-2-1,-2 1-203,-1-2 0,-6 3 0,-1-2 91,-2-1 0,-2-1 0,-7 0 1,-4 1-389,-3 2 1,-7-1-1,-3-3 1,-2-1 154,-2 0 0,0-3 0,0-2 0,2 0-412,2-1 1,3-3 853,6 1 0,5-8 0,7-3 0,7-5 0</inkml:trace>
  <inkml:trace contextRef="#ctx0" brushRef="#br0" timeOffset="17">12303 4452 8687,'13'-1'828,"-1"-3"0,0 3 0,1-4 917,-1 4 0,-4 1-1005,1 0 0,-5 0-9,4 0-1505,-5 0 1,4-1-1,-3-2 1,4-3 773,3 0 0,2-8 0,-1-6 0</inkml:trace>
  <inkml:trace contextRef="#ctx0" brushRef="#br0" timeOffset="18">12874 3919 9103,'0'-12'1606,"0"5"0,0 3 0,0 9 1,-2 8-1206,-2 6 1,1 6 0,-5 4 0,0 4-367,1 3 1,-8 1-1,2 0 1,0 0-600,-1 0 0,-3 5 0,1-2 0,1-4-281,1-6 1,3-4 0,1-3 0,3-2-544,2-4 0,1-4 1388,4 0 0,-6-6 0,-1-2 0</inkml:trace>
  <inkml:trace contextRef="#ctx0" brushRef="#br0" timeOffset="19">12688 4192 8249,'-7'-6'1248,"3"1"1,8-5-263,4 2 0,3 5 0,1-1-699,1 3 1,5 1 0,2 0 0,5 0-499,4 0 1,-1 0-1,5 0 1,0 0-853,-1 0 0,1 0 1063,-9 0 0,9 0 0,-6 0 0</inkml:trace>
  <inkml:trace contextRef="#ctx0" brushRef="#br0" timeOffset="20">13271 4390 7769,'0'-8'1839,"0"0"0,1 1-1902,3-1-250,-3-3 0,6 9 313,-3-2 0,-2-3 0,3 0 0</inkml:trace>
  <inkml:trace contextRef="#ctx0" brushRef="#br0" timeOffset="21">4155 5432 7940,'0'-12'998,"0"-1"0,0 5 1,0 0-411,0-2 0,1 1 1,2-1-15,1 2 1,6 4 0,-1-3-390,7 1 1,-1 1 0,5 2-1,2-1-20,2 1 1,-4 2 0,1 2 0,0 3 0,-2 4-374,-2 3 1,-5 6 0,-4-1 0,-4 1-78,-2 1 0,-2 0 0,-2 4 0,-2-3 220,-4-1 1,-7 3 0,-2-5 0,2-1 10,1-1 0,2 3 1,0-2-1,1-3 59,2-2 1,2-2 0,5 5-56,-2-1 0,1-1 1,7-1-1,4-2-248,3 2 0,3-1 0,1 1 0,2-3-163,-2-2 0,3 5 0,-3-2 317,-4 3 1,0-2 0,-7-1-1,-3 0 235,-3-1 0,-7 4 0,-6-4 0,-3 1 42,-1 0 0,3-3 0,-4 1 0,2 1-33,3 0 1,-3-4 0,2 3 0,1-2-274,1 0 0,1 0 0,1-4-789,0 0 0,5-1 962,3-4 0,-3-1 0,0-7 0</inkml:trace>
  <inkml:trace contextRef="#ctx0" brushRef="#br0" timeOffset="22">4837 5469 8944,'-12'-8'693,"-1"0"1,5 5-1,0-1 1,-2 3 309,-1 1 0,-1 0-794,-1 0 0,5 4 0,1 1 0,1 2 0,4 3-160,0 1 0,2 5 0,2 2 1,2 0-122,4 0 0,3 4 1,2-3-1,-2 2-139,-3 0 0,3-5 0,-4 4 1,0-2 22,-3-3 0,-3-2 0,-1 0 0,-1-1 144,-3 1 1,-3-2 0,-6-2 0,1-2-29,0-1 1,-1 2-1,1-4 1,-1-1-285,1-2 1,-1-1-1541,1 0 0,1-1 1896,3-3 0,-3-3 0,4-6 0</inkml:trace>
  <inkml:trace contextRef="#ctx0" brushRef="#br0" timeOffset="23">4700 5494 7950,'7'-12'542,"-2"-1"1,1 5 0,1 0-1,2 0-135,-1 1 1,0-4-1,5 4 1,-1 0 269,0 3 0,6-2 0,3 1 1,2-1-403,2 1 0,0-1 1,0 3-1,0-1-343,-1 2 1,0-1 0,-4 0 0,-3-1-70,-3 1 0,-2 2 0,1 1 0,-1 0 340,0 0-203,-5 0 0,10 0 0,-3 0 0</inkml:trace>
  <inkml:trace contextRef="#ctx0" brushRef="#br0" timeOffset="24">5358 5345 8893,'-6'-6'1678,"5"1"1,-3 10-1,2 3-1290,2 3 1,5 1 0,0 1-1,1 0-311,-1 4 0,5-3 0,-2 2-248,3-2 1,1-3-1,1-3 1,-1-4 2,1-2 0,3-2 0,1 0 0,-2 0-37,-1 0 1,2-2-1,1-2 1,-2-3 57,-1 1 0,-2-5 0,0 2 0,1-2 331,-1-1 0,-3-1 0,-3 1 472,0 0 0,2 3 179,-4 1-834,0 5 1,-4 7 0,2 9 0,1 2 11,1 3 1,0-3 0,-4 6 0,1 2-289,3 5 0,-2 3 0,1 8 1,-5 1-52,-2 1 1,-6 1-1,1-6 1,-5-2 103,-3-1 0,-5-4 0,2 4 0,-4 0 241,-1-1 0,1 2 1,-1-3-1,0-1 165,0 0-1,0-5 1,1-6 0,-1-2 101,0-6 1,4 0 0,1-7-1,-1-1 59,2-2 1,-3-2 0,4-3 0,1-5-23,3-2 1,1-7-1,7-4 1,1-4-335,-1-3 0,3-4 1,7 4-1,5 2-555,2 1 1,7-2 0,4 2 0,4 2-775,3 1 1,9 5 1340,0 1 0,7 4 0,-1 0 0</inkml:trace>
  <inkml:trace contextRef="#ctx0" brushRef="#br0" timeOffset="25">5829 5916 12025,'7'-6'977,"4"4"0,-3-7 1,3 1-726,2 1 1,-1-4 0,1 4 0,-1-1-170,0 0 1,1 1-1,-1-1-55,1 3-94,-7-1 0,0 6-70,-6 0 1,0 5-1,0 9 1,0 1-127,0 2 0,-4 9 0,0 0 0,0 6-171,-2 6 0,3-1 0,-4 5 0,2-5-248,2-4 1,-2 0 0,0-7 0,3-4-2558,0-2 3238,2-4 0,0-3 0,0-1 0</inkml:trace>
  <inkml:trace contextRef="#ctx0" brushRef="#br0" timeOffset="26">6573 5507 7861,'0'-9'517,"0"1"-69,0 0 0,6-3 0,3 1 0,5 3 1,4 0 490,1 0 0,2 3 1,4-3-599,0 2 1,4-3-1,1 4 1,2 1-247,2 1 1,1-2 0,-1 0 0,-1 1 64,1 2 1,1 1-1,-2-1 1,-4-2-608,-3-1 0,-2 0 0,-4 4 447,-3 0 0,-3 0 0,-2 0 0</inkml:trace>
  <inkml:trace contextRef="#ctx0" brushRef="#br0" timeOffset="27">6697 5680 11868,'13'-4'528,"-1"0"1,2-2 0,1 4 0,3-2-148,1 1 1,2 0 0,4 0 0,-1-1 326,1 1-634,6-3 1,-4 3-1,6-4-337,2 1 0,-5-2 0,-1 4 0,-3 1-517,-1 2 0,-6 1 1,-2 0-1,-3 0-67,-2 0 847,-5 0 0,4 0 0,-4 0 0</inkml:trace>
  <inkml:trace contextRef="#ctx0" brushRef="#br0" timeOffset="28">6660 5854 8584,'12'0'1789,"1"0"-1484,-1 0 0,1 0 0,-1-1 0,2-2 0,1-1 107,2 1 1,5 2-1,-2 1 1,2-2-239,-1-2 0,7 3 0,-4-4 0,3 3-105,-1-2 1,-1 2 0,-1-2-1,1 3-545,0 1 0,-4-4 1,-2-1-1,-1 3 476,-3 0 0,4-3 0,1-2 0</inkml:trace>
  <inkml:trace contextRef="#ctx0" brushRef="#br0" timeOffset="29">7776 5469 9403,'4'-8'476,"1"0"1,4 0 0,-2-5 0,1 2-296,1 3 1,-1-3 0,4 3 0,1-3-40,-1-2 1,-4 1-1,-1-1 1,0 1 382,0 0 0,-3-1 144,4 1 0,-5-1 218,1 1-614,-2 5 1,-2 3 0,0 8-424,0 4 1,0 9 0,0 4 0,0 3 61,0 5 0,0 3 0,0 7 0,-2 1-255,-2 1 0,3 0 1,-5-4-1,2-2 82,0-6 1,0 0 0,3-10 0,-2 0 137,-1-2 1,-1-3 0,4-3 0,-2-2-504,-1 0 1,-1-5 625,1 4 0,-3 0 0,-6 5 0</inkml:trace>
  <inkml:trace contextRef="#ctx0" brushRef="#br0" timeOffset="30">7751 5842 7852,'6'-7'360,"-3"1"1,5 5 1149,2-3 0,5 2 1,1-2-382,0 3-1008,-3 1 0,4 0 0,1 0 0,0 0-207,0 0 0,2-2 0,-2 0 0,0-3-267,0 3 0,-1 0 0,-5 2 1,0 0-925,1 0 0,-5 0 1277,0 0 0,1 0 0,3 0 0</inkml:trace>
  <inkml:trace contextRef="#ctx0" brushRef="#br0" timeOffset="31">9004 5531 7854,'0'-6'0,"4"-1"0,2 4 846,1-1 960,-5 0-1384,4 4 0,-6 2 1,0 5-1,0 7-183,0 4 0,0 3 1,0 5-1,0 1-178,0 2 1,-1 0-1,-2-4-113,-1 0 0,-2-6 1,3-2-1,-2-4 1,-1 0-12,1-1 0,1-3-385,4-1 0,0-7 0,1 1 349,3-5 0,-1-7 0,5 2 0,2-3 58,1-2 1,1 0-1,2-4 1,1-2 72,2 0 1,-1-5 0,-3 3 0,-1-2 31,1-2 0,-1 2 0,-1 2 0,-1 6 199,-2 5 0,0 1-220,5 5 1,-5 1 0,-1 8 0,-2 6-24,-2 5 1,-2 6-1,-1-2 1,0 4-15,0 0 1,0-4-1,0-2 1,-1-2-220,-3 1 0,2-1 165,-2-3 1,3-5 103,1 0 1,1-5 0,3 0-1,5-6-32,2-5 1,-2-2-1,2-1 1,3 0-8,0-3 0,0-1 0,-2 1 0,2-1 2,2-1 1,-2-5 0,3 4 0,-3 2-236,-2 1 1,-1 2 0,-1 1 136,-2 3 0,-1 4 37,1 8 1,-2 3 0,-6 6 0,0 3-28,0 0 1,0 5 0,0-5-1,0 1-33,0 1 1,0-4 0,0 2 0,0-2-14,0-2 1,4-3-1,0-1-1038,-1 1 1153,-2-3 0,5 5 0,0-4 0</inkml:trace>
  <inkml:trace contextRef="#ctx0" brushRef="#br0" timeOffset="32">9637 5668 8617,'-9'0'560,"2"1"0,1 3-18,-1 5 1,-2 3 0,-2 3-228,3 2 1,3-1 0,5-3-459,0-1 0,0 0 0,1 0 0,3-3-151,4-1 0,3-5 0,2 1 140,-1-2 1,1-2 0,0 0 0,3 0 0,0-2 20,-1-2 1,-1 1-1,-3-5 1,-1 0 89,-2 1 1,-5-4 0,1 3 0,-3-3 107,-1-2 0,0 5 1,0 0-1,0-2 77,0-1 0,-1-1 0,-3-1-17,-5 1 0,3 5 1,-3 3-55,0 2 1,-2 2-1,0 2-702,2 2 1,0 3 630,5 5 0,-1 1 0,5-1 0</inkml:trace>
  <inkml:trace contextRef="#ctx0" brushRef="#br0" timeOffset="33">10033 5693 7834,'0'-9'910,"-1"3"410,-3 0 1,1-2-875,-5 4 1,0-1 0,-5 5-128,1 0 1,-5 0 0,1 2 0,1 2-139,1 4 1,-3 3-1,1 2 1,1-1-156,1 0 0,3 1 0,1-1-190,2 1 0,5-1 0,-1 0 41,3 1 0,2-6 1,3-2-1,4-1 158,3 1 1,2-1-1,-1-6 1,2 0 13,3-3 0,-4-4 1,5 1-1,-1-4-35,-1 0 1,2-4-1,-3-1 1,2 0-160,-2 0 0,-1-1 0,-2-4-5,1 1 0,3 0 0,1-4 1,-2-1-1,-1-1 19,-2-2 0,-1-6 0,-1 4 0,-3-1 18,-2 3 0,1 0 0,-4 3 0,3 2 205,-3 1 0,0 5 0,-4 3 1,0 4 711,-3 3 0,-4 5-559,1-1 1,-3 4-1,-1 5 1,3 6-96,1 4 1,1 8 0,-3 0-1,3 7-167,2 7 0,-4 8 0,4-1 0,-1 3-142,1 3 1,1-3 0,2-5-1,0-6 63,-3-8 0,1 1 1,4-9-1,2-1-9,2-2 0,-1-4 1,5 0-391,1-1 0,-2-5 1,2-3-107,0-2 1,2-2 600,2 0 0,-1-6 0,1-1 0</inkml:trace>
  <inkml:trace contextRef="#ctx0" brushRef="#br0" timeOffset="34">10641 5321 9214,'2'-7'1011,"2"3"0,3-2 0,5 2-797,0 1 1,2 2-1,1 1 1,3 0-1,2 0 263,2 0 1,0 4-1,-2 1-376,-3 2 1,-5 6-1,-2 5 1,-3 0-131,-2-1 1,-2 4 0,-7-3 0,-4 0-109,-3 0 0,-6 4 0,-1-3 0,0 1 5,0-4 1,-2-2 0,3-2 0,3 1-113,5-1 0,-1-4 115,6 1 1,1-3-1,9 3-43,6-5 0,2 1 0,7 0 0,-1-1 71,0 1 0,3-2 0,-4 4 0,1 0-93,-4 0 1,-4-3-1,-3 4 287,-5 2 0,-3 1 0,-2 0 0,-5-2-46,-6 0 1,-6-2 0,-7 2-1,0-2-79,1-1 1,0 2 0,2-3 0,1 1-157,-1-1 0,5 1 0,0-3 0,3 1-2275,2-1 2463,-1-2 0,7-7 0,0-1 0</inkml:trace>
  <inkml:trace contextRef="#ctx0" brushRef="#br0" timeOffset="35">11162 5159 7880,'0'-7'1434,"6"2"-1158,2 5 0,3 1 0,1 3 0,2 6 1,1 4 267,2 2 0,8 6 0,-2-1 0,2 4-146,2 4 0,-5 3 0,-5 6 0,-5 4-490,-3 3 0,-4 5 1,-6 2-1,-5 0-260,-6-3 1,-10-3-1,-10-7 1,-2-3-496,-5 0 0,-5-6 1,1 0-1,1-1 847,-1 0 0,1 0 0,5-4 0</inkml:trace>
  <inkml:trace contextRef="#ctx0" brushRef="#br0" timeOffset="36">8917 5271 8180,'9'-11'551,"-1"3"0,-7 2-157,-1 6 1,-5 2-1,-9 2 237,-3 4 1,-2 4 0,-7 6 0,-2 7-205,-1 7 0,0 6 0,6 6 0,1 7-235,1 5 0,8 1 1,0 3-1,8-5-412,3-6 0,15-3 0,7-1 1,12-5-616,8-5 835,10-5 0,6-5 0,6 0 0</inkml:trace>
  <inkml:trace contextRef="#ctx0" brushRef="#br0" timeOffset="37">11671 4899 7867,'6'0'434,"0"-6"427,0 5 27,-5-4-414,4 5 1,-5 1 71,0 3 1,2-3-57,2 4 0,-1 0-196,5-1 0,-1 6-177,1-2 96,-2-2-354,-6 5 176,0-4-9,0 5 235,0 0-324,0 1 0,0-1 164,0 6 63,0-4-321,-6 4 1,5-2 73,-3 1-238,-3-1 154,5-3-1,-3 5 116,5-5 0,0 7-182,0-4 229,0-2-9,0 4-5,0-6-17,0 1 6,0 5-8,0-5 13,0 5-5,0-5 3,0 5-101,5-5 92,-3 5 8,3 0-110,-5-4 114,0 10 0,0-9-21,0 5 1,0-3-38,0 4 28,0-6-121,0 8 130,0-4-11,0 1-21,6 3 155,-5-4-131,5 1 15,-6 3 1,4-8-13,0 6 0,0-4 41,-4 3 0,0 1 252,0 4-47,0-6-209,0 4 1,0-7 72,0 4 1,0 1-1,0 4 1,0 0-1,0 1 87,0 3 1,-4-2-1,0 5 1,0 0-144,-2-1 1,5-2 0,-5 3 0,2 0-19,0-1 0,0-3 0,2 1 1,0-3 67,-2-1 0,-1 4 0,5 1 0,0 0-20,0 1 0,0 3 1,0-1-1,0 3 12,0 1 1,-4 5-1,0-1 1,1-2-16,2-5 1,-3 0-1,0-3 1,0-1-29,-2 0 0,5 1 0,-5-2 1,2 2-16,0 1 1,0 8 0,2-4 0,0 1-31,-2 2 1,-1-9-1,5 7 1,0-2 29,0-4 1,0 4 0,0-6 0,0 0 30,0 1 0,0-4 0,0 4 0,0 1 17,0 2 0,0 3 0,-1 1 0,-2 0-24,-1 0 1,-1 0 0,2 1 0,-1-3-7,1-1 0,0 0 1,0-5-1,-1 0-14,2 1 1,0-4 0,2 5 0,-1-2 4,-3 0 1,2 5 0,-2-1 0,3 3 55,1 1 1,0 4 0,0-1 0,0-2 42,0-4 1,0-2-1,1 2 1,2-2-58,1-2 1,0 5 0,-4-4 0,0 4-18,0 2 0,0-2 1,-1 7-1,-2 0-30,-1-1 0,0 0 0,4-4 0,-2-1-20,-2-3 0,3 3 0,-3-4 27,2 0 1,2 1 0,0-3 0,0 6 0,0 1 33,0 3 1,0 4-1,0-3 1,0 1 16,0 0 0,0-6 0,0 3 0,0-2 6,0-2 1,0-1 0,0 2 0,0 0-37,0 1 1,0-1-1,0 8 1,0 0 9,0 0 0,0-4 1,0 1-1,-1-4-114,-3-3 0,2 0 1,-2-4-1,2 1 84,-3-1 0,4 4 0,-3-1 0,3 3 25,1 2 0,-2-1 1,-1 0-1,-1 0-5,2 0 0,0 1 0,2-3 1,0-2 3,0-4 0,0 2 1,0-2-1,0-2-5,0-1 0,0 3 0,0 0 0,0 0-57,0 2 1,0-1 0,0 4 0,0-1-6,0 2 1,0-5 0,0-1 0,0-3 6,0-1 0,0 0 1,0-2-1,0-1 30,0-1 0,0-4 0,0 2 0,0 0-3,0 0 0,0-3 0,0 2 1,0-2 8,0 1 1,0-1-1,0-3 1,0 0-40,0 4 0,0-8 0,0 4 0,0-2-167,0 0 1,0-3 79,0 0 0,0-3-93,0 3 632,0-5-44,0 2 0,0-6-469,0-3 0,0 1-754,0-5 0,0 3 854,0-3 0,0 0 0,0-4 0</inkml:trace>
  <inkml:trace contextRef="#ctx0" brushRef="#br0" timeOffset="38">12241 5407 9357,'-7'0'2195,"3"-1"-1796,8-3 0,-1-3 0,5-5-308,2-1 1,0 1 0,-1 1 0,-1 1-130,2 2 0,5 1 0,2-3 1,-2 3-12,-1 2 0,2-3 0,1 4 0,-2 1-84,-1 1 75,4 2 0,-5 0 1,4 0-64,-3 0 0,-2 2 0,1 1-20,-1 1 0,-4 5 0,-1 0 0,0 2 46,0 1 0,-4 2 0,1 1 0,-3 3 39,-1 1 0,-1 2 1,-3 4-1,-5-1-1,-2 1 0,-5 0 0,-2 0 0,-1 0 50,-3-1 1,2 0 0,1-2 0,1-3-33,3-1 0,1-1 0,2-6 1,1-2-69,2 0 1,0-5 56,5 4 1,0-4-1,5 3 1,4-1 10,8-4 0,1 0 0,6-2 0,1 0 33,-2 0 1,5 0-1,-5 0 1,2-2 80,-1-2 0,-5 3 1,3-5-75,0 1 0,-8 3 0,2-2 0,-1 3-375,0 1-1311,-4-6 1685,-1 5 0,-1-5 0,2 6 0</inkml:trace>
  <inkml:trace contextRef="#ctx0" brushRef="#br0" timeOffset="39">12750 5469 9854,'8'-5'347,"0"-3"0,0-2 0,5-1 0,-2 0-101,-3-3 0,6-1 0,-4 3 0,-1 1-15,2 2 1,-1-2 0,-1 3 0,-2-3-17,-1-1 1,2 3 0,-2 2 0,-1 1 64,1-1 0,-2 3-195,-4-5-197,0 7 0,1-4 0,2 7 68,1 4 1,0 1 0,-4 8 0,0 1-184,0 2 0,0 5 0,0-1 0,-1 2 100,-3 2 0,1 4 1,-5 1-1,-2 0 57,-1 1 1,-1-2-1,1-5 1,1 1 14,2 0 1,1-4-1,-3-2 1,3-1-28,2-3 1,-4-5 0,5-2 312,2 2 275,0-5 36,2 1-768,0-6-962,0 0 1,2-6 1187,2-2 0,-3 2 0,5 1 0</inkml:trace>
  <inkml:trace contextRef="#ctx0" brushRef="#br0" timeOffset="40">13271 5345 7814,'0'-12'2379,"0"5"-1693,0 2 0,-2 5-321,-2 0 1,3 1-111,-4 3 1,4 7-1,1 6 1,0-1-67,0 2 0,0-3 1,1 5-1,2-3-143,1-1 0,5-3 0,-4 0-391,2-1 0,1-1 0,5-2 244,-1-5 1,1-3-1,-1-2 1,0-3 56,1-5 1,1-2 0,1-1 0,3-1 5,1 1 1,-3-2 0,4-1-1,-2-1-18,-3 0 1,-1 1 0,-3 0 0,-2-1 364,-1 0 1,-3 3 94,3 0-299,-5 1 1,2 6-1,-5 6 1,0 7-257,0 4 1,0 7 0,0 3 0,0 2 31,0 2 1,0 0 0,0 0 0,0 1 9,0 3 1,0-2-1,-1 5 1,-2 0 45,-1-1 1,-6-2 0,2 3 0,-3-2 64,-1-2 1,-2-2 0,-1 0 0,-3 2 28,-2 1 0,1 4 0,-3-4 0,3-3-48,1-4 0,0 0 0,4-5 1,0-2-275,3-1 1,2-8-574,-4-1 0,6-5 0,2-5 1,1-3 863,0-3 0,0-7 0,4-1 0</inkml:trace>
  <inkml:trace contextRef="#ctx0" brushRef="#br0" timeOffset="41">13692 5792 7774,'2'-7'1799,"2"3"-1049,-3 2 0,10 2-352,-3 0 0,-1 0 0,2 0-203,0 0 1,1 2 8,-2 2 1,2 3-1,-6 5-411,-1 1 1,-3-2 0,-3-2 0,-1 0 111,1 0 1,-4 2 0,0 2-1,-1-1 31,0 1 0,4-1 1,-3 0 31,1 1 1,2-1-37,4 1 1,1-7 0,4-1-87,3-4 1,7-2 0,3-2 0,0-3-1188,0-1 1,4-1 1340,-2-4 0,4-6 0,1-1 0</inkml:trace>
  <inkml:trace contextRef="#ctx0" brushRef="#br0" timeOffset="42">14238 5333 8192,'12'0'582,"1"-4"1,0 0 0,3 1-319,0 2 0,5 1 0,-3 0 0,1 0-20,3 0 0,3-5 0,2 1 0,2 2-19,-1 0 1,-6 2 0,-3 0 0,1 0-500,-1 0 0,-8 0 274,1 0 0,-2 0 0,2 0 0</inkml:trace>
  <inkml:trace contextRef="#ctx0" brushRef="#br0" timeOffset="43">14188 5606 8317,'13'0'560,"0"0"1,3 0 0,0 0-6,-1 0 1,5-4 0,0 0 0,2 1-378,-1 1 0,2-2 0,-2-1 1,3-1-474,0 1 1,5-1 0,-1 4-1,-3-3 135,-3 3 0,-7 0 0,1 2 0,-2 0-52,-1 0 212,-7 0 0,5 0 0,-4 0 0</inkml:trace>
  <inkml:trace contextRef="#ctx0" brushRef="#br0" timeOffset="44">14225 5804 10944,'13'0'0,"-1"0"613,1 0 1,-4 0-1,2 0 1,3 0-248,0 0 1,4 0-1,0 0-330,1 0 0,-2 0 1,2 0-1,0-1 0,-1-2-78,0-1 1,4 0-1,-3 3 1,2-2-619,0-1 1,-2-1 0,3 4 659,-1-3 0,-1 3 0,5-5 0</inkml:trace>
  <inkml:trace contextRef="#ctx0" brushRef="#br0" timeOffset="45">14895 5618 7944,'11'-8'1356,"-1"1"-1001,-2 2 0,0-5 1,5 3 40,-1 0 0,-1-4 1,-1 3-1,-2-3-229,2-2 0,1 5 0,1 0 0,1-2-31,-1-1 0,-1-1 0,-1-1 0,-2 1 88,2 0 0,-1-1 0,1 1 224,-2-1 0,0 1-71,5 0 1,-5 5-424,0 3 1,-5 4-1,1 5 157,-2 8 1,-2 0 0,0 8 0,0 1-315,0 1 1,0 8-1,-2 0 1,0 3-166,-3-1 0,-3-6 1,4 2-1,1-4 234,2-4 0,-3 1 1,0-4-1,-1-1-259,0 1 0,4-1 1,-5-5-1,2 1-510,0-1 1,0 1 902,4-1 0,-6 0 0,-1 1 0</inkml:trace>
  <inkml:trace contextRef="#ctx0" brushRef="#br0" timeOffset="46">16061 5333 7752,'6'-7'422,"-5"0"1,2 4 85,-6-1 1,-4 0-1,-5 6-88,-1 2 1,-1 3 0,-2 5-1,-3 2-33,-1 2 0,-2 8 1,6 7-1,1 4-196,1 3 1,3 4 0,3-2-1,2 1-139,0-1 0,5-1 0,-2-3 1,6-3-446,5-4 1,3-3-1,3-3 1,3-2-498,3-5 0,5-3 0,3-5 0,2-4 890,2-2 0,1-8 0,4-1 0</inkml:trace>
  <inkml:trace contextRef="#ctx0" brushRef="#br0" timeOffset="47">16346 5531 8059,'-5'-6'926,"-1"6"0,-2 8-654,4 3 1,-2 5 0,2 2-1,0 0 176,-1 0 0,3 3 1,-2-5-1,3-1-62,1-1 0,0-1 0,0-1-577,0 0 0,0-3-70,0-1 31,0-5 0,0 1 0,0-8 78,0-4 1,5-4 0,3 0 0,2-2-17,-2-2 0,3 2 0,-2-3 127,2 4 0,1 0 1,0 1-1,1 1-90,-1 3 1,1 3 129,-1 10 0,-5 1 1,-3 8-1,-2 1 27,-2 2 1,0 1 0,0-3 43,0 2 0,0-1 0,0-4 243,0 1-135,0-6 0,1-2-98,3-5 1,3-5 0,5-3 25,1-4 1,-1 0-1,1 0 1,-2-1 100,-3 1 1,3-1-204,-3 1 1,3 1-95,2 3 0,-5 4 1,-1 8-1,-2 4-81,-2 3 0,-2 6 0,-1-1 0,0-1-61,0-1 0,0-2 0,0 1 0,0-1-963,0 1 0,2-5 475,2 0 1,3-5 0,5 1 719,1-3 0,4-6 0,3-2 0</inkml:trace>
  <inkml:trace contextRef="#ctx0" brushRef="#br0" timeOffset="48">16830 5631 8433,'0'12'581,"0"0"0,0 1-358,0-1 0,-6 1 1,0-1 332,-1 0 1,-3 1 967,6-1-1357,0-5 1,9-1-1,4-6-137,2 0 0,-3 0 1,0 0-1,0-2-197,-1-2 0,3 1 0,-5-3 1,1-1-223,-1 0 0,4 3 0,-5-5 76,-1 0 1,-2-2-1,-1-2 105,0 1 0,0-1 111,0 1 0,-1 4 0,-4 1-122,-3 1 1,-3 2 0,0 6 0,2 2-493,0 4 1,2-1 710,-1 1 0,3 0 0,5 5 0</inkml:trace>
  <inkml:trace contextRef="#ctx0" brushRef="#br0" timeOffset="49">17165 5705 8256,'7'-5'1136,"-2"2"0,-6-4-1276,-3 1 0,-3 2 0,-6 4 0,1 0 91,0 0 0,-5 2 0,-1 0 0,0 4 479,0 1 1,2-3-1,5 4 1,1 2-389,2 1 0,5-3 0,-1 0 1,1 2-166,-1 1 0,3-3 0,-2-1-121,6-1 0,-1-2 0,7-4 97,0 0 1,2 0 0,2-1-1,-1-2 112,1-1 0,-5-6 0,0 2 0,2-3 98,1-2 0,5 2 0,1 0 1,-2 0-27,-1-3 1,2-2-1,2 1 1,0-3-70,0-1 0,3-2 0,-3-5 0,0-2 45,0-1 0,-2 0 1,-4 4-1,0 1 177,-4-1 1,1 0-1,-4 2 1,-3 2 225,0 4 0,-2 4 0,0 0 82,0 1 0,-6 5-373,-2 3 0,1 4 1,0 4-1,0 4-91,0 3 1,3 3 0,-3 3 0,2 3-52,2 4 1,2 9 0,1 1-1,0 1 1,0-1-391,0-2 1,0 2-1,0-5 113,0-1 1,0-4-1,0-1 1,0-4 293,0-1 0,5-2 0,2-3 0</inkml:trace>
  <inkml:trace contextRef="#ctx0" brushRef="#br0" timeOffset="50">17859 5482 8137,'-8'-4'733,"0"0"1,4-1-364,-5 5 0,1 2 0,-4 2 0,-1 6-173,1 5 0,0 0 1,-1 4-1,1 0-125,-1 1 1,5 0 0,1 4 0,2-2-93,2-1 1,8-6-1,6 3 1,5-2-66,-1 1 1,3-2 0,-2-5 0,-1-2-1,-2 1-221,-5 2 1,2-2 252,-6-1 1,0-4-1,-4 4 1,-1 1 15,-4-2 1,-1-1 0,-7-3 0,-1 1-213,-2-1 0,2-1 0,-4-2-498,0 0 1,4 0 0,-1-2 0,4-2 746,3-4 0,0-3 0,-5-2 0</inkml:trace>
  <inkml:trace contextRef="#ctx0" brushRef="#br0" timeOffset="51">17773 5581 7840,'0'-12'395,"0"3"0,1 1-69,3-2 1,2 4 0,3-1 0,0 1 307,0 3 1,2 2-1,2 1-336,-1 0 1,0 0 0,1 0-1,-1 0-223,1 0 1,-1 0 0,2 0-1,1-1-544,1-3 0,2 2 0,-2-2 1,0 3-1023,-1 1 1491,-1 0 0,4 0 0,1 0 0</inkml:trace>
  <inkml:trace contextRef="#ctx0" brushRef="#br0" timeOffset="52">18194 5246 8091,'2'-8'1556,"2"0"1,3 5-1,5-1-1078,0 2 1,6 8-1,3 2 1,1 3-223,-1 2 0,6 5 1,-3 4-1,-2 5-262,-4 6 1,-2 9 0,-2 3-1,-4 5-53,-3 3 1,-5-2-1,-6 3 1,-4-4-453,-3-5 0,-7 1 0,-4-6 1,-4-3-183,-3-1 0,-6 5 0,4-7 0,-2 1-833,0 1 1,-1-6 1525,-3-1 0,0-3 0,0-1 0</inkml:trace>
  <inkml:trace contextRef="#ctx0" brushRef="#br0" timeOffset="53">19025 4552 7837,'0'-9'81,"2"3"0,0-1 1099,2 0-476,6 4 1,-4-4 319,2 3-604,-3 3 1,-5-4-163,0 10 1,2-3 0,1 7-82,1 0 1,0 2 0,-3 2 0,2-1-59,1 0 1,0 5 0,-4 1-1,2 0 167,2 0-285,-3 4 23,5-8 70,-6 9 1,4-9-134,0 2 152,0 4-94,-4-7 0,0 7-181,0-4 113,0 4 4,0-1 1,0 4-296,0-2 162,0-3 164,0 5 0,1-3-166,4 4 123,-4 1-34,4 0 32,-5 0 35,6 0-76,-5-1 257,5 1-220,-1 0 74,-3 0 0,5 0 85,-3-1 1,-3-3-57,3 0 1,-2-1-36,-2 5 0,0-4 1,0 0-1,0 2 1,0 3-2,0 3 0,0 0 0,0-4 0,0 1-55,0 3 1,0-3 0,-2 3-1,-1-3 86,-1-1 0,-1 0 0,2 0 0,-1-1 30,1 1 0,-2 0 0,1 0 1,-1 0-55,0 0 1,4-1 0,-4 2-1,3 2 6,-2 1 0,2 5 1,-2-2-1,1 1-235,-1 0 0,3-1 0,-5 1 0,2-4 55,0-3 0,-4 3 0,4 0 1,-1-3 131,0-4 1,-1 2-1,-3-2 1,2 4 70,1 3 0,-2 4 1,3-3-1,-1 2-27,1 2 1,-4 1 0,5-1 0,0-2 6,-2-2 0,5 3 1,-3-2-1,3-1-31,1 0 1,-5-1 0,1-5 0,2-2-35,0-2 0,-2 2 1,0 6-1,1 1 33,2-1 0,-3 3 0,-2 2 0,1 3 9,-1 1 0,-2-1 0,2-1 1,1-4-6,-1 0 1,-2-1 0,3-2 0,-1 0 7,1 0 0,-1-2 0,3 0 0,-1 2 14,1 1 1,2 4 0,0-3-1,-2 2 7,-1 2 1,0 2 0,2 1 0,-1-1-18,-1-3 1,0 2 0,3-5-1,-2 0-27,-1 1 0,-4-2 0,3-3 0,1 1-56,-1 2 0,2 6 0,-4-2 1,0 3 34,0 1 0,5 0 1,-4 2-1,2-1 39,0 0 1,-2 0 0,4-8-1,-3 1 11,3-1 1,-4-1-1,2-3 1,0 2 11,-2 1 1,4 5 0,-5-1 0,1 2 6,4-2 0,-4 7 1,0-4-1,1-1-18,-1 0 0,1-4 1,2 4-1,-2-3-26,-2-2 0,4-1 1,-2-3-1,0 2 8,1 1 1,0 4 0,3-3-1,-2 2 4,-1 2 0,0 2 0,4 0 1,-2-2 10,-2-1 1,3-1 0,-3 1 0,2-4 9,2-3 0,-4 3 0,0 0 0,0-1-19,-2-2 1,5-1 0,-4-1 0,0 3-29,1 2 1,-1-2-1,2 6 1,-1 0-21,1-1 0,2 2 0,1-3 0,-2-1 35,-2 0 0,3-1 1,-3-4-1,2 0 43,2 0 0,0-5 0,0 1 0,-1 0 27,-3-2 0,2 4 1,-2-3-1,3 0 6,1 1 0,0 0 0,-1 4-59,-4-1 0,4 1 0,-4 0 0,0 0 0,1 0-36,1-1 0,1 0 1,-1-2-1,-1-1-26,1 1 1,2-5 0,-1 0 0,0-2 38,-3 2 1,1-4-1,4 4 1,0-3 65,0-2 0,0 1 1,0-1-1,-1 0 20,-3 1 0,2-1 1,-2 1-1,3-1-27,1 0 1,0 1 0,0-1 0,0 1-82,0-1 1,-1 2 0,-2 1-1,-1 2-89,1-2 1,1-2 0,2 0 106,0-1 1,-1 1 0,-2-1-1,-1 0 31,1 1 0,2-1 0,1 1 63,0-1 1,0 0 0,0 1-51,0-1 1,0 1-1,0-1-5,0 0 0,0 1-32,0-1 1,0-3-15,0-1 23,0 0 1,-1 3 28,-3-3 58,2 3 1,-3-8 40,5 5-142,0-5 0,0 4-141,0-3 48,0-2 1,0 4-9,0-1 0,0-3 27,0 7 217,0-7 0,0 5-61,0-3 0,0-1-59,0 5-194,0-5 86,0 3 292,0-6-570,0 0 1,-6 0 0,-1 0-1</inkml:trace>
  <inkml:trace contextRef="#ctx0" brushRef="#br0" timeOffset="54">19583 5271 7787,'0'-7'1455,"0"0"-425,0 3 131,0 3-275,0-5-710,0 6 1,0 6 0,0 3 0,0 7 41,0 4 0,0 5 0,2 4 0,0 4 10,3 3 0,-1 1 0,-4 0 0,0-1-231,0-3 1,0 2 0,-2-6 0,0-3-438,-3-4 1,1 0-1,4-6 1,0 0-41,0-3 0,-1-4 0,-2-1-151,-1 1 0,0-2 0,3 0-375,-4-1 0,-2-2-334,-5-4 1340,5-6 0,2-1 0,5-5 0</inkml:trace>
  <inkml:trace contextRef="#ctx0" brushRef="#br0" timeOffset="55">19831 5345 8184,'7'-12'879,"4"5"0,-13 7 1,0 10-1,-3 5-663,-5 6 1,0-2 0,1 3 0,2 1-95,1 1 0,2 6 0,4-8 0,0 0-85,0 2 0,6-5 0,2 0 0,3-1-84,1-3 1,5-1-1,1-2 1,0 1-119,0-1 1,-2 1 0,-5-1 129,-3 0 0,-2 1 1,-6-1-1,0 1 184,0-1 0,-1-4 0,-4 1-318,-3 0 0,-4 1 0,-3 0 0,-3-4 0,0 1-165,0 0 1,-3-4 0,5 1-1,1-2-545,1-2 1,1 0 0,1 0 878,0 0 0,-1-12 0,1-1 0</inkml:trace>
  <inkml:trace contextRef="#ctx0" brushRef="#br0" timeOffset="56">19819 5345 8034,'7'-5'153,"2"2"1,-3-4 340,1 2 0,-4-1 0,2 3 185,1-1 1,-4 0-416,7 4 1,-1 0 0,4 0 0,1-1 85,-1-3 0,1 2 1,-1-2-1,2 1-276,2-1 0,-1 3 0,5-3 1,-2 2-368,-3 2 0,-1-1 0,-2-2-724,0-1 1,-3 0-1005,-1 4 1253,-5 0 0,2 1 768,-5 4 0,6-4 0,1 4 0</inkml:trace>
  <inkml:trace contextRef="#ctx0" brushRef="#br0" timeOffset="57">20315 5333 7979,'-7'-7'1349,"0"2"-663,3 5 0,3 1-334,-3 3 1,2 7 0,2 6-1,0-1-112,0 2 0,0-3 1,0 6-1,2 0-198,2-2 1,-3 3-1,3-4 1,-2 0-86,-2 0 1,0-2-1,1-5-467,3-2 1,-1 0 400,5-5 1,0 0-1,5-5 1,1-2 76,2-1 1,-1-7 0,5 0 0,-2-4 20,-3 0 0,3-3 0,-2 1 1,-1 1 78,-1-2 1,-3 3-1,-3-5 1,-2 1 88,-1 0 1,-3 2-1,2-2 1,-3 1-61,-1 3 0,0 5 0,0 2-148,0-2-31,0 5 1,0 1-1,0 8 60,0 4 0,0 5 0,0 3 1,0 5-19,0 2 1,0 2 0,0 0 0,0 1 26,0 3 0,0-1 0,0 3 0,-1 0 19,-3-4 0,1 1 1,-5-1-1,-2 1 82,-1-5 0,-3 1 0,-1-6 1,-3-1-51,-1 1 0,0-1 0,-3-5 0,2 1 16,2-1 1,-4 3-1,3-1 1,0-3-200,2 0 0,3-1 1,2-1-237,0 0 1,-1-7 34,1 3 0,4-4 1,1-2 62,1-4 0,1 0 1,2-5-1,-3 2 283,-1-2 0,-1-6 0,-4-3 0</inkml:trace>
  <inkml:trace contextRef="#ctx0" brushRef="#br0" timeOffset="58">20650 5730 8294,'1'-7'1289,"3"3"1,-1 2-975,5 2 1,1 0 0,3-1-94,1-3 0,-5 3 0,0-4-67,2 4 0,1 1 0,0 1-125,-3 4 1,-2-3-41,-6 7 0,0-1 0,-2 4 0,-2 1-162,-4-1 1,-3-4 0,-2 1 0,1 0 48,0 2 1,-1-2 0,1-1-69,-1 1 0,5-3 45,0-2 0,6 2 1,2-2 51,7-1 1,4-2 0,2-1 128,-1 0 0,1 0 0,-1 0 0,0 0-29,1 0 1,-5 4 209,0 0 1,-5 2 0,1-2-159,-2 4 1,-4 3 0,-2 2-90,-4-1 1,1-1 0,-1-1-1,-1-2-54,2 2 0,-4-4 0,5 3 1,-3-1 2,1-1 1,0 4 0,-5-3 16,1 3 0,0-3 0,-1-1 0,-1 0-928,-2 0 0,2-4 993,-3 1 0,-2 3 0,0 0 0</inkml:trace>
  <inkml:trace contextRef="#ctx0" brushRef="#br0" timeOffset="59">21183 5259 12744,'14'-2'0,"1"-1"330,2-1 1,9 0-1,-1 4 1,1 0-97,0 0 1,-1 0 0,1 0 0,0 0-552,-1 0 0,1 0 0,-9 0 0,-2 0-623,-1 0 1,-2 0 0,0 0-555,1 0 1,-6 2-103,-3 2 1596,-3-3 0,-1 10 0,0-4 0</inkml:trace>
  <inkml:trace contextRef="#ctx0" brushRef="#br0" timeOffset="60">21196 5432 8487,'0'13'1082,"1"-5"0,3-1-532,4-2 1,3-1 0,3-2-348,3 2 0,-2-3 1,4 3-1,0-2 0,1-2 15,2 0 1,0 0 0,0 0 0,-3 0-391,-1 0 0,-1 0 0,-5 0-442,0 0 1,1 0-1,-1 0-1072,1 0 0,-5 0 1686,0 0 0,0 0 0,5 0 0</inkml:trace>
  <inkml:trace contextRef="#ctx0" brushRef="#br0" timeOffset="61">21196 5668 9988,'5'7'1076,"3"-3"0,3-1 1,2-1-1,-1 3-758,1-3 1,0 0 0,3-2-1,0 0-238,-1 0 1,0 0-1,1 0 1,0 0-271,-1 0 1,3 0 0,0 0 0,1 0-661,3 0 0,-2 0 0,-1-2 0,-1 0-242,-3-3 0,3 1 0,-1 4 1092,-2 0 0,-2-5 0,0-2 0</inkml:trace>
  <inkml:trace contextRef="#ctx0" brushRef="#br0" timeOffset="62">21890 5445 11856,'8'-5'1615,"1"0"-1422,0-2 0,2-1 0,2-3 0,-1 1-221,1 2 1,-1 0-1,0-5 10,1 1 1,-1-1 0,-1 1 0,-1 1-36,-2 3 1,-4-3 0,3 2 672,-1-2 0,-2 3 785,-4 0-1208,0 5 1,0-1 0,0 8-224,0 4 0,0 3 1,0 3-1,0 3-21,0 3 0,0 4 0,0 1 1,0 1-36,0 3 0,-2-3 0,0 4 0,-2-1-247,1 0 1,-4 0 0,0-4 0,-1 0 118,-1-1 0,3-4 0,-4-4 0,3-2-353,1-2 0,2 1 43,4-1 0,0-3-399,0-1 0,6-5-1273,2 1 2192,3-8 0,2-3 0,-1-6 0</inkml:trace>
  <inkml:trace contextRef="#ctx0" brushRef="#br0" timeOffset="63">22820 5308 7899,'4'-8'0,"1"0"0,3 4 3140,-4-5-1017,0 7-1937,-4-4 1,-1 7-1,-3 4-4,-5 3 0,-6 4 1,-1 5-1,0 2 11,3 0 0,-4 9 0,2-3 0,3 1-328,2 0 0,3-1 1,-1 0-1,4-1-204,2 1 1,4 0-1,3-2 1,6-2-165,4-4 0,7-4 1,-2-2-1,0-1-92,1-2 1,-4-3-1,2 1 1,-1 0 594,-3-3 0,4-2 0,1-1 0</inkml:trace>
  <inkml:trace contextRef="#ctx0" brushRef="#br0" timeOffset="64">23068 5482 8472,'4'-8'296,"1"-1"0,3 8 500,-4 1 1,0 5-1,-4 8 1,0-1-540,0 1 0,0 0 0,0 3 0,0 0-445,0-1 1,-1-1 0,-2-2-188,-1 1 1,-4-1-399,3 1 402,1-6 1,6-3 235,2-8 0,3-3 0,5-6 0,1 1 47,-1-1 0,0 1 0,1 0 1,-2-1-18,-3 1 1,3 1 0,-4 1 223,0 2 1,3 7-61,-6 1 1,0 5-1,-4 7 1,0 1-55,0-1 0,-2 5 0,0-1 5,-2-1 0,-1-1 8,5-1 120,0-6 0,2-2-61,2-5 0,-1-5 0,5-4-67,2-2 1,-4 0 0,3 2 0,-1 0-27,-1 0 1,3-2 0,-5 0-1,2 1-12,3 2 0,-4 5 3,3-1 1,-2 4-1,1 4-37,-4 4 0,-3 3 1,-1 2-1,0-1-131,0 0 1,0 1 0,0-1-249,0 1 0,0-5-1248,0 0 1689,0 0 0,6-1 0,1-1 0</inkml:trace>
  <inkml:trace contextRef="#ctx0" brushRef="#br0" timeOffset="65">23527 5544 9534,'-11'1'345,"3"3"1,-2-1 0,5 5 0,-1 2-294,1 1 0,-3 6 1,3-1-1,3-1-175,0-1 1,2-6 0,0 1 16,0 0 1,2 1 0,2 0-72,4-2 0,-1-5 0,1 1 0,2-3-6,1-1 1,1-1-1,1-2-22,-1-1 0,-4-4 0,1 2-112,0-1 0,2-1 0,0-5 296,-2 1 0,-4 4 0,-5 0 266,0-2 1,0-1 0,-1 0 5,-3 3 1,-3-2-1,-6 6-301,1 1 0,4 2 0,1 2 50,1 3 0,-3-2 0,2 3 0</inkml:trace>
  <inkml:trace contextRef="#ctx0" brushRef="#br0" timeOffset="66">23862 5593 7872,'-4'-8'1172,"0"0"1,-6 5 0,2 0-1061,-3 6 0,-1 0 0,-1 5 0,1 2-20,-1 1 0,5-3 1,0 0-1,-1 2-126,3 1 1,-1-3 0,4 1-249,-1 0 1,0-2 265,4 1 0,5-5 0,3 1 44,3-2 1,2-2-1,-2-2 1,-1-2-82,-2-4 1,0 1 0,5-1 0,-1-2-18,0-1 1,1-1 0,-1-2-1,1-1-12,-1-2 1,0-1 0,-1 2-1,-1-4 52,-2 1 0,1-8 1,3 2-1,0-1 61,1-1 0,-1 3 1,1-1-1,-1 1 138,0 4 0,-1 0 0,-2 5 0,-4-1 349,1 1 1,-5 1 0,3 1 1262,-2 1-1429,-2 5 1,-6 3 0,-1 8-288,0 4 0,-2 9 0,3 2 0,1 2 54,-1 0 0,-2 3 0,4 7 1,1-1-702,2 0 1,-4 5-1,1-4 1,2 3 18,0-1 1,-2-7 0,0 0-1,1-4-302,2 0 1,1-4 0,0-2 864,0-2 0,5-1 0,2-1 0</inkml:trace>
  <inkml:trace contextRef="#ctx0" brushRef="#br0" timeOffset="67">24408 5432 7936,'-7'0'3809,"1"0"-3441,6 0 1,6 0 0,2 0-254,3 0 0,2 0 0,-1 0 0,0 0-66,1 0 1,-1 0-1,1-1 1,-1-2-117,0-1 0,1 0 1,-1 4-134,1 0 0,-6 1 134,-3 3 1,-3-1 0,-1 5 0,0 2 84,0 1 0,-1 1 0,-2 2 0,-3 1-36,0 2 0,-3 4 1,-2-4-1,2 3-96,0 2 0,1 0 1,-4 0-1,-1-3-120,1-1 0,1 3 0,1-5 0,2 0-67,-2-3 0,3-4 0,0-1-216,2 1 1,-3-2 515,4 2 0,-6-1 0,3 4 0</inkml:trace>
  <inkml:trace contextRef="#ctx0" brushRef="#br0" timeOffset="68">24371 5705 8065,'5'-7'1133,"3"3"1,3 3 0,2 1-626,-1 0 1,1 0 0,-1 0-284,0 0 0,5 0 1,-1 0-1,0 0-357,-3 0 0,0 0 0,-1-2 0,1 0-767,-1-3 0,0 1 1,2 3 898,3-3 0,-3-3 0,3-6 0</inkml:trace>
  <inkml:trace contextRef="#ctx0" brushRef="#br0" timeOffset="69">24693 5110 7896,'1'-7'1833,"4"3"-1233,3 2 1,3 9 0,1 6 0,1 6-108,-1 4 1,0 2 0,2 1 0,1 3-159,2 4 0,-1-1 1,-3 3-1,-1 2-602,1 3 0,-2 7 0,-3-2 0,-4 2-345,-2-2 1,-9 2-1,-6-5 1,-6-2-68,-5-2 0,-2 1 0,-3 1 0,-4 1 55,-3-1 1,1 3 0,0-2 623,2-1 0,6-7 0,-4-3 0</inkml:trace>
  <inkml:trace contextRef="#ctx0" brushRef="#br0" timeOffset="70">4750 6809 7829,'0'-7'1386,"0"-4"-96,0 3-175,0 2 1,0-5-598,0 3 0,0 1 0,1 0-327,4 2 1,2-1 0,5 3 0,0-1-234,1 1 0,0-2 1,4 1-1,4 0-255,2-2 0,2 5 0,0-3 0,-2 2-47,-2 2 1,1 2-1,-6 2 194,0 4 1,-7 3-1,-2 1 1,-1 1 159,-4-1 1,0 1 0,-2-1 0,-2 0 27,-2 1 1,-3-1-1,-5 1 1,-2 0-5,-2 4 0,-2-3 0,-4 2 0,2-2-31,2-1 1,1 3-1,1 1 1,0-4 19,1-3 1,5 1-1,3-3 76,2 3 1,1-2 50,4-1 1,5-1-1,3 1 1,3-4-22,2-2 1,5-2-1,2 0-111,4 0 0,1-2 0,-1-2 1,1-3-1,-1 0-3,-4 3 0,0-1 1,-7-1-1,1 1-583,-3-1 0,-1 2-1665,2 4 1,-4 0 2232,1 0 0,-1 0 0,4 0 0</inkml:trace>
  <inkml:trace contextRef="#ctx0" brushRef="#br0" timeOffset="71">5507 6734 7323,'0'-12'2088,"0"0"1,-2 5-1112,-2 3-369,3 2 0,-5 4 1,6 2-421,0 4 0,0 7 0,2 2 1,0-2-201,3-1 1,0 2 0,-2 1 0,2-2-87,2-1 0,-3-3 0,5-2-88,0 0 1,2-2-1,2 1 79,-1-4 0,0-3 0,1-1-45,-1 0 0,1-4 1,-1-1-1,0-2 6,1-3 1,-5 3 0,0-1 0,1-2-44,-2-1 1,4-2 141,-3-4 0,-1 3 0,0-2 419,-2 2 1,1 3-343,-2 3 0,-1 3 0,3 11-187,0 6 0,-2 1 0,-4 5 0,0-2-83,0 1 0,4 5 0,0-2 0,-1 4-23,-2 1 1,-2 0-1,-2 1 1,-2 1 59,-2 2 1,0 0 0,-3-4 0,2 0 249,-1 0 0,-3-1 0,0 0 0,0-2 28,-1-2 0,-3-3 1,-1 1-1,2-3 37,1-4 0,-2-3 0,1 2 0,2-3 314,4-2 0,0 0-255,-3-5 0,1-6 1,3-2-1,3-3-43,4-2 0,-3 1 0,0 0 0,1-1-99,2 1 1,2-5 0,3-1 0,3 0-133,0 0 1,4 2-1,-3 4 1,3-1-534,2 1 1,-1-1 0,0 2 635,1 3 0,5-3 0,1 4 0</inkml:trace>
  <inkml:trace contextRef="#ctx0" brushRef="#br0" timeOffset="72">6164 7094 8155,'0'-7'1586,"0"3"0,0 8 0,0 5-1386,0 2 0,0 2 0,0 2 0,0 3-277,0 2 1,0 2-1,0 5 1,1 2-464,3-1 0,-2-6 0,2-3 0,-3-1-1652,-1-3 1,5-1 2191,-1-2 0,5 1 0,-2-1 0</inkml:trace>
  <inkml:trace contextRef="#ctx0" brushRef="#br0" timeOffset="73">6846 6734 7830,'-12'0'2650,"5"-1"-1939,3-3 1,4 3-1,4-4 1,4 3-256,3-2 0,3 2 0,1-2 0,3 1-221,1-1 1,2 3 0,4-3 0,-2 2-476,-2 2 0,2 0 0,-3 0 1,-1 0-1824,-3 0 1,-2 0-507,-1 0 2569,-7 6 0,0 1 0,-6 5 0</inkml:trace>
  <inkml:trace contextRef="#ctx0" brushRef="#br0" timeOffset="74">6821 6883 8673,'13'0'0,"-1"0"531,0 0 0,5 0 1,1 0-1,0 0 29,0 0 0,4 0 0,0 0 0,4 0-60,3 0 1,-1 0 0,-6 0-1,-3 0-863,-1 0 0,-2 0 0,-3 0 0,-1 0-1649,1 0 1,-5 0 2011,0 0 0,-5 0 0,2 0 0</inkml:trace>
  <inkml:trace contextRef="#ctx0" brushRef="#br0" timeOffset="75">6821 7107 8055,'13'0'1183,"-1"0"0,0 0-442,1 0 0,1 0 0,1 0 0,3 0-479,1 0 0,2 0 0,4 0 0,-1 0-726,1 0 1,0 0 0,0 0 0,0 0-1691,-1 0 2154,1 0 0,0-6 0,0-1 0</inkml:trace>
  <inkml:trace contextRef="#ctx0" brushRef="#br0" timeOffset="76">7863 6834 7688,'0'7'2962,"1"-2"0,4-5-2521,3 0 1,2-1 0,-1-2 0,-1-3-407,2 0 0,4 1 0,1-3 0,-1-1 29,1-3 1,-1 0-1,-5 0 1,0-1-105,0 1 0,-2-1 0,1 1 325,2 0 0,-4-1 810,-2 1-938,-3 5 0,-1 7 0,0 10 1,0 5-245,0 5 0,0 4 0,0 2 0,0 2-335,0 1 0,0 4 0,0-3 0,0 0-57,0 1 1,0-2 0,0-5-1,0 1-102,0 0 1,4-4 0,0-2 0,-1-1-1799,-1-3 2379,-2 4 0,-6-5 0,-1 4 0</inkml:trace>
  <inkml:trace contextRef="#ctx0" brushRef="#br0" timeOffset="77">9091 6772 7833,'-8'-7'673,"-1"3"1,1 2 0,-4 2-300,-1 0 0,-3 2 1,-1 2-1,2 4 1,1 3 48,2 1 0,-1 6 0,2 3 0,3 2-147,4 2 1,-1 4-1,0 2 1,3 0-147,0 4 0,2-4 0,2 1 1,2-2-667,4-2 1,-1-2 0,1-2 0,2-5-576,1-7 1,7-1 0,1-7 1110,0-1 0,10-1 0,-2-2 0</inkml:trace>
  <inkml:trace contextRef="#ctx0" brushRef="#br0" timeOffset="78">9438 6883 7833,'-8'4'946,"1"2"0,0 1 0,2 2-342,-1 3 0,-2 1 0,2 2 0,1 2-184,-1-2 0,-2-1 1,3-2-1,-1 1-279,1-1 0,0 1-660,5-1 0,2-7 433,2-5 1,-1-1-1,5-7 1,2-2-92,1-1 1,1-5 0,0-1 0,1 2 100,-1 1 0,1 2 0,-1 1 339,0 2 1,-1 1-236,-2 8 0,0-1 1,-5 10-1,-1 4-89,-1 2 0,-2 2 1,0-5-1,0 0 59,0 1 1,4-1 0,0 1-51,-1-1 0,4-4 87,1 0 0,1-6 0,1-1 0,-2-5 58,2-3 0,1-1 1,1-4 0,1-1 0,-2 1 1,-2-1-1,0 2 63,0 3 0,-2-2-217,2 6 0,-3 1-247,3 8 1,0 2-1,-5 5 1,-1 0-80,-1 1 0,2-1 1,1 1-1,2-1-250,3 0 0,1-1 0,1-1 0,1-3-456,-1-2 0,5 0 1092,-1-5 0,6 0 0,-3 0 0</inkml:trace>
  <inkml:trace contextRef="#ctx0" brushRef="#br0" timeOffset="79">10046 6945 7973,'-13'7'670,"5"3"1,0-5 0,0 2 64,1 3 0,-4 1 1,4 1-302,0 1 0,1-1 1,6 1-243,0-1 0,2-1 1,2-1-122,4-2 0,7-5 0,2 1 1,-2-3-211,-1-1 1,-2-5 0,1-4 16,-1-2 0,-1-1 0,-3 0-263,-3-1 0,-4 1 0,-1-1 202,0 1 1,0 0 166,0-1 0,-6 6 1,-2 3-162,-3 3 0,3 1-1735,0 0 936,5 0 1,3 4 975,8 0 0,3 6 0,2-3 0</inkml:trace>
  <inkml:trace contextRef="#ctx0" brushRef="#br0" timeOffset="80">10468 6995 10114,'-6'-7'1153,"-1"2"1,-7 5-830,-2 0 1,2 4-1,-2 1 1,0 2-147,0 3 0,2-3 0,-2 1-154,2 2 0,3 1 79,2 1 0,5-1 0,8-3-15,5-4 0,6-2 0,1-2 0,0 0 4,-3 0 0,1-2 0,1-2 0,2-4-45,-2-3 1,3-1-1,-2-1 1,1 1-71,1-1 0,-3 1 0,4 0 0,-1-1-146,-3 1 1,3-5 0,-1-1-1,-2 0 34,-1 0 0,2-2 0,1 2 1,-3-1-5,-5-3 0,2-3 1,-2-3-1,0-1 25,0 2 0,-3-4 0,-3 4 1,1 2 150,-1 3 1,-2 7 0,-1-2 197,0 3 0,0 6 0,-1 1-170,-3 2 1,-2 6 0,-3 9 0,0 4 160,0 2 0,-1 10 1,1 0-1,2 5-245,1 3 0,-2 2 0,4 1 0,1-1-581,2-3 1,-4 3 0,1-4 0,2-1 188,0-2 0,2 2 1,2-2-1,2-3-227,4-4 638,3-4 0,7 0 0,1 1 0</inkml:trace>
  <inkml:trace contextRef="#ctx0" brushRef="#br0" timeOffset="81">11162 6685 8125,'4'-8'1502,"0"-1"856,1 7-1155,-5-9 1,1 5-516,3-2 1,3-2-1,5 6-450,1 1 0,-5 2 1,0 1-1,1 1-169,-3 3 1,4 3 0,-6 7-1,-1 1-544,-2 2 1,-1 3-1,-1-2 1,-2 0 40,-1 0 0,-6-1 1,4-5-1,-3 0 74,1 1 0,4-1 291,-4 1 0,5-1 0,0 0 1,6 1 0,4-5 0,5 0 1,1 1-270,-1-2 1,-1 4 0,-1-3-1,-4 3-162,0 1 1,-2-3-1,-4-1 1,-1 1 280,-3 3 0,-3-4 1,-7 0-1,-1 0 1,-3 1 54,-1-1 0,2-1 1,-2 1-202,1-4 0,1 2 0,5-2-602,0-1 966,-1-2 0,6 4 0,2 2 0</inkml:trace>
  <inkml:trace contextRef="#ctx0" brushRef="#br0" timeOffset="82">11423 6573 8704,'1'-8'3213,"3"1"-2610,4 2 1,3 0-1,2 7 1,-1 1 32,1 1 0,-1 9 1,0 1-1,1 6-279,-1 6 0,-4 0 0,-1 7 0,-1 1-337,-3 2 0,-2 1 0,-4 3 0,-4 5-552,-5 4 1,-3 6 0,1-4 0,-3-3-97,-3 1 1,-4-7 0,0-2 0,-1-5-83,0-6 0,0-7 1,0-3-1,-1-1 710,-3-3 0,-2 5 0,-7-1 0</inkml:trace>
  <inkml:trace contextRef="#ctx0" brushRef="#br0" timeOffset="83">5494 8012 7818,'-1'-8'441,"-3"-1"1,2 5 2005,-2-4 181,-3 0-1852,6-5 1,-5 8-608,6 5 1,0 11 0,0 9-1,0 4-155,0 1 1,0 1 0,2 1 0,1 2-368,1-1 1,5-2 0,0-2 0,3-4-86,5-3 0,-4-8 0,5-2 0,-1-1 91,-1-3 1,2-2 0,-3-2-1,2-4 141,-2-3 1,0-3 0,0-1 0,2-2 193,-2-3 0,-1 4 0,-2-5 0,-1 1 103,-2 1 0,2-5 1,-5 4-1,1 1 33,-2-2 1,0 8 0,-1-2 1377,-1 1-1393,-2 5 1,-1 6-1,0 9 1,0 3-186,0 5 0,0 3 1,0 8-1,0 2-108,0 2 1,0 1 0,-1 6-1,-2-1-101,-1-1 1,-4 2 0,2-10-1,1-2 68,-1 0 0,-2-3 0,2 0 0,0-2 388,-4-1 1,3-5 0,-1 3 0,-2-1 25,-1-3 0,-5-1 0,-1-1 0,2-1-52,1 0 1,-2-5 0,-1-3 0,2-2 157,1-2 1,2 0-1,-1-2 1,1-2-158,-1-4 0,5-3 0,1-1 0,2-2-188,2-3 1,2 4 0,2-5 0,3 1-297,4 1 0,3-1 1,2 6-1,-1 1-274,1 2 0,0 1 0,3-2 1,0 2-899,-1 1 1510,5 2 0,-1-2 0,6 0 0</inkml:trace>
  <inkml:trace contextRef="#ctx0" brushRef="#br0" timeOffset="84">6052 8496 9420,'0'-7'4830,"0"3"-4509,0 8 0,-1 3 0,-2 5 0,-2 0-380,-2 1 1,4 3 0,-2 2 0,0 2-335,1 2 1,0 0 0,3 0 0,-2-3-139,-1-1 1,0 3-1,4-5-1050,0-1 1581,5-1 0,2-7 0,6-2 0</inkml:trace>
  <inkml:trace contextRef="#ctx0" brushRef="#br0" timeOffset="85">6474 7950 8181,'0'-7'1809,"0"3"1,1 7-1287,4 1 1,1 0 0,8-4 0,1-1-270,2-4 0,8 4 0,-3-5 0,-2 2-417,0 0 0,0-1 1,-3 2-372,-2-1 0,-1 0 1,-2 4-1,1 0-354,-1 0 0,-4 0-2535,1 0 3423,-7 0 0,4 5 0,-6 2 0</inkml:trace>
  <inkml:trace contextRef="#ctx0" brushRef="#br0" timeOffset="86">6449 8148 7895,'8'-1'0,"1"-2"0,0-1 418,2 1 1,2 2 0,-1 1 0,1 0 516,-1 0 1,5-1-1,0-2 1,1-1-896,0 1 1,3 0-1,-3 0 1,0-1-603,0 2 1,0-4 0,-3 2 0,1 0 561,-1-2 0,-1 5 0,-1-5 0</inkml:trace>
  <inkml:trace contextRef="#ctx0" brushRef="#br0" timeOffset="87">6424 8359 8372,'13'0'1447,"-5"0"0,0 0-883,2 0 0,1 0 0,1-1 0,1-2-213,-1-1 1,2 0 0,1 2 0,3 0-170,1-2 0,1-2 1,2 3-1,-3-2-588,-1-2 0,3 3 1,-3-3-1,-1 0 406,1 0 0,4-1 0,-2-5 0</inkml:trace>
  <inkml:trace contextRef="#ctx0" brushRef="#br0" timeOffset="88">7193 7950 10894,'0'-12'758,"6"3"1,4 2 0,3 2-411,4 2 0,-1-2 1,-2 0-337,3 3 0,-4 0 0,4 2 1,-3 0-1,-2 0-33,1 0 0,-1 0 1,0 2-522,1 2 0,-6-1 1,-3 5 337,-3 1 0,-1-2 0,0 2 0,-1 0 161,-3 2 0,-3 2 0,-6 0 0,0 3 59,-4 0 0,2 5 0,-4-3 1,-1 0 73,1 0 0,4-2 0,-2-3 1,4-1 197,0 0 1,5 1-1,1-1 324,1 1 1,2-1-356,4 0 0,10-1 0,4-2 0,4-5 68,4-3 1,1-1 0,2 0-1,0 0-289,0 0 0,4-4 0,-1-1 1,1-1-201,2 0 0,-4-2 1,5 3-1,-2-1-718,-2 1 0,2-5 1,-2 3-1,-3 0-223,-3 3 1,-7-1 0,1-1 1104,-2-1 0,-7-1 0,-2-4 0</inkml:trace>
  <inkml:trace contextRef="#ctx0" brushRef="#br0" timeOffset="89">8669 8000 8004,'4'-9'330,"1"1"0,-1 4 151,-4-4 0,-2 5-166,-2-1 0,1 2 0,-5 2 114,-2 0 0,-1 0 0,-1 0 1,0 0-245,-1 0 1,1 10 0,-1 4 0,2 5-77,3 7 1,-3 5 0,3 7-1,-2 2-43,2 1 1,2 4 0,6-7-1,0-2-303,0 0 1,5-7 0,1-3-1,3-5-405,0-4 1,9 0 0,-5-6 0,2-1-104,3-2 0,-4-5 1,3 1-1,0-3 745,0-1 0,5-5 0,-3-2 0</inkml:trace>
  <inkml:trace contextRef="#ctx0" brushRef="#br0" timeOffset="90">8954 8148 8009,'-5'13'645,"4"-1"1,-5 1-180,1-1 0,3 0 0,-2 1 0,1-1-210,-1 1 0,3-1 1,-3 0-1,2 1 38,2-1 0,0-4-391,0 1 0,2-7 11,2 3 1,-1-5 0,5-5 0,0-3-4,-1-3 1,4-1-1,-3-1 1,2 1 48,-2 0 0,3-1 0,-3 1 1,-1 1-44,2 2 1,-7 9 0,4 9 22,-1 2 1,-3 1-1,2 1 43,-3-1 1,-1 0 0,2-1 61,2-2 1,-1-4-1,5-5-19,1 0 1,-2 0 0,2-1 0,-1-3 24,-1-5 0,4 2 0,-3-1 1,2-1 80,-2-2 0,3-2 1,-3 1-36,3-1 1,-2 5 0,-1 1-324,2 2 1,-4 3-48,3 11 0,-5 3 1,3 9-1,-2-3 2,-2-1 1,2-3-1,1 4 1,0-1-145,-1-1 1,3-3-1,-2-5-486,1 2 0,1-5 901,4-1 0,1-2 0,-1-2 0</inkml:trace>
  <inkml:trace contextRef="#ctx0" brushRef="#br0" timeOffset="91">9488 8148 8969,'-4'13'0,"-2"-2"300,-1-3 0,3 3 0,-3-3 0,0 3 213,0 2 0,5-1 0,-2 1-305,2-1 0,2 0-31,0 1 1,6-2-1,2-3-142,3-4 1,1-2 0,1-2-1,-1-2-105,1-2 0,-5 1 0,0-5 0,0-2 202,-1-1 0,-1-1 1,-6 0-36,0-1 0,0 1 0,0-1-90,0 1 1,0 0 0,-2 1-181,-2 2 0,2 4-732,-7 5 0,2 1 1,-1 3 78,4 5 0,3-3 826,1 3 0,5-1 0,2 4 0</inkml:trace>
  <inkml:trace contextRef="#ctx0" brushRef="#br0" timeOffset="92">9885 8186 8093,'-7'-6'972,"1"3"0,5-4-302,-3 2 0,-3 1 0,-6 4-385,1 0 0,0 5 1,-1 4-1,1 2-100,-1 1 1,1 0 0,1 1 0,1-2-65,2-3 1,5 3 0,-1-3-243,3 3 1,2-4 0,3-3 140,5-2 1,2-2 0,1 0 0,0 0 4,1 0 0,-1-6 0,2-2 0,1-3-46,2-1 1,-1-1-1,-2 1 1,1-2-22,2-3 1,-1 2 0,-2-5 0,1-1-152,2 2 0,1-5 0,-3 4 0,1-4 24,0-1 0,-3 1 0,0-1 1,-2 0 78,-3 0 0,2 0 1,-6 0-1,-1 2 102,-2 2 0,-1-1 1,0 6-1,0 1 306,0 1 0,-1 3 0,-4 3-31,-3 3 1,-3 5 0,0 5 0,1 4-215,2 6 1,1 1 0,-2 4 0,2 2 20,1 2 0,2 2 1,4 1-1,0 4-500,0 0 0,4 4 1,2 5-1,1 1-380,2-1 0,-2-3 0,1-4 0,2-4-466,1-2 0,2-4 1252,-1-2 0,0-3 0,1-6 0</inkml:trace>
  <inkml:trace contextRef="#ctx0" brushRef="#br0" timeOffset="93">10579 7913 7909,'0'-13'1205,"4"5"0,2 0-237,1-2 0,-3 5 1,3-1-527,-2 1 1,5 3 0,-3-1-265,0 6 1,2 0 0,-5 5 0,-1 2-206,-1 1 1,-2 1 0,-2 1 0,-2-1-6,-4 1 1,-2-1 0,1 0 0,0-1 26,0-2 0,3 2 0,1-3-108,-1 3 1,5 1 0,-3 1 0,4-1-236,4 1 1,-2-1 0,5 0-1,0 1-207,0-1 1,-3 1-1,3-1 444,-1 0 0,-2 1 0,-4-1 240,0 1-130,-6-7 1,4 5 0,-7-2 0,0 0-54,-2 0 1,-2 0 0,1-3 0,-1-1-104,1 1 1,0 2-1207,-1-4 1,1 0 1362,-1-4 0,6-5 0,2-2 0</inkml:trace>
  <inkml:trace contextRef="#ctx0" brushRef="#br0" timeOffset="94">10964 7776 9727,'4'-12'0,"1"-1"0,1 1 1240,-1 0 0,4 3 1,-4 3-565,2 0 0,0 7 0,3 8-518,-2 2 1,-5 7 0,2 2 0,-1 4 0,2 2-34,1 3 0,-5 2 0,1 7 1,-6 2-758,-5 5 0,-4 9 1,-6 11-1,-6-2-104,11-30 1,-1-1 0,-22 27-1,0-5 1,-4-6-178,0-7 1,-2 3 0,0-9 912,2-1 0,-4 1 0,0 2 0</inkml:trace>
  <inkml:trace contextRef="#ctx0" brushRef="#br0" timeOffset="95">5680 9190 7946,'0'-12'100,"0"-1"1,0 1 424,0 0 0,0 3-77,0 1 1,0 4 124,0-4 1,0 8 0,0 4-209,0 11 1,0 8 0,0 6-1,0 4-88,0 3 1,0-3 0,0 0-1,0-1-12,0-4 0,0 0 0,2-8-363,2-1 0,3-2 1,5-9-1,2-4-44,2-3 0,-2-1 1,4-1-1,-1-3-50,-1-4 1,5-5-1,-5-2 1,1-3 134,1-1 1,-4 2 0,1-2 0,-4 0 102,-3-1 1,-4 5 0,3-1 24,-1 2 1,-2 8-163,-4 6 1,0 11 0,0 10 0,0 4-58,0 4 1,0-3 0,0 4 0,0-1 23,0 0 1,-6 4-1,-2-2 1,-3-1 117,-1 0 0,-1-1 1,-1-4-1,-1 0 112,-1 0 0,-6-2 1,1-2-1,-1-5 258,1-2 0,-1-2 0,4-1 1,0-2-145,0-5 0,2 1 1,3-2-291,1-4 0,5-5 1,2-8-1,1-2-325,-1-5 0,1-4 1,6-2-1,2-2-160,4 1 0,7 2 0,3 1 0,1 2-127,3 2 1,2 3 0,1 6 0,-1 1 681,1 3 0,6-3 0,0 4 0</inkml:trace>
  <inkml:trace contextRef="#ctx0" brushRef="#br0" timeOffset="96">6238 9550 12809,'-7'12'723,"1"1"0,3 0 1,-1 3-636,1 0 0,2 2 0,1-3 0,-2 2-377,-2-2 1,3 3 0,-3-2 0,2-1-351,2-1 1,-4-1-1,0-1-1684,1 0 2323,2-5 0,6-1 0,2-6 0</inkml:trace>
  <inkml:trace contextRef="#ctx0" brushRef="#br0" timeOffset="97">6573 9240 8284,'0'-13'1044,"0"5"1,0 0-336,0-2 0,0 3 0,2 0 0,2 2-286,4 2 0,3-2 0,1-1 0,1 1-332,-1-1 1,5 2-1,1 4 1,0 0-337,0 0 0,-2 0 0,-4 0 1,1 0-462,-1 0 0,1 0-1020,-1 0 1,-1 1 1725,-3 3 0,3 3 0,-4 6 0</inkml:trace>
  <inkml:trace contextRef="#ctx0" brushRef="#br0" timeOffset="98">6548 9426 9123,'13'0'657,"-1"0"0,2-2 1,1 0-165,2-2 0,3-2 1,-2 3-1,2-2-85,2-2 1,-3 3 0,0-5 0,-1 1-914,-3 1 1,0 0-1,1 5 1,0-4-3163,-1-1 3667,-6 4 0,7-8 0,-2 5 0</inkml:trace>
  <inkml:trace contextRef="#ctx0" brushRef="#br0" timeOffset="99">7169 9178 8095,'4'-13'0,"1"2"442,2 3 0,1-3 0,5 3 0,-1-3 157,1-2 0,-2 5 0,0 1 0,0 2-42,2 2 1,3-3-1,-4 2-275,0 1 1,-3 6 0,-2 3 0,-1 1-103,1 2 0,-4 2 1,1 3-1,-2 1-108,-2 2 1,-6 5 0,-4-1 0,-3 1-56,-4-2 0,-1 2 0,2-4 0,-4 1 7,1 4 1,0-6 0,4 0-1,-1-3-74,5-2 0,5-4 1,6 1 73,0 0 1,2 1 0,7-2 0,7-4-113,6-2 1,3 2-1,1 0 1,2-1-329,1-2 0,4-5 1,-4-1-1,-2-1-297,-1 1 1,-2-4 0,-3 4 712,-5-2 0,3-1 0,1-5 0</inkml:trace>
  <inkml:trace contextRef="#ctx0" brushRef="#br0" timeOffset="100">12936 6747 7901,'0'-13'1365,"0"7"-911,-6 0 0,-1 6-241,-5 0 0,5 6 1,3 2-191,2 3 1,2 5-1,0 2 1,0 0 35,0 0 1,0-1 0,2-5 0,1 0-192,1 1 1,5-1-1,0-1 1,3-2 76,5-5 1,-4 1 0,5-1 0,-1-1 39,-1-1 1,1-4-1,-3-2 1,1-3-5,1 0 0,1-4 0,-5 3 0,1-3-2,-1-2 1,2-3 0,1-1 0,0 2 172,-4 1 1,2-2 0,-5-1 131,3 2 1,-4 1-1,-2 2 1,-1 0 595,1-1-620,-1 6 1,-4 5 0,0 9-283,0 5 1,0 7-1,0-1 1,0 1-167,0 3 0,0 6 1,-2 1-1,0-1-32,-3-2 1,0 3 0,2 0 0,-2 0 107,-2 1 0,3-4 0,-5 3 0,1-3 77,1-1 1,-4 0 0,2-2 0,-5-1-62,-3-1 0,-3-6 0,0 2 0,-2-4-90,-4 0 0,-2-1 0,4-1 0,0-1 64,4-2 1,-4-5 0,5 1 0,0-3-403,2-1 0,3 0 86,2 0 0,4-1 1,1-3 437,1-4 0,2-9 0,4-2 0</inkml:trace>
  <inkml:trace contextRef="#ctx0" brushRef="#br0" timeOffset="101">13357 7119 7303,'0'-8'1102,"0"-1"1,6 5 0,2-3-949,3 2 0,2-1 1,-1 4-1,0-3 84,1 3 1,-1 0-1,1 2-164,-1 0 1,0 0 0,1 0-71,-1 0 1,-5 2 0,-3 2 0,-2 4-14,-2 3 0,0 2 0,-2 0 0,-2 2-253,-4 2 1,-3 1 0,-2-3-1,1 2 111,0-2 0,-1-1 0,1-2 0,1 0 76,2 1 0,3-5 0,3 0 170,-1 2 1,1-5-1,7 0 1,4-4 55,3-1 0,6 0 1,1 0-1,1 0-436,3 0 0,2-1 1,2-2-1,0-3-2942,-1-1 2582,2-1 645,-7-4 0,4-6 0,1-1 0</inkml:trace>
  <inkml:trace contextRef="#ctx0" brushRef="#br0" timeOffset="102">14089 6660 10820,'12'-1'396,"1"-3"0,3 2 0,2-3 0,0 1 22,0-1 0,4 0 0,-1 2 0,2-1-321,2 1 0,-6 2 1,-1-1-1,-1 0 52,-1-2 1,1-1-1,-5 5-4096,1 0-74,-1 0 4021,1 0 0,-7 6 0,0 1 0</inkml:trace>
  <inkml:trace contextRef="#ctx0" brushRef="#br0" timeOffset="103">14064 6834 8295,'14'0'1090,"1"-2"0,2 0-496,-2-3 1,4 1 0,2 4 0,1 0-397,-1 0 1,2 0 0,-4 0 0,1 0-837,-4 0 1,2 0 0,-1 0-800,-2 0 0,-1 0 1437,-2 0 0,0 6 0,1 1 0</inkml:trace>
  <inkml:trace contextRef="#ctx0" brushRef="#br0" timeOffset="104">13990 7007 8192,'12'0'750,"1"0"1,3 0 0,2 0 0,1 0-88,3 0 1,2-4-1,1 0 1,-1 1-545,1 2 1,0 1 0,0 0-1,-2 0-561,-2 0 0,1 0 1,-4 0-1,0 0-788,0 0 1230,-2 0 0,-3-6 0,-1 0 0</inkml:trace>
  <inkml:trace contextRef="#ctx0" brushRef="#br0" timeOffset="105">14908 6772 8607,'5'7'1608,"3"-3"1,-1-3-1344,2-1 1,-1-1-1,4-2-260,1-1 1,-5-4 0,0 2 0,0-1-143,-1-3 1,4-2 0,-2-3 0,2-2 38,1 2 1,-4-3 0,1 2-1,0 1 16,2 1 0,2-3 1,-1 1 184,0 1 0,-5 5 0,-1 3 53,-1 2 1,-3 2-1,3 8 1,-1 8-149,1 6 0,-1 10 0,-4 3 0,0 1-69,0 0 0,0 0 1,0 3-1,0-2-81,0-1 0,0-5 0,0 1 0,0-3-247,0-1 1,0-6-1,0-2 1,1-4 38,3 0 0,-1-2 0,5-2 1,2-2-464,1-1 1,-3 2 812,0-4 0,6 6 0,5-3 0</inkml:trace>
  <inkml:trace contextRef="#ctx0" brushRef="#br0" timeOffset="106">16160 6710 7827,'4'-9'196,"1"1"1,4 4-1,-1-3 292,3 2 0,-2-4 246,-1 5 1,-5-1-391,1 1 1,-4 2 0,-4-2-1,-6 4-147,-5 4 0,0 3 0,-6 7 0,-1 2-81,-1 5 1,-2 2-1,1 2 1,2 1-241,2 3 0,5-2 0,-2 3 1,3-1-477,2 0 1,5 4 0,3-4 0,2-3 71,2-4 1,2-4-1,3-6 1,6 1 12,4-1 1,8-5 0,-3-3 514,4-2 0,0-8 0,1-1 0</inkml:trace>
  <inkml:trace contextRef="#ctx0" brushRef="#br0" timeOffset="107">16396 6846 8160,'-13'0'683,"7"6"0,0 2 0,2 3-352,0 1 1,0 2-1,2 1 1,0 2-506,-3-2 1,0-1 0,2-2-1229,-1 1 1329,0-1 0,4-7 373,0-5 0,5-5 0,4-7 57,2-1 0,1 1 1,0-1-1,1 1-10,-1 0 1,1 3-1,-1 2 1,1 0 186,-1 1 1,-4 3-621,0-1 0,-1 4 0,2 4 0,-5 4-340,-3 3 0,-1 2 1,0-1-421,0 0 1,-4 1-282,0-1 1092,0-5 0,5-3 1,2-8 373,1-4 1,6 1 0,-2-1 171,3-2 1,1 0 0,1 1 238,-1 0 0,1 7-416,-1-3 1,-4 4-1,-1 2-869,-1 4 1,-2 2 0,-4 5-1,0 0-166,0 1 0,4-1 0,0 1-38,-1-1 1,4-1 0,1-1-182,3-2 1,-3-5 919,0 1 0,6-3 0,6-1 0</inkml:trace>
  <inkml:trace contextRef="#ctx0" brushRef="#br0" timeOffset="108">16929 6933 8799,'-12'0'609,"-1"0"1,1 1-1,0 3-301,-1 5 0,1-2 1,1 1-1,1 1-16,2 3 0,1 0 0,-1 0-1184,4 1 1,2-1 678,2 1 1,6-7-1,2-1 1,4-4 220,5-1 0,-3 0 1,2-1-1,-2-2-127,-2-1 1,-1-2 0,-1 3 0,-3-2 202,-2-2 0,4-1 0,-5-5 77,-1 1 0,2 0 1,-1-1-1,-1 1-65,-2-1 1,-2 2 0,-3 2-159,-4 0 0,1 7 0,-2-3-355,0 4 1,-2 1 0,0 1 416,3 4 0,-9 2 0,3 5 0</inkml:trace>
  <inkml:trace contextRef="#ctx0" brushRef="#br0" timeOffset="109">17190 6970 7857,'7'-1'0,"-2"-2"1442,1-1-689,-5 0 0,3 4 1,-8 0-605,-4 0 1,-7 4-1,-2 1 1,2 2-309,1 3 0,2-3 0,-1 1-191,1 2 0,1-3 0,1 1-200,2 2 658,0 1 0,6-5 0,6-1 0,6-4 96,2-1 1,2-4-1,1-2 1,2-1 49,-2-2 1,-1-2 0,0-2 0,1 1-198,1 0 1,1-5 0,-3-1 0,1 0-106,1 0 0,1-4 0,-5 2 0,1-4-99,-1-1 1,0-5 0,1-3 0,-2-3 39,-3-1 1,2 0 0,-6-1 0,-1 3 316,-2 2 1,-1 6-1,0 8 1,0 1 514,0 3 0,-1 3-552,-3 3 0,1 9 0,-5 10 0,-2 5-188,-1 6 0,-2 8 0,1 4 0,0 4-123,-1 4 0,2 2 0,2 3 1,2-5-61,1-3 0,-2-4 0,2-3 0,1 0-347,-1-4 1,2-1-1,4-1 1,2 0-2676,2 0 3220,3 0 0,11-6 0,1-1 0</inkml:trace>
  <inkml:trace contextRef="#ctx0" brushRef="#br0" timeOffset="110">17835 6796 8638,'0'-12'1801,"-2"5"0,-2 3-1042,-4 3 1,-3 6 0,-2 3 0,1 3-571,0 2 0,3 3 0,2 1 0,2-1-112,2 2 0,2-2 0,2 4 1,3 1-284,5-2 0,3 3 1,3-4-1,2 0-1608,-2 0 1253,-1 4 243,-8-8-24,5 4 279,-9-6 0,3 2 0,-6 1 0,-3 2-77,-4-2 0,-5-1 0,-2-2 0,-3 0-154,-1 1 1,0-2-1,-2-3 1,4-2-402,4-1 1,0-4-1,1 4 695,-1-4 0,6-7 0,2 0 0</inkml:trace>
  <inkml:trace contextRef="#ctx0" brushRef="#br0" timeOffset="111">17760 6846 8552,'13'0'1419,"-1"0"0,0 0-623,1 0 1,-1 0 0,1 0 0,0 0-520,4 0 1,-3 0 0,4 0-1,-2 0-601,1 0 0,3 0 0,-2 0 0,0 0-794,0 0 1,-1-4-1,-5 0 1,0 1 1117,1 2 0,5-5 0,1-1 0</inkml:trace>
  <inkml:trace contextRef="#ctx0" brushRef="#br0" timeOffset="112">18145 6350 9649,'5'-12'0,"3"1"0,3 2 0,2 4 519,-1-1 1,1 5-1,0-2 94,4 6 1,-3 7-1,4 9 1,0 8 0,1 6-188,0 6 0,-1 11 0,-6 2 1,-1 6-370,-2 5 0,-4-2 1,-7-3-1,-7 0-222,-7-2-1411,-12 5-918,-4-5 2198,9-24 0,-2-2 0,-16 23 1,-9-4-1,3-3 0,1-5-649,-4-4 1,3-8 0,-7-1-1,5-6 945,3-6 0,-3 0 0,5-3 0,1 0 0,0-4 0</inkml:trace>
  <inkml:trace contextRef="#ctx0" brushRef="#br0" timeOffset="113">13159 7962 7992,'0'-12'0,"0"4"0,0-1 1245,0 0-238,0 3 0,0 2 1,-1 8-1,-2 6-206,-1 5 1,-1 6 0,5 6-433,0 2 0,2 0 1,1-5-1,2-2-256,2-2 0,0-5 1,3 2-1,-2-5-95,1-3 0,2-4 0,2-5 1,1 0 15,2 0 1,-2-5 0,3-4 0,-4-2-329,0-1 1,-1-2 0,1-1-1,-1-2-302,0 2 1,-3-3-1,-1 3 1,0 3-76,-1 2 1,0 7 521,-3-1 0,-3 4 0,5 6 1,-2 6 181,0 7 0,0 9 0,-4 2 0,-1 2 76,-3 3 1,-2-1-1,-3 2 1,0-2 286,0 1 1,-4-2 0,-2-10 0,-1-2-148,0-5 1,3 2 0,-1-3 0,-1-2-355,-2-3 1,-3-4 0,2 3 0,0-4-889,0 1 0,0-5 1,3 3-1,-2-2-1376,2-2 2369,1 0 0,2 0 0,-1 0 0</inkml:trace>
  <inkml:trace contextRef="#ctx0" brushRef="#br0" timeOffset="114">13643 8272 8741,'12'-5'0,"0"-2"0,1-1 759,-1-1 0,1 5 0,-1-3 0,0 2-30,1 2 0,-1 2 1,1 1-107,-1 0 1,-5 1 0,-3 3-364,-3 5 0,-2 2 0,-2 2 0,-2 2-256,-2 2 1,3 5-1,-5-1 1,0 1-136,-2-2 1,-2 3 0,1-7 0,1-1 52,3-1 1,2-2-335,6 1 0,3-2 0,4-3 0,7-4 25,4-2 1,2-4 0,5-2 0,0-4-637,0-3 1,-1 1 1022,1-2 0,6 2 0,0-8 0</inkml:trace>
  <inkml:trace contextRef="#ctx0" brushRef="#br0" timeOffset="115">14263 8173 8655,'4'-12'0,"1"1"1123,2 2 1,2-2 0,3 5-605,0-1 1,1-3 0,-1 4-42,1 0 1,-2 1-1,-2-1 1,-1 0-484,2 3 0,1 2 0,2 1 0,-1 0-1238,0 0 1,1 5-1,-2 4 126,-3 2 1117,-2 1 0,-1 1 0,2-1 0</inkml:trace>
  <inkml:trace contextRef="#ctx0" brushRef="#br0" timeOffset="116">14126 8421 7847,'6'-8'836,"2"0"0,3 4 0,3-5 0,1 1-67,2 1 0,5-3 0,-2 5 0,4-1-259,1 1 1,3-3-1,3 2 1,-1 1-594,0-1 0,3-2 0,-2 4 0,-1 0-866,0-2 1,-2 5 948,-7-3 0,2-3 0,-4 0 0</inkml:trace>
  <inkml:trace contextRef="#ctx0" brushRef="#br0" timeOffset="117">14932 7875 9368,'2'-12'0,"1"0"2326,1-1 1,1 6-1452,-1 3 1,3 3-1,4 2 41,-2 3 0,2 5 0,-3 7 0,3 5-508,1 2 1,1 9-1,-1 5 1,0 10-199,1 10 0,-6 0 1,-5 11-1,-6-5-2668,-8-5 0,-2 4 1,-6-14-1,-3-1 2384,0-4 0,-2 1 1,0 0-1</inkml:trace>
  <inkml:trace contextRef="#ctx0" brushRef="#br0" timeOffset="118">19968 6672 7987,'0'-12'482,"0"0"0,4-1 0,1 2 993,2 3-857,-4 2-224,3 6 1,-6 2-190,0 2 0,0 3 0,0 7 1,0 1-30,0 1 0,1 6 0,2-2 1,1 0-63,-1 1 1,-2-2-1,0 2-215,3-4 0,-2-4 0,3 0 0,1-2 0,1-2-5,0 0 1,4-7 0,-3 3 0,3-4-348,1-1 1,1 0-1,-1 0 1,-1-1 44,-3-4 0,4 3 0,-4-7 1,3 0 116,1-2 1,-1 1-1,-1-1 1,-2-3 181,2 0 1,-1 1 0,1-1 0,-2 0 215,2 2 0,-4-3 1,-1 8-1,-1-2 623,0 1-499,0 5 1,-4 5 0,0 9 0,0 4-45,0 0 1,0 4 0,0 1-1,0 0-57,0 1 0,-4-4 0,0 3 0,0 2-63,-1 2 1,-2 2 0,-7 1 0,-1 2-67,-2-1 0,-4 2 0,2-1 1,-1-1-43,-3-2 1,-3-1 0,6-2-1,-2-1-152,1-1 0,-1-10 1,4 1-1,0-2-70,0-3 1,6-2-1,3-5-99,0 0 362,3-5 0,6-2 0,7-5 0</inkml:trace>
  <inkml:trace contextRef="#ctx0" brushRef="#br0" timeOffset="119">20526 6945 8006,'7'-5'1247,"4"3"1,-3-2-471,3 3 1,6-3 0,-1 0-455,-1 1 1,-1 2-351,-2 1 1,0 5 0,-4 3 30,-4 3 0,-4 2 0,-4 0 0,-4 3-34,-4 0 0,0 1 0,-2-5 0,-1 1-61,-1-1 1,-1 0-1,5 1 1,1-1 111,2 1 0,0-1-96,5 0 1,-1 1 0,5-1-255,0 1 1,6-5 0,2-1-1,3 0 66,2-1 0,-1-3 1,0 3 100,1-1 1,-2 2 0,-3 6 137,-4-1 1,-4-4 0,-4 1 0,-4-1 84,-3-1 0,-3 4 0,-1-3 0,-2 2-3,2-2 0,-3 2 1,2-5-1,1 1 22,1-1 1,1 3-1,1-4 1,1 1-648,3 0 1,-3-4 566,2 4 0,-2-4 0,-1-1 0</inkml:trace>
  <inkml:trace contextRef="#ctx0" brushRef="#br0" timeOffset="120">21134 6734 7997,'0'-6'1090,"0"0"-864,0 6-42,0-5 0,1 3 56,3-2 1,-1 3 107,5 1 1,2-4 0,6-1-1,4 3 1,0 0 185,1 2 0,4 0 0,5 0 0,0 0-560,1 0 1,-2 0 0,-5 0 0,1 0-889,0 0 1,-4 0 0,-2 0 334,-1 0 0,-6 0 579,-3 0 0,-12 6 0,1 1 0</inkml:trace>
  <inkml:trace contextRef="#ctx0" brushRef="#br0" timeOffset="121">21183 6834 7501,'-12'7'1505,"6"2"-561,6-5 1,6 0 0,8-4-1,1 0-513,1 0 0,6 0 0,-1 0 0,2 0-326,2 0 0,4-4 1,0 0-1,-1 1-398,-2 2 1,-1 1 0,-2 0 0,-2 0-1965,-5 0 1,-2 0 2256,-2 0 0,1 0 0,-1 0 0</inkml:trace>
  <inkml:trace contextRef="#ctx0" brushRef="#br0" timeOffset="122">21158 7069 7946,'13'-1'531,"1"-2"0,1-1 279,1 1 0,8-2 0,-1 1 0,6 0-487,3-2 0,-3 5 0,4-5 0,1 2-137,2 0 0,-3-2 0,-1 4 0,-2-3-717,-2 3 0,-3-4 531,-5 2 0,9-6 0,-3 4 0</inkml:trace>
  <inkml:trace contextRef="#ctx0" brushRef="#br0" timeOffset="123">22014 6821 8912,'13'0'627,"-1"-1"1,0-2 0,1-2-172,-1-2 1,-4 3 0,1-3 0,0 0-286,2 0 1,-2-1 0,-2-5-101,-2 1 0,5 4 1,-3-1-1,1 0 1,-1-2 110,-2-2 1,4 1 0,-4-1-144,2 1 1,-3 1-1,3 1 205,-2 2-269,0 5 0,-5 3 0,0 10 0,0 5-115,0 6 1,0 2-1,0 3 1,-2 2-2,-2 1 0,1 4 1,-5-3-1,0 1-273,1-1 0,1-1 0,5-6 1,-2-1 225,-1-1 1,0-6 0,4 2 0,0-3-118,0-2 1,0 0 0,1 1 27,4-1 0,-4-4 277,3 1 0,3-7 0,0 4 0</inkml:trace>
  <inkml:trace contextRef="#ctx0" brushRef="#br0" timeOffset="124">23081 6635 8152,'-6'-7'530,"-1"2"1,-5 5-1,-2 1-122,-2 3 0,0 9 0,-3 6 0,1 3-90,3 3 0,1-3 0,2 8 0,0-1-143,-1 0 1,5 0-1,1-4 1,1 0-162,4 0 1,6-2 0,4-1 0,3-3-559,2-1 1,4-1 0,3-5 0,0 1-785,1-1 0,0-5 1328,4-3 0,-1 3 0,1 0 0</inkml:trace>
  <inkml:trace contextRef="#ctx0" brushRef="#br0" timeOffset="125">23230 6883 8052,'0'13'0,"0"-1"1011,0 1 1,0-1 0,-2 0-891,-2 1 1,3-1-1,-3 1-782,2-1-910,2-5 1268,0-2 1,4-10 0,2-3 222,1-3 1,0-2 0,2 1 0,0-1 145,0 1 0,-2 4 0,1 1 0,1 0 227,-3 0 0,1 4-146,-2-1 1,-4 4 0,3 4 0,-3 4 60,-1 4 0,0 0 0,0 0 0,0 1-42,0-1 0,0 1-165,0-1 0,0-4 1,2-1 4,2-1 0,-1-2 0,5-4 0,2 0-48,1 0 1,1-6 0,0-1 135,1 0 1,-2-4 0,-2 5 0,0-3 88,0 1 0,-2 1 1,0-3-1,0 4 305,0 0-325,-4 2 1,2 5 0,-5 3-303,0 5 0,0 2 0,0 1 0,0 1-143,0-1 0,0 0 0,0 1-524,0-1 1,6 1-1569,2-1 2374,3-5 0,1 4 0,1-4 0</inkml:trace>
  <inkml:trace contextRef="#ctx0" brushRef="#br0" timeOffset="126">23750 6933 8052,'-11'1'114,"3"3"0,-3 2 1,3 4-1,-2-2 685,2 1 1,-2-2 0,6 2 0,0 0-614,-1 2 1,3-2-1,-2-1 1,4 0-440,4-1 0,3 3 0,5-6 52,1-1 0,-1-2 0,1-1 0,-1 0-172,0 0 0,-3 0 0,-2-1-36,-2-4 0,-1-1 0,-4-7 347,0 1 0,0-1 1,-1 1 105,-3 0 1,1-1-174,-5 1 1,4 1-183,-5 2 1,7 5 310,-3 8 0,10 3 0,1 6 0</inkml:trace>
  <inkml:trace contextRef="#ctx0" brushRef="#br0" timeOffset="127">24023 7032 8289,'-12'-7'541,"0"3"1,-5 3-1,0 2 1,1 2-131,-2 1 1,4 4 0,-2-4-1,3 1-222,5 0 1,-2-2 0,5 4-29,-2-2 1,6 1-109,1-2 1,1-3-1,7 3 1,2-2-69,1-2 1,1 0-1,1 0 1,-1-2 19,1-2 0,-1 1 1,2-3-1,1-1-41,1 0 0,1-1 1,-5-3-1,2-1-105,3 0 1,-4 2-1,4-6 1,-3 2-25,-2 2 1,5-6-1,-1-1 1,-1-2 125,-1 0 0,-6 5 0,1-5 0,-1-1 33,-1-2 1,3 0 0,-6-1 0,0 0 156,1 0 0,-3 5 0,2 0 450,-3 2 0,-2 3-290,-3 7 1,-3 5 0,-6 10 0,2 7-118,3 4 1,-6 4 0,5 5 0,-1 4-103,-1 0 0,1-3 0,2 2 0,3-1-136,-1 0 0,5 0 0,-3-5 0,4-2-752,4-2 0,1 0 1,6 2-1,0-3-450,3-1 0,1-2 0,-1-5 1246,2-2 0,4 2 0,5-4 0</inkml:trace>
  <inkml:trace contextRef="#ctx0" brushRef="#br0" timeOffset="128">24482 6796 10633,'8'0'829,"1"0"-752,0 0 1,2 0 0,2 0 0,-1 0-28,1 0 1,-1 0 0,2 0 0,1 0-32,2 0 1,3 0 0,-2-1 0,0-2 112,0-1 0,-2-1 0,-3 2 759,-1-1-719,1 0 0,-8 5 1,-5 3-150,-7 4 1,-4 3 0,-1 3 0,-2 1-66,-2 2 1,2 4-1,-4-3 1,1 1-172,1 3 1,-1 1-1,6 2 1,2-1-1,0-4 0,2 2 0,-2-4 0,2 0-70,1 0 0,1-1 0,2-5 0,-2 0-1601,-2 1 0,3-5 1884,-5 0 0,1 1 0,-4 3 0</inkml:trace>
  <inkml:trace contextRef="#ctx0" brushRef="#br0" timeOffset="129">24383 6995 8606,'12'0'2525,"1"0"-1844,-1 0 1,5 0-1,-1 0 1,-1 0-584,-1 0 1,3 0 0,1 1 0,1 2-254,3 1 1,0 0-1,-1-4 1,-3 0 165,0 0 1,-3 0-12,5 0 0,1-5 0,4-2 0</inkml:trace>
  <inkml:trace contextRef="#ctx0" brushRef="#br0" timeOffset="130">24842 6635 8375,'5'-12'944,"2"5"1,6 3-217,-1 2 1,1 2 0,-1 0-1,0 2-213,1 2 1,-1 7-1,1 8 1,-1 3-257,0 5 1,1 4 0,-2 0 0,-3-1-131,-4 0 0,2 10 1,-2 1-1,-1 6-390,-2 3 1,-2 0 0,-5-1-1,-5-1 47,-4-2 1,-6-3-1,3-6 1,0-1-1178,0-3 0,-4-3 0,2-5 1391,-4 0 0,-6-1 0,-2 1 0</inkml:trace>
  <inkml:trace contextRef="#ctx0" brushRef="#br0" timeOffset="131">19782 8000 8051,'0'-9'1282,"0"1"0,0 7-961,0 1 0,0 6 1,0 11-1,0 4 124,0 2 1,0 2-1,0 0 1,0 0-247,0-1 0,0-3 1,0-2-1,0-1-51,0-3 0,1-1 1,3-1-83,5-1 1,2-5 0,1-3 0,0-3-174,1-1 0,-1-1 0,2-3 0,1-4-219,2-3 1,3-2 0,-2-1 0,0-1 91,0-1 1,-1-1-1,-5 3 1,0-1 129,1-1 1,-2-1-1,-2 3 132,0-2 1,-5 3 0,3 0 272,-2 3 0,-1 9-244,-4 1 0,0 6 0,0 11 0,0 4-39,0 2 1,0 2 0,0 1 0,0 3-3,0 4 0,-1 2 0,-3-1 0,-4-1-56,-3 2 0,-2-9 0,-1-1 0,-2-3 0,-5-3 1,-2 3 0,-3-6 0,-2 0-228,-1-3 1,-4 3 0,4-3 0,2-2-821,0 0 0,7-4 1,0 0 1086,2-1 0,-4-2 0,3-4 0</inkml:trace>
  <inkml:trace contextRef="#ctx0" brushRef="#br0" timeOffset="132">20216 8359 7933,'1'-7'1103,"3"2"-523,5-1 0,-3 5 1,3-3-1,0 2-113,2 2 1,2 0 0,-1 0 0,1 0-124,-1 0 0,0 2 0,1 2-68,-1 4 1,-5 3 0,-3 2-203,-2-1 0,-8 0 0,-2 1 0,-3-1-52,-2 1 0,-3-2 0,1-2 0,2 0-187,4 0 0,2-2 1,-3 0-1,3 0-110,2 0 0,1 1 0,4 4 101,0 1 1,0-1-1,0 1 1,0-1-97,0 0 1,0 1 0,0-1 163,0 1 1,0-1-1,0 0 1,-2 1 133,-2-1 1,-3 1 0,-7-1-1,-1-1-112,-1-3 1,-5 3 0,3-4 0,0 2-303,0-1 0,-2-4 0,3 3 0,2-2 386,1-2 0,2 4 0,-1 0 0</inkml:trace>
  <inkml:trace contextRef="#ctx0" brushRef="#br0" timeOffset="133">20638 8037 10835,'12'0'1196,"4"0"-788,1 0 0,5-2 215,-1-2-144,-3 3-291,11-5 1,-9 6-23,9 0 1,-3 0 0,-1 0-181,0 0 1,-2-4 0,-2 0 0,-4 1-615,-4 2 1,0 1-1,-1-1-2950,1-4 3578,-1 4 0,-5-4 0,-2 5 0</inkml:trace>
  <inkml:trace contextRef="#ctx0" brushRef="#br0" timeOffset="134">20650 8297 8054,'8'0'638,"0"0"254,2 0 1,1 0 0,2-1-301,-1-3 0,2 2 0,1-2 0,1 1-188,0-1 1,3 3-1,2-5 1,2 2-236,2 0 0,1-4 1,1 4-1,2 1-843,-1 2 1,-2 1-1,-1-2 1,-2-1-2430,-2-1 3103,2 0 0,-9-1 0,4-2 0</inkml:trace>
  <inkml:trace contextRef="#ctx0" brushRef="#br0" timeOffset="135">21605 7975 9533,'8'0'1875,"-1"-2"-1625,-1-2 1,2 1-1,-3-3 1,1-1-151,-1 0 1,5 3 0,-3-5 0,1 1-71,0 1 1,-3-4 0,3 4-1,0-1-24,-1 0 0,3-1 1,-5-3-1,1 0 59,-1-1 1,3 5-1,-3 0 1,-3-2 186,0-1 1,-1 4 0,2 2 994,1-1-1100,0 5 0,-5 1 1,-2 8-1,-1 3 7,1 1 0,-2 2 0,0 1 0,1 2-38,-1-2 1,3 3-1,-2 0 1,2 0-184,-3 0 0,4 2 1,-3-2-1,3 2-137,1 2 1,0 0 0,-2 0 0,-1-2-180,-1 3 0,0-4 0,4 0 1,0-1-313,0-3 0,-1-1 0,-2-2 0,-1 1 19,1-1 1,2 1-1,1-1-400,0 0 1,0 1 1075,0-1 0,5-5 0,2-1 0</inkml:trace>
  <inkml:trace contextRef="#ctx0" brushRef="#br0" timeOffset="136">21468 8334 8450,'13'0'733,"-1"0"0,2 0 0,3 0 385,3 0 1,2 0 0,0 0-1,-1 0-482,1 0 0,0 0 0,0 0 1,-3 0-524,-1 0 0,3 0 0,-4-1-93,-2-3 0,-1 2 1,-2-2-21,0 3 0,1 1 0,-1 0 0</inkml:trace>
  <inkml:trace contextRef="#ctx0" brushRef="#br0" timeOffset="137">3746 12638 7900,'-7'6'309,"-4"-4"1,2 7 0,-2 2 218,-1 4 0,-1-2 0,1 5-354,0 0 1,-1-3-1,1 6 1,-1 3-57,1 3 1,-2 1 0,-1 5 0,-1 0-163,0-1 1,-3-1 0,0-3 0,-2 1 0,2-2-156,1-1 0,-3-5 0,5-2-93,1-1 1,2-1-1,4-5 1,0 1-2129,0-1 2420,3-5 0,-5 4 0,4-4 0</inkml:trace>
  <inkml:trace contextRef="#ctx0" brushRef="#br0" timeOffset="138">3398 12750 8342,'-8'-11'921,"0"2"0,5-2-335,-1 3 0,4 3 0,4 0-292,4 4 1,3 2-1,2 4 1,-1 3-110,0 3 1,1 3 0,-1 2-1,1 5-141,-1 2 1,-1 6-1,-1 1 1,-3 2-203,-2 3 0,3-1 1,-3 1-1,-3-4-121,0 0 0,2-4 1,0-5-1,-1-3-650,-2-1 1,3-1 0,0-5 0,0 1 928,2-1 0,1-5 0,5-2 0</inkml:trace>
  <inkml:trace contextRef="#ctx0" brushRef="#br0" timeOffset="139">4105 12824 9792,'13'-1'309,"-1"-3"1,0 2 0,1-2-1,1 3-121,2 1 1,-1-5 0,5 1 0,-1 2-206,0 0 1,-4 2-1,3 0 1,-1 0-147,-1 0 0,1 0 0,-3 0-803,2 0 1,-2 0 0,2 0 965,-2 0 0,-1 0 0,-1 0 0</inkml:trace>
  <inkml:trace contextRef="#ctx0" brushRef="#br0" timeOffset="140">4142 13072 8234,'13'0'493,"-1"0"0,1 0 1,-1 0-1,0-1-1,1-3 1,3 2-1,2-2 1,2 1-385,2-1 0,1 3 0,2-3 1,-2 2-222,-2 2 1,2-4-1,-3 0 1,-1 1-1562,-3 2 1,2 1 1673,-1 0 0,5 0 0,-3 0 0</inkml:trace>
  <inkml:trace contextRef="#ctx0" brushRef="#br0" timeOffset="141">5333 12712 8108,'-7'-8'1470,"2"1"-903,-1 2 0,5-1 1,-3 2 242,2-4 0,2 1-503,0-1 1,6 1 0,1-3 0,2 3-124,4 2 0,-4-5 0,9 3 0,-1-1-117,-1 0 1,5 5-1,-3-3 1,1 2-154,3 0 1,-2 0 0,-1 5 0,-1 2-1,-3 1 1,-1 5-1,-3-4 1,-2 2-287,0 3 0,-5 1 0,3 1 0,-2 0 124,-2 1 1,-2-1 0,-1 1 0,-1-1 98,-3 0 1,-3 2 0,-7 3 0,-1 2 3,-2 0 1,-9 9 0,0-3 0,-3 1 11,-1 0 0,1-1 0,5 0 0,2-2 146,2-2 1,9-3 0,0-6-1,2 0 323,2 1 0,6-5 0,1-1-76,7-1 1,5-2 0,4-4 0,1-2-149,3-2 1,0 3 0,5-5 0,0 1-112,0-4 1,-4 4-1,-2-1 1,-1 2-218,-3 0 1,-5-1-2762,-2 1 2977,-5 2 0,2-3 0,-5 5 0</inkml:trace>
  <inkml:trace contextRef="#ctx0" brushRef="#br0" timeOffset="142">6313 12564 7867,'0'-9'-93,"0"1"109,0-2 1,4 4 258,0-3 1,0 5 263,-4-4 0,2 5 0,0-2 306,2-1 0,-1 5-553,-7-3 1,-3 2 0,-5 5-1,-2 4-104,-3 5 0,-2 9 0,-6 0 0,2 2-21,2 2 1,-2 5 0,2 3 0,-2 3-35,-2 1 1,4 6-1,3 2 1,3 4-231,4 0 1,7-1 0,0-2 0,3-6 34,1-6 1,5-1-1,5-6 1,3-5 25,4-3 1,4-4-1,-5-5 1,1-3 124,1-2 1,-5 1 0,4-4-4,-3 3-112,-2-1 1,-5-3-961,-3 3 0,-4-2-31,-4 2 1,1-3 1016,-5-1 0,5 0 0,-2 0 0</inkml:trace>
  <inkml:trace contextRef="#ctx0" brushRef="#br0" timeOffset="143">6586 12712 8352,'12'-12'565,"0"0"0,1-1 0,-1 2 0,-1 2 534,-2 0 1,2 1-741,-3-4 0,3 1 0,1 2 1,1 5 162,-1 3 0,-1 2 0,-3 3-613,-4 5 0,-2 2 0,-2 2 1,0 3-15,0 0 1,-6 5 0,-2-5 0,-3-1-47,-1-1 0,-1 3 1,1-1-1,1-1 75,3-1 0,-2-1 1,6-1-1,1 0 70,2 1 0,2-1 0,3 1 1,4-1-32,3 0 0,6-3 1,1-1-1,0 0-132,0-1 1,-2 3-1,-5-5-188,-2 2 0,-4 1 0,-8 6 0,-4 1 135,-5 2 1,-13-1 0,-1-2 0,-3 1-241,-1 2 1,-3-2-1,4-5 1,1-2 190,2 2 1,3-5 0,2 1 0,4-2-1006,4 0 1276,6 0 0,-4-4 0,4 0 0</inkml:trace>
  <inkml:trace contextRef="#ctx0" brushRef="#br0" timeOffset="144">7193 12688 8287,'-8'8'1045,"-2"0"0,-2 2-361,-3 1 0,-2 1 0,5 1 0,0 0-480,-1 4 0,2-3 1,3 4-1,4-2-86,2 1 0,4 1 1,2-3-1,4 1-4,3-1 0,6-1 1,-1-1-1,-1-1-369,-1 0 0,-3 1 0,-1-2 1,-3-1 20,-2-2 1,-1 0 0,-4 4-27,0 1 0,-5-1 0,-3 1-42,-3-1 1,-6-1 0,0-1-1,1-3-352,-2-2 0,4 1 0,-4-4 0,2 3 654,-1-3 0,1-6 0,3-3 0</inkml:trace>
  <inkml:trace contextRef="#ctx0" brushRef="#br0" timeOffset="145">7144 12712 7863,'5'-6'717,"2"-6"0,6 6-252,-1-1 1,4-3 0,1 6 0,-2 0 440,-1-2 0,-2 5 1,1-3-1,-1 2-627,1 2 0,-1 0 0,0 0 1,1 0-748,-1 0 0,1 0 0,-1 0 726,0 0-258,1 0 0,-1 0 0,1 0 0</inkml:trace>
  <inkml:trace contextRef="#ctx0" brushRef="#br0" timeOffset="146">7751 12402 8002,'13'0'370,"-1"0"1,1 0 0,0 2 694,4 2 0,-3 3 0,2 7 0,-2 2-453,-2 5 1,4 4-1,-3 2 1,-2 3-659,0 2 0,-4-3 0,0 4 0,-1 0-589,-3-1 0,-2 8 0,-4 0 0,-5 4-157,-9 3 1,-6 8 0,-5-7 0,-2-1 199,-2-4 1,-1-6-1,-4-4 1,0-4-721,0-3 1312,-1-7 0,7-1 0,0-5 0</inkml:trace>
  <inkml:trace contextRef="#ctx0" brushRef="#br0" timeOffset="147">8496 12464 7895,'5'-18'26,"-4"5"1,4-4 215,-4 3 0,-1 2 52,0 0 1,0-1 0,0 1 1141,0-1-1093,0 6 1,0 7 0,-1 10 0,-4 7 83,-3 7 1,-3 8 0,-3 9 0,-1 5-73,-1 2 0,-5 3 0,3 3 0,0 2-102,0 1 0,-1 4 1,5-5-1,5 1-312,2-4 1,3-7 0,4-6-1,1-6-55,3-5 1,3-4-1,5-4 1,1-5-245,-1-2 1,1-3-1,-1-1 1,0-4-1143,1 0 1,-5-1 1499,0 0 0,-5-4 0,3 5 0</inkml:trace>
  <inkml:trace contextRef="#ctx0" brushRef="#br0" timeOffset="148">8694 12737 10424,'6'-7'569,"0"2"0,3-1 112,-1-2-512,6 3 1,0-7 0,2 4 47,-2-3 0,2-1 1,1-1-1,-1 1 71,2 0 0,-4 3 0,3 1-206,-4-2 1,0 5 0,-1 1-158,1 2 1,-5 2 0,0 2-28,2 2 0,1 3 1,0 7-1,-1 1-11,-2 1 1,-1 1 0,1-5 0,-4 2-39,-2 3 1,-2-4 0,0 4 0,0-3 128,0-2 0,-6 2 0,-4 1 0,-3 3 29,-4 1 0,-1-2 0,3 3 0,-2 1-44,2-2 1,1 3 0,2-5 243,0-2-197,5-1 0,1-2 0,6 1 48,0-1 1,3-5 0,4-3-23,5-3 1,8-1 0,-2-1 0,1-3-42,3-4 1,-3-3 0,2 0 0,0 1 0,-2 2 1,-1 1 0,-6-3-1013,1 2-306,-1 0 1322,-5 1 0,4-4 0,-4 4 0</inkml:trace>
  <inkml:trace contextRef="#ctx0" brushRef="#br0" timeOffset="149">9327 12390 7919,'0'-12'297,"0"-1"1,1 1 0,3-1 0,3 1 434,0 0 1,3 3 0,-5 2 0,2 2-91,3 2 1,1 2 0,1 1 0,0 1-114,1 3 0,3 9 0,2 7 1,0 5-391,0 4 0,3 3 0,-3 6 0,-2 2-121,-2 2 0,1-2 0,-8-6 0,0-1-175,-3 2 0,-4 0 0,-4 3 0,-6-1-937,-5 0 0,-3 4 0,-4 1 0,1-2 763,-1-2 0,-1-1 0,-2-1 0,0-4 490,1-7 1,-1-2-1,0-6 1,2-2-6,2-1 0,3-3 0,6-3 0,1-3 150,2 1 1,2-5-543,3 4 0,3-5 0,-2-3 1,6-3-415,5-1 1,-1 3 0,1-3 0,1 0 651,-3 1 0,5-3 0,-4-3 0</inkml:trace>
  <inkml:trace contextRef="#ctx0" brushRef="#br0" timeOffset="150">9996 12936 8034,'0'-9'0,"0"1"955,0 5 0,6-6 0,2 5-279,3 1 0,3-3 0,2 2 0,5 0-337,3-1 1,6-1-1,3-2 1,3 2-191,1 1 1,0 3 0,-1-3 0,-4 1-364,-8 0 0,0-1 0,-6 5-1188,1 0 1,-4 0-2394,2 0 3795,-9 0 0,-8 6 0,-7 1 0</inkml:trace>
  <inkml:trace contextRef="#ctx0" brushRef="#br0" timeOffset="151">10207 12725 8308,'0'-8'4210,"0"-1"-3845,0 7 0,0-3 0,0 10 0,0 3-14,0 3 0,0 3 0,0 4 0,2 6 3,2 8 1,-3 8 0,3 3 0,-2 1-304,-2 3 1,0-6-1,0-2 1,0-6-581,0-3 0,4-2 1,1-8-1,1-2-2250,-1 0 0,5-8 2779,-2 2 0,3-2 0,2 2 0</inkml:trace>
  <inkml:trace contextRef="#ctx0" brushRef="#br0" timeOffset="152">11237 12613 7030,'0'-8'553,"0"0"398,0 5-559,0-3 1,0 5 907,0-3 734,0 2-1487,0-9 1,0 9-421,0-7 0,5 7 0,3-2 1,3 2-117,2 2 1,1 0-1,2 0 1,5 2-152,2 2 1,2-2 0,0 5-1,-2 0-3,-2 0 1,1 0 0,-6 3-1,0-2 132,-3 2 0,-2-4 0,-1 1 0,-3 0 101,-2 0 0,0 1 0,-5 5-68,0-1 0,-2-4 0,-2 1 0,-4 0-4,-3 2 0,-2-2 0,0-1 1,-3 0-12,0-1 1,-2 3 0,3-5 0,-2 1-22,2-1 1,1 4 0,2-5 0,0 0-121,-1 1 1,5-3-121,0 2 1,6 1 212,2-1 0,6 1 1,6-5-1,1 1 70,-1 3 1,2-2 0,1 2 0,1-3 31,0-1 1,-3 1-1,0 2 0,-1 1-86,1-1 1,-1 3 0,-1-1 0,-1 2 25,-2 3 0,-5-4 0,2 3 0,-1 0-67,0 2 0,1 2 0,-5-1 26,0 1 0,0-1 0,0 0 0,0 1 101,0-1 0,0-3 0,0-1 1,-2 0 38,-2-1 1,-1 4 0,-6-4-1,1 1-45,0 0 0,-8-1 1,6 3-1,-2-3-24,0-2 1,2 4 0,0-4 0,-1 1-36,1-1 0,-1-1 0,1-2-43,0 2 0,-1-3-30,1 3 1,3-2 44,1-2 0,4 0-696,-4 0-50,5 0 0,-1 0 778,8 0 0,8-6 0,8-1 0</inkml:trace>
  <inkml:trace contextRef="#ctx0" brushRef="#br0" timeOffset="153">12576 12390 8064,'4'-8'1207,"0"-1"-513,0 7 0,-5-2-290,-3 8 1,-3 7 0,-5 8 0,-2 3-96,-3 4 0,-2 7 0,-7 2 0,-2 3-75,-1 4 1,-4 3 0,4-2 0,2 2-18,1 6 1,3-1-1,6 4 1,6-3-114,4-2 1,3-6-1,4-4 1,1-8-28,3-5 1,3 1 0,5-11-1,1-2-103,-1-4 1,5-1 0,-1-5-1,1-1 180,1-2 1,-5-1-1,4 0-201,-3 0 1,-2 0-219,1 0-1183,-7 0-3058,0 0 4506,-6 0 0,0 0 0,0 0 0</inkml:trace>
  <inkml:trace contextRef="#ctx0" brushRef="#br0" timeOffset="154">12911 12737 7909,'0'-8'1545,"0"0"0,0 4-1184,0-5 0,1 2 0,3-2 0,5 2-186,2 1 0,2-2 1,4 3-1,2-2-48,1-3 1,3 3 0,-2 0-1,1 2 3,-2 2 0,-2 2 0,-5 1 0,-1 1-206,0 3 0,-5 3 0,-2 7 0,-4 2-96,-1 5 0,-4 2 0,-3 2 0,-3 0 13,-4 0 1,-5 0 0,1 1 0,-1 1 48,-3 2 1,3 0 0,-2-4 0,0 0 66,2 0 1,1-2-1,6-1 1,1-3 78,2-1 0,4-1 0,5-5 1,1-1 104,3-2 0,5 0 0,6-5 0,3-1-4,1-2 0,2-1 0,3 0 0,1 0-95,0 0 0,0-1 0,0-3 0,-2-3-78,-2 0 1,-3-2-1,-7 3 1,-2 1-1267,0-1 0,-7-4 1302,3 2 0,-4-3 0,-1-1 0</inkml:trace>
  <inkml:trace contextRef="#ctx0" brushRef="#br0" timeOffset="155">13481 12799 8041,'-7'-8'2197,"3"0"0,8 5-1276,5-1 1,-2 2-1,1 4-638,2 2 1,-4 3 0,1 5 0,-1 2-7,-3 3 0,2 6 1,-1 6-1,-1 0-220,-2 1 1,-1-2 0,-1 3-1,-2 1-424,-1 0 0,0-9 0,4 1 1,0-5-1192,0-4 0,0-5 0,1-3 1558,3-2 0,9-1 0,6-4 0</inkml:trace>
  <inkml:trace contextRef="#ctx0" brushRef="#br0" timeOffset="156">13853 12502 8150,'0'-13'1201,"0"1"0,2 5 0,2 4-658,4 6 0,7 4 1,3 8-1,2 4 1,2 6 8,1 1 0,2 5 0,0-1-554,-1 2 0,0 1 0,-3 5 0,-5 2-302,-2 1 1,-3 6-1,-3-3 1,-4 2 258,-2-1 1,-6-6 0,-3 0 0,-3-6-425,-4-3 0,-1-5 1,3-6-1,-1-1 555,1-3 1,-2-2 0,-1-4-1,-2-1 48,2 2 1,-3-3 0,2 0 0,1-2-311,1-2 0,0 0 1,-1 0-360,-2 1-838,1 0 0,5-5 1373,3-4 0,8-1 0,6-7 0</inkml:trace>
  <inkml:trace contextRef="#ctx0" brushRef="#br0" timeOffset="157">14722 12440 8043,'8'-5'244,"0"1"0,-5-1 0,2 2 1357,1-1-733,-5-6-698,5 9 0,-6-3-39,0 8 0,-2 3 0,0 5 24,-2 1 0,-5 0 1,4 2-1,-2 3 70,-3 2 1,3 0 0,-1 5 0,-2 0 111,-1 0 0,0 1 1,2 2-1,2 0-53,1 0 0,-2-2 0,4-1 0,1 1-63,2 3 1,2-3 0,3 3-1,5-3-142,2-1 1,1 0 0,0 0 0,1-2 42,-1-2 1,1-3 0,-1-6 0,0 1-45,1-1 0,-5-1 1,0-1-321,2-2 0,1 0-112,1 5-117,-5-6-45,4-2 172,-9-5 81,3 0-522,-5 0-469,0 0 0,-5 6 1,-2 0-1</inkml:trace>
  <inkml:trace contextRef="#ctx0" brushRef="#br0" timeOffset="158">15118 12663 8409,'-6'0'4706,"1"0"-4381,10 0 1,-3-2-1,7 0 1,0-4-145,2-1 1,2 0 0,-1-2 0,0 0-92,1 0 1,-1-6-1,1-2 1,-1 1-11,0-2 0,1 4 0,-1-4 0,-1 1-242,-2 1 1,0-2-1,-3 3 187,1-2 0,-5 1 278,3 3-274,-4 6 0,-1 7 0,0 10 1,0 5 8,0 6 1,0 8-1,0 5 1,0 6-116,0 6 1,-4-2-1,-2 0 1,-1 0-150,-2 0 1,-1 0 0,2 2 0,2-6-4,1-6 1,3-5 0,-2-7 0,3-3 432,1-1 0,0-1-309,0-5-2011,0-5-736,0-1 2852,0-6 0,0-6 0,0-1 0</inkml:trace>
  <inkml:trace contextRef="#ctx0" brushRef="#br0" timeOffset="159">15615 12576 8004,'0'-18'588,"0"4"1,1-1-1,2 4 398,1 3 1,5 1 0,-2-3-356,0 2 0,4 5 1,-4 1-1,1 3-269,1 3 0,3 10 0,5 0 0,-2 5-228,-1 7 1,2-1-1,2 5 1,0-1-5,0 0 1,0 6-1,-3-1 1,0 5-547,-4 2 1,0 4 0,-7-3 0,-2-2-131,-5-2 0,-5-2 0,-9-3 0,-2-4 192,0-3 1,-5-2 0,3-4 0,-2-3 156,-2-3 1,0-2-1,2 0 1,1 1-48,1-1 1,6-5-1,-1-1-167,2-1 0,1-3-750,1 2 1,4-3 1160,-1-1 0,7 0 0,-4 0 0</inkml:trace>
  <inkml:trace contextRef="#ctx0" brushRef="#br0" timeOffset="160">16508 12923 11179,'12'0'556,"0"0"0,1 0 0,1 0 1,2 0-35,5 0 0,2 0 1,3 0-1,2 0-362,1 0 0,4 0 0,-3 0 0,-1 0-530,-3 0 0,5 0 0,-9 0 0,-2 0 3,0 0 1,-4 0-1,-3 0-2989,-1 0 3356,0 0 0,1-5 0,-1-2 0</inkml:trace>
  <inkml:trace contextRef="#ctx0" brushRef="#br0" timeOffset="161">16743 12762 8092,'-7'0'2266,"2"0"1,5 10 0,0 3 0,0 5-2129,0 4 1,0 6 0,0 2 0,0 2-154,0 2 1,4-3-1,0-2 1,-1-3-387,-2-1 1,3-1 0,2 0-1,1-3-2171,2-5 0,1 2 2572,-2-1 0,3-1 0,-4-4 0</inkml:trace>
  <inkml:trace contextRef="#ctx0" brushRef="#br0" timeOffset="162">17959 12675 13116,'8'-4'636,"-1"-1"-607,-2-2 0,5 0 0,-2-3-125,3 2 0,2 1 0,0-3 1,3 3 32,0 2 1,1-5 0,-4 3 0,3-1 29,0 0 1,5 4 0,-3-5 0,1 1 180,3 1 1,1-2 0,2 3 0,-1 1 11,-4-1 1,2 2 0,-5 4 0,-2 0-150,-1 0 0,-2 0 1,1 0 16,-1 0 1,-4 4-1,-1 2 1,-1 1-178,-3 2 1,2 2-1,1 0 1,-1-1 115,1-2 1,-2 0 0,-4 5 0,0-1 74,0 1 1,0-1-1,0 0-2,0 1 1,-2 2 0,-2 0 0,-5-1-70,-7 1 1,1 2 0,-5-1 0,-3 5-70,0 2 1,-3-2 0,-2 0 0,-1 1 33,2 1 1,5 0-1,2-2 1,3-4 39,1-4 0,3 4 0,0 0 1,1-4 35,-1-3 1,7 1-1,0-4 1,2 1 520,0 0 1,0-3-388,4 3 1,1-5-1,3 1 1,4-3-28,3-1 1,7 0-1,3 0 1,4-1-170,4-3 0,2-2 1,7-4-1,-3 2-87,-1-2 1,0 4 0,-6-1 0,-4 0 8,-2 0 1,-6 4 0,0-1-1,-2 1 133,-2-1 0,1 3-54,-1-3 1,-5 1-1,-1 0 387,-1-1-449,-4 0-80,10 4-393,-9 0-60,3 0 1,-5 1 0,-1 2-339,-3 1 0,1 0 982,-5-4 0,5 6 0,-2 1 0</inkml:trace>
  <inkml:trace contextRef="#ctx0" brushRef="#br0" timeOffset="163">19211 12402 7881,'7'-5'564,"4"-2"145,-3-5 1,-2 3 1016,-2 1-1300,-3 5 0,-1-1 1,-1 8-153,-3 5 0,-3 6 0,-7 4 0,-1 4-35,-1 8 0,-2 3 0,2 5 0,0 1-98,1 1-1,1 5 1,2-4 0,-1 1-260,1 0 1,5 2 0,3-2 0,2-2-107,2-2 0,0-1 1,2-10-1,2-5 121,4-5 0,3 0 0,2-1 114,-1-2 1,0-5 0,1-4 163,-1 0 0,1-2-154,-1-4-457,0 0 126,-5 0-533,-1 0 313,-6 0-836,0 0 1367,-6 0 0,5 0 0,-5 0 0</inkml:trace>
  <inkml:trace contextRef="#ctx0" brushRef="#br0" timeOffset="164">19596 12551 7963,'0'-12'1609,"0"-1"1,4 5-495,0 0 0,6 6-705,-2 2 1,-1 6 0,0 8-1,0 1-69,-1 1 0,-1 6 0,1-1 0,0 3-219,-3 0 0,-2 1 0,-1 0 0,0 0-90,0 0 1,-5-1-1,-2 1 1,-2 0-713,1 0 1,0-5 0,-4 0-1,0-2-304,4-3 0,-1-1-124,4-2 1,1-4-34,4 1 1141,0-7 0,6-2 0,1-7 0</inkml:trace>
  <inkml:trace contextRef="#ctx0" brushRef="#br0" timeOffset="165">20141 12576 7948,'-5'-7'982,"-3"3"1,1 4-1,-2 5 1,0 6-693,-2 5 1,-2 0 0,1-2 0,-2 1 67,-2 2 0,6 3 0,-1-3-280,4-2 1,3-1-1,5-2 1,3 1-249,5-1 0,3-1 0,3-1 0,2-2-81,-2 2 0,-1 1 0,-2 1 0,1-1-6,-1-3 0,-5 3 0,-3-2 0,-3 2 181,-1 1 0,0 0 1,0 1 109,0-1 0,-5 1-77,-3-1 0,1-1 0,0-1 0,0-3-118,0-2 0,-1 1 0,-5-4 0,1 3-610,0-3 0,-1 4 0,-1-2 0,-1-1-32,-1-2 1,-6-1 802,1 0 0,-2 0 0,-2 0 0</inkml:trace>
  <inkml:trace contextRef="#ctx0" brushRef="#br0" timeOffset="166">20166 12626 7941,'0'-13'1278,"2"6"1,0 2-445,2-1 1,5 4-1,-4-5 1,2 1-313,3 3 1,-3 2-1,1 0 1,2-2-263,1-1 0,1 0 0,0 4 0,2 0-437,3 0 0,1 0 0,4 0 1,-3 0-229,-1 0 0,4 0 0,-3 0 0,1 0-24,-4 0 1,-2 0-1,-2 0 1,1 0-1680,-1 0 1,0 0 2107,1 0 0,-1 0 0,1 0 0</inkml:trace>
  <inkml:trace contextRef="#ctx0" brushRef="#br0" timeOffset="167">20786 12353 8696,'6'-7'1029,"2"3"1,3 2 0,2 4-476,-1 2 1,0 8-1,-1 9 1,-1 2-369,-2 2 0,-5 4 1,1 1-1,-2 1-16,-2-1 0,0 3 1,-2-4-1,-1-3-496,-1-4 0,-4 0 0,2-4 0,0 0-270,-4 0 0,-2 3 0,-4-3 1,0 1 421,1 3 1,-5 1 0,0 2 0,-4 0 47,0 0 1,-1-2-1,0-1 1,1-1 253,4 1 1,-2-4 0,5-2-1,2-3 49,1-5 1,2 2-133,-1-6-1254,7 6 335,0-9 1,1 4 873,-4-5 0,-2 0 0,-1 0 0</inkml:trace>
  <inkml:trace contextRef="#ctx0" brushRef="#br0" timeOffset="168">21444 12340 7959,'0'-8'1623,"0"0"1,-2 6-1064,-2 2 1,-3 6 0,-5 8-1,-1 1-156,1 1 1,-6 11-1,-3-1 1,-2 3-339,-2 1 1,0 7-1,1-2 1,0-2 14,4-2 1,-3 1 0,7-6 0,2-2-683,5-1 0,-1-4 0,6 1 0,1-2 17,2-3 0,1 3 0,0-2 0,0-1 75,0-1 1,5-3 0,2-1 0,1-2-81,1 2 0,-1-5 0,4-1 0,1-2 589,-1-2 0,0 0 0,1 0 0,5 5 0,1 2 0</inkml:trace>
  <inkml:trace contextRef="#ctx0" brushRef="#br0" timeOffset="169">21717 12564 8995,'5'-7'1738,"-4"3"1,4 8-1234,-4 4 1,-1 3-1,-1 3 1,-4 1-325,-3 1 1,-3 2 0,0-2 0,1 1-403,2 3 1,0-5 0,-5 1 0,2-2-592,3-1 1,-1-1 0,3 0-1,1 1 13,-1-1 1,2 1 0,4-1 0,-1-1-144,-4-3 0,4 3 942,-3-2 0,2 2 0,2 1 0</inkml:trace>
  <inkml:trace contextRef="#ctx0" brushRef="#br0" timeOffset="170">21989 12415 8672,'6'-7'4619,"-3"1"-3812,5 6 1,-4 2 0,3 2 0,-2 4-292,-2 3 0,-1 7 0,-2 3 0,0 2-401,0 2 0,0 0 0,0 0 0,0-1-235,0 1 0,0-1 0,-2-2 1,-2-3-395,-4-1 0,1 3 0,-1-5 0,-1-1-241,2-1 1,-2-2 0,3 1-1,1-1 183,-1 1 0,-3-1 0,2 0 0,-2 1 218,1-1 1,4 1-1,-4-1 1,0 0 259,1 1 1,-4-1 0,2-1 0,0-1 55,0-2 0,-2-4 0,3 3 0,-3 0 52,-1 0 1,3-4-1,3 2 1,-1-1-164,0 1 1,3-1 148,-5-4 0,1 0 0,-4 0 0</inkml:trace>
  <inkml:trace contextRef="#ctx0" brushRef="#br0" timeOffset="171">22895 12750 8057,'0'-9'672,"0"1"122,0 5 456,0-2-902,0 5 0,0 5 0,0 4 0,0 3 115,0 5 1,0-2 0,0 5 0,0 2-152,0 2 1,0 5 0,0 0 0,0-2-224,0-1 0,-4-2 1,-1-2-1,1-3-397,-1-1 0,3-1 0,-3-6-1075,-1-3 1058,5 3 1,-4-15-1,5 0 1,1-6-65,3-2 1,-1-5-1,5-1 1,0-1 165,-1-3 0,4-2 0,-4 0 0,1 0-81,1 4 1,-2 0 0,2 6-1,-2 1 267,-1 2 0,2 5 0,-3-1 34,2 2 0,-3 2 0,3 7 0,-1 6 527,-3 5 1,-1 3-1,1 4 1,1-1-291,-1 1 1,-2 0 0,-1 0-1,0-3-192,0-1 0,-4-2 1,0-3-126,1-1 0,2-3 47,1-1 0,1-7 0,2-1-8,1-7 0,6 0 1,-3-1-1,1-3-118,0-4 1,-1 1 0,3-2 0,-2 2-9,2 1 0,-1 1 0,1 0 132,-2-1 1,1 2 184,3 3 1,0 4 0,-1 8 0,-1 4 106,-2 3 1,-4 3-1,3 3 1,0 2 36,0 0 1,-4 5 0,1-5 0,-3 0-208,-1-2 0,0 1 0,0-2-435,0-1 0,0-1 0,0-2-2726,0 1 889,0-6 2188,6-2 0,1-10 0,5-2 0</inkml:trace>
  <inkml:trace contextRef="#ctx0" brushRef="#br0" timeOffset="172">23329 12973 7869,'0'-13'1162,"0"8"0,-2 5 1,0 8-906,-2 7 0,-1-1 0,4 4 1,-2-1-1,-1-1 190,1-1 1,2-1-1,1-2-264,0 1 1,1-2-151,4-3 0,1-2 0,7-6-100,-1 0 0,1-2 0,-1-2-119,0-4 1,-3-2 0,-2 1 0,-2 0-411,-2 0 1,-2-2 0,-1-2 0,0 1 69,0-1 0,0 1 0,0 0 208,0-1 1,0 1 0,-1 1-114,-3 3 0,1 2-169,-5 6 600,5 0 0,-8 6 0,4 0 0</inkml:trace>
  <inkml:trace contextRef="#ctx0" brushRef="#br0" timeOffset="173">23602 12973 8057,'12'0'1530,"-5"0"1,-3 0-1,-8 1-1222,-4 3 1,-1 3-1,-2 6 1,-2-1 0,-1 0 22,0 1 0,2 3 0,-1 1 0,1-1-92,-1 2 0,5-4 0,1 3-233,2-4 0,1 0-171,4-1 1,1-1 0,3-2 100,4-5 1,3-3-1,2-2 1,-1-3 0,1-5 1,5-3 0,1-3-23,0-2 1,-1-1 0,-4 2-1,1-4-18,2 1 0,-1-6 1,-5 2-1,-1-6-122,-2-3 1,0-1 0,5-3-1,-2 2-118,-3 1 1,2 5 0,-5-2 0,1 2 160,-1 4 0,-1-4 1,-4 9-1,0 0-17,0 2 0,0 3 1,0 2 1528,0-1-744,0 6 1,0 3 0,-1 8 0,-2 6-203,-1 5 0,-1 5 1,2 4-1,-1 3-19,1 2 0,-3 6 1,2 9-1,0 2-149,-1 1 0,3 4 0,-2-7 0,3-1-298,1-6 1,0-3 0,0-8 0,0-4-69,0-2 0,0-4 1,1-3-80,3-1 1,-2-4 105,2 1-162,-3-7-61,-1 4 0,1-6-315,4 0 1,-3 0 0,5-1-3556,-1-4 4216,3 4 0,-2-10 0,6 4 0</inkml:trace>
  <inkml:trace contextRef="#ctx0" brushRef="#br0" timeOffset="174">24135 12849 8454,'8'-4'879,"0"0"1,-5-6-1,3 3 2726,-1 0-2929,-3 2 0,3 6 1,-5 3-384,0 4 0,-1 5 0,-2 3 0,-2 5-165,-2 2 1,4 4 0,-3 0 0,2 2-205,0-1 1,-4 2 0,2-1-1,1-3-586,-1-4 1,1-4-1,2-6 1,-1 1-117,1-1 1,2-3 0,1-1-2694,0 1 3471,0-3 0,0-1 0,0-5 0</inkml:trace>
  <inkml:trace contextRef="#ctx0" brushRef="#br0" timeOffset="175">24371 12936 8486,'0'12'856,"0"0"0,-6 6 0,-1 2 0,-1 0-301,0 1 1,1-4-1,-1 2 1,2-1-249,0-3 1,5-1 0,-3-2-260,3 0 0,2-5 1,3-2 6,4-4 1,3-1 0,2 0 0,-1 0-286,1 0 1,-1-6 0,0-1 0,-1-1-342,-2 0 0,0 0 0,-3-5 0,-1 1 231,1-1 0,-2 1 0,-4 0 0,0-2 215,0-3 0,0 4 1,0-4-1,0 3 116,0 2 0,-1-1 60,-3 1 0,-3 5 0,-6 3-225,1 3 0,-1 5 1,2 1-1,2 1-1107,0-1 1281,1 5 0,1-9 0,2 5 0</inkml:trace>
  <inkml:trace contextRef="#ctx0" brushRef="#br0" timeOffset="176">24544 12874 8699,'-5'7'763,"3"4"0,-2-3 0,3 3-180,1 1 1,0 1 0,0-1 0,1 2 14,3 2 0,2 0 1,4 3-1,-4-1-351,0-3 1,-1 3 0,-2-2-1,1 1-296,-1 1 0,-3-4 0,-3 2 0,-2-2-200,-2-2 0,-1-3 0,-3-1 0,1 0-406,2-1 1,-1 4-895,-3-3-2739,0-2 4288,5-1 0,-4-10 0,4-2 0</inkml:trace>
  <inkml:trace contextRef="#ctx0" brushRef="#br0" timeOffset="177">24457 12936 8228,'13'-4'0,"-1"-1"177,1 3 0,-1-4 1,0 2-1,1 1 856,-1 2 1,5 1 0,-1 0 0,-1 0-1120,-1 0 0,-1 0 0,-1 0 0,0 0-692,1 0 0,-2 1 0,-1 2 0,-2 1 778,1-1 0,2-7 0,2-3 0</inkml:trace>
  <inkml:trace contextRef="#ctx0" brushRef="#br0" timeOffset="178">24718 12576 8013,'-6'-19'2300,"5"1"-735,-3 5 0,4 6 0,5 3-1135,8 3 0,1 12 0,6 6 0,4 5 270,3 2 1,-1 5-1,3 2 1,-4 0-348,-4 4 1,1 2 0,-6 4 0,-2 6-738,-4 6 1,-5-1-1,-5 4 1,-1-2-536,-3-6 0,-9 1 1,-7-9-1,-4-5-9,0-4 1,-3-1 0,0-1-1,-4-1 436,0-2 0,-5-1 1,-4-2-1,1-1-742,-1-1 1234,0-1 0,-2 5 0,-2 0 0</inkml:trace>
  <inkml:trace contextRef="#ctx0" brushRef="#br0" timeOffset="179">22870 12402 8103,'-7'-12'0,"-4"0"0,3 1 491,-3 2 1,-7 5 0,-3 10 0,-2 6 887,-2 7-800,-11 16 0,-1 7-422,14-15 0,0 0 1,-1 3-1,0-1 1,1 0-1,1 0 0,-2 3 1,1 0 103,0 2 0,0 2 0,2 1 0,2 2 0,4 3 0,1 0 0,4-3 1,1 0 33,3-3 1,1-1 0,2 24 0,13-5 0,13-3-426,16-2 0,-11-25 1,5-2-1,5 0 1,2 0-1,2-1 1,0-1-914,1-1 0,1-2 0,5 1 1,1-1 1042,0-5 0,0 0 0,2 2 0,0 0 0,-4-4 0,-1 1 0,2 0 0,0 1 0</inkml:trace>
  <inkml:trace contextRef="#ctx0" brushRef="#br0" timeOffset="180">7516 13990 7919,'0'-8'354,"0"-1"818,0 0 1,0 2 435,0-1-980,0 5 0,-2-3 0,-2 6-460,-4 0 1,-3 6 0,-1 3 0,-1 7-44,1 4 1,-5 4-1,1 2 1,1 3-20,1 4 1,1 1 0,2 1 0,2-4-7,0 0 0,7-4 1,-2-6-1,2-4-322,2-4 0,6 0 1,2-2-1,4-2-53,5 0 1,-2-7-1,4 3 1,1-4 157,-1-1 0,2-1 1,3-2-1,0-3-56,-3-1 0,5-1 1,-4-4-1,0 1-91,1 2 1,1-3 0,-1 1 0,-2-4 88,-5 0 1,-2 1 0,-3 1 0,-1 0-9,-2-4 0,-5 2 0,1-6 0,-3 1 108,-1 0 1,-1-2-1,-3 4 1,-5 1 152,-2-1 1,-2 5-1,-2 6 1,-3 0-3,-2 1 0,-4 3 0,-5-1 0,1 2-41,2 2 1,-3 4 0,0 2 0,3 1-36,4 2 0,-2 8 0,5 2 0</inkml:trace>
  <inkml:trace contextRef="#ctx0" brushRef="#br0" timeOffset="181">6573 13816 8024,'7'-12'1041,"4"4"-17,-3-1-497,-2 7 0,-1 2 1,-5 9-1,-1 6-112,-3 6 1,1 4 0,-5 5 0,-2 7-169,-1 7 0,-5 2 1,-2 2-1,0 2-276,0-3 0,-4 1 0,3-8 0,-2-4-341,0-6 0,7-4 0,1-2 0,4-4-1112,4-3 0,-3-3-462,4-2 1944,-1-5 0,5-2 0</inkml:trace>
  <inkml:trace contextRef="#ctx0" brushRef="#br0" timeOffset="182">6896 13841 8091,'7'-5'870,"4"-2"293,-3-6 0,3 1 923,1-1-1683,1 7 0,-2 1 0,-3 10-158,-4 3 0,-4 3 0,-3 3 0,-2 1-191,-2 1 0,-1 6 1,-5-1-1,1 4-84,0 4 1,-1-3-1,1 4 1,-1-2 28,1-3 1,4 1-1,1-8 1,1 0 71,3 0 1,2-2 0,1-4-13,0 1 1,6-2-1,3-1-146,6-2 1,-1-5-1,4 1 1,0-3-325,3-1 1,2 0 0,1 0-1,-2 0-34,-2 0 1,0-1 0,0-2 0,-3-1-494,-3 1 0,-2 2-1057,0 1 1995,-5 0 0,4-6 0,-4-1 0</inkml:trace>
  <inkml:trace contextRef="#ctx0" brushRef="#br0" timeOffset="183">7119 13990 7955,'-7'-6'2556,"0"4"-1123,3-7 0,3 8-1040,-3 1 1,1 11 0,0 11 0,-3 4-309,0 3 1,-1 6 0,-3-1-1,2 5-162,-2 2 0,-5 0 1,-2-3-1,1 0 621,-2 3-544,4-2 0,-9 9 0,4-4 0</inkml:trace>
  <inkml:trace contextRef="#ctx0" brushRef="#br0" timeOffset="184">8855 14325 7905,'0'-7'1394,"6"-3"1,2 6-662,3 1 0,1 2 1,1 1-484,-1 0 0,6 0 0,1 0 0,4 0 99,1 0 0,1-4 0,10 0-153,-1 1 1,9-3-1,-6 1 1,2-1-242,-1 1 1,-6-3-1,-3 3 1,-3 1-918,-1-1 0,-6 3 0,-1-3 0,-1 1-2277,-1 0 3239,1-6 0,-5 3 0,0-5 0</inkml:trace>
  <inkml:trace contextRef="#ctx0" brushRef="#br0" timeOffset="185">9277 14077 7962,'-11'-13'1233,"3"1"1866,4-1-2045,2 7 0,2 1 0,2 10-813,2 3 1,-2 10-1,5 7 1,-1 6-136,-3 5 1,-2 1-1,-1 0 1,0 1-221,0-1 0,-7 6 0,-4 2 0,-5 3-1205,-4 2 1,0 4 0,-4-1 1318,3 0 0,-7-2 0,1-2 0</inkml:trace>
  <inkml:trace contextRef="#ctx0" brushRef="#br0" timeOffset="186">11311 13841 8057,'12'-12'0,"1"1"0,-2 1 0,-2 2 0,0-2 0,-1 0 412,4 2 1,-3-2 0,-2 5 670,-2-2 0,-1 3 167,-4-4-1151,0 5 1,-1-1-1,-5 8 1,-5 4-27,-4 3 1,-7 7 0,1 3 0,-2 4 98,-2 4 1,0 12 0,1 11 0,0 6-51,3 6 0,-2 0 0,4-3 1,-1-5-30,4-6 0,3-2 0,4-6 0,2-4-117,1-3 0,2-6 0,6-9 1,2-3 61,4-3 1,4-3-1,5-3 1,2-4-63,1-3 1,3-1-1,-2-1 1,1-2-95,-2-1 1,4-6-1,-3 1 1,2-4 17,2 1 1,-2-7 0,-2 6 0,-5 0-405,-2-1 0,-3 1 1,-1 1 82,-2 0 1,-5 3 0,1 1 0,-4 0 215,-4 1 0,-4-3 0,-9 6 1,-2 0 195,-1-2 0,-7 5 0,2-3 0,-1 3 40,0 1 0,5 0 1,2 0-1,1 0-84,3 0 0,1 0 0,2 0-554,-1 0 1,6 1 606,3 3 0,8-3 0,3 5 0</inkml:trace>
  <inkml:trace contextRef="#ctx0" brushRef="#br0" timeOffset="187">12005 13940 8042,'-4'-12'679,"0"-1"0,0 1 0,4 0 0,0-1 78,0 1 0,4 4 1,2 1-1,1 0-459,2 0 0,2 4 0,3-1 1,1 3-66,2 1 1,1 0 0,-3 0 0,1 1-243,0 3 1,-3 4-1,-2 9 1,-2 4-101,-5 2 0,-3 2 0,-1 0 0,-1-1-17,-3 1 0,-3 0 0,-7 0 0,-1 0 32,-2-1 1,1-4-1,3-4 1,2-2 286,3-2 0,-2 1 0,6-1 0,1 1 44,2-1 1,7-4 0,3 1 0,5 0-470,3 2 1,5 2 0,-3-1 0,0 1-331,-2-1 0,-5 2 0,-4 1 0,-3 3-26,-4 1 1,-12 2 0,-7 2 0,-7-1 451,-4-1 1,-4-5 0,3 4-1,0-2-16,-1-3 1,2-3 0,6-4-1,2-3 156,5-4-4,7-1 0,-2 0 0,4 0 0</inkml:trace>
  <inkml:trace contextRef="#ctx0" brushRef="#br0" timeOffset="188">13680 14312 12588,'14'0'0,"2"0"506,5 0 1,4 0-1,4 0 1,5 0-257,6 0 1,5 0 0,8 0 0,1 0-217,-2 0 0,-7 0 1,-5 0-1,-5 0-707,-6 0 0,-9-1 1,-3-2-1,-3-1-3089,-2 1 3762,-5 2 0,4-5 0,-4 0 0</inkml:trace>
  <inkml:trace contextRef="#ctx0" brushRef="#br0" timeOffset="189">14052 14151 7955,'-7'-12'1867,"4"1"-1022,6 2 0,0 4 0,5 5 0,2 1-177,1 3 1,1 7 0,0 7-1,1 2-382,-1 2 1,1 5 0,-1 4-1,0-1-191,1 0 0,-5 5 0,-1-1 0,-1 5-1222,-4 2 0,0 4 0,-2-2 1127,0 1 0,5-9 0,2 1 0</inkml:trace>
  <inkml:trace contextRef="#ctx0" brushRef="#br0" timeOffset="190">15255 13866 8005,'-8'-13'448,"-1"1"1,7 4 153,-3-1 1,4 5-57,1-4 1,-4 4-213,0-4 1,1 5 0,7-1-140,4 2 1,3 2 0,3 0 0,3 0-90,3 0 1,8 0 0,2 0 0,2 0-34,2 0 0,2 5 0,0 0 0,-3 2-247,-4 3 1,-10 1 0,-5 1 0,-5 0-62,-4 1 0,-6 3 0,-9 2 0,-4 0 316,-2 0 1,-6 3-1,1-5 1,-2 1 34,-2 1 0,0-4 1,1 3-1,4 0-91,3 0 1,4-1 0,1-4 0,4 1-5,4-1 0,3 1 0,2-1 0,3 2-157,4 2 1,9-2 0,4 3 0,2-4-98,2 0 1,0 2 0,-2-1 0,-1-3-132,-1 0 0,-6 0 177,2 1 1,-11-1-1,-7-1 1,-10-2 136,-8 2 0,-5-5 1,-2 1-1,-1-2 129,-2 0 0,0 2 0,4-4 0,0 3-58,0-3 1,5 0 0,0-2 0,2 0-14,3 0 1,1 0-1,2 0-8,0 0 0,-1-6 0,1-1 0</inkml:trace>
  <inkml:trace contextRef="#ctx0" brushRef="#br0" timeOffset="191">16123 14139 7952,'0'-13'761,"0"1"-296,0-1 1,0 5-1,-1 1-90,-3 2 0,-5 1 0,-7 4 0,-5 1-190,-2 3 1,-4 3 0,0 7 0,-2 1-37,1 2 0,-1 5 0,3 0 0,3 4-28,-1 3 0,8-2 0,3-5 1,8-1-218,4 1 1,3-3-1,7 1 1,7-2-107,6-3 1,7-6 0,1-2-1,4-1 5,4-3 1,-1-2 0,6-1-1,-3-1-124,-3-4 1,3 3 0,-8-7 0,-2 0-290,-5-2 0,-6-2 0,-8 1 0,-1-2 307,-2-2 1,-5 0 0,1-4 0,-4-2 262,-4-2 1,-3-1 0,-7-1 0,-2 0 26,-5 1 1,-8-1-1,-4 11 1,-3 3 101,-1 2 1,-2 7-1,0-1 1,-3 4-90,2 4 0,-4 9 0,0 6 0</inkml:trace>
  <inkml:trace contextRef="#ctx0" brushRef="#br0" timeOffset="192">19286 13977 7835,'0'-12'643,"0"0"1,0-1 283,0 1 1,0 4-63,0-1 0,-2 7-617,-2-3 0,1 5 1,-5 6-1,-2 5 39,-1 4 0,-5 13 0,-1 1 1,4 5 22,3 3 1,-1 0 0,4-1 0,0-1-215,3-2 1,3-1 0,1 1 0,1-4-8,3-3 1,7-1-1,8-2 1,3-2-993,5-5 1,10-2-1,1-3 1,4-3-71,1-4 1,-2-4 0,-5-4 0,-2-4-1135,-1-3 2107,-11-1 0,7-6 0,-9-2 0</inkml:trace>
  <inkml:trace contextRef="#ctx0" brushRef="#br0" timeOffset="193">19732 14188 8705,'-5'-7'1061,"3"2"0,-3 6 0,5 3 0,0 6-823,0 5 0,0-1 0,0 4 0,0-2-73,0 1 1,0 0-1,0-5-164,0 0 1,0-3-640,0-1 132,0-5 1,1 2 0,2-6 113,1-3 1,6-3 0,-2-6 84,3 1 0,1-2 1,1-1 308,-1-2 0,1 1 183,-1 3 0,-1 8-210,-3 5 1,-2 5 0,-6 8 242,0-1 1,0 1 0,0-1 89,0 1-236,0-1 0,5-5 1,4-3-70,2-3 0,-3-1 0,0-1 0,2-3 3,1-4 1,1-2 0,1 0 0,-1 2-108,0-2 0,1-1-3,-1-1 0,-4 5 3,1 3 1,-5 2 0,3 4-1,-2 2-43,-2 4 0,0 3 0,0 3 0,2 0-588,2-2 1,-3 3-1,4-6-389,2 2 1121,7-4 0,-4 4 0,5-4 0</inkml:trace>
  <inkml:trace contextRef="#ctx0" brushRef="#br0" timeOffset="194">20315 14201 7765,'-12'12'470,"1"0"1,1 1 344,2-1 1,-1 1 0,-3-1-1,1 1-350,3-1 1,1-4 0,4 0-376,-1 2 1,0-3 0,5 0 0,3-2-89,5-2 1,3-1 0,3-4-1,2-1-234,-2-1 0,3-4 0,-2 2 0,-1 0-262,-1-4 1,-1 3 0,-2-1 218,-3-2 0,-3-1 33,-5-1 0,-1 5 0,-3 3 27,-4 2 0,-3 4 0,-2 2-471,1 4 686,5 3 0,12 2 0,9-1 0</inkml:trace>
  <inkml:trace contextRef="#ctx0" brushRef="#br0" timeOffset="195">20749 14263 9445,'-12'-6'1160,"-1"5"1,1-3-849,0 2 0,-1 2 1,1 2-1,-1 0 12,1 3 1,1 4 0,1-1 0,2 2-249,-2-2 1,3 3-1,1-2-377,0 2 0,2-3 0,4 0-39,0 2 0,1-5 1,3 0 278,5-4 1,2-5 0,1-2 0,0-1 73,1-2 0,-1-2 0,1-2 0,-1 1 115,1 0 1,-1-5-1,2-1 1,1 0 64,1 0 0,2-8 0,-3 0 0,3-3-108,2-1 0,-4-5 0,3 2 0,-1-3-58,-2-1 0,-4 0 1,-4 1-1,-4 3-48,-2 4 0,-2 3 0,0 2 0,0 4 127,0 3 1,-2 8-1,-2 2-71,-4 1 1,1 8-1,-1 7 1,0 6 18,1 6 0,-4 4 0,4 6 0,-2 8 70,1 5 0,4 13 0,-4-5 0,0 3-340,1-1 0,-3-9 0,4-3 1,1-5-201,-1-4 1,-2-7 0,4-7 0,1-1-808,2-2 0,2-3 0,3-2 1223,5-2 0,7-4 0,4-5 0</inkml:trace>
  <inkml:trace contextRef="#ctx0" brushRef="#br0" timeOffset="196">21692 13853 8304,'0'13'1540,"0"1"1,-2 2-1174,-2 5 0,3 2 0,-5 2-102,1 0 0,-1 4 0,-3 1 0,0 2 1,0 1-459,-2-1 0,-2-2 0,1-5 1,-1-2-1224,1-2 1,0 1 0,1-6 1415,2 0 0,-2-3 0,4 0 0</inkml:trace>
  <inkml:trace contextRef="#ctx0" brushRef="#br0" timeOffset="197">21940 14039 8583,'-13'0'808,"1"6"0,0 2 0,-1 3-362,1 2 1,-5 5 0,2 1 0,3 0-320,2-2 1,3 1 0,-1 0 19,4 1 0,2-4 0,4 2-538,2-4 1,3-6-1,5-3 223,1-2 1,-1-4-1,0 0 1,1-4 32,-1-1 0,1 0 0,-2-4 0,-2 2 9,-1-1 1,-5-8-1,1 6 1,-2-4 107,-2-1 1,0 3-1,0-3 1,0 2 0,0-1 0,-6 6 0,-1-2 0,-1 2-14,0 3 0,1 0 0,-3 4 0,2-1-950,-2 1 981,5 2 0,-6 7 0,4 0 0</inkml:trace>
  <inkml:trace contextRef="#ctx0" brushRef="#br0" timeOffset="198">22262 13977 7851,'-8'0'665,"0"0"1,4 0-1,-5 0 899,0 0 0,2 2 1,0 2-1064,1 4 0,2 5 0,4 2 0,0 1-336,0-1 1,6 3 0,1-1 0,1-1-490,0 2 1,-1-4 0,1 4-1,-4-1-297,-2-1 0,-2 1 0,-2-5 0,-2 0-159,-4 1 1,-4-5 0,-4 0 0,-1 1 247,-3-2 0,1-1 0,-2-3 1,3 1 144,0-1 0,9-1 0,-4-2 0,2 0 387,0 0 0,4 0 0,-4-6 0,5-1 0</inkml:trace>
  <inkml:trace contextRef="#ctx0" brushRef="#br0" timeOffset="199">22089 14027 8460,'12'0'0,"2"0"748,2 0 1,-2 0-1,3 0 1,-4 0-42,0 0 1,1 0 0,1 0 0,1 0-641,-1 0 1,-1 0 0,0 0-183,3 0 0,2 0 1,4 0-3566,-2 0 3680,-3 0 0,-6-5 0,1-2 0</inkml:trace>
  <inkml:trace contextRef="#ctx0" brushRef="#br0" timeOffset="200">22684 13791 8452,'5'-6'1370,"4"1"1,-2 0-1,1 1-166,1 1 1,-2 6 0,0 2 0,0 2-374,0 3 1,-4 2 0,2 3 0,-1 3-369,1 2 0,-1 4 1,-4 7-1,0-1-520,0 0 0,-6 5 1,-2-2-1,-3 3-853,-2 1 0,-4 0 0,-4-1 0,-1-3-355,1-4 1,-6-3 0,0-2-1,-1-2 507,-3-2 0,1-3 0,2 2 0,-2-1 59,-2-3 1,-1 3 0,-5-1 698,-4-2 0,-2-1 0,-5-2 0</inkml:trace>
  <inkml:trace contextRef="#ctx0" brushRef="#br0" timeOffset="201">6858 15317 8482,'0'-8'1302,"0"-1"0,0 5-960,0-4 0,2 5 1,2-1-139,4 3 0,3-3 0,2-1-92,-1 3 0,5-4 0,1 2 0,-1 1-273,1 2 0,4 1 1,-1 0-1,3 0 134,0 0 0,0 0 1,-4 0-1,-3 0 0,-3 0 0,-3 1 1,-2 3-1,-2 5 49,-1 2 0,-2 1 1,-5 0-1,-4 1 77,-3-1 1,-4 2 0,-3 0 0,-3 1-17,-2 0 1,1-4 0,-3 6-1,3-3-20,1-2 0,1 0 1,6 1-1,2-1 14,0 1 0,7-5 1,-3 0-102,4 2 1,7-1 0,2 1 0,4-3-82,5-2 1,-2 4 0,6-4 0,1 1-124,1-1 0,1 3 1,-4-2-1,-3 0-50,-3-1 0,-3 1 0,-3-2 116,-4 4 1,-3 3 0,-2 1 0,-3 1 71,-4-1 1,-9 1-1,-4 0 1,-1 3 41,2 0 1,-4 1 0,4-5-1,-2 0-43,1 1 0,-1-5 0,4-1 0,0 0 257,0 0 0,2-3 0,3 3 1,1-2-368,-1-2 0,-3-2 0,-1 1 1,2 1-230,1 1 0,2 0 430,-1-4 0,1 0 0,0 0 0</inkml:trace>
  <inkml:trace contextRef="#ctx0" brushRef="#br0" timeOffset="202">7640 15379 12376,'-13'0'561,"1"0"0,0 5 1,-1 2-1,1 2-286,-1-1 0,5 0 1,1 5-1,2-1-71,2 0 1,4 5 0,6 1-1,7 0-164,4 0 1,-1 2 0,2-2 0,0 0-498,0 0 0,-3 3 0,0-5-654,-2-1 889,-2-1 1,-5-1 0,-3-1 0,-2 0-44,-2 1 0,0-1 1,0 1-1,-2-1 119,-2 0 0,-3-3 0,-7-1 0,-1 0 18,-1-1 1,-1 3 0,3-6 0,-1 0-109,-1 2 1,-5-5-1,5 4 1,-1 0-280,-1-1 1,4 0 0,-4-4 0,2 0-1323,-1 0 1837,1 0 0,3 0 0,1 0 0</inkml:trace>
  <inkml:trace contextRef="#ctx0" brushRef="#br0" timeOffset="203">7640 15453 8295,'16'-11'0,"1"2"1028,-2 0 0,3 2 0,0-2 1,1 1-46,3-2 1,-2 3-1,0-1 1,1 0-583,-2 1 1,5-4 0,-5 4 0,2-2-334,-1 1 0,-3 4 0,2-3 0,0 0-1313,1 0 0,-4 5 0,5-3 1245,1 4 0,-4 1 0,0 0 0</inkml:trace>
  <inkml:trace contextRef="#ctx0" brushRef="#br0" timeOffset="204">8979 15565 8115,'6'-7'1223,"-3"0"1,5 4-657,1-1 0,7-4 1,2 4-1,1 0-247,3-2 0,3 3-1,4-3 1,4-1-86,3 0 1,1 0 0,0-3 0,-1 3-286,-3 2 0,-1-3 1,-6 3-1,-1 3-1510,-6 0 0,-4 2 1561,-3 0 0,1-5 0,-1-2 0</inkml:trace>
  <inkml:trace contextRef="#ctx0" brushRef="#br0" timeOffset="205">9265 15304 8085,'-7'-5'961,"1"4"1,6-4-1,0 10 1,2 4-544,2 6 1,3 3 0,5 6 0,0 1-231,1 5 1,-1 6 0,1 5 0,-1 3 6,0 0 1,5 0 0,-1-5 0,0-2-1223,-3-5 1,0-5-1,-1-3 1027,1-4 0,5 4 0,1-5 0</inkml:trace>
  <inkml:trace contextRef="#ctx0" brushRef="#br0" timeOffset="206">11038 15094 7842,'0'-7'1718,"-5"1"-1326,-4 6 0,-2 6 0,-1 3-97,-1 7 1,0 4 0,-2 8 0,-2 1 0,2 0 317,1 1 1,2 2-1,-1 4 1,1-2-318,-1-1 0,5 1 1,1 6-1,0 2-358,1-2 0,3 4 0,-1 0 0,2 0-390,2-3 0,2-8 0,2-4 0,4-4 60,3-4 1,1-5 0,2-7 0,1-5 216,2-3 1,4-1-1,-3-1 1,-1-5 14,1-6 1,3 0-1,-4-6 1,-2 1-31,-2 1 0,-1-5 0,-3 3 0,-2 0-103,-1 0 1,2-4 0,-4 3-1,-1-2 151,-2 0 0,-1 6 0,-1-1 1,-2 2 56,-1 2 1,-6 3 0,2 2 0,-3 2 128,-2 2 1,1 2-1,-2 1 1,-1 1-92,-1 3 0,-5 3 0,3 6 0,0-1 5,0 0 0,2 1 0,3-2 42,1-3 0,5 9 0,1-4 0</inkml:trace>
  <inkml:trace contextRef="#ctx0" brushRef="#br0" timeOffset="207">11733 15292 8287,'0'-12'869,"0"-1"181,0 1 0,1 5 0,2 1 1,2 2-586,2 0 0,1 0 0,5 5-319,-1 4 0,1-3 1,-1 8-1,0 2-84,1 4 1,-2 1-1,-1-1 1,-4 0-126,0-1 0,-2 3 0,-4-1 0,-1-2 166,-3-1 0,-3-2 0,-6 1 1,-1-1 163,-2 0 1,2 2 0,-2 1 0,2 2-37,1-2 1,5-1 0,1-2 0,2 1-233,2-1 1,-3 4-1,2 1 1,3-2 35,4-1 1,-1-2 0,7 1-1,0-1-628,2 1 0,-2-1 0,-2 0 0,-2 1-14,-2-1 0,-2 1 0,-1-1 0,-1 0-678,-3 1 1134,-9 5 0,-2-6 0,-4 2-63,1-4 1,-3-2-1,5 3 1,1-2-580,1 0 0,1-7 793,1 3 0,0 2 0,-1-1 0</inkml:trace>
  <inkml:trace contextRef="#ctx0" brushRef="#br0" timeOffset="208">13271 15602 7852,'12'-1'350,"0"-3"1,2 2 0,3-3 0,6 1 325,9-1 1,1-3 0,8 4 0,-1 0-267,1-2 0,-6 5 0,1-3 0,-5 3-427,-3 1 0,-3-5 0,-5 1 0,-3 2-2660,-3 0 2677,-2 2 0,-5 0 0,-1 0 0</inkml:trace>
  <inkml:trace contextRef="#ctx0" brushRef="#br0" timeOffset="209">13556 15453 7942,'-11'-12'4939,"2"0"-4316,4 5 1,5 2 0,0 10 0,0 3-298,0 3 1,0 7 0,1 4-1,2 4-421,1 3 0,2 8 0,-4-2 0,3-1-12,-3 2 0,5-2 0,2 1 0,2-5-4482,1-4 4589,0 2 0,6-9 0,2 6 0</inkml:trace>
  <inkml:trace contextRef="#ctx0" brushRef="#br0" timeOffset="210">14697 15267 8690,'4'-8'574,"0"0"0,6 1 1,-2-3-1,3 3-106,1 2 0,5-3 0,-1 3 1,1 3-31,1 0 1,-4 8 0,2 3-1,-3 7-260,-5 4 1,-3 4 0,-5 0 0,0 0-41,0-3 1,-5 1 0,-5-4 0,-4-1 84,-2 1 1,-1 3 0,5-4-1,0-2-41,-1-1 1,6-2 0,2 0-128,-1 1 0,5-1 0,-2 2 0,6 1 0,5 2-304,3-2 1,2 3 0,-1-2 77,0-1 0,1 3 0,-1-1 0,-1-2 30,-3-1 1,-2-2 0,-6 1-95,0-1 1,-1-1-1,-4-1 1,-4-2-340,-6 2 0,0-5 0,-6 1 0,0-2-228,2 0 1,-3 0 0,5-4 0,2 0 20,1 0 0,2 0 781,0 0 0,-1 0 0,1 0 0</inkml:trace>
  <inkml:trace contextRef="#ctx0" brushRef="#br0" timeOffset="211">15466 15404 8246,'-6'-7'2827,"3"0"-2078,-5 3 1,0 2-1,-4-2-270,-1 3 1,1 5 0,-1 2 0,0 0-279,-4 4 0,3 5 1,-2 5-1,2 2-246,1 4 0,1 5 0,1 0 0,1-2-239,2-3 1,5 1 0,1-7 0,4-1 133,7-2 1,2-1 0,2-2 0,4-4 73,4-4 0,-2-1 0,2-5 0,1 0 85,1 0 1,6 0 0,0 0 0,-1-2 75,-2-2 0,3-3 0,0-5 0,-2-1-38,-1 1 1,-1-2 0,0-1 0,-2-3-6,-2-1 1,-3 0-1,-6-4 1,1 3 25,-1-2 0,-5 0 0,-3 1 0,-2 5-15,-2 2 1,-6 1 0,-4 1 0,-5 1-60,-5 3 1,-5 1 0,-6 4-1,-4-1-667,-5 1 0,-2 2 0,5 2 1,0 2 672,0 1 0,0 6 0,-1-3 0</inkml:trace>
  <inkml:trace contextRef="#ctx0" brushRef="#br0" timeOffset="212">19137 15255 7891,'-13'1'0,"1"3"1555,0 5 1,-5 3-1002,1 5 1,-2 2-1,2 7 1,0 2-277,1 1 0,2 5 1,4-1-1,2 3-65,1 1 0,2 2 0,4 1 0,2 0-274,2-5 0,4-3 0,9-7 0,3-2-503,4-2 0,5-3 0,1-7 0,0-3 31,0-4 1,8-2-1,-4-2 533,1 0 0,-1-6 0,3-1 0</inkml:trace>
  <inkml:trace contextRef="#ctx0" brushRef="#br0" timeOffset="213">19645 15453 8547,'-7'2'990,"2"2"1,1 4-57,0 3 0,0 3 1,4 1-1,-2 3-525,-2 1 0,3-2 0,-4 2 1,4-1 128,1-3 0,0-1 1,0-2-487,0 1-261,0-1 0,1-5 0,2-4 1,3-5-206,1-2 1,-3-5 0,4 0 0,2-3-108,1-5 1,1 2 0,1-4 0,-1 1-14,0 3 1,1 1 486,-1 2 1,1 5 37,-1 3 1,-4 8-1,-1 5 1,-1 5 203,-4 3 1,0 1 0,-1-3 0,2 1 103,1 0 1,2-3-283,-2 0 0,-2-6 0,7-3-72,0-3 0,2-1 0,3 0 0,1-1-34,2-3 1,-1-2-1,-2-4 1,1 2 80,2-1 0,-1-2 0,-3 0 0,-1 1 186,1 2 0,-1 3-156,0-3 1,-1 7 0,-1 1-29,-2 7 0,-4 4 0,3 1 0,0 1-604,0-1 1,-3 0 0,5 1 0,0-1 609,2 1 0,7-1 0,1 0 0</inkml:trace>
  <inkml:trace contextRef="#ctx0" brushRef="#br0" timeOffset="214">20427 15553 7946,'-9'-7'606,"1"3"562,-2 2 1,-5 4 0,-1 2 0,1 3-493,1-1 1,3 10 0,1-4 0,2 2-407,-2 0 1,5-6 0,1 0 0,2 2-415,2 1 1,2-3 0,2-1 168,4-2 1,3 0 0,1-5 0,1 0-16,-1 0 0,1-5 0,-1 0 0,0-2-1502,1-3 1,-5 3 0,-1-1 745,-1-1 1,2-2 0,-4-2 550,-1 1 0,-7 1 1,-3 1-1,-2 3 14,1 2 0,0 1 0,-5 4-1004,1 0 1185,5 0 0,2 0 0,5 0 0</inkml:trace>
  <inkml:trace contextRef="#ctx0" brushRef="#br0" timeOffset="215">20675 15540 7915,'0'-8'5666,"0"0"-4389,0 5 1,-2-3-1192,-2 6 1,1 2-1,-3 2 1,-1 3-93,0 0 0,-1 8 0,-5-3 0,2 2 214,3 0 0,-2-2-662,6 1 0,-4-5 422,4 0 0,5-5 0,7 1 8,3-3 0,2-5 0,-1-1 0,0-2-46,1-3 1,-1 1 0,1-1 0,-1 2-270,1-2 0,-1-2 1,0-4-1,1 0 125,-1 1 1,1-5-1,-2 1 1,-2-2-190,-1 1 0,1-1 0,3-4 0,1-1 92,-1-3 1,0-3-1,-1-5 1,-1 0 280,-2 0 0,-1 0 0,3 1 0,-3 3 626,-2 4 1,3 8-1,-3 5-252,-3 2 0,-2 3 257,-4 3 1,-3 8 0,-5 9-1,1 8-248,3 8 0,-3 6 1,2 11-1,0 2-276,0 0 0,4 3 0,5-5 0,0 0-371,0-4 1,0 5-1,1-9 1,5 1-450,6 1 0,2-5 0,7 1 0,1-2-547,1-2 1290,2-7 0,0 2 0,0-4 0</inkml:trace>
  <inkml:trace contextRef="#ctx0" brushRef="#br0" timeOffset="216">21679 15317 8145,'4'-8'896,"1"-1"0,0 7 0,-2-4 2427,1 1-2772,0 3 0,-4-2 0,0 8 1,0 6-247,0 5 0,0 3 0,-1 5 0,-2 1-139,-1 2 0,-4 7 0,2 0 0,1 3-175,-1 1 1,-2-4-1,2-2 1,1-4-1678,-1-3 1,2-4 0,4 1 0,0-5-1841,0-2 3526,0-7 0,6 4 0,0-4 0</inkml:trace>
  <inkml:trace contextRef="#ctx0" brushRef="#br0" timeOffset="217">21965 15478 9075,'0'-12'4514,"0"-1"-3983,0 1 0,-2 5 0,-2 3-300,-4 3 1,-3 10-1,0 5 1,1 4-332,2 4 0,1 1 0,-1 2 0,2-1-280,1-4 0,3 2 1,-2-5-1,3-2-128,1-1 0,4-2 0,1-1 0,2-1 88,3-2 1,1-5 0,3 1 0,1-3 7,1-1 0,1 0 1,-3-1-1,1-3 202,1-4 0,1-3 0,-5-2 0,-1 1 90,-2-1 1,2 0-1,-4-4 1,-1-4 135,-1-2 1,-4 0 0,-1 0 0,0 4 186,0 1 1,0 2 0,-1 5-1,-4 1-21,-3 2 0,-3 5 0,-1-1 0,-1 3-324,1 1 1,0 0-1,-1 0 1,1 0 141,-1 0 0,-5 5 0,-1 2 0</inkml:trace>
  <inkml:trace contextRef="#ctx0" brushRef="#br0" timeOffset="218">22436 15342 7905,'-8'-9'1293,"-1"3"-245,0 0 0,-2 2 0,-2 4-619,1 0 0,4 1 0,-1 3 0,1 5-71,1 2 1,-3 1-1,6 1 1,0 0-210,-1 4 1,3-2-1,-2 4 1,3 1-18,1-1 1,0-3 0,0 4-1,0-1-684,0 0 1,0-4 0,-2 2-1,0-3 160,-2-2 0,-2 1 0,3-1 0,-1 0-224,1 1 0,-2-5 1,-1-1-1,1 0 188,-1 0 1,-3-5 0,0 3 23,-2-4 0,3-1 0,0 0-141,-2 0 0,-1-1 545,-1-4 0,-1-1 0,1-7 0</inkml:trace>
  <inkml:trace contextRef="#ctx0" brushRef="#br0" timeOffset="219">22275 15391 9413,'12'-5'1339,"2"2"1,1-4 0,1 2-879,0 2 0,-1 2 0,0 1 0,3 0-324,1 0 0,-4 0 0,3 0 0,-1 0 26,-1 0 0,1 4 1,-5 0-1,1-1-917,-1-2 1,0 0 0,1 2-4631,-1 1 5384,-5 0 0,4-4 0,-4 0 0</inkml:trace>
  <inkml:trace contextRef="#ctx0" brushRef="#br0" timeOffset="220">22994 15118 7963,'0'-23'1282,"0"2"0,1 8 1949,3 4-2818,-2 7 1,3 3 0,-5 11-1,0 8-227,0 3 0,-5 9 0,-3 5 0,-5 6-152,-3 1 0,-2 3 0,-6-6 0,1 0-124,-3 2 1,-7 0-1,1 4 1,-1-5-844,0-3 0,1-5 0,-2-9 0,2-1 128,2-4 1,-3 1-1,2-7 1,1-3-164,0 0 0,-3-6 968,4-1 0,0 3 0,4 0 0</inkml:trace>
  <inkml:trace contextRef="#ctx0" brushRef="#br0" timeOffset="221">9327 16780 7959,'-7'-1'-8,"3"-3"0,2 1 761,2-5 0,-1 5-211,-3-1 1,2 1 606,-2-1-883,3 3 0,2-5-125,3 6 1,-1 0 0,5 0-1,2 0-144,1 0 0,1 0 1,2 0-1,3 0-207,3 0 0,4 0 0,1-1 0,-1-2 58,1-1 1,0-2 0,0 4 0,0-4-588,-1-1 0,1 3 0,-1-3 0,-2 0 92,-2 0 0,-4 3 0,0-4 647,-2-2 0,-2-1 0,1-1 0</inkml:trace>
  <inkml:trace contextRef="#ctx0" brushRef="#br0" timeOffset="222">10046 16396 8011,'-6'-7'984,"5"0"-445,-3 3 1,7 1-1,2-4 1,2 2-163,3 2 0,-3 0 0,1 1 0,1-4-201,3-1 0,4 3 0,2-3 0,0 0 36,0 0 1,4 3 0,-1-4-1,2 0-227,2 1 1,0-4 0,-2 4 0,-1 0-188,-1 3 1,-6-2 0,1 2-530,-2 1 585,-1 2 0,-2 2 0,-3 4 72,-4 3 1,-3 3-1,-1 1 1,0 1 60,0-1 1,0 6 0,-1 3 0,-3 2 31,-4 2 1,-3 0 0,-2 1 0,1 3-10,-1 4 0,1 1 0,0 2 1,-1 0-1,1 3 1,-1 1-1,2-3-27,3 0 1,-2-4 0,6-3-1,0-2 1,0-6-129,0-3 0,0-2 0,4-5 0,0 1-560,0-1 0,0-4 705,0 1 0,0-1 0,0 4 0</inkml:trace>
  <inkml:trace contextRef="#ctx0" brushRef="#br0" timeOffset="223">10108 16780 8571,'-7'-12'646,"3"0"0,8 1 0,4 1-363,3 2 1,3 3 0,1-1 0,3 0-6,1 3 0,2 2 0,4 1 0,-2 0-222,-2 0 0,2-4 1,-2 0-1,1 1-795,-1 2 1,5-1 0,-4-1 0,0-1 738,2 2 0,-1-5 0,2 0 0</inkml:trace>
  <inkml:trace contextRef="#ctx0" brushRef="#br0" timeOffset="224">11385 16768 7966,'-5'0'736,"5"0"1,5 0-1,9 0 1,3-1-490,3-4 0,4 3 0,1-5 0,-1 0-75,1 0 0,4 3 0,0-4 0,-1-2-7,-2-1 1,-3 3 0,-1 1-1,-2 0-487,-3 0 0,-4 4 0,-5-1 0,0 1 322,-1-1 0,-1 3 0,-6-5 0</inkml:trace>
  <inkml:trace contextRef="#ctx0" brushRef="#br0" timeOffset="225">11596 16446 8022,'-12'0'810,"5"0"1,1 5 0,6 3 0,0 3-315,0 2 1,0 6 0,2 6 0,1 7-256,1 3 0,0 7 0,-3 0 1,2 1-318,1 0 0,2 1 0,-4-5 0,2-5-658,-1-2 0,4-8 1,0-3-1,1 0 734,1-2 0,4 5 0,7-5 0</inkml:trace>
  <inkml:trace contextRef="#ctx0" brushRef="#br0" timeOffset="226">12539 16421 8248,'-6'-13'494,"6"1"0,-1-1 226,4 1 0,6 4 1,0 0-1,2-1-258,1 2 0,0 2 1,2 5-1,1 0-141,2 0 0,4 0 0,-5 0-264,-1 0 1,-7 5-1,-3 5 1,-4 4-164,-1 2 0,-1 2 0,-4-3 0,-4 2-2,-6-2 1,0 3-1,-5 0 1,2 1 156,3 3 0,1-4 0,3 0 0,2-1-51,0-1 0,7 6 1,-2-2-1,4-1-66,4-3 1,3 2 0,5-1 0,0-2-190,1-1 1,-1-2 0,1 1 0,-2-1-100,-3 0 0,-3 2 1,-5 1-1,-1 2 241,-3-2 0,-9-1 0,-7-2 0,-5 1 291,-4-1 1,2-4 0,-5 1-1,1-1 19,4-1 0,2 0 1,3-5-1063,1 2-95,6 6 0,6-9 0,13 4 962,11-4 0,12-1 0,5 0 0</inkml:trace>
  <inkml:trace contextRef="#ctx0" brushRef="#br0" timeOffset="227">12973 16669 8010,'7'-13'0,"-2"1"543,-5 0 0,-1 1 1,-3 2 53,-5 5 0,-2 4 0,-1 4 0,0 3-241,-1 0 0,5 4 0,0-1 0,-1 3-82,3 4 0,-4 4 0,6-3 0,1 0-177,2-1 0,1 4 1,0-3-1,1 0-20,3 0 1,3-2 0,5-5-1,1-1-344,-1-2 0,5-5 0,1 3 0,0-2-42,0 0 0,2 0 1,-2-4-1,0 0 76,0 0 1,3-6 0,-3 0 0,-1-3 291,1 1 1,-1 0 0,-5-5 0,1 1-43,-1 0 1,-1-1-1,-1-1 1,-3-1-75,-2-1 0,3-5 0,-3 3 0,-3 0-100,0 0 0,-2-4 0,0 3 0,0-2 119,0 1 1,-6 4-1,-2 0 1,-3 2 64,-2 2 0,1-1 0,0 2 0,-2 2 26,-3 0 0,2 7 0,-5-3 0,-3 4-142,0 1 1,-7 1 0,-2 4 0,0 3-536,3 3 0,0 3 624,5 2 0,-4-2 0,9 4 0</inkml:trace>
  <inkml:trace contextRef="#ctx0" brushRef="#br0" timeOffset="228">18728 16470 8020,'-2'-7'0,"-1"2"923,-1-1 0,-1 5-563,1-3 0,1 3 0,-5 1 0,-1 1-116,2 3 1,-5 3 0,1 7 0,-4 2 28,0 5 1,-3 8 0,1 4-1,2 4-29,1 4 0,2 2 0,1 4 0,1-3-404,2-1 1,5-3 0,-1-7 0,4-4-206,4-3 1,3-7 0,7-2 0,2-3-352,5-2 1,3-5 0,0-3-1,1-3 305,0-1 1,0-5 0,0-2 0,-2-3 410,-2-2 0,8 2 0,-3-8 0</inkml:trace>
  <inkml:trace contextRef="#ctx0" brushRef="#br0" timeOffset="229">19025 16768 8715,'8'-21'0,"-1"2"0,0 1 998,0 3 0,-4 5 0,1 2 2199,-3-2-2329,-1 5 1,0 5 0,0 8-355,0 3 1,-1 2 0,-2-1-418,-1 0 0,-4 1 0,4-1-487,1 1-550,2-7 1,2 0 374,3-6 1,3 0 0,5-1 0,1-4-119,-1-3 1,-4 3-1,1-1 145,0 1 0,2 3 474,2-2 0,-6 4 0,-2 3 1,-1 2-20,0 2 1,1 2 0,-5 3 0,1-1 78,3-3 0,-1 3 49,5-2 0,-4-4 1,5-1-19,0-2 1,2-4-1,2-2 81,-1-4 1,-4 1-1,1-1 1,0-2 242,2-1 0,-2-1 0,-1-1 160,1 1 1,-2 5-122,2 3 0,-5 4-399,4 4 1,-5 3-1,2 5 1,-1 1-372,1-1 1,0 0 0,-1 1-1,4-1-11,3 1 1,2-2 0,-1-2 0,1-2-1276,-1-1 0,0-2 1666,1-4 0,5 5 0,1 2 0</inkml:trace>
  <inkml:trace contextRef="#ctx0" brushRef="#br0" timeOffset="230">19658 16731 9504,'-13'1'2468,"1"3"-1753,0 5 0,-1 2 0,2 1 0,3 0-331,4 1 1,2-1 0,2 1-213,0-1 1,2-5-1,0-2 1,5 0-317,4-1 1,-1 0 0,7-4 0,-4 0-457,0 0 0,-1 0 0,1-2-82,-1-2 1,-1-3 0,-3-5 169,-4 0 1,-2-1 0,-2 1 358,0-1 1,0 1 0,-2 1 0,-2 3-104,-4 4 1,1-2-1,-1 2-1211,-2 1 1467,5 2 0,-1 6 0,6 2 0</inkml:trace>
  <inkml:trace contextRef="#ctx0" brushRef="#br0" timeOffset="231">20055 16818 7823,'0'-13'1134,"0"1"0,0 4 0,0-1-445,0 0 1,-2-1 0,-1 0-307,-1 2 0,-5 5 1,0-1-1,-3 3-48,-5 1 0,4 0 1,-5 0-1,1 1-68,1 3 0,-1-1 0,5 5 1,-1 2 19,1 1 1,4 1 0,1 1-320,1-1 0,8-1 1,6-1-1,4-3-218,5-2 1,2-1 0,6-4-1,-2 0-280,-2 0 0,2 0 0,-2-1 1,1-3 233,-1-4 1,1-3 0,-4-2-1,0 1-144,0-1 0,0-3 1,-3-2-1,1-1-6,-1-3 1,-1-6 0,-1-2 0,-1-2 218,0-2 0,-1-1 1,-1 1-1,-3 1 151,-1-2 1,2-1 0,-4-2 0,-1-2 3,-2-2 0,-1-3 0,0 5 0,-1 4 338,-3 6 0,-2 5 1,-2 4-1,2 6 348,1 6 1,2 3 0,-5 6 0,-1 3 65,3 5 1,-4 7 0,4 16 0,-1 4-220,-2 5 1,2 11-1,0-1 1,0 1-198,0 0 1,3 0 0,-3 1-1,2 2-165,2-2 0,2 3 1,2-2-1,3-5-1121,4-5 0,8-6 1,3-5-1,3-6-647,4-4 1,9-7 1668,2 2 0,5-4 0,8 0 0</inkml:trace>
  <inkml:trace contextRef="#ctx0" brushRef="#br0" timeOffset="232">21134 16520 8579,'0'-12'0,"0"-1"952,0 1 0,0 3 1,1 3 549,3 0 0,-3 1-1083,4 0 1,-4 5 0,-1 2 0,-1 7-198,-4 7 1,4 10 0,-4 0 0,-1 4-84,-2 5 1,1 1 0,-1 1-1,-1-1-624,2-3 1,-2 1 0,3-5-1,1-3-241,-1-4 0,2 0 1,4-5-1,0-2 168,0-1 1,0-6 557,0 0 0,6 1 0,1 3 0</inkml:trace>
  <inkml:trace contextRef="#ctx0" brushRef="#br0" timeOffset="233">21431 16656 7965,'0'-12'461,"0"4"0,0-1 443,0 0 0,-1 3 0,-3 2-485,-5 3 0,-2 1 0,-2 2 1,-2 5-1,-3 7-125,-2 4 0,5 3 0,-1 4-217,2-1 0,7-3 1,3-2-1,2 1-125,2-1 0,2-5 0,2-1 0,4-4-152,3-4 0,6 4 0,1-5 0,0-2-101,0 0 1,2-2 0,-2-2-1,0 0-90,0-2 1,3-5 0,-5 4 0,-1-2 110,-1-3 0,-6-1 0,-1-1 1,-1-1-76,-4 1 1,0-5-1,-2 1 1,0 1 414,0 1 1,-2 2 0,-2-1 0,-4 1 89,-3-1 0,-5 5 0,-1 1-1608,2 2 1458,1 1 0,13 4 0,2 0 0</inkml:trace>
  <inkml:trace contextRef="#ctx0" brushRef="#br0" timeOffset="234">21791 16545 8063,'-8'-4'0,"-1"-1"2262,7 1 1,-4 6-1160,6 2 0,0 7 0,0 7 0,0 1-909,0 3 1,0 2-1,0 0 1,0 0-752,0-4 0,0 4 0,0-5 0,0 0-36,0-2 1,0-3 0,0-2 0,-1 1-219,-3-1 0,1 0 490,-5 1 1,3-1 0,-3-1-83,-1-3 1,-2 2 0,-2-6-298,1-1 1,3-2-1,1-1 700,-1 0 0,-3 0 0,0 0 0</inkml:trace>
  <inkml:trace contextRef="#ctx0" brushRef="#br0" timeOffset="235">21741 16582 8037,'0'-12'464,"2"5"0,2 3 1,3 1 441,0-1 0,4 2 0,-3-2 0,3 3-488,1 1 1,6 0 0,3 0 0,1 0-513,-1 0 0,2 0 1,-2 0-1,1 0-460,-2 0 0,2 0 0,-4 0 0,0 0-2629,0 0 3183,-1 0 0,-5-6 0,1-1 0</inkml:trace>
  <inkml:trace contextRef="#ctx0" brushRef="#br0" timeOffset="236">22473 16446 8951,'6'-7'3718,"-5"2"-2757,3 10 0,-3-1 0,-1 7-567,0 3 1,-1 6-1,-2 2 1,-2 6-255,-2 5 1,-1 10 0,-5 5 0,1 6-418,-1 2 0,0-4 0,-2 1 0,-3-6-455,-2-6 1,0-2 0,-4-2 0,2-1 119,1-3 1,1 1-1,-5-5 1,0-1 370,0-2 1,1-5-1,-3-2 1,0-1-27,-2-3 0,-6-3 0,4-2 0,-1-3-409,3-2 676,3-1 0,-4 2 0,-2 1 0</inkml:trace>
  <inkml:trace contextRef="#ctx0" brushRef="#br0" timeOffset="237">7950 17673 7976,'12'0'36,"1"-4"0,0 0 1,3 1 434,0 2 0,6 0 0,-1-2 0,2-1-266,2 1 1,4 2-1,1-1 1,1-1-331,-1-1 0,-1-1 0,-4 2 0,0-1-29,-1 1 1,0 0 0,-2 1 0,-3-3 153,-1 3 0,-1-5 0,-5 0 0</inkml:trace>
  <inkml:trace contextRef="#ctx0" brushRef="#br0" timeOffset="238">8074 17934 7868,'-6'-7'102,"8"3"0,9 2 491,8 2 1,6 0 0,2 0 0,4 0-129,0 0 1,3 0 0,3 0 0,0 0-950,0 0 0,5 5 1,0-1-1,1-2 484,0 0 0,9-2 0,-1 0 0</inkml:trace>
  <inkml:trace contextRef="#ctx0" brushRef="#br0" timeOffset="239">9513 17611 7868,'1'-12'570,"3"0"-237,4-1 1,-1 5-1,2 1 1,0 0 75,2 0 1,6 3 0,1-3 0,1 2-169,3 2 1,1 2 0,2 1 0,-1 0-158,-4 0 0,2 1 0,-5 3 0,-2 4 88,-1 3 1,-3 6 0,-3 1 0,-4 1-402,-2 3 1,-9 6 0,-6 2-1,-6 0-116,-4 1 0,-6 3 1,-2-2-1,1-1 303,0-2 1,1-2-1,4-3 1,2 0 22,2-4 0,3-2 0,7-5 0,3-1 121,4 1 0,4-2 0,5-2 120,7 0 0,6-7 0,10 2 0,4-2-237,5-2 1,8 0-1,1 0 1,1-2-440,-2-2 1,2 2-1,-4-7 1,-1 0-248,1-2 701,-2-2 0,-3 1 0,-1-1 0</inkml:trace>
  <inkml:trace contextRef="#ctx0" brushRef="#br0" timeOffset="240">10517 17624 7868,'-5'-13'131,"3"5"623,-2 0 1,3 0-362,1-5 1,5 2 0,4 1 0,2 4 3,1 0 1,2 2 0,2 4-1,6 0-175,6 0 0,-2 0 0,4 0 0,-1 3-109,0 5 0,0 0 0,-5 10 0,-4-1-320,-3-1 0,-9 6 0,-4-1 0,-4 4-78,-4 4 0,-8-7 0,-10 3 0,-4-3 179,-3-3 0,-2 0 1,4-4-1,-1 2 1,5-2 1,3-3 0,8-2-1,1-2 350,3 2 0,2 1 0,9 1 0,5 1-63,9-1 0,10 1 1,6-1-1,3 0-63,1 1 1,3-1 0,-1 1 0,-5-1-291,-2 0 1,-8-3-1,-9-1-174,-6 2 0,-7 1 0,-16 0 0,-15-2 252,-12 0 0,-17-1 0,-4 6 0,-2 1-2142,1 1 2235,7 1 0,-5 1 0,4 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31T11:53:37.531"/>
    </inkml:context>
    <inkml:brush xml:id="br0">
      <inkml:brushProperty name="width" value="0.09071" units="cm"/>
      <inkml:brushProperty name="height" value="0.09071" units="cm"/>
      <inkml:brushProperty name="color" value="#3165BB"/>
    </inkml:brush>
  </inkml:definitions>
  <inkml:trace contextRef="#ctx0" brushRef="#br0">3485 2964 7868,'-8'0'389,"1"-1"1,0-2 257,0-1 0,4-2 1,-1 2-1,3-4 1,1-3-1,0-1 0,0-1-565,0 1 1,4-1 0,1 0 0,2-3 0,2 0-1,-1 1 1,0 1 0,0 2 0,1 1 0,-1 1 0,2 2-1,1-2 1,1 0 0,-1 1 0,-1 2 0,-2 0-1,0 0 1,1-1 0,-1 1 0,0 1 0,0 2 0,1 0-1,0 1 1,2 2 0,2 1-133,-1 0 0,0 1 0,1 2 29,-1 1 1,-3 6-1,-1-2 1,0 3-1,-1 3 1,-3 1 0,-2 3-1,-2 0 1,0 1-1,0 0 1,0 4 0,0 0-1,-2 3 1,-2 2-1,-4 1 1,-2-2 0,0-1-1,2-1 1,-1-1-370,-3-4 0,0 4 1,0-5-1,-1 0 370,1-2 0,4 1 0,-1 0 1,0 0-1,-2-1 0,-2 0 1,1 0-1,-1-2-10,1-4 1,4 0 0,0-6 687,-2 2 1,4-5-603,2-2 1,3-6 0,2-5-1,3 1 1,5 2 0,3 0-1,3 0 1,3-1 0,1 1-197,3 1 1,2-3-1,-1 5 1,-1-1-1,-1 1 1,1 2-1,2 2 1,-1 1-1,-2 0 1,-5 0-476,-2 0 604,4 0 0,-9 0 1,4 0-1,-2 0 79,0 0 0,-3 0 0,0 0 0,1 1 0,-1 2-879,0 1 0,-4 0 811,5-4 0,-1 0 0,4 0 0</inkml:trace>
  <inkml:trace contextRef="#ctx0" brushRef="#br0" timeOffset="1">4180 2977 8274,'0'-13'579,"0"1"0,-2-1 1,-1 1 1970,-1 0-2419,-5 5 1,2 1 0,-6 8 0,1 2 0,1 4 0,1 3 0,2 3 0,0 1 0,0 3 0,1 0 0,0 1 0,1 0 0,1 2 0,2 0 0,2-1 29,1 2 0,0 0 1,0-1-1,1-4-283,3-4 0,-1 0 0,5-2 0,2-2 0,1-2 0,3-1 0,1-3 0,3-3-37,1-5 1,-3 3 0,4-7 0,-1 0 0,-1-2 0,0-2-1,-3 2 1,0 2 148,2 0 0,-3 1 1,1-4-1,-4-1 0,-3 1 1,0 0-1,0-1 0,-1-1 1,-1-1-1,-3-3 180,-2-1 0,-1 3 0,-1-5 1,-2-3-1,-1-2 0,0-3 1,-2 3-1,-1 3-123,0 2 1,-4 6 0,3 0-1,-3 4 1,-1 4 0,-1 1-1,1 4 1,-1 2-285,1 4 1,-2 0 0,-1 7 0,-1 3 0,-1-1 0,0 3 0,2-1 0,3 1-984,2-1 1,7-1 755,-1-1 464,3-7 0,6 5 0,2-4 0</inkml:trace>
  <inkml:trace contextRef="#ctx0" brushRef="#br0" timeOffset="2">4738 2828 8461,'-13'0'3289,"6"1"-3019,3 3 1,4-2-1,4 2 1,5-4 0,2-4-1,1-3 1,1-2-1,-1 3-106,0 0 0,5-4 1,-1 4-1,1-3 1,-1 1-1,1 0 0,0-1 1,-1 3-1,1 0-113,-2 3 0,-1 2 1,-2 1-1,-1-1 1,-1-2-1,-2-1 1,2 1-741,1 2 0,-3 1 341,0 0 0,-4 4 0,4 0-329,2-1-347,-4-2-673,-1 4 445,-5-3 0,0 5 1252,0-3 0,0-3 0,0 5 0</inkml:trace>
  <inkml:trace contextRef="#ctx0" brushRef="#br0" timeOffset="3">4713 3113 8868,'-6'0'3485,"6"0"-3190,7 0 1,4 0 0,2 0 0,-1 0 0,1 0 0,-1 0 0,2 0 0,1-1-143,1-4 1,2 3 0,-3-5 0,3 0 0,2 0 0,0-1 0,1 0 0,-2-1 0,-1 1-462,-3 1 1,-1-3 0,-1 5 0,-1-1 0,0 1 107,1 2 1,-5 2 0,0 1 0,1 1-624,-3 3 0,5-2-438,-2 2 750,2-3 1,-6-1-1303,-5 0 1407,0 6 406,-11-5 0,10 5 0,-5-6 0</inkml:trace>
  <inkml:trace contextRef="#ctx0" brushRef="#br0" timeOffset="4">5755 2456 7946,'0'-9'186,"0"1"0,0 0 1,0-5-1,0 1 1,0 0-1,-2-1 0,0 1 726,-3-1 0,1 5 1,3 1 77,-3 2 1,1-3-880,-5 3 1,4 7-1,-3 6 1,0 4 0,1 5-1,-1 5 1,1 4-1,-4 5 1,-1 0 0,-2 4-170,1 0 0,1 4 0,1 1 0,2 3 0,-2 1 0,1 1 0,-1 1-13,2-1 0,5-9 0,-1 0 0,3-4 1,1-5-1,0-2 0,0-3 0,1-3 0,2-1-117,1-3 1,6-1-1,-4-1 1,3-1 0,-1-1-1,0-1 1,1-3 31,-1-2 1,0-1 0,4-4 0,1 0 0,-1 0 0,1 0 0,-1-1 18,0-3 1,1-3 0,-1-6 0,1 1-1,-1-2 1,0-2 0,1-4 0,-1 0 180,1-1 0,-5 5 1,-1-4-1,-2 1 1,-2 1-1,-1-1 0,-2 1 1,0 0-1,0 3 1,-2 1 186,-2 2 1,1-1-1,-5 2 1,-2 1-1,-1 4 1,-1 0-203,-1 3 0,1 2 0,0 2 0,-1 3 0,1 5 0,-1 2 0,1 3 0,0 1 0,1 1 0,1 1-336,2 1 1,1-5-1,-1 4 1,3-3-1,4-2-3237,1 1 3544,0-7 0,11 0 0,3-6 0</inkml:trace>
  <inkml:trace contextRef="#ctx0" brushRef="#br0" timeOffset="5">6276 2294 7855,'-6'-6'440,"-2"1"0,-3 5 0,0 5 1,1 4-1,2 6 0,-2 6 0,-1 4 1,-1 4-1,-1 4-118,1 3 1,4 1 0,1 0-1,0 2 1,1 1 0,1 1-1,2 0 1,2-1 0,2-1 181,3-3 1,2-3-1,3 0-501,0-4 1,-1-3-1,4-3 1,1-1 0,-1-2-1,1-2 1,-1-3-94,0-1 1,-3-6 0,-1-1 0,0 0 0,0-2-158,1 1 1,-5-4 0,4-6-131,2-4 377,1-3 0,1-7 0,1-1 0</inkml:trace>
  <inkml:trace contextRef="#ctx0" brushRef="#br0" timeOffset="6">6672 2332 8043,'-4'-9'865,"0"1"0,0 4 1,4-4-124,0-2 1,1 5 0,4 2 0,1 6-225,1 5 0,3-1-480,-6 1 0,6 0 0,-3 5 0,1-1 0,0 2 0,2 1 0,1 3 0,1 1-174,1 3 1,-2-2 0,-2 0 0,0 2 0,-1 0 0,0 0 0,-1-2 0,0-1 0,-2-1 0,2 1-90,0 0 1,-4-2 0,2 4 0,0 1 0,-1 0 0,-1 0 0,-2-2 0,-1 3 302,0 0 0,0 2 1,-1 0-1,-2-1 1,-3 1-1,1 0 0,-1 0-186,3 0 1,-2-5-1,-1 0 1,1-3-1,-2 0 1,0 0 0,-1-1-26,1-1 0,-4-1 0,3-2 0,-3 1 0,-2-1 0,1 1 0,1-1 0,1-1 0,2-1-1,-2-2 1,3-4-27,-1 4 0,5-6 0,-1-2 1,3-7 159,1-4 0,5-2 0,2 1 0</inkml:trace>
  <inkml:trace contextRef="#ctx0" brushRef="#br0" timeOffset="7">7441 2977 9358,'5'-9'0,"-1"1"0,-2-2 0,1 1 0,0-1 0,2 3 406,2 2 0,2-4 0,4 4 0,4-2 0,4-1 0,3-1 0,4 1 0,2 0 0,1 1 0,0 2-332,1-1 0,-9 5 0,2-5 0,-3 2 0,-2 0 0,-4 1 0,-2 2 1,-2 1-1092,1 0 0,-5 0 1,-1 1-1,0 2 1017,0 1 0,1 0 0,4-4 0</inkml:trace>
  <inkml:trace contextRef="#ctx0" brushRef="#br0" timeOffset="8">7665 2704 8696,'-7'-6'1406,"1"3"1,8-3-1,2 0-1136,4 3 0,-1 9 0,0 5 0,0 7 0,0 5 0,2 9 1,1 5-1,0 9 0,-2 2 0,0 6-334,-1-1 1,3-9-1,-6 2 1,-2-8-1,1-5 1,0-4 0,1-2-1,0-4 1,0-2-1,1-5-814,-3-2 1,1-3-1,0-1 1,2-3-1,2-2 878,3-2 0,1-2 0,1-1 0</inkml:trace>
  <inkml:trace contextRef="#ctx0" brushRef="#br0" timeOffset="9">6424 2505 8556,'-6'-12'518,"0"4"0,6-1 1,0 0-1,1-2 1,2-2-1,3 2 1,1 2-403,2 0 1,2 2-1,2-2 1,-1 1-1,0-2 1,2 0-1,1 1 1,2 2-1,-1 0 1,1 1-1,0 1-439,-2 2 1,-2 2 0,0 1-1,-2 1 1,-1 3 0,-4 4 98,0 3 0,-2-2 1,-4-1-1,0 2 1,0 1 12,0 1 0,0 0 199,0 1 1,0-1 0,-1 1-1,-2-1 1,-3 0 0,1 1-1,-2-1 81,0 1 1,-1-1 0,-5-1 0,1-1 0,0-2 0,-1 2 23,1 1 0,4-3-77,-1 0 0,5-4 1,-4 3-1,0 0-9,1 0-12,1-4 1,5 2-33,-3-5 1,2 2 39,-2 2 0,4-3 0,4 3 0,5-2 1,2-2-2,1 0 0,0 0 0,1 0 1,-1 0-1,1 0 0,-1 0 80,0 0 1,1 0 0,-1 0 0,-1 1 151,-2 3 0,0 3 0,-5 6-113,-1-1 0,3 0-50,-2 1 1,0-1 0,-4 1-1,-2 0 12,-2 4 0,2-3-50,-7 2 1,1-1 0,-4 0-1,-1 3 1,1 2 0,-2 0 0,-2 1-1,-5 0-20,-3 1 0,0-3 0,-1 0 0,0 1 0,0-2 0,0-1 0,2-1 0,1-4-551,1-4 1,6 2 537,-1-6 0,2 6 0,1-3 0</inkml:trace>
  <inkml:trace contextRef="#ctx0" brushRef="#br0" timeOffset="10">8210 2704 8234,'7'-6'759,"-3"-2"1,-2 1-1,-2-1 1,0-2-367,0-1 1,1-1 0,2-1-1,1 1 1,0-1 0,2 2 0,1 2-1,1 1 1,0-2 0,2-1 331,1-2 0,-3 5-973,0 0 1,1 5 0,3-1 0,0 3-1,1 1 1,-1 1 7,1 3 0,-1-1 0,-1 5 0,-1 2 0,-2 1 0,2 1 0,-1 1 0,1 0 122,-2 4 1,-4-2-1,3 4 1,0 2 0,-1 0-1,-1 4 234,-2 1 1,-2-1-84,-1 8 1,-1-4 0,-3 2-1,-5 1 1,0 0 0,-2 1 0,0-2-1,-3-2 24,0-2 1,0-8 0,2-3 0,1-2 0,1-3 0,3-1 364,2-2-238,-5-5 0,5 1 32,-4-8 1,4 1-122,5-5 1,7-5 0,4-3-1,5 1 1,4 1 0,2 2-1,1-1-46,2 1 1,1 5 0,2 3 0,2 2 0,2 2 0,1 2-1,0 2-425,0 4 1,-5 3 62,0 2 1,-3-5 0,-3 0 0,-2 0 0,-2 1 0,-3-2-1,-2-1 313,0 1 0,-1 2 0,1 3 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8T17:40:15.363"/>
    </inkml:context>
    <inkml:brush xml:id="br0">
      <inkml:brushProperty name="width" value="0.09071" units="cm"/>
      <inkml:brushProperty name="height" value="0.09071" units="cm"/>
      <inkml:brushProperty name="color" value="#3165BB"/>
    </inkml:brush>
  </inkml:definitions>
  <inkml:trace contextRef="#ctx0" brushRef="#br0">3932 4204 7854,'4'-13'0,"1"-3"0,1 0 356,-1 1 0,1 5 1,-4 2-1,3-2 2116,-3-1 0,0-1-1872,-2-1 0,-6 6 1,-2 5-396,-3 4 1,-1 7 0,-1 7 0,-1 5-155,-2 2 1,-3 4 0,-6 2 0,0 2 14,0 1 1,-5 9 0,-2-1 0,0 4-880,3 2 1,5-8 0,2 1 0,2-6 287,2-3 1,2-5 0,5-6 0,1-1 66,2-2 0,5-7 1,-1-1-1031,3 2 1488,1-4 0,0-1 0,0-5 0</inkml:trace>
  <inkml:trace contextRef="#ctx0" brushRef="#br0" timeOffset="1">3559 4229 8031,'-8'-11'4108,"0"3"-3107,5 2 1,-1 6-612,8 0 1,3 6 0,5 2 0,1 3-195,-1 2 0,5 5 1,-1 4-1,1 4-212,1 3 1,-4 5 0,2-1 0,-2 2-208,-2-2 1,1 1-1,-1-5 1,1-3-629,-1-4 1,0-4-1,1-5 1,-1-2-418,1-3 1,3 2 1267,1-6 0,5 5 0,-3-2 0</inkml:trace>
  <inkml:trace contextRef="#ctx0" brushRef="#br0" timeOffset="2">4266 4217 8036,'6'-7'513,"2"1"208,3 1 0,3 2 0,3-4 0,3 2-24,4 2 1,6-3 0,3 2 0,3 2-514,1 0 0,-1-2 0,-2 0 0,-2 1 0,-3 2 0,-4 1 0,-5 0-366,-2 0 0,3 0-475,-4 0 0,-5 4 0,-4 0-2576,2-1 487,1 4 2746,-4-6 0,-2 10 0,-5-4 0</inkml:trace>
  <inkml:trace contextRef="#ctx0" brushRef="#br0" timeOffset="3">4328 4415 8562,'3'0'2353,"7"0"-1791,6 0 1,5-1 0,5-2 0,2-2-78,1-2 1,4 4-1,-3-3 1,0 2-341,1 0 0,-2-4 0,-5 4 0,0 1-153,-3 2 1,-2 1-1,-4 0-1018,2 0 0,-5 1 1,-5 3 151,-2 4 874,0-2 0,-11 5 0,-1-4 0</inkml:trace>
  <inkml:trace contextRef="#ctx0" brushRef="#br0" timeOffset="4">4266 4651 8208,'9'-4'0,"0"-2"0,4 1 0,3-2 1093,4 0 0,0 3 0,6-3 1,2 0-184,1 0 0,0 3 1,-4-3-1,-1 2-466,1 2 1,0 1-1,-2 2 1,0-1-493,-3-3 0,-3 3 1,2-4-1,-1 4-683,-3 1 0,4 0 0,2 0 0,4 0 731,4 0 0,3-5 0,5-2 0</inkml:trace>
  <inkml:trace contextRef="#ctx0" brushRef="#br0" timeOffset="5">5321 4229 7916,'6'-12'691,"0"-1"0,0 2 1,2 2 1064,3 0 0,-3 3 0,0-3-498,2 5-986,1-3 0,1 6 1,1-3-1,-1 2 264,1 2 1,3 0 0,1 0 0,-2 2-292,-1 2 0,-3 3 0,-3 7-345,-4 2 0,-3-2 1,-2 4-1,-4-2 1,-8 2-222,-6 2 0,-5 0 0,1 5-680,2 0 0,-1-2 0,6-1 0,2-2 794,4-2 1,5 2-1,5-3 1,0-2 220,0-1 0,11-3 0,7-2 0,8-2-47,7-1 1,4-2-1,3-4 1,2 0-785,-3 0 1,0-4 0,-2-2 816,0-1 0,-5-1 0,-2-4 0</inkml:trace>
  <inkml:trace contextRef="#ctx0" brushRef="#br0" timeOffset="6">6486 4056 7830,'0'-20'0,"0"4"642,0 2 1,-1 7-1,-4 3 1,-5 4 705,-1 4 1,-8 8 0,5 9 0,-3 3-1169,-1 0 0,-2 7 1,2 2-1,0 3-78,0 1 0,-1 4 0,5 0 0,4-1-410,3-1 0,5-7 0,6-3 1,4-5-438,3-3 1,3-3-1,1-7 1,3-1-986,1-2 0,-4-5 1730,2 1 0,2-8 0,0-3 0</inkml:trace>
  <inkml:trace contextRef="#ctx0" brushRef="#br0" timeOffset="7">6747 4229 7838,'-7'6'2306,"1"1"1,5 5-1460,-3 0 0,3 1 0,-5-1 1,2 1-170,0-1 1,-4 0-1,3 1 1,1-1-565,-1 1 1,3-1-1652,-2 0 1276,3-5 1,5-3 0,2-6 0,0-4-66,4-1 0,1-1 0,1-4 0,1-1 245,-1 1 1,1-1 0,-1 2-1,0 3 14,1 4 1,-5-2 0,0 2-214,2 2 0,-4 6 0,-2 4 133,-3 3 0,-1 1 1,0 1-1,0-1-164,0 1 1,0-1 0,0 0 164,0 1 0,0-5 0,1-1 447,4-1 1,1-4 0,7-4 0,-1-4-21,1-1 1,-1-1 0,1-5 0,-1 1-15,0 0 0,-3 1 0,-1 1-147,1 2 0,-2 1-298,2-1 1,-7 3 0,3 10 0,-4 3-450,-1 3 1,-1 5 0,-2 2 0,-1 2-34,1 2 0,2-3 0,2 0 200,3-1 1,2-1 0,5-5 0,0 0 0,2-1 459,1-2 0,11-4 0,1-5 0</inkml:trace>
  <inkml:trace contextRef="#ctx0" brushRef="#br0" timeOffset="8">7305 4378 8468,'-12'0'742,"-1"0"1,1 1 0,1 4 0,1 1-235,2 1 1,1 4-1,-1-1 1,4 4-434,2 2 0,2 1 1,0-5 94,0 1 0,6-1 1,2-1-1,3-3-294,1-4 1,1-2 0,-1-2 0,1 0-103,-1 0 1,0-4-1,-1-2 1,-1-1 177,-2-2 1,-5-2 0,3-2 0,-2 1 88,0-1 0,0 1 1,-4 0 77,0-1 1,-4 5-1,-2 1-422,-1 2-1335,5 0 0,-2 7 1638,8 2 0,3 3 0,5 5 0</inkml:trace>
  <inkml:trace contextRef="#ctx0" brushRef="#br0" timeOffset="9">7751 4440 8581,'-5'-12'1530,"-2"1"1,-5 2-833,-1 5 0,1 3 0,-2 1 0,-1 0-591,-2 0 0,-1 5 0,3 4 0,0 2-327,4 1 1,0 0 0,6 1 0,-1-1 116,1 1 1,2-2 0,7-2 0,4-2-91,3-1 1,7-2-1,3-4 1,2-2 19,2-2 1,0-3 0,0-5 0,-2 0 217,-2-1 1,2-1-1,-2-1 1,1-3 211,-1-1 0,2-2 0,-4-3 0,2-3-38,0-1 0,-6 1 0,3-3 0,-2 1 12,1 0 1,-2 0 0,-5 3 0,-4 0 236,0 1 0,-2 3 1,-4 10-1,0-1-123,0 1 0,-1 5 0,-3 3-305,-5 2 1,2 4 0,-1 2 0,-1 6 0,-2 5 42,-2 5 1,5 4 0,0 2 0,-1 3-934,2 4 1,-4 4 0,3 5 0,-3 3-61,-1 3 0,-1-4 0,2-2 0,3-4 910,4-1 0,-3-5 0,0-2 0</inkml:trace>
  <inkml:trace contextRef="#ctx0" brushRef="#br0" timeOffset="10">8310 4167 7806,'0'-12'2073,"1"4"-1208,3-1 1,3 2 0,5-1-1,1 4 1,-1 3-281,1 1 1,-1 0 0,0 0 0,-1 1-1,-1 3-563,-2 4 0,-1 5 0,1 2-13,-3 1 1,-4 2 0,-1-2-1,0 1 1,-1 1-369,-4 0 0,-1 3 0,-7-5 148,1 0 0,-1 2 1,1-1-1,1 1-15,3 0 1,-2-1 0,6-5 0,1 1 89,2-1 0,1 5 0,0-1 0,0-1-318,0-1 0,0-2 0,0 1-21,0-1 1,-4 1 0,-2-2 0,-1-2-99,-2 0 0,-4-7 0,-3 4 1,-5-2 71,-2 0 1,-2 0 0,0-4 282,0 0 0,0 0 1,2 0-1,2 0 218,5 0 0,2 0 0,2 0 0</inkml:trace>
  <inkml:trace contextRef="#ctx0" brushRef="#br0" timeOffset="11">8657 4130 8410,'12'-11'0,"1"3"0,-1 4 2418,0 2 0,1 2-2044,-1 0 1,1 3 0,-1 4 0,0 7-1,1 4 333,-1 4 1,2 7 0,1 4-1,2 4-582,-2 4 0,-7-1 1,-4 4-1,-5 0-610,-7 0 0,-8-4 0,-12 0 0,-6-4-369,-1-3 0,-7-7 0,1-1 0,1-7-99,1-4 1,2-2 0,1-1-1,3-1 953,4-2 0,-2-5 0,-1 3 0</inkml:trace>
  <inkml:trace contextRef="#ctx0" brushRef="#br0" timeOffset="12">9885 4328 7959,'-13'0'325,"6"-1"1,3-3 825,3-4 1,8 2-697,5 2 1,7-2 0,12 2 0,5 2 0,5 0-250,3 2 0,7 0 0,8 0 0,6 0-189,5 0 1,-4 0 0,-4 0-1,-6 0-636,-5 0 0,-7 2 0,-3 0 1,-4 2 618,-4-1 0,-2-1 0,-7-2 0</inkml:trace>
  <inkml:trace contextRef="#ctx0" brushRef="#br0" timeOffset="13">9761 4564 7879,'-7'6'102,"3"-5"0,8 3 0,5-3 937,7-1 1,3 5 0,6-1-1,1-2-409,3 0 1,7-2-1,8 0 1,3 0-387,4 0 1,11-2-1,1-2 1,3-3-118,2 1 0,-4-5 0,-6 4 0,-4-2-533,-3 1 0,-4 5 0,-4-2 0,-8 1-1493,-3 0 1,-4-1-1,-8 5 1899,-3 0 0,-3-5 0,-2-2 0</inkml:trace>
  <inkml:trace contextRef="#ctx0" brushRef="#br0" timeOffset="14">10579 4217 8599,'-1'-19'0,"-2"2"586,-1 3 1,1 2-1,7 1 1,5 1-87,2 2 0,1 1 1,0-1-1,1 4-183,-1 2 1,1 2 0,-1 0 0,0 2-356,1 2 0,-1 4 1,1 8-1,-1 4-182,0-1 0,5 5 0,1-4 77,1 4 1,0 0 0,4 3-1,-3 2 1,1 2-41,-2 1 0,3 2 1,-4-5-1,0-1 116,0-2 0,-7-1 0,-7-2 0,-3-1 8,-1-1 1,-1-6 0,-4 2 0,-8-4-192,-6 0 0,-14-1 0,-6 1 0,-2-1-76,-2 0 0,-1 1 0,5-2 0,4-1-227,-1-2 0,1-4 553,2 4 0,3-5 0,5 3 0</inkml:trace>
  <inkml:trace contextRef="#ctx0" brushRef="#br0" timeOffset="15">10071 4254 7957,'8'-12'0,"-1"-1"684,-2 1 1,4 4-22,-5-1 0,-1 2 0,-8-1-143,-3 4 0,-3 3 0,-3 1 1,-1 1-257,-1 3 1,-6 3-1,0 7 1,-5 2 24,-2 5 0,0 4 1,6 2-1,2 4-95,5 0 0,2 1 1,3 3-1,3-2-138,4 1 0,4 0 0,5 1 0,8-3-153,6-2 1,10 0 0,7-2 0,6-1-538,8-3 0,8-1 0,1-5 0,6 0 634,-30-9 0,0 0 0,33 8 0,-1-5 0</inkml:trace>
  <inkml:trace contextRef="#ctx0" brushRef="#br0" timeOffset="16">12638 4018 7831,'0'-12'2215,"0"5"-1765,-6 2 1,-2 10-1,-7 5 1,-1 5 1,0 6 0,-3 3 0,0 4-308,-1 1 1,-3 4 0,2-3 0,-2 2-60,-2 2 0,-4 4 0,0 2 0,3 0-43,4-5 0,-1 1 0,3-7 0,1-1-276,2-2 0,4-3 1,0-2-1,1-5-1623,0-2 0,3-7 1857,1-3 0,5 3 0,-2 0 0</inkml:trace>
  <inkml:trace contextRef="#ctx0" brushRef="#br0" timeOffset="17">12291 4080 7850,'0'-12'662,"0"0"2833,-6-1-2385,5 6 0,-5 3-649,6 8 0,0 9 0,0 9 0,2 4-220,2 3 0,3 5 0,7 1 0,2 5-371,5 5 1,2 3 0,3 2 0,2-2-121,1-2 0,0-5 1,-4-8-1,-1-4-202,1-3 0,0-6 452,0-4 0,0-2 0,-1-2 0</inkml:trace>
  <inkml:trace contextRef="#ctx0" brushRef="#br0" timeOffset="18">13171 4204 12696,'13'0'754,"-1"0"0,5 0 1,1 0-395,1 0 1,-3 0 0,6 0 0,3 0 0,3 0-4,-1 0 0,8 0 0,-1-1 0,-1-2-699,-1-1 1,-3 0 0,-4 4 0,-2 0-827,-2 0 0,-3 0 1,-6 0-3212,1 0 2278,-7 0 2101,0 6 0,-6-5 0,0 4 0</inkml:trace>
  <inkml:trace contextRef="#ctx0" brushRef="#br0" timeOffset="19">13047 4552 8333,'-5'0'1325,"5"-2"0,8 0-903,7-3 0,0 1 0,6 4 61,1 0 0,6 0 0,2 0 0,2 0-84,2 0 1,2-1 0,0-2 0,-2-1-298,-1 1 1,-1 0 0,2 1-551,-1-2 1,-9-1-1,-1 5 1,-3-1-1,-5-2 179,-1-1 1,-6 0 268,0 4 0,0-5 0,5-2 0</inkml:trace>
  <inkml:trace contextRef="#ctx0" brushRef="#br0" timeOffset="20">14399 4068 7772,'0'-8'689,"0"-1"0,0 1-202,0-4 1,0 3-268,0 1 1,2 1 0,0-2 242,2 0 0,6 5 0,0-3 0,3 1 0,7 0-179,3 0 0,1 2 0,9 4 1,0 0-335,-2 0 0,4 0 0,-8 2 0,-3 2-73,-6 4 1,-6 3 0,-4 3 0,-3 2-205,-4 5 0,-2 1 0,-5 0 0,-6-1-69,-8 1 0,-4 0 0,-5 0 0,-3-3 171,0-1 0,-2 3 0,5-5 1,1 0 255,2-3 1,7 0 0,2-1-1,5 1 321,4-1 0,-1 0-168,9 1 1,9-6 0,11-3 0,4-3-143,1-1 0,3 4 0,1 0 0,-1-1-74,-2-1 0,-2-2 0,-4 0 0,-3 0-72,-3 0 0,-8 1 0,-1 3 0,-7 4-119,-6 3 1,-7 2-1,-14 1 1,-4 1-75,-3 1 0,-1 5 1,0-3-1,1 0-142,3 0 0,-2 2 0,5-2 0,1 0 439,3 0 0,-2-1 0,9-5 0</inkml:trace>
  <inkml:trace contextRef="#ctx0" brushRef="#br0" timeOffset="21">15218 3932 7825,'-4'-9'1096,"-1"1"0,1 4 597,4-4 0,-5 6-1314,-4 2 1,3 11 0,-3 10 0,0 2-154,-2 2 1,0 5 0,1 4 0,2 0-178,-2-1 1,-1 3 0,-3-2 0,0 5 152,2 2 0,-3-1 1,8-5-1,0-4-169,3 0 1,3-4-1,1-5 1,1-4-988,3-4 1,3 0-1,5-10 1,2-1 394,3-2 0,-2-1 1,4 0-1,-1-1-139,-3-3 1,3 1 0,-1-5 0,-2-2-164,-1-1 1,-2 3 860,0-1 0,1-4 0,-1-7 0</inkml:trace>
  <inkml:trace contextRef="#ctx0" brushRef="#br0" timeOffset="22">15168 4217 7825,'-32'0'251,"3"0"0,0-2 0,3 0 1,4-4 113,3-1 1,2 5 0,6-4-1,2 2 1542,0 0 1,7-6-1187,-2 2 0,9 1 1,8 0-1,6 0-610,4 0 1,3 3 0,3-3-1,4 2-430,3 2 1,-4-3-1,-3 2 1,-4 2-1949,-5 0 0,4 2 2267,-4 0 0,4 6 0,1 1 0</inkml:trace>
  <inkml:trace contextRef="#ctx0" brushRef="#br0" timeOffset="23">15491 4465 9110,'-2'-7'3050,"-1"4"-2728,-1 6 0,-4 0 0,2 5-206,0 2 1,1 5 0,-1 3 0,-1 1 40,0 3 1,3 1 0,-3 4-1,0 0-579,0 2 1,3 4 0,-3-4 0,1-3-1283,4-4 0,0 0 1704,2-5 0,0 0 0,0-5 0</inkml:trace>
  <inkml:trace contextRef="#ctx0" brushRef="#br0" timeOffset="24">15974 4390 7775,'-5'-12'912,"3"0"0,-3 3 1,6 2-1,3 2-541,5 2 0,3 2 0,5 1 0,3 0-332,4 0 1,0 1 0,3 2-211,2 1 0,1 0 0,3-4 0,-3 0 0,-1 0-130,0 0 1,0-1 0,-5-2 0,-2-1 300,-2 1 0,1-4 0,4 0 0</inkml:trace>
  <inkml:trace contextRef="#ctx0" brushRef="#br0" timeOffset="25">16297 4192 7809,'-13'0'381,"1"-4"546,-1 0 0,5 0 1,1 5-633,2 3 0,-3 3 1,2 7-1,1 2 264,-1 5 0,2 2 0,4 4 0,0 3-83,0 7 0,0 2 0,0 6 0,0 1-923,0-2 0,0-2 1,0-4-1,0-4-380,0-5 0,0-1 827,0-12 0,5 1 0,2-5 0</inkml:trace>
  <inkml:trace contextRef="#ctx0" brushRef="#br0" timeOffset="26">16880 4118 7775,'5'-7'0,"3"3"993,3 2 0,2-2 0,-1 0 1,2 1-142,3 2 0,2 1 0,7 0 0,2 0 0,2 0-397,2 0 1,-3 5-1,2 4-538,0 2 0,-7 1 0,-4 0 0,-4 1 0,-5-1-47,-5 1 0,-5 0 0,-4 4 175,-5 4 1,-6 2 0,-12 2 0,-3 1-429,-4 3 1,1-2 0,1 5 0,0-1 364,4-4 0,6-1 0,5-2 0,3-4 231,5-3 1,4-3 0,8-3 0,7-3-127,8-4 1,3-3 0,13-1 0,2 0-395,3 0 0,11 0 1,0 0-1,1-1-147,-1-3 0,2-2 1,-9-3-1,0 1-1753,-3-2 0,-1-1 2207,1-2 0,4 1 0,4 0 0</inkml:trace>
  <inkml:trace contextRef="#ctx0" brushRef="#br0" timeOffset="27">20638 4018 7581,'5'-7'-537,"-2"-4"1,4 3 797,-2-3 1,1 3 41,-2 0 1,-3-1 290,3-3 1,2 0 281,-2-1 1,0 1 101,-4-1 1,0 5-786,0 0 0,0 6 0,-1 4 0,-3 9 7,-5 8 0,-2 6 1,-1 4-1,1 3-211,3-1 1,-6 8 0,4-5-1,1 1-210,-2 1 1,1-6-1,0 0 1,3-1-38,2 0 0,-1 0 0,4-4 0,-3-2-23,3-2 1,2-3-1,4-6 1,4-1 31,3-2 0,6-4 0,1-5 0,-1 0-151,1 0 1,0 0 0,-3-1 0,2-3-606,-2-5 0,-1-2 1005,-2-1 0,6-6 0,2-1 0</inkml:trace>
  <inkml:trace contextRef="#ctx0" brushRef="#br0" timeOffset="28">20724 4192 7824,'-16'0'0,"-1"0"0,2 0 202,1 0 0,-2-4 0,-1 0 0,2 1 496,1 2 0,2 1 850,-1 0-1273,7 0 0,4-2 0,9-1 0,4-1-176,7 2 0,0 0 0,3 2 0,-1 0-720,0 0 0,2 0 621,-6 0 0,6 0 0,-2 0 0</inkml:trace>
  <inkml:trace contextRef="#ctx0" brushRef="#br0" timeOffset="29">20972 4378 7831,'-8'0'693,"1"1"739,2 4 1,1-3 0,4 7-1365,0 0 0,0 4 1,0 2-1,-2 3 1,-1 1-654,-1 3 0,-1 1 0,2 1 1,-2-2-680,-2-1 1264,4-6 0,-8 8 0,4-4 0</inkml:trace>
  <inkml:trace contextRef="#ctx0" brushRef="#br0" timeOffset="30">21605 4068 7830,'0'-15'51,"0"2"1,-1 4 513,-4 2 0,3-3 0,-7 6 0,0 1-6,-2 2 0,-7 6 0,-3 4-470,-2 2 0,-4 7 0,-1 2 1,-3 4-22,4 1 0,-6-1 1,9 3-1,1 0-10,1 2 0,2 4 0,1-4 0,5-1-559,5-2 0,6-1 0,0-2 0,6-2 164,5-5 0,5-3 0,2-5 0,3-4 119,1-3 0,6-1 1,4-1-1,0-3-172,1-4 1,-4 1-1,3-1 1,-4-2 389,-4-1 0,7-7 0,-1-1 0</inkml:trace>
  <inkml:trace contextRef="#ctx0" brushRef="#br0" timeOffset="31">21245 4291 8337,'-19'0'0,"2"0"0,4-1 1021,0-3 1,6 1-497,3-5 0,10 5 1,5-1-1,5 2-255,4 2 1,0 0 0,5 0 0,1 0-168,3 0 0,-3 0 0,3 0 0,-3 0-1070,-1 0 1,0 0 966,0 0 0,0 0 0,-1 0 0</inkml:trace>
  <inkml:trace contextRef="#ctx0" brushRef="#br0" timeOffset="32">21977 4142 8075,'-7'-12'1046,"3"0"0,4 1 1,4 1-1,3 2-1015,0-2 1,4-1 0,-3-1 0,3-1-44,2 1 1,-1-5-1,0-1 1,1-1 28,-1-3 0,1 3 1,-1-2-1,-1 0 94,-3 2 1,2-3-1,-5 5 1,1 2 231,-1 2 1,0 4 464,-5 1 0,-6 5-410,-2-1 0,1 3-231,-1 1-246,5 0 0,4 4 1,10 0-2,4-1 0,2-2 1,-3-1-1,2 0-219,5 0 0,-2 1 0,2 2 0,0 1 29,-2-1 0,3-1 1,-4-1-1,0 2 230,0 1 1,-2 4 0,-3-2 0,-1 0 240,0 4 0,-5 1-122,-3 2 0,-2 0 1,-2 2-1,-2 2 1,-2 0-64,-4 0 0,-4 3 0,-5 5 0,-2-1-277,0 1 1,-5 4 0,3 0 0,-2-1-58,-2-2 1,5-3 0,0-1-1,2-2 297,3-3 1,7 0-1,4-5 1,2 1 226,2-1 0,2 1 1,2-2-91,4-3 0,5-1 1,2-4-1,1 1-10,-1-2 1,3 0-1,0-2 1,0 0-429,0 0 0,4-2 1,-1-2-1,2-3-216,2 1 1,0-5-1,1 4 1,2-2-29,1 1 1,4 0 0,-4-5-1,-3 1 566,-4 0 0,1-6 0,-4-2 0</inkml:trace>
  <inkml:trace contextRef="#ctx0" brushRef="#br0" timeOffset="33">22585 3981 8191,'-13'0'1102,"1"0"1,-1 2-511,1 2 1,0 3 0,-1 6-413,1 4 1,-2 2 0,-1 6 0,-3 1 0,-1 2-258,-3 1 0,-2 5 1,-2-1-1,-2 3-219,0 1 1,-8 6 0,0 1 0,-3 0-408,3-3 0,-1-3 1,6-7-1,0-4-1071,6-5 1774,1-7 0,10 3 0,-4-6 0</inkml:trace>
  <inkml:trace contextRef="#ctx0" brushRef="#br0" timeOffset="34">22808 4490 9559,'-7'0'4046,"3"0"-3370,8 0-676,-3 0 0,5 0 0,-6 0 0</inkml:trace>
  <inkml:trace contextRef="#ctx0" brushRef="#br0" timeOffset="35">6772 5457 7948,'0'-8'331,"0"-1"0,1 1 0,2 0 1,2 1 309,2 2 1,-3-4-74,5 5 0,-1-4 0,4 4-132,1 1 1,-1 2 0,0 1 0,1 0-129,-1 0 1,1 1 0,-2 3-469,-3 4 1,2-1 0,-5 2 0,1 2-340,-1 4 1,-1 0 339,-4 6 0,-1-4 0,-2 1 0,-2-5-43,-2-2 0,0 0 0,-3 1 1,2 1 290,-2-1 0,3-4 0,1 1 0,0 0-131,3 2 1,2 2 0,2-1-56,3 0 1,-1-1-1,5-1 1,3-2-90,5 2 0,-3-3 0,4 0 1,-3 0-229,-2 0 1,-5-3 0,-3 4 142,-2 2 0,-4 1 0,-3 1 172,-8 0 1,-1 1 0,-6-2 0,-1-1-1,0-2-89,1 1 0,0 3 0,-2-1 1,3-2 38,1-1 1,2-5 0,3 1 56,1-2 92,-1-2 0,7 0 0,0 0 0</inkml:trace>
  <inkml:trace contextRef="#ctx0" brushRef="#br0" timeOffset="36">7541 5283 9311,'0'-12'4500,"-2"5"-3867,-2 3 1,-1 4-1,-5 4 1,2 6-344,-2 5 0,-1 6 1,-1 8-1,-1 4-153,1 2 1,-2 14-1,-1 3 1,-2 5-142,2 0 0,1-8 0,2-3 0,0-4-887,-1-6 1,6-12 0,3 0 0,3-5 77,1-4 0,1-2 0,3-5 1,5-4-313,2-2 1,1-2 1124,0 0 0,6-6 0,2-1 0</inkml:trace>
  <inkml:trace contextRef="#ctx0" brushRef="#br0" timeOffset="37">7243 5680 9531,'0'-12'0,"1"-1"962,3 1 1,3 4 0,6 0 0,1-2-354,2-1 1,3 3 0,6-1-671,0 0 0,0 2 0,0 0 0,-1 1 0,0 4-1780,-3 0 0,2 2 1841,-2 0 0,2 0 0,2 0 0</inkml:trace>
  <inkml:trace contextRef="#ctx0" brushRef="#br0" timeOffset="38">7751 5817 10589,'0'12'943,"-4"1"1,0 0 0,1 4-933,2 3 0,-3 4 1,0 2-1,0 3-911,-2 4 1,5-1 0,-3 0 0,2-4-137,2-4 0,0-5 0,0-6 1036,0-1 0,6-5 0,1-2 0</inkml:trace>
  <inkml:trace contextRef="#ctx0" brushRef="#br0" timeOffset="39">8086 5693 8074,'13'-4'0,"-1"-1"0,2 3 619,2 0 1,0-2 0,3 0 0,0 1 408,0 2 0,2 1 0,3 0 1,-2 0-924,-2 0 1,0 0 0,2 0 0,-2 0-536,2 0 0,-4 0 0,-1 0 0,-3 0-863,-2 0 0,-4 0 1293,1 0 0,-1 0 0,4 0 0</inkml:trace>
  <inkml:trace contextRef="#ctx0" brushRef="#br0" timeOffset="40">8322 5544 9273,'-7'-6'3467,"3"-2"-2748,3 3 0,2 0 0,2 10 1,1 3-248,-1 3 1,2 3 0,1 2 0,-1 3-203,1 1 0,-2 7 0,-4-1 1,0 3-147,0 2 0,0 2 0,-2-3 0,-2 0-1216,-4 1 1,1-2-1,0-4 1,2-2 1091,2-2 0,7 2 0,3-4 0</inkml:trace>
  <inkml:trace contextRef="#ctx0" brushRef="#br0" timeOffset="41">8830 5494 8346,'-5'-12'501,"4"4"1,-4-1 0,5 1 984,5 1 1,1-3 0,7 6-1111,-1 2 1,5-4-1,1 2 1,1 1-161,3 2 1,1 1 0,2 1 0,-1 2-30,-4 1 1,0 6 0,-7-1 0,1 5-173,-3 3 1,-7 3 0,1-2 0,-4 2-643,-1 2 0,-10 1 0,-4 3 1,-2 0 240,-2-1 0,-5 7 0,-1-7 0,-3 0 19,-1-3 0,6 1 0,3-4 0,1 1-34,3-4 0,6-2 0,5-2 463,3 1 0,2-2 0,5-3 0,5-2 59,4-1 0,7-4 0,-1 4 1,2-4-191,2-1 0,0 0 1,1-1 68,3-4 0,-3-1 0,4-7 0</inkml:trace>
  <inkml:trace contextRef="#ctx0" brushRef="#br0" timeOffset="42">9922 5494 8658,'0'-8'1759,"1"1"-1227,3 2 1,3-1 0,7 3 0,3-1 28,3 1 0,4-2 0,0 1 1,1 0-408,0-2 0,0 5 0,0-3 0,-2 2-135,-2 2 0,1 0 0,-6 0 0,0 0-563,-3 0 1,0 2-3171,-1 2 3714,1 3 0,-1 5 0,0 0 0</inkml:trace>
  <inkml:trace contextRef="#ctx0" brushRef="#br0" timeOffset="43">9885 5804 8476,'12'0'1327,"2"-4"0,1 0-650,2 1 0,3 2 1,-2 0-1,1-2-271,3-1 0,6-1 0,1 4 0,-1-2-327,-2-1 1,3 0 0,0 4 0,-3 0-725,-4 0 0,0 0 0,-6 0 645,0 0 0,3 0 0,0 0 0</inkml:trace>
  <inkml:trace contextRef="#ctx0" brushRef="#br0" timeOffset="44">9885 6127 10042,'12'-2'1206,"0"-2"0,2 1 1,1-3-867,2 0 1,5-2 0,-3 4 0,2 0-75,0-2 1,-1 5 0,5-3 0,0 2-223,0 2 1,4-4-1,1 0 1,0 1-384,1 2 1,3 1 0,-2-2 0,1 0-772,0-3 1,-4 0 0,3 2 0,-4-1 1109,-4 1 0,6-4 0,-4 1 0</inkml:trace>
  <inkml:trace contextRef="#ctx0" brushRef="#br0" timeOffset="45">11212 5432 8356,'0'-8'1435,"0"0"1,0 4-892,0-5 1,0 5-1,1-3-263,3 2 0,3-4 0,7 5 0,1 0-32,2-1 0,1 3 0,-2-2 0,3 3-144,1 1 1,3 0 0,-4 1-1,1 2-244,-4 1 1,-2 6-1,-3-2 1,-1 3-108,-2 1 1,-5 1 0,1-1 0,-3 1-24,-1-1 1,0 5 0,0 0 0,-1 1 90,-3 0 0,-3 0 0,-7-3 0,-1 2 74,-2-2 0,-1-1 0,3-2 0,-1 1 70,1-1 1,5-1 0,2-1-86,-2-2 1,4-4 30,2 4 0,8-1 0,5 2 0,2-5-61,1-3 0,1 3 0,-1 2 1,0-1 42,1 1 0,-1-1 0,1-2 0,-1 3 148,0 0 1,-1 3-36,-2 3 1,-4-4 0,-5 1 291,0 0 0,-1 2 1,-3 2-234,-5-1 0,-2 1 1,-2-2-1,-3-2-237,0-1 1,-2 1 0,1 2 0,-2-2-164,0 0 0,0-5 0,3 3 0,-2-2-623,-1-2 957,4-2 0,-8-1 0,3 0 0</inkml:trace>
  <inkml:trace contextRef="#ctx0" brushRef="#br0" timeOffset="46">13333 5445 8456,'-6'-13'417,"-2"1"0,-3 5 0,-2 3 0,1 2 14,0 2 1,-1 0 0,-1 3-163,-2 5 1,2 2 0,-4 12 0,2 3-117,-1 3 1,0 6 0,6-2-1,3 1 1,4-2-9,3 0 0,1 2 0,0-4 0,0-3-39,0-4 0,5-4 0,3-6 0,3 1-335,2-1 1,-1 1-1,2-2 1,3-2-550,3-1 1,0-5 0,0 1 0,2-2 777,2-2 0,6-6 0,2-1 0</inkml:trace>
  <inkml:trace contextRef="#ctx0" brushRef="#br0" timeOffset="47">13680 5556 8972,'-7'6'1029,"1"1"0,6 5-568,0 0 0,-1 5 0,-2 1 0,-1 1-315,1 3 1,-2-4 0,-1 0 0,1-1-158,-1-1 0,-2 1 0,3-6 0,-1-2 84,1 0 1,0-5-479,5 4 1,0-7 184,0-1 1,2-5-1,2-8 1,4 1 45,3 0 1,2-5-1,-1-1 1,0-1 146,1-3 1,-1 4 0,-1 0 0,-1 3 109,-2 3 1,-4-2 0,3 8-27,-1-1 1,2 6 0,-4 1 0,-1 8-29,-2 7 1,3 1 0,0 4 0,-1 1-152,-1-2 0,-2 3 0,0-5 53,0-2 1,0-1 0,0-2 0,1 0-28,3 1 1,-1-6 95,5-3 1,-1-4-1,3-4 1,-2-3 28,2 0 1,-4-8 0,3 2 0,-1 0-3,-1-1 1,4 0 0,-4-1 0,1-2-56,0 2 1,-4 6 29,5 0 0,-1 7 1,3-1-21,-3 6 0,-1 8 0,-4 5 0,1 1-451,-1 1 0,-2-5 0,1 5 0,0-1 30,3-1 0,-1 1 1,-3-5-233,3 1 1,-2-5 670,2 0 0,3-5 0,-1 3 0</inkml:trace>
  <inkml:trace contextRef="#ctx0" brushRef="#br0" timeOffset="48">14250 5680 7890,'-4'9'0,"-1"-3"182,-2 0 1,4 4 0,-3-2 194,1 3 0,2-3 1,-4 0-1,2 2-68,2 1 0,3 1 0,4 0-166,4-4 1,-1-3 0,2-5-1,0 0 2,2 0 0,3 0 0,1 0 0,2-1-58,-2-3 0,-5 1 1,-2-5-235,1-2 0,1-1 1,-2-1-252,-3-1 0,-4 5-616,-1 0 849,0-1 1,-6 3-1,-2 1-13,-3 4 0,-1 1-254,-1 0 1,5 0-701,0 0 1132,5 0 0,-2 6 0,5 0 0</inkml:trace>
  <inkml:trace contextRef="#ctx0" brushRef="#br0" timeOffset="49">14771 5705 7853,'-12'-7'872,"-1"3"-149,1 3 1,0 1 0,-1 0 0,1 0-350,-1 0 1,-5 0 0,-1 1 0,-2 2-172,1 1 0,3 6 1,-2-4-1,1 3-106,3-1 1,3 0-1,3 5 1,4-1-13,-1 0 0,5-3 0,-2-2 1,4 0-380,4-1 1,8-3 0,1 1 0,3-2 136,1-2 1,4 0-1,-3-2 1,2-2 55,-1-4 1,1-3 0,4-3 0,0-1-130,-1-2 1,1-5-1,0 2 1,-2-4 86,-2-1 0,1 1 0,-4-3 0,1-1 154,3-6 1,-2-1-1,-1-3 1,-1 3 154,-3 2 1,-3-2-1,-3 6 1,-4 3 344,1 4 1,-5 0 0,3 5 251,-2 2 0,-8 7-450,-2 4 1,-3 2 0,-2 5-236,1 5 0,0 1 1,-1 9-1,2 1-258,3 6 0,-3 5 1,4 9-1,-1 2-312,-1 4 0,7 2 1,-2 0-1,2-4-60,2-5 0,-1-3 0,-2-10 0,-1-2-505,1-2 0,2-3 0,2-6 1057,3 0 0,9 1 0,6-1 0</inkml:trace>
  <inkml:trace contextRef="#ctx0" brushRef="#br0" timeOffset="50">15863 5345 9161,'0'-6'1413,"0"0"1,0 7-1,-2 4-1186,-2 3 1,-3 0 0,-4 3-1,2 3-50,0 0 1,2 1-1,-2 0 1,2 1-26,1 0 0,2 2 1,4-2-1,2-1 0,2 0-252,4 2 0,7-3 0,3 2-135,1-2 1,1-2 0,2 1-1,-3-1-30,-1 1 1,3-1-1,-6 0 1,-3 1 120,-2-1 1,-7-3 0,1-1-1,-3 1-67,-1 2 0,-1 2 0,-3-2 64,-5-3 1,-3 3 0,-3-4 0,-2 0-88,2-3 1,0 2-1,0-2 1,-2-1 56,2-2 1,1-1 0,2 0 0,-1 0-70,1 0 0,1-1 0,1-2 0,3-3-873,2-1 0,1-1 1119,4-4 0,5-12 0,2-2 0</inkml:trace>
  <inkml:trace contextRef="#ctx0" brushRef="#br0" timeOffset="51">15925 5345 8230,'0'-8'3890,"0"0"-3372,0 5 1,1-2-1,3 5-238,4 0 1,5 0 0,2 0-1,1 1-117,0 3 1,3-3-1,0 4 1,2-4-294,0-1 0,-2 0 0,3 0-346,-1 0 0,-5 0 1,3-1-1,1-2 1,-2-1 61,0 1 1,-2 2 413,-4 1 0,6-6 0,2-1 0</inkml:trace>
  <inkml:trace contextRef="#ctx0" brushRef="#br0" timeOffset="52">16508 5197 9093,'12'-13'1542,"4"6"0,1 3-981,-2 3 1,4-3 0,2 0 0,3 2 0,0 5 153,1 5 1,0 5 0,0 3-1,-2 5-458,-2 2 1,1 8-1,-6 3 1,0 6-482,-3 5 1,-6 5 0,-4 2 0,-6 2-439,-5-2 0,-9-2 0,-3-4 0,-5-5-327,-4-3 0,-3-4 0,-5-3 0,0 1-590,0 0 1579,-6-5 0,4 4 0,-3-7 0</inkml:trace>
  <inkml:trace contextRef="#ctx0" brushRef="#br0" timeOffset="53">7913 6747 7884,'0'-13'803,"0"7"0,1 0 0,3 6-369,4 0 1,8 1-1,0 2-393,-1 1 1,3 6 0,-1-2 0,-2 2-87,-1-2 0,-6 3 0,-1-3 1,-2 3 66,-2 2 1,-1-1 0,-2 1 0,-2-2 103,-2-3 1,-3 3-1,-5-4 1,-1 1 171,1 0 1,4-5 0,1 3-1,0-2-131,0 0 0,4 6-201,-1-2 1,4 3 0,4 1 0,4 1-128,4-1 1,-1 1 0,-2-1-1,-1-1-26,2-3 0,-4 3 0,-2-2 0,-3 2 53,-1 1 1,-1 0-1,-3 1 1,-6-2 39,-5-3 0,-3 3 1,-4-3-1,1 3-94,-1 2 0,-1-5 0,-1-1 0,2-2-95,2-2 1,4-1 0,0-2 0,2 0-1138,2 0 1420,5 0 0,-4-6 0,4-1 0</inkml:trace>
  <inkml:trace contextRef="#ctx0" brushRef="#br0" timeOffset="54">8471 6635 7840,'0'-12'1448,"0"-1"1273,0 1-1563,0 5 0,0 3-732,0 8 0,0 3 0,-2 7-237,-2 2 1,2 4-1,-7 4 1,0 3 0,-1 0-57,2 2 1,-3 4-1,2-2 1,-2 0-267,-1 4 0,0-1 1,1-1-1,2-4-195,5-3 0,-1-5 0,1-2 0,1-1 6,1-3 0,8-2 0,2-4 0,3-2-516,2-1 0,-1-2 1,0-4-212,1 0 0,-5-1 1049,0-4 0,1-1 0,3-7 0</inkml:trace>
  <inkml:trace contextRef="#ctx0" brushRef="#br0" timeOffset="55">8260 6896 7944,'-7'-2'938,"4"0"-341,6-3 0,0 1 1,5 3-300,2-3 0,2 2 1,3-2-1,2 3 1,-1 1-178,2 0 0,0-1 0,4-2 1,-1-1-437,1 1 0,-3-3 1,2 2-1,0 1-1664,-2 2 1979,4-4 0,-3-2 0,4-6 0</inkml:trace>
  <inkml:trace contextRef="#ctx0" brushRef="#br0" timeOffset="56">8843 6970 7973,'0'8'2684,"0"1"-2089,0 0 1,0 2-1,0 2 1,0 1-362,0 2 0,0 3 0,-2 6 0,0 0-342,-2 0 0,-2 0 0,3-1 1,-1 0-873,1-4 0,-2 3 1,1-7 979,1-1 0,2-1 0,1-2 0</inkml:trace>
  <inkml:trace contextRef="#ctx0" brushRef="#br0" timeOffset="57">9773 6685 7848,'12'-13'0,"1"5"755,-1 0 0,2 0-419,3-5 0,2 2 0,6 2 0,-1 0 164,1 0 1,1 3 0,2 1-290,1-1 0,-1 5 0,-6-3 0,-3 2-537,-1 2 1,-2 0-1,-3 0 1,-1 2-510,1 2 1,-5-1-1,-1 5 835,-2 1 0,-1 2 0,-4 2 0</inkml:trace>
  <inkml:trace contextRef="#ctx0" brushRef="#br0" timeOffset="58">9810 6821 8941,'13'0'0,"-1"0"767,0 0 0,2 0 0,3-1 0,3-2-120,4-1 0,1 0 0,1 4-451,3 0 0,-3-1 1,4-2-1,-1-1 0,2 1-280,0 1 1,-7 2 0,-1 0 0,-4 0-1489,-3 0 1,-3 0 1571,0 0 0,-6 6 0,-2 1 0</inkml:trace>
  <inkml:trace contextRef="#ctx0" brushRef="#br0" timeOffset="59">9885 6970 13050,'5'7'737,"3"-3"1,3-2 0,3-2-1,3 0-224,3 0 0,9 0 1,6-2-1,5-2-306,5-4 0,5 1 0,2 0 0,2 1-475,-2 4 0,-2-4 1,-6 2-1,-7 1-1533,-6 2 0,-7 1 1801,-3 0 0,3-6 0,-5 0 0</inkml:trace>
  <inkml:trace contextRef="#ctx0" brushRef="#br0" timeOffset="60">11199 6586 7804,'2'-11'306,"2"2"0,-3-2 0,3 3 0,-2-3 0,-1 0 1,2 1 2087,1 2 0,0 4-1962,-4-4 1,2 5 0,0 0-328,2 6 0,1 5 0,-5 9 1,0 6-31,0 9 0,0 1 0,0 14 0,0-6-537,0-1 0,4 3 0,1-3-170,2-4 0,1-1 1,5-6-1,-1-1-1271,1-2 1903,-1-1 0,11-6 0,4-1 0</inkml:trace>
  <inkml:trace contextRef="#ctx0" brushRef="#br0" timeOffset="61">13333 6610 8056,'0'-12'2019,"-2"5"-1714,-2 3 1,-3 3 0,-5 1 0,-2 1 0,-1 5 307,-2 6 0,-3 2 0,2 6 0,0 2-424,0 2 1,1 2 0,5 2 0,1 1-193,3-2 0,2-1 0,6-2 0,0-2-186,0-2 1,6-3 0,2 2 0,4-1-396,5-3 0,2-2 0,6-5 0,0-4-1251,0-2 0,-1-4 1835,1-2 0,5-3 0,2-5 0</inkml:trace>
  <inkml:trace contextRef="#ctx0" brushRef="#br0" timeOffset="62">13593 6747 7779,'-8'5'1024,"-1"4"1,5 2-1,-3 1 1,2 0 0,1 0-153,-2-4 1,5 3-282,-3-3-604,2 3 1,2-3 0,2-1-206,2-1 0,3-3 0,5-6 0,1-3 26,-1-1 1,0-1 0,1-4 0,-1-1 87,1 1 0,-2 4 1,-2 1-1,0 1 407,0 3-124,-3-3-293,-1 4 0,-5 2-45,0 8 1,0-1-1,0 2 10,0 0-51,0 2 0,2 0 220,2-2 1,-2-4-1,7-5 1,-1-1 335,-1-3 1,4 1 0,-3-4-1,3 0-26,2 0 0,-1-1 0,0-5 224,1 1 0,-1 0-144,1-1 0,-5 6-810,0 3 194,-5 3 0,4 6 0,-4 4 0,1 2 1,-2 2-1,1 3 0,0 0-593,1-1 1,2-1-1,-4-2 362,2 1 0,5-1 1,-4-1-1,1-1-366,-1-2 0,1-5-895,-2 1 1698,3-2 0,5-8 0,1-1 0</inkml:trace>
  <inkml:trace contextRef="#ctx0" brushRef="#br0" timeOffset="63">14201 6821 7858,'0'-8'900,"0"0"1,-2 5-615,-2-1 0,1 2 0,-5 2-242,-1 0 1,-3 0 0,0 2 0,1 2-44,3 4 0,-3 3 1,4 3-1,0 1-2,3 2 1,2-1-1,2-3-48,0-1 1,2 1-1,2-2 63,4-3 1,3-1 0,2-5 55,-1 3 1,0-1 0,1-6-1,-2-2-184,-3-4 0,3 1 0,-4-1 0,0-2-302,-3-1 1,2-1 0,-2-1 287,-1 1 1,-2-5-1,-1 1 1,0 1-125,0 1 1,0 1-1,-1 2 1,-2 2 70,-1 1 1,-6 5 0,2-1 38,-3 2 1,2 2-1,3 2 1,0 2-110,3 4 1,2 3 250,1 1 0,0 1 0,0-1 0</inkml:trace>
  <inkml:trace contextRef="#ctx0" brushRef="#br0" timeOffset="64">14560 6846 8178,'6'-11'1420,"-6"3"-1142,-7 4 0,-5 2 0,-5 2 0,-2 0 28,-1 0 1,-3 0-1,4 0 1,-2 2-91,0 2 0,2 1 0,-2 5 1,6-2-74,6 2 0,-1 1 0,6 1 0,1 1-147,2-1 0,2 1 1,3-1-1,6-1-81,5-3 0,0-2 1,6-6-1,2 0-55,5 0 1,-1-6 0,6-2 0,1-3-50,-3-1 0,1-5 0,-5-1 1,2-1-200,-1-3 0,-3-2 1,-3-1-1,-3-1-121,-1-3 1,-1 0 0,-5-6 0,-1-4 405,-3 0 1,2-3 0,-6 0 0,-1 2 299,-2 2 1,-1 6 0,-1 3-1,-3 4 517,-5 5 1,4 6 0,-1 7-129,1 2 1,2 0-445,-5 5 0,1 6 1,-1 2-1,4 5-243,2 3 0,2 9 0,0 8 0,0 3-129,0 1 1,4 6 0,2 2 0,1 3-238,2 2 1,-2-2 0,0-2-1,-1-6-765,-4-6 1232,0 2 0,3-10 0,2 5 0</inkml:trace>
  <inkml:trace contextRef="#ctx0" brushRef="#br0" timeOffset="65">15639 6573 8200,'-8'-7'2022,"0"3"-1660,-2 3 1,-1 2 0,-1 3 0,-1 5 0,1 2-154,0 1 1,3 0 0,2 1 0,2-1-166,2 1 0,2 3 1,1 2-1,1 0-111,3 0 1,5 0-1,6-3 1,0 2-104,-4-2 1,4 3-1,-5-2 1,-2-1 14,-1-1 1,-3-2 0,-4 1 0,-1-1 71,-4 1 0,-1-1 0,-8 1 0,-1-2-104,-2-3 1,-4 3 0,5-3 0,-1 2-535,-1-2 1,5-1 0,-4-4-300,3 1 1,3-1 1019,3-8 0,-3-7 0,4-7 0</inkml:trace>
  <inkml:trace contextRef="#ctx0" brushRef="#br0" timeOffset="66">15453 6573 8030,'13'0'604,"-1"0"0,2 0 0,1 0 0,3 0 166,1 0 1,1 0 0,3 0 0,0 0-372,4 0 0,0 0 0,-2 0 0,0 0-767,0 0 0,-1 0 0,0-1 1,-2-2-393,-1-1 0,-2-6 0,3 3 760,-1 1 0,-1-11 0,5 3 0</inkml:trace>
  <inkml:trace contextRef="#ctx0" brushRef="#br0" timeOffset="67">16135 6338 9508,'17'-9'0,"0"2"840,-2 2 1,4 1-1,0 4 1,2 0-179,0 0 0,-5 5 1,5 5-1,1 5-271,1 6 1,-2 8 0,-3 5-1,-3 8-725,-4 7 1,-8 10 0,-5 6 0,-9-4-206,-8-6 0,-6-4 0,-2-3 1,-4-1-408,0-2 1,-6 0 0,-6 1-1481,-1 0 805,4-6 1621,-8 3 0,3-12 0,-4 0 0</inkml:trace>
  <inkml:trace contextRef="#ctx0" brushRef="#br0" timeOffset="68">8384 7801 7953,'7'-5'118,"-3"-4"355,-3-2 1,1 0-1,1 2 198,1 0 1,1 1 0,-2-4 183,1-1 1,2 5 550,-2 0-1203,-3-1 1,5 4 0,-6 6-1,-2 9-67,-2 5 1,-3 11 0,-5 0 0,-1 3-201,1 2 0,-2 3 1,-1-1-1,-1 2-146,0-2 1,3 3-1,2-5 0,2 1 122,5-3 1,3 0 0,1-3 0,0-4-14,0-3 1,5 1-1,4-7 1,3-1-397,4-1 0,0-6 0,3-1 0,0-2-229,1-2 0,-4-2 0,3-1 0,-1-2-887,-3-2 1613,-6-1 0,2-10 0,-4-1 0</inkml:trace>
  <inkml:trace contextRef="#ctx0" brushRef="#br0" timeOffset="69">8322 7987 7999,'0'-12'1001,"0"-1"1,5 5 0,5 0 0,5 0-608,6 1 1,-2-3 0,2 4 0,1 1-277,1-1 0,2 1 1,0 2-1,0-1-659,0 1 1,-2 2 0,-1 1 540,-1 0 0,-1 0 0,5 0 0</inkml:trace>
  <inkml:trace contextRef="#ctx0" brushRef="#br0" timeOffset="70">8868 8024 11234,'-4'9'1299,"-1"-1"0,3 1-1001,0 3 0,1 1 0,-2 4 1,-2 4-139,-2 2 0,3 2 0,-3 0 0,0-1-791,0 1 1,4 0 0,-2-2 0,1-2-2119,-1-4 2749,1-4 0,4 5 0,0 2 0</inkml:trace>
  <inkml:trace contextRef="#ctx0" brushRef="#br0" timeOffset="71">9624 7813 14429,'14'-1'0,"1"-2"419,2-1 0,9-1 0,-1 2 0,2-1-130,4 1 1,-4-2 0,5-1-1,-2 1-345,-2-1 1,-4-2-1,-1 4 1,-4-1-651,-1 0 0,-2 4 1,-3-4-3163,-1 4 2208,-5 1 1,-2 1 1659,-5 4 0,-5 1 0,-2 7 0</inkml:trace>
  <inkml:trace contextRef="#ctx0" brushRef="#br0" timeOffset="72">9624 7950 9448,'21'0'0,"0"0"494,1 0 0,1 0 0,2-1 0,1-2-171,3-1 0,-3-1 1,4 5-1,-1-1-84,0-3 0,-1 3 1,-6-4-1,-1 4-206,1 1 1,-4-4 0,-2 0 0,-2 1-1924,-2 2 1,1 1 1889,-1 0 0,-5 0 0,-1 0 0</inkml:trace>
  <inkml:trace contextRef="#ctx0" brushRef="#br0" timeOffset="73">9674 8173 8930,'12'0'1129,"1"0"1,-1 0 0,0 0-578,1 0 1,5 0 0,1 0-1,2 0-284,-1 0 1,1-1 0,5-2-1,2-3-594,1 0 1,0 1-1,-3-1 1,3-1-3119,4 0 3444,-3 4 0,12-13 0,-4 2 0</inkml:trace>
  <inkml:trace contextRef="#ctx0" brushRef="#br0" timeOffset="74">11050 7938 7979,'0'-13'0,"0"1"1031,0-1 1,2 5-364,2 0 1,4 4 0,7-3-211,2 1 0,5-2 0,0 2 0,4 1-192,3-1 1,2 2 0,-4 4 0,2 2-155,-1 2 0,-9 3 1,-5 5-1,-6 0 35,-3 1 0,-2 3 1,-8 1-1,-6 0-646,-5 0 1,-6-1-1,2 3 1,-4 0 230,0 0 0,3 1 0,2 2 0,1-3-40,2-1 0,8 3 0,4-5 187,3-1 1,2-2-1,5-5 1,7-2 75,11-1 1,6-4 0,9 4 0,1-4-313,1-1 1,6-4 0,-2-2 0,2-1 356,-1-2 0,2-2 0,-4-2 0</inkml:trace>
  <inkml:trace contextRef="#ctx0" brushRef="#br0" timeOffset="75">13084 7925 7968,'0'-7'0,"-4"0"0,-1 5 0,-2-3 1169,-3 3 0,-5 0-394,-1 2 1,-5 4 0,3 2-413,-1 1 0,2 5 0,-2 6 1,1 1-147,3 3 1,5 2-1,3 2 1,2 3-251,2 4 1,2-1 0,2-1 0,2-2-416,1-5 0,10-1 0,-1-8 1,4-2-400,1-4 0,4-6 0,-1 1 0,1-4-1818,-2-4 2665,4-3 0,-5-11 0,6-1 0</inkml:trace>
  <inkml:trace contextRef="#ctx0" brushRef="#br0" timeOffset="76">13308 7987 7968,'-2'11'736,"0"-1"0,-4-2-334,-1 2 0,3 1 0,-3 1 0,0 1 445,0-1 1,5 0 0,-4-1 0,2-1-207,0-2 1,-2-1-611,2 1 1,4-2-61,0-6 0,2-6 1,6-2-1,1-3-159,3-1 1,0-1-1,0 1 1,1 1-176,-1 3 1,1-2 0,-1 6 230,0 1 1,-3 2-1,-1 2-87,2 3 1,-5 3 0,-1 6 0,-2-1 80,-2 0 0,0-3 0,1-1 1,2 2 202,1 1 0,1-5 0,-1 0 54,5-1 0,2-3 0,1 1 113,1-6 1,-1 0 0,2-5-1,1-2-102,1-1 1,1 0 0,-5 1 0,1 2 29,-1-1 1,-4 2 0,1 0-441,0 1 1,-2 2-1,0 5-172,-1 4 1,2 2 0,-4 5-1,-1 0 43,-2 1 1,-1 3 0,2 1 0,0-2 21,2-1 0,5-6 0,-4 0 0,2 1-238,3-3 1,1 0 0,3-6 624,2 0 0,-2 0 0,4 0 0</inkml:trace>
  <inkml:trace contextRef="#ctx0" brushRef="#br0" timeOffset="77">13940 8074 7762,'-11'8'0,"2"0"52,0 2 0,1-3 1,-3 1-1,1 2 942,2 1 1,1-3 0,-2 0-331,0 2 1,7 1-380,-3 2 1,5-7 0,5-1-255,3-4 0,3-2 0,1-4-53,1-3 0,-1-1 1,0-1-1,-1 2-88,-2-2 0,0-1 0,-4-1 0,-3-1-29,0 1 0,-2 3 0,0 1-25,0-1 1,-2 3-191,-2 2 1,-3 3-1,-4 2 1,3 3 70,4 4 1,2 3 282,2 2 0,6-1 0,1 1 0</inkml:trace>
  <inkml:trace contextRef="#ctx0" brushRef="#br0" timeOffset="78">14312 8099 8308,'-4'-9'0,"-1"3"500,-2 0 0,-1 2 0,-5 4 0,1 0 45,-1 0 1,1 0 0,-1 1 0,1 2-290,0 1 0,-1 6 0,1-2 0,-1 3-56,1 2 1,5-5-1,2 0 1,1 2-45,-1 1 0,1-3 0,6-1-254,2-2 0,3 0 0,6-5 0,3 0 34,0 0 0,2-6 0,-3-2 0,3-3 70,1-2 1,-3-3-1,2-1 1,-2 1 34,1-2 1,3 0-1,-2-4 1,1 1-17,3-1 1,-2 3 0,0-3 0,3-3-188,0-3 1,2-6-1,-2 1 1,-2-3 133,-5-1 1,-2 0-1,-1 1 1,-2 3 218,-3 4 0,-3 4 0,-5 4 264,0 5 1,-1 8-376,-3 3 1,-3 15 0,-5 7 0,-1 6-79,1 6 0,-1 3 0,2 6 1,2 2-226,0 2 1,7 3 0,-2-5 0,2-3-504,2-2 1,0-4 0,2 4-1,2-2-1285,4 1 2011,8-3 0,4-1 0,5-5 0</inkml:trace>
  <inkml:trace contextRef="#ctx0" brushRef="#br0" timeOffset="79">15404 7851 8441,'0'-13'1029,"-2"6"1,-2 5-410,-4 4 1,-4 5-1,-5 6 1,-2-1 65,-1 0 1,2 5-1,6 0 1,1-2-431,3-1 1,2 3 0,6 3 0,2 0-439,2 1 1,7-4 0,7 2 0,1 0-493,3 0 0,4-3 1,0-1-1,-4-4-28,-2-3 1,-8-1 0,-5 3 348,-1-2 1,-4-1 0,-6 2-1,-4-2-5,-3-1 0,-7 2 0,-3-4 0,-2-1-743,-2-2 1101,0-1 0,6 0 0,1 0 0</inkml:trace>
  <inkml:trace contextRef="#ctx0" brushRef="#br0" timeOffset="80">15242 7888 8341,'2'-11'507,"2"3"0,3 2 1,5 6-1,2 0 277,3 0 1,2 0-1,6 1 1,0 4-298,-1 3 1,2-1 0,2 0 0,2 0-538,2-1 1,0-1 0,1 1 0,-4 0-839,-3-3 0,3 2 0,0-1 0,-3-1 888,-4-2 0,1 5 0,-3 1 0</inkml:trace>
  <inkml:trace contextRef="#ctx0" brushRef="#br0" timeOffset="81">16024 7590 8030,'0'-19'942,"11"2"0,5 9 1,6 5-251,3 6 1,6 10-1,0 7 1,1 4-134,-3 0 0,1 11 0,-1 3 0,-3 2-40,-4-1 1,0 1-1,-6-7 1,-4 3-674,-2 1 0,-10 2 0,-5 3 0,-11 7-256,-10 3 1,8-21 0,-3 0 0,-3-1 0,-1-2 0,-3-1 0,-1 0 409,-1-3 0,-1 0 0,1 0 0,-2 0 0,1-2 0,0 0 0</inkml:trace>
  <inkml:trace contextRef="#ctx0" brushRef="#br0" timeOffset="82">8359 8942 7889,'0'-7'1122,"0"2"0,0 6 0,0 3-867,0 4 0,-4 3 0,-3 3 0,-1 3 141,-2 3 0,-8 4 0,6 2 1,-2 3-198,0 4 0,-2 8 0,-1 4 0,2 0-6,1 0 1,2-9 0,1 2-1,3-5-168,4-6 1,2 1 0,2-12 0,0-1-331,0-1 1,6-1 0,2-2 0,3-3 9,1-4 0,5-3 0,1-1 0,0 0-133,0 0 0,2-1 0,-2-3 0,2-4 428,2-3 0,1-13 0,2-2 0</inkml:trace>
  <inkml:trace contextRef="#ctx0" brushRef="#br0" timeOffset="83">8148 9265 8625,'6'-7'855,"5"-4"0,7 4 1,1-2-362,3 1 1,6 1-1,2-2-275,2 0 0,-3 1 1,2-4-1,0 1 1,-4 1-392,-1 2 0,-2 4 0,-2-3 0,-3 1-2500,-1 4 2672,-1-5 0,-5 5 0,0-3 0</inkml:trace>
  <inkml:trace contextRef="#ctx0" brushRef="#br0" timeOffset="84">8768 9463 13171,'-1'12'328,"-3"1"0,1-1 1,-4 1-1,2-1-172,2 0 1,-2 5 0,-1-1 0,0 1-299,1 1 0,-3-3 0,4 4 1,-1-1-11,0-3 1,4-1 0,-4-1 0,3-1 41,-2 0 0,2-3 110,-2-1 0,8-5 0,3 2 0</inkml:trace>
  <inkml:trace contextRef="#ctx0" brushRef="#br0" timeOffset="85">9339 9091 12629,'12'0'0,"1"-1"280,-1-4 1,6 4 0,1-4 0,2 0 109,0 1 1,-1-4 0,5 2 0,0 1-691,0-1 0,0 1 0,-2 2 1,-1-1-152,-1 1 0,-2-2 1,3 1-1,-3 1-580,-1 2 0,-5 1 0,-5 0 1031,2 0 0,1-6 0,1-1 0</inkml:trace>
  <inkml:trace contextRef="#ctx0" brushRef="#br0" timeOffset="86">9364 9376 7984,'-6'0'1294,"6"0"0,6-4 0,6 0 0,2 0-618,2-2 0,4 4 0,5-7 0,-1 1-246,1 1 1,0-4 0,1 3 0,2-2-594,1 2 1,1-3-1,-2 3 1,2-2-1013,2 2 1,-5-2 0,2 5 0,-4-1 1174,-4 0 0,2-3 0,-4 2 0</inkml:trace>
  <inkml:trace contextRef="#ctx0" brushRef="#br0" timeOffset="87">10889 9079 7956,'4'-13'1451,"1"1"1,-1 3-679,-4 1 0,-2 7 1,-2-1-416,-4 5 0,-3 8 0,-2 0 1,1 6-105,0 2 1,-1 0 0,2 3 0,2-2-193,0-2 1,7 2-1,-3-3 1,5-2-91,5-1 1,3-2-1,8 1 1,5-2-152,2-3 0,2 3 1,-1-3-1,-2 2 60,-2-2 0,-4 3 0,0-3 1,-2 3 105,-2 2 1,-5-1 0,-3 1 0,-2-1-64,-2 0 0,-2 1 0,0-1-224,-3 1 1,-4-2 0,-1-2-127,-5 0 1,1-5 0,-4 3 0,2-2 0,-1-2 2,2-2 0,-3-1 1,0 0-1,0 0-324,0 0 0,0-5 0,3-4 747,-1-2 0,-1-1 0,5 0 0</inkml:trace>
  <inkml:trace contextRef="#ctx0" brushRef="#br0" timeOffset="88">10889 9091 9892,'13'-8'0,"-1"1"0,2 0 766,2 0 1,4 3 0,4-3 0,1 0-175,0 0 0,-1 3 0,-2-3 0,-3 2-646,-1 2 1,-2 2 0,-3 1-1563,-1 0 1,-4 0 1615,1 0 0,-1 0 0,4 0 0</inkml:trace>
  <inkml:trace contextRef="#ctx0" brushRef="#br0" timeOffset="89">11695 8930 8068,'5'-13'190,"-1"1"1222,-2-1 1,0 1-107,-2 0 1,-2 5-923,-2 3 0,2 2 0,-5 4 1,0 2-90,0 4 1,-1 4 0,-5 5-1,2 4 4,3 2 1,-3 3-1,1 3 1,-4 6-255,-2 5 0,-1 9 0,4 6 0,-3 0-183,0-1 1,4-12 0,5-1 0,1-9-146,3-6 1,2-3 0,1-2 1,0-5 0,5-6 1,4-3-1,2-2-634,1-2 0,1-1 0,-1-2 1,0-2-810,1-2 0,-1-3 1724,1-5 0,-1-1 0,0 1 0</inkml:trace>
  <inkml:trace contextRef="#ctx0" brushRef="#br0" timeOffset="90">11485 9277 9362,'-7'-12'876,"1"-1"0,8 2 1,2 3-189,4 4 1,3-3 0,3 0 0,2-1-451,5-1 1,1 5-1,0-3 1,-1 2-524,1 2 1,1-2 0,2 0-1,-2 3-737,-2 0 0,1 2 1022,-5 0 0,5-5 0,-3-2 0</inkml:trace>
  <inkml:trace contextRef="#ctx0" brushRef="#br0" timeOffset="91">11943 9289 10165,'6'-8'864,"2"0"0,-1 5 0,3-1 0,2 3-371,3 1 0,2 0 0,-5 0 0,1 0-366,-1 0 0,0 0 0,0 1-177,-4 3 0,-3 3 0,-5 5 0,0 1 4,0-1 0,0 1 0,0 0 1,0 3-60,0 0 0,-4 1 0,-1-5 0,-1 0 98,1 1 0,0-5 1,4-1-1,-2 0 12,-1 0 1,1-3-1,8 4-115,3 2 1,3-5 0,1-1 0,2-2 2,3-2 1,-2 0 0,5 0 0,1 0-1037,-2 0 1,3 0 1142,-5 0 0,5-6 0,-3-1 0</inkml:trace>
  <inkml:trace contextRef="#ctx0" brushRef="#br0" timeOffset="92">12613 9364 8740,'2'-11'843,"0"1"1,4 3 483,1 2-931,1 1 1,6-1-1,1 0-87,1-2 1,8 4-1,-1-2 1,5 1-46,-1-1 1,0 1 0,-3 4-1,1 0-219,0 0 0,-4 0 0,-2 0 0,-1 0-2489,-3 0 1,-1 0 2443,-2 0 0,-5 0 0,-1 0 0</inkml:trace>
  <inkml:trace contextRef="#ctx0" brushRef="#br0" timeOffset="93">12812 9103 11556,'0'14'422,"0"3"0,1 2 1,2 6-1,2 1 69,2 3 0,-4 3 0,2 5 0,0-1-602,-1-3 1,0 1 0,-4-5 0,0-1-592,0-2 1,4-6 0,0 0 0,0-2 701,2-3 0,1-1 0,5-2 0</inkml:trace>
  <inkml:trace contextRef="#ctx0" brushRef="#br0" timeOffset="94">13816 9054 9376,'0'-9'1243,"0"1"0,2 4 1,2-3-1,4 2-1087,3 2 1,7 2-1,4 1 1,6 0-117,5 0 0,2 0 0,3 0 1,-3 1 20,-1 3 0,-4 3 1,-7 5-1,-2 1-299,-4-1 1,-9 2-1,-4 2 1,-3 5 120,-1 3 1,-1 0 0,-3 1-1,-6 0 64,-5 0 1,0 4 0,-4 0-1,-1-2 81,1-1 1,0-5-1,-2-2 1,6-1-44,5-3 0,1-1 1,4-1 46,3-1 1,7-4 0,8-1-1,6-1-107,4-4 1,2 0 0,1-2 0,2 0-334,1 0 0,1 0 0,-1-2 0,3 0-2805,-1-2 3213,5-6 0,1 3 0,8-5 0</inkml:trace>
  <inkml:trace contextRef="#ctx0" brushRef="#br0" timeOffset="95">20365 9128 7936,'-13'0'0,"1"-5"0,-1-2 0</inkml:trace>
  <inkml:trace contextRef="#ctx0" brushRef="#br0" timeOffset="96">20327 8992 8362,'0'-13'2467,"5"5"-1330,-1 0 0,1 4 517,-1-5-240,-2 7-658,3-4 1,-6 6-430,-3 0 1,-2 6-1,-3 2 1,2 4-15,1 5 0,-2 8 1,2 8-1,0 4-136,-4 4 0,3 7 1,-1 6-1,-1-3-259,3-4 0,-4-1 0,4-9 0,1-4-15,-1-1 1,2-12 0,4 1-1,0-6-808,0-3 0,2-1 0,2-1 415,4-2 0,4-5 0,4 1-82,0-2 1,2-4 0,-3-1 0,3-2-701,1-2 1,-2 3 0,4-3 1271,1 2 0,-4-11 0,-1 3 0</inkml:trace>
  <inkml:trace contextRef="#ctx0" brushRef="#br0" timeOffset="97">20191 9277 7916,'-12'-12'1270,"5"3"0,3 1-564,2-2 0,2 3-86,0-1 1,7 1 0,4-1-1,6 3 1,3 0-269,7 1 1,3-4 0,8 2 0,1 1-725,-2-1 0,2-2 1,-10 4-1,-2 1-803,-1 2 0,-5 1 1175,0 0 0,-1 5 0,5 2 0</inkml:trace>
  <inkml:trace contextRef="#ctx0" brushRef="#br0" timeOffset="98">20774 9376 8442,'1'-7'1082,"2"2"0,3 1-165,0 0 1,-1-5 0,3 5 0,3 1-576,4 2 0,0-3 1,4 0-1,1 1-369,-1 2 1,-4 2 0,2 3-1,-5 4 151,-4 3 0,-2 2 1,-6 1-1,0 1-446,0 1 0,-6 5 0,-2-5 0,-4 1 126,-5 1 0,3-4 1,-2 2-1,4-2 170,3-2 0,0 1-42,4-1 1,4-4 0,8-1-64,5-1 0,10-3 0,2-6 1,5-3 78,2-1 52,-3-1 0,13-10 0,-2-1 0</inkml:trace>
  <inkml:trace contextRef="#ctx0" brushRef="#br0" timeOffset="99">21791 8992 9060,'-12'0'0,"-2"0"0,-1 0 720,-2 0 1,-5 0-1,1 1 1,-2 3-199,-2 4 1,-4 9 0,-1 4 0,0 3-127,-1 5 1,2-1 0,4 6-1,2 2-343,2 0 0,5 3 1,6-9-1,3-1-83,2-3 1,2 0-1,7-9 1,6-3 205,5-5 0,4 1 1,6-6-1,0-1-698,0-2 1,4-1 0,0-1 0,-3-2-688,-4-1 0,0-6 1,-4 2-1,0-3 1209,0-1 0,-2-6 0,-3-2 0</inkml:trace>
  <inkml:trace contextRef="#ctx0" brushRef="#br0" timeOffset="100">21382 9327 8304,'-13'-2'1113,"1"-2"1,5-3-1,4-4-444,6 3 0,4-2 1,5 5-1,2-1-488,3 1 1,7-4 0,8 4 0,1-2-275,0-3 0,0 3 0,3-1 0,-3-1-781,-4-2 0,0-2 1,-3 1 873,-2-1 0,3 1 0,5 0 0</inkml:trace>
  <inkml:trace contextRef="#ctx0" brushRef="#br0" timeOffset="101">22113 9066 9765,'0'-12'1852,"0"-1"1,2 1-1163,2 0 1,-3-1-1,5 1 1,-2-1-451,0 1 0,6-1 0,-3 0 0,1-2-365,0-2 0,-1-1 1,3 3 9,-2-2 0,-4-1 0,3 3 0,-2-1 0,-2 1 20,-1 1 1,-2 1 627,0 1 1,-2 5-100,-2 3 1,1 3-273,-5 1 1,5 5-129,-1 3 1,4 2 0,4 0 0,6-3-29,5-2 0,0 3 0,5-3 0,-1-1-7,0 1 0,0-3 1,3 2-1,-1-2-22,1 3 0,-3-4 1,1 4-1,-2 0 120,-3-1 1,-1 5-43,-2 0 1,-5 2 0,-3 1 86,-3 0 0,-6 5 0,-3 1 0,-3 0-77,-2 0 0,-3 4 1,-2 0-1,-3 5-135,-5 6 1,1 3 0,-4 2 0,3-1-110,1 0 0,5-1 0,0-3 0,4-4 122,5-3 1,2-7-1,7-2 1,-2-3 97,1-2 0,7-4 0,4-1 0,3-1-75,2-4 0,3 0 0,2-2 0,1 0-253,3 0 1,2-4 0,1-2 0,1-1-52,3-2 0,-2-4 1,6-2-1,0-1-648,-1 0 1,4 3 0,-4 0 0,-1 1 373,-2-1 0,-3 1 0,-2 0 0,-3-1-881,-5 1 1493,-2-1 0,4-5 0,1-1 0</inkml:trace>
  <inkml:trace contextRef="#ctx0" brushRef="#br0" timeOffset="102">22647 8967 8706,'0'-7'1293,"-2"1"1,0 8 0,-4 3 0,-1 8-234,-3 6 0,-6 6 0,-6 4 0,-6 7-596,-5 8 0,-3 1 0,-1 12 1,0-1-993,0 2 1,-2 0 0,-1-10 0,0-2-746,4-5 0,1-2 0,7-4 0,5-1 388,5-6 0,9-7 885,5-4 0,8-4 0,3 0 0</inkml:trace>
  <inkml:trace contextRef="#ctx0" brushRef="#br0" timeOffset="103">23155 9426 13933,'0'-7'2408,"-1"3"-2408,-3 8 0,-3-3 0,-6 5 0</inkml:trace>
  <inkml:trace contextRef="#ctx0" brushRef="#br0" timeOffset="104">5308 10319 7900,'8'-13'772,"1"1"1,-7 0 482,3-1-796,-4 6 1,-7 3-1,-2 10 1,-3 6-239,-1 7 0,-6 6 0,-3 4 0,-1 4-100,1 3 0,-2 1 0,1 0 0,-3 1-153,0-1 1,-5-1-1,8-3 1,1-4-146,2-3 0,-2 3 1,5-2-1,1-2-218,1-3 0,3-7 0,1 2 0,2-3 68,-2-2 0,3 0 0,-1-1 0,0-1-2555,1-2 2882,-4-5 0,4 8 0,-5-4 0</inkml:trace>
  <inkml:trace contextRef="#ctx0" brushRef="#br0" timeOffset="105">4911 10430 7961,'0'-12'2042,"0"4"-418,0-1-1129,0 7 1,0-2-1,0 9 1,0 7-185,0 8 0,0 3 0,0 3 0,0 2-128,0 1 1,6 9-1,1 0 1,1 0-207,0 1 0,2 2 1,5 1-1,3-3-111,1 0 0,2-7 1,5-3-1,2-5-604,1-3 1,1-4 0,-2-8 0,0-2 737,0-1 0,-2-2 0,-1-4 0</inkml:trace>
  <inkml:trace contextRef="#ctx0" brushRef="#br0" timeOffset="106">6015 10517 7959,'13'0'254,"-5"0"1,0 0 712,2 0 1,1 0-1,1 0 1,2-1-410,2-3 0,-2 2 0,4-3 1,0 1-464,3 0 0,2-1 0,1 5 0,-1 0-204,2 0 0,-4 0 0,5 0 0,-6 0 150,-2 0 0,3 0 1,-5 0-1,1 0-1187,1 0 0,-8 0 0,2 0 1146,-1 0 0,0 6 0,1 1 0</inkml:trace>
  <inkml:trace contextRef="#ctx0" brushRef="#br0" timeOffset="107">6090 10815 8048,'5'7'970,"2"2"1,5-4-1,2-3-14,3 0 1,2-2 0,6 0 0,0 0-611,-1 0 0,7 0 1,2 0-1,1 0-296,-1 0 0,3 0 0,-4-2 0,1 0 503,0-3-553,0-4 0,4 2 0,0-6 0</inkml:trace>
  <inkml:trace contextRef="#ctx0" brushRef="#br0" timeOffset="108">7503 10182 9007,'0'-12'1314,"2"1"1,2 1-867,4 2 0,3 4 1,2-3-1,-1 1-145,0 4 0,5 0 0,1 2 1,0 0-154,0 0 0,2 0 0,-3 0 0,-2 0-18,-1 0 0,-2 6 1,-1 2-141,-2 3 0,-3-3 0,-3 1 1,1 0 42,-1 2 0,-2 2 1,-1-1-1,0 1 1,-1-1-1,-3 2-38,-4 2 0,-3-2-110,-2 3 0,1-4 0,-1 0 1,1-1 68,0 1 1,-1-1 0,1-1 0,1-1-133,3-2 0,-2-4-471,6 4 577,0-5 1,13 3-1,4-5 1,0 2 51,1 1 0,3 1 0,-1-2 1,-1 3 91,-1 1 1,-1-3 0,-1 4-45,0 2 0,-1 1 1,-2 1-1,-5 0 6,-3 1 1,-1-1 0,0 1-19,0-1 1,0 0 0,-1 1 117,-3-1 0,-3 1 0,-6-2 38,1-3 0,0 2 1,-1-5-1,-1 1-124,-2-1 1,2-1-1,-2-2 1,2 0-203,1 2 0,-3 1 0,-1-5-216,2 0-2120,7 0 2488,2 0 0,6 0 0,0 0 0</inkml:trace>
  <inkml:trace contextRef="#ctx0" brushRef="#br0" timeOffset="109">8334 10071 7568,'2'-7'905,"1"1"-357,1 1 1,0 2 0,-3-4 5,3 2 1,-2-1 0,3 3 1292,1-1-1450,-5 0 1,3 4-1,-7 1 1,-2 4-257,-2 3 0,-1 7 0,-5 3 0,1 3-14,0 5 1,-5 4-1,-1 9 1,0 1-128,0 1 0,2 4 0,3-3 0,2-2 64,3-2 1,-2-5 0,6-1-1,2-2 59,0-2 1,6-3 0,2-3 0,1-3 11,2-1 0,2 3 0,2-3 1,-1 0-93,1-1 0,-1 0 0,0-5 0,1 1-49,-1-1 0,1 1 1,-1-2-50,0-3 0,-3-3 0,-1-5-59,2 0 0,1 0 0,0-1-673,-3-3-1190,3 3-450,-10-5 1584,5 6 843,-6 0 0,0-5 0,0-2 0</inkml:trace>
  <inkml:trace contextRef="#ctx0" brushRef="#br0" timeOffset="110">8855 10282 8070,'0'-13'195,"0"5"1916,0 0-1492,6-1 1,-5 4-470,3 5 1,-2 1 0,-2 7 0,0 2 44,0 1 1,-2 2 0,0 0-1,-4 2-56,-1 2 1,4 0 0,-1-5 0,3 0-65,1 1 0,0-1 0,1 1 0,3-1 76,5 0 1,2 1 0,2-1 0,3-1-141,0-3 0,6 2 1,-3-4-1,1 1-402,-4 2 0,-2-2 1,-1 0-1,-2 0 129,-3 0 1,-3 1 0,-5 4 269,0 1 1,-5-1 0,-3 1-1,-3-1-29,-2 0 0,1 1 0,-1-1 0,1 1 0,-1-1 0,-3-4 0,-1-1 0,2-1-141,1-4 0,6 4 0,0-2 1,-2-1-297,-1-2 1,3-5 0,1-1-1,0-2 458,0-3 0,5-6 0,-4-4 0</inkml:trace>
  <inkml:trace contextRef="#ctx0" brushRef="#br0" timeOffset="111">8880 10356 8124,'-5'-7'769,"3"2"-205,-3-1-60,5 5-145,0-5-24,0 1 0,1 3 1,3-3 222,4-1 1,3 5-1,2-3 85,-1 2-492,1 2 1,3-1 0,2-2-86,1-1 1,2 0 0,4 3 0,0-2 107,0-1 0,-1-5 1,1 4-1,0-1 149,0 1 1,-2-3-1775,-2 3 979,-3-4 1,-3 6 0,-1-4 0,-3 2 0,-2 1-1316,-2-2 1787,-1 5 0,-6-5 0,0 6 0</inkml:trace>
  <inkml:trace contextRef="#ctx0" brushRef="#br0" timeOffset="112">9748 10120 8153,'0'-12'913,"0"5"0,2-3 34,2 6-352,-3 0-232,5 4 1066,-6-5-688,0 3-357,0-3 0,-4 6 73,-1 3 32,-4 3-221,2 6 0,-7 6 0,-1 6 112,-2 6 1,1 7 0,3 4 0,1 6-121,0 5 0,-1-1 0,2-5 0,2-3-188,0-1 1,7-7-1,-3-7 1,4-3-67,1-1 0,0-6 0,1-3 1,2-2-46,1-1 0,6-6 0,-2-3 0,3-3-865,2-1 1,-1 0-1,2-1 1,1-3-1379,1-5 1,2 2 2281,-1-1 0,-3-6 0,4-5 0</inkml:trace>
  <inkml:trace contextRef="#ctx0" brushRef="#br0" timeOffset="113">9550 10530 9424,'-7'-6'1441,"3"-2"0,2 1 0,4 0-806,2 2 1,7-4-1,5 5 1,1 0-482,1-2 1,1 5-1,6-3 1,0 3-13,0 1 1,-2 0-1,-1 0 1,-3 0-913,-1 0 1,-1 0 0,-5 0 769,1 0 0,-1 0 0,0 0 0</inkml:trace>
  <inkml:trace contextRef="#ctx0" brushRef="#br0" timeOffset="114">9996 10554 12543,'13'0'1119,"-1"0"1,0 0-1,1 0-793,-1 0 1,1 0-1,-1 0-391,1 0 1,-7 6 0,-1 2-62,-4 3 1,-1 3 0,-1 1 0,-4 3-91,-3 1 0,-3-2 0,-1 4 1,1-1 32,2 0 1,0-3 0,3-4 0,1-1 258,-1 1 0,2-1 0,5-1 13,4-3 0,1-2 0,8-6 0,1 0-197,2 0 1,6-2 0,1-2-1,2-4-1030,-3-3 1,5-1-1,-6 1 1138,0 2 0,0-7 0,3 2 0</inkml:trace>
  <inkml:trace contextRef="#ctx0" brushRef="#br0" timeOffset="115">10430 10579 8038,'2'-8'556,"2"1"586,4 2 0,-1 0 0,1 4 0,2-2-383,1-1 1,1 0-1,2 4 1,3 0-571,3 0 0,4 0 0,1 0 0,-2 0-45,-2 0 0,1-1 1,-4-2-1,0-1-905,-1 1 0,-4 2 0,-5 1-1429,2 0 1,-5-2 2189,-1-2 0,3 3 0,0-5 0</inkml:trace>
  <inkml:trace contextRef="#ctx0" brushRef="#br0" timeOffset="116">10616 10418 8849,'-12'-1'0,"0"-2"1746,-1-1 0,5 0-989,0 4 0,5 1 0,-3 3 0,2 4-152,0 3 0,0 3 1,4 3-1,0 3-385,0 4 1,0 1 0,0 1 0,-1 1-331,-4 2 1,4 2-1,-3-4 1,1 2-254,-1-1 0,3-4 0,-3-3 0,2-4-2098,2-4 1,6-6 0,2-3 2460,3-2 0,7-2 0,1 0 0</inkml:trace>
  <inkml:trace contextRef="#ctx0" brushRef="#br0" timeOffset="117">11075 10356 8396,'0'-12'643,"0"3"0,2 2 0,0 1 86,3-1 0,0 4 0,-1-3-382,4 1 0,4 3 1,0-2-1,0 3-187,1 1 0,-2 1 0,-2 2 1,-2 3-19,-1 0 0,2 3 0,-4 3-83,-1 1 0,-2 3 1,-1 1-1,0-2-50,0-1 0,-1-2 1,-3 0-1,-4 2-119,-3 3 1,2-4 0,1 4 0,0-3 5,1-2 1,0 1 0,4-1 0,-1 0 2,1 1 1,3-1 0,4-1-23,5-3 1,-2 2-1,1-4 1,3-1-80,4 1 0,-1 2 1,2-4-1,0-1-348,0-2 0,-2-1 0,4 0 0,-2 0-513,1 0 0,1-1 1063,-2-3 0,4-3 0,4-6 0</inkml:trace>
  <inkml:trace contextRef="#ctx0" brushRef="#br0" timeOffset="118">11671 10058 8812,'12'0'921,"0"0"0,2 0-616,3 0 0,2 6 0,7 2 1,2 4 478,1 5 1,1 0 0,-2 6 0,-1 5 218,-3 2 0,-5 3 0,-7 6-812,1 2 0,-2 2 1,-3 2-1,-4-4 0,-3-3-39,-1-5 1,-6 1 0,-7-4 0,-6 1-425,-5-1 0,-4-5 0,-1-4 0,1 1-46,2 1 0,5-4 1,2-2-1,1-3-713,3-2 1,1-4-1135,2 1 1,3-7 2164,1 2 0,5-8 0,-2-3 0</inkml:trace>
  <inkml:trace contextRef="#ctx0" brushRef="#br0" timeOffset="119">12576 10505 10450,'17'0'290,"-1"0"0,2 0 1,-1 0-1,5 0 360,5 0 0,5-4 0,4 0-461,-3 1 0,7-3 0,-2 2 1,4 0-1,0 0-905,-2 0 1,-5 0 0,-5 2-1,-2-1-587,-5-1 0,-6-4 1303,-1 4 0,-2-11 0,-2 1 0</inkml:trace>
  <inkml:trace contextRef="#ctx0" brushRef="#br0" timeOffset="120">12836 10244 9727,'0'-12'2861,"0"0"0,-1 5-2419,-3 3 1,3 8 0,-4 4 0,4 4-154,1 5 0,0 2 0,0 6 1,0 0 78,0 0 0,1 5 0,4 2 0,3-1-170,3-2 1,-3 2 0,0-4 0,2-2-61,1-3 0,1-3 0,1 3 0,-2-2-1603,-3-3 0,2 4 1,-5-4 1464,2-2 0,-4-1 0,2-2 0</inkml:trace>
  <inkml:trace contextRef="#ctx0" brushRef="#br0" timeOffset="121">13655 10158 8166,'12'-5'872,"1"1"0,-1-4 0,1 4 1,-1 0-264,0-2 1,5 5 0,-1-3 0,1 2-276,1 2 0,-3 0 1,4 2-1,-1 0-85,-3 3 1,3 3 0,-1-3 0,-2 2-52,-1 3 1,-3 1 0,-3 3 0,-4 1-149,-2 1 0,-2 6 0,-3 0 0,-5 5-80,-9 2 0,-5 8 0,-4-3 1,-3-1-145,-4-1 1,3 1-1,1-4 1,4-3-128,4-4 0,-1-4 1,7-5 198,4-1 1,7 0-1,12-1 243,9-2 1,5 0 0,5-5-1,3-1-60,4-1 1,8-2 0,-3 0-1,2 0-221,2 0 1,2 0 0,-2-2 0,0-1-486,0-1 0,-8-4 0,-6 3 0,-3-1 625,-1 1 0,-5-5 0,-2 3 0</inkml:trace>
  <inkml:trace contextRef="#ctx0" brushRef="#br0" timeOffset="122">6226 12973 11794,'-6'0'789,"6"0"0,7 0 1,9 1-1,1 2-456,3 1 1,0 0-1,7-4-305,2 0 1,2 0-1,8 0 1,-1 0-1,2 0-215,0 0 0,-8 0 1,4 0-1,-4 0-681,-5 0 1,-6 0 0,-5 0-423,-2 0 514,-2 0 0,-6 0 1,-5 2-1431,-3 2 2206,-8-3 0,3 10 0,-5-4 0</inkml:trace>
  <inkml:trace contextRef="#ctx0" brushRef="#br0" timeOffset="123">6276 13333 9632,'5'6'994,"2"0"0,7-6 1,1 0-311,1 0 0,7 0 0,-1 0 0,5 0-503,6 0 1,3-4 0,1-2 0,0 1-219,1-1 1,-3 2 0,-1 4 0,-6 0-592,-1 0 0,-3 0 0,0 0 0,-3 0 628,-5 0 0,-2 0 0,-2 0 0</inkml:trace>
  <inkml:trace contextRef="#ctx0" brushRef="#br0" timeOffset="124">7789 12737 8184,'0'-12'1047,"5"-1"470,3 1-1054,-2 5 0,-1 3-155,-5 8 0,0 3 0,0 7 0,0 2 5,0 5 1,-4 4 0,-1 5 0,-2 6-105,-3 4 0,-1 7 0,-3-3 0,1 0-318,0-3 0,-2-4 0,7-3 0,-2-7-274,2-5 1,-2 0-1,6-5-280,1-2 0,-2-5-2148,1-2 1236,0-5 1575,4-3 0,0-7 0,0-6 0</inkml:trace>
  <inkml:trace contextRef="#ctx0" brushRef="#br0" timeOffset="125">8173 12750 8219,'7'0'953,"-1"0"0,-12 5 0,-2 3 0,-5 5-150,-3 3 1,2 2-60,-2 3-495,2 2-110,1-3 0,1 4 0,1 1 0,3 0 0,4-2-106,2-2 1,2 3-1,3-5 1,4 0-187,5-2 0,7 1 1,-1-2-1,2-1-46,2-1 1,-3-6 0,0 1 0,-2 0 107,-6 2 1,0-2-1,-7-1 1,-1 1 60,-2 2 0,-10 2 1,-5-2-1,-6-1-154,-6-2 0,1-1 1,-3 2-1,1-2-365,3-1 0,0 2 1,3-4-1,5-1-247,2-2 1,2-2-1,1-3-208,2-4 1,4-1 1003,5-3 0,5-3 0,2-10 0</inkml:trace>
  <inkml:trace contextRef="#ctx0" brushRef="#br0" timeOffset="126">8086 12836 8219,'7'-5'1255,"-1"2"-499,-6-5 1,1 5 0,2-2-117,1-1 0,2 5 1,-2-3-340,4 2 0,3-2 0,3 0 1,1 1-86,1 2 0,6-1 0,-1 0 0,1-2-121,-1 1 1,2 1 0,-3 2 0,-1 0-803,-3 0 0,-2 0-814,-1 0 1,-5 0-1947,0 0 2357,-5 0 1110,2 0 0,1 0 0,1 0 0</inkml:trace>
  <inkml:trace contextRef="#ctx0" brushRef="#br0" timeOffset="127">8892 12601 8475,'2'-13'702,"2"1"1,-3 4 1610,4-1-1942,-4 1 1,-1 7-1,0 6 1,0 9 0,0 7 1,-1 2-1,-2 3 1,-3 2-79,-1 1 1,-5 11 0,-5 1-1,1 6-133,-2 3 0,-1 5 0,-6 1 0,1-1-592,4-5 0,-2-7 1,5-10-1,3-6-183,5-5 0,2-4 445,3-5 0,8-6 1,1-3-1,8-3-278,3-1 1,5-1 0,-4-3 0,-1-5-423,2-2 0,-4 3 1,2 0-1,-2-2 869,-2-1 0,6-7 0,2-1 0</inkml:trace>
  <inkml:trace contextRef="#ctx0" brushRef="#br0" timeOffset="128">8644 12998 8169,'0'-13'395,"0"5"1,2 0-1,2-2 269,4-1 0,2 3 1,0 0-1,-1-1-151,5 2 1,-2-2 0,6 3 0,-1 1-312,-1-1 0,6 2 0,-1 3 0,1-2-95,-1-1 0,1 0 0,-4 2 0,0-1-932,0-1 0,-1 0 1,-1 4-1,0 0 825,-1 0 0,-1-5 0,-1-2 0</inkml:trace>
  <inkml:trace contextRef="#ctx0" brushRef="#br0" timeOffset="129">9141 13060 8105,'12'-2'400,"0"0"472,1-3 1,3-3 0,1 3 0,-2-1-204,-1 1 0,2-1 0,1 3 0,-2-1-285,-1 1 0,-2 2 0,1 1-248,-1 0 1,-4 0-1,-1 1 1,-1 4-92,-4 3 1,0 3-1,-4 1 1,-2 2-129,-4 3 1,-3-4-1,-1 5 1,-2-1-66,-3-1 1,3 1 0,-2-5-1,2 1-112,2-1 0,3 0 0,3 1 142,0-1 0,3-5 1,7-1-1,5-2-2,2 0 0,3 0 0,1-4 1,3 0-258,1 0 1,-3 0 0,4 0 0,-2 0-770,-3 0 1,3-1 1145,-2-3 0,1-3 0,-5-6 0</inkml:trace>
  <inkml:trace contextRef="#ctx0" brushRef="#br0" timeOffset="130">9885 12936 8102,'-6'-7'3573,"5"1"-3109,-5 1 0,12 3 0,3-2 41,7 3 0,3 1 0,6 0 0,1 0-249,3 0 0,0 0 1,7 0-1,2 0-326,1 0 1,-1 0 0,0 0 0,-3 0-917,-2 0 0,1 0 0,-10 0 0,-4 0-2963,-5 0 3949,-3 0 0,6-6 0,1-1 0</inkml:trace>
  <inkml:trace contextRef="#ctx0" brushRef="#br0" timeOffset="131">10170 12712 9934,'-7'6'1550,"4"2"1,5 3-874,2 2 0,5 5 0,-2 4 0,2 5-289,-1 6 0,-4 7 0,3 4 1,-2 2-518,-2 1 1,-7 4 0,-4-9 0,-3 0 54,-2-5 0,1-4 0,0 0 0,-1-4 74,1-3 0,-1-1 0,1 0 0</inkml:trace>
  <inkml:trace contextRef="#ctx0" brushRef="#br0" timeOffset="132">11075 12564 8126,'7'-20'0,"3"2"0,-6 6 337,-1 0 1,-1 1-1,1 1 1670,1 2-717,1-1-819,-5 2 0,-6 9 0,-2 10 0,-3 8-5,-2 3 0,-3 7 1,-2 3-1,0 3-131,0 1 0,-3 2 0,3 2 1,-1 6-69,-3 6 0,4-1 0,2 3 0,3-4-295,5-7 1,-2-1 0,6-6 0,3-7-272,4-6 1,5-6 0,7-7 0,3-3 159,1-4 0,2-3 0,4-1 0,-2 0-191,-2 0 1,1-1 0,-4-2 0,0-2 145,0-2 1,-6 3 0,-5-4 0,0-1-87,0 2 1,-5-4-1,3 3 83,-4-3 0,-7-1 0,0-1 0,-3 1 67,1-1 0,0 5 0,-6 0 0,-1-2 5,-2-1 1,1 3 0,3 0 0,1-1-135,-1 3 0,1-1 0,0 4-230,-1-1 0,2 1 1,3 7-2236,4 4 2714,2-2 0,8 5 0,1-4 0</inkml:trace>
  <inkml:trace contextRef="#ctx0" brushRef="#br0" timeOffset="133">11559 13010 9539,'1'-7'1222,"3"3"1,3 3 0,6 1-794,-1 0 0,1 0 1,-1 0-1,2 0 2,2 0 1,-1-4 0,6-2 0,1 0-591,2 1 0,-4-1 1,1 4-1,2-4-514,5-1 1,-3 3 0,1-3 0,-4 0-187,0 1 0,0 1 1,-1-2-1,-5 2 140,-2 2 0,-2-2 0,1-1 719,-1-1 0,-5 5 0,-1-4 0</inkml:trace>
  <inkml:trace contextRef="#ctx0" brushRef="#br0" timeOffset="134">11795 12774 7993,'-13'-6'489,"5"-1"2909,0 2-2512,5 4 1,-3-3-254,6 8 0,0 7 0,0 6 1,2-1-303,2 2 0,-3 3 0,3 6 0,-2 4-458,-2 0 1,0-2 0,0 3-1,-2-2 79,-2-2 1,3-2 0,-3-3 0,2-2-2038,2-4 0,0 1 2085,0-2 0,6 1 0,1-5 0</inkml:trace>
  <inkml:trace contextRef="#ctx0" brushRef="#br0" timeOffset="135">12613 12725 8266,'0'-8'1021,"0"-1"0,2 7 1,2-4-716,4 0 1,-1 5 0,1-3 0,2 3-99,1 1 1,-3-5 0,0 1 0,3 2-53,5 0 0,-3 2 0,5-1 1,-1-2-43,-1-1 0,6 0 0,-2 4 0,0 0 27,1 0 0,-5 1 0,4 2 1,-1 2-58,0 2 0,-5 2 0,0 3 0,-6 0-39,-2 1 1,2-1 0,-4 1 0,-1-1-32,-2 0 0,-2 2 0,-3 3 0,-6 2-2,-5 0 1,0 5-1,-6-5 1,0 2-47,2-1 0,-3 1 0,4 4 1,0-2 25,0-2 1,2 1 0,5-4 0,1 0-48,2 0 0,5-2 0,-1-3 143,3-1 0,8-4 0,4-1 0,5-1-58,3-3 0,8-2 0,6-2 1,2-4-354,3-3 1,0 1 0,2-1 0,0-2-692,-4-1 0,0-1 1,-6-1 1013,2 1 0,-5 0 0,4-1 0</inkml:trace>
  <inkml:trace contextRef="#ctx0" brushRef="#br0" timeOffset="136">13866 12874 8117,'12'0'1414,"1"0"0,-1 0-707,0 0 1,2 0 0,3 0 0,2 0-258,0 0 1,9-5 0,-3 1-1,1 0-325,0-1 0,-1 3 1,0-3-1,-1 1-529,1 0 1,-4-2-1,-2 3 1,-1-1-1044,-3 1 1447,-1 2 0,-1-4 0,-1-2 0</inkml:trace>
  <inkml:trace contextRef="#ctx0" brushRef="#br0" timeOffset="137">13990 13109 7993,'-6'4'1211,"6"1"1,6-1 0,6-4-1,2 0-715,3 0 0,-2 0 0,4 0 1,0 0-360,1 0 1,-4-4 0,5-2 0,1 1-374,1-1 0,1 2 0,-2 2 1,-3 0-876,-1-2 1,3-1 0,-5 5 0,-1 0-1446,-1 0 2556,-7 0 0,4-5 0,-4-2 0</inkml:trace>
  <inkml:trace contextRef="#ctx0" brushRef="#br0" timeOffset="138">15056 12601 8303,'0'-7'3717,"0"1"-2148,0 6 420,0 0-660,0-5-919,0 3 1,2-3-281,2 5-24,-3 0 0,5 1 0,-6 3-197,0 5 1,0 2 0,0 3 0,0 2 76,0 5 0,0 2 1,0 3-1,-2 3 143,-2 4 1,2 5 0,-7 2 0,0 2-271,-2 2 0,2-1 0,1 0 0,0-9-173,1-6 0,1-2 0,5-9 0,-2-2-141,-1-2 63,0-6 1,5-1-326,4-6 0,-3 0 0,5-1 0,0-4-481,0-3 1,-3 1 0,3-1 1197,-1-2 0,3-1 0,-2-1 0</inkml:trace>
  <inkml:trace contextRef="#ctx0" brushRef="#br0" timeOffset="139">15429 12675 8796,'-6'-7'1141,"-1"2"0,-5 6 1,-1 2-484,1 1 0,4 10 1,-1-2-1,0 2-228,-2 0 1,2 0 0,3 2 0,0 3-175,3 1 0,7 3 0,6-2 0,5 2-216,6 2 0,0 0 0,3 0 0,4-2-202,-2-2 1,7 1 0,-9-6 0,-2 1-43,-4 1 0,-10-4 0,-4 2 0,-4-2-678,-4-2 1,-4 1 0,-10-1 0,-6-1 222,-3-3 0,-6 2 0,4-4 0,2-1 166,5 1 1,-1-2 0,4-4 0,-2 0-33,0 0 1,6 0 0,-1-2 524,2-2 0,7-3 0,1-5 0</inkml:trace>
  <inkml:trace contextRef="#ctx0" brushRef="#br0" timeOffset="140">15367 12787 8263,'0'-13'969,"0"1"0,1 1-376,3 3 1,2-3 0,3 4 0,1-1 100,4-1 0,-1 7 0,8-4 0,1 2-324,2 0 1,0 0 0,1 4 0,0 0-514,0 0 0,-2 0 0,-1 0-1402,-1 0 0,-6 0 1,2 1 1544,-4 3 0,-6-3 0,-1 5 0</inkml:trace>
  <inkml:trace contextRef="#ctx0" brushRef="#br0" timeOffset="141">16235 12588 8046,'0'-12'1900,"0"0"-244,0 5-1246,0 1 1,-6 13 0,-2 4-1,-3 6-83,-2 2 0,1 2 1,0 5-1,-2 1-72,-3 2 0,2 6 0,-4-2 0,1 4-243,3 4 0,-3-2 0,1 2 1,2-4-127,1-3 1,8-1 0,0-7-1,2-4-15,0-3 0,1-2 0,7-5 1,4-1-262,3-3 0,2 2 0,-1-6 1,2-1-421,3-2 0,-4 3 1,5 1-1,-1-3-479,-1 0 0,2-6 1289,-1-1 0,-3-4 0,3 2 0</inkml:trace>
  <inkml:trace contextRef="#ctx0" brushRef="#br0" timeOffset="142">15962 12911 8085,'0'-13'1248,"0"1"1,5 4 0,4 1 0,2 1-807,1 4 0,5 0 1,0 2-1,3-1-282,2-3 0,1 2 1,2-2-1,0 3-373,0 1 0,-2 0 0,-1 0 0,-3 0-808,-1 0 1,3 0 1020,-4 0 0,5 0 0,-3 0 0</inkml:trace>
  <inkml:trace contextRef="#ctx0" brushRef="#br0" timeOffset="143">16371 13060 9082,'12'-6'1269,"1"5"1,-1-3 0,1 2-655,-1 2 0,5 0 1,-1 0-1,1 0-105,1 0 1,-5 0-1,4 0 1,-3 0-236,-2 0 0,-5 2 0,-3 2-328,-2 4 1,-2 3 0,-2 1-92,-2 1 0,-3-1 0,-5 1 1,-1-1-148,1 0 1,0 1 0,-1-1-376,1 1 0,3-1 601,1 0 0,5-3 0,1-2 0,4-2 103,7-2 1,2-2 0,1 1 0,1 0-161,-1 3 0,4-1 0,2-4 0,0 0-747,0 0 0,3 0 1,-3 0 868,1 0 0,2-6 0,4-1 0</inkml:trace>
  <inkml:trace contextRef="#ctx0" brushRef="#br0" timeOffset="144">16979 13010 8368,'12'-7'1323,"-4"-2"0,1 4 0,0 3-349,2 0 1,2 2 0,1 0 0,1 0-498,1 0 0,5 0 0,-3 0 0,1 0-437,3 0 0,2 0 0,-1 0 0,-1 0-534,-1 0 1,-2 0-1,2 0 1,-3 0-1502,0 0 1,-5-4 0,4 0 1994,-3 1 0,4-4 0,1 0 0</inkml:trace>
  <inkml:trace contextRef="#ctx0" brushRef="#br0" timeOffset="145">17103 12812 16297,'0'19'646,"0"4"0,0-2 1,0 2-405,0 2 1,0 6 0,0 0 0,0 1-328,0-3 1,0 0 0,0-3-1,1-3-939,3 1 0,-1-6 0,4-2 0,0-2-1218,0-2 1,-3 1 2241,4-1 0,0 1 0,5-1 0</inkml:trace>
  <inkml:trace contextRef="#ctx0" brushRef="#br0" timeOffset="146">17946 12886 11477,'-1'-7'1444,"-3"3"1,-3 1-1386,-6-1 1,-5 3 0,-2-5 0,-2 1-101,1-4 0,-6 3 0,2-3 0,0 0-64,3-2 0,0 0 0,7 1 0,2 2-25,4-2 1,6-1 0,-1-1 0,4-1 35,4 1 1,4-2 0,9-1 0,3-2-77,4 2 0,1 1 0,-1 2 0,3 0 87,1-1 0,-1 5 0,2 1 0,-5 0 257,-3 0 0,1 4 1,-4-1-1,0 3 173,0 1 0,-2 5 1,-5 5-15,-2 5 1,-4 0 0,-5 6 0,0 0 14,0-2 0,-5 9 0,-4-2 1,-3 4-178,-5 5 1,-2 6 0,-6 4 0,1 2-160,-1-1 0,0 1 0,2-6 0,3-2-99,8-5 0,1-4 0,7-6 1,1-2-44,2-2 1,7-4 0,7 0 0,5-2-33,1-2 0,9-1 0,-2-2 0,3-5-1,1-3 0,-1-1 1,-4 0-1,0-1 34,-1-3 0,-3-3 0,-2-6 1,-1 1-316,-3 0 1,-2-6 0,-5-3 0,-4-3 151,-2 0 0,-2-5 1,-2-2-1,-2 1-31,-4 0 1,-9 2-1,-3 6 1,-4 4 309,-1 4 0,-1 1 1,-3 7-1,-2 1 203,-1-1 1,-3 2-1,5 4 1,-2 0-182,-2 0 0,4 4 0,2 2 1,6 1-698,6 2 1,-2-2 687,1 1 0,1 6 0,3 5 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28T17:40:20.724"/>
    </inkml:context>
    <inkml:brush xml:id="br0">
      <inkml:brushProperty name="width" value="0.09071" units="cm"/>
      <inkml:brushProperty name="height" value="0.09071" units="cm"/>
      <inkml:brushProperty name="color" value="#3165BB"/>
    </inkml:brush>
  </inkml:definitions>
  <inkml:trace contextRef="#ctx0" brushRef="#br0">4043 4192 7776,'8'-12'0,"-1"-1"583,-1 1 0,-2 4 2100,-4-1 182,0 1-2401,0 1 1,0 3 0,0 8 0,0 4-168,0 3 1,0 3-1,-1 3 1,-4 3-202,-3 4 1,-3 2-1,0 2 1,1 0-310,2 0 1,0 2-1,-4-1 1,-1-1-956,1-2 0,3-7 1,3-2-2787,0-3 3954,2-2 0,15-11 0,3-2 0</inkml:trace>
  <inkml:trace contextRef="#ctx0" brushRef="#br0" timeOffset="1">4490 4056 8227,'-11'1'1298,"2"3"1,-2-1-1,2 6-680,-6 5 1,-3-1 0,-3 3 0,3-1-1,1 1-347,1 0 1,-1 5 0,6-3 0,3 0-305,4-1 1,3 4 0,2-3-1,5 1 72,6 3 0,6-4 0,7 0 0,-1-1-282,1-1 0,-1 1 0,-2-5 0,-3-1-145,-1-2 0,-3 2 0,-7-3 0,-4 3-217,-2 1 396,-2 1 0,-3-1-872,-5 0 744,-6 1 1,-11-1 0,0 1-1038,1-1 1074,-1-5 0,0 3 1,2-6-1,1-2-80,1 0 0,4-2 380,-3 0 0,5-6 0,-3-1 0</inkml:trace>
  <inkml:trace contextRef="#ctx0" brushRef="#br0" timeOffset="2">4341 4192 8404,'4'-8'1468,"0"-1"0,6 1-759,-2-4 1,4-1-1,4 2 1,1 2-1,1 2-207,0 1 1,8-2 0,-1 3 0,1-1-592,1 1 0,-4-1 0,-1 3 0,-3-1-767,-1 1 0,-1 2 0,-3 1 0,1 0 856,1 0 0,1 0 0,-5 0 0</inkml:trace>
  <inkml:trace contextRef="#ctx0" brushRef="#br0" timeOffset="3">5172 3944 7759,'0'-12'978,"0"-1"2517,0 1-2607,0-1 0,0 8-757,0 5 0,0 11 0,0 10 0,-2 2 1,-2 5 2,-4 5 0,-2 0 0,-1 9 0,0 0-134,-2-1 0,-3 5 0,4-4 0,0 1-312,-1 0 0,6 1 1,2-7-1,1-4 36,-1-1 0,1-10 1,4 1-1,0-3-563,0-5 1,4-2 0,2-2-197,1-2 0,-3-4 1035,4-5 0,1 0 0,3 0 0</inkml:trace>
  <inkml:trace contextRef="#ctx0" brushRef="#br0" timeOffset="4">5023 4266 7785,'-12'-6'725,"5"-6"522,3 4 1,8-1-1,4 0 1,3 4-536,1-1 1,6 4-1,3-5 1,2 0-598,2 0 0,0 4 1,0-2-1,0 0-718,-1 1 0,-3 0 1,-2 4-1,-1 0 603,-3 0 0,-1 0 0,-1 0 0</inkml:trace>
  <inkml:trace contextRef="#ctx0" brushRef="#br0" timeOffset="5">5445 4378 7773,'-7'-5'1252,"3"-4"1,2 2 0,4 0-139,2 2 1,4-3 0,7 4-1,3 1-970,1 1 0,-3 2 0,0 0 0,-2 0-552,-2 0 0,-1 6 1,-2 2-1,-5 3 115,-3 2 1,-2 0-1,-3 4 1,-5 2 49,-2 1 0,-3 3 0,-1-2 0,-1 2 21,1 2 0,-2-6 0,3-2 1,5-4 481,2 0-139,3-1 0,11-5 1,5-3-1,7-2-397,5-2 1,5-2-1,0-2 1,-1-4-270,3-3 1,-5-2 544,3 1 0,3 0 0,-1-1 0</inkml:trace>
  <inkml:trace contextRef="#ctx0" brushRef="#br0" timeOffset="6">6015 4353 7930,'0'-12'996,"0"-1"1,6 7-1,1 0-407,-1 1 0,5 3 0,-2-2 1,2 3-118,1 1 0,1 0 0,-1 0 0,2 0-294,2 0 1,2-2 0,4-1 0,-1-1-497,1 2 1,0 0 0,0 1 0,-3-2-51,-1-1 0,-1-2 0,-5 4 368,1-2 0,-1-6 0,0 3 0</inkml:trace>
  <inkml:trace contextRef="#ctx0" brushRef="#br0" timeOffset="7">6263 4155 8937,'-12'-7'2175,"5"1"1,0 6-1674,3 0 1,2 7 0,0 4-1,3 6-204,3 2 1,5 2-1,-4 5-499,2 3 1,-4 7 0,1 5 0,-3-1-280,-1-1 1,2-8-1,0-2 1,2-3-1,1-2 480,0-3 0,2 2 0,5-4 0</inkml:trace>
  <inkml:trace contextRef="#ctx0" brushRef="#br0" timeOffset="8">7107 4242 13015,'-17'0'139,"0"0"0,1 0 0,-1-2-250,1-2 0,-6 3 0,3-5 0,-1 1-29,4-4 1,-2-2 0,1 0 125,2 3 1,5-3 0,4 3 106,0-3 1,2-6 0,4 1-1,0-1 1,1 1-8,3-1 1,7-4-1,7 4 1,2-1 28,2 0 1,5 3 0,4 5 0,-1 2-82,0-2 1,3 3-1,-4 0 1,-1 2 11,-2 2 1,-5 2 0,-2 1 0,-1 0 170,-3 0 1,-3 1 0,-2 3 0,-3 4-46,-2 3 1,0 7 0,-5 3 0,0 2-118,0 2 0,-6 1 0,-4 2 1,-3 1 34,-4-2 1,-5 0 0,3-4 0,-2-1-63,0-1 0,2-5 1,-3 4-1,3-1 0,1 0 15,3 3 1,-3-3 0,3 2 55,4 1 1,-2 0 0,6 0 0,-1-1-113,0 1 0,5 1 1,-1 1-1,3-2-414,1-1 1,0-2 0,1 2 0,3-5 23,4-2 1,5-6-1,3-1 1,5-1 203,2-4 1,2-2-1,1-4 1,2-4 254,1-3 1,0-3 0,-6-1 0,-1-3 140,-1-1 1,-6-2 0,2-4 0,-5 0-31,-4 1 1,2-5-1,-6 0 1,-1 1-164,-2 2 0,-1 1 0,0 2 1,-1 1-250,-3 1 1,1 10-1,-5 0-218,-2 4 0,-1 3 1,-1 4-1,-1 0-1504,1 0 1967,-1 6 0,1 0 0,0 7 0</inkml:trace>
  <inkml:trace contextRef="#ctx0" brushRef="#br0" timeOffset="9">8012 4142 8641,'-6'-4'1786,"6"0"1,9 1-1290,6 2 0,4 1 1,6-1-111,0-4 1,5 4 0,2-3 0,1 1-280,0-1 1,-6 3 0,2-3 0,-2 2-493,-3 2 1,-4 0 0,-4 0 0,-2 0-933,-2 0 0,1 0 1,-1 0-1920,1 0 3235,-1 0 0,-5-5 0,-2-2 0</inkml:trace>
  <inkml:trace contextRef="#ctx0" brushRef="#br0" timeOffset="10">7950 4304 10986,'12'0'0,"2"0"602,3 0 1,2 0 0,7 0 0,3 0-108,4 0 1,4 0-1,2 0 1,1-2-307,0-2 1,-8 3 0,3-3 0,-2 2-130,-1 2 0,-8 0 1,0 0-1,-2 0-996,-2 0 0,-2 0-2120,-6 0 3056,0 0 0,-5-5 0,-1-2 0</inkml:trace>
  <inkml:trace contextRef="#ctx0" brushRef="#br0" timeOffset="11">7975 4576 7889,'-6'0'2142,"6"0"1,7 0 0,10 0-1557,3 0 0,9 0 0,6 0 0,3 0-278,4 0 1,-1 0 0,-4-1 0,-1-2-1,-2-1-311,0 1 1,-3-2 0,2 1-374,-4 1 1,0-2-1,-3 0 1,-2 3 385,-1 0 1,-5 2-11,-1 0 0,-4-5 0,0-2 0</inkml:trace>
  <inkml:trace contextRef="#ctx0" brushRef="#br0" timeOffset="12">9265 4130 7769,'-7'-6'1915,"1"4"-886,6-7-359,0 1 0,6-4-192,2-1 1,4 5-1,5 0-237,4-2 0,2 3 0,2 0-215,0 2 0,-1-3 0,0 3 0,-4 3 0,-3 0 118,-3 2 1,-3 2 0,-2 2-1,-2 6-414,-1 5 1,-2 0-1,-5 4 1,-4 0 128,-3 1 0,-3-1 0,-1 3 0,-1-1 123,1 1 0,0-3 0,-1 2 1,1-1 8,-1 0 0,1-1 0,0-4 0,1 2 130,2-2 0,4 3 0,5-2 0,0-1 70,0-1 0,0 3 0,1-1 0,3-2-90,5-4 0,2 1 0,2-4 0,4 0-220,4-3 1,-2-3 0,2-1 0,1 0-355,1 0 0,-2-5 0,-1-2 0,2-2-1219,2 1 1,1 0 1691,-1-5 0,1 1 0,0 0 0</inkml:trace>
  <inkml:trace contextRef="#ctx0" brushRef="#br0" timeOffset="13">11075 3981 7806,'-1'-12'28,"-3"1"0,-4 2 0,-4 5 0,-1 3 0,-2 1 965,-2 0 1,-5 10-1,1 3 1,-4 7-369,-3 6 0,6-1 0,-2 5-314,5 0 0,2 1 0,6 3 0,3-1-148,4 2 0,2 0 0,4 3 1,3-3-87,8-1 0,1 0 1,6-5-1,2-2-791,2 0 1,5-9 0,1-6 0,0-5-212,1-2 1,-1-5-1,-3 0 925,2-7 0,0-9 0,-4-3 0</inkml:trace>
  <inkml:trace contextRef="#ctx0" brushRef="#br0" timeOffset="14">11472 4142 8254,'-12'2'587,"-1"2"0,2 3 0,2 5 0,0 2 386,0 3 1,-2-2 0,-2 4 0,1 0-495,0 1 1,-1 0-1,1 5 1,1 0-417,2 0 1,0-6 0,5-3 0,0-2-741,-2-1 373,5-1 1,1-5-1,8-4 1,3-7-1,1-7-371,1-5 1,-1-6 680,1 2 0,0-4 1,1-1-1,0 1 1,-3 0-135,0 4 0,0 2 0,1 5 748,1 1 0,-5 5-207,0 3 0,-4 2-324,5 2 0,-2 6 0,1 4 0,-3 3-297,1 4 0,-5 4 0,3-4 0,-2 1 44,-2 0 1,0 3 0,0-5 117,0 0 0,0-7 1,1-2 281,3-1 1,-1-4 0,4-6-131,-2-4 1,5-3 0,-2-3 0,2-1-1,0-1 226,-2 0 1,0-2 0,3 2-225,-3 1 0,4 1 0,-4 3 0,1 1-150,0 2 1,-2 5 0,-3 1-117,4 4 0,-3 5 0,1 6 0,-2-1 15,0 0 0,5 5 0,-5 1 1,0 1-218,1 3 1,1-4 0,3-1 0,0-4-233,0 0 0,7-2 0,1-1 0,1-4-78,0 0 0,4-2 670,-1-4 0,2-5 0,2-2 0</inkml:trace>
  <inkml:trace contextRef="#ctx0" brushRef="#br0" timeOffset="15">12117 4304 7872,'-12'0'669,"-1"0"1,5 4 0,1 1 0,0 1 350,0-1 1,-1 4-1,-3-4 1,1 2-527,2 3 1,4 1 0,-3 1 0,2 0-520,2 1 1,3-1-1,3 1 1,2-2-9,2-3 0,5-3 0,5-5 0,-1 0-200,2 0 1,-2 0 0,3-1-1,-1-2-60,-3-1 0,-3-5 0,-2 0 0,-3-2-167,-2-1 1,0-1 0,-5 1 0,0 0 262,0-1 1,-2 1-1,-2 1 184,-4 3 0,-3-2 0,-2 6-19,1 1 0,-1 2-429,1 1 1,4 0 0,1 1-2492,1 3 2952,8-2 0,10 3 0,7-5 0</inkml:trace>
  <inkml:trace contextRef="#ctx0" brushRef="#br0" timeOffset="16">12551 4328 7884,'-12'-5'747,"4"4"0,-1-4 0,0 4-55,-2 1 1,-7 0 0,-3 0 0,-2 1-42,-2 4 0,1 0 1,2 5-1,3-2-366,1 2 0,-3-4 0,6 3 0,3-1-91,2-1 1,7 4-1,-1-3-290,3 3 0,2-2 0,3-3 0,5 0 26,2-3 0,7-2 0,2-1 0,4 0-251,1 0 1,-1-5 0,1-4 0,0-2 99,0-1 1,-2-1 0,-1 0 0,-1-3 12,1 0 1,0-6 0,0 1 0,-1-1 5,1 2 0,-4-4 0,0 3 1,-2-3 126,1-5 1,-1 1 0,-3-5 0,-1-3 158,0-4 1,-1 0 0,-1-4 0,-3 3 33,-2 5 0,0 0 0,-5 7 0,0 3 894,0 4 0,-2 4 1,-2 7-484,-4 3 1,1 2 0,0 8 0,0 0-316,0 3 1,0 10 0,-2 3-1,0 9-118,0 10 1,2 8-1,0 8 1,0 4-276,0-1 1,5 2 0,-4-7-1,2-5-648,0-6 1,0-2 0,4-9 0,0-1-812,0-2 0,1-6 0,2 0 1638,1-2 0,11-2 0,-1-3 0</inkml:trace>
  <inkml:trace contextRef="#ctx0" brushRef="#br0" timeOffset="17">13444 4118 7843,'-12'0'2063,"-1"0"-32,6 0-1542,2 0 1,6 0-1,5 0 1,5 0-203,4 0 1,7-2 0,0-1 0,4-1-221,3 2 1,4 0 0,-2 2 0,-1-1-134,0-3 0,1 2 1,-4-2-1,1 3-129,-5 1 0,2-4 0,-6 0 72,1 1 0,-3 1 267,-4 2 0,-6 2 0,-3 2 0,-3 4-58,-1 3 1,-5 3 0,-5 2 0,-4 4 29,-2-1 1,-5 9-1,3-2 1,0 6-108,0 6 1,-4 1-1,3 5 1,0-1-294,2-4 0,3-1 0,2-5 0,0-4-211,-1-3 0,5-7 0,1-2 0,0-4-161,0 0 0,3-6 0,-3-2 0,0-1 656,0 1 0,-1-1 0,-4-4 0</inkml:trace>
  <inkml:trace contextRef="#ctx0" brushRef="#br0" timeOffset="18">13370 4452 7789,'-7'-12'0,"1"4"1468,6 0 0,2 5 0,2-1-392,4 2 1,9 2-1,5 0 1,5 0-942,6 0 1,3 0-1,1 0 1,2 0-528,2 0 0,-2 0 0,2 0 0,-4 0-449,-4 0 0,2-4 0,-6-1 1,-2-1-322,0 1 1162,-3-5 0,7-2 0,0-8 0</inkml:trace>
  <inkml:trace contextRef="#ctx0" brushRef="#br0" timeOffset="19">14188 3832 7877,'0'-7'1870,"6"2"1,2 6-1559,3 3 1,1 3 0,1 7 0,-1 4 0,2 5 686,3 5 0,1 11 0,4-2 0,-3 3-656,-1 2 0,2 4 1,-2 6-1,2 3-510,2 2 1,-6 5 0,-3 4-334,-8-1 0,-5-6 0,-4-4 1,-4-4-1,-3-7 118,-2-4 0,-3-4 0,-2-3 1,-1-4-1133,-3-3 0,-9 3 1514,-6 0 0,-11 0 0,-9-4 0</inkml:trace>
  <inkml:trace contextRef="#ctx0" brushRef="#br0" timeOffset="20">5060 5432 7751,'0'-12'3,"0"4"0,2-1 115,2 0 1,-2-2 239,7-2 0,-7 5 0,4 1 0,-2 0 599,0 0-802,0-1 211,-4 1 1,4 0 1560,1 3-1529,-1 3 1,-4-3-1,0 8-150,0 4 0,-6 9 1,-2 3-1,-3 4-185,-1 0 1,2 7 0,-1 2-1,-2 1-24,4-1 1,-4 2 0,5-8 0,-1-2-292,0-3 0,2-7 0,5 2 1,-3-3-107,3-2 1,0-4-481,2 1-2154,0-1 2992,0-1 0,0-2 0,0-5 0</inkml:trace>
  <inkml:trace contextRef="#ctx0" brushRef="#br0" timeOffset="21">5358 5420 9730,'-13'12'724,"5"1"1,1-1 0,0 0-1,2 2-318,-1 3 1,2-2 0,4 4 0,2 0-156,2 1 0,4-4 0,7 4-237,2-2 1,1-2-1,-3-4 1,1 1-48,-1-1 0,-5 2 0,-3 1 1,-2 2-177,-2-2 0,-3-1 0,-5-2 0,-6 0-270,-4 1 0,-6-1 0,4 1 0,1-2 186,-2-3 1,4 2-1,-2-6-592,2-1 0,6-2 0,1-2 885,1-4 0,-4-7 0,4-7 0</inkml:trace>
  <inkml:trace contextRef="#ctx0" brushRef="#br0" timeOffset="22">5358 5420 7776,'8'0'1484,"0"0"1,1 0 0,3 0 0,0 0-794,1 0 1,1 0 0,1 0 0,3 0-565,1 0 1,-2 0 0,2 0 0,0 0-698,0 0 0,-3-2 1,0 0-1,-2-2 570,-2 1 0,6-4 0,1 0 0</inkml:trace>
  <inkml:trace contextRef="#ctx0" brushRef="#br0" timeOffset="23">6114 5172 8348,'-5'-7'2844,"-2"4"-2350,0 6 0,-3 5 0,5 9 0,-2 3-238,-3 4 0,-2 6 0,-3 3 0,-2 4-137,2 5 0,-4 7 0,0 8 1,-1-2-246,4-5 0,3-8 1,4-9-1,2-4-25,1-3 1,2-6-1,4-4-237,0-2 1,6-6 0,2-1 0,3-1-763,1-3 0,1-3 0,-1-3 1150,1-1 0,4-12 0,3 3 0</inkml:trace>
  <inkml:trace contextRef="#ctx0" brushRef="#br0" timeOffset="24">5916 5569 7429,'0'-13'0,"0"1"702,0-1 0,5 5 1,5 0-1,4 0 0,4-1-96,1 1 1,2 1-1,4-2-646,-1 0 0,1 7 0,0-3 0,-2 4-923,-2 1 0,-3 0 963,-6 0 0,6-5 0,2-2 0</inkml:trace>
  <inkml:trace contextRef="#ctx0" brushRef="#br0" timeOffset="25">6313 5680 9181,'8'-7'1314,"0"2"0,2 1-588,1 0 1,-3-1-1,1 5-197,0 0 0,2 0-468,2 0 1,-1 0 0,-1 2 83,-3 2 1,-2 3 0,-6 5 0,0 1-466,0-1 1,-6 0 0,-1 1 0,-1 1-168,0 2 1,0-2 0,-3 3 159,2-4 1,0-4 317,5-1 1,1-1 0,7 1 0,4-4-99,3-2 0,6-2 0,1 0 1,1 0-226,3 0 0,1 0 0,4-2 0,0-1 332,2-1 0,6-5 0,-4 2 0</inkml:trace>
  <inkml:trace contextRef="#ctx0" brushRef="#br0" timeOffset="26">7342 5383 12690,'6'-7'2016,"3"1"0,5 2-1127,3 0-724,5 0 1,-3 2 0,7 0-332,3-2 0,-3-1 1,5 5-1,-2 0-155,0 0 1,-1 0-1,-3 0 1,-1 0-748,-4 0 1,-2 0 0,-5 0 0,-1 2-185,0 2 0,-3-3 1,-2 5 1251,-2-1 0,-1-3 0,-4 3 0</inkml:trace>
  <inkml:trace contextRef="#ctx0" brushRef="#br0" timeOffset="27">7367 5618 7786,'0'7'715,"6"-1"0,2-6 0,3 0 191,1 0 0,2 0 0,1 0 1,3 0-368,1 0 0,2 0 1,4 0-1,0 0-159,-1 0 1,5 0-1,0 0 1,-1 0-501,-2 0 1,-1 0 0,-2 0-1,-2 0-1218,-5 0 1,2-2 0,-1 0-3072,-2-3 4409,-1 1 0,-2 4 0,1 0 0</inkml:trace>
  <inkml:trace contextRef="#ctx0" brushRef="#br0" timeOffset="28">7367 5866 7778,'12'7'1811,"1"-1"-1067,-1-6 1,2 0 0,1 0 0,3 0 0,0 0 78,0 0 0,5 0 0,1 0 1,5 0-615,2 0 1,-2-4-1,3-2 1,0 1-466,-1-1 1,-3 1 0,1 2 0,-3-1-399,-1 1 0,-4 2 0,-2 1 0,-1 0 654,-3 0 0,-1-6 0,-2-1 0</inkml:trace>
  <inkml:trace contextRef="#ctx0" brushRef="#br0" timeOffset="29">8756 5556 7868,'1'-8'3258,"2"0"-2828,1-2 0,5 3 0,-4-1 0,2-2-167,3-1 0,-3-1 0,1-1-247,1 1 1,2-5 0,2 1 0,-1 1 17,1 1 1,-2 2-1,-2-1 274,0 1 0,-5 1 715,4 3-969,-5-4 1,2 17 0,-5 0-1,0 9-64,0 7 0,0 8 0,0 4 0,0 2-124,0 3 1,-1 2-1,-2-2 1,-1-3-196,1-4 1,2-2 0,1-4 356,0 0 1,0-6 0,0-2 0,0-4 0,0 0 30,0-1 0,0 1 0,0-1 14,0 1 0,-4-5 0,0 0 327,1 2 0,1 1-1213,2 1-349,0-5 0,2-1 0,2-8 1162,4-2 0,3-3 0,2-5 0</inkml:trace>
  <inkml:trace contextRef="#ctx0" brushRef="#br0" timeOffset="30">10654 5655 7860,'4'-12'482,"0"0"0,-1-1 861,-2 1 1,3 4 283,0-1-1344,0 1 1,-2 1 0,1 4 49,1 6 1,0 5-1,-4 9 1,0 2-117,0 1 1,-2 3 0,0-4-1,-2 2-88,1 0 0,0-6 0,0 1-122,-1-2-132,0-2 1,4 1-619,0-1 546,0-5 0,0-3 19,0-8 0,6-3 0,0-5 1,3-1-127,-1 1 1,0-2 0,5-1-105,-1-1 0,0-1 247,1 5 1,-2-1 0,-1 2-118,-2 3 1,-4 2 305,4 6 3,0 0-8,-1 0 55,4 6 0,-9 1 0,2 5 0,-1 2 0,-1 1 293,3 2 0,0-1-140,-1-3 0,-1-2-95,5-3 0,0-3 0,3-6-76,-2-3 1,2 1 0,-4-5 0,1 0-45,0 1 1,0-4 0,5 3 0,-2-4-149,-3 0 1,3 0-168,-3-1 0,3 6 246,2 3 0,-5 8 0,-1 5 0,0 3-72,0 5 0,-4-4 0,1 5 0,-3-1-229,-1-1 1,4 1 0,2-5 0,-1 1-803,1-1 0,3-5 0,0-3 1156,2-2 0,1 3 0,1 2 0</inkml:trace>
  <inkml:trace contextRef="#ctx0" brushRef="#br0" timeOffset="31">11286 5705 8341,'-8'6'0,"0"2"0,-2 3 0,-1 1 665,-1 1 1,3-1 0,2 0 0,2 1-110,2-1 0,2-3 0,1-1-385,0 1 1,1-2 0,3 0 0,6-1 0,4-3-154,2-2 1,2-1 0,-3 0-1,2 0-208,-2 0 1,-1-4 0,-3-2 0,-2 1-48,0-1 0,-7-3 0,3 0 0,-4-2-58,-1-1 0,-1 4 0,-2-1 1,-3 1 132,-1 1 0,-1-2 0,-4 4-203,-1 3 0,5 0-140,0 2 0,5 2 1,0 2-1,6 3 505,5 0 0,14 4 0,5-5 0</inkml:trace>
  <inkml:trace contextRef="#ctx0" brushRef="#br0" timeOffset="32">11646 5755 7860,'-8'-7'321,"-1"3"0,0 2 783,-2 2 0,-2 0 0,-1 2 0,-1 2-529,-1 4 1,-1 2 0,5-1 0,1 0-418,2 0 0,0-2 0,5 1-180,1 2 1,3-3 0,4 0 46,4-2 1,3 0 0,3-5-1,1-2-168,2-2 1,-1-2-1,-2-5 1,1 2-96,2-1 1,-1-8 0,-3 6 0,1-3 80,2-3 0,-2-2 0,2-6 0,-2-1 138,-1-2 0,-1-10 0,0 2 0,-1 0 91,-2 2 1,0-3 0,-5 6-1,-1 5 128,-1 3 1,-2 9-1,0-2 588,0 4 1,-2 6-630,-2 3 1,-1 8 0,-5 5 0,3 8-224,2 8 0,-1 5 0,3 9 1,-1 2-292,1 4 0,1 4 0,-1-1 1,-1-4-113,1-7 1,2-1-1,2-8 1,2-4-1292,1-2 0,10-8 1758,-2-1 0,14-1 0,0-5 0</inkml:trace>
  <inkml:trace contextRef="#ctx0" brushRef="#br0" timeOffset="33">12278 5358 8347,'-5'-7'8033,"-2"-4"-7635,0 10 1,3-1 0,8 8 0,4-1-263,3 1 0,7 2 0,3-4 0,2 0-281,2 2 1,0-5 0,0 3 0,0-2-607,-1-2 0,0 4 0,-4 0-1786,-3-1 2479,-3-2 1,-7 0 0,-5 4 0,-4 3-70,-7 3 1,-7 5 0,-5 4 0,-2 2 568,-2 4 0,0 6 0,0-2 1,1 0-447,-1 1 0,5-3 0,4-3 0,4-1-303,3-4 0,0-2 0,4-5 0,3-1-396,0 0 0,2-3 0,0-1-523,0 2 0,-1-5 1226,-3-1 0,2 3 0,-3 0 0</inkml:trace>
  <inkml:trace contextRef="#ctx0" brushRef="#br0" timeOffset="34">12167 5680 9090,'12'0'1354,"1"-4"0,-1 0 0,0 1-961,1 2 0,3 1 0,2 0 0,1 0-369,4 0 1,0-2 0,3 0 0,2-2-713,1 1 1,0 0 0,-5 0 0,1-1-2598,0 1 3285,0-3 0,0-1 0,-1-6 0</inkml:trace>
  <inkml:trace contextRef="#ctx0" brushRef="#br0" timeOffset="35">12725 5234 8831,'0'-13'285,"0"1"0,1 1 0,3 3 0,5 4 791,2 2 0,1 2 0,2 2 0,1 2 39,1 4 0,12 13 1,1 5-1,5 4-577,4 5 1,-5 6 0,-3 6 0,-4 5-694,-6 6 1,-11 3 0,-5-1 0,-4-3-895,-4-8 1,-4 0-1,-10-7 1,-7 1 177,-7 0 1,-3-2 0,-3-5 0,1-2-297,0-1 1,0-6 1166,0-3 0,-6 1 0,-1-5 0</inkml:trace>
  <inkml:trace contextRef="#ctx0" brushRef="#br0" timeOffset="36">10530 5246 7931,'-13'0'0,"1"0"0,-2 0 0,-3 0 579,-3 0 0,-4 7 585,0 5 0,-8 12 0,-3 10-357,0 6 0,-4 10 1,10 8-1,3 2-566,4 2 1,4-1-1,7-3 1,3-6 0,6-3-443,9-4 0,10-4 0,16 3-329,8-1 1,10 1 0,6-5 0,2-5 278,-28-17 1,1-2-35,3 0 1,1-1 0,-2-4 0,0-1 0,4 0 0,-1 0 0</inkml:trace>
  <inkml:trace contextRef="#ctx0" brushRef="#br0" timeOffset="37">6127 6449 7948,'0'-12'0,"4"-1"0,0 1 0,0 0 1084,2-1 0,-5 5 1210,3 0-845,-2 5-976,-2-3 1,-2 6-259,-2 0 0,-1 2 0,-5 3 0,2 6 20,-2 4 0,-2 13 1,-4 1-1,-1 7-107,-3 5 1,1 7-1,-3 7 1,1-1-80,-1-3 0,0 0 0,1-9 1,5-2-300,2-2 1,2-2 0,1-3-1,2-4-72,5-3 1,3-5 0,2-2 0,3-2-27,5-6 0,6 0 1,3-7-1,1-1-99,3-2 1,2-7 0,0-2-1,1-4 447,0-5 0,5-8 0,2-6 0</inkml:trace>
  <inkml:trace contextRef="#ctx0" brushRef="#br0" timeOffset="38">5854 6809 8860,'-12'0'1689,"5"-1"1,4-2-1354,6-1 1,8-5 0,8 4 0,4-2-123,8-3 0,7-1 0,4-1 0,-2 1-690,-2 3 1,-1-3 0,-1 4 0,-3-2-539,-4 1 0,-4 4 1014,-4-4 0,2-1 0,-4-3 0</inkml:trace>
  <inkml:trace contextRef="#ctx0" brushRef="#br0" timeOffset="39">6362 6970 7969,'0'7'1557,"0"-3"1,2-7-1109,2-1 0,-1-4 0,5 4 0,2 0-154,1-2 1,5 5 0,1-3-188,-2 2 0,-1 2 0,-2 0 0,0 0 131,1 0 0,-2 7 0,-3 4-366,-4 4 0,-2 3 1,-4-3-1,-2 3 69,-4 2 0,-3 0 0,-3 5 1,0 0 77,2 0 1,-6-2 0,10-2 0,2-5-3,3-2 1,3-1-1,2-2-8,2-3 0,8-3 1,10-5-1,5 0-204,1 0 0,7-1 0,-2-3 0,3-4 0,1-5 194,0-3 0,0-4 0,1-4 0</inkml:trace>
  <inkml:trace contextRef="#ctx0" brushRef="#br0" timeOffset="40">7367 6697 8477,'1'-7'2734,"4"3"-2033,3 3 0,3 1 0,1 0 0,1 0-429,-1 0 0,2-2 0,2 0 0,4-2-36,-1 1 1,4 0-1,-1 0 1,3-1-249,0 1 0,1 2 1,-9 1-1,-2 0-1097,-1 0 1,-2 0 0,-1 1-790,-3 4 0,-2 1 802,-6 7 1,0-5 1095,0 0 0,0 1 0,0 3 0</inkml:trace>
  <inkml:trace contextRef="#ctx0" brushRef="#br0" timeOffset="41">7293 6871 9441,'12'0'0,"0"0"702,1 0 1,1 0 0,1 0 0,3 0-162,1 0 0,-3 0 0,5 0 0,1 0-263,2 0 0,0 0 1,1 0-1,-1-1-398,-4-4 0,2 4 0,-5-3 0,-2 2-755,-1 2 1,-2 0 0,1 0 874,-1 0 0,-5 0 0,-2 0 0</inkml:trace>
  <inkml:trace contextRef="#ctx0" brushRef="#br0" timeOffset="42">7293 7045 7916,'1'8'649,"3"-1"951,4-2 0,5-1 1,2-4-988,1 0 0,5 0 0,-3 0 0,1-1-369,3-3 0,2-2 0,2-3 0,2 2-539,0 1 1,6-2 0,-5 4 0,-2 1-1063,-1 2 0,-5 1 1357,0 0 0,-6-6 0,3-1 0</inkml:trace>
  <inkml:trace contextRef="#ctx0" brushRef="#br0" timeOffset="43">8533 6722 8559,'0'8'4561,"0"1"-2553,0-7-1348,0 4 0,1-8 0,5-2 1,5-4-429,4-3 1,7-1 0,-1-2 0,2-3-286,2-3 0,0-2 0,-1 0 1,1 1-89,0-1 0,-7 4 0,-4 1-171,-5 4 1,-6 4 201,1 1 0,-2 7 0,-2 2 1,-2 10-114,-2 8 0,-3 6 0,-4 3 0,2 2-4,0 2 1,5 1 0,-3 4-1,0-1-100,1-3 0,1 1 0,-2-5 0,2-2 30,2-5 0,2 1 1,1-4-1,0 1 147,0-4 1,0-2 0,0-2 0,0 1-154,0-1 0,0 1 1,0-1-942,0 0 1244,0 1 0,5-1 0,2 1 0</inkml:trace>
  <inkml:trace contextRef="#ctx0" brushRef="#br0" timeOffset="44">10195 6685 9173,'-2'-7'2544,"-2"3"-2161,-4 2 1,-3 8 0,-1 2 0,-1 5-91,1 3 0,-1 3 1,1 6-1,0 1 100,-1 3 0,2-2 1,1 3-1,4-1-357,0 0 0,-2 1 0,4-2 0,1-1-438,1-3 1,8-4 0,4-5 0,3 1-816,4-5 1,5 0 0,-1-7 1216,2-1 0,7-13 0,2-4 0</inkml:trace>
  <inkml:trace contextRef="#ctx0" brushRef="#br0" timeOffset="45">10554 6846 8056,'-6'1'2238,"0"4"-1373,0 3 1,4 3-1,-5 1 1,1 1-326,4-1 1,-4 1 0,2-1-670,1 0 1,0-1 0,1-1 28,-2-2-102,-1-5 1,11 1 0,1-8 0,1-3 3,0 0 0,1-4 0,3 3 0,0-3 184,1-1 1,-1-1 52,1 1-126,-1 5 1,-5 3 0,-3 8-35,-3 4 1,-1 3 0,0 2 90,0-1 0,0 0 146,0 1 0,2-6-28,2-3 1,-1-3-1,5-1 1,2-1-37,1-3 0,1 1 0,-1-5 0,-1-2 83,-2-1 1,0 3 0,5-1 112,-1 0 1,-4 3-498,1 2 1,-7 4-70,2 4 1,2 3-1,-2 6 1,-1-1 13,-2 0 1,3 5 0,2-1-14,1 0 0,1-3 0,4-2 0,1-2-269,-1-5 1,1-3 0,0-1 0,3 0 585,0 0 0,6-5 0,-3-2 0</inkml:trace>
  <inkml:trace contextRef="#ctx0" brushRef="#br0" timeOffset="46">11137 6908 7962,'-4'8'0,"-1"-1"825,-2-1 0,3 2 0,-5-2 1,0 0-294,-2 4 1,2 0-1,3-1 1,-1 0-77,0 0 1,4-2 0,-1 1-356,2 2 0,4-3 0,2 0-31,4-2 0,3 0 0,3-7 0,1-1-217,2-1 0,1-5 1,-3 0-1,1-2 12,0-1 1,-4 4 0,-2-1 0,-4 0 55,0-2 0,-2 2-107,-4 1 1,-1 5 0,-3-1-294,-5 3 1,-2 1 0,-1 0-2024,0 0 1610,-1 0 1,8 4-1,5 0 892,6-1 0,11 4 0,2 0 0</inkml:trace>
  <inkml:trace contextRef="#ctx0" brushRef="#br0" timeOffset="47">11472 6933 7962,'7'0'3684,"-3"0"-3142,-8 0 1,-3 0-1,-7 1 1,-1 2-441,-1 1 1,-5 6 0,4-3 0,2 1-51,2 0 0,2-4 0,1 3 85,2-1-180,5 3 0,-1-7 0,9 1 0,6-5 139,4-2 0,7-6 1,-2 4-1,0-3-63,1 1 0,-4 0 1,3-5-1,1 1-22,-2 0 1,1-1 0,-5 1-1,1-2-66,-1-3 1,3-1 0,-1-4-1,-2 2-22,-1-2 1,-2-7-1,2-4 1,0-2 42,-2 2 1,3-1-1,-6 5 1,0 1 68,0 2 1,-4 7 0,-5 2 813,0 3-685,0 8 1,-5 6 0,-4 8 0,-2 4-20,-1 5 0,-1 8 1,1 6-1,0 2-148,-1 0 0,2 0 1,2 5-1,2-3-457,1-1 0,-2-3 0,2-5 0,1 1-1282,-1-4 0,2-2 0,4-1 1742,0-3 0,6 2 0,1 1 0</inkml:trace>
  <inkml:trace contextRef="#ctx0" brushRef="#br0" timeOffset="48">12266 6623 7898,'-12'-2'1190,"-1"-2"0,5 3 1421,0-3-1902,-1 2 1,2 4-1,5 1-405,4 1 1,5 0 0,7-4 0,3 0-224,3 0 0,4 0 0,1 0 1,-1 0 31,1 0 1,4 0-1,-1 0 1,-4 0-405,-2 0 1,-2 0-1,2-2-373,-1-2 0,-6 3 709,1-3 0,-8 4 1,-3 4-1,-5 4-15,-5 3 1,-1 7 0,-7 1-1,1 2 42,-1 0 0,1-1 0,-2 5 0,-1 0-54,-2 0 0,0 0 1,1-1-1,0 0-499,1-3 0,1 1 0,2-6 0,-1-1-348,1-1 1,-1-1-1,1-2 1,1-2-1539,3-1 2367,-3-5 0,4 8 0,-6-4 0</inkml:trace>
  <inkml:trace contextRef="#ctx0" brushRef="#br0" timeOffset="49">12105 6933 8823,'12'-1'548,"0"-4"0,1 4 1,1-3-1,2 3 353,5 1 1,4-5 0,2 1 0,2 1-473,-1 2 0,3-3 0,1-2 1,1 1-387,0-1 0,-7 1 0,1 2 0,-5-1-1757,0 1 0,-4 2 1714,-2 1 0,3-6 0,1-1 0</inkml:trace>
  <inkml:trace contextRef="#ctx0" brushRef="#br0" timeOffset="50">12700 6586 8416,'0'-13'0,"1"1"719,4-1 0,1 7 0,7 1-73,-1 4 1,1 2-1,-2 4 1,-2 4-21,0 6 0,-3 2 1,3 6-1,-5 3-274,-3 1 1,-1 3-1,0-1 1,0 0-203,0 1 0,-1-4 0,-3 2 1,-5-5-874,-2-2 1,0-2 0,2 2-1,0-3-474,0 0 1,-2-4-1,-2 2 1,1-3 416,0-5 0,-6 3 0,-3-3 0,-2 2 780,-2-2 0,-6 3 0,0-4 0</inkml:trace>
  <inkml:trace contextRef="#ctx0" brushRef="#br0" timeOffset="51">5742 7789 7985,'0'-13'0,"0"1"0,0-1 1266,0 1-557,0 5 1,-5 2 0,-3 7-326,-4 7 1,0 6 0,0 12-163,-1 2 1,1 6 0,-1-2 0,1 3-45,0 1 1,-1 6-1,1 2 1,1 3-169,3 2 1,-2-2 0,6-2-1,1-5-119,2-2 0,1-8 1,1-3-1,3-6-192,4-6 0,3-2 1,2-3-1,-1-1-193,1-2 1,-1-5 0,0 1 0,-1-4 493,-2-4 0,7-3 0,-2-5 0</inkml:trace>
  <inkml:trace contextRef="#ctx0" brushRef="#br0" timeOffset="52">5395 8186 7985,'0'-13'0,"0"1"0,1-1 1073,4 1 0,1 1 1,8 1-1,3 2-574,3-2 1,8 1 0,1-1 0,0 3-364,1 2 0,-4 1 0,3 4 1,-1 0-885,1 0 0,-4 0 748,-1 0 0,1 0 0,-6 0 0</inkml:trace>
  <inkml:trace contextRef="#ctx0" brushRef="#br0" timeOffset="53">5916 8297 8618,'5'-7'855,"-2"-2"0,5 3 1,3 1-201,5-1 1,-1 1 0,5 2-395,3-1 1,0 0 0,0 4 0,-2 0 0,-4 0-170,-4 0 0,-2 5 1,-1 3-1,-3 3-169,-2 2 1,0 3 0,-5 1 0,0-1 109,0 2 1,0-4 0,0 3-1,0-4-217,0 0 1,-5-1 0,1 1 0,2-1-89,0 0 1,2-3 0,2-2 34,2-2 0,7 3 1,7-4-1,1-1-367,3-1 1,1-2 0,4-2-1,0-2-1592,2-4 2196,0-3 0,1-2 0,2 1 0</inkml:trace>
  <inkml:trace contextRef="#ctx0" brushRef="#br0" timeOffset="54">6883 8024 8586,'7'-11'2623,"4"3"-2080,4 4 1,7 1 0,-1 0-1,3-1-260,0 1 0,3-2 0,-1 1 1,0 1-254,-3 2 1,-2 1-1,0 0 1,-5 0-503,-2 0 1,-2 0-1,1 0-845,-1 0 0,1 0 1,-1 0 1316,0 0 0,6 0 0,2 0 0</inkml:trace>
  <inkml:trace contextRef="#ctx0" brushRef="#br0" timeOffset="55">6834 8310 9977,'12'0'653,"5"0"1,1-2 0,1-1-69,3-1 1,0 0 0,0 3 0,-1-2-46,1-1 0,1-2 1,2 4-1,-2-3-657,-2 3 0,2-4 1,-3 2-1160,-1 1 0,0 1 0,-4-1 1276,2-1 0,5 0 0,-3 4 0</inkml:trace>
  <inkml:trace contextRef="#ctx0" brushRef="#br0" timeOffset="56">7925 7875 8166,'-7'0'2269,"2"0"1,6 0-2003,3 0 0,3 0 1,6 0-1,-1 0-66,0 0 0,6 0 0,4 0 0,4 0-84,3 0 0,9-1 0,-4-2 0,0-2-207,2-2 1,-5 4 0,-2-1-19,-3 3 0,-7-1 0,-2 0 0,-4-3 43,0 3 1,-6 2-44,-3 4 0,-3 3 0,-1 5 127,0 0 1,0 1 0,0-1 0,-1 1 70,-3-1 0,-3 5 0,-6 1 1,1 1-35,0 3 0,-1 1 1,1 3-1,-1 2-5,1 1 1,0 1-1,-1-2 1,1 1-158,-1-2 0,-3 0 1,-1-4-1,2-1-564,1-1 1,3-5 0,2 4 0,0-3-494,0-1 0,2-4 0,0-2 1163,1-2 0,-3 0 0,2 5 0</inkml:trace>
  <inkml:trace contextRef="#ctx0" brushRef="#br0" timeOffset="57">8024 8186 8155,'0'-13'2676,"0"5"-2005,0 0 0,6 5 0,2-1-480,3 2 1,7 2 0,3-1-1,4-2 1,3-1-57,6 1 0,-3 1 1,1-1-1,-2-1-326,-2 1 0,-3 0 1,-5 0-1,-3-1-739,-3 2 1,-2 0 929,0 2 0,6-11 0,2-3 0</inkml:trace>
  <inkml:trace contextRef="#ctx0" brushRef="#br0" timeOffset="58">8967 7665 7965,'11'-13'0,"-1"1"0,-2-1 142,1 1 0,-3 0 0,0-1 0,-2 1 2891,0-1-1799,0 7 508,1-5-1442,-3 9 0,-2-3 0,-7 6 0,-3 5-111,-2 6 1,2 11 0,-6 10 0,2 3 44,1 1 1,-3 9-1,-2 2 1,0 0-326,0 1 1,-2 0 0,3-7-1,2-2-100,1-2 1,7-2-1,2-3 1,1-4 128,-1-3 1,1-7 0,6-2 0,0-3-81,3-2 1,4-5 0,-1-1 0,3-2-368,2 0 1,-1-1 0,2-8 0,1-3-206,2-3 0,1-1 0,-3-2 0,1-3 714,0-3 0,3-4 0,0 0 0</inkml:trace>
  <inkml:trace contextRef="#ctx0" brushRef="#br0" timeOffset="59">8781 7962 8672,'-11'-1'945,"3"-3"1,-2 1-442,6-5 1,1 5 0,7-3 0,4 2-89,3 0 0,7-4 0,3 2 0,2 1-276,2-1 0,0-2 1,0 3-1,0-1 33,-1 1 1,5-1-1,0 3 1,-1-1-641,-2 1 0,-1 2 1,0 1 466,0 0 0,5 0 0,2 0 0</inkml:trace>
  <inkml:trace contextRef="#ctx0" brushRef="#br0" timeOffset="60">9265 8062 11285,'5'-9'419,"3"1"0,3 1 0,2-1 1,-1 2 563,1 1 0,-1 3 1,2-2-375,2 3 0,-2 1 1,3 0-275,-4 0 0,-6 1 0,-3 3-320,-2 5 1,-2 2 0,-2 1 0,0 1-249,-2-1 1,-6 0-1,2 1 1,-3-1-10,-2 1 1,5-1 0,0 0 0,-1 1-123,2-1 0,2 1 0,6-1 260,3 0 0,3 1 0,6-1 0,-1 1-154,1-1 0,0-1 1,3-1-1,0-3-280,-1-2 1,-5 3 0,-3-2 533,-2 1 1,-1 1 0,-5 4 138,-3 1 1,-3-2 0,-7-2 0,-1 0-167,-1 0 1,-5-2 0,3 0 0,0 0-911,0 0 1,2-3-1,3 3 941,1-2 0,-6 0 0,-1-5 0</inkml:trace>
  <inkml:trace contextRef="#ctx0" brushRef="#br0" timeOffset="61">10195 8136 7873,'-7'0'1442,"1"0"1,13-4-1213,6 0 0,0 0 1,8 4-1,1 0 61,2 0 1,0 0 0,1 0 0,0 0-200,0 0 0,4 0 0,1 0 0,0 0-163,1 0 1,-1 0 0,-2 0 0,0 0-477,0 0 0,-2-5 1,-1 0-1,-2-2-1069,-2-3 1616,3 5 0,-11-12 0,5 4 0</inkml:trace>
  <inkml:trace contextRef="#ctx0" brushRef="#br0" timeOffset="62">10505 7900 11432,'0'13'649,"4"-1"1,0 2 0,0 2-387,2 5 1,-5 4 0,3 5 0,-2 6-117,-2 4 1,-2 3-1,-2-5 1,-3 1-157,0-3 0,-2-5 0,5 0 1,-1-8-952,0-4 1,3-2 0,0-6 959,4-3 0,11-2 0,6-6 0</inkml:trace>
  <inkml:trace contextRef="#ctx0" brushRef="#br0" timeOffset="63">11336 7888 8758,'0'5'1162,"0"-5"1,5-1 0,2-7 0,1-1-1055,1 3 1,-1-5 0,4 1-1,-1-4-48,-2-2 1,2-1-1,-4 3 1,1-1 90,0-1 1,-1-2-1,3 3 1,-3-2-79,-2 2 0,-1-3 0,-4 1 496,0 2 1,0 6-159,0 0 1,0 8-545,0 1 0,0 7 1,0 8-1,0 4 40,0 5 0,0-2 0,0 8 1,0-1 33,0 0 0,0 4 1,0-4-1,-1-1 25,-3-2 0,2-3 0,-3-1 0,1-1-35,-1 1 1,1 0-1,4 0 1,0-3-123,0-1 0,0 3 0,-1-5 1,-2 0-846,-1-3 1,0 0 0,4-1-2658,0 1 3693,0-7 0,0 5 0,0-4 0</inkml:trace>
  <inkml:trace contextRef="#ctx0" brushRef="#br0" timeOffset="64">11199 8248 8663,'13'-2'0,"-1"-1"429,1-1 0,-1-4 0,2 4 0,1 1 477,1 2 0,6-3 0,-1-1 0,3 3-831,0 0 0,1-2 1,0 0-1,0 0-423,0-2 1,-2 5 0,-1-4 0,-3 0-359,-1 1 0,-1 0 0,-5 3 0,1-2 706,-1-1 0,0 0 0,1 4 0</inkml:trace>
  <inkml:trace contextRef="#ctx0" brushRef="#br0" timeOffset="65">5606 11497 8100,'-7'-12'0,"1"-1"0,5 2 0,-2 0 0,-1-1 920,0 8 1,3-12 0,-3 12 243,-5 2 0,2 6 1,-1 7-905,-2 8 1,-5 7-1,-1 11 1,-1 1-154,-1-1 1,3 1 0,-6 2 0,-1 4-67,-1 5 1,-2-2-1,0 5 1,2-5-916,2-6 1,-1-4 0,4-4-1,0-5-1134,1-6 1,0 0 2007,5-5 0,-1-1 0,1-4 0</inkml:trace>
  <inkml:trace contextRef="#ctx0" brushRef="#br0" timeOffset="66">5159 11671 8185,'0'-13'0,"0"1"423,0-1 1,0 5 2521,0 0 0,6 1-1953,2-1 1,5 2 0,2 6-794,1 0 1,2 4 0,-1 3 0,3 3-275,4 4 1,2 8 0,2 1 0,0 6-327,0 3 0,2 5 1,-1 4-1,-3-1-910,-3-1 0,-7-2 0,-8 0 0,-4-1-125,-2-3 0,-2-3 0,0-6 1436,0-3 0,0-4 0,0-4 0</inkml:trace>
  <inkml:trace contextRef="#ctx0" brushRef="#br0" timeOffset="67">6586 11745 8085,'5'-8'0,"3"1"1205,3 1 1,3 1-276,3 1 1,2 2 0,6-2-540,0 3 1,1 1 0,1 0 0,2-2-232,-1-2 0,6 3 0,1-3 1,-2 2-693,-1 2 1,-2 0 0,-3 0 0,1 0-1558,-5 0 1,-2 0 2088,-4 0 0,2 0 0,6 0 0</inkml:trace>
  <inkml:trace contextRef="#ctx0" brushRef="#br0" timeOffset="68">6610 12092 9743,'24'0'224,"-3"0"1,6 0 0,-2 0 0,2 0 949,4 0 0,5 0 0,5-1 0,0-3-1177,2-4 0,-3 1 1,7-2-1,1 0-59,0-2 1,3-2 0,-9 1 0,-2-1 607,-2 1-546,-6 0 0,4-6 0,-5-2 0</inkml:trace>
  <inkml:trace contextRef="#ctx0" brushRef="#br0" timeOffset="69">2220 11720 8090,'7'-5'0,"0"-2"372,-3-6 0,-4 7 1,0 1 816,-7 4 0,-4 4 0,-3 4-810,-2 5 0,-2 13 1,-4 1-1,2 3-190,3 1 0,0 3 1,6-2-1,1-1-330,2 0 1,5-2 0,-1-7 0,4-5-106,4-2 1,3-6 0,7-1 0,3-3-122,3-5 0,4-5 1,2-8-1,1-2 66,2-5 1,-1-2 0,-6-2 0,-3 0 147,-1 0 0,-3 1 0,-6-1 1,-5 0 157,-3 0 1,-2 5 0,-3 0 0,-5 2 203,-2 3 0,-5 6 0,-2 2 0,0 1-262,0 3 1,1 2 0,5 1 0,1 1-468,3 4 0,2-3 1,6 7-1,2-1 520,2-1 0,14 4 0,8-4 0</inkml:trace>
  <inkml:trace contextRef="#ctx0" brushRef="#br0" timeOffset="70">2617 11695 8015,'-13'0'238,"2"2"1,2 1 0,2 2 410,1 2 1,-2 1 0,4 5 0,1-1 3,2 0 0,1 1 0,0-1 1,0 1-804,0-1 0,5 0 1,4-1-1,2-2 118,1-5 0,0-3 0,1-1 91,-1 0 1,-1-1 0,-1-3-1,-3-6-528,-2-5 1,0 1-1,-5-2 1,0 2-95,0 1 0,0-3 1,-2-1-1,-2 2 346,-4 1 0,-5 6 0,-2 1 0,-1 2-34,0 2 0,3 2 1,0 1-1,1 0-357,-1 0 608,1 0 0,-6 0 0,-1 0 0</inkml:trace>
  <inkml:trace contextRef="#ctx0" brushRef="#br0" timeOffset="71">2356 11286 8493,'-12'-4'898,"0"0"0,3-2 0,1 4-337,-2-3 1,-1 3 0,-1 6 0,1 5-93,3 7 0,-3-1 0,4 5 1,0 3-330,3 0 1,2 2 0,5 0 0,4-2-159,5-2 1,9-5 0,0-6 0,2-3-143,2-2 0,0-1 0,0-5 0,-1-3-85,1-4 0,-1-5 1,-4-2-1,-3-3-226,-3-1 1,-2 0 0,-1-4 0,-3 3 142,-3-2 1,-5 2-1,-6 0 1,-5-1 313,-4 2 1,-7 0 0,1 5 0,-2 0-145,-2 3 0,-4 7 0,0 0 1,1 4-1234,2 4 1391,1 3 0,-5 5 0,-2 1 0</inkml:trace>
  <inkml:trace contextRef="#ctx0" brushRef="#br0" timeOffset="72">8260 11485 7912,'0'-13'-1,"1"2"1,2 1 0,1 2 1279,-1-1 0,-2-2 1360,-1-2-1690,6 1-764,-5 5 1,5 3 0,-6 8-1,0 4 60,0 3 0,0 7 0,-2 4 0,-2 4-17,-4 3 1,1 6-1,-1-2 1,-2 1-257,-1-1 1,0 2 0,1-5 0,2 2-145,-1 2 1,3-3 0,2-4-1,3-3-428,1-4 1,0-5-1,0 2-309,0-3 0,5-7 9,3-3 900,3-8 0,2-9 0,-1-6 0</inkml:trace>
  <inkml:trace contextRef="#ctx0" brushRef="#br0" timeOffset="73">8632 11460 9065,'1'-11'1531,"4"2"1,-5 0-1096,0 5 0,-3 5 1,-8 9-1,-3 3-155,0 4 0,0 5 1,1-1-1,-3 2-41,0 2 1,1-4 0,5-2-1,3-1-187,2-3 1,1-1 0,5-2 0,2 1-191,1-1 1,11-1-1,0-3 1,4-2-81,2-1 1,0-3 0,4 3 0,-2-1-19,-2 0 0,1 6 0,-7-2 90,-4 3 1,-4-2 0,-7-1 0,-2 3 116,-2 4 1,-7-1-1,-5 2 1,-1-2-159,-1-1 1,5-1 0,-4 0-1,3-1 2,2-2 1,-1 0-1,1-4 1,0-1-482,-1 1 1,1-3-1,-1 2 1,1-3-142,0-1 1,-1-5 805,1-4 0,-6-7 0,-1-4 0</inkml:trace>
  <inkml:trace contextRef="#ctx0" brushRef="#br0" timeOffset="74">8595 11472 8820,'4'-12'901,"0"-1"1,2 5 0,-2 1 0,3 0-303,0 0 1,4 3 0,-3-3 0,3 1-236,1-1 1,1 4 0,-1-1 0,0 2-328,1 2 1,3 0 0,1 0 0,-2 0-79,-1 0 1,-2 0-1,1 2-138,-1 2 1,0-3 0,1 3 0,-1-2-232,1-2 0,-1 0-1201,0 0 1,1 0-814,-1 0 2424,1 0 0,-1-6 0,0-1 0</inkml:trace>
  <inkml:trace contextRef="#ctx0" brushRef="#br0" timeOffset="75">9723 11125 8087,'13'0'3123,"-6"0"-2651,-2 0 1,-6 0 0,-2 1-167,-1 3 0,-10 3 1,0 6-1,-2 0 1,-2 4 1,-4 4 0,3 8-1,-2 2-97,0 1 0,5 8 0,-4-1 0,3 2 2,1 2 1,4 2 0,4-4 0,4-1-64,2-1 1,2 2 0,2 2 0,3 0-231,7-1 1,2 3-1,7-7 1,1-3-35,1-4 0,1-3 0,-2-7 0,-1-5 338,1-2 1,-3-7 0,0-3 0,-1-3 177,-3-1 0,-1 0 0,-3-1-230,-3-3 1,2 1 0,-6-5-711,-1-2 0,-2 3-30,-1-1 1,0 4 568,0-4 0,6 5 0,1-3 0</inkml:trace>
  <inkml:trace contextRef="#ctx0" brushRef="#br0" timeOffset="76">14275 11249 8234,'0'-6'1834,"0"6"1,6 6-1,2 8-1536,3 2 0,1-1 1,2 6-1,1 1-160,2 2 0,3 4 0,-2 1 0,0-1-74,0-2 0,-1-1 1,-6 0-1,-2 0-101,0-1 1,-7 0 0,3-2 0,-4-1-38,-1 1 1,-10 5-1,-3 3 1,-5 2 146,-4 3 1,2-1-1,0 1 1,-1-4-25,2 0 0,-3-4 0,5-5-21,2-1 0,5-10 0,3 1 0,0-2 248,1-3-151,3-2 1,-4-5 0,4-1-106,-1-3-693,0 2 0,0-5-674,0 3 1,-2 3-1108,2-3 2454,3 2 0,1-9 0,6-2 0</inkml:trace>
  <inkml:trace contextRef="#ctx0" brushRef="#br0" timeOffset="77">15143 11745 8515,'0'-7'1979,"2"2"0,2 5-1648,4 0 1,9 0-1,3 0 1,5 0-74,4 0 0,1 0 0,5 0 0,-4 0-156,0 0 0,-1-2 0,-2-1 0,-1-1-747,-3 2 1,0 0 0,-4 2-3201,-1 0 3845,-1 0 0,-11-5 0,-2-2 0</inkml:trace>
  <inkml:trace contextRef="#ctx0" brushRef="#br0" timeOffset="78">15267 11609 8126,'-1'-7'52,"-2"1"629,-1 1 0,0 5 427,4 0 1,0 7-1,0 8-618,0 1 1,0 2-1,0-1 1,0 3-66,0 4 1,4 1 0,2-1 0,-1 1-189,1 0 1,2-2 0,-4 0 0,0-4-585,2-1 0,-4 2 1,5-3-305,-1-2 1,2-1 0,-4-2-3828,-1 1 4478,4-6 0,0 4 0,5-5 0</inkml:trace>
  <inkml:trace contextRef="#ctx0" brushRef="#br0" timeOffset="79">16135 11671 11995,'-16'0'0,"-2"0"-204,-1 0 1,-2 0 0,-4 0 0,0 0-13,1 0 0,0 0 0,2-2 0,1-1-31,-1-1 1,5-5-1,0 2 1,3-1 139,2-1 0,1 1 0,3-4 1,3-1 241,4 1 1,1-6 0,0-1 0,1-2 37,4 0 1,-3 1 0,7-4 0,0 2 70,2 1 1,6 6 0,1-3-1,0 3 60,-1 3 0,1-3 0,-2 8 1,1-2 155,3 1 1,0 5-1,4-1 1,-2 3-106,-1 1 1,-1 0 0,5 0 0,-2 0-155,-2 0 1,-2 1 0,-3 3-1,0 3-146,-1 0 1,-2 4 0,-4-1-1,-2 4-209,-1 2 0,-2 5 1,-4-3-1,0 0 13,0 0 0,-6 4 1,-2-3-1,-3 0 46,-1-2 0,-1-2 1,1 0-1,-1 2 89,1-2 0,-4-6 1,-2 0-1,0 0-4,0 2 1,-3 0-1,3-1 1,-1-2-51,-3 2 0,3 1 0,-2 1 0,-1 1-21,-2-1 0,4 1 0,0-1 0,1 2-15,0 2 0,2-1 0,-2 5 0,1-1 14,3 0 1,1-2-1,2 2 1,-1-1 31,1-3 0,4-1 0,1-2 1,1 1 31,4-1 1,-4 1 82,2-1 0,1-1 1,7-3-1,5-2 238,2-1 0,1-3 0,0 2-247,1-3 1,3-1 0,1 0-1,-1 0 1,1-1 16,-1-3 0,5 1 0,-3-4 1,0 2-24,0 2 1,3-4 0,-4 0 0,1-1 3,0 0 0,3 1 1,-5-3-1,1 2 56,1-2 1,-4-1 0,2-1 0,-2-1-104,-2 1 1,1-1 0,-2 1-1,-1 0 17,-2-1 0,-5 1 1,1-1-332,-3 1 1,-2 1-1,-2 1 1,-3 3-91,0 2 0,-7 1 0,-5 4 0,0 0 297,0 0 0,-2 0 0,2 0 0,-1 0 60,-4 0 1,4 0 0,0 0 0,1 0-70,3 0 0,-3 0 1,1 0-1,2-2-356,1-2 0,6 3 1,0-3-1587,-2 2 2051,-1 2 0,-1-5 0,-1-2 0</inkml:trace>
  <inkml:trace contextRef="#ctx0" brushRef="#br0" timeOffset="80">10058 11509 9332,'0'13'3159,"0"-5"-2518,0 0 0,2-5-307,2 1 1,-1-8 0,3-4-357,0-3 0,-1-2 1,-2 1-1,1 0-348,-1-1 1,3 1 0,-2-2 0,-1-1-40,-2-2 1,3 1-1,0 3 1,-1 1-14,-2 0 1,-1-1 240,0 1 1,0 3 312,0 1 0,0 7 0,2-1 18,2 5 0,-3 3 1,3-2 11,-2 4 0,3-1-96,3 1 0,4-5 0,0 1 0,0-2-10,1-2 0,5-2 0,2-1 0,4-2-72,1-2 1,3-1 0,1-5-1,-1 1 31,-2 0 1,-1 1-1,-2 1 1,-1 2 245,-1-2 0,-10 4 1,2 2 463,-2 3-620,-6 1 0,2 1 0,-4 3 30,1 5 0,0 2 1,-4 3-1,0 2 170,0 5 0,0 2 0,0 3 0,-1 2-54,-4 1 1,0 8-1,-5-3 1,2 1-143,-2 1 1,-1-6 0,-1-1 0,1-4-91,3-5 0,-3 3 0,4-6 1,0 1-1,3 0-142,2-3 1,2-1 0,0-1-315,0-1 1,0-4-1,0 1 1,0 0-617,0 2 0,-1 2 0,-2-1-2463,-1 0 3516,0-5 0,-2 4 0,0-4 0</inkml:trace>
  <inkml:trace contextRef="#ctx0" brushRef="#br0" timeOffset="81">10282 11683 8119,'-11'-1'1215,"2"-4"1,5 4-1,8-4 1,6 0-685,5 1 1,0 0 0,6 4-1,1 0-304,1 0 1,6-4-1,0 0 1,-1 1-100,-2 2 0,-5-3 1,-2 0-497,-1 1 1,-2 1-785,-3 2-586,-1 0 395,-5 0-686,4 0 2029,-4 0 0,5-5 0,1-2 0</inkml:trace>
  <inkml:trace contextRef="#ctx0" brushRef="#br0" timeOffset="82">11075 11137 8007,'0'-8'509,"0"0"2215,0-2-327,0 5-1904,0-1 1,0 9 0,0 4 0,-1 7-3,-3 3 1,1 4 0,-5 7 224,-2 5-588,5 0 1,-11 19 0,4-1-1,-2 3-75,0 1 1,2-3-1,0-6 1,1-5-342,2-2 0,0-8 0,5-2 0,1-4-38,1-4 1,2-3 0,2-7 107,2-3 1,3-1 0,5-4-1,1 1-439,-1-1 1,5-3-1,-1-4 1,-1-3-338,-1 0 0,-2-4 1,1 2 993,-1-2 0,6-6 0,2-3 0</inkml:trace>
  <inkml:trace contextRef="#ctx0" brushRef="#br0" timeOffset="83">10926 11534 8176,'-12'-4'942,"0"0"0,3-2-272,1 2 1,7-1 0,1-5-165,7 2 1,5 4 0,3-5-1,3 1-334,1 1 0,2-4 0,4 4 0,0-1-445,-1 0 0,-3 4 0,0-5 0,0 1-1043,-2 1 1,4 0 0,-3 5 1315,-1-3 0,4-4 0,-3 2 0</inkml:trace>
  <inkml:trace contextRef="#ctx0" brushRef="#br0" timeOffset="84">11385 11646 8559,'4'-8'819,"1"-1"1,4 7 0,0-4-506,2 0 1,1 5 0,0-3 0,1 3 740,-1 1 1,-4 0-843,1 0 1,-7 1-1,3 3-283,-4 4 1,-7 3-1,-2 2 1,-3-1-32,-1 1 1,-1-1-1,1-1 1,0-1-33,-1-2 1,2 0 0,3 5 0,2-1-52,1 0 1,3-3 0,-2-1 0,4 0-77,4-1 1,5 4-1,6-4 1,1 1 64,0 1 1,1-5-1,0 4 1,-2 0 183,-1-1 0,-7 4 1,-3-3-1,-3 3-27,-1 2 0,-1-4 0,-3 3 1,-4 1 12,-3 1 1,-7 4-1,-3-1 1,-1-2 48,1-2 0,-2-2 0,4-1 0,-1-2-414,4 2 0,-2-4 0,1-2-573,2-3 963,1-1 0,2 0 0,0 0 0</inkml:trace>
  <inkml:trace contextRef="#ctx0" brushRef="#br0" timeOffset="85">12353 11671 7946,'-9'0'2048,"1"0"-985,5 0-485,-2 0 1,6 4 0,3 0-237,5-1 1,7-2-1,5-1 1,2 0-61,2 0 0,0 0 0,0 0 0,0 0-252,-1 0 1,1 0-1,0 0 1,-2-1-562,-2-4 0,1 4 0,-5-3 0,-2 3-883,-1 1 1,-2-2-1,0-1 1414,1-1 0,-1-5 0,1 2 0</inkml:trace>
  <inkml:trace contextRef="#ctx0" brushRef="#br0" timeOffset="86">12526 11472 8255,'-7'0'1552,"2"6"0,4 3 0,-2 5-688,-1 3 0,0 3 0,4-2 0,0 2-449,0 2 1,0 2 0,0 4 0,0 1-552,0-2 1,1 5 0,2 0 0,2 0-450,2-4 1,-3-1 0,5-4 0,0-2-128,2-5 0,3-3 1,1-5 711,2-4 0,5-3 0,-3-1 0</inkml:trace>
  <inkml:trace contextRef="#ctx0" brushRef="#br0" timeOffset="87">13196 11460 12371,'4'-9'409,"0"1"0,6-1 1,-3-7-366,0 0 0,0-1 1,-5 4-1,3-3 8,-3 0 1,4-5-1,-2 3 1,0 0-14,2 0 0,-5 2 1,3 4-1,-1-1 466,1 1 0,-3-1 1490,4 1-878,-4 0-940,-1 5 0,1 1 0,2 7-100,1 4 0,0 3 0,-4 7 0,0 3-15,0 1 1,0 6 0,0 5 0,0 2 17,0 3 1,0 0 0,0 3 0,-1-3 8,-3-2 1,2 2-1,-3-6 1,1-2-260,0 0 1,0-7 0,4 0 0,-2-3-145,-2-1 0,3-3 0,-4 0 1,4-1-79,1 1 1,0-1 0,0 0-136,0 1 1,0-5-1,0 0-567,0 2 0,0-3-3018,0 1 2132,0-5 1980,0 2 0,0-5 0,0 0 0</inkml:trace>
  <inkml:trace contextRef="#ctx0" brushRef="#br0" timeOffset="88">13084 11807 11311,'13'0'0,"-1"0"755,1 0 1,-1 0 0,2 0 0,1-1-226,2-3 1,0 2-1,0-2 1,2 3-245,1 1 0,2 0 0,-4 0 0,-1-2-282,1-2 0,3 3 0,-4-3 0,-1 1-176,2-1 0,-4 2 0,2-2 0,-2 3-294,-1 1 1,-1 0 0,0 0-2544,1 0 3009,-6 0 0,4-6 0,-4-1 0</inkml:trace>
  <inkml:trace contextRef="#ctx0" brushRef="#br0" timeOffset="89">6908 14114 10972,'13'0'943,"-1"0"0,0 0 1,1 0-1,-1 0-710,1 0 0,3 0 0,2 0 1,1-2-124,3-2 1,2 3-1,1-3 1,-1 2-287,1 2 1,1-4 0,2 0 0,1 1-242,-2 2 1,-2-3 0,-3 0-1,-2 0-70,-3-2 1,0 5-1,-5-3 1,1 2 61,-1 2 0,-5-1 0,-1-2-1135,-1-1 885,-4 0 1,4 8 674,-10 0 0,-1 6 0,-7-3 0</inkml:trace>
  <inkml:trace contextRef="#ctx0" brushRef="#br0" timeOffset="90">7020 14399 7639,'5'7'-110,"4"-3"959,2-2 0,1-2 1,2 0-1,2 0-267,5 0 1,1 0-1,0-2 1,-1-1-281,1-1 0,0-4 0,0 2 1,-3 1-9,-1-1 0,3-2 0,-5 4 0,-1 1-177,-1 2 1,-1-3-1,-1 0 1,0 1-119,1 2 0,-1 1 1,1 0-339,-1 0 0,0 0 1,1 0-291,-1 0 0,1 0 1,-1 0-837,0 0 0,-3 0-1153,-1 0 2618,-5 0 0,-3 5 0,-7 2 0</inkml:trace>
  <inkml:trace contextRef="#ctx0" brushRef="#br0" timeOffset="91">8384 13804 7950,'0'-7'4156,"0"3"-3801,0 8 0,0 4 1,0 9-1,0 3-15,0 4 1,-1 6 0,-2 5-1,-1 5 17,1 5 1,0 2-1,0 0 1,-2-5-280,-2-3 1,0 1 0,-2-10 0,2-1-139,1-4 1,2-4-1,3-1 1,-2-3 133,-1-3 0,0-2-768,4 1 752,0-7 279,0 0-371,0-6 1,0-1-2320,0-4 1,0 3 2352,0-7 0,0 1 0,0-4 0</inkml:trace>
  <inkml:trace contextRef="#ctx0" brushRef="#br0" timeOffset="92">8930 13891 7885,'0'-9'2158,"0"1"-1726,-6 5 1,1-1 0,-5 7 0,2 2-108,-2 2 1,-1 6-1,-3 5 1,-1 1 36,-1 3 0,-1 1 1,3 4-1,-1 0-94,-1 2 0,-1 6 0,6-4 0,1 1-49,2-3 0,4-3 1,-3-1-1,2-2-142,2-2 0,1-3 0,4-6 0,2 1-246,4-1 0,3-4 0,3-1 1,1-1 79,2-3 0,3-2 0,-2-2 0,0-4-12,0-3 1,3 0 0,-3-3 0,1-3-282,3 0 1,-3-1 0,2-1 0,0-5 89,-2-3 1,-1 0-1,-6-2 1,1-2-82,-1-1 0,-1-1 0,-3 1 1,-3-3 141,-4 0 1,-1 3 0,0 7 0,-1 3 116,-4 1 0,-1 2 0,-7 3 0,1 2 170,-1 3 0,1 2 1,-2 6-1,-1 0-30,-2 0 0,0 2 0,1 1 0,0 2 32,1 2 1,-2 1 0,3 3 0,3-1-17,0-2-42,6 0 0,-1 5 0,6-1 0</inkml:trace>
  <inkml:trace contextRef="#ctx0" brushRef="#br0" timeOffset="93">9500 13829 8077,'6'-7'1089,"-5"0"37,3 3 715,-2 2-1603,-2-3 0,0 10 0,-2 4 0,-1 2-38,-1 1 1,-4 0 0,3 2-1,-2 1-115,-3 2 0,5 1 0,-1-3 0,2 2-109,0-2 1,0-2 0,4 0-1,1-1-33,3 1 0,3-5 1,7 0-1,1 0 66,1-1 1,5 4 0,-3-4 0,0 2 61,0-1 0,3-4 1,-5 3-1,-2 0 114,-4 0 0,-1 1 0,-5 4-187,-1 1 1,-2-1 0,-1 0-23,0 1 1,-1-1 0,-2 1-1,-2-2 24,-2-3 1,3 3 0,-5-4 0,1 1-149,1 0 0,-2-3 1,3 1-1,-1 0 41,-2-3 0,2 2 0,-2 1 1,0-1-133,-2 1 1,-3-1 0,-1-2 0,-3 1-16,-1-1 1,-1 2-1,-2 0 1,3-3-810,1 0 0,-3-2 0,5 0-1085,1 0 2148,1 0 0,7-6 0,2-1 0</inkml:trace>
  <inkml:trace contextRef="#ctx0" brushRef="#br0" timeOffset="94">9500 13915 7878,'0'-6'2418,"0"0"0,2 6-1926,2 0 1,4 0 0,7-1-1,3-2-297,1-1 0,-2-2 0,4 3 0,1-2-106,1-2 0,2 3 1,-2-3-1,-1 2 101,-1 2 0,-2-3 0,3 1 0,-2-1-395,-2 1 1,-2-1 0,-4 3 5,1-1 1,-5 0 0,-1 3-116,-1-3 1,-1 2-1328,-1-2 849,-2 3 1,3 2 0,-6 2-1468,-3 1 2259,2 0 0,-3 2 0,5 1 0</inkml:trace>
  <inkml:trace contextRef="#ctx0" brushRef="#br0" timeOffset="95">10517 13643 8638,'4'-20'0,"2"4"917,1 2 0,-5 2 0,3-1 1642,-4 1-2030,5-1 0,-6 6 1,1 5-99,-4 4 0,-5 11 1,2 8-1,-1 3-116,-2 5 0,-2-1 1,-2 5-1,1 1-223,0 2 1,-5 1 0,-1 2 0,-1 2-232,-3 5 0,2-3 0,1-2 1,1-4 23,3-4 0,3 2 0,2-8 0,3-3-46,2-6 1,1-5 0,4 0-1,1-2 45,3-3 1,3-3 0,5-3 0,1 1-197,-1 1 0,5 0 0,1-5 1,0-2-518,-1-1 0,0-5 1,-5 4-1,1-2-122,-1-3 0,-1 3 0,-1-1 117,-2-1 0,-5-3 0,2 0 834,1 0 0,-5-1 0,5-5 0,-6-1 0</inkml:trace>
  <inkml:trace contextRef="#ctx0" brushRef="#br0" timeOffset="96">10207 13903 7927,'-7'-1'875,"4"-2"0,6-3-318,6-1 0,-3 5 0,4-4 0,2 2-189,4 0 1,6-4-1,-2 2 1,4 1-285,1-1 1,-1-2 0,0 4 0,-2 0-71,-1-2 0,-2 5 1,3-5-1,-3 2-453,-1 0 1,-1 0 0,-4 4 0,3 0 438,0 0 0,1-6 0,-5-1 0</inkml:trace>
  <inkml:trace contextRef="#ctx0" brushRef="#br0" timeOffset="97">10691 14039 11920,'5'-6'1870,"2"0"-1424,0 1 0,4 3 0,-3-2-137,3 3 1,2-1 0,-1 0-1,1-3 1,-1 3 43,0 0 1,1 2-1,-1 0-212,1 0 0,-6 6 1,-3 2-192,-3 3 0,-2 1 0,-3 1 0,-5 1-167,-2 2 0,-7-2 1,-2 4-1,-2-2-9,1 1 0,-1-1 0,5-3 0,2-2-45,1-3 1,3 3 0,3-3 16,4 3 1,3-2 0,2-2 99,3-2 1,-1-1 0,5-2 0,2 0 195,1 3 1,-3-1 0,-1-3-1,0 2 279,0 1 1,-4 6-240,1-2 0,-8 3 0,-6 1 0,-4 1 15,-2-1 1,-2-4-1,1 1 1,-2 0-569,0 2 1,-4-2 0,7-1 0,1 0-2126,1-1 2596,2-1 0,-1-6 0,1 0 0</inkml:trace>
  <inkml:trace contextRef="#ctx0" brushRef="#br0" timeOffset="98">11224 14077 9276,'6'-7'0,"2"3"629,3 2 1,3 2-1,2-1 1,5-2-58,2-1 0,4-2 1,0 4-1,3-4-423,2-1 0,-3 0 1,3-2-1,-2 1-389,-2-2 0,-4 3 0,-2-1 0,-2-1-283,-2 3 0,-2-5 0,-3 2 0,-1 0 523,0 0 0,1-7 0,-1 2 0</inkml:trace>
  <inkml:trace contextRef="#ctx0" brushRef="#br0" timeOffset="99">11485 13742 11680,'12'12'1036,"-4"2"1,1 3 0,0 5-597,2 5 0,2 5 1,-2 5-1,-2 0-321,0 0 0,-7 1 0,4-1 0,-2 0-669,0 0 1,2-6-1,-4-5 1,4-6-1394,1-2 0,0-1 1943,1-5 0,8 1 0,-2-1 0</inkml:trace>
  <inkml:trace contextRef="#ctx0" brushRef="#br0" timeOffset="100">12291 13605 8206,'0'13'930,"0"1"0,0 1-404,0 1 0,0 8 1,0-1-1,0 5 23,0-1 1,0 5-1,0 2 1,0 5-425,0 2 1,0 1 0,-2-5 0,0-1-195,-3-3 1,1-3-1,4-7 1,0-2-383,0-4 0,0-4-2418,0 0 2869,0-6 0,6-7 0,1-7 0</inkml:trace>
  <inkml:trace contextRef="#ctx0" brushRef="#br0" timeOffset="101">12675 13767 9288,'-12'0'788,"-1"0"0,5 5 0,0 3 0,0 3-78,1 2 0,-3 3 0,6 2 0,1 0-433,2 0 0,1 4 0,0-1 1,1 1-112,3-1 1,3 1 0,6-5 0,-1 1-43,0 0 1,5-1 0,-2-5 0,-3 1-2,-2-1 0,-3 0 1,1 1-1,-4-1-214,-2 1 0,-4 3 0,-2 1 1,-4-1-291,-3 2 0,-6-4 1,0 1-1,-1-4-516,0-3 0,-3-1 1,5 2-1,0-5-54,3-3 1,0-1 0,2-1-1501,3-3 2451,2-9 0,1-6 0,-2-6 0</inkml:trace>
  <inkml:trace contextRef="#ctx0" brushRef="#br0" timeOffset="102">12601 13742 7885,'5'-11'666,"4"1"550,2 2 0,2 4 1,4-3-1,2 1-283,0 4 1,9-5 0,-2 0-1,3-1-668,1-1 0,4 5 0,-6-3 0,0 2-274,-2 2 0,-2 2 0,-2 1 0,-3-2 40,-1-2 0,3 3 1,-5-3-295,-1 2 0,-1 2 1,-2 0-788,1 0 1,-5 0 177,0 0 1,-5 2-1679,1 2-726,3-3 3276,-5 10 0,9-4 0,-5 5 0</inkml:trace>
  <inkml:trace contextRef="#ctx0" brushRef="#br0" timeOffset="103">13506 14101 7825,'0'-6'1685,"2"0"0,2 6 1,4 0-1393,3 0 1,7-1-1,4-2 1,4-1-29,3 1 0,5-2 0,0 0 0,0 3-314,-1 0 0,3-2 1,-6 0-1,-1 1-661,-4 2 0,-4 1 0,-1 0-3395,-3 0 4105,-3 0 0,-7-6 0,-2-1 0</inkml:trace>
  <inkml:trace contextRef="#ctx0" brushRef="#br0" timeOffset="104">13705 13878 13791,'4'18'525,"0"3"0,4 2 0,-2 3 0,-1 3-154,1 4 0,2 2 1,-4-1-1,-1-2-338,-2-2 0,-1-1 0,0-4 0,0-1-420,0-4 1,0-2-1,0-5-195,0-1 1,0 0-4279,0 1 4860,0-6 0,6-2 0,1-5 0</inkml:trace>
  <inkml:trace contextRef="#ctx0" brushRef="#br0" timeOffset="105">14622 14039 9379,'-12'11'838,"0"-2"0,-2-4-627,-3 1 0,-2-3 1,-6 3-1,0 0-256,1-3 1,-1-2 0,0-1 0,2 0 57,2 0 0,-1-1 0,5-2 1,2-3-75,1 0 1,6-7 0,1-3 0,2-1-120,2-1 1,3 3 0,3-6 0,2-1 20,2-1 0,1-1 0,5 2 0,0 3 116,4 1 1,-2-3-1,6 5 1,0 1 28,-2 1 0,4 6 0,-3-1 0,0 1 683,1 1 0,-5 2 0,4 5 0,-2 0-68,-3 0 1,3 0 0,-2 0-1,-1 1-254,-1 3 0,-1 5 0,-1 6 0,0 1-229,1-1 1,-5 5 0,-1 0 0,-2 4-22,-2 1 1,-1-1-1,-2 1 1,0 0-98,0 0 1,-2 0-1,-2-1 1,-4 1-148,-3 0 1,-6 0 0,-1-2 0,-1-1 121,-3-1 1,-1-6-1,-2 3 1,0-1 6,0-1 1,6 1 0,1-5-1,3 1-1,2-1 1,-2 0 0,8 1 0,0-1 2,3 1 1,3-5-1,1 0-33,0 2 0,1-1 0,3 0 0,5-5 148,2-3 0,1 3 1,1 0-1,0-1 188,4-1 1,1-7 0,4 0 0,-2-1-271,3 1 1,0-3 0,0 2 0,-1-1-34,-1-2 1,0 2-1,2-2 1,-2 0-139,-5-2 1,2 0-1,-1 1 1,-2 2-35,-1-2 1,-2-1 0,-1-1 6,-3-1 0,-2 1 1,-6-1 89,0 1 0,0 0 0,0-1 1,-1 2-1,-4 3 0,-1-3 1,-7 4 39,1 0 1,-2 2 0,-1 5 0,-3 0-30,-1 0 1,-1 0 0,-3 0 0,0 0-123,-4 0 0,-2 0 0,0 0 0,-2 0-56,-1 0 1,2 0 0,5 0-1,3 1-347,5 3 1,1-2-762,8 2 358,2 3 0,6-2 1008,8 3 0,9-2 0,2-6 0</inkml:trace>
  <inkml:trace contextRef="#ctx0" brushRef="#br0" timeOffset="106">15689 14027 7727,'1'-7'787,"3"2"0,5 1-398,2-1 1,1 1 0,1 4 56,-1 0 0,2-4 0,2 0 0,5 1-209,2 2 1,-2-3 0,0 0 0,-1 1 0,2 1-136,3 2 1,-4 0 0,6 0-313,0 0 1,-5 0-1,7 0 1,-3 0-38,-1 0 1,-1 0 0,0 0 0,-3 0-291,-5 0 0,2 0 1,-1 0-215,-2 0 0,-6 0 11,0 0 1,-7 2 133,2 2 1,-4-3 605,-4 3 0,-3 3 0,-5 0 0</inkml:trace>
  <inkml:trace contextRef="#ctx0" brushRef="#br0" timeOffset="107">15602 14374 9063,'13'0'616,"-1"0"1,0 0 0,2 0-1,1 0-241,2 0 0,5 0 1,-1 0-1,2 0-203,2 0 0,0 0 0,1 0 1,1 0-81,2 0 1,6 0 0,-2-1 0,3-2-952,1-1 1,-1 0-1,-2 4 1,-2 0-541,-2 0 0,-2 0 1399,-8 0 0,4-6 0,-5 0 0</inkml:trace>
  <inkml:trace contextRef="#ctx0" brushRef="#br0" timeOffset="108">16917 14002 7856,'0'-12'8,"0"-1"970,0 1 0,0 4 2547,0 0-2622,0-1 1,0 4-512,0 5 1,4 11 0,1 11 0,1 5-119,-1 6 0,5 5 0,-3 2 1,1 1 121,1-1 0,-3-3 1,4-4-1,-3-4-484,-2-3 0,4-1 0,-5-1 0,0-2-320,2-2 0,-5-5 0,3 2 0,-3-3-580,-1-2 0,0 1 0,0-1-712,0 0 1,0-3 1699,0-1 0,0-11 0,0 2 0</inkml:trace>
  <inkml:trace contextRef="#ctx0" brushRef="#br0" timeOffset="109">17314 14101 8185,'7'-12'1396,"-3"0"1,-3 3-596,-1 1 0,-1 5 0,-3 1-347,-5 4 0,-3 11 0,-5 7 0,-3 5-145,-4 4 1,1-3-1,1 5 1,2-2-77,3 0 1,0 0-1,5-5 1,1 1-82,2 0 1,4-4-1,5-2 1,1-1-207,3-3 1,5-1 0,7-3 0,6-3-83,6-4 1,-1-2-1,5-2 1,0 0-59,-1 0 1,-2-6-1,3-2 1,-2-5-116,-2-3 1,-3 1 0,-5-5-1,-3 1-459,-3 0 1,-2 2 0,-1-3 0,-1-2 61,-2-2 1,-5-1-1,1 0 1,-3 1 398,-1-1 1,0 4-1,0 2 1,-1 1 192,-3 3 0,1 7 0,-5 3 0,-2 4-47,-1 1 1,-1 0 0,-1 1 202,1 4 0,0 1 0,0 7 0,3-1-73,1 1 31,5-6 0,-8 4 0,4-5 0</inkml:trace>
  <inkml:trace contextRef="#ctx0" brushRef="#br0" timeOffset="110">17785 14052 12462,'0'12'1444,"0"2"1,0 1 0,0 3-953,0 1 1,1 2 0,2 4-1,1 0-636,-1-1 0,2-3 1,0 0-1,-3 0 1,0-1 233,-2 1 1,0-5 0,0 4-101,0-2 0,0-1 0,-2-1-790,-2 0 1,-3 1-1,-5-5 1,0-1 297,-1-3 1,1 2 0,-1-6 0,1-1-614,0-2 1,-1-1-1,1 0 1115,-1 0 0,-5-5 0,-1-2 0</inkml:trace>
  <inkml:trace contextRef="#ctx0" brushRef="#br0" timeOffset="111">17649 14163 8254,'11'-12'0,"-3"0"885,-4-1 0,3 5 1,1 1-1,2 0 380,-2 0 1,3 5-1,-3-4-465,3 1 1,2 3 0,-1-2-539,1 3 0,-1 1 0,0 0-174,1 0 1,-1 4 0,1 1 0,-1 1-266,0-1 1,1 4-1,-1-5 1,2-2-1362,2 0 0,-2-2 0,4 0 0,0 0 1538,3 0 0,2-11 0,2-3 0</inkml:trace>
  <inkml:trace contextRef="#ctx0" brushRef="#br0" timeOffset="112">18529 13717 7911,'0'-12'0,"0"3"4076,0 1-2823,0 5 1,-1-1-1,-2 10-765,-1 6 1,-6 6 0,2 7 0,-3 0-204,-2-1 1,5 11-1,1 3 1,0 5-1,2 4-197,-1 1 1,-3 2-1,1-2 9,-4-2 1,1-5-1,0-7 1,2-3-891,-1-5 0,-4 0 0,7-9 0,1-2-1679,1-1 0,4-2 1423,1 0 1,6-5-1,2-3 1049,3-2 0,1-8 0,1-1 0</inkml:trace>
  <inkml:trace contextRef="#ctx0" brushRef="#br0" timeOffset="113">18331 14176 7772,'0'-8'1694,"0"-1"0,5 5 0,3-3 1,3 2-1083,2 2 1,1-2-1,2-1 1,3 1-413,1-1 1,2 0-1,-4 4 1,0-4-459,0-1 1,4 5 0,-3-4 0,0 2-561,-2 0 1,1-4-1,-2 2 1,-1 1-3062,-1-1 3879,-1 2 0,-1-2 0,0-1 0</inkml:trace>
  <inkml:trace contextRef="#ctx0" brushRef="#br0" timeOffset="114">18777 14188 13238,'13'0'965,"-1"0"1,-4 0 0,2 0 0,2 0-350,3 0 1,2 2 0,-5 0 0,-1 4-552,-2 1 1,-4 1 0,-5 4 53,0 1 1,-3-1 0,-3 1-1,-8-1 27,-4 1 1,-3-2 0,-2-2 0,1-1-413,1 2 0,6 1 1,-2 0-1,4-1-186,0-2 0,6-4 0,3 4-26,3 2 0,1-3 0,0 1 13,0 2 1,4 1 0,0 1-1,-1 1-134,-2-1 0,-1-2 0,0 2 182,0 6 1,-5-4-1,-5 1 1,-4-1 96,-2-5 1,-5 4-1,4-5 1,2 3-31,2 2 1,0-5-1,1-1 1,-1-2-753,1-2 0,4-2 1102,-1-1 0,1 0 0,-4 0 0</inkml:trace>
  <inkml:trace contextRef="#ctx0" brushRef="#br0" timeOffset="115">19137 14275 12049,'5'-7'877,"-2"2"1,5 5-385,2 0 0,1 0 0,1 0 0,1 0-411,-1 0 0,5 0 0,1 0 0,1 0-319,3 0 1,0 0 0,0 0-1,-3 0-278,-1 0 1,-1 0-1,-5 0 1,1 0-1244,-1 0 0,-4-2 1758,1-2 0,-1-3 0,4-5 0</inkml:trace>
  <inkml:trace contextRef="#ctx0" brushRef="#br0" timeOffset="116">19248 14126 7787,'0'-7'8422,"2"2"-8038,2 5 1,-3 5-1,3 5 1,-2 4 37,-2 2 1,0 5 0,0-3 0,0 0-491,0 0 0,0 4 1,0-3-1,0 0-50,0-2 0,-4 1 0,0-2 0,1 0-631,1-3 0,2 0 0,0-1 0,0 1-534,0-1 1,0-4 0,0 0-1,2 1 1283,2-2 0,3 4 0,5-4 0</inkml:trace>
  <inkml:trace contextRef="#ctx0" brushRef="#br0" timeOffset="117">20067 14089 7696,'-4'-8'351,"0"0"0,0 3 1,4-3 336,0-2 0,0 4 0,0-3-135,0 0 1,0-2-303,0-2 1,4 1 0,1 1 0,2 1-34,3 2 1,-3 1-1,2-3 1,4 3 16,2 2 1,1-1 0,-3 4 0,-1-2-16,1 1 1,-1 1-1,0 2 1,1 2-63,-1 2 0,-4-1 1,-1 6-1,-1 4-115,-3 2 0,-2 3 0,-1-2 0,-1 5-145,-3 2 1,-3 2 0,-7 0 0,-1 0 97,-2 0 0,-5-5 1,1 1-1,-2 0-342,-2-2 0,2-1 1,1-6-1,2 1-332,3-1 1,4-4 0,6 1 604,2 0 1,1-2 210,4 1 1,5-5 0,3 3 0,3-2-66,2 0 0,-1 0 0,2-4 1,1 0-41,2 0 0,-1 0 0,-2 0 0,1 0-74,2 0 0,1 0 0,-3 0 1,1 0-335,-1 0 1,-1-4 0,-1 0 0,-1 0-700,0-2 1,1 3-1,-1-3 1074,1 0 0,-1-4 0,0 4 0</inkml:trace>
  <inkml:trace contextRef="#ctx0" brushRef="#br0" timeOffset="118">20638 14027 7928,'0'-12'1421,"0"3"-138,0 1 1,1 1 0,3-2-600,4 0 1,-1 7 0,1-4 0,3 2-56,5 0 0,-1 0 0,4 4 1,0 0-318,1 0 0,-4 0 0,3 1 0,1 2-29,-1 1 0,-4 4 0,2-2 1,-3 1-210,-2 2 1,-1 2 0,-3 2 0,-4-1-549,-2 0 0,-2 1 0,0-1 0,-2 1 139,-2-1 0,-3 0 0,-6 1 0,-3 1 150,0 2 0,-2-3 1,3 0-1,-2-3-13,2 0 0,-3 1 1,2 0-1,2-2-35,4 0 1,-1-2 0,4 2-157,0-1 1,2-3-1,5 3-14,0 1 0,0-2 1,1 0-5,3-1 0,3 2 0,4-2-90,-2 0 1,0-1 173,-5 3 0,1 0 0,-7 3 193,-2-3 0,-3 3 0,-7-4 0,-1 2 209,-1-1 1,-6 0 0,1 3 0,-2-1-67,-2-2 0,0 0 1,0 3-1,2-1 272,2-2 1,-2-5 0,3 1 0,0-1 171,-1 1 1,6-3 0,-2 4 0,3-4-819,2-1 1,0 0 0,-1 0 0,1 0 360,-1 0 0,1-6 0,0 0 0</inkml:trace>
  <inkml:trace contextRef="#ctx0" brushRef="#br0" timeOffset="119">15875 15329 9637,'12'-4'715,"1"0"0,3-1 0,1 2 1,-1-1-273,2 1 1,2-3 0,6 2 0,3 1-285,4 2 1,3 1 0,1 0-1,-1 0-6,-3 0 0,1 0 0,-5 0 0,-3 0-970,-4 0 1,0 0 0,-5 0-1598,-2 0 1,-7 1 2413,-3 4 0,1 1 0,1 7 0</inkml:trace>
  <inkml:trace contextRef="#ctx0" brushRef="#br0" timeOffset="120">15974 15565 7969,'0'-8'264,"2"1"1,0 0 772,2 0 1,6 3-1,0-3 1,5 0-472,6 0 0,8 4 0,4-1 0,1 2-421,-1-3 0,3 4 0,-4-3 1,-1 3-293,-2 1 1,-7 0 0,-2 0 0,-2 0-889,-3 0 0,-3 1 1,-2 2-3040,-2 1 4074,-5 0 0,8 1 0,-4 2 0</inkml:trace>
  <inkml:trace contextRef="#ctx0" brushRef="#br0" timeOffset="121">15937 15838 10305,'6'-7'445,"2"1"0,7 5 649,1-3 0,7 3 0,-1-5 0,4 2-690,3 0 1,5-2-1,-1 3 1,2-2-781,-2-2 0,1 4 0,-5-1 0,-1 1-372,-2-1 0,-3 3 0,-1-3 0,-2 2-3554,-2 2 4302,-2 0 0,-3-5 0,-1-2 0</inkml:trace>
  <inkml:trace contextRef="#ctx0" brushRef="#br0" timeOffset="122">17177 15367 7895,'0'-9'0,"0"1"0,0 4 0,0-4 0,2-1 0,0 1 748,3 0 0,4-1 0,1-2 0,5 2-229,6 1 1,2 1-1,2-3 1,0 3-347,-1 2 0,0 0 1,-2 5-1,-3 0-139,-1 0 1,-1 6 0,-6 2 0,-2 3-52,0 2 1,-7 3-1,3 2 1,-4 0-200,-1 0 1,-4 3-1,-2-3 1,-1-1 65,-2 1 1,-2 4 0,-2-2-1,1-1 114,-1-2 0,1 0 0,0 1 0,-1 0 2,1 0 0,1-1 0,1-3 67,2 2 0,5 2 1,0 3-1,6-5 0,8-6 1,7-3-1,1-2-78,3-2 1,2-2 0,1-1 0,1-1 30,3-3 0,-3-3 1,3-5-1,-3-1 14,-1 1 0,0-12 0,0-2 0</inkml:trace>
  <inkml:trace contextRef="#ctx0" brushRef="#br0" timeOffset="123">17859 15367 10053,'0'-13'0,"0"1"1049,0-1 1,2 1 0,2 1-1,4 1-364,3 2 1,6 1-1,1-3 1,1 4-526,3 0 0,0 2 0,0 4 0,-1 0-61,1 0 0,-4 1 0,-3 3 0,-5 5-157,-6 2 1,-3 7 0,-4 1 0,-4 2-237,-5-1 1,-9-3 0,1 3-1,-2 1-75,1-2 1,-3 5 0,5-5-1,0 0 59,2-2 1,5-3 0,4-2-1,2 1 0,1-1 0,5 0 0,0 1 0,8-1-71,7 1 0,4-1 1,6 0 160,0 1 226,0-1 1,-5 1 0,0-1-1,-4 0 90,-5 1 1,0-1 0,-7 1 0,-1-1-22,-1 0 0,-9 1 0,-4 1 0,-6-1-90,-2 0 1,-2 2 0,-4-7 0,2 3-160,2 2 0,-1-5 0,4-1 1,0-2-833,1-2 1,0-2 1005,5-1 0,-1 0 0,1 0 0</inkml:trace>
  <inkml:trace contextRef="#ctx0" brushRef="#br0" timeOffset="124">19658 15218 7923,'-13'-9'5,"1"1"1,0 1 0,-1-2 0,1 2 549,-1 1 1,-5 2-1,-2 4 1,-4 0 357,-1 0 0,1 7 0,-3 5 0,1 8-452,2 3 1,-4 3 0,9 3 0,1 3-205,5 0 1,2 9 0,7 0 0,3 6-277,4 3 0,-1-2 0,8-3 0,2-5-524,4-5 1,6-5 0,-2-6 0,4-5-355,0-7 0,1-5 0,0-7 0,0-1-588,0-3 0,-1-5 1485,1-7 0,0-3 0,0-6 0</inkml:trace>
  <inkml:trace contextRef="#ctx0" brushRef="#br0" timeOffset="125">19881 15342 8922,'-12'0'799,"-1"0"0,2 1 0,1 3 107,2 4 0,4 4 0,-4 1 0,0 2-214,1 2 1,-3 5-1,4-1 1,1 1-443,-1-2 1,-2 0-1,3-5 1,-1 1-521,1 0 1,1-7-1209,4-1 900,0-5 1,5-8 0,3-10 9,3-3 0,-2 0 1,-1 4-1,2-1 204,1-2 0,1 1 0,0 3 0,1 2-1,-1 3 0,-4 3 398,1 5 1,-2 1 0,1 3-1,-4 4 281,-3 3 0,-1 6 0,0-1 1,0 0 145,0-3 1,0 0-1,0-1 48,0 1 0,0-5-290,0 0 0,0-7 0,0-1-437,0-6 1,2-7-106,2-3 0,1-2 0,5-2 0,-3 7-226,-2 3 0,5 2 376,-2-5 1,3 6-1,2 3 156,-1 3 1,-4 6 0,-1 4 0,0 2 375,0 1 1,-4 2 0,2 1 0,0 2-202,-1-2 1,1-3 0,-2-2-849,1-2 1,2-1 499,-2 1 1,-2-2-1,7-6-1293,0 0 1484,-3-6 0,10-1 0,-2-5 0</inkml:trace>
  <inkml:trace contextRef="#ctx0" brushRef="#br0" timeOffset="126">20290 15491 7902,'-5'-7'1121,"2"-3"1,-5 4-483,-2 0 0,3 3 0,-1-1 0,-2 1-349,-1-1 0,-1 2 0,-1 0 0,2 4-192,3 7 1,-3 2 0,4 3 0,0 1-82,3 1 0,1 5 0,1-3 1,-2 0-95,1 0 0,3-3 0,4-6 0,4-2-52,3-1 0,2-2 1,-1-4-1,0 0 49,1 0 1,-1-1-1,1-2 1,-1-3-70,0-1 1,-1-1 0,-1-4 0,-2-1 45,2 1 0,-4-2 0,-1-1 1,-1-2 33,0 2 0,0 0 0,-4 0-88,0-2 1,0 1 0,-1 5-123,-3 3 0,1 2 0,-4 7-137,2 4 0,1 2 1,2 5-1,0 0 416,-3 1 0,7-1 0,5 1 0</inkml:trace>
  <inkml:trace contextRef="#ctx0" brushRef="#br0" timeOffset="127">20613 15478 7973,'0'-8'2174,"0"0"1,-2 5-1649,-2-1 0,-3 4 0,-5 2 1,-1 4 117,1 1 1,-2 1 0,-2 3 0,-4-1-504,1-2 1,1 0 0,6 3 0,1-1-259,3-2 0,-2 1-56,6 3 0,1-4 0,7-1 1,4-1-30,3-4 0,3 0 1,1-2-1,2 0 144,-2 0 0,4 0 0,1-2 0,0 0 42,1-3 1,-6-4-1,3 1 1,-1-3-23,-1-2 0,5 1 1,-5-1-1,0 1-130,-3 0 0,0-1 0,-1-1 1,1-1-57,-1-1 0,-1-6 0,-1 1 0,-2-2 48,2-2 0,-4 0 1,3-3-1,-1-2-48,-1-3 1,2-6-1,-3 8 1,-1-2 140,1 0 0,-2 6 0,-2 1 0,0 5 546,2 4 1,1 0 0,-7 5-19,-2-1 0,1 6 0,-5 3 0,-2 3-39,-1 1 1,-1 0-1,0 0 1,-1 0-143,1 0 0,-1 11 0,1 7 0,0 8-64,-1 7 0,1 7 0,-1 4-60,1 4 1,4-5-1,-1 7 1,1-4-1,0-3-68,0-6 1,5 1-1,-1-7 1,2 1-81,2-3 1,0 0 0,0-3 0,2-4-116,2-3 0,-1-2 0,3-5-420,0 1 1,4-2 64,-2-3 1,3-2 515,1-6 1,1 0-650,-1 0 0,-5-2-393,-3-2 0,-4 3-286,-4-3 1,-3 2 1289,-5 2 0,-1 0 0,1 0 0</inkml:trace>
  <inkml:trace contextRef="#ctx0" brushRef="#br0" timeOffset="128">21717 14994 8579,'5'-12'1609,"-2"5"1,4 4-738,-2 6 0,-1 5 1,-4 10-1,0 7-286,0 7 0,0 5 1,-1 4-1,-2 3-266,-1 1 0,-6 1 1,2-6-1,-3-2-445,-1-4 0,-1-5 0,1 3-639,-1-2-47,1-1 1,4-8 0,1-2-2216,1-1 0,4-3 3026,6-7 0,8-2 0,7-6 0</inkml:trace>
  <inkml:trace contextRef="#ctx0" brushRef="#br0" timeOffset="129">22039 15292 7913,'-7'-5'1323,"-3"-2"0,6-6 534,2 1 1,-1 1-1190,-1 3 0,-3 3 1,-7 10-1,-1 4 423,-2 6-873,-5 5 55,8 4-110,-9 1-86,9 6 0,-4-5 0,6 4 0,1-1-302,3 0 0,2-4 0,6-6 0,2 0-245,2 1 1,3-9 0,6 0 0,4-4-117,4-5 0,-2 0 1,1-2-1,3-2 133,0-2 0,2-3 0,-2-6 1,-2-3 195,-5 0 0,2-5 0,-1 3 1,-2-1-96,-1-3 0,-3 3 0,-2-2 1,-2-1 74,-1-1 1,-2 2 0,-4 2-1,0 1 231,0 2 0,-1 3 0,-4 2 0,-3 1 63,-3 2 1,3 5 0,-2-1-1,-2 2-81,-3 2 0,-2 2 0,5 2 0,-1 4 64,1 3 0,-6 2 0,-1-1 0</inkml:trace>
  <inkml:trace contextRef="#ctx0" brushRef="#br0" timeOffset="130">22324 15205 7880,'-12'-12'1618,"-1"-1"1,5 7-1,0 3-1038,-2 6 1,5 5 0,1 7 0,2 3-635,2 1 1,0 1-1,0 2 1,0-3-295,0-1 1,4 2 0,2-3 0,-1-2 287,1-1 0,2-2 0,-4 1 0,-1-1 12,-2 1 1,-1-1 0,0 0 0,-1 1 280,-3-1 0,1 1 1,-5-1-1,-2 0-40,-1 1 0,0 3 0,2 1 0,0-2-490,0-1 0,2-6 1,-2-1-1,1 0-218,1 0 0,0-5-1608,3 3 2123,3-4 0,-10-7 0,4 0 0</inkml:trace>
  <inkml:trace contextRef="#ctx0" brushRef="#br0" timeOffset="131">22138 15267 7875,'4'-8'1042,"0"0"0,10 4 0,0-3 1,3 1-229,0 3 0,10-2 1,-1 1-1,4 1 195,5 2-928,-5 6 0,4-2 1,-5 4-174,-1-2 0,-6 1 0,-3-3 0,-1 1-721,-3-1 0,3 2 1,-1-1-556,-2-1 1,-7 0 0,-2-1 1367,-1 3 0,2 4 0,5-2 0</inkml:trace>
  <inkml:trace contextRef="#ctx0" brushRef="#br0" timeOffset="132">22746 14883 7989,'12'-7'488,"1"3"1,-1 2 0,1 2 0,-1 0 899,0 0 1,1 6 0,-1 2 330,1 3-1415,-1 7 0,0 7 1,1 9-1,-2 6 582,-3 6-794,-2 2 0,-6 3 0,0 0-100,0-1 1,-7 2 0,-6-5 0,-5 4-315,-1 3 1,-9 3 0,4-3 0,-4-1-49,-2-2 0,2-9 0,-5-3 0,-1-7 240,-2-6 1,-1 0 0,1-10 0,3 0 55,4-3 0,-1 0 0,1-2 1,1-2 47,2 0 0,5-6 1,2 1-1,1-2-769,3 3 1,5-4-1,2 3 1,-2-4 794,-1-4 0,-1-3 0,-1-5 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03T07:59:30.870"/>
    </inkml:context>
    <inkml:brush xml:id="br0">
      <inkml:brushProperty name="width" value="0.09071" units="cm"/>
      <inkml:brushProperty name="height" value="0.09071" units="cm"/>
      <inkml:brushProperty name="color" value="#3165BB"/>
    </inkml:brush>
  </inkml:definitions>
  <inkml:trace contextRef="#ctx0" brushRef="#br0">7454 12266 7836,'4'-8'502,"0"-1"-56,-1 0 0,2-2 0,1 0 1,-1 1-1,2 6 0,-1 5 0,-1 12-510,-2 7 1,0 11-1,0 14 1,1 12 0,-2 7-316,0 7 0,-8-4 0,-2-12 0,-2-6 18,2-5 1,-3-3 0,4-5 0,0-4 136,3-8 0,3-4 0,1-8 2,0 0 0,1-5 0,3-4 222,5-6 0,2-4 0,1-5 0</inkml:trace>
  <inkml:trace contextRef="#ctx0" brushRef="#br0" timeOffset="1">7987 12278 7513,'-12'0'0,"1"2"58,2 2 0,-2 1 0,3 6 201,-3 2 1,0-2-1,1 9 1,2 3 0,0 0-164,1 2 1,1 2 0,6-1 0,0-3-3,0-4 1,2-3 0,2-3-1,4-2-45,3-3 0,6 2 0,1-6 1,0-1-23,0-2 1,2-1 0,-2 0 0,0 0-23,0 0 0,-6 4 0,-5 2 1,0-1-61,0 1 0,-4 3 0,0 1 0,-5 4-37,-2 2 0,-6 2 1,2-3-1,-3 2-61,-1-2 0,-5-1 0,1-2 1,0-1-114,3-3 0,0 4 0,1-6 0,0 1-2,-1-3 0,1-2 1,-1-2-1,1 0-182,-1 0 450,7-6 0,-5-1 0,4-5 0</inkml:trace>
  <inkml:trace contextRef="#ctx0" brushRef="#br0" timeOffset="2">7913 12328 7856,'0'-8'68,"1"1"202,3 1 0,-1-2 1,5 2-1,2 1 38,1-1 0,5-2 1,2 3-1,2-2-149,2-3 0,1 3 0,2 0 0,0 0-258,0 1 1,-1 3 0,1-1 0,-1 2-272,-4 2 0,2-4 1,-5 0-1,-2 1-47,-1 2 0,-2 1 0,1 0 0,-1-1-628,0-4 1045,1 4 0,-1-10 0,1 4 0</inkml:trace>
  <inkml:trace contextRef="#ctx0" brushRef="#br0" timeOffset="3">8731 12415 8376,'0'-7'1323,"6"1"-1115,1 1-146,5 3 1,0-4 0,2 3 50,3-1 0,-2-5 1,6 4-1,-1-1-165,0 1 0,3-3 0,-4 2 0,2 1-293,0-1 0,-5-2 0,3 4 1,-1 0 49,-2-2 1,-3 5 0,0-5 294,-1 1 0,1-2 0,-1-6 0</inkml:trace>
  <inkml:trace contextRef="#ctx0" brushRef="#br0" timeOffset="4">8806 12638 7814,'-9'11'-19,"1"-3"1,5-1 362,-1-3 0,4-2 0,4 2 329,5-3-606,2-1 1,1 0-92,0 0 0,2-1 0,1-2 1,3-1-1,0 0-116,0-2 0,0 5 1,-3-3-1,2 1-449,-2-1 0,-1 3 589,-2-4 0,6-2 0,1 1 0</inkml:trace>
  <inkml:trace contextRef="#ctx0" brushRef="#br0" timeOffset="5">9723 11733 7933,'-23'0'0,"2"0"304,-2 5-231,9-3 1,-5 9 73,2-3 607,4 3-350,-11 7 111,5 1-296,-6 6-792,6 5 527,-5 2 290,11 11-367,-11 1 81,10 5 205,-4-5-889,6 5 889,0-5 42,5 11-83,1-4-723,6 15 440,6-8 1,1 9-16,5-5-644,0-5 545,6-2 1,3-11-1109,8-3 657,-3-7 297,10-4 429,-4-11 0,6-4 0,1-8 0,-2-5 0,-3-8 0</inkml:trace>
  <inkml:trace contextRef="#ctx0" brushRef="#br0" timeOffset="6">10120 12142 7743,'-5'-13'1638,"3"1"-1553,-3 5 0,5 7 1,0 8-1,0 3-1,0 2 0,0 3 0,0 2 0,0 2-50,0 2 1,0 1-1,0 1 1,0-2-153,0-2 1,0 0 0,0 0-1526,0-3 1643,0-9 0,5-2 0,2-6 0</inkml:trace>
  <inkml:trace contextRef="#ctx0" brushRef="#br0" timeOffset="7">10406 12080 7552,'-7'5'-487,"-3"2"672,6 6 1,-4-1-1,2 0 1,1 1 0,-1-1 418,3 1 1,2-1 0,1 1-260,0-1-570,0 0 200,0 1-59,5-1-115,2-5 131,6 4 0,-1-4 126,1 5-122,-7-5 0,4 4 0,-4-4 167,1 0-107,-5 4 7,4-10-4,-6 10 0,-2-4 1,0 6-1,-4-2-201,-1-3 0,-1 3 1,-3-3-393,3 3 0,-3-4-684,2-3 1278,4-2 0,-6-2 0,4 0 0</inkml:trace>
  <inkml:trace contextRef="#ctx0" brushRef="#br0" timeOffset="8">10344 12117 7831,'1'-7'599,"2"2"-146,1-1 1,5 3-1,0-3-139,2 0 0,1 1-215,1 0-63,4 4 1,-3-9 280,3 6-870,2 0 542,-5-1 0,8 3 1,-6-2-1,0 3 1,-3 1 262,0 0-252,-1 0 0,6 0 0,1 0 0</inkml:trace>
  <inkml:trace contextRef="#ctx0" brushRef="#br0" timeOffset="9">11038 11931 7844,'-1'-11'445,"-3"3"0,1 2-197,-5 6 1,-1 2-1,-3 2-62,-1 4 0,-3 9 0,-2 3 0,0 4-127,0 0 0,2 5 0,3 3 0,1 1 26,-1 2 1,2 3 0,3-3 0,4 3-203,3 4-263,1 4-433,0-7 754,5 4 18,-3-6 73,9 0 0,-5-5-88,7-3 0,-1-9-998,1-3 572,-1-3 76,0-7 1,5-2-686,0-5 1258,-1 0 0,-4-5 0,1-2 0</inkml:trace>
  <inkml:trace contextRef="#ctx0" brushRef="#br0" timeOffset="10">11199 12179 8612,'7'6'369,"-1"-4"1,-5 7 0,2 0 167,1 2-328,0 7 53,-4-4-363,0 4-195,0 0 218,0-4 133,0 4-1,0-12-84,0 5-805,0-9 546,0 3 73,0-10 93,6-2 1,-4-5 59,7-1 0,-5 1 0,3-1 0,0 1 22,-1 0 1,-1 0-1,1 3 1,1 2-4,0 1 1,-3-2 0,5 4-22,0 1 1,-2 2-1,1 2 12,2 3 1,-4 5 0,-1 6-186,1 1 1,-5 2 60,3-1 247,-2-9-132,-2 9-29,0-10 26,5-1-32,-4 0 25,5-6 308,-6 0 1,4-1 394,0-4-512,6-1 0,-7-5 1,4 1-1,-1 2-46,1-2 1,0-1-1,3 0 1,-3 1-85,-2 2 1,5 4 0,-2-3-105,3 1 1,-3-2-1,1 4-9,0 1 0,-2 2 1,0 2-1,0 2 37,0 1 0,-3 6 0,3-2 0,0 3-474,0 2 450,-5-1-54,4 0 66,-1 1-11,-3-6-80,3 4 17,-5-4 78,0 5 95,0-5 0,6-2 0,1-5 0</inkml:trace>
  <inkml:trace contextRef="#ctx0" brushRef="#br0" timeOffset="11">11720 12204 7647,'-12'5'16,"5"-2"1,1 4 0,2 0 300,0 0-168,0 1-58,4-1 0,0 4 23,0-4-97,0 5 1,0 1 66,0-1 1,1-1-157,4-3-26,1 3 68,1-9 1,6 3 0,-2-5 0,4 0 0,0-1-140,-1-3 1,2-2 0,1-3 0,-2 2 87,-1 1 0,-2-2 0,-1 2 0,-1 1-4,-2-1 1,-5-3 153,1 1 1,-3 1-1,-2 0 144,-3 1 1,1-2 0,-5 4-205,-2 1 1,-1 0 0,-1 1-1,-1-3-158,1 3 0,4 0 0,-1 2-68,0 0 0,-1 2 217,2 2 0,-3-3 0,4 5 0</inkml:trace>
  <inkml:trace contextRef="#ctx0" brushRef="#br0" timeOffset="12">12154 12192 8099,'-12'0'544,"-1"0"0,1 0 0,0 0-464,-1 0 0,1 4 1,-1 1-60,1 2 1,0 0 0,1 3-1,1-4-132,2 0 1,4 4 0,-3-2 130,1 3 1,2 1 0,4 1-64,0-1 0,1-1 41,4-3 0,-3-2 0,7-6 1,0-1-48,2-4 0,2-1 0,-1-8 0,0-1-101,1-2 1,-1-1 0,1 3-1,-1-3 62,0-1 0,1 2 0,-1-3 0,1-1 107,-1 2 1,1-5 0,-2 4 0,-2-5-15,-1-4 0,-1 3 0,2-5 0,-4 2-43,1 0 1,-5-4-1,3 4 1,-2 2 51,-2 1 1,-2 1-1,-1 1 1,-4 4 0,-2 3 210,-5 3 0,-1 3-60,3 3 0,-1-2 0,1 6 0,-1 2 0,1 2-5,-1 4 0,2 3 0,3 6 0,3 5 36,-1 7 1,5 5-1,-2 8 1,6-1-333,5 0 1,3-1 0,1-2 0,1-2-371,-1-2 1,5-1 0,-1-4-1,0-1-124,-3-4 0,1 2 0,1-5 630,2-2 0,-1-1 0,-3-2 0</inkml:trace>
  <inkml:trace contextRef="#ctx0" brushRef="#br0" timeOffset="13">12799 11807 7801,'0'-8'-148,"0"-1"337,0 7 1,0-2-1,0 8 1,-1 4 99,-3 3 0,-3 7 0,-6 3 1,0 2-63,-4 2 0,3 1 1,-4 2-1,2 2-72,-1 2 0,1-3 0,3 2 0,1 1-190,0 0 0,5-5 1,1 1-1,2-5-183,0-2 0,0-5 0,5 2 0,3-3-70,5-4 0,-1-6 0,3-1 0,3-3 150,-1-1 1,3-5 0,-1-2 0,1-2 62,-1 1 0,-1 0 0,-1-4 0,-2-1 45,-3 1 0,2 3 0,-5 1 44,2-1 0,-4-2-18,1-2 1,-3 5 0,-2 1 0,-3 1 19,-5 4 0,-2 0 0,-1 2 1,0 0-63,-1 0 1,-3 0 0,-1 2-171,2 2 0,1-3 0,3 5 38,3-1 178,2-3 0,6-2 0,0-7 0</inkml:trace>
  <inkml:trace contextRef="#ctx0" brushRef="#br0" timeOffset="14">13134 11807 7859,'0'-7'911,"6"3"-863,2 8 1,3 4-1,1 9 1,1 4-11,-1 2 1,0 2-1,1 1 1,-2 2 22,-3 1 0,2 1 0,-6-3 0,0 2-28,2-1 1,-5 2-1,2 1 1,-5-1-121,-2 0 0,-10 5 0,2-2 1,-3 3-25,-3 1 0,-1-1 0,-6-2 0,1-2-397,4-2 0,-4-2 1,5-8-1,-2-3 508,1-3 0,5-8 0,-9 5 0,5-4 0</inkml:trace>
  <inkml:trace contextRef="#ctx0" brushRef="#br0" timeOffset="15">13655 12266 7800,'0'12'921,"0"2"-670,0 3 1,0-2 0,0 5-1,0 3-164,0 0 0,-1 2 0,-4 0-333,-3-1 1,-3-3-1,-1 0 1,-1-1-397,1 0 642,-6-2 0,4-6 0,-4 0 0</inkml:trace>
  <inkml:trace contextRef="#ctx0" brushRef="#br0" timeOffset="16">14201 11894 7805,'0'-13'94,"0"1"494,0 0 1,0 3 215,0 1-678,0 5 1,0 7 0,1 10 0,2 6-211,1 6 1,1 0 0,-2 7 0,3 1 29,1 2 1,-5-3-1,4-1 1,-2-2-62,0-2 1,0 1 0,-2-3 0,0-4-973,3-3 1087,4-2 0,-2-10 0,6-2 0</inkml:trace>
  <inkml:trace contextRef="#ctx0" brushRef="#br0" timeOffset="17">14672 11832 7846,'-8'0'129,"-1"0"0,1 1 0,0 2 554,0 1 1,-1 10 0,-3 0-492,0 4 0,-1 2 1,2 4-1,3-2-295,4-2 1,2-3 0,2 2 0,2-1-19,2-3 0,4-1 1,9-3-1,2-1-139,0-2 0,5-5 0,-5 1 0,0-1 78,-2 1 0,-3-3 0,-2 3 1,0-2 170,1-2 1,-6 1 0,-3 3 95,-3 4 1,-2-1 0,-3 2 0,-5-1-6,-2-1 1,-5 4 0,-2-3 0,0 3-245,0 2 1,-3-5 0,4-1 0,-1 0-492,0-1 0,1-3 655,5 1 0,-6 3 0,-1 0 0</inkml:trace>
  <inkml:trace contextRef="#ctx0" brushRef="#br0" timeOffset="18">14635 11869 7829,'1'-12'-196,"3"-1"0,-2 5 0,3 0 584,1-2 0,-1 3 1,5 0-223,-2 2 0,0 1-198,5 4 1,-1 0 0,-1 1 0,-1 2-73,-2 1 1,0 0-1,5-3 1,1 2-162,2 1 0,2-1 265,3-7 0,8-3 0,-3-5 0</inkml:trace>
  <inkml:trace contextRef="#ctx0" brushRef="#br0" timeOffset="19">15577 11658 7904,'-12'0'-85,"0"0"264,-1 0 1,1 0-1,-1 0 1,1 2 119,0 2 0,-1 3 0,1 5 0,-1 0-111,1 1 1,0 5 0,0 4-1,4 4-180,4 3 0,-1 5 1,0-1-1,3 3-190,0 1 1,2-1 0,0-3 0,0-4-292,0-3 1,4-6 0,2-5 0,1-5-450,2-6 922,8-3 0,2-12 0,6-3 0</inkml:trace>
  <inkml:trace contextRef="#ctx0" brushRef="#br0" timeOffset="20">15714 11795 7847,'-7'12'81,"-3"0"1,6 2 0,0 1 332,-2 2 1,5 4 0,-3-4 0,1 1-258,-1 0 0,3 3 1,-3-4-234,2-2 1,2-6-13,0 0 1,0-8 0,2 0-111,2-3 0,-2-8 1,7 2-1,-1-3 92,-1-2 0,4 1 0,-3-1 0,2 1 29,-2 0 1,3-1 3,-3 1 0,3 5 26,2 3 1,-6 4-1,-3 4 1,-3 4 82,-1 3 0,2 2 1,0-1 46,2 0 0,1-3 91,-5-1 1,5-5-7,3 1 1,-1-4 0,2-3-156,0-1 0,2-4 0,0 2-119,-3-1 1,4 3 0,-4-3-25,3 2 1,-3 1 0,0 4 69,2 0 1,-3 0-1,0 1 49,-2 3 0,4-1 1,-5 5-1,0 0-19,1-1 1,-2 3 0,4-4-119,-2 0 1,1 1 0,-3 3-404,1-2 1,6-5 550,-2 1 0,3-8 0,1-3 0</inkml:trace>
  <inkml:trace contextRef="#ctx0" brushRef="#br0" timeOffset="21">16259 11857 8025,'-11'1'733,"2"2"-666,1 1 0,5 6 0,-3-2 1,2 3-40,0 1 0,-4 1 0,4 0 0,-1 3 14,0 0 1,4 1-1,-4-5-72,4 0 1,2-1 0,4-2-5,3-5 1,4-3 0,3-1 0,2 0 1,-2 0 0,-1-1 0,-2-3 0,1-3-123,-1 0 0,0-4 1,1 4-1,-1-1 34,1 0 1,-5 1-1,-1-3 270,-2 2 1,-1-1-1,-4-3 58,0 0 0,-1 3 1,-3 1-128,-4-2 1,1 1 0,-1-1-326,-2 2 0,3 4 0,-1-3-223,-2 1 468,5 2 0,-1 4 0,6 0 0</inkml:trace>
  <inkml:trace contextRef="#ctx0" brushRef="#br0" timeOffset="22">16557 11832 7883,'13'-4'-428,"-1"0"1180,-5-1-274,-2 5 1,-14 2 0,-4 2-142,0 4 1,-5 3-1,1 2 1,2-1-148,1 0 0,2 1 1,1-1-1,1-1 42,2-2 0,5 2-734,-1-3 1,4-3 102,4-1 1,3-2 0,5-4 0,2-2 261,3-4 0,-4-3 0,5-1 1,-1-1 88,-1 1 1,5-1 0,-4 1 0,-2-2 28,-1-2 1,-3 2-1,-2-3 1,-1 4 260,2 0 1,-4-3 0,-1-1 0,-1 2-193,0 1 0,1-2 1,-5-2-1,1 0-150,3 0 1,-3-4 0,4 3 0,-4-2 22,-1 0 1,0 2 0,0-3 0,0 3 184,0 1 1,0 1 0,0 5 231,0-1 1,-6 2-88,-2 3 1,1 4 0,0 8-228,2 4 1,1 9-1,2 5 1,0 4-77,-3 3 1,1 8 0,4-4-1,2-1-166,2 0 1,-1-6-1,5 1 1,0-3-68,-1-3 1,4-6 0,-3 1 0,3-2-587,2-2 0,-1-1 869,1-2 0,4-4 0,3-5 0</inkml:trace>
  <inkml:trace contextRef="#ctx0" brushRef="#br0" timeOffset="23">17016 11547 8377,'12'11'378,"1"-2"0,1-2-520,2-1 1,3-2-1,8-4 1,2 0-97,4 0 0,-2 0 0,1-2 0,-2 0 172,-2-2 1,-3-6 0,-5 3 0,-3 0-65,-3 3 0,-3 1 396,-3-1 1,-3 4 0,-6 0 47,-3 7 1,-4 4-1,-7 3 1,-2 2-108,2 5 0,-3-2 0,0 2 0,0 1-183,0 1 1,2 2-1,3 0 1,1 0-545,-1 0 0,7-6 0,1-1-58,4 0 0,1-4 1,0 2 577,0-2 0,6-7 0,-5-2 0,4-5 0</inkml:trace>
  <inkml:trace contextRef="#ctx0" brushRef="#br0" timeOffset="24">17103 11720 7544,'11'2'372,"-1"0"0,-2 2-231,1-1 1,2-1-1,3-1 1,1 2-189,2 1 0,4 0 0,-3-4 1,1-1-248,3-3 0,-3 1 0,2-6 0,-1 0 294,0-2 0,9-2 0,-3 1 0</inkml:trace>
  <inkml:trace contextRef="#ctx0" brushRef="#br0" timeOffset="25">17636 11311 7884,'4'12'871,"2"1"-747,1-1 0,1 7 0,6 5 0,1 3-201,1 1 0,1 2 0,-3-1 1,1-1-16,1-2 0,0-1 0,-7 0 0,-2-1-10,-1 1 1,-2 4 0,-4 1 0,-3 2-101,-5 3 1,-2 0-1,-12 4 1,-3 1-118,-2 1 0,-4-1 0,4-8 319,-2-7 0,0 0 0,4-6 0</inkml:trace>
  <inkml:trace contextRef="#ctx0" brushRef="#br0" timeOffset="26">18045 11199 7884,'0'-7'820,"5"7"1,0 10-1,2 5-508,3 6 0,1 8 0,1 5-218,0 6 0,1 0 0,-1 4 1,1-1-1,-2-2-413,-3 2 1,-3-3 0,-5 6 0,-1 2-904,-3 4 0,-10 14 1222,3-29 0,-3 1 0,0 3 0,-2 0 0,-3 0 0,1 0 0</inkml:trace>
  <inkml:trace contextRef="#ctx0" brushRef="#br0" timeOffset="27">8868 13804 7871,'1'-8'425,"3"-1"1,-1 7 0,4-4-225,-2 0 0,5 5 0,0-4 0,3 0-19,4 1 0,5-4 0,-1 3 0,2-1-339,2 1 1,4-4 0,0 4 0,0-1-228,1 1 1,-5 1 0,1 4-1,-4 0-153,0 0 1,-4 0-1,-1 0 537,-4 0 0,0 0 0,-1 0 0</inkml:trace>
  <inkml:trace contextRef="#ctx0" brushRef="#br0" timeOffset="28">8942 13990 9482,'12'0'0,"1"0"207,-1 0 0,5-2 0,1 0 0,1-2-431,3 1 0,2 1 0,2 1 1,1-2-767,2-1 1,6-5 989,-2 0 0,3-7 0,1-4 0</inkml:trace>
  <inkml:trace contextRef="#ctx0" brushRef="#br0" timeOffset="29">10319 13271 7800,'-4'-9'-3,"-2"2"225,-1 2 1,4-1 0,-2 4 92,-1-3 0,0 3 1,-7 4-1,1 4 1,-1 2-70,1 6 1,-5 4 0,1 7-1,1 0-275,1-1 0,3 5 1,1 2-1,3 0-227,2 4 1,1-5 0,6-1 0,5-3-179,6-1 0,9-2 0,3-2 0,6-4-82,5-4 1,7-2 515,2-2 0,4 2 0,0-4 0</inkml:trace>
  <inkml:trace contextRef="#ctx0" brushRef="#br0" timeOffset="30">10728 13308 7293,'-5'-11'454,"5"2"0,1 0 0,7 5 1,2 1-364,1 2 0,5 1 1,1 0-1,-2 0 34,-1 0 0,-2 5 0,-1 3 0,-1 3-212,-2 2 1,-5-1 0,0 1 0,-5-1 42,-2 0 1,-5 1 0,0-1-1,-2 1 37,-1-1 0,1 2 0,1 1 0,3 1-75,2 0 1,1-7-1,5-1 1,3 1-56,4-2 1,8 2 0,3-3 0,3-1 69,4 1 0,3-2 1,-1-4-1,-1 0 166,-3 0 1,0 0 0,-4 0 0,-1 1 111,-2 3 0,-8 3 1,-2 7-1,-3 3-221,-5 3 0,-5 4 0,-7 1 0,-4-1-251,-4 1 1,-3 0 0,-4 0 0,-1-2 85,1-2 1,4 0-1,3-8 1,4-3 174,4-3 0,6-3 0,1-4 0</inkml:trace>
  <inkml:trace contextRef="#ctx0" brushRef="#br0" timeOffset="31">11472 13581 10594,'-8'5'134,"0"3"0,-1 8 1,-4 1-1,-3 1-1364,0 0 1117,-6 4 0,8-8-123,-2 3 1,2-4 0,1-2 0,1-1 235,0-2 0,5-5 0,1 3 0</inkml:trace>
  <inkml:trace contextRef="#ctx0" brushRef="#br0" timeOffset="32">11844 13320 7659,'0'-7'3529,"0"-4"-3416,0 10 1,0-3 0,0 8-146,0 4 1,0 9 0,0 3 0,0 4-88,0 1 0,2 1 0,0 1 0,3 2-61,-3-1 0,4-2 0,-2-1 0,0-2-773,2-2 0,-4 1 1,7-6 952,0 0 0,8-3 0,2 0 0</inkml:trace>
  <inkml:trace contextRef="#ctx0" brushRef="#br0" timeOffset="33">12092 13022 7792,'0'-12'369,"0"4"330,0 0 1,6 5-1,3 1 1,7 9-345,4 10 1,5 10 0,4 5 0,3 1-287,-1 0 0,4-1 0,-8 2 1,-2-1-335,-3 2 0,-8 2 0,-2 4 1,-7 5-505,-8 2 0,-11 9 0,-11 1 769,-6-2 0,11-24 0,-2-1 0,-22 20 0</inkml:trace>
  <inkml:trace contextRef="#ctx0" brushRef="#br0" timeOffset="34">7553 15280 7734,'0'-9'0,"1"1"0,2-1 61,1-3 1,2 0 135,-2 0 1,-3-1-1,5 2 1,-2 2 198,0 0 1,0 5 513,-4-4-656,0 5 0,0-1 0,0 8-139,0 4 1,0 9 0,0 5 0,-1 6 7,-3 5 0,-2 1 0,-3 2 0,0 0-37,0 2 1,-2 9-1,0 1 1,1 3-147,2-2 1,5-7 0,-1-9 0,2-5-1004,2-6 1,2-4 1062,2-6 0,8-10 0,8-4 0</inkml:trace>
  <inkml:trace contextRef="#ctx0" brushRef="#br0" timeOffset="35">8248 15230 7666,'-2'-11'105,"-1"1"1,-1 2 307,2-2 0,-1 5 0,0-1 0,-2 2-62,-2 0 1,2 0 0,-3 4-216,-1 0 0,-2 1 1,-2 4-1,1 3-158,-1 3 0,0 5 1,-3 2-1,0 2-26,1 2 1,-3 1 0,1 2 0,3-2-140,5-2 1,-1-3-1,6-6 1,1 1-9,2-1 0,1-4 1,1-1 125,3-1 0,3-2 1,6-5-1,-1-4-120,1-3 0,-1-3 0,2-1 1,1-1 6,1 1 0,5 0 0,-4-1 0,-1 1 106,2-1 1,-4-3 0,2-1 0,-3 2 180,-5 1 1,3 2 0,-4-1 291,0 1 0,0 5-102,-3 3 0,-3 4 1,3 6-1,-4 6-37,-4 7 0,3 5 0,-5 0 1,2 0 10,0-3 0,0 6 0,4-2 0,-1 3-118,-4 2 0,4-3 0,-3 6 1,3 1-479,1-3 0,0 0 0,0-5 0,0 0-326,0-1 1,4 1 0,0-8-1,-1 0 653,-2 0 0,-1-2 0,0-3 0</inkml:trace>
  <inkml:trace contextRef="#ctx0" brushRef="#br0" timeOffset="36">8979 15441 8132,'4'-8'0,"3"1"0,3 1 410,4 3 0,1-2 0,-3 1 0,2 1-317,3 2 1,-4-1 0,4 0-1,-3-3-418,-2 3 0,2 0 0,1 2 0,2 0-870,-2 0 1,-6-1 1194,0-3 0,-1-3 0,4-5 0</inkml:trace>
  <inkml:trace contextRef="#ctx0" brushRef="#br0" timeOffset="37">8979 15664 7700,'13'0'1699,"0"0"-1349,4 0 0,-3 0 1,4 0-1,0 0-265,2 0 1,5-5 0,4-4 0,3-2-139,-1-1 0,4 0 0,-5-1 1,1 1-694,-1-1 0,3-3 746,-4-1 0,5-5 0,-2 3 0</inkml:trace>
  <inkml:trace contextRef="#ctx0" brushRef="#br0" timeOffset="38">10195 15007 7718,'0'-13'598,"0"1"-126,0 0 1,-2 5 0,-2 3-88,-4 2 1,-3 4-1,-1 3 1,-1 8-122,1 6 1,-1 10-1,2 7 1,2 5-77,0 4 1,7 6 0,-3-5 0,4 2-51,1 2 0,0-1 0,3 1 0,4 0-562,5-1 0,9-5 0,1-2 0,5-5-201,7-4 1,5-6 0,3-9 0,-2-7-344,-2-4 0,2-4 968,-2-7 0,1-9 0,-7-6 0</inkml:trace>
  <inkml:trace contextRef="#ctx0" brushRef="#br0" timeOffset="39">10765 15069 7871,'0'-13'1466,"-1"7"-1229,-3 1 0,2 5 0,-2 6 0,3 6 0,1 8 0,0 3 1,0 7-1,0 3 1,0 3-154,0 1 0,0 1 1,0-2-1,0-3-367,0-4 1,0-1 0,0-1 0,0-5-431,0-3 1,0-2-1,1-6 1,3-3 712,5-4 0,2-8 0,1-3 0</inkml:trace>
  <inkml:trace contextRef="#ctx0" brushRef="#br0" timeOffset="40">11187 15069 7667,'-6'-7'533,"0"1"0,-7 8-48,1 2 1,-5 4 0,-1 9 0,0 3-185,0 4 0,-2 5 0,3 0 0,2-2-191,1-1 0,2-1 1,-1-1-1,2-4-229,3-3 0,3-3 1,5-2-199,0 1 1,1-7 0,3-1 0,4-4 21,3-1 0,2-4 0,-1-2 0,2-1 52,3-2 1,-4-2 0,4-3 0,-3-1 109,-2-2 1,-1 1 0,-1 2-1,-2-1 529,2-2 1,-3 1 0,-1 3 1118,0 1-1258,-2 5 0,-4 4 0,0 10 0,0 7-159,0 4 0,0 2 0,0 5 0,0 0-362,0 0 1,1-4-1,2-1 1,1 1-234,-1-2 1,0 3 0,0-5 0,2-2-597,2-1 1,-3-6 1092,4 0 0,1-5 0,3 3 0</inkml:trace>
  <inkml:trace contextRef="#ctx0" brushRef="#br0" timeOffset="41">11832 14957 7648,'-6'-7'466,"-2"3"0,-2 8 1,1 5-1,0 3-94,0 5 0,-2 3 1,-2 9-1,1 4-232,0 3 1,1 5-1,2 1 1,5-4 14,3-3 1,1-1 0,0-5-1,0-3-222,0-4 0,4 0 0,1-5 1,2-2-741,3-1 0,2-7 0,4-3 1,1-3 806,3-1 0,0-11 0,5-2 0</inkml:trace>
  <inkml:trace contextRef="#ctx0" brushRef="#br0" timeOffset="42">12092 15069 8154,'-7'5'125,"-2"6"1,3 6 0,1-1 338,-1 2 1,1 2-1,2 4 1,-3 1-226,0 0 0,3-4 0,-1-2 0,2-1-384,2-3 0,0-5-482,0-2 0,2-5 326,2 1 1,1-8-1,5-4 1,-2-4 66,2 0 1,1-4 0,0-2 0,-1 0 114,-2 0 1,0 1 0,4 5 0,0-1 367,-4 1 0,3 5 56,-3 3 1,-2 8-1,-1 4 1,-1 3-151,0 2 1,1-1 0,-5 1-1,0-1 40,0 0 0,0 1 35,0-1-307,0-5 0,1-1 1,2-8-57,1-2 0,1-3 1,-2-5 49,1-1 1,4 5 0,-2 1 21,1 2 1,-3 1 53,4 4 1,-4 0-1,3 1 1,-1 3-74,-3 4 1,-2 8 0,0 0-108,3-1 1,-2-1-1,3-3-419,1-3 1,1 2 0,5-6 605,1-1 0,-1-7 0,0-3 0</inkml:trace>
  <inkml:trace contextRef="#ctx0" brushRef="#br0" timeOffset="43">12502 15156 7671,'-9'5'316,"1"3"1,1-1-1,-3 2 1,4 0 125,0 2 1,-2 2 0,4-1-289,1 0 0,2 1 0,2-2 1,2-1-83,1-2 1,5-5 0,0 1 0,3-3-334,5-1 1,-4 0 0,4-1 0,-3-3-20,-2-5 1,-1-2-1,-1 0 1,-3 2 146,-2 0 0,-1 1 1,-4-4-1,0-1 132,0 1 0,0-1 0,0 1 87,0 0 1,-5 1-1,-3 2-213,-3 5 0,2 3-258,1 1 1,5 5 0,-1 4 384,3 2 0,6 1 0,2 0 0</inkml:trace>
  <inkml:trace contextRef="#ctx0" brushRef="#br0" timeOffset="44">12799 15106 8131,'-12'0'606,"-1"0"0,2 6 1,2 3-1,0 5-493,0 3 0,2 0 1,0-1-1,2 0-236,2-1 0,-3 3 0,2-1-376,1-2 212,2-1 1,2-7 226,4-3 1,1-8 0,7-5 0,-1-2-40,1-1 1,-1-2 0,0-2-1,1-4-14,-1 1 1,5-4 0,-1 2-1,-1-3 132,-1 0 0,-1-1 0,-1-1 0,0-2 15,1-1 0,-1 0 0,1 3 0,-2-2-80,-3 0 0,2-1 0,-6 2 0,-2 0 144,0-2 0,-2 0 1,0 4-1,0 2 474,0 2 0,0 3-318,0 6 1,-2 6 0,0 6 0,-4 10-93,-1 9 1,3 7-1,-3 12 1,2-1-112,2 0 0,2 6 0,1 2 0,0 2-550,0-1 1,5-2 0,3-4-1,3 0-300,2-5 1,3-4 0,1-9 798,-2-2 0,10-4 0,1 1 0</inkml:trace>
  <inkml:trace contextRef="#ctx0" brushRef="#br0" timeOffset="45">13618 14746 7704,'-2'-7'336,"-2"3"0,2 3 69,-7 1 0,1 1-178,-4 3 0,-2 3 1,-1 6-1,-3 1 1,0 2 138,0 5 1,0 4 0,3 2 0,-2 5-257,2 4 1,1-2 0,3 9-1,3-3-317,4-3 1,3 2 0,1-12 0,0-2 122,0-3 1,5-7 0,5 0-1,3-5-376,4-6 0,4-3 1,-3-1-1,0 0 9,-1 0 1,4-5 0,-4-3 0,-4-3 369,-3-2 1,0 1 0,-6-1 248,-1 1 1,-2 0-1,-2-1 1,-2 1 42,-1-1 1,-10 1 0,0 1 0,-4 1-7,-4 2 1,3 1 0,0-2 0,-1 2-249,1 1 1,4-2 0,-2 4-1323,4 1 1365,0-4 0,12 0 0,2-5 0</inkml:trace>
  <inkml:trace contextRef="#ctx0" brushRef="#br0" timeOffset="46">13692 14622 7685,'6'-12'499,"1"1"0,5 3-100,0 4 0,1 4 1,-1 5-1,1 9-96,-1 9 1,0 3-1,1 8 1,-1-1-243,1-2 0,-2 8 1,-2-3-1,-2 1-227,-1 3 0,-2 8 0,-4 0 0,-2 2-176,-2 2 1,-4-5 0,-7-6 0,-3-5-328,-1-7 1,2-1 0,-2-12 0,1 0 668,3-3 0,-5 0 0,1-1 0</inkml:trace>
  <inkml:trace contextRef="#ctx0" brushRef="#br0" timeOffset="47">14374 14883 8369,'7'5'707,"-3"4"0,-2 2 1,-2 2-1,-2 4-462,-2 4 1,1 3 0,-5 5 0,0 4-203,1 3 1,-4-3 0,3-1-1,-3-2-1040,-2-2 0,1-3 0,1-5 997,3-3 0,-3-3 0,4-2 0</inkml:trace>
  <inkml:trace contextRef="#ctx0" brushRef="#br0" timeOffset="48">14833 14436 8598,'0'14'536,"0"3"0,0 3 0,2 11 1,0 4-430,2 5 1,5 3 0,-5-4-1,0-1-380,2-2 1,-5-3-1,3 0 1,-3-4-1146,-1-3 1,0-6 1417,0-4 0,0-2 0,0-2 0</inkml:trace>
  <inkml:trace contextRef="#ctx0" brushRef="#br0" timeOffset="49">15367 14474 7747,'0'-13'1859,"-2"2"-1539,-2 3 0,-3 2 0,-5 6 0,-2 2-97,-3 2 1,-1 3-1,-4 7 1,2 2-109,-2 5 0,-2 8 0,1 2 0,2 2-32,5 0 1,3-5 0,5 1 0,4-4-390,2-5 0,4-2 0,2-5 0,6-2-145,5-3 1,3-2-1,4-6 1,-3 0 174,-1 0 1,4-6 0,-3-2 0,2-3 159,0-2 1,-6 0 0,1-3-1,-2 0 355,-1 1 0,-1-3 0,0 1 0,-1 2 673,-2 1 1,0 2-481,-5 0 0,1 6 0,-5 6-320,0 7 1,4 4-1,0 3 1,-1 2-274,-2 5 0,3 2 1,2 1-1,-1-2-421,1-1 0,2-5 0,-3 3 0,2-1-162,3-3 0,0-1 744,-2-1 0,8-1 0,-2 0 0</inkml:trace>
  <inkml:trace contextRef="#ctx0" brushRef="#br0" timeOffset="50">16383 14225 7905,'-20'0'0,"1"2"276,1 2 1,-3 3 0,3 7-1,-1 2 398,-3 5 0,-2 4 1,-1 5-1,1 7-496,-1 7 1,6 9-1,3 0 1,7 0-161,5-2 0,2-7 0,2-3 0,3-5-440,5-7 1,6-1 0,11-12 0,0-2-1300,-1-5 1721,12 3 0,-8-11 0,8 4 0</inkml:trace>
  <inkml:trace contextRef="#ctx0" brushRef="#br0" timeOffset="51">16508 14399 7851,'-7'7'963,"2"4"-357,4 4 0,1 7 0,-1 0 0,-2 4-246,-1 3 1,0 0 0,4-4 0,0-1-270,0-4 0,0-2 0,0-5 0,0-1 418,0 0-1595,0-5 1,0-3 645,0-8 1,4-3 0,1-5 0,2-2 188,3-2 1,-3-2 0,1-4-1,2 2 318,1 2 1,0-2 0,-2 5 0,0 2 235,0 4 1,-2 6 0,1-1-31,2 2 0,-4 12 0,-2 2 0,-3 4-98,-1 1 0,0-1 1,0 3-1,2-1-172,2-3 0,-3-1-145,3-2 0,-1-5-54,1-3 0,-1-4 1,5-3-1,0-2 46,-1-2 1,4-1 0,-4-5 0,1 1 13,1 0 0,-5-1 0,4 2 1,0 1 65,-1 2 1,0 4 300,-3-4 0,-2 6 1,3 2 67,1 7 1,-5 6 0,3 2 0,-2 1-255,-2 0 1,1 1-1,2 0 1,1-2-220,-1-1 0,2-6 1,1-1-1,-1 0-461,1 0 1,-1-4 0,-1 1-1290,5-3 1924,-4-1 0,6-5 0,-4-2 0</inkml:trace>
  <inkml:trace contextRef="#ctx0" brushRef="#br0" timeOffset="52">16991 14486 7851,'-8'0'0,"1"1"0,0 2 120,0 1 0,0 6 1,-2-2-1,2 3 639,1 2 1,2-1-1,4 0 1,0 1-741,0-1 0,2-1 0,0-1 0,4-3-308,1-2 1,5-1 0,5-4 0,-1 0-88,2 0 0,-4-1 1,2-3-1,-2-4 122,-1-3 0,-5-2 1,-1 1-1,0-1 404,0 1 0,-5 0 1,2-1 63,-2 1 1,-6-1 0,-2 2 0,1 2 85,-1 0 1,-3 7-198,0-2 1,4 4-1140,1 4 0,4 3 1036,4 5 0,3 0 0,5 1 0</inkml:trace>
  <inkml:trace contextRef="#ctx0" brushRef="#br0" timeOffset="53">17314 14461 9216,'-6'-7'661,"3"2"1,-5 6-470,-2 3 0,-1-1 0,-1 7 0,0 2-168,-1 3 0,1 3 0,-1-3 0,2 2-40,3-2 0,-1-1 1,4-2-351,3 1 1,2-2 277,4-3 0,3-3 0,5-6 0,0-3 91,1-4 1,3-3 0,1-2 0,-1-1 8,2-2 0,-4 1 0,3-5 0,-4 2 9,0 3 0,-1-3 0,-1 0 1,-1-1-26,-2-3 1,-4 0 0,3 0 0,0 1 7,0-1 1,-4-1-1,1-2 1,-3-1 60,-1-3 0,0-3 0,0-5 0,0 0-17,0 0 0,0 1 1,0 3-1,-1 4 151,-3 3 0,2 6 89,-2 4 1,2 9-1,-1 8-256,-1 10 0,-1 14 0,5 12 0,0 7-229,0 5 0,0 0 0,0 1 0,0-2-248,0-2 0,5 0 1,0-4-1,2-4-312,3-3 1,1-1 756,1-5 0,6 0 0,1-4 0</inkml:trace>
  <inkml:trace contextRef="#ctx0" brushRef="#br0" timeOffset="54">17822 14176 7860,'-7'-7'3423,"3"1"-3288,8 6 0,3 0 0,7 0 0,1 0-245,2 0 1,5 0-1,-3 0 1,2 0-288,-1 0 0,-3 0 0,2-1 80,-1-3 0,-1 3 392,-5-4 1,-5 5-1,-3 5 1,-3 3 144,-1 3 1,-1 7 0,-3 2-1,-4 4 168,-3 1 1,-2 0 0,-1 1 0,-1 3-283,-1 4 0,-1 3 0,5-1 0,1-2-776,2-4 1,0-4 0,5-3 217,1-1 1,2-6-2036,1 2 2487,0-9 0,5-8 0,2-7 0</inkml:trace>
  <inkml:trace contextRef="#ctx0" brushRef="#br0" timeOffset="55">17797 14337 7728,'2'-7'1032,"2"3"-702,4 3 0,-1 1 0,1 0 0,2 1-145,1 3 1,6-2 0,-1 3 0,1-1-233,0 0 0,-1 1 1,3-5-1,0 0-368,1 0 1,-4 0 0,3-2 0,-1-2 414,-3-4 0,5-3 0,-1-2 0</inkml:trace>
  <inkml:trace contextRef="#ctx0" brushRef="#br0" timeOffset="56">18182 13891 8240,'12'0'535,"5"0"1,1 1 0,1 5-141,3 6 1,1 6-1,1 7 1,-2 1-24,-1 3 1,-2 7 0,2 6 0,-5 1-160,-2 0 0,-7-2 0,-3-4 1,-4-1-550,-4-3 0,-4 6 0,-8-6 0,-2-3-536,-1-2 1,0-9 0,-3-2 0,3-5 871,1-4 0,1 3 0,5-4 0</inkml:trace>
  <inkml:trace contextRef="#ctx0" brushRef="#br0" timeOffset="57">18554 13605 8391,'0'-12'226,"1"11"1,3 6 0,5 9 208,2 7 0,1 9 1,2 6-1,1 5 344,2 3 1,3 7 0,-3 8 0,-2 5-839,-1 2 1,-8-31 0,-1 0 0,3 33 0,-4-2-1015,-2-3 0,-4 5 1,-2-10-1,-6-3 1073,-5-3 0,-10-8 0,-6-1 0</inkml:trace>
  <inkml:trace contextRef="#ctx0" brushRef="#br0" timeOffset="58">19248 14039 7780,'2'-11'250,"2"2"1436,4 1-1420,3 5 0,-2-3 0,0 6 1,4-1 120,2-3 0,7 2 0,-2-2-493,4 3 0,1-1 1,1 0-1,1-2 0,2 1-340,-1 1 1,-2-2 0,-1 0 0,-2 0-1186,-2-1 1631,-3 3 0,0-9 0,1 4 0</inkml:trace>
  <inkml:trace contextRef="#ctx0" brushRef="#br0" timeOffset="59">19385 14250 7793,'12'0'304,"1"0"0,-1 0 0,0 0 0,1-1 332,-1-3 0,2 1 0,1-4 0,3 0-862,1 0 0,2 0 0,4-2 0,-2 1-703,-2-2 0,2-1 1,-2-2 928,3 1 0,0 0 0,1-1 0</inkml:trace>
  <inkml:trace contextRef="#ctx0" brushRef="#br0" timeOffset="60">20513 13506 7826,'-5'-7'356,"-7"-2"0,-8 4 318,1 3 0,-4 6 1,2 4-1,-3 5-124,0 3 1,-1 10 0,0 11 0,0 9-248,0 6 1,5 1-1,0 7 1,3 5-368,8-31 0,2 1 0,2 4 0,2-1 0,0 28 0,8-5-62,7-3 0,7-14 0,13-1 1,9-10 125,12-7 0,-22-12 0,2-1 0,2-3 0,-1 0 0</inkml:trace>
  <inkml:trace contextRef="#ctx0" brushRef="#br0" timeOffset="61">20848 13618 7772,'0'-13'279,"0"1"0,0 4 1186,0-1-1039,0 1 1,2 1-304,2 3 0,-1 12 0,3 6 0,1 5 40,0 8 0,3-1 0,5 7 0,2 1-196,-2 2 1,3 3 0,-3 1 0,-3 1-491,-2-1 1,-7 3-1,1-2 1,-3-2-222,-1-5 1,0-4 743,0-5 0,6 0 0,1 0 0</inkml:trace>
  <inkml:trace contextRef="#ctx0" brushRef="#br0" timeOffset="62">21431 13853 7901,'7'0'893,"4"0"1,-9 10-1,2 4 1,-3 4-882,-1 4 0,-7 7 0,-4 4 0,-5 3-459,-4 1 0,0 0 0,-5 0 1,1-1-808,4-3 1254,-9-3 0,8 1 0,-9 1 0</inkml:trace>
  <inkml:trace contextRef="#ctx0" brushRef="#br0" timeOffset="63">21729 13432 7771,'0'-7'235,"0"0"40,0 3 0,-1 4 1,-2 0-1,-3 7-8,-1 4 1,3 7-1,-3 1 1,0 3-169,1 3 0,3-7 1,-1 5-1,2-2-126,2-2 1,0-4 0,2 2 0,2-5 96,4-4 0,3 2 1,3-4-1,1-1-79,2 1 1,3-2-1,-2-4 1,0 1-290,0 3 0,-1-2 0,-5 3 323,0 1 1,-1 1 0,-2 5 284,-5 0 0,-3 1 0,-1-1 49,0 1 0,-5-1 0,-4 0-247,-2 1 0,-1-5 0,0-1 0,-1 0-345,1 0 1,-1-3 0,1 3 0,0-2-626,-1-2 0,1-2 1,-1 1-1,1 1-780,0 1 1638,-1 0 0,1-10 0,-1-1 0</inkml:trace>
  <inkml:trace contextRef="#ctx0" brushRef="#br0" timeOffset="64">21754 13395 8113,'12'0'1333,"1"0"1,-1 0-1118,0 0 1,6 0 0,3-2-1,4-1-320,4-1 0,-3-4 1,4 2-1,-1 1-368,0-1 0,0-2 0,-4 4 0,-2 0-1530,-2-2 2002,2 5 0,-9-10 0,4 4 0</inkml:trace>
  <inkml:trace contextRef="#ctx0" brushRef="#br0" timeOffset="65">22374 13022 7862,'0'-8'137,"0"0"0,1 0 262,3-5 0,-1 2 1,5 2-1,2 2 1,2 1 127,5 3 1,2 2-1,7 1 1,2 3-423,1 5 0,10 6 0,-1 12 0,5 3-93,4 4 1,-6 1-1,-5 1 1,-9-2-31,-5 1 0,-12 6 0,-2 5 0,-5 1-677,-3 5 1,-7 7 0,-4 0-1,-5 1-1,-4-1 0,0-4 1,-6-7-1,-5-2 696,-6 2 0,-11-4 0,20-22 0,-1 1 0</inkml:trace>
  <inkml:trace contextRef="#ctx0" brushRef="#br0" timeOffset="66">6561 16842 7899,'-2'-7'110,"-2"3"0,-3 3 122,-5 1 1,4 1-110,-1 3 1,3 3 0,-3 6 0,4-1 190,-1 1 1,4-1 0,-5 0 0,1 2-170,3 3 0,-2-2 0,1 6 0,0 1-122,-2 1 1,3 2 0,-5 1 0,-2 2-296,-1 1 1,-1 5-1,0-2 1,1-1-9,2-2 1,0-4 0,3-4-1,1-5-1308,-1-2 1588,2-7 0,10-2 0,0-5 0</inkml:trace>
  <inkml:trace contextRef="#ctx0" brushRef="#br0" timeOffset="67">6896 16892 7876,'-6'8'82,"-2"1"1,-3-1-1,-2 4 1,1 1 162,0-1 0,-1 0 0,2 1 0,2-1 52,0 1 0,7-1 1,-3 0-1,4 1-368,1-1 0,0 2 0,1 1 0,4 2-87,3-2 0,3-1 0,1-1 0,1 3 17,-1 0 0,0 5 0,0-5 1,-4-1 25,-4-1 1,-3 3 0,-1-1 0,-1-1 49,-3-1 1,-3-1-1,-6-1 1,0 0-147,-4 1 1,-2-6-1,-5-3 1,2-3-973,2-1 1183,5 0 0,-3-11 0,5-3 0</inkml:trace>
  <inkml:trace contextRef="#ctx0" brushRef="#br0" timeOffset="68">6834 16954 7751,'12'0'0,"0"0"367,1 0 0,-1-1 0,1-2 0,0-3-268,4-1 0,2 3 0,6-4 1,0 0-281,0 1 1,4-3 0,0 5-1,-3-1-178,-4 1 0,0 1 1,-6 4 358,0 0 0,3 0 0,0 0 0</inkml:trace>
  <inkml:trace contextRef="#ctx0" brushRef="#br0" timeOffset="69">7528 17128 7826,'13'0'-26,"-1"0"76,0 0 0,2 0 1,1 0-59,2 0 0,5-2 0,-1 0 0,2-3 0,0 1-82,-2-1 0,1 3 0,-4-3 0,0 1 7,0 0 1,-2-5 0,-3 4-1,-1-1-735,1 1 818,-6-5 0,9 3 0,-2-5 0</inkml:trace>
  <inkml:trace contextRef="#ctx0" brushRef="#br0" timeOffset="70">7789 16966 7180,'-13'6'162,"6"1"1,3 5 101,3 1 0,1 5 0,0 2 0,0 4-177,0 0 1,0 7 0,0 0-1,0 3-87,0-1 1,0-6 0,0 2-1,0-4-692,0-4 0,0 1 692,0-6 0,5 6 0,2-3 0</inkml:trace>
  <inkml:trace contextRef="#ctx0" brushRef="#br0" timeOffset="71">8297 16756 7812,'-1'-7'789,"-3"4"-423,-5 6 1,2 4 0,-1 6-1,-1 4-87,-2 4 0,-2 6 0,1 2 0,-1 0-165,1 1 0,4-2 0,-1 4 1,0-1-280,-2 1 0,-2 5 0,1 3 0,1-4-425,3-6 1,-2-4-1,4-2 1,1-3-1264,-1-5 1853,2-2 0,-1-2 0,-2 1 0</inkml:trace>
  <inkml:trace contextRef="#ctx0" brushRef="#br0" timeOffset="72">8533 16842 9157,'-13'0'380,"1"2"0,0 2 0,-1 4-196,1 3 1,-2 6 0,0 1 0,-1 1-166,0 3 0,8-3 0,-5 2 1,2 0-151,3-2 0,2 0 0,5-4-20,0 2 0,5-2 0,3-7 1,3-4-77,2-2 1,1-2 0,1-2 0,1-2 92,-1-4 1,1-3 0,-1 0 0,1 1 49,-1 2 1,-1 0-1,-1-5 1,-1 1 239,0 0 1,-1-1 0,-2 1 9,-5-1 1,-3 1 0,-1 0 231,0-1 1,0 5 0,-1 1 230,-3 2 1,1 2-483,-5 7 1,5 7 0,-1 5 0,2 1-198,2 1 0,6 3 1,2 6-1,3 5-30,2 4 1,-1 0 0,0 9 0,1 0-166,-1 0 0,1 3 1,-2-4-1,-3-1-158,-4-6 1,2-1 0,-2-7 0,-2-2 402,0-1 0,-8-6 0,-1-2 0</inkml:trace>
  <inkml:trace contextRef="#ctx0" brushRef="#br0" timeOffset="73">9438 16966 7894,'8'0'-27,"1"0"21,0 0 1,2 0-1,2 0 1,-1-1 0,2-2 310,3-1 1,-2-1 0,4 0-3,-1-3 0,4 1 1,0-1-1,4 0-320,3 1 1,4-4-1,-4 4 1,-1-1-272,-2-1 0,-5 7 0,-2-2 0,-1 2-1399,-3 2 1687,-7 0 0,3-5 0,-4-2 0</inkml:trace>
  <inkml:trace contextRef="#ctx0" brushRef="#br0" timeOffset="74">9438 17264 7909,'2'7'273,"2"-3"4,4-3 0,3-1 1,1 0-1,1 0-2,-1 0 0,5-1 1,1-2-1,0-1-364,-1 1 1,6-3 0,-3-1 0,4-2-104,0 1 1,1 1-1,0-1 1,-2 2-34,-2 1 1,3 4 0,-5-5 224,0 1 0,5-2 0,-5-6 0</inkml:trace>
  <inkml:trace contextRef="#ctx0" brushRef="#br0" timeOffset="75">9922 16780 7485,'0'-12'955,"0"5"1,1 2-788,3 5 0,-2 5-44,2 3 1,-1 2 0,1 0-152,4-2 0,2-4 1,1 3-1,0-2 4,3-2 1,2 0 0,-1 0 0,3 2 13,1 2 0,-3 0 1,2 3-1,-2-2-11,1 2 1,-2 1-1,-6 1 1,-2 0-106,-1 1 1,-2-1-1,-4 1 1,-1-1-69,-4 0 0,-1 5 0,-8-1 0,-1 1 160,-2 1 1,-1-3 0,3 4 0,-3 1 100,-1-1 0,2 0 0,-2 3 1,1-2-71,3-2 0,-3 2 0,1-3 0,2-2-383,1-1 385,2-2 0,0 0 0,-1 1 0</inkml:trace>
  <inkml:trace contextRef="#ctx0" brushRef="#br0" timeOffset="76">9475 16929 7445,'0'-7'264,"0"3"-219,0 8 1,-5 3 0,-3 6 0,-3-1 6,-2 0 1,-5 5-1,-2-1 1,-4 1 22,-1 1 1,5-3-1,-1 6 1,0-1 28,2 0 1,-2 3 0,8-2 0,3 2-19,3 2 1,4 5-1,9 2 1,6 1-48,8 0 1,7-5 0,3 1 0,1-4-209,-1-5 1,9-2 0,-2-7-1,3-3 169,3-3 0,6-4 0,8-1 0</inkml:trace>
  <inkml:trace contextRef="#ctx0" brushRef="#br0" timeOffset="77">11299 16718 7931,'-13'2'32,"1"2"0,-1-1 1,1 5-1,-2 2 166,-2 1 0,-5 6 0,-7 4 0,-1 3-46,2 0 0,1 1 1,1 1-1,1 2 68,4 1 0,6 0 1,7-3-1,3 3-66,5 4 0,6 3 0,10 1 0,5-1-575,5-3 1,1 1-1,5-5 1,1-1-345,2-2 1,6-7 764,-1-2 0,0-3 0,-3-2 0</inkml:trace>
  <inkml:trace contextRef="#ctx0" brushRef="#br0" timeOffset="78">11571 16904 7885,'0'-12'141,"2"1"1,1 1 227,1 2 0,1 1-209,-1-1 1,-1-3 0,5 3 0,2-3 1,0 2-1,-1 2 1,0 2 36,0 2 1,2 2 0,2 1-1,-1 0-160,0 0 1,1 5 0,-1 2 0,-1 1-18,-2 1-1,0-1 1,-5 4 0,-1 1-28,-2-1 0,-1 2 1,-1 1-1,-3 2 24,-4-2 1,-3-1 0,-3-2 49,-3 0 0,4 1 1,-4-2 55,3-3 0,7 3-282,3-3 0,3-1 0,2 2-112,3 0 1,-1-2-1,5 0 1,1 0 88,-3 0 0,6 0 1,-6 2 60,1 0 0,3-5 119,-6 4 0,0-4 1,-4 4-38,0 2 1,-4-3-1,-3 1 1,-2 2-62,-5 1 0,-6 1 0,3 1 1,-1-1-80,0 0 0,-3 1 0,5-1-288,0 1 0,4-1 467,4 0 0,2-5 0,6-1 0</inkml:trace>
  <inkml:trace contextRef="#ctx0" brushRef="#br0" timeOffset="79">12055 17041 7833,'0'8'753,"0"0"-491,0 2 0,-5 1 0,-4 3 0,-2 1-232,-1 2 0,-2 5 1,-1-2-1,-3 2-278,-1-1 1,5-3 0,0-7-741,5-3 0,2 0 988,-2-8 0,4-2 0,5-11 0</inkml:trace>
  <inkml:trace contextRef="#ctx0" brushRef="#br0" timeOffset="80">12378 16768 8940,'0'14'0,"0"1"390,0 1 0,0 6 1,0-1-1,0 1-516,0-1 0,-5 2 0,1-3 0,2-1-240,0-3 1,2-6 0,0-2-1556,0 2 1921,6-4 0,1 5 0,5-5 0</inkml:trace>
  <inkml:trace contextRef="#ctx0" brushRef="#br0" timeOffset="81">12650 16632 7906,'0'-13'-206,"2"6"823,2 3 1,3 4 0,4 6-510,-3 6 1,3 2 0,-3 6 0,2 4-108,-2 3 0,3 0 0,-2 2 1,2-2-47,1 2 1,-5-3 0,-3 5 0,-3-2-223,-1-1 0,-1 1 1,-3-2-1,-6 0-47,-5 2 1,-4 6 0,-6-2-1,0 2-329,0 3 0,1-7 643,-1-2 0,0-3 0,0-1 0</inkml:trace>
  <inkml:trace contextRef="#ctx0" brushRef="#br0" timeOffset="82">13370 16917 7874,'11'-2'0,"-2"0"69,0-2 1,-1-1 0,4 5 108,1 0 1,3-4 0,1 0-1,-2 1-90,-1 2 0,2 0 1,1-2-1,-2-1-219,-1 1 0,-2 0 0,1 0 1,-1-1-957,0 2 1087,-5 0 0,4-3 0,-4-2 0</inkml:trace>
  <inkml:trace contextRef="#ctx0" brushRef="#br0" timeOffset="83">13457 16694 8484,'8'12'282,"0"0"1,-1 10 0,3 3-1,-3 1-119,-2 1 0,3-3 1,-4 1-1,1 0-432,0 0 1,-2-5-1,4 0 1,0-2 268,-1-3 0,8-1 0,6-2 0</inkml:trace>
  <inkml:trace contextRef="#ctx0" brushRef="#br0" timeOffset="84">14461 16458 7952,'-5'-7'141,"-4"3"1,-2 1 73,-1-1 0,0 3 0,-2-4 0,-1 5-124,-2 5 1,1-3 0,2 7 0,-1 2 88,-2 4 0,2 4 0,5 7 1,3 3-217,2 4 1,1 7 0,4 3 0,1 0-68,3-1 1,3-4 0,7-7-1,1 0-328,2-4 1,5-2 0,-2-4 0,4-5 430,1-2 0,5-2 0,2 1 0</inkml:trace>
  <inkml:trace contextRef="#ctx0" brushRef="#br0" timeOffset="85">14771 16495 7919,'0'-7'805,"0"2"0,-1 5 0,-2 1-625,-1 3 1,0 9 0,4 7 0,0 4-256,0 1 0,0 3 0,0 3 1,1-1-296,3 0 1,-2-1-1,2-5 1,-3-2-678,-1-1 0,4-6 1047,0 1 0,6-2 0,-3-2 0</inkml:trace>
  <inkml:trace contextRef="#ctx0" brushRef="#br0" timeOffset="86">15081 16669 8072,'-4'8'0,"0"0"224,1 2 1,-2 2 0,-1 3 0,-1 2-82,-2-2 0,-1 4 1,0 1-1,2-1-268,-2-2 0,-1 1 0,0-2 1,2-1-544,0-1 1,1-2 667,-4 1 0,-1-6 0,1-2 0</inkml:trace>
  <inkml:trace contextRef="#ctx0" brushRef="#br0" timeOffset="87">15553 16446 8404,'-13'0'523,"1"0"1,-1 5 0,1 3 0,0 3-277,-1 2 1,2 3 0,3 2 0,4 0-39,2 0 1,4 0-1,2-3 1,4 2-248,3-2 0,7 3 1,3-3-1,1-3-385,-2-2 1,2-2-1,-5 3 1,-2-1 247,-1-2 0,-6-1 1,-1 3-1,-1-2 225,-4 2 0,-6 1 0,-4 1 1,-3 0 3,-1 1 0,-6-1 0,-2 1 1,0-1-264,-1 0 0,4-3 0,-2-2 0,1-2-449,3-2 1,5-2-1,4-2 1,0-3 657,3-5 0,-4-7 0,1-3 0</inkml:trace>
  <inkml:trace contextRef="#ctx0" brushRef="#br0" timeOffset="88">15540 16458 7673,'2'-8'831,"2"1"-334,4 1 1,3 2 0,3 4-1,1 0-405,1 0 0,6 4 0,-2 0 0,0-1-235,1-1 1,-2-2-1,3 0 1,-1 0-69,1 0 1,0-2 0,0-1 0,-1-2 210,1-2 0,1-1 0,2-5 0</inkml:trace>
  <inkml:trace contextRef="#ctx0" brushRef="#br0" timeOffset="89">16197 16222 7925,'9'-7'233,"-1"3"0,2 3 75,1 1 0,1 0 0,0 1 0,1 5-57,-1 6 1,5 5-1,-1 6 1,0 1-12,-3 2 0,0 3 1,-2-2-1,-2 4-355,0 0 0,-7 4 0,3 5 0,-4 2-280,-1 2 0,-6 2 0,-3 2 0,-6-2-89,-6-5 1,-3-2-1,0-4 1,-1-3-106,0-7 1,-2-2 588,2-6 0,-8-1 0,6-3 0</inkml:trace>
  <inkml:trace contextRef="#ctx0" brushRef="#br0" timeOffset="90">17351 16446 8141,'12'-7'1451,"1"1"-1153,-1 6 0,5-1 0,1-2-186,1-1 0,-3 0 0,5 4 0,1-2-453,2-2 1,0 3-1,1-3 1,0 2-254,0 2 1,-5 0 593,1 0 0,-6-5 0,3-2 0</inkml:trace>
  <inkml:trace contextRef="#ctx0" brushRef="#br0" timeOffset="91">17276 16681 8459,'13'0'0,"-1"0"285,1 0 0,3 0 1,2 0-1,1 0-294,3 0 0,6 0 0,1-1 0,0-2-883,1-1 0,1-6 892,2 2 0,2-9 0,-3-2 0</inkml:trace>
  <inkml:trace contextRef="#ctx0" brushRef="#br0" timeOffset="92">18628 16011 8136,'-12'0'303,"0"0"0,3 0 0,0 2 0,-4 2 5,-2 4 0,-3 10 0,3 7 1,-3 8-90,-1 7 1,-1 4-1,0 6 1,3-2-212,3-3 1,3-2 0,3-7 0,4-2-251,3-1 1,3-1 0,5 1 0,7-4-497,4-3 1,4-1 737,7 0 0,3 0 0,5 0 0</inkml:trace>
  <inkml:trace contextRef="#ctx0" brushRef="#br0" timeOffset="93">18988 16123 8106,'0'-7'744,"0"3"1,0 8 0,-1 6-632,-4 5 1,3 4-1,-7 6 1,1 0-22,1 0 1,-4 4 0,3 1 0,-3 0-62,-1 1 1,5-4-1,3-6 1,2-5-86,2-2 1,7-1 0,7-2 0,8-3 43,5-4 0,12-3 0,0-1 1,2 0-202,2 0 0,-2 0 0,-4 0 0,0 0-256,1 0 0,-3 0 0,-3-1 0,-6-2-978,-4-1 1445,-6 0 0,1-2 0,-4 0 0</inkml:trace>
  <inkml:trace contextRef="#ctx0" brushRef="#br0" timeOffset="94">19236 16346 8293,'-5'-7'651,"3"2"1,-3 6 0,5 3-1,0 5-401,0 2 0,4 2 1,0 3-1,-1 2-268,-2 1 1,-1-4 0,0 3-1,0 0-387,0 2 1,0 0 0,-1-1-1,-2-1-1081,-1-3 1,0-1 1485,4-2 0,0 1 0,0-1 0</inkml:trace>
  <inkml:trace contextRef="#ctx0" brushRef="#br0" timeOffset="95">19732 16346 7991,'-11'6'74,"1"2"1,2 3 186,-1 1 0,-2 5 0,-2 1 0,-1 1-36,-2 3 0,1 2 1,-5 1-1,1-1-575,0 1 0,-1 0 1,-2 0-1,3-2-32,1-2 0,2 1 1,3-6 381,1 0 0,-1-3 0,1 0 0</inkml:trace>
  <inkml:trace contextRef="#ctx0" brushRef="#br0" timeOffset="96">20203 16011 7959,'6'-6'739,"-6"1"-503,-7 4 1,0 1 0,-1 1 0,-3 2-27,-4 1 1,1 11 0,-4 2-1,1 6 46,1 6 1,-5 3 0,5 7 0,1 2-115,1 4 0,1 0 0,2-1 1,3-3-275,4-5 1,-2 1-1,2-4 1,2 2-248,0-2 0,6-3 0,2-7 1,1-2 90,2-4 1,7-8 0,1-2-1,1-1 95,0-4 0,0-7 0,-3-6 0,2-4 86,-2 0 1,-1-3-1,-2 0 1,-1 0 95,-2 0 0,-4-3 0,-5 5 0,0 0 130,0 3 0,0-4 0,-1 1 0,-3 0-67,-5 3 1,-2 0 0,-1 1-1,-2 1 12,-3 3 0,4 2 1,-4 6-1,2 0-213,-2 0 1,4 6 0,-4 2 0,3 3-863,2 1 1011,5-5 0,-4 10 0,4-3 0</inkml:trace>
  <inkml:trace contextRef="#ctx0" brushRef="#br0" timeOffset="97">20476 15912 8238,'14'-7'397,"3"3"1,1 3 0,4 2 0,-2 3 124,2 5 0,2 7 1,1 6-1,-1 6-333,1 5 0,-7 12 0,-4 8 0,-6 5-372,-2 5 0,-9 2 0,-11-2 1,3-30-1,-3 0-51,-2 2 0,-4 0 1,-7 7-1,-5 1 1,-5 1-1,-2 0 0,-1 0 1,-2-1-248,1-3 1,-1-2 0,-5-2 0,0-2 0,6-3 0,0 0 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03T07:59:30.968"/>
    </inkml:context>
    <inkml:brush xml:id="br0">
      <inkml:brushProperty name="width" value="0.09071" units="cm"/>
      <inkml:brushProperty name="height" value="0.09071" units="cm"/>
      <inkml:brushProperty name="color" value="#3165BB"/>
    </inkml:brush>
  </inkml:definitions>
  <inkml:trace contextRef="#ctx0" brushRef="#br0">1612 10604 8127,'-12'-6'-316,"-1"5"594,1-3 1,1 1 0,1 0-44,2-1 1,0-4-1,-5 4 164,1 1 0,0 0-83,-1-1 0,1 3 0,-1-3-249,1 2 0,1 8 0,1 1 0,2 1-87,-2 0 0,1 1 0,-1 3 0,3 0 2,2 1 0,-3 3 1,3 1-1,3-1-290,0 2 0,2-4 0,0 3 1,0-4-58,0 0 0,6-2 277,2-3 1,3-2-1,1-6-23,1 0 1,-1-6-1,1-2 1,-1-3 4,0-2 0,1 1 0,-2 0 0,-1-1 25,-2 1 0,0-1 0,3 1 0,-3 0 216,-3-1 0,0 1 565,-1-1 44,0 1-673,-4 5 1,0 3 0,0 9 0,0 7-66,0 3 1,0 7 0,2 0 0,0 4-1,3 3 1,-1 5 0,-4-1-1,0 2-66,0-2 1,0 1-1,0-5 1,0-2-90,0-5 0,0 0 0,0-6-1122,0-1 1271,0-6 0,5-4 0,2-5 0</inkml:trace>
  <inkml:trace contextRef="#ctx0" brushRef="#br0" timeOffset="1">1885 10691 8079,'-5'-13'952,"3"5"-617,-2 0 0,1 1-130,-1-1 0,1 2 0,-5 6-97,-1 0 1,-2 0 0,-2 0-98,1 0 0,-1 2 1,1 0-1,0 4-3,-1 1 1,2 1 0,1 6 0,4 1-6,0 1 1,2 1 0,4-3-1,0 1 36,0 2 0,0-1 0,1-5-449,3-3 1,3-2 0,6-6 278,-1 0 0,1-2 0,-1-2 0,-1-4 55,-3-3 1,3-1-1,-4-1 1,1 1 32,1-1 1,-1 1 0,3 0-26,-3-1 1,-1 5 624,-3 0-299,-2-1 0,3 8 1,-5 5-1,0 6-139,0 2 1,0 6-1,0 3 1,0 4-1,0 4 1,0-3 0,0 3-313,0-3 1,0-1 0,0-2 0,0-2 0,2-5-64,2-2 1,-3-2 0,5 1-1413,-1-1 1668,-4 1 0,10-1 0,-4 0 0</inkml:trace>
  <inkml:trace contextRef="#ctx0" brushRef="#br0" timeOffset="2">2270 10592 8072,'7'-6'-21,"-3"5"443,-8-3 0,-3 4 1,-6 4-1,1 5 134,-1 7 1,-3-1 0,-1 7 0,2 3-323,1 2 1,3 9-1,2 0 1,2 4-353,1 0 0,2 1 0,4-2 1,0-5-165,0-2 1,10-5 0,4-6 0,4-4-334,4-4 1,5-2-1,2-2 615,-1-5 0,3 3 0,1 0 0</inkml:trace>
  <inkml:trace contextRef="#ctx0" brushRef="#br0" timeOffset="3">2518 10790 7527,'-9'0'404,"1"0"0,1-1 0,-2-2-235,0-1 1,7-6 0,-4 3-139,1 0 1,3 0 130,-2 3 0,3 2-553,1-7 378,5 7-16,-3-4 1,3 7-8,-5 4 0,-4-3-130,0 7 258,0-7 115,4 4 0,0-8 40,0-2-128,0 3-665,0-5 270,0 6 1,-2 0 139,-2 0-94,3 0 213,-5 0 892,6-5-681,0 4-508,0-5 185,0 6-117,0 0 514,0-5 261,0 3-366,0-3 0,0 3-342,0-2-224,0 3 324,0-5 0,0 5 52,0-3 1,0 1 0,2-4-20,2 2 0,-3-5 109,3 2 1,-1 2-41,1 2 1,-2 1-165,2-1 125,-3 3 1,-2-5 252,-3 6-79,-3 0 0,-6 0-34,1 0 1,4 2-1,-1 0-72,0 2 1,2 1 0,0-4-1,0 2-11,0 1 1,0 6 0,-2-4 0,2 3-27,1-1 0,2 0 0,4 5-15,0-1 0,0 0 0,0 1 0,0-1-27,0 1 0,4-1 1,0 0-1,0-1 12,2-2 1,-5 2 0,5-4 0,-2 1-67,0 0 1,2-4 35,-2 5 0,-1-7 30,5 2 1,-4-2 0,3-4-1,0 0 22,0-2 1,-3-5-1,3 4 1,0-2-18,-1-3 1,1 3-1,3-1-8,-2-2 0,-1-1 1,1-1-1,-2 0-62,-1-1 0,-3 5 0,2 0 7,-3-2 0,3 3 1,1-1-81,-3-2 85,0 5 138,-2-1-22,0 6 308,0 0-276,-6 0 0,5 2-86,-3 2 0,2-2 0,2 7 0,0 0 14,0 2 0,0 2 0,0 1 0,0 1 61,0 1 1,-4 5 0,0-3 0,1 0 11,2 0 0,1 2 0,0-3 0,0-1-37,0 2 0,0-4 0,0 3 0,0-4 15,0 0 0,0-1 0,0 1-545,0-1 0,0 0 328,0 1 0,0-5 0,1-1-644,3-1 1,-2 3 278,2-1 1,-3 4-1,-1 0 523,0 0 0,0-5 0,0 10 0,0-3 0</inkml:trace>
  <inkml:trace contextRef="#ctx0" brushRef="#br0" timeOffset="4">2778 10889 7667,'-12'0'537,"-1"0"0,1 0 0,0 0-258,-1 0 1,5 0 0,0 0-77,-2 0 0,3-5 0,0-4 1,2-2-6,2-1 0,2 0 0,1-2 1,0-1-108,0-2 1,4-3 0,1 2-1,2 0-165,3 0 0,-1-3 0,1 5 0,-2 0-194,2 3 0,5 2 1,2 1 181,-2 2 0,-1 1 1,-2-1-50,0 3 0,1 4 0,-2 2 54,-3 4 1,-1-3-1,-4 7 1,1 0 34,-1 2 1,-2 2 0,-1-1 13,0 0 0,0 1 0,0-1 1,0 1 115,0-1 1,-1 5-1,-4 0 1,-4 3 22,-6 2 0,-1 1 0,-4 2 1,-1 0 17,2 0 0,-3 4 1,4 0-1,1-3-103,4-4 0,-3 0 1,10-6-8,-1 0 0,1-3 0,7-2-51,4-2 0,0-3 0,6-3 1,0 1-24,3-1 0,1-1 0,-2-2 1,0 0-125,4 0 0,-3-2 0,2-1 0,-2-1 52,-2 1 1,1-2 0,-1-1 161,1 0 0,-5-3 0,-1-3 5,-2-1 1,-2 1 0,-6 0 135,-1-1 0,-1 1 0,0 1 1,-1 1-64,-1 2 1,-3 0 0,4-3-87,0 2 1,-3 0-501,-3 5 1,0-1 0,1 7-73,2 2 0,2-3 0,5 5 549,-3-1 0,-4 2 0,2 6 0</inkml:trace>
  <inkml:trace contextRef="#ctx0" brushRef="#br0" timeOffset="5">3088 10542 8219,'2'-7'803,"2"3"1,-2 3 0,5 2-1,0 2-357,0 1 1,0 6 0,3-2-361,-2 3 0,-1 7 0,2 2 0,-2 4 0,0 2-362,0 3 1,-4 3 0,1 5 0,-3 0 69,-1 0 1,-5-4 0,-3-1 0,-3-2-50,-2-2 0,-3-2 0,-1-2 1,3-2-38,5-2 1,-2-5 0,4 2 0,0-3-1259,3-2 1550,2-5 0,8 4 0,1-4 0</inkml:trace>
  <inkml:trace contextRef="#ctx0" brushRef="#br0" timeOffset="6">3535 10530 9294,'-13'0'784,"1"1"0,-1 3 0,1 4-494,0 3 0,-1 7 1,1 3-1,-1 2 30,1 2 0,5 6 0,3 2 1,3 4-483,1 4 1,0-6 0,1 3-1,3-1-496,4-1 1,3-1-1,3-12 1,1-2-1377,2-5 2034,5-2 0,-3-2 0,6 1 0</inkml:trace>
  <inkml:trace contextRef="#ctx0" brushRef="#br0" timeOffset="7">3783 10641 7967,'12'-12'359,"1"-1"0,-5 2 0,-1 2 344,-2 0 1,-1 1-228,-4-4 0,0 4-405,0-1 0,-1 7 1,-3-3-128,-4 4 0,-3 1 1,-2 1-1,1 4-47,-1 3 1,2-1-1,2 1 1,0 3 53,0 4 0,3-1 1,2 4-1,3-2 30,1 1 1,0-1-1,0-3-210,0-1 1,1 1-1,3-2 54,4-3 1,4-3 0,0-5 88,0 0 0,1-5 0,-1-3-6,1-3 0,-1-2 0,-1 1 0,-1-1 100,-2 1 1,-1 0-1,2-1 223,0 1 0,-7 4 0,4 1 1190,-1 1-1203,-3 2 1,3 5-1,-5 4-70,0 3 1,0 4-1,0 3 1,0 3-271,0 2 1,-1 4 0,-2 5-1,-1 0-79,1 2 1,2-7 0,1 3 0,0-5-618,0 0 0,0-4 171,0-2 1,1-4 646,3-3 0,3-9 0,6-7 0</inkml:trace>
  <inkml:trace contextRef="#ctx0" brushRef="#br0" timeOffset="8">4118 10592 11736,'6'5'296,"5"-4"0,-2 4-401,2-4 1,1-1-1,1 0 1,0 0-1,3 0-191,0 0 1,2 0 0,-3 0-1,2-1 119,-2-4 1,-1 4-1,-2-3 1,0 3 113,1 1 0,-5 0 71,0 0 1,-5 1 0,0 3-1,-6 6 47,-5 5 0,-3 0 0,-2 7 0,1 3-76,0 2 1,-1 8-1,1-2 1,-1 3-172,1 1 1,0-1-1,1-3 1,1-5 39,2-6 1,5-5-1,-1-4 1,2-1-1057,2 1 1208,0-6 0,0 4 0,0-5 0</inkml:trace>
  <inkml:trace contextRef="#ctx0" brushRef="#br0" timeOffset="9">4167 10840 7857,'2'-7'998,"2"3"1,3 2 0,5 2-822,0 0 0,1 0 1,-1 0-1,2-1-171,3-3 1,-4 1 0,4-4 0,-2 0-591,2 0 1,-2 0 0,5-2 0,1 1 583,-2-2 0,10-7 0,-3-2 0</inkml:trace>
  <inkml:trace contextRef="#ctx0" brushRef="#br0" timeOffset="10">4552 10381 8071,'1'-7'1108,"3"3"-696,4 2 0,8 12 0,0 4 1,1 4-139,1 4 1,-3 1 0,4 2-1,-1 0-141,-3 0 0,-2-1 0,-4 3 0,-2 2-78,-1 4 0,-2 7 1,-6 2-1,0 1-477,-3 0 1,-4 2 0,1-3 0,-5-3-177,-3 0 0,2-7 0,-4-3 1,1-4 27,1-5 0,-2 2 0,3-5 570,-2-2 0,1-1 0,3-2 0</inkml:trace>
  <inkml:trace contextRef="#ctx0" brushRef="#br0" timeOffset="11">5209 10430 7930,'0'-8'125,"-1"1"402,-4 2 1,3-1 227,-7 2 1,1 3-483,-4-3 1,-1 12 0,1 7 0,0 6 38,-1 5 0,1 7 1,-1 0-1,1 3-199,0 1 0,1 4 1,2 3-1,4 2-279,-1 1 0,5 2 0,-2-9 0,6-4-320,5-6 1,9-5 0,3-4 0,4-6-1058,1-5 1543,5-5 0,2-5 0,5 0 0</inkml:trace>
  <inkml:trace contextRef="#ctx0" brushRef="#br0" timeOffset="12">5544 10505 7921,'0'-8'121,"0"-1"0,0 1 89,0-4 0,-6 3 0,-2 2 0,-3 2 0,-1 2 85,-1 2 0,-1 1 1,-1 0-1,-3 0-108,-1 0 1,4 4-1,-2 1 1,4 2-52,0 3 0,1 1 0,1 1 0,1 1-37,2-1 0,5 1 0,-1-1-186,3 0 1,6-1 0,3-1-72,3-2 1,2-5 0,-1 3-1,1-2-53,-1 0 0,-4 0 0,1-4 0,0 0 110,2 0 0,-3-4 0,1-2 0,-1-1 3,-1-2 1,4 2-1,-4-1 1,1-1 76,0 3 1,-1-6-1,3 6 1,-3-3 7,-2 1 0,1 5 418,-2-1 1,-3 4-1,3 4-182,-2 5 0,-4 3 0,-2 5 0,-4 3-140,-3 4 1,-1 6 0,1 3 0,1 4-179,2 5 1,-1-2-1,-3 2 1,1-2-144,3-4 1,2-7 0,6-1 0,0-6-446,0-6 1,2-3 682,2-5 0,3-3 0,5-5 0</inkml:trace>
  <inkml:trace contextRef="#ctx0" brushRef="#br0" timeOffset="13">5842 10517 8126,'-9'4'982,"2"2"0,0 1-440,1 2 0,-3 2 1,-2 3-1,2 1-205,0 2 0,7-1 0,-3-3 0,4-1-216,1 1 0,1 3 1,4 1-1,3-2-324,3-1 0,1 2 0,1 1 1,-1-1-77,1 2 1,-1-4 0,-1 4 0,-3-2 25,-4 1 1,-4 5-1,-5-1 1,-6 1 98,-4-2 1,-7 0 0,2-7 0,0 1 16,-1-3 0,6-2 1,-2-1-1,3-4-350,2-3 0,0-1 0,1-1 0,2-3-1084,5-4 1571,3-4 0,1-5 0,0-3 0</inkml:trace>
  <inkml:trace contextRef="#ctx0" brushRef="#br0" timeOffset="14">5779 10592 8616,'13'-7'690,"-5"1"0,0 6 1,2 0-360,1 0 0,2-1 1,-1-2-1,0-1-401,1 1 1,-1 2-1,1 1-342,-1 0 1,0 0 0,1-2 0,1 0-594,2-2 1005,-2-1 0,9 0 0,-3-2 0</inkml:trace>
  <inkml:trace contextRef="#ctx0" brushRef="#br0" timeOffset="15">6152 10344 7954,'1'-7'355,"3"3"1,3 2-1,5 2 1,1 0 118,-1 0 1,1 10 0,0 5 0,3 6 166,0 5 0,5 3 1,-5 0 37,-1 4-753,-1 3 1,-7 2 0,-3 5 0,-5 7-408,-7 6 1,-6 3 0,-12 1-1,-2-4-289,-1-1 1,-9-7-1,0-6 1,0-6-772,-1-8 1541,2 1 0,5-15 0,2 4 0</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03T07:59:30.984"/>
    </inkml:context>
    <inkml:brush xml:id="br0">
      <inkml:brushProperty name="width" value="0.09071" units="cm"/>
      <inkml:brushProperty name="height" value="0.09071" units="cm"/>
      <inkml:brushProperty name="color" value="#3165BB"/>
    </inkml:brush>
  </inkml:definitions>
  <inkml:trace contextRef="#ctx0" brushRef="#br0">19496 7007 7874,'0'-7'0,"0"-4"0,0 3 0,0-3 3786,0-1-2570,0 5 1,0 3-940,0 8 1,0 4 0,0 9-1,0 5-150,0 5 0,0 5 0,0 7 0,0 0-331,0 3 0,-1 3 0,-3-3 0,-4-4-607,-3-3 0,-2-5 0,2-5 0,3 0-352,4-1 1163,-3 1 0,6-5 0,-5-3 0</inkml:trace>
  <inkml:trace contextRef="#ctx0" brushRef="#br0" timeOffset="1">19980 7107 7835,'-12'-6'115,"-1"5"0,1-2 0,0 6 542,-1 5 1,-3 8 0,-2 5 0,0 3-305,0 0 1,1 1 0,6 0-1,3 0-491,4 0 0,3-2 0,3-2 1,5-5-144,6-2 1,11-3 0,3-3 0,3-4 130,4-2 1,1-2 0,-1 0-1,-2-2-130,-2-2 0,-2-3 0,-6-5 1,-3 0 32,-1-1 0,-1 1 0,-6-2 1,-3-1 310,-4-2 0,-3-1 1,-1 2-1,0-3 92,0-1 0,-5-3 1,-5 4-1,-4-1 73,-2 4 1,-2-1-1,3 3 1,-3 5-218,-1 2 0,4 3 0,-3 4 1,1 1-676,1 3 0,0 3 663,8 6 0,3-1 0,5 0 0</inkml:trace>
  <inkml:trace contextRef="#ctx0" brushRef="#br0" timeOffset="2">20638 7045 7870,'-13'0'603,"-1"0"0,-1 1 1,-3 3 50,-1 4 0,-2 9 0,-2 4 0,1 2-321,1 2 0,6 0 0,0-2 0,5-1-333,6-1 0,4-2 1,7 2-1,8-5-324,9-2 0,10-3 0,2-3 0,4-4-267,0-2 0,2-2 0,0 0 244,-2 0 1,-2 0-1,-2 0 1,-1 0-1,-5-2-54,-4-2 0,-4 2 420,-9-7 0,-8 1 1,-5-3-1,-8 1 228,-7 2 0,-5 0 0,-4-5 1,-1 0 38,0-4 0,0 3 1,0-2-1,1 1-134,-1-2 1,5 3 0,4-2 0,3 2-515,5 2 0,3-1 0,7 2 362,7 3 0,5-3 0,10 4 0</inkml:trace>
  <inkml:trace contextRef="#ctx0" brushRef="#br0" timeOffset="3">21171 7045 8220,'0'-13'636,"5"5"0,4 0 0,2-1-232,1 2 0,6-2 0,3 3 1,2 1-365,2-1 0,4 2 0,0 4 0,-2 0-144,-1 0 1,-6 0 0,-4 3-1,-3 4 138,-5 5 1,-3 5 0,-6-1 0,-4 5 210,-8 2 0,-5 6 1,-7 2-1,1-2 21,-1-3 1,1 1-1,4-7 1,3-1-49,3-3 1,8 2-1,4-1-377,9-2 0,18-5 1,19-3-1,10-2-913,8-2 1,8-2 0,-1-1 0,0 0 1071,-3 0 0,-3 0 0,-1 0 0</inkml:trace>
  <inkml:trace contextRef="#ctx0" brushRef="#br0" timeOffset="4">22510 6610 8010,'-1'-11'31,"-3"2"179,-5 1 1,-3 3-1,-3-2 1,-3 2 171,-1 2 1,-3 0 0,-7 1 0,-6-2-171,-5 1 0,-5 1 1,-12 1-1,-9-2-126,28 1 1,-1 0 0,-5-1 0,0 1 0,-3 0 0,-1 1 0,-2-2 0,-1 0-36,-2 0 1,-3-1-1,-8 1 1,-1 0-1,-1-2 1,1 0-1,-1 1 1,0 1-200,-3 0 1,0 1 0,1-1 0,1 1 0,19 2 0,0 0-1,-1 0 1,0 0 0,0 0 0,0 0 150,-2 0 0,0 0 1,0 0-1,0 2 1,1 0-1,0 0 1,2 0-1,0 0 1,0 1-1,-1-1 1,0 1-1,1 0-29,-2 0 0,1 0 0,-1-1 0,-2 1 1,0 0-1,1 1 0,4 1 0,0 0 0,-1 0 1,2 1-1,-1-1 0,0 1-17,-2-1 1,0 0 0,1 0-1,-21 4 1,1 1 0,1 0 0,1 1-1,1 0 1,2 1 69,0 1 1,0-1 0,-1 0 0,1 1 0,9-1 0,0 1-1,-2-1 1,1 0-74,1 1 0,1-1 0,-2 2 0,2 1 0,9-1 0,2 1 0,4-1 0,1 0 60,-26 12 0,16-1 0,14 1 0,12 3-66,10 4 0,18 3 1,15 2-1,14 2-56,12 2 0,-18-19 0,2-1 0,3-1 0,2-1 0,0 1 0,2-2 77,-1 1 0,1-1 0,-6-3 0,0 0 0,0-1 0,0 0 0,22 13 82,-8-4 1,-6 4-1,-9-6 1,-6 4-5,-4 3 0,-12 4 0,-3-3 1,-10 4-102,-9 4 1,-8-3-1,-10 5 1,-6-2 426,-4-3 0,-7-2 0,1-7 0,-5 0-93,-3-3 0,-5-5 0,1 2 0,-3-2-147,-1-3 0,-5 3 0,31-10 0,0 0 1,-2 0-1,-1-1-208,-2 0 0,-1 0 0,-4-1 0,-2 1 0,0-1 0,0 0 0,0 0 0,-1 0-90,1 1 0,-1-1 0,-6 0 0,-1 0 165,1 0 0,-1 1 0,-6 0 0,1 1 0,4-1 0,1 1 0,-1-1 0</inkml:trace>
  <inkml:trace contextRef="#ctx0" brushRef="#br0" timeOffset="5">17053 7330 7964,'-1'-7'540,"-3"3"0,1 2-340,-5 2 1,-1 6 0,-3 2 0,-2 3 0,-1 3-52,-1 3 0,-1-2 0,5 5 1,-1 2-81,1 2 1,-1 1 0,2-1 0,3 0-116,4-3 0,3 1 1,2-5-1,3 1-17,4 0 0,9-3 0,4-6 1,3-4-62,5 1 0,3-5 0,5 3 1,0-4-252,1-4 0,2 1 1,-2-5-1,-2-2-70,0-1 1,-10 3 0,-3 1 0,-3 0 444,-5 1 0,-1-3 0,-2-3 0</inkml:trace>
  <inkml:trace contextRef="#ctx0" brushRef="#br0" timeOffset="6">17264 7491 8204,'-12'0'0,"-1"0"0,1 0 530,-1 0 0,1 0 1,0 0-242,-1 0 1,1 1 0,1 5 0,1 5-50,2 4 1,4 7 0,-3-1 0,1 2-204,4 2 1,0 4 0,2 0-1,0-2-770,0 0 0,0-7 0,0 0 0,0-2 733,0-3 0,6 4 0,1 0 0</inkml:trace>
  <inkml:trace contextRef="#ctx0" brushRef="#br0" timeOffset="7">17512 7441 7915,'-4'-8'978,"0"0"0,-2 5-520,2-1 0,-1 4 0,-4 4 0,4 4-194,-1 3 1,5 3-1,-3 3 1,3 3-85,1 4 1,1 2-1,4 2 1,6 1-396,5-2 1,6-1 0,-2-2 0,4-4-172,1-3 1,-1-5 0,3-3 0,0-5 96,2-3 1,0-1 0,-4-1 0,0-3 75,-1-5 1,-3-6-1,-2-3 1,-2 0 145,-6 0 0,0-2 1,-7 2-1,-1 0 300,-2 0 0,-1-4 0,0 3 0,-1-2 97,-3 0 1,-3 6 0,-6-3-1,0 2-199,-4-1 0,-2 2 1,-6 5-1,-1 3-173,-3 2 0,-1 1 0,-4 5 0,4 5 42,0 6 0,4 6 0,-5 7 0</inkml:trace>
  <inkml:trace contextRef="#ctx0" brushRef="#br0" timeOffset="8">19397 5792 8074,'-7'-7'185,"-4"-3"1,4 5 0,-1-1 413,0 1 0,5-1 1,-2 4-380,-1-3 1,6-3 0,0 4-405,7 1 0,5-2 0,5 1 1,4 1 68,2 1 1,2 2 0,0 0-1,-1 0-37,1 0 0,-5 0 1,-4 2-1,-2 2 51,-2 4 0,-1 7 0,-2 2 0,-5-2 249,-3-1 1,-1 0 0,-1 1 0,-3 1-1,-5 0 1,2 1-1,1 0 1,-1-3 67,0-5 0,4 2 0,-1-2-172,2 2 1,4-3-1,2-1 1,4-2-230,3-2 1,9 3-1,4-2 1,7-1-268,0-2 0,11-7 0,0-2 0,8-3 452,4-1 0,5-6 0,-2-1 0</inkml:trace>
  <inkml:trace contextRef="#ctx0" brushRef="#br0" timeOffset="9">20154 8037 7821,'-13'0'456,"1"0"1,0 0 0,-1 0-1,1 0-316,-1 0 1,-5-2-1,-4 0 1,-4-4-150,-3-1 0,-5-5 1,2-6-1,0 0 22,4 0 1,3 0 0,5 3 0,8-3-104,7-1 0,6-2 0,9-5 0,10 0-75,11 1 0,10-1 0,6 9 0,2 2-39,1 1 0,0 3 0,-12 3 1,-3 4 230,-4 2 0,-2 4 0,-5 1 0,-4 2-20,-3 2 1,-9 5 0,-4 6 0,-4 2 393,-4 2 0,-8 2 1,-9 4-1,-4 2-6,-4 2 1,-2-3 0,-8 5-1,0 2-176,2 0 1,-7 10 0,8-6 0,2 1-163,4-4 0,6-1 1,6-9-1,7-2-98,4-3 1,10-7 0,11 2 0,8-5-243,5-3 1,9-4-1,0-6 1,3-5-293,-3-6 0,1-6 1,-6-7-1,2-1 199,1-3 1,-7 1-1,1-3 1,-6 0 136,-6 4 0,-3 1 0,-5 1 0,-4 1 275,-3 4 0,-6-2 0,-3 5 0,-5 2 408,-3 1 0,1 6 0,-5 1 0,1 2-250,0 2 1,2 1 0,-2 2-1,1 2-325,3 2 1,2 3-1,5 5 1,4 1-529,3-1 0,3-1 659,7-3 0,4 3 0,12-4 0</inkml:trace>
  <inkml:trace contextRef="#ctx0" brushRef="#br0" timeOffset="10">20700 7900 8082,'-2'-11'643,"-2"3"0,-3 4 0,-5 7 1,-1 2-433,1 2 1,-6 1-1,-1 5 1,-2-1-19,0 1 1,6 3 0,-1 2 0,2 0-67,1 0 0,7 0 1,1-3-1,5 1-419,5 0 1,3-7 0,8-2-1,4-1 120,-1-4 1,4 0-1,-2-4 1,1-2-53,-1-4 0,1-3 0,-4-3 0,0-1-3,0-2 1,-3 1 0,-6 2 0,-2-1 214,-1-2 1,-2 1-1,-5 4 1,-4-1 162,-3 1 0,-7 3 0,-3 1 0,-1 0-129,-3 1 0,-2 0 1,0 4-1,-1-1-122,0 1 1,0 6-1,2 3 1,2 1 99,4 2 0,4 8 0,0 2 0</inkml:trace>
  <inkml:trace contextRef="#ctx0" brushRef="#br0" timeOffset="11">18728 8905 8200,'-13'0'302,"6"0"1,14-4 0,15-2-1,13 1-163,9-1 1,19-3-1,-28 4 1,2 0-1,2-2 1,2-1-126,2-2 1,2-1-1,11-2 1,2-1-1,5-2 1,1 1-1,2 0 1,0 0-202,-19 5 0,0 0 0,1 0 0,2-1 0,0-1 0,0 2 0,4-1 1,1 2-1,-1 0 0,-1 0 0,1 0 0,-1 0 191,0 2 0,1 0 0,-1-1 0,-1 1 0,0-2 0,0 2 0,-1 0 0,1 1 0,-1 0 0,-1-1 1,0 0-1,0 0-63,-2 0 0,0 0 0,-1 0 0,21 0 0,-1-1 1,-3 0-1,-2 0 0,-5 1 0,-1 1 35,-4 2 0,-1 0 1,-4-1-1,-1 0 24,-9 3 0,0 0 0,1-2 0,-2 0 0,22 0 0,0 0 0</inkml:trace>
  <inkml:trace contextRef="#ctx0" brushRef="#br0" timeOffset="12">19968 9017 7722,'-8'0'679,"-1"0"-212,6 0 1,-2-6-242,5-2 1,5-2 0,4 0 0,2 4-254,1 0 0,5-2 1,1 2-1,0 1 151,-1-1 1,0 2 0,-5 4 0,1 0-213,-1 0 1,-5 10 0,-3 2 0,-2 2 15,-2 0 1,-6 4 0,-2 2 0,-3 4 163,-2 1 0,-3-1 0,-1 3 0,2 0-41,1 2 0,6-4 0,1-6 0,2-1-82,2-3 1,3-1 0,4-3 0,4-3-78,3-4 1,7-2 0,3-4 0,2 0-235,2-3 0,0-8 0,0 0 0,-2-2-327,-2-3 1,5 0 0,-4-4 668,0 2 0,0-7 0,3-4 0</inkml:trace>
  <inkml:trace contextRef="#ctx0" brushRef="#br0" timeOffset="13">20625 8942 8344,'-21'12'0,"2"1"0,1-1 323,3 1 1,-3-1-1,0 1 1,2-1 177,2 0 1,-1 1 0,8-1-342,0 1 0,4-2 0,10-3 1,7-4-354,4-3 1,2-1 0,7-1 0,0-3 20,2-4 1,0-3 0,-5-2 0,-2 1-94,-2-1 0,-5 1 0,2 1 0,-5 1 1,-3 2 0,-4 0 1,-5-5-1,0 1 284,0-1 0,-5 5 0,-5 1 1,-4 0 214,-2 1 1,-2-1-1,3-2 1,-3 5-384,-2 3 0,5-3 0,-1 0 0,2 1 148,1 1 0,1 2 0,0 0 0</inkml:trace>
  <inkml:trace contextRef="#ctx0" brushRef="#br0" timeOffset="14">21196 8880 7719,'-9'0'0,"2"-1"0,1-2 354,-1-1 81,4 0 0,-7 2-316,6-2 0,1-1 1,8-4-1,4 4-174,6-1 1,3 4 0,4-5 0,-1 1 84,1 3 0,-3 2 0,1 1 1,-3 0-5,-1 0 1,-4 6 0,-2 2 0,-3 4 6,-2 5 1,-1-3 0,-5 3 0,-3 0 119,-5 0 0,-2 3 1,-1-3-1,0-2 81,-1-1 0,1-2-204,-1 1 1,8-2-1,6-3 1,10-4-533,9-3 0,4-1 1,7-1-1,5-3-466,4-4 1,6 1 967,0-2 0,-3-4 0,-1-7 0</inkml:trace>
  <inkml:trace contextRef="#ctx0" brushRef="#br0" timeOffset="15">20315 5618 7791,'-18'-7'0,"4"2"0,-2 6 363,2 3 0,6 3 1,1 6-1,1 0-68,4 4 0,6-2 0,5 6-300,7 1 1,4-3 0,9 0-1,4-1 6,3-2 0,1-3 0,-1 0 0,-3-1-9,-4 1 1,-4-2-1,-4-2 1,-6-1-15,-6 2 0,-3 1 0,-7 2 0,-4-1 94,-3 0 0,-8 1 1,-5-1-1,-3 1-190,0-1 0,-1-4 0,0 0 1,0 1-245,0-2 1,2-2-1,2-5-1091,5 0 1453,2-5 0,2-8 0,-1-6 0</inkml:trace>
  <inkml:trace contextRef="#ctx0" brushRef="#br0" timeOffset="16">20303 5631 8161,'7'-21'0,"4"2"0,6 1 463,7 3 0,3-1 0,12 1 0,2-1-78,5 1 1,-2 1-1,1 1 1,2 1-230,2 0 1,0-1 0,1 1 0,-1 1-543,1 3 1,-2 2-1,-4 6 1,-5 0 385,-5 0 0,-6-5 0,2-2 0</inkml:trace>
  <inkml:trace contextRef="#ctx0" brushRef="#br0" timeOffset="17">21617 9500 8007,'0'-12'158,"-5"4"0,-3 1 141,-4 1 0,0 2 0,0 4 0,-2 1-37,-3 4 1,4-1 0,-4 7-1,3 2-35,2 1 0,1 6 1,3 2-1,3 4-329,4 3 0,2 0 1,4-5-1,3 1-171,3 0 0,7-6 0,1-2 34,0-3 1,5-7 0,-5-3 0,2-4 0,-1-6-21,2-6 1,1-6-1,-3-7 1,-3 0 28,-3 0 1,-3 2 0,-2 1-1,-2 1 221,-1-1 1,-4 3-1,-6 0 1,-4 1 146,-3 3 1,-7-1-1,-3 3 1,-2-1-324,-2 3 1,-9 7 0,-5 1 184,-4 6 0,-2 4 0,-5 5 0</inkml:trace>
  <inkml:trace contextRef="#ctx0" brushRef="#br0" timeOffset="18">20129 9773 8015,'0'-12'58,"4"-5"0,2 1 1,1 0-1,2 3 394,2 0 0,6 2-378,-1 3 0,1-2 0,-5 6 0,1 1-26,-1 2 0,0 2 0,-1 5 0,-1 5 2,-2 4 0,-5 7 0,1-1 0,-2 2 74,-2 2 1,-2 0-1,0 0 1,-3-2 34,3-2 1,-4 1 0,2-6 0,1-1-102,2-1 1,1-5 0,3-3 0,3 0-211,7-3 1,9-2 0,3-1-1,6 0-197,5 0 0,-3-1 0,0-3 0,0-5-1678,-1-2 2027,-7-1 0,-2-6 0,-3-1 0</inkml:trace>
  <inkml:trace contextRef="#ctx0" brushRef="#br0" timeOffset="19">20749 9624 9327,'-4'13'352,"0"-1"1,-4 2 0,3 1 0,3 3-84,0 1 1,-2 0-1,0 4 1,3-4-213,3-1 0,5-3 0,6-5 1,-1-4-186,1 0 1,3-2 0,2-4-1,1 0-9,3 0 0,0-1 0,0-3 1,-2-3-46,-2 0 0,2-6 1,-3 2-1,-3-4 106,-5 0 0,1 1 1,-6 2-1,-1-2 99,-2-2 1,-1 2 0,-1-3-1,-2 3 81,-1 2 1,-6 0 0,2-1 0,-3 2 12,-1 3 0,-1-2 1,-1 5-1,-1-1-186,-1 1 0,-1 1 0,5 4 0,-1 0-410,1 0 1,0 5 478,-1 3 0,-5 3 0,-1 2 0</inkml:trace>
  <inkml:trace contextRef="#ctx0" brushRef="#br0" timeOffset="20">19720 10381 7953,'-13'-2'114,"1"0"1027,0-3-982,5 1 1,7 4 0,11 0 0,9 0-192,13 0 1,17 0-1,16 0 1,-28 0-1,1 0 84,3 1 0,0-2 0,3-1 0,1-1 1,2-1-1,1 0 0,1-2 0,2-1-105,2-1 1,1 0-1,1 1 1,-1 0-1,-3-2 1,0 0-1,1 1 1,1-1-133,1 1 1,0 0-1,0-1 1,1 0 0,-1 1-1,0 1 1,-1-2 0,-1 0 245,0-1 0,-1 1 0,5 0 0,-1 1 0,-6-1 0,-1-1 0,-1 1 0,-1 0-78,-1 1 0,-1 1 0,-4-2 0,0 0 0,-1 0 0,0 0 0,-2 0 0,1 0-256,-2 0 0,0 0 0,-1 1 1,-2-1-1,24-3 0,-5 1-949,-7 3 1222,-8-3 0,-4 5 0,-5-2 0,0 2 0</inkml:trace>
  <inkml:trace contextRef="#ctx0" brushRef="#br0" timeOffset="21">21158 10517 7920,'-6'-5'255,"1"2"14,10-5 1,1-1-1,8-2 1,3 2 0,3 2-114,4 1 1,2-3 0,2 2 0,2 0-39,2 3 1,-3 2-1,2 2 1,-2 2 6,-5 2 0,-1 3 0,-8 7 0,-2 1-43,-4 1 0,-6 1 0,0-3 0,-6 1-8,-5 1 0,1 1 0,-1-5-174,-2 1 0,4-1 1,4-1-286,4-3 0,16-2 0,13-6 0,6 0-408,4 0 0,6-2 793,-2-2 0,4-3 0,0-5 0</inkml:trace>
  <inkml:trace contextRef="#ctx0" brushRef="#br0" timeOffset="22">2704 9413 7931,'-2'-7'0,"-2"3"104,-4 3 1,-3 2-1,0 3 1,0 6 827,-2 5 1,4 0 0,-6 5-637,5-2 1,-1 2-1,3-3 1,-2-2-303,2-1 1,2-2 0,6 1 0,2-2-16,2-3 1,0 2 0,7-6 0,3-2-256,0 0 1,5-2-1,1 0 1,3-2-238,-3-2 1,4 2-1,-5-7 1,2 1-36,-1 1 1,-5-4 0,2 3 425,-3-3 0,-7-2 0,-3 1 217,-3 0 0,-6-1 1,-4 1-1,-2 1-16,-1 3 1,-6-4 0,-3 6 0,-1-3 100,2 1 1,0 5 0,5-1-347,-1 3 1,0 2 0,8 3 165,4 5 0,8 2 0,3 1 0</inkml:trace>
  <inkml:trace contextRef="#ctx0" brushRef="#br0" timeOffset="23">3076 9500 7890,'-13'0'149,"2"6"342,3 2 1,3-1 0,6 1-389,3 2 1,3-3-1,5 0 1,2-2-305,3-2 1,-2-2 0,6-1 0,-1 0-4,-1 0 1,4 0 0,-7-1 0,-1-3 107,-1-5 1,-7-2 0,-3-1 110,-3 0 0,-6-1 0,-3 1 0,-3-1 137,-2 1 0,1 0 1,-2 1-1,-1 1-1,-2 2 0,-3 1 0,2-2 1,0 4-222,0-1 1,0 5-1,3-3 1,-2 3 69,2 1 0,-4 0 0,0 0 0</inkml:trace>
  <inkml:trace contextRef="#ctx0" brushRef="#br0" timeOffset="24">2939 9029 8297,'-12'1'222,"0"3"1,1 3-1,1 6 1,3-1-41,1 1 1,2 3-1,4 1 1,2-1-69,2 2 0,4-4 1,7 4-1,3-3-113,1-3 1,-2 2 0,4-10 0,-1-1 70,0-2 0,2-2 0,-6-3 1,-1-4-881,-1-3 544,-1-2 1,-2 1 0,-3-1 186,-4 1 1,-3 0 0,-1-1 0,0 1 218,0-1 0,-5 2 1,-3 2-1,-5 2-24,-3 1 0,2 1 0,-4 2 0,0-1-292,-3 1 0,2 2 0,-2 2 0,1 3-1063,0 4 1237,3 4 0,4 0 0,1 0 0</inkml:trace>
  <inkml:trace contextRef="#ctx0" brushRef="#br0" timeOffset="25">4229 9079 7905,'-8'5'239,"0"3"0,4 5 0,-5 5 1,0 6 170,-2 8 1,2 9 0,1 5 0,-2 2-176,-1 2 0,-1-5 0,1-2 0,1-3-476,2-4 1,4-7 0,-3-2 0,2-5-529,2-5 0,3-5 769,4-3 0,3-4 0,5-5 0</inkml:trace>
  <inkml:trace contextRef="#ctx0" brushRef="#br0" timeOffset="26">4626 9178 8139,'-12'14'0,"-1"2"0,-1 5 0,-1 2 551,-1 2 0,-5 0 1,3 1-1,0 2-133,0 0 0,3-3 1,7-5-1,4-3-447,2-1 0,2-3 0,3-2 0,5-2-58,9-5 0,5-3 0,3-1 0,0 0-76,-1 0 1,1-1 0,0-3 0,0-5-144,0-2 0,-2-1 0,-2 1 1,-5 1 15,-2 2 0,-1 0 0,-2-5 0,-3 1 55,-4 0 1,-4-1 0,-4 1 85,-4-1 0,-5-3 1,-2-1-1,-2 2 243,2 1 1,-3 1 0,0-3 0,1 0 77,-1 1 0,1 5 0,5 3-401,-1 2 0,8 2-195,5 7 0,5 3 424,8 5 0,-1 1 0,0-1 0</inkml:trace>
  <inkml:trace contextRef="#ctx0" brushRef="#br0" timeOffset="27">5011 9240 8160,'-13'0'0,"1"0"293,-1 0 1,1 0-1,0 1 1,-1 3 136,1 5 1,-1 6-1,1 3 1,0 1-150,-1 3 0,2 1 0,3 2 0,4-1-370,2-4 0,4 2 1,3-7-1,8-2 140,6-3 1,6-6 0,2 3 0,4-2-452,0-2 0,-2-3 0,3-4 0,-2-5 46,-2-2 1,-6-1-1,-3 0 1,-1-1 92,-3 1 1,-5-1 0,-3 1 0,-2 0 104,-2-1 0,-3-3 0,-4-1 0,-4 2 323,-3 1 1,-6 0-1,1-1 1,-1-1 11,-1 1 0,4 2 1,-4 3-1,2 2-714,-1-1 535,1 3 0,9 1 0,1 5 0</inkml:trace>
  <inkml:trace contextRef="#ctx0" brushRef="#br0" timeOffset="28">5345 9252 7935,'10'-11'0,"1"1"129,3 2 0,5 1 0,-1-1 0,1 4 257,3 3 1,-2 1 0,-1 0-1,-1 0-98,-3 0 0,-1 5 1,-3 3-1,-3 5 58,-4 3 0,-2 4 0,-2 4 1,-2 1-73,-2 0 0,-7-2 0,-5-1 0,0-1-237,3 1 1,0-4 0,1-1 0,1-4 65,3 0 0,5-1 1,10-1-558,5-3 1,18-2-1,5-6 1,5 0 453,3 0 0,14-6 0,1 0 0</inkml:trace>
  <inkml:trace contextRef="#ctx0" brushRef="#br0" timeOffset="29">6338 9203 8221,'0'-13'721,"5"6"0,2 2-539,0-1 0,4 5 0,-3-5 0,3 2 0,2 0-104,-1 1 0,6-2 0,3-1 0,2 1-183,2-1 1,1 1 0,2 2 0,1-1-171,-2 1 0,-2 0 1,-3 1-1,-3-3-504,-1 3 0,0 0 779,-1 2 0,2 0 0,6 0 0</inkml:trace>
  <inkml:trace contextRef="#ctx0" brushRef="#br0" timeOffset="30">6338 9500 8058,'-7'6'220,"3"-5"1,9 3 0,6-2 174,4-2 0,7 0 1,-1 0-1,4 0-166,4 0 0,2 0 1,5-2-1,-1-1-245,-2-1 1,-6 0 0,2 4 0,-4-1-599,-4-3 1,1 2 613,-6-2 0,6-3 0,-2 0 0</inkml:trace>
  <inkml:trace contextRef="#ctx0" brushRef="#br0" timeOffset="31">7553 8992 8087,'0'-13'-6,"0"5"961,0 0-553,0 5 1,-5 3 0,-4 7 0,-2 1-385,-1 0 1,-1 1 0,1 4-1,1 3 87,3 0 0,-3 6 1,4 0-1,0 4-157,3 3 1,1 4-1,0-2 1,-1-1 47,1 0 0,6-1 0,3-4 0,1-1-127,2-4 1,8-2-1,3-7 1,4-3-151,1-3 1,4-4 0,0-1 0,-1 0 61,3 0 0,-5-4 0,3-2 0,-4-1-12,-5-2 0,4-2 1,-5 0-1,0 0 31,-2-2 0,1 8 200,-2-8 0,1-2 0,-5-4 0</inkml:trace>
  <inkml:trace contextRef="#ctx0" brushRef="#br0" timeOffset="32">7826 9203 8035,'-13'0'81,"1"0"0,0 1 0,1 3 417,2 4 1,0 5-1,3 3 1,1 5-259,-1 2 1,-2 4 0,2 0-1,0 3-295,-4 2 0,3-6 1,-1 0-1,-1-5-356,3-3 0,-1-1 0,4-5 0,-1 0-754,1 1 1165,7-6 0,3 4 0,5-4 0</inkml:trace>
  <inkml:trace contextRef="#ctx0" brushRef="#br0" timeOffset="33">8148 9153 7944,'-8'-4'0,"0"0"-60,-2 1 1,-1 2 0,-1 1 83,-1 0 1,1 0 507,0 0 1,-1 5-1,1 3 1,-1 3-1,2 2-239,3-1 1,-2 6-1,6 4 1,1 4-152,2 3 1,1 0-1,0-4 1,0 0-240,0 0 1,4-5-1,2 0 1,1-3-231,2-1 0,6-8 0,2-3 0,0 0 57,0-1 1,-1 0-1,4-6 1,1 0-497,-2-2 703,5-6 0,-9 7 0,4-5-7,-1-2 0,-1-1 0,-5-3 0,-1-1-7,-3-1 0,-1-2 0,-4 3 0,1-2 144,-1 2 0,-2-4 1,-2-1-1,-2 0 59,-1-1 1,-6 2 0,2-2 0,-3 3-32,-1 0 1,-2 9 0,-1-2 0,-2 2-48,2 2 0,1 5 1,2-2-1,1 4-281,2 4 1,-2-2 0,5 7 0,-1 0 232,3 2 0,-3 2 0,0-1 0</inkml:trace>
  <inkml:trace contextRef="#ctx0" brushRef="#br0" timeOffset="34">8830 9017 8052,'-5'-7'0,"-3"2"113,-3 4 0,-2 1 1,-1 0-1,-2 1 691,-5 4 1,-2 6 0,-2 7 0,2 1-533,2 3 1,3 7 0,6 4 0,1 3-414,2 1 0,4 4 0,5 2 0,1-2-468,3-2 1,9-3-1,9-10 1,5 0-960,6-2 1568,3-13 0,7 5 0,1-9 0</inkml:trace>
  <inkml:trace contextRef="#ctx0" brushRef="#br0" timeOffset="35">9029 9178 8053,'7'-13'365,"4"1"1,-3 0-79,3-1 1,2 5-1,-1 1-138,0 1 1,1 2 0,-1 4-98,1 0 1,-2 2-1,-2 2 1,-2 4-90,-1 3 1,-2 2 0,-4 0-1,0 2 215,0 2 0,-6 5 1,-2-1-1,-3 1 40,-1-2 1,1 4 0,1-5-1,3 0-80,1-2 0,-2 1 0,4-2 0,3 0-31,3-3 0,5-2 0,7-1 1,4-3-416,7-2 0,1 1 1,6-3-1,-1 1 155,1-1 0,-4-3 153,1-5 0,2-7 0,1-7 0</inkml:trace>
  <inkml:trace contextRef="#ctx0" brushRef="#br0" timeOffset="36">9649 9165 8718,'-12'0'1350,"3"6"0,2 2-911,2 3 1,1-1-1,5 1 1,5 3-384,6-1 0,2 1 0,7 0 1,-1 1-376,0 2 1,2-1 0,-6-2 0,-2 1-106,-4 2 0,-5 1 0,-5-3 1,-1 3 284,-3 1 0,-9-4 1,-8 2-1,-1-2 115,2 1 0,-4-6 1,5 2-1,0-2-37,2-3 0,3 3 0,2-6 0,0-2-190,-1 0 1,5 2 0,0 0-1158,-2-1 1408,5-2 0,-1-6 0,6-2 0</inkml:trace>
  <inkml:trace contextRef="#ctx0" brushRef="#br0" timeOffset="37">9674 9153 8006,'0'-12'260,"0"-1"1,1 6-1,2 2 1,2 1 221,2-1 0,-3 1 1,6 4-1,3 0-348,2 0 0,5 0 0,-2 0 0,2 0-417,2 0 1,5 0-1,2 0 1,-1 0-221,-2 0 1,-1 0 0,-1-1 0,0-2 502,-3-1 0,2-6 0,-4 4 0</inkml:trace>
  <inkml:trace contextRef="#ctx0" brushRef="#br0" timeOffset="38">10294 8979 7999,'16'0'0,"2"0"139,2 0 0,-4 6 0,4 2 0,-3 3 453,-1 2 0,2 0 1,-2 5-1,-1 6-352,-1 3 0,-3 9 0,-3 3 0,-4 6-292,-2 3 0,-4 7 0,-2-8 0,-5-1-310,-7-2 1,-3-7 0,-6-5 0,1-3-222,-1-6 1,0 1 0,2-8 582,2-1 0,-3-1 0,5-2 0</inkml:trace>
  <inkml:trace contextRef="#ctx0" brushRef="#br0" timeOffset="39">11001 9463 7882,'12'0'0,"1"0"0,-1 0 131,0 0 0,6 0 0,2 0 1,0-1 41,1-4 1,0 4 0,4-3 0,-1 3-187,1 1 1,-1 0 0,-2 0 0,-3 0-220,-1 0 0,-2 0 0,-3 0-269,-1 0 501,-5 0 0,-1 0 0,-6 0 0</inkml:trace>
  <inkml:trace contextRef="#ctx0" brushRef="#br0" timeOffset="40">11137 9339 7892,'-4'-8'267,"0"-1"0,-1 7 45,0-2 1,4 4 0,-3 5-1,3 7-142,1 8 1,1 3 0,2 2 0,2 0-120,2 0 0,-4-1 1,2 1-1,-1-1-429,1-4 0,3 2 1,-3-5-1,2-2 378,3-1 0,6-2 0,4 1 0</inkml:trace>
  <inkml:trace contextRef="#ctx0" brushRef="#br0" timeOffset="41">2071 11906 7934,'-11'2'9,"2"0"57,0 3 1,2 4 0,-2-1 0,0 3 446,0 2 0,2 1 1,0 1-1,2 1-276,2-1 1,1 3-1,2-1 1,2-3-237,2-5 1,3 1 0,7-4 0,1-1-91,1 1 0,5-2 0,-3-4 0,0 0-108,0 0 0,2-2 1,-2-2-1,0-4-142,0-3 1,-1-3 0,-5-1 0,-1-3 151,-3-1 1,2 4 0,-6-3 0,-1 1 259,-2 1 1,-2-1 0,-3 5-1,-5-1-37,-2 1 1,-1 1 0,-2 1 0,-1 3 232,-1 2 0,-1-3 1,5 3-1,-1 3-302,1 0 1,1 4-1,1 2-429,2 4 0,5 3 0,-1 1 462,3 1 0,6-1 0,2 1 0</inkml:trace>
  <inkml:trace contextRef="#ctx0" brushRef="#br0" timeOffset="42">2580 11869 8429,'-11'6'0,"1"3"0,2 5 677,-2 3 0,0 0 0,1-1 0,1 0-282,-2-1 1,3 3 0,0-1-1,0-2-443,0-1 0,5-2 0,-1-1-11,6-3 0,3-2 0,7-6 0,1 0-305,2 0 1,-1-6 0,6-2 0,0-4-23,-2-5 0,-1 2 1,-6-4-1,1 1 259,-1 3 0,-5-3 0,-3 1 221,-2 2 1,-2 1 0,-2 2 0,-2 1 0,-4 1-73,-3 2 0,-3 1 0,-3-3 0,-2 2-24,0-2 0,-5 5 1,4-1-1,-2 2-620,1 0 1,-5 0 0,4 4 621,0 0 0,0-5 0,-3-2 0</inkml:trace>
  <inkml:trace contextRef="#ctx0" brushRef="#br0" timeOffset="43">2319 11447 8533,'-12'0'0,"-1"0"528,1 0 1,0 0-1,1 2 1,1 2-223,2 4 0,4 5 0,-3 3 0,1 3-245,3 1 1,3 3 0,5-4 0,3 1 123,3-4 1,5-2 0,4-3 0,0-1-495,2-2 0,5-5 1,-8 1-1,2-4-22,-1-4 1,-5-3-1,2-6 1,-3 0 130,-2-4 1,0 3 0,-1-4 0,-2 2 164,-5-1 1,-3-3-1,-1 3 1,0 2 98,0 1 1,-5-2 0,-4-1 0,-2 2-16,-1 1 0,-2 6 1,-2 1-1,-5 1-125,-2 4 1,-6 2 0,0 5 0,0 8-328,-1 6 1,3 6 0,0 2 402,5 2 0,-2 11 0,5-1 0</inkml:trace>
  <inkml:trace contextRef="#ctx0" brushRef="#br0" timeOffset="44">3746 11646 7924,'0'-8'0,"0"-1"0,0 5 95,0-4 1,1 5-1,3-1 1,4 3 496,3 1 1,2 0 0,-1 0 0,1 0-520,-1 0 0,4 0 1,1 1-1,-3 3-81,-5 4 0,1 8 0,-6 1 0,-1 3-52,-2 2 0,-8 7 0,-4 5 0,-5 6 24,-3 6 1,2-8-1,-2-2 1,2-4 36,6-5 0,0-6 0,7-5-31,1-2 1,3-3 0,6-2-157,6-5 0,3-8 0,9-5 0,3-3-198,4-5 0,-2 2 0,4-5 0,-2-3 384,-3 0 0,6-7 0,-7-2 0</inkml:trace>
  <inkml:trace contextRef="#ctx0" brushRef="#br0" timeOffset="45">4279 11559 8186,'0'-12'0,"1"-1"0,3 2 351,5 3 0,2-3 1,1 3-1,0-2 14,1 2 1,3-2-1,2 6 1,0 1-200,0 2 0,-1 1 1,-5 3-1,-1 3-89,-3 7 1,-2 7 0,-6 1 0,-2 3 37,-2 0 1,-8 4 0,-7-2 0,-2-2-155,0-1 0,2-1 0,-2-1 0,6-5 43,6-2 0,3-2 0,6 1 50,0-1 1,3 1 0,4-1 44,5 0-166,9 1-741,-2-1 1,6 1-236,0-1 625,-6 0 485,4 1-104,-9-1 160,-1 1-120,-8-1 1,-6 0-1,-5 1-360,-6-1 0,-12-3 1,-10-1-1,-5 0 357,-2-1 0,-6-2 0,3-5 0</inkml:trace>
  <inkml:trace contextRef="#ctx0" brushRef="#br0" timeOffset="46">4725 10567 8459,'-8'5'945,"0"4"-681,-2 2 0,3 5 0,-1 3 1,0 3-1,-1 5-169,1-1 1,0 4-1,-3-1 1,1-1-330,2-2 1,5-1 0,-1-2 0,1-2-765,-1-5 0,3-2 998,-3-2 0,8 1 0,3-1 0</inkml:trace>
  <inkml:trace contextRef="#ctx0" brushRef="#br0" timeOffset="47">4936 10641 8038,'-11'6'0,"1"2"296,2 3 0,1 6 0,-2-1 0,2 1 66,1 1 1,-2-3 0,4 4 0,1 0-282,2 1 0,2-5 0,3 0 1,4-4-149,4-3 0,4-5 0,2 1 0,0-3 2,0-1 1,2-5 0,-3-3 0,-2-3-150,-1-2 0,-2 1 0,-1-2 0,-1-1 32,-2-2 1,-5 5-1,1 4 1,-2-2 173,-2-1 0,0-1 1,-2 1-1,-2 1-43,-4 2 0,-3 4 0,-3-3 0,-1 1 121,-2 3 0,-3 2 1,3 1-1,2 0-593,1 0 0,-2 0 523,-1 0 0,6 6 0,6 0 0</inkml:trace>
  <inkml:trace contextRef="#ctx0" brushRef="#br0" timeOffset="48">5259 10654 8296,'-13'0'352,"1"0"1,4 5 0,-1 5 0,1 4 153,1 2 0,-4 6 1,3-1-1,-2 2-358,2 2 0,1-2 0,4 0 1,-1-4-9,1-1 0,3-3 0,4-5 0,5-4-240,2 0 1,1-2 0,1-5 0,-1-3-397,0-5 0,5-2 0,-1-1 0,0-2 183,-3-2 0,-4 2 1,-2-4-1,-1 1 77,1 1 0,-4-1 1,1 5 272,-2-1 0,-8 1 1,-2 1 182,-3 3 1,-2-2 0,1 6-462,0 1 0,-1 2 0,1 1-600,-1 0 841,1 5 0,5-3 0,2 3 0</inkml:trace>
  <inkml:trace contextRef="#ctx0" brushRef="#br0" timeOffset="49">5432 10666 8019,'-7'-5'1326,"2"-2"-950,5-6 0,4 5 0,1 1 0,2 2-294,3 2 1,1 1 0,1 2 0,1 0 55,-1 0 0,-1 2 0,-1 2 1,-3 4-28,-2 3 0,-1 2 0,-4 0 0,0 3-86,0 0 0,-5 6 1,-3-3-1,-3 2-92,-2 0 1,1-5-1,1 4-213,3-2 0,5-2 0,10-5-307,5-3 1,13-4-1,1-6 1,4-5 586,5-4 0,6-4 0,3-10 0</inkml:trace>
  <inkml:trace contextRef="#ctx0" brushRef="#br0" timeOffset="50">5668 11733 9537,'12'0'484,"2"-5"0,1 1 0,3 2-237,1 0 0,-2-2 1,4-1-1,1-1-194,1 1 1,1-1-1,-2 3 1,-3-1-721,-1 1 0,2-2 0,-3 1-1664,-2 1 2331,-1 2 0,-7 1 0,-2 0 0</inkml:trace>
  <inkml:trace contextRef="#ctx0" brushRef="#br0" timeOffset="51">5730 11943 8508,'-6'0'669,"6"0"0,2 5 0,6-1 0,2-2-366,1 0 0,5-2 1,2-2-1,1 0-363,3-2 1,2-6 0,2 0 0,2-3-959,1-4 0,1 0 0,-1 5 1018,4 0 0,-3-6 0,1-2 0</inkml:trace>
  <inkml:trace contextRef="#ctx0" brushRef="#br0" timeOffset="52">6685 11658 7883,'0'-12'0,"0"4"0,0-1 196,0 0 1,4 2-1,2-2-45,0 0 0,3 2 1,3 0-1,0 0 18,1 0 0,1 4 0,1-2 0,1 1-63,0 0 1,1 0-1,0 4 1,-2 0-49,-1 0 1,-2 1 0,-1 3-70,-2 4 1,-4-1 0,-5 2 0,0 0 73,0 2 1,-5 6 0,-4 1-1,-3 1-41,-5 3 1,4 1-1,-5 2 1,1 0-55,1 0 0,-1 0 1,6-1-1,1 0-171,2-3 0,5-4 0,1-6-146,4-2 1,7-4 0,6-5 0,3-1 160,1-3 1,2-3-1,3-7 188,1-2 0,0-4 0,0-5 0</inkml:trace>
  <inkml:trace contextRef="#ctx0" brushRef="#br0" timeOffset="53">7181 11522 7873,'0'-8'843,"0"-1"0,1 6 1,3-1-623,5 3 0,-2 1 0,1 0 0,2 0-91,1 0 1,-3 0 0,-1 1 0,0 2-119,0 1 1,-5 6 0,2 0 0,-4 3-41,-4 4 1,-3 4-1,-6-4 1,-4 3-16,-4 2 0,2-4 1,-2 0-1,1-2 28,0 1 1,4-1 0,8-3-112,4-1 0,4-5 0,5-2 0,7 0-86,8-1 1,9 0 0,4-3 0,1 2 52,-1 1 0,-2 0 0,-7-2 0,0 0-114,-4 2 1,-2 5 0,-7-4 0,-2 2 18,-5 3 1,-8 2 0,-6 3 0,-6 2-312,-9-2 565,-6-1 0,0-2 0,0 1 0</inkml:trace>
  <inkml:trace contextRef="#ctx0" brushRef="#br0" timeOffset="54">7280 10542 7934,'-12'0'338,"4"1"0,-1 4 125,0 3 1,2 3 0,0 1 0,0 2-248,0 3 0,4-2 0,-1 5 0,3 1-140,1-2 1,0 3 0,1-4 0,2 2-138,1 2 1,6-4 0,-1-2 0,5-4-181,3-3 0,3-4 0,-2-5 0,0 0 85,0 0 0,3-1 0,-5-3 1,1-5-1206,1-2 1361,-10-1 0,14-6 0,-8-1 0</inkml:trace>
  <inkml:trace contextRef="#ctx0" brushRef="#br0" timeOffset="55">7441 10641 8039,'-8'4'623,"1"2"0,2 1-219,2 2 1,-3 2 0,2 2 0,2 1-253,0 2 0,-2 2 0,0 4 0,1-1-399,2 1 0,1-3 0,0 0 1,0-1-915,0-3 0,0-5 1161,0-2 0,5-5 0,2 3 0</inkml:trace>
  <inkml:trace contextRef="#ctx0" brushRef="#br0" timeOffset="56">7764 10542 8346,'-13'0'577,"1"1"0,0 2 0,-1 3-235,1 1 1,-1 1 0,1 4-1,0 2-124,-1 3 0,2-2 1,2 5-1,2 1-194,1-2 0,2 3 0,4-5 0,1-2-223,4-1 1,1-2 0,7-1 0,-1-2-127,1-5 1,-1-3-1,2-2 1,1-2 65,2-1 0,-1-10 0,-5 2 1,-1-2 70,-2 0 1,-1-3 0,1 1-1,-4 1 73,-2 1 0,-2 2 0,0-1 0,0 1 6,0-1 0,-2 1 1,0 0-1,-4 1 151,-1 2 1,0-2 0,-2 4-430,0 1 0,5-4-439,-4 6 826,5 5 0,3 6 0,7 5 0</inkml:trace>
  <inkml:trace contextRef="#ctx0" brushRef="#br0" timeOffset="57">8111 10468 8210,'-12'0'714,"-1"0"0,1 1 0,0 2-304,-1 1 0,-3 10 0,0-2 0,4 2-271,2 0 0,2 2 1,-3 2-1,3 0 18,4 0 1,2 4-1,2-1 299,0 2-245,6 2-1762,1 5 720,5-4 453,1 5-1291,-1-7 802,0 1 238,1-5-491,-1-3 1120,1-4 0,4-1 0,3 1 0</inkml:trace>
  <inkml:trace contextRef="#ctx0" brushRef="#br0" timeOffset="58">8210 10616 7789,'2'-11'-94,"2"3"1,3 3 556,0-1 1,4 3 0,-3-4-1,3 2-340,1 2 0,1 2 1,-1 1-46,1 0 1,-7 1 0,-1 3 0,-4 5-137,-1 2 1,-1 2 0,-4 3 0,-3 1 146,-3 3 0,-5 0 0,-2 5 328,-2 0-357,5-6 1,-3 3 0,7-5-116,3-2 1,5-3 0,10-3-334,6-5 0,11-3 0,1-2 0,3-3-889,2-5 0,-4-2 1277,3-1 0,-3 0 0,-1-1 0</inkml:trace>
  <inkml:trace contextRef="#ctx0" brushRef="#br0" timeOffset="59">8558 10604 8070,'-7'0'1162,"1"0"0,8 1 0,2 4-1168,4 3 0,3 3 0,1 1 0,1 1 83,-1-1 1,-4 0 0,-1 1 0,-1-1 465,-3 1-1774,-2-1 650,-1 0 481,0-5 1,0 4-1,0-2 1,-1 0 225,-3 0 0,1 2-310,-6-3 1,5 1-727,-4 0 1,0 0 909,-5-4 0,1-1 0,0-4 0</inkml:trace>
  <inkml:trace contextRef="#ctx0" brushRef="#br0" timeOffset="60">8533 10629 10789,'12'-6'274,"5"5"1,1-3 0,1 1-1,2 0-606,-2-1 1,3 0 0,-4 3 0,0-2-567,0-1 1,-2 0 897,-3 4 0,5-6 0,1-1 0</inkml:trace>
  <inkml:trace contextRef="#ctx0" brushRef="#br0" timeOffset="61">8905 10455 7951,'12'-7'624,"-5"3"-189,-3 8-245,3-2 1,-5 9-1,2-3 1,-3 3 129,-1 1 0,0 2 0,0 3 0,0 2-239,0 0 1,-1 1 0,-3-4-196,-5 5 96,-2 2 194,-1 2 1,-2 4-168,-2 0 208,2 5-2305,-4-7 829,0 3 591,10-5 289,-9-6 379,10-1 0,-5-6 0,-1 1 0</inkml:trace>
  <inkml:trace contextRef="#ctx0" brushRef="#br0" timeOffset="62">9463 10678 8881,'1'-6'1245,"4"1"1,-3 4-1,7 0-1032,0-3 0,-2 2 0,1-3 0,2 0-33,1 1 1,6 0 0,-1 4 0,-1-1-181,-1-3 1,-2 2-1,2-2 1,1 3-611,2 1 0,-1 0 0,-3 0 0,-1 0-123,1 0 0,3 0 0,1 0 0,-2 0-1332,-1 0 2065,-2 0 0,6-6 0,1-1 0</inkml:trace>
  <inkml:trace contextRef="#ctx0" brushRef="#br0" timeOffset="63">9575 10554 8923,'-7'2'733,"3"2"0,2 4-473,2 3 0,4 7 0,2 3 0,-1 2-235,1 2 1,-1 1-1,-2 5 1,1 4-325,-1 5 1,-2 0 0,-1-7-1,0-4-1610,0-3 1909,6-6 0,1 3 0,5-4 0</inkml:trace>
  <inkml:trace contextRef="#ctx0" brushRef="#br0" timeOffset="64">10133 10455 8387,'0'-12'1738,"1"1"-1397,3 2 1,3 0-1,6 3 1,0 1-168,4-1 0,2-2 0,6 4 0,-2 1-39,-2 2 1,1 1 0,-5 0 0,-2 0-115,-1 0 1,-2 4-1,-1 1 1,-3 2-127,-4 3 0,-2 1 1,-2 3-1,0 1 20,0 1 0,-6 2 1,-3-2-1,-5 1 108,-3 3 1,-5-1-1,3 3 1,-2-3 6,1-1 0,3 0 0,-2-3 0,2 2 107,6-2 0,0-5 0,7-2 0,1 2-110,2 1 0,2-3 1,3-1-1,5 0-67,2 0 0,7-5 1,2 4-1,4-2-264,1 0 1,-1-1 0,1-6-1,0-2-594,0-2 0,0-2 0,-1-3 898,1 0 0,0-6 0,0-2 0</inkml:trace>
  <inkml:trace contextRef="#ctx0" brushRef="#br0" timeOffset="65">11981 9153 7815,'-13'0'-62,"1"0"0,4 0 540,-1 0-352,7 0 138,-4 0 0,6 1 211,0 3 38,0-2-183,0 3 1,0-10 319,0-3-381,0-3 0,1 2 0,4 1 597,3-2-658,-3-1-224,6 4 139,-9-4 1,9 9 0,-3-5 0,3 0 97,1 0 0,2 4-254,3-1 0,-3-1 74,2 0 0,2 1-168,-1 4 65,-1 0 17,-4 0 0,-3 6 1,-2 2-1,-2 4-139,-2 5 1,-2-2 7,-1 6 177,0-6 0,-4 7 7,0-5 0,-6 3 0,3-2 0,-1 0 152,0 0 0,0 0 0,-5-3 0,1 2 2,-1-2 1,5 3 0,0-2 0,0-1-105,1-1 1,1-1 0,6-1 0,0 0-76,0 1 1,6-1 0,3-1-1,5-1-149,3-2 0,1-5 0,-3 1 0,3-3 149,1-1 1,-4-1-1,3-2 1,-1-2-13,-1-2 0,5-1 1,-5-5-1,0 2-7,-3 3 0,0-3 0,-1 4 38,1 0-41,-1-4-121,-5 10 0,-3-5-565,-8 6 1,1 4 0,-4 2 724,2 1 0,1-5 0,4 4 0</inkml:trace>
  <inkml:trace contextRef="#ctx0" brushRef="#br0" timeOffset="66">11125 11522 9562,'1'-7'750,"3"3"-626,5 2 0,2 2 0,1 0 0,1 0-53,-1 0 1,6 0-1,1-1 1,2-2-212,-1-1 0,1-1 1,5 2-1,0-1-391,-1 1 0,3 0 1,-9 0-1,2-1 531,-1 2 0,-4-5 0,2 0 0</inkml:trace>
  <inkml:trace contextRef="#ctx0" brushRef="#br0" timeOffset="67">11187 11733 8016,'8'0'622,"0"0"136,2 0 1,3 0 0,2 0-610,1 0 0,2-5 0,-1 1 0,3 0-331,4-1 1,1 3-1,-1-3 1,1 1-444,0 0 0,0-2 1,0 3 624,-1-1 0,1-6 0,0 4 0</inkml:trace>
  <inkml:trace contextRef="#ctx0" brushRef="#br0" timeOffset="68">12328 11472 7053,'-8'4'743,"-1"0"-218,7 1 1,-4-7-118,6-2 0,0 1-398,0-5 0,6 5 1,1-2-1,1 1-19,0-1 0,0 1 0,5 4-97,-1 0 0,1 0 1,-1 0 95,0 0 0,1 2 1,-2 2 17,-3 4 1,-1-1 0,-4 1 0,1 2 50,-1 1 1,-2 1 0,-1 1 0,0-1 38,0 1 0,0 3 1,0 1-1,-1-2-12,-4-1 1,0 2-1,-5 1 1,2-2-60,-2-1 1,1 2 0,-1 1-1,3-2-84,2-1 1,1-2 0,4 0-23,0 1 0,1-2 0,3-3 0,4-4 1,3-2-1,3-4 1,1-2-134,2-4 1,5-3 0,-3-2 0,2 0-190,0-4 1,-2 3 400,1-2 0,4-4 0,-5 1 0</inkml:trace>
  <inkml:trace contextRef="#ctx0" brushRef="#br0" timeOffset="69">12861 11373 8064,'2'-12'578,"2"-1"0,3 6 1,5 3-554,0 3 0,5 1 1,0 0-1,-2 1 86,-2 3 0,-6 3 0,-1 6 0,-2 0-38,0 4 0,-1 2 1,-7 5-1,-6-2 42,-5-2 1,0 1 0,-6 2-1,0-1-175,2-1 0,1-6 0,7 2-91,3-3 1,5-2 4,11 0 1,6-5-1,11-1 1,0-2-145,0 0 0,4 2 0,-2-4 1,-3 4 316,-7 1 0,-3-3 1,-3 4-1,-2 2 58,-5 1 1,-14 1 0,-8 2 0,-8 1-190,-7 2 0,-10 3 0,0-4 0,5-4-1474,1-2 1578,1-2 0,4-1 0,2-2 0</inkml:trace>
  <inkml:trace contextRef="#ctx0" brushRef="#br0" timeOffset="70">13171 10753 8086,'0'-13'-372,"4"5"878,1 0 1291,-1 5-1669,-4-2 0,0 12 1,0 4-1,-2 5 27,-2 3 0,1 2 0,-3 4 0,-1 0-62,0-1 0,4 1 0,-1 0 0,2-2-158,2-2 1,0-2-1,0-3 1,0 0-294,0-1 0,6-5 0,4-3 1,3-2-4,4-2 0,5-2 0,-3-1 0,2-1-150,0-3 1,-2 1 0,3-5 0,-3-2 510,-1-1 0,-1 4 0,1-9 0,1 2 0</inkml:trace>
  <inkml:trace contextRef="#ctx0" brushRef="#br0" timeOffset="71">13333 10864 7975,'-5'-5'681,"1"5"0,0 5 1,3 9-1,-2 1-599,-1 2 1,0 8 0,4-3 0,-2 0-341,-2 1 0,3-1 1,-3-1-1,1-3-563,-1 0 1,2-9 0,-2 4 820,3-2 0,6-6 0,2 1 0</inkml:trace>
  <inkml:trace contextRef="#ctx0" brushRef="#br0" timeOffset="72">13581 10790 8230,'-2'-7'1296,"-2"3"-975,-4 3 0,-3 1 1,-2 1-1,1 3-92,0 4 0,-1 5 1,1 3-1,1 4-118,2-1 0,0 3 0,5-4 0,1 0-337,2 0 1,2-2-1,3-3 1,4-2 73,3-3 1,3 2 0,1-6 0,3-1-61,1-2 1,-2-1 0,2 0 0,-1-1 35,-3-4 0,-1-2 0,-1-5 0,-1 0 117,0-1 1,-3 1 0,-2-1 0,-2 1 52,-2 0 0,-2-2 0,-1-1 0,0-2-8,0 2 0,-5 1 0,-4 2-6,-2-1 1,-1 2 0,0 3-415,-1 4 434,6 3 0,-4 1 0,4 0 0</inkml:trace>
  <inkml:trace contextRef="#ctx0" brushRef="#br0" timeOffset="73">13903 10554 8108,'1'-8'507,"4"0"0,1 4-41,7-5 0,-1 8 0,2 1-242,3 7 1,2 10 0,6 3-1,-1 4 1,1 2-9,0 3 1,5 5 0,2 10 0,0 6-55,-3 1 0,-7 3 1,-4-2-1,-3-1-528,-4 1 1,-7-3 0,0-3 0,-4 4-627,-4 2 1,-10 8 0,-11-1-1,-6 3 573,14-31 0,-2 0 0,-6 0 0,-4-3 230,-1-2 0,-2-2 0,-2 1 0,-2-1 0,-1 1 0,-1 0 0</inkml:trace>
  <inkml:trace contextRef="#ctx0" brushRef="#br0" timeOffset="74">12241 11063 8122,'4'-13'40,"0"1"1,-1 0 169,-1-1 0,-2 1 0,0-1 0,-2 1 574,-2 0 1,-3 1-330,-5 2 1,-6 4 0,-3 8 0,-2 5-88,-2 8 0,-1 18 0,-3 8 0,-3 11-177,0 9 0,14-24 1,1 2-1,0 4 1,2 2-1,-2 0 1,1 1-195,-1 1 0,1 0 0,4-6 0,2 1 0,-1 0 0,1 1 0,2-3 0,2 0-581,1-2 0,2 0 0,3-1 0,3-1 0,15 24 0,13-10-980,12-11 0,11-14 1355,4-9 0,-3-9 0,0-3 0</inkml:trace>
  <inkml:trace contextRef="#ctx0" brushRef="#br0" timeOffset="75">14399 10480 8085,'-1'-11'651,"-3"3"-273,2-3 0,-3 8-59,5-5 0,0 4-49,0-5 1,0 5-239,0-4 1,1 5-1,3-1 1,5 3-231,2 1 1,1 1 0,-1 3 170,-3 4 1,-2 3-1,-6 3 1,0 1-129,0 2 0,0 4 0,-2-4 0,-2 1 127,-4 0 0,-2 3 1,1-5-1,0 0 28,0-3 1,3-4 0,1-2 0,1-1-71,-1 1 1,3-4 0,6 3 0,4-2-179,3 0 1,7 0-1,4-5 1,4-2-413,3-1 0,4-6 660,-4 2 0,6-3 0,-4-2 0</inkml:trace>
  <inkml:trace contextRef="#ctx0" brushRef="#br0" timeOffset="76">14722 10455 9981,'-9'2'1965,"2"2"-1760,2 4 1,1 3-1,4 1-240,0 1 1,4-1 0,1 1 0,2-1-50,3 0 1,1-3-1,1-2 1,-1-1-34,-2 1 0,0-3 0,-5 5-76,-1 0 1,-1 2 0,-2 2-108,0-1 1,-6-4 0,-2 1 0,-3-1-340,-2-1 0,-3 0 1,-1-4 638,2 1 0,-4 0 0,0-4 0</inkml:trace>
  <inkml:trace contextRef="#ctx0" brushRef="#br0" timeOffset="77">14610 10480 8540,'0'-12'0,"0"-1"607,0 1 0,1 1 0,2 1 1,3 3-154,0 2 0,4-4 0,5 4 0,3-1-391,2 1 1,6-3 0,7 2-1,1-1 6,-1-2 0,6-1 0,-5 2 1,1 2-2597,1 1 2527,-6 3 0,6-9 0,-5 4 0</inkml:trace>
  <inkml:trace contextRef="#ctx0" brushRef="#br0" timeOffset="78">15280 11683 8042,'0'-7'5072,"0"2"-8310,0 5 3238,0 0 0,0 5 0,0 2 0</inkml:trace>
  <inkml:trace contextRef="#ctx0" brushRef="#br0" timeOffset="79">16222 11497 8642,'0'-8'962,"0"-1"1,0 5-763,0-4 1,6 5 0,1-2-1,1 1-123,0-1 1,0-3 0,6 3-1,1-1-221,2 1 1,-1 1 105,-3 4 0,-2 1 0,-3 3 1,-2 6 92,-1 5 0,-3 0 0,0 6 0,-3 1-39,-3 1 0,-10 6 0,2 0 0,-4-1-33,-1-2 1,-1-1 0,-4 1 0,2 1-117,2 2 1,2-4 0,5-6 0,3-1-31,3-3 1,4-1 0,2-3 156,4-2 0,1 0 0,8-5 0,3-2-33,3-5 1,2-4-1,1-5 1,-3-1-246,2 1 0,2-5 1,-1-1 283,-2-1 0,2-2 0,-3-3 0</inkml:trace>
  <inkml:trace contextRef="#ctx0" brushRef="#br0" timeOffset="80">16632 11509 8772,'0'-7'1214,"0"2"0,1 5-1069,3 0 1,-1-4 0,5 0-1,0 0-107,-1-2 1,4 5 0,-2-5 0,2 2-165,1 0 0,0 0 0,1 4 23,-1 0 1,-1 1 0,-3 3 5,-3 5 0,-4 6 0,-1 1 0,-1-1 69,-4-1 0,-1 3 0,-7-1 0,-1-1-28,-2-1 0,2-1 0,-2-1-77,2 0 1,3 1 27,2-1 0,5-5 1,10-1-1,5-2-102,4 0 0,11 6 1,-2-4-1,-1 3-30,-1-1 0,-7 0 0,2 5 1,-5-1 173,-4 0 0,-2 5 1,-7 1-1,-5 1 60,-6 3 1,-17 2 0,-13 0 0,-6 1-113,-6 0 1,8-2 0,-4-2-1,4-4 108,7-4 0,-3 0 7,9-1 0,3-5 0,-1-1 0</inkml:trace>
  <inkml:trace contextRef="#ctx0" brushRef="#br0" timeOffset="81">16793 10554 8054,'-7'-1'985,"3"-3"0,2 1-655,2-5 1,2 1 0,2-3-253,4 2 1,2 4-1,1-3 1,0 2-113,3 2 1,1-3 0,-3 2 0,1 1-138,-1 2 1,0 1 0,-1 1 0,-1 3 33,-2 5 0,-5 2 0,1 3 0,-2 2 129,-2 5 0,-2 2 0,-2 2 0,-6 0 191,-5 0 1,-4-1-1,-6 1 1,0 0 26,1 0 0,4-3 1,5-4-1,5-6-184,6-1 0,3 0 0,4 0 0,5-2-348,9-5 0,11-3 0,10-1 322,6 0 0,4-11 0,2-3 0</inkml:trace>
  <inkml:trace contextRef="#ctx0" brushRef="#br0" timeOffset="82">18467 11373 8085,'-14'0'0,"-1"0"0,-3 1 61,-1 3 0,-2 5 0,-5 7 255,-3 5 0,4 0 0,-1 2 1,5 3-1,4 2-119,1 2 1,8 0 0,4 5 0,3-3-399,1-2 0,1 8 0,3-2 0,4 0-271,3-1 1,7-8 0,3 2 0,2-4-688,2-4 1159,0-9 0,5-1 0,2-4 0</inkml:trace>
  <inkml:trace contextRef="#ctx0" brushRef="#br0" timeOffset="83">18703 11633 8135,'-11'9'333,"2"-1"1,0 0-1,3 3 1,1-1-3,-1-2 0,-2 0 0,4 5 180,1-1 1,2 1-692,1-1 1,1-5-47,3-3 0,-1-4 1,4-4-1,0-3 98,0 0 1,0-4 0,2 4-1,-1-1 37,2 0 1,-3 1-1,1-3 94,2 2 1,-3 1-44,1-1-28,-5 2 0,2 12 0,-5 2 0,0 3-68,0 1 0,2-3 1,0-1 13,3 2 0,4-1 99,0 0 0,2-4 0,1-5 0,0 0 189,1 0 1,-1-1-1,1-2 1,-2-3-60,-3-1 0,3 3 0,-3-4 216,3-2 1,-3 4 59,1-3 0,-5 7-374,4-3 0,-4 4 1,3 2-361,-1 4 0,-2 1 0,-4 7 0,1-1-1651,3 1 2002,-2-6 0,9 9 0,-4-2 0</inkml:trace>
  <inkml:trace contextRef="#ctx0" brushRef="#br0" timeOffset="84">19162 11708 8081,'-13'0'531,"1"0"1,-1 5-1,2 4-448,3 2 1,3 1 0,5 0 0,0 1-9,0-1 1,1-4 0,3-1 0,4-1-540,3-3 0,2-2 0,-1-1 0,1 0-175,-1 0 1,0-1-1,1-2 515,-1-1 1,-5-6 341,-3 2 0,-2-3 0,-4 0-26,-2 3 1,-3-2 0,-5 6-1,-1 1-57,1 2 0,4-1 0,-1-1-623,0-1 488,3 0 0,1 4 0,5 0 0</inkml:trace>
  <inkml:trace contextRef="#ctx0" brushRef="#br0" timeOffset="85">19558 11720 7621,'-5'-8'590,"-3"0"0,1 5 1,-1-1-162,-2 2 0,-2 2 1,-4 0-1,0 0-186,1 0 0,-3 2 1,0 2-1,0 4-46,0 3 1,1 2-1,5-1-563,0 0 1,5 1 0,3-1 113,2 1 1,12-2 0,4-3-1,4-4 179,4-3 0,0-2 1,0-3-1,-2-4 69,2-3 0,-2-3 1,-1-1-1,-1-2 101,-3 2 1,3-4 0,-1-1 0,-2 0-41,-1-1 0,-1-1 0,2-6 0,2-2-81,-2-2 0,-5-5 1,-2-4-1,2 0 37,1-2 0,0 3 0,-3-4 0,-4 2-50,-2 7 0,-2 0 1,0 9-1,0 4 550,0 3 0,-2 3-382,-2 8 0,-3 4 0,-5 10 0,1 6-142,2 7 0,-6 16 1,3 7-1,-2 9-81,0 7 1,2 4 0,1 3 0,3-2-385,3-6 1,4-7-1,2-13 1,5-1-1011,6-3 0,6-8 1486,7-9 0,0 3 0,0 1 0</inkml:trace>
  <inkml:trace contextRef="#ctx0" brushRef="#br0" timeOffset="86">20476 11385 8122,'0'-7'841,"-7"9"1,-4 9 0,-5 7-1,-3 4-390,-4 4 1,1 6-1,2-3 1,3 0-440,3 1 1,3-4 0,3 3 0,4-4-173,3-5 1,8 4 0,6-5 0,9 1-26,6-4 1,11-2-1,-4-3 1,1-3-381,-1-4 0,-4 2 0,2-2 0,-4-1-7,-2-2 0,-4-2 0,-2-2 0,-5-3 572,-2-1 0,4-1 0,1-4 0</inkml:trace>
  <inkml:trace contextRef="#ctx0" brushRef="#br0" timeOffset="87">20650 11671 7800,'-8'4'808,"-1"0"0,7 1-343,-3 0 1,4 1 0,1 7 0,0-1-247,0 1 0,0 5 0,0 2 1,0 4-475,0 0 0,-1 1 0,-3 1 0,-3 2-350,0 1 1,0-4 0,4-6 604,-1-1 0,0-2 0,4-3 0</inkml:trace>
  <inkml:trace contextRef="#ctx0" brushRef="#br0" timeOffset="88">20886 11596 8466,'0'-12'1437,"-2"5"-1096,-2 3 1,3 4 0,-3 4-1,2 4-109,2 3 1,4 6-1,2 1 1,-1 0-314,1-1 0,-2 6 0,-3-4 0,2 1-806,1 1 1,0 0 0,-4 4 886,0-1 0,-5 1 0,-2 0 0</inkml:trace>
  <inkml:trace contextRef="#ctx0" brushRef="#br0" timeOffset="89">21134 11311 8115,'12'-7'374,"-4"4"1,1 12-1,0 7 451,2 6 1,3 8-1,1 4 1,3 3-495,1 4 0,-2-2 0,2 2 0,-2-1-371,-6 1 0,0 3 1,-7 6-1,-4 1-386,-7 3 0,-5-5 1,-12 2-1,-1-4-180,-5 0 1,-4-10 0,-6-2-1,-4-6-145,-6-5 1,-9 3 750,-3-11 0,5 6 0,-3-2 0</inkml:trace>
  <inkml:trace contextRef="#ctx0" brushRef="#br0" timeOffset="90">11038 13122 8911,'1'-11'0,"2"1"325,1 2 1,5 4 0,-4-3 0,2 1 91,3 3 0,-3-2 1,2 1-178,5 1 1,-2-2 0,6 0 0,-1 3 0,1-1-331,1-1 1,2 2-1,4-2 1,-1 1-574,1-1 1,4 3 0,0-3 0,-1 1-392,-2-1 0,-1 3 1054,-1-4 0,1-1 0,0-1 0</inkml:trace>
  <inkml:trace contextRef="#ctx0" brushRef="#br0" timeOffset="91">11187 13271 8263,'12'0'503,"2"0"1,1-2-1,2-1-143,-2-1 0,4 0 1,2 4-1,2 0-357,2 0 0,0-4 0,0-2 0,0 1-430,-1-1 1,5-2 0,0 3 0,-1-2 426,-2-3 0,4-1 0,2-1 0</inkml:trace>
  <inkml:trace contextRef="#ctx0" brushRef="#br0" timeOffset="92">12613 13060 10640,'13'0'167,"-5"-4"0,0-2-181,2-1 0,-1-1 0,1-5 1,-2 0-1,2-2 90,1-2 0,1 0 0,-1 5 0,-1 0-241,-2-1 0,-1 1 0,1-1 419,-3 1 70,2 5-287,-6 2 1,4 10 0,-5 3-1,-1 5 79,-3 3 1,3 9-1,-5 10 1,1 3-26,-4 4 0,2 3 0,-1-4 0,-2-1-442,-1-1 0,-4-3 0,1-2 0,3-4-469,0-3 1,5-1 0,-1-10 819,1 0 0,2-3 0,4 0 0</inkml:trace>
  <inkml:trace contextRef="#ctx0" brushRef="#br0" timeOffset="93">13258 12340 8184,'4'-8'538,"2"1"0,-1 0-359,1 0 0,3 3 0,0-3 0,2 2 98,1 2 1,1-2-1,-1 0-425,0 3 0,-5 2 0,-3 4 64,-2 4 0,-2 3 0,0 3 0,0 1 0,-2 3 76,-2 1 1,-3 1 0,-5 2 0,0-2-19,-1 2 0,5-2 1,0-1-1,-1-1-12,2-3 0,-2-1 0,5-2-55,1 1 0,3-7 0,4-1 0,4-4-239,3-1 1,11 0 0,3 0 0,1-1-390,1-4 1,0-1 720,-2-7 0,8-5 0,-7-1 0</inkml:trace>
  <inkml:trace contextRef="#ctx0" brushRef="#br0" timeOffset="94">13729 12254 8069,'-8'0'1580,"0"1"-1043,-2 3 0,5-1 0,1 5 0,1 2-138,-1 1 1,4 1 0,-2 2 0,8 1-255,5 2 0,0 1 0,10-3 0,1 3-324,1 1 1,-2-3-1,-2 4 1,-2-2 61,-6-3 1,0-1-1,-7-2 1,-2 0-393,0 1 1,-4-2-1,-2-2 1,-5 0 244,-6 0 0,1-3 1,-4-1-1,1 0-137,1-1 1,-1 0-1,5-4-141,-1 0 1,7-6 0,1-2 0,4-3 541,1-1 0,0-6 0,0-2 0</inkml:trace>
  <inkml:trace contextRef="#ctx0" brushRef="#br0" timeOffset="95">13742 12291 8053,'5'-11'558,"5"1"0,4 2 20,2-2 1,6-1 0,-1-1 0,2 1-324,2 2 1,6-2 0,0 3 0,2-3-505,0-1 0,0 3 0,3 3 0,-3 0-392,-4 3 1,2-2 640,-2 1 0,5-6 0,-2 3 0</inkml:trace>
  <inkml:trace contextRef="#ctx0" brushRef="#br0" timeOffset="96">14523 13295 7898,'8'-4'0,"1"0"0,-5 0 1232,4 4 0,-4-4 353,4 0-1530,-5 0 1,8 4-580,-2 0 1,2 0 0,1 0 523,0 0 0,1 0 0,-1 0 0</inkml:trace>
  <inkml:trace contextRef="#ctx0" brushRef="#br0" timeOffset="97">15478 13072 7844,'0'-12'117,"2"1"229,2 2 1,-2 0 0,5 3 50,-1-1 0,3 5-403,0-3 1,2 4 0,1 2 0,1 4 109,-1 3 1,-4 3-1,0 1 1,1 1-82,-2-1 1,2 5 0,-5-1 0,-1 1-69,-1 1 1,-7 0-1,0 4 1,-2-3-20,-3-1 1,-5 2 0,-1-3 0,1-2 43,1-1 1,3-6 0,1 0 71,2 2-115,5-4 1,3-1-1,8-6 1,5-2-298,3-1 1,9-6-1,8 2 1,3-3 359,1-1 0,0-1 0,1 1 0</inkml:trace>
  <inkml:trace contextRef="#ctx0" brushRef="#br0" timeOffset="98">16011 12948 7811,'0'-7'950,"5"0"1,0 5-692,2-3 1,1-4-1,5 2-44,-1 0 1,0 0-1,1 4 1,-1-1-84,1 1 1,-1 2-1,0 1-148,1 0 1,-6 3 0,-3 4 0,-3 6-42,-1 5 0,-1 3 0,-5 4 0,-5 0 83,-4-1 1,-7 1 0,1 0 0,-1-2-26,2-2 0,2-3 0,5-6 0,2 1-53,3-1 1,3-3-47,5-1 0,9-5 0,5 1 0,3-2-153,0 3 0,4-4 1,-3 4-1,0 1 46,0 2 1,-3-1 0,-7 1 86,-4 2 0,-4 1 0,-5 2 1,-7 0-53,-8 4 1,-3-5-1,-3 2 1,-2-4-419,-1-1 0,4-3 588,5-2 0,-1 3 0,-4 0 0</inkml:trace>
  <inkml:trace contextRef="#ctx0" brushRef="#br0" timeOffset="99">16309 12464 8272,'0'-12'467,"6"5"0,2 2-246,3-1 1,1 5-1,1-3-159,-1 2 1,0 4-1,0 2 1,-3 5-7,-1 6 0,-5 3 0,1 4 0,-2-1-91,-2 1 0,0 0 0,0-1 0,0-5-4,0-2 0,0-1 0,1-1-117,3 0 1,3-5-1,6-3 1,0-2-528,4-2 1,2 0 0,7-2 682,3-2 0,3-3 0,5-5 0</inkml:trace>
  <inkml:trace contextRef="#ctx0" brushRef="#br0" timeOffset="100">17425 12712 8015,'-8'-4'491,"0"0"1,-1 0-190,-3 4 0,0 1 0,-1 5 0,1 5 27,-1 4 0,1 9 1,0-1-1,-1 6-127,1 3 0,4 1 0,1 5 0,1 1 8,3-2 1,3 3 0,6-7 0,5 0-699,4-4 1,3 0-1,-1-10 1,3 2-306,4 0 0,0-10 1,1 0-1,-1-4 793,-4-5 0,9 0 0,-2-2 0</inkml:trace>
  <inkml:trace contextRef="#ctx0" brushRef="#br0" timeOffset="101">17797 12836 8144,'-1'-6'705,"-3"1"0,2 11 1,-3 6-1,1 8-462,0 3 0,-2 2 0,2 0 0,-3 1-39,0 3 1,-4-4 0,4 1-1,-1-6-251,0-2 0,4-1 0,-3-5-1053,1 1 916,2-6 0,6-7 1,2-9-151,4-2 1,3-1 0,1-2 164,1-2 0,1 2 0,1-3 0,1 2 0,-2 0 98,-4-2 1,1 1 0,-3 3-12,3 1 93,-4 5 1,-2 7 0,-5 8 0,0 3 39,0 2 0,0-1 1,0 1-173,0-1 1,0 0-55,0 1 1,6-6 190,2-3 1,-1-4 0,0-4-1,0-3-85,0 0 0,0-4 0,2 4 0,-2-1 14,-1 0 0,3-1 55,0-3 1,-3 1-1,1 1-37,-1 2 0,-2 7 30,-4 1 0,0 1 0,0 9 0,0 2-79,0 3 1,0 3-1,0-3 1,0 2-436,0-2 0,0 3 521,0-2 0,6 6 0,0-2 0</inkml:trace>
  <inkml:trace contextRef="#ctx0" brushRef="#br0" timeOffset="102">18157 12936 8525,'-7'12'423,"0"6"0,4 1 0,-1 1-209,2-4 0,-4 2 1,2 0-1,1 0-294,2 0 1,1-6 0,1-5-96,3-1 1,3-2 0,6-4 0,-1 0-52,0 0 1,1-6 0,-2-2 0,-1-2-81,-2 2 0,-1-3 0,2 3 160,0-3 0,-7-2 0,2 1-17,-2-1 1,-4 1 0,-2 0-141,-4-1 1,-3 6 56,-1 3 1,1 4 245,2 4 0,4 3 0,5 6 0</inkml:trace>
  <inkml:trace contextRef="#ctx0" brushRef="#br0" timeOffset="103">18554 12985 8369,'-4'-8'0,"-2"1"332,-1 2 1,3-4-1,-4 5 1,-2 1-30,-1 2 0,-1 1 0,-2 0 0,-1 0-87,-2 0 1,-3 10-1,3 2 1,1 2-175,-2 0 0,4-1 0,-1 3 0,4 0-222,3-1 0,5-1 149,-1-2 1,8-1 0,5-2-1,5-5-289,3-3 0,-1-2 0,-2-2 0,1-2 226,2-2 1,-1-6 0,-2-5 0,1 1 66,2-1 0,-1-4 0,-3 1 0,-1-3 100,1 0 0,-1-1 0,0 0 0,1 0 30,-1 0 0,1 1 1,0-1-1,2 0-72,2 0 1,0 0-1,-5-1 1,0-1-51,1-2 1,-5 0 0,-1 4-1,-2 2 115,-2 2 1,-3-1-1,-4 5 1,-3 6 0,-7 10 0,-1 8-78,-1 9 0,-1 8 0,3 5 1,1 4-50,0 3 0,-2 2 1,8 2-1,-1 3-366,0 1 0,6 1 0,2 4 0,7-5-1676,4-7 2072,7 0 0,1-11 0,6 5 0</inkml:trace>
  <inkml:trace contextRef="#ctx0" brushRef="#br0" timeOffset="104">19273 12712 8256,'0'-12'814,"0"5"1,-1 3 0,-2 8-672,-1 4 1,-2 5 0,4 3 0,-4 6-47,-1 6 1,0 2-1,-2 5 1,2-4-221,1 0 1,2-2 0,4-5-1,0 0-15,0-3 0,6-4 0,3-4 1,7-2-224,4-3 0,9-2 1,4-6-1,3 0 84,1 0 1,-5-4-1,-3-2 277,-3-1 0,-1-7 0,0-5 0</inkml:trace>
  <inkml:trace contextRef="#ctx0" brushRef="#br0" timeOffset="105">19397 12874 11075,'0'12'0,"0"2"195,0 2 0,0 4 0,-1 6 0,-2 1-449,-1 2 1,-4 4-1,2-4 1,-1-1-597,-2-2 0,3-7 0,2-2 850,3-3 0,-5-2 0,-1 0 0</inkml:trace>
  <inkml:trace contextRef="#ctx0" brushRef="#br0" timeOffset="106">19633 12762 8041,'0'-7'1214,"0"3"0,0 8 1,0 6-1053,0 5 0,0 4 0,0 6 1,0 0-230,0 0 1,0-1-1,0 1 1,0 0-663,0 0 1,0 0 0,0-1 0,0 0 728,0-3 0,-6 2 0,0-4 0</inkml:trace>
  <inkml:trace contextRef="#ctx0" brushRef="#br0" timeOffset="107">19881 12576 8006,'19'0'146,"3"0"0,-5 3 1,-2 4 309,-1 5 1,-2 5 0,1-2 0,-1 3 25,0 1 0,-3 2 0,-2 3 0,-2 3-297,-2 2 1,-2 2 0,-2 8 0,-5 1-393,-6 1 0,-7 5 1,-12-4-1,-5 1-297,-4 0 0,-10-3 1,0-6-1,-1-4-786,0-3 1,-3 3 1289,0-9 0,1 10 0,3-4 0</inkml:trace>
  <inkml:trace contextRef="#ctx0" brushRef="#br0" timeOffset="108">10951 12849 7804,'-7'-6'670,"3"-2"0,4-2 0,3 1-214,1 0 0,6 5 0,-2-3-225,3 2 0,3 1 0,1 4 1,3 0-185,1 0 0,7-4 1,7-2-1,3 1-542,2-1 1,6-3 0,5 0 0,6-3 494,2-5 0,3-2 0,-3-6 0</inkml:trace>
  <inkml:trace contextRef="#ctx0" brushRef="#br0" timeOffset="109">11137 11398 8052,'0'-9'94,"2"3"285,2 0 0,-1-2 1,3 2-223,0-1 1,4 5 0,-2-2 0,4 2-299,5 2 0,-2-4 0,6-2 0,2 1-30,5-1 1,3 1-1,7 2 1,-3-1-1011,-2 1 1181,9-4 0,-9 1 0,10-7 0</inkml:trace>
  <inkml:trace contextRef="#ctx0" brushRef="#br0" timeOffset="110">5531 11646 8055,'13'-6'0,"-1"-1"0,1-4 0,0 2 0,4 0 228,4 0 0,6-2 1,5-2 640,4 1 1,-2 0 0,9-1-752,0 1 1,-3 4-1,4 1 1,-3 0-2598,-5 0 2479,1 4 0,-5-8 0,5 4 0</inkml:trace>
  <inkml:trace contextRef="#ctx0" brushRef="#br0" timeOffset="111">20799 12477 8071,'-6'-7'438,"-2"3"0,-4 4-56,-5 4 1,3 4-1,-4 7-100,0 2 0,0 6 0,-4 2 0,3 7 141,1 4 0,-2 5 0,4 2 1,4 2-267,2 6 1,9 3 0,1 5 0,7-4-169,4-4 1,11 0 0,4-9 0,4-4-925,5-3 0,5-11 1,3-8-1,1-7 935,3-5 0,1-2 0,1-2 0</inkml:trace>
  <inkml:trace contextRef="#ctx0" brushRef="#br0" timeOffset="112">21493 12613 8061,'0'-8'67,"0"0"1,-1 5 47,-3-1 1,-3 2 0,-7 2 0,-2 2 0,-5 2 1,-3-3 0,0 5 0,-1-2 61,0 0 0,4 2 1,1-4-1,-1 2-48,2-1 1,1 3 0,5-2-1,2 0 38,3 2 1,-2-4-1,6 7-220,2 0 1,0 2 0,2 3-1,0 3 155,0 3 1,2 4 0,0 0 0,2 3 16,-1 2 0,-1 6 0,-4 8 0,-2 0-132,-4 0 0,-7 2 0,-3-4 0,0-1-345,0-1 0,1-9 0,5-4 0,0-6-2272,-1-7 2629,6 3 0,2-15 0,5 5 0</inkml:trace>
  <inkml:trace contextRef="#ctx0" brushRef="#br0" timeOffset="113">21096 12998 8056,'-7'-2'-224,"3"-2"797,3-4 1,1 1 0,1-1-153,3-2 1,3 3 0,6-1 0,-1-2-186,1-1 1,5 3-1,1 0 1,1-2-164,1-1 0,-4-1 1,2 1-1,-1 1-448,-3 2 1,-3 4 0,-2-3-1,-2 0 375,2 0 0,1-1 0,1-5 0</inkml:trace>
  <inkml:trace contextRef="#ctx0" brushRef="#br0" timeOffset="114">21369 12985 7853,'11'2'67,"-1"0"0,-2 3 300,2-3 0,1 0 0,1-2 0,2 0-260,3 0 0,-4-6 0,5-2 0,-1-3-29,-1-2 1,2 2 0,-3 0 1,2-1 1,-2 2-1,-7-6 1,-2 2 36,-1 2 1,-3 3-96,2 1 1,-4 1 0,-4-1-137,-4 4 1,-4 2 0,-1 4 0,-2 2 142,-2 4 1,-4 3-1,5 2 1,1-1 32,1 0 1,-3 5-1,1 1 1,1 1-17,1 3 0,6 2 1,1-1-1,0-1-84,0-1 1,4-6-1,-1 1 1,3-2-111,1-1 0,5-5 1,3-1-1,3-2 62,2-2 1,3-2 0,2-1-1,0-1-318,0-3 0,4 1 0,-3-5 0,1-2 211,-4-1 0,2-5 0,-1-1 0,-2 2 291,-1 1 0,-2-2 1,0-2-1,0 0 91,-4 0 1,3 1-1,-4 5 1,0 0 209,-3-1 0,1 1-15,-1-1-396,6 7 1,-9 6 0,4 8 0,-4 3-227,-1 1 1,0 5 0,0 1 0,0 1-43,0 3 1,0-3-1,0 1 1,0-1-87,0 0 0,0-4 0,-1 2 0,-2-3 366,-1-2 0,0-5 0,-2 4 0,-1-4 0</inkml:trace>
  <inkml:trace contextRef="#ctx0" brushRef="#br0" timeOffset="115">21878 12923 8095,'0'13'515,"0"-1"1,0 0 0,0 1 0,0-1-374,0 1 0,-4 3 0,-1 1-350,3-2 0,-1-3 0,0-2 461,-1-2-638,0-5 0,4 1 207,0-8 0,4-3 0,2-4 1,-1 1 125,1 2 0,2 0 0,-4-5 1,0 2 24,2 3 1,-4-1-1,5 3 79,-1-1 0,-1 4 105,-1-1 1,-2 8 0,2 5-75,-3 2 1,-1 1 0,0 0 0,0 1-48,0-1 0,0-3 16,0-1 0,2-1-58,2 1 1,-1-4 0,5-8 0,2-3-94,1 0 1,-3-2 0,0 3 0,2-1 66,1-3 1,0 4 0,-2-3 100,0 0-49,-1 3 0,3 2-107,-3 8 1,-2 3-1,-6 5 1,0 1-577,0-1 1,0 1 0,0-1 662,0 0 0,0 1 0,0-1 0</inkml:trace>
  <inkml:trace contextRef="#ctx0" brushRef="#br0" timeOffset="116">22225 12998 8030,'-7'5'179,"0"1"0,3 3 1,-4-2 197,-3-1 1,3 2-1,1-2 1,0-1 175,0 1 1,3 3-421,-5-1-137,7-2 1,-2-1 0,8-5 61,4 0 1,2-1 0,-1-2-315,0-1 0,-5 0 0,3 3-31,-2-3 193,5 2 0,-9-2 1,5 7 16,-1 1 0,-4 6-36,4-2 1,-4-1-1,0 0 37,4-2 1,-3-1 0,7-4 111,0 0 1,-2 0-1,1 0 1,2-1-6,1-3 1,0 1 0,-1-5 0,-2-2 34,2-1 0,-4-1 0,3-1 1,0 1 226,2-1 0,-2-4 0,-1-4 0,0-3-129,-1 0 0,3-1 0,-5-1 0,2-2-175,3-1 1,1 0-1,1 3 1,1-2-147,-1 0 1,2-7 0,1 2 0,3-3 15,1-1 1,-4 1-1,1 4 1,-5 6 129,-3 4 0,-4 7 241,4-1 1,-6 7 0,-2 7 0,-7 6 15,-4 8 1,-2 7 0,1 10 0,-1 3-113,1 0 1,0 8 0,-1-3-1,1 1-352,-1 1 1,2 2-1,2 1 1,2-2-128,1-2 0,-2-1 1,4-1-1,1-4-101,2-7 1,1-2 0,0-6 0,1-2-242,3-1 0,-1-7 0,5-3 687,2-3 0,7-1 0,2 0 0</inkml:trace>
  <inkml:trace contextRef="#ctx0" brushRef="#br0" timeOffset="117">22399 12750 7733,'0'-7'30,"0"1"1,-2 6 344,-2 0-149,3-5 0,-3 2 0,8-4 114,4 2 0,3-5 0,1 3-249,1 0 1,-1-3 0,1 5 0,0-1-263,4 1 1,-2-1 0,4 4 0,1-2 264,-1 1 1,-2 1-95,3 2 0,1 0 0,4 0 0</inkml:trace>
  <inkml:trace contextRef="#ctx0" brushRef="#br0" timeOffset="118">22920 12477 8659,'-5'12'324,"1"1"1,-5 3-1,0 2 1,-2 1-317,-1 3 0,1 0 1,1 0-1,2-2-660,-2-2 0,5-2 0,1-3 652,2-1 0,-3 0 0,-2 1 0</inkml:trace>
  <inkml:trace contextRef="#ctx0" brushRef="#br0" timeOffset="119">23031 12774 8050,'-11'2'291,"1"1"305,2 1 1,0 4 0,-3-3 0,1 2-88,2 3 0,5-3 0,-1 1 0,3 2-337,1 1 0,0 1 0,0 1 0,0-1-275,0 0 0,1 1 0,2-1 0,1 1-313,-1-1 0,-2-4 1,-1 1-82,0 0 0,-10 1 0,-3 0 0,-7-4-502,-6 0 0,1-2 1,-4-4 998,3 0 0,2 0 0,-1 0 0</inkml:trace>
  <inkml:trace contextRef="#ctx0" brushRef="#br0" timeOffset="120">23292 13171 7938,'-6'0'709,"6"0"-453,6 0 1,10-7 0,2-4-177,1-4 1,6-7-1,4 1 1,0-3 44,1-5 0,-2-2 0,5-3 0,0 2-192,-1 2 1,-2 1-1,-5 4 1,0 0-16,-1 1 0,-4 0 0,-4 2 0,-2 1 9,-2-1 0,1-1 1,-2-2-1,-3 0 98,-4 1 1,2-1-1,-2-1 1,-1-2 129,-2-1 0,-1 4 1,0 6 193,0 1 1,-1 3 0,-2 9-158,-1 11 0,-6 8 1,2 16-1,-4 4 34,-5 3 0,2 3 0,-4 1 0,-1 2-45,1 3-17,4-5-219,-3 2 1,5 0 0,2-2-1,2-3 1,2-3 0,1-1-1105,4-1 0,0-6 0,4-7 0,2-2 1159,4-6 0,3 1 0,1-5 0</inkml:trace>
  <inkml:trace contextRef="#ctx0" brushRef="#br0" timeOffset="121">23887 12960 7920,'-8'5'428,"-1"-1"1,5 5 0,-3 0 0,0 2 44,1 1 0,1 0 1,-1 1-1,-1-1-605,0 1 1,4-1-1,-2-1-3110,-1-3 3242,5 3 0,1-15 0,7 3 0</inkml:trace>
  <inkml:trace contextRef="#ctx0" brushRef="#br0" timeOffset="122">23862 12675 8201,'7'2'38,"-1"0"-690,-1 2 1,2 5 651,5-5 0,1 0 0,-1-4 0</inkml:trace>
  <inkml:trace contextRef="#ctx0" brushRef="#br0" timeOffset="123">24185 12415 9935,'-2'14'330,"-2"2"0,3 3 0,-5 9 0,2 2 38,0 3 1,-2 7 0,2-4 0,-3 4-508,0 0 0,-4-1 0,3-1 0,-3 4-519,-1 3 0,-5 2 0,-1-2 1,0-3-1341,0-4 1998,-4-6 0,9 4 0,-5-5 0</inkml:trace>
  <inkml:trace contextRef="#ctx0" brushRef="#br0" timeOffset="124">23974 12911 8117,'5'-13'1167,"-2"2"-949,5 3 1,-4 3 0,3 3-1,0-1-170,0-1 1,-3 0-1,4 3 1,4-2-167,3-1 1,0-6 0,4 2 0,0-2-293,1 2 1,-1-3-1,3 3 1,-3-3 409,-1-2 0,4-4 0,-2-3 0</inkml:trace>
  <inkml:trace contextRef="#ctx0" brushRef="#br0" timeOffset="125">24445 12378 8001,'-8'12'0,"1"2"0,1 2 272,4 5 0,-4-2 1,1 2-1,-1 0 47,1-2 0,0 3 0,4-6 1,-2 0 64,-1-3 0,0-4 1,4-1-33,0 2 0,0-4 1,1 1 146,4-1 1,-4 4-123,3-2 0,-3 3-448,-1 1 1,0 1 0,-1-2-378,-3-3 1,-2 3-1,-3-3-71,0 3 1,5 3 0,-4 3 0,0 2-117,1 0 0,-4 10 0,3 0 0,-5 5 635,-3 4 0,2-1 0,-4 0 0</inkml:trace>
  <inkml:trace contextRef="#ctx0" brushRef="#br0" timeOffset="126">24222 12836 8195,'7'-5'516,"4"4"1,-3-4 0,3 4-311,1 1 0,2-4 0,1 0 0,2 1-227,-2 2 1,3-4 0,-2 0 0,0-1-729,-3 1 1,0-1 0,-1 4 748,1-2 0,5-6 0,1 3 0</inkml:trace>
  <inkml:trace contextRef="#ctx0" brushRef="#br0" timeOffset="127">24544 12303 7772,'0'-5'802,"0"5"1,0 5 0,0 10 0,0 5-355,0 4 1,0 15-1,0 2 1,-1 6-337,-3 3 0,1-2 0,-5-1 0,-2-3-505,-1-1 0,-1 2 0,-1-2 1,1 0-1049,-1-1 1,2-2 1440,3-7 0,-8 9 0,2-4 0</inkml:trace>
  <inkml:trace contextRef="#ctx0" brushRef="#br0" timeOffset="128">24519 13047 8393,'7'-5'0,"-1"-2"0,-2-1 309,0-1 1,4 5-1,-2-3 1,1 0 37,2 1 1,-2 1-265,2-3-151,-1 0 1,-3 0 154,-5-1 0,-5 7 1,-8-3-1,0 4 0,-2 1 96,-2 0 1,0 1 0,5 4-1,0 1 216,-1 1 0,2 8 0,2-1 0,2 4-245,1 4 0,-2-2 1,4 0-1,1 1-573,2-2 1,1 3 0,0-5-1,1-2-234,3-1 0,3-6 0,5-1 0,1-2-179,-1-2 1,2-2 831,3-1 0,2 0 0,6 0 0</inkml:trace>
  <inkml:trace contextRef="#ctx0" brushRef="#br0" timeOffset="129">21630 13506 7874,'-9'3'0,"0"5"668,-5 9 0,2 6 0,-6 7 214,0 8 1,-2 0-1,-4 8 1,-1 2-615,0 4 1,0 10 0,13-27-1,-1 1 1,1-1 0,1 1-898,1 0 1,-1-1-1,-11 29 1,4-9-1,0-6-1589,1-5 1,0-8 2217,5-7 0,-1-9 0,1-2 0</inkml:trace>
  <inkml:trace contextRef="#ctx0" brushRef="#br0" timeOffset="130">21233 14039 7711,'-2'-11'2609,"-2"3"-2015,3 3 1,-5 3-1,9 0 1,4-3-330,5 3 0,9-5 1,1-3-1,6-4-238,5-2 0,8-6 0,5 1 1,2-2-501,1-2 0,-6 4 0,-4 2 0,-6 0-1730,-3-1 2203,-1 5 0,-4-14 0,0 3 0</inkml:trace>
  <inkml:trace contextRef="#ctx0" brushRef="#br0" timeOffset="131">21940 13457 7957,'7'1'896,"-3"3"1,-3 3 0,-2 5 0,-2 2-420,-1 3 0,-6 7 1,2 8-1,-3 3-85,-1 2 0,-1-3 0,-1 9 0,-1-2-145,-1 1 1,-5 6 0,3 0 0,0 3-492,0-3 1,2 5 0,3-9 0,1-4-605,0-4 0,3-13 0,2 0 348,2-3 1,2-9-1,7-7 335,4-3 0,4-1 1,0-1-1,0-3 70,1-4 1,-1 1-1,1-2 1,-1 0 6,0-2 0,1 2 0,-1 3 0,1 0 68,-1 3 1,0-2 0,1 1 0,-1 1 6,1 1 1,0 1 0,2-2 0,2-1 38,-2 1 0,0-2 0,0-1 0,2 1 89,-2-1 1,3-3-1,-1 0 1,-2-2-34,-1-1 0,2 0 0,1-1 0,-2 1-43,-1-1 0,-6 2 0,-1 2 0,-2 1 61,-2-2 1,-3 4 13,-4 2 1,-3 3-1,-5 2 1,-2 3-49,-3 5 0,-1 6 0,-4 3 0,3 1-65,1 3 0,-3 0 0,6 0 0,3-3-402,2-1 1,7 3 0,-1-4-379,3-2 0,6-6 0,4-2 0,3-1 779,5-3 0,2-8 0,6-2 0,0-5 0</inkml:trace>
  <inkml:trace contextRef="#ctx0" brushRef="#br0" timeOffset="132">22386 13990 7864,'6'0'639,"-6"0"1,-4 1 0,-6 3 0,2 5-117,-2 2 1,-1 1-1,-1 0 1,-1 2-155,1 3 0,-1 1 0,2 2 0,2-3-281,0-3 0,7-2 1,-2 0-160,2 1 0,8-6 0,2-3 0,3-3-156,1-1 1,1-1-1,-1-3 1,2-4-75,3-4 0,-4 0 0,2 0 0,-4-2 138,-2-3 1,-5 4 0,3-4 0,-2 3 113,-2 2 1,-2-1-1,-2 1 1,-2 0 25,-1-1 0,-4 1 0,2 1 0,1 1-97,-1 2 1,-2 4 0,3-3-1667,-2 1 314,4 2 1472,-3 4 0,12 6 0,1 1 0</inkml:trace>
  <inkml:trace contextRef="#ctx0" brushRef="#br0" timeOffset="133">22622 13990 7621,'-6'8'348,"-2"0"1,1-3 0,0 3-1,0 0 244,1-1 0,1 4 0,-1-3 0,0 3-487,3 2 1,2-5 0,1 0 0,0 2-310,0 1 1,0-3 0,1 0-132,3 2 1,3-4 181,6-2 1,-5-3-1,-1-2 331,-2-3 0,-1 1 0,-4-5 0,0-2 127,0-1 0,5-3 0,-1-1 0,0-3-95,1-1 0,2 2 1,6-3-1,0-3-204,4 0 0,-2 0 0,4 1 0,1 4-177,-1 4 0,-4-1 0,2 8 0,-3 0-221,-2 3 1,0 2-1,1 2-114,-1 0 0,-1 2 0,-3 2 0,-2 4-108,-1 3 0,-2 0 1,4-1-1,-1-2 614,-4 2 0,5-5 0,2 1 0,2-1 0,1-3 0,0 2 68,1-3 0,-5-5 0,-1-1 678,-2-2 1,0 3 367,-5-5 0,0 1-406,0-4 1,-6 5-380,-2 3 0,1-2 1,-1 2-110,-2 1 0,3 2 0,0 2 0,0 2-51,0 1 1,3 6 0,-3-2 0,0 4-193,1 5 1,3 2 0,-3 5 0,2-2-226,0-2 0,0 0 0,4 2 0,1-3-260,3-1 0,-1-2 0,5-5 0,1-1 148,-2-2 1,4-5-1,-3 1 1,3-4 137,1-4 1,2 1 0,1-5 0,3-2 9,1-1 0,1-5 1,2-1-1,-3 2 121,-1 1 0,3 2 1,-3 1-1,0 1 334,-1 2 1,0 1 0,-5-1 182,1 4 0,-1 2 169,1 2 0,-7 2-225,-1 2 0,-4 3 1,-1 5-48,0 1 0,0-1-212,0 0 1,0-3-29,0-1 0,0-7-50,0-1 0,6-1 0,2-6-6,3 2 0,1-4 0,1 5-29,-1 1 0,0 2 1,1 1-50,-1 0 0,-5 1-134,-3 4 1,-2-3 0,-1 7-387,3 0 1,-1-3 424,5-2 0,0-3 0,5-2 142,-1-3 0,1 1 0,-1-5 0,0-1 238,1 3 0,-4-4 1,1 4-1,1 1 143,-1-1 0,-1 1 1,4 2 234,-1-1 1,1 0-217,-1 4 1,-4 1-663,1 3 0,-7 3 0,2 6 1,-1-2-480,1-3 0,-1 2 0,7-6 1,4-2-2694,5 0 3438,4-2 0,8 0 0,0 0 0</inkml:trace>
  <inkml:trace contextRef="#ctx0" brushRef="#br0" timeOffset="134">23999 13556 11617,'0'12'922,"0"1"0,5 9 1,3 4-1,3 4-500,2 5 0,-1 2 1,1 4-1,-2 5-487,-3 2 0,-3 7 0,-5 3 0,-2 0-16,-7-5 0,-6 4 1,-14-12-1,-4-2-1480,-3-3 0,-2-10 1,-4-3-1,-3-7 1561,-3-2 0,-2 4 0,0-2 0</inkml:trace>
  <inkml:trace contextRef="#ctx0" brushRef="#br0" timeOffset="135">11261 15379 7678,'0'-7'1026,"0"2"0,2 5 0,2 0 1,4 0-845,3 0 0,7 0 0,4 0 0,4 0-92,3 0 0,4 0 0,-4 0 1,-3 0-488,-4 0 1,1-5 0,-6 1-1,1 1 397,0 2 0,-1-4 0,-5-2 0</inkml:trace>
  <inkml:trace contextRef="#ctx0" brushRef="#br0" timeOffset="136">11348 15627 8889,'13'-1'414,"-1"-4"1,4 4 0,2-3 0,2 1-437,2-1 0,1 1 0,2-4 0,0 1-643,0-1 0,1 0 1,3-3 664,4 2 0,3-6 0,1-5 0</inkml:trace>
  <inkml:trace contextRef="#ctx0" brushRef="#br0" timeOffset="137">12340 15292 7612,'4'-8'574,"1"0"0,4 3 0,0-1-284,2 0 1,-3 1-1,0 2-65,2-1 0,-3-1 0,1 5-71,2 0 0,-4 6 0,1 2 15,-1 3 0,-2 6 0,-4-1 1,0 1-143,0 1 0,-6-3 0,-2 4 0,-3 1-109,-1-1 0,-5 0 1,1 3-1,2-3-19,4-1 0,1 4 1,4-1-1,1 1-177,-1-1 1,3-3-1,0-6 129,4 1 0,1-2 0,7-2 0,2-2 0,3-1-29,1-4 1,3-2-1,3-4 1,4-5-254,3-7 0,0-1 0,-4-6 0,0 3-730,-1-2 1161,1-2 0,0-6 0,0-2 0</inkml:trace>
  <inkml:trace contextRef="#ctx0" brushRef="#br0" timeOffset="138">12861 15267 7632,'6'-12'536,"2"-1"0,-2 5 0,-1 1 0,1 2 63,2 2 1,-1-2-1,1 0-112,2 3 1,1-4 0,1 2-229,0 1 0,-3 2 0,-1 1 0,0 1-125,-1 3 0,0-1 1,-4 5-1,1 3-222,-1 5 0,-6-1 0,-4 4 0,-3 0-145,-3 1 1,-7-4 0,2 3 0,0-1-82,1-2 0,0-3 1,5 0-4,-1-1 0,2 1 62,3-1 0,4-4 1,8 0 38,4 2 0,7 1 0,2 0 0,-2-1 93,-1-2 0,-3-4 0,-1 4 142,-2 2 0,-5 1 0,-2 3-55,-8 2 1,-3 0-1,-10 3 1,-2 0-176,-2 0 0,-1 1 1,1 0-1,-1-3-477,0-3 1,6-3 687,2-3 0,3 3 0,2-4 0</inkml:trace>
  <inkml:trace contextRef="#ctx0" brushRef="#br0" timeOffset="139">12960 14362 7716,'9'-8'0,"-1"1"102,2 1 1,-3 1-1,1 2 1,1-1 233,2 1 1,2-2 0,-1 0-169,1 3 1,-1 2-1,-1 4 1,-3 5 93,-4 7 1,-2 3 0,-2 6 0,-2 1 43,-2 3 1,-3 0-1,-5 5 1,0 1-208,-1-5 0,6-2 0,3-5 0,3-2-130,1-5 1,3-3-1,5-5 1,10-4-86,8-3 1,7-6-1,8-3 1,3-3 115,1-2 0,3-5 0,-4-1 0</inkml:trace>
  <inkml:trace contextRef="#ctx0" brushRef="#br0" timeOffset="140">14176 15007 7679,'-13'0'429,"1"0"1,1 1-105,3 3 0,-7 5 0,2 7 0,-1 5 52,1 2 1,2 6-1,1 2 1,3-1-21,2 0 1,0 3 0,5-2 0,0-1-475,0 0 1,6-1-1,2-4 1,2-2-552,-2-2 0,3-3 0,-1-6 0,4-1 244,2-2 0,2-4 0,-1-6 424,3-3 0,4-9 0,0-6 0</inkml:trace>
  <inkml:trace contextRef="#ctx0" brushRef="#br0" timeOffset="141">14474 15081 7740,'0'13'251,"-2"0"1,-2 4 0,-4 4 0,-2 2 327,2 2 1,-3 0 0,3-2 0,-3-1-273,-2-1 1,5-6 0,1 2-225,1-4 1,1-2 21,1-2 0,4-5-272,0-8 0,4-3 0,6-6 0,-2 1-34,2-1 1,1 1 0,0 0 0,-2-1 112,-1 1 0,1 1 1,2 1 200,-3 2 0,-1 5 1,-4 0-98,1 6 1,0 4 0,-4 5 0,0 1-24,0-1 1,0 1 0,0-1 54,0 0-37,0 1 0,1-6 0,3-3 48,5-3 1,2-5 0,1-1 0,-1-2 5,-3-3 1,3 3 0,-2-1 131,2-2 1,1-1-131,1-1 1,-5 5-267,0 3 0,-4 8 1,3 6-1,-1 3-373,-4 4 0,1-1 1,0-2-1,1 1-1164,-1 2 1736,4-6 0,0 0 0,5-4 0</inkml:trace>
  <inkml:trace contextRef="#ctx0" brushRef="#br0" timeOffset="142">14883 15193 7740,'-6'12'351,"1"1"0,-5 0 1,2 3 4,-2 0 1,1 2 0,-1-3 0,3 2 16,2-2 1,0-1-408,5-2 1,2-1 0,2-3-80,4-3 1,3-4 0,2-2-42,-1-4 1,0-1-1,1-6 1,-2 3 85,-3 1 0,2-1 0,-6-3 143,-1-1 0,-2 1 0,-1 0 6,0-1 0,-4 1 0,-2 1 0,1 1-409,-1 2 0,-3 5-688,0-1 1,5 4 1015,4 4 0,11 3 0,9 5 0</inkml:trace>
  <inkml:trace contextRef="#ctx0" brushRef="#br0" timeOffset="143">15280 15218 7801,'-9'0'471,"1"0"1,4 5 0,-3 3 0,0 3-371,0 2 1,0-1 0,-2-1 0,1-1 23,-2-2 1,-1-1 0,-2 1 0,2-2 2,3-1 1,1-3-1,5 3 7,-3 1 0,3-5-8,6 3 0,3-2 0,5-2 0,0 0 14,1 0 0,-1-2 0,1 0 0,-1-3-383,0 3 0,1-4 0,-1 1 0,1-2 27,-1-3 1,0-2 0,1-3 0,-1-3 164,1-2 1,-1 0 0,1-5 0,-2 0 124,-3 0 1,3-4-1,-3-1 1,3 0-22,2-1 1,-1-2-1,0 4 1,2 2 41,3 1 1,-4 1 0,4 0 0,-2-1 6,2-3 0,-5 3 0,2-5 1,-6 2 4,-2 1 1,2 3 0,-4 5 0,-1 2 138,-2 3 0,-2 7-164,-3 4 0,-3 9 0,-6 8 1,1 6-107,0 5 0,-1 10 0,1 3 0,1 2-36,2-1 0,-2 0 0,5-1 0,-1 1-705,3 4 1,2-8 0,2 2 0,0-4 763,0-5 0,0 5 0,0 0 0</inkml:trace>
  <inkml:trace contextRef="#ctx0" brushRef="#br0" timeOffset="144">16197 14982 8223,'7'-12'925,"-1"5"0,-12 7 0,-2 8 0,-2 4-637,2 5 0,-7 4 0,3 8 0,-2 4-180,0 2 1,2 0 0,1-1 0,2 1-140,5-5 0,-1 0 1,1-5-1,2-5-654,5-5 0,4-4 0,7-3 1,4-4 315,6-2 1,3-2-1,4 0 1,0-2-78,-4-2 1,-1-2-1,-1-3 1,-1 1 445,-4-2 0,4-7 0,-5-2 0</inkml:trace>
  <inkml:trace contextRef="#ctx0" brushRef="#br0" timeOffset="145">16321 15205 8751,'-12'6'772,"5"-3"1,2 5 0,1 3-451,-1 4 0,-3 0 1,4 4-1,0 1-271,-2-1 0,5 0 1,-5 3-1,2-2-314,0-2 0,0-1 0,4-1 0,-1 0 339,-3-1-76,2-1 0,2-7 0,7-1 0</inkml:trace>
  <inkml:trace contextRef="#ctx0" brushRef="#br0" timeOffset="146">16607 14982 7828,'-7'6'500,"0"-4"0,4 7 1,-2 0 154,-2 2 0,3 2 0,-3 0 0,0 3-312,0 0 0,4 6 0,-1-3 0,3 2-145,1 0 1,0-6-1,0 3 1,0-2-559,0 1 0,0-1 1,0-3-1,0-1-1833,0 1 1,0-5 2192,0 0 0,5 0 0,2 5 0</inkml:trace>
  <inkml:trace contextRef="#ctx0" brushRef="#br0" timeOffset="147">16830 14771 7691,'0'13'1325,"0"0"0,0 4-745,0 4 0,0 3 0,0 5 0,0 4 56,0 3-439,0 12-93,0-8 0,0 18 4,0-8 1,-1-2 0,-5-4 0,-6-1-591,-8-3 1,-9-3-1,-5-2 1,-5-2-722,-2 1 0,-6 1 1203,2-2 0,-3 2 0,-2-3 0</inkml:trace>
  <inkml:trace contextRef="#ctx0" brushRef="#br0" timeOffset="148">17264 15404 8290,'1'-7'606,"4"1"1,4 2-363,6 0 0,1-4 0,4 2 0,2 1-9,2-1 1,0 1-1,1 2 1,-1-1-555,-4 1 0,7 2 1,-7-1-1,0 0-900,-1-3 0,-5 1 1219,2 4 0,-8 0 0,-2 0 0</inkml:trace>
  <inkml:trace contextRef="#ctx0" brushRef="#br0" timeOffset="149">17314 15528 8097,'-7'0'1681,"3"0"1,8-2-1228,4-2 0,3 3 1,3-3-1,1 2-259,2 2 1,5 0-1,0 0 1,4-1-281,3-3 1,1 2 0,-1-3 0,3 1 265,-1 0 1,5-5-182,-3 5 0,9-11 0,2 1 0</inkml:trace>
  <inkml:trace contextRef="#ctx0" brushRef="#br0" timeOffset="150">11125 15193 7712,'8'-8'317,"0"-1"1,1 7-1,4-3 1,3 4 97,0 1 0,8-1 0,0-2 1,9-3-658,7 0 0,9-3 1,6-3-1,3-2-606,5-2 1,2 2 847,-28 6 0,0-1 0,1 0 0,1-1 0,5 0 0,-1 1 0</inkml:trace>
  <inkml:trace contextRef="#ctx0" brushRef="#br0" timeOffset="151">17214 15019 7777,'13'0'74,"-1"0"0,1 0 0,-1 0 446,0 0 0,5 0 1,1 0-1,1 0-265,3 0 1,-2 0 0,0 0 0,1 0-195,-2 0 0,9 0 1,-2-1-1,4-2 147,5-1 0,1-2 0,2 4-208,3-2 0,9-12 0,7 3 0</inkml:trace>
  <inkml:trace contextRef="#ctx0" brushRef="#br0" timeOffset="152">18355 15367 11131,'13'0'537,"-1"0"1,1 0 0,-1 0-461,0 0 0,1 0 1,-1 0-1,1 0-190,-1 0 0,2-2 1,1-1-1,2-1-136,-2 1 0,0 2 1,0 0-1,2-2-1017,-2-1 1,-1 0 1265,-2 4 0,0-6 0,1-1 0</inkml:trace>
  <inkml:trace contextRef="#ctx0" brushRef="#br0" timeOffset="153">18988 15094 7965,'0'-13'1946,"0"5"-1254,0 0 0,0 6-529,0 2 1,0 7 0,0 10-1,0 2-117,0 0 0,1 6 0,2-3 1,1 4-5,-1 2 0,-2-6 0,-1 4 1,0-5-412,0-3 0,0 0 1,0-3-1368,0 1 1,0 1 1735,0-5 0,0 1 0,0-1 0</inkml:trace>
  <inkml:trace contextRef="#ctx0" brushRef="#br0" timeOffset="154">19335 15280 9297,'-8'0'523,"0"0"-496,-2 0 1,3 0 0,-1-2 68,-2-2 1,1 1-1,-1-5 1,3-1 54,2-3 0,0 0 0,5 0 24,0-1 0,0 1 1,0-1-307,0 1 1,0 0 0,2-1-50,2 1 1,1-1 0,5 1 0,-2 0 86,2-1 1,1 2 0,1 2 0,1 2 0,-1 0-16,1 0 0,-1 4 0,0-2 108,1-1 1,-5 5-1,0-3 1,2 2 41,1 2 0,-3 4 1,1 1-1,-1-1 104,-1 1 1,2-2-1,-3 4-88,1-2 0,1 4 0,3-4-50,-3 2 1,-1-4 15,-3 1 0,2 3-46,2 1 1,-2 3 45,-6 1 0,0 1-15,0-1 0,0 1 0,-2-2 19,-2-3 0,1 3-6,-5-3 0,4-1 0,-4 0-30,-2-1 0,0 3 0,1-2 0,1 1-8,-2 1 1,-1-1 0,-2 4 8,1 1 1,4-1 0,0-1 0,-1-1 23,2-2 0,-2 0 0,3 3-8,-1-2 1,3 2 56,-4-3 1,5-1-20,-1 1 1,3-4-49,1 4 1,0 1-47,0 3 0,0-4 0,1 1 38,3 0 0,-1-3 0,5-2 63,2-3 1,-3 3-1,1 1 1,2-3 29,1 0 1,1-2 0,0-2 0,1 0-92,-1-3 1,1 0 0,-1 2-55,0-1 1,1-4 0,-1 4-2,1 1 1,-1-3-218,0 2 0,-3-4 241,-1 4 1,-5-2 108,1 2 1,-3 1 47,-1-5 0,0 4-63,0-4 0,-1 4 0,-3-3 38,-4 1 0,1-2 0,-2 4-46,0 1 1,-2-2 0,-2 0-24,1 3 1,-2 0 0,-1 2 0,-2 0-32,2 0 0,-3 0 0,2 0 0,1 0-51,1 0 1,1 0 0,1 0-134,0 0-769,5 0 0,3 0 959,8 0 0,3-5 0,5-2 0</inkml:trace>
  <inkml:trace contextRef="#ctx0" brushRef="#br0" timeOffset="155">19472 14374 6782,'1'-7'706,"3"3"1,-1-1 0,5 1-587,2 1 0,-3 2 0,0-1 0,0-1-4,-1-1 0,-1 0 0,3 4 198,1 0-413,-3 0 1,-1 1 144,-5 4 1,0-3 31,0 7 0,0-1 1,0 6-1,-1 1 0,-3 3 65,-4 1 1,1-2 0,-1 2 0,-1-1-58,2-3 0,-2 3 0,5-2-12,1 0 0,1-3-90,2 0 1,2-5 0,2-1 0,4-2-93,3-2 1,2-1 0,-1-2 0,2 0-326,2 0 0,-2 0 0,3 0 0,-2-2 91,1-2 1,-2-1 0,3-4 0,-5 4 341,-4-1 0,3-1 0,-4-5 0</inkml:trace>
  <inkml:trace contextRef="#ctx0" brushRef="#br0" timeOffset="156">20774 15019 7947,'0'-7'1098,"-1"3"0,-4 8-880,-3 5 1,-2 2 0,1 2-82,1 4 1,-1 2-1,-3 6 1,0 0 0,-1 0-43,1-1 1,3 1 0,3-1 0,0-2-206,3-2 1,2-4 0,2 0 0,2-2-179,1-2 1,7-3 0,0-3 0,4 0-156,1-3 0,1-2 1,1-1-1,2 0-1321,2 0 1764,1 0 0,2-5 0,0-2 0</inkml:trace>
  <inkml:trace contextRef="#ctx0" brushRef="#br0" timeOffset="157">21047 15106 7805,'0'8'432,"-2"1"-7,-2 0 1,3 2-1,-3 3 1,2 1-86,2 2 1,0-1 0,-1-3-1,-2-1-285,-1 0 1,0 1 0,3-2-1,-2-1 159,-1-2 1,0-4-553,4 4-303,0-5 1,1 2 446,3-5 1,-1-1 0,5-2 0,2-2 92,1-2 1,-3 0 0,0-3 0,2 2 34,1-1 0,-3 2 0,1-2-48,0 0 0,-2 3 296,1 2 1,-5 4-1,1 4 74,-2 4 0,-2 3 0,0 2-269,0-1 1,0 1-364,0-1 287,0 0 81,0-5 1,4-2 0,1-8 0,1-3 19,-1-1 0,1 3 17,-2-4 1,-1 1 0,4-3 32,-2 2 0,1 5-46,-2-1 1,-2 3-1,5 2-61,-1 3 0,2 3 0,-4 6-116,-1-1 0,3-4 1,-1-1-1,1 0-291,-1 0 0,5-4 0,-3 2-77,0 1 1,-1-5 528,-1 3 0,1-2 0,7-2 0</inkml:trace>
  <inkml:trace contextRef="#ctx0" brushRef="#br0" timeOffset="158">21456 15242 8585,'-12'6'420,"-1"2"1,2 3-1,2 0-223,0-2 0,5 2 0,-3-3 0,2 3-169,2 1 0,2-3 0,1-1-203,0 1 0,5-3 0,3-2 0,3-2-43,2-2 1,3 0 0,1 0 0,-2-2-83,-1-2 0,-2 1 1,-1-5 136,-2-2 1,0 3-1,-5-1 242,-1-1 1,-3 2 0,-4-2 99,-4 0 0,-3-1 0,-2 0-368,1 2-867,-1 5 1056,7-2 0,6 10 0,6 2 0</inkml:trace>
  <inkml:trace contextRef="#ctx0" brushRef="#br0" timeOffset="159">21741 15304 7805,'-4'-8'2335,"0"0"-2299,0 5 1,3-2 0,-4 5-1,-1 1 37,-1 3 1,-4-1-1,2 4 1,-2 0 30,-1 0 1,-1 0-1,2 2 1,2-2-62,1-1 0,3-1-59,-3-1 0,5-1 0,1 4-89,4-2 0,5 0 1,6-5-1,-1 0 88,0 0 1,1 0 0,-1 0 0,1 0-300,-1 0 1,1-6-1,-1-1 195,0 0 0,1-4 0,-1 3 194,1-3 1,-1-6 0,0 1 0,-1-1-18,-2-1 1,0-1-1,-5-6 1,1 0 16,0 1 1,-4-1 0,5 0 0,-2 0-65,0 0 1,2 1-1,-4-1 1,3 0-19,-3 0 0,1 2 0,0 2 0,1 5 14,-1 2 1,-2 1 0,-1 1 532,0 0-430,0 5 1,0 3-30,0 8 0,0-2 0,0 7 0,0 0 100,0 2 1,-1 9-1,-2 3 1,-1 6-118,1 3 0,2 5 1,1 4-1,0 1-269,0 0 0,0-7 0,0 1 0,0-5-317,0-3 0,1-2 0,2-2 1,2-4 523,2-3 0,2 2 0,3 0 0</inkml:trace>
  <inkml:trace contextRef="#ctx0" brushRef="#br0" timeOffset="160">22473 15032 7717,'7'0'420,"-3"0"0,-7 1 0,-1 3-154,1 4 0,-3 9 0,-1 4 1,-2 2-119,1 2 0,4 0 0,-3-2 0,0-1-175,0-1 0,5-6 0,-3 2 0,4-4 13,1 0 0,6-2 0,2-2 0,3-2-50,1-1 0,5-1 0,1-2 1,0 1-122,0-1 0,2-2 0,-2-1 0,0 0-259,0 0 0,0 0 0,-3 0-503,2 0 947,-1 0 0,-4-5 0,1-2 0</inkml:trace>
  <inkml:trace contextRef="#ctx0" brushRef="#br0" timeOffset="161">22572 15255 7832,'0'-7'1432,"-5"1"0,3 12 1,-2 2-1192,3 3 0,1 3 1,0 1-1,0 2-138,0-2 1,0-1 0,0-2 0,0 1-1299,0-1 0,0 0 0,0 1-2166,0-1 3361,0-5 0,11-1 0,3-6 0</inkml:trace>
  <inkml:trace contextRef="#ctx0" brushRef="#br0" timeOffset="162">22796 15193 8112,'0'-7'1251,"0"1"0,0 9 0,0 4-1228,0 6 1,0 6-1,0-3 1,0 1-349,0 1 1,0-3 0,0 4 0,0-1-1021,0-3 0,0-1 1345,0-1 0,0-1 0,0 0 0</inkml:trace>
  <inkml:trace contextRef="#ctx0" brushRef="#br0" timeOffset="163">22870 15044 7480,'5'-12'1238,"2"5"-896,6 3 1,-1 2 0,-1 4-1,-1 2-118,-2 4 0,-1 9 0,3 5 0,-2 4-154,2 3 1,-5 7 0,1-1 0,-2 4-310,0-3 0,-1 0 1,-6-7-1,-4-2-204,-4-1 0,1-1 0,-8 0 0,2 0 443,-1 0 0,-5-1 0,3 1 0</inkml:trace>
  <inkml:trace contextRef="#ctx0" brushRef="#br0" timeOffset="164">19509 14920 8046,'5'-7'463,"-3"0"1,3 4 516,1-1 0,-3 0-539,5 4 1,-4 2 0,4 2-209,2 4 0,1 3 0,1 1 0,2 1-181,3-1 1,-2 5-1,5 2 1,2 3-539,2 4 0,-1 6 1,-1-3-1,-2 0-303,-2 1 1,-3-4 0,-7 3-1,-4-3 502,-2-1 1,-8 0 0,-4 0 0,-5-2 373,-5-2 1,-5 1-1,-4-4 1,-3 0-147,0 0 0,-2 2 0,5-3 59,1-2 0,2 4 0,1 1 0</inkml:trace>
  <inkml:trace contextRef="#ctx0" brushRef="#br0" timeOffset="165">18293 15019 7990,'0'-8'958,"0"0"-766,0-1 1,-1 3 0,-3 1 0,-6 5 177,-5 5 1,-4 3-1,-6 10 1,0 5-203,0 5 0,2 10 0,1 0 0,3 0-55,1 1 1,3-2 0,6 0 0,5-1-161,3-3 0,8-1 0,6-5 0,11 2-647,8-1 0,14-2 1,10-3 693,7-2 0,-5-3 0,2-6 0</inkml:trace>
  <inkml:trace contextRef="#ctx0" brushRef="#br0" timeOffset="166">11261 16458 8755,'9'0'461,"-1"0"-180,2 0-178,1 0 1,6 0 0,4 0 0,1-1 52,-1-4 0,2 4 0,-2-3 0,2 3-323,2 1 1,-1 0-1,-2 0 1,-3 0-113,-1 0 0,0 0 0,-3 0-1598,1 0 1877,1 0 0,-5 0 0,1 0 0</inkml:trace>
  <inkml:trace contextRef="#ctx0" brushRef="#br0" timeOffset="167">11274 16607 9775,'12'0'0,"1"0"331,-1 0 1,6 0-1,3 0 1,2 0-263,2 0 0,0-4 0,-1-1 1,1 1-46,0-1 1,0 3 0,-2-2 0,-1 2-267,-1-3 0,-6 4 0,2-3-1656,-4 3 1898,-6 1 0,4 0 0,-4 0 0</inkml:trace>
  <inkml:trace contextRef="#ctx0" brushRef="#br0" timeOffset="168">11150 16892 7970,'1'8'940,"3"1"0,3-7 0,7 2 0,2-2-685,5-2 1,8 0-1,4 0 1,3 0-413,1 0 0,0-4 0,1-2 0,-3 1-420,-2-1 0,-2-2 577,-6 4 0,-1-6 0,1 3 0</inkml:trace>
  <inkml:trace contextRef="#ctx0" brushRef="#br0" timeOffset="169">12551 16408 7985,'0'-7'537,"0"2"1,-1 5-280,-3 0 1,1 0 0,-5 1-51,-2 3 0,-5 3 0,-2 7 1,2 1 105,1 2 1,-4 5 0,-2 0 0,-4 5-146,0 7 0,3 7 0,0 6 0,1 2-221,0 1 0,2 0 0,7-13 1,3-4-83,4-1 0,3-10 1,1 1 27,0-4 1,5-4 0,5-6 0,3-5-140,4-3 0,4-1 0,-3 0 0,-1 0-8,1 0 0,3 0 0,-3-1 0,0-3 28,0-5 0,2 0 1,-3-1-1,-3 2 193,-5-2 0,1-1 0,-6-1 0,-1-1 113,-2 1 1,-1 0-1,-1 1 1,-5 1 129,-6 2 0,-2 4 0,-6-3 0,-2 1-64,-2 3 1,-1 2-1,1 2 1,-1 2-348,0 1 1,6 5 0,2-4-406,3 2 605,7-4 0,2-3 0,5-7 0</inkml:trace>
  <inkml:trace contextRef="#ctx0" brushRef="#br0" timeOffset="170">12774 16111 7175,'-5'-7'1261,"4"0"-785,-4 3 0,4 1 0,2-4-367,4 2 1,1-1 0,7 3-1,-1-1-74,1 1 1,0 2-1,3 1 1,0 0 31,-1 0 1,-5 6-1,-3 3 1,-2 6-99,-2 6 0,-3 8 0,-4 3 1,-6 1 169,-5 0 1,1-6-1,-2 2 1,2-4-73,2-4 1,5-3 0,1-7-248,1-3 1,5 2-1,0-6 1,7-1-185,4-2 1,7-2 0,2-2 363,4-1 0,6-12 0,2 3 0</inkml:trace>
  <inkml:trace contextRef="#ctx0" brushRef="#br0" timeOffset="171">13146 16929 9051,'7'2'563,"-2"2"0,-3-3 1,1 5-1303,1-1 0,4-2-65,-3 5 804,4 0 0,-2-1 0,5-1 0</inkml:trace>
  <inkml:trace contextRef="#ctx0" brushRef="#br0" timeOffset="172">13692 16532 8976,'6'-7'286,"2"3"1,3 2 0,1-1-185,1-1 0,-1 0 1,1 4-1,-1 0-42,0 0 1,5 0 0,-1 0-1,0 0-192,-3 0 0,0 0-86,-1 0 0,-1 5 181,-2 3 0,-4 3 1,-5 2-1,0-1 49,0 1 1,-3-1 0,-4 2 0,-5 1 67,-2 1 1,-5 2 0,0-3-1,-2 2-53,0-2 0,5-1 0,-4-2 1,4 1-102,5-1 1,0-4 0,7 1-72,1 0 1,2-2 0,2 0 0,4-1 11,8-4 0,1 4 0,6-1 0,1 1-53,-2-1 1,3 0 0,-4-4 0,0 2 153,0 1 0,-1 4 0,-6-2 0,-3 1 261,-4 2 1,-3 2-1,-1 2 1,-1-1-14,-3 0 1,-8 5 0,-9-1 0,-3 0-84,0-3 1,-3 0-1,0-1 1,-2-1-92,1-2 1,2 0 0,1-3 0,2-1-461,2 1 0,-1-1 0,6-2 1,1 1 417,1-1 0,1-2 0,1-1 0</inkml:trace>
  <inkml:trace contextRef="#ctx0" brushRef="#br0" timeOffset="173">13878 15974 8091,'-8'0'315,"0"0"146,5 0-523,-3 0 0,16 0 0,2-1-67,2-3 1,0 2 0,-2-2 0,1 3 63,-1 1 0,1 0 157,-1 0 0,-1 5 1,-3 4-1,-4 2 109,-2 1 1,-2 2-1,-2 1 1,0 1-13,-2 0 1,-2 2 0,3-1 0,-2 1-134,-2 0 1,4-1 0,-1-5-156,3 1 1,6-2 0,5-2 0,4-2-368,2-1 1,6-2 0,-1-4 0,2 0 465,2 0 0,5-6 0,2-1 0</inkml:trace>
  <inkml:trace contextRef="#ctx0" brushRef="#br0" timeOffset="174">14945 16607 7906,'0'-13'-339,"0"1"0,0 0 362,0-1 1,0 5 270,0 0 1,0-1 49,0-3 0,-2 5-61,-2 3 1,-3 3-1,-5 2 7,0 3 0,-1 3 0,1 7 0,-1 4-74,1 6 1,-5 7 0,1 6 0,1 2-201,1 2 0,-3-3 0,1 4 0,2-5-181,4-4 0,1-3 0,3-5 1,1-1-28,-1-4 0,4-3 0,6-8 0,4-2-511,3-1 1,7-2 0,4-4 0,4-1 702,3-3 0,6-3 0,-4-6 0</inkml:trace>
  <inkml:trace contextRef="#ctx0" brushRef="#br0" timeOffset="175">15230 16694 7945,'0'-9'542,"0"1"1,-4 7 0,0 2-327,1 10 1,0 6 0,1 6 0,-4-1-49,-1 0 1,0 4 0,-2-5 0,2 1-220,1-1 0,-2-3-107,4-6 0,1-5 89,7-3 0,2-8 0,3-4 0,0-3-98,0-2 0,2 1 0,2-1 0,-2 1-73,-3 0 1,3-1 0,-4 1-1,1 1 204,0 2 1,-5-2 0,3 5-32,-1-1 0,-3 3 80,2 8 1,-3 4 0,-1 7 0,0 3-15,0 1 1,-1-4 0,-2 2 0,-1-3 35,1-2 0,2-4-28,1 1 0,5-7 0,3 1-43,3-6 0,-2 1 0,-1-7-33,2 0 1,1-2 0,0-2-1,-2 2 35,0 3 1,-7 1 0,4 4 0,-2-2 165,0-2 0,2 4 0,-4-2-91,3-1 1,-1 6 63,-4 0 1,0 6-1,0 6 1,0 1-59,0-1 1,0 0-1,1 1 1,2-1-268,1 1 0,1-2 1,-2-2-117,1 0 0,6-7 336,-2 2 0,3-2 0,2-2 0</inkml:trace>
  <inkml:trace contextRef="#ctx0" brushRef="#br0" timeOffset="176">15627 16830 7712,'-8'4'0,"1"2"227,1 1 1,-2-3 0,3 4 0,-1 2 542,0 1 1,-2 1-750,4 0 0,1-1 0,7-2 0,5-4-153,2 1 0,5-5 1,1 3-1,-2-2 29,-1-2 0,2-6 0,1-1 0,-2-1-231,-1 0 0,-2-1 0,1-2 0,-2 2 320,-3 0 1,-1 3-1,-4-4 377,1 2 1,-2-1 0,-6-2-97,-4 3 0,-3-2 0,-1 5-183,-1-2 1,1 4-355,-1-1 0,2 4 270,3 4 0,3 3 0,5 6 0</inkml:trace>
  <inkml:trace contextRef="#ctx0" brushRef="#br0" timeOffset="177">16061 16793 7928,'0'-8'-345,"-1"1"411,-3 1 1,1-2-1,-4 2 1,0 1 381,0-1 1,3 2 0,-4 3-158,-2-3 1,-1 2 0,-1-2-173,-1 3 1,1 5 0,-1 1-1,2 2-57,3 3 1,-2 1-1,6 1 1,0 1-173,-1-1 1,3 5 0,-2-1-285,3-1 0,2-6 180,3-5 1,3-3-1,6-1 56,-1 0 0,0-4 0,1-1 0,1-4-30,2-5 1,-2 2-1,2-6 1,-2 2 59,-1-1 1,-1-5 0,0 3 0,1-2 172,-1 0 1,1 1 0,-1-5 0,0 2 51,1 2 0,-1-3 0,1 5 1,-1-2-27,0 1 1,-3 0-1,-2 0 1,-2 2-25,-2 0 0,-2 4 0,-1-2 1,0 2 77,0 1 0,0 1 0,-1 1 25,-3 3 0,1 2 0,-4 8 0,0 0-2,0 3 0,-1 10 0,-4 1 0,1 8 25,2 5 0,-2 6 0,4 8 0,1 3-184,1 5 1,0-9-1,1 1 1,1-8-29,2-5 1,5-3 0,1-5 0,2-2-746,3-2 0,1-6 784,1-4 0,6 1 0,1 3 0</inkml:trace>
  <inkml:trace contextRef="#ctx0" brushRef="#br0" timeOffset="178">16880 16532 10314,'-13'17'140,"1"-1"0,-1 6 0,1-1 0,0 3-38,-1 0 1,2 5 0,2 0-1,2-3-81,1-4 0,2 1 0,5-7 0,3-1-85,5-1 1,2-3-1,3-3 1,2-2-95,5-1 0,1-3 1,0 2-1,-1-3-53,1-1 1,-3-1 0,0-2 0,-1-2-515,-3-2 0,-1 3 0,-2-3 41,1 1 1,-2-4 683,-3 2 0,-2-3 0,-6-1 0</inkml:trace>
  <inkml:trace contextRef="#ctx0" brushRef="#br0" timeOffset="179">16966 16743 11940,'0'14'0,"0"1"74,0 2 0,0 3 0,0-2 1,0 0-439,0 0 0,-4 3 1,-1-3-1,-1 0-51,1-1 0,-1 0 1,3-5-1,-2 1-1951,-2-1 2366,4-5 0,3-1 0,7-6 0</inkml:trace>
  <inkml:trace contextRef="#ctx0" brushRef="#br0" timeOffset="180">17214 16619 8029,'-6'-1'3073,"1"-3"-2864,4 2 0,1 2 0,0 9 0,0 3-116,0 4 0,0 5 0,0 7 0,0 1-222,0-2 0,0 4 1,-1-3-1,-2 0-835,-1-2 0,-4-2 1,3-4 963,3-3 0,0-3 0,2-2 0</inkml:trace>
  <inkml:trace contextRef="#ctx0" brushRef="#br0" timeOffset="181">17400 16446 7963,'13'-7'200,"1"1"1,1 6 0,3 0 330,1 0 0,2 0 1,4 0-1,-2 1-167,-2 4 0,1 3 1,-6 8-1,-1 5-147,-1 3 0,-3 2 1,-3 3-1,-3 5-263,-4 6 1,-1 3-1,-1 4 1,-4-5-244,-3-3 0,-3 0 1,-3-11-1,-2 0-122,-5-2 1,-2-7-1,-2-2 1,0-3-265,0-2 1,1-4 0,-1-1 674,0-1 0,0-2 0,0-4 0</inkml:trace>
  <inkml:trace contextRef="#ctx0" brushRef="#br0" timeOffset="182">18008 16433 7957,'13'0'0,"0"-1"0,3-2 367,0-1 1,8-2 0,0 4 58,8-3 1,4 0-1,2 2 1,2-1-530,2 1 1,-5-2 0,-5 1 0,-3 1-410,-6 1 1,-4 2 0,-6 0-436,-1 0 947,-5 0 0,-2-5 0,-5-2 0</inkml:trace>
  <inkml:trace contextRef="#ctx0" brushRef="#br0" timeOffset="183">18033 16570 8636,'12'0'566,"2"0"1,3 0-1,3-2-284,4-2 0,1 1 0,2-4 0,4 0-244,2 1 1,5 1 0,-6-1 0,1-1-740,0 0 1,-7 4 0,0-1 0,-6 1-243,-7-1 1,3 3 942,-8-4 0,3-1 0,1-1 0</inkml:trace>
  <inkml:trace contextRef="#ctx0" brushRef="#br0" timeOffset="184">17971 16818 8116,'-6'6'305,"11"4"0,-1-6 0,5-1 36,4-2 0,5-1 0,2 0 0,5 0-241,4 0 0,-1 0 0,6 0 0,3-1-400,3-3 1,6-2 0,-5-3-1,-2 0-1845,-5 0 2145,2-2 0,-10-2 0,4 1 0</inkml:trace>
  <inkml:trace contextRef="#ctx0" brushRef="#br0" timeOffset="185">18889 16842 11710,'12'0'150,"1"0"1,-1 0 0,2 0-1,1 0 1,1 0 359,0 0-933,3 0 1,-5 0-655,2 0 796,-2 0 0,-2 0 0,2 0-993,3 0 1,-3-5 1273,2-3 0,3-9 0,1-2 0</inkml:trace>
  <inkml:trace contextRef="#ctx0" brushRef="#br0" timeOffset="186">19496 16446 7683,'-1'8'227,"-2"0"1,-2 2 213,-2 1 1,3 1 0,-3 2 0,1 1-97,4 2 1,-1 3 0,0-3-1,-1-2-114,1-1 0,7-2 1,5 1-1,3-2-135,5-3 0,-2-3 0,5-5 0,2 2-214,2 2 0,-1-3 1,-1 3-1,-2-1-211,-2 1 1,-2 3 0,-5 6 0,-3-1 167,-3 0 0,-4 1 0,-1-1 0,0 1 179,0-1 0,-6 2 1,-2 0-1,-3 1 183,-1 0 1,-1-8 0,1 5-1,0-2-338,-1-3 1,1-2-1,-1-5 1,1 0-561,-1 0 1,2-1-1,2-3 697,1-5 0,5-7 0,-3-3 0</inkml:trace>
  <inkml:trace contextRef="#ctx0" brushRef="#br0" timeOffset="187">19571 16508 7724,'-7'0'838,"1"0"-218,6 0 1,0-2-204,0-2 0,2 1 1,2-4-145,4 2 1,3-3 0,2 3-224,-1 3 0,1-4 0,0 2 1,2 0-389,2-2 0,4 4 0,-3-5 0,-1 0-199,1 0 0,3 4 0,-3-2 1,0 1-674,0-1 1210,-2 1 0,-3-1 0,-1-2 0</inkml:trace>
  <inkml:trace contextRef="#ctx0" brushRef="#br0" timeOffset="188">20303 16321 7745,'0'-6'744,"-6"1"0,-2 10 0,-3 3-501,-2 3 1,1 3 0,-2 1-1,-1 3-34,-1 1 0,-5 2 0,4 5 1,2 3-54,1 4 0,2 3 1,1 2-1,3 1-242,4-2 1,2 3 0,2-8 0,0-1-280,0-2 0,6-8 1,2-4-1,3-4-43,1 0 1,6-6 0,2-3 0,0-4-1578,1-4 1985,-6-3 0,9-11 0,-5-1 0</inkml:trace>
  <inkml:trace contextRef="#ctx0" brushRef="#br0" timeOffset="189">20638 16446 7761,'0'-13'757,"0"1"-331,0-1 1,0 5 306,0 0-561,0 5 1,-6-1 0,-2 7 0,-5 2 43,-3 2 1,1 1-1,-6 6 1,-1 1-57,-2 2 1,-4 5-1,0-2 1,3 3-85,3-3 1,4 4-1,0-5 1,6 2 184,1-1 0,5-5-360,2 2 1,8-9 0,6-4-1,4-4-111,2-4 0,2-3 1,-1-6-1,2-4-111,0-4 1,3-1 0,-4 0 0,0 3-137,0 1 1,-1 0 0,-5 3 225,0-2 1,0 1-1,-3 5 1,-2 1 225,-1 2 1,-2 7 331,-4 1 1,0 5 0,0 8 0,0-1-30,0 0 0,0 6 0,0 3 0,0 2-99,0 2 0,0 5 0,-2 4 0,0 1-121,-3 3 1,1-7 0,3-2 0,-2-3-623,-1-1 0,0-6 1,4-2-1,-1-5-429,-4-3 1,4-2 972,-3-3 0,2-3 0,2 5 0</inkml:trace>
  <inkml:trace contextRef="#ctx0" brushRef="#br0" timeOffset="190">20799 16259 8355,'12'6'470,"1"2"0,-1 7 1,2 3-261,2 2 1,-1 0 0,6 5 0,0 0-26,-2 0 1,3 4-1,-5 2 1,-4 4-345,-3 3 0,-4 4 0,-8-2 0,-2 1-219,-4-1 1,-9-1-1,-2-4 1,-2-2-1406,1-4 1783,-1-8 0,-4 3 0,0-5 0</inkml:trace>
  <inkml:trace contextRef="#ctx0" brushRef="#br0" timeOffset="191">21779 16371 8323,'-13'-7'547,"5"2"1,0 5 0,-1 1 201,2 3-547,-4-2-85,5 9 0,-10 0 0,3 7 0,2 1 0,0 3 1,-1 1-4,0 2 1,1 5 0,3 4 0,4 1-92,2 3 0,2-3 1,2 0-1,0-5-346,3-4 1,4 1 0,1-10 0,4 1 71,2 0 0,1-5 1,-5-6-1,1-2-861,-1-2 0,0-2 1112,1-1 0,5-11 0,1-3 0</inkml:trace>
  <inkml:trace contextRef="#ctx0" brushRef="#br0" timeOffset="192">21915 16495 7748,'0'13'245,"0"-1"1,0 0 315,0 1 1,0 5 0,0 2-240,0 4 0,0 1 0,0-1 1,0 1-137,0 0 0,0-6 1,0-2-1,-1-5 230,-4-4-431,4-2 1,-4-7-1,5-4 1,0-3-188,0-3 0,1-1 0,2-2 0,2-1-28,2-2 1,-3-1-1,3 3 1,0-1 117,0 1 1,0 1-1,2 3 1,0 1 25,0 2 1,-2 5-1,1-1 77,2 3 1,1 7-1,0 5 1,-3 6 10,-3 2 0,0-4 1,-1 3-38,-1 0 0,-2-4 235,-1 3 0,2-9-83,2-4 0,-3-8 0,5-4-217,-1-3 0,1-6 0,3 0-79,0 2 0,-1 2 1,3 0 41,-3 1 0,3 1 53,-2 2 1,-3 5 0,1 8 78,-1 5 0,-2 2 0,-3 1 1,2 2 5,1 2 1,0 0 0,-4 3 0,2-1-11,2-3 1,-3-1 0,5-3-52,-1-3 0,-2-2-492,5-6 0,-4 0 552,5 0 0,-1-6 0,4-1 0</inkml:trace>
  <inkml:trace contextRef="#ctx0" brushRef="#br0" timeOffset="193">22374 16557 7892,'-13'13'2065,"2"-1"-1761,3 0 0,-2 6 0,5 2 1,-1 0 24,1 1 1,-1-2 0,4 3-229,-2-1-127,-1-6 0,5 3 0,0-6 1,2-1-93,2-2 0,-1-4 0,5-5 0,2-1-186,1-3 0,2-5 0,3-6 0,0-3 10,-1-1 0,-2 0 0,-4-3 0,0 2 93,0 2 1,-3-2 0,-1 3 0,-1 2 264,1 1 0,-1 6 1,-6 0 158,-2-2 0,-3 3 0,-5 0-215,-1 2 0,1 1 1,1 5-156,3 3 1,2 3 0,6 6-1391,0-1 1537,6-5 0,1 4 0,5-4 0</inkml:trace>
  <inkml:trace contextRef="#ctx0" brushRef="#br0" timeOffset="194">22659 16594 9505,'0'-7'975,"0"3"0,0 8 0,-1 5-994,-3 2 0,-3 1 0,-6 2 0,-1 1 12,-2 2 0,2 3 0,-4-3 0,2-2 66,-1-1 0,5-3 0,5-2 0,0-2 178,0-1-169,4-2 1,7-14-1,10-2-187,4-2 1,-1-5 0,2-3 0,0-4-151,1-3 1,-1 0 0,3 3 0,-3-2 66,-1-1 0,0 4 1,-3 5-1,0-2-181,-4-2 1,2-1 0,-5 0 0,2 1 202,-2-1 1,3-8 0,-3-2 0,3 1 137,2-2 1,-5 2 0,-1 2 0,-2 7 285,-2 7 0,-1 4 62,-2 2 0,-2 12 1,-1 8-1,-2 12-95,-2 7 0,-1 5 0,-5 8 0,2 3 141,3 2 0,-3 5 1,4-9-1,0-2-44,3-5 1,3 2-1,1-6 1,0-1-439,0-4 0,1-13 0,3 1-4154,4-2 4284,4-6 0,0 1 0,0-6 0</inkml:trace>
  <inkml:trace contextRef="#ctx0" brushRef="#br0" timeOffset="195">23205 16359 10186,'-7'5'523,"0"2"1,4 7 0,-2 1-342,-2 2 1,4 5 0,-1-2 0,3 4-176,1 1 0,0-2 1,0-2-1,1-5-51,3-2 1,3-3 0,5-3 0,1-4-45,-1-2 0,5-2 0,-1 0 1,1-2-74,1-2 1,-5-3-1,4-5 1,-3 0-443,-2-1 1,1 1 0,-1 1 0,-1 1 602,-3 2 0,3 0 0,-4-5 0</inkml:trace>
  <inkml:trace contextRef="#ctx0" brushRef="#br0" timeOffset="196">23329 16446 7687,'-13'0'435,"7"1"1,0 2 522,0 1 0,5 1 0,-3-1-743,3 5 1,1 2-1,0 2 1,0 3-236,0 0 0,0 6 1,0-1-1,0 2-202,0 2 1,0 0-1,0-2 1,0-1-674,0-1 1,0-6-1,0 2 895,0-3 0,-6-8 0,-1 0 0</inkml:trace>
  <inkml:trace contextRef="#ctx0" brushRef="#br0" timeOffset="197">23527 16359 9577,'-4'12'1738,"0"0"-1524,1 1 1,2 1 0,1 1 0,0 1-312,0 0 0,0 3 0,0 0 1,0 2-385,0-1 1,0 0-1,0 2 1,0-3-2061,0-1 2541,0 4 0,-6-8 0,-1 4 0</inkml:trace>
  <inkml:trace contextRef="#ctx0" brushRef="#br0" timeOffset="198">23788 16036 7714,'11'2'126,"-3"2"0,3 4 0,-3 7 0,3 4 799,2 5 1,3-1 0,2 9 0,0-2-380,0-2 0,-1 4 0,-5 1 0,0 1-771,1-1 0,-2 3 0,-3-3 0,-4 3-726,-2 1 0,-9 2 1,-4 2-1,-6 3-340,-2 0 0,2 4 1291,-3-2 0,-7-3 0,-4-1 0</inkml:trace>
  <inkml:trace contextRef="#ctx0" brushRef="#br0" timeOffset="199">17611 17549 7600,'7'-5'171,"4"2"1,-2-4 411,2 2 0,5 1 1,2 4-411,1 0 1,2 0-1,5-2 1,2-1-114,1-1 0,4-1 0,-4 2 1,-2-1-313,-1 1 0,-1-2 1,-1 0-1,-4 3 65,-3 0 0,-3 1 1,-2-2-892,0-1 1078,-5 0 0,4 4 0,-4 0 0</inkml:trace>
  <inkml:trace contextRef="#ctx0" brushRef="#br0" timeOffset="200">17661 17748 8329,'12'0'0,"2"0"343,3 0 0,2-2 1,6 0-1,1-3-191,3 3 1,1 0-1,5 2 1,-4-1-200,0-3 1,-2 1 0,-5-4 0,1 0-227,0 0 0,-6 3 0,-2-3 1,-3 2 14,-2 2 1,-1-4 257,-3-1 0,-2-3 0,-6-1 0</inkml:trace>
  <inkml:trace contextRef="#ctx0" brushRef="#br0" timeOffset="201">17636 18021 7654,'3'11'143,"4"-3"0,5-4 467,2-3 1,9 4-1,2-1 1,1-2-230,1 0 0,2 2 1,1 0-1,0-1-460,0-2 0,4-1 1,-6-1-1,0-2-440,-2-1 1,-5-4 0,0 2-1,-1-1 519,0-2 0,3-2 0,-4-2 0</inkml:trace>
  <inkml:trace contextRef="#ctx0" brushRef="#br0" timeOffset="202">11423 17673 7758,'19'0'0,"0"4"0,-4 1 0,3-3 0,0 0 266,0-2 0,4 0 420,-1 0 1,4 0-559,4 0 0,-3 0 0,3 0-132,-3 0 0,3 0 0,0 0 0,-2-2-54,-1-2 1,-1 3-1,-1-3 1,-4 2 57,-3 2 0,-3 0 0,-2 0 0</inkml:trace>
  <inkml:trace contextRef="#ctx0" brushRef="#br0" timeOffset="203">11522 17983 7657,'14'0'0,"1"0"118,1 0 0,2 0 0,-3 2 1,3 1 292,2 1 0,0 0 1,5-4-1,0 0-334,0 0 0,-1 0 1,3 0-1,2-2 82,4-2 0,2-1 0,3-5 1,-1 2-806,0-2 0,-5-1 0,-3 0 646,-3 3 0,-1-3 0,-1 4 0</inkml:trace>
  <inkml:trace contextRef="#ctx0" brushRef="#br0" timeOffset="204">11547 18256 7857,'0'13'0,"0"-1"603,0 0 0,5-1 0,3-2-167,3-5 1,7-3 0,3-1 0,2 0-303,2 0 0,6-1 1,2-2-1,2-4-299,3-4 0,3 2 0,2-8 1,-2 3-139,-2 2 303,1-1 0,-9 1 0,6 0 0</inkml:trace>
  <inkml:trace contextRef="#ctx0" brushRef="#br0" timeOffset="205">12737 18070 7872,'8'4'686,"1"0"-379,0-1 0,2-1 0,2-2 0,-1 0-311,1 0 0,3 0 0,2 0 0,1 0-157,3 0 0,6 0 1,2 0-1,2-2-265,2-2 0,-2 1 0,0-4 426,-2 2 0,5-10 0,-4 1 0</inkml:trace>
  <inkml:trace contextRef="#ctx0" brushRef="#br0" timeOffset="206">13643 17847 7730,'0'-8'1811,"0"-1"-784,0 7-740,0-4 1,0 8 0,0 2-97,0 4 1,0 7 0,0 3 0,0 1-17,0 3 1,0 2 0,0 1 0,0-2-33,0-2 0,0 2 1,0-2-1,0 1-130,0-1 1,5 1-1,3-5 1,3 1-193,2 0 0,5-5 0,2-6 0,2-2-133,-1-2 1,7-2 0,-5-1 0,1-1-210,-2-3 1,-2-3 0,5-6 0,-2 1-236,-2 0 1,1-1 0,-5 1 755,-2-1 0,-1-4 0,-2-3 0</inkml:trace>
  <inkml:trace contextRef="#ctx0" brushRef="#br0" timeOffset="207">13928 17983 7730,'-7'2'919,"3"2"1,1-1-1,0 5 1,-1 2-616,1 1 1,2 5 0,1 2 0,0 1-168,0 3 1,0 6 0,0 1 0,0-2-357,0 0 1,1 0 0,2-1-1,3-4-1251,1-2 0,1-4 1470,4-3 0,6-1 0,1 0 0</inkml:trace>
  <inkml:trace contextRef="#ctx0" brushRef="#br0" timeOffset="208">14449 17983 7984,'-9'2'810,"1"1"0,0 2-351,1 2 0,-4-3 0,3 4 0,-3 1-47,-2-3 1,6 6 0,3-4-261,3 3 1,1 1 0,1 1-1,5-1-94,6 0 1,6 2-1,7 1 1,1 2-220,3-2 1,1 0-1,5 0 1,-3 2-89,-2-2 1,-3 3 0,-6-1-1,-4-2 120,-4-2 0,-6 4 0,-3 1 0,-2 0 127,-2 0 1,-3 0 0,-4-3 0,-5 1-38,-2 0 1,-4-3 0,0-2 0,0-2-300,0-5 1,-2-3 0,3-1 0,2 0-877,1 0 1,2-5 1213,-1-4 0,1-7 0,0-4 0</inkml:trace>
  <inkml:trace contextRef="#ctx0" brushRef="#br0" timeOffset="209">14560 18070 7860,'-12'0'523,"5"-1"1,3-3 129,3-5 1,2 3-1,2-3 1,2 0-322,2-2 0,1 0 1,6 0-1,1 1-220,2 0 0,5-4 1,-1 6-1,2-3-208,2-1 1,4-1-1,0 1 1,-2 1-714,-1 3 0,-1-3 0,-1 2 0,-2 0 809,-2 0 0,-4-7 0,1 2 0</inkml:trace>
  <inkml:trace contextRef="#ctx0" brushRef="#br0" timeOffset="210">15354 17599 7730,'-12'4'33,"-2"2"0,-1 0 5,-2 4 0,-3 5 0,2 3 0,-2 3 313,-2 5 0,3 0 0,0 7 0,2 2-58,6 1 1,0-1 0,6 0 0,-1-3-338,1-2 0,0-1 0,7-6 0,2-1-109,4-1 0,5-6 0,2 2 0,1-4-89,-1 0 0,3-1 1,0-1-1,0-2-117,0-5 1,3-3 0,-3-1 358,1 0 0,2-5 0,4-2 0</inkml:trace>
  <inkml:trace contextRef="#ctx0" brushRef="#br0" timeOffset="211">15503 17884 7599,'0'8'-151,"0"2"1,1 2 465,3 4 1,-2 2 0,3-3 0,-1 3-49,1 1 0,-1-4 0,-4 2 0,0-4-333,0 0 1,0-5 87,0 0 0,0-6 4,0-2 0,0-6 1,0-8-206,0-2 0,4 2 0,1-2 0,2 2 98,3 1 0,0 1 1,-1 0-1,-2-1 245,-1 1 1,3 1-41,0 2 1,-4 5 0,-1 8-66,-2 5 0,-2 2 0,0 1 1,0 1-52,0-1 0,0 0 0,0 1-112,0-1 14,0-5 0,5-1 1,3-8 65,3-2 0,-2 1 0,-1-5 1,2 0 18,1 1 1,-3-3 0,-1 5 0,0-1 38,0 1 1,-3-4-28,4 5-48,0 0 0,5 6-16,-1 2 0,-4 1 0,-1 5 1,-1-2-47,-4 2 1,4-3 0,-2 1 0,0 0-481,2-1 1,-4 3 582,7-6 0,-1 6 0,4-4 0</inkml:trace>
  <inkml:trace contextRef="#ctx0" brushRef="#br0" timeOffset="212">15937 17946 8526,'-4'13'311,"0"-1"1,-5 0-1,5 1 1,0-1-95,-1 1 1,3-1-1,-2 0-230,3 1 1,2-6-25,3-3 1,3-3 0,6-1-1,-2-1-99,-3-3 0,3 1 1,-3-5-1,2-2-250,-2-1 1,2 3-1,-5-1 42,2 0 1,-4-2 0,1-2 253,-3 1 0,-1 4 1,-1 1 43,-3 1 0,1 2 0,-5 4-54,-2 0 0,1 2-14,0 2 114,4-3 0,5 10 0,0-4 0</inkml:trace>
  <inkml:trace contextRef="#ctx0" brushRef="#br0" timeOffset="213">16197 17971 7901,'5'-8'477,"-1"-1"1,1 7-1,-2-4 149,1 1-511,0 3 0,-5-2 1,-3 8-1,-3 5 23,0 2 1,-8 1 0,2 0-1,0 1-43,-1-1 1,3 1 0,1-2 0,3-2 1,2 0 1,-1-7-154,2 2 1,8-2 0,0-2-121,6 0 1,7-6 0,-1-1 0,-1-1-101,-1 0 0,-2 0 0,1-5 0,-1 1 59,1-1 0,-1 1 0,0 0 0,-1-1 87,-2 1 0,2-5 1,-4-1-1,1-1 89,0-3 1,-5-1 0,2-2 0,0 0 57,-1 0 1,0-5 0,-3-2-1,2 0 71,1 4 0,0 1 0,-2 3 0,0 0 122,3 3 0,-1 4 544,-4 4-564,0 6 1,0 7 0,0 8 0,0 4-38,0 0 1,-4 6 0,-2 4 0,1 5-47,-1 7 1,2 3 0,3 4 0,-2 3-373,-1 0 1,-1 4 0,5-5 0,0-1-228,0-5 0,0-10 0,0-1 1,0-5-1061,0-3 1552,0-1 0,6 1 0,1 1 0</inkml:trace>
  <inkml:trace contextRef="#ctx0" brushRef="#br0" timeOffset="214">16818 17673 7743,'8'-12'163,"0"0"0,-5 3 1,2 2 1125,1 2-1075,-5 1 1,5 5 0,-6 3 0,-2 5-93,-2 2 1,3 6-1,-5 6 1,2 4-43,0 6 0,-1-1 0,2 1 0,-1 0-9,1-1 1,2-3 0,1-9-1,0-3-129,0-3 1,1-2-1,3-1 1,4-3-100,3-4 1,2-2-1,-1-2 1,1-2-15,-1-2 0,0 2 1,1-7-1,-1 0-445,1-2 1,-1-2 0,-1 1 0,-1-1 615,-2 1 0,0 0 0,5-1 0</inkml:trace>
  <inkml:trace contextRef="#ctx0" brushRef="#br0" timeOffset="215">16954 17810 7730,'-7'1'421,"3"3"0,3-1 0,1 5 0,-2 3-177,-2 4 0,3-1 0,-3 4 1,2 0-145,2 3 1,-1-2-1,-2 0 1,-2-1-507,-2-3 0,4-1 0,-3-1-436,1-1 842,4-5 0,-5-2 0,6-5 0</inkml:trace>
  <inkml:trace contextRef="#ctx0" brushRef="#br0" timeOffset="216">17053 17698 7730,'0'13'394,"0"-5"1,-1-1-1,-2 0-33,-1-1 1,0 4 0,4 5 0,0 3-181,0 2 0,-2-1 0,0 3 0,-2-1-337,1 1 0,1 0 0,2-2 0,0-3-187,0-3 1,-1-2 0,-2 0 342,-1 1 0,0-6 0,4-2 0</inkml:trace>
  <inkml:trace contextRef="#ctx0" brushRef="#br0" timeOffset="217">17115 17500 7829,'7'5'702,"4"-2"0,-3 5 0,3 2-308,2 1 0,-1 3 1,1 2-1,0 5-195,4 2 0,-2 6 0,4 2 0,-1 0-252,-3 4 1,-1 5 0,-3 2-1,-2 3-607,-5 1 0,-4-3 0,-6 0 0,-6 0-1568,-8 2 2228,-8 3 0,-10 7 0,16-26 0,0-1 0</inkml:trace>
  <inkml:trace contextRef="#ctx0" brushRef="#br0" timeOffset="218">18777 17487 8871,'0'-8'341,"0"0"1,2 5 0,0-2-411,2-1 1,6 5 0,-2-5 0,3 2 26,2 0 1,-1-6 0,2 2-1,1-2 58,2 2 0,1-3 0,-3 4 0,1-1-158,-1 0 0,-1 5 189,-1-1 20,-1 2 1,-5 4-1,-3 2 1,-3 4 38,-1 3 0,0-3 1,-1 1-1,-2 2-70,-1 4 0,-6-3 0,2 3 1,-3-2 31,-1 1 0,-1 1 0,1-3-176,0 1 0,1-1 1,1 0-1,3 1-131,2-1 0,-4 1 0,5-1-37,1 0 1,2-3 178,1-1 0,5-5 0,4 1 0,2-3 88,1-1 1,1 0-1,-1 0 1,0 0 28,1 0 1,-5 0 0,0 0 294,2 0-86,1 0 0,-4 2-48,-3 2 0,-3 3 0,-1 5-108,0 0 1,-4 1-1,-1-1 1,-2-1 5,-3-3 1,3 6 0,-1-3 0,-2 0-48,-1 0 0,-1 3 1,0-6-1,1 3-306,2 2 1,-2-2 0,3-2 0,-3 0-578,-1 0 1,-1-2 850,1 2 0,-1-7 0,1 4 0</inkml:trace>
  <inkml:trace contextRef="#ctx0" brushRef="#br0" timeOffset="219">19174 17413 8011,'-7'0'703,"2"-1"0,6-2-783,3-1 0,-1-1 0,4 4 1,0-2 130,0-1 1,1-1 0,4 2 0,1-1-109,-1 1 1,0-2-1,1-1 1,-1 1 56,1-1 0,-1-2 0,2 2 0,1 1 124,2-1 0,-1-3 0,-4 2 0,1-2 29,-1 1 0,-1 4 1,-1-3 0,-2 2 0,0 0-406,5 5 192,-6 0 0,-2 2 0,-5 2 19,0 4 1,-1 3-1,-2 3 1,-2 1 49,-2 2 0,-2-1 1,-2-2-1,2 1 87,1 2 1,-1 3-1,-3-2 1,1 2 35,3 2 0,-3 2 0,2 5 1,0 5-91,0 1 0,-2 3 0,4-1 0,-1-1-49,0-3 1,5 1-1,-2-5 1,1-3-61,-1-4 1,1 0 0,4-5-1904,0-2 480,0-7 1490,0-2 0,6-6 0,1 0 0</inkml:trace>
  <inkml:trace contextRef="#ctx0" brushRef="#br0" timeOffset="220">19137 17599 10870,'12'0'479,"1"0"0,0-1-421,4-4 0,6 3 1,8-7-1,0 0 1,2-2-399,-1-2 1,-2 5 0,-6 1 0,-2 0-168,-1 0 1,-6 5 506,1-3 0,4-1 0,-1-1 0</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03T09:14:59.557"/>
    </inkml:context>
    <inkml:brush xml:id="br0">
      <inkml:brushProperty name="width" value="0.09071" units="cm"/>
      <inkml:brushProperty name="height" value="0.09071" units="cm"/>
      <inkml:brushProperty name="color" value="#3165BB"/>
    </inkml:brush>
    <inkml:brush xml:id="br1">
      <inkml:brushProperty name="width" value="0.12095" units="cm"/>
      <inkml:brushProperty name="height" value="0.12095" units="cm"/>
      <inkml:brushProperty name="color" value="#3165BB"/>
    </inkml:brush>
  </inkml:definitions>
  <inkml:trace contextRef="#ctx0" brushRef="#br0">13295 7466 7078,'0'7'-1096,"0"-3"1282,0-8 0,4 1 0,2-4 0,-1 1 0,2 0 0,-1-1 0,1 2 324,0-1 1,-5 1 0,4 2 0,-2-3-248,0-1 0,4 3 0,-3-4-134,-3-2 0,0 4 0,-1-1 0,2 0 314,1 0 0,2 3-353,-2-5 1,-2 8 0,7 1 0,-1 8 0,-1 8 0,-2 4-107,1 4 1,-3 2 0,3 3-1,0 4 1,-3 3 0,-2 2-1,-1 2 1,0 3 80,0 1 0,-1-8 0,-2 1 0,-3-1 0,1-2 1,-1-1-1,2-2 0,-1-1 9,-3 3 1,1 4-199,-2 5 1,3-2 0,-4 4 0,2-2 0,-1-2 0,2-4-275,3-7 1,3-5-536,1-12 0,3-2 933,5-6 0,0-11 0,10-12 0</inkml:trace>
  <inkml:trace contextRef="#ctx0" brushRef="#br0" timeOffset="1">13370 7404 7211,'-4'-8'1317,"-2"1"-588,-1 2 0,4-1-397,-1 2 1,4 1-260,4-5 1,-1 5 0,7-1 0,2 3 0,5 1 0,2 0 0,2 0 0,-1 0 0,1 1-1,1 3 1,0 4 0,0 5 0,-2 3 0,-3 4 0,-1 0 156,-3 1 0,0 0 0,-2 3 0,-2 0 0,-2-2 0,-1-1 0,-3 1 0,-2 0 0,-1 0-591,0-2 0,0 0 0,-1 0 0,-4-3 1,-4-3-1,-6-2 0,-7 0 0,-6 1 159,-5-1 1,1-3 0,-1-3 0,0 1 0,1 0 0,4 1 0,3 1 0,4-2 201,4-2 0,4 5 0,0-3 0</inkml:trace>
  <inkml:trace contextRef="#ctx0" brushRef="#br0" timeOffset="2">14176 7541 8267,'0'-13'184,"0"5"0,0 0 0,0-2 0,0-1 101,0-1 0,1 5 0,2 1 0,1 1 169,-1-4 0,-2 3 698,-1-3-897,0 1 0,2 1 0,0 4-209,3 6 1,-1 8 0,-4 7-1,0 1 1,-2 3 0,0 2 0,-4 2-1,-1 3-51,-2 4 1,2 3 0,-2 1-1,0 0 1,-2-1 0,0-3 0,1-3-1,2-1-82,-2 0 1,3-1 0,-1-6 0,0-3 0,-1 1 0,1-1-1,0 2 1,1-2-9,3-3 1,-2 2-1,1-1 1,-1-2-1,1-1 1,2-2 0,0-1 288,-1-3 0,3 3 506,-3-2 0,4-4-662,4-1 0,7-2 0,7-2 0,1 0 0,3 0 0,1 0 1,2 0-1,0 0 0,0 0-317,0 0 1,-2 1 0,-1 2 0,-3 1 0,1 0 0,-2 0 0,1 0-520,0-1 0,-2 3 0,2-1 1,0 1-1,1 1 798,2-1 0,7 3 0,2 3 0</inkml:trace>
  <inkml:trace contextRef="#ctx0" brushRef="#br0" timeOffset="3">15391 7913 6797,'-5'-7'183,"3"0"1,-3 4-227,-1-1 1,4 0-116,-7 4 1,7-1 0,-4-2-270,1-1 480,3-6 607,-3 9 0,5-6 8,0 3-507,0 2 1,-2-3 136,-2 5-108,3 0 0,-6 0 327,3 0-204,-3 0 0,-1 0 239,-1 0-399,7 0 0,-3 0 0,8-2 90,1-2 1,6 3-63,-2-3 0,5 2 0,2 1 1,1-2-1,1-1 0,-1 1 1,2 2 1,2 1 0,-4-1 0,3-2 1,1-1-1,-2 1 0,1 1 1,-1 2-263,0 0 0,-2 0 115,-3 0 0,-1 0 0,1 0 0,-1 0 0,0 0 0,1 0-262,-1 0 1,-4 0 307,1 0 1,-7 2-1,4 1 1217,-1 1-640,-3 0-515,3-4 1,-5 1-1,0 3-198,0 5 0,0 2 1,0 1-1,0 2 58,0 2 0,0 0-37,0 4 1,2-5 0,1 2 0,1-3-1,-2-2 1,0 1-18,-2-1 0,4 0-14,0 1 1,0-1-1,-2 1 1,0-1-27,2 0 1,2-1 142,-2-2 1,-3-2-1,5-5 27,-1 2 1,-3 2-169,2-2-29,-3 3 0,1 1 0,1 0-6,1 2 212,-6 1 0,0-4 0,-5-1 0,0-2 0,0 1 0,-3 1 1,-2 1-55,-5-1 1,3 1-1,-2 3 1,2-3 0,0 0-1,-1-2 1,-1 2-166,1 0 0,1-3 97,1 4 0,1-5 0,0 3 1,-2-2-1,-1 0 113,-2-1 0,1-2-68,3-1 0,1 2 0,-1 0 0,0 2 0,-3-1 0,0-1 0,1-2-92,1 0 29,-4 0 1,4 0 0,-2 0 0,2 0 0,1 0 0,1 0-83,0 0 1,-5-5 112,1 1 1,-1-4 0,5 3-1,-2-2 1,-1-3 0,-3-1-94,-1-1 0,-1-1 60,0 1 0,-2-1 0,4 1 1,0 0-1,0-1 0,3 1-95,1-1 0,1 1 131,1 0 1,0-1 0,-1 1 0,1-1 0,1 1-1,1 0-6,2-1 0,4-1 40,-5-2 1,7 2 0,-2-3 0,1 4 0,0 0 0,-1 1-4,1 0 0,2-2-14,1-3 1,0 2 0,0-4-1,1-2 1,2-1 0,2-4-44,2 0 0,3-2 11,7-1 0,-4 2 0,5-6 0,0-1 0,3 3 0,4 2-218,4 3 1,-2 6 160,6 4 1,-1 3 0,2 5-1,-1 4 1,2 3 0,2 1 0,3 1-1,1 3-105,-1 4 1,4 3 0,2 2 0,2-1 0,3 1 0,1-1 0,1-1 0,-5-1-2940,-5-2 3133,-10 0 0,3 5 0,-5-1 0</inkml:trace>
  <inkml:trace contextRef="#ctx0" brushRef="#br0" timeOffset="4">16421 7702 8344,'0'-8'0,"0"-1"0,0 0 120,0-2 0,0 2 1,0 1-1,0-2 1,0-1-1,0-1 1,0 0 848,0-1 1,0 5-1,0 0 4,0-2 0,0 6-948,0 4 1,0 11 0,0 10 0,0 2 0,0 5 0,0 2-1,0 4 1,0-1 0,0 1-692,0-3 1,-2-3 625,-2 1 0,3-3 0,-3-1 0,2-2 0,1-1 0,-2-1-445,-1 1 0,-1-3 485,0 2 1,4-6 0,-3 2 0,2-4 0,2 0 100,0-1 232,0 1 0,0-5 0,2-1 19,2-2 0,2-6-159,2-7 1,3-3 0,-3-2 0,2 1-1,-1-2 1,0-3 0,0-2 0,2-2 137,2 1 1,-1 3 0,1-3 0,0-2 0,2-1-1,3 1-110,2 2 1,-4-5-231,5-4 0,0 0 0,3 4 0,1 0 0,0 2 1,-2 2-1,-2 5 0,-3 2-132,0 2 1,-8 5 0,2 3 0,-1 2 0,-1 4-490,-2 2 0,-3 4 568,-5 9 0,0 0 0,0 6 0,0-1 1,0 2-1,0 3-207,0-4 0,-4 6 189,0-4 1,-4-3 0,4-4 0,0-2 0,-1 2 0,0 0-170,-2 0 1,4-1 168,-1-5 0,1 0 0,1 1 1,-2-1-1,1 1-409,1-1 658,2-5 1,-4 4-125,0-3 1,5-2 0,6-4 0,2-4 0,-1-7 0,2-2 149,1-1 1,2-2 19,4-2 0,-2 0 1,4-3-1,1 0 1,-2 1-1,1 0 550,0 3 0,-2-3-747,3 1 1,-3-3 0,2 2 0,0 0 0,1-1 0,0-1 0,1 0-1,-2 0-504,-1 4 0,4-2 1,-2 0-1,0 0 1,0 0-1,-1 3-942,0 1 0,-4 6 1428,2 0 0,2-1 0,0-3 0</inkml:trace>
  <inkml:trace contextRef="#ctx0" brushRef="#br0" timeOffset="5">18021 7665 8206,'0'-13'429,"0"1"0,0-1 772,0 1 0,1 5-313,3 3-624,-3 3-204,5 1 0,-6 9 0,0 5 0,0 5 0,0 8 1,0 4-1,0 5 0,-1 3-40,-4 2 1,-1-7-1,-7 2 1,2-3-1,2-2 1,0 0-1,1 1 1,0 1-78,-1-1 0,5 2 0,-3-5 0,2-1 0,2-3 0,2-5 0,1-3 1,0-3-360,0-2 0,1-5 0,3-3 416,5-3 0,2-1 0,1 0 0</inkml:trace>
  <inkml:trace contextRef="#ctx0" brushRef="#br0" timeOffset="6">18393 7677 7813,'0'-12'815,"0"-1"0,0 1-28,0-1 1,0 4-1,0 5 1,0 9 19,0 9 1,-4 7-720,-1 8 1,-3 1 0,3 4 0,-2-2 0,-2 0 0,1-2-1,1 0 1,0-2-82,1-2 1,-1-1 0,-2-2 0,4-1 0,-1-1-1,-1 1 1,-1 2 0,1 0 0,2 0 0,1-2-435,-2-2 1,5-4 0,-3 0 0,2-2-1,2-2 1,0 1 426,0-1 0,0-5 0,0-1 0</inkml:trace>
  <inkml:trace contextRef="#ctx0" brushRef="#br0" timeOffset="7">17983 7962 7969,'-6'-5'461,"0"2"0,7-4 0,4 0 1,3 2-1,4-1 8,5 3 0,-2-2 0,6 1 0,1 1 0,1 2 0,2 1 0,0 0 0,-1 1-370,1 3 1,-1-1-1,-2 4 1,-3 0-1,0 0 1,-1 1-100,0-1 0,-1 4 0,-5-4 0</inkml:trace>
  <inkml:trace contextRef="#ctx0" brushRef="#br0" timeOffset="8">18752 7801 8113,'0'-12'107,"0"3"0,0 1 1,0-2 1247,0-1 0,4 3 1,1 0 2428,-3-2-3675,0 5 0,-2 1 1,-2 8-1,-2 4 0,-3 4 1,-1 4-1,0 2-284,-2 1 1,-1 0 0,-1 3 0,-1-1 0,1-1 0,0 1 0,-1-2 0,2 1 8,3-1 0,-2-2 0,6 2 0,1 0 0,2-1 0,1 0 1,1-1-1,2-1 161,1 1 1,6-1 0,-2-3 0,5-1-1,2-1 1,1-1 0,-1-4 0,1 0 0,-1-2 122,1 2 0,1-5 1,-3 3-1,1-4 1,1-3-1,-1-2 1,-1-1-1,-1-1 149,-1 1 1,0-4-1,1-5 1,-2-2-1,-2 1 1,0-1 0,0 1-202,2 0 0,-2-1 0,-1-1 0,0 0 0,0 0 0,1 3 0,-1 0 0,0-1 0,-1 0-124,-1 1 1,2 1 0,-4 0 0,0-1 0,0-2 0,0 2 0,-1 1 0,0 2-123,1 0 1,-3-1-384,4 1 1,-4 6-1,-1 6 1,0 7-1,0 4 1,-1 2-1,-2-1-732,-1 0 1,0 1 0,2-1 0,-1 1 1294,-1-1 0,0 0 0,4 1 0</inkml:trace>
  <inkml:trace contextRef="#ctx0" brushRef="#br0" timeOffset="9">19323 7863 8426,'0'-12'286,"4"3"1,1 3 0,1-1-1,0 0 1,-2-2 802,1 3 1,-3 1 0,2 11-466,-3 6 0,-1 6-506,0 7 0,-5 5 0,-4 3 1,-3 3-1,-3 3 0,-2 1 34,2 1 0,1 5-157,2-5 1,-1 4 0,1-3 0,0-4 0,1-3-1,1-8 1,3-5 0,2-5-331,2-3 1,1-2 334,2 1 0,0-1 0,0 0 0</inkml:trace>
  <inkml:trace contextRef="#ctx0" brushRef="#br0" timeOffset="10">19372 7801 8342,'0'-8'265,"2"1"1,1 0-1,2 2 95,2-1 1,-3 0 0,4 4-1,2-2 1,1 1 0,1 1 0,1 2-1,-1-1 1,2-2-123,3-1 0,-4 0 1,5 5-1,-1 2 0,-1 3 1,0 1-1,-3 2 0,0 4 1,-1 2-206,1 1 0,-7 2 0,-1-3 0,-4 3 0,-1 0 0,0 2 0,0-3 0,-1 3 0,-4-1-234,-3 3 165,-3-4 0,-1 1-98,-1-2 0,1-2 83,-1 6 0,0-6 0,-2 0-17,-2-5 0,-1 1 0,2-4 1,-4-1-1,0-1 0,-1-4 1,0-1-1,2 0 0,1 0-378,0 0 0,8 0 1,-2 0 445,1 0 0,0 0 0,-1 0 0</inkml:trace>
  <inkml:trace contextRef="#ctx0" brushRef="#br0" timeOffset="11">20700 7826 8081,'5'-7'743,"-4"-4"0,5 4-140,-1 0 1,-3 0-1,3 5 1,-1-4 39,1-1 0,-1 6 1,-4 1-611,0 7 1,0 4 0,0 2 0,-2 3-1,0 2 1,-4 1 0,-1 3 0,-2 1-181,-2 2 1,-2 0 0,1 0 0,-1 0 0,2-1 0,2 1 0,0 0 0,1 0 10,1 0 1,-2-6 0,4-3-1,1-2 1,0-1 0,0-1 532,1 0 1,2 1-182,1-1 1,1-5-1,3-3 1,6-2-1,4-2 1,4-2 43,1-2 0,2 1 0,4-4 0,-2 2 0,-1 2 0,-3 0 0,1 1 0,-3-3-749,1 3 0,-1 0 0,-6 4 0,-1 0 0,-4 4 0,0 1 0,-3 3 489,-2 1 0,-1 1 0,0 0 0</inkml:trace>
  <inkml:trace contextRef="#ctx0" brushRef="#br0" timeOffset="12">21295 7888 6907,'-4'-8'818,"0"-1"1,-5 5-171,5-4 0,0 4 591,4-4 0,0 3-250,0-3 0,0 4-426,0-4 0,1 5-564,4-1 0,-4 8 0,3 6 0,-3 3 1,-1 5-1,0 0 0,0 2-66,0-1 1,-4 2 0,-1 5-1,-2 3 1,-3 2 0,-1 2 0,-1-1-1,1 0-128,3-1 0,-4-3 0,6 0 0,-1-5 0,1-4 0,2-1 0,0-3 264,1-1 1,2-1 350,1-1 1,0-4 0,1-1-329,3-1 0,2-4 0,3-4 0,0-4 1,0-1-1,2-2 0,2-4 108,-1-3 0,1 2 0,0-4 0,3 1 0,1 0 0,1-3 1,2-2-1,-1 0 0,2 0-15,-2 1 0,4 2 0,-3-3 0,0 3 0,0 1 0,-2 3 0,-3 2-1469,-2 5 1,-4-2 0,-1 6-4710,2 1 5993,-5 2 0,1 7 0,-6 1 0</inkml:trace>
  <inkml:trace contextRef="#ctx0" brushRef="#br0" timeOffset="13">22461 7888 8476,'8'-4'-1,"0"0"0,-4-5 1,3 4-1,0-1 1341,0 1-937,-4-5 0,2 7 1,-5-5 304,0-1 1,2 3 0,0 0 183,3 1-911,-1 4 1,-4 2-1,0 10 1,0 6-1,0 2 100,0 3 0,0 1-95,0 2 1,-4 5 0,-2 3 0,-1 5 0,-3 2 0,1 1 51,1-1 0,-2-3-87,6-4 0,-4 2 0,3-8 0,1-2 0,0-4 1,0-3-746,1-3 1,2-1-1,1-2 794,0 0 0,0-5 0,0-1 0</inkml:trace>
  <inkml:trace contextRef="#ctx0" brushRef="#br0" timeOffset="14">22609 7801 7500,'-6'-5'1106,"0"3"1,5-3-607,-3 5 1,2-2-218,-2-2 1,3 1 0,2-3 0,3 0-140,4 3 0,3 2 0,3 1 0,1 0 0,3 0 0,0 1 1,0 3-1,-1 6 0,-1 4-92,1 2 0,-1 5 0,-5-3 0,-1 0 0,-3 1 0,-2 0 0,-2 3 0,-1 1-140,-2-3 1,-2 4 0,-2-4 0,-3 2 0,-3 0 0,-1-2 0,-2-2 0,-1-3 54,0-1 1,-2-3 0,-1-2 0,0-2-1,1-1 1,-1-4 0,2 0 0,1-2-846,2 0 1,0 0 877,-1 0 0,12-6 0,2-1 0</inkml:trace>
  <inkml:trace contextRef="#ctx0" brushRef="#br0" timeOffset="15">23068 7826 8705,'13'0'342,"-1"0"1,2-1 0,2-2 0,5-1 0,3 1 0,-1 1-1,-1 2 1,-1 0 0,-1 0 0,1 0 467,0 0 1,-6 5 0,1-1-1036,-2-1 1,-1 2 0,-2 1 0,-2-1-1,0 2 1,0 0-902,2 2 1,-4-2 0,-1 0 0,-2 0-1,1-1 1126,2-1 0,-4 5 0,2-9 0,-5 5 0</inkml:trace>
  <inkml:trace contextRef="#ctx0" brushRef="#br0" timeOffset="16">23254 7913 7029,'2'-7'-189,"1"1"0,1 1 1274,-2-3 1,0 1-691,-2-2 0,0 8 1,0 1-1,0 8 1,0 7-1,0 6 0,0 3 57,0 0 0,0 2-540,0 3 0,0-1 0,0 4 0,0-1 0,0 1 1,0 1-1,0-1-202,0-3 0,-2 1 1,0-2 289,-2-5 0,-6 2 0,3-6 0</inkml:trace>
  <inkml:trace contextRef="#ctx0" brushRef="#br1" timeOffset="17">23763 7925 10990,'7'-5'-714,"4"3"541,-10-3-129,5 5 1,-8 0 438,-2 0 1,1 0 0,-5 0 733,-1 0-355,3 0 0,0-2-233,6-2 1,2 3 0,2-3 32,4 2 1,-1-2 0,1 0 0,2 1 0,1 2-1,2 1-178,-1 0 1,0 4-1,1 2 1,-1 0-1,1 4 1,-2 1-1,-2 2 1,-2 0-172,-1 4 1,2 2-1,-4 6 1,-1 0-1,-2 0 1,-1 1-1,-1 1 1,-2 4 20,-1 0 1,-6-3 0,2 2 0,-3-1 0,-3-1 0,-2-4 0,-4-3 0,0-3-7,-1-3 1,0-1 0,-4-3 0,1-1 0,-1-3 0,0-2 0,0-2-1,0-2 374,1-1 0,-1-1 0,1-2 0,4-2 0,3-2 0,3-3 1,2-2-1,1-5-53,3-4 0,-2-2 1,6 0-1,1-1 0,3 1 1,4-3-1,5-1 0,2 1-393,1 1 0,2 2 0,1 1 0,3 3 0,0 1 0,1 2 1,-1 4-1,1 2 0,-1 4-475,0 0 1,3 1 0,-3 2 0,0-1 610,0 1 0,-2 2 1,-4 1-1</inkml:trace>
  <inkml:trace contextRef="#ctx0" brushRef="#br0" timeOffset="18">23763 8223 7559,'-6'-7'-295,"-2"3"534,3 2 0,-2 2 543,3 0 1,2-1-144,-2-3 0,4 2 1,4 0-397,4 4 1,5 9 0,2 7 0,2 2 0,-1 2 0,1 1 0,-1 1-1,-1-2-330,-1-2 0,-3-3 0,-1 2 1,-3 0-1,0-1 0,-2 0 0,1-3 1,-4-1-4929,0-1 5015,-2-1 0,0 0 0,0 1 0</inkml:trace>
  <inkml:trace contextRef="#ctx0" brushRef="#br0" timeOffset="19">22982 9252 7107,'-9'0'484,"1"0"-579,5 0-81,-2 0-430,-1 0 452,5 0 374,-5 0 1,6-1 243,0-3 0,-1 2 825,-3-2-822,2 3-235,-3 1-138,5 0 1,1 0-1,3 0 1,5 0-1,2 0 1,1 0 0,1 0 113,-1 0 0,4 0 0,1 0 0,-2 0 0,-1 1 1,-2 2-1,1 1 0,-1-1 218,1-2 0,-5-1 0,0 0 0,0 2-994,-1 2 503,4-3 1,-9 6 127,2-3 0,-1-3 0,-1 5 147,2-1-43,1-3 58,-5 3 727,0-5-725,0 0-306,0 6 1,0 1-1,1 4 1,2-2 0,1 0-5,-1 0 1,-1-2 0,1 2-1,1 0 1,-1 2 0,0 2-77,1-1 1,-3-4 125,3 1 0,-1-3 1,0 4-1,1-2 47,-1 2 1,2 1-1,-1 1 29,-1 1 1,-1-1 0,-2 1-62,0-1 1,0-4 24,0 1 1,-2-3 0,-1 4 0,-2-3 0,-2 0 0,-3-2 0,-1 2-80,-1 0 1,4-4 0,-1 2 0,0 0-1,-2-1 1,-2 0 5,1 1 1,0-3 0,-1 2-1,1-3 1,-1 1 0,1 0 0,0 2-1,-1-1 7,1-1 1,-1-2 0,1 1 0,0 2 0,-1 1 0,1-1 0,-1-2 5,1-1 1,0 0 0,-1 0 0,1-1 0,-1-2 145,1-1 0,0-5 0,0 4 0,3-1 1,1 1-1,-2 1 0,-1 0 0,-1-2-11,-1-1 0,5 5 1,0-4-1,-2 2 1,-1 0-1,0 0 1,1-1-1,3 0 13,2-2 0,-3 3 0,2-3 1,1 0-1,-1 0 0,2-1 1,0 0-1,0-1 4,1 0 1,0-1 0,0 1 0,-1 0 0,1 0 0,2-2 0,1-2 0,0 1-63,0-1 0,0 1 0,0 0 1,0-1-1,1 1-63,4-1 1,-3 1-1,5 0 1,0-1 0,-1 1-1,1-1 1,-1 1-1,4 0-58,1-1 0,1 1 0,1-1 0,-1 1 1,1 0-1,-1-1 0,1 1 0,-2-1 22,-3 1 1,3 1 0,-3 1-1,3 2 1,2 0 0,-1-1-1,-1 1 1,-1 0 50,-2 1 0,0-3 0,5 5 1,-1-1-1,0-1 0,1 2 1,-1-2-1,1 2-24,-1-1 0,0-2 1,1 4-1,1 0 1,1-1-1,1 0 0,1-1 1,-1 1-87,1 2 0,-1-2 1,-3 0-1,-1 3 0,1 0 1,-1 2-1,0 0-201,1 0 1,-2 6 0,-2 2 0,0 3 0,-1 2-1,0-1 1,1 0 0,0 2-1111,2 3 1432,2-4 0,-1 11 0,0-5 0</inkml:trace>
  <inkml:trace contextRef="#ctx0" brushRef="#br0" timeOffset="20">23602 9178 8310,'0'-13'414,"0"1"0,0 4 0,0-1 1,0 0 2287,0-2-2534,0 4 0,0 7 0,0 9 1,0 7-1,0 6 0,-2 5 1,0 6-1,-4 3 0,-1 1-148,-3 1 0,4-5 0,-1-2 0,0 0 0,0-4 0,-1-1 0,-1-2 0,2-2 0,1-3-15,-1-1 1,4-1-421,-1-5 0,-2 0 1,2 1-1,3-2 415,4-3 0,3-2 0,7-6 0</inkml:trace>
  <inkml:trace contextRef="#ctx0" brushRef="#br0" timeOffset="21">23552 9153 8134,'0'-8'551,"-1"1"1,-2 0 89,-1 0 0,0 3-294,4-4 0,1 3 1,3-1-1,4 0 1,3 3-1,2 2-37,-1 1 1,6 0-1,1 0 1,4 1-1,0 3 1,3 6-1,-1 5 1,-2 6-180,-2 2 0,-4 4 0,0 1 0,-1 6 0,-7 0 0,-2 0 1,-4-2-1,-2-2 0,-1-2-353,0-2 1,-1 2 0,-3-2 0,-4-4 0,-5-1 0,-2-3 0,-2-1-127,2-1 1,-3-3 0,0 0 0,-1-1 0,-2-1-1,1-1 1,1-3 0,1 0-132,2 0 0,3-5 0,0 2 0,1-2 479,-1-2 0,1 0 0,0 0 0</inkml:trace>
  <inkml:trace contextRef="#ctx0" brushRef="#br0" timeOffset="22">24172 9327 8156,'0'-13'112,"0"1"0,0-1 0,0 1 0,0 0 1027,0-1 1,0 1 0,0-1-863,0 1 1,0 6 0,2 6 0,0 9 0,2 6 0,-1 7 0,-1 7 0,-2 7 0,-2 5-167,-2 3 0,-1-5 0,-5-1 0,2-2 0,-3 1 0,-2 2 0,-1-2 0,3-2 0,2-2 1,2-2-1,1-2-643,1-3 0,3-2 0,-2-3 0,4-5 0,4-4 0,5-3 532,2-5 0,1-8 0,1-3 0</inkml:trace>
  <inkml:trace contextRef="#ctx0" brushRef="#br0" timeOffset="23">24185 9277 7464,'-6'-12'712,"5"3"1,-3 1-280,2-2 0,-2 3 0,-1 1 1,-1-1-175,0 0 0,-2 3-291,4-5 1,1 7 0,7-2 0,6 2-1,5 2 1,5 0 0,0 0 138,1 0 1,-2 0 0,3 2 0,-2 2 0,-1 4 0,-3 3 0,1 1 0,-5 1-25,-1-1 0,3 5 1,-7 1-1,0 0 1,-2 1-1,0-1 1,-1 0-1,-2-2-3,0 2 1,-2-4-1,0 4 1,0-2-1,-2 1 1,0-2-1,-4-3 1,1-2 20,-1-2 1,-4-1-1,2 3 1,-3-3-1,-1-2 1,-1-1-1,1 1 1,-2-1-80,-2-2 1,2 0 0,-3-2 0,4 0 0,0 0-169,1 0 1,8 0 0,8 0 0,10 0 0,5 0 0,2 0 0,1 1-28,1 3 1,2-1 0,-2 4 0,-1 0-1,-2 0 1,-3 1 0,-1 0 0,-3 1 197,0 0 1,-1 2 0,-1 2 0,-1-1 0,-2 0 0,0 1 0,1-1-1,-2 1 195,-2-1 0,3 0 1,-3 1-1,-1-1 0,0 1 1,0-1-1,-1 0 33,-2 1 0,-2-1 0,-3 1 0,-6-1 1,-5 0-1,-6-1 0,-2-1 0,-2-2 1,0 1-159,0-2 1,0 2-1,1-3 1,-1-1-1,1 1 1,4-2-1,3 0-1922,3 0 0,2 0 1827,0-4 0,5 0 0,1 0 0</inkml:trace>
  <inkml:trace contextRef="#ctx0" brushRef="#br0" timeOffset="24">6846 18083 15320,'0'9'-77,"0"2"0,0 4 0,0 3 1,0 4-1,0 3 0,0 3 1,-1 2-1,-2 2-238,-1 2 1,-4 1 0,2-1 0,-1-2-1,-1-3 1,0-4 0,1-3 0,0-2 0,1 0-1,-1-4 1,2-2-455,-1-2 0,1 1 1483,1-1-1089,2-5 1,-2-1 374,8-6 0,3-6 0,6-1 0</inkml:trace>
  <inkml:trace contextRef="#ctx0" brushRef="#br0" timeOffset="25">6809 18083 7928,'1'-13'388,"2"1"0,3-1 0,0 2-76,4 3 0,1-3 1,1 4-1,1-1 1,-1 1-1,1 2 1,-1 0-1,1 1 0,-1 0 1,0 1-115,1 2 1,3 1 0,1 0 0,-1 1 0,1 2 0,1 3 0,1-1 0,2 1-233,-2-4 1,4 5 0,-2 0 0,1 1 0,0-1 0,-2 0 0,-3-1-1,-1 1 1,-3-2 0,-2 2-225,-2 0 1,0 1 0,-5 5 0,1-1-1,-1 0 277,0 1 1,0-1 0,-4 1-1,0-1 1,0 0 0,0 1 64,0-1 1,0-3-1,-1-1 1,-4 1-1,-4 2 1,-5 2-1,-4-1 1,-1 1-4,-3-1 1,-2-1 0,-2-1 0,-1-2-1,-2 2 1,2-1 0,4 1 0,4-3 127,1-2 0,-3-1 0,5-2 0,0 1 0,3 1 523,0-2 1,5 0-104,0-2 1,4 0-2325,-5 0 979,7 0 1,-3-2 715,10-2 0,2-3 0,5-5 0</inkml:trace>
  <inkml:trace contextRef="#ctx0" brushRef="#br0" timeOffset="26">11323 17996 8104,'0'-13'957,"0"5"0,-1 1-353,-3 2 1,1 1 0,-4 5 0,0 3 0,2 4 0,-2 5-1,1 2-369,1 1 0,-1 2 0,4-1 1,-4 5-1,-1 6 0,-1 5 1,0 4-1,-1 4 0,0 3-447,-2 0 0,-2-1 1,1-7-1,1-3 0,1-4 1,3-4-1,0-5 1,2-3-1720,-1-3 1432,2-2 0,4-6 0,2-6 0,0-7 499,3-4 0,-1-7 0,-4-2 0</inkml:trace>
  <inkml:trace contextRef="#ctx0" brushRef="#br0" timeOffset="27">11249 18045 7746,'0'-12'343,"0"0"0,0 3 260,0 1 1,0 4 0,1-3 0,3 2 0,5 2 0,3 1-387,5 2 0,-4 0 1,5 0-1,0 0 0,2 2 1,0 2-1,1 3 0,1 1-209,1 0 1,-3 1-1,-2 2 1,-2-2 0,1 0-1,-4 0 1,-2 1 0,-2-1-45,0 0 0,-3-1 0,-1 3 1,0-1-1,-1-2 0,-2 2 0,0 1 1,-2 1 28,0 0 0,0 1 1,0-1-1,0 1 0,0-1 1,-2 0-31,-2 1 0,-3-1 0,-6 1 0,-4-1 0,-2-1 0,-2-1 0,0-2 0,-1 0 130,-1-1 1,2 0 0,1-4 0,-1 1 0,2-1 0,2-2 0,3-1 0,2 0 526,0 0 0,-1 0 1,1 0 622,-1 0-1625,6 0 1,3 0 381,8 0 0,3 0 0,6 0 0</inkml:trace>
  <inkml:trace contextRef="#ctx0" brushRef="#br0" timeOffset="28">13791 18182 7996,'0'-8'-78,"0"-1"1390,0 0 0,0 2 1,0-2-601,0 0 1,-1 3 0,-2 4-1,-1 6 1,0 7 0,0 7-689,0 5 0,-2 5 0,2 9 0,-4 1 0,-2 2 0,1 3 1,0 0-1,0 0-327,-2-3 1,-6-3 0,2-6 0,2-4 0,4-7-1,1-2 1,-1-3 0,2-1 0,1-1 118,-1-1 0,4-4 0,-1 0 0,1 1 0,0-1 345,-1 0 0,0-4-663,4 5 1,1-8-1,2-1 1,3-7-1,-1-4 1,2-1 501,0-1 0,1-5 0,5-1 0</inkml:trace>
  <inkml:trace contextRef="#ctx0" brushRef="#br0" timeOffset="29">13791 18157 7799,'0'-12'0,"-1"-1"287,-3 1 0,3-1 1,-4 1-1,4 0 83,1-1 0,1 6 0,2 2 0,3 1 0,1 0 0,2 1 0,2 1 23,2 2 1,-1 0 0,0 0 0,2 0 0,1 0 0,3 0 0,0 0-1,1 0 1,1 2-243,2 2 1,1-1-1,2 5 1,0 0-1,-2 0 1,-2 1-1,-3 0 1,-2 2-1,0 2-1132,-5-1 0,1 1 892,-4-1 1,-1 0 0,0 1 0,-1-1 0,-4 1-1,0-1 57,-2 0 1,0 1 0,0-1 0,0 1-1,0-1 1,-2 0 0,-3 2 0,-6 0-16,-4-2 1,-12 6-1,1-8 1,-3 0-1,-2 1 1,0-2-1,0 1 1,2-3-248,2-2 350,0-1 1,9 1 0,-3-1 0,3-1-1,2-2 1,1 0 0,2 2 476,4 1 1,0 0 50,-3-4 0,4 0-1516,-1 0-42,7 0 974,-4 0 0,6-5 0,0-2 0</inkml:trace>
  <inkml:trace contextRef="#ctx0" brushRef="#br0" timeOffset="30">7627 18008 7996,'-1'-7'3836,"-3"3"-2980,-4 3 0,1 1 1,-1 1-1,-1 3-131,2 5-760,2 2 1,3 5 0,0 2-1,-2 1 1,1 5 0,0 3-1,0 8-429,-1 5 344,-5-2 0,2 9 1,-4-5-1,1-3 1,2-1-1,-1-5 0,1-6-38,0-5 0,4 0 1,-3-5-1,1-2 0,4-1-69,0-2 678,2 1-212,0-6 1,2-2 0,2-5-1,4 0-315,3 0 0,-3 0 1,2 0-1,2 0 1,3-1-1,2-2 1,0-1-1,0 1-221,3 2 1,-4 1 0,4 0-1,-2-2 1,-3 0 0,-2-3 0,0 3 159,-1 0 0,1-2 457,-1 0 0,-4 0 0,-1 5-1045,-1 3 170,-2-2 0,0 5-465,0-3 470,0-3 0,-5 5 550,-3-6 0,2 0 0,-3 0 0</inkml:trace>
  <inkml:trace contextRef="#ctx0" brushRef="#br0" timeOffset="31">12378 18033 7996,'-2'-7'3705,"-1"4"-3093,-1 6 0,-5 5 0,0 8 0,0 1 0,-1 3 0,2 2 0,-2 4 0,-1 6-592,-1 5 0,-1 8 1,1 1-1,-2 2 1,-1 0-1,-2-2 1,2-6-1,2-6 0,1-5-578,4-3 1,-1-6 0,4-4 0,3-2 654,0-2 0,4-1 0,0-1 663,3-2 0,0-4 1,-1 3-602,4-1 0,-1-2 1,2-4-1,0 0 1,2 0-1,3-1 1,1-2-1,3-3-124,1-1 0,4 3 1,4-3-1,3 0 0,1 2 1,-1-2-1,-2 2 0,-4-2-220,-3 0 1,1 4 0,-5-1-96,-2 3 0,-1-4 109,-2 1 1,-7 0-21,-5 4 0,-2 4-4253,-2 0 4444,5-5 0,11-6 0,1-5 0</inkml:trace>
  <inkml:trace contextRef="#ctx0" brushRef="#br0" timeOffset="32">8372 18058 9421,'0'-8'3275,"0"-1"-2836,0 1 1,-2 1 0,-2 3 0,-4 3-328,-3 1 1,-2 0 0,1 0 0,0 1 0,-1 2 0,1 2 0,-2 2 0,-3 1 0,-3 1-146,-4-1 0,4 0 0,-1 5 0,-1 0 0,-1 3 0,-2 1 1,1 1-1,2 2 0,3-1 10,1 3 0,3 1 1,5 2-1,3 0 0,2 0 1,1 0-1,0-1 0,-1 0-70,3-3 0,0 2 0,4-4 1,0 2-1,3-2 0,-1-1 0,1-3 1,2-1 7,0-1 1,3-1 0,-5-1 0,2-3 0,3-2 0,2-2 0,3 0 142,2-1 1,1-2-95,-2-1 1,4-1 0,3-2-1,-1-3 1,-1 0 0,-1-4-1,0-1-80,-4-1 0,2-1 0,-1 1 0,-2-2 1,-1-1-1,-2-2 0,0 2 0,-1 1 135,-2 2 1,0-1-1,-3 1 1,-1 0 0,1-1-1,-2 2 1,0 2-134,0 0 1,-1 5 0,-7-3 0,-4 2 0,-3 3-181,-2 5 0,-5 4 1,-1 4-1,-2 0 1,1 0-1,-1 2 1,0-2-1,2-2 138,1 1 0,2 0 0,6-2 330,6-4 0,5-4 0,12-4 0,-1-4 0,0-2 1,1 0-1,-1 2 0,1-2-93,-1-1 0,0 3 0,1 1 1,-2 0-1,-2 2 0,0-1 0,-1 2 1,0 0 110,1 0 0,-7 1 0,2 7 0,-2 4 1,-2 3 10,0 2 1,0 3 0,0 2 0,0 2 0,1 2 0,2 1 0,1 2-1,-1-2-241,-2-2 0,3 1 0,0-4 0,1 0 0,-1 0 0,0-3 1,0-1 112,1-2 1,-2 1 0,4-1 0,-1 0 403,-4 1 1,0-1 0,-2 1 0,0-1 186,0 0-4174,0-5 3508,0-1 0,5-17 0,2-3 0</inkml:trace>
  <inkml:trace contextRef="#ctx0" brushRef="#br0" timeOffset="33">16520 18045 7958,'8'-4'569,"0"0"1,-3-6 0,3 2 1359,2-3 1,-5 3-1690,-1 0 0,-8 5 1,-4-1-1,-3 2 1,-2 2-1,1 0 0,0 2 1,-1 1-185,1 1 1,-1 5 0,1-2-1,-2 1 1,-1 1 0,-2 0 0,2 2-1,0 2-18,-1-1 0,0 5 1,-3 1-1,1 1 1,3 3-1,1 1 1,0 2-1,-1 0-111,-1 0 0,-1 4 0,6-2 0,2-2 0,2-3 0,1-1 0,3-2 1,2-2-31,1-4 1,0 0 0,0-1-1,1 1 1,4-2 0,3-3 0,3-3 134,1 1 0,1-5 0,-1 4 1,0-3-1,2 1 0,1 1 0,2-1 1,-2-2 54,-1-1 1,0 0 0,2-1 0,3-2 0,2-2-1,0-2 1,0-2 0,-1 1-71,1 0 0,-2 0 0,3-5 0,-3 1 0,-1-1 0,-2 1 0,-3 0 1,0-1 85,-1 1 0,-1-1 0,-1 1 0,-3 0 1,-2-1-1,-2 1-165,-2-1 1,-1 1 0,0 0-1,-1 1 1,-2 1 0,-2 3-312,-2 2 0,3 0 0,-5 5 1,0 0-1,-2 0 0,-2 0 0,1 2 244,0 2 1,1-1 0,1 4 0,2-2 0,-1-1 0,1 0 589,0 1 1,6-1-420,2-4 0,2-2 1,6 0-1,0-4 0,1 0 1,-1 0-1,2 0 1,1 1-76,1 2 0,0 0 0,1 0 1,-1-1-1,1 1 0,-1 2 159,0 1 1,1 0 0,-2 1-63,-3 4 0,-2-3 1,-5 7-1,2 0 1,1 2-53,-1 2 1,-2-5 0,-1 0 0,0 3 0,0 3-1,0 3 1,0-2 0,0 0 58,0 1 0,0-2 1,-1 4-1,-2-1 1,-1-1-1,1-1 0,0-1 1,0-2-203,-1 1 1,0-1-1,4 1 1,0-1 216,0 1 1,6-7 1223,2-1-749,-3-4-1236,1-1 0,-7-1 675,-4-4 0,-1-1 0,-7-7 0</inkml:trace>
  <inkml:trace contextRef="#ctx0" brushRef="#br0" timeOffset="34">8880 18083 7996,'0'-7'1323,"-1"1"1,-3 6 1192,-5 0-2181,4 0 1,-1 2 0,6 2-113,0 4 0,0-1 1,0 1-1,0 2 0,0 1 1,0 3-1,0 1-228,0 1 1,6 6-1,1 0 1,1 5 0,0 3-1,2 0 1,1 2 0,0-2-162,-3 1 0,3-3 0,-4-3 0,0 0 0,-2 0 0,0 0 0,-1-2 0,-1-1-77,-2-1 0,-1-6 1,1 2-1,2-4 0,1 0 1,-1-1 1,-2 1 1,5-2 0,1-2 0,1-2 484,0-1 0,-4-8 1,3-6-1,0-3-23,0-1 0,-4-1 1,1 1-1,-3-1 1,1 2-1,0 2-138,3 0 1,-1 1-1,-4-6 1,1-1-1,2-3 1,1-1 0,0-3-1,0 0-138,0 1 1,5-1 0,-5 4 0,0 0 0,0 0 0,0 3-1,-1 1 1,-2 2 251,-1 0 1,0-1 0,0 1 0,2 1 0,0 1-89,3 2 0,-1 4 0,-3-3-202,3 1-66,-2 2 1,5 4 117,-3 0 0,-3 2 1,3 2-1,-1 3 0,0 1 1,1 0 38,-1 2 1,-2 1 0,-1 1 0,1 1 0,2-1-1,1 0 1,-1 2 0,-2 1-40,-1 2 1,4-1 0,1-2 0,-1 1 0,0 3 0,0 0 0,0 0 0,0-1-181,0 1 1,1-5-1,-5 4 1,0-3 0,1-2-1,2 1-45,1-1 0,1-4 0,-1-1 1,5-1 688,2-4 1,-3 0-1,0-2-134,2 0 0,-3-4 0,0-2 0,0-1 162,-1-2-398,-3 3 0,7-5 0,-5 3 0,1-3 1,1 0 80,0 2 0,-5-2-104,3 3 1,0-3 0,-1-1 0,-1-2 0,0-1 0,0-3-1,1-1 36,-2-3 0,0-2 1,-2-1-1,0 0 1,0 1-1,0 0 1,0 2 9,0 2 0,-2 0-84,-2 0 0,3 2 1,-3 5-1,2 1 1,2-1-38,0 1 0,-4 0-20,0-1 1,0 5-1,4 0 1,0-2 32,0-1 1,0-1 0,-1 1-1,-2 1-382,-1 2-1204,0 5 501,4-3 1,0 8 1116,0 2 0,0-3 0,0 5 0</inkml:trace>
  <inkml:trace contextRef="#ctx0" brushRef="#br0" timeOffset="35">9860 18095 8250,'0'-8'2296,"0"-1"-1246,0 7 1,-2-4-815,-2 6 0,3 2 1,-3 2-1,2 4 0,1 4 1,-2 5-1,-1 5 1,1 6-309,2 5 0,-3 8 0,-2 3 0,0 2 0,-4-1 0,-1 0 0,-2 0 0,1-4-251,0-2 0,1-8 0,1-2 0,2-4 0,-1-3 1,1-3-1,1-1 0,0-3-43,0-1 0,5-1 1196,-2-1-1252,2-5 1,2-3-101,0-8 0,2 1 522,2-5 0,3 0 0,5-5 0</inkml:trace>
  <inkml:trace contextRef="#ctx0" brushRef="#br0" timeOffset="36">10096 18157 7996,'5'-7'-211,"-4"0"0,5 4 0,-2-2 1,2-1-1,-1 0 941,1-1-306,3 4 0,-6-7 0,4 5 3791,-2-2-3829,0 4 0,-5-1 0,0 8 0,-2 4 0,-1 3 0,-2 3-283,-2 3 1,3 3 0,-4 9 0,-1 4 0,1 5 0,0 2 0,-2 1 0,-1 0-452,-1 2 0,-1-9 0,1 2 0,-1-3 0,1-4 0,0-1 1,-1-6-1,2-1-184,3-2 1,-2-4-1,5 0 1,-1-4 0,1-3 652,2 2 1,2-3-1,-1 0-1460,-2-2 1339,3 0 0,-10-11 0,4-1 0</inkml:trace>
  <inkml:trace contextRef="#ctx0" brushRef="#br0" timeOffset="37">9637 18579 7911,'0'-9'4379,"0"1"-4163,5 5 1,2-2 0,7 4-1,2-2 1,4-1 0,2 1 378,2 2 1,-1-4-614,5 1 0,-1-1 0,-4 2 1,-1-1-1,-1 0 0,-1 0 1,0-2-1,-4 1-34,-2-1 0,-2-2 1,1 4-1,-2-1 1,-1 1-1,-4-1-1177,0-2-14,-2 4 0,-3-2 1243,4 5 0,1-6 0,7-1 0</inkml:trace>
  <inkml:trace contextRef="#ctx0" brushRef="#br0" timeOffset="38">10480 18107 6292,'0'-8'444,"0"0"542,0 5-71,0-8 1,0 8 2183,0-5-2312,0 5 0,-1-2-617,-4 5 0,4 1 1,-3 3-1,1 5-152,-1 2 1,3 1 0,-5 2 0,2 1 0,-1 1-1,-1 1 1,1 1 0,2 3 18,1 2 1,-2 2 0,0 0 0,1-1 0,2 1-1,1 0 1,0 0 0,0 0-134,0-1 1,0 0 0,0-3 0,0-4 0,0 0 0,0 0-1,0-2-150,0-1 1,1-3 0,2-2 0,1-1 0,0 1 57,2-2 0,-3 2 0,5-5 0,2-1 0,1-1 50,1-2 1,-4 0 0,1 0 0,0-2 0,2-2 0,2-4 0,-1-3-1,0-2 37,1 1 1,-1 0-1,1-1 1,-1 1 0,0-1-1,-1 1 1,-1-2 0,-2-1 199,2-2 0,0 1 0,-1 2 0,-2-1 0,-1-2 0,-2 2 0,0 0 0,1 0-62,2-2 1,-4-3 0,3 2 0,-2 0-1,1-1 1,1 1 0,-1 0 0,-1 3-45,2 1 0,-3 1 0,4 1 0,-1 1 0,0 1 0,1 2 63,0-2 1,-4 4 878,1-3-260,-3 7 156,-1-4-793,0 6 17,0 0 0,-1 6 1,-2 2-1,-3 1 80,0 0 0,3 2 0,-3-3 1,2 3-1,0 3 0,1 1 0,0 3-157,-1 1 0,3 3 1,-5 6-1,2 2 0,0 0 1,0 2-1,0-2 0,-2 2 1,1-3-222,-1-3 1,-2 2 0,3-9-1,-1 2 1,-1-2 0,2-1-1,-1-3 1,2-1 194,-1-2 0,3 5 0,-2-1 0,1 0 0,0-3 0,-1 0 0,2-1 93,0 1 1,2-5 0,0 0 0,0 2 0,0 1 212,0 1-68,0-5 1,0 0 355,0-3-274,0-3-382,0 5-659,0-6 769,0 0 0,0 0 0</inkml:trace>
  <inkml:trace contextRef="#ctx0" brushRef="#br0" timeOffset="39">12750 18070 7996,'-6'0'3340,"6"0"0,0 6-3217,4 2 0,-2-1 0,-2 1 0,0 3 0,0 3 0,1 2 0,2 0-224,1-3 1,4 9 0,-4 5-1,0 2 1,1 2 0,-1 1-1,-2 2 1,0 2 0,-2 1-1,0-1 1,0-3 0,0-4-1,0-2 1,0-4 0,0-2-1,0-5 1,0-2 0,0-2-1,0 1 1,0-1 0,0 1-358,0-1 0,0-4 1,1-1-1,2 0 670,1 0 0,2-4-84,-2 1 1,-2-7-129,7-1 0,-6-2 0,2 4 0,-1-4 133,0-1 1,0 3 0,-2-3 0,1 0 240,1 0-318,0 5 1,-3-8 0,2 4 0,2 0 0,1-4 0,1 0-41,0 2 0,-3-4 99,4-1 0,-1-1 1,3-5-1,-2-2 1,0-1-1,1-5 433,-1-3 1,-1-8-371,1-3 1,3-4-1,-4 3 1,1 2-1,-1 3 1,0 4 0,-2 4 144,1 3 1,2 7 0,-4 2 0,0 5-1,1 2-509,-1 2-409,0 5-1397,-4-3 973,0 6 165,0 0-331,5 0 1185,-3 0 0,3 6 0,-5 1 0</inkml:trace>
  <inkml:trace contextRef="#ctx0" brushRef="#br0" timeOffset="40">14697 18157 7996,'1'-12'3877,"3"-1"-3628,-2 6 1,3 3 0,-5 8-1,0 5 1,-1 2 0,-2 4-103,-1 5 0,0 3 0,4 10 0,0 2 0,0 4 0,0 2 0,0-1 0,0-2 0,0-4-373,0-1 1,-2-5 0,0 1-1,-4-5 1,1-3 0,-2-4-1,1-4 1,-1 0-51,0-1 0,5 1 1,-4-2-1,2-2 0,-1-2 620,-2-1 0,2-2 0,-1-6 1,0-2-92,3-4 0,2-3 0,1-1 0,1-2 0,2-1 0,3-3 1,-1 0-1,1-2-128,-4 1 1,4-1 0,-1-7 0,2-2 0,2-4-1,-1-3 1,-1-1 0,0 1-325,0 3 0,1-1 1,4 5-1,-1 3 0,-1 2 1,-2 5-1,2 0 0,-1 1 1,1 0 14,-2 3 1,1 1-1,2 2 1,-2 1-1,0 1 1,-1 2-1,0-1 1,-1 1 223,-2 0 1,4 4 465,-5-5 0,6 3 0,-2-4-532,3 2 0,1 5 0,1-1 0,-2 4-108,-3 4 0,2 3 0,-6 5 0,0 1 0,0-1 0,0 0 1,-1 1 3,-2-1 166,-1 1 0,2-1 1,0 2-1,2 1 0,-1 1 1,-1 0-1,-4-1 20,-2 1 0,1-2 0,-5 4 0,-2-1 0,-1-1 1,-1-1-1,0-1 0,-1 0 161,1 2 0,-2-6-122,-3 2 0,8-2 1,-4 1-1,2-3 0,0-2 273,-1-1 1,0-3 0,-1 2 662,1-3-724,-1-1 1,6-1-1,2-2 461,-1-1-667,5 0 0,-4 5 0,5 3 1,0 5-70,0 2 1,5 1-129,3 0 0,-1 5 1,2 0-1,0-1 0,2 1 1,2-1-1,-1-1-172,0-1 1,-3 3 0,-1-1 0,0-1 0,0-1 0,-1-1-1,0-1 1,-1 0 25,-1 1 1,4-1 0,-4-1 0,1-1 0,-1-2 0,-1 0 284,2-1 0,-4 3 0,5-5 0,0 1 185,0-1 0,-4 1-1250,1-2 376,-3-3 0,-1 4 646,0-10 0,6-1 0,1-7 0</inkml:trace>
  <inkml:trace contextRef="#ctx0" brushRef="#br0" timeOffset="41">15478 18083 7996,'0'-13'941,"0"5"0,0 0 0,0-2-407,0-1 1,0 3-1,0-1 1,-1 1 0,-3 1-319,-5 3 1,-2 4 0,-1 4-1,0 6 1,-2 4 0,-1 5-1,-3 3 1,-2 7-299,-2 5 1,4 4 0,2 9-1,2 2 1,2 1 0,-1 2 0,2-2-1,3-3-489,4-6 0,2-8 1,2-5-1,0-6 1,0-6-1,0-2 1,2-3-1,2-3 434,4-4 0,7-2 0,2-2 0,-1-2 0,2-2 0,3-4 1,3-3-1,0-3 254,1-2 1,1 0 0,2-6 0,2-2-1,2-5 1,2-4 0,2-3 0,1-3 26,1-1 1,-7 4 0,-2-5 0,-4 2-1,-3 4 1,-3 0 0,-2 3 0,-5 4-14,-2 4 1,-7-1 0,1 6 0,-3-2-1,-1 2 1,-1 1 0,-3 3-32,-5 1 1,-6 7 0,-1 3 0,-1 3 0,-1 1-1,-2 0 1,-4 1 0,-2 3-27,-3 5 1,3 3-1,-3 3 1,3 2 0,1-1-1,2 1 1,0 1-284,3 1 0,3-3 0,-2 5 0,2 1 1,5 2-1,2 0 0,2 1 0,0 0 0,1-2 209,1-2 0,2 3 0,4-5 0</inkml:trace>
  <inkml:trace contextRef="#ctx0" brushRef="#br0" timeOffset="42">15453 18467 10018,'0'-8'965,"2"0"0,2-1 0,3 1-712,0 0 0,4 4 1,-3-5-1,3 1 1,1 1-1,1 2 1,-1 1-1,1-2 220,-1-1 1,-4 4-467,0-1 1,-3 3 0,3 1 0,0 1-1,-1 3 1,-3 5-164,-2 2 0,-2 1 0,0 2 0,-2 1 0,-2 3 0,-3 1 0,-1 3 0,0 0 0,-2-1-5,-1-4 0,4 0 1,2 0-1,0-2 1,1-1-1,3-3 172,4-3 1,-1-2-1,7-6 1,0 0 0,2 0-1,2 0 1,-1-2-41,1-2 1,-1 1 0,0-5-1,1 0 29,-1 1 0,6-10 0,1 4 0</inkml:trace>
  <inkml:trace contextRef="#ctx0" brushRef="#br0" timeOffset="43">17227 18021 7996,'-8'0'1590,"1"-2"2509,1-2-3642,-3 3 1,7-3 0,-2 9 0,3 6-1,1 6 1,0 3-370,0 7 1,0 3-217,0 7 1,-6 6 0,-2 1 0,-3 0-1,-2-3 1,2-2-451,3-2 0,-3-5 406,3-3 1,1-7-1,0-3 1,2-1-1,0-4-2526,0-5-527,4 2 3225,-5-9 0,1 3 0,-2-5 0</inkml:trace>
  <inkml:trace contextRef="#ctx0" brushRef="#br0" timeOffset="44">17165 18058 7894,'0'-8'1615,"1"-1"-1290,3 0 1,3 2-1,6-2 1,-1 1 0,2 1-1,1 2 1,3 1 0,1 0-1,2 1-72,-2 1 0,3 2 0,-4 0 0,0 2 0,1 2 0,-1 4 0,0 3 0,-3 0 0,-1-1 0,-1-2-241,-1 2 1,0-1 0,1 1-1,-1-2 1,1 2 0,-2 1 0,-2 1-1,-2 1-209,-1-1 1,-2 1 0,-4-1 0,0 0 0,0 2 0,0 1 0,0 2 0,0-2 191,0-1 0,-4 2 0,-2 1 0,1-2 1,-2-1-1,0-2 0,-1 1 0,-1-1 23,1 0 0,1 1 0,-3-1 0,2 1 0,-1-1 0,-2 0 0,-2 1 0,1-1-1,-1 1 1,1-1-1,-2 0 1,-2 1 0,-4-1-1,0 2 1,-1 1-1,-1 0 1,-2-2 14,0-4 0,-1 0 1,4 2 0,2-2 0,1-2 0,3 0 0,1-1 0,2-1 178,-1-2-28,1 4 0,-1-4 0,1 3 0,0 0 765,-1-3-424,6-2 0,0 3 552,3 0-1218,3 1 0,-5-7-597,6-2-2193,0 3 2932,0-5 0,6 1 0,1-2 0</inkml:trace>
  <inkml:trace contextRef="#ctx0" brushRef="#br0" timeOffset="45">18132 18107 8416,'0'-12'1986,"0"5"0,0 3 1,0 8-1,0 4-1896,0 3 1,0 6 0,0 2 0,0 3 0,0 6 0,0 2 0,0 6-279,0 4 1,-1 0 0,-2 4 0,-2-3-1,-1-3 1,-1-5 0,2-4 0,-2-5-472,0-2 0,4-6 0,-2 0 1,0-2-158,1-2 1,0-6 0,6-5 815,2-4 0,-3-6 0,5 2 0</inkml:trace>
  <inkml:trace contextRef="#ctx0" brushRef="#br0" timeOffset="46">18157 18145 8260,'-4'-9'369,"0"1"1,0 4 0,4-4-1,0-2 1396,0-1-1578,5-1 1,-2 3 0,5 1 0,2 0 0,-1 0 0,1 1-1,0 0-17,4 0 1,-2 4-1,6-2 1,-2-1-1,2-1 1,2-1-1,2 1 1,0 0-108,-2 0 1,4 5-1,-5-3 1,2 4 0,-1 1-1,1 0 1,0 0-1,-2 1 1,-1 2-314,-3 1 0,3 5 1,-3-4-1,-2 2 0,-4 1 1,0 0-1,-1-1 171,0-1 1,-4 2 0,3-2 0,-1 1 0,-4 2 0,0 2 63,-2 2 1,0-1 0,0 0 0,-2 1 0,-2-2 0,-4-2 0,-3 0 0,-1 0 33,-1 2 0,-1 3 1,-1 1-1,-3 2 1,0-2-1,0-1 0,3-2 36,1 1 0,-2-5 0,-1 0 0,2 0 0,1 1 0,2-1-40,0 2 0,3-5 1,4-1-1,4-2-143,6-2 1,9 0-1,4 0 1,0 0-1,1-2 1,-1 0-1,1-3-565,0 3 0,-3-4 643,0 2 0,2 0 0,-1 2 0,-2 0 0,-1-2 98,-2 1 0,0 1 378,1 2 1,-5 0 0,0 0-1,1 2 41,-3 2 0,1-1-344,-3 5 1,-2-4 0,2 4 0,-3 2-258,-1 1 1,0 1 0,-1 1-1,-2-1 1,-2 1 0,-2-1 0,-3 0 129,-1 1 0,-1-1 1,-1 1-1,0-1 0,-3 0 1,0 1-1,-1-1 1,1 1-17,-1-1 0,-1 1 0,3-1 0,-3 0 0,0-1 1,-1-1-1,0-2 0,-3 2-45,-2 1 0,-1-3 1,1-1-1,-1 0 1,1-2-1,2 2 0,3 0 1,0 2 293,0-3 0,3 4 0,0-4 0,2-1 0,2 2 0,-1-2 284,1 1 1,4-2-296,-1-4 0,5 0-1147,-4 0 929,5 0 0,-2 0 0,5 0 0</inkml:trace>
  <inkml:trace contextRef="#ctx0" brushRef="#br0" timeOffset="47">2890 13742 7917,'-9'-7'85,"3"4"1,0 6 0,3 5 0,2 3 0,1 2 0,0 0-1,0 4 1,1 4 0,3 2 0,5 2 0,0 0 0,1-1 0,-2 1-1,2 0 1,1 0 0,1-2 0,-1-2 0,-1-5 0,-2-2 0,2-3-1,1-2 1644,1-5-1729,-5-3 1,4-2-1,-4-3 1,1-5 0,1-3-1,0-5 1,1-3 0,0-2-1,-2 0 1,2 1-1,-1-1 1,1 0 0,-3 0-1,0 2 1,-2 3 0,1 1-1,-4 3 120,0 0 0,-1 2 1,3 4-1,3 9 1,0 7-125,-3 6 0,-2 8 1,-2-1-1,1 5 1,2 6-1,1 4 1,-1 5-1,-2 3 1,-1 3-118,0 2 1,-6-6-1,-2-2 1,-4-4-1,-3-1 1,-3 1-1,0-3 1,-1 0 22,-1-2 0,4-6 0,-5 2 0,-1-4 1,0-4-1,0-5 0,1-3 0,1-4 236,0 0 0,-2-7 1,6 3-1,-1-4 1,1-2-1,-1-4 1,2-3-1,3-3-27,3-1 0,0-5 1,3-1-1,1-1 1,-1-3-1,3 0 1,2 0-1,1 1-111,0-1 0,11-7 0,3-2 0</inkml:trace>
  <inkml:trace contextRef="#ctx0" brushRef="#br0" timeOffset="48">3535 13878 8481,'-6'-11'216,"6"3"1,6-2 0,6 5-1,0-1 1,2-1 0,3 2 0,3-2-1,4 1 1,2 1 5,3 2 1,-3-2 0,5-1-1,-1 1 1,2-2 0,-1 1 0,-2 1-1,-4 2 1,-3 2 0,-3 1 0,-1 0-2508,-3 0 0,-1 0 2285,-1 0 0,-1 0 0,0 0 0</inkml:trace>
  <inkml:trace contextRef="#ctx0" brushRef="#br0" timeOffset="49">3671 14027 8191,'-5'0'913,"5"0"0,6 0 1,5 0-702,2 0 0,3-1 0,2-2 0,2-3 0,3 1 0,3-2 0,3 1 0,-1 0 0,-2-1 0,-1-2 0,0 1-1497,-1 0 1,1 4 1284,0-4 0,0-6 0,0-6 0</inkml:trace>
  <inkml:trace contextRef="#ctx0" brushRef="#br0" timeOffset="50">4378 13804 11282,'7'5'447,"-3"4"1,-3 7 0,-1 5 0,0 4 0,0 4 0,0 5-324,0 6 0,-1 3 0,-2 4 0,-2-3 0,-2-2 0,-3-2 0,-1-2 0,-1-5 0,-2-4 0,-1-5-411,-2-3 0,1 1 0,5-5 0,1-4 0,3-2 0,0-4 0,2-3 100,-1-5 0,4-6 0,6-8 0,4-3 0,3-1 1,1-3-1,2-3-277,3-4 1,-3-4 0,3-10 0,1-6 0,2-8 0,0-4 0,0 2 0,-2 4 0,-3 7 306,-2 4 0,0 7 0,-1 6 0,1 4 0,-1 5 1,0 2-1,1 5 0,-2 1 360,-3 2 1,3 1 0,-3 3 0,3 2 0,2 2 0,-1 0 0,1 1 0,-1 2 60,0 1 0,2 5 0,0 4 0,0 2 0,-3 2 0,-2 4 0,-2 2 0,-2 2-359,-4 0 1,-1-2 0,-1 3 0,-4-1 0,-4-1 0,-5 1 0,-4-2 0,-1 0 20,-3 1 0,0-5 1,0 1-1,1 0 0,-1-1 1,0 0-1,1-3-704,5-2 0,3-6 778,5 4 0,-3-5 0,4 3 0</inkml:trace>
  <inkml:trace contextRef="#ctx0" brushRef="#br0" timeOffset="51">4825 13816 7909,'1'-7'300,"3"2"1,6 1-1,3 0 1,4 1 0,0 1 108,0 2 0,-1 0 0,4 0 0,2 0 1,2 0-1,-1 0 0,-1 0 0,-2 0 1,-1 0-1,-1 0-813,0 0 0,-2 0 1,-3 0-1,-1 0 0,0 0 1,-1-1-1,-1-2 404,-2-1 0,-5-6 0,3 4 0</inkml:trace>
  <inkml:trace contextRef="#ctx0" brushRef="#br0" timeOffset="52">5097 13692 8880,'-12'-7'1312,"4"2"1,1 6-1139,1 3 0,2-1 0,4 5 0,0 3 1,-1 3-1,-2 3 0,-1-1 0,0 1 0,0 1 1,-1 1-401,3 3 0,-4 1 0,2 2 0,0 1 0,0 2 0,0 1 0,0-2 0,-1 0 0,0-3-1425,-2 1 0,3-5 1651,-4-4 0,5-2 0,-3-2 0</inkml:trace>
  <inkml:trace contextRef="#ctx0" brushRef="#br0" timeOffset="53">5345 13643 7846,'0'-13'369,"6"1"0,4-1 0,3 2 0,5 2 0,2 0 0,2 1-16,1 1 0,-2-2 1,-1 4-1,1 3 1,0 0-1,-2 2 1,-1 0-1,-3 2 0,-3 2-255,-3 4 1,0 3 0,-4 3-1,-4 1 1,-4 3 0,-5 0-1,-5 1 1,-3-1 0,-5 0 0,-4-1-55,-3 1 1,3-5-1,0 4 1,6-3 0,3-2-1,3 0 1,3 1-1,2-1 1,2 1-129,1-1 0,1 2 0,5 1 0,2 1 0,2 0 0,1-1 0,-1 0 0,-2 2-370,-2-2 1,-2 3 0,-3-1-1,-6 3 1,-6 0 453,-9 0 0,-11 9 0,-8-3 0</inkml:trace>
  <inkml:trace contextRef="#ctx0" brushRef="#br0" timeOffset="54">6710 13878 7933,'12'-8'0,"0"1"0,2 0-176,3 0 0,2 0 0,7-2 0,3 2 298,4 1 1,4-2 0,6 3 0,5-1 0,5-1-1,-1 2 1,-1-2 0,-1 1 0,-2 1 0,-3 1 0,-3-1-11,-4 1 1,-5 0 0,-2 4 0,-2 0 0,-4 0 0,-1 0 0,-3 0 0,-2 0 0,-4 0-113,-1 0 0,-1 0 0,-1 0 0</inkml:trace>
  <inkml:trace contextRef="#ctx0" brushRef="#br0" timeOffset="55">6896 14052 7919,'-7'-2'186,"4"0"0,6-2 0,5-1 71,3 0 1,7 2 0,5-4 0,8 0 0,9 2-1,5-2 1,6 0 0,0-3 0,2-1 0,-1 0 0,0 2-217,-3 1 1,-1-1 0,-6-2-1,1 2 1,0 2 0,-3 0 0,-3 1-1,-4-1-41,-4 0 0,-3-1 0,-1-4 0</inkml:trace>
  <inkml:trace contextRef="#ctx0" brushRef="#br0" timeOffset="56">7491 13605 7883,'-8'-7'1536,"2"3"-1194,5 3 1,5 6-1,13 4 1,5 2-1,4 1 1,4 1-1,2-1 1,1 2 352,-1 2 0,2-2-796,-5 3 0,-6 1 0,-6-2 0,-5-1 0,-2 0 0,-3 1 0,-2 0-182,-2-1 0,-3 5 0,-4-1 1,-4 1-1,-5 1 0,-3 0 1,-5 0-1,-4-1 229,-4 2 1,-2 0 0,-5 0-1,1-2 1,4-1 0,-1-1-1,2 0 1,-1-3 79,4-1 0,1-3-26,1-3 0,0 3 0,0-4 0</inkml:trace>
  <inkml:trace contextRef="#ctx0" brushRef="#br0" timeOffset="57">6958 13729 7984,'0'-12'150,"0"0"1,0-1 0,0 1 0,0-1 0,0 1 195,0 0 0,1 1 1,0 5-1,-1 9 1,-5 9-103,-5 6 0,-8-1 1,-2 3-1,-5 2 1,-4 2-1,-3-1 1,-1-1-1,2-1 1,0 1-177,4 1 0,2 2 1,6 0-1,6 0 1,8 0-1,5-1 0,5 1 1,9 0 25,9 0 0,8-6 0,7-2 0,4-4 0,4 0 0,7-1 0,5-1 0,2-2-480,2-5 1,-5 1 0,-5-1 385,-5-1 0,1-2 0,-4-1 0</inkml:trace>
  <inkml:trace contextRef="#ctx0" brushRef="#br0" timeOffset="58">8793 13891 7966,'-1'-11'993,"-3"2"0,2 1-773,-2 8 0,3 7 1,2 11-1,3 3 1,3 3-1,2 7 1,-3 2-1,1 4 1,-1 0-1,-1 3 1,-2-1-97,-2-1 1,-1-5 0,0-2-1,0-4 1,0-5 0,0-1 0,0-3-92,0 0 0,-1-3 0,-3-7-17,-4-4 0,2-8 0,2-5 0,3-5 0,1-4 0,0-1 0,1-3 0,3-2-14,4-1 1,3-5 0,2-4 0,1-5 0,1-5 0,1-3 0,1-3 0,-1 2 27,1 1 1,-1 9 0,-3-1-1,-1 6 1,1 3 0,-2 2-1,-2 3 1,0 3 20,0 2 0,2 0 0,2-2 0,0 3 0,3 1 1,2 3-1,-1 3 0,3 2-11,-1 2 0,0 5 1,3-1-1,-2 2 1,-1 2-1,-1 0 1,0 2-1,-2 3-53,2 8 0,-4 0 0,3 8 1,-4 1-1,0 2 0,-1 0 1,1 0-348,-1-4 1,-5 4 275,-3-3 1,-3-2 0,-1 0 0,0-1 0,0-1 0,0-1 0,-1 1-40,-3-2 1,-3 0 0,-7 0 0,-2 2 0,-5-4 0,-2-1 0,-4-4-1,-2 0 69,-4-1 0,2 0 0,-1-4 0,2 1 0,3-2 0,4 0 1,4-2-1,1 0 381,3 0 1,1 0 0,2 0-518,-1 0 0,8 0 1,5 0-1,6 0 190,6 0 0,5-6 0,3-1 0</inkml:trace>
  <inkml:trace contextRef="#ctx0" brushRef="#br0" timeOffset="59">9984 13754 7859,'7'-5'367,"0"3"0,-3-2 1,4 3-1,3 1 1,1 0-1,2 0 1,1-2-211,2-2 0,4 3 0,-3-3 1,1 2-1,2 2 0,-2 0 0,-1 0 1,-2 0-1,2 0 0,0 0-537,0 0 0,3 0 1,-5 0-1,-1 0 1,-1 0-1,-1 0 1,-1 0 379,0 0 0,6 0 0,2 0 0</inkml:trace>
  <inkml:trace contextRef="#ctx0" brushRef="#br0" timeOffset="60">9934 14039 9270,'13'-6'401,"-1"-4"0,0 6 1,1 0-1,1 0 0,2-1 1,5 1-394,2-1 1,2 3 0,0-2 0,0 3 0,0 1-1,1 0 1,1-2 0,2 0 0,-1-2-9,-2 1 0,-1-4 0,0 0 0</inkml:trace>
  <inkml:trace contextRef="#ctx0" brushRef="#br0" timeOffset="61">10976 13655 7848,'-8'-6'512,"0"-2"0,5 1 1,-3 0-1,2 1 0,0 1-364,1 4 1,3 4-1,3 9 1,3 1 0,0 0-1,3 4 1,-1 2 0,0 0-1,2-1 217,1 0 1,-3-4-447,0 3 1,1-4 0,3 0 0,0-1 0,0 1 0,-3-2-24,-1-3 1,1 2-1,3-6 1,1-2 0,-1 0-1,0-2 1,1-2-71,-1-2 0,1 2 0,-1-7 0,0 0 0,1-2 0,-1-2 0,1-1 0,-1-1 152,0-1 0,-1-1 1,-1 5-1,-3-2 0,-2-1 1,0-3-1,-1 0 1,0 0 14,-1 3 0,-2 1 156,-1 2 0,0 4 1,0-1 153,0 0 1,0 4-157,0 5 0,0 6 0,-1 5-184,-4-3 1,4 3 5,-3-2 1,3-3 0,1 3 0,0 0 0,0 2 56,0 2 1,0-1 0,0 1 0,0-1 0,0 0 0,0 1 0,1-1 0,2 2-16,1 3 0,4-2 0,-4 5 0,0 1 0,0 0 0,2-1 0,-1 2 0,2 2-38,0 1 0,0-1 1,1 1-1,-2-1 0,-2-2 1,0-2-1,-1 1 0,-2 0 16,-1-1 1,0-4 0,-1 1-1,-2 0 1,-2 0 0,-1-2 0,-1-3 7,0-4 0,-1 3-75,-4-2 1,-1 2 0,1 0 0,0-2 0,-1-2 0,-1-1 8,-2-3 1,2 2-1,-2-1 1,2-1-1,1-2 1,1-1-1,-2 0 1,-1 0 144,-2 0 1,1 0 0,4-1 0,-1-2 0,2-2 0,1-1 0,4-1 0,-1 2-24,0-1 1,4-3-1,-3 0 1,2-2 0,0-1-1,1-1 1,3 1-109,5 0 0,-3-1 1,7 0-1,-1-3 1,0 0-1,0 2 1,2 3-1,1 3-28,2-2 1,-1 3 0,0 0 0,1 0 0,-1 2-1,1-1 1,-1 4 0,0 0 10,1 2 0,-1-4 0,1 0 0,-1 1 0,0 2 0,1 1 0,-1 0-421,1 0 1,-5 0-1,0 0-209,2 0 0,-3 0 702,1 0 0,0-6 0,5-1 0</inkml:trace>
  <inkml:trace contextRef="#ctx0" brushRef="#br0" timeOffset="62">11745 13866 8555,'-5'0'571,"5"0"1,6 0-305,5 0 0,6 0 0,1 0 0,1-2 0,5 0 0,2-2 0,3 1 0,-2 1 0,-1 2 0,-2 0-284,-3 0 1,2 0-1,-4-1 1,1-2-1,-3-1 1,0 1-1,0 2 1,-2 0 16,-2-3 0,5-3 0,2-6 0</inkml:trace>
  <inkml:trace contextRef="#ctx0" brushRef="#br0" timeOffset="63">12390 13655 7840,'5'-7'75,"-2"-3"1,5 6-1,2 0 1,1 0 0,2-1-1,0-1 217,4 1 1,-3-1 0,4 3 0,-2-1 0,1 1 0,-1 2 0,1 0 0,-1-2 0,-1-1 0,-1 1-8,-1 2 0,-1 1 0,0 0 0,-1 1 0,-1 3 0,-3 4 0,-2 3-351,-2 2 1,-3-1-1,-4 1 1,-4 0 0,-3 3-1,-2 0 1,1-1-1,0-1-131,-1-2 0,2-3 0,3-1 0,2 2 0,2 1 0,0 1 149,1 0 0,7 1 1,5-1-1,2-1 1,1-1-1,1-2 1,-1 0-23,0-1 0,-3 3 1,-2-5-1,-2 2 1,-2 3-1,-2 1 266,-1 1 1,-7 1-1,-4-2 1,-5-1 0,-4-2-1,0 0 1,-1 0-63,0 1 0,2-5 0,-3 3 0,4-1 0,3 0 0,5 1 0,2 0-134,1 2 0,4 2 0,-2 2 0</inkml:trace>
  <inkml:trace contextRef="#ctx0" brushRef="#br0" timeOffset="64">13791 13581 7905,'0'-13'0,"0"1"162,0-1 0,0 1 0,2 0 0,1-1 0,2 1 107,2-1 0,-4 8 1,-1 6-1,-4 10 1,-7 9-1,-2 3 1,-2 3-1,-3 3 1,0 4-154,1 3 0,5-4 0,3-3 1,2-3-1,2-1 0,2-1 0,1 1 1,1 0-648,3 0 296,3-6 0,5 3 1,2-5-1,1-1 0,3-1 1,0-1-1,1-3-1717,1 0 1952,-5 0 0,8 2 0,-3-1 0</inkml:trace>
  <inkml:trace contextRef="#ctx0" brushRef="#br0" timeOffset="65">14263 13692 8110,'-13'-4'563,"1"0"0,4-4 0,-1 4-380,0 1 1,3 7-1,2 4 1,1 3-1,1 3 1,-3 1-1,3 3 1,0 0-1,2 0 1,0-2-1,0 1-188,0-1 0,0 1 1,0-5-1,0 1 1,2-2-384,2-3 1,-1-4 0,5-8-1,0-4 1,0-3 307,1-2 0,-5 1 0,3 0 1,-2-1-1,-1 1 0,0-1 195,1 1 1,4 1-76,-1 3 0,-1 4 0,0 8 0,0 3 1,-1 1-1,1-1 21,-1-2 1,-1 4-1,3-5-61,1-2 1,3-2 0,0-4-1,0-3 1,1-1-120,-1 0 0,-4 5 0,1-1 1,0 3-1,2 1 167,2 0 1,-5 1 0,0 3 0,2 4-71,1 3 0,1-4 0,1-1 0,-1-2 0,1 0 0,-1-1 0,0 0-174,1 1 0,-1-3 0,1 3 196,-1-2 0,0-2 0,1 0 0</inkml:trace>
  <inkml:trace contextRef="#ctx0" brushRef="#br0" timeOffset="66">14908 13791 7894,'0'-8'-461,"-2"1"970,-2 2 1,1 1 0,-5 4 0,-2 1 0,1 3 0,-1 4-92,2 3 0,5 2 1,-1-1-1,3 1 1,2-1-1,3 0-569,4 1 1,3-6-1,2-3 1,-1-3-1,1-1 1,-1 0-1,0 0-136,1 0 0,-6-1 0,-2-3 0,-1-5 0,0-2 0,-1-1 140,-1 0 1,-2-1 0,-2 2 0,-1 2-1,-2 0 1,-2 0-101,-3-2 0,4 4 38,-3 3 1,12 6 0,1 4 208,6 1 0,8-5 0,1 4 0</inkml:trace>
  <inkml:trace contextRef="#ctx0" brushRef="#br0" timeOffset="67">15329 13791 7896,'0'-8'186,"-1"1"0,-3 2 0,-4 2 760,-4 2 1,0 1-882,0 0 1,3 0-1,1 0 1,-1 0 0,-3 1-1,0 2 12,0 1 1,1 6 0,2-2 0,5 3 0,3 1-1,2-1 1,3-1-190,5-2 1,2-5 0,2 1 0,3-3 0,0-1 0,-1 0 0,0 0 0,1 0-95,0 0 1,1-5 0,-5-3-1,-1-3 1,-1-2 0,-2 1-1,0-2 1,1-1 141,-1-2 0,0-5 1,5 3-1,-1-2 0,0-1 1,1-3-1,-1-3 1,2-3 311,2 1 1,-2-3 0,3 3 0,-3-2-1,-3-1 1,-3 1 0,-3 4 0,-1 6-51,1 6 0,-1 2 1,-6 3-1,-2 3 0,-4 4 1,-3 2-1,-1 2-130,-1 0 0,-3 6 0,-1 3 0,2 7 0,1 4 0,2 4 0,-1 2 41,1 3 1,1 3 0,3 6 0,2 2 0,2 1 0,0-1 0,1-2 0,3-5-276,4-4 1,4-3 0,8-3 0,2-1 0,1-2 0,4-3 0,3-1 0,5-3-3256,0 0 3421,-3-6 0,8 4 0,-4-4 0</inkml:trace>
  <inkml:trace contextRef="#ctx0" brushRef="#br0" timeOffset="68">16197 13556 8074,'0'-13'127,"6"1"1,2 1 0,3 3 0,2 2-1,-1 2 1,2 0 64,2 1 0,-2 2 0,3 1 1,-4 0-1,0 1 0,-1 3 0,-1 5 1,-2 2-1,-5 1 0,-3 0-134,-1 1 0,0 3 0,0 1 1,-1-2-1,-3-1 0,-3 0 1,-2 1-1,3 1 0,-1-2 85,0-4 1,4 1 0,-1-3 0,2 3 0,4 1 0,2 1 0,4-2-110,3-3 1,6 2-1,-1-5 1,1 1 0,-1-1-1,1-2 1,0-2 0,-1-1-558,1 0 0,-1 0 0,-3 0 0,-1-1 0,0-2 0,-1-2 0,-1-2 0,-2-3 523,2-1 0,-5-1 0,6-6 0,-4-1 0</inkml:trace>
  <inkml:trace contextRef="#ctx0" brushRef="#br0" timeOffset="69">16917 13395 7964,'0'-13'606,"-2"6"0,-2 3-132,-4 3 0,-3 8 0,-1 5 0,-1 7 0,2 6 0,2 4 0,2 4 0,0 3-358,0 1 0,4 3 1,-1 0-1,3-3 0,1-1 1,0-6-1,1-2 1,3-5-1,4-1-135,3-1 0,2-7 1,-2 0-284,-3-5 0,3-6 1,-3 1-141,3-2 1,0-4 267,-2-2 0,2 0 0,-3-8 0,2-5 0,-1-1 0,-2 2-58,-1 2 1,-2 1 0,-4 1 0,0 0 0,-2 1 0,-3 1-20,-7 2 1,-1 5 123,-3-1 0,-2 2 0,1 2 0,1 2 0,-1 1 1,1 2-448,0 2 0,3-3-375,0 4 949,6-5 0,2 8 0,5-4 0</inkml:trace>
  <inkml:trace contextRef="#ctx0" brushRef="#br0" timeOffset="70">17140 13357 7905,'17'-8'39,"-1"0"0,5 5 1,-3-1-1,1 3 0,3 1 340,1 0 1,1 9-1,-2 5 1,-3 5 0,-1 7-1,-3 6 1,-2 4-1,-5 3 1,-4 2 0,-3 4-1,-2 4-59,-3 0 0,-17 2 0,-17 4 1,11-24-1,-3-1-320,-4 2 0,-3 1 0,-5 3 0,-2-1 0,-3 0 0,0-1 0</inkml:trace>
  <inkml:trace contextRef="#ctx0" brushRef="#br0" timeOffset="71">9401 14647 7911,'0'-8'-64,"1"1"1,2 0-575,1 0 767,0 4 1,-4-8 0,2 5-1,1-3 1,1 1 0,-2-2-1,0-1 1,-2-1 119,0 0 1,0-1 0,-2 1-1,0-1 1,-4 2 0,-1 2 0,-4 2-178,-4 1 1,1 2 0,-2 4 0,1 0 0,-2 2 0,-4 0 0,-2 4-6,-2 1 0,4 2 0,2 6 0,1 3 1,3 2-1,1 3 0,3 5 0,2 5-56,0 3 1,7 5 0,-2 2 0,2-1 0,1 2-1,-2 1 1,-1 3-127,1 4 1,-4-1-1,0 1 1,-1-5-1,0-5 1,-2-5-1,-1-4 1,0-5-434,3-6 0,-3-5 1,4-4-1,-1-1 548,-1 1 0,1-12 0,-4-2 0</inkml:trace>
  <inkml:trace contextRef="#ctx0" brushRef="#br0" timeOffset="72">8930 14982 8548,'5'-12'-47,"3"-1"0,3 5 0,2 1 0,1 0 0,2 2 0,5-2 312,2 0 0,8 4 0,0-2 0,1 0 1,-2 1-1,-1 2 0,0 0 0,-1 2 1,-3 0-1,-3 0-1698,-2 0 1433,-5 0 0,3 0 0,-5 0 0</inkml:trace>
  <inkml:trace contextRef="#ctx0" brushRef="#br0" timeOffset="73">9674 14672 7898,'1'-7'303,"3"2"0,5 0 0,3 1 0,3 2 0,2 0 0,-1 1 36,2-3 1,-4 2 0,2-2 0,-2 3 0,-1-1 0,-1 0 0,0-3 225,1 3 0,-1 0-565,1 2 0,-1-5 0,0-2 0</inkml:trace>
  <inkml:trace contextRef="#ctx0" brushRef="#br0" timeOffset="74">10170 14387 7969,'-7'-6'1323,"2"10"0,6 0-1335,3 6 0,-3 8 1,5 3-1,-2 2 1,0 2-1,-1 0-923,-2 0 1,-1 5 510,0 3 424,0-3 0,6 1 0,1-7 0</inkml:trace>
  <inkml:trace contextRef="#ctx0" brushRef="#br0" timeOffset="75">10468 14746 7247,'-11'2'145,"2"2"0,-3 3 0,1 5 0,-4 1 0,-2-1 0,1 2 55,-1 2 1,-4 2 0,5 4 0,1 0 0,1 3 0,3 3 0,3-1 0,4-2-1,2-3-292,2-1 0,6-6 0,3 1 0,6-3 0,6-5 92,3-4 0,0-2 0,1-2 0</inkml:trace>
  <inkml:trace contextRef="#ctx0" brushRef="#br0" timeOffset="76">10678 14895 7716,'0'-8'174,"0"0"1162,0-2 1,2 5-1230,2 0 1,-3 10-1,3 3 1,-2 3-1,-2 1 1,1 1-166,3-1 0,-1-1 0,4-1 0,0-3 0,0-2 0,2-2-37,2-2 1,2-1 0,-1 0-1,2 0 1,1-1 0,2-3 0,-2-3-1,0-1-4,2-1 1,-5 1-1,2-4 1,-5 1-1,0 1 1,-2 2 0,-2-2 163,1-1 0,-5-1 0,3-1 91,-3 1 0,-1 6 0,0 6 1,0 7-138,0 4 0,0 2 1,0 0-1,2 4 1,1 4-1,1 3 1,-2 5-1,0 3-150,-2 0 0,0 2 1,0-4-1,-2 2 0,-2 1 1,-4-1-1,-3-4 1,-1-5 0,-1-2 1,-5-6 0,-1 1 0,-2-2-1,1-2 1,-1 0 0,0-3 369,1-1 0,3-1-85,-4 2 0,6-3 0,-1-3 0,2 1 0,2-1 579,-1-1-636,6-2 1,-2-6-1,5-2 1,1-3-1,1-2 1,2 0-1,2-3-135,2 0 0,3-6 0,5 1 0,1-1 1,-1 0-1,2 1 0,2-1 0,6-1-3357,6-2 3394,4 6 0,5-5 0,0 5 0</inkml:trace>
  <inkml:trace contextRef="#ctx0" brushRef="#br0" timeOffset="77">11113 14846 7905,'-7'-9'-105,"2"1"1,4-2 348,1-1 0,1 3 1,2 0-1,3 0-23,1 1 0,0 3 1,2 8-1,-1 5 1,2 5-1,1 3 1,2-1-1,-1 2-227,0 3 0,-1 6 0,-1 5 0,-3 2 0,-2 5 0,-2 1 1,-3 1-1,-4 1-285,-4-2 0,-3-3 0,-2-4 0,0-5 0,-3-6 0,0-5 1,1-1 290,1-4 0,-4 9 0,-1-7 0</inkml:trace>
  <inkml:trace contextRef="#ctx0" brushRef="#br0" timeOffset="78">11646 14920 7906,'0'-8'423,"1"1"1,3 1-1,5 4 1,2-1-164,1-1 0,0 2 0,2-2 0,1 3 1,3 1-1,2-2 0,2 0 0,1-2 0,2 1-552,0 1 1,-2 2 0,-1 0 0,-3 0 0,1 0 0,-2 0 0,0 0 291,-3 0 0,-2-5 0,0-2 0</inkml:trace>
  <inkml:trace contextRef="#ctx0" brushRef="#br0" timeOffset="79">11658 15143 8296,'6'-7'483,"2"3"1,3 3 0,3-1-1,2 0-573,5-2 0,2-2 1,4 3-1,0-2 0,2-1 1,-1-1-1,-1 2 0,1-2 1,-1 0 89,-3-3 0,6-1 0,-4-1 0</inkml:trace>
  <inkml:trace contextRef="#ctx0" brushRef="#br0" timeOffset="80">12378 14784 7852,'-6'-13'2337,"5"6"-2199,-5 7 0,6 7 0,0 6 0,2-1 0,0 0 0,4 1 0,1-2 1,2-2-202,2 0 1,-2-7-1,-1 3 1,2-3 0,1 1-1,1 1 1,0-2-116,1-5 0,-1-4 1,1-5-1,-1 1 1,-1 1-1,-1 2 1,-2-2 215,2-1 0,-4 3 1,1-1-1,0 1 1,-1 0-1,-1 0 1,-1-1 145,2 2 1,-5 3 0,5 8-1,-2 5 1,0 2-278,-1 1 0,2 2 0,-1 1 1,-1 3-1,0 0 0,0 1 0,1 1 1,-1 2-1,-3 1-603,-5 2 1,3 0 703,-7-1 1,-3 5 0,-6 0 0,-3 0 0,-3 0-1,-5 0-64,-3-1 64,4-2 0,-6-7 1,5-1-1,3-3 1,2-1-1,5-4 0,1-2 252,3-1 1,1-6 0,3-1 0,3-7 0,4-4 420,3-1 1,1-5-621,0 1 1,0-6 0,1 2 0,2 0-1,1 1 1,0-1 215,1 1 1,-2-2-703,5-4 1,2 6 0,7 1-1,3 2 1,5-1 0,4 2-2795,4 1 3219,-3 2 0,12-1 0,-4 1 0</inkml:trace>
  <inkml:trace contextRef="#ctx0" brushRef="#br0" timeOffset="81">12762 14846 9522,'8'4'273,"1"0"0,0 0 0,6-4 0,3 0-129,2 0 0,0 0 0,5 0 0,0 0 0,1-1 0,0-2 0,0-1 0,-2 1 0,-2 0 0,-3 0 0,-2-1-1155,-4 2 0,-4 0 1011,-1 2 0,0-5 0,5-2 0</inkml:trace>
  <inkml:trace contextRef="#ctx0" brushRef="#br0" timeOffset="82">13419 14722 8865,'6'-9'0,"2"2"297,3 2 0,-3-3 1,1 4-1,0 1 1,2 1-1,2 2 34,-1 0 0,1 0 0,-1 0 0,0 0 1,-1 2-1,-2 2 0,-5 6 0,-4 5-347,-4 5 1,-3-6 0,-6-1 0,0-2 0,-1 0 0,0 1-1,3-1 1,1-1 0,3-2-96,3 2 0,3-4 1,2 3-1,3 0 0,5 1 1,2 0-1,1-2 0,1 0 1,-2 0-1912,-3 1 1779,3-1 0,-8 0 1,4 1 458,-2 0 1,-6 1 0,-8-2 0,-2-2 0,-2-2 0,-3 0 0,-1 0 0,-3 0 0,0 2 3234,0 1-3658,-3 1 1,8 0-1,-5-1 1,2 0 0,3 0 206,2 2 0,0 2 0,1 2 0</inkml:trace>
  <inkml:trace contextRef="#ctx0" brushRef="#br0" timeOffset="83">14387 14722 7846,'0'-13'187,"0"1"1,0-1 89,0 1 1,-2 5 0,-2 3-1,-4 4 1,-3 4 0,-3 6 0,-1 5-1,-2 6-102,2 2 0,-3 2 0,2 1 0,1 3 0,2 4 0,4 3 0,0 2 0,1 2 0,1 3 27,3 1-315,3-4 1,1 3 0,1-7 0,3-3 0,6-4-1,5-4 1,4-5 0,2-5-1872,0-5 1984,5-5 0,6 1 0,5 1 0</inkml:trace>
  <inkml:trace contextRef="#ctx0" brushRef="#br0" timeOffset="84">14808 14920 8467,'-18'0'581,"-2"0"0,-2 1 1,0 4-1,2 3 1,1 3-444,0 1 1,4 5 0,-2 1 0,3 0-1,3 1 1,3-1 0,4 0 0,3-2 0,1 1-1,1-1-322,3-1 1,3-5 37,5-2 0,1-5 0,-1 3 0,1-2 0,-1 0 1,0-1-1,-1-3 0,-1-4-281,-2-5 0,-1 2 1,3-1-1,-3-2 1,-2-1-1,-1 0 1,1 2 570,-1 1 0,1 1 0,-1-2 0,5 5-58,2 3 0,1 1 0,0 0 1,1 0-1,-1 0 0,1 0 1,-1 0-240,0 0 0,-3 0 1,-1 0-1,2 0 521,1 0 1,-4 1-184,-3 3 0,-3 3 0,0 6 0,2-1 1,3-1-1,1-1 0,2-2 0,2 0-92,2-1 1,-1 3 0,2-6 0,1-1 0,3-2 0,0-1 0,1 0-94,0 0 0,2 0 0,4 0 0</inkml:trace>
  <inkml:trace contextRef="#ctx0" brushRef="#br0" timeOffset="85">15242 15081 7865,'-12'-1'10,"0"-3"0,-1 2 0,1-2 0,-1 3 1,1 1-1,0 1 266,-1 3 1,2 3 0,2 6 0,2-1-1,1 0 1,5 1 0,4-1 0,6 1-1,5-2 1,3-3-445,-2-4 0,3 2 0,-2-2 0,-1-2 0,-1 0 0,-2-2 0,0-2 0,-3-2 0,-1-3-102,2 1 0,-4-5 0,-2 2 1,-3-2-1,-1-1 0,0-1 317,0 1 1,0 0 0,0-1 0,-1 1 0,-2-1 0,-1 1 0,0 1-43,-2 3 0,5-3 1,-2 4-6,6 0 0,4-4 0,5 4 0</inkml:trace>
  <inkml:trace contextRef="#ctx0" brushRef="#br0" timeOffset="86">15639 15019 7933,'-16'-5'0,"-1"-2"0,2-1 423,1-1 0,2 7 0,0-3 0,-1 4 0,1 1-367,-1 0 1,1 0-1,1 1 1,1 2 0,3 3-1,0 1 1,2 2 0,-2 4-1,2 2 1,-1 1-1,2-1-279,-2-1 0,5-1 0,-3-1 1,3 0-1,2 1 0,3-2 232,4-3 1,3-2 0,2-6-1,-1-2 1,2 0 0,1-5 0,2-3-1,-1-4-32,2 0 0,0-3 0,4-1 0,-1-2 0,1-2 0,0 0 0,0 0 0,-3 1-45,-1-1 1,0-1 0,-3-2 0,2 0 0,-2 1-1,-1-3 1,-2 0 0,-1-3 0,-1-2 110,-2-3 1,-5 4-1,2-1 1,-1 2-1,0 4 1,-1 2 0,-1 5 334,-2 1 1,0 5-1,-2 7 1,-1 1-1,-2 7 1,-1 7-278,1 11 1,-1 9 0,4 13 0,-4 5 0,1 0 0,-1 1 0,2 1 0,0 0-253,0 1 0,0-6 0,4-3 0,1-2 1,3-3-1,6-3 151,5-4 0,-1-9 0,4-2 0</inkml:trace>
  <inkml:trace contextRef="#ctx0" brushRef="#br0" timeOffset="87">16334 14784 7833,'12'-9'0,"1"2"0,-1 2 0,0 2 0,1 2 94,-1 1 1,1 0-1,-1 0 1,1 0-1,-2 1 1,-3 3-1,-4 5 1,-3 2 0,-1 1 541,0 0 1,-5 1-611,-3-1 0,-5 1 1,-2 0-1,-3 3 0,0 0 1,0-1-1,3-1 32,1-2 1,6 1 0,1-1 0,2 1 0,3-1 0,4 0 0,3 1 0,2-2-172,3-3 0,5 2 0,1-5 0,1 1 0,-1-1 0,2-2 0,2-2 0,2-1-3324,1 0 3437,-4-5 0,10-7 0,-2-8 0</inkml:trace>
  <inkml:trace contextRef="#ctx0" brushRef="#br0" timeOffset="88">16867 14746 7825,'-12'0'1206,"-1"2"-902,1 2 1,5 3 0,3 7 0,3 2-1,-1 3 1,-1 2 0,-2 0 0,-1 1-248,1 1 1,-5 2 0,3 1 0,-1 2 0,1 1-1,0-2 1,2-1 0,-2-1 0,1-1 0,1-4 0,2-3-563,2-3 0,2-3 0,3-3 0,5-4 0,2-3 0,1-1 0,0-1 485,1-3 1,-1-3 0,1-5-1,-1-2 1,-1-1 0,-1-2-1,-3 1 118,-2-2 1,-1 4 0,-4-3 0,0 4-1,0 0 1,-1 1 0,-3 1 0,-5 3 0,-2 2 0,-1 6 0,0 0 0,-2 0 1,-1 1-1,-3 4 0,0 3-142,0 3 1,1 0 0,5-1-1,0-2 43,-1 1 0,1 2 0,-1 2 0</inkml:trace>
  <inkml:trace contextRef="#ctx0" brushRef="#br0" timeOffset="89">17115 14585 7855,'0'-12'1898,"2"6"2034,2 6-3770,-3 6 0,9 10 0,-5 4 0,2 2 0,1 5 0,1 4 0,-1 3 1,0 0-1,1 2 0,-3 0-414,0 3 0,-3 5 0,-7 0 0,-5 1 1,-3 2-1,-3-5 0,-3-5 0,-1-6-1597,-4 0 0,1-8-39,2-6 1888,-9-4 0,8 0 0,-9-1 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03T09:14:59.647"/>
    </inkml:context>
    <inkml:brush xml:id="br0">
      <inkml:brushProperty name="width" value="0.09071" units="cm"/>
      <inkml:brushProperty name="height" value="0.09071" units="cm"/>
      <inkml:brushProperty name="color" value="#3165BB"/>
    </inkml:brush>
  </inkml:definitions>
  <inkml:trace contextRef="#ctx0" brushRef="#br0">3683 6896 8045,'9'-4'0,"-1"-1"529,0 1 1,-1-1-1,-4-2 1,-6 0 0,-5 3-420,-3 2 1,-2 2 0,1 0 0,0 0 0,-2 0 0,-1 0 0,-3 2 0,-1 1 0,-4 1 0,1 0 0,0 0 0,3 2 0,0-1 0,1 2 0,0-2 0,3 2-184,1 0 1,6 2-1,1 3 1,1 0 0,5 1-1,2-1 1,5-1-1,1-1 1,2-3 0,2 0-1,2-1 1,-1 3-1,1-1 1,-1-1 0,0-2-1,1 0 1,-1-1-1,1 1 1,-1 1 0,-1 1-1,-1-2-625,-2 1 0,-4-1 685,4-1 1,-5-1-1,1 5 1,-2 2-1,-2 1 26,0 1 1,0-3 0,0-1 0,-2 0 0,0 0 0,-4 1 0,-1-1 0,-1 0 76,1 0 1,-4-1 0,3 3 0,-3-3 0,-2 0 0,1-2 0,1 2 0,0-1 45,-2-1 1,7 1-1,-10-3 1,1 1-1,1-2 1,1 0-1,0-1 1,-1 2-168,-2 1 0,2 0 1,-2-4-1,2 0 0,1 0 1,1 0-2119,0 0 2149,5 0 0,1-5 0,6-2 0</inkml:trace>
  <inkml:trace contextRef="#ctx0" brushRef="#br0" timeOffset="1">4477 6958 7821,'6'-13'621,"-5"5"0,3 0-460,-2-2 1,-4 6-1,0 4 1,-3 7-1,3 4 1,0 3-1,2 1 1,0 3 0,0 1-1,0 3 1,0 2-1,0 0 1,0 1-1,0-1 1,0-2-1,0-3 1,0-1 0,0-3-1,0-1 1,0-2 835,0 1-1345,0-1 1,0 0 347,0 1 0,-11-6 0,-3-2 0</inkml:trace>
  <inkml:trace contextRef="#ctx0" brushRef="#br0" timeOffset="2">4105 6945 8074,'-5'-4'-15,"3"-1"235,5-2 0,7 4 1,-2-1-1,4 3 1,4-1-1,3-1 1,3-1-1,4 1 1,0 1-1,3-1-90,4-1 0,0-2 0,9 4 0,-2-3 1,-2 3-1,2-1 0,-3 0 0,1-1 0,-5 0 1,0 0-1,-3 0 0,0-1-163,-2 0 0,-6 4 0,-3-5 1,-1 2-1,-3 0 0,-1 1 0,-1 2-674,-1 1 255,-5 0 1,-2 1-1,-5 3 452,0 4 0,0-2 0,0-1 0</inkml:trace>
  <inkml:trace contextRef="#ctx0" brushRef="#br0" timeOffset="3">5680 6908 8338,'-4'-8'467,"-1"1"0,-2 1 0,-3 4-283,-1 0 0,-1 2 1,-1 0-1,1 0 1,-1 0-1,0 0 0,-2 2-123,-2 2 0,-1-1 1,3 5-1,-2 3 0,2 3 1,1 4-1,2-1 1,0 4-204,-1 3 81,1-8 0,1 16 1,3-10-1,3-1 0,4-1 1,1-2-1,0 0 0,1-3 1,4-1 23,3-2 0,3-1 0,3-1 0,1-3 0,3 0 0,1-2 0,3 1 0,1-3-5,2-2 0,0-1 0,-2 0 0,0 0 0,-3-1 1,2-2-1,2-3-30,0-1 1,0 1-1,-2-4 1,-1 2-1,-1-2 1,1-1 0,-2-1-1,-1 1 51,-3 2 1,-1-5 0,-1 3 0,-2-2 0,-3-5 0,-4 0 0,-3 1 38,-1 4 0,-1-1 0,-3 0 0,-4 0 0,-3 3 0,-2 0 1,1 1-1,-2 1-40,-3 1 0,4 3 0,-5-1 0,1 0 0,1 3 0,-1 2 0,1 1 0,-1 0-280,2 0 1,1 0-1,2 0 1,-1 0 301,1 0 0,-1 0 0,1 0 0</inkml:trace>
  <inkml:trace contextRef="#ctx0" brushRef="#br0" timeOffset="4">6511 6896 8025,'7'-9'897,"-3"1"0,2 7 0,-2 1 0,-1 8-841,-2 7 1,3 5-1,2 4 1,-1 1-1,1 3-75,-4 5 0,4-4 0,-2 7 0,-1-5 0,-2-3 0,-1-2 0,0-3 0,0-2 1,0-4-627,0-4 0,-4 0 0,0-1 0,0-1 645,-2-3 0,-1-2 0,-5-6 0</inkml:trace>
  <inkml:trace contextRef="#ctx0" brushRef="#br0" timeOffset="5">6499 6871 8330,'0'-13'0,"0"1"0,0 0 149,0-1 0,1-3 0,2-1 0,2 2 0,2 1 0,3 0 107,1-2 1,3 2 0,1-1 0,3 4 0,1 4 0,3 2 0,2 2 0,0 1 0,1 2 0,0 0-1,0 2-143,0 2 0,1 3 0,1 7 0,2 1 0,-1 3 0,-3 0 0,-5 0 0,-2-2-237,0 2 0,-5-4 1,0 2-1,-4-2 0,-4-2 1,-2 2-1,-2 1 1,-1 2-2,0-2 1,-9-1 0,-5-2 0,-5 1 0,-6-1 0,-4 2 0,-3 1 0,-1 2 99,1-2 0,-3-1 0,3-3 0,-1-2 1,1-2-1,0 0 0,2-2 0,0 1-108,2-3 0,6 2 0,3-1 0,1-1 0,3-1 0,1-2-1788,2 0 1921,5 0 0,1 5 0,6 2 0</inkml:trace>
  <inkml:trace contextRef="#ctx0" brushRef="#br0" timeOffset="6">3349 7677 8790,'7'-7'4330,"-2"3"-4381,-5 8 0,0 3 1,0 5-1,0 2 1,0 1-1,0 3 0,0 0 1,-1 2-166,-3-1 1,1-3 0,-6 4 0,1-2 0,0-3 0,1-2 0,0 0 0,2-1 0,-2-1-665,0-2 1,3 0 168,-5-5 0,5 0 711,-4-4 0,5 6 0,-2 1 0</inkml:trace>
  <inkml:trace contextRef="#ctx0" brushRef="#br0" timeOffset="7">3559 7764 9790,'-8'0'373,"1"-2"1,0 0 0,2-4-7,-1-1 1,1 3-333,1-4 0,2 4 1,-2-4-1,3-2 1,1-1-1,0-2-72,0 1 1,0-2-1,0-1 1,1 0 0,2 3-1,3 2 1,-1 0-1,2-1 1,0-1-122,2-1 0,1 5 0,0 1 0,-2 2 1,2 2-1,1 0 0,1 0 0,0-1-106,1 2 1,-1 0 243,1 2 1,-5 0 0,0 0 0,2 0 69,1 0 0,1 6 0,-5 1 0,-3 5 0,-2 0-47,-2 1 0,0-1 0,0 1 1,-2-2-1,0-2 0,-4 0 1,-1 0 15,-2 2 1,-3-2-1,0-1 1,0 1 0,-1 2-1,1 2 1,-1-1-1,1 1 1,1-1 321,3 0-335,-3-5 0,4 4 0,-6-2 0,2 2 0,2 1 42,1 0-117,5 1 0,-7-1 0,6 1 0,1-1 16,2 0 0,1-3-28,0-1 1,1-5 0,2 2-1,3-1 1,-1 2-121,1 1 161,3-4 0,-2 2 0,5-5 0,1 0 32,-1 0 1,1 0 12,-1 0 0,-4 0 1,1 0-1,0-1 0,2-2 1,2-1 69,-1 1 0,-4-2 0,-1-1 1,0 1-1,-1-2 76,-1 0 1,-1-2 0,-4-3-1,0 0 24,0-1 0,-5 1 0,-3 1 0,-2 1 122,2 2-357,-3 5 0,4-6 1,-6 4-68,1 3 1,-1 0 0,1 2 0,1 2 126,3 2 0,-3 3 0,4 5 0</inkml:trace>
  <inkml:trace contextRef="#ctx0" brushRef="#br0" timeOffset="8">4341 7714 7917,'0'-8'-217,"0"0"99,0-2 1,0 3 0,0-1 0,0-2 720,0-1 1,0 3-1,0 0 428,0-2 1,-2 6-1006,-2 4 1,3 5 0,-5 9 0,2 3 0,-1 3-1,-1 4 1,1 1 0,1-1-232,-2 1 1,5-4 0,-5-2 0,2 1-1,0-3 1,0 1 0,0-2-63,0-3 0,-2 0 1,3-1-1,-2 1 0,-1-1-313,1 0 0,-1-5 1,3-1 579,-1-1 0,0-9 0,4 3 0</inkml:trace>
  <inkml:trace contextRef="#ctx0" brushRef="#br0" timeOffset="9">4601 7751 7846,'-1'-11'128,"-2"2"55,-1 1 1,-2 3 0,2-1 0,-4 0-1,-3 3 1,-1 2 0,-1 1-117,1 0 1,4 0 0,-1 0 0,0 0 0,-1 1 0,0 3 0,2 3 0,0 2-60,1-1 1,1 0 0,6 4 0,0 1 0,0-1 0,0 1 0,0-1-53,0 0 1,6 0 0,2-3 0,3-2 0,2-1-29,-1-4 0,-4 0 55,1-2 0,-5-2 1,4 0-1,2-4 1,1-1-281,1-2 256,0-3 1,-1 0 0,-1 0 0,-2-1-64,2 1 1044,-4-1-270,-1 1-646,-5 5 0,0 3 0,0 8 1,0 4-23,0 3 1,0 2 0,0 1 0,0 1 0,-1 1 0,-2 1 0,-1-1 0,1 1-89,2-2 1,1 3 43,0-1 0,0-1 0,-2-3 0,0-1 0,-3 2 1,3 1 7,0 1 0,2 1 0,-1-5 1,-2 1-1,-1-1 110,1 1 1,2-1-135,1 0-1450,0-5 1508,0-1 0,5-6 0,2 0 0</inkml:trace>
  <inkml:trace contextRef="#ctx0" brushRef="#br0" timeOffset="10">5420 7665 7036,'4'-9'1300,"0"1"0,0 0 1159,2 1-2397,-5 1 0,5 8 0,-6 2 0,0 4 0,0 3 0,0 3 0,-2 1 0,-1 3-156,-1 1 0,-4 2 0,3 4 0,-1 0 0,-1-1 0,0 0 0,-1-3 0,0-4 7,-1 1 0,3-4 0,-4 1 0,3-4 1,2-2-1,0-1 0,1 0-177,0 0 0,0-3 128,4 3-1048,0-5-1283,0 2 2467,0-5 0,-6-5 0,0-2 0</inkml:trace>
  <inkml:trace contextRef="#ctx0" brushRef="#br0" timeOffset="11">5643 7751 7936,'0'-6'2843,"0"0"-2577,0 6 1,0 1 0,-1 2-214,-3 1 1,2 6 0,-2-2 0,1 3 0,1 2 0,-3-1 0,3 0-1,0 1 1,1-1-101,-3 1-9,2-6 1,-3 4 0,5-3-1,-2 3 1,0 1 0,-2 1-117,1-1 0,3-4 0,4-1 0,4-1 32,3-3 0,2-1 36,-1 2 1,0-2 0,1 2-1,-1-3 1,1-1 0,-1 0-72,0 0 0,1 0 0,-2-1 0,-1-2 0,-2-1 0,1 1-465,2 2 1,-2 0 153,-1-4 0,-4 4 486,4-3 0,1-3 0,3 0 0</inkml:trace>
  <inkml:trace contextRef="#ctx0" brushRef="#br0" timeOffset="12">5792 7863 7648,'0'-7'3392,"0"2"-3231,0 5 1,0 1 0,-1 2-1,-2 2 1,-3 2-144,-1 3 1,0 5-1,-2 2 1,2-2 0,0-1-1,2-2 1,-2 2 0,0 1-1,-2 1-228,3 0 1,-1-3 0,4 0 0,-1-1 0,1 1-2065,2-1 767,1 0 1507,0-5 0,0 4 0,0-4 0</inkml:trace>
  <inkml:trace contextRef="#ctx0" brushRef="#br0" timeOffset="13">6623 7652 7950,'-7'-5'570,"1"2"1,5-3-389,-3 5 1,1 5 0,-5 11 0,0 3 0,-1 2 0,1 0 0,-2 1 0,1-2 0,-1 1-314,2-1 1,4-3 99,-5 5 1,3-6 0,-3 2 0,4-5 0,1-2 0,0-2 0,-1 0-293,0-1 0,4 0-507,-4-3 0,4-1 830,1 5 0,0-5 0,0 3 0</inkml:trace>
  <inkml:trace contextRef="#ctx0" brushRef="#br0" timeOffset="14">6821 7702 8039,'-1'-7'917,"-2"4"0,-2 6-713,-2 5 1,-2 3 0,-2 2-1,3-1 1,4 0 0,3 1-170,1-1 0,0 1 1,1-1-1,3 0 1,4 0-1,2-3 1,0-2-1,-3 0-186,-2 0 0,3-3 1,-3 4-1,-3 2 0,0 1 1,-2 1 89,0 1 1,0-1 0,-2 1 0,-2-1 7,-4 0 1,1-3 0,-1-1 0,-2 0 0,-1 0-196,-1 1 0,-1-7 1,1 4-1,-1-2 1,1 0-1,0-1 1,-1-2-1,-1-1-530,-2 0 0,2 0 778,-2 0 0,2-11 0,1-2 0</inkml:trace>
  <inkml:trace contextRef="#ctx0" brushRef="#br0" timeOffset="15">6821 7739 7922,'13'-12'566,"-1"1"1,0 1-1,1 3-258,-1 2 1,1-4-1,0 5 1,3 0-1,0 0 1,1 0-1,-1 1 1,2 2-1,0-1 1,1 0-1,-1-3-316,0 3 0,0 0 0,-3 2 8,2 0 0,5 0 0,-3 0 0</inkml:trace>
  <inkml:trace contextRef="#ctx0" brushRef="#br0" timeOffset="16">2294 8942 7636,'2'-8'895,"1"0"1,1-2-657,-2-1 0,0-2 0,-2 1 1,-2 1-1,0 1 0,-4 4 1,-1 0-263,-2 3 0,-2-2 0,-2 1 0,-1 1 0,-1 1 0,-1 2 0,1 0 0,1 0 23,1 0 0,1 0 0,0 2 0,-1 1 1,1 2-1,-1 1 0,1 1 0,0-1 80,-1 4 1,1 1-1,-1 1 1,2 1-1,2-1 1,0 1-1,1-1 1,0 2-27,0 2 1,5 0-1,-1 4 1,2 2 0,2 2-1,0 1 1,0-1-1,0 3-84,0 1 1,0 0-1,0 4 1,0-1-1,0 0 1,0-1-1,0-2 1,0-2-15,0-1 0,0-2 1,0-1-1,0-1 1,0-1-1,0 0 1,0-2-1,-1-2-118,-3 1 0,2-1 0,-3-3 1,1-1-1,0 0 0,0 1 1,-1-1-1,0-1-243,-2-2 1,3 2 0,-4-5 0,-2 3 404,-1-1 0,-1-5 0,-1 2 0</inkml:trace>
  <inkml:trace contextRef="#ctx0" brushRef="#br0" timeOffset="17">1798 9426 7838,'6'-11'0,"2"1"0,3 3 374,2 2 1,-1-4 0,0 4 0,1-1 0,1 1 0,1 1-167,1-2 0,5 5 0,-3-3 0,0 2 1,0 2-1,-2 0 0,1 0 0,1 0 1,0-1-83,-1-3 1,0 2-218,-5-2 0,1 3 0,-1 1 0,1 0 0,-2-1 0,-2-2 1,0-1-263,0 1 0,-2 2 1,1 1-1,2-2 1,1-1 352,1-1 0,6-5 0,2 2 0</inkml:trace>
  <inkml:trace contextRef="#ctx0" brushRef="#br0" timeOffset="18">2927 9017 7928,'-6'-7'16,"5"0"0,-4 4 0,-1-1 1,-2 1 258,-3 2 1,-3 1 0,-1 1 0,-3 3 0,-1 4 0,-2 4 0,0 1 0,2 2 658,1 2 1,2 5-881,3-1 1,5 2-1,1 3 1,1 2-1,4 1 1,0-2 0,4 0-1,2-1-119,4 3 1,-1-7 0,1 1 0,2-4 0,1-2 0,1-2 0,-1-1 0,-1-4-342,-2-4 0,1 3 1,3-4-1,0 1 0,1-1-53,-1-2 1,-4-3 0,1-4 0,0-3 0,1-1 458,-2-1 0,3 1 0,-4-4 0</inkml:trace>
  <inkml:trace contextRef="#ctx0" brushRef="#br0" timeOffset="19">3187 9029 8014,'7'-6'1167,"-3"-2"-632,-2 3 0,-2 0 0,0 10 0,0 3 491,0 3 1,0 5-823,0 1 1,-4 5 0,0-1 0,-1 2 0,1 3-1,-1 2 519,-2 1 1,3 0-1091,-5-4 0,7-1 0,-4 1 0,2-1 0,0-4 0,1-3 0,2-3-450,1-2 1,-4-4 0,0 1-721,1 0 0,1-5 627,2-4 0,2-5 910,2-8 0,-3 1 0,5 0 0</inkml:trace>
  <inkml:trace contextRef="#ctx0" brushRef="#br0" timeOffset="20">3522 9165 7890,'7'0'1675,"-1"0"-1783,-6 0 0,-2 0 0,-2 0 0,-4 0 0,-3 0 148,-2 0 0,5 0 1,0 0-1,0-1 0,-1-3 1,2-4-1,2-3 1,2-2 117,2 1 1,1-1-1,0 1 1,0-2-1,1-1 1,2-2-1,2 2 1,2 2 75,3 0 0,-3 1 0,1-1 0,2 1 0,1 1 0,1 1 0,1 2-222,-1-2 1,0 3 0,1 1-1,-1 0 1,1 3 0,-1 1-1,0-1 1,1-1-224,-1 1 1,1 1 0,-1 4-1,0 1 1,0 2 0,-3 2 174,-1 3 0,-1 1 0,2 1 0,-5 0 0,-3 1 0,-1-1 1,0 1-1,0-1-77,0 1 1,-1-1-1,-3 0 1,-3 1-1,-2-1 1,1 1-1,-1-1 1,-3 0 105,0 1 0,0-1 0,-1 1 0,1-1 1,-2 2-1,-1 1 0,-2 1 91,2 0 1,1 1 0,2 0-1,0-2 1,-1 0 0,1 0-1,-1 2 1,2-2-100,3-1 1,-1-2 0,3 1 0,0-1 0,1 1-1,2-1 1,2 0-206,1 1 1,1-2 0,3-2 0,5-2 0,2-1 80,1-3 1,0-3 0,1-3-1,-1-3 1,1 1 0,-1-2 0,2 0 140,2-3 0,-2-1 0,3-1 0,-4 0 0,0-1 0,-1 1 1,1-2-1,-1-1 0,-1-2 184,-3 2 1,2 1 0,-6 2 0,-1 0 0,-2-1 0,-1 1-1,0-1 1,0 1 0,-1 1-34,-3 3 1,-3 2 0,-6 6 0,1 0 0,0 0 0,-1 0 0,1 0 0,-1 0 0,1 0-1,0 0-142,-1 0-1166,1 0 1,6 0 1154,6 0 0,6 0 0,6 0 0</inkml:trace>
  <inkml:trace contextRef="#ctx0" brushRef="#br0" timeOffset="21">3956 8930 7931,'0'-13'1847,"0"1"1,2 5-1644,2 3 1,-3 4-1,5 4 1,-2 4 0,0 3-1,0 2 1,0 0-142,0 4 0,1 2 0,-5 6 0,0 0 0,0 1 0,0 3 0,0 3 0,0 1-160,0 0 1,-2 3-1,-1 2 1,-2-2-1,-2-1 1,-3-4-1,-1-2 1,0-3 19,3-1 1,-7-6 0,2-1-1,0-1 1,-1-2 0,2-3-1,-1-2 1,1-2 83,-1-1 1,1 0 0,0-4 0,-1 1 0,1-1 331,-1-2 0,6-2-1760,3-3 1421,3 2 0,-5-3 0,0 5 0</inkml:trace>
  <inkml:trace contextRef="#ctx0" brushRef="#br0" timeOffset="22">17041 1774 7973,'0'-13'-63,"0"1"0,0-2 0,0-1 302,0-2 0,-2 2 1,0 5-1,-2 2 1,-1-1-1,1-2 1,-1-1-1,-2 3 0,-3 2 1,-1 1-1,-1 5 1,-1 5-238,1 9 0,0 5 0,1 8 1,2 3-1,4 4 0,1 4 1,0 4-1,1 3 0,0 2 1,0-3-1,-1-3 0,0-5 1,0 0-1,-2-2 0,1 0 0,-2 1 1,1 1-1,0-2 0,0-4 1,-1-2-1,0 0 0,-1-1 1,0-4-1,-1-2 0,1-2 1,0 0-1,0-4-2,-2-4 0,-1 1 0,-1-4 0</inkml:trace>
  <inkml:trace contextRef="#ctx0" brushRef="#br0" timeOffset="23">16681 2208 8335,'0'-13'361,"2"2"0,3 2 0,6 0 0,6 0 1,2-2-107,3-2 1,-3 2 0,2 2-1,1 0 1,1 1 0,2 0-1,0-1 1,0 1 0,0 0-1,-2 1 1,-2 2-10,-5 2 1,-2 1 0,-2 2-247,1 0 0,-1-5 0,1-2 0</inkml:trace>
  <inkml:trace contextRef="#ctx0" brushRef="#br0" timeOffset="24">17363 2009 7980,'-12'0'0,"4"0"0,-1 0-113,0 0 1,-2 6 361,-2 2 0,1 3 1,-1 1-1,1 2 0,0 1 1,-1 3-1,2 2 0,2 2 1,2 0-1,1 0-277,3-2 0,2-3 0,2 2 1,2-1-1,3-3 0,1-1 0,2-3 1,2-1-435,2-2 1,-1-5-1,0 1 1,1-3 461,-1-1 0,1 0 0,-1 0 0</inkml:trace>
  <inkml:trace contextRef="#ctx0" brushRef="#br0" timeOffset="25">17512 2133 9016,'-4'8'275,"0"1"1,0-1 0,2 4-1,0 2 1,-3 1 0,1 3-1,0 2 127,0 2 1,-1-3-511,0 2 1,3-1 0,-5 5 0,0-2 0,0-2 0,-1-3-260,1 0 1,-3-4 309,6 2 0,-4-2 0,2-2 0,1 1 103,-1-1 0,2-6 1,4-6-1,1-8 1,2-6 59,1-3 1,6-3 0,-2 2 0,3-3 0,0-4 0,0-4 0,-1-1 0,2-2-136,2 0 0,-3 4 0,6-3 0,-3 4 0,-2 5 1,0 2-1,1 5 0,-1 1 98,1 2 0,-2 4 0,-2 1 0,-1 1 1,2 4 40,1 0 0,0 4 0,-3 2 0,-3 4 0,-4 3 0,-1 1-235,0 1 0,-6 3 0,-3 2 1,-5 2-1,-4 0 0,0 1 1,-1-2-1,1-1-550,0-3 1,2 3-1,3-3 1,2-2 0,1-5 674,2-2 0,5-8 0,-2-5 0</inkml:trace>
  <inkml:trace contextRef="#ctx0" brushRef="#br0" timeOffset="26">17884 2009 8324,'2'-7'1426,"2"3"0,3 4-436,-1 4 0,0-1-887,-6 5 0,4 1 0,0 4 1,-1 3-1,-2 0 0,-1 1-188,0 1 0,-1 1 1,-3 6-1,-4-1 1,-3 3-1,-3 0 0,-1 2 1,-2-1-1,1-2 1,-1-3-481,1-2 1,-7 1 0,4-5-1,0-1 1,2-1 0,4-1 564,0-3 0,1-1 0,-1 2 0</inkml:trace>
  <inkml:trace contextRef="#ctx0" brushRef="#br0" timeOffset="27">18293 2108 8064,'-6'-1'1748,"1"-3"0,5 3-1420,5-4 0,-3 4 0,7 1 1,0 0-1,2 0 0,3 0 1,1 0-1,2 0-226,-2 0 0,3 0 1,-2 0-1,0 0 1,-3 0-1,0 0 1,-1 0-154,0 0 0,1 0 1,-1 0 50,1 0 0,-1-6 0,1 0 0</inkml:trace>
  <inkml:trace contextRef="#ctx0" brushRef="#br0" timeOffset="28">18219 2319 8270,'8'-7'658,"1"3"0,0 3 0,2-1 0,3 0 0,3-2-541,3 1 0,0-3 0,0 1 0,2-1 0,0 1 1,0 1-1,-2-1 0,-1 0 0,-1-1 0,0 1-117,-3 2 0,4-4 0,1 0 0</inkml:trace>
  <inkml:trace contextRef="#ctx0" brushRef="#br0" timeOffset="29">19112 2009 8005,'0'-8'1748,"0"0"-1235,0 5 0,-1-3 0,-2 8 1,-3 3-1,1 6-432,-1 4 1,-2 6-1,3-3 1,-1 1-1,-1 3 1,2 2 0,-2 1-1,1 1 1,-1 1-1,2 1-570,-1-5 1,-2 1 0,4-6-1,0 0 1,0 0 0,0-3 488,1-2 0,1-6 0,2-1 0</inkml:trace>
  <inkml:trace contextRef="#ctx0" brushRef="#br0" timeOffset="30">19248 1997 8103,'-1'-7'4780,"-3"3"-4681,3 2 0,-5 8 0,7 1 0,5 1 0,6-1 0,8-2 0,3-2-90,2-1 1,0-2-1,-1 0 1,1 0 0,0 0-1,-2 0 1,0 0-1,-4 0-431,-1 0 1,-2 0 0,-3 0 0,-1 0 405,0 0 0,-5 1 0,-2 3 0,-5 4 1,-5 3-1,-3 3 0,-3 3 0,-3 3-20,-2 4 0,-2 1 0,-6 1 1,1 3-1,-3 2 0,0 2 1,1-1-1,4-3-397,5-5 1,-1-1 0,3-6 0,3-2 0,2-2-1,2 0 1,1-2-1541,1-3 1973,3-2 0,-9-1 0,4 2 0</inkml:trace>
  <inkml:trace contextRef="#ctx0" brushRef="#br0" timeOffset="31">19248 2257 7980,'0'-8'592,"2"1"0,2 2 1,4 0-160,3 0 1,2 4 0,-1-4 0,0 4 0,1 1 0,1 0 0,1-1 0,3-2-343,1-1 0,-4 0 0,3 4 1,-1 0-1,-1 0 0,-1 0 0,-1 0 1,-2-2-1,1-1 0,1-1-91,2 2 0,-2-5 0,4 0 0</inkml:trace>
  <inkml:trace contextRef="#ctx0" brushRef="#br0" timeOffset="32">19831 2282 7943,'0'-7'678,"0"4"1,0 10 0,0 7 0,0 3-404,0 1 0,0 4 0,-1 0 0,-3 2 0,-3 4 0,-1-3 0,-1 0 0,0-5 0,-2 1-294,-2-2 0,2-4 0,2 2 0,0-3 0,0-2 0,-2-1-292,-2-3 1,5-2 0,1-7 0,2-4 210,2-3 1,3-3 0,4-1 0,4-2 0,3-1 0,2-3 0,1-1 0,1-5 80,1-3 0,8-5 1,-2-5-1,4-1 1,1 0-1,4-1 0,-1 1 13,-1 2 1,-3 7 0,-1 0 0,-2 4 0,-2 5-1,-3 4 1,-3 5 0,-1 3 271,-3-2 0,-1 5 1,2 1-1,0 2-171,1 2 1,-6 6-1,-3 2 1,-3 3 0,-1 3-1,-1 1 1,-2 2-172,-1-2 1,-6 3-1,2 0 1,-3 1 0,-1 2-1,-2-2 1,-1-1-1,-3-2 1,0 1-201,0-2 1,-3-1 0,3-3 0,0-1 0,1-4 0,1 0-660,3-3 1,0-2 934,1-1 0,5 0 0,1 0 0</inkml:trace>
  <inkml:trace contextRef="#ctx0" brushRef="#br0" timeOffset="33">20513 2170 8280,'-5'0'1084,"5"0"0,7 0-881,4 0 1,3 0 0,1 0 0,1 0 0,1 0 0,-1 0 0,2 0 0,0 0 0,2 0-237,-1 0 1,-4 0-101,2 0 1,-4 0-1,0 0 1,-1 0 0,1 0-1,-1-1 133,0-3 0,1 3 0,-1-5 0</inkml:trace>
  <inkml:trace contextRef="#ctx0" brushRef="#br0" timeOffset="34">20687 2071 8746,'-7'-5'2793,"3"6"-2514,3 10 0,1 1 1,0 6-1,0 0 1,0 3-1,0 2 1,0 2-1,0 0-291,0 0 1,0-3-1,0 0 1,0 0-1,-2-3 1,0-1-1,-3-1 12,3-2 0,0-1 0,2-2 0</inkml:trace>
  <inkml:trace contextRef="#ctx0" brushRef="#br0" timeOffset="35">21171 2022 8395,'0'-13'489,"1"6"1,3 2-1,5 1 1,2 0-1,1-1 1,0 1 78,1 0 0,-1 0 1,1 4-523,-1 0 1,0 0 0,1 0-1,-2 1 1,-3 3 0,-4 5-161,-2 2 1,-4 3 0,-2 1 0,-4 1-1,-3-1 1,-2-1 0,0-1 0,-3 0 0,0 3-72,1 0 1,5 1 0,2-5-1,0 0 1,-1 1 0,2-1 124,2 1 1,2-1 0,7-1 0,5-3 0,2-4 0,1-2 54,0-2 0,2 0 0,1 0 0,2 0 0,-1 0 0,1-2 0,1 0 0,1-4 485,3-1-480,2 5 0,0-15 0,1 3 0</inkml:trace>
  <inkml:trace contextRef="#ctx0" brushRef="#br0" timeOffset="36">21630 2059 7928,'0'-8'522,"0"-1"1,5 5 0,3-3 0,3 2 0,2 1 1079,-1-2 0,1 5-1477,-1-3 0,1 2 1,-1 2-1,0 0 1,1 0-1,-1 0 0,-1 2-132,-3 2 1,2-2-1,-6 7 1,-1 0-1,-2 2 1,-2 2 0,-3-1-1,-6 2 1,-4 1-491,-2 2 0,-2-1 374,1-3 0,4-1 1,-4 0-1,5 1 1,3-1-1,5 1-20,3-1 1,1-4 0,0 1 0,1-1 0,3-1 0,5-2 0,3-1 0,3 0-229,2-1 0,-1-1 221,-3-2 1,-1 0-1,1 0 1,-1 0-1,0 0 1,1 0-209,-1 0 1,2-5-1,1 1 1,2 0 357,-2-1 0,4-2 0,0-6 0</inkml:trace>
  <inkml:trace contextRef="#ctx0" brushRef="#br0" timeOffset="37">22771 1960 7980,'0'-7'0,"-6"-3"0,-2 6 365,-3 1 1,-2 2-1,1 1 1,-2 1-1,-1 5 1,-3 5 0,0 5-1,-1 2-84,0 0 0,4 4 1,-2-1-1,5 2 0,2 2 1,3 1-1,2 2 0,2 1 1,1-2-349,2-1 1,2-2 0,1-3 0,3-4 0,4-1-1,4-3 1,1-3 0,2-3-4995,-1-4 5061,6-2 0,-3-1 0,6 0 0</inkml:trace>
  <inkml:trace contextRef="#ctx0" brushRef="#br0" timeOffset="38">22907 2071 8467,'-7'2'827,"2"2"1,1 4 0,-1 3-507,3 1 1,-1 1 0,0-1 0,-1 1-1,1-1 1,1-1 0,-1-1 0,-1-2-396,1 2 1,0-5 0,0 1 0,-1-4-164,1-2 0,3-1 0,3-9 0,3 2 1,1 0-1,1 0 0,0-1 0,0 0 10,2-2 1,1 2-1,2 2 1,-1 2 314,0 2 0,-1 3 0,-2 4 0,-5 5 0,-4 2 65,-4 1 0,2 0 0,-3-1 1,1-1-57,-1-2 1,3-5-1,6 1 1,4-4-1,3-3-60,2-1 1,-5-4-1,-1 3 1,0-1 0,-1-1-1,4 0 1,1-1-187,2 1 1,-5 2 26,0 5 0,-5 5 0,2 3 0,-1 3 0,1 2 1,-3-1-397,0 1 0,-1-2 0,2-2 0,2 0-603,2 0 1121,2-3 0,3-1 0,0-5 0</inkml:trace>
  <inkml:trace contextRef="#ctx0" brushRef="#br0" timeOffset="39">23292 2133 7996,'-13'2'0,"1"2"413,-1 4 1,1-1-1,1 1 1,1 0-1,3 1 1,2-1 0,1 2-53,-2 1 1,5-3-1,-2 0 1,6 0-1,5-1 1,2-1-1,-1-2 1,0 0-1,0-1-462,2-2 1,2-1-1,-2-1 1,-2-2 0,-2-2-1,0-2-255,0-3 1,-4 3 0,1-1 0,-3-2 0,-1-1 0,0-1-557,0-1 1,0 1-1049,0 0 1960,6 5 0,1 1 0,5 6 0</inkml:trace>
  <inkml:trace contextRef="#ctx0" brushRef="#br0" timeOffset="40">23515 2146 9188,'-8'-5'525,"-1"1"0,0 2 1,-2 2-451,-2 4 0,1-2 1,-1 5-1,1 0 0,0 0 1,-1 3-1,2 1 0,3 1 1,2-1-214,1-2 1,5 2 0,0-5 0,7 1 0,4-3 0,1-2-1,1-2 113,-1 0 1,0-2 0,1 0 0,-1-4 0,1 1 0,-1-2 0,2 0 0,1-1 33,2 1 0,-1-4 1,-2 2-1,1-2 0,2 0 1,-2 2-1,-2 0 0,-2 0 1,-1-2 9,-2-2 1,1 0 0,2-3-1,-2 0 1,-2 1 0,0 0-1,-1-2 66,-1-4 1,-1 2-1,-4 0 1,0 0-1,0 1 1,0 0-1,0 3 1,0 1 125,0 1 1,-1 6-1,-3 3 1,-4 6 0,-2 5-1,0 6-73,2 5 0,1 3 0,-3 4 0,4 0 1,0-1-1,2 1 0,0-1-338,0-4 1,-1 2-1,5-5 1,0-1 0,2 1-1,1-1 1,2 0 0,2-3 199,3 0 0,6-1 0,3 1 0</inkml:trace>
  <inkml:trace contextRef="#ctx0" brushRef="#br0" timeOffset="41">24048 1997 10030,'4'-8'445,"2"1"0,1 1 1,2 3-1,2 1-270,2-3 1,-1 4 0,1-3 0,-1 3 0,0 1 0,1 0 0,-1 0-1,1 0 1,-2 1-198,-3 3 1,-3 3 0,-5 5-1,0 1 1,-1-1 0,-3 1 0,-4-1-1,-3 0 1,-2-1 0,-1-1-171,-2-2 0,2 1 0,-2 2 0,3-2 1,3-2-1,4 0 0,-1-1 0,1 0 60,1 1 0,1-3 0,5 3 0,3-1 0,4-3 0,3-1-74,2 3 0,-1-4 1,2 3-1,1-3 1,2-1-1,-2-1 1,-1-2-1,-1-2-524,4-2 1,-3 4 729,2-1 0,-2-8 0,-2-2 0</inkml:trace>
  <inkml:trace contextRef="#ctx0" brushRef="#br0" timeOffset="42">24495 1972 8252,'0'-8'4450,"0"-1"-4183,0 7 0,-2-2 0,-2 6 0,-4 4 1,-2 2-240,2 6 1,-3-2 0,3 6 0,-3-1 0,-2-1 0,1 1 0,-1-1 0,2 2 0,2 0 0,2 0-736,1-3 1,-2-1 0,4-2-1,1 1 1,3-2 0,4-3 652,5-4 0,2-2 0,1-2 1,0 0-1,1 0 0,-1-2 1,1-2 390,-1-4 0,-4 1 0,1-1 0,-1-2-328,-1-1 1,-2-1-1,-6 1 1,-3 2 0,-5 5-154,-2 3 1,-1 1 0,0 0 0,-1 0 143,1 0 0,-1 0 0,1 0 0</inkml:trace>
  <inkml:trace contextRef="#ctx0" brushRef="#br0" timeOffset="43">24619 1823 8055,'0'-12'803,"1"6"0,3 6 1,4 8-394,3 8 1,2 3 0,-1 6 0,1 0-1,-2-2 1,-2-1 0,-2-1 0,-1 1 0,-4 0-1,0 0-528,-2-1 0,-6-1 0,-2 4 1,-3-2-1,-3-2 0,-1 1 1,-1 0-1,-1-2-2355,-1-1 2473,4 4 0,-9-3 0,4 6 0</inkml:trace>
  <inkml:trace contextRef="#ctx0" brushRef="#br0" timeOffset="44">16371 6883 8199,'0'-12'316,"0"-1"1,0 5 0,0 0 0,0-2 0,0-1-1,-1-1 1,-2-1 0,-3 2 0,0 2 240,-4 1 0,-1 5 1,-2-1-479,1 2 0,-2 2 0,-1 0 0,-3 0 0,0 2 0,-1 0 0,1 5 0,-1 3 0,1 4 0,0 1-148,3 3 0,2 1 1,5 6-1,3 1 1,1 3-1,-1 5 0,3 5 1,0 2-1,2 1-295,0 0 1,0-4 0,0 0 0,0-5 0,0-2-1,0-4 1,-1-2 0,-3-3-92,-5-1 0,-2-5 0,-1 4 1,0-3-1,-1-1 0,1-3 455,-1 0 0,1-1 0,0 1 0</inkml:trace>
  <inkml:trace contextRef="#ctx0" brushRef="#br0" timeOffset="45">15962 7280 7795,'0'-12'2072,"0"-1"1,5 5-1888,4 0 0,3 5 0,3-1 1,2 3-1,-1 1 0,2 0 1,3 0-245,2 0 1,2 0 0,0 0 0,-2 0 0,-1 0 0,-2 0 0,-1 0 0,-1 0-1,1 1 1,-1 2 0,0 1 58,-3-1 0,4-2 0,1-1 0</inkml:trace>
  <inkml:trace contextRef="#ctx0" brushRef="#br0" timeOffset="46">16594 7144 7815,'0'-13'1377,"0"1"-1054,0 5 1,-1 2 0,-3 6 0,-3 3 0,-3 4 0,1 3 0,-2 2 252,1-1 1,0 6-594,-2 3 1,4-2 0,1 2-1,1-1 1,3 1 0,2-2-1,2-1 1,2-3-180,1-1 0,6-1 1,-2-2-1,3-2 1,2-2-1,1-1 1,1-2-1,1 0-3768,-1 0 3964,-1 0 0,4-4 0,1 0 0</inkml:trace>
  <inkml:trace contextRef="#ctx0" brushRef="#br0" timeOffset="47">16880 7280 7833,'-7'2'386,"3"2"1,1 3 0,0 2-1,-1 2-75,1 3 1,0 1 0,1-2 0,-2 0 0,1 3 0,1 1 0,1 3 0,-2 2 0,-2 1-310,-2 2 0,3-2 0,-3-1 1,0-1-1,1 0 0,0 0 0,0-2 1,-1-1-1,2-3 0,-1-1 1,2-3-1567,-2-3 1453,5-3 0,-4-6 1,5-3-1,1-4 1,2-3-1,2-2 105,2 1 0,-3-6 0,5-3 0,-1-2 0,0-2 0,0-1 1,2-2-1,0-1 76,-2 2 0,3 1 1,-4 1-1,1-1 1,0-1-1,1 1 1,-1 4-1,0 2 1,2 2 14,1 0 0,0 1 0,-2 6 0,0 1 1,0 4-1,2-1 0,2 1 0,-1 1 101,1 2 1,-1 2-1,0 2 1,-1 3-1,-2 6 1,-5 3-20,-3 4-1,-1 0-411,0-5 0,-5 5 0,-4-1 0,-2-1 0,-1-1 0,-2-2 0,-1 1-469,-1-1 1,-1-1 0,5-1 0,-1-3-1,1 0-506,-1 0 1220,7-5 0,0 4 0,6-6 0</inkml:trace>
  <inkml:trace contextRef="#ctx0" brushRef="#br0" timeOffset="48">17239 7045 7898,'2'-11'0,"0"1"0,4 3 560,1 1 0,-3 2 0,3 3 1,0-2-1,0-1-302,2 1 0,1 7 0,0 5 0,-2 2 0,0 3 0,0 2 0,-1 5 0,-1 2 0,-3 2 0,-2 0 0,-1 0-383,0-1 0,0 5 0,-1-1 0,-5-3 1,-5-3-1,-6-2 0,-2 0 0,-3-4 1,-1-2-560,-2-2 1,0 4 0,2-3 0,1-2 0,2-1 0,2-2 0,3-1 683,1-1 0,2 3 0,0-2 0</inkml:trace>
  <inkml:trace contextRef="#ctx0" brushRef="#br0" timeOffset="49">17686 7169 7530,'12'0'584,"1"0"0,-1 0 0,0 0 0,2 0-352,3 0 1,-4 0 0,5-2 0,-1-1 0,-1-1 0,1 2 0,0 0 0,-1 2 0,-1 0-717,-1 0 1,-6 0 0,1 0-3210,0 0 3693,-3 0 0,5 0 0,-4 0 0</inkml:trace>
  <inkml:trace contextRef="#ctx0" brushRef="#br0" timeOffset="50">17649 7317 8325,'12'0'646,"0"0"1,1 0 0,-1 0-1,1 0-405,-1 0 0,2 0 1,1 0-1,3 0 0,0 0 1,1 0-1,-1 0 1,1 0-1,-1 0 0,0 0 1,-3 0 120,-1 0 0,-2-4 0,1 0 0,-1 1-362,1 2 0,-1 1 0,0 0 0</inkml:trace>
  <inkml:trace contextRef="#ctx0" brushRef="#br0" timeOffset="51">18455 7243 8029,'1'-7'416,"2"2"1,2 0 0,2 1 0,3 2 0,1-1-144,1-1 1,1 2 0,-1-2 0,1 3-1,0 1 1,2-2 0,2 0 0,-2-3 0,0 3-165,2 0 0,-3 2 0,2 0 0,-2 0 0,-2 0 0,1 0-109,-1 0 0,6-5 0,1-2 0</inkml:trace>
  <inkml:trace contextRef="#ctx0" brushRef="#br0" timeOffset="52">19273 6995 7924,'7'-1'517,"-1"-2"-125,-1-1 0,1-2 0,3 2-205,0-4 1,-7 1 0,1-1-236,-6-2 1,2 3 0,-5 0 0,1 0 0,-3 0 0,-3-1-1,-2 0 202,1 0-130,-1 5 1,1-4 0,0 4 0,-1-1 0,1 1 0,-1 2 108,1 1 1,4 0-99,-1 0 1,1 1-1,-4 3 1,1 5-1,1 2 1,3 2 158,2 4-224,1-3 0,-1 8 0,1-6 0,2 1 0,0-1 0,2 2 1,2 0-47,2 0 0,-2-3 1,5-5-1,-1-2 1,-2 1-1,2-1 29,2 0 1,1-4 0,1 3 0,-2-1 0,2-4-1,0-2 1,-1-2 0,0-4-17,0-1 0,2-1 53,2-4 0,-1 3 1,0 1-1,1-3 1,-2-3-1,-1-2 1,-2 1 321,1 1 0,-2 1 1,0 1-1,-1 0-82,-4-1 1,0 8 0,-2 5 0,-2 6 0,0 6-292,-2 0 0,-1 2 1,5 1-1,0 3 0,-1 1 1,-2 3-1,-1 2-109,1 0 0,1 4 0,-1-2 0,-1-2 0,1-2 1,0-3-1,1-1-219,-3 0 1,1-9 129,4 4 1,0-4-1,0 4 1,0-1-1505,0 1 1763,0-1 0,0 0 0,0 1 0</inkml:trace>
  <inkml:trace contextRef="#ctx0" brushRef="#br0" timeOffset="53">19608 7218 7729,'0'-7'2025,"0"2"0,0 14-1870,0 4 1,0 2 0,0-3 0,0 2 0,0 1 0,0 2-167,0-2 0,0 3 0,0-2 0,0 1 1,0 0-1,0 0 0,0 1 0,-1 0 1,-2-3-1,-1-1-276,1-1 1,0 3 0,1 1 0,-3-2-1,3-1-889,0-2 1202,2-5 1,0-3 0,-1-8 0,-2-4 0,-1-3 0,1-2 0,2 1 0,1-1 48,0 1 0,4-5 1,0 1-1,0-1 1,0-1-1,1-1 1,-1-1-65,1-1 0,-3 0 0,3-4 0,-1 1 0,0-1 0,1 0 1,-1 2-1,1 0-34,2 3 0,-3 1 0,3-2 1,0 4-1,-2 4 0,2 0 1,0 1 61,3-1 0,-3 1-16,1 0 0,0 1 1,3 1-1,-1 2 1,-2-1-1,2 2 52,1 3 1,3-1-103,2 1 1,-2 0 0,3 4 0,-4 0 0,1 0 0,1 0-63,2 0 1,-1 1-1,-3 3 1,-2 4-1,-2 3 1,-2 2 27,-1-1 1,-1 3 0,-2-1-1,1-3 1,-1 0 0,-2 0-1,-1 2 1,0-1 2,0 0 0,0 1 1,0-1-1,-1 1 1,-3-1-1,-4-1 21,-3-3 1,-2 2 0,-1-5 0,-1 1 0,-3-1 0,0-2 0,0 0 0,2 0 89,-2 1 1,4 0-1,-2-4 1,2 0 0,2 0-1,-1 0 747,1 0-813,-1 0 1,1 0-682,0 0-948,5 0 1642,1 0 0,12 5 0,1 2 0</inkml:trace>
  <inkml:trace contextRef="#ctx0" brushRef="#br0" timeOffset="54">20389 7144 8405,'-6'-6'2552,"1"5"-2316,10-3 0,1 2 0,7 2 0,-1 0 0,1 0 0,0 2 0,4 0 0,2 3 0,2-3 0,-2 0 170,-1-2 1,4 1-640,-1 3 1,-2-2 0,0 2 0,1-3 0,-2-1 0,1 0 0,-1 0-1125,0 0 1,-2 4-1,-3 0 1357,-1-1 0,1-7 0,-1-3 0</inkml:trace>
  <inkml:trace contextRef="#ctx0" brushRef="#br0" timeOffset="55">21208 6933 7997,'0'-12'0,"0"3"695,0 1 1,0 4-1,1-3-209,4 1 1,-4 4 0,3 6 0,-3 4 0,-1 3-459,0 2 0,-5-1 0,-3 2 0,-3 1 0,-2 3 0,1 1 1,1 2-1,1-1-87,2 1 1,1-4 0,-3 2 0,3-1 0,2-3-1,2-1 1,2-2 0,1 1-37,0-1 1,5-4 0,4 0 0,3 1 0,3-1 0,3-1 0,0-2 0,1 0-31,1 0 0,-5-4 0,3 4 0,-2-4 1,2-1-1,0 0 0,0 0 0,-3-1-894,-1-4 1,0 3 0,1-5 1018,1 1 0,1-3 0,-5 2 0</inkml:trace>
  <inkml:trace contextRef="#ctx0" brushRef="#br0" timeOffset="56">21382 7119 7997,'-13'0'0,"5"0"0,1 1 0,2 3 164,2 5 0,-3 6 0,2 3 0,0 0 0,0 1 0,0-1 1,0 1-1,-1-1 0,0 0 1525,-2-3 1,4 3-2121,-1-1 1,-1-1 0,1-3 430,1-1 0,1 0 0,2 1 0</inkml:trace>
  <inkml:trace contextRef="#ctx0" brushRef="#br0" timeOffset="57">22175 6846 7534,'-5'-7'216,"-3"3"1,-3 3-1,-2 1 101,1 0 1,-2 1 0,-1 2 0,-3 2-1,-1 2 1,-2 3 0,2 1 0,1 3 0,1 1 156,1 1 1,-1 8-548,5 1 1,1-1 0,1 5-1,3-2 1,2-3 0,2 1-1,2-1-140,1-4 0,1 2 1,3-5-1,4-2 0,3-1 1,2-2-1,-1 1 0,1-2 1,-1-2-908,0 0 1,5-7 1119,-1 2 0,6 3 0,-2 0 0</inkml:trace>
  <inkml:trace contextRef="#ctx0" brushRef="#br0" timeOffset="58">22337 6995 8069,'-2'-7'649,"-1"4"0,-1 7-322,2 9 0,-4 1 0,2 5 0,0 0 0,0 0 0,-2 2 0,1-2 0,-2-1 0,1-1 0,-1-1-823,0 0 0,5-3 102,-2 0 0,4-6 0,4-5 1,4-4-1,3-7 321,1-2 1,1-1 0,-1 0 0,-1-1 0,-1 1 0,-2-1 0,0 1 809,-1 0-614,-1 5 0,-6 3 1,0 8-1,0 4-195,0 3 0,0 1-98,0 1 1,0-1-1,0 1-66,0-1 349,0-5 0,5 2 0,4-4-96,2-3 0,1-2-28,0-4 1,-1 1 0,-1-3 0,-2-1-1,2 0 76,1-3 1,0 3 8,-3-1 1,3 5 18,-2-1-141,2 3 0,-4 2 0,-3 3 0,-3 5 1,-1 2-1,0 1-239,0 0 0,0-3 0,0-1 0,0 2 0,1 1-659,4 1 0,-3-5 946,7-3 0,4 3 0,7 0 0</inkml:trace>
  <inkml:trace contextRef="#ctx0" brushRef="#br0" timeOffset="59">22808 7169 8069,'-12'0'969,"3"0"0,2 1-631,2 3 1,-3 3 0,3 5 0,3 1 0,0-1 0,2 1 0,0-1 0,2-1 0,0-1-590,3-2 1,0-5-1,-2 2 1,2-1-420,2 0 0,-3 1 0,3-7 0,-1-2 521,-3-4 0,-2-3 0,-1-2 0,0 1 0,0 0 0,0-1 0,0 1 115,0-1 0,0 5 0,0 0 34,0-2 0,0 5 0,0-1 0</inkml:trace>
  <inkml:trace contextRef="#ctx0" brushRef="#br0" timeOffset="60">23081 7243 8018,'-11'-1'548,"2"-4"1,3 4 0,1-3-161,-3 3 1,1 1 0,-1 0 0,-2 0 0,-1 0 0,-1 0-217,0 0 0,3 1 1,1 3-1,0 4 1,1 3-558,3 2 1,2-5 0,4-1 305,2-2 1,3 0-1,5-5 1,1 0 0,-1-2-1,0-1 65,1-1 1,-1-4 0,1 3-1,0-2 1,2-3 0,3-1-1,0-1 1,0-1 11,-3 1 0,-1-6 0,-1-3 0,-1-2 0,0-2 0,-1 0 1,-1-1-1,-3-3 63,-2-4 0,0 3 0,-5-1 0,0 2 0,0 0 0,0 2 0,-2 2 0,-1 3 196,-1 1 1,-1 6 0,1 1-144,-5 9 1,4 6 0,-1 13-1,2 3 1,0 2 0,0 2 0,0-1-1,0 4-96,1 3 1,2 1-1,1 3 1,0 3-1,0-1 1,-2 2-1,-1-1 1,-1-3-474,2-3 0,0-2 0,2-3 0,0-1 0,0-2 0,2-2 455,2-3 0,-3 4 0,5 0 0</inkml:trace>
  <inkml:trace contextRef="#ctx0" brushRef="#br0" timeOffset="61">23602 6995 8121,'5'-12'528,"3"0"0,5 4 0,2 4-319,2 3 0,0 1 1,-1 0-1,0 0 0,-1 0 1,-1 0-1,-2 0 0,1 0-205,-1 0 0,-5 1 0,-3 3 0,-2 4 0,-2 4 0,0 0-21,0 0 0,-6-3 1,-2-1-1,-2 2 0,-1 2 1,2 3-1,-2 2 0,1-2 1,-1-1-33,0-2 0,4 0 0,3 1 0,2-1 0,2 1 0,0-1 0,0 0-106,0 1 1,6-5 0,2-1 0,3 0-1,2-2 1,-1 1-110,0-3 1,1-2-1,-1-1 1,1-1 0,0-2-1,3-3 1,0 1 0,1-2 263,1 0 0,-5-7 0,5-5 0</inkml:trace>
  <inkml:trace contextRef="#ctx0" brushRef="#br0" timeOffset="62">24172 6958 8111,'-1'-11'518,"-3"2"0,2 3 0,-2 1 1,1-1-197,-1-1 0,1 1 0,-5 6 0,-1 0 1,-1 1-1,0 4 0,2 3 0,-2 3-411,-1 1 1,-1 2 0,1 3 0,1 5 0,2 4 0,-2 4-1,-1 2 1,-1 1 0,1-1-439,3-3 1,2-3-1,6-3 1,0-2 0,0-5-1,0-2 1,0-1 0,0-1 267,0 0 0,4 1 1,2-2-1,1-3 0,2-4 1,2-2 465,2-2 0,-1 0 0,1 0 0,-1 0 1,0 0 367,1 0 0,-1-6 1,-1-2-1,-1-3 634,-2-2-951,-5 1-75,2 0 27,-10 5 0,-2-3-121,-5 6 1,-1-4-274,1 4 1,-2-5 250,-3 5 1,4-1-2,-4 0-85,-2 4 183,5-10-1140,-4 10-1399,6-5 2375,-1 6 0,6 6 0,2 1 0</inkml:trace>
  <inkml:trace contextRef="#ctx0" brushRef="#br0" timeOffset="63">24321 6858 8285,'0'-12'401,"1"4"0,4 1 1,3 0-1,3 2-102,1-1 0,1 2 0,-1 4 0,0-1 0,1-2 0,-1-1 1,1 1 57,-1 1 1,-4 4 0,1 2-1,-1 4 0,-1 3 0,2 6-107,-5-1 1,5 8 177,-5 1-178,0-1-34,-4 12 0,0-3-319,0 9 1,-5-2-1470,-4 5 0,-2-5 695,-1 1 0,-5-3 64,1-5 0,-6 0 409,1-8 0,-2 1 131,-2-10 1,-1 1 183,-3-5 1,1 1-105,-5-1 0,0 0-188,-4 1 64,5-6 240,2 4 1,5-10 76,0 3 0,0 3 0,1 0 0</inkml:trace>
  <inkml:trace contextRef="#ctx0" brushRef="#br0" timeOffset="64">4539 9351 8712,'6'-12'486,"-5"4"0,5 1 0,-1 0 1,3 0-1,3-1 0,2 1 1,-1 1-307,1 1 0,3 2 1,1-4-1,-1 2 0,2 1 1,3-1-1,1 0 0,0-1 1,-3 1-1,1 1 0,-3 0 1,1-1-472,-2 3 1,-3 0 0,0 1 0,-1-2 0,1-1 0,-1 1-1,0 2-839,1 1 1,-1-1 0,1-2-1,-1-1 1130,0 1 0,1-4 0,-1 0 0</inkml:trace>
  <inkml:trace contextRef="#ctx0" brushRef="#br0" timeOffset="65">4663 9488 8052,'13'0'0,"-1"0"416,0 0 1,1 0 0,1 0 0,2-2 0,5 0 0,2-4-2,2-1 1,4 3-1,1-3 1,1 0 0,0 2-1,0-1 1,-1 2-1,-4 0 1,-2 0 186,-4 1 0,-5 2 1,2 1-603,-3 0 0,-2 0 0,1 0 0</inkml:trace>
  <inkml:trace contextRef="#ctx0" brushRef="#br0" timeOffset="66">5705 9314 9844,'6'-7'625,"0"2"0,3 1 0,-1-1 1,2 3-381,1 0 0,-3-2 1,0 0-1,2 1 0,1 2 1,1 1-1,1-1 1,0-2-1,4-1 0,2 1 1,2 2-262,0 1 0,-1-2 0,4-1 0,-2-1 0,-2 2 0,1 0 0,-2 2 0,-2-1 0,-3-2 0,-2-1-1379,1 1 0,-1 2 620,0 1 0,-3 0-319,-1 0-669,-5 0 1763,2 0 0,-5 0 0,0 0 0</inkml:trace>
  <inkml:trace contextRef="#ctx0" brushRef="#br0" timeOffset="67">6734 9041 7882,'0'-8'288,"0"0"194,0-2 1,0 3 0,-1-1 0,-3-2 0,-4 1-1,-2-1-253,2 2 0,-3 4 0,2-3 0,-2 0 0,-1 1 0,-2 1 1,-1 2-1,-3 2 0,0 1-107,0 0 0,-4 0 0,2 0 0,-2 0 0,1 1 0,3 3 0,1 4 0,2 3 1,3 2-252,2-1 1,6 1 0,-3-1 0,2 1 0,2-1 0,2 0-1,1 1 1,1-1 3,3 1 1,-1-5 0,5-1-1,2-2 1,1-2 0,1-2-1,1-1 91,-1 0 1,2-1 0,1-2-1,1-2 1,0-2 0,-3-1-1,1-1 1,1 1-12,2-2 1,-1 3 0,-3-1 0,-1 0 0,1 0 0,-1 1 0,0 0 630,1 0-422,-6 4 0,-2-1 0,-5 8 0,-1 6 1,-2 4-1,-1 4 0,0 1-274,-2 3 1,5-1 0,-5 2 0,2 5-1,-1 2 1,-1 3 0,-1-1 0,2-3-550,-1-3 1,1-3 599,1-2 1,2 1 0,-2-6 0,3 0 0,1-3-1,0 0-161,0-1 1,0-4 241,0 1 0,0-5 0,1 3 443,3-2 168,-2-1 201,3-4-1524,-5 0-1747,0 0 2437,6 0 0,-5-5 0,5-2 0</inkml:trace>
  <inkml:trace contextRef="#ctx0" brushRef="#br0" timeOffset="68">7255 8768 7859,'0'-12'0,"0"0"0,0-1 358,0 1 1,-1 5-1,-3 4 1,-6 6-1,-5 7 1,-6 5 0,-3 5-1,-4 4-181,-1 1 0,-4-1 0,3 3 0,-1 2 0,2 2 0,5 1 0,3-2 1,3 1-1,4 2-395,5 3 1,3 5 0,6 2 0,1-1 0,4 0 0,4-7 0,5-3 0,4-4 56,1-3 0,2-1 1,4-10-1,0-4 1,-1-2-1,1-2 0,0-1 1,0-2 374,0-2 0,-6-1 0,-3 0 0,-2 0 549,-1 0-1674,-7 0 911,0 0 0,-6 0 0,0 0 0</inkml:trace>
  <inkml:trace contextRef="#ctx0" brushRef="#br0" timeOffset="69">7615 8868 7840,'0'-13'1086,"0"4"1,0 4-786,0 10 1,4 10 0,0 4 0,-1 2 0,-2-1 0,1 2 0,1 2 0,1 1-352,-2 0 0,0 1 1,-4 1-1,0 2 1,-4 0-1,-1 0 1,-1-1-1,0-4-261,0-2 1,1-6-1,-3 0 1,3-2 0,2-2-1,0-1 1,1-1-1671,0-2 1981,0-5 0,4 3 0,0-6 0</inkml:trace>
  <inkml:trace contextRef="#ctx0" brushRef="#br0" timeOffset="70">8024 9017 7291,'-12'0'616,"0"0"1,-1 0 0,1 0-406,-1 0 0,1-2 0,0-1 0,-1-1 0,1 0 0,-1-1 0,2-4-84,3-2 1,2 3 0,6 0-1,0-2 1,2-1 0,2-1 0,4-1-1,3 1 1,2-1-221,-1 1 0,5 0 1,1-1-1,-1 1 1,3 1-1,-1 1 1,2 3-1,-1 2-3,1 2 1,-4 2 0,2 1 0,-1 0 0,-2 0 0,1 0 0,-1 1 0,0 3 170,-3 4 1,-4 3-1,-2 2 1,-2-1-1,-2 1 1,-2-1-1,-1 0 1,0 1 7,0-1 0,-5 1 1,-5 0-1,-4 3 0,-4 0 1,-1-1-1,-3 0 0,-1 2-140,-2 4 0,-3 1 0,2 1 1,3 1-1,1 2 0,1 1 1,2 2-1,2-1-200,6-5 0,0 1 0,7-8 1,1-1-1,2-1 0,2-1 0,3-2 174,4-3 0,4-3 1,1-5-1,2 0 1,2-1-1,0-3 1,-1-3-1,2-1 149,1-1 0,-4 1 0,3-6 1,-1 1-1,-1-1 0,-2 3 1,-3 0-1,-3-2 3,2-3 1,-4 2-1,-2-2 1,-3 2-1,-1 1 1,0 1-1,-1 0 112,-3-1 1,-2 1 0,-4 1-1,2 1 1,-1 3 0,-2 2 106,-2 2 0,1 2 0,-1 1 0,1 0-309,0 0 1,6 0 20,6 0 0,6 0 0,6 0 0</inkml:trace>
  <inkml:trace contextRef="#ctx0" brushRef="#br0" timeOffset="71">8508 8719 7817,'0'-14'117,"0"-2"0,0 2 0,1-1 0,2 4 473,1 2 1,2 7 0,-2-1 0,3 6 0,1 5 0,0 4 0,1 5 0,-1 5-1,0 4 1,2 4-473,1 2 0,1-3 0,1 4 0,-2 0 1,-2 0-1,-2 0 0,-1 0 0,-5 2-512,-4 2 1,-4-1 0,-6 9 0,-4 2 0,-4 0 0,-2 0 0,-2-4 0,2-3 97,2-5 0,-1-10 0,6-1 0,0-5 0,3-4 0,0-3 0,1-3 737,-1-5 0,5 1 0,1-2 0,0-3 0,2-4-439,-1-3 0,2 3 1,4-4-3,0-2 0,6-1 0,1-1 0</inkml:trace>
  <inkml:trace contextRef="#ctx0" brushRef="#br0" timeOffset="72">9153 9153 9596,'5'-7'485,"4"3"0,2 1 0,3 0 0,2-1-349,5 2 0,1 0 1,0 2-1,-2 0 1,3 0-1,0 0 1,2 0-1,-2 0 1,-1 0-1,-2 2-104,-3 2 0,4-3 0,-4 3 0,-2-2 0,-1-2 0,-2 0 0,0 0-651,1 0 1,-5 0-2149,0 0 1048,-5 0 1719,3 0 0,-6 0 0,0 0 0</inkml:trace>
  <inkml:trace contextRef="#ctx0" brushRef="#br0" timeOffset="73">10120 8855 7846,'0'-19'0,"0"2"0,0 4 1272,0 0 0,0 5 0,0 4-922,0 7 0,-4 2 1,-1 16-1,-2 1 1,-1 1-1,-1 2 1,2 0-1,0 1 1,1 2-469,-4 1 0,-1 0 0,-2-5 0,2 1 0,2 1 0,1 0 0,-1 1 0,2-4 0,2-1 0,1-3-943,0-2 1122,-1-3 1,11-3 0,1-2 0,3-2 0,1-1-1,4-2 1,3 0 0,4 0 0,1-1-130,2-2 1,1-5 0,2-1 0,1-1 0,0-1 0,-1 2-1,3-1 1,-1 2 0,-1 0-822,-6 0 0,2-2 506,-4 2 1,-3 3 0,-2-3 0,-2 2-1474,-1 2 1856,-7 0 0,0-5 0,-6-2 0</inkml:trace>
  <inkml:trace contextRef="#ctx0" brushRef="#br0" timeOffset="74">10356 9103 8924,'-4'-8'2016,"0"0"-1490,0 5 0,4 4 0,0 12 0,0 6 0,0 5 1,0 2-1,-2 1 0,-1 2 0,-2 0 0,-2 0-339,-3 0 1,-1 4 0,-1-4 0,1-1 0,0-2-1,0-1 1,-3-1 0,0 0 0,-1-2-1265,-1-1 0,2-6 0,-3 1 0,2-2 0,0-2 1077,-2 1 0,1-6 0,4-2 0</inkml:trace>
  <inkml:trace contextRef="#ctx0" brushRef="#br0" timeOffset="75">11534 8843 7825,'0'-13'433,"0"1"1,-5 1 0,-4 4 0,-2 7 0,-2 7 0,-3 5 0,-1 6 0,-1 6 0,-2 5-81,1 2 1,2-2 0,-2 4 0,3 2-1,3 1 1,5 2 0,2 2 0,4 3 0,0 0-595,2-1 0,6-2 0,2-7 0,3-4 0,3-4 0,1-4 0,3-5-565,1-2 0,-2-7 0,2-3 806,-1-2 0,10-2 0,-2 0 0</inkml:trace>
  <inkml:trace contextRef="#ctx0" brushRef="#br0" timeOffset="76">11720 9128 9566,'-12'0'0,"1"2"463,3 2 1,-2 4 0,4 7 0,1 3 0,-2 1 0,1 2-331,1-2 0,-3 5 0,2-5 1,1 2-1,-2-2 0,1-1 0,1-3 1,3-3-475,5-3 1,0-4 0,5-6 0,2-3 0,2-5-1,3-2 1,2-2 0,-2-3 163,-1 0 1,-2-2 0,1 3 0,-1-2-1,-1 2 1,-1 3 0,-3 2 0,-1 3 291,1 2 0,-3 2 0,3 7 0,-1 4 0,-3 3-66,-2 2 0,-1-5 0,0 0 1,0 2 132,0 1 0,1-4 1,4-3-1,1-4 0,3-4-24,-1-4 0,-1 1 0,3-2 0,-2 0 0,1-2 0,2-2 0,2 2 0,-2 2-187,-3 0 1,3 3-1,-3-3 1,3 5-1,2 3 1,-2 2-46,-3 3 1,-1 3-1,-4 6 1,1-1-1,-1 0 1,-2 1-1,0-1 1,2 1-556,1-1 0,0 0 0,-4 1 0,2-1 0,2-1 629,4-3 0,3-2 0,2-6 0</inkml:trace>
  <inkml:trace contextRef="#ctx0" brushRef="#br0" timeOffset="77">12266 9203 7984,'-12'12'608,"-1"0"1,2 1 0,1-1-243,2 1 0,5-1 0,-1 0 1,3 1-1,1-1 0,0 1 1,0-1-1,1 0 0,3-1-172,5-2 0,2 0 0,1-5 0,1-1 0,-1-1 0,0-2 0,1-2-483,-1-2 0,-4 1 0,-1-5 0,-1-2 0,-3-1 0,-1-1 1,1 0-8,1-1 0,0 1 0,-4-1 0,0 1 1,-1 0-1,-2-1 0,-2 1-297,-2-1 1,5 6 592,2 3 0,6 8 0,6 3 0</inkml:trace>
  <inkml:trace contextRef="#ctx0" brushRef="#br0" timeOffset="78">12787 9252 9923,'-6'-7'316,"-2"3"1,1 3-1,-1 1 1,-2 0-1,-1 0 1,-1 0-1,-1 0 64,1 0 0,0 4 0,-1 1 1,-1 2-1,-1 3 0,-1 1 0,2 1 1,3-1 155,3-2 1,4 0-658,-5-5 0,8 5 1,1-5-1,7-1 1,5-2-18,5-1 1,-2-6 0,4-2 0,0-3-1,1-3 1,0-1 0,1-1 0,-2-1-43,-1-1 0,3 0 0,-3-4 0,1 2 0,2-1 0,-1 0 0,0 2 0,-1 0 23,0-1 0,1 1 0,2-3 1,-3 1-1,-1 1 0,-3-1 1,-1 0-1,-3-1 335,-3-1 0,-2-2 0,-6 0 1,0 2-1,0 2 0,-2 6 0,-2 4 1,-4 4 192,-3 2 0,-2 5 0,1 6 0,0 6 1,-1 7-1,1 6 0,-1 5 0,2 2-265,3 2 0,-3 2 0,4 2 0,-1 5 0,0 5 0,-1 5 0,1 1-770,0 1 0,5-7 1,-1-1-1,3-10 1,1-5-1,0-5 1,1-2-1,3-4 664,4-5 0,9-8 0,2-2 0</inkml:trace>
  <inkml:trace contextRef="#ctx0" brushRef="#br0" timeOffset="79">13593 9029 7797,'0'-12'997,"0"-1"-78,0 1 1,5 3-747,4 1 0,2 5 0,1-2 0,2 1 0,1 0 1,3 1-1,1 1 0,3 2-73,2 0 0,-1 5 0,-2 0 0,-5 2 0,-2 3 0,-1 1 0,-2 1 0,-3 2-195,-4 2 0,-3-2 0,-2 4 0,-3 0 0,-6 1 0,-4 2 0,-3-2 0,-3 1-12,-2-1 0,3 0 1,-2 2-1,1-3 0,0-2 1,4 1-1,3-2 1,4-3 90,0-3 1,7 2 0,-1-4 0,7-1 0,8-1 0,8-4 0,3-1 0,2 0-414,0 0 0,1-6 0,2-2 1,0-3-1,1-1 429,2-1 0,0-5 0,7-1 0</inkml:trace>
  <inkml:trace contextRef="#ctx0" brushRef="#br0" timeOffset="80">14399 8942 7819,'-12'-7'3241,"-1"3"-2704,1 3 1,0 2-1,-1 3 1,-1 4 0,-1 5-1,-1 2 1,-1 3 0,1 3-1,-1 3-316,2 4 1,0 6-1,0 1 1,-2 3-1,2 4 1,1-2-1,3-3 1,1-4-1,4-4 1,0-4-865,3-5 0,2-2 1,2-7-1,3-1 0,5-3 1,2-2-1,1-2 0,0-1 401,1-2 0,-1-2 0,1-1 0,-1-2 0,0-2 0,2-1 0,1 0 0,2-1 97,-2 0 0,-2-2 1,-4-3-1,-2-1 1,-1-2-1,-4 2 0,0 1 129,-2 2 1,-3 3 0,-4 3 0,-5 0 0,-3 3 0,-3 2 0,-2 1 0,0 1-96,-1 3 0,2-2 1,-2 3-1,4-1 0,5 2 111,4 1 0,-3-4 0,4 2 0</inkml:trace>
  <inkml:trace contextRef="#ctx0" brushRef="#br0" timeOffset="81">14635 8744 8562,'5'-16'0,"2"3"950,0 2 1,4 8 0,-3 3 0,2 8 0,0 6-578,-2 3 0,-1 9 1,2 0-1,0 4 1,-1 5-1,0 0 1,-1 3-1,-1-1 1,-4 1-1,0 2 1,-4 5-733,-2 3 1,-4 3 0,-10 8 0,-7-2 0,-8-4-1,-8-3 1,-9-6 358,-6-5 0,23-19 0,0 0 0,-2-5 0,1 1 0</inkml:trace>
  <inkml:trace contextRef="#ctx0" brushRef="#br0" timeOffset="82">7739 10381 9658,'-5'-7'746,"3"0"0,-1 3-633,6-4 1,0 1 0,5-2 0,2 1-1,1 0 1,1 0 0,1-1 0,-1 2-1,0 2-245,1-1 1,-1 5 0,1-3 0,-1 3 0,0 1 0,1 0-1,-1 0 77,1 0 0,-2 1 0,-2 2 0,-2 2 1,-1 2-1,-2 3 0,0 1 29,0 1 0,0 1 0,-4-1 0,-1 0 0,-2 1 1,-2-1-1,-2 2 0,-3 1 0,-2 2 16,-5-2 0,3 3 0,-4-2 0,2 1 1,-2-1-1,0 1 0,0-2 0,3-1 36,1-2 0,2 5 0,1-1 1,3-1 78,3-1 1,5-3-1,5-2 1,3-5 0,3-3-1,1-1 1,1 0-119,-1 0 1,0 0-1,2 0 1,1 0-1,2 0 1,-2-1 0,-1-2-1,-2-3-262,1-1 0,-1 3 0,2-4 275,2-2 0,-2-1 0,4-1 0</inkml:trace>
  <inkml:trace contextRef="#ctx0" brushRef="#br0" timeOffset="83">6995 10207 8069,'0'-8'-131,"0"0"1122,0-2 1,0 3-657,0-1 0,-4 12 1,0 4-1,1 10 0,2 6 1,-1 2-1,-1 1 0,-1 4 1,0 0-251,-1 4 1,2 1-1,-5-1 1,-1-2-1,1-2 1,0-4 0,-2 0-1,-1-4 1,-1-1-1403,-1-3 0,5 3 106,0-5 1,5-5 0,-3-3 1210,1 0 0,4-3 0,1-1 0,6-5 0</inkml:trace>
  <inkml:trace contextRef="#ctx0" brushRef="#br0" timeOffset="84">7317 10158 8103,'0'-13'-1454,"2"2"1771,2 3 0,-4-2 0,0 7 0,-7 5-18,-4 5 1,3 5 0,-1 5 0,0 3-1,-2 5 1,-2 4 0,1 3 0,0 2-1,-1 2 1,1 3-255,-1-1 0,1 1 1,0-3-1,1-3 1,1-4-1,3-5 1,1-3-293,4-4 0,0-4 0,2 0 0,2-2 0,2-2 0,4-2 0,3-1 79,2-3 0,-1-2 0,0-1 0,1 0 1,-1 0-1,1 0 0,-1-1 0,0-2 14,1-1 0,-1-6 0,1 2 0,-1-2 0,-1 1 0,-1 0 0,-2 0 61,2-2 1,-5-2 0,-1 1 0,-2-1 0,-4 2 205,-2 3 1,-3 3 0,-5 5 0,-1 0 0,1 0-1,0 0 1,-1 0 0,1 1 0,-2 2-126,-3 1 0,8 4 0,-4-2 1,2 1 11,0 2 0,-1 2 0,0 2 0</inkml:trace>
  <inkml:trace contextRef="#ctx0" brushRef="#br0" timeOffset="85">6189 10629 9324,'4'-8'238,"0"-1"0,6 7 0,-2-4 1,3 2-1,3 0 0,2 0-93,5-2 0,2 5 1,2-3-1,-1 2 0,-2 2 1,-2 0-1,1 0 1,0 0-1,-2 0 0,0 0-1051,1 0 0,-5 0 906,1 0 0,4 6 0,-1 1 0</inkml:trace>
  <inkml:trace contextRef="#ctx0" brushRef="#br0" timeOffset="86">8930 10765 7992,'-7'-5'1675,"1"2"-1334,6-5 0,6 5 0,2-1 0,3 1 0,1 0 0,1-1 0,1 1 0,2 2 0,5 1-175,2 0 1,2-4 0,0-2 0,1 1 0,2-1-1,1 2 1,-2 0 0,-1 0 0,-2 0-836,-4-2 1,2 5 0,-5-3 668,-2 2 0,4-3 0,1-2 0</inkml:trace>
  <inkml:trace contextRef="#ctx0" brushRef="#br0" timeOffset="87">9810 10406 8115,'0'-13'953,"0"5"-316,0 0 1,0 6-1,0 2 1,-1 7-1,-3 6-437,-5 3 1,-2 3 0,-2 6 0,-1 0 0,0 1 0,3 0 0,1 1 0,2-3 0,1 3 0,2-1-395,2-3 0,2 2 0,1-6 0,1 1 1,3-4-1,4-2 0,3-3 0,3-1 0,3-2 1,-2-5-1,4 1 1,0-3 0,1-1-1,2 0 1,0 0 0,0-1-99,-1-3 1,-5-2 0,3-4 0,1 2-1,-2-2 1,0 1 0,-2-1 0,1 2-1024,-1-2 0,-1 3 1315,-6-1 0,2 0 0,-4-5 0</inkml:trace>
  <inkml:trace contextRef="#ctx0" brushRef="#br0" timeOffset="88">10021 10616 8330,'-11'-1'993,"3"-3"1,1 3-326,3-4 0,2 5 0,0 5 0,3 3 1,3 3-600,-1 1 0,-2 1 0,-1 0 0,0 4 0,0 4 0,0 2 1,0 2-1,0 0 0,0-1-801,0 1 1,-1 4 0,-2 0 731,-1-1 0,-6-2 0,3-1 0</inkml:trace>
  <inkml:trace contextRef="#ctx0" brushRef="#br0" timeOffset="89">4552 9066 8417,'0'-12'240,"5"3"1,3 1-1,3 0 1,3 1-1,1 2 1,2 0 0,-1 1-1,2 0-95,3-1 0,1 3 1,2-3-1,-1 1 1,3-1-1,2 3 1,2 0-1,3 2 1,3 0-1054,1 0 0,-4 2 1,0 0 907,2 3 0,1 4 0,1-2 0</inkml:trace>
  <inkml:trace contextRef="#ctx0" brushRef="#br0" timeOffset="90">4763 10344 7984,'6'-13'0,"5"2"66,-2 3 1,2-2 0,2 5 0,4-2 0,4-3 0,2 1 0,3-1-1,2 3 1,2 1 48,2 4 0,-2-4 0,2 2 0,-6 1 0,-1 2 1,-4 1-1,-2 0 0,-3 1 0,1 2 0,-2 3-2575,-4 0 2460,1 3 0,-5 3 0,6 1 0</inkml:trace>
  <inkml:trace contextRef="#ctx0" brushRef="#br0" timeOffset="91">4775 10654 8468,'12'0'313,"1"0"1,3-5 0,2 1 0,0 2 0,1 0 0,1 1-166,2-3 0,3 2 0,2-2 0,2 3 0,-1-1 1,-2 0-1,-1-2 0,-1 1 0,0 1 0,-4 2 1,-3 0-42,-3 0 0,-2 0-107,1 0 0,-1-5 0,0-2 0</inkml:trace>
  <inkml:trace contextRef="#ctx0" brushRef="#br0" timeOffset="92">4688 10926 7971,'8'0'297,"1"0"0,0 0 0,4-1 0,2-2 76,1-1 1,5 0 0,-3 4-1,1 0 1,5 0 0,2 0-1,3 0 1,-2 0 0,0 0-1,-3-1-91,1-3 0,0 2 0,0-2-282,0 3 0,-1-5 0,1-1 0</inkml:trace>
  <inkml:trace contextRef="#ctx0" brushRef="#br0" timeOffset="93">11274 10319 7794,'0'-9'1259,"1"1"458,3-1-1540,-2 3 0,2 1 0,-8 5 0,-3 1 0,-2 3 0,0 6-107,-5 5 1,2 0 0,-5 6 0,3 2-1,2 3 1,0 3 0,-1 0 0,1 0-170,-1 0 0,6 4 0,3-4 0,3 0 0,1 0 0,0 0 0,0-3 0,1-3 0,5-3-149,6-2 0,2-2 0,5-3 0,1-1 1,-1-1-1,2-3 0,-1-4-162,1-2 0,-6 2 410,2 0 0,2-5 0,0-6 0</inkml:trace>
  <inkml:trace contextRef="#ctx0" brushRef="#br0" timeOffset="94">11534 10542 10697,'0'12'363,"0"1"0,0-1 0,-1 1 0,-2-1 0,-1 0-322,1 1 1,2-5 0,1 0 0,0 2-531,0 1 0,1-5 1,3-6-1,3-7 298,0-4 1,3 2 0,-5 2-1,1 1 1,1 0 0,-2-1-1,2 2 121,0-1 0,-3-2 0,3 5 179,-2 4 0,4 1 1,-5 6-1,-1 2 0,-1-1-129,3 0 0,-3-4 0,7-5 50,0 0 1,1-1 0,-1-2 0,0-2-1,0-1 43,2 1 0,-2-4 1,-1 4-1,2-1-52,1 1 1,-3 1 0,-1 5 0,0 2 0,-2 2 0,2 2-281,0 3 0,-4-3 0,2 1 0,1 2 0,2-1 0,3 0 259,1-5 0,1-3 0,-1-1 0</inkml:trace>
  <inkml:trace contextRef="#ctx0" brushRef="#br0" timeOffset="95">12043 10604 8446,'-9'4'0,"1"0"444,-2-1 0,4 0 1,-1 1-1,0 3 1,1 1-257,1 0 0,1-4 0,4 5 0,1-1 0,3 0 0,4-1 0,3-1 0,2-4 0,-1 0-107,1-2 0,-1 0 1,0 0-1,1 0 1,-1 0-1,1-2 1,-1 0-775,0-2 0,-3-5 1,-2 4-1,-2-2 475,-2-3 0,-6 3 0,-2 0 1,-2 2 172,-3 2 1,-1 2 44,-1 1 0,10-6 0,4-1 0</inkml:trace>
  <inkml:trace contextRef="#ctx0" brushRef="#br0" timeOffset="96">12464 10629 8374,'-5'-7'308,"2"1"1,-5 6 0,0-1 95,1-3 1,-4 3 0,2-4 0,-2 4 0,-2 1-1,-3 1 1,0 2 0,-1 3 0,1-1 0,-1 2 0,2-1-179,1-1 0,3 5 1,2-3-1,2 1 0,1 0 1,5 0-320,4-1 0,4 3 0,6-6 0,2-1 1,2-3-1,-2-4-44,-1-5 0,2 3 1,1-1-1,0 0 0,-1 0 1,1-3-1,-1-1 1,1-1-1,-1-1 10,-1 1 0,1 0 0,-1-1 1,1 1-1,-1-1 0,-1 0 1,-1-3-1,-1-1 4,0-3 1,-3 0-1,-2-5 1,-1-1-1,0-2 1,-1-1-1,-2 2 188,-1 0 0,-2 3 0,0-1 0,-2 1 0,-1 4 0,-2 3 0,-2 5 79,-3 3 0,4 0 0,-3 5 1,1 2-1,0 5 0,-1 7 0,0 5 1,-1 6-147,2 2 1,-3 7-1,4 3 1,-1 3-1,1 1 1,1 1 0,4-1-1,0-1-460,2-3 0,2-3 0,2-5 0,5-2 0,5-1 1,4-2-1,1-3 462,3-1 0,7-3 0,3 0 0</inkml:trace>
  <inkml:trace contextRef="#ctx0" brushRef="#br0" timeOffset="97">13084 10517 7703,'0'-8'283,"0"0"1,2-1 0,1 1 0,2 0-37,2-2 1,-3 3-1,4 0 1,2 1-1,1 0 1,1 1-1,1 2 1,-1 1-1,1 2 1,-1 0-140,0 0 1,0 6 0,-3 2 0,-2 5 0,-1 2 0,-4 3 0,0 0 0,-4 1 0,-2-1 0,-4 0-230,-3-3 1,-2-1 0,0-1 0,-2 3 0,-2 0 0,2-2 0,1-3 0,3-3 80,3 2 1,1-3-1,6 0 1,1-2-318,5-2 0,9-2 0,4-1 1,1-1-1,2-3 357,-2-5 0,10-2 0,-3-1 0</inkml:trace>
  <inkml:trace contextRef="#ctx0" brushRef="#br0" timeOffset="98">13506 10468 9284,'-12'5'447,"-1"3"1,1 3-1,0 3 1,-1 1-1,1 2 1,1-2 0,1 0-152,2 2 0,1-4 0,-3 5 0,3-1 0,2-1 0,2 1 0,2 0 0,1 0-172,0 3 1,0-5-1,0 1 1,1-3-1,2-3 1,2-4-776,2 0 0,-3-3 1,3-7-1,0-5 0,-1-2 1,-1-1 138,-2-1 0,-2 1 0,-2 1 1,-2 1-1,-2 3 0,-2 2 0,-3 1 595,-1-2 1,-1 5-1,-1-3 1,1 2-1,0 2-83,-1 0 0,6-5 0,2-2 0</inkml:trace>
  <inkml:trace contextRef="#ctx0" brushRef="#br0" timeOffset="99">13767 10145 8373,'6'-5'738,"6"3"1,-4-1-1,3 6 1,1 7-295,1 5 1,-2 4 0,-2 8-1,0 1 1,0 4 0,1 1-1,-2 0 1,-2 0 0,-2-1 482,0-3-1113,0 3 0,-4-6 1,0 3-1,-1-3 1,-5-1-1,-5 1 0,-5 3 1,-4 3-901,-2-1 0,-5 4 1086,-2-6 0,-6 5 0,4-2 0</inkml:trace>
  <inkml:trace contextRef="#ctx0" brushRef="#br0" timeOffset="100">14275 10331 8091,'6'-12'203,"-4"3"0,7 3 0,0 0 0,2 2 0,2 0 109,-1 0 0,6 0 0,3 4 0,2 0 0,2 0 0,1 0 0,2 0 0,2 1 0,0 2-321,1 1 0,-4 4 0,-5-2 0,-2-1 0,-4 2 9,-5 0 0,1-4 0,-5 2 0</inkml:trace>
  <inkml:trace contextRef="#ctx0" brushRef="#br0" timeOffset="101">14213 10542 9345,'12'-7'573,"1"2"0,-1 5 0,2 0 0,3 0 0,3 0 0,5 0-415,4 0 1,-1 0 0,5 0 0,1 0 0,1 0 0,-1 0 0,-2 0-1,-2 0 1,-2 0 0,-4 0-1107,-3 0 1,1 0 0,-5 0 947,-2 0 0,-1 0 0,-2 0 0</inkml:trace>
  <inkml:trace contextRef="#ctx0" brushRef="#br0" timeOffset="102">14312 10703 13250,'13'6'209,"-1"-4"1,1 5 0,0-1 0,4-3 0,5-1 0,5 1-368,7 1 1,5 2 0,4-3-1,1 1 1,0-2 0,-2 0-1,-5-2 158,-1 0 0,-6 5 0,0 2 0</inkml:trace>
  <inkml:trace contextRef="#ctx0" brushRef="#br0" timeOffset="103">15689 10604 8279,'12'-4'337,"1"0"1,-1 1 0,2 2-1,1 1 1,2-2 0,-1-1-154,2-1 1,0 0 0,4 4 0,-1-1-1,1-2 1,1-1 0,2 1 0,-2 2 0,-1 1-1,-2 0-349,-2 0 0,2-4 0,-3 0 0,-2 1 0,0 1 1,0 2-1,2-1-666,-2-3 1,-1 3 0,-2-4 0,1 4 830,-1 1 0,-5-6 0,-2 0 0</inkml:trace>
  <inkml:trace contextRef="#ctx0" brushRef="#br0" timeOffset="104">16644 10096 8166,'-1'-7'4448,"-4"2"-4332,4 4 0,-4 7 0,5 3 0,0 6 0,0 6 0,1 3 1,2 2-1,2 3-54,2 4 0,-3-2 0,3 2 0,-1 2 0,-2-1 0,0-1 0,0-4 0,-1-4-733,-2-4 1,-1 1 0,0-6 0,0 0 0,2-4 0,2-4-380,4-4 0,-3-1 1,1 0 1049,-1 1 0,2 0 0,6-4 0</inkml:trace>
  <inkml:trace contextRef="#ctx0" brushRef="#br0" timeOffset="105">17165 10108 8166,'5'-12'972,"-3"3"0,0 2-661,-4 2 1,-1 1 0,-5 4 0,-2 1 0,-1 5 0,-1 5 0,-1 5 0,1 3 0,-1 6-187,1 7 1,4-2 0,1 10 0,0 0 0,0-1 0,-1-1 0,1 0 0,1-3 0,2-2 0,0-5-468,1-6 0,2-4 1,1-6-1,1 1 1,4-2-1,3-3 0,3-4 1,1-2 187,1-2 0,-1 0 0,2 0 0,1 0 1,2 0-1,-2 0 0,-2 0 0,0-2-82,-1-2 0,-1 1 0,-1-4 0,-3 1 0,0-1 1,-2-3-1,1-1-95,-4-1 1,0-1 0,-4 1 0,-2-1 0,-4 1 0,-3 0 499,-1-1 0,-1 2 1,-1 2-1,-1 2 1,-1 1-1,-1 3 1,1 2-1,-2 1 1,0 0-217,0 0 1,-3 0 0,5 0 0,1 0-1,1 0 1,1 1 46,1 3 0,0-2 0,-1 3 0</inkml:trace>
  <inkml:trace contextRef="#ctx0" brushRef="#br0" timeOffset="106">17711 10033 8097,'0'-6'1210,"0"0"1,-2 6-1,-2 0-952,-4 0 1,-3 7 0,-2 4 0,1 4 0,0 2 0,-1 1-98,1 2 1,-1 9 0,1 4 0,0 3 0,-1 1 0,1 1 0,1-1 0,1-1-278,2-3 0,0 1-284,-5-5 1,5-1-1,1-6 1,1-3-1,4-1 57,0-3 0,4-3 0,2-2 1,4-3-1,3-2 0,2-2 1,-1-1-1,0-2-30,1 0 1,1 0 331,2 0 0,-2 0 1,4 0-1,-2-2 0,1-1 1,-2-2-55,-1-2 0,-2 3 52,1-4 1,-1 4 0,-1-5 0,-1 0 0,-3-2 145,-2-2 1,-1 1 0,-5 1 0,-2 1 0,-2 3 0,-2 0 0,-3 2 121,-1-1 0,-1 1 0,-1 2 0,1-1 0,-1 1 1,1 2-1,0 1 0,-1 0-426,1 0 1,3 0 0,1 1 0,-1 2 200,-2 1 0,4 6 0,1-3 0</inkml:trace>
  <inkml:trace contextRef="#ctx0" brushRef="#br0" timeOffset="107">18542 10046 7904,'-2'-7'249,"-2"1"0,-4 2 0,-5 0 0,-2 1 0,-3 3 108,-1 5 1,2-3 0,-3 7 0,-2 2 0,-2 2 0,-1 5 0,1 3 0,-1 4 0,1 4-329,4 2 1,-2 7 0,7 3 0,2-2 0,5-4 0,2-3 0,4-3 0,0-4-378,2-3 0,6-7 0,3 2 0,5-4 0,3 0 0,-1-2 0,1-3-391,-1-4 0,6-1 112,-1 1 627,-3-3 0,5 5 0,-3-6 0</inkml:trace>
  <inkml:trace contextRef="#ctx0" brushRef="#br0" timeOffset="108">18604 10331 8018,'-9'-4'672,"1"0"0,4 0 0,-4 4-396,-2 0 0,3 5 0,0 5 0,2 4 0,1 2 0,-1 1 0,1-1 0,1 1 0,2-2 0,0-1-562,-3-2 1,2 1-282,-2-1 1,4-5-1,3-4 514,1-6 1,6-4-1,-2-5 1,2-1 0,-1 2-1,-2 2 1,0 0 112,0 0 0,-3 2 0,4 0-55,2 1 0,-5 4 0,0 6 0,-4 4 1,-1 3-1,0 1 0,-1-1-123,-4-2 1,4 2 113,-3-3 0,4-3 0,3-2 0,2-4-52,2-3 0,1-6 1,5 2-1,-1-2 1,-1 1 46,-3 0 0,2 5 1,-4-3 37,0 2 1,-1 6-1,1 7 1,0 3-207,-3 2-292,-2-1 1,5 1 0,2-2 468,3-3 0,1 3 0,1-4 0</inkml:trace>
  <inkml:trace contextRef="#ctx0" brushRef="#br0" timeOffset="109">18951 10443 8938,'5'0'331,"-3"1"0,-6 2 0,-3 2 1,-2 2-1,1 2 569,0-3-940,0 5 0,-1-8 0,1 6 1,0 0-142,1 2 0,3-4 0,8-3 1,4-2-1,3-2 0,2 0 1,-1 0 28,0 0 0,-3 0 0,-1 0 1,0-2-1,0-1 0,-1-2 135,-1-2 0,2-1 0,-4-5-90,-1 1 1,-3 5-1,-4 3-934,-4 3 1041,2 1 0,6 0 0,7 0 0</inkml:trace>
  <inkml:trace contextRef="#ctx0" brushRef="#br0" timeOffset="110">19248 10468 8181,'-1'-7'1674,"-3"3"-1491,-4 2 1,-3 2 0,-2 0 0,1 0 0,-1 2 0,1 0 0,0 4 0,-1-1 0,2 2-115,3 0 1,-2-3-1,6 5 1,3-1-192,4-1 0,3-2 0,7-5 0,-1-1 0,1-2 0,-1-2 0,0-1 151,1 1 1,-2-5 0,-2 3-1,0-1 1,0-1 0,2 0-1,0-2 1,-1-2-16,-2 1 0,1 0 0,3-1 0,-1-1 0,-1-1 0,-2-3 0,2 0 0,1-1-65,1 0 0,-1-2 0,-1-4 0,-3 2 0,0 1 0,-2 1 0,1 1 0,-4-1 131,0 0 0,-2 6 1,0-2-1,0 4 1,-2 2-1,-2 1 20,-4 2 1,-3 5 0,-2 0-1,2 6 1,2 5 0,1 5-1,-2 2-70,-1 1 0,0 11 0,1-1 0,3 3 0,2 2 0,2 1 0,2 1 0,1-1 0,0-2-353,0 0 0,4-7 0,1 1 0,2-2 0,3-2 1,1-4 322,1-2 0,6 4 0,1 1 0</inkml:trace>
  <inkml:trace contextRef="#ctx0" brushRef="#br0" timeOffset="111">19683 10257 8119,'-9'-4'875,"1"-1"0,5-4-709,-1 1 1,8 2 0,4 2-1,5 3 1,2-1 0,2-1 0,-1-1-1,1 2 1,-1 0-103,-1 2 0,-1 2 1,-1 0-1,-1 4 0,-1 1 1,-3 2-1,-4 4-563,-2 3 0,-4-2 0,-2 3 454,-4-4 0,-3 4 0,-3-1 0,-1 0 0,-2-3 0,2 0 14,2-1 0,0 1 0,2-1 0,1-1 0,4-1 0,0-2-181,3 2 0,3 1 1,4 0-1,5-3 0,2-3 1,1 0-1,1-1 212,-1-2 0,6 0 0,1-2 0</inkml:trace>
  <inkml:trace contextRef="#ctx0" brushRef="#br0" timeOffset="112">20179 10269 9321,'-13'0'427,"1"0"0,-1 6 0,1 1 0,0 2 1,-1 2-1,1 4-338,-1 3 1,1 3-1,0 4 1,1 0-1,1-2 1,2-1 0,-1-1-1,1-1 1,1 0-1090,2-4 1,1-2 790,4-2 1,0 1 0,1-2-1,3-3 1,4-2 0,3-2 54,2 0 1,-1 0-1,1-4 1,-1 0 0,0 0-1,1 0 1,-1 0-1,1 0 43,-1 0 0,-1-6 0,-1 0 0,-3-3 0,-1 1 0,0-2 190,-1-1 0,0 3 1,-7 1-1,-2 0 1,-4 2-1,-3-1 103,-2 4 0,1 0 0,-2 2 0,-1 0 0,-3 0 0,0 0-182,0 0 0,2-5 0,3-2 0</inkml:trace>
  <inkml:trace contextRef="#ctx0" brushRef="#br0" timeOffset="113">20253 10058 9330,'12'0'615,"1"2"1,-1 2 0,1 4 0,-1 4 0,0 6-363,1 7 1,-1 1 0,1 9 0,-1 2 0,-1 3 0,-1 0 0,-3-1 0,-2-2-1,-3 0 1,-5-1-383,-6-3 1,-7 1-1,-5-5 1,-4-1-1,-2-2 1,-3-1 128,-2 0 0,-1-1 0,-4 1 0</inkml:trace>
  <inkml:trace contextRef="#ctx0" brushRef="#br0" timeOffset="114">22796 9153 7896,'0'-12'0,"4"3"0,0 1 0,-1-2 837,-2-1 1,3-1 0,0 0-1,-1-1 1,0 1-157,1-1 1,-3 8-1,3 5 1,-2 7-1,-2 4 1,1 4-379,3 6 1,-2-1-1,2 11 1,-3-3 0,-1 3-1,0 0 1,0 4-1,0-1-968,0-1 0,0-4 0,0-7 0,0-2 0,1-2 0,4-5 0,3-2 665,3-2 0,1-1 0,1 4 0</inkml:trace>
  <inkml:trace contextRef="#ctx0" brushRef="#br0" timeOffset="115">23354 9066 7947,'0'-12'1504,"-2"5"1,-2 3-1,-4 2-1212,-3 2 0,0 7 1,0 6-1,1 6 1,-1 6-1,1 4 1,-1 4-1,0 3 1,0 2-1,3 2 1,3 1-655,-1-1 0,5-7 0,-3-4 1,4-4-1,4-4 0,5-5 1,5-2-1,4-3-136,1-3 0,-4-2 1,3-6-1,-1 0 1,-1 0-1,0 0 0,-3 0 334,0 0 1,-5-6 0,-1-2 0,-2-3-1,-2-1 1,-1-1 0,-2 1 149,0 0 0,0-1 0,0 1 1,-2-1-1,-2 1 122,-4 0 0,-3 5 0,-2 3 0,1 2 0,0 2 0,-1 0 0,1 2-1812,-1 2 1704,1 3 0,5 5 0,2 0 0</inkml:trace>
  <inkml:trace contextRef="#ctx0" brushRef="#br0" timeOffset="116">23850 9165 8130,'-2'-11'981,"-2"3"1,-4 4 0,-3 3-593,-1 1 1,-2 1 0,-3 3 0,-3 4 0,-3 5 0,1 3 0,2 5 0,-2 4 0,-2 2-309,-1 2 1,2 6-1,1-2 1,3 1 0,1-1-1,4-4 1,4-4 0,6-3-1,3-3-550,1-1 0,1-3 0,3-5 0,6-3 0,4-2 0,4-2 0,0 0 0,1 0 416,0 1 0,0 0 0,4-4 0,-4 0 0,-1-1 1,-2-2-1,1-1 0,-2 0-123,-4-2 0,1 3 0,-5-5 0,0-2-13,-3-1 0,-2 3 1,-5 1-1,-4 2 1,-5 1-1,-2-1 1,-1 1-1,0 2-1518,-2 0 1707,-5-3 0,3-2 0,-6-6 0</inkml:trace>
  <inkml:trace contextRef="#ctx0" brushRef="#br0" timeOffset="117">24309 8880 7964,'-13'-8'389,"1"0"1,-1 3 0,0-1 0,-3-1 0,-1 1 0,-3 1-54,-2 2 0,-1 1 0,-3 2 1,-2 0-1,-2 0 0,-2 0 0,-4 0 1,-2 0-330,-4 0 0,-10 0 0,-5 0 0,-9 0 0,29 0 0,0 0 0,-2 0 0,1 0 0,-2 0 0,0 0 0,-1 0 0,0 0 0,0 0 0,0 0-481,-1 0 1,1 0-1,0 2 1,-1 1 361,-1-1 0,0 0 1,2 0-1,0 0 0,2-2 1,0 0-1,1 0 1,1 0-1,1 0 0,1 1 1,-1 0-1,1 1 0,0 0 1,0 0 149,-34 1 1,33-2-1,-1-1 1,-32 0 0,3 0-1,7 2 1,11 2-1,8 3 1,8 1 213,4 0 0,10 0 0,5 5 1,4-1-1,4 1 0,4-1 0,3 0 1,8 1-208,5-1 0,6 1 0,8 0 0,4 3 0,3 2 0,-1 1 0,0 2-342,-2-2 0,-5 3 202,0-6 0,-3 5 0,-4-4 1,-6-1-1,-5 1 0,-6-1-269,-3-1 0,-6 1 277,-4 0 1,-7-2 0,-5 2 0,-4-2 0,-2-1 0,-3-1-214,-2 0 1,3 1 522,-4-1 1,0 1 0,-4-1-1,-1 0 1,0-1 0,-2-1 0,-1-2 17,1 2 1,-3 0 0,0-1 0,0 0 0,-1 0 0,-1 2 0,-6 0 0,-6-1-420,-3-2 1,-6-1 0,1 1 0,3-2 0,4-2 0,6 0 0,6-1 0,9 0-611,5 1 0,5-3 1,6 3 787,4-2 0,4-13 0,0-3 0</inkml:trace>
  <inkml:trace contextRef="#ctx0" brushRef="#br0" timeOffset="118">21208 9066 8065,'4'-8'213,"0"0"1,2 5-1,-2-1 1,3 1 0,1 0-1,0-1 1,3 1-1,3 2 1,3 0-65,-2-4 0,-1 4 0,-2-3 0,0 3 0,1 2 0,-2 3 0,-3 4 0,-4 3-257,-2 2 1,-4-1 0,-2 1-1,-4-1 1,-2 0 0,1 1 0,0-1-1,1 1 1,0-1 0,-1 0-23,0 1 0,2-1 0,0 1 0,2-1 1,2 0-1,3 1 159,4-1 1,0-5 0,7-1 0,3-2 0,1 0-1,3-1 1,3-2-31,2-1 0,6 0 0,1 0 0,1-1 1,-1-4 0,4-1 0,-2-7 0</inkml:trace>
  <inkml:trace contextRef="#ctx0" brushRef="#br0" timeOffset="119">21803 8967 7900,'-12'-11'2138,"1"1"-1575,3 2 0,-3 7 0,2 1 0,0 6 0,-1 5 1,2 3-328,-2 3 1,5-2 0,-1 6 0,2 1 0,0 1 0,1 2 0,2 1 0,1 2 0,1 2-442,3 2 0,3-5 0,4 1 0,0-5 1,0-3-1,3-3 0,0-1 0,0-4-76,-2-4 1,4 2 0,2-6-1,0-1 1,0-2 0,-1-1 0,-1 0-1,1-1 224,-2-3 1,0-2 0,0-3-1,2 0 1,-2 0 0,-1-2-1,-3-2 1,-3 1 60,-4-1 0,-2 1 0,-4 1 1,-3 3-1,-6 2 0,-6 2 288,-2 0 1,-2 0-451,-4 4 1,-1 4 0,0 1 0,0 2-1,2 2 1,2-1 157,3 0 0,1 6 0,6 5 0</inkml:trace>
  <inkml:trace contextRef="#ctx0" brushRef="#br0" timeOffset="120">23155 8124 7957,'4'-9'67,"0"1"0,2 5 0,-3-2 0,2 1 0,1-2 0,1 1 0,-2-2 259,1 0 0,-1 4 0,-2-2 0,2 0 0,1 0 33,-1-2 1,-2 6-1,-6 1 1,-3 8 0,-4 7-390,-4 6 1,-2 2-1,0 2 1,0 1-1,-1 2 1,1 1-1,-1 0 1,2-1-65,1 1 0,2 5 0,0-6 0,-1 0 0,2-3 0,1-3 0,4-3 1,0-1-86,3-3 0,2-1 0,1-2 0,1 1 0,3-2 0,5-2 1,2-2-1,1-1 199,1-3 0,-1-2 0,0-1 0,2 0 0,1-1 1,2-2-1,-2-3 0,-1-1 14,-2-2 0,1 2 0,-1-1 0,-1-2 0,-1 0 1,-3 1-1,-2 0 0,-2 0-86,-2-2 108,-1-2 0,-1 2 0,-3 3 1,-6 3-1,-4 0 0,-2 1 1,-1 2-24,-1 0 1,3 2-1,-4 2 1,0 0-1,1 4 1,0-1 0,3 2-1,1-1 1,1 1 91,1 0 0,5-3-125,3 4 0,3-5 0,1 2 0</inkml:trace>
  <inkml:trace contextRef="#ctx0" brushRef="#br0" timeOffset="121">23750 9971 8013,'-5'-6'-282,"-3"1"1,-3 4 497,-2 1 0,5 0 1,0 0-1,-2 0 0,-1 0 1,-1 0-1,-1 1 0,1 2 1,-1 3-59,1 1 0,0 1 0,-1 6 0,1 1 0,-1 1 0,1 1 1,1-1-1,1 2 0,2 2-164,-2 2 1,4 1-1,-3 3 1,1 2 0,1 1-1,2-2 1,1-2 0,-1-3-480,3-1 0,0-6 416,2 2 0,6-5 1,2-2-1,3-3 1,1-2-1,2-2-86,3-2 0,-2-1 102,6 0 1,-5 0 0,3 0 0,-1 0 0,-3-1 0,-1-2-75,-1-1 1,-2-6 25,-3 2 1,2-3 0,-6-1-1,-1-1 1,-2 1-217,-1-1 355,0 1 1,-6 5-1,-3 3 1,-5 3-1,-4 1 1,-1 0-1,-3 0-167,-2 0 1,-1 1 0,1 2 128,-1 1 0,0 5 0,0-2 0</inkml:trace>
  <inkml:trace contextRef="#ctx0" brushRef="#br0" timeOffset="122">20985 8409 8085,'-2'-8'0,"0"-1"231,-3 0 1,1 2 0,4-2 0,2 1 0,2 1-1,4 2 1,3 1-103,2 0 0,-1-2 0,0 3 1,1-1-1,-1 1 0,1 2 0,-1 1-325,0 0 0,-5 5 1,-3 4-1,-2 2 1,-4 1-461,-2 1 1,-3-1 643,-5 0 0,0-3 0,-1-2 1,2-1-1,2 0 0,2 1-41,1 0 0,1-3 0,2 4 0,-1 2 0,2 1 0,5 1-67,5 1 0,-2-1 123,-2 0 0,-1-3 1,0-1-1,1 2 0,-3 1 1,-4 1 35,-5 0 0,-4 1 0,-4-1 1,-1 1-1,-1-2 0,-2-2 1,2 0 85,0 0-125,2 2 0,4 2 0,-1-1 0</inkml:trace>
  <inkml:trace contextRef="#ctx0" brushRef="#br0" timeOffset="123">22808 10033 7841,'0'-8'187,"0"0"0,-1 5 0,-2 0 0,-3 6 53,-1 5 1,5-1 0,-4 2 0,2 0 0,0 2-1,0 3 1,0 1 0,-2 3 0,-1 0 0,-1 1-313,1 1 1,-4-1 0,3 3-1,-3-3 1,0-1 0,1-1-436,2 1 0,5-5-222,-1 4 0,4-9 729,4-4 0,3-2 0,5-2 0</inkml:trace>
  <inkml:trace contextRef="#ctx0" brushRef="#br0" timeOffset="124">23056 10058 8234,'-12'-7'611,"3"2"0,1 5 0,-2 0-237,-1 0 1,3 1 0,1 3 0,2 5 0,2 2 0,2 1 0,1 1-1,0-1 1,0 0-371,0 1 1,4-1 0,1 1-1,1-1 1,-1 0 0,-1 1-1,0-1 1,1 1-407,-3-1 1,0 0 0,-2 1-1,-2-1 1,-2 1-248,-4-1 1,-3-5 0,-1-3 0,-1-3 0,1-1-1520,-1 0 2168,6 0 0,-4-11 0,5-2 0</inkml:trace>
  <inkml:trace contextRef="#ctx0" brushRef="#br0" timeOffset="125">22944 10021 8721,'13'-4'0,"1"0"0,1 1 0,1 0 0,-1 1 348,-1-3 1,4 1 0,3 4-1,2 0 1,2 0 0,-2 2-1,-1 0 1,-2 3 0,-1-3-1,-1 1 1,0 0 0,-3 2 0,-1 1-349,-2-1 0,1 5 0,-1-3 0</inkml:trace>
  <inkml:trace contextRef="#ctx0" brushRef="#br0" timeOffset="126">22262 10629 8696,'13'0'238,"-1"0"0,7 0 0,6 0 0,8 0 1,10 0-1,11 1 0,10 2 441,-28-1 0,0 0 0,1 1 0,0 0 1,2-1-1,0 0-622,2 2 1,0 0 0,4 0 0,1-1 0,6 0 0,0 1 0,-1-1 0,0 1-1,0-1 1,1-1 0,-1 1 0,0 0 0,2-1 0,1 0 0,3 0 0,-1 0-242,3 0 0,0 0 0,-1 0 0,-1 0 0,-1-2 0,0 0 0,0 0 0,1 0 0,0 1 0,0 0 0,-3 0 0,-2 2 0,-3 0 0,-2 1 0,-6 0 0,0 0 184,-2 0 0,-2 0 0,32 2 0,-7 6 0,3 3 0</inkml:trace>
  <inkml:trace contextRef="#ctx0" brushRef="#br0" timeOffset="127">23527 11050 8064,'2'-8'1998,"-1"1"-1888,-1 2 0,1 1 1,-9 5-1,-2 3 1,1 4-1,-1 3 1,2 2-1,0-1 0,1 1 1,3-1-182,2 1 1,2-1-1,0 0 1,0 1 0,0-1-1,2-1 1,2-1 22,4-2 1,7-5 0,2 2 0,-1-1 0,1 1 0,-1-3 0,1 0 0,-1-2-32,1 0 0,1-2 0,-3 0 0,2-4 0,-2 1 1,-2-2-3,0 0 0,-2-1 1,-3-5-1,-4 1 1,-2-1-1,-2 1 107,0 0 1,0 2 0,-2 0 0,-2-1-1,-4 2 1,-3-1 0,-2 2 0,1 1-156,0 1 1,-2 2 0,-1 4 128,-2 0 0,-5 6 0,3 0 0</inkml:trace>
  <inkml:trace contextRef="#ctx0" brushRef="#br0" timeOffset="128">22957 11001 10269,'0'12'162,"1"1"1,2 0 0,1 3 0,0 0 0,0-1-287,0-1 0,1-1 0,-5-1 1,0 2-1,0 1 124,0 1 0,5 1 0,2-5 0</inkml:trace>
  <inkml:trace contextRef="#ctx0" brushRef="#br0" timeOffset="129">14300 11522 8527,'0'-8'765,"1"1"0,3 1-473,5 3 1,3 2 0,3 1 0,2 0 0,-2 0 0,0 0 0,2 0 0,3 0 0,4 0-278,1 0 0,-1 0 0,3 0 0,0 0 0,2 0 0,-1 0 0,-2 0 0,-1 0 1,-2 0-1,-2 0 0,-5 0-2681,-2 0 1,-2 0 2665,1 0 0,-6 5 0,-2 2 0</inkml:trace>
  <inkml:trace contextRef="#ctx0" brushRef="#br0" timeOffset="130">14374 11720 8084,'9'0'423,"-1"0"1,2 0-176,1 0 1,1 0 0,0 0 0,2 0-1,3 0 1,2-1 0,2-2 0,-1-1-1,1 1 1,0 2 0,-1 1-375,2 0 0,-2-2 0,-1 0 0,-1-2 1,-3 1-1,-1 1-1164,-2 2 1,-1-1 1289,-3-3 0,-2 3 0,-6-5 0</inkml:trace>
  <inkml:trace contextRef="#ctx0" brushRef="#br0" timeOffset="131">14275 12080 7928,'8'0'243,"1"0"0,-1 0 1,4 0-1,1-1 1,-1-2-1,2-1 1,1 1-1,3 0 1,1 0 22,3-1 1,2 0 0,1 3-1,1-2 1,1-1 0,2 0-1,-1 0 1,-3-1-513,-5 3 1,2 0-516,-5 2 0,-1 0 0,-3 0 0,-1 0 761,1 0 0,4-5 0,3-2 0</inkml:trace>
  <inkml:trace contextRef="#ctx0" brushRef="#br0" timeOffset="132">15751 11795 9024,'12'-7'370,"5"0"0,1 4 0,0-1 0,1 1 0,0 0 0,3 1 0,2-4-225,1-1 0,4 5 0,-1-4 0,-1 2 0,-4 0 0,-4 0 0,1-1 0,-2 1-572,0 2 427,-2-5 0,-9 0 0,-2-6 0</inkml:trace>
  <inkml:trace contextRef="#ctx0" brushRef="#br0" timeOffset="133">16594 11472 8962,'0'-5'1525,"0"5"1,0 5-1472,0 8 0,0 0 0,0 3 0,0 1 0,-1 3 0,-2 2 0,-1 1-96,1 2 1,2 0-1,0 1 1,-2 2 0,-1 0-1,1-1 1,0-4-1,0-2 1,-1-1-1108,2 0 1,-4-2 0,2-6 1148,1 0 0,-4 1 0,0-1 0</inkml:trace>
  <inkml:trace contextRef="#ctx0" brushRef="#br0" timeOffset="134">16942 11596 9248,'-11'2'930,"1"2"0,3 4 0,0 3-830,0 1 1,5 1 0,-3 1-1,4 1 1,1 1 0,0-1-1,0-1 1,0-1 0,1-1-1,4-1-200,3-3 0,3 2 1,1-6-1,1-1 0,-1-2 1,0-1-1,1 0 0,1-1 1,-1-3-1,1-3-619,-3 0 0,-1-4 518,2 3 0,-1-3 0,-1 0 0,-3 1 0,-2 2-509,-2-2 568,-2-1 77,-1-1 1,0-1 0,-1 1-1,-3-1-201,-4 1 102,-3 5 1,-2 2 0,1 5 163,-1 0 0,1 0 0,0 0 0</inkml:trace>
  <inkml:trace contextRef="#ctx0" brushRef="#br0" timeOffset="135">17909 11534 8529,'0'-12'402,"0"-1"0,0 1 1,-1 1-1,-4 3-179,-3 4 1,1 2 0,-1 2 0,-3 0-1,-3 2 1,-4 2 0,0 4 0,-1 4 0,1 4-48,0 0 1,-2 6 0,3-1 0,3 2 0,3 3 0,3 2 0,-2 4 0,1 1-300,0 1 1,4-1 0,5-8 0,1 0 0,3-2-1,5-2 1,3-5 0,5-3 0,5-5 0,4-4-862,3-2 0,4-2 0,-4 0 1,-2-2 983,0-2 0,3-8 0,2-8 0</inkml:trace>
  <inkml:trace contextRef="#ctx0" brushRef="#br0" timeOffset="136">18083 11559 8081,'-7'1'595,"3"3"1,2 5-1,2 2 1,0 3-382,0 2 0,-1-2 0,-2 2 0,-1-2 0,1-1 0,2-1 0,1 0-385,0 1 1,1-6-162,3-3 0,3-7 0,4-2 0,-1-2 0,-2-2 0,2 1 0,1 0 181,1-2 0,-4 1 1,-1-1-1,0 3 280,0 2 0,-4 2 0,1 7 0,-3 4 0,-1 3 0,0 2 43,0-1 0,-1-1 0,-2-1-95,-1-2 1,1-5 0,6-1 0,3-3-76,1-3 1,-3-4-1,3 2 1,-1 1-1,1-2 1,3 1 50,1 1 0,-3-4 0,1 5 0,0 2-66,2 0 1,0 4 0,-1 2-1,-3 4 1,0 2 0,-2-1 0,1 0-280,-4 0 1,4-2 0,0 0-1,0 0 1,3 0 0,-1 1 0,0-1 291,2-3 0,1 3 0,1 0 0</inkml:trace>
  <inkml:trace contextRef="#ctx0" brushRef="#br0" timeOffset="137">18604 11683 7974,'-9'0'1827,"1"0"0,0 0-1616,-5 0 1,6 6-1,3 2 1,3 3-1,1 1 1,0 1-126,0-1 0,1-1 0,3-1 0,5-2 0,2 0 0,1-1 0,1-3 0,-1-1 1,0 0-1,1 1-413,-1-1 0,1-2 0,-2-2 0,-2-2 0,-2-3 0,0 1 0,-2-2 0,2 1-371,0 1 0,-4-5 0,1 2 0,-2-3 0,-2-1 655,0-1 1,-2 6 0,-1 2 0,-2 1 0,-2 0 251,-3 1 1,5 3-210,1 4 0,2 3 0,2 5 0</inkml:trace>
  <inkml:trace contextRef="#ctx0" brushRef="#br0" timeOffset="138">19025 11733 8028,'-8'-11'1267,"0"2"-820,-2 5 0,-1 3 1,-1 1-1,-1 0 0,1 0 1,-1 0-1,1 1-98,0 3 1,3-1 0,1 5 0,0 2-556,1 1 0,3 0 0,8-3 0,4-4 163,3-2 0,3-2 1,1 0-1,2-2 1,-2 0-1,-1-4 0,-1 1 1,3-2-55,0 0 1,1-1 0,-5-5 0,0 1 0,1 1 0,-2 1 0,-2 0 0,0-2 13,0-3 0,-2-2 0,0 4 1,0-3-1,-1-1 0,-1-3 0,-1-2 1,0-1 47,0-2 0,1-4 0,-7 0 1,-1 2-1,-2 2 0,-1 3 1,0 2 261,-1 2 0,-2 5 0,-2 9 0,2 9 0,2 9 0,0 7-180,0 2 1,0 7-1,-2 3 1,2 3-1,0 1 1,1 1-1,1-1 1,2-1-391,2-3 0,-4 3 1,1-5-1,2 1 1,0-2-1,2-2 1,0-2-2599,0-3 2941,0-1 0,11 3 0,3 0 0</inkml:trace>
  <inkml:trace contextRef="#ctx0" brushRef="#br0" timeOffset="139">19509 11646 7970,'0'-13'1020,"1"1"-657,3 0 0,3 1 0,4 1 1,-1 3-1,-2 2 0,2 2 0,1 0 1,1 0-1,1-1 2,-1 1 1,1 2-507,-1 1 1,-4 0 0,-1 1-1,0 3 1,-2 5 0,1 2-55,-3 1 1,-2 1-1,-2-1 1,-2 0 0,-3 1-1,0-2 1,-3-2-1,1 0 105,0 0 1,5 2 0,-2 0-1,0-1 1,1-2 0,1 2 58,2 1 0,5-3 1,2-1-1,1-1 1,2-4-1,2 0 1,2-2-269,-1 0 0,1 0 0,-1 0 0,0-2 299,1-2 0,5-3 0,1-5 0</inkml:trace>
  <inkml:trace contextRef="#ctx0" brushRef="#br0" timeOffset="140">19968 11522 8064,'-13'-7'820,"1"3"0,0 4-439,-1 4 0,1 3 1,-1 7-1,1 1 0,0 3 1,-1 1-1,2 2 1,1-1-1,4 1 0,0 1-421,3 1 1,2 2 0,1-1 0,0-2 0,0-3-1,1-1 1,2-3 0,3-1-436,0-2 0,3-3 0,3-3 1,1 0-1,-1-3 0,0-2 0,1-1 418,-1 0 1,1-5 0,-1-2-1,0-2 1,1 1 0,-2-2 0,-3-1-1,-2 0-26,-1 3 0,-5-3 0,0 4 0,-7 0 23,-4 3 0,-1 3 0,-1 1 0,1 0 0,0 0 0,-1 0 0,1 0 1,-1 0-2104,1 0 2163,5 0 0,-4 5 0,4 2 0</inkml:trace>
  <inkml:trace contextRef="#ctx0" brushRef="#br0" timeOffset="141">20253 11385 7851,'6'-12'585,"-4"5"1,5 4 0,0 6 0,-1 5-378,-1 3 0,3 9 0,-3 3 0,-1 5 0,0 1 0,0 0 0,-1 1 1,-2 0-1,-2 2 0,-2-2 0,-3 2-517,0 0 1,-3 1-1,-3 2 1,-1-1-1,1-6 1,0-1-1,-1-4 1,1-1-25,-1-1 1,1-6 0,0 1 0,-2-2-1,-3-1 1,-2-1 0,0-1 0,1-1 332,0-2 0,4-5 0,-4 2 0</inkml:trace>
  <inkml:trace contextRef="#ctx0" brushRef="#br0" timeOffset="142">20563 11621 8216,'1'-11'310,"4"3"1,3 4 0,3 2 115,1 2 1,1 0 0,-1 0-1,0 0 1,2 0 0,1 0 0,2 0-1,-2 0 1,0 0 0,0 0-602,2 0 1,0 0 0,-5 0 0,0 0 0,1 0 0,-1 0 0,1 0-1876,-1 0 0,-5-1 2050,-3-3 0,-3 2 0,-1-3 0</inkml:trace>
  <inkml:trace contextRef="#ctx0" brushRef="#br0" timeOffset="143">20600 11720 9151,'9'0'1388,"-1"0"0,1 0-1180,2 0 1,2 0-1,-1 0 1,1 0-1,-1-1 1,1-2-1,-1-1 1,0 1 0,2 2-451,3 1 0,-4 0 0,4 0 0,-3 0 0,-2-2 0,1 0 0,-1-2 0,0 1 242,1 1 0,-1 2 0,1 0 0</inkml:trace>
  <inkml:trace contextRef="#ctx0" brushRef="#br0" timeOffset="144">20513 11881 7607,'-6'7'1776,"6"-1"1,8-6-1523,3 0 0,1 0 0,1 0 0,-1 0 0,2 0 0,1 0 0,2 0 0,-1 0-240,2 0 0,-3 0 1,4 0-1,-1 0 1,-1 0-1,-1 0 1,1 0-1,-2 0-4297,-1 0 4283,4 0 0,-4 0 0,4 0 0</inkml:trace>
  <inkml:trace contextRef="#ctx0" brushRef="#br0" timeOffset="145">21332 11609 7828,'-7'-13'875,"2"5"0,5 0-404,0-2 0,0 7 1,0 6-1,0 8 0,-2 4 1,-1 3-370,-1 3 0,0 2 0,3 2 0,-2 1 0,-1 2 0,1 1 0,2 0 0,1 0 0,0 1-701,0 2 0,0-5 0,0 1 0,0-5 0,0-4 0,0-1 599,0-3 0,5-1 0,2-1 0</inkml:trace>
  <inkml:trace contextRef="#ctx0" brushRef="#br0" timeOffset="146">21791 11509 7893,'-12'-12'295,"3"4"1,1 1-1,-2 1 1,-1 4-45,-1 0 0,0 4 1,-1 3-1,1 6 0,-1 6 1,1 3-1,-1 5 1,1 4-1,1 3 0,1 2-93,2 2 0,5 7 1,-1 4-1,3 2 0,1 2 1,0-5-1,0-6 1,1-7-1,3-4-297,5-5 0,2-2 1,1-10-1,2-3 1,1-2-1,3-1 1,0-4-1,0 0 91,-3-2 1,3-2-1,-2 0 1,1-4-1,-1-1 1,1-2 0,-2-1-1,-1-1-141,-2-2 0,-3 4 1,-3-8-1,0 3 1,-2 1-1,0-2 0,0-2 1,-2 2 81,-5 1 1,0 6-1,-6 1 1,-4 1 0,-3 4-1,-4 2 1,-2 4 0,-1 5 153,-2 7 0,0-1-47,1 5 0,-1 1 0,0 4 0</inkml:trace>
  <inkml:trace contextRef="#ctx0" brushRef="#br0" timeOffset="147">22473 11683 7948,'-7'0'492,"3"0"0,8 0 0,4 0 0,5 0 0,3 0 0,5 0 0,4 0-238,4 0 0,-3 0 1,3 0-1,-3 0 1,-2 0-1,-4 0 1,-3 0-1,-4 0 0,0 0 1,-1 0-1288,1 0 1,-1 0-1,-1 1 1,-1 2 1032,-2 1 0,-5 6 0,2-3 0</inkml:trace>
  <inkml:trace contextRef="#ctx0" brushRef="#br0" timeOffset="148">22535 11844 7948,'-8'4'521,"0"1"0,5 0 1,0-2 1527,6 1-1883,-2 0 0,14 0 0,-2 0 1,2-1-1,3-2 0,2-1 1,2 0-1,1 0 0,-3 0-304,2 0 1,-2 0 0,-1 0 0,-1 0 0,-2 0 0,1 0 0,-1 0-1837,0 0 1974,-3 0 0,0 0 0,-1 0 0</inkml:trace>
  <inkml:trace contextRef="#ctx0" brushRef="#br0" timeOffset="149">22498 12067 9011,'12'0'0,"1"0"369,-1 0 1,5 0-1,1 0 1,1 0-1,3 0 1,0 0-390,-1 0 1,1 0 0,-4 0-1,-1 0 1,1 0 0,-2 0 0,-1 0-1,0 0 1,1 0-1853,0 0 1872,-3 0 0,0 6 0,-1 1 0</inkml:trace>
  <inkml:trace contextRef="#ctx0" brushRef="#br0" timeOffset="150">23825 11857 7990,'4'-13'-274,"2"1"0,-1-1 0,2 2 0,-2 2 842,1 0 0,-1 3-144,0-3 0,-4-2 0,3 3 0,-4-3-182,-4-1 1,0 5 0,-7 3 0,-3 2 0,-1 2 0,-3 0 0,-3 0 0,-2 0-103,-2 0 0,-4 2 0,0 2 0,0 5 0,0 7 1,2 4-1,2 2 0,4 2 0,3-1-317,3 3 0,7-2 0,4-4 0,2 2 0,2 0 0,2-1 0,2-4-48,4-4 1,7 0 0,3-2 0,2-1 0,3-4 0,3 0 0,3-3-1,-1-2 139,-2-1 0,0-1 0,2-2 0,1-3 1,-2 0-1,-1-4 0,-1-1 0,1-2 165,3 1 0,-1-2 1,3-1-1,0-3 1,-2 0-1,-2-1 1,-1 0-1,-2-2 7,-1 2 0,-6-3 0,-3 4 0,-6-2 0,-3 0 0,-2 1 0,-1 2 0,-5 3-61,-5 2 1,-6 4-1,-10 1 1,1 1 0,-2 3-1,-4 2 1,-1 1 0,0 0-1,1 1-74,0 4 0,0 0 1,4 5-1,1-2 0,4 2 1,3 1-1,4 2-371,0 4 0,6-3 0,3 2 0,3-2 0,1-2 0,0 1 0,1-2 0,2-1 420,1-2 0,6-5 0,-3 2 0</inkml:trace>
  <inkml:trace contextRef="#ctx0" brushRef="#br0" timeOffset="151">23813 11894 7010,'-13'0'0,"1"0"48,-1 0 1,1 0 0,-1 0 597,1 0 0,5-2 1,4 0-1,6-2-318,5 1 0,3 1 0,2 2 0,-1 0 0,1 0 0,-1 0 1,1 0-1,-1 0 0,0 0 0,1 2 0,-1 1 0,-1 2-473,-3 2 0,2 1 0,-4 5 0,-1-1 0,1 0 0,-4 1 1,0 1-1,-2 1 38,0 1 0,4 1 164,0-5 0,2 1 1,-4-1-1,4-1 0,1-1 1,2-3-1,2-2 1,3-2-58,3-2 1,-2-1 0,4 0 0,-1 0 0,-1 0 0,-1 0 0,1 0 0,-2-1-566,-1-3 0,-2 1 0,0-5 0,1-2 0,-1 0 1,-1 1-2942,-3 1 3506,3-1 0,2-3 0,6-1 0</inkml:trace>
  <inkml:trace contextRef="#ctx0" brushRef="#br0" timeOffset="152">24507 12005 13928,'6'-6'1815,"-5"1"-1815,3 10 0,-8 1 0,-3 7 0</inkml:trace>
  <inkml:trace contextRef="#ctx0" brushRef="#br0" timeOffset="153">1947 12799 8023,'0'-8'518,"0"0"0,0-1 1,0-3-1,0 0 1,0-1-1,-1 1-292,-3-1 1,-3 2-1,-6 2 1,1 2 0,-2 0-1,-1 1 1,-3 1 0,-1 2-1,-3 2 1,-2 1 0,0 0-1,-1 1-309,0 3 0,4 3 0,2 6 0,0-1 0,1 2 0,0 1 1,3 3-1,2 1 0,5 3 0,4 4 91,3 7 1,1 1-1,0 10 1,0 1 0,0 5-1,0-1 1,0 0 0,0-7-1,0 0-349,0-2 0,0-6 1,0 5-1,-2-6 0,-1-3 1,-2-1-1,-1 0 0,1 0 1,1-3-272,-2-4 1,3 0 0,-3-5 0,0-1-1,2-1 612,-2-2 0,-1 2 0,-5-8 0</inkml:trace>
  <inkml:trace contextRef="#ctx0" brushRef="#br0" timeOffset="154">1538 13246 7916,'0'-9'255,"1"3"0,2-1 0,3 1 1,-1-1-1,2 0 904,0-2 0,-3 2-927,4-1 1,5 3 0,5-1-1,1-1 1,3 1 0,1 1 0,2 0-1,0 1-257,0 0 0,0 0 0,-1 4 1,0 0-1,-2 0 0,-3 0 1,-1 0-1,-3 1 0,0 2 25,2 1 0,-3 6 0,4-3 0</inkml:trace>
  <inkml:trace contextRef="#ctx0" brushRef="#br0" timeOffset="155">2592 12737 7680,'-7'-1'351,"2"-2"1,-1-1 109,-2 1 0,-3 3 0,0 4 1,0 5-1,0 3 0,-3 5 1,0 3-1,0 4 0,2 0-389,0 1 1,-1 4 0,1 1-1,1 2 1,1 3 0,3-1-1,2-1 1,2-4 0,2-3 0,1-2-208,0-4 0,1-2 1,3-5-1,3-1 1,1 0-1,1 0 1,0-4-1,2-3 0,2-1-408,-1 1 1,0-1 0,1-4-1,-1 0 543,1 0 0,5 0 0,1 0 0</inkml:trace>
  <inkml:trace contextRef="#ctx0" brushRef="#br0" timeOffset="156">3101 12849 7915,'0'-13'-47,"0"1"595,0 0 0,0 3 1,0 1-1,0-2-63,0-1 0,0 6 1,0 5-1,0 8 0,0 6-444,0 2 1,0 7-1,0-1 1,-2 4 0,-1 4-1,-1 0 1,0 2-1,0-2-279,0 1 1,-2-4 0,4-5 0,-4-2 0,1-2-1,-1-3 1,3-2 0,2 0 0,0-2-2372,-4-3 2104,4 3-182,-4-9 687,5 3 0,0-5 0,0 0 0</inkml:trace>
  <inkml:trace contextRef="#ctx0" brushRef="#br0" timeOffset="157">3435 12812 8004,'0'-13'342,"5"5"0,-1 0-130,-2-2 1,0 3-1,-4 0 1,-2 2-1,-4 2 1,-3 2-1,-1 1 1,-1 0-33,1 0 0,-5 0 0,-1 1 1,0 3-1,-1 4 0,1 3 1,0 3-1,3 3 0,1 2-141,2 0 0,1 5 0,3-4 0,4 2 0,2-1 0,2-4 0,0-4 0,0 0-112,0-1 1,4-3 0,2-3-1,1 0 1,2-3 0,2-2 0,2-2-1,1-2 7,2-1 1,-2-6 0,2 2 0,-2-3 0,-1-2 0,0 0 0,3-2-1,-1-2 94,-4 2 1,1 1 0,-5 2 0,1 1 0,-1 1 316,-1 2 0,-2 2 1,-4 2-1,0 8 0,0 7-270,0 6 0,-4 2 1,0 6-1,-1 0 0,1 1 1,0 1-1,0 4 1,0 0-252,0 4 0,-2-3 0,4-1 0,-3 0 0,3-5 0,-1-3 0,0-4 0,-1-1-686,1-2 1,2-3 0,1 0 861,0-1 0,11-5 0,3-1 0</inkml:trace>
  <inkml:trace contextRef="#ctx0" brushRef="#br0" timeOffset="158">3758 12712 8993,'12'0'437,"1"0"0,-5 6 1,0 2-1,2 3 0,1 3 1,1 3-339,1 3 0,-2 4 1,-3 2-1,-4 3 0,-2 4 1,-2 3-1,-2 2 1,-3 2-1,-8 2 0,-6-3 1,-4 0-584,-2-2 1,0-5 0,0-3 0,0-3 0,2-1 0,2-2 0,5-2 483,2-4 0,1-4 0,1 0 0</inkml:trace>
  <inkml:trace contextRef="#ctx0" brushRef="#br0" timeOffset="159">4576 12787 7951,'-6'-2'2459,"1"-2"1,10 2-2160,3-7 0,4 7 1,5-4-1,3 2 1,4-2-1,1 1 1,-1-1-1,1 2-239,0-1 1,1 3 0,2-2 0,1 3 0,-2-1 0,0 0 0,-4-2 0,-1 1 0,-3 1-1043,-1 2 0,3 0 0,-5 0 1,0 0-1,-3 0-2713,0 0 3694,-6 0 0,4 0 0,-4 0 0</inkml:trace>
  <inkml:trace contextRef="#ctx0" brushRef="#br0" timeOffset="160">4688 12960 9777,'12'0'411,"1"0"1,1 0 0,1 0 0,3 0 0,1 0 0,3 0-349,2 0 0,0 0 1,1-1-1,0-2 0,0-1 1,-2 1-1,-1 2 0,-3 0 1,-1-2-1,-2-1 1,-3 1-1026,0 2 1,-2-1 961,-3-2 0,3-3 0,-4-5 0</inkml:trace>
  <inkml:trace contextRef="#ctx0" brushRef="#br0" timeOffset="161">4700 13233 10666,'13'-4'328,"-1"0"1,5 0-1,-1 3 1,0-2-1,-3-1 1,1-1-186,3 0 1,-2 4 0,5-5 0,1 2 0,0 0 0,-2 1-1,0 0 1,-1 1 0,0-3 0,-1 1-592,1-1 0,-5 3 448,4-2 0,2-3 0,1 0 0</inkml:trace>
  <inkml:trace contextRef="#ctx0" brushRef="#br0" timeOffset="162">5966 12923 12338,'13'0'215,"4"0"0,2 0 0,3 0 0,2-1 0,2-2 139,0-1 1,2 0-299,0 4 1,-1 0 0,0-2 0,-3 0-1,-5-2 1,-1 1 0,-3 0-390,-1-1 0,-2 3 0,1-4 1,-1 3-1,0-1-922,1-1 1,-5 0 463,0 4 791,-5 0 0,8-6 0,-4-1 0</inkml:trace>
  <inkml:trace contextRef="#ctx0" brushRef="#br0" timeOffset="163">6970 12712 7995,'6'-8'672,"2"0"1,2 0-493,-2-5 1,-4 6-1,-8 2 1,-4 1-1,-3 0 1,-2 1 0,-1 1-1,-1 2 1,-3 0-1,0 0 1,0 0-55,3 0 1,-3 2 0,2 1 0,1 2-1,1 2 1,1 3 0,2 1 0,2 1-148,1 0 0,5 1 0,-1-1 0,2 2 1,4 1-1,2 2 0,4-4-9,3-3 0,1 0 1,1-6-1,-1-1 0,2-2 1,1-1-1,2-1 0,-2-3-15,-1-5 0,4-2 0,1 0 1,0 2-1,-1 0 0,-1 0 1,1-2-1,-1-2 67,1 1 1,-2 4 0,-7 1-1,-2 0 345,-1 0 0,-4 5 0,-6 2 1,-3 7-1,-1 4-344,0 2 0,4 1 1,-3 1-1,0 3 0,1 1 1,-1 4-1,2 5 0,-2 5-279,0 3 1,0 0 0,-1-2 0,3-2 0,0-2-1,1-4 1,1-2 0,2-5 9,1-1 1,0-2 0,0-3 0,0-1 0,0 1 886,0-1-775,0-5 1,1-2 133,4-5 0,2-5 0,5-2 0</inkml:trace>
  <inkml:trace contextRef="#ctx0" brushRef="#br0" timeOffset="164">7789 12489 8138,'0'-12'955,"-2"5"0,-2 3-673,-4 2 1,-3 2-1,0 2 1,1 2-1,1 4 1,-4 3 0,-2 3-1,-2 1-113,0 2 0,3 6 0,-4 0 0,1 5 0,1 1 0,2 1 0,3 3 0,4 5-253,2 3 0,0 3 0,5 6 0,0-1 0,2 1 0,3-2 0,6-4 0,5-7 0,-1-8-131,-2-7 0,1-4 1,1-5-1,2-1 0,-2 0 1,-1 0 546,-2-4 1,-3 1 389,-1-4 1,-4-1 0,3-6-2809,-2-2 2086,-1 3 0,2-10 0,1 4 0</inkml:trace>
  <inkml:trace contextRef="#ctx0" brushRef="#br0" timeOffset="165">8074 12700 7959,'0'-8'2574,"0"-1"-2323,0 7 0,0-1 0,0 10 0,0 5 0,0 3 0,-1 5 0,-2 3-304,-1 5 1,-2 10-1,3-1 1,-1 2-1,0 0 1,-1-2-1,-2-1 1,-2-3-332,1-4 0,5-9 1,-2-3-1,1-3 0,0-2-777,1 0 0,3-6 1161,4-6 0,3-6 0,5-6 0</inkml:trace>
  <inkml:trace contextRef="#ctx0" brushRef="#br0" timeOffset="166">8409 12849 7975,'8'-4'0,"-1"-2"187,-2-1 0,4-1 1,-5-4 131,-1-1 0,-3 2 0,-3 2 1,-3 2-1,-1 1 0,-2 3 1,-4 2-1,-2 1-178,-1 0 0,-1 1 0,3 4 0,-1 3 1,-1 3-1,1 1 0,1 1 0,1 0 1,1 3-163,0 0 1,1 5 0,2-3-1,4 0 1,1 0 0,-1-3 0,4-2-22,4 0 1,4-6-1,5-2 1,1-1 0,-1 1-1,0-3 1,1-2 0,-1-4 22,1-4 1,-1 0 0,0-2 0,1-1 0,-1 1-1,1-1 1,-1-1 0,0-2 80,1 2 0,-5-3 1,-1 6-1,0 0 8,0 0 1,-5 9-1,3 10 1,-4 5-1,-1 4 1,1 2-1,2 0 1,1 2-138,-1 5 1,-2-6 0,-1 3-1,0-2 1,0 0 0,0 1-1,0-3 1,0-5 0,2-2-691,2-2 0,-3-3 1,3-1-615,-2 1 0,-1-3 1371,3-2 0,3-8 0,6-3 0</inkml:trace>
  <inkml:trace contextRef="#ctx0" brushRef="#br0" timeOffset="167">8818 12514 7925,'8'0'440,"1"0"0,-1 1 1,0 3-1,0 5-209,2 2 0,1 3 0,1 2 0,1 5 1,-1 2-1,1 2 0,-1 0 0,0 1 0,0 2-149,-4 0 0,1 6 0,-3-4 0,-1 2 0,1 2 0,-3 2 0,-2 1 0,-1 0-202,0 0 0,-1-5 1,-2-3-1,-3-3 1,0-1-1,-4 0 1,-1-2-1,-2-2 1,1-4-73,0-4 1,3-2-1,3-1 1,-1-3-1,0 0 734,-3 0 1,3-5-371,-1 3 1,4-4 0,-3-2-861,1-4 0,2 3 0,6-5 688,2 1 0,3-3 0,5 2 0</inkml:trace>
  <inkml:trace contextRef="#ctx0" brushRef="#br0" timeOffset="168">9537 12998 11141,'6'-7'331,"1"1"1,7 5 0,1-2 0,3-1-1,1 1 1,3 0-100,1-1 0,6 3-374,0-3 1,4 1 0,-4 0 0,-1-1 0,-2 1 0,-1 1 0,-2-1-608,-2-1 1,-3 0 0,-6 4 0,1 0 0,-1 0-1,0-2 749,1-2 0,-1-3 0,1-5 0</inkml:trace>
  <inkml:trace contextRef="#ctx0" brushRef="#br0" timeOffset="169">10381 12688 8681,'-6'-7'529,"3"1"1,-5 6-1,0 2 1,0 2-1,-1 5-310,0 7 1,2-3-1,0 5 1,1 0-1,2 3 1,0 2-1,0 2 1,3-2-1,2-1 1,5-2-1,2-1-246,6 0 0,-2-8 0,5 2 1,-2-4-1,0 0 0,3-2 1,0-2-1,1-2 0,-1-2 0,1-1-789,1 0 1,-4-1 599,5-3 0,-5-2 1,5-3-1,1 0 0,0 0 216,-1-2 0,2-2 0,-4 1 0</inkml:trace>
  <inkml:trace contextRef="#ctx0" brushRef="#br0" timeOffset="170">10604 12812 8224,'-12'0'0,"-1"0"1047,1 0 1,4 0 0,1 1-655,1 3 0,2 4 1,4 8-1,0 1 0,0 3 1,0 0-1,1 2 0,2 2 1,1 2-1,-1 0-508,-2 0 1,4 1 0,-1 0-1,0 2 1,0-3 0,1-2-1,1-5 1,1-1 114,0-3 0,1-1 0,4-2 0</inkml:trace>
  <inkml:trace contextRef="#ctx0" brushRef="#br0" timeOffset="171">11646 12613 7872,'-2'-8'234,"-2"1"148,-4 2 1,-3 0-1,-1 5 1,-2 2-1,-3 2 1,-2 6-1,-2 5 851,1 5-1110,-1-2 1,-2 10 0,2-3 0,4 2-1,4 4 1,2 2 0,1 2 0,3 4-159,1 2 0,2-1 1,6 4-1,0-2 1,4-5-1,1-4 1,1-3-1,0-3-696,1-5 1,-1 0-1,4-6 1,1-2 730,-1-4 0,12-5 0,2-5 0</inkml:trace>
  <inkml:trace contextRef="#ctx0" brushRef="#br0" timeOffset="172">11906 12861 8836,'-19'2'0,"2"2"0,4 5 0,0 5 0,1 3 0,-1-1 453,1 2 1,0-3 0,1 6 0,1 0 0,3-2 0,2-1 0,2-2 0,1 1-1,2-2-480,0-1 0,2-7 0,2-4 0,4-5 1,3-3-1,2-2-207,-1-3 1,0-2 0,1-3 0,-1-2 0,1 2 0,-1 1 0,0 2 0,1-1 141,-1 1 0,-3 5 0,-1 3 0,0 4 0,-1 4 76,-3 4 1,-1 3 0,0 2 0,1-1 0,-2 0 0,1 1 65,1-1 0,-2-3 0,3-3 0,1 0 0,2-5 182,3-3 0,-3-1 1,1-5-1,-1-2 1,0 0-1,-1 1-170,-1 0 0,-1 7 1,-2-4-1,2 2 1,1 1-174,-1 5 0,1 2 0,-3 5 0,1 0 1,-1 0-1,-1 2 0,1 2 0,3-2-298,0-3 1,-1 2 0,3-5 0,1 1 0,2 1 0,2-2 408,-1 1 0,1-2 0,-1-4 0</inkml:trace>
  <inkml:trace contextRef="#ctx0" brushRef="#br0" timeOffset="173">12328 12998 9187,'-4'12'0,"-2"-1"0,-1-1 0,-1-2 0,0 2 0,0 1 0,-1 1 0,2 0 2725,3 1-2587,3-1 0,1 1 0,1-2 0,2-2 0,3-2 0,0-1 0,5-3 0,3-2-76,3-1 1,1 0-1,-3 0 1,1 0-1,0 0 1,-3-1-1,-2-4 1,-1-2-1,-3-1-259,-2 0 0,4 0 0,-5-5 0,-1 1 0,-2-1 1,-2 1-1,-4 1 199,-3 3 0,1 1 0,-1 4 0,-2-1 0,-1 1-13,-1 2 1,5 2 0,4 3 10,6 5 0,9-4 0,8 1 0</inkml:trace>
  <inkml:trace contextRef="#ctx0" brushRef="#br0" timeOffset="174">12737 13047 8069,'-16'0'355,"-1"0"1,1 2-1,3 0 1,-1 3-1,-1-1 1,-1 0-1,-1 1 1,1 1 0,-1 1-55,2 0 0,5-1 0,3 4 0,2-2 0,2 2 0,3 1 0,4 0 1,5-3-1,3-3-590,4-4 0,-2-1 0,4-1 0,0-4 0,1-3 1,2-3-1,0-1 0,-1-2 0,1-3-7,0-3 1,-1-4 0,5-2 0,0-1 0,0-2-1,0 0 1,-1 0 0,1 0 0,-1 1 364,-4 2 1,-2 1 0,-5 0 0,-1 1 0,-1-1 0,-1-1 0,-3-2 0,-2-1 2094,-2 2-1869,-2 0 0,-1 8 0,0 3 1,-1 3-1,-3 5 0,-5 4-82,-2 2 0,-2 5 0,-2 5 0,-2 9 0,2 5 0,1 4 0,0 3 0,-1 4 732,-1 3-1161,-1 7 1,6 1 0,1 5-1,3 0 1,2-2 0,2-3-1,3-3-683,4-5 0,3-5 0,7-7 0,3-3 899,3-5 0,9-2 0,3-2 0</inkml:trace>
  <inkml:trace contextRef="#ctx0" brushRef="#br0" timeOffset="175">13357 12799 8100,'9'-11'0,"-1"2"442,2 0 0,-1 5 1,1-3-1,-1 0 1,4 2-1,2-1-60,0 4 0,-1-4 0,-2 2 0,1 1 0,-1 2 0,1 2 0,-2 3 0,-3 5 152,-4 2 1,-3 1-535,-1 0 1,-5 5 0,-5 1 0,-4 1-1,-3 3 1,-3 3 0,-2 1-192,-1-1 1,3 5-1,4-8 1,4-1-1,3 0 1,5-3-1,3 0 1,2-5 0,3-2-105,5-2 0,6-7 0,3 2 0,1-2 1,3-2-1,1 0 0,2 0-179,0 0 1,0-2 0,-2-2-1,-1-4 474,-1-3 0,0-1 0,3-1 0</inkml:trace>
  <inkml:trace contextRef="#ctx0" brushRef="#br0" timeOffset="176">13878 12799 9847,'-12'0'0,"-1"0"0,2 2 0,2 0 0,0 4 0,0 1 0,-2 2 0,-2 2 0,1 3 567,0 3 0,1 2 0,1 6 0,3 0 0,2 1 1,0 1-1,1 4 0,0-1 0,1-1-1093,2-6 402,1 2 1,0-11 0,1 3 0,4-5 0,3-2 0,3-4-102,1 0 1,1-2-1,-1-4 1,0 0 0,-1-1-1,-1-2 1,-2-3 0,2 0-83,1-4 0,-3 3 0,-1-1 0,-1-2 0,-4-1 1,-2 0 250,-4 3 0,-4 2 1,-7 6-1,-3 0 0,-1 0 1,-3 0-1,0 0 1,0 0-132,1 0 1,6 0 0,0 2 0,4 0 186,2 3 0,6-1 0,-2-4 0</inkml:trace>
  <inkml:trace contextRef="#ctx0" brushRef="#br0" timeOffset="177">13940 12700 8067,'2'-17'0,"0"1"457,3 1 1,0 2-1,-1 4 1,4 0 0,3 1-1,2 1 1,-1 5-1,-1 4 46,-2 7 1,0 7 0,-3 5 0,-1 2-1,1 3 1,-4 3 0,0 4 0,-2 3-397,0 1 1,0 6-1,0 3 1,-2 0 0,-2 1-1,-4-3 1,-4-2 0,-5-5-1,-4-4-996,-2-3 0,-7-1 0,-3-4 0,-3 0 1,-3 0-1,-2 0 0,-5-2 889,-2-2 0,-7 2 0,-1-4 0</inkml:trace>
  <inkml:trace contextRef="#ctx0" brushRef="#br0" timeOffset="178">4676 13841 9414,'1'-12'398,"3"-1"0,3 6 0,5 3 1,1 3-1,1 1 0,2 0 0,5 0 1,4 0-1,4 0-302,4 0 0,7 0 0,1 0 0,0 0 1,-1 0-1,-2 0 0,-7 0 0,-3 0 0,-5 0 1,-2 1-2680,-5 3 0,-2 3 2583,-1 6 0,-7-1 0,0 0 0</inkml:trace>
  <inkml:trace contextRef="#ctx0" brushRef="#br0" timeOffset="179">4750 14225 8946,'13'-6'0,"-1"0"132,0 1 1,6 3 0,3-3 0,2 1 0,3-2 0,3 1 100,5-1 1,1-2 0,3 2-1,-1-1 1,-1-1 0,-2 0 0,-2 0-1,-3-1 1,-5 2 0,-3 3-844,-3 3 0,-6 1 0,-3 0 610,0 0 0,-3 0 0,-1 0 0</inkml:trace>
  <inkml:trace contextRef="#ctx0" brushRef="#br0" timeOffset="180">4713 14536 8582,'12'0'0,"1"-2"541,-1-2 0,5 1 0,1-4 1,1 0-1,6 1 0,4-4-331,4-1 1,9-1-1,-6-1 1,0 1 0,-2 1-1,0 1 1,-3 2-1,-2 0 1,-3-1 543,-1 1-754,-6 5 0,5-8 0,-5 4 0</inkml:trace>
  <inkml:trace contextRef="#ctx0" brushRef="#br0" timeOffset="181">6003 14263 7618,'-7'-6'458,"1"3"1,8-3-1,2 0 1,4 3-1,3 1-173,2-3 0,0 4 0,2-3 0,3 1 0,2 0 0,2-2 0,1-1 0,2-1 0,0 2-249,0-1 0,-2-2 1,-1 3-1,-1-1 0,-1-1-36,0 0 0,3-1 0,-4-4 0</inkml:trace>
  <inkml:trace contextRef="#ctx0" brushRef="#br0" timeOffset="182">6796 13977 7736,'0'-12'1184,"-1"0"-975,-3-1 0,-3 6 1,-5 3-1,-1 3 0,2 2 1,2 3-1,0 5 0,-2 2 1,-2 1-103,-4 0 1,0 5 0,5 1-1,0 0 1,-1 1 0,1 0-1,1 2 1,1-2-118,2-2 1,5 1 0,-1-2-1,4-2 1,4-4 0,4-6 0,3-3 18,2-1 1,-1-1 0,2-2 0,1-2 0,2-2 0,-1-4 0,1-3 0,-1-3 2,-1 2 1,3 0-1,0 0 1,0-2-1,0 2 1,-4 1 0,-3 3-1,-3 2-63,2 1 1,-5 6 0,0 2 0,-4 7 141,-1 4 1,0 7-1,0 3 1,0 2 0,0 2-1,-1 0 1,-2 1 0,-1 0-111,1-1 1,-3 1 0,2-8 0,1 0 0,2 0-1,1-3 1,0-1-285,0-2 1,0-4-1,0 1 1,0 0-1,-1 1 1,-2 0 302,-1-2 0,-6 0 0,3 5 0</inkml:trace>
  <inkml:trace contextRef="#ctx0" brushRef="#br0" timeOffset="183">7541 13953 7811,'0'-9'-58,"0"1"1149,0-2 0,0 4-620,0-3 0,-6 8 1,-2 2-1,-3 9 0,-2 6 1,1 5-1,0 4 0,-1 4-339,1 3 0,-1 1 0,2 4 0,2-1 1,2-2-1,1-2 0,4-2 0,2-4-358,4-4 1,4 0 0,7-5 0,3 0-1,1-1 1,2-1 0,0-2 0,-1-4-527,2 1 0,2-3 0,-1 0 0,-1-2 752,-1-2 0,0-2 0,3-1 0</inkml:trace>
  <inkml:trace contextRef="#ctx0" brushRef="#br0" timeOffset="184">7913 14312 7848,'-9'-4'-278,"1"0"0,4-6 0,-3 2 0,0-3 379,0-1 1,5 3 0,-3 1 0,4-1 58,1-3-262,0 6-63,0 0 0,0 5 146,0-3 1,0 1-394,0-5-243,0 5 655,0-3 0,6 6 0,0 0 0</inkml:trace>
  <inkml:trace contextRef="#ctx0" brushRef="#br0" timeOffset="185">7900 14225 7848,'-7'0'2408,"2"0"-1501,5 0-707,0 0 1,4-1-1,2-2 1,0-1-1,4 1-91,1 2 1,-3 1 0,1 0-1,0 0 1,2-1 0,2-2 0,-1-1-274,1 1 0,-1 2 1,-1-1-1,-1 0 1,-2-3-1,1 3-976,3 0 0,-4 2 1,0 0 1139,2 0 0,1 6 0,1 1 0</inkml:trace>
  <inkml:trace contextRef="#ctx0" brushRef="#br0" timeOffset="186">8384 13953 7675,'-12'0'316,"3"0"164,1 0 1,7 0-1,1-2 1,7 0-1,4-3 1,1 1-368,0-1 0,5 3 0,1-3 0,0 1 0,1 0 0,-1-1 1,1 1-1,-1 0-128,0 1 0,-1-2 0,-5 1 0,0 1 1,1 2-1,-2-1 0,-2-1-69,0-1 0,-5 0 119,4 4 0,-5 6 0,1 2 0,-3 3 1,-1 1-1,-1 2 0,-2 3 56,-1 3 1,-1 4-1,1 1 1,-3 2 0,-2 4-1,2 3 1,1-1-1,0-1-233,1-5 0,-4-1 1,4-2-1,-1-2 1,1-3-1,2-1 0,0-3-506,-1-1 0,3-1 1,-3-1-493,2 0 0,4-5 1140,2-3 0,3-2 0,5-2 0</inkml:trace>
  <inkml:trace contextRef="#ctx0" brushRef="#br0" timeOffset="187">8458 14275 7837,'-6'-1'744,"1"-3"-368,4 2 0,2-3 0,4 5 1,3 0-1,3 0 0,3-2 1,2 0-1,3-3-486,1 3 0,3 0 1,-2 1-1,1-2 0,0-1 1,-3 1-1,0 1 0,-1-1 1,2-1-3531,-1 1 3640,2-4 0,3 0 0,1-5 0</inkml:trace>
  <inkml:trace contextRef="#ctx0" brushRef="#br0" timeOffset="188">8917 13841 10297,'14'6'348,"1"3"1,2 6 0,-1 7 0,2 5-142,3 2 1,-3 5 0,-2 0-1,-2 5 1,-1 4-422,-1 1 0,-5-4 0,-3 1 0,-4-4-236,-4-4 0,-3 3 0,-7-4 0,-1 0 0,-3-3 1,0-3 449,0-1 0,-4-1 0,3 1 0</inkml:trace>
  <inkml:trace contextRef="#ctx0" brushRef="#br0" timeOffset="189">9872 14337 9025,'6'-7'272,"2"3"0,3 3 0,3 1 0,1 0 0,4 0 0,3 0 0,5 0 0,-1 0-299,0 0 0,0 0 1,2 0-1,1 0 1,-2 0-1,-1 0 0,-1 0 1,0 0-1,0 0-1700,0 0 1727,-1 0 0,1-11 0,0-3 0</inkml:trace>
  <inkml:trace contextRef="#ctx0" brushRef="#br0" timeOffset="190">10629 14027 8241,'0'-12'1430,"0"5"1,0 3 0,0 9-1293,0 8 1,-4 4-1,0 8 1,-1 0 0,1 1-1,0 2 1,0 2 0,0 0-53,0 1 0,0-2 0,4-4 0,0-1 0,1 1 0,4-1 0,7-4 0,4-3-149,3-3 0,2-3 0,4-3 0,1-4 0,2-3 0,1-1 0,-2 0 0,-1 0 1,-1-1-371,0-3 0,-4-3 1,-2-4-1,-1 1 1,-3 2 432,-1-2 0,-2-1 0,0-1 0</inkml:trace>
  <inkml:trace contextRef="#ctx0" brushRef="#br0" timeOffset="191">10926 14288 7791,'-12'0'702,"0"0"-291,-1 0 0,2 1 0,3 3 0,2 3 1,2 1-1,0 0 0,1 3 0,2 3 0,2 3-392,4-2 1,1 4 0,7 1 0,-1 0 0,2-1 0,1 1-1,2-2-2711,-2 0 2692,-1-2 0,4 2 0,1 1 0</inkml:trace>
  <inkml:trace contextRef="#ctx0" brushRef="#br0" timeOffset="192">11844 13990 8028,'-1'-11'300,"-3"3"1,1 2-1,-5 6 1,-2 0 0,-1 0-1,-1 0-70,-1 0 1,-3 6-1,-2 3 1,0 5-1,0 5 1,3 3 0,1 5-1,3 0 1,1 3-1,3 2 1,2 1 0,2-1 208,2-2 0,2-1 0,3-4-937,5 0 1,2-2 0,2-2-1,4-5 1,4-3 0,2-5-1,2-4-1261,0-2 1,5-2 1758,3 0 0,3-6 0,1-1 0</inkml:trace>
  <inkml:trace contextRef="#ctx0" brushRef="#br0" timeOffset="193">12105 14188 8133,'0'-12'799,"0"6"0,0 6-569,0 7 1,0 4 0,1 2 0,2-1 0,1 0 0,-1 1 0,-2-1 0,-1 1 0,1-1 0,2 1-138,1-1 0,0-4 0,-4 0 0,2 1-241,2-2 1,-1-2-1,5-5 1,0-1 0,1-2-1,-1-3-77,1 0 0,3-3 0,-1-3 1,-2 1-1,-1 1 0,1 2 197,-2-2 0,2 6 0,-3 4 47,1 7 0,-5 4 0,3 2 0,-3-2 0,1-2-51,1-1 0,2-5 0,-2 1 1,4-2-1,3-4 92,2-2 1,-5 3 0,-1-5 0,0 2 0,-2-1-1,2-1 1,-2-1 0,2 2 173,0-1 1,-3 2 0,5 4-377,0 0 1,1 1-1,0 4 1,-2 3-1,2 3-466,1 1 0,1-5 1,0-3-1,1-2 1,-1-2 607,1 0 0,4 0 0,3 0 0</inkml:trace>
  <inkml:trace contextRef="#ctx0" brushRef="#br0" timeOffset="194">12663 14250 8097,'-13'0'428,"5"4"0,1 2 0,0 1 0,2 2-179,-1 3 1,2-4 0,4 0 0,0 2 0,2-1 0,2 0-230,4-5 1,3-3 0,1-1 0,1 0-1,-1 0 1,1 0 0,-1-1 0,0-2 0,1-1-1,-2 0 1,-2 0 0,0-2-122,0-1 0,2-1 1,0-4-1,-2-1-68,-5 1 0,-8 5 0,-5 3 1,-2 2-1,-1 2 0,0 0 0,-1 2 1,1 0-1,1 4-971,3 1 1,-2-3 1139,6 4 0,0 1 0,4 3 0</inkml:trace>
  <inkml:trace contextRef="#ctx0" brushRef="#br0" timeOffset="195">13022 14238 7886,'-8'-4'813,"0"0"1,-2 1-1,-1 1-534,-1 2 1,-5 2 0,1 1 0,-1 2 0,1 1-1,-1 1 1,3-1 0,3 3 0,4-1 0,1 0-245,-1 2 0,5 1 1,2 0-1,7-3 0,4-4 1,2-2-1,-1-2 1,2-2-1,1 0-166,2-3 1,-1-3 0,-4 3 0,1-2 0,-1-1 0,1-1-1,-1 1 1,0-2 0,1-1 0,-1-1-2,1-1 0,-5 1 1,0 0-1,0-1 1,1 0-1,-2-3 1,0 0-1,-2-1 131,1-1 0,2 5 0,-4-5 1,-1 1-1,-2-1 0,-1 0 0,0 0 1,0 3-1,0 1 806,0 2-350,0 5 0,-4 0 1,-2 5-309,0-3 0,-3 7 1,-2 6-1,3 4 0,4 5 1,1 4-1,0 3-392,-1 5 0,0 2 0,4 3 0,0-1 0,-1 0 0,-2-1 0,-1-3 0,0-4 0,0-5-2797,-1-3 2223,1 2 1,4-5 818,0 3 0,6-4 0,1 0 0</inkml:trace>
  <inkml:trace contextRef="#ctx0" brushRef="#br0" timeOffset="196">13382 14064 7830,'6'-12'771,"2"1"0,3 1-544,1 2 1,1 5 0,-1-2 0,1 1 0,-1-1 0,0 3-1,1-1 1,-1 0 0,1-1 0,-2 3-158,-3 3 0,-1 1 1,-5 7-1,3 2 0,-3 5 1,-2 1-1,-4 0 0,-4-2 1,-3 1-1,0 1-200,3 1 0,-3-4 0,2 2 0,-2-4 0,0 0 0,3-1 0,3 0 0,0 1-39,1-1 0,2-1 1,6-1-1,4-3-2,3-2 1,3 0-1,1-5 1,1 0-1,1 0 1,-1 0-216,1 0 1,4-6 0,-5-2 0,1-2 0,-1-1 0,2 0 385,2-3 0,0-6 0,5 0 0</inkml:trace>
  <inkml:trace contextRef="#ctx0" brushRef="#br0" timeOffset="197">13928 13965 7974,'-11'1'180,"3"4"0,-3-3 0,2 7 0,-2 0 0,-1 4 0,-1 3 1,0 5-1,-3 1 0,1 0 149,4-1 1,-1 3 0,4 4 0,-2-3 0,2-3 0,2-2 0,2 1 0,0-2 0,1-1-474,2-2 18,1-3 0,1-4 0,3-3 0,5 0 0,2-3-23,1-2 1,-4-2 0,1-3 0,0-3 0,1-2 0,-1 3 0,-2-1-55,-1 0 1,-3 0 0,-7-1 0,-5 3 0,-2 4-1,-1 1 97,-1 0 0,-3 0 0,-1 0 0,2 0 0,1 0 0,2 1 1,0 2-469,-1 1 0,5 1 574,0-5 0,5 0 0,-3 0 0</inkml:trace>
  <inkml:trace contextRef="#ctx0" brushRef="#br0" timeOffset="198">13990 13915 8706,'12'-11'0,"1"2"0,-1 2 0,0 1 0,2 4 0,1 0 0,2 2 0,-2 2 558,-1 2 1,-2 3 0,-1 6-1,-1 4 1,-3 4 0,-2 3-1,-2 4 1,-2 2 0,-1 1 39,0-1 1,-4 3-683,0-4 1,-10 0 0,1-4-1,-5-1 1,-4 0 0,-2-3 0,-1-5-1,1-1-774,-1 2 1,1-8-1,2 4 1,3-3 857,1-4 0,-4 5 0,3-4 0</inkml:trace>
  <inkml:trace contextRef="#ctx0" brushRef="#br0" timeOffset="199">14622 13829 9870,'13'0'666,"-1"-5"0,1 1 1,-1 2-1,0 0 0,2 2-306,3 0 1,-2 0 0,4 0 0,-1 0 0,-1 0-1,-1 0 1,1 0 0,-2 0 0,-1 0 0,-2 0-1731,0 0 0,-1 2 0,-1 0 0,-2 2 1370,2-1 0,-4-1 0,-1-2 0</inkml:trace>
  <inkml:trace contextRef="#ctx0" brushRef="#br0" timeOffset="200">14536 14114 7755,'12'-6'409,"0"5"0,2-3 1,1 1-1,2 0 0,-2-1 43,-1 1 0,2 2 1,2 0-1,0-2 0,0-1 1,-1 1-1,-1 2 0,1-1 1,-2 0-1,-1-3-615,-2 3 1,0 0-1,1 2 1,-1 0-1,1 0 1,-2-1 162,-3-3 0,-3 2 0,-5-3 0</inkml:trace>
  <inkml:trace contextRef="#ctx0" brushRef="#br0" timeOffset="201">14337 14300 9159,'6'7'0,"2"-3"807,3-3 0,3-1 1,1 0-1,3 0 0,2 0-670,7 0 1,-1 0 0,7-1 0,0-2 0,0-1 0,-1 0 0,-1 0 0,0-2 0,-1 1-1,-2-2 1,-4 0-138,-3-3 0,8-1 0,-3-1 0</inkml:trace>
  <inkml:trace contextRef="#ctx0" brushRef="#br0" timeOffset="202">15813 13742 7902,'-6'-7'0,"4"-3"268,-7 6 1,5 0 0,-4 4-1,0 1 1,0 4 0,-2 4-1,-3 6 1,-3 6 0,-2 4-7,0 4 0,-4 4 0,1 8 0,-2 6 0,-2 4 1,2 3-1,1-2 0,2-1 0,2-4 0,3-6-567,2-8 0,6-5 0,3-5 1,2-1-1,2-2 0,0-2 146,0-3 1,6-7 0,2-4-1,3-2 1,3-2 0,1 0 0,3-2-1,1-1 188,3-1 1,2-5-1,0 0 1,1-2 0,0-1-1,-2-2 1,-1-1-1,-2-2-53,-2 2 1,-2 2-1,-3 0 1,-2 1 0,-3-1-1,-4 1 1,-3-1-1,-3 1-3,-7 0 1,0 3-1,-12 3 1,-1 0-1,-3 3 1,-2 2-1,-4 1 28,0 0 0,3 5-176,-1 4 0,8-2 0,5 1 0,2 0 1,3 0-335,3 1 1,5-2 508,11 1 0,12-3 0,11-5 0</inkml:trace>
  <inkml:trace contextRef="#ctx0" brushRef="#br0" timeOffset="203">16098 13928 7751,'0'-13'948,"0"1"1,6 5-553,2 3 1,-2 1 80,-2-1-752,-3 3 80,-1-5 130,0 6 309,0 0-226,6 0 0,-4 0 0,7 0 0,0 0 0,2 0 0,2 0-24,-1 0 0,0-1 0,1-2 0,-1-1 0,1 1 0,-1 2 0,0 1 30,1 0 0,-1 0 0,1 0 0,-1 0-61,0 0 1,-3 5 0,-2 4-1,-2 2 1,-2 1-147,-2 0 0,-1 1 0,0-1 0,0 1 1,0-1-1,0 0 85,0 1 0,-5-1 0,-3 1 0,-4-1 1,0 0-1,0-1 0,-2-1 214,-3-2 0,4 1 1,-5 3-1,1 0 1,1 1-1,0-2 1,4-1-1,2-4 166,2 0 1,7 2-260,1-4 1,5 0-1,8-4 1,-1 0-1,0 0 1,1 0-1,-1 0 1,1 0-44,-1 0 0,0 0 1,1 0-1,-1 0 0,1 0 39,-1 0 0,0 2 1,0 2-1,-3 4-100,-1 3 1,-5-2-1,1-1 1,-4 1 0,-2 2-1,-4 1 1,1-3 25,-1-1 1,-4-1 0,2 3 0,-4-2 0,-3 1 0,-2-1 0,0-1 0,1 0 112,-1-1 0,-3-1 0,2 1 0,0 1 0,0-1 0,3-1 1,1 0 383,2 0 0,-1-2 14,1 5-1074,-1-5-2173,7 2 2791,0-5 0,12 0 0,0 0 0</inkml:trace>
  <inkml:trace contextRef="#ctx0" brushRef="#br0" timeOffset="204">16805 14213 9019,'2'-7'368,"2"3"0,4 3 0,3-1 1,1 0-1,2-3 0,1 3-93,2 0 1,4 1 0,-4-2 0,1-1 0,2 0-1,-2 0 1,1 0 0,-1 1-419,0 1 0,0-2 0,-3 0 1,1 1-1,-1 1 0,-1-1 0,-1-1 1,-1 1-1,0 2 143,1 1 0,5-6 0,1-1 0</inkml:trace>
  <inkml:trace contextRef="#ctx0" brushRef="#br0" timeOffset="205">17574 13791 7914,'0'-8'1148,"0"0"0,0 6 0,0 2 0,0 7-1020,0 4 0,-5 7 0,-2 3 0,-2 2 0,3 5-50,0 5 1,-4-4 0,4 8 0,-1-1-1,1-2 1,2 1 0,0-3 0,1-2 0,2-4-150,1-4 0,4-4 0,1-6 1,2 1-1,3-2 0,2-3 0,3-4 1,2-2-85,-2-2 0,3 0 1,0 0-1,1 0 0,3 0 1,0 0-1,0-2 0,-1 0-232,1-3 1,2-3 0,-1 3 0,-1-1-1,-3-1 1,1 2 0,-2-2 0,-1 1-2319,-1 1 2705,-3-5 0,0 3 0,-1-5 0</inkml:trace>
  <inkml:trace contextRef="#ctx0" brushRef="#br0" timeOffset="206">17785 14039 7994,'0'-6'1815,"0"0"0,0 7 0,-1 2-1528,-4 1 0,4 7 0,-3 2 0,3 5 0,1 2 1,0 1-145,0 1 0,-5 6 0,1 1-486,2-2 1,-4-1 0,1-2 0,-2-2 0,-2-2 0,1 2 0,0 2-1086,-2 1 0,-1-2 1428,-1-2 0,-6 2 0,-1-3 0</inkml:trace>
  <inkml:trace contextRef="#ctx0" brushRef="#br0" timeOffset="207">18417 13977 7905,'-8'0'106,"1"-1"113,2-3 1,2 1 0,7-4 0,4 2 0,3 2-1,3 2 1,1-1-88,2-2 1,5 1 0,-1-4 0,2 1 0,2-1 0,0-2 0,0 1 0,-1 1 0,1 0-122,0 0 0,-2 5 1,-2-2-1,-4 2 1,-4 2-1,0 0-1097,-1 0 0,-6 2 1,-6 0 1085,-7 2 0,-4 6 0,-2-3 0</inkml:trace>
  <inkml:trace contextRef="#ctx0" brushRef="#br0" timeOffset="208">18368 14188 8992,'12'-4'281,"1"0"0,-1-1 0,0 2 0,2-1 0,3-1 0,2 1-170,0 0 0,5-4 0,-4 4 1,4 0-1,1 0 0,-2-1 1,-1 1-1,-3 0 0,1 0 1,-2 1-801,0 2 1,-2 1 0,-3 0 0,-1 0 688,0 0 0,-5 0 0,-1 0 0</inkml:trace>
  <inkml:trace contextRef="#ctx0" brushRef="#br0" timeOffset="209">18318 14387 7880,'13'0'62,"0"0"1,3-2 0,2 0 0,-1-3-1,3 1 170,-1-1 1,2 2 0,3-4-1,1 2 1,0 1 0,0-1 0,0 0-1,0-1 1,-1 1 0,1 1-320,0-2 1,-4 3 0,-1-3 0,2 0 0,0 3 86,-1 2 0,2-5 0,-3 0 0</inkml:trace>
  <inkml:trace contextRef="#ctx0" brushRef="#br0" timeOffset="210">19422 13829 7936,'0'-13'1480,"-4"8"0,-2 3-796,0 5-555,3 7 0,-8-3 0,2 6 0,0 3 0,-1 1 1,3 1-1,0 2 0,2-1 0,-1 2 0,4-1-67,0 1 0,8-2 0,2 3 0,4-2 0,4-1 0,2-1 0,-1 0 0,3-3-230,-1-1 1,-2-3 0,2-2 0,-3 0-1,-3-1 1,-5 0 0,-2 0 0,-4 2 5,0 1 1,-4 0 0,-2-1 0,-4-2 0,-4 2 0,-4-1 0,-2 1-1,1-3 175,-1-2 1,-3 4 0,3-4 0,0 1 0,0-1 0,3-2 0,1 0-1,2-1-544,-1 3 1,1-1 0,1-6 530,3-2 0,-3-3 0,4-5 0</inkml:trace>
  <inkml:trace contextRef="#ctx0" brushRef="#br0" timeOffset="211">19422 13891 7900,'6'-7'814,"-5"-4"1,4 4-247,1 0 0,1-4 0,5 4 0,1 0 0,-1 2 104,0-1 0,1 5-696,-1-3 0,1 2 1,-1 2-1,0 0 1,2 0-1,1 0 1,2 0-461,-2 0 1,0 0 0,0 0 0,2 0-1,0 0 1,-1 0 483,1 0 0,-1-5 0,-3-2 0</inkml:trace>
  <inkml:trace contextRef="#ctx0" brushRef="#br0" timeOffset="212">20129 13891 6630,'7'-6'717,"0"3"0,-4-5-364,1-2 0,0-1 0,-6 0 0,0 2 0,-4 2-283,-1 1 0,3 2 0,-4 3 0,-2-2 0,-1-1 0,-1 1 0,-1 2 0,1 1 84,0 0-112,5 0 0,-7 1 1,4 2-1,1 2 0,-2 1 1,0 1-1,0 0-10,2 2 0,-2 0 1,3 3-1,-2 5 0,2 1 1,3-2-1,0-2 4,1-2 0,0 1-100,4-1 0,0-4 1,0 1-1,0 0-290,0 2 343,0 2 1,2-6-1,2-3 1,4-3-1,3-1 9,1 0 0,-3 0 0,-1 0 1,2 0-1,1-1 0,2-2 1,3-3-1,0 1-251,-1-1 229,-1-3 0,-2 2 0,1-6 0,-1 1 0,1 0 15,-1-1 0,-4 5 0,-1 0 0,-1-2 0,-4-1 123,0-1 758,-2 5 0,0 0 425,0 3-1122,0 2 26,0-3 103,0 5-241,0 0 5,0 5 1,0 2-1,-2 6 1,0-1-26,-2 0 1,-1 1 0,4 1-1,-2 2 1,-1 3 0,1 2 0,1 1-1,-1 3-116,-1 3 34,-6 6 0,9-4 0,-5 3 0,2-2 1,-1-2-1,-1-2 0,1-2-284,2-3 1,1-3 401,2 2 1,0-2 0,0-4 0,0 2 0,0-2-77,0-1 1,-1-3 133,-3-3 0,3 3 478,-4-2-771,-2-4 1,6-1-1941,-3-8 1674,3 3 422,1-5 0,-6 1 0,-1-2 0</inkml:trace>
  <inkml:trace contextRef="#ctx0" brushRef="#br0" timeOffset="213">20724 13977 8126,'-12'0'1559,"4"0"-1303,-1 0 1,12-4 0,1 0 0,6 1 0,4 2 0,1 0 0,3-2 0,1-1 0,3 0 0,2 0 0,0-1 716,1 3-1007,5-5 1,-2 5-1,4-3 1,-2 1 0,-4 0-1,-2-1 1,-5 1-1,-1 0 1,-3 1-812,-1 2 1,-2 1-444,1 0 0,-7 1 405,-1 4 0,-4-3 883,-1 7 0,0-7 0,0 4 0</inkml:trace>
  <inkml:trace contextRef="#ctx0" brushRef="#br0" timeOffset="214">20675 14288 9454,'12'0'0,"2"0"227,2 0 0,-2 0 0,4 0 0,0-2 0,3-1 0,2-1-39,2 1 0,0-2 1,0 1-1,-1 0 1,1 0-1,0-1 1,0 3-1,-2-1 1,-2 0-1,-5-1 1,-2 1-1,-1 1-1331,-1-3 1,-4 4-838,1-3 0,-12 2 1980,-1 2 0,-6 6 0,-2 1 0</inkml:trace>
  <inkml:trace contextRef="#ctx0" brushRef="#br0" timeOffset="215">20575 14573 7806,'17'0'408,"0"-2"1,-2 0 0,0-3 0,0 1-26,2-1 1,3 3-1,-2-2 1,1 2 0,2-1-1,0-1 1,-1 0-1,3-1 1,-1 1 0,0 2-1,-2 0-678,2 2 1,-2-4 0,-1 0 0,-1 1 0,-3 2 0,-1 1-1981,-2 0 1,-5-2 2274,-3-2 0,-2 3 0,-2-5 0</inkml:trace>
  <inkml:trace contextRef="#ctx0" brushRef="#br0" timeOffset="216">21692 13878 7959,'-9'0'1070,"1"0"-569,5 0-38,-2 0 0,6 0 0,2-1-178,1-3 1,2 1 0,-2-5-1,3-2 1,0-1-453,-3-1 0,-2 1 0,1 1 0,1 2 0,-1-2-272,-1-1 364,-2 4 0,0 0 125,0 3 15,0 3 1,5-1-96,3 6 0,3 1 0,2-5 0,0 0 1,3-2-1,2-1 0,-1-2 0,3-1 1,-1 0-105,3-1 0,-3 3 0,1-3 0,-1 0 0,-1 1 0,1-1 1,-1 2 168,0-1 1,-1 1-1,-5 2 1,0-1 196,1 1 0,-6 3 1,-3 4-1,-3 5 0,-1 3 1,-1 3-174,-3 2 0,2 5 0,-3-2 0,1 5 0,-2 4 0,-1 6 0,-1 6 0,0 9-60,-1 6 1,1-1 0,-3-1 0,1-6 0,2-5 0,0-7-1,1-5 1,3-4-244,3-5 1,-4 0 0,1-6-1,2-1 1,0-1 0,2-1-1,0-1-1225,0 0 1,0 1 1468,0-1 0,-5-5 0,-2-1 0</inkml:trace>
  <inkml:trace contextRef="#ctx0" brushRef="#br0" timeOffset="217">21816 14300 9176,'-4'-8'0,"-1"-1"0,3 0 0,0-2 0,4 0 0,2 1 324,4 2 1,3 4 0,3-5 0,2 1 0,5 0 0,4 0-1,2-1 1,4 2 0,-1 3-548,0 3 1,-1-3 0,-5 0 0,-2 1 0,-3 1 0,-1 2 222,-3 0 0,5 0 0,-1 0 0</inkml:trace>
  <inkml:trace contextRef="#ctx0" brushRef="#br0" timeOffset="218">22833 13940 7907,'-13'-11'0,"2"2"314,3 0 0,-3 7 1,3-3-1,-3 4 1,-2 2-1,1 4-1,-1 3 0,1 3 0,1 3 0,1 2 1,4 5-1,0 4 0,2 4 0,0 4 0,0 1-264,1-1 0,1 3 0,2-4 0,2 1 0,1-3 0,1-2 0,0-5 0,1-1-414,4-3 1,-2-1 0,-1-5 0,1-2 0,0-2 0,3-2 0,1-1 0,1-3 0,1-2-2755,-1-1 3119,1 0 0,-1-6 0,0 0 0</inkml:trace>
  <inkml:trace contextRef="#ctx0" brushRef="#br0" timeOffset="219">22944 14176 8273,'-5'-7'297,"3"3"1,-3 7 0,1 2-1,0 3 1,1 5 0,2 2 0,1 0-1,0 0-45,0 2 1,0-3 0,0 2-1,0-2 1,1-3-456,3-3 0,-1-2 0,4-8 0,0 0 0,-2-4 66,1-1 0,2 3 0,-3-4 0,1-2 0,1-1 0,-2-1 0,2 1 0,-1 1 0,1 3 71,-1 2 1,-1-4 0,3 5-1,0 3 34,-1 4 0,-1 3 0,-6 7 0,0-1 0,0 1-29,0-1 1,0-4 0,1-1 183,3-1 0,2-8 1,3-4-1,-1-3 1,2 1-71,1-2 1,0 3-1,-1 1 1,-3-1 0,0 1-47,0 1 1,-3 0 0,3 7 0,-2 2 0,-1 4-201,2 3 1,-4-2-1,5-1 1,0 0-1,-1 0 1,1-1-1,0-1 1,1-2-1641,-1 1 1833,4-3 0,1 3 0,7-5 0</inkml:trace>
  <inkml:trace contextRef="#ctx0" brushRef="#br0" timeOffset="220">23428 14238 7841,'-7'-6'426,"0"5"0,3-3 1026,-4 2-1263,-3 8 0,3-3 1,1 5-1,1 2 1,3 1-1,2 1-201,1 1 0,6-1 0,2-1 0,3-3 0,1-4 0,1-2 0,-1-2 0,0 0-262,1 0 1,-6-2-1,-2 0 1,-1-4 0,2-1-1,-1-2 255,1-2 0,-2-2 1,-5 1-1,-2-1 0,-3 2-274,0 3 1,-1 4 0,-2 8 0,7 3-1203,4 0 1495,5 4 0,6-10 0,-1 5 0</inkml:trace>
  <inkml:trace contextRef="#ctx0" brushRef="#br0" timeOffset="221">23726 14275 7958,'5'-7'661,"-3"0"0,2 3-338,-3-4 0,-2 2 0,-3 2 0,-5 3 0,-3 1 0,-3 1 0,-2 2-82,2 1 1,1 4 0,2-2 0,-1 1 0,2 2-1,3 3-276,4 0-60,3-5 1,2-2 0,3-5-1,4 0 1,3 0 0,2 0-1,-1 0 15,1 0 0,0-1 0,3-2 0,0-2 0,-1-2 1,-1-1-1,-2-1 0,1 1 13,-1-2 0,-3-1 0,-1-1 0,1-1 0,1 1 1,0 0-1,-3-1 0,0 1 0,-2-1 0,2 0 1,-2-4-1,1-4 33,-3-2 0,-2-2 0,-1 0 0,0 1 0,0-1 0,0 0 0,0 2 0,0 2 210,0 4 1,0 4 0,-1 0 0,-3 2 0,-5 3-1,-2 4 1,0 4 22,3 4 1,-2 8-1,6 9 1,0 4-1,0 4 1,0 5-1,1 5 1,2 2-1,2-1-357,3-1 0,-1-3 0,5-2 1,2-2-1,1-3 0,1-5 0,1-3-845,-1-3 0,1-1 0,-1-5 0,0-1 1003,1-3 0,5 3 0,1-4 0</inkml:trace>
  <inkml:trace contextRef="#ctx0" brushRef="#br0" timeOffset="222">24271 14027 7925,'-7'-5'398,"3"-4"1,4-2 0,4 0 0,5 3 0,2 2-114,1 1 1,1 2 0,-1-4 0,2 2 0,1 2 0,1 2 0,0 1 0,-3 0-338,0 0 0,-6 1 0,-3 3 0,-3 4 0,-1 3 0,-1 3 0,-3 1 0,-5 2-67,-2-2 0,-1 3 1,0 0-1,1 0 0,1 1 1,2-1-1,-1 0 54,3-3 1,0-1-1,6-2 1,0 1-1,0-1 1,0 0-1,0 1 1,1-2-80,4-3 0,1-2 0,7-5 0,-1 2 0,1 1 0,-1-1 1,0-2-1,1-1-234,-1 0 0,1-4 1,-2-2-1,-2 1 0,0-2 1,0 0 377,2-2 0,7-3 0,1 0 0</inkml:trace>
  <inkml:trace contextRef="#ctx0" brushRef="#br0" timeOffset="223">24681 13990 7925,'-2'-11'-18,"0"1"0,-4 3 316,-1 2 0,3 1 1,-4 5-1,-2 3 1,0 6-1,1 4 1,1 3-1,-2 3 1,0 2-2,2 1 1,1 2 0,4 0-1,-1 0 1,1-1 0,2 0 0,1-2-1,0-3-551,0-1 1,1-3 0,2-5 0,3-3 0,1 0 0,2-2 0,2 1 0,2-3 0,-1-2 0,-1-2 25,-3-4 1,2 3 0,-4-5-1,-1 0 1,1 0 0,-4-3 0,-2 1 228,-4 0 0,0 4 0,-7 4 0,-3-2 0,0-1 0,1 1 0,0 1 0,1 2 111,-1 0 0,1 0-929,0 0 1,3 0 816,1 0 0,5 0 0,-2 0 0</inkml:trace>
  <inkml:trace contextRef="#ctx0" brushRef="#br0" timeOffset="224">24743 13791 8410,'5'-6'448,"-2"-4"0,5 6 1,2 1-1,1 2-5,1 1 0,1 1 0,-1 2 0,0 2 1,1 4-1,-1 3 0,-1 6 0,-1 5 0,-3 8-142,-2 3 0,0 5-88,-5 2-341,0 3 0,-5 8 0,-2-1 0,-2-2 0,-6-3 0,-3-3 0,-4-4 0,-2-5-526,-1 1 1,1-5 0,-1-1-1,0-3 1,2-2 42,2-4 0,-2 2 0,3-5 304,1-2 0,-3-1 1,4-2 306,-1 1 0,-2-1 0,-4 0 0</inkml:trace>
  <inkml:trace contextRef="#ctx0" brushRef="#br0" timeOffset="225">20575 15168 7834,'-6'0'443,"0"0"0,16 0 1,4 0-1,3 0 1,4-1-1,1-2 1,2-1-179,2 1 0,5-2 1,0-1-1,2 1 1,3-1-1,2 2 0,1 0 1,-1-2-1,-2 1-763,-1-1 0,-8-2 147,2 4 1,-3-4 0,-1 3-1,-1 3 1,-4-1 0,-2 0-2597,0-1 2947,-4 0 0,-2 4 0,-6 0 0</inkml:trace>
  <inkml:trace contextRef="#ctx0" brushRef="#br0" timeOffset="226">20650 15367 8001,'-13'5'380,"8"-4"1,5 4 0,7-4 0,4-1 0,1 0 0,2 0 0,1 0 0,3 0-5,1 0 0,2 0 0,4 0 0,0-1 0,1-2 0,1-1 0,2 0 1,0-1-1,0 0 0,-1-1 0,-3-1-783,-3 1 0,-7 3 1,1-1-1,-2 1 0,-1 0 1,-1-1 406,0 1 0,-5 2 0,-1 1 0</inkml:trace>
  <inkml:trace contextRef="#ctx0" brushRef="#br0" timeOffset="227">20538 15602 7827,'13'0'422,"-1"0"0,6 0 1,1 0-1,3-1 1,2-2-1,2-2-9,0-2 1,4 2 0,1-1 0,0-1 0,4 0-1,-1-3 1,-1 1 0,-2-1 0,-4 3 0,-1 0-1036,-2 0 1,-8 4-1,1-2 1,-3 1 621,-2 0 0,1-6 0,-1 3 0</inkml:trace>
  <inkml:trace contextRef="#ctx0" brushRef="#br0" timeOffset="228">21741 15044 7875,'9'-11'-9,"-1"3"1,-4-3 0,4 2 690,2-2 1,0-1-1,-1 1 1,-2 1-1,0 3-103,0 2 0,-4 2 0,2 7 0,-1 6 0,0 5 0,1 7 0,-1 7-510,0 8 0,0 2 0,-4 6 1,0 1-1,-1-2 0,-4-3 1,-3-2-1,-3-3 0,-3-3-320,-2-4 1,6-4-812,-2-5 1,3-2-1,0-5 1,2-1-1107,1 0 1940,2-5 1,4-3 227,0-8 0,6-3 0,1-5 0</inkml:trace>
  <inkml:trace contextRef="#ctx0" brushRef="#br0" timeOffset="229">22250 14895 7936,'0'-12'1951,"0"-1"-1504,0 1 0,1 5 1,3 6-1,3 6 0,0 10 1,-3 7-1,-2 9 1,-2 3 2492,0 3-3032,0 12 1,-2-4 0,-2 9-1,-4-5 1,-5-3 0,-2-5-1,-1-5-390,1-7 1,2 0 0,4-10 0,2 1 0,1-4 0,3-2-2366,2-2 2847,1-5 0,-6-7 0,0-7 0</inkml:trace>
  <inkml:trace contextRef="#ctx0" brushRef="#br0" timeOffset="230">21779 15342 8767,'-7'-13'657,"2"1"1,10 1 0,3 1 0,3 3-405,1 2 1,5-3 0,2 3 0,3 3 0,7 0 0,4 2 0,7 0 0,3-1 0,2-2 0,1-1-160,-1 1 1,-5 2 0,2 1-95,-4 0 0,-1-6 0,1-1 0</inkml:trace>
  <inkml:trace contextRef="#ctx0" brushRef="#br0" timeOffset="231">1823 16235 7939,'-11'-13'-16,"1"1"1,2-1 143,-1 1 1,-2 0-1,-2 1 1,1 2 0,-2 5-1,-1 3 1,-3 1 0,0 0-1,-1 3 1,1 3 0,-2 7-1,3 2 1,-3 3-1,2 1 1,0 2 0,3 0-1,1 1 1,3 2 17,3 5 1,-1-2 0,4 2-1,3-2 1,0 3 0,2 6-1,2 6 1,0 2 0,3 3-1,-3 2 1,0 2 0,-2-1-1,0-6 1,-2-4 0,0-4-543,-3-3 1,-3-4 0,4-9 0,0-2 0,0-1 0,-2-1 0,1-1-1,-1-1 1,2 0 0,-1 1 395,-4 2 0,-2-1 0,-1-3 0</inkml:trace>
  <inkml:trace contextRef="#ctx0" brushRef="#br0" timeOffset="232">1401 16780 7913,'7'-12'171,"0"0"0,-3-1 0,5 1 0,2 1 0,1 1 0,0 3 0,2 0 1,1 2-1,3-1 137,2 4 1,-4-4-1,3 2 1,-1 1 0,-1 2-1,-1 1 1,1 1 0,-2 2-1,-1 1 1,-2-1-1739,1-2 1,-5 3 962,0 0 467,1 1 0,3 0 0,0 2 0</inkml:trace>
  <inkml:trace contextRef="#ctx0" brushRef="#br0" timeOffset="233">2493 16135 7983,'-4'-8'98,"0"0"0,-6 5 0,2-1 0,-3 4 0,-2 6 0,1 6 0,-1 7 214,1 5 0,-2 2 1,0 4-1,1 6 0,2 4 1,1 0-1,3-2 1,3 1-1,3 1 0,1 3 1,1 1-312,3 3 1,3-5 0,5-2 0,1-4 0,-1-5 0,1-4 0,-1-5-1,0-3 1,1-3-4,-1-3 0,1-4 0,-1-2 0,0-2 0,1-2 441,-1-2-439,-5-1 0,-1-5 0,-6-2 0</inkml:trace>
  <inkml:trace contextRef="#ctx0" brushRef="#br0" timeOffset="234">2902 16284 7913,'0'-12'10,"0"4"0,-1 1 11,-3 1 643,2-3 0,-5 7 0,3-1 0,-4 8-445,-3 7 0,3 6 0,1 7 0,0-1 0,1 1 0,1 1 0,1 2 0,0 2 0,-1 1 0,1 0-234,-1 1 1,2 1-1,-4 3 1,0-2-1,2-3 1,-1-4 0,2-3-1,0-2-753,0-3 1,0-1-163,4-6 0,0-3 930,0-1 0,0-5 0,0 2 0</inkml:trace>
  <inkml:trace contextRef="#ctx0" brushRef="#br0" timeOffset="235">3088 16359 7909,'0'-9'3184,"0"1"-2977,0 5 1,-1-1-1,-2 8 1,-1 6-1,0 4 1,0 4-104,0 1 0,-5 2 0,4 4 0,-2 1 0,-1 1 0,-1 4 0,1-1 0,0 0 0,1-2-278,3-2 1,2-5 130,2-1 0,2-6 0,2 0 0,4-6 0,3-2 0,3-4 0,1 0-123,2-2 1,3-2 0,-2-2 0,2-4 0,2-3 0,0-1 0,0-1 0,-2 1-29,2-1 1,-2 1-1,-1 0 1,-1-1 193,-3 1 0,-1-1 0,-2 1 0</inkml:trace>
  <inkml:trace contextRef="#ctx0" brushRef="#br0" timeOffset="236">3200 16508 8680,'0'12'432,"0"0"1,0 1 0,0 1 0,0 2 0,0 3 0,0 2-374,0 0 0,0-2 0,0 3 0,0-1 0,0 1 0,0 0 0,0 0 0,0-3 0,0-1 0,-2-3-841,-2-1 1,3-2-1,-3 1 782,2-1 0,-3 1 0,-2-1 0</inkml:trace>
  <inkml:trace contextRef="#ctx0" brushRef="#br0" timeOffset="237">3435 16210 8287,'2'-11'2145,"2"3"-1909,4 3 0,3 5 0,2 5 0,-1 4 1,0 5-1,1 4 0,1 1 0,1 3 0,3 3 1,0 3-229,0 1 1,-2-1-1,-5-3 1,-1 1-1,-3 2 1,-2 2-1,-2 2 1,-3 3-1,-4 0-332,-4 3 1,-8-3-1,-2-2 1,-1-2 0,-2-4-1,1 0 1,1-5 0,-1-3 145,1-4 1,4-1 0,-2-2 0,3-1 0,2-3 0,0-3 0,1-3 215,2 3 0,4-5-38,5 0 0,5-12 0,2-7 0</inkml:trace>
  <inkml:trace contextRef="#ctx0" brushRef="#br0" timeOffset="238">4800 16123 7981,'4'-8'0,"1"1"0,2 0 286,3 0 0,1 3 0,1-3 0,1 2 0,0 2 0,3 0 0,2 0 0,1-1 1,3 1-54,1 2 0,-2 0-407,0-3 1,-5 2 0,4-2 0,-3 3 0,-1 1 0,-3 0 0,0 0-303,-1 0 1,-4 0-1,1 0 1,0-2 475,2-2 0,-4 3 0,-1-5 0</inkml:trace>
  <inkml:trace contextRef="#ctx0" brushRef="#br0" timeOffset="239">4862 16408 7907,'12'0'114,"1"0"1,-1 0 0,2 0 0,1-1 204,1-3 1,6 1 0,-1-4 0,3 2 0,-1 0 0,-1 0 0,-1-2 0,1-1 0,0 1 0,-2 0-335,-3 0 1,1 4 0,-2-2 0,0 1 0,-3 0-3614,0 1 3628,-6 1 0,4 2 0,-4 0 0</inkml:trace>
  <inkml:trace contextRef="#ctx0" brushRef="#br0" timeOffset="240">4924 16644 8138,'12'-4'113,"1"-2"1,-1 1 0,2-2 0,1 1 0,1 1 168,0 2 0,-1-2 0,0-1 1,3 1-1,0-1 0,1 2 0,-1 0 1,0-2-1,-2 1-290,2-1 0,-3 1 1,5 2-1,-2-1 1,-3 1-1,-1 0 1,-2 1-1,0-3-2992,1 3 3000,-1 0 0,-5-3 0,-1-2 0</inkml:trace>
  <inkml:trace contextRef="#ctx0" brushRef="#br0" timeOffset="241">6028 16421 7815,'-7'0'1423,"1"0"1,8 0 0,2 0-1256,4 0 1,3 0 0,1 0 0,1 0 0,-1 0 0,1 0-126,-1 0 0,4 0 0,2 0 0,2-2 0,2 0 1,1-3-1,2 1 0,0 0-508,0 0 0,-2-1 0,-1 2 1,-3-1-1,-1 1 0,-3 1-1400,-1 2 1288,-7 0 1,-3 0 576,-8 0 0,3-5 0,-5-2 0</inkml:trace>
  <inkml:trace contextRef="#ctx0" brushRef="#br0" timeOffset="242">6995 16123 7702,'0'-12'549,"0"3"0,0 1 0,0-2-93,0-1 0,0 3 0,-1 1-402,-4 2 1,3-3-1,-7 3 1,0 3 0,-2 0-1,-2 2 1,0 2-41,-4 2 0,3 3 0,-4 5 0,2 0 0,-1 2 0,2 1 0,1 3 0,2 0 0,-1 1 82,1 1 0,5 0 0,3 4 1,3-2-1,1-3 0,0-1 0,0-3-164,0-1 1,1-3-1,3-3 1,3-2-1,1-2 1,1 0-1,0-1-56,2-2 1,2-2 0,-1-3-1,0-4 1,1-4 0,-1 0-1,1 1 166,-1 3 1,-4-3-1,1 2 1,0-2-1,1-1 1,0 1 0,-4 1 296,0 2 1,-1 5 0,-2-2 0,1 2-164,-1 3 0,-1-1 1,-2 9-1,0 2 0,0 2 1,-2 3-1,-1 3 0,-2 1-127,-2 3 1,4 2 0,-2 1 0,1-1 0,-1 1 0,1 0 0,0-1 0,0-2-156,1-2 0,2 0 0,1 0 0,-1-3 0,-2-3 1,-1-2-1,1 0 0,2 1 69,1-1 0,0-4 0,0 1-266,0 0 1,-2-3-3904,-2-2 4206,3-3 0,1-12 0,7-2 0</inkml:trace>
  <inkml:trace contextRef="#ctx0" brushRef="#br0" timeOffset="243">7652 15999 13544,'-12'4'210,"-1"0"0,1 10 0,-2-2 0,-1 4 1,-3 2-1,0 2 0,-1 5 0,1 3-126,0 1 0,0 5 0,3-1 1,-1 3-1,0 1 0,3-1 1,0-2-1,2-2 0,2-2 0,2-2-318,1-2 1,2-2-1,4-2 1,0-2-1,0 1 1,0-2-1,1-2 1,2-3 0,3-2-325,1 0 0,-3-1 365,4-2 0,-4 2 1,4-3-294,2 3 304,1 1 1,-4-3-1,-2-2-341,1-2-1897,-5-1 2420,5-4 0,-6 0 0,0 0 0</inkml:trace>
  <inkml:trace contextRef="#ctx0" brushRef="#br0" timeOffset="244">7640 16508 8439,'5'-7'481,"-2"0"1,5 4 0,2-1-1,0 0 1,-1 0 0,0-1-211,0 3 1,2 0 0,2 2 0,0 0 0,3 0 0,0 0 0,-1 0-1,-1 0 1,-2 0 0,1 0-272,-1 0 1,1 0-1280,-1 0 0,0 0 0,1 0 1279,-1 0 0,1-5 0,-1-2 0</inkml:trace>
  <inkml:trace contextRef="#ctx0" brushRef="#br0" timeOffset="245">8248 16148 7944,'0'-10'2559,"-2"6"-2286,-2 8 1,3 10 0,-3 4-1,1 1 1,0 3 0,-2 0-1,-2 0 1,-2-1 0,1 1 0,1 0-356,2-1 1,-1 2 0,3-4 0,-2 1 0,-1-4 0,-1-2 0,2-1 0,-1-1 0,4 0-2099,0 1 0,-2-5 2180,0 0 0,0-5 0,4 3 0</inkml:trace>
  <inkml:trace contextRef="#ctx0" brushRef="#br0" timeOffset="246">8471 16210 8320,'0'-8'742,"1"1"1,2 0-438,1 0 1,6 3-1,-2-3 1,3 0 0,1 1-1,1 1 1,-1 2 0,1 2 71,-1 1 1,-4 0-1,1 0 1,0 0-1,2 1 1,2 2-1,-1 1 1,0 0-665,1 2 1,-1-1-1,1 5 1,-2-2 0,-3 2-1,-4 1 1,-3 1-64,-1 1 1,-1-1-1,-3 0 1,-4 1-1,-5 1 1,-2 1-1,-1 1 1,-1 0 371,-1-3 1,4 0 0,-2-1 0,2 0 0,2 1 0,1-1 0,1 1 278,2-1 0,5 1 0,0-2-309,6-3 1,0-3 0,5-5 0,2 0 0,1 0 0,1 0 0,0-1-1,2-2-560,3-1 1,-2-4 0,4 2-1,0-1 568,1-2 0,6-2 0,6-2 0</inkml:trace>
  <inkml:trace contextRef="#ctx0" brushRef="#br0" timeOffset="247">9091 15912 12112,'7'6'244,"2"-4"0,-3 7 1,-1 0-1,2 4 1,0 2-1,2 3 0,-1 1 1,-1 3-288,-2 2 1,1 0 0,-4 1-1,3 1 1,-4 2 0,-4 2-1,-5 1 1,-3-1 0,-1-1-496,-1 1 1,-5-4 0,-2 3 0,-4-3-1,-1-2 1,2-3 0,1-3 0,3-3-787,1-3 1,1 3 1323,5-7 0,-6 4 0,-2 0 0</inkml:trace>
  <inkml:trace contextRef="#ctx0" brushRef="#br0" timeOffset="248">9922 16532 7922,'-7'-1'519,"3"-3"0,2 1 1,2-5-1,2 0-155,2 1 1,-1-3-1,5 6 1,0 0 0,1 0-1,-1-1 1,1 3-1,2-1 1,2 0-201,-1-1 1,1 0 0,-1 4 0,2 0 0,1 0 0,2 0 0,-2 0 0,0 0-537,1 0 0,0 0 1,3-1-1,0-2 1,-1-1-1,1 1 0,-1 2-1214,0 1 0,-1-2 0,-5-1 1586,1-1 0,-7-5 0,0 2 0</inkml:trace>
  <inkml:trace contextRef="#ctx0" brushRef="#br0" timeOffset="249">10716 16210 7917,'0'-13'1713,"0"1"-1367,0 0 0,-2 6 0,-2 6 0,-4 7 0,-3 4 0,-2 3 0,1 2 0,-2 5 0,-1 4-291,-1 4 1,-2-3 0,2 3 0,0-3 0,1 0 0,2 0 0,4 1 0,2-5 0,1-2-194,4 0 1,0-5 0,4 0 0,3-4 0,7-4 0,9-2 0,5-2 0,6-1 179,4-2 0,-2-2 0,8-1 1,-2-2-1,-2-2 0,1-3 0,-5 1 1,-1-1-342,-1 2 0,-4 0 1,-1-4-1,-3 3 0,-5 1 1,-1-1-1,-3 1 299,-1 0 0,-2 5 0,1-2 0</inkml:trace>
  <inkml:trace contextRef="#ctx0" brushRef="#br0" timeOffset="250">11001 16408 7858,'0'-8'629,"-1"1"-183,-4 2 1,4 2 0,-5 7 0,1 6 0,-2 3 0,-1 5 13,0 2 1,-5 0 0,-3 6 0,-1 2 0,1 1 0,-2 0 0,0 1 0,-2 2-4841,1 0 4380,4 3 0,-8-8 0,3 3 0</inkml:trace>
  <inkml:trace contextRef="#ctx0" brushRef="#br0" timeOffset="251">11931 16321 7944,'-7'0'295,"2"-5"86,5-3 0,1-2 1,3 2-1,3 2 1,1 2-1,1-1 1,2-1-1,2-1 1,4 2-1,-2-2-158,-1 0 1,2 3 0,2-3-1,0 1 1,2 2 0,-3 0-1,1 0-749,-2 1 1,1 2 0,0 1 0,-2 0 0,-1 0 0,-2 0 0,1 0-3076,-1 0 3601,-5 0 0,-1 5 0,-6 2 0</inkml:trace>
  <inkml:trace contextRef="#ctx0" brushRef="#br0" timeOffset="252">11956 16483 9252,'12'-7'0,"1"1"262,-1 1 0,5 2 1,-1-4-1,1 0 0,1 2 1,1-2-139,0 0 0,5 3 1,-5-3-1,0 1 1,-2 4-1,-3 0 1,-2 1-1,0-2 1,1-1-3074,-1 1 2949,1 2 0,-1 1 0,0 0 0</inkml:trace>
  <inkml:trace contextRef="#ctx0" brushRef="#br0" timeOffset="253">11943 16681 9503,'13'0'-111,"-1"-1"0,2-2 0,1-1 444,2 1 0,5-2 1,-2-1-1,3-1 1,-1-1-1,0 0 1,2-1-1,4 1 1,-2 0-1,-2 0-75,-4-2 0,-3 4 1,2 2-1,0 2-258,1-3 0,-5-1 0,3-7 0</inkml:trace>
  <inkml:trace contextRef="#ctx0" brushRef="#br0" timeOffset="254">13754 16346 6498,'0'-7'2558,"0"2"-3440,0 5 753,0 0 1,6 0-1,1-1 1705,-1-4-1111,0 4 0,-6-3 1,-1 7-1,-4 1 0,-3-1-360,-3-2 0,3 3 0,0 0 0,-2-1 0,-1-2 1,-1-1-1,-1-1-122,1-3 1,5 1-1,3-5 1,2-2-1,2-1 1,0-1-1,0-1 181,0 1-213,0-1 0,6 1 0,2-2 0,3 1 0,2-3 1,-1 3-1,0-3-256,1 3 229,-1-1 0,1-3 0,0 2 0,3 3 0,0 2 1,-1 2-1,0 0 40,2-1 1,-3 5 0,4-3 0,-2 2 0,1 2 0,-1 2 0,1 1 0,-1 0 63,-1 0 1,3 0-1,-1 0 1,-3 1-1,-3 3 1,-4 4 0,0 3-1,-2 2-25,1-1 0,-2 2 0,-4 1 1,-2 3-1,0 1 0,-4 2 1,-1 0-1,-4-1 108,-4 2-112,1-4 1,-5 6-1,4-5 1,-3 2-1,-1-1 1,-2 1-1,0-2-88,0-2 84,6 2 1,-4-5 0,4 4 0,-2-2 0,2 1 0,1-2 0,3 0 13,3 2 1,-3-3-1,4 4 1,0-2 0,3 1-1,3-2 1,1-1 0,0-2 46,0 0-42,0 1 0,1-2 1,3-2-1,5-2 1,2-1-1,1-3 1,0-1 90,1 2-168,-1-2 0,5 3 0,1-6 1,0-3-1,1-3 0,-1-1 1,0-1-264,-3 0 246,4-2 0,-5-2 0,2 1 0,-3 0 0,-5-1 0,-4 1 32,-2-1 0,-2 1 1,0 0-1,-2-1 1,0 1-1,-4-1 63,-1 1 1,-1 1-1,-3 1 1,1 3 0,2 2-1,-2 2-25,-1 2 0,-5 1 0,-1 0 0,2 1 0,0 2 0,0 2 0,-3 2 10,-2 3 0,0 1 0,-5 1 0</inkml:trace>
  <inkml:trace contextRef="#ctx0" brushRef="#br0" timeOffset="255">13072 16123 7144,'1'-5'3074,"2"5"-2885,1 6 1,0 7 0,-2 3 0,1 6-1,1 5 1,-2 3 0,0 0 0,-1 2-1,2-2-83,1 1 1,0 2 0,-5-4 0,-2-2-1,-2-1 1,-2-1 0,-2-1 0,3-2-1,0-3-487,1-1 1,2 0 0,-4-3 0,1 1 0,2 0 0,0-3-3462,0 0 3842,0-6 0,4-2 0,0-5 0</inkml:trace>
  <inkml:trace contextRef="#ctx0" brushRef="#br0" timeOffset="256">13370 16297 7470,'0'-9'1761,"0"1"-1193,0 5 1,0-1-1,-2 8-392,-2 5 1,-3 2 0,-5 1 0,1 2 0,1 1 0,2 3 0,-2 0 0,1 0-84,0-3 0,0 3 0,5 0 0,1 0 0,0 1 0,0-1 0,-1 1 0,1-1-211,2 0 1,2-1 0,2-5 0,3-1-1,-1-1 1,2-4 0,-1 1 0,1-1 126,-1-1 1,3 0 0,3-5 0,1 0-1,-1 0 1,0 0 0,1 0-73,-1 0 0,1-5 0,-2 0 0,-2-1 0,-1-1 0,2 1 0,0-4 1,-1-1-84,0-1 1,-5 3 0,3 1-1,0-2 1,-2-1 0,1-1 0,-4 0-1,0-1 95,-2 1 1,0 3-1,0 1 1,0-1 0,0-2-1,0-2 1,0 1-1,-2-1 3,-2 1 0,-3-1 0,-5 1 0,1 0 0,1 1 0,2 1 0,-2 3 0,-1 2-154,-1 2 1,-2 1 0,-1 2 0,-2 2 0,1 2 0,-2 4 201,-3 3 0,-2 2 0,-2-1 0</inkml:trace>
  <inkml:trace contextRef="#ctx0" brushRef="#br0" timeOffset="257">14387 16594 7924,'1'-7'538,"3"3"0,5 3 395,2 1 0,5 0 1,2 0-820,1 0 1,2-1 0,4-2 0,0-1 0,-1 0 0,1-1 0,0 0-430,0-2 1,0 3 0,-2-4 0,-1-1 0,-3 1 0,1 0 0,-2-2 314,-1-1 0,6-1 0,-4-1 0</inkml:trace>
  <inkml:trace contextRef="#ctx0" brushRef="#br0" timeOffset="258">15069 16222 8990,'0'-12'932,"0"6"1,0 6-860,0 7 0,0 10 1,0 2-1,0 3 1,0 2-1,0 2 1,-2 0-1,0 0 0,-2-1 1,1 0-1,0 0-165,-1-1 1,3 0 0,-4-2-1,5-3 1,5-1 0,3-3 0,3-1-1,3-3-150,2-3 0,3-2 1,6-6-1,1 0 0,2 0 1,1-2-1,-1 0 0,-2-4-18,-2-1 1,-3 0 0,0-2 0,0 2 0,-2 0-1,-3 0 260,-2-3 0,-1-1 0,-1-1 0</inkml:trace>
  <inkml:trace contextRef="#ctx0" brushRef="#br0" timeOffset="259">15342 16408 8844,'-11'2'0,"2"2"0,5 4 402,3 3 1,-3-3 0,0 1 0,1 2-1,1 2 1,2 4 0,0 0 0,0-1-1,0 2 291,0 1-772,0-4 0,0 9 1,0-3-1,0 2 0,0 2 1,0-2-1,0-1 1,0-1-862,0 1 0,-4-3 0,0 1 0,1-3 940,2-1 0,-4-3 0,-2 0 0</inkml:trace>
  <inkml:trace contextRef="#ctx0" brushRef="#br0" timeOffset="260">15639 16334 7831,'-7'-1'115,"3"-4"1,8 0 216,5-3 0,2-2 1,1 6-1,1 0 1,-1 0-1,2-1-101,2 3 1,-2 0 0,3 1 0,-2-2 0,1-1 0,4 1-1,-1 0 1,-1 1 0,-2-2 0,1 1-435,-2 1 1,-1 2 0,-2 0-1,1 0 203,-1 0 0,0 6 0,1 1 0</inkml:trace>
  <inkml:trace contextRef="#ctx0" brushRef="#br0" timeOffset="261">15739 16495 8466,'12'0'632,"0"0"1,1 0-1,-1 0 1,2-1-575,3-3 1,-4 2 0,4-3 0,-2 1 0,0-1 0,2 1 0,-1 0 0,1 0 0,-1 1 0,-1 2-357,-1 1 0,-6 0 0,1 0 298,0 0 0,-3-6 0,-1 0 0</inkml:trace>
  <inkml:trace contextRef="#ctx0" brushRef="#br0" timeOffset="262">15751 16756 9041,'12'-9'0,"1"2"217,-1 2 1,1-5 0,0 2 0,3-2 0,1 1 0,1 0-164,0 0 0,4-1 1,-1 0-1,2 2 1,2 0-1,-1 0 0,-1 1 1,-1 0-1,2 1-3005,-2 1 2951,0-5 0,2 3 0,1-5 0</inkml:trace>
  <inkml:trace contextRef="#ctx0" brushRef="#br0" timeOffset="263">16619 16247 7906,'-5'-7'225,"3"2"0,-3 10 1,5 3-1,0 3 1,0 3-1,0 3 1,0 3-1,0 4 1,0 1-67,0-1 1,0-3 0,0 0 0,0 1-1,0 0 1,0 0 0,0-1 0,-2 1-1,-2 1-651,-4 2 1,-2 0-61,2 0 0,-3-5 1,4 0-1,-1-3 552,0-1 0,-1-3 0,-3 0 0</inkml:trace>
  <inkml:trace contextRef="#ctx0" brushRef="#br0" timeOffset="264">16942 16396 8828,'0'-13'0,"0"1"0,0 0 1965,0-1-1829,0 6 0,-2 2 0,-2 6 1,-3 3-1,-1 6 0,0 4 1,-2 4-1,0 1 0,1 3 1,2 2-105,1 0 0,-2 1 0,4 0 0,1-2 0,2-2 0,2-3 0,2-2 0,2 0-191,2-5 1,2 0 0,4-7-1,3-1 1,0-3 0,1-3-1,1-3 1,1-1 95,0-2 1,0-2 0,-3-3 0,0-1 0,-1-2 0,-1 2 0,-3 1 0,-1 2-42,-2 0 0,-5-1 0,2 1 0,-1-1 1,1 1-1,-3 0 0,0-1-115,-2 1 0,-4 3 132,-1 1 0,-4 0 0,0-5 0,-2 2-292,-1 3 0,0 3 84,-1 5 1,1 1-1,-1 2 295,1 1 0,0 6 0,-1-4 0</inkml:trace>
  <inkml:trace contextRef="#ctx0" brushRef="#br0" timeOffset="265">17351 16235 7952,'0'-13'1845,"1"2"-64,3 3-1709,-2 2 1,3 8 0,-5 2 0,0 4 0,0 5 0,0 2-13,0 1 0,-4 6 0,0-2 0,0 0 1,0 1-1,-2 1 0,1 0 0,-2 0-222,0-1 0,4-6 0,-1 2 1,3-4-1,1 0 0,1-2 1,3-2 146,4 0 1,3-7-1,2 3 1,-1-4-1,2-1 1,1 0 0,3 0-1,0-1-116,0-4 1,3 4 0,-3-4 0,1 0 0,3 1 0,0 0 0,0 0 0,-3 0-299,-1 1 1,3 2 0,-5-1 0,0 0-1,-3-3 1,0 3 428,-1 0 0,1 2 0,-1 0 0</inkml:trace>
  <inkml:trace contextRef="#ctx0" brushRef="#br0" timeOffset="266">17537 16383 8271,'-7'0'884,"2"6"1,5 4-1,0 3-855,0 4 0,0 1 1,0-3-1,-2 3 1,-1 0-1,-2 1-368,-2 0 1,0 1-1,-3 2 1,4-3 338,0-1 0,-4 4 0,4-3 0</inkml:trace>
  <inkml:trace contextRef="#ctx0" brushRef="#br0" timeOffset="267">18058 16421 7943,'0'-9'0,"1"3"0,3-1 0,5 1 138,2 1 1,1-4 0,0 5 0,1 0 0,-1 0 0,2 0-1,1 0 1,2 0 0,-1-1 0,1 1 0,-1 0 151,-1 0 0,3 0 1,0 4-1,0 0 1,0 0-1,-1 0 1,-1 0-1,1 0 0,-1 0-2975,2 0 2685,-4 0 0,9-6 0,-3-1 0</inkml:trace>
  <inkml:trace contextRef="#ctx0" brushRef="#br0" timeOffset="268">18070 16619 8648,'0'-12'90,"6"3"0,2 3 1,3-1-1,3 1 1,2 1-1,4 1 14,-1-2 0,4 5 0,-2-5 0,2 2 0,2 0 0,0 1 1,-2 0-1,0 1 0,-4-3 0,-1 3-941,-3 0 0,-1 2 837,-2 0 0,0 0 0,1 0 0</inkml:trace>
  <inkml:trace contextRef="#ctx0" brushRef="#br0" timeOffset="269">18095 16830 7922,'-7'0'3061,"11"0"-2759,9 0 1,3 0 0,-1 0 0,2-1 0,-1-2-172,2-1 1,-2 0-1,3 4 1,0-2-1,0-1 1,3-1 0,0 0-1,1 0 1,-3-1-1,2-2 1,0-2-1843,-1 2 1,-2-4 1710,-2 3 0,2-3 0,6-1 0</inkml:trace>
  <inkml:trace contextRef="#ctx0" brushRef="#br0" timeOffset="270">19025 16408 8392,'-12'0'526,"-1"0"0,1 0 0,0 2 1,-1 2-1,1 4 0,-1 3 1414,1 2-1805,0-1 1,-1 0 0,1 1 0,1 0 0,1 3 0,3 2 0,2 1 0,1 3-38,-2 1 0,5 1 0,-3-2 0,2-3 1,2-1-1,0-3 0,2-2 0,2-4-190,4-1 1,3-5 0,3 1 0,2-4 0,5-4 0,1-4 0,0-3 0,-1-1 0,1-2-261,1-3 0,-2 2 0,0-4 0,1-1 1,0 3-1,0-1 0,-3 1 0,0 1 145,1-1 0,-5-1 0,1 3 0,-3-2 1,-4 2-1,-2 2 0,-1 0 0,-4 1 25,0-1 0,-8 5 1,-3 1-1,-6 2 1,-6 2-1,-4 3 1,-4 4-1,-4 4-1588,-3 3 1770,-1 2 0,-11 5 0,-3 1 0</inkml:trace>
  <inkml:trace contextRef="#ctx0" brushRef="#br0" timeOffset="271">20141 16545 8131,'2'-11'361,"2"1"1,4 3 0,3 0-190,2 0 1,3 3-1,1-3 1,-1 0 0,2 2-1,1-2 1,2 2-1,0-1 1,-1 3-442,0 2 0,3 1-66,-2 0 0,-3 0 0,-2 0 0,-2 0 335,-2 0 0,1 0 0,-1 0 0</inkml:trace>
  <inkml:trace contextRef="#ctx0" brushRef="#br0" timeOffset="272">20228 16768 8050,'6'-12'-32,"1"-1"0,6 1 1,3 1-1,0 1 1,1 2-1,1-2 96,2-1 0,4 0 0,0 1 1,1 2-1,0 0 0,0 0 0,-2-1 1,-1 1-1,-2 0-686,-2 0 0,-2 5 622,-4-1 0,1-3 0,-1 0 0</inkml:trace>
  <inkml:trace contextRef="#ctx0" brushRef="#br0" timeOffset="273">20265 16954 7965,'6'-11'225,"1"1"0,2 3 1,3 1-1,1-1 1,2-2-1,3 1-105,3 0 0,2 4 0,4-3 0,0 0 0,2 0 0,-1-1 0,-2 1 0,-1 1 0,-1 2-120,1 0 0,0-6 0,0 4 0</inkml:trace>
  <inkml:trace contextRef="#ctx0" brushRef="#br0" timeOffset="274">21022 16991 7971,'5'-19'-67,"4"2"0,2-1 0,1 1 0,1-3 0,-1-2 0,2-1 1,1-3-1,1-2 0,0-4 0,-1-2 226,1-5 1,-2-1-1,3 3 1,-4 1-1,0 2 1,-1 1-1,1 0 1,-2 0 0,-3 0-1,-4-1-10,-3 3 1,-1-4-1,0 6 1,0 3-1,0 4 1,2 6-1,1 2 1,1 1-1,0 2 1,1 3-1,2 5 1,1 6-1,1 7 1,0 5-1,2 4 10,2 1 0,1 7 0,1-2 0,3 2 0,1 2 0,2 0 1,-1 0-1,0 0 0,-1 2 0,-1-1-534,0 0 0,-3 7 0,-7-2 0,-2-1 0,-2 1 0,0-4 0,-1-2 1,-2-2-1,-2-4-2067,-3-2 2442,2 2 0,-14-9 0,2 4 0</inkml:trace>
  <inkml:trace contextRef="#ctx0" brushRef="#br0" timeOffset="275">21022 16793 7964,'0'-13'32,"1"1"0,3 0 1,6-1-1,5 1 0,6-1 1,2 1-1,4 0 0,2-1 272,4 1 1,8-1-1,3 2 1,3 2-305,2 0 0,-2 1 0,8-4 0</inkml:trace>
  <inkml:trace contextRef="#ctx0" brushRef="#br0" timeOffset="276">1575 17450 7881,'-1'-11'137,"-3"3"1,2-3-1,-3 3 1,-1-4-1,-1 0 1,-1 0-1,0 1 1,-2 2-1,0 4 1,1 1-1,1 0 1,-2 1-1,-1 1 1,-2 2-1,1 0-120,0 0 1,-1 7 0,2 6 0,2 5-1,0 2 1,1 1 0,1 2 0,2 5-1,1 5 1,-1 3 0,1 4 0,0 4-1,-1 7 1,-1 4 0,-1 3 0,0-3-1,-1-4 1,0-7 0,0-4 0,-2-4-1,-1-2 1,-2-1 0,1-1 0,0 0-1,-1-2 1,1 2 0,-1-2 0,1 1-777,0-4 1,3-2 0,1-4 0,0-5-1,0-2 759,-1-2 0,1-5 0,-4-1 0</inkml:trace>
  <inkml:trace contextRef="#ctx0" brushRef="#br0" timeOffset="277">1191 17959 9908,'8'0'2106,"0"0"-1760,2 0 0,1 0 1,1-2-1,1-1 1,-1-1-1,0 2 1,1 0-1,-1 2-283,1 0 0,0-4 0,4 0 0,2 0 0,2 0 0,0 0 1,1-1-1,1 1 0,2 0-1428,0 1 0,-5 2 0,1 0 1365,1-4 0,2-1 0,0-7 0</inkml:trace>
  <inkml:trace contextRef="#ctx0" brushRef="#br0" timeOffset="278">2307 17512 7901,'-13'0'-93,"1"0"287,0 0 1,-1 0 0,1 0 0,-1 0 0,1 1-1,0 5 1,-1 5 31,1 4 1,1 7 0,1 0 0,3 6-1,2 6 1,1 5 0,-1 4 0,1-1-1,2 2 1,0-2-238,2-4 0,4 1 1,0-10-1,1-2 1,-1-2-1,0-3 1,0-2-1,0-3 1,2-1-1,1-4-3620,2-4 3631,2 3 0,7-9 0,1 3 0</inkml:trace>
  <inkml:trace contextRef="#ctx0" brushRef="#br0" timeOffset="279">2592 17599 7633,'0'-6'559,"0"8"1,0 9-256,0 8 1,0 5 0,-1 0 0,-2 3 0,-1 1 0,0 4 0,0 1 0,-2-1 0,1-2-1,-2-2-550,0-2 0,0-1 1,-3 0-1,3-2 1,2-2-1,1-5 0,0-2-3187,-1-2 3433,1-5 0,4-1 0,0-6 0</inkml:trace>
  <inkml:trace contextRef="#ctx0" brushRef="#br0" timeOffset="280">2877 17636 9321,'-12'6'0,"1"2"0,1 3 0,2 1 0,0 2 0,-1 3 0,1 3 462,-1 4 0,3-4 1,2 1-1,3 0 1,1-1-1,0 1 1,2 0-1,5-1 1,6 0-1,0-2-568,1-3 1,-1-3-1,-1-2 1,0-2-1,-1 2 1,-2 1 0,-5 1-1,-3 1-359,-1-1 1,0 0 0,-1 1 0,-3-1-1,-5-1 124,-2-2 1,3-4-1,0-5 1,-2 0-1,-1 0 1,0-1 340,3-3 0,-9-3 0,4-6 0</inkml:trace>
  <inkml:trace contextRef="#ctx0" brushRef="#br0" timeOffset="281">2803 17760 7901,'8'0'865,"0"0"0,2 0-484,1 0 1,2 0 0,-1-1 0,0-2-1,2-1 1,3 1 0,3 0 0,2-1-409,-1-4 0,2 1 0,-2-1 0,3-2 0,0-1 0,1 0 0,0 0 0,-2 1 27,-2 1 0,3-10 0,-5 5 0</inkml:trace>
  <inkml:trace contextRef="#ctx0" brushRef="#br0" timeOffset="282">3435 17425 8422,'13'0'368,"-1"0"1,1 2-1,-1 2 1,0 4 0,1 3-1,-1 2 1,1 0 0,-1 4-1,0 3 1,1 4 0,-1 2 372,1 3 0,-5 3-967,0 5 1,-5 2 0,1 0 0,-4 4-1,-4 0 1,-6 1 0,-3-3 0,-5-1 0,-2-5-337,-2-4 0,-1 0 0,-3-4 1,-2 2-1,-2-1 0,-1-3 562,1-5 0,-4 4 0,2-5 0</inkml:trace>
  <inkml:trace contextRef="#ctx0" brushRef="#br0" timeOffset="283">4614 17599 7883,'4'-8'0,"1"1"0,2 0 178,3 0 1,1 3-1,3-3 1,1 0-1,3 2 1,1-1 0,3 2-1,3 0-101,4 0 1,-2-5-1,5 5 1,0 1 0,-2 2-1,0 1 1,-3 0-1,-4 0 1,-4 0-765,-1 0 1,-1 0 686,-5 0 0,-5 6 0,-1 1 0</inkml:trace>
  <inkml:trace contextRef="#ctx0" brushRef="#br0" timeOffset="284">4725 17847 8742,'13'-6'0,"0"0"0,3-3 0,2 2 0,-1 1 0,3-1 0,0-2 319,7 2 0,-3-4 0,7 3 0,-2-1 0,0-1 0,-2 2 0,-1-1 0,-2 2 0,-4 3 0,-3 3-2366,-3 1 2047,-2 0 0,1 0 0,-1 0 0</inkml:trace>
  <inkml:trace contextRef="#ctx0" brushRef="#br0" timeOffset="285">4700 18070 7771,'9'0'305,"-1"0"0,2-1 0,1-2 0,2-1 0,3 0 0,0 0-19,-1 0 0,5-5 1,0 4-1,4-1 1,2-1-1,1 2 1,2-2-1,-1 1 1,0 0-1,-1 0-2019,2 1 0,0-5 1733,-4 2 0,0-3 0,-1-2 0</inkml:trace>
  <inkml:trace contextRef="#ctx0" brushRef="#br0" timeOffset="286">5817 17773 7771,'4'-9'276,"0"1"0,1 4 0,0-3 0,3 1 1,3 4-1,1-1 0,1 0 0,-1-1-65,1 1 0,4 2 0,4 1 1,3 0-1,-1 0 0,-1 0 0,-1 0 1,2 0-1,2 0-819,0 0 0,2-4 1,-6-2-1,2 1 608,2-1 0,0-9 0,0 1 0</inkml:trace>
  <inkml:trace contextRef="#ctx0" brushRef="#br0" timeOffset="287">6796 17475 7434,'5'-8'45,"-1"-1"0,0 1 0,-4-4 1,0-1 345,0 1 1,-4 4 0,-2 1-1,1 0 1,-2 1 0,0 1 0,-3 2-1,-1 2-249,-1 1 0,-1 0 0,1 1 0,0 3 0,-2 4 0,-1 3 0,-2 2 0,2 1 0,1 2-112,2 5 1,-1-3 0,2 0-1,2-2 1,2 1 0,1-1 0,4 1-96,0-1 0,2 1 0,2-6 0,0-1 1,4-4-1,1 0 0,2-3 0,2-2 90,2-1 0,3-4 1,1-2-1,-1 0 1,1-3-1,0 1 1,-2 0-45,-2-2 0,4 1 1,0-1-1,-2 2 1,-2-2-1,0 0 1,-1 1-1,-1 0 1,-1 1 241,-2 1 1,-5-4 28,1 3 0,-3 4 0,-1 4 1,0 7-1,0 5-234,0 5 1,0-2 0,0 4 0,0 0 0,0 2-1,0 5 1,0 5 0,-1 2-112,-3 0 0,1 0 0,-4 4 0,0-1 0,1-3 0,-3-4 1,1-4-287,0-5 0,1 2 0,-3-5 0,3-2 379,2-1 0,-5-2 0,3 1 0</inkml:trace>
  <inkml:trace contextRef="#ctx0" brushRef="#br0" timeOffset="288">7479 17314 9489,'-6'-7'385,"3"7"0,-5 9 1,-2 5-1,-1 6 0,-1 2-167,0 4 1,-1 3-1,1 0 1,-1 4-1,0 4 1,-1 4-1,-1 5 1,1 3-1,-1 5 1,2 1-388,4-2 0,2-2 0,4-13 0,-1-3 0,3-5 0,3-5 0,7-5 0,2-2 1,2-4 168,4-4 0,2 1 0,6-4 0</inkml:trace>
  <inkml:trace contextRef="#ctx0" brushRef="#br0" timeOffset="289">7640 17810 9054,'1'-7'421,"3"3"1,5 2 0,2 2 0,1 0-302,0 0 1,1-1 0,1-2 0,1-1 0,1 1 0,-1 2 0,-1 1 0,-1 0 0,-1-1 0,0-2-492,1-1 0,-1 0 0,2 4 0,1 0 0,2-2 1,-2-1 370,-1-1 0,-2-5 0,1 2 0</inkml:trace>
  <inkml:trace contextRef="#ctx0" brushRef="#br0" timeOffset="290">8272 17487 11260,'-5'13'165,"3"0"1,-2 4 0,2 4 0,-1 2-1,-1 2 1,1 1 0,0 3 0,0 3-337,-1-1 1,-1 1 0,2-4-1,-1 1 1,1-3 0,2-3-1,1-3 1,0-3-3439,0-1 3609,0-8 0,5-3 0,2-5 0</inkml:trace>
  <inkml:trace contextRef="#ctx0" brushRef="#br0" timeOffset="291">8471 17562 8215,'1'-11'829,"3"2"0,-2-2 0,3 5 81,1-1 0,-5 2 0,3 10 106,-2 3-931,-2 8 0,-5 0 1,1 4-1,2 2 0,0 2 1,1 1-1,-2 1-572,-1 3 0,0-3 97,4 3 1,0 1 0,-2-2-1,0-4 1,-2-1 0,1-3-1,0-2-1592,-1-6 0,3 1 1982,-4-5 0,-2 3 0,1 2 0</inkml:trace>
  <inkml:trace contextRef="#ctx0" brushRef="#br0" timeOffset="292">8768 17314 7816,'0'-9'251,"0"1"0,6 4 1,2-3-1,2 0 1,0 2-1,-2-1 1,1 3-1,2 2 1,2 1 44,-1 0 0,1 1 1,-1 5-1,0 6 1,1 8-1,-1 3 1,1 2-1,0 1 0,3 2-354,0 1 0,-3 0 0,-5-3 0,1 1 0,1 2 0,-2 0 0,-3 1 0,-4 4-474,-1 1 0,0 3 0,-1-1 1,-5 0-1,-5-1 0,-4-2 0,-2-2-538,-1-2 0,-1-1 1070,-6-4 0,-5-6 0,-2-1 0</inkml:trace>
  <inkml:trace contextRef="#ctx0" brushRef="#br0" timeOffset="293">9513 17921 7807,'8'0'0,"-1"-1"234,-2-3 1,5 2 0,-2-2 0,3 3 0,2 1-1,0 0 1,3 0 0,1 0 0,1 0-39,0 0 0,4 0 0,-1 0 1,2 1-1,2 2 0,0 1 0,0-1 1,0-2-1,-1-1-1929,1 0 0,0 0 1733,0 0 0,0-11 0,-1-2 0</inkml:trace>
  <inkml:trace contextRef="#ctx0" brushRef="#br0" timeOffset="294">10306 17587 8581,'0'-13'566,"0"8"0,0 5 0,0 8 1,0 7-1,0 6 0,0 4 1,0 2-1,0 2-483,0-1 1,0 2 0,0 0 0,0 1 0,2-3-1,0-3 1,4-4 0,1-3 0,1-3-246,-1-1 0,4-3 0,-3-3 0,3-4 0,3-2 0,1-2 1,3 0-180,2 0 1,0-2 0,5-2 0,0-4 0,0-3 0,-1-2 0,0 1-1,-2 0 341,-1-1 0,-1 1 0,5-1 0</inkml:trace>
  <inkml:trace contextRef="#ctx0" brushRef="#br0" timeOffset="295">10592 17748 7891,'-13'0'373,"5"0"1,1 1-110,2 3 0,-4 3 0,5 6 1,1-1-1,2 2 0,1 2 0,0 5 0,0 2 1,0 2-1,0 0 0,-1 0-73,-4 0 1,4-5 0,-4 1 0,-1 1 0,-1 1 0,-1 1 0,1-2-1,0-3-191,0-1 0,4-1 0,-2-5 0</inkml:trace>
  <inkml:trace contextRef="#ctx0" brushRef="#br0" timeOffset="296">11460 17711 7691,'8'-6'0,"0"-1"187,2 0 1,1-2 0,1 3 0,1-1-1,1-1 1,1 0 0,3-1 0,1 1-58,3 1 1,0-2 0,0 4 0,-1 1 0,-1 0 0,1 0 0,-2 1 0,-1 2-1,-1 1-1342,1 0 1,-4 0 1211,2 0 0,3-6 0,1 0 0</inkml:trace>
  <inkml:trace contextRef="#ctx0" brushRef="#br0" timeOffset="297">11547 17859 8547,'12'0'0,"2"-1"0,1-2 0,1-2 0,0-1 0,-1-1 179,1 0 0,4 3 0,3-3 0,-1 1 0,-1 0 0,1 0 0,1 2 0,1 0 0,-2 0 0,-3 1-42,-1 2 295,4 1-432,-8 0 0,4-6 0,-6 0 0</inkml:trace>
  <inkml:trace contextRef="#ctx0" brushRef="#br0" timeOffset="298">11497 18083 8012,'12'0'543,"1"0"1,-1 0-1,1 0 1,-1 0-1,0 0-360,1 0 1,3-2-1,2-1 1,2-1 0,2 2-1,1-1 1,2 0 0,1-2-1,3-1 1,3-1-597,-1 0 0,8 3 1,-3-3 412,2 2 0,-7-10 0,4 1 0</inkml:trace>
  <inkml:trace contextRef="#ctx0" brushRef="#br0" timeOffset="299">13109 17487 7807,'2'-8'-87,"0"0"-349,3-2 641,4 5 1,-7-6 0,3 4 0,-1-2 0,0 1 0,-1-1 0,-2-3 24,-1 0 0,-5 1 0,-3 1 0,-3 4 0,-2 0 0,1 3 0,-1 2 0,0 2-152,-4 3 1,-2-1-1,-6 7 1,2 2-1,1 5 1,1 1-1,0 1 1,1 0-87,-1 3 1,6 2 0,0 1-1,4-1 1,2 1 0,1 0-1,1-2 1,3-1 0,3-2-72,1-2 1,0-2 0,1-3-1,3-2 1,4-3 0,3-4 108,2-3 1,1-2 0,2-3 0,3-4 0,2-3 0,0-3 0,1-1-1,1-3-24,2-2 1,-2 5 0,0-3 0,-3 2 0,1-1-1,-2 2 1,-2 1 0,-4 2 0,0 0-9,-1-1-52,-5 6 177,-1-4 1,-8 10 0,0-2-1,-4 6 1,-1 5 0,-2 3-1,-1 3 1,0 2 0,2 5 425,-2 3-557,-1 0 1,3 7-1,0 3 1,-2 5 0,-1 2-1,-1-1 1,-1-1-131,1-2-62,-1-6 0,1 0 1,0-8-1,-1-2 0,2-5 1,2-2-1,2-1-1805,1-1 1,-2-4 2004,4 1 0,0-7 0,4 4 0</inkml:trace>
  <inkml:trace contextRef="#ctx0" brushRef="#br0" timeOffset="300">13457 17574 7770,'6'-5'200,"-1"-1"0,-10-4 0,-3 4 93,-3 0 1,-3 2 0,-1 4-1,-3 0 1,0 0 0,-1 1-1,1 3-152,0 5 0,-2 6 0,3 3 1,1 2-1,-1 5 0,2 3 0,2 1 53,4 1-235,6-9 0,-3 6 0,6-10 1,0-2-1,2-1 0,2-3 1,4-3-44,3-4 1,2-2 0,-1-2 0,2-2-1,1-2 1,3-4 0,0-5 69,0-3 0,2 1 0,-2-5 1,0 1-1,0 1 0,-3 0 1,-1 2-1,-1-1 279,-1 1 0,0-1 1,-1 5-1,-2-1 0,-5 4-184,-3 5 0,-2 9 0,-3 13 1,-5 1-1,0 3 0,-1 3 0,2 4 1,-2 3-1,-1 1-353,-1 0 0,-1-1 1,1 1-1,0-4 1,-2-3-1,-1-1 1,-2-2-1,3-1 1,3-3-1,3-1-1477,-2-3 0,1-5 1749,0-2 0,-2 1 0,5 3 0</inkml:trace>
  <inkml:trace contextRef="#ctx0" brushRef="#br0" timeOffset="301">13717 17822 8445,'12'-5'275,"1"3"1,-1-2-1,1 1 1,-1 1-1,0-3 20,1 3 0,-1 0 0,1 2 1,0 0-1,3 0 0,0 0 0,-1 0 1,-1 0-1,-2 0-1687,1 0 1,-1 0 555,1 0 836,-1 6 0,0-5 0,1 5 0</inkml:trace>
  <inkml:trace contextRef="#ctx0" brushRef="#br0" timeOffset="302">14337 17512 9104,'-7'0'598,"-2"6"0,3 2 1,1 4-1,-2 3 0,1 3 1,1 2-1,1 2 0,-1 1-560,1 2 0,0 0 1,4 1-1,0 0 1,0 0-1,0-2 1,1-2-1,4-3 0,3-2 1,3-4-281,1 0 1,1-5 0,0-1 0,4-2 0,4-2 0,2-1 0,2-2 0,1 0-281,3 0 1,-3-6 0,3-1 0,-3-1 0,-2 0 0,-4-1 0,-3 1 521,-3 0 0,4-6 0,1-5 0</inkml:trace>
  <inkml:trace contextRef="#ctx0" brushRef="#br0" timeOffset="303">14486 17661 7771,'-8'0'413,"1"1"1,0 3-51,0 5 0,4 3 1,-1 3-1,1 3 1,1 1-1,-3 4 1,3 0-1,0 2-228,2 0 0,-4 4 0,0-1 0,0 0 1,-2-2-1,0-1 0,-3-2 0,1-1 0,-2-2 1,1-1-136,0 0 0,-7-3 0,2 1 0</inkml:trace>
  <inkml:trace contextRef="#ctx0" brushRef="#br0" timeOffset="304">15044 17611 8068,'6'-8'526,"2"1"1,3 2-1,1 2 1,2 2-315,3 1 0,-2-5 0,4 1 0,0 0 0,1 0 0,0 0 0,1 0 0,0 0 0,-1-1 0,0 1-365,-4-1 1,2 3-1,-1-2 1,-2 3-1,-1 1 1,-2 0-2020,0 0 384,-5 0 1788,-1 0 0,-12 5 0,-1 2 0</inkml:trace>
  <inkml:trace contextRef="#ctx0" brushRef="#br0" timeOffset="305">15094 17872 9120,'12'0'275,"0"-2"0,1 0 1,-1-2-1,2-1 1,1 1-79,2 0 1,1-1-1,-3 2 1,3-3-1,0 1 1,1-2-1,-1 1 1,0 1-1,-2 2-498,2 2 0,-4-3 1,3-1-1,-4 3 1,0 0-1,-1 2 301,1 0 0,-1 0 0,0 0 0</inkml:trace>
  <inkml:trace contextRef="#ctx0" brushRef="#br0" timeOffset="306">15007 18182 7759,'12'-2'503,"1"-2"0,5 3 1,2-5-1,2 2 1,0 0-1,-1 0 1,2 0-184,5 0 0,-2-5 0,3 4 0,-3-1 0,-1 1 0,0 1 0,0 0 0,1-2 0,1 1 1,2-1-893,-1 3 572,4-3 0,-1-1 0,7-6 0</inkml:trace>
  <inkml:trace contextRef="#ctx0" brushRef="#br0" timeOffset="307">16235 17500 7759,'0'-7'68,"-2"-4"0,-2 4 58,-4 0 1,-3 2 0,0 3-1,1-1 1,2-1 29,-2 1 1,3 2 0,0 0 0,1-2 0,-1-1 193,-3 1 1,3-2-370,-1 0 0,0 1 0,-5 4 1,1 0-1,-1 0 8,1 0 1,1 2-1,1 2 1,2 3-1,0 1 1,0 0-1,-1 2 1,1 1-36,1 1 1,-3 2 0,5 1 0,-1 2 0,1-2-1,1-1 1,0-2 0,0 1-18,1-1 1,1 0 0,2 1-1,0-1 1,0 1 0,2-2 20,2-3 1,-1-3 0,5-5-1,2 0 1,1 0 0,1-1 73,0-3 0,1-3-23,-1-5 0,2 3 0,1 1 0,2-2 0,-2-1 0,0-1 0,0 0 12,2-1 0,-1 5 0,-3 0 1,-2-2-1,-2 0 0,-2 1 1,0 2 42,0 1 449,-4-3-408,8 2 1,-11 1-1,0 6 1,-7 7-1,-3 5 196,2 5 0,-3 2-269,3 6 1,-7 5 0,-2 5-1,0 5 1,1 4 0,-1 1-140,2 1 1,1-6-54,2 1 0,0-8 0,-1-4 0,2-4 0,3-4 0,2-5-232,1-2 356,4-2 1,-5 1 0,6-1 0,0 1-1,0-1-67,0 0 1,0-3 0,0-1 0,1 0-241,4-1 0,1-1 0,5-8 0,-1-2 343,-2-4 0,1-3 0,3-2 0</inkml:trace>
  <inkml:trace contextRef="#ctx0" brushRef="#br0" timeOffset="308">16644 17599 7759,'1'-11'1004,"3"3"0,-4 2 1,0 8-762,-6 2 0,-5 3 1,-2 6-1,-1 4 1,-1 4-1,-1 2 1,1 2-32,1 0 1,3-1 0,1 0 0,3-2 0,2-3-1,2 0 1,2-1 0,1 0-286,0-3 0,5-1 0,3-1 0,3-1 0,3 0 0,1 1 0,3-2 0,1-2-165,4 0 1,-6-5 0,0 3-1,-3 0 1,-2-2 0,-1 2 105,-3 0 1,2-3 0,-7 4 0,-3 2 0,-4 0 0,-5-1 62,-4 0 1,0-5 0,-5 4 0,2 0 0,-2 0-1,0-1 1,-1-1 0,1-2-174,0 2 1,-3-5 0,3 3 0,0-3 0,0 1 0,3 1-1,2 1 1,0-2-521,1 0 1,-1-4 0,1 0 761,-1-2 0,1-12 0,0 3 0</inkml:trace>
  <inkml:trace contextRef="#ctx0" brushRef="#br0" timeOffset="309">16545 17624 8464,'8'-2'1787,"0"0"-1536,2-3 0,1 0 0,1 2 0,1-1 0,1 1 0,2 2 0,3 0 0,1-2 0,-2-1-257,-1 1 0,1-3 1,4 1-1,-2-1 1,-2 1-1,-2 1 1,1 0 5,-1-1 0,6-4 0,-2 2 0</inkml:trace>
  <inkml:trace contextRef="#ctx0" brushRef="#br0" timeOffset="310">17289 17773 7759,'0'-13'286,"1"6"0,3 2 0,5 1 1,2-2-1,1 1 0,0-1 1,1 3-1,1 2 0,1 1-43,1 0 1,1 0 0,-5-1 0,1-2 0,-1-1 0,1 1 0,-1 2 0,0 1 0,1 0 0,-1 0 0,1 0-1492,-1 0 1,0 0-1,1 1 1248,-1 3 0,1-3 0,-1 5 0</inkml:trace>
  <inkml:trace contextRef="#ctx0" brushRef="#br0" timeOffset="311">17351 17946 8717,'14'0'0,"-1"-1"0,3-2 0,-3-1 207,3 1 0,0 0 1,-1 1-1,2-2 1,-1-1-1,1 1 1,1 0-1,0 1 1,0 2-1,-3 1-225,-1 0 0,-2 0 18,0 0 0,1-6 0,-1 0 0</inkml:trace>
  <inkml:trace contextRef="#ctx0" brushRef="#br0" timeOffset="312">17314 18083 8625,'12'0'654,"2"0"0,1 0 1,2 0-1,-1 0-513,2 0 0,-4 0 1,4 0-1,-2-2 0,1-1 1,-1-1-1,1 2 0,-1 0 1,1 2-1,-1-1 0,2-2-141,2-1 0,0-6 0,5 3 0</inkml:trace>
  <inkml:trace contextRef="#ctx0" brushRef="#br0" timeOffset="313">18517 17549 7759,'0'-7'2571,"0"-1"-2343,0 8 1,0 0 0,0 11 0,0 4 0,0 3 0,0 4 0,0 3 0,0 3 0,0 2-229,0 2 0,0-1 0,0 4 0,-2-2 0,-2 0 0,-3-1 0,-1-3 1,0-5-1,-1-3-1298,3-4 1,-4-4 0,6 0 1297,1-1 0,2-5 0,1-1 0</inkml:trace>
  <inkml:trace contextRef="#ctx0" brushRef="#br0" timeOffset="314">18752 17587 7759,'-7'-2'2453,"3"-2"-2209,3 3 0,2-5 0,3 6 0,6 0 0,4 0-90,2 0 1,2 0 0,-1 0 0,2 0 0,2-1 0,0-2 0,1-1 0,1 0 0,2 0-345,0-1 0,-2 0 0,-2 2 0,-5-1 0,-2 1 0,-2 2 0,1 1 118,-1 0 0,-5 1 1,-3 3-1,-2 5 1,-4 2 113,-2 1 1,1 2 0,-5 2-1,0 5 1,0 3 0,-1 0 0,0 3-1,-2 1-12,-2 6 1,1 0 0,-1 0 0,0-2 0,-1-2 0,0-3-1,3-5 1,0-6-146,0-2 1,4-2 0,2 1-1,0-1 1,0-1 0,-1-1-2084,1-2 2198,1-5 0,4 2 0,0-5 0</inkml:trace>
  <inkml:trace contextRef="#ctx0" brushRef="#br0" timeOffset="315">18765 17909 9314,'-6'-4'0,"6"0"0,9 0 364,6-2 0,4 5 1,6-5-1,1 2 1,2 0-1,0 0 1,0 0-1,0-2 1,-2 1-1,0-2-597,-3 0 1,-5 4 0,2-2 0,-3 0 0,-1 0 0,-3-1 0,0 1-1,1 1 233,2-2 0,3-1 0,6-5 0</inkml:trace>
  <inkml:trace contextRef="#ctx0" brushRef="#br0" timeOffset="316">19745 17636 7809,'12'-7'238,"2"-2"1,1 3-1,3 1 1,1-2 0,5 1-1,2 1 1,3 1 0,-2-1-83,-1 1 0,-1-1 0,0 2 0,-2-1 0,-1 1 0,-2 2 0,-2 1 0,-3 0-156,-1 0 0,-2-6 0,0-1 0</inkml:trace>
  <inkml:trace contextRef="#ctx0" brushRef="#br0" timeOffset="317">19720 17847 8596,'12'-1'0,"1"-2"455,-1-1 0,2-5 0,2 4 0,4-1 0,2 1-334,2 2 1,-2-2-1,7-1 1,-2 1-1,-3-2 1,1 1-1,0 1 1,-2 1-1,-1-1 1,-2 1-1,-1 2-568,0 0 447,-4-3 0,9-2 0,-5-6 0</inkml:trace>
  <inkml:trace contextRef="#ctx0" brushRef="#br0" timeOffset="318">19645 18021 7775,'-7'0'4170,"3"0"-3991,8 0 0,7 0 0,7 0 0,2 0 0,2 0 0,1-2 0,2-1 0,1-2-333,3-2 1,1 3 0,5-3 0,-2 0-1,1 2 1,1-2 0,-1 0 153,-1-3 0,0-1 0,5-1 0</inkml:trace>
  <inkml:trace contextRef="#ctx0" brushRef="#br0" timeOffset="319">20985 17611 7606,'0'-7'-916,"0"2"1,0 4 918,0-4 0,0 3 28,0-7 1,0 5 0,1-3 0,2 0 174,1 1 1,6 1 0,-3-3 764,-1-1 1,4 2-471,-6-2 1,0 8 0,-4 1 0,-1 7-445,-3 4 1,1 3 0,-5 2-1,0 5 1,-1 4 0,1 4 0,-2 4-1,1 1-105,0-1 1,-2 2 0,5-6-1,-3-2 1,2-1 0,2-2-1,1-2 1,0-3 25,-1-1 0,-3-1 1,4-5-1,0-1 0,0-1 1,-2-2-1,1 2-56,-1 1 1,-2-3 0,2-1 16,0-2 1,3-2 0,-1-7-1,2-4 1,4-3 218,2-2 0,1-5 0,5-2 1,-2-5-1,2-3 0,1-3 0,1-4-60,1-3 0,3-4 0,2 2 0,0-2 0,1 0 0,-1 2 0,2 6 1,-1 1-178,3 1 0,-3 4 0,1 1 0,-1 3 0,-1 5 0,1 1 0,-1 3 0,0 1 78,-3 2 0,-1 4 0,-2 1 0,1 1 1,-1 3-1,0 2 0,1 1 5,-1 0 1,1 0 0,-1 1 0,-1 4-1,-1 3 1,-3 3 0,-2 1 0,-1 1-26,2-1 1,-5 0-1,3 1 1,-2-1-1,-2 1 1,-2-1 128,-2 1 0,-3-5 0,-5 0 1,-1 0-1,0 1 0,-3-1 0,-1 0 1,-3 0-22,-2 1 0,-1-5 0,-2 4 0,2 2 1,1-1-1,1 1 0,0-3 0,2 0-33,2 0 0,2 1 0,0 4 0,0 1 0,2-1 0,5 1 0,4-1-13,5 0 1,5 1 0,8-1 0,2 1 0,5-2 0,1-2 0,0-1-2,-1 2 1,-5 1-1,5 0 1,0-1-1,-1-2 1,1 0-1,0 1 1,-1-2-36,1-2 0,-5 3 1,4-4-1,-2 1 1,-3-1-1,-1 0 1,-2 0-1,0 0-99,1 0 1,-2 2 0,-1-3 0,-4 2 0,0 2-918,-3 3 0,-2-4-1452,-1 3 2463,0-7 0,0 4 0,0-6 0</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03T09:14:59.967"/>
    </inkml:context>
    <inkml:brush xml:id="br0">
      <inkml:brushProperty name="width" value="0.09071" units="cm"/>
      <inkml:brushProperty name="height" value="0.09071" units="cm"/>
      <inkml:brushProperty name="color" value="#3165BB"/>
    </inkml:brush>
  </inkml:definitions>
  <inkml:trace contextRef="#ctx0" brushRef="#br0">2741 4403 8068,'12'-18'-136,"-3"3"1,-3-5 223,0 3 1,4-5 0,-3 2 0,1 1 0,-1 1 0,-2 1 0,-2 1 0,-2 1 0,-1 1-1,0 2 1,-1 1 0,-3 1 0,-4 2 0,-3-1 163,-2 2 1,1 2-1,-1 6 1,1 3-1,1 5 1,3 3-1,2 5 1,2 3-1,0 4 1,1 3-1,3 5 1,3 5-1,2 3 1,2 2-1,2 0 1,-1 1-1,-1 0 1,0-5-1,-2-3 1,1-6-1,-4-4 1,0-5 0,-2-3-1,0-4-252,0 0 0,0-1 0,0 1 0</inkml:trace>
  <inkml:trace contextRef="#ctx0" brushRef="#br0" timeOffset="1">1972 4477 8519,'-15'-5'537,"2"-4"1,0-2-1,8-1 1,3 0-1,0-1 1,4-1-300,2-2 0,4 2 0,9-4 0,5 0 0,5-2 0,9-4 0,7-1 0,9-1 0,6-1 0,-25 12 0,0-1 0,2 1 0,1-1 0,1-1 0,0-1 138,-1 1 1,0-2 0,-1 0 0,0 0-651,-2-2 1,0 0 0,2 0 0,0 0 0,3-2-1,0 0 1,1 2 0,-1 1 0,-1 0 0,-1 1-1,-1 2 1,-1 0 0,27-13 0,-5 6 0,-3 5 0,-4 5-1,-5 3 1,-4 4 273,-4 2 0,-7 0 0,1 5 0</inkml:trace>
  <inkml:trace contextRef="#ctx0" brushRef="#br0" timeOffset="2">3324 4093 8885,'-4'-8'0,"0"-1"602,1 0 1,1 4 0,2 5-1,0 7 1,0 6 0,0 3-1,0 5 948,0 2-1440,0 2 1,5 6-1,-1 2 1,-2 4-1,0 6 1,-4 5-1,0 3 1,-4-2-303,-1-2 1,0-12 0,-2-4-1,2-6 1,0-6-1059,0-1 1089,4-7 0,-1-11 0,8-9 0,5-5 1,2-4-1,2-3 0,4-3 0,4-4-218,2 0 1,2-2 0,-2 1 0,-1 3-1,-2 4 1,-2 7 153,-3 5 0,-2 0 347,0 6 1,-2 2 0,-3 6-1,-4 5 1,-2 7 0,-2 4 330,0 4 0,0 0-298,0 1 1,0-1-1,0-2 1,0-3-1,0 0 1,0-1 22,0 0 0,5-7-159,3-7 0,1 2 0,3-2 0,5-3 0,1-2 0,-1-5-309,1 0 182,-4-8 0,8 0 0,-5-4 0,-1 2 0,1-2 0,-1 0-111,0 0 1,-3-3 0,-2 5 0,-1 0 0,-3 3 0,-2 0-35,-2 1 0,-7 6 395,-4 6 1,-7 7 0,-2 8 0,2 3 0,1 2 0,3 0-1,1 1 1,4-2-92,0-1 0,2-1 1,4-5-1,3-1 1,4-1-1,8-3 1,5-2-770,7-2 0,11-6 718,3-1 0,6-11 0,3 1 0</inkml:trace>
  <inkml:trace contextRef="#ctx0" brushRef="#br0" timeOffset="3">4688 4254 7974,'-12'6'609,"5"-5"0,-3 10 0,7-4 1,5 0-332,5-3 0,4-3 0,1-1 1,0-1-1,2-3 0,1-5 1,3-2-1,0 0 0,0 2-261,-3 0 0,3 1 0,-1-4 0,-2-1 0,-3 1 0,-2 0 0,-3-1-330,-2 1 0,4 4 1,-5-1-1,-3 0 1,-4-1-1,-5 2 1,-3 4 216,-1 2 0,-1 2 0,1 0 1,-2 2-1,-1 2 0,-2 4 1,2 4-1,2 4 334,0 0 0,5 6 0,0-1 0,-1 2 0,2 2 0,3 0 0,3 1 0,1 2-293,0 0 0,1 1 1,3-5-1,3-3 1,3-5-1,1-2 1,3-3-1,1-3-1272,3-4 1,0-2 1326,2-2 0,9-11 0,-2-3 0</inkml:trace>
  <inkml:trace contextRef="#ctx0" brushRef="#br0" timeOffset="4">5159 4229 8674,'-8'13'395,"0"-1"0,0 5 0,-5 0 0,2 1 0,1 2 0,2-1 0,0 2-42,1-2 1,-3 4 0,5-3 0,-1-1 0,1-3 0,2-2 0,3-3-435,4-2 1,3-5-1,6-8 1,-1-5-1,0-3 1,1-3-1,-1-3 1,1-1-1,-1-2 1,0 0-405,1 0 0,-1 2 1,-1-1-1,-1 3 0,-2 3 1,2 3 341,1 3 0,-3 4 1,-1 8-1,-2 6 1,-2 3-1,-1 5-76,-2 2 1,0-4 0,0 3 0,0 1 0,0-2-1,1 0 1,2-3 0,2-2-211,2 0 0,-3-6 1,5-3 428,0-3 0,8-1 0,2 0 0</inkml:trace>
  <inkml:trace contextRef="#ctx0" brushRef="#br0" timeOffset="5">5680 4204 8287,'-5'-6'0,"-4"1"0,-2 5 599,-1 5 0,-6 1 1,-1 7-1,-2-1 0,2 1 1,0 0-133,-1 4 0,7-3 0,-1 4 0,5 0 0,4 1 0,2 1 0,2 0 0,1-2 0,1-2-427,3 2 0,3-8 1,7 2-1,3-2 1,2-3-1,2-3 0,-1-3 1,1-1-1,0-1-40,-1-3 0,6-9 0,6-6 0</inkml:trace>
  <inkml:trace contextRef="#ctx0" brushRef="#br0" timeOffset="6">5842 4266 8040,'-7'6'371,"1"1"1,6 5 0,-1 1-1,-2-1 73,-1 0 1,0 1-1,4-1 1,0 1-1,0-1 1,0 0-1,0 1-270,0-1 1,1-5 0,2-4 0,1-6-1,-1-5 1,-2-3-294,-1-2 1,1 0 0,2-3-1,1 0 1,-1-1 0,0 1-1,0-1 1,2 2-50,2 1 0,0 2 1,3 0-1,-2 1 0,1 1 1,3 3-1,0 2 0,2 2 1,1 1 167,1 2 0,6-5 0,-2-2 0</inkml:trace>
  <inkml:trace contextRef="#ctx0" brushRef="#br0" timeOffset="7">6127 4254 7933,'0'-12'1515,"0"5"1,0 3-1367,0 8 1,0 4 0,0 7 0,0 2 0,1-2 0,2-1 0,1-2 0,-1 0 22,-2 1 1,3-5 0,2-1 0,1-2 0,2-2 0,2-1 0,2-4-434,-1-2 1,1-3 0,-1-5 0,0-1 0,1 1 0,-1 0 0,-1-1-1,-1 1-228,-2-1 1,-4 1 0,3 0 0,0-1 554,0 1 0,-4 6 1,1 6-1,-1 7 1,-1 6-1,4 3-66,1 5 1,-3 2 0,4 2 0,2 1-1,-1 3 1,0 4 0,-4 3 0,-1 1-127,0 0 0,-5 2 1,-7 0-1,-5 1 1,-4-3-1,-7 0 0,-5-4 1,-3-1 107,-2-5 1,2-2 0,1-3 0,-1-4 0,2-3 0,-1-5 0,5-3 0,3-4 17,2-2 0,6-7 0,0-3 0,5-6 0,6-6 0,8-8 0,3-3 0</inkml:trace>
  <inkml:trace contextRef="#ctx0" brushRef="#br0" timeOffset="8">6573 4452 7943,'0'17'149,"0"0"1,-4 5 0,0 0 0,1 4 0,2 3 0,-1-3 0,0-3 442,-2-2 1,-2 0 0,3 3 0,-2 1 0,-1 0 0,-1 0 0,2 1 0,-2 2-457,0 1 0,3 0 1,-4-6-1,-1-2 0,3-5 1,0-3-1,2-4-458,0-1 0,-5-12 1,5-3-1,2-8 1,2-5-1,4-5 0,4-4 1,3-3-1,1-1-32,1 1 1,1-5 0,1 0-1,3-8 1,1-8 0,2-5-1,-1-2 33,1-2 0,0 1 0,3 5 0,1 6 1,-1 9-1,-4 6 0,-2 8 532,0 4 0,-8 6-174,2 4 0,-2 6 1,1 5-1,-3 4 0,-2 8 802,-1 5 1,-3 0-608,2 6 0,-4 1 1,-4 6-1,-5 2 1,-3 3-1,-3 4 0,-3 4 410,-1 4-964,-8 0 0,1-2 1,-3-6-1,4-7 1,3-5-1,3-4 1,0-5-1160,0-2 319,3-7 1162,-2-2 0,6-5 0,0 0 0</inkml:trace>
  <inkml:trace contextRef="#ctx0" brushRef="#br0" timeOffset="9">7355 3597 7915,'0'-13'2047,"-6"9"1,-1 7-1726,0 8 0,0 11 0,5 4 0,-4 10 0,1 9 1,-4 9-1,0 7 0,-5 5 0,7-32 0,-1 1 0,-1 0 1,0-1-830,-12 31 1,1-1 0,-3-10 0,0-2-1,1-2 1,-1-4 0,1-7 0,1-4 506,4-6 0,4-3 0,0-1 0</inkml:trace>
  <inkml:trace contextRef="#ctx0" brushRef="#br0" timeOffset="10">7144 4080 8054,'0'-19'468,"0"3"1,1 3-1,2 3 1,2 2 4,2-1 1,2 2 0,3 0 0,0 1 0,1 4 0,1-1 0,2 0 0,5-1-1,2 1-454,2 2 1,-3-1 0,1 0 0,4-3 0,-3 3-20,-2 0 0,7 2 0,-2 0 0</inkml:trace>
  <inkml:trace contextRef="#ctx0" brushRef="#br0" timeOffset="11">7516 4242 7887,'-13'5'945,"5"2"0,1 5 1,0 1-551,0-1 0,3 1 0,-3-1 0,2 0 0,2 1 0,2-1 1,-1 2-1,0 1-2593,-2 2 2198,-1-1 0,11-9 0,1-1 0</inkml:trace>
  <inkml:trace contextRef="#ctx0" brushRef="#br0" timeOffset="12">7751 3845 8788,'-8'1'471,"1"3"1,2 5 0,1 2 0,0 2-253,-1 4 0,-3 6 0,4 8 0,1-1 0,2 2 0,1-1 0,0 2-219,0-1 0,0 4 0,0-4 0</inkml:trace>
  <inkml:trace contextRef="#ctx0" brushRef="#br0" timeOffset="13">7851 4316 7882,'-7'6'2108,"0"-4"-1839,3 7 1,4-7 0,0 2 0,7-2 0,4-2 0,2-2-1,3 0-428,0-2 0,5-6 1,-5 2-1,1-3 1,-1-2-1,0 1 1,-4-1-1,-4 1 38,-2 0 1,-2 3 0,-5 2 0,-4 2 0,-4 2 0,-5 2 0,-3 1 0,1 1 43,-2 3 1,4-2 0,-1 3 0,4-1 0,4 2-1056,2 1 1,2-5 1131,7 3 0,3-4 0,5-1 0</inkml:trace>
  <inkml:trace contextRef="#ctx0" brushRef="#br0" timeOffset="14">8136 4229 7882,'0'8'91,"-1"-1"1,-2 0 0,-1 0 0,0 1 440,-2-1 0,3 4 1,-4-2-1,2 2-212,2 1 1,3-5-1,4-4 1,5-5-1,2-3 1,1-2 0,2-1-264,2 1 1,-1-4 0,5 2 0,-2-2 0,-2-1 0,1 1 0,-1 3 0,-2 2 0,-3 2-86,-3 0 0,-4 0 1,3 5-1,-1 3 0,-3 6 1,-3 4-2173,-5 2 0,4 1 2200,-3-5 0,3 6 0,1 1 0</inkml:trace>
  <inkml:trace contextRef="#ctx0" brushRef="#br0" timeOffset="15">9091 4552 7815,'0'-20'161,"0"4"0,0 2 1,-1 2 318,-4-1 0,3 2 0,-5 2 0,0 2 0,0 0 602,-3 0 0,-1 6-832,-1 1 1,0 5-1,0 7 1,3 1 0,2-1-1,1 1-285,4-1 1,0-4 0,4-1 0,2-1 0,4-4-1,2-2-514,-2-4 1,3 2 0,-3-7 0,3 0 0,0-2 0,-1 0-1,-3 1 351,-2 2 0,4-1 0,-4-2 1,1 2-1,1 2 429,-1 1 791,3 2-747,-2 4 1,0 0-168,-3 0 0,-2 0 1,7 0-1,0-1 1,2-3 77,2-5 0,1 3-210,2-3 1,-2 1 0,2-4-1,-2-2 1,-1-1 0,0-2-43,4 2 1,-3 1-17,2 2 0,-2-1 0,-2 1 0,2 0 1,1-1-1,3 1-136,2-1 0,-3-5 207,8-2 1,-7 1-1,7-2 1,-2-3 0,-1-2-1,-1-3 217,-4 2 1,-1 2-77,-3 4 0,0 3 1,-7 6 528,1 0 0,-10 13-446,-1 11 0,-11 9 0,-5 15 0,0 4 0,-1 3 0,-1 3 286,-1 3 0,3 2-515,4 2 0,2 4 0,2 6 0,1 2 0,1 0 0,3-5 0,2-4-1099,2-6 638,-4-5 0,4 1 0,-4-6 1,2-2-1,2-7 0,2-5-330,1-6 825,0-11 0,5-6 1,3-10-1,3-6 0,2-7 1,-1-5 28,1-2 0,-1-3 0,0 2 0,-1-2 0,-1-1 0,-2-2 0,1-1 0,-3-5 437,-1 1 0,-4-2-422,-1-2 0,0 5 0,0-1 0,0 4 0,-1 6 0,-2 4 439,-1 6 1,-6 6-362,2 4 0,-3 2 0,-2 6 1,1 0 1022,0 0-1332,-1 6 0,8-1 1,5 3-1,8-4 0,8-2 1,9-2-1,8 0 1,9-2-1182,7-2 1350,6-3 0,13-10 0,-34 7 0,1 0 0</inkml:trace>
  <inkml:trace contextRef="#ctx0" brushRef="#br0" timeOffset="16">11100 3932 7907,'-5'-7'595,"-4"3"1,-3 2 0,-3 4 0,-3 2 0,-3 4 0,-4 4 0,-4 5 1385,-2 4 0,-1 2-1734,-1 2 0,7 0 0,8-1 1,3 1-1,5 0 0,5 0 1,6-2-1,6-1-482,4-1 1,8 0 0,3 3 0,4 0-1,1-2 1,0-3 0,-1-1 0,0-3 0,-2-1-1,-3-3-547,-5-3 1,-3 3-1,-5-2 1,-4 2-1,-4 1 1,-4 0 760,-4 1 0,-9-5 0,-4 0 95,-2 2 1,-7 1 0,-2 0 0,-1-1 0,0-3 0,-2 0 80,-1-1 1,9-3-785,2 1 1,4-2 0,1-2 628,3 0 0,3-6 0,2-1 0</inkml:trace>
  <inkml:trace contextRef="#ctx0" brushRef="#br0" timeOffset="17">11708 4118 8486,'12'-13'2880,"1"6"1,-6 7-2489,-3 9 1,-8 3-1,-5 3 1,-2 3-1,-1 1 1,-1 3-1,1 2 1,1 1-237,3-1 1,-7 7-1,4 0 1,0 2-1,1-1 1,2-1 0,-1-4-1,2-2-1093,2-4 0,1-4 937,4-4 0,0-6 0,0-2 0</inkml:trace>
  <inkml:trace contextRef="#ctx0" brushRef="#br0" timeOffset="18">11385 4142 7828,'0'-8'762,"0"0"0,2 1 1,2-3-1,6 2 1,3 0-178,4 1 1,6-3 0,2 5 0,5-1 0,3-1 0,2 2-1,1-2 1,2 1 0,1 1-460,1 2 0,1 2 0,-1 1 0,3 0 0,-2 0 0,-1 0-126,-4 0 0,-2 0 0,4 0 0</inkml:trace>
  <inkml:trace contextRef="#ctx0" brushRef="#br0" timeOffset="19">12464 4031 7827,'-20'0'384,"-1"0"0,6 1 0,-3 2 0,0 4 0,-4 2 0,-4 5 429,-3 0 1,0 5 0,4 1 0,0 0 0,2 1 0,2 1 0,5 1-1,2 2 1,1 0-994,1 0 0,5 0 0,3-2 0,3-1 0,2-3 0,2-1 0,4-3 1,2-2-1,5-5-184,0-4 0,5-2 1,2-4-1,2 0 1,2-5-1,0-3 1,0-4-1,1 0 1,1-1 185,2-1 1,0 1 0,-4-5 0,0 2 0,-2 2 0,-1-1-1,-4 1 1,-2-1 237,-5-1 0,-6 3 1,2-4-1,-2 0 0,-3 1 1,-5-2-1,-5 2 0,-5 1-112,-3 1 0,-5 7 1,-6 2-1,-4 1 0,1 4 1,0 2-1,2 4 0,3 4-3341,5 3 3393,2 1 0,0 6 0,-1 2 0</inkml:trace>
  <inkml:trace contextRef="#ctx0" brushRef="#br0" timeOffset="20">12712 4130 9572,'6'-18'0,"2"4"0,3 6 930,2 3 0,-1-4 0,0 5 1,1 1-513,-1 2 0,-5 6 0,-3 4 0,-2 3 0,-2 5 0,-2 3 0,-1 4 0,-2 1 413,-2-1 1,-3 3-882,-6 2 1,6-3 0,-2 4 0,1-1 0,0 1 0,-2 1-1,1-1-982,0-3 1,1-2 0,1-3 0,3-2 0,3-5 1031,5-8 0,5-13 0,6-13 0</inkml:trace>
  <inkml:trace contextRef="#ctx0" brushRef="#br0" timeOffset="21">12923 4043 7843,'6'-25'359,"2"1"1,2 0-1,-1 3 1,1 4 996,4-1 0,4 8-1085,6-2 1,-3 3 0,-2 1 0,-1 4-1,-3 3 1,-1 2 0,-1 3 0,-2 6 0,-2 3-59,0 4 0,-7 5 0,3-1 0,-4 2 1,-2 2-1,-4 0 0,-3 1 0,-3 0 1,-3 0-1735,-2-2 0,-4-2 1190,-4 3 1,-3-6-1,0-3 1,-3-2 0,-2-1-1,-3-1-1508,0 0 0,2 1 815,-1-1 1024,1-5 0,-4 4 0,0-4 0</inkml:trace>
  <inkml:trace contextRef="#ctx0" brushRef="#br0" timeOffset="22">14833 4291 7845,'0'-12'642,"0"-1"1,0 5-1,0 0 1,0 1 186,0 4 0,0 13 1,0 13-1,0 2 0,0 4 1,0 0-1,0 1-710,0-2 0,2-2 0,2-3 0,4 0 0,3-6 0,3-1 0,2-5 0,5-2-327,2-2 0,4-3 0,2-6 0,4-4 1,2-2-1,1-5 0,-1-2 0,-4 0 1,0 0-1,-4 0-186,-1-2 1,-2 5 0,-3 5 0,-5 1 0,-2 4 0,-3 2 0,-3 4-49,-4 4 1,-4 4 0,-4 5 0,-5 4 0,-5 1 0,-6 0 0,-2-2 0,-5 1 104,-3-2 0,-5 1 0,-5-7 0,-3 1 1,1-4-1,-2-3 0,1-4 337,0-2 0,-4-1 0,3 0 0</inkml:trace>
  <inkml:trace contextRef="#ctx0" brushRef="#br0" timeOffset="23">14870 3994 7913,'0'-20'1160,"0"4"0,2 2 859,2 2 0,-3 3-2624,3 1 605,-2 11 0,-8-2 0,-1 12 0</inkml:trace>
  <inkml:trace contextRef="#ctx0" brushRef="#br0" timeOffset="24">17090 4018 7713,'0'-8'1,"2"1"1,1 0 0,1 0-1,0-1 660,1 1 1,-3-4 0,0 4 0,-4 0 0,-7 3 0,-3 3-428,-4 1 0,-1 5 1,-6 5-1,-5 5 0,-1 6 1,-3 2-1,2 4 0,-2 0 1,2 3-1,0 2 1,2 1-1,3-1 0,5-3 1,5-3-356,5-1 0,4 0 0,8-2-20,2-2 1,3-1-1,8-6 1,3-4 0,5-3-1,2-5 1,4 0 0,0-2-1,1-2 1,-1-2 0,0-4-1,1-4 1,1-4-1,-1 0 1,-1-1 0,1 1-1,3-1 1,2 2 0,-1 0-1,-2 0 1,-2-3 0,-2 0-1,-2-1 1,-2-1 0,-4-2-222,-3-1 1,-4-2-1,-1 0 1,-4 1-1,-4-1 1,-3 0-1,-2 0 1,-5 0 483,-6 1 1,-3 4 0,-9 4 0,-3 3-1,-3 5 1,-5 4 0,-1 3 0,-1 1 305,0 0 1,4 5-381,0 3 0,4 5 0,-3 2 1,2 3-1,4 0 0,2 1-169,3 0 0,6 2-416,-1 4 1,3 1 0,5 2 536,4 0 0,-3 7 0,0-3 0</inkml:trace>
  <inkml:trace contextRef="#ctx0" brushRef="#br0" timeOffset="25">17078 4217 7721,'-12'0'169,"-1"0"0,5 1 0,0 2 1,-2 1 692,-1-1 0,3 2 0,1 1 0,1 1 0,4 2-584,0 2 0,4-4 1,2-1-1,4-2 1,3 0-1,1-1-397,1-2 1,-1-1 0,2 0 0,1 0 0,2-1 0,-2-2 0,0-2 0,0-1 0,2 1-127,-2 2 1,3-3 0,-2 2 0,-2 3 272,-4 4 1,-5 3-1,-5 8 1,0 3-1,-1 2 1,-2 2-1,-1-2 1,1 0-33,2 1 1,1-5 0,0 1 0,1-2 0,3-3-1,6-3 1,4-4-953,2-2 0,5-4 956,-4-2 0,10-8 0,-1-7 0</inkml:trace>
  <inkml:trace contextRef="#ctx0" brushRef="#br0" timeOffset="26">17822 3919 7755,'-5'-12'468,"-4"-1"0,4 5 0,-1 1 0,1 0 1391,-3 0-1578,2 5 0,1-2 0,5 9 0,0 7 0,0 8 1,0 3-1,1 3-18,3 3 0,-3 2 1,4 2-1,-4-3 1,-1-1-1,0 0 1,0-2-1,-1 0 0,-2-3-720,-1 1 1,-6-1 0,3-2 0,0-2 0,2 1 0,1-2 0,-1-2 0,3-3-3126,0-2 3582,2-5 0,-5-2 0,-2-5 0</inkml:trace>
  <inkml:trace contextRef="#ctx0" brushRef="#br0" timeOffset="27">18083 3857 9206,'-2'-11'687,"-2"3"0,3 4 0,-3 9 0,2 8 0,1 6-331,-3 4 0,2 8 0,-2 2 0,1 3 0,1 1 0,-4 0 0,-1 0 0,-2 0-561,-2 1 0,2-1 0,2-1 1,2-3-1,1-4 0,0-5 1,0-2-1,1-2 0,1-2 0,2-3-2214,0-1 1,0-6 2418,0 0 0,6-5 0,1 2 0</inkml:trace>
  <inkml:trace contextRef="#ctx0" brushRef="#br0" timeOffset="28">17686 4229 7762,'-9'-4'4804,"1"0"-4533,5-6 1,3 9 0,9-3-1,2 1 1,3 0 0,3-1-1,7 0 1,5 0-384,3 0 1,1-5 0,2 5 0,0 0 0,-3 0 0,-1 0 0,0 1 0,-1 2 0,-3 1 111,0 0 0,-3-6 0,1-1 0</inkml:trace>
  <inkml:trace contextRef="#ctx0" brushRef="#br0" timeOffset="29">18207 4477 7854,'-7'9'1946,"3"-1"0,8-7-1756,4-1 0,-1-5 1,1-8-1,2-1 1,1-1-1,3-3 1,1-1-1,1-3-126,-1-1 1,1-2-141,0 0 0,-2 0 0,4 0 0,-2 1 1,1-1-1,-1-1 0,1-2 0,0-1-35,-2 2 1,0-5-1,0-1 1,2-4-1,-4-2 1,-2 0-1,-2 5 1,0 2 283,2 5 1,0 2-1,-1 6 1,-2 5 0,2 6-1,1 2-18,1 3 0,-3 2 0,-3 2 1,1 5-1,-1 6 0,1 7 0,-2 6 1,1 4 79,-3 4 0,-1 5-196,2 3 0,-2-1 1,2 3-1,-3-3 1,-2-5-1,-2 1 133,-1 0 0,-1-4-562,0-3 1,4-5 0,-3-2 0,3-1 0,-1 0 0,-1-2-695,-1-2 1,0-4 346,4 0 1,0-5-1,0 0 737,0 2 0,-5-4 0,-2-1 0</inkml:trace>
  <inkml:trace contextRef="#ctx0" brushRef="#br0" timeOffset="30">18293 4242 7994,'-6'-6'687,"1"-2"1,5 2-1,5 2 1,3 3 0,4 1-1,3 0 464,2 0 0,5 0-1113,-1 0 0,1 0 0,0 0 0,0 0 0,3 0 0,2 0 0,1-2 0,-2 0-505,-1-2 1,0-2 0,-1 3 0,1-2 0,0-1 466,0 1 0,5-5 0,2 3 0</inkml:trace>
  <inkml:trace contextRef="#ctx0" brushRef="#br0" timeOffset="31">19137 3808 7834,'0'-9'195,"-2"2"1,-2 2 0,-4 5 0,-3 5 0,0 11 0,1 4 0,3 8 1304,2 2 1,1 9-1,4 5-1400,0 0 0,-2 3 0,0-6 1,-2 0-1,-1 1 0,0-1 0,-3 0-576,-3 2 0,0-4 0,1 1 1,3-6-1,0-5 0,2-4 1,-2-4 475,0-5 0,4-2 0,-2-2 0</inkml:trace>
  <inkml:trace contextRef="#ctx0" brushRef="#br0" timeOffset="32">19112 3870 8740,'0'-24'0,"0"2"0,0 3 0,0 1 321,0 3 0,6 1 0,2 2 0,3-1 1,1 1-1,1-1 0,0 1-51,4-1 0,-2 7 1,4 1-1,1 4 0,-1 1 1,3 1-1,0 4 0,0 4 1,-1 5-1,-1 5-48,0 5 1,-2-2 0,-6 8 0,-1-1-1,-3 1 1,-4 1 0,-2-1 0,-4-2-186,-2-2 0,-7-1 1,-7-1-1,-2 0 1,-5-4-1,-3-2 0,-1-1 1,1-1-85,-1 0 0,-6-3 1,3 0-1,1-2 1,3-2-1,5-2 1,3 0 288,3 0 1,4-3-1,13 5 1,13 0-1,9 2-399,7 2 1,2 0 0,6 4-1,1 4 1,-1 2 0,-1 0-1,-2-1 1,-1 1-703,2 3 1,-4-1 0,1 3 0,-2-1 0,-3-4 0,-5-2 858,-6-5 0,-2 4 0,-2-1 0</inkml:trace>
  <inkml:trace contextRef="#ctx0" brushRef="#br0" timeOffset="33">2555 6387 13919,'0'21'0,"0"0"209,0 1 1,0 2 0,0 5 0,0 3 0,0 1 0,0 0 0,0 2-500,0 0 0,0-1 1,0-3-1,0 1 1,-1-2-1,-4-1 1,-3-5-1,-3-5 1,-1-3-1,-1 1 1,1-2-1,-1-2-4667,1-5 4957,0-3 0,-1 1 0,1 1 0</inkml:trace>
  <inkml:trace contextRef="#ctx0" brushRef="#br0" timeOffset="34">1935 6536 7890,'-6'-7'260,"5"0"233,-3 3 1,4-3-1,5-5 1,6-1-1,7 1 1,6-2 0,6-1-1,6-3 1,5 0-1,6-1-533,5 0 0,5 4 0,3-2 0,0 3 0,-2 2 0,-2-1 0,-2 1 0,-5 1 0,-2 1 0,0 3 0,0 1 0,1-1 0,-2-2-4555,-2 2 4595,-3-4 0,2 5 0,1-7 0</inkml:trace>
  <inkml:trace contextRef="#ctx0" brushRef="#br0" timeOffset="35">2902 6784 8293,'-1'-7'2695,"-3"3"-2449,-5 3 0,0 6 1,-1 3-1,2 3 1,0 3-1,1 1 1,1 2-1,2-2 1,0-1-1,1-2-184,2 1 0,6-5 0,4-1 0,2 0 1,1-2-1,0 1 0,1-3 0,-1-2 1,2-1-1,1 0-449,2 0 1,-1-1 143,-3-4 1,-1-1-1,0-7 1,-1 1 0,-2-1-127,-5 1 0,-3-1 0,-1 1 1,-1 0-1,-3-1 0,-5 1 84,-2-1 0,3 5 0,1 0 0,2-2 0,2-1 285,2-1 0,6-1 0,2 1 0</inkml:trace>
  <inkml:trace contextRef="#ctx0" brushRef="#br0" timeOffset="36">4217 6238 8360,'0'-12'679,"0"0"1,-2 1 0,-2 2 0,-4 5 0,-3 3-49,-1 1 1,-2 7 0,-1 4-436,-2 4 1,-4 7 0,4-1 0,-1 3 0,0 5 0,3 4 0,1 6-165,1 6 1,2 2 0,2 11 0,2 1 0,0 1-1,1-2 1,0-7 0,-1-6 0,-3-5 0,0 0-759,2-1 0,-3-5 0,3-2 0,-3-2 0,-2-2 0,1-2 1,0-3-1,-1-1-2370,1-1 3096,-6-6 0,4 3 0,-4-6 0</inkml:trace>
  <inkml:trace contextRef="#ctx0" brushRef="#br0" timeOffset="37">3870 6834 8167,'5'-7'530,"3"3"0,-1-2 1,1 2-1,2 0 0,3 0-357,3 0 0,-2-2 0,4 3 0,-2-2 0,2-1 0,0-1 0,1 2 0,-1-2 0,0 2-2553,-3-1 2380,5-4 0,-7 3 0,5-5 0</inkml:trace>
  <inkml:trace contextRef="#ctx0" brushRef="#br0" timeOffset="38">4353 6734 7735,'0'13'630,"0"-1"0,0 1 0,0 0 0,0 3-430,0 0 0,-4 1 0,-1-5 0,-2 0 1,-2 1-1,1-1 0,0 1-1282,-2-1-679,-1 1 1761,4-1 0,-4-5 0,4-2 0</inkml:trace>
  <inkml:trace contextRef="#ctx0" brushRef="#br0" timeOffset="39">4440 6499 8836,'0'-2'729,"4"4"1,0 10-730,-1 1 0,4 5 0,0 1 0</inkml:trace>
  <inkml:trace contextRef="#ctx0" brushRef="#br0" timeOffset="40">4601 6821 7710,'-19'15'96,"2"-2"1,0-4 0,0 4 0,2-1-1,1 1 1,2-1 253,-1 1 0,2-5 1,3 0-1,2 0 1,4-1-355,2-3 0,2-4 0,11-4 0,-1-4 0,2-3 0,1-1 0,2-1 1,-1 2-1,1 1 0,-1 2-2,-1-1 1,-2 2-1,-3 0 1,-2 1 0,0 2-1,0 0 45,1 0 1,-7 1-1,3 7 1,-4 4-1,-1 3 1,0 2-238,0-1 0,0 1 1,0-1-1,0 1 0,0-1 1,0 0-1,1-1-2606,3-2 2804,3-4 0,6-5 0,-1 0 0</inkml:trace>
  <inkml:trace contextRef="#ctx0" brushRef="#br0" timeOffset="41">4899 6871 7957,'-12'0'0,"-1"0"206,1 0 0,-1 4 0,0 2 1,-3 0-1,0 3 0,1-1 103,1 0 0,6 1 1,1 3-1,0-1 0,1-1 1,2-4-1,6 1-268,4 0 0,6-4 1,1 0-1,2-6 1,3-4-1,2-1 1,2 0-1,1-2 1,2-1-1,0-3-135,0-2 1,-2 2 0,-1-3 0,-1 3-1,-1 1 1,0-2 0,-4-3 0,-2-2 56,-2-2 1,5-3 0,-1-3 0,0-7 0,-3-3 0,0-4 0,-2 2 0,-2 2 266,0 0 0,-5 8 1,3 4-1,-2 5 0,-2 3 1,-3 5 46,-4 3 0,1 4 0,-5 8 1,0 2-1,-1 6 0,1 6 0,0 9 1,0 8-648,-1 7 0,5 10 1,-3 5-1,2-2 1,2-3 369,2-2 0,1-5 0,0 0 0</inkml:trace>
  <inkml:trace contextRef="#ctx0" brushRef="#br0" timeOffset="42">6276 6127 7788,'0'-13'705,"0"6"0,0 5 0,-2 9 0,-2 8 0,-3 7 0,-1 8 0,0 3 0,-2 3-644,-1 1 1,3 0 0,-2 14-1,-2 7 1,-5 8 0,8-30 0,0 0-1,0 1 1,-1 1 0,1-3 0,-1 0-1,-12 27 1,-2-10-2511,-1-5 1,1-7 1483,-1 1 1,0-3 964,0-5 0,-5-3 0,-2-5 0</inkml:trace>
  <inkml:trace contextRef="#ctx0" brushRef="#br0" timeOffset="43">5866 6697 8710,'4'-8'0,"2"1"0,1 0 754,2 0 1,3 3 0,0-3-1,2 2 1,2 1 0,5-2-1,2-2-855,2-3 1,0 1 0,1-1-1,2-3 1,1-1 0,0-3-1,0-4 101,-1-5 0,7-5 0,-3-5 0</inkml:trace>
  <inkml:trace contextRef="#ctx0" brushRef="#br0" timeOffset="44">6697 6028 7814,'-7'5'0,"0"-2"0,5 6 0,-4 5 0,-2 6 226,-6 3 0,0 9 1,-6 3-1,-2 7 0,-2 1 1,-2 2-1,-2 3 0,-2 11 1,15-25-1,0 1 0,-1 4 1,0 1 346,0-1 1,0 0-1,3-3 1,0-1 0,-12 27-1,8-8 1,3-9 0,3-8-1,3-8 1,3-7-1101,4-5 0,11-9 0,3-5 0,5-6 0,4-7 0,2-5 0,1-5 0,-2-3-32,-2 3 0,2-4 0,-4 4 1,1-2-1,-4 0 0,-2 2 456,-2 2 1,1 7 0,-2 10 0,-3 7 0,-4 7 1231,-2 5-932,-2-3 0,4 9 0,1-5 0,2 0 0,3-1 0,1-1 0,3-1-64,2 0 0,-2-7 0,2-2 1,0-1-1,-1-4 0,1 0 0,-1-2 1,1 0-173,0 0 1,-6-6 0,2-2-1,-2-3 1,-2-1 0,-1-1-1,-1 1 1,-4-1 315,0 1 1,-2 4 0,-2 1 0,-2 1-1,-4 3 1,-3 2-294,-2 1 1,2 6 0,2 3-1,2 5 1,1 4 0,4 0-1,2 1 1,5-1 15,8 0 0,4-1 0,8-5 0</inkml:trace>
  <inkml:trace contextRef="#ctx0" brushRef="#br0" timeOffset="45">7627 6734 8125,'-8'6'656,"0"2"1,1 5 0,-3 2 0,3 3 0,1 0-1,0 1 1,-1 0-42,0 3 1,0 0-1071,-1-1 1,1 1 0,4-5-1,-1-1 1,0 1 454,-1-1 0,9-5 0,-3-5 0</inkml:trace>
  <inkml:trace contextRef="#ctx0" brushRef="#br0" timeOffset="46">7640 6462 8833,'-13'-7'2140,"7"3"-2412,1 8 1,4 3 0,2 5 0,2 0 271,1 1 0,11 5 0,-1 1 0</inkml:trace>
  <inkml:trace contextRef="#ctx0" brushRef="#br0" timeOffset="47">7851 6821 7501,'-7'21'0,"3"-2"23,2-1 0,2 3 0,0-5 0,0 0 0,0-1 0,0 0 495,0 1 0,0-3 1,0-5-1,0 2-232,0 1 1,0-6 0,0-5 0,0-7 0,2-5 0,0-3 0,3-2 0,-1 2-1,0 1 30,0 2 1,6 0 0,-2-1-1,3 1 1,1 1 0,1 1-1,-1 3-412,1 2 1,-1 0 0,0 5 0,-1 2 0,-2 2 0,-5 4-3,-3 3 1,-1 3 0,0 1 0,0 2 0,-1-1 0,-2 1 0,-1-1-83,1 0 0,0-3 0,1 0 180,-3-1 0,1 1 0,4-1 0</inkml:trace>
  <inkml:trace contextRef="#ctx0" brushRef="#br0" timeOffset="48">8260 6858 7716,'-8'5'0,"1"0"332,1 2 1,-2 1 0,4 5 0,0-1 0,0 1 0,-1-1-9,3 0 1,0 1-1,2-1 1,0 1 0,2-1-1,2-1 1,4-3 0,3-4-1,2-2-382,-1-2 0,0-6 0,1-2 1,-1-3-1,1-3 0,-1-1 0,0-2 1,1 2-43,-1 2 0,1 0 0,-1 1 0,0-1 1,-1 1-1,-1 1 0,-2 1 176,2 2 0,-3 5 0,0 0 0,-2 6 0,-2 5-120,-2 3 0,4 2 1,0-1-1,2 1 0,3-2-25,1-3 0,1-2 0,0-6 1,1 0-1,-1-2 0,1-1 1,-1-2 201,0-2 0,1 0 1,-1-3-1,1 2 1,-1-1-1,-1-3-27,-3 0 1,2 4 0,-7 1 0,-5 1-293,-5 4 1,-4 6-1,-1 3 1,0 1 0,-1 0-1,2 2 1,2 1-1,2 1 59,1 1 1,2-1-1,4 1 1,0-1-1,0 0 1,1-1 136,4-2 0,-3-4 0,7-5 0,0 0 0,4 0 0,2 0 0,1 0 0,-1 0-49,-1 0 1,3-4 0,1-2-1,0 1 1,0-2 0,-2 0 0,1-1-1,1 0 1,-1-1 117,1 0 0,-1 2 1,-5 0-1,1 1 155,-1 4 1,-5 2 0,-3 4-1,-3 4 1,-2 3-251,-3 2 0,1-5 0,-4 0 0,0 2 1,2 1-1,-1 1-2374,4 1 2390,0-7 0,2 0 0,0-6 0</inkml:trace>
  <inkml:trace contextRef="#ctx0" brushRef="#br0" timeOffset="49">9103 6834 7953,'-12'5'251,"0"3"1,3-1 0,2 2 0,0-1 0,2 0-1,-1 0-205,4 2 0,0 5 0,4 2 1,0-2-1,4 0 0,-1 0 1,2 2-1,-1-2 0,1-1-437,0-2 1,-5 1-1,3-1 1,-5 0 0,-5 1-1,-4-2 1,-5-3-1,-3-4 1,1-2 308,-2-2 0,4 0 0,-2 0 0,3-2 0,5-2 0,4-4 82,2-3 0,14-7 0,1-1 0</inkml:trace>
  <inkml:trace contextRef="#ctx0" brushRef="#br0" timeOffset="50">9302 6945 8094,'12'-5'597,"1"3"0,-2-3 0,-2 1 1,0 0-255,0 1 0,2-3 1,2 2-1,-2 0 1,-2 0-1,0-2 0,0 1-344,2-1 0,-5 2 1,-6 4-1,-7 0 1,-4 0-1,-3 0 1,-3 2-1,-2 0 1,-1 4-100,-1 1 1,6-3-1,-2 4 1,3 1-1,2-1 1,1 0 0,3 2-245,4 1 1,8-3 0,5-1 0,6-2 0,6-2-1,3-1 1,2-2 343,3 0 0,-3 0 0,4 0 0</inkml:trace>
  <inkml:trace contextRef="#ctx0" brushRef="#br0" timeOffset="51">10257 6809 7969,'-7'-6'4419,"1"5"-3900,6 1 1,0 7-1,0 5-605,0 1 0,2-6 0,2-3 0,5-3 0,5-2 0,3-2 0,-1-3-354,2 0 0,-4 1 0,4-1 1,-2-1-1,1 1 0,-2 1 1,-2 0-1,-4 1-303,0 0 1295,-7 0 0,0 10 1,-5 0-399,4 1 0,5-1 1,6-6-1,2 0 0,1 0 1,3-1-1,0-2 0,1-3 1,1-1-145,2-2 0,-3-2 1,2-2-1,-1-1 1,1-1-1,0-3 1,-1 1-1,1-3-88,0 1 0,-2-2 0,3-5 0,-3-1 0,-1-4 0,-1 1 0,-1-2 0,1 2 266,-2 0 1,-3 5-1,-3 5 1,-4 3-1,-2 3 35,-3 4 0,-7 7 0,-11 12 0,-1 9 0,-5 9 0,-2 12 0,-6 12 0,16-20 1,-1 1-310,0 4 1,0 1 0,-4 0 0,1 1 0,2-4 0,0 0 0,-1-1-1,1-1 1,-2 1 0,1-1 0,1 0 0,0 1 0,2-1 0,0 0-1,-10 29-472,7-9 1,5-7 0,6-12 0,4-4 0,2-5 0,2-3-1,2-4 1,2-5 556,4-4 1,3-2-1,3-6 1,1 0-1,2-2 1,-1-2 0,1-4-1,1-3 110,1-1 0,-4-2 0,3-3 0,-1-3 0,-1-5 0,-1-3 0,-1-2 10,-2-2 0,1-1 1,-2-3-1,-3 2 0,-2 2 1,-2 0-1,0 2 1,-1 0-1,-3 2 132,-4 2 0,-3 5 0,-6 2 1,-1 1-1,-1 3 0,-1 3 0,1 2 233,1 2 1,1 5 0,2 0-764,3 6 1,12 2-1,11 5 1,7-2 0,9 2-1,3 0 1,5-2 278,2-4 0,9 3 0,6 0 0</inkml:trace>
  <inkml:trace contextRef="#ctx0" brushRef="#br0" timeOffset="52">13022 6201 7782,'-8'-19'404,"0"2"0,-2 5-103,-1 4 0,-3 2 0,-1 6 0,-3 0 0,-2 2 0,-5 3 0,-3 7 1,-1 9-1,0 5 0,1 5 0,0 2 453,2 5 0,1 8-726,0 12 0,6 5 0,10-26 0,1 0 0,1 0 1,1-1-1,-7 33 0,2-5-83,3-5 0,-2-9 0,5 1 1,-1 0-1,1-3 0,1 1 1,-1-3-1,0-2 0,-1-5 1,-2-4-878,-3-1 1,1-11 0,-7-1 931,-1-7 0,-2 0 0,-4-8 0</inkml:trace>
  <inkml:trace contextRef="#ctx0" brushRef="#br0" timeOffset="53">12316 6846 7770,'5'-7'527,"2"2"1,7 3 0,1 0 0,3-3 0,1 3-19,3 0 0,2 2 1,2 0-1,1-1 1,4-2-1,0-1 0,2 1 1,0 1-1,1-1-1035,0-1 1,-1-2-1,3 3 526,2-1 0,2-11 0,-2 1 0</inkml:trace>
  <inkml:trace contextRef="#ctx0" brushRef="#br0" timeOffset="54">13357 6536 7786,'-20'6'1531,"-1"0"-1260,-1 1 1,0 8 0,0-2 0,1 2 0,-1 3-1,-1 3 76,-2 2 1,1 6 0,4 1 0,3 1 0,3 0 0,2 0-1,1-1 1,3-2 0,4-4 0,4-2-478,4-1 0,4-6 0,9 2 0,3-3 0,4-3 0,0-3 130,1-4 0,0-8 0,0-3 0</inkml:trace>
  <inkml:trace contextRef="#ctx0" brushRef="#br0" timeOffset="55">13581 6697 9642,'-20'4'0,"4"2"0,3 1 0,4 2 436,0 2 1,5-2 0,-3-1-1,2 2 1,2 1 0,0 1-1,1 0 2791,-3 1-3006,1-1 0,4 1 1,0-1-1,2-1 1,0-1-1,4-3 1780,1-2-1780,-4-1-778,2-4 1,-5 2 0,0 2 0,0 4 0,0 3 0,0 4 230,0 6 1,-7 1 0,-4 11 0,-4 2 0,-1 0-1,-1 1 1,-1-1 0,0-4 195,0 0 1,2-4 0,3-6 0,1-3-1,0-2 1,-1-1 0,2-2 0,1-3 144,2-1 1,4-3 0,-3-4-92,2-4 1,1-5-1,5-7 1,3-3-1,4-3 1,3-5-1,2-5 1,-1-6-120,1-4 0,3-7 0,1 3 0,-1-2 0,2 1 0,4-2 0,4 0 0,5-1 79,0-2 0,-3 8 0,2-5 0,-1 7 0,-1 8 0,-4 5 0,-3 5 0,-2 4 386,1 5 1,-5 9-1,1 0 1,-3 4 0,-4 4-1,-2 4 1,-1 3-125,-3 2 1,-2 5-1,-1 2 1,0 4-1,-1 1 1,-4 1-1,-3 1 1,-4 2-269,-5-1 0,-2-2 0,-4-2 1,1-2-1,1-3 0,-1-1 0,0-4 1,0-3-85,1-3 1,4-4 0,-2 3-1,1-2 1,3-2 0,3-3-1,3-4-1773,5-4 1979,8-3 0,9-7 0,6-2 0</inkml:trace>
  <inkml:trace contextRef="#ctx0" brushRef="#br0" timeOffset="56">14052 6449 9725,'0'13'509,"0"-1"0,4 0 1,0 2-1,0 3 1,0 3-1,2 4-395,1 1 0,-4 5 1,1 3-1,-3 1 0,-1 1 1,-1-2-1,-3 0 0,-6-1 1,-4-3-1,-4-2 1,-1-1-416,-3-1 1,-6 3 0,-1-9 0,2 2 0,1-2-1,1-1 1,1-3 0,4-2-2260,3-5 2560,3-3 0,2-10 0,0-2 0</inkml:trace>
  <inkml:trace contextRef="#ctx0" brushRef="#br0" timeOffset="57">14486 6610 9702,'-7'0'1018,"2"0"1,6 0 0,3 0 0,6 0 0,5 2-856,6 2 0,2-1 0,2 4 0,1-1 0,1 0 0,2 0 1,-1-2-1,-2 0 0,-1 0 0,-2-1-3940,-2-2 1,-2-1 3776,-2 0 0,-3 6 0,4 0 0</inkml:trace>
  <inkml:trace contextRef="#ctx0" brushRef="#br0" timeOffset="58">14412 6896 7753,'-6'0'1954,"6"0"1,7 0 2055,4 0-3625,1 0 0,2 0-587,3 0 1,6 0-1,7 0 1,2 0-1,1 0 1,0-2-1,-1 0 1,-2-3-1454,-2 3 1655,-2-5 0,4 0 0,2-6 0</inkml:trace>
  <inkml:trace contextRef="#ctx0" brushRef="#br0" timeOffset="59">15478 6499 7914,'0'-8'0,"0"-1"2066,0 0 1240,0 3-3089,0 1 1,0 16 0,0 5 0,0 6 0,0 4-1,0 3 1,2 4 0,0 5 0,2 2-521,-1 1 0,-1 0 1,-2-4-1,0 1 1,-2-1-1,-1-1 0,-2-3 1,-2-3-1884,-3 0 0,3-8 1030,-1 3 1156,5-8 0,-8 6 0,5-3 0</inkml:trace>
  <inkml:trace contextRef="#ctx0" brushRef="#br0" timeOffset="60">15875 6524 8131,'-8'-5'3429,"-1"1"-2439,7 0 1,-2 4-895,8 0 1,4 0-1,7 0 1,3 0-1,1 0 1,5 0-1,2-1 1,4-2-161,2-1 1,0-4 0,2 2-1,-1 1 1,0-2 0,-1 1 0,-3 1-1,-4 2 1,-3 0-323,-2-1 1,-4 3 0,-1-2 0,-6 6 0,-4 5 0,-4 3 482,-1 1 1,-6 6 0,-1 3 0,-1 4 0,-1 2 0,-4 4 0,-2 0 0,-2 5 243,0 4 0,1-5-434,-4 2 0,-1-7 0,-2 2 0,2-2 1,4-2-1,4-2-117,0-1 1,1-6 0,1-2-1,3-2 1,2 0 0,2 1-1,-2 0-1939,0-3 1252,-3 0 1,1-2 896,0-3 0,-1-2 0,-3-6 0</inkml:trace>
  <inkml:trace contextRef="#ctx0" brushRef="#br0" timeOffset="61">15949 6846 8377,'-12'0'699,"5"-1"1,4-2-327,6-1 1,0 0 0,7 4 0,2-2 0,3 0 0,2-3 0,-1 3 0,2-1 0,1 0-1,3-1 1,2 1-489,1 2 0,-1-3 0,1 0 0,0-1 0,0 1 0,0-1 0,-2-1 0,-1-1 0,-1 1-2095,1-4 1,0 3 2209,-1-1 0,8-1 0,-3-3 0</inkml:trace>
  <inkml:trace contextRef="#ctx0" brushRef="#br0" timeOffset="62">16904 6834 7893,'-6'-6'1253,"0"5"-370,6-5 531,0 6-962,0 0 0,0 6-177,0 2 0,0 3 49,0 1-227,0 6 65,0 7 0,0 3 67,0 5 1,0 5-14,0 8 0,0 2-531,0 2 1,-3-1 220,-5 1 0,0-6-602,-9-3 1,-1-3 284,2-5 1,-6-3 84,1-5 0,2-6 365,-2-2 0,4-8-62,-3 0 0,5-7-95,-2 2 0,5-4 0,2-5 0,3-6 244,2-4 0,1-3 83,4 1-139,0-2 1,5-6-1,3-1 1,3-3-1,3-4 1,3-3-1,3-2-38,4-4 1,1-6-1,-1-6 1,3 2-1,0 2 1,2 3 0,-1 3-1,-2 2-61,-1 2 1,-1 5 0,0 5 0,-2 2 0,-3 6 0,0 3 0,-1 4 0,0 2 115,-3 5 0,-1-1 0,-1 4 0,-1 3 0,0 2 0,1 4 0,-1 4 0,-1 4-19,-2 5 1,0 1 0,-5 4 0,-1-1 0,-3 1 0,-4 1 0,-4 2 0,-3 0-273,-2-1 1,-1-3 0,-1 0 0,-3 0 0,-1-1 0,-3-1 0,0-1 0,0-2-46,1-3 0,2-4 1,-3-3-1,3 1 0,1-1 1,3-1-1,1-2 0,1-1-1608,1-2 1857,5-6 0,2-1 0,5-5 0</inkml:trace>
  <inkml:trace contextRef="#ctx0" brushRef="#br0" timeOffset="63">17475 6883 8568,'-12'0'652,"-1"0"1491,6-5-1869,2 3 0,10-3 0,3 5 1,5 0-131,3 0 1,4 0-1,5 0 1,-1 0-115,1 0 1,1 0 294,3 0-917,-3 0 445,10 0 0,-10 0-157,3 0 1,-2 0-209,-3 0 1,0 0-374,-4 0 0,0 0 267,-4 0 618,-2 0 0,4-6 0,-6-1 0</inkml:trace>
  <inkml:trace contextRef="#ctx0" brushRef="#br0" timeOffset="64">17785 6722 7883,'-12'0'580,"-1"0"0,6-1 0,2-1-268,-1 2 0,5 0 0,-3 11 0,2 4 0,2 3 0,0 4 0,0 1 0,0 0 0,0 0 267,0 4 1,0-3 0,0 0 0,0 2-251,0 0 1,0 4-2084,0-1 1,0-1-1759,0-7 3512,0 2 0,6-9 0,1 4 0</inkml:trace>
  <inkml:trace contextRef="#ctx0" brushRef="#br0" timeOffset="65">18331 6648 7840,'-11'-13'-206,"2"1"0,5-1 1,4 1 652,4 0 0,-1 1 1,5 1-1,2 3 1,1 0-1,1 2 235,1-1 0,1 1-458,2 1 0,2 2 14,3-2 1,2 3-207,-2 1 1,-3 5 63,-2 3 0,1 5 19,-5 3-132,3 4 171,-13 10 1,3-2-439,-5 5 0,-1-4 64,-3 4 0,-3-4-18,-5 4 1,-5-10-51,0 2 76,-5-9 177,9 8 0,-7-10 0,7 2 0,-1-2 52,3-2 1,5-1 0,-1-1 0,2-2 580,2 2-389,2-5-184,6 1 1,2-2-20,5 0 1,6 0-73,3-4 0,2 0 112,2 0 0,1 0-694,3 0 0,3-4-697,5 0 0,-5-6 214,-3 2 1131,3-3 0,-1-7 0,7-1 0</inkml:trace>
  <inkml:trace contextRef="#ctx0" brushRef="#br0" timeOffset="66">19025 6710 7839,'0'-9'235,"0"1"1,0 4-110,0-4 0,2 4 941,2-5 1,-2 7-431,7-3 0,-5 0-506,4 1 0,5 0 0,3 4 0,-1 0 0,-1 0 0,-2 0 0,1 0 0,-1 0 167,1 0 0,-1 5-241,0 3 1,-3 3-130,-1 2 1,-5-1-325,1 1 1,-3 5 88,-1 2 0,-5 0 82,-4 0 0,-3-3 187,-4 3 0,0 0 151,-4 0 0,3 4-180,-4-4 0,6 0 69,-1 0 1,6-4 13,2 0 1,5 2-8,-1-1 0,3-1 99,1-3 1,5-5-93,3 0 1,5-4-5,3 4-576,4-5-70,4 3 1,3-6-533,2 0 1,4-6 1165,8-2 0,3-9 0,6-2 0</inkml:trace>
  <inkml:trace contextRef="#ctx0" brushRef="#br0" timeOffset="67">20526 6400 7935,'-17'-9'63,"-1"2"0,1 2 0,-3 2 257,1 2 0,0 6 1,-3 4-1,2 3 1,2 5-1,3 5 1,3 4-1,2 4 1,3 0-1,2 2-221,2 0 0,6-1 0,2 4 0,2-3 0,4-2 0,3-3 0,3 0 0,-1-4 0,1-1-461,-1-1 0,2-6-206,-1 2 0,-5 0 0,2 0 0,-6 0 568,-2 0 0,3-3 0,-2 4 0</inkml:trace>
  <inkml:trace contextRef="#ctx0" brushRef="#br0" timeOffset="68">20737 6710 8634,'0'-20'2265,"-2"4"-1960,-2 8 1,3 8-1,-5 9 1,2 6-1,0 5 1,1 0-1,1 1 1,-1 0-1,-1-1-240,1 1 1,-3-6 0,2 2 0,1-4-1,1 0 1,-1-1 0,-1 1-659,1-1 1,2-6-1,1-6 495,0-7 0,1-4 0,2-2 1,2 1-1,2-1 0,3 0 1,1-2-1,1-2-15,1 2 1,-2 1 0,-2 3 0,0 3 0,0 4 54,2 2 0,-4 8 1,-3 2-1,-2 4 1,-2 4-1,0 0 0,0-1 436,0-1 0,-4-2-224,-1 1 0,3-6 0,4-4 1,4-6-1,1-5 0,3-4-170,1 0 0,1 0 0,0-1 0,-1 1 0,-1 1 0,-2 1-91,2 2 0,0 4 0,-1-3 0,-1 1 0,1 5 1,-2 4 28,-3 5 1,1 3 0,1 1-1,1 1 1,1-1 0,0-1 31,0-2 0,-3 0 0,3-5 0,2 0 0,1 1-158,1-1 1,-4 0 0,1-4 0,0 0 0,2 0 203,2 0 0,-1-6 0,0-1 0</inkml:trace>
  <inkml:trace contextRef="#ctx0" brushRef="#br0" timeOffset="69">21270 6796 7868,'0'-6'2337,"0"0"1,0 16-2193,0 2 0,-5 3 1,-2-2-1,-2-1 1,1 0-204,-2 1 1,4-1 0,-3 1 0,1-1 0,2 1-149,6-1 1,2-5 0,6-3 0,2-3 0,2-2 0,3-2 0,2-2 0,-2-2 0,-1-1-168,-2 1 0,1-4 295,-1 2 0,0 2 0,-1-1 0,-1 0 0,-3 0 0,0-1-419,0 0 0,-4 2 383,1-1 1,-3-1 0,-1-3 0,-1 1 0,-2 1 0,-3 3 1534,0 2-1364,-3-5 0,-3 9 1,-1-3-1,1 2 1,0 2-62,-1 0 0,2 6 221,3 2-217,2 3 0,6 1 0,0 1 0</inkml:trace>
  <inkml:trace contextRef="#ctx0" brushRef="#br0" timeOffset="70">21729 6821 8847,'-6'-7'758,"-2"3"1,-3 3 0,-1 1-421,-1 0 0,0 0 0,-4 0 0,-4 1 0,-1 2 0,0 3 0,2 0 0,-1 4 0,2 0-197,2-2 1,5 3 0,3-3 0,5 3 0,4 2 0,4-2 0,6-3 0,4-4 0,4-2-442,1-2 1,2 0-1,3-2 1,1-1-1,0-2 1,-1-2-1,-2-3 1,-2-2 169,2-5 0,0 4 0,0-5 0,-2 1 0,-1-1 0,-1-1 0,0-3 0,-3-2 31,-1 0 0,2-3 0,1 0 1,-2-3-1,-3-1 0,-2 0 1,-2-1-1,1-1-41,-3 1 1,0-2 0,-6 5 0,-1 1 0,-4 2 0,-3 3 0,-3 2 0,-3 4 249,-2 4 0,2 4 0,-2 2 0,0 2 0,1 4 0,-1 3 0,1 8 290,1 5 0,5 6 0,3 9 0,-1 7 0,1 9 0,1 6 1,2 6-1,2 0-886,1-4 1,5 1-1,3-13 1,3-3 0,2-3-1,1-6 1,1-5 485,1-7 0,6 1 0,-2 1 0</inkml:trace>
  <inkml:trace contextRef="#ctx0" brushRef="#br0" timeOffset="71">22560 6561 7893,'-8'-4'0,"1"-2"698,1-1 0,2 3 0,4-4-385,0-2 1,1 5 0,4-1 0,3 2 0,4 0 0,5 1 0,3 2 0,4 1 0,1 0-255,-1 0 0,1 1 1,-1 3-1,-4 5 0,-3 2 1,-5 1-1,-2 2 0,-3 1 1,-2 3-1,-2 0-95,-1 0 0,-4 2 0,-2-2 1,-4 0-1,-3 2 0,-2-3 1,1 1-1,-1-1 179,1 1 1,0-4 0,-1 2 0,1-2 0,1-2-1,3 1 1,2-1-128,1 0 1,5 0 0,0-3 0,6-2 0,5-1 0,2-2 0,1 0 0,1 0-337,1-1 1,6-2-1,-2-1 1,2-1-1,1-3 1,3-3 0,1-2 319,-1 1 0,4-6 0,2-5 0</inkml:trace>
  <inkml:trace contextRef="#ctx0" brushRef="#br0" timeOffset="72">23440 6462 7978,'-12'-5'832,"0"1"1,-1 0-1,1 4 1,-1 0-478,1 0 1,0 0-1,-1 2 1,1 3-1,-1 6 1,1 6 0,0 3-1,-1 7 1,2 4-1,2 5 1,0 1-251,0 0 1,2 5-1,-2-2 1,1-3-1,1-4 1,2-3 0,1-1-1,0-1-380,1-3 0,1 1 1,4-11-1,2-3 0,4-3 1,3-2-1,2-2 1,-1 1-204,0-4 0,2-2 0,1-4 0,2-3 0,-1-1 0,1 0 0,-1-2 435,0-1 1,-7-1-1,0-1 1,-1 1 0,-1 0-1,-3-1 1,-3 1-126,-1-1 0,-1 1 45,-3-1 0,-3 1 0,-6 1 0,1 1 0,-2 2 0,-1 0-15,-1 1 1,-7 1 0,3 6 0,-2 0 0,0 0 0,1 0 137,-1 0 0,-1 0 0,-2 0 0</inkml:trace>
  <inkml:trace contextRef="#ctx0" brushRef="#br0" timeOffset="73">23626 6226 7978,'-6'-12'427,"1"5"1,10 3 0,3 2 0,3 4 1350,1 2 1,2 5-1447,3 12 1,2 1 0,4 11-1,-1 4 55,-1 7 0,-2 7-271,2 11 0,-9 6-262,-9-33 1,-1 0 0,-2 33 369,-5-2 0,-3-7-1131,-8-1 1,-9-6 0,-10 2 0,-7-1-476,15-26 0,0-1 1,-24 21 1381,22-22 0,0 0 0,-1-4 0,1 0 0,-1 2 0,0 0 0,0 0 0,0 1 0,0 0 0,1 0 0</inkml:trace>
  <inkml:trace contextRef="#ctx0" brushRef="#br0" timeOffset="74">4080 7925 8172,'0'-8'659,"0"0"1,0 3 0,0-3 0,0-1 0,-1-1 2237,-3 2-2957,2 8 0,-4 6 1,3 7-1,-1-1 0,1 2 1,2 1-1,1 3 0,1 0 1,2 1-1,2-1 0,1 2 1,1-3-1,-2 1 0,2-2 1,0-3-1,3 0 0,1-1 1,1 1-127,0-1 0,6-1-23,3-3 0,1-2 0,-1-6 0,-5 0 0,-2-2 0,-2-2 0,2-4 0,1-3 0,2-1 0,-2-1 0,-1-1 0,-2-1 51,1-1 1,-2-1-1,-2 5 1,-2-1-1,0 1 1,-1 0 0,-1-1-1,-2 1 1,-2-1 627,-1 1 1,-5 0-1,-4-1 1,-2 2-135,-1 3-382,5 2 0,-3 12 0,5 2 0,-1 4 0,1 5 7,2 4 0,2 2-94,1 2 0,0 9 0,0 5 0,0 4 1,0 2-1,0-1-14,0-2 0,0-1 0,-2-4 0,-2-4 0,-3-4 0,-1-3 0,1-2 0,0-2 0,2-3 142,-1-2 1,-3 1 0,0-2 0,-2 1 0,-1-1 0,-2 1 0,-1-4 0,-1-2 159,0-2 0,1-2 0,0 2 0,-1-2 0,0-1 0,3-4 0,0 0 362,1-2 0,-2 0-403,-3 0 1,4-6 0,-5-2-1,1-3 1,-1-1 0,0-1-63,0 1 1,-2-1 0,2 0 0,0-3 0,0 0 0,3 1-1,3 1 1,3 2-307,5-1 0,3-1 0,2 1 1,5-3-1,6 4 0,9 0 254,6 2 0,5-5 0,5-4 0</inkml:trace>
  <inkml:trace contextRef="#ctx0" brushRef="#br0" timeOffset="75">4787 8000 8158,'13'-6'142,"-1"5"1,1-4-1,-1 4 1,2 0-1,1-2-55,1-1 0,5 0 0,-2 4 1,2 0-1,2 0 0,-1 0 0,2 0 1,-1 0-1,1 0 0,-2 0 1,-3 0-1,-1 0 0,-3 0 0,-1 0 1,-2 0-88,1 0 0,-1 0 0,1 0 0</inkml:trace>
  <inkml:trace contextRef="#ctx0" brushRef="#br0" timeOffset="76">4763 8198 8153,'-7'1'719,"4"2"1,6 1-513,5-1 0,3-2 0,1-1 0,2 0 0,1 0 0,2 0 0,-1 0 0,1 0 0,1 0 0,0 0 0,1 0 0,0 0 0,2 0 0,0 0 9,-1 0 1,-5 0-1,3 0 1,-1 0-1,-1 0 1,0 0-217,-3 0 0,0 0 0,-1 0 0</inkml:trace>
  <inkml:trace contextRef="#ctx0" brushRef="#br0" timeOffset="77">5631 7875 8117,'0'-5'420,"0"5"1,0 8 0,0 6-1,0 3-320,0-2 1,0 4-1,0 2 1,-2 2 0,0 3-1,-3 2 1,3 1 0,0-2-1,2 0 1,0-4-221,0-2 1,-1 1 0,-2-6 0,-1 1 0,1-1 0,2 1-1,1-2 1,0-1 0,0-2-540,0 1 1,0-5 658,0 0 0,0 0 0,0 5 0</inkml:trace>
  <inkml:trace contextRef="#ctx0" brushRef="#br0" timeOffset="78">5916 7888 8097,'-7'-6'1266,"2"4"-1001,5-7 0,1 7 0,3-3 1,6 4-1,3 1 0,5 0 0,2 0 1,3 0-1,3 0-280,3 0 0,0-1 1,-4-2-1,0-1 1,-2 1-1,-1 0 1,-2 1-1,-1-3 1,-1 3-1,0 0 1,-3 2-1,-1 0 1,-3 2-1,-3 2-659,-4 4 683,-3 3 1,-1 1 0,-1 1 0,-2 1-1,-2 1 1,-2 3 0,-1 1-8,1 3 0,-4 3 0,2 2 0,0 2 0,-1-2 0,3-4 1,0-2-1,2-1 0,-2 1-105,0 0 1,3-6 0,-3 3 0,2-2 0,0 1 0,1-2 0,-1-1-318,-2-2 0,4 1 420,-1-1 0,-3 0 0,0 1 0</inkml:trace>
  <inkml:trace contextRef="#ctx0" brushRef="#br0" timeOffset="79">6077 8223 8180,'0'-13'393,"0"5"1,2 1 0,2 0 0,4 0 0,3-1-159,1 1 0,1 2 0,-1 3 0,1 0 1,-1-3-1,0 3 0,1 0 0,-1 2 1,1 0-387,-1 0 0,0 0 0,1 0 0,-1 0 0,1 0 0,0 0 0,3 0 151,0 0 0,6-5 0,-3-2 0</inkml:trace>
  <inkml:trace contextRef="#ctx0" brushRef="#br0" timeOffset="80">6722 8186 8353,'0'-13'1218,"0"1"0,0 3-503,0 1 1,0 11-648,0 1 1,0 7-1,0 6 1,0 5-1,1 4 1,2 4-1,1 1-74,-1-1 1,-2 7-1,-1-4 1,2-1-1,1-2 1,1-1-1,-2-3 1,0-2-1,-2-5 1,0-1-1,0-3-132,0-1 1,0-2 104,0 1 1,-6-5-1,-2-1 1,-3-2-1,-1-3 1,-1-5 78,1-5 1,4 1-1,1-2 1,0-2 0,1-2-1,1-4 1,2 1 0,2-1-54,1 1 0,0-7 1,0 3-1,0-4 1,1-2-1,2-3 0,2-4-16,2-3 0,1-5 0,5-2 0,-2-1 1,-1-1-1,-2 1 0,1 2 0,1 5 5,-2 4 0,3 7 1,-2 7-1,2 1 1,1 2-1,0 3 1,1 2-1,-1 2 42,1 5 0,-1-1 0,2 1 0,1-1 0,2 1 0,-2 0 0,-1 1-26,-2 2 1,0 5 0,1 2-1,-2 1 1,-2 2 0,-2 2-1,0 2 1,-1-1 0,-1 1-195,-2-1 1,-2 2-1,-1 1 1,0 1 0,0 1-1,-1-1 1,-2 1-295,-1-2 1,-4-1 451,4-2 1,-6 1-1,2-1 1,-3-1 0,-3-1-1,-1-3 1,-2 0 12,2-1 1,-3-3-1,0 1 1,0-2 0,0-2-1,3 1 1,1 2 0,2 1-682,0-1 0,5-3 706,3-4 0,8-3 0,3-6 0</inkml:trace>
  <inkml:trace contextRef="#ctx0" brushRef="#br0" timeOffset="81">7305 8111 8398,'5'-11'916,"4"3"0,2 4 1,1 2-814,1 2 1,0 0 0,3 0-1,1 0 1,3 0 0,2 0-1,1 0 1,2 0 0,0 0 0,1 0-1,2 0-628,1 0 1,-1 0 0,-3 0-1,-1 0 1,-4 0 0,-3-1 524,-3-3 0,-2-3 0,0-5 0</inkml:trace>
  <inkml:trace contextRef="#ctx0" brushRef="#br0" timeOffset="82">7541 7950 7905,'-6'-7'1283,"3"1"1,-4 8-1068,2 2 1,-1 3 0,4 7 0,-2 2 0,-1 5 0,1 1 0,0 1 0,1-1 0,2 2 0,1-2 0,0 1-399,0 1 1,0-1-1,1-2 1,2-3-1,1-2 1,0 1-1,1-2 182,-1-1 0,5 4 0,-2 1 0</inkml:trace>
  <inkml:trace contextRef="#ctx0" brushRef="#br0" timeOffset="83">8012 7900 8118,'1'-12'367,"3"-1"0,3 5 1,6 1-1,-1 2 1,1 2-1,-1 2 1,0 1-286,1 0 1,3 0-1,1 0 1,-2 0-1,0 0 1,0 1 0,2 2-1,-2 2-164,-1 2 1,-6 0-1,-1 3 1,0-2-1,-2 2 1,1 1 0,-5 1-1,-4 1 1,-5-1-1,-3 0 1,-3 1 65,-2-1 1,-3 1 0,-6 0 0,1 2 0,2 2 0,3-2 0,1-1-1,4 0 1,3 1 103,3 1 0,5 1 0,-1-5 0,3 1 1,1-1-1,0 1 0,1-1-88,3 0 1,3 1 0,6-2 0,-1-2-1,0-2 1,2-1 0,1-3 0,3-2-38,1-1 0,2 0-272,4 0 1,-3 0 0,1 0 0,4 0 0,-1-1 0,0-2 308,-1-1 0,0-6 0,-1 3 0</inkml:trace>
  <inkml:trace contextRef="#ctx0" brushRef="#br0" timeOffset="84">8620 7925 8231,'8'-4'291,"0"0"0,0-2 0,5 4 0,-1-3 0,1 3 0,-1 0-88,0 2 1,1 0 0,-1 0 0,1 0 0,-1 0 0,0 0 0,1 0-1,-1 0-23,1 0 0,-1 4 0,-1 2 0,-1-1 0,-3 2 0,-2 0-227,-2 3 0,-2 1 0,-1 1 0,-1 1 0,-3-1 0,-5 1 0,-2-1 1,-1 0-1,0 1-162,-1-1 0,1 5 0,-1-1 0,1-2 0,0-3 0,-1-3 0,2 2 0,2 0-106,0-2 1,7 3-1,-3-3 366,4 3 0,7 0 0,2-3 0,3-3 0,3-3 0,1 1 1,1 1-1,1-1-1,1-2 0,-4-1 1,3 0-1,0 0 1,1 0-1,0 0 1,1 0-1,-1 0-104,0 0 0,4-4 1,-1-1-1,1-1 1,0 1-1,-2 2 0,2 2 1,1 1-1121,-3 0 0,-2 0 1174,-5 0 0,-12 0 0,-2 0 0</inkml:trace>
  <inkml:trace contextRef="#ctx0" brushRef="#br0" timeOffset="85">5581 9203 7839,'4'-9'0,"0"1"41,-1-2 0,3 3 1,-1-1-1,1-1 308,-1-2 1,3 2 0,-2 2 0,-1 0 0,2 2 0,-1-2 138,-1 0 1,-1 6 0,-4 1 0,0 7 0,0 5 0,0 5-545,0 3 0,0 5 0,0 3 0,-1 2 0,-2 0 0,-1 2 1,1-2-1,2 1-223,1-4 1,0-2 0,0-3 0,0-3 0,0-1 0,0-3 0,0-1-1272,0-1 0,0-5 1550,0 0 0,6-5 0,0 2 0</inkml:trace>
  <inkml:trace contextRef="#ctx0" brushRef="#br0" timeOffset="86">5904 9227 8958,'0'-12'670,"1"5"1,3 3-1,4 3-576,3 1 1,6 0 0,-1 0 0,1 0 0,-1 0 0,2 0 0,2 0 0,0 0 0,1 0-1,0 0 1,-1 0-149,0 0 0,2 0 0,-6 0 1,-1 0-1,-1 0 0,-1 0-13,-1 0 1,-5 1 0,-3 3-1,-3 4 1,-2 3 0,-3 2-1,-6 1 58,-5 2 1,1 3 0,-2 6 0,2 0 0,2 0 0,-1 0 0,1-2 0,-1-1 0,1-1-148,0 1 0,-1-4 0,1 0 0,-1 0 1,1 1-1,1 0-316,3-2 0,1-8 0,4 0 0,-3-1 472,0-1 0,-3-2 0,-3-5 0</inkml:trace>
  <inkml:trace contextRef="#ctx0" brushRef="#br0" timeOffset="87">6003 9488 7988,'-7'-2'860,"1"0"-493,1-2 1,9-1 0,0 5 0,6 0 0,4 0 0,1 0 0,3 0 0,0-1 0,1-2-163,0-1 0,0 0 1,3 4-1,-2 0 1,-2 0-1,-2 0 1,1 0-1,-1-1 1,1-2-1,-1-1-738,1 1 1,-1 2 0,-3 1 0,-1 0 0,1-2 532,-1-2 0,6 3 0,1-5 0</inkml:trace>
  <inkml:trace contextRef="#ctx0" brushRef="#br0" timeOffset="88">6586 9327 8116,'0'-13'2216,"0"6"1,4 3-2040,0 8 1,4 3 0,-4 7-1,0 2 1,1 5 0,0 3-1,1-1-125,-1-2 0,-1 3 0,-4 0 0,0 3 1,0 2-1,0 2 0,0 0 0,0 2 0,0-1 1,0 0-1,0-2 0,0-1-659,0-5 1,-4-1-1,0-6 1,1-2 0,0-3-1,1-2 314,-2-2 0,-1-7 0,4-1 0,-2-7 404,-1-4 1,0 2 0,4-2 0,0-4 0,0-2-1,0-2 1,0 0 0,0-5-104,0-3 0,1-1 1,2-4-1,3 1 0,1 0 1,2 0-1,1-3-38,-2-4 1,3 1-1,-3-6 1,2 3-1,0 1 1,-2 6-1,2 4 1,1 7 14,1 3 1,0 3-1,1 5 1,-1 1-1,1 3 1,-1 1 0,0 4-1,1 0 62,-1 2 1,1 2-1,-1 0 1,-1 4-1,-1 1 1,-2 3-1,0 2 1,1 3-52,-1 2 1,-5 3-1,1-2 1,-3 1 0,-1 2-1,0 0 1,-1-2 0,-5-1-1,-5-3-78,-4-1 0,-7-2 0,0 1 0,-4-2 0,-5-2 1,1 0-1,0-1 0,1 0-60,-1 1 1,3-7-1,-2 4 1,5-2 141,3 0 0,-2 0 0,3-4 0</inkml:trace>
  <inkml:trace contextRef="#ctx0" brushRef="#br0" timeOffset="89">4899 9240 10193,'-12'0'226,"-1"0"0,1 0 0,-1 0 1,0 0-1,-3 0 0,0 0-77,1 0 1,0 0 0,-1 0 0,0 0 0,1 0 0,1 0 0,1 0 0,1 0 0,0 0 0,-1 0-285,1 0 0,-1 0 0,1 0 0,0 1 0,-1 2 1,1 1-693,-1-1 1,7 0 0,0-1 0,2 4 0,1-1 826,5 1 0,3 3 0,7-2 0</inkml:trace>
  <inkml:trace contextRef="#ctx0" brushRef="#br0" timeOffset="90">4887 9426 8131,'-6'7'282,"3"-2"1,-5-5 0,-2 2 0,-1 0 0,-1 2-130,0-1 1,-1 0 0,1 0 0,-2 1-1,-1-1 1,-3-1 0,0 1 0,0 1 0,1-1 294,0-2 1,3-1-656,-3 0 0,2 5 0,0-1 1,-2-2-1,2 0 207,1-2 0,2 5 0,0 2 0</inkml:trace>
  <inkml:trace contextRef="#ctx0" brushRef="#br0" timeOffset="91">930 9103 8048,'0'-8'553,"0"0"0,2 4 0,0-2-246,2 5 1,-1 4 0,-6 10 0,-1 2-1,2 3 1,-1 2 0,0 2 0,-1 0 0,1 0-331,2-2 0,1-3 0,0 2 0,1-1 0,2-3 1,2-1-1,2-3 0,3-1-106,1-2 1,-3-4 0,1 3-1,0-1 1,2-4 0,3 0-1,1-2 1,2-2 19,-2-2 1,-1 2 0,-2-7-1,2 0 1,0-2 0,1-2-1,-1-1 1,1-1 47,-2-1 1,1-2 0,-1 3-1,-2-3 1,-2 0 0,0 0-1,-1 3 1,-1 1 406,-3 2 0,1-1 0,0 1-216,-3-1 0,0 8 0,-2 5 0,0 7 0,0 5 0,0 5 0,0 3-148,0 4 0,0 1 0,0 1 0,1 3 0,2 4 0,1 3 0,-1-1 0,-2 0 0,-1-2-238,0 1 1,0-3 0,0-1 0,-1-1-1,-3 0 1,-5-2 0,-2 0 0,-1-3 111,-1 1 0,-3-1 0,-1-2 0,2-3 1,1-1-1,2-4 0,0-3 0,-1-4 208,1-2 1,-1-1 0,1-4 0,0 0 0,-1 0-1,1-1 1,-1-3-11,1-5 1,4-2 0,1-1 0,0 0 0,1-2 0,1-1 0,2-2 0,2 1-55,1-2 0,0-2 0,0-4 0</inkml:trace>
  <inkml:trace contextRef="#ctx0" brushRef="#br0" timeOffset="92">1811 9475 10474,'12'0'286,"1"0"1,-1 0-1,0-1 1,1-2 0,-1-1-1,2 1 1,1 2-132,2 1 0,1 0 0,-3 0 0,3 0 0,0 0 0,1-1 0,-1-2 0,1-1 1,0 1-1,3 2-177,2 1 0,1-5 0,-1 1 0,3 2 0,-1 0 0,0 2 0,-4-1 1,-3-2-1635,-4-1 0,-1 0 1088,-1 4 0,-6 1 0,-5 2-628,-4 1 1196,0 0 0,8-4 0,7 0 0</inkml:trace>
  <inkml:trace contextRef="#ctx0" brushRef="#br0" timeOffset="93">2853 9277 7920,'-7'-8'289,"3"-1"0,4 1 0,4 0 500,4 0 1,-1 3-705,1-3 1,0 4 0,5-3 0,-1 2-1,1 1 1,0-1 0,2 1 0,2 2-66,-2 0 1,-1 2 0,-2 0 0,1 0 0,-1 0 0,1 0-1,-1 0 1,0 2-94,1 2 0,-5-2 1,0 5-1,1 0 1,-1-1-1,-1 1 1,-2-1-1,-2 4-127,-2 1 1,-1 2 171,0-1 1,0 4 0,-1 1-1,-2-2 1,-2-1 0,-4-2-1,-3 1 1,-3-1-10,0 1 1,1-1 0,2 0-1,-1-1 1,1-1 0,-1-2 215,1 2 1,5-3 0,4 1-72,6 2 0,4-5 0,5-1 0,1-1 0,-1 0 0,2 1 0,1-1-280,2-2 0,-1-1 1,-2 0-1,1 0 1,3 0-1,0 0 0,1-1 1,-1-2-1,1-1-796,1 1 0,0-2 1,4-1 967,-3-1 0,7-1 0,-1-4 0</inkml:trace>
  <inkml:trace contextRef="#ctx0" brushRef="#br0" timeOffset="94">3559 9215 7958,'0'-12'462,"0"3"1,0 1-205,0-2 0,6 1 0,2-1 0,3 2 0,2 0 1,0 1-1,3 3 0,0 1 0,-1 0-14,-1-1 0,-2 0 0,1 4 0,-1 0 1,1 1-1,-1 2 0,-1 2 0,-3 2 0,-2 3-442,-1 1 0,-3 3 1,2 1-1,-3 1 1,-1 1-1,0-1 1,-1 1-1,-3 0 1,-4 0 65,-3 4 1,-2-3 0,1 0 0,-1-1 0,2-1 0,2-1 0,0-1 0,1-2 181,1 1 1,2-5 0,5 0 0,1 2 0,3 0 173,4-2 0,3-3 0,2-3 0,1 1 1,1 1-1,3-2 0,0 0-302,0-2 1,4 0 0,-2 0 0,4 0 0,1 0 0,-1-2 0,0 0 0,-2-2 0,-2 1 77,3 1 0,0-3 0,2-2 0</inkml:trace>
  <inkml:trace contextRef="#ctx0" brushRef="#br0" timeOffset="95">7900 9265 7963,'2'-11'473,"0"1"1,4 3 0,1 0 0,2 2 0,3-2-302,0 0 0,2 4 1,1-1-1,3 1 0,1 0 1,3-1-1,2 2 0,0 0 1,1 2-1,0 0 0,0 0-518,0 0 1,-2 0 0,-2 0 0,-5 0 0,-2 2-1,-2 0 1,-1 4 0,-1-1 345,-2 1 0,1 3 0,3-2 0</inkml:trace>
  <inkml:trace contextRef="#ctx0" brushRef="#br0" timeOffset="96">8000 9475 7914,'8'0'367,"0"0"0,2 0 0,1 0-135,1 0 0,5-1 0,1-2 0,1-1 1,4 1-1,3 2 0,3 1 0,-1-1 1,-2-2-1,-2-1 0,-2 1-235,-2 2 1,-5 1 0,2 0 0,-3 0 2,-2 0 0,-5 0 0,-1 0 0</inkml:trace>
  <inkml:trace contextRef="#ctx0" brushRef="#br0" timeOffset="97">8892 9091 7893,'0'-10'1637,"0"6"0,0 10-1581,0 10 1,0 5 0,0-3 0,2 0 0,1 1-1,2-1-35,2 0 1,-3 1 0,4-5 0,1-3 0,-1 0 0,0-1-1,2-2 1,1-4-502,1-3 1,1-2 380,-1-3 1,5-3-1,-1-5 1,-1-1-1,-1 1 1,-1-2-1,-1-1 42,0-2 1,-1-3 0,-1 3 0,-3 2 0,0 1-1,-2 2 1,1-1 584,-3 1 1,-1 2-469,2 6 1,-2 6 0,3 11 0,-1 4 0,2 4 0,1 3 0,1 5 0,0 4-257,1 3 0,-7 1 1,3 1-1,-4-1 0,-1 0 1,0 0-1,0-1 1,-1-2-1,-4-2 0,-3 0-77,-3 0 1,-3 1 0,1 2-1,-3 0 1,3-3 0,-3-2 0,3-3 625,-1 0 0,2-8 1,-1-3-1,1-3 0,-1-5 299,1-4 1,0-2-523,-1-2 1,5-6 0,1-2-1,1-3 1,2-3 0,0-1 0,0-3 33,1-1 1,1-2 0,-1-4-1,-1 0 1,1 2 0,1 1 0,2 3-1,0 1-375,0 3 1,6 1 0,2 1 0,3 1-1,2 1 1,-1 1 0,2 3 210,2 2 0,4-10 0,5 1 0</inkml:trace>
  <inkml:trace contextRef="#ctx0" brushRef="#br0" timeOffset="98">9686 9500 8270,'0'-8'908,"2"1"0,2 2-768,4 2 1,-1 1 0,1 2-1,3 0 1,3 0 0,3 0-1,-1 0 1,1 0 0,0 0-1,1 2 1,0 1-380,-3 1 1,3 0-1,-1-4 239,-2 0 0,4 5 0,1 2 0</inkml:trace>
  <inkml:trace contextRef="#ctx0" brushRef="#br0" timeOffset="99">10381 9240 7594,'5'-13'245,"-2"5"0,5 1 0,2 0 1,1 2-1,3-1 0,1 4 0,3 0-133,1 2 1,-4 0 0,3 0 0,-1 0 0,1 0 0,0 2 0,-1 0 0,-1 4-142,-3 1 0,-4 2 0,-2 6 0,-2 2 0,-2-2 1,-2 0-1,-2 0 0,-3 3 0,-5 0-55,-2 0 0,-2-1 0,-3-5 1,0 1-1,-1-1 0,1 0 0,-1 1 82,2-1-2,7 1 1,2-1 0,8-1-1,2-3 1,6-2-5,5-1 1,-2-3-74,4 2 1,2-3 0,1-1 0,0 0 0,1 0 0,1 0 0,1 0-1,2 0-735,0 0 816,0-5 0,5-2 0,2-6 0</inkml:trace>
  <inkml:trace contextRef="#ctx0" brushRef="#br0" timeOffset="100">11063 9215 8186,'-7'-12'452,"3"-1"1,7 5-1,2 1 1,2 1-1,3 2 1,1 0-1,2 0-264,4 1 0,-2 2 0,6 1 0,0 0 0,-1 0 0,-1 0 0,-1 0 0,-1 0 0,-1 1 0,1 3-282,-2 5 1,-2-2-1,-5 1 1,-4 2 0,-3 1-1,-1 2 1,-1 2-1,-3 2 1,-4 0 0,-5-1-254,-3 1 1,-2 3 0,-3-3 0,5-2 0,2-1 0,1-2 0,1 1 329,0-1 0,5 0 0,4 1 1,6-2-1,5-3 0,4-2 287,5-1 0,-2-4 0,4 4 0,1-4 1,-1-1-1,3 0 0,1 0 0,2 0-343,0 0 1,0 0 0,-2 0-1,-1-1 1,-2-2 0,-1-1-1,-1 0 1,0-1-1152,-3 1 1,-6-1 1223,0 1 0,-1-3 0,4-6 0</inkml:trace>
  <inkml:trace contextRef="#ctx0" brushRef="#br0" timeOffset="101">5916 10666 7951,'0'-8'376,"0"-1"1,1 7 0,2-4 0,3 2 0,0 0 0,4 1 0,1 2-1,2 1-219,-1 0 1,2 0 0,1 0 0,3 0-1,1 0 1,2 0 0,-1 0 0,1 0 0,1 1-1,0 2 1,0 1-511,-1-1 0,-2-2 0,3-1 0,-2 0 0,-3 0 0,-1 0 0,-1 0-2908,1 0 3261,-2 0 0,4 0 0,-6 0 0</inkml:trace>
  <inkml:trace contextRef="#ctx0" brushRef="#br0" timeOffset="102">6821 10505 7737,'0'-13'13,"0"1"0,0 0 390,0-1 1,-4 5-1,-1 1 1,-2 0 0,-3 2-1,-1-1 1,-1 3 0,-1 2-187,1 1 1,-1 1 0,0 2-1,-2 3 1,-2 1 0,2 2 0,1 2-1,2 2-194,-1-1 0,2 0 1,3 1-1,4-1 0,2 1 1,2-1-1,0 0 1,2-1-226,2-2 1,-1 0-1,5-5 1,2 1-1,1-1 1,1 0-1,0-1 80,1-2 0,-1-1 0,1-1 0,-1-2 1,0-3-1,1-1 0,-1-1 63,1 1 0,-1-4 0,0 3 0,0-3 0,-3 0 0,-2 1 0,0 3 0,-2 1 252,1-1 0,-2 3-16,-4-5 1,0 8 0,0 1 0,0 7-1,-1 5 1,-2 3 0,-1 2-164,1-2 1,-2 0 0,0 0 0,3 3 0,-1 0 0,0 1 0,-1-1 0,1 2-128,2-1 0,0-4 0,-2 3 0,-1-1 0,1 0 0,1 1 1,2 0-1,-1-3-279,-3-1 1,3 3 0,-4-1 0,3-1 0,-1-1 0,-1-1 391,1-1 0,7-5 0,3-2 0</inkml:trace>
  <inkml:trace contextRef="#ctx0" brushRef="#br0" timeOffset="103">7231 10666 7799,'5'-7'774,"-4"0"0,5 4-341,-1-1 0,-3 2 1,2 6-1,-3 4 1,-1 3-284,0 1 0,5 6 0,-1 4 0,-2 6 0,0 5 0,-2 3 0,0 1 0,0-1-178,0-3 0,0 1 1,0-6-1,0-3 1,0-5-1,0-2 0,0-2 1,0-3-1011,0 0 930,0-1 1,0-11 0,0-5 0,1-5 0,2-5 0,1-1 0,0-3 64,2-1 1,-4-2 0,7-5 0,-1-3 0,0-4 0,1-3 0,0-3 0,2-1-24,2-1 0,-1 0 0,0 5 1,1 3-1,-1 4 0,1 4 1,-1 4-1,0 3 148,1 0 1,-1 5-1,1-2 1,-1 4-1,0 2 1,1 1-1,-1 0 75,1-1 1,-1 7-1,0-2 1,-1 4 0,-1 4-1,-3 4-226,-1 3 0,-2 6 0,-4-1 0,0 1 0,-2-1 0,0 1 0,-3-2 0,1-1-121,-1-2 0,-1-4 0,-3 1 0,2 0 1,0 1-1,1-1 0,-1 0 109,0 0 1,-1 1 0,-4 0 0,-1-3 0,1-2 0,0-2 39,-1-2 0,1-1 0,-1 0 0,1 0 0,0 0 0,-1 0-480,1 0 0,4-1 0,1-3 521,1-5 0,2-2 0,4-1 0</inkml:trace>
  <inkml:trace contextRef="#ctx0" brushRef="#br0" timeOffset="104">8124 10468 7857,'8'0'260,"0"-2"0,2-1 0,1-1 0,1 2 0,2-1 0,2 0 0,5-1 104,3 1 0,0 0 1,1 1-1,0-2 1,0 1-1,0 1 1,-1 2-1,1 0-473,0 0 1,-4 0-1,-2 0 1,-1 0-1,-3 0 1,-1 0-1,-2 0-1533,1 0 1,-5 0 1641,0 0 0,-5 6 0,2 1 0</inkml:trace>
  <inkml:trace contextRef="#ctx0" brushRef="#br0" timeOffset="105">8210 10641 8393,'13'0'510,"-1"0"0,1 0 0,-1-1 0,2-2 0,1-1-291,1 1 1,2 2-1,-2 1 1,1 0 0,1 0-1,2 0 1,-1-2-1,2 0 1,-2-2-395,-3 1 0,2 1 0,-1 2 1,-2 0-1,-1 0 0,-2 0 1,1 0-5069,-1 0 5243,-5 0 0,4 0 0,-4 0 0</inkml:trace>
  <inkml:trace contextRef="#ctx0" brushRef="#br0" timeOffset="106">8235 10840 7875,'8'0'222,"1"0"1,-1 1 0,0 2 73,0 1 1,-3 0 0,3-4-1,2 0 1,1 0 0,1 1-1,0 2 1,1 1 0,1-1-271,2-2 0,3-1 0,6 0 0,0-1 0,0-2 0,1-2 0,3-1-26,4 1 0,3-5 0,1 3 0</inkml:trace>
  <inkml:trace contextRef="#ctx0" brushRef="#br0" timeOffset="107">7838 9041 8150,'0'-8'1343,"0"0"0,0 4-1225,0-5 1,6 7 0,2-3 0,3 4 0,1 1 0,1 0 0,1 0-170,2 0 1,-1-4 0,6 0 0,2 1 0,4 2 0,3 1 0,2 0 0,1 0-512,-2 0 0,5 1-234,-3 3 1,-2-2 0,-4 3 795,-5 1 0,2-5 0,-5 5 0</inkml:trace>
  <inkml:trace contextRef="#ctx0" brushRef="#br0" timeOffset="108">4452 9054 8155,'-6'-6'1632,"0"5"-1445,6-5 1,1 2 0,4 0 0,4 1-1,5 1 1,4-1 0,1-1 0,3 0-1,2-1-233,0 1 0,3-1 0,0 2 0,4-3 0,-1 1 0,2-1 0,-1 4 0,4-1 0,1 0 46,1-1 0,0-6 0,0 3 0</inkml:trace>
  <inkml:trace contextRef="#ctx0" brushRef="#br0" timeOffset="109">4812 7789 8117,'-7'-2'-188,"2"0"0,1-4 554,-1-1 1,1 3-1,4-4 1,2-2 0,2 0-1,4 1-252,3 1 1,3 5 0,4-3 0,7 2-1,6 0 1,5 0 0,1 0 0,2 0-171,2 1 0,-2 1 1,4 2-1,-2 0 0,0 0 1,-1 2 55,-1 2 0,-2 3 0,0 5 0</inkml:trace>
  <inkml:trace contextRef="#ctx0" brushRef="#br0" timeOffset="110">9302 10418 8048,'0'-7'0,"0"-4"0,0 3 882,0-3 0,0 2 0,0 4-765,0 4 0,0 3 0,0 11 0,0 1 0,0 1 1,0 3-1,0 1 0,0 2 0,1-2-217,3-3 0,2-2 0,3-1 0,0-1 1,0 0-1,2-1 0,2-2 2,-1-5 0,1 1 0,-1-1 0,0-1 0,1-1 0,-1-2 1,1-2-1,-1-1 0,-1-2-43,-3-2 0,3 3 0,-2-3 1,0 0-1,1 0 0,-2-2 1,2-2 315,1-2 0,-3 1 1,-1-1-1,0 1 1,-2 0 567,1-1 1,-2 5-768,-4 0 1,0 10-1,0 3 1,0 4 0,0 4-1,0-1-18,0 0 0,1 2 0,2 1 1,3 2-1,-1-1 0,1 1 1,-2-1-1,0 1-75,0 1 1,0-3-1,-2 4 1,0 1-1,2-2 1,-1 1 0,-1 0-1,-2 2 1,0 0 32,0-1 1,0-1 0,0 4 0,0-4 0,0 0 0,-2-1 0,-2 0 38,-4-3 1,1-1-1,-1-2 1,-2 1 0,0-1-1,1 0 1,0 0-1,0-3 42,-2-1 1,-2-3 0,1 1 0,0 0 0,-1-3 0,1-2 94,-1-1 1,1 0-1,0-1 1,-1-2 0,1-3-1,-1 0 85,1-4 1,5 3 0,2-1 0,0-2-1,1-1 1,2-1 0,0-1-185,2 1 1,0-1 0,0 1 0,0 0 0,2 1 0,0 1 6,2 2 0,6-1 0,-3-3 0</inkml:trace>
  <inkml:trace contextRef="#ctx0" brushRef="#br0" timeOffset="111">10195 10765 8814,'5'-8'0,"4"1"617,2 2 0,1-4 0,0 4 0,1-1 0,-1 1 0,1 2-532,-1 2 0,0 1 0,1 0 0,1 0 0,1 0 0,3 0 0,0 0 1,1 0-1,-1 0 0,1 0 0,-1 0-1833,0 0 0,3 0 1425,-5 0 1,2 0 0,-3 0 0,2 0 322,-2 0 0,-1-6 0,-2-1 0</inkml:trace>
  <inkml:trace contextRef="#ctx0" brushRef="#br0" timeOffset="112">10455 10616 8300,'-7'-5'2324,"2"2"-2139,5-5 0,0 6 0,0 2 1,-2 9-1,0 5 0,-2 3 1,1 1-1,1 2-301,2-1 1,-4 3 0,0 6 0,1-1-1,1-2 1,-1-3 0,-1-1 0,1-1 0,2 0-1,1-2-1259,0-3 0,0-2 1375,0 0 0,0-1 0,0 1 0</inkml:trace>
  <inkml:trace contextRef="#ctx0" brushRef="#br0" timeOffset="113">11050 10418 8418,'0'-12'1975,"0"5"1,0 3-1943,0 8 0,-4 3 0,-1 6 0,-1 3 0,-1 1 1,2 3-1,-2 0-95,0 0 0,0-1 1,-2-4-1,2 2 0,0-2 1,1-1-1,1-2 0,2 0 1,2 1-32,1-1 0,1 1 1,3-2-1,4-3 0,3-4 1,2-1-1,1 0-89,2 1 1,-1 0 0,5-4 0,-1 0 0,0 0 0,2-2 0,0 0 0,-1-2 0,1-1-225,-2 0 0,3 4 0,-4-4 0,0 3 0,1-1 0,-1-1 1,0 0 405,-3-2 0,5 5 0,-1-5 0</inkml:trace>
  <inkml:trace contextRef="#ctx0" brushRef="#br0" timeOffset="114">11286 10567 8735,'0'-6'1375,"0"6"1,-1 6 0,-2 8-1396,-1 2 0,-4-1 1,3 5-1,1-1 1,-1 0-170,-3 3 1,2 2 0,2 0-1,1 1 1,0-1 0,-1-2 0,2-3-1,0-1 1,2-3 188,0-1 0,0 4 0,0 1 0</inkml:trace>
  <inkml:trace contextRef="#ctx0" brushRef="#br0" timeOffset="115">13320 9141 7841,'0'-9'308,"0"1"196,0 0 0,0-1 0,-1 3-311,-3 0 0,1 2 1,-5 5-1,-1 5 1,1 6-1,0 8 1,0 3-1,-1 3 1,1 2-211,-2 1 0,5 5 0,1-2 0,2 1 0,2-1 0,0-4 0,0-3 1,0-4-336,0-3 1,10-2 0,2-3 0,4-2 0,1-2 0,4-2 0,3-1 351,0-3 0,7-2 0,0-1 0</inkml:trace>
  <inkml:trace contextRef="#ctx0" brushRef="#br0" timeOffset="116">13605 9277 7891,'-12'12'127,"0"1"1,3-4-1,1 2 1,0 3-1,-1 0 1,3 0 131,0-2 1,-2 5 0,4-1 0,1-1 0,2-1-375,1-1 1,5-7 0,3-3 0,3-4 0,2-5-1,-2-1 1,-2-2 8,0-2 0,-1 3 0,3-1 0,-1 1 0,-2 0 0,2 1 90,1 1 0,-3 2 0,-1 6 0,-2 2 0,-1 4 0,1 3 69,-1 1 0,1-1 1,-2-1 124,1-2 0,2-5 0,-4 0 0,4-5 1,-1-3-1,2-2-51,0-3 0,-3 4 0,5-3 0,0 1-161,2 1 1,2 2 0,-2 6 0,-2 3-143,0 4 0,-5 3 1,4 2-1,2-2 0,-1-2 1,1-2-152,-2-1 1,0-2-1,5-4 1,-1 0 326,1 0 0,5 0 0,1 0 0</inkml:trace>
  <inkml:trace contextRef="#ctx0" brushRef="#br0" timeOffset="117">14176 9339 7895,'-13'8'0,"1"1"140,0 0 1,-1 1 0,1-1-1,-1 0 1,2 0 0,2 2 50,1 2 0,1-1 1,-2 1-1,5-1 0,4-1 1,3-1-216,1-2 0,6-5 0,-2 1 0,3-3 0,1-1 0,1-1 1,-1-2-207,1-1 0,-6-6 1,-3 2-1,-3-3 184,-1-1 1,0-1 0,-1 1 0,-2-1 0,-3 1-1341,0 0 1386,3 5 0,3-4 0,7 4 0</inkml:trace>
  <inkml:trace contextRef="#ctx0" brushRef="#br0" timeOffset="118">14560 9401 8134,'-12'0'0,"0"0"0,-1 0 0,1 0 352,-1 0 0,1 0 0,0 1 0,-1 3 0,1 3-221,-1 0 0,2 4 0,2-4 0,2 1 0,1 1 0,4 0-165,0 2 0,4-4 0,2-3 1,4-2-1,3-4 0,1 0 6,1-2 0,1-6 0,1 2 0,1-3 0,-1-2 0,1 1 0,-1-1 1,3 0-38,1-4 1,-4-1 0,3-4 0,-2 0 0,1-3 0,-2-4 0,-1-1 0,-2-2 34,1 1 0,-1 3 0,-1-1 0,-3 3 1,-3 1-1,-4 2 0,-1 1 0,0 2 334,0 2 1,0 6 0,-1 5 0,-4 2 0,-3 3 0,-3 5-253,-1 5 1,-1 5 0,1 3 0,1 5 0,1 4 0,2 4 0,0 5-1,-1 6-371,1 6 0,5-4 0,-1 0 0,3-5 0,2-3 0,3-3 0,6-4 0,4-5-2273,2-3 2592,6-8 0,-2 1 0,5-6 0</inkml:trace>
  <inkml:trace contextRef="#ctx0" brushRef="#br0" timeOffset="119">15317 9141 7896,'-7'-6'1452,"3"3"-1238,8-5 1,3 5 0,5-1-1,1 3 1,-1 1 0,1 0 0,-1 0-1,0 1-319,1 3 1,-5-1 0,-1 5 0,-2 2 0,-2 1 0,-1 1-1,-2 1 1,0-1 0,0 2 0,0 1-20,0 2 0,-6 1 1,-1-3-1,-1 1 0,1-1 1,1-1-1,2-1 0,0-1 223,0 0 0,0-3 0,4-1 0,0 2 0,1-1-135,3-1 1,3 2 0,6-6 0,-1-1 0,1-2 0,-1-1 0,0 0 0,1-1-199,-1-3 1,5-3-1,1-4 1,1 1-1,2 1 234,-2-5 0,10 1 0,-3-4 0</inkml:trace>
  <inkml:trace contextRef="#ctx0" brushRef="#br0" timeOffset="120">15887 9103 9566,'-1'-11'0,"-3"4"0,-4 7 0,-3 7 0,-3 4 2511,-3 2-2433,4 5 1,-5 1 0,4 6 0,-1 1 0,-2 1 0,2 4 0,1-1 0,2 0 0,-1-2-161,1-2 1,5-2-1,3-4 1,3-3-1,1-3 1,0-2-1,1-1 1,3-3-1,4-4-9,3-2 0,2 2 0,-1 0 1,1-1-1,-1-2 0,0-2 1,1-3 12,-1-5 0,1 3 0,-2-3 0,-2 1 0,-2 0 0,0-1 1,-1 0 15,-1-2 1,-1-2 0,-4 1 0,-1 1 0,-3 3-21,-5 4 1,-3 2-1,-3 2 1,-3 0-1,0 2 1,0 0-1,3 4 82,1 1 0,2-5 0,-1 4 0</inkml:trace>
  <inkml:trace contextRef="#ctx0" brushRef="#br0" timeOffset="121">16197 8967 7900,'9'-11'0,"-1"1"489,2 2 1,1 7 0,0 1 0,-2 6 0,-2 5-223,-1 2 0,2 5 0,-4 2 0,-1 4 0,-2 2 0,-1 3 0,0 4 0,0 4 0,-1 3 0,-3 2 0,-6-1-428,-5 2 0,-2-5 0,-6 4 0,-5-5 0,-2-4 0,-3-3 0,0-2 161,0-3 0,-6 8 0,-5-7 0</inkml:trace>
  <inkml:trace contextRef="#ctx0" brushRef="#br0" timeOffset="122">13444 10319 7703,'-12'0'123,"-1"0"1,1 1-1,0 3 1,-2 6 0,-1 5-1,-2 6 1,2 2-1,0 2 1,0 0-21,-2 0 0,5-1 0,3 1 1,1-1-1,1-2 0,3-2 1,3 1-1,1-2 0,0-2-195,0-3 1,1-3-1,3-2 1,4-2 0,5-1-1,2-4 1,3 0 0,1-4-2594,3-2 2685,2-3 0,1-5 0,-1 0 0</inkml:trace>
  <inkml:trace contextRef="#ctx0" brushRef="#br0" timeOffset="123">13717 10393 7854,'0'13'144,"-1"-5"1,-2 0 0,-3 2 0,1 1 0,-1 1-1,2 1 1,0-1 463,0 0 1,0 1 0,2-2 0,0-2-1,-1-2-661,4-1 0,5-3 0,6-8 1,1-1-1,-1-3-192,0 1 0,1 5 1,-2 1-1,-3 4 40,-4 7 0,3 0 0,0 1 1,1-3-1,1-2 381,0-2 0,-2-2 0,1-1 0,1-1 0,-1-2 0,0-1 0,2 0 47,1-2 0,-3 4 0,0-5 0,1 0 0,-1 1 0,0 1-171,2 2 0,-3 2 0,0 2 0,-1 2 0,0 2 1,0 2-574,-4 3 1,5 1 0,1 1 0,3-1 0,0-1-1,-1-3 1,0-2-2278,4-2 2798,-2-1 0,6 3 0,-6 2 0</inkml:trace>
  <inkml:trace contextRef="#ctx0" brushRef="#br0" timeOffset="124">14225 10530 7703,'-6'1'147,"0"2"0,2 2 0,0 2 168,1 3 0,3-1 0,4 0 0,4-4 0,3-1 0,2 0 0,-1-1-222,1-1 1,-5-2 0,0 0 0,2-2 0,1-2 0,1-3 0,1-1 67,-1 0 1,-4-1 0,-1-3 0,-1 0 0,-3-1-241,-2 1 1,-7 1 0,-2 2 0,-3 4 0,-1 1 0,-1 0 0,1 1-373,0 2 0,-1 1 0,1 1 0,1 3 451,2 4 0,4 3 0,5 2 0</inkml:trace>
  <inkml:trace contextRef="#ctx0" brushRef="#br0" timeOffset="125">14746 10492 8267,'-12'-4'580,"0"0"0,-1 0 0,1 4 0,-1 0-333,1 0 1,-2 0 0,-1 0 0,-2 1-1,2 2 1,2 3 0,0-1 0,2 2 307,3 0 0,-2-3-543,6 4 1,-4-4 0,5 3 0,4-1-1,6-3-189,4-2 1,3-1 0,1 0 0,2 0 0,-1 0-1,1-1 1,-1-4 0,0-1 0,-3-3 52,0 1 0,3 0 0,1-5 1,-2 1-1,-1 0 0,-2-1 0,1-1 1,-1-1 52,0-1 0,-3-6 0,-1 1 0,2-2 0,-1-2 0,1 0 0,-2 0 0,0-1 117,-1-3 0,3 3 0,-5-3 1,1 4-1,-1 4 0,0 4 0,-1 0 1,0 0 655,-1 2 1,-3 7 0,-3 5-712,-1 6 1,-6 5 0,3 9 0,-1 3 0,0 4 0,-1 2 0,1 3-1,1 4-274,2 3 0,-4 5 0,5 2 0,2 0 1,0-2-1,2-4 0,0-4 0,0-2-1207,0-4 0,2-2 1490,2-4 0,3 2 0,5-4 0</inkml:trace>
  <inkml:trace contextRef="#ctx0" brushRef="#br0" timeOffset="126">15590 10244 7737,'-7'-1'1070,"4"-3"136,6-4-975,4 2 1,1-1 0,2 4 0,2-1-1,3 0 1,0 0 0,-1 0 0,-1 1 0,-1 2-262,0 1 1,1 1 0,-2 3 0,-3 5-1,-2 2 1,-2 2 0,0 2 0,-3 3-1,-2 2-205,-3 2 0,-10-3 1,0 2-1,-2 1 1,-4 1-1,1 1 1,-2-4-1,2-3 1,3-3-1,2-2 231,1 0 0,6 1 0,3-1 0,2-1 0,-1-1 0,0-2 505,4 2 0,1-5-559,6-1 0,0-2 1,6-2-1,3 0 0,3 0 1,4 0-1,-1 0-74,-2 0 0,2-6 0,-2-1 132,2 1 0,2-11 0,0 3 0</inkml:trace>
  <inkml:trace contextRef="#ctx0" brushRef="#br0" timeOffset="127">16173 10232 7737,'-13'0'0,"1"0"258,-1 0 0,1 5 0,-2 4 0,-1 2 0,-3 1 0,0 2 0,-1 1 0,1 3 0,-1 3 18,-1 5 1,5 0 0,-1 6-1,1-1 1,-1 0 0,0-1-1,1-2 1,1-2 0,3-1 0,3-1-372,4 1 0,-2-4-22,2 0 1,0-6-1,5 0 1,3-4 0,5-4-1,2-2 1,1-2-25,0-2 1,2-1 0,1-1 0,2-3 0,-1-4 0,1-3-1,1-2 1,0 1 175,0-1 1,-2 1 0,-3-2 0,-1-1-1,0-1 1,-1 0 0,-2 3 21,-5 0 0,-8 6 0,-5 3 1,-3 3-1,-3 1 0,-3 0 0,0 0 1,0 0 291,3 0 1,1 1-1,2 2-349,-1 1 0,1 6 0,0-3 0</inkml:trace>
  <inkml:trace contextRef="#ctx0" brushRef="#br0" timeOffset="128">16458 10009 7935,'12'0'525,"-3"1"1,-3 3-1,0 4 1,-2 5-1,0 3-316,0 5 0,2 8 1,-3 5-1,1 6 0,-1 6 1,-2 4-1,-1 2 0,0 2 1,-1-3-1,-4-3 1,-4-4-620,-6-1 1,-6 2 0,-8-2-1,-5 1 1,-6 1 0,-7 0-1,-4-4 1,-3-3 0,2-3-2861,1-6 3270,7 0 0,1-15 0,6 3 0</inkml:trace>
  <inkml:trace contextRef="#ctx0" brushRef="#br0" timeOffset="129">2977 11447 7952,'4'-8'0,"1"1"0,1 0 301,-1 0 1,-1 3-1,-5-4 1,-3 0-1,-4 1 1,-3 3-146,-2 2 0,-3 2 0,-1 0 1,1-1-1,-2-2 0,-2-1 1,0 1-1,0 2 0,1 1 1,0 0-125,-3 0 1,2 0 0,1 0 0,1 1 0,2 2 0,-1 3-1,1 0 1,0 4 0,3 1-56,0 2 0,1 0 1,1 4-1,3 4 1,3 2-1,4 2 0,1 0 1,0-1-131,0 1 1,1 0-1,4 0 1,3 0-1,3-1 1,1 1-1,-1-1 1,-1-1-239,-2 2 1,1-7-1,2 7 1,-3-3-1,-3-2 1,-1 1 390,1 1 0,-1 1 0,-4 2 0</inkml:trace>
  <inkml:trace contextRef="#ctx0" brushRef="#br0" timeOffset="130">2654 11770 7971,'8'-8'107,"1"1"0,0 0 139,2 0 1,2 4 0,-1-1 0,1 3-1,0 1 1,2 0 0,2 0 0,-2 0-1,0 0 1,0 0 0,2 0-691,-2 0 0,0 0 0,0 0 0,2 0 0,-2 0 444,-1 0 0,-2-6 0,1-1 0</inkml:trace>
  <inkml:trace contextRef="#ctx0" brushRef="#br0" timeOffset="131">3088 11695 9377,'2'9'503,"0"-1"0,4 2 0,-1 1 0,1 1-436,-3 0 1,2 1 0,-1-1 0,-1 1 0,0-1 0,0 0 0,1 1 0,-2-1-1,0 1-2579,-2-1 2512,0 0 0,-6 1 0,-1-1 0</inkml:trace>
  <inkml:trace contextRef="#ctx0" brushRef="#br0" timeOffset="132">3113 11646 8374,'0'-7'-1168,"6"1"1168,-5 12 0,10-5 0,-4 5 0</inkml:trace>
  <inkml:trace contextRef="#ctx0" brushRef="#br0" timeOffset="133">3324 11770 7960,'0'12'239,"0"1"1,0-1 0,0 0 0,1 1 211,3-1 0,-1 1 0,4-1 0,-2 0 0,0-1-283,0-2 1,-3-5-1,3-7 1,-1-2-386,0-2 0,2-2 1,-3-3-1,1 0 1,0-1-1,1 1-20,4-1 0,2 2 166,1 3 1,-4 3 0,1 5-99,0 0 0,-2 5 44,1 3 1,-5 3 0,1 2 0,-2-1 0,-2 1 0,0-1 0,0 0-797,0 1 1,4-5 920,0 0 0,6 1 0,-4 3 0</inkml:trace>
  <inkml:trace contextRef="#ctx0" brushRef="#br0" timeOffset="134">3721 11844 8662,'-11'2'0,"1"0"0,2 4 0,-2-1 0,-1 2 0,0 0 844,3 3 1,-2 1 0,6 1-895,1 1 0,7-6 0,5-3 1,2-3-1,1-2 0,0-3 1,1-3-1,-1-2 0,1 1 109,-1-2 0,1-1 0,-1-1 0,0-2 1,1-1-1,-1-1 0,1-1 0,-1 0-329,0 1 0,-3-2 0,-3 3 0,1-2 0,-1 1 0,-1-1 0,-2-1 0,-1 0 204,-2 1 1,-2-6 0,-1 4 0,-2-1-1,-2 0 1,-3 1 0,-1 1 0,-1 0 343,0 3 1,-1 3 0,2 5 0,3 7 0,4 8-53,2 7 0,2 0 1,0 6-1,2 2 1,2 4-1,4 1 1,3 0-1,2-2-417,-1-1 1,0 4 0,1 1 0,-1 1 0,1 0 0,-1 0 0,0-1 0,1-3 190,-1 0 0,1-8 0,-1-1 0</inkml:trace>
  <inkml:trace contextRef="#ctx0" brushRef="#br0" timeOffset="135">4254 11770 8219,'0'-6'1035,"0"6"1,0 7-1046,0 4 0,0 2 0,0-1 0,0 2 0,0 1 0,0 2 0,0-2 0,0-2-2965,0 0 2975,0-1 0,0 1 0,0-1 0</inkml:trace>
  <inkml:trace contextRef="#ctx0" brushRef="#br0" timeOffset="136">4192 11596 7869,'0'-8'1046,"0"0"-649,0-2 0,1 4 0,2 4 0,3 3-397,1 3 0,1 6 0,4-3 0</inkml:trace>
  <inkml:trace contextRef="#ctx0" brushRef="#br0" timeOffset="137">4415 11770 8509,'0'12'0,"0"1"0,0-1 939,0 0 1,4-3-694,1-1 0,-1-4 0,-3 3-168,3-1 1,-1-4 0,4-6-1,0-4 1,0-3 0,1-2 0,0 2-395,0 3 0,-3-3 286,3 3 0,-1 1 1,2 0-1,0 2-76,0 2 0,-2 1-17,1 2 0,-5 2 0,1 2 0,-2 4 1,-2 3-76,0 2 1,0-1 15,0 0 1,0 1 0,0-1 0,0 1 0,1-1 0,2 0-323,1 1 0,1-5 278,0 0 226,1-5 0,7 8 0,-1-4 0</inkml:trace>
  <inkml:trace contextRef="#ctx0" brushRef="#br0" timeOffset="138">4775 11807 10459,'-11'1'0,"1"4"0,2 1 0,0 3 0,-1-1 0,3 2 753,0 1 1,1-3 0,3-1-761,2-2 0,-1-1 0,9-4 0,0-1 0,1-3-70,-1-4 1,-4 1-1,4 0 1,2 3-243,1 5 1,-3 2 0,0 8 0,1 4 0,-1 2-1,0 2 1,2 0-5,1 3 1,1 2 0,1 2-1,-1 1 1,1 2 0,-1 0-1,-1 0 1,-3 0 388,-4-1 0,-2-2 0,-2-1 0,-2 0 0,-2-1 1,-3 0-1,-1-4 0,0-3 636,-2-3 0,-1-3 0,-1-3 1,-1-4-1,1-5-422,0-7 0,0-5 0,4-9 0,4 3 0,3-1 0,2 1 0,3-1 0,6-1-1801,5 0 1521,4 1 0,12-5 0,0 0 0</inkml:trace>
  <inkml:trace contextRef="#ctx0" brushRef="#br0" timeOffset="139">5432 11559 8218,'-7'5'336,"3"4"1,3 2 0,-1 3 0,0 2 0,-2 5 0,1 2 0,1 2 163,2 0 1,5 1-466,-1 3 1,4-3 0,-3 2 0,1-5 0,1-2 0,-2-1 0,2 0 0,-1-4-323,-1-2 1,4-2 286,-5 1 0,5-6 0,-2-2 0</inkml:trace>
  <inkml:trace contextRef="#ctx0" brushRef="#br0" timeOffset="140">5271 11795 8557,'8'0'1111,"1"0"1,0 0-912,2 0 1,2 0 0,0 0 0,3 0 0,1 0 0,3 0 0,0 0 0,1 0 0,0 0 0,-1 0 0,1 0-1549,0 0 1348,-6 0 0,8-6 0,-3-1 0</inkml:trace>
  <inkml:trace contextRef="#ctx0" brushRef="#br0" timeOffset="141">5680 11509 12660,'0'13'660,"0"1"0,0 2 0,0 3 0,0 2 0,0 0-581,0 1 1,0 0 0,0 0-1,0-3 1,0-1 0,2-1 0,0-1-1,4 1 1,-1-2-976,1-1 0,4-7 1,-2-3-1,3-3 279,1-1 1,-3-4 0,-1-2 0,1-1 0,2-2 0,2-1 399,-1 2 0,-3 2 0,-3 8 0,0 2 0,-3 4 288,-2 3 0,3 2 1,0-1-1,1 0 0,0-1 1,2-1 26,0-2 0,4-5 0,-3 1 0,3-2 0,0-4 1,-1 0-1,-2-4-103,2-1 0,1 0 0,0-2 0,-2 2 0,0 0 0,-1 0 7,-1-3 1,-2-1-1,-6 0 64,-3 3 0,1 4 0,-5 8 0,0 4 0,-1 3 0,2 2 0,2-1 1,2 0-294,2 1 0,2-1 0,3 1 0,6-1 0,6 0 0,8 1 0,5-2 227,2-3 0,8 3 0,5-4 0</inkml:trace>
  <inkml:trace contextRef="#ctx0" brushRef="#br0" timeOffset="142">6449 11770 8572,'0'-6'3103,"0"6"-2886,0 7 0,4 4 0,0 2 0,-1-1 0,0 0 1,0 2-1,1 1 0,0 2 0,0-2-799,0-1 1,0-2-1,-4 1 1,2-1 581,2 0 0,-3 1 0,5-1 0</inkml:trace>
  <inkml:trace contextRef="#ctx0" brushRef="#br0" timeOffset="143">6424 11609 7905,'2'-7'611,"2"3"0,-1 2-1371,5 2 0,-1 2 760,1 2 0,9 3 0,-4 5 0</inkml:trace>
  <inkml:trace contextRef="#ctx0" brushRef="#br0" timeOffset="144">6685 11782 8147,'1'11'0,"2"-1"0,3-2 321,0 2 1,-3 1 0,3 1-1,-2 1 1,1-1 0,1 0-1,1 1 43,0-1 0,-3-1 0,4-2-321,2-5 1,-5-8-1,-1-5 1,-1-2-1,0-1 1,2 1-1,1 0 1,-1 0 0,-1-3-1,2 0 14,2 0 1,-1 3 0,0 2-1,0 2 1,0 1 0,1 5-227,-1 4 0,-2 4 1,-3 5-1,1 0 1,1 1-1,-1-1 1,-2 1-1,0-1 1,3 0-396,5 1 1,-2-1-1,1-1 1,0-1-1,0-3 1,1-2 563,0-2 0,2-2 0,2-1 0</inkml:trace>
  <inkml:trace contextRef="#ctx0" brushRef="#br0" timeOffset="145">7082 11819 8911,'0'13'0,"0"-1"0,0 1 0,1-1 434,3 0 1,-1 1 0,5-1 0,1 1 0,-1-2 0,0-2 0,2-2 0,1 0 0,1-1-377,1-1 0,-1-1 1,0-4-1,1-1 1,-2-3-1,-2-3 1,0-1-129,0-1 0,-2 1 0,2-4 1,-1-1-1,0 1 0,-1-2 1,0-1-1,-2-2-113,1 2 1,2 6 0,-2 0 117,1 0 0,-3 3 0,3 3 0,-1 6 0,1 5 13,3 3 0,1 2 0,1-2 0,1-1 0,-1-4 0,1 0 16,-1-3 1,0-2 0,1-1 0,-1 0 0,1 0 0,-1-1 0,0-2 0,1-1 154,-1 1 1,-4-2 0,1-1-1,-1-1 43,-1-3 0,-3 1 0,-8 1 0,-4 5 0,-2 6-173,2 5 0,-3 3 0,4 1 0,0 1 1,3-1-1,2 0 0,2 1 0,0-1 15,0 1 1,6-2-1,2-2 1,5-2-1,2-1 1,1-4 0,-1 0 26,-1-2 0,3 0 0,-1 0 0,-1 0 0,1-2 1,-1-2-1,1-3 0,-1-1 3,-1 0 0,-1 4 0,-1-4 0,0-1 0,1 2 1,-1 2-1,1 1 6,-1 0 1,0-1 0,1 5 0,-1 0 0,-1 2 0,-2 2-447,-5 4 1,1-1-1,-1 1 1,-1 2-1,-2 1 1,-1 1-3170,0 1 3575,0-6 0,0 4 0,0-4 0</inkml:trace>
  <inkml:trace contextRef="#ctx0" brushRef="#br0" timeOffset="146">8049 11832 8865,'-1'3'479,"-2"5"0,-1 4 0,1 2 0,2-2 1,1 2-1,0 1 0,1 2 0,2-2-729,1-1 0,4-2 0,-2 1 0,-1-1 0,-1-1-6,-5-3 1,-4-1-1,-8-4 1,1 1-1,-1-1 1,1-2 0,0-1 1,3 0 0,2-1 0,3-2 254,6-1 0,3-6 0,8 3 0</inkml:trace>
  <inkml:trace contextRef="#ctx0" brushRef="#br0" timeOffset="147">8173 11906 8504,'13'0'0,"-1"0"0,0-1 0,1-2 0,-1-1 0,1 1 0,-1 2 658,0 1 0,1-4 1,-1 0-1,1-1 0,-1 1 1,0 0-567,1 1 0,-8-2 0,-5 1 0,-7 1 1,-4 2-1,-1 1 0,0 0 0,-1 0-147,1 0 0,-1 4 0,2 1 0,2 2 0,2 3 0,0 1 1,1 1-1,1 1-102,2-1 0,11 0 0,8 1 0,4-1 157,6 1 0,13 5 0,0 1 0</inkml:trace>
  <inkml:trace contextRef="#ctx0" brushRef="#br0" timeOffset="148">9289 11844 7830,'13'-1'0,"-1"-3"0,2 2 553,2-2 1,0 3-1,3 1 1,0 0-1,1 0 1,2 0 0,0 0-1,0-2-729,-2-2 1,0 3-1,2-3 1,-3 2-1,0 2 1,-1 0-1,0-1 1,-3-2 0,-1-1 175,-2 1 0,1-3 0,-1-1 0</inkml:trace>
  <inkml:trace contextRef="#ctx0" brushRef="#br0" timeOffset="149">9897 11671 7868,'6'-7'529,"-4"0"0,7 4 0,0-2 0,2-1 54,2 1 1,-1 0 0,0 5 0,1 0-1,-1 0 1,1 0 0,-1 0-429,0 0 1,0 2 0,-4 2-1,-4 4 1,-3 3 0,-2 2-1,-3-1 1,-4 0 0,-4 1-472,0-1 1,0-1 0,-1-1 0,1-2 0,-1 3-1,2 3 1,3 2 0,3 0-150,-1-3 1,5 1 0,-3 1 0,4 2 0,2-2 0,4-1 0,-1-2 0,2 1 139,0-1 0,-4 0 1,1 1-1,-3-1 1,-1 1-1,-1-2 0,-3-2 1,-4 0 247,-3 0 0,-2-2 0,1 0 0,-2-1 1,-1-4-1,-2 1 77,2 1 0,1-2 0,2 3 0</inkml:trace>
  <inkml:trace contextRef="#ctx0" brushRef="#br0" timeOffset="150">10827 11733 7995,'6'-7'2849,"-6"3"-2803,-6 8 1,-6 3 0,-1 5 0,1 0 0,0 2 0,-1 1-1,1 2 1,1-2-50,3-1 0,-2-2 0,6 1 1,2-2-1,4-2 0,5-2 0,2-1 1,6-4-120,3 0 0,3-8 1,2-2-1,0-3 0,-3-1 1,1-2-1,0-1 1,-2-2 47,-1 2 0,-2 1 0,-5 2 0,-1 1 0,-3 1 0,-2 2 396,-2-2 0,-3 5 0,-3 2-312,-1 6 1,-1 2 0,2 5 0,0-3 0,5-2 0,4-2 0,7-2-111,3-1 0,0-1 0,3-2 0,0-2 0,0-2 0,2-3 0,0-1 0,-1-1 59,2-1 0,-4 1 0,0 0 0,-1 1 0,-1 1 0,1 2 0,-1-2 0,1-1 792,-2-1 1,-1-1 0,-3 1-624,-3-1 1,-4 6 0,-9 5 0,-8 4-1,-4 8 1,-4 5 0,0 6 0,-1 1-258,-1-1 1,2 8-1,0 0 1,1 5-1,0 5 1,4 2-1,2 4 1,3 1-287,3-5 0,1 1 0,4-12 1,-1-1-1,3-6 0,2-3 0,5-7 1,0-2 354,4-2 1,1-7 0,2 3-1,-1-4 1,0-2 0,1-4 186,-1-3 1,1 1 0,-1-1 0,0-2 0,1-2 0,-2-3 0,-2-3 0,-2 0 0,0-1-27,0-1 0,-4 0 0,1-5 0,-3 0 0,-2 2 0,-2 1 1,-2 2-1,-2 2 186,-3 3 0,-1 7 1,-1 4-1,-1 2 0,1 2 1,0 0-120,-1 0 0,6 2 1,3 2-1,5 4 1,6 2-1,7-2-486,4-4 0,3 2 0,4-2 0,1-1 0,3-2 0,2-1 0,2 0 0,0 0-1031,2 0 0,-1-1 1349,-1-3 0,3-3 0,-4-6 0</inkml:trace>
  <inkml:trace contextRef="#ctx0" brushRef="#br0" timeOffset="151">12117 11844 7798,'0'-8'362,"1"1"0,4 2 0,3 2 0,3 1-97,1 2 0,6 0 0,3 0 1,2 0-1,3 0 0,3 0 0,5 0 1,1 0-1,3 0-432,-1 0 0,-4 0 0,-1 0 0,-2 0 1,-4 0-1,-3-1 0,-3-2 167,-2-1 0,-2-5 0,-3 2 0</inkml:trace>
  <inkml:trace contextRef="#ctx0" brushRef="#br0" timeOffset="152">12948 11658 8417,'8'-12'0,"-1"-1"-39,-1 1 1,-2 4 0,-4-1 0,0 0 0,0-2-1,-2-2 1,-2 2 298,-4 3 0,-7-2 0,-3 6 1,-1 2-1,-3 0 0,-2 2 1,1 2-1,1 2 72,1 4 0,2 4 0,-3 4 0,2 1 1,3 3-1,1 0 0,4 0 0,4-2-389,4 0 0,2-5 1,2 4-1,0-3 1,2-3-1,2-2 0,4-2 1,3-1-1,3-4-18,2 0 1,-1-4 0,5 0 0,-2-4 0,-2-1 0,1-2 0,-1-2 0,1-2 102,1 1 1,-4 1 0,2 1-1,-2 2 1,-2-2 0,-1-1-1,-1 0 1,-3 2 355,-2 0 1,4 8-374,-5 1 1,0 10 0,-4 7 0,0 3 0,0 2-1,0 1 1,0 2 0,0 1-118,0 3 1,0-1 0,0 3 0,0 0-1,0-4 1,0-2 0,0-3 0,0-1-1634,0 1 0,0-4 1739,0-2 0,0 4 0,0-1 0</inkml:trace>
  <inkml:trace contextRef="#ctx0" brushRef="#br0" timeOffset="153">13618 11832 7992,'7'1'497,"-3"5"0,-3 5 0,-1 4 0,0 1 0,-1 2-297,-3 3 0,-3-2 0,-7 2 0,-3 1 0,-3 1 1,-4 2-1,1-1 0,2-4 0,3-3-200,0-3 0,5-2 0,-5 0 0</inkml:trace>
  <inkml:trace contextRef="#ctx0" brushRef="#br0" timeOffset="154">14250 11646 7977,'2'-7'850,"2"3"0,1 8 1,4 4-1,-5 3-752,-3 2 1,-1-1 0,0 0 0,0 1 0,0-1 0,0 1-211,0-1 0,-1 0 0,-2 1 0,-1-1-1158,1 1 1220,2-6 0,1-3-42,0-8 1,1 1 0,2-6 0,2 0 0,2-2-132,3-2 1,-3 1 264,1 0 1,-4 3 0,4 2 211,2 2-255,-4 1 0,3 5 0,-3 3 1,-1 5-1,2 2 0,-1 1-7,-1 0 1,3 1 0,-2 1 0,-1 1 0,2 0 0,-1-3-126,-1-2 159,5-7 0,-7 2 1,5-5-1,0-1 1,1-2 8,-1-1 1,-4-6 19,4 2 1,-4-2 0,3 1 0,0 0 0,0 0 0,1-2 0,1-2 114,-1 1 1,-5 4 0,2 1-1,1 1-177,2 4 1,2 2-1,-1 4 1,-2 4-1,0 3 1,-1 1-1,0 1-97,1-1 0,0 1 1,3-1-1,-2-1 0,2-1 1,1-3-1,1-1-520,1 1 0,-5-4 1,0 1 623,2-2 0,1-2 0,1 0 0</inkml:trace>
  <inkml:trace contextRef="#ctx0" brushRef="#br0" timeOffset="155">14808 11745 10589,'0'12'249,"0"1"0,0-1 0,0 1 1,2-2-1,1-2-180,1 0 1,1-3-1,-1 3 1,5-5-328,2-3 1,1-1-1,-1-1 1,-1-2 0,-3-2-1,-1-1-89,1 1 1,-3-4 0,3 4-1,0-1 278,0 1 0,-3 1 1,3 5-1,-1 3 0,-2 4-69,1 3 0,-3-2 0,3-1 1,-1 2-1,2 1 0,1 1-1793,2 0 1931,-3-5 0,5 4 0,-4-4 0</inkml:trace>
  <inkml:trace contextRef="#ctx0" brushRef="#br0" timeOffset="156">15242 11472 7799,'0'-5'916,"0"5"1,0 8-776,0 7 0,0 0 0,0 6 0,0 2 0,2 4 0,1 1 0,1 0 0,0-2 0,0-1 0,0 1-391,-1 3 1,-2-3 0,-1 3 0,0-4 0,2-4 0,0-3 249,3 0 0,4-5 0,-2 5 0</inkml:trace>
  <inkml:trace contextRef="#ctx0" brushRef="#br0" timeOffset="157">15478 11472 8520,'0'-12'1463,"0"-1"-1262,0 6 0,0 7 0,0 10 0,0 4 0,0 4 0,0 1 0,0 3 1,0 2-1,2 0 0,0 0 0,2-2-197,-1-1 1,-1 3 0,-2 4-1,0-3 1,0-3 0,0 0-1,0 0 1,1 0-895,3-1 1,-3-6 0,4 1-1,-3-3 890,2-5 0,3 3 0,6-4 0</inkml:trace>
  <inkml:trace contextRef="#ctx0" brushRef="#br0" timeOffset="158">15441 11733 7857,'-6'-7'986,"6"-3"0,0 6-806,7 1 0,4 0 0,2 1 0,-1-2 1,1 1-1,-1 1 0,2 2 0,1 0 1,1 0-1,0 0-193,-3 0 0,0 0 0,-1 0 13,1 0 0,-1-5 0,0-2 0</inkml:trace>
  <inkml:trace contextRef="#ctx0" brushRef="#br0" timeOffset="159">15751 11770 8368,'0'12'944,"0"1"1,0-1-615,0 0 1,4 1 0,0-1 0,-1 1 0,-2-1 0,-1 0 0,0 1 0,0-1 0,0 1-2394,0-1 2063,0-5 0,0 4 0,0-4 0</inkml:trace>
  <inkml:trace contextRef="#ctx0" brushRef="#br0" timeOffset="160">15776 11559 8882,'1'-7'1305,"3"3"-1087,5 3 0,0 2 0,1 3-218,-2 4 0,0 9 0,5 2 0</inkml:trace>
  <inkml:trace contextRef="#ctx0" brushRef="#br0" timeOffset="161">15912 11857 8481,'0'16'0,"0"2"0,0 0 0,0 1 0,0 1 0,0 2 0,0 1 0,0 2 0,0-2 0,0-1 279,0-1 1,0-4 0,-1 2-1,-2-1 1,-1-3 0,1-1 0,0-2-146,-1 1 1,3-5 0,-5-1 0,2-3-251,0-6 1,0 1 188,4-7 1,0 0 0,0-5-1,0 1 1,0-1 0,0 1-14,0-1 1,1-4 0,2-4 0,3-4 0,-1-2 0,2-4 0,0 0 0,3-4 0,1 1-214,1 1 1,-1 2-1,-1 8 1,-2 1-1,2 4 1,1 3 59,1 4 1,0 2 96,1 1 1,-5 3 0,0 5 0,1 1 0,-2 3 41,-3 4 1,-3 5 0,-1 2 0,0 1 0,-1 1-1,-3 0 1,-5-1-230,-2-1 1,-1 3 0,-1-1 0,1-2 0,0-3-1,-1-2 1,1-3 0,-1-2-489,1-2 1,4 3 670,-1-2 0,1-6 0,-4-5 0</inkml:trace>
  <inkml:trace contextRef="#ctx0" brushRef="#br0" timeOffset="162">16173 11435 7927,'4'-8'0,"1"1"416,2 1 0,-3-2 1,5 3 31,0-2 1,-2 4-1,0 0 1,0 7 0,-2 7-1,2 6 1,-1 2 0,-1 5-1,-2 2 1,-2 4-1,-1 0-588,0 1 1,0 2 0,-1-3-1,-2 0 1,-2 1 0,-2-4-1,-1-1 1,-1-2 0,3-2-2455,0-1 1,0-6 2593,2 1 0,8-2 0,-2-2 0</inkml:trace>
  <inkml:trace contextRef="#ctx0" brushRef="#br0" timeOffset="163">16371 11695 7927,'0'9'416,"0"-1"0,0 2 0,0 1 0,0 1-67,0 0 1,0 1 0,1-2 0,2-2 0,3-2 0,1-1 0,2-3 0,2-2-263,2-1 0,-2-1 1,-2-2-1,0-3 1,-1-1-1,0-1 1,0 0-1,1 0 1,-1-1-1,-1 1 0,0 1-148,0 2 1,-3-4 0,4 5-64,2 2 1,-3 6 0,-1 5 0,0 7 0,-3 4 0,-2 2 0,-1 2 0,0-1 0,0 5-1441,0 2 1,0 0 1275,0 8 0,-1-4 1,-3 7-1,-5-3 1,-2-5-1,-1-3-255,0 0 1,-5-4 516,0 3 0,-3-7 0,2-2 0,0-2 0,-1-3 0,1-3 680,0-4 1,1 2-367,5-6 1,-1 0-1,1-4 1,0-1-1,1-3 1,1-4 556,2-3 0,5-2-686,-1 1 1,2-2 0,2-1-1,2-3 1,2 0 0,6-1-164,5-1 0,0 4-168,6-5 0,-1 5 0,4-4 0,-2 1 1,-2 1 171,2 0 0,7-4 0,3 3 0</inkml:trace>
  <inkml:trace contextRef="#ctx0" brushRef="#br0" timeOffset="164">16830 11819 7947,'0'-5'1058,"0"5"1,0 7 0,0 5-452,0 5 1,0 1-526,0 2 1,0-2 0,-1-4 0,-2 1 0,-1 2 0,1-2-1572,2-1 1,-1-7 1488,-2-3 0,3 3 0,-5-1 0</inkml:trace>
  <inkml:trace contextRef="#ctx0" brushRef="#br0" timeOffset="165">16842 11646 7916,'2'-7'0,"2"3"0,-3 8 0,10 3 0,-4 5 0,6 1 0</inkml:trace>
  <inkml:trace contextRef="#ctx0" brushRef="#br0" timeOffset="166">16979 11869 7916,'1'7'1988,"3"-3"0,-1-3-1588,5-1 0,-4-1 1,3-3-438,-1-4 0,4-3 0,-4-2 1,3 1-1,-2-1 0,-1 2 1,0 2-276,-1 0 1,5 7 0,-2-2 0,2 4-1,-2 4 20,-4 4 1,-2 4 0,-2 4 0,0 0-1,0-1 1,0-1 0,0-2 0,1 1-698,3-1 0,-1-5 1,5-3 988,2-2 0,1-2 0,1 0 0</inkml:trace>
  <inkml:trace contextRef="#ctx0" brushRef="#br0" timeOffset="167">17264 11857 7908,'0'-13'721,"-1"2"29,-3 3 0,1 4 0,-5 8 0,-2 4 0,0 3-495,2 2 0,4-2 1,8-3-1,4-4 1,3-3-553,2-1 1,-1 0 0,0 0 0,1 0-1,-1 0 153,1 0 1,-5 0-1,-1 2 1,0 2 0,-2 4-1,1 3 1,-3 2 0,-2 0-501,-1 4 0,0 1 503,0 3 1,0 2 0,0-2 0,0 3 0,0 4-1,0 1-430,0-1 0,-6-2 473,-2-1 0,-4 1 0,-3 1 0,-3 2 0,-2-1 0,-2-2 278,-1-1 1,-2 0 105,0-1 1,2-3 0,1-3 0,2-3 0,1-4 0,1-1 0,0-3 133,3-3 1,6-3-1,2-2 1,1-3 0,3-5-1,2-3 1,2-3 250,4-2 1,3-5-851,8 2 0,5-4 0,7-1 1,3 1-1,4-1 0,5 0 1,1 1 178,2 4 0,9-4 0,-1 5 0</inkml:trace>
  <inkml:trace contextRef="#ctx0" brushRef="#br0" timeOffset="168">18070 11398 8065,'0'19'270,"0"9"1,0-2-1,0 4 1,0 5 0,0-1-1,0 0 220,0 0 1,0-6-527,0 6 1,-1-6 0,-2 4 0,-2-2 0,-1-3 0,-1-4-170,0-2 1,3-7 229,-4-2 1,4-1-1,-3-8 1,1-5-9,4-5 1,0-5 0,4-4-1,2-4 1,4 0 0,3-1 0,1 0-1,2 1 1,1 0-114,2 2 1,4 2-1,-4 3 1,3 2-1,2 3 1,1 4-1,1 3 1,-4 1 4,-3 0 1,-3 1-1,-3 3 1,-2 4-1,-2 3 1,-1 2-1,-5 1 1,-4 1 111,-5 1 0,-3 5 0,-3-3 0,-2 0 0,-5 0 1,-1-2-1,0 1 0,1-2-155,-1-4 1,4 1-1,0-5 1,3 2 0,1-3-1,3 0 1,0-3-1074,0-2 1207,5-1 0,0-5 0,6-2 0</inkml:trace>
  <inkml:trace contextRef="#ctx0" brushRef="#br0" timeOffset="169">18492 11770 7686,'0'-13'496,"0"1"-155,0 0 1,-1 5-1,-4 4 1,-3 6 0,-2 5-1,1 3 1,1 3-1,-1 1-238,2 1 1,-2 2 0,5-2 0,1 0 0,1-1-1,2-1 1,0-2 0,0 1 0,2-2 0,2-3-1,4-2 1,3-2-943,2 0 614,-1 0 1,0-5 0,1-2 0,-1-3 0,1 0 76,-1-4 1,-1 3 0,-1-1 0,-3-2 0,0-1 0,-2-1-1,1-1 72,-4 1 0,0-1 0,-2 1 0,0 0 0,-2-1 0,-2 2-1,-4 3 0,1 2 0,-1 6 1,-2 0-1,-1 0 77,-1 0 0,5 6 0,1 1 0</inkml:trace>
  <inkml:trace contextRef="#ctx0" brushRef="#br0" timeOffset="170">18938 11435 8496,'-1'-6'2831,"-2"8"-2613,-1 9 1,-1 3-1,0 6 1,-1 2-1,-3 3 1,1 3-1,0 1 1,0-2-1,1-1 1,0-1-1,0 1-299,-3 3 0,-1-2 0,-1 3 1,-1-1-1,1-2 0,0-2 1,-2-4 80,-3-3 0,-2-2 0,-6-3 0</inkml:trace>
  <inkml:trace contextRef="#ctx0" brushRef="#br0" timeOffset="171">18628 11720 8266,'13'-11'0,"-1"2"407,1 0 0,3 7 1,2-4-1,3 2 1,3 0-1,5 0 1,3-1 411,3 1 1,-4 0-964,2 4 0,-7 0 0,1 0 0,-5 0 0,-2 0 0,0-1 144,-4-3 0,-2 2 0,-2-3 0</inkml:trace>
  <inkml:trace contextRef="#ctx0" brushRef="#br0" timeOffset="172">19174 11373 9478,'0'12'547,"4"2"1,0 3 0,-1 5 0,-2 4 0,-1 4-1,0 1-419,0-1 1,-1 3 0,-2-4 0,-2-2 0,-1 0 0,1-3 0,2 1 0,2-1 0,1-4 0,0-3-762,0-3 1,0-2 0,1-1 0,3-3 442,4-4 0,3-4 0,2-4 0,-2-4 0,-2-2 0,0 1 1,0 0-1,2 1 249,2 1 0,-1-2 0,1 5 0,-1 1 0,-1 3-170,-3 4 1,-2 4-1,-6 7 1,0 3-1,0 0 1,-2 1 0,0-1-1,-2 2-717,1-1 1,1-4 827,2 2 0,0 2 0,0 0 0</inkml:trace>
  <inkml:trace contextRef="#ctx0" brushRef="#br0" timeOffset="173">20179 11720 7953,'-7'-5'3482,"0"3"-3280,3-2 0,2 4 0,-2 4 0,3 5 1,1 2-1,0 2 0,0 3 0,0 1 0,0 1 1,0 0-693,0-3 0,4 3 0,0-1 1,-1-2-1,-2-1 0,-2-2 128,-3 1 1,-3-2 0,-6-2 0,1-2 0,0-1-1,-1-2 1,1 0 0,-1 0 142,1-1 0,0-2 0,-1-1 1,1 0 218,-1 0 0,1-5 0,0-2 0</inkml:trace>
  <inkml:trace contextRef="#ctx0" brushRef="#br0" timeOffset="174">20389 11819 8038,'9'5'344,"-1"-1"1,-5 5-1,1 0 1,-3 2 0,-1 1-195,0 0 0,-1 1 0,-3-1 1,-3 1-1,-1-2 0,-1-2 1,0 0-1,-2-1-1291,-2-1 0,5 0 1141,0-3 0,5-3 0,-3 5 0</inkml:trace>
  <inkml:trace contextRef="#ctx0" brushRef="#br0" timeOffset="175">20414 11621 7895,'4'-12'0,"1"-1"185,-3 1 1,4 4 0,-1 1 0,1 0 0,1 1 228,0 1 1,-1 2 0,4 6-1,-2 2-414,2 2 0,7 7 0,2 5 0</inkml:trace>
  <inkml:trace contextRef="#ctx0" brushRef="#br0" timeOffset="176">20786 11770 7863,'-8'0'0,"1"-2"0,0 0 171,0-2 0,-1-1 0,-4 5 0,-1 0 0,1 0 0,0 0 263,-1 0 1,-1 5-1,-1 0 1,0 2 0,3 3-1,2-1 1,2 1-1,1-2 1,1 2-452,1 1 0,3-3 0,-2 0 0,4 1 0,4-2 1,5-3-1,2-3 0,1-1-84,0 0 0,1 0 0,-1 0 0,1-1 0,-1-3 1,2-3-1,1-2 0,2 1 131,-2-2 1,0-1 0,0-1-1,3-2 1,1-1 0,3-1-1,2 0 1,1 1-29,-1-1 0,1 1 0,0-5 1,0 1-1,0 0 0,-1-3 1,1-2-1,-1-2 73,-4-3 1,-2-3-22,-5-5 1,-7 5 0,-1 4 0,-4 3 0,-1 3 728,0 1-699,-6 6 1,0 2-1,-8 9 1,-1 4-1,-3 4 1,0 6 94,0 5 1,-4 6-242,1 8 0,-2 3 0,-1 5 0,2 0 1,4-1-1,3-2-262,4-1 0,3-1 31,0 1 0,2-1 1,6-5-1,2 1 0,0-3 1,4-5-1,1 0 18,2-1 1,2-5 0,2 0 0,1-6 0,1-3-1,1-2 1,1-2 90,1-1 0,-5 0 241,4 0 0,1-1 1,0-3-1,0-4 0,1-3 1,-1-2 145,0 1 1,0-1-83,-2 1 0,-6 0 0,2-1 0,-2 1 0,-2 1 747,1 3-838,-7 2 1,-2 6-1,-8 0 1,-4 1-1,-5 4 1,-2 3-1,-2 3-108,0 1 0,6 2 1,-1 1-1,2 2 1,3-1-1,1 1 0,3-1-563,2-1 0,1-5 590,4-2 0,1-1 0,3 2 1,5-5-1,3-3 0,3-1 79,2 0 0,-1-1 0,-3-2 0,0-3 0,3 0 0,0-4 0,-1 0 62,-1 2 0,3-3 0,-1 3 0,1-3 0,-1 0 0,1 1 0,-2 3 0,-1 2 345,-2 2 1,-4 1-381,1 2 1,-5 0 0,3 2 0,-2 2 0,-2 4 0,-2 3-275,-1 2 1,-1-1-1,-2 0 1,-1 1 0,0-1-1,-2 1 1,-1-1 0,-1 0-158,0 1 0,0-1 0,-5-1 0,1-2 0,-1-4 0,1-1 0,0 0 376,-1-1 0,1-2 0,-1-1 0</inkml:trace>
  <inkml:trace contextRef="#ctx0" brushRef="#br0" timeOffset="177">21803 11757 8404,'-12'2'1048,"0"2"1,-1 4 0,1 3-968,-1 2 0,5-1 0,1 0 0,3-1 0,4-1 1,4-3-319,3-1 1,1-2-1,5-4 1,-1-2-1,1 0 1,-1-3-1,-1 1 1,-1-1-1,-2-2-27,2 0 1,-4-3 0,3 5 0,-1-2 1156,-1-3-687,-2 5 1,-5 1 0,2 6 0,2 2 0,4-1 0,5-1-204,3-2 0,-1 0 1,6 0-1,0 0 1,-1 0-1,1-2 0,0-1 1,-1-2-120,1-2 1,-2 3-1,2-4 1,-3-2 0,-2-1-1,1 0 1,-2 1 0,-1 2-1,-2-2 1,1-1 0,-1-2 0,0-3 0,-1 0 0,-1-1 0,-2 1 0,2-2 250,1-1 1,0-2 0,-3-2 0,-4 1-1,-1 2 1,0 2 138,1 3 0,-1 8 1,-7 9-1,-5 7 1,-2 8-1,-1 3-270,0 7 1,-2-1-1,-1 6 1,-3-1 0,-2 1-1,-2 4 1,-1 4 0,-2 5-209,0 3 1,2 5 0,1-2 0,3-4 0,1-5 0,3-6 0,1-5-357,1-5 1,2-3 437,3-2 0,-2-3 0,6-6 0,2 1 0,2-1 60,4 0 0,4-5 0,7-3 1,2-2-1,-1-2 0,2 0 0,1 0 1,1-2 113,-4-2 1,2 1-1,-1-5 1,-2-1 0,-1-2-1,-2-2 1,-1-1 0,-3-2-24,-4-5 1,2 2 0,-2-3 0,-1-3 0,-2-3 0,-1 1 0,0 1 0,0 1 66,0 0 1,-4 6 0,-1 4 0,-1 4-1,-1 4 1,0 1 344,-2 3 0,-2 2 1,0 2-356,2 4 0,5-3 1,8 5-1,5-1 0,2-4 1,1 0-384,0-2 1,6 0 0,2 0 0,0 0 296,1 0 0,0 0 0,3 0 0</inkml:trace>
  <inkml:trace contextRef="#ctx0" brushRef="#br0" timeOffset="178">22882 11559 8190,'0'-12'1883,"2"-1"-1721,2 1 1,-3 6 0,3 6-1,-2 9 1,-2 6 0,0 7-1,0 4 1,-2 3 0,-2 0-339,-4 1 1,-3 0-1,-1 5 1,-1-2 0,1 0-1,-1 0 1,1-1 0,0-2-1,0-2-1392,4-2 1568,-3-7 0,4 5 0,-5-5 0</inkml:trace>
  <inkml:trace contextRef="#ctx0" brushRef="#br0" timeOffset="179">22696 11745 8400,'13'0'425,"-1"-1"1,0-2-1,2-1 1,1 1 0,3 2-300,2 1 1,-4 0-1,3 0 1,1 0-1,-2 0 1,1 0 0,-1 0-1,0 0 1,-2 0-1,1-2 1,-1-1-1582,0-1 1,-7-4 1454,-1 4 0,1-11 0,3 1 0</inkml:trace>
  <inkml:trace contextRef="#ctx0" brushRef="#br0" timeOffset="180">23180 11373 8047,'0'-10'30,"0"6"1,-1 10-1,-2 7 1,-3 8 366,-1 3 0,3 6 0,-5 3 1,-4 3-1,-3 1 0,-2-1 0,0-3 1,1-3-1,1-1 0,-1 0 321,2-1 0,1-4-1284,2-3 0,4 1 0,1-5 1,1-2-1,4-1 160,0-2 1,4-5 0,2-4 0,4-6-1,3-5 1,3-2 0,1 0 0,1 2-503,0-2 1029,-8 5 0,3-1 0,-3 6 729,3 0 1,-4 2-741,-3 2 1,-2-1 0,-1 5 0,3 0 0,3 1 0,1-3 74,1 0 0,-1-1-160,4 0 1,1-4 0,-1 3 0,0-3 0,1-1 0,-1-1 0,1-2-4,-1-1 1,0-4-1,1 2 1,-1 0 0,-1-4-1,-1 0 1,-3 1 155,-2 0 0,-1 1 0,-5-3 0,-3 3-144,-4 4 0,-3 4 0,-2 2 0,1 4 1,-1 1-1,2 2 0,2 2 0,2 2 1,1-1-228,4 1 0,0-1 0,4 0 0,2-1 0,4-1 0,4-3-2377,5-1 2570,2-2 0,6 1 0,0 2 0</inkml:trace>
  <inkml:trace contextRef="#ctx0" brushRef="#br0" timeOffset="181">23688 11720 8020,'9'0'629,"-1"0"0,2 0 1,1 0-421,1 0 1,-4 0 0,1 0 0,0 0 0,2 0 0,2 0 0,-1 0 0,1 0-295,-1 0 1,0-4 0,-1-1 0,-1-1 0,-3-1 0,0 0 23,0-2 1,-5-2 0,3-2 0,-4 1 159,-1-1 0,-1 7 1,-4 1-1,-4 4 1,-5 1-1,-4 1 1,0 4-84,0 3 0,-2-1 0,2 1 0,0 2 0,-2 1 0,3 1 0,-1 0 0,2 1 1,4-1-26,4 1-230,-3-1 0,9 0 0,-2 1 0,3-1 0,2 1-741,3-1 0,3-4 607,6 1 0,0-5 0,3 3 373,0-2 0,6-1 0,-3-4 0</inkml:trace>
  <inkml:trace contextRef="#ctx0" brushRef="#br0" timeOffset="182">24085 11745 8010,'-1'-7'174,"-3"3"1,-4 3 0,-3 1 0,-2 0 0,1 1 105,-1 3 0,0-1 0,-3 5 1,0 2-1,1 1 0,2 1 1,4-1-1,2-1 0,1-2 1,4 2 122,0 1 1,2-3-726,0 0 0,2-5 0,2 1 0,4-2 271,3-2 0,1 0 1,1-2-1,-1 0 1,1-4-1,-1 0 0,0 0 1,1-1 76,-1-3 0,1 0 0,-1 1 0,0 0 1,1 0-1,-1-1 342,1 2 0,-7 4-273,-1 8 0,-10 3 0,-3 7 1,-3 1-1,-3 3 0,-1 1 0,-3 3 1,0 3-232,0 4 1,-4-3-1,2 4 1,-2-1-1,0 0 1,2-1-1,1-2 1,1-1-1,0-2-69,3-2 0,1 1 0,2-6 1,0 0-1,-1-3 0,2 0 1,1-2-1,4-2-510,0 0 1,2-5-864,4 4 1578,0-5 0,5 2 0,2-5 0</inkml:trace>
  <inkml:trace contextRef="#ctx0" brushRef="#br0" timeOffset="183">24309 11795 7971,'1'-9'333,"3"1"1,-3 7 0,2 1 0,-4 7-127,-3 4 0,-6 1 0,2 2 0,-3 1 0,0 2 0,1-2-157,2-2 0,1 4 1,-1 0-1,4-2-202,2-2 0,8-6 0,2-3 0,3-2 0,1-4 1,1-2-17,-1-4 1,-4 1 203,1-1 1,-2 4 0,2-3 0,0 0 0,0 1-1,1 0 89,-2-1 0,3 4 1,-4 0-1,0 6-175,-3 5 0,-3 3 0,-1 2 1,0 0-1,-1 3 0,-2 0 1,-2-1-347,-2-1 0,4-2 0,-1 1 0,1-1 0,0 1 396,-1-1 0,0 0 0,4 1 0</inkml:trace>
  <inkml:trace contextRef="#ctx0" brushRef="#br0" timeOffset="184">24544 11956 7905,'0'-8'363,"0"-1"1,0 5 0,-1-4 58,-3-2 0,1 5 0,-5 1 0,-2 4 1,-1 4-1,0 4-230,3 3 1,2-3 0,6 1 0,0 0 0,2 2 0,2 0 0,4-2-251,3-5 1,1 1-1,1-1 1,-1-1-1,1-3 1,-1-3 74,0-1 1,-3-4 0,-1 4 0,0 0-1,-1-2 0,-1 10 1,-8 0-1,0 6 1,-4 2-1,-1 1 1,-1 1-1,0 1-295,-1 1 1,2 1-1,-1-5 1,4 1 0,3-1-1,1 0-2343,0 1 1430,0-6 1191,0-2 0,5-5 0,2 0 0</inkml:trace>
  <inkml:trace contextRef="#ctx0" brushRef="#br0" timeOffset="185">24842 11571 8392,'0'-12'0,"0"0"1947,0-1 1,1 6-1602,3 3 0,-1 4 1,4 4-1,-1 5 1,-4 3-1,0 3 1,-4 3-1,0 1 1,-4 5-1,-1 3-511,-2 6 0,-3-1 0,0 1 0,0 2 0,-1 0 0,1 3 0,-1-1 0,2-1 0,3-3-732,4-4 1,3-3-1,1-3 1,0-2-1,1-4 1,2-4-1,2-2 897,2-2 0,1 2 0,5-5 0</inkml:trace>
  <inkml:trace contextRef="#ctx0" brushRef="#br0" timeOffset="186">24643 11807 7856,'0'-12'453,"2"1"0,2 2 1,4 4-1,3 1 1,3 0-1,1 1-318,2 1 0,5 2 0,-3 0 1,0 0-1,-1 0 0,-1 0 0,-1 0 1,0 0-1126,-3 0 1,0 0 914,-1 0 0,-4 0 75,1 0 0,-1-5 0,4-2 0</inkml:trace>
  <inkml:trace contextRef="#ctx0" brushRef="#br0" timeOffset="187">25016 11683 9730,'0'12'0,"0"1"0,0-1 0,0 1 0,0-1 2707,0 0-2727,0 1 0,1-6 0,2-5 1,2-3-1,1-4 0,1-1 1,-2-1-1,2 2 0,0-2 116,3 0 0,-4 3 0,3-3 0,0 0 0,2 1 0,2 1 8,-1 2 1,-4 2-1,-1 2 1,-1 3-1,-3 5-381,-2 2 1,-1 1 0,0 0 0,-1 2 0,-2 1-1,-3 3 1,1 0 0,-2 0 0,1-1-2759,1 1 3035,-5-10 0,3 14 0,-5-8 0</inkml:trace>
  <inkml:trace contextRef="#ctx0" brushRef="#br0" timeOffset="188">24867 11993 8189,'-2'0'360,"6"0"1,6 0-1,4-1 1,2-2-1,5-1 1,1 1-102,-1 2 1,2 1-1,-2 0 1,2 0-1,1 0 1,-2 0-1,-2 0 1,1 0-762,-2 0 1,1 0-1,-5 0 1,1 0 501,0 0 0,3 0 0,0 0 0</inkml:trace>
  <inkml:trace contextRef="#ctx0" brushRef="#br0" timeOffset="189">4676 13208 7896,'1'-6'440,"2"0"1,2 2-1,2 0 1,3 1-1,1 2-169,1 1 0,-3-4 1,-1-1-1,1 3 1,3 0-1,0 2 1,0 0-1,1 0 1,-1 0-1,1 0 1,-1 0-1,2 0-552,2 0 0,-1 0 1,6 0-1,0 0 1,-1-1-1,0-2 1,-2-1-1,-3 1 1,-1 2-1,-2 1 0,0-1-3944,1-4 4225,-1 4 0,1-10 0,-1 4 0</inkml:trace>
  <inkml:trace contextRef="#ctx0" brushRef="#br0" timeOffset="190">5283 12911 6901,'-6'-6'159,"0"4"1,6-7 0,1 0 1274,4-2 0,-3 2-1257,7 1 1,-3 4-1,4-3 1,-2 0-1,2 2 1,1-1-1,1 3 1,1 2-4,-1 1 1,-4 0 0,1 0 0,0 0-1,2 1 1,0 4-336,-2 3 0,-4 3 1,-5 1-1,0 1 1,0-1-1,-1 0 1,-3 1-1,-5-1 1,-2 1-1,0-1 88,3 0 0,-3 1 0,3-1 1,-2 1-1,1-1 0,2 0 1,1 1-40,3-1 0,2-3 1,1-1-1,0 1 1,1 2-1,2 2 1,1-1-32,-1 1 0,3-1 0,-2 0 0,-2 1 0,-2-2 1,-2-1-1,-4-2 0,-1 1 0,3-2 1,-4 0-1,-2 0 1,-1-1-1,-1 1 0,-1-2-402,1 1 0,0-1 545,-1-1 0,6-2 0,2 3 0</inkml:trace>
  <inkml:trace contextRef="#ctx0" brushRef="#br0" timeOffset="191">5593 12824 8131,'5'-12'633,"-1"-1"1,4 5 0,-2 1 0,0 2-388,4 2 0,-3 1 0,0 4 1,-2 2-1,-1 4 0,1 3 0,-1 3 1,-2 3-1,0 3-406,-2 4 1,0 2 0,-2 3 0,-2 4 0,-4 3 0,-3 1 0,-1-1 0,-2-3 0,-3-4 0,-3-3 0,-4-1-1165,-1-1 0,1-3 0,-3-2 1324,-1-1 0,1-1 0,-3-5 0</inkml:trace>
  <inkml:trace contextRef="#ctx0" brushRef="#br0" timeOffset="192">4775 12849 7575,'-6'-13'159,"0"7"1,-7 1-1,-1 4 1,-1 1 0,-3 3 165,-1 5 1,2 2-1,-3 10 1,-2 2-1,0 3 1,1 3-1,3 2 1,2 2-1,-1 2 1,3 2-1,3 0-564,3-3 0,5-1 0,-1-6 0,3 0 1,2-3-1,3 1 0,4-2 239,3-1 0,13 2 0,2-4 0</inkml:trace>
  <inkml:trace contextRef="#ctx0" brushRef="#br0" timeOffset="193">6152 12737 8022,'-13'-7'408,"1"3"1,-1 3 0,1 2 0,-2 2 0,-2 2 0,-4 4 0,0 3 0,0 5-183,2 2 1,-2 3-1,3 7 1,2 4-1,1 3 1,3 1-1,2 0 1,2 0 0,1-1-476,3-3 1,2-2 0,1-8-1,1-1 1,4-3 0,4-1-1,5-4 1,3-3-1762,-2-3 0,4-5 2010,2 1 0,-3-2 0,0-2 0</inkml:trace>
  <inkml:trace contextRef="#ctx0" brushRef="#br0" timeOffset="194">6176 13022 9993,'13'0'369,"-1"0"0,1 0 0,-1 0 0,0 0 0,1 0 0,-1 0-345,1 0 1,-1-4 0,2 0 0,1 1 0,1 1 0,0-1-1,-1-1 1,0 1 0,1 0 0,1 1-25,1-3 0,1-4 0,6 2 0</inkml:trace>
  <inkml:trace contextRef="#ctx0" brushRef="#br0" timeOffset="195">6809 12849 7954,'0'-8'330,"0"-1"1,-1 7 0,-2-4 0,-3 2-1,-1 0-70,-2 1 1,-2 2 0,-2 1 0,1 0 0,-1 0 0,1 0 0,0 0-1,-1 1 1,1 3-96,-1 4 1,2-1-1,2 2 1,2 0 0,0 1-1,1-1 1,1 0-559,2 0 299,2 2 1,1-2-1,1-2 1,3-2-1,5-2 20,2-2 0,1-2 0,0-2 0,1-2 1,-1-1-1,1-1-195,-1 0 0,0 3 0,1-3 0,-1 2 204,1 2 0,-6 3 0,-3 4 0,-3 4 0,-1 3 0,0 3 61,0 3 0,-1 1 1,-2 4-1,-3-2 0,1 2 1,-1 2-1,2 1 0,0-1-128,0 1 0,0-5 1,4-4-1,-2-2 1,0-2-1,-2 1 1,1-1-1571,1 0 1702,2-5 0,0 4 0,0-4 0</inkml:trace>
  <inkml:trace contextRef="#ctx0" brushRef="#br0" timeOffset="196">7032 13010 7113,'4'-8'1913,"0"0"-870,-1-2 1,-1 6-1,-2 4-844,0 7 1,0 5 0,0 3 0,0 3 0,0 1 0,0 3 0,-2 2 0,-1 1 0,-1-1 0,2 1-175,0 0 0,2-6 0,0-2 0,0-3 0,-1-2 1,-2 1-1,-1-1-379,1 0 1,0-5 0,-1-3 0,-3-4 257,0-4 0,1-3 1,3-5-1,-1 0 0,1-1 1,3-1-1,3-1 1,2-3-44,2-1 0,0-3 0,3-6 0,-2-3 1,2-2-1,1-3 0,1 3 0,0 1-135,1 4 1,-1 6 0,1 3 0,-1 1 0,0 4 0,1 5 0,-2 3 0,-2 2 372,0 0 1,-1 0-1,4 4 1,1 1 0,-2 3 123,-3 5 0,-2-3 1,-6 4-1,0 3 0,0 2 1,0 1-1,-2 2 1,-2 1-270,-4 1 1,-2 2-1,0-6 1,1 1-1,-2-1 1,-2 0-1,2-4 1,0-2-695,0-1 0,3-2 0,0 0 740,-2-1 0,5 3 0,-1-2 0</inkml:trace>
  <inkml:trace contextRef="#ctx0" brushRef="#br0" timeOffset="197">7417 12737 7944,'12'2'392,"0"2"1,1 3-27,-1-1 0,-4 10 1,1-4-1,0 3 1,2 3-1,0 4 1,-1 6-1,-3 5 1,-2 4-1,-2 3 1,-1 0-183,-2-4 1,-2 0 0,-2-7 0,-4-2 0,-3-2 0,-2-3 0,1-3 0,0-1 0,-1-3-1129,1-1 1,-5-1 0,2-1 0,3 0 943,2 1 0,2-6 0,-5-2 0</inkml:trace>
  <inkml:trace contextRef="#ctx0" brushRef="#br0" timeOffset="198">8124 12960 8012,'-7'-5'457,"3"4"0,8-5 0,4 2 0,3 0 0,3 1-54,2 2 1,4-1-1,4 0 1,3-3-1,0 1 1,3 0-1,1 0 1,-1 0-1,-2 0-414,-2 0 0,-3-1 0,-2 4 0,-5-2 0,-2-1 0,-1 1 11,-1 2 0,-5 1 0,-2 0 0</inkml:trace>
  <inkml:trace contextRef="#ctx0" brushRef="#br0" timeOffset="199">8198 13109 8680,'12'-4'0,"1"0"0,-1 0 708,1-2 1,-1 5 0,2-5 0,1 2 0,3 0 0,1 1-639,3 2 0,0-3 0,-1 0 1,-3 1-1,-2 0 0,1 1 1,-2-3-1,-1 3 0,-2 0-70,1 2 0,-1 0 0,0 0 0</inkml:trace>
  <inkml:trace contextRef="#ctx0" brushRef="#br0" timeOffset="200">8161 13271 8718,'12'6'0,"1"-1"431,-1-4 0,0-1 0,2 0 1,1 0-1,3 0 0,1 0-149,4 0 1,0 0-1,2 0 1,0-1-1,1-2 1,1-1-1,2 1 1,-1 2-1,-2 1-282,-1 0 0,5-6 0,2-1 0</inkml:trace>
  <inkml:trace contextRef="#ctx0" brushRef="#br0" timeOffset="201">8905 13109 8066,'8'-7'519,"0"3"1,2 3 0,1-1 0,1 0 0,1-2-267,-1 1 1,6 1-1,3 1 1,2-2 0,2-2-1,1-1 1,2-1-1,1 2 1,0-1-549,1 4 0,-8-4 0,2 2 1,-5 0-1,-4 0 295,-1 0 0,-2-6 0,1 3 0</inkml:trace>
  <inkml:trace contextRef="#ctx0" brushRef="#br0" timeOffset="202">9562 12787 8198,'7'-6'395,"0"5"0,-4-5 1,2 2-1,2 0 1,3 0-16,1-2 1,1 5-1,2-4 1,1 0 0,2 1-1,-2 2 1,-1 0 0,-2 2-291,0 0 0,1 0 0,-2 2 0,-1 2 0,-4 4 0,0 3-299,-3 1 0,-3 1 0,-4-1 0,-5 1 0,0-1 0,-2 0 0,0 1 0,-3-1 0,0-1 31,0-2 0,6 2 0,0-3 1,-1 3-1,3 1 209,1 1 1,4-5-1,1 0 1,1 0 0,4-1-1,3-1-35,3-1 1,1-3 0,1 2 0,-2-1 0,-2-1 0,0 3 0,0-1-19,2 1 1,-2 2-1,-3 5 1,0 1-1,-3-1 1,-2 1 0,-2-1-84,-3 0 0,-3 1 0,-4-1 0,1 1 0,2-2 0,-2-2 1,-1 0-1,-1-1-302,-1-1 408,1 4 0,1-8 1,1 3-1,2 1 0,-2-1 1,-1-1 32,-1-2-250,5-2 1,-4 4 0,3-1 0,-3-1 215,-2-2 0,1-7 0,-1-1 0</inkml:trace>
  <inkml:trace contextRef="#ctx0" brushRef="#br0" timeOffset="203">10071 12836 12632,'0'13'210,"0"-1"1,0 2-1,0 1 1,0 2 0,0-2-191,0-1 0,1-2 1,2 0-1,2-1 1,1-1-1,1-3 1,0-1-199,2-4 0,2 0 1,2-4-1,-1 0 0,1-4 1,-1-1-1,0-3 0,1-1 161,-1-1 0,1 0 1,-1-1-1,0 1 0,-1-1 1,-1 1 282,-2 0 1,-1 3-178,1 1 0,-1 4-120,-3-4 1,-1 10 0,4 3-1,-1 4 1,-4 4 0,0-1 0,-2 2-1,0 1-48,0 2 1,0 5 0,0 0-1,0 5 1,-2 5 0,-2 1-1,-4 0 1,-3 0 46,-1-1 1,-1 2 0,-1-3-1,-1 0 1,-3 4 0,0 1-1,0-1 1,3 0-11,2-2 0,0-6 1,1 2-1,-1-4 0,1-3 1,0-2-1,-1-3 37,1-1 1,-1-7 0,1-2 0,-1-1-1,1-4 1,0 0 0,-1-2-30,1 0 0,-1-6 0,2-2 0,2-3 0,2-1 0,1-2 0,4-3-70,0-3 1,2 0 0,0 0-1,2-2 1,2 0 0,4-1 0,3 4-1,1 0-312,1 0 0,-1 3 1,1 1-1,0 4 0,4 3 1,4 0-1,2-1 416,2 1 0,5 0 0,2-4 0</inkml:trace>
  <inkml:trace contextRef="#ctx0" brushRef="#br0" timeOffset="204">10765 13084 8081,'13'-1'261,"-1"-2"1,2-1 0,1 1-1,2 2 1,-1 1 0,1 0 36,-1 0 0,5 0 0,-3 0 0,1 0 0,3 0 0,1 0 0,1 0 0,-2 0 0,-1 0-654,1 0 1,-3 0-1,2 0 1,-1 0 0,1-1 355,0-3 0,-1 2 0,5-3 0</inkml:trace>
  <inkml:trace contextRef="#ctx0" brushRef="#br0" timeOffset="205">11708 12861 7837,'0'-8'52,"0"0"1,4 4 0,1-3 0,1 0 0,1 1 734,0 1 0,-3 1 1,4 5-1,0 5 1,-1 5-543,-3 4 0,-2 7 1,-2-2-1,-2 4 1,0 2-1,-2 2 1,-1 2-1,0 2-394,-3 2 0,-3 0 1,0 0-1,1-5 1,2-3-1,-1-3 1,3-2-1,1-5-4275,4-2 4424,1-7 0,11 4 0,3-4 0</inkml:trace>
  <inkml:trace contextRef="#ctx0" brushRef="#br0" timeOffset="206">11956 12960 6830,'-7'-5'601,"1"2"0,8-4 0,2 2 0,4 1 0,3 0-327,2-1 1,-1 0 0,0 2-1,1-1 1,1 1 0,1 2-1,1 1 1,0 0 0,-3 0-1,0 0-412,-1 0 1,-1 5-1,-3 5 1,-3 4 0,-4 4-1,-1 0 1,0 1-19,0 0 0,-1 2 0,-4 4 0,-3-1 0,-2 1 1,1 0-1,1-1 0,-1-4 169,2-3 0,2-4 0,5 0 1,1-2-1,3-1 0,5-4 0,2 0 61,1-3 1,0-2-1,1-1 1,1 0 0,1 0-1,3 0 1,1 0-1,3 0-436,2 0 362,0-5 0,7-2 0,0-6 0</inkml:trace>
  <inkml:trace contextRef="#ctx0" brushRef="#br0" timeOffset="207">13754 12762 8411,'-8'-4'0,"0"0"358,-2 1 1,-1-3 0,-3 2 0,-1 2 0,-1 2 0,-1 2-1,0 4 1,1 1 0,-1 4-105,-1 4 1,5 4 0,-4 7 0,3 2 0,3 2-1,3 2 1,4 1 0,3 0 0,1-1 0,1-2 0,3-2-540,4-2 0,3-5 0,3-4 1,3-1-1,2-5 0,2-2 1,-1-2-1,2-3 0,2-2 285,1-2 0,-1 0 0,1 0 0</inkml:trace>
  <inkml:trace contextRef="#ctx0" brushRef="#br0" timeOffset="208">13940 12973 9330,'-4'8'0,"0"0"0,0 2 0,0 1 0,-2 1 0,1 1 0,-2-1 930,0 1 1,4-1 0,-2 0-1,0 1 1,1-1 0,2 1-1017,0-1 1,2-2-1,2-6 1,2-7-1,3-4-336,0-1 1,4 0 0,-5-5 0,3 1-1,-1 1 1,0 1 0,1 3 0,-1 2 188,1 2 1,-2 2-1,2 1 1,-1 1-1,-1 3 1,-3 4 309,-3 3 0,3 2 1,2-1-1,-1 1 1,2-2-1,-1-2-50,-1 0 1,1-7-1,-2 3 1,4-4 0,3-2 10,2-4 1,-5 3 0,0-7-1,2 0 1,-1-2 91,0-2 0,-2 5 1,-5 0-1,4-1-33,1 3 1,-3 0 0,3 7-1,-2 4 1,-1 1-126,2 1 1,-3 3 0,4-4 0,0 0 0,-1 3-1,3-1 1,-1-1-302,0-2 1,0 1-1,5-3 1,-1 1-1,1-1 329,-1-2 0,6 4 0,1 2 0</inkml:trace>
  <inkml:trace contextRef="#ctx0" brushRef="#br0" timeOffset="209">14548 13072 7775,'-12'0'367,"-1"0"0,1 0 0,-1 0 0,1 0 1692,0 0-1903,5 6 1,-3 0 0,4 7 0,1-1 0,-1 1 0,4-1 0,0 0 0,2 1 0,2-1-144,2 1 1,3-2 0,5-2-1,1-2 1,-1-1 0,0-3 0,1-2-1,-1-1 1,2 0-226,2 0 0,-2 0 1,3 0-1,-3 0 1,-3-1-1,-2-2 1,-2-3 36,-1-1 0,2 3 0,-4-4 1,-1-2-1,-2-1 0,-1-1 134,0-1 0,0 5 1,-1 0-1,-3 0 1,-5 1-1,0 1 1,-1 2-1,2 0-240,-2 1 1,-1 2-1,-1 1 1,1 1 0,2 3 280,5 5 0,14-4 0,4 1 0</inkml:trace>
  <inkml:trace contextRef="#ctx0" brushRef="#br0" timeOffset="210">14821 13122 8297,'-6'-6'0,"-2"6"593,-3 7 1,3 4 0,-1 0 0,1-1-1,1-2 1,2 2-452,-1 1 0,5 1 0,-2-1 0,6-3 0,5-3 1,3-4-155,2-1 1,-2-1-16,-3-4 0,3 3 0,-3-5 0,3 0 1,2 0-1,-1-3 0,0 1 11,1 0 0,-1-6 0,1 3 1,-1-2-1,0-1 0,1-2 1,-1-3-1,1-4-15,-1-1 1,3-3 0,-1-1-1,-3 0 1,-1 0 0,-3 0-1,-3 3 1,-3 2 55,-1 3 0,-1 6 1,-3-1-1,-5 3 1,-2 5 104,-1 4 0,-1 3 0,2 2 0,2 3 0,2 6 0,0 4 1,1 3-1,1 4-158,2 5 0,2 1 0,1 6 1,1 0-1,2 0 0,2 0 1,2 0-390,3-1 0,1 2 0,1-5 1,1-1-1,1-4 0,4-3 1,5-4-1,6-4 417,3 0 0,1-1 0,4 1 0</inkml:trace>
  <inkml:trace contextRef="#ctx0" brushRef="#br0" timeOffset="211">15565 12985 8147,'-7'-12'603,"2"-1"1,5 1 0,1 0-1,3 1-266,4 2 0,-1-2 1,3 3-1,2-2 1,3 1-1,1 2 1,-1 0-1,0 1 1,1 1-220,0 2 1,-7 2 0,0 1 0,-1 1-1,-1 3 1,-3 5 0,-3 3 0,-1 3 0,-1 2-397,-3-2 0,-3 3 0,-6 0 0,1 0 0,0 1 1,-1 0-1,2 2 0,3 0 0,4-2 15,2-1 1,2 2 0,0-3 0,0-2 0,3-1 0,5-2 0,8-1 76,1-2 1,1-3 0,-5-3 0,-1 1 0,2-1 0,1-2-1,2-1 1,-1-1-376,2-3 1,-4-3-1,4-4 1,-2 1 560,1 2 0,5-6 0,-3-5 0</inkml:trace>
  <inkml:trace contextRef="#ctx0" brushRef="#br0" timeOffset="212">16173 12836 7757,'-13'0'0,"-3"-4"0,-1 0 0,1 1 0,-1 3 0,1 5 0,-2 3 0,3 7 0,-3 3 0,0 3 0,0 5 0,3 5 0,1 5 0,3 1 0,3-1 663,3-3 1,4-2 0,1-8-1,0-1 1,1-3 0,4-2 0,3-5-1,4-3-751,5-4 1,-3 3 0,2-3 0,-1-3 0,0 0 0,2-2-1,-1 0 1,1 0-276,0 0 1,-1 0 0,-4-2 0,1 0 0,-2-4 0,-1-1 138,-2-2 0,-5-3 0,-1 1 1,-4 2-1,-7 2 0,-2 0 0,-3 2 171,-2-1 1,1 2-1,-5 4 1,3-1-1,0-2 1,1-1 11,-1 1 0,0 1-621,5 2 662,5 0 0,-4-5 0,4-2 0</inkml:trace>
  <inkml:trace contextRef="#ctx0" brushRef="#br0" timeOffset="213">16396 12725 11517,'4'-8'0,"2"1"0,0 1 0,4 5 0,0 4 0,-1 5 0,0 4 0,-1 5 495,-1 3 1,4 4 0,-4 2-1,1 3 1,0 5 0,1 6-1,-3 4 1,-1 2 0,-4-1-1,-1 1-804,0-2 0,-7-1 1,-5-6-1,-8 0 0,-3 0 1,-3 2-1,-2-1 1,-4 1-1,-2-3 0,-5-2-2963,1-2 3272,-6-2 0,0-5 0,-6 0 0</inkml:trace>
  <inkml:trace contextRef="#ctx0" brushRef="#br0" timeOffset="214">6772 14213 8270,'0'-12'1432,"-4"3"0,-1 4-1189,3 4 0,0 7 1,2 12-1,0 2 1,0 2-1,2 1 1,0 2-1,3 0 1,-3 1-191,0 3 0,-2-2 0,0 6 0,0 2 0,0-1 0,0-1 1,-2-5-1,0-5 0,-3-2 52,-4-6-202,7-2 1,-3-5-1,5-9 1,0-8 69,0-5 0,0-3 0,1 0 0,2-4 0,1-2 0,0-2 0,0-1 0,1-2-31,-3-1 0,4-4 1,-2 3-1,0 0 1,0-2-1,2-1 1,-1-4-1,2-2-141,0 3 0,1 1 0,5 7 0,-1 3 0,-1 5 0,-1 2 0,-2 2 0,2 4 259,1 4 1,1-2 0,1 6 0,-1 1 0,0 2 0,1 1-3,-1 0 1,-1 1 0,-3 5-1,-3 5 1,-4 5 0,-1 4-1,0 2 1,0 1-144,0 2 1,-6-2-1,-2-1 1,-2-1-1,1 0 1,1-2 0,-2-2-1,-1-4-119,-1 0 1,0-5-1,3-1 1,1-2-1,-2 0 1,-1-1-1,-2 0-1195,1-1 1399,0-2 0,-1-1 0,1 0 0</inkml:trace>
  <inkml:trace contextRef="#ctx0" brushRef="#br0" timeOffset="215">7950 14015 7965,'5'-7'378,"-2"-3"1,5 5 0,2-1 0,1 1 0,3 0 0,1 1 0,3-1-128,1-2 1,2 4 0,4-2-1,0 1 1,-1-1 0,0 3-1,-2 0 1,-3 1 0,0-2-1200,1-1 1,-5 0 947,1 4 0,-7 5 0,-4 2 0</inkml:trace>
  <inkml:trace contextRef="#ctx0" brushRef="#br0" timeOffset="216">7975 14139 7775,'13'0'426,"4"0"0,-6 0 1,4 0-1,2 0 1,1-2-1,4 0 1,1-3-172,2 3 1,0-4-1,0 2 1,-2 1-1,-1 0 1,-3 1 0,-1-2-1,-3 1 1,-1 0-1,-1 0-1880,-1-1 0,-4 0 1625,1 4 0,-7 0 0,4 0 0</inkml:trace>
  <inkml:trace contextRef="#ctx0" brushRef="#br0" timeOffset="217">8012 14325 8328,'16'0'607,"1"0"0,-2 0 1,0 0-1,2 0-241,4 0 1,3-4-1,4-1 1,1 3 0,-2-1-1,-2 0 1,-3-1-1,-1 1 1,0 2 0,-1 0 38,1-4 0,-2 4-405,2-3 0,2-3 0,-3 0 0</inkml:trace>
  <inkml:trace contextRef="#ctx0" brushRef="#br0" timeOffset="218">9054 14089 7823,'0'-12'214,"0"3"0,0 1 1,1-2-1,2-1 1,2-1-1,2 0 1,3 1 182,1 2 0,1-2 0,1 3 0,1-2 0,1 1 0,3 1 0,1-1 0,2 2 0,-2 3-380,-3 3 0,-2 1 0,-1 0 0,-1 0 0,-1 1 0,-3 5 0,-2 5 0,-2 4-201,0 0 0,0 3 0,-4 0 0,-1 1 0,-3 2 0,-5 0 1,-2-1-1,-1 1 0,0 0-2,-1-1 0,1-5 1,-1 3-1,1-1 0,0-1 1,-1 0 319,1-3 1,1 0 0,2-1-1,5 1-111,3-1 1,6-5 0,4-3 0,2-3 0,1-1 0,2 0 0,2-1 0,4-2-55,-1-1 0,4-6 0,-2 2 0,3-3 1,-1-1-1,-1-1 31,-1 1 0,-1-1 0,5 1 0</inkml:trace>
  <inkml:trace contextRef="#ctx0" brushRef="#br0" timeOffset="219">9550 14002 8006,'0'-12'549,"1"-1"0,2 1-338,1 0 0,4 3 1,-2 2-1,1 1 0,2 0 1,2-1-1,2 2 0,-1-2 1,1 1-1,-1 1 0,-1 1 270,-3-2 0,3 5 0,-4-2 0,0 6-559,-3 5 0,-2 3 1,-4 1-1,-1 1 0,-2-1 1,-2 1-1,-1-1 1,0 0-22,-1 1 0,5-2 0,-3-1 0,2-2 0,2 1 0,2 2 29,1 2 0,1-5 1,2 0-1,4 1 0,2-1 1,5-1-1,0 0 0,1-2 1,0 1-162,2-4 0,-1 4 1,-3 0-1,-2 0 188,-3 4 1,-3 1 0,-6 0 0,-3-1 0,-4-2 0,-3 0 0,-2 1-1,1-1 78,-1 1 1,1-2 0,0 2-1,-1-1 1,1 0 0,-1-1-130,1-1 0,4 2 0,-1-4 0,0 0 0,-2 0 0,-2 0 0,1-1-3281,0-1 3375,5 3 0,-4-4 0,4 5 0</inkml:trace>
  <inkml:trace contextRef="#ctx0" brushRef="#br0" timeOffset="220">9971 14027 7431,'0'-8'217,"0"0"1317,0 5-196,0-3-985,0 6 0,0 2 1,0 2-326,0 4 0,2 3 0,1 1 0,1 1 0,-1-1 0,-2 1 0,-1-1-63,0 0 1,4 1 0,0-1 0,-1 1 0,0-1 0,-1 0 0,4 1-68,1-1 1,-3-1-1,4-1 1,2-3-6,1-2 1,1-1-1,1-4 1,-1-1 48,1-3 0,-7 1 0,0-4 1,-1 0-1,2 1 0,2-3 0,-3 1 1,1 0 85,0-2 1,-3-1 0,3-1 0,-1-1 0,-2 1 0,0-1 0,0 1 369,-1 0 0,0-1 1,-1 1-140,3-1 0,-1 8 0,-4 5-365,0 7 0,0 8 0,0 2 1,0-2-1,1 0 0,2 0 0,1 3 1,-1 0 19,-2 0 1,3 0-1,0-3 1,-1 1-1,-1 0 1,-1-1 0,2 0-1,1 1 38,-1 0 1,-2-3-1,-1 0 1,0-1 0,-1 2-1,-2 1 1,-1 2-35,1-2 0,-3 0 86,2 1 0,-4-2 0,2 3 0,1-3 0,-2-1 0,2 2 0,-2 2-47,0-2 1,0-5 0,-3-2 0,2 0 0,-2 1 0,-1-2 0,-1-1 0,0 0 17,-1-1 0,1 1 0,-1-3 1,1 1-1,-2-1 0,-1-2 1,-2 0-1,2 2 57,1 1 0,2 0 1,0-5-1,-1-2 1,2-2-1,3-2 91,4-3 1,-2 3 0,2-1 0,1-2 0,2-1 0,1-1 0,1 0-49,4-1 0,-3 2 0,7 1 0,0 2 1,2-1-1,2-2 0,-1-2 0,0 2-78,1 3 0,-1-3 0,2 3 1,1-3-1,3-2 0,0 2 0,1 1 1,-1 4 67,0 0 0,3-2 1,-5 2-1,0 1 1,-1-1-1,0 2 1,1 0 87,0 0 1,-3 0-1,0 4-459,-1 0-485,-5 0 267,-1 0-905,-6 0 1429,0 0 0,5 0 0,2 0 0</inkml:trace>
  <inkml:trace contextRef="#ctx0" brushRef="#br0" timeOffset="221">10703 14238 8024,'13'0'360,"-1"0"0,0 0 1,1 0-1,1-1 1,2-2-1,5-1 1,2 1-1,2 1-189,0 2 1,1-1-1,2-2 1,1-1-1,-2 1 1,-1 2-1,-1 0 1,0-2-186,0-1 0,-5 0 0,0 4 0,-2-2 0,-3 0 0,-1-3 0,-2 3 0,0 0-434,1 2 0,-5-1 448,0-3 0,-5 2 0,3-3 0</inkml:trace>
  <inkml:trace contextRef="#ctx0" brushRef="#br0" timeOffset="222">10939 13990 11307,'7'5'249,"-2"4"1,-1 2 0,1 1 0,-3 0 0,0 2-157,-2 3 1,4 1 0,0 4 0,-1-2-1,-1 2 1,1 2 0,1 1 0,-1-1-1,-2 1 1,-1 0-148,0 0 0,0 0 0,0 0 1,0-1-1,0 0 0,0-2 0,0-3 1,0-1-1,2-1 0,1-1-141,1 1 0,0-5 0,-3-4 0,2 2-2197,1 1 2392,6 1 0,-9-10 0,5-4 0</inkml:trace>
  <inkml:trace contextRef="#ctx0" brushRef="#br0" timeOffset="223">11621 13940 8563,'1'-11'1789,"2"4"-910,1 7-803,0 6 1,-4 8-1,0 2 1,-1 5 0,-2 2-1,-1 3 1,1 2 0,1 1-3,-3-2 0,4 4 0,-3-4 1,1-2-1,0-4 0,-1-3 0,2-3 1,0-1-1,2-2-323,0 1 0,0-5 0,0 0-1152,0 2 543,0-5 1,0-1 0,2-6 857,2-3 0,-3-4 0,5 2 0</inkml:trace>
  <inkml:trace contextRef="#ctx0" brushRef="#br0" timeOffset="224">11956 13903 7882,'0'-5'1212,"0"5"-838,0 6 0,-4 10 0,-2 1 1,1 3-1,-2 2 0,1 1 0,-1 2 1,2 0-1,-2 0-207,0-1 1,4 1 0,-2-1 0,1-2 0,0-3-1,1-1 1,3-3 0,4-2 0,6-4 0,3-1-198,4 2 0,5-4 1,-1-2-1,1-3 1,0-1-1,-2 0 1,2 0-1,2 0 1,1 0-243,-1 0 1,0-1-1,-2-2 1,-1-1 0,1 0-1,0 0 1,0-2 0,-2 1-1,3-2-3622,0 0 3894,-4 4 0,5-8 0,-5 4 0</inkml:trace>
  <inkml:trace contextRef="#ctx0" brushRef="#br0" timeOffset="225">12278 14064 8440,'0'13'885,"0"3"0,-1 1 1,-2-1-1,-1 1-669,1-1 1,2 6 0,1-2 0,0-1 0,0-1-1,0-2 1,0 1 0,0 0 0,0-1 0,0 1-680,0-2 1,0 3 720,0-2-258,5 1 0,2-5 0,6 1 0</inkml:trace>
  <inkml:trace contextRef="#ctx0" brushRef="#br0" timeOffset="226">13791 13977 7841,'-12'0'111,"0"0"0,1 2 1,0 2 225,-2 4 0,4 6 0,-8 5 1,3 7-1,2 5 0,-1 3 0,1 2 1,1 0-1,3-2-225,4-1 0,2-5 0,2 1 0,0-4 0,2-3 0,2-2 0,4 1 0,3-2 0,1-2-683,1-3 481,-1-2 0,5-5 0,1-3 0,1-2 0,3-2 0,0-2 0,0-2 90,-1-4 0,5-9 0,6-2 0</inkml:trace>
  <inkml:trace contextRef="#ctx0" brushRef="#br0" timeOffset="227">14089 14176 7841,'-12'7'218,"-1"4"1,1-3-1,-1 3 1,1 1-1,1 1 1,1-1 1206,2 1-1219,0-1 0,1 1 1,1-2-1,2-2 0,0-1 1,1 2-82,2 1 0,2-4 1,4-3-1,3-4 0,3-3 1,1-2-1,1-2 0,-1-1 1,0-1-539,1 1 1,-1 0 0,1-3 0,-1 1 0,0 3 0,1 2 0,-1 2 251,1 2 1,-5 2-1,-1 3 1,-2 4-1,-2 4 330,-2 0-122,5 0 1,0-3-1,3-3 1,-1 0 0,2-3 268,1-2 0,-3-1-114,1 0 1,-2-1 0,2-2 0,-1-3-1,2 0 17,1-4 1,-3 4-1,1 2 1,0 3-436,2 1 0,-4 1 0,-1 3 1,-2 5-1,1 2-634,2 1 1,-3 1 561,5-1 1,-5-4 0,4-1-1,2 0 1,1-2 0,2 1 287,4-3 0,2 4 0,6 0 0</inkml:trace>
  <inkml:trace contextRef="#ctx0" brushRef="#br0" timeOffset="228">14709 14288 7841,'-12'1'0,"1"3"0,1 3 0,2 1 0,-2 0 275,-1 2 1,3-3-1,1 1 1,1 2-1,4 1 1,2 1 141,4 1 0,3-6 1,5-3-1,1-3 0,-1-1 1,0 0-1,1 0 1,-1-1-1,1-2 0,-1-3 1,0 0 442,1-4-1328,-1-1 1,-5-1-1,-3-1 1,-2 1-35,-2-1 0,-2 2 0,-2 3 1,-4 4-1,-3 3-145,-2 1 1,1 1 0,1 3 646,3 4 0,2 3 0,6 2 0</inkml:trace>
  <inkml:trace contextRef="#ctx0" brushRef="#br0" timeOffset="229">15131 14300 7841,'-2'-7'1071,"-2"3"1,-4 3-781,-3 1 0,-3 4 0,-1 1 0,-3 2 0,0 1 0,0 1 0,2-1 1,-1 1-1,1 1-117,1-2 1,5 3 0,3-2-1,2 2-226,2 1 0,7-5 0,4-3 0,3-2 0,3-2 0,3 0 1,3-2-1,2-2 0,2-3 0,-2-1 0,1 0 0,-1-3-120,2-5 1,-1 3-1,0-4 1,0 2 0,-4 0-1,0-3 1,-1-1 0,0-5 88,-3-3 1,3-1-1,0-5 1,0-2-1,0-2 1,-2-3-1,1-1 1,-1 2-1,-2 4 1,-3 4 263,-3 5 0,-5 4 0,1 10 0,-2-1 128,-2 1 1,-2 5 0,0 4 0,-4 6 0,1 5-1,-2 5 1,1 3 0,-1 6-406,0 6 1,3 3 0,-3 8 0,0 2 0,2 5 0,-2 1 0,0 0 0,-1-5 0,0-2-2816,-1-4 2546,7-7 1,-4-3 0,6-7 0,1-1 0,4-4 0,4-4 364,6-6 0,5-3 0,5-1 0</inkml:trace>
  <inkml:trace contextRef="#ctx0" brushRef="#br0" timeOffset="230">15925 14027 7799,'1'-11'473,"2"1"0,2 3 0,1 1-39,-1-1 1,5 3 0,-2-3 0,3 1 0,2 3 0,-1 2 0,0 1 0,1 0-230,-1 0 1,-1 1 0,-2 4-1,-4 3 1,-1 3 0,0 3 0,-2 2-1,-5 3 1,-5 2-119,-3 0 1,-2-5-249,1 5 1,-1-4 0,1 2-1,0-1 1,1-3 0,2-1-1,5-2 1,3 0 0,1 1-1,1-2-105,3-3 0,5 2 0,6-6 1,3-1-1,1-2 0,3-1 0,3 0 1,2-1-129,2-3 1,4 1-1,-2-5 1,-1-2-1,0-1 1,-2-2 0,-2 1-1,-2 0 394,-4-1 0,9-5 0,-3-1 0</inkml:trace>
  <inkml:trace contextRef="#ctx0" brushRef="#br0" timeOffset="231">16594 13953 8082,'-12'8'0,"0"-1"220,-1-2 0,5 5 1,0-2-1,-3 5 1,-3 2-1,-3 3 144,2 1 1,1 0 0,3 3 0,2-1 0,2 1 0,0 0-1,1 0 1,1-3 0,2-1 0,2-2-423,1-3 1,0 0 0,1-2-1,3-3 1,4-4-118,4-2 1,0-4 0,0-2 0,1-3 0,-2-1 0,-2 0 0,-2-2-50,-1-1 0,-2 3 1,-4-1-1,-1 1 1,-4 0-1,-3 1 1,-3 1-1,-1 4-134,-1 0 1,1 2-1,-2 0 1,-1 0 0,-2 0-1,2 2 358,1 2 0,8-3 0,0 5 0</inkml:trace>
  <inkml:trace contextRef="#ctx0" brushRef="#br0" timeOffset="232">16818 13804 7805,'5'-7'463,"2"1"1,5 6 0,1 0 0,-2 2-70,-3 2 0,3 4 0,-3 9 0,3 3 1,2 5-1,-1 4 0,-1 6 0,-1 3 0,-3 4 1,-2-1-1,-2 0 115,-2 1 1,-3-1-961,-7-4 1,-7 0 0,-17 1 0,-10-1 450,-8 0 0,18-16 0,-1 1 0,-4 0 0,0 0 0</inkml:trace>
  <inkml:trace contextRef="#ctx0" brushRef="#br0" timeOffset="233">2369 16470 7855,'-13'0'33,"1"0"1,-2 2 0,-1 0 0,-3 4 0,-1 1 0,-2 4 2,2 4 0,-4 0 1,3 6-1,1 0 1,4-1-1,5 1 1,6 0-1,3-2-106,1-3 1,1-2-1,3-3 1,6-3-1,5-3 1,6-4-1,2-2 1,2-4-1,0-3-372,-1-3 490,1-1 1,-1-5 0,-4 1 0,-3 1-1,-3 1 1,-3 1 0,-3 1 0,-4 0 111,-3-1 1,-2 1 0,-3 1 0,-4 1 0,-3 2 0,-2 0 0,-1-1 0,-2 2-142,-5 2 1,3-1 0,0 4 0,2-3 0,-1 3-1418,2 0 1398,7 8 0,8-5 0,7 5 0</inkml:trace>
  <inkml:trace contextRef="#ctx0" brushRef="#br0" timeOffset="234">2704 16446 7791,'-13'0'282,"1"0"1,0 1-1,-1 3 1,2 4 0,1 3-1,4 2 1,0-1-1,3 1-190,2-1 1,2 0-1,3-1 1,5-1-1,3-3 1,3-2-1,3-2 1,0-1-1,1-2 1,-1 0-1,0-2-388,-3-2 1,-2 1 0,-5-5-1,-4-2 1,-2-1 0,-2-1-1,-2 0 1,-2-1-186,-4 1 0,-3-1 0,-3 1 0,-1 0 0,-3-1 481,-1 1 0,3-1 0,-1 1 0</inkml:trace>
  <inkml:trace contextRef="#ctx0" brushRef="#br0" timeOffset="235">2617 15974 7884,'-17'0'52,"1"2"1,1 0-1,1 4 1,1 1-1,1 2 1,1 2-1,1 3 125,2 3 1,5-2 0,-2 6 0,1 1 0,0 0 0,2-2 0,5-3 0,5-3 0,5-3-158,3-3 1,-1-3 0,6-5-1,0-1 1,-2-3 0,-2-4-1,-4-3 1,0-3 0,-1-1-1,-1-3-111,-3-1 0,-2 3 1,-6-2-1,0 2 0,0-1 1,-1 2-1,-4 1 0,-3 3 1,-4 2-710,-5 0 1,2 7 799,-6-2 0,1-3 0,-5 0 0</inkml:trace>
  <inkml:trace contextRef="#ctx0" brushRef="#br0" timeOffset="236">4440 16160 7866,'4'-14'304,"2"-1"-161,1-1 1,1-1 0,4 3-1,1-1 1,-2-1 0,-2-1 0,-2 1-1,-1-1 1,-4 1 119,0-2 0,-2 4 1,0-3-1,-2 4 1,-2 0-1,-5 2 1,-5 2-1,-4 2 1,-1 1-50,-3 3 1,-2 2-1,-1 2 1,1 5 0,0 8-1,4 9 1,3 10 0,5 7-1,3 8-122,5 9 0,3 1-115,1 8 0,1-3 1,2-3-1,2-4 1,2-5-1,3 0 1,1-3-239,1 0 1,-5 2 0,-3-9 0,-2-1 0,-2-2 0,-2-5-1,-2-4 1,-4-5-324,-3-3 1,-1-3-1,-2-6 1,-1 1 583,-2-1 0,-10-5 0,0-1 0</inkml:trace>
  <inkml:trace contextRef="#ctx0" brushRef="#br0" timeOffset="237">4118 16594 9614,'5'-7'240,"2"-2"1,5 3 0,1 1 0,1-1-1,2 2 1,6-1 0,4-4-91,3-2 0,6 3 0,-2 0 0,1-2 0,1-1 1,-4 0-1,0 1 0,-4 2 0,-1 0-150,-1 1 0,0-10 0,0 4 0</inkml:trace>
  <inkml:trace contextRef="#ctx0" brushRef="#br0" timeOffset="238">4725 15937 7855,'6'-7'137,"2"3"0,7-2 0,2 2 0,-1 0 1,2 0-1,3 0-30,2 1 0,2 2 0,1-1 0,2 0 0,2-2 0,0 1 0,1 1 0,-2 1-107,1-3 0,-4-3 0,5-5 0</inkml:trace>
  <inkml:trace contextRef="#ctx0" brushRef="#br0" timeOffset="239">5519 15540 9660,'-12'0'0,"1"2"0,1 2 0,3 5 91,2 6 1,-4 1-1,5 6 1,0 2 0,0 5-1,0 4 1,1 3 0,2 2-1,1-1-1365,0 3 0,0-9 1274,0 2 0,5 1 0,2-3 0</inkml:trace>
  <inkml:trace contextRef="#ctx0" brushRef="#br0" timeOffset="240">5693 16421 7802,'-6'-7'277,"3"1"1,-5 8 0,-2 2-1,-2 4 1,-3 4 0,-3 5-1,0 4-29,0 2 1,-4 7-1,3 4 1,0 3-1,3 3 1,7 2-1,5 2 1,2 2-1,4-2-305,2-3 1,8-3-1,9-7 1,2-5 0,2-5-1,1-3 1,2-3-1,1-2-1768,-2-5 1,4-3 1824,-2-5 0,-1 0 0,-3 0 0</inkml:trace>
  <inkml:trace contextRef="#ctx0" brushRef="#br0" timeOffset="241">6387 16570 7818,'-16'0'77,"-1"0"0,2 5 0,5 5 0,2 3 1,-2 5-1,-1 2 0,-1 3 0,1 5 1,1 5 183,2 3 1,1 2 0,-2 1 0,0-1-1,1-2 1,0 0 0,-1-2 0,1 1 0,0-3-196,0-2 1,4-1 0,-5-4 0,1-2-1,1-2 1,2-5 0,0-2 0,0-3-168,-2-3 1,4-4 0,-1-9 0,3-7 0,1-8 0,0-3 0,1-2 0,3-1-103,5-3 1,3 1 0,3-5 0,2-1 0,-1-3 0,2-5 0,1-3-1,2-5 1,-2-4 43,-1-3 1,3 3 0,-5 4-1,1 9 1,0 6 0,-1 8-1,1 5 1,-1 5 376,1 4 1,-1 1 0,-3 4 0,0 4 0,3 3 0,0 1 0,1 0 0,-1 1-56,1 3 0,-1 3 0,-3 7 0,-2 2 0,-2 5 1,-2 3-1,-1 0-344,-4 1 0,-6 1 0,-4 2 0,-4 1 1,-5-2-1,-4 0 0,-2-3 0,-2 0 28,0-4 0,1-2 0,0-5 0,2-2 0,3-2 0,0-2 0,1-1-633,0-3 786,1-2 0,5-7 0,-1 0 0</inkml:trace>
  <inkml:trace contextRef="#ctx0" brushRef="#br0" timeOffset="242">6784 16259 8883,'0'13'393,"0"-1"1,4 6 0,2 3 0,1 2-1,1 3 1,0 2-333,0 1 0,-5 1 1,1-1-1,-2 6 1,-2 5-1,0 4 1,-3 3-1,-4-1 1,-7 3-1,-4-4-625,-4-1 1,-3-7 0,-2-5 0,-3-3 0,-3-5 0,-3-7 0,-1-3 563,1-1 0,7-6 0,-2-2 0</inkml:trace>
  <inkml:trace contextRef="#ctx0" brushRef="#br0" timeOffset="243">7727 16532 7875,'1'-11'293,"3"3"1,3-2 0,5 6 0,2 0 0,3 0 0,3 0-1,5 1 1,3 0 0,2 1 0,0-3-176,1 3 1,2 0 0,-3 2 0,0 0-1,2 0 1,-2 0 0,-1 0 0,-4 0-1,-4 0-118,-3 0 0,4-5 0,-3-2 0</inkml:trace>
  <inkml:trace contextRef="#ctx0" brushRef="#br0" timeOffset="244">7851 16743 8334,'7'-7'564,"5"3"0,2-1 0,5 0 0,0 1 0,1 0-431,2 0 0,4 0 1,6 4-1,5 0 0,3-1 1,1-2-1,0-1 1,1 1-1,-1 0-133,0-1 0,6-3 0,-3-5 0</inkml:trace>
  <inkml:trace contextRef="#ctx0" brushRef="#br0" timeOffset="245">9004 16408 7930,'4'-8'0,"0"0"0,5 4 0,-4-3 0,2 0 272,3 0 1,1 3 0,1-4-1,1-1 1,-1 1 0,0 0-1,1-2 1,-1 0 0,1 1-1,-1 2 1,2 0-102,2 0 0,-2 4 0,3-1 0,-4 4 0,-2 4 0,-1 5 0,-2 2 0,1 1 0,-1 0 0,-1 1-533,-2-1 1,-1 5-1,-4-1 1,0 0-1,0-1 1,0 0-1,-1 1 1,-3 0 246,-4-3 0,1 0 0,0-1 0,0 1 0,1-1 0,0 0 1,0 1 105,0-1 1,2 1 228,4-1 0,0 0 0,0 1 0,2-2 42,2-3 0,3 2-280,5-6 1,2-1 0,1-6 0,3-3 0,1-1 0,3-4-196,2-4 1,1 1-1104,-1-2 1316,-4-3 0,9-1 0,-3-4 0</inkml:trace>
  <inkml:trace contextRef="#ctx0" brushRef="#br0" timeOffset="246">9587 16346 8823,'0'-12'0,"0"-1"0,1 2 0,2 2 0,3 1 0,1-1 0,1 1 559,-1 0 0,4 4 0,-3-3 0,3 0 0,1 1 0,1 1 0,-1 2 0,1 2-474,-1 1 0,-4 0 1,-1 1-1,-1 3 0,-4 6 1,0 4-1,-4 4 1,-2-1-1,-5 3-450,-6-1 1,1-2 0,-3 2 0,2-1 0,1-3 0,0-3 0,5-2 157,2-2 0,3 1 0,5 2 1,3-3-1,5-4 0,2-1 1,1-1 208,0 3 1,1 4-1,-1-2 1,-1 1 0,-2 1-1,-5 0 0,-3 2 0,-6 2 0,-4-1 0,-3-1 0,-5 0 0,-2-1 0,0 2 0,1 1-111,0 2 0,4-4 1,-4-3-1,2 2 0,-1 1-1358,2 1 1467,7 1 0,2-7 0,6 0 0</inkml:trace>
  <inkml:trace contextRef="#ctx0" brushRef="#br0" timeOffset="247">10096 16334 8314,'-7'-7'1369,"1"7"0,7 8-1328,4 3 0,-3 3 0,5 1 0,-1 2 0,-2-1 0,0 2 0,0 3-28,-1 2 0,-2 2 0,-1 1 0,-1 5 0,-3 4 0,-4 5 0,-5 2 0,-3-1 0,-4 0-113,1-1 0,-4-1 1,3-5-1,0-3 1,0-8-1,2-4 1,3-3-1,1-3 502,2 0 0,4-6 0,1-5-103,1-4 0,2-5 0,4-7 0,0-1 0,2-2 0,2 1 0,4-3 1,3-5-310,1-3 0,1-8 1,1 1-1,1-5 1,3-2-1,1-1 1,3 1-1,1 0-190,2 1 0,0 5 1,-1 4-1,-2 0 1,-2 4-1,2 2 1,2 3-1,-1 3 110,-2 1 0,-2 1 0,-4 5 0,2-1 0,-2 1 0,-1-1 0,-2 1 0,1 1 0,-1 1 892,0 2-744,-5 5 0,4-2 0,-2 5 0,0 1 0,1 3-509,-2 5 400,-5 2 1,2 2 0,-5 4 0,0 2 0,0 2 0,0 0 0,-1-1-260,-3 0 140,-3 3 114,0-9 1,-5 5 0,1-4 0,-5 2 0,1-2 0,2-1-64,0-2 0,-3-1 0,-1-1 1,1-2-1,-1 0 0,-1-1 1,0-1-1,0-2 0,3 0-511,1-1 0,2-2 1,1-2-1,3-3 630,3-5 0,10-7 0,2-3 0</inkml:trace>
  <inkml:trace contextRef="#ctx0" brushRef="#br0" timeOffset="248">10778 16359 9705,'5'7'759,"3"-3"1,5-3 0,2-1-527,2 0 1,0 0-1,-1 0 1,2 0 0,-1 0-1,3-1 1,-2-2 0,1-1-454,0 1 0,-4 0 0,3 1 0,-1-4 0,1 1 0,0-1 0,0 2 0,-3-2 220,-1-2 0,3-3 0,3-1 0</inkml:trace>
  <inkml:trace contextRef="#ctx0" brushRef="#br0" timeOffset="249">11001 16123 9056,'-13'-5'2135,"7"5"-1880,1 0 1,4 9 0,1 8 0,0-1 0,0 2 0,0 1 0,0 4 0,0-1 0,0 1 145,0-1 1,0 1 0,0 5-402,0 1 0,-5 0 0,-2-4 0</inkml:trace>
  <inkml:trace contextRef="#ctx0" brushRef="#br0" timeOffset="250">11683 16061 8342,'0'-12'599,"0"3"1,0 4 0,0 5 0,0 10 0,0 7-418,0 7 0,0 6 0,-1 3 0,-4 4 0,-1 3 1,-3 2-1,1-4 0,-2-2 0,-1-4 0,-1-2-869,0-2 1,1-2 252,2-1 1,0-6-1,3-2 1,1-4-1,-1 0 434,3-1 0,7-5 0,3-1 0</inkml:trace>
  <inkml:trace contextRef="#ctx0" brushRef="#br0" timeOffset="251">12043 16123 7935,'-7'-8'1647,"1"1"-1332,1 1 0,2 8 0,-4 7 0,0 7 0,0 4 0,-2 5 0,-2 3 0,-2 2 0,1 2 1,-1 1 286,1-2 1,4 4-674,0-6 1,5-2 0,-1-5 0,4-2 0,4-2 0,5-3 0,7-3 35,4-4 0,5-1 1,3-4-1,2 1 0,0-2 1,2-4-1,-2-3 1,1-2-366,-4-3 1,3 3 0,-1-1 0,-1 0 0,-2-1 399,-1 1 0,0 0 0,0-4 0</inkml:trace>
  <inkml:trace contextRef="#ctx0" brushRef="#br0" timeOffset="252">12229 16346 7838,'-11'-8'910,"2"0"0,3 1-386,1-1 1,4 3-1,-3 10 1,4 4-1,3 5 1,2 4-1,1 1 1,-1 3-391,-2 2 1,-2 1 0,-1-1 0,0 1 0,-1 1 0,-3 2-135,-4 1 0,-3 5 0,-2-2 0</inkml:trace>
  <inkml:trace contextRef="#ctx0" brushRef="#br0" timeOffset="253">13853 16111 7935,'-12'-7'182,"0"3"1,-1 2 0,-1 2-1,-1 0 1,-3 3 0,0 5-1,-1 9 586,0 5 0,-2 4-652,-4 3 1,5 3 0,0 5 0,3 1 0,1 2-1,4 3 1,4 1 0,4 3-109,2 1 0,2 6 1,2 0-1,2-3 1,4-4-1,4-7 0,4-6 1,1-5-390,3-3 0,0-11 0,5-4 0,1-4 0,2-4 381,1-2 0,5-12 0,-2-2 0</inkml:trace>
  <inkml:trace contextRef="#ctx0" brushRef="#br0" timeOffset="254">14188 16433 8583,'-12'0'406,"4"0"0,-1 1 1,1 4-411,1 3 0,-4 3 0,4 1 0,-1 2 1,0 3-1,-2 3 0,-1 2 0,-1 0 1,-1-2-1,2-2 0,2-3 0,2-1 652,1-2 0,-2 0 0,4-2-777,1-6 0,3-5 0,4-12 1,6 1-1,4 0 0,2-1 1,-1 1-1,-1-1 0,-2 1-41,1 0 1,-1 5-1,1 3 1,-1 2 0,-1 4-1,-3 2 1,-3 4-1,-4 3 178,-1 1 1,1-3-1,2-1 1,1 2 149,-1 1 1,4-5 0,1-1 0,3-4 0,1-1-104,1 0 1,-5-4-1,0-2 1,2 1-148,1-1 13,-4 2 1,-1 6-1,-5 2 1,2 4 71,1 3 0,4 1 0,-2-1 0,0-2 0,4-4 0,1-1 0,2 0-55,-1-1 0,0-1 0,1-2 62,-1 0 0,6-6 0,1-1 0</inkml:trace>
  <inkml:trace contextRef="#ctx0" brushRef="#br0" timeOffset="255">14622 16681 8479,'-12'-1'0,"0"-2"121,-1-1 0,5 0 1,0 4-1,-1-2 0,1 0 1,0-3-16,-2 3 0,1 6 0,0 4 1,5 3-1,3 2 0,1-1-122,0 0 1,1-3-1,3-1 1,5 0 0,0 0-1,1-1 1,-2-1-959,2-3 955,1-2 1,1-1-1,1 0 1,-2-1 0,-2-2-1,-1-3 1,1-1 51,-2-2 0,2 2 0,-5-1 0,1-1 0,-1 1 0,0 0 0,-1-2 27,-2-1 0,-1-1 0,0-1 0,-1 1 0,-4 0-334,-3-1 1,1 6-1,-1 3 1,-2 3 273,-1 1 0,4 0 0,2 0 0</inkml:trace>
  <inkml:trace contextRef="#ctx0" brushRef="#br0" timeOffset="256">15019 16557 7878,'-7'-12'-13,"-4"5"1,3 3-1,-3 2 1,-1 2-1,-1 0 211,1 0 1,-1 6-1,1 1 1,-2 2 0,-1 2-1,-1 3 1,0 0 0,4 1-241,4 2 0,-2-4 0,6 4 0,1-3 0,2-2 0,2 1 1,3-2-16,5-3 1,2-3-1,2-6 1,3-2 0,0-4-1,1-2 1,-1-5-1,1-1 1,-1-2 224,2 1 1,0-5 0,4 3 0,-1-1 0,1-2 0,1 0 0,1 2 0,-2 0-29,-2 0 0,0 2 0,2-2 0,-3-1 0,-1 1 0,-3-4 0,-1-3 1,-3-5-205,-3 0 1,3-3 0,-4-3 0,1 0 0,-1 1 0,-1 3 0,-3 4-1,-2 3 161,-1 1 0,0 6 0,-1 4 1,-4 5-1,-3 6 30,-3 3 1,-1 2-1,-1 3 1,1 6-1,-1 6 1,1 9-1,0 7 1,-1 5-219,1 4 1,-1-1 0,2 6 0,3 1-1,3 0 1,1-3 0,-1-6-593,3-3 1,0-2 0,2 3 0,0-3 0,0-4 682,0-3 0,6-1 0,1-1 0</inkml:trace>
  <inkml:trace contextRef="#ctx0" brushRef="#br0" timeOffset="257">15664 16259 7967,'2'-8'637,"2"1"0,4 2-508,3 2 1,1 2 0,1 1 0,-1 0 0,1 0 0,0 0 0,3 0 0,0 0 0,-1 1 0,-1 2-69,-2 1 0,-1 6 1,-2-2-1,-5 3 1,-3 1-1,-1 2 0,-1 1 1,-3 2-1,-5-1-64,-2 2 0,-2 0 0,-3 4 1,-1-3-1,-3 1 0,0-2 1,0 0-1,4-3-18,2-1 0,7-2 1,3 0-1,3 1 0,2-2 1,4-3-1,6-2 0,6-2-55,2 0 40,-4 0 1,8-4 0,-6-1 0,3-4 0,2-1-1,0-3 1,0 1-1187,-1-2 840,-6-1 0,8-1 0,-2 0 0,1-1 382,-1 1 0,7-1 0,-1 1 0</inkml:trace>
  <inkml:trace contextRef="#ctx0" brushRef="#br0" timeOffset="258">16334 16247 8059,'-8'-4'0,"-1"0"269,0 1 0,2 2 0,-1 1 0,-2 1 0,0 3 1,1 6-18,0 5 0,1 0 0,-6 6 1,-1 1-1,-1 1 0,0 2 1,1 0-1,0 0 0,-1 0 1,0-1-428,3 1 0,0 4 0,1-1 1,1-4-1,3-3 0,3-3 1,4-3-1,1-1-21,0-2 1,1-1 0,4-2 0,3-5 0,3-4 0,1-4 209,1-5 1,3-2-1,2 0 1,0 2 0,1 0-1,-1 0 1,0-2-1,-3-2-219,-1 1 0,-3 0 0,-1-1 1,-3 1-1,-3-1 127,-6 1 0,-9 5 0,-9 3 0,-4 3 1,-1 2-1,1 2 0,-1 2 0,0 1-115,0-1 0,6 3 193,2-3 0,4-1 0,0-4 0</inkml:trace>
  <inkml:trace contextRef="#ctx0" brushRef="#br0" timeOffset="259">16383 15925 9939,'12'1'388,"-3"3"0,-1 6 1,2 5-1,0 7-197,-2 6 1,3 2 0,-4 6 0,1 0 0,-1 3 0,-1 3 0,-4 2 0,-2-1 0,-4-1-349,-4-2 0,-9-5 0,-3-2 0,-4 1 0,-1 1 0,-2-1 0,-3-1 0,-6 0 0,-1 0-1180,-3 0 1,-4-5 0,1 1 1336,-1-3 0,-2-1 0,-3 0 0</inkml:trace>
  <inkml:trace contextRef="#ctx0" brushRef="#br0" timeOffset="260">4465 17537 7871,'4'-12'-126,"0"-1"346,-1 1 1,-2-1-1,-1 1 1,0 0-1,-1 0 1,-3 3 446,-5 1 1,-2 5-594,-1-1 0,-2 1 0,-1 0 0,-4-1 0,-2 1 0,-2 3 0,1 3 1,-2 4-1,1 3-18,-2 3 0,0 8 0,0 1 0,2 6 0,2 6 0,5 7 0,2 9 0,2 7-57,-1 3 0,5 2 1,1-3-1,2-3 1,2-7-1,0-2 1,0-3-1,-1-3-480,1-2 0,2-3 0,1-2 1,0-2-1,0-2 0,-1-2 0,-2-3 481,-1-5 0,-6 4 0,3-5 0</inkml:trace>
  <inkml:trace contextRef="#ctx0" brushRef="#br0" timeOffset="261">3944 18095 7877,'12'-5'153,"1"2"0,1-4 0,2 0 0,3 1 1,2 0-1,0 0 0,1-1 980,1 0 1,7 3-1013,4-4 0,-4 0 1,0-3-1,-1 1 0,0 2 1,-1-2-1,-2 0 0,-1 1-307,-1 0 1,0 3 0,-3-4 185,-5 2 0,3-6 0,1-5 0</inkml:trace>
  <inkml:trace contextRef="#ctx0" brushRef="#br0" timeOffset="262">4750 17487 8839,'13'0'1043,"-1"0"1,0 0 0,1 0-985,-1 0 1,5 0-1,-1 0 1,-1 0 0,-1 0-1,-1-1 1,-1-2 0,0-1-1,2 0-5016,3-2 4957,-4 5 0,11-10 0,-5 4 0</inkml:trace>
  <inkml:trace contextRef="#ctx0" brushRef="#br0" timeOffset="263">5184 17239 8643,'0'9'474,"0"-1"1,0 1 0,0 4 0,2 3-436,2 5 0,-3 2 0,3 2 1,-2 0-1,-2 0 0,0 0 0,0 1 1,0 1-1,0 4 0,-2-1-39,-2 0 0,-3 5 0,-5-3 0</inkml:trace>
  <inkml:trace contextRef="#ctx0" brushRef="#br0" timeOffset="264">5767 17686 7882,'-5'-11'250,"-4"2"1,-2 5-1,-1 3 133,-1 1 0,1 5 1,0 5-1,-1 5 0,1 6 1,-1 2-1,1 4 0,0 0 1,1 3 852,2 2-1458,-2 1 1,10-1-1,-3-2 1,2-1 0,2-1-1,2-4 1,2-3 0,3-3-719,0-3 0,4-1 1,-3-3 939,3-3 0,7 3 0,1-4 0</inkml:trace>
  <inkml:trace contextRef="#ctx0" brushRef="#br0" timeOffset="265">6052 17810 7686,'-12'-6'-55,"4"4"0,1-7 784,1 0 0,-3 3 0,2 3 1,0 6 490,3 5-1171,2 3 1,2 6-1,0-1 1,0 1-1,0 0 1,0-1-1,2-1-198,2-1 0,3-3 1,5-3-1,1-4 0,-1-2 1,0-2-1,2 0 0,1-2 86,2-2 1,3-1-1,-2-5 1,0 2-1,0-2 1,-3-1-1,-1-1 1,-1-1 98,-1 1 1,-4 1 0,-1 1 0,0 3-1,-1 1-14,-1-1 0,-1 5 1,-4 4-1,0 7 1,0 8-1,0 2 0,0 3 1,0 2-169,0 0 0,0 0 1,0-2-1,-1-1 0,-2 1 1,-2 1-1,-2 0-77,-3-2 0,-2 7 1,-5-4-1,-4 4 1,-2 2-1,-3 2 1,-2 1-1,-2-1 164,-2-2 0,-1-1 1,-3-4-1,3-2 0,4-2 1,3-4-1,3-5 1,2-4 193,4-4 1,5-4 0,4-5-1,4-6 1,2-6 0,2-1 65,0 0 1,7-8 0,4 0-1,6-3 1,2-3 0,3 2 0,3-2-1,2 2-488,2 0 1,6 1 286,-2 4 0,3 0 0,1 0 0</inkml:trace>
  <inkml:trace contextRef="#ctx0" brushRef="#br0" timeOffset="266">6536 17661 7695,'0'-8'278,"0"-1"259,0 0 1,1-1 0,4 2-50,3 4 0,3 4 0,1 5 0,1 6 0,-1 6 0,2 3 0,1 5 0,0 3-494,-4-1 0,2 1 0,-7 0 1,1 0-1,-3 0 0,-2-2 0,-2-1 1,0 0-1,0-2 0,-2-1 0,-2-1 1,-5 0-1,-6-1-2489,-6 1 0,2-5 2495,-2 5 0,-5-6 0,-6 3 0</inkml:trace>
  <inkml:trace contextRef="#ctx0" brushRef="#br0" timeOffset="267">7776 17835 7328,'13'-6'336,"-1"5"1,2-3 0,1 1 0,3 0 0,1-2 0,3-1 0,3-1-422,4 0 0,1 3 0,5-3 0,-4 0 0,1 2 0,-2-1 0,1 2 0,-4 0 85,0 0 0,-3-6 0,1 3 0</inkml:trace>
  <inkml:trace contextRef="#ctx0" brushRef="#br0" timeOffset="268">7888 17983 9688,'12'-1'0,"1"-2"0,0-1 0,4 0 0,5 0 0,6-2 19,5-1 0,4 1 1,4-4-1,6 2 1,4-2-1,4-1 0,0-1 1,2-1-20,-1 1 0,-22 3 0,1 0 0,3-1 0,0 1 0</inkml:trace>
  <inkml:trace contextRef="#ctx0" brushRef="#br0" timeOffset="269">9141 17611 7750,'-13'0'112,"5"-1"0,0-2 0,-1-2 1,1-1 170,0 1 0,5-5 0,0 3 1,6 0-1,5 2 0,5 1 1,2-1-1,3 3-66,1 0 1,2 2 0,4 0 0,-1 0-1,0 0 1,-2 2 0,-3 0-327,-1 3 0,-3 8 0,-7 1 0,-3 4 0,-4 4 0,-2 2 1,-4 0-1,-3 1-108,-3 0 1,-3 0-1,-1 0 1,-1-2-1,1-1 1,1-3-1,1-1 1,2-3 34,3-1 0,3-1 0,7-2 0,5-3 0,7-4 1,5-3 142,7-1 0,1-1-144,6-3 1,0-3 0,4-7 182,0-2 0,0-4 0,1-4 0</inkml:trace>
  <inkml:trace contextRef="#ctx0" brushRef="#br0" timeOffset="270">9736 17549 7750,'-7'-5'-310,"3"-3"1,8 2 978,4 2 1,3 3 0,2 1 0,0 0-1,3 0 1,0 1 0,-1 2-433,-1 1 1,-3 5 0,-1 0 0,-3 2-1,-2 1 1,-2 1 0,-2 0 0,-2 2 0,-5 3-452,-6 2 0,-6 0 0,-7 4 0,-1-2 0,-1-2 0,-2 1 0,2-2 0,5-1 0,6-1 0,2-1 1,3 1-1,3 0-61,4-1 0,2 1 0,4-5 0,2 0 0,4 1 0,4-2 0,4-2 0,0-2 1,-1 0-1,-1-1-22,-2-1 302,1-1 1,-6 2-1,-6 1 1,-6 1 0,-9-1 0,-4-2 0,-3 5-170,-4-2 0,1-2 0,0-1 0,4 0 164,3-1 0,3 5 0,2-2 0</inkml:trace>
  <inkml:trace contextRef="#ctx0" brushRef="#br0" timeOffset="271">10244 17562 8222,'-11'-2'518,"3"-2"0,-3 3 0,3-3 0,-3 4-278,-2 4 0,2 3 0,2 5 0,2 2 0,1 2 0,2 5 0,0 4 0,0 2 0,1 2 565,2-1-767,1-2-178,5-1 0,2-4 0,6-2 0,-1-3 0,2-5 1,2-4-1,5-2 0,2-1 48,2-2 0,0-6 0,0-4 0,-2-3 0,-1-1 0,-1-2 0,1-1 0,0-2 244,-1 2 1,1 0-1,-6 0 1,-1-2 0,-1 2-1,-1 3 1,-2 2-20,-3 2 0,2 6 0,-6 2 0,-2 8 0,0 8 1,-2 4-348,0 4 0,0 2 0,0 3 1,0 4-1,0 1 0,-2 1 1,-2-2-1,-4 0-224,-3-1 0,-1 4 0,-2-3 1,-3 2-1,-3 4 0,-5 2 0,-3 2 1,-3 0-1,-4-5 238,-3-2 0,-2 1 0,4-9 0,3-5 0,4-5 1,3-4-1,1-3 426,0-3 0,6 2 0,2-6 1,3-2-1,3-5 0,3-5 124,4-4 1,2-4 0,2-2 0,2-3-1,2-3 1,6-5 0,5-3 0,5-3-360,4 0 0,2 2 0,4 0 1,8-2-1,6 1 0,4 1 1,0 4-1,0 2 9,2 3 0,-3-1 0,8 0 0</inkml:trace>
  <inkml:trace contextRef="#ctx0" brushRef="#br0" timeOffset="272">11063 17847 7667,'8'-4'0,"0"0"230,2 1 0,1 2 0,2-1 0,-1-1 0,2-1 0,2 2 0,6-1-111,6-1 1,-1 2-1,5-3 1,0 1-1,-2-1 1,0 3-1,-3-1 1,-4 0-120,-2-1 0,-6-6 0,3 4 0</inkml:trace>
  <inkml:trace contextRef="#ctx0" brushRef="#br0" timeOffset="273">11199 17599 7750,'-12'0'202,"4"7"0,1 4 1,1 5-1,3 4 1,2 3-1,1 5 0,0 5 1,0 1-62,0-1 1,4 6 0,2-6 0,1-3 0,1-2 0,0-3 0,-1-2 0,0-1-142,0-1 0,-4-6 0,2 3 0</inkml:trace>
  <inkml:trace contextRef="#ctx0" brushRef="#br0" timeOffset="274">11981 17450 7750,'-7'1'601,"3"4"0,2 3 0,2 4-426,0 5 0,0-2 0,0 6 0,-1 2 0,-2 3 0,-2 5 0,-1 2 0,-1 4 0,0 3 1,-2 0-1,-4-3-282,-3-4 1,2 2-1,-3-8 1,4-2-1,0-4 107,1-4 0,-1 0 0,1-5 0</inkml:trace>
  <inkml:trace contextRef="#ctx0" brushRef="#br0" timeOffset="275">12241 17500 8180,'-4'-6'0,"0"6"423,1 7 0,2 1 0,-1 5 0,0 5 0,-3 4 0,3 3 0,0-1 0,2 3 0,0 1 0,0 6-213,0 1 1,0-3 0,2-3-1,2-3 1,4-2 0,3-2 0,2-3-1,0-3 1,2-3-625,2-3 0,5-8 0,-1 2 0,4-2 0,3-2 0,4 0 0,1-2 0,-1-2-3660,-2-4 4074,5-3 0,-9-7 0,4-1 0</inkml:trace>
  <inkml:trace contextRef="#ctx0" brushRef="#br0" timeOffset="276">12601 17624 8104,'-7'5'0,"1"4"343,1 2 0,2 1 1,-4 2-1,0 1 1,2 3-1,-2 1-75,0 3 0,3 2 0,-4 0 0,-1 1 0,1 0 0,1 0 0,0 0 1,0-1-1,-2 1 0,-1-1-662,2-4 0,-3 2 394,3-5 0,-3-1 0,-2-3 0</inkml:trace>
  <inkml:trace contextRef="#ctx0" brushRef="#br0" timeOffset="277">14101 17574 7917,'-1'-12'133,"-3"-1"0,3 5 0,-5 1 1,2 0-1,-2 2 0,0-1 1,-4 3-1,-1 2 0,-2 1 311,1 0 0,-4 3 0,-1 5 0,0 9 0,1 6 0,-1 7 0,2 8-458,1 6 1,6 9 0,1 4-1,2-2 1,2-5 0,2-8-1,1-3 1,1-3-700,3-3 0,4-4 0,10-8 1,6-6-1,5-4 713,2-3 0,8-5 0,5 2 0</inkml:trace>
  <inkml:trace contextRef="#ctx0" brushRef="#br0" timeOffset="278">14424 17698 7750,'-11'2'110,"1"2"0,3 4 1,2 3-1,2 1 0,2 1 321,1-1 1,-2 2 0,0 1 0,-3 2 0,3-2 0,0-1 0,2-2 0,0 0-1,-1-1 1,-2-1 0,-1-2 1106,1 2-1962,2-5 0,-3 2 90,0-3 1,1-6-1,7 0 1,4-3-1,3-5 1,2 1 0,0-1-1,3 3-1,0 2 0,1-4 1,-5 5-1,1 1 0,-1 2 1,0 1 520,1 0 1,-6 5 0,-3 4-1,-3 2 119,-1 1 1,6-5-1,2-3 1,3-2-1,1-2-180,1 0 1,-1 0 0,1 0-1,-1 0-115,0 0 1,-1 1 0,-2 3-1,-4 4-302,1 3 1,1 0 0,5-1-1,0-3 1,1-2 0,-1-2 79,1-1 0,-1-2 0,0-2 0,1-1 0,-1-1 0,1 0 212,-1-1 0,0-2 0,1-6 0</inkml:trace>
  <inkml:trace contextRef="#ctx0" brushRef="#br0" timeOffset="279">14932 17847 8007,'-8'-8'1620,"0"1"-1441,-2 1 1,1 8 0,0 6-1,4 3 1,1 1 0,0 1-1,1-1 1,1 1-208,2-1 1,2 0-1,2-1 1,3-1 0,1-3-1,0-2 1,2-2 0,1-1-156,1-2 1,1 0 194,-1 0 0,-4 0 0,1-2 0,0-2 0,2-3 1,0-1-1,-2 0 0,-5-2 69,-3-1 0,-1-1 1,0-1-1,0 1 1,-1-1-650,-3 1 568,-3 5 0,11 2 0,4 5 0</inkml:trace>
  <inkml:trace contextRef="#ctx0" brushRef="#br0" timeOffset="280">15367 17797 7750,'-9'-7'18,"1"3"1,-2 3-1,-1 2 289,-1 3 0,-5 3 1,1 6-1,-1 1 1,1 1-1,-1 1 1,2-1-1,3-1 1,2-1 114,2-1 1,5-4 0,-1 1 0,4 0 0,4 1 0,6-2 0,3-4-364,4-2 0,5-2 0,-1 0 0,2 0 1,2-2-1,0-2 0,-2-3 0,-1-1 0,-1 0 1,1-3-202,1-5 0,2 3 0,0-5 0,0 0 0,0-3 1,-1-2-1,1-3 0,-1-2 0,-2-1 0,-3 0 1,-1-1-14,-3-3 0,-1 1 0,-2 0 1,1 2-1,-1 1 0,-1 0 1,-1 0-1,-3 0 0,-2 0 263,-2 0 1,2-2 0,-1 5 0,-1 3-1,-1 4 1,-2 4 0,0 1 0,-2 3 694,-2 3-820,3 2 1,-9 12 0,5 4 0,-1 6 0,-1 9 0,0 7 0,-1 3 0,0 3-182,-1-1 1,3 0-1,-4 0 1,3 2 0,0 2-1,0 3 1,-1 2 0,0-2-1366,-1-1 0,7-2 1563,-2-4 0,2-5 0,2-2 0</inkml:trace>
  <inkml:trace contextRef="#ctx0" brushRef="#br0" timeOffset="281">16160 17537 7790,'-7'-6'360,"2"4"0,6-5 0,3 1 0,6 3 1,4 2-139,2 1 1,6 0 0,-1 0 0,1 0-1,0 0 1,-3 0 0,-1 1 0,-2 4-1,-4 3 1,-4 3-263,-4 1 1,-2 5-1,-2 1 1,-2 1 0,-2 2-1,-5-1 1,-7 1 0,-3 1-1,-2 0-134,1-1 0,0 1 0,0-4 0,5 0 0,4 0 0,4-3 0,1-1 0,6-2-20,7 0 0,3 1 1,10-2-1,2-3 1,3-4-1,3-2 1,1-2 193,-2 0 0,5-6 0,0-1 0</inkml:trace>
  <inkml:trace contextRef="#ctx0" brushRef="#br0" timeOffset="282">16979 17376 7757,'-13'0'390,"1"1"0,0 3 1,-2 4-1,-4 5 1,-6 2-115,-3 2 0,-3 5 1,2 0-1,-2 4 1,-2 6-1,0 2 0,2 6 1,2 3-1,2 2 1,4 1-1,4-2 1,6-3-1,4-4-294,4-2 0,4-12 0,4 1 0,5-5 0,5-5 0,4-5 0,1-5 0,2-2 1,0-2-68,-1 0 0,0 0 1,2-2-1,-3-2 0,-1-4 1,-3-3-1,-1-1 0,-2-1 1,1-1 74,-1-2 0,-1 2 0,-3-4 0,-2 2 1,-2-1-1,0 2 0,-1 1 0,-3 2 1,-4 1 74,-5 2 1,-3 0 0,-5 5 0,-3 1 0,-4 2 0,0 1 0,-1 0 0,1 1 85,4 3 0,-2-3 0,5 5-151,2-1 0,1 2 0,2 6 0</inkml:trace>
  <inkml:trace contextRef="#ctx0" brushRef="#br0" timeOffset="283">17090 17301 8161,'20'-11'0,"-2"3"0,-2 4 419,1 2 0,1 2 1,-3 2-1,1 3 0,-1 9 1,-1 8-1,-1 6 0,-1 1 1,0 0-243,1 0 1,-5 5 0,-1-2 0,-1 1 0,-4 1 0,0 3 0,-4 5 0,-3 2 0,-8 3-866,-6 1 1,-10-3 0,-5 0-1,-6-3 688,-6-2 0,-7-1 0,-4-2 0</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03T09:15:00.251"/>
    </inkml:context>
    <inkml:brush xml:id="br0">
      <inkml:brushProperty name="width" value="0.09071" units="cm"/>
      <inkml:brushProperty name="height" value="0.09071" units="cm"/>
      <inkml:brushProperty name="color" value="#3165BB"/>
    </inkml:brush>
  </inkml:definitions>
  <inkml:trace contextRef="#ctx0" brushRef="#br0">20848 2443 8074,'0'-8'575,"0"0"0,0-2 1,0-1-1,0-1 1,0 2-472,0 6 1,0 9 0,0 12 0,0-2 0,0 0 0,0 0 0,0 2 0,0-1 0,0 1 0,0 0 0,0-2 0,0-2 0,0 0 0,0-1 0,0 1 0,-1-1 0,-2 0 0,-1 1 0,0-1 0,0 1 0,-2-2-657,-1-3 1,5-4 0,-2-8-1,2-4 556,2-3 0,0 2 1,0 1-1,0-3 0,0-3 1,0-2-1,0-1 1,0 1-1,0-2 0,0 0 1,0-1-1,0 1 1,0-2-1,0 3 0,0-1 1,0 1-1,0 1 1,0-1-1,2 3 0,0 3 1,2 3-1,-1-2 0,-1-1 1,-1-1-1,2-1 1,2 1 102,2 0 1,-3 1-1,3 1 1,0 3 0,-2 0-1,2 0 1,0-1-1,3 1-99,1 3 0,1-2 1,1 2-1,-1 2 1,1-1-1,-1 0 1,0-1-1,2 1 1,1 2-1,2 1-2,-2 0 1,-1 0 0,-2 0 0,-1 1 0,-1 2 0,-2 2 0,0 2 0,1 3-85,-1 1 0,-1 1 0,2 1 0,-2-1 0,0-1 0,0 0 1,3 2-176,1 5 0,-4-6 213,-3 0 1,1-2 0,1 2 0,-1 1-1,1-1 1,-3 1 23,-2-1 1,-1-4-1,0 1 1,0 0 0,0 2-1,0 2 112,0-1 0,0-4-64,0 1 0,-6-5 0,-2 3 0,-1 0 1,-1-2 132,2 1 1,-1-2-133,-3-4 0,0 4 0,-1 0 0,1 0 1,-1 0-35,1 0 0,-2 0 1,-1-2-1,-3 1 0,0 1 1,-1 0-1,0 0 0,-2 0 1,0-1-28,1-2 1,0 3 0,0 1-1,3-3 1,3 1 0,2 0-1,0 1 25,-1-1 1,5-2 34,0-1 0,3 0 197,-3 0-178,5 0-465,-2 0 0,5 1 414,0 4 0,5-4 0,2 4 0</inkml:trace>
  <inkml:trace contextRef="#ctx0" brushRef="#br0" timeOffset="1">21803 2183 8513,'0'-13'2786,"0"8"-2539,0 5 1,0 7 0,0 9 0,0 5 0,0 2 0,-1 4 0,-2 0 0,-2 2 0,-1-1 0,1-2 0,1-1 0,-1 1-128,1 3 0,-4-7-120,4 3 0,-6-3 0,3 2 0</inkml:trace>
  <inkml:trace contextRef="#ctx0" brushRef="#br0" timeOffset="2">20712 3088 7963,'7'-8'893,"-2"1"369,1 2 0,-5 2 0,3 7 0,-2 4-1113,-2 3 0,4 2 0,0-1 0,-1 0 0,-1 1 0,1 1 0,3 1 0,-1 3 0,2 0-236,0-1 0,-3 1 0,3-2 0,0 0 0,-2-1 0,2-1 0,-1-2 0,1-1 0,-2-1-621,1-2 1,2-4 627,-4 5 1,6-6-1,-2 1 1,3-3 64,2-1 0,-5-1 1,0-3-1,2-5 0,1 0 1,0-1-32,-3 2 0,3-2 52,-3-6 0,3 2 0,2-4 0,-1 0 0,1-1 0,-1-2 1,0 0-31,1-1 0,-1-1 0,1-2 0,-1 0 0,0 2 0,1 1 0,-1 2 0,-1 3 0,-3 1-5,-3 3 1,0 0-1,1 1 1,-1-1-47,1 1 1,-2 4-1,-3 1-619,3 1 1,-1 4 693,5 6 0,1 3 0,3 5 0</inkml:trace>
  <inkml:trace contextRef="#ctx0" brushRef="#br0" timeOffset="3">21729 3026 7467,'0'-8'3858,"0"0"-3595,0 5 1,0-1 0,0 8 0,-1 4-126,-4 3 0,4 2 0,-3 0 0,3 3 0,-1 0 0,-1 1 0,-1-1 0,1 1-291,2-2 0,1 4 0,0 0 0,0 2 0,0 0 0,0-1 1,-1 1-1,-2 0 0,-1 1-478,1 1 1,2-3-936,1-4 0,0 2 1566,0-1 0,-6-1 0,-1-4 0</inkml:trace>
  <inkml:trace contextRef="#ctx0" brushRef="#br0" timeOffset="4">20873 3808 8025,'7'-6'1190,"-1"3"-1053,-6-5 0,-6 7 1,-2-1-1,-3 5 0,-3 1 1,-1 2-1,-2 1 0,2 1 1,0-1-35,-2-2 1,4 3-1,-4-2 1,3-1 0,2 1-1,1-2 1,1 0-1,3 2 1,0-1 265,1 1 0,1 2 1,-1-2-298,0 0 1,2 3 0,4 3 0,-1-1 0,-2 0 0,-1 0 0,1 3-8,2 0 1,1 1 0,0 0 0,0 2-1,0-1 1,0 2 0,-2 1 0,-1 2 0,-2 0-66,-2 1 0,4-3 1,-2 2-1,1-1 1,-2 1-1,1-2 1,-1 1-1,2-2 1,0-1-72,0-1 1,-1-3-1,5 0 1,0-1-1,0 1 1,2-2-1,2-3 1,-1-3 0,5-5 0,2 0 0,-1-1 0,1-2 0,0-2 0,2-2-209,3-3 1,3 3-1,-3-1 1,2-2-1,-2 1 1,-1-1 0,-2 2-1,1 0-757,-1 1 1,-1-4-1,-1 4 1036,-2 0 0,0-4 0,5 4 0</inkml:trace>
  <inkml:trace contextRef="#ctx0" brushRef="#br0" timeOffset="5">20600 4180 7796,'-7'-2'2601,"3"-2"-2361,8 3 0,3-6 0,6 4 0,-1-1 0,0 0 1,2 0-1,1 0 0,2-1-105,-2 0 0,-1 3 1,-2-3-1,1 1 1,-1 0-1,1 0 0,-1-1 1,0 1-1031,1 2 1,-1 0 0,1 1 894,-1-3 0,6 2 0,1-3 0</inkml:trace>
  <inkml:trace contextRef="#ctx0" brushRef="#br0" timeOffset="6">21654 3981 8121,'0'-5'1001,"0"5"1,0 7-1,0 4-706,0 1 1,0 4 0,0 2 0,0 2 0,0 0-1,0 1 1,0-2 0,0 1 0,-1-2 80,-3-1 1,3 4-898,-4-4 0,4 3 0,1-3 0,-1-1 0,-2 1 0,-3 1 0,1 0 0,-1 1-3278,4 0 3799,-5-3 0,5 1 0,-3-4 0</inkml:trace>
  <inkml:trace contextRef="#ctx0" brushRef="#br0" timeOffset="7">20700 4887 7905,'6'-2'-21,"0"-1"316,-1-1 0,-2 0 0,4 3 0,0-2 568,0-1 1,-4-2-811,1 2 1,-4 3-1,-4-3 1,-3 1 0,-2 0-11,1-1 1,4 0-1,-4 4 1,-2 0-1,-1 0 1,-1 0-1,-1 0 15,1 0 1,0 1-1,-1 2 1,1 1-1,-1 0 1,1 0-1,-1 2 1,0-1 26,-4 1 1,3 4-1,-2-2 1,2 3 0,2 1-1,-1 1 1,2-1-45,3 1 0,-2-1 0,5 0 0,-1 1 0,-1 1 0,2 1 0,-1 1 0,2 1-54,-1 1 1,3-5-1,-2 4 1,3-2-1,1 0 1,0 2 0,0-2 33,0-1 1,1-3-1,2-2 1,3 0-1,0-1 1,4 0-1,1-1 1,1-1 14,1-4 1,-1 4 0,1-1 0,0 1 0,3-1-1,0-2 1,-1 0 0,0 0 0,1 1-164,0-1 1,1-2 0,-5-1 0,0 0 0,1 0 0,-1 0-1,1 0 1,-1 0-210,1 0 1,-1 0 342,0 0 33,-5 0-235,-1 0-1197,-6 0 1047,0 0 1,0 6 0,0 0 0</inkml:trace>
  <inkml:trace contextRef="#ctx0" brushRef="#br0" timeOffset="8">21543 4961 7911,'5'-7'1165,"-3"0"1,3 4-686,1-1 0,-5 2 0,3 6 0,-2 5 0,-2 5 1,0 4-69,0 1 1,0-2 0,0 3-363,0 3 0,0 0 0,0 2 0,0-2 1,0-1-1,0-2 0,0-1-445,0 0 1,-2-4 0,0 2 0,-3-2 0,3 0 0,-1 2 394,-1-2 0,-3 4 0,-6 0 0</inkml:trace>
  <inkml:trace contextRef="#ctx0" brushRef="#br0" timeOffset="9">20662 5953 7828,'7'-5'2171,"3"2"-1957,-6-5 1,-1 5-1,-7-1 1,-5 2-1,-2 2 1,-1 0-72,-1 0 0,1 0 0,0 0 0,-1 0 0,0 0 0,-3 0 0,0 2 0,1 0 41,1 3 0,-3-1 0,1-4 0,1 0 0,1 0 0,1 0 0,1 1-86,0 3 1,3-2 0,3 3 0,-1 1 0,1 2-1,1 3 1,2 3-135,1 2 6,-3-2 1,4 9 0,-4-2-1,3 4 1,-1 2 0,-1 2 37,1-1 0,-2-2-72,0-1 0,-3 0 0,3-2 1,-1-1-1,-1-2 0,2-1-110,-1 0 1,2-4 28,4 2 1,-1-3 0,-2-2-1,-1 0 1,1 1-1139,2-1 0,1-4 1283,0 1 0,-6-6 0,-1 2 0</inkml:trace>
  <inkml:trace contextRef="#ctx0" brushRef="#br0" timeOffset="10">20303 6263 7915,'5'-8'1637,"3"1"1,3 2-1316,2 2 0,-1 1 0,1 2 0,-1 0 0,2 0 1,1 0-1,2 0 0,-2-1 0,0-2-205,1-1 1,-2 0 0,3 4 0,-4 0 0,0 0 0,-1-1 0,1-2 0,-1-1 0,0 1-914,1 2 1,-5 1-1,0 0 1,2 0-851,1 0 0,-3-2 1646,1-2 0,-1-3 0,4-5 0</inkml:trace>
  <inkml:trace contextRef="#ctx0" brushRef="#br0" timeOffset="11">21518 5916 9268,'7'1'1239,"-3"3"1,-3 5-1020,-1 2 1,5 1 0,-1 1 0,-2 0 0,0 2-1,-2 3 1,0 2 0,0 2-188,0 1 0,0 2 1,0 0-1,0 1 0,0 2 1,0-1-1,0-2 1,0-4-1,0-2-954,0 0 0,-2-4 0,0 2 0,-4-3 921,-1-2 0,-1 0 0,-4 1 0</inkml:trace>
  <inkml:trace contextRef="#ctx0" brushRef="#br0" timeOffset="12">20055 7293 7672,'0'-9'401,"1"2"1,2 1 0,1-1 0,0-2 0,0 1-206,0 0 1,5 0-1,-5-5 1,0-1-1,0-1 1,1-3-1,2-1 1,3-2-1,1 1-174,1-1 1,-3-4-1,-1-2 1,2 2-1,1 3 1,1 1 0,-1 2-1,-1 2-36,-2 4 0,-1 0 1,2 2-1,0 1 0,0 4 169,2 0 0,-4 3-119,-3 7 0,-2 3-129,-2 6 1,0-1 0,0 2 0,0 1 0,0 2-1,0-2-99,0-1 1,0-2 77,0 0 0,0 1 0,0-1 22,0 1 0,1-7 0,3-1 1,3-5 73,0-5 1,4 3-1,-4-7 1,1 0-1,1-2 1,0-2-1,2 1-33,2 0 1,0-1 32,4 1 0,-3-1 0,2 1 0,-1-2 0,1 0 0,0 1 0,-1 2-56,-1 0 0,-2 4 1,1 0 220,-1 1 0,-5 3 0,-3 8 0,-2 3 0,-2 3 0,0 1 374,0 1 1,0 0-489,0 4 1,0-2 0,0 4 0,0 1-1,0-2 1,0 1 0,0-1-60,0 0 0,0 2 0,0-3 0,0-2 0,0-1 0,0-2 1,0 1-1,0-1-463,0 1 0,0-1 0,1 0 0,2 1 1,2-2-2478,2-3 2966,1-2 0,5-6 0,-1 0 0</inkml:trace>
  <inkml:trace contextRef="#ctx0" brushRef="#br0" timeOffset="13">21406 6871 8532,'13'0'1135,"-5"0"0,0 0 0,1 1-781,-2 3 1,-1 5 0,-3 7-1,1 5 1,-1 2 0,-2 2-1,1 0 1,1 1 0,1 2-1,-2 1-113,0-2 0,-2 3 0,0-1 0,0-2 1,0-3-1,0-2 0,0 2 0,-2-2-241,-2 1 0,-3 1 0,-5 1 0</inkml:trace>
  <inkml:trace contextRef="#ctx0" brushRef="#br0" timeOffset="14">21952 3076 8039,'0'-8'585,"0"-1"1,0 0 0,0 2 0,2-2 26,2 0 0,-3 5 1,3 5 256,-2 10-840,-2 1 1,1 11 0,2-6 0,1 3 0,-1 2 0,-2 1 0,-1 3 0,0 3-156,0 4 1,-4 2 0,0-1 0,0-2 0,-1-2 0,0-1 125,-2 2 0,-1-5 0,-5 4 0</inkml:trace>
  <inkml:trace contextRef="#ctx0" brushRef="#br0" timeOffset="15">20253 7751 8527,'1'-11'2551,"4"3"-2302,-4-3 0,9 11 0,-6 0 0,0 7 0,0 5 0,0 4-143,-1 0 1,2 6-1,1-3 1,-1 2 0,1 0-1,-2 1 1,0 1 0,0 2-1,-1-1-325,-2-4 1,-1 6 0,0-4 0,0 0 0,0 2-1,0-1 1,0 1 0,0-2 0,-1-3-610,-3-1 0,3 3 0,-4-5 0,3-1 0,-1-1 828,-1-1 0,0-12 0,4-2 0</inkml:trace>
  <inkml:trace contextRef="#ctx0" brushRef="#br0" timeOffset="16">20700 7838 8877,'5'-7'840,"-6"2"0,-2 5 0,-8 1 200,-3 3-979,-5 3 1,0 2 0,-6-1 0,0 1 0,-1 1-1,-2 0 1,-1-2 0,2 2 0,0-1 0,4 1-54,2-2 1,3 1 0,6 3-1,0 0 1,1 1 0,2-1 0,4 1-1,1-1 1,0 0 0,1 1 0,3-1-1,4 1-66,4-1 0,3-1 1,2-1-1,0-4 1,3 0-1,2-3 1,1-2-1,3-1 0,1 0 1,1 0-272,-4 0 1,4-1 0,-4-2 0,3-1 0,-1 0-1,-3 0 329,-1-1 0,4-4 0,-3 2 0</inkml:trace>
  <inkml:trace contextRef="#ctx0" brushRef="#br0" timeOffset="17">21344 7875 7973,'0'-12'1604,"2"1"2271,2 3-3558,-3 2 0,5 8 1,-6 2-1,0 5 1,0 5-178,0 3 1,0-1 0,0-2-1,0 1 1,0 2 0,0-1-1,0 1 1,0 1 0,0 1-638,0 3 0,0-3 1,0 1-1,0-1 0,0 0 1,-2 3-1,0 0 1,-4 0-1223,-1-1 0,3 0 0,-3 2 1719,2-2 0,-10 2 0,1-3 0</inkml:trace>
  <inkml:trace contextRef="#ctx0" brushRef="#br0" timeOffset="18">21704 5966 8050,'0'-13'73,"1"5"0,4 0 1137,3-2 1,2 3 0,-1 0-817,-1 2 1,-3 1 0,1 5-1,0 3 1,-3 4 0,-2 5-1,-1 3 1,0 5 0,0 4-85,0 4 0,0 0-358,0 8 0,0-3 0,0 6 1,0-4-1,0-4 0,0-2-1171,0-2 0,0-4 572,0-3 1,0 1 646,0-5 0,0 5 0,0-3 0</inkml:trace>
  <inkml:trace contextRef="#ctx0" brushRef="#br0" timeOffset="19">22250 9327 7895,'-7'5'275,"-3"-2"384,6 5 1,0-4-1,5 3-283,4-1 1,-3-4-1,5-6 1,0-3 0,0-1-1,1 0 1,0-2 0,1-2-1,0-3-302,2-2 0,2-5 0,-2 1 1,-2-2-1,0-2 0,0 0 1,2 1-1,2-1-233,-1 0 1,1 0-1,-1 2 1,0 1-1,1 2 1,-1 2-1,1 3 1,-1 1-480,0 2 696,1 0 1,-1-1 0,1 1-1,-1 1 146,0 3 1,1 2-1,-1 7 1,-1 4-202,-2 3 1,-4 3 0,-5 1 0,0 2 0,0 1 0,0 3 0,0 1 0,-1 2-183,-3-2 0,2 9 0,-3-3 1,1 1-1,-1-1 0,3-3 1,0-3-1,2 0-79,0 1 1,0-5 0,0 1 0,2-2 201,2-1 57,-3-7 0,6 0 0,-3-6 0,3-1 0,1-2 0,1-3 0,0-1 0,2-2 78,2-2 0,-1-6 1,2-1-1,0-1 1,-1-3-1,0 0 0,1-2 457,1 0-486,1 7 0,-3-12 1,-1 7-1,1-3 0,-1-2 1,0 2-1,1 0 267,-1 3-290,-5 0 0,3-1 0,-5 1 0,1 2 1,-1 2-1,-2 3 0,-2 1 54,-1 2-309,0 5 1,0-4-1,2 4-660,2 0 0,-3 7 0,5 9 0,-2 2 888,0 1 0,6 0 0,-3 1 0</inkml:trace>
  <inkml:trace contextRef="#ctx0" brushRef="#br0" timeOffset="20">23304 8756 7926,'0'-12'1224,"1"1"-188,4 2-503,-4 4 1,4 6-1,-5 3 1,0 6 0,0 5-113,0 6 1,0 4 0,0 2 0,-1 4-1,-3-1 1,-3 2 0,-1-2 0,-1 2 0,0-1-1300,-2 4 0,3 1 1,-1 1-1,0 0 1,-1 0 877,2 0 0,-9 6 0,3 1 0</inkml:trace>
  <inkml:trace contextRef="#ctx0" brushRef="#br0" timeOffset="21">21977 5928 7825,'0'-7'3707,"1"-2"-3424,3 5 0,-1 0 0,5 4 0,1 1 0,-1 2 0,0 2-138,2 2 0,-5 1 0,1 6 1,-2 3-1,0 3 0,-1 4 0,-2 2 1,-1 1-493,0 2 0,-4 4 1,0-4-1,1 0 1,2 0-1,1 0 1,0-3-1,0-2 347,0-3 0,5-6 0,2 3 0</inkml:trace>
  <inkml:trace contextRef="#ctx0" brushRef="#br0" timeOffset="22">21865 4118 8106,'0'-13'1063,"0"1"-527,0-1 1,0 1 0,0 0-1,2 1 1,2 2 0,3 7-263,0 4 0,-2 7 0,-5 6 0,0 3 0,0 1 0,0 3 0,-1 1 0,-2 2 0,-1 0-608,1 0 0,-2 1 1,0 2-1,3 2 0,0 0 1,2 2-1,0-2 334,0 1 0,6-3 0,1-3 0</inkml:trace>
  <inkml:trace contextRef="#ctx0" brushRef="#br0" timeOffset="23">22299 9847 7809,'0'-12'548,"2"4"1,1 0 300,1-2 1,0-1 0,-4-2-646,0 1 0,0 7 1,0 5-1,0 8 0,0 6 1,-2 3-1,0 3 0,-2 2 1,1 1 63,1 2 0,1 0 1,-2 0-481,-1-1 1,0-3-1,4-2 1,0-1 0,0-2-1,0-3 16,0 0 1,0-1 0,1 1-1,2-1 1,3-1 0,1-3-1,2-4-45,2-2 0,-3 2 1,1 0-1,0-1 1,2-2-1,2-1 1,-1-1 118,1-3 0,-1 1 0,0-5 0,1-1 0,-1 1 1,1 0-1,-1-2 0,0-1 134,1-1 1,-1-1 0,1 0 0,-1-3 0,2-2 0,1 1 0,2-3 0,-2 1 67,-2-3 1,-2 4 0,-1 0 0,-3 2 0,-1-1 0,-4 2 0,0 1 418,-2 2 0,0 3 0,0 1-231,0-2 1,-6 2-1,-1 4 1,0 8-1,2 7-296,-1 6 0,5 3 0,-5 8 0,2 1 0,0 0 0,1 0 0,1 0 0,-1 0-60,-1 1 1,0-4 0,4 3 0,0-3 0,0-1-1,1-1 1,2-2-19,1-2 1,0-5-2,-4 2 0,4-3 0,0-2 0,0-1-2,2-3 0,-3-2 1,5-7-1,2-4 1,1-3-70,1-3 0,-4 0 0,-1 1 178,-1 2 0,3 0 0,-2-4 0</inkml:trace>
  <inkml:trace contextRef="#ctx0" brushRef="#br0" timeOffset="24">23378 9823 7925,'0'-7'2371,"0"1"1,0 8-2194,0 2 0,2 4 1,1 9-1,1 3 0,-2 4 1,0 0-233,-2 1 1,0 0 0,0 0 0,0 0 0,-2-1 0,0 3 0,-4 0 0,-1 2 0,-1 0 0,0 1-2797,-1 4 2850,1-4 0,-4 6 0,-1-5 0</inkml:trace>
  <inkml:trace contextRef="#ctx0" brushRef="#br0" timeOffset="25">22188 3125 7838,'-8'-6'0,"-1"1"0,5 10 0,-3 3 346,2 3 0,-4 3 0,5 1 0,2 3 1,-1 2-1,0 5 0,-1 4-213,1 3 1,2-5-1,1 4 1,0-2-1,0 1 1,0 0-1,0 2 1,0-2-1,0 1 1,0-4-134,0-1 0,0 5 0,0 0 0</inkml:trace>
  <inkml:trace contextRef="#ctx0" brushRef="#br0" timeOffset="26">22448 10914 7691,'6'-12'257,"-5"3"1,5 3 708,-1 0 0,-2-4 0,5 2 1341,2-3-2147,-5 4 0,1 3 0,-6 8 1,0 6-1,0 5 0,0 6 0,0 3-212,0 5 1,-4 3-1,-2 4 1,1-2-1,-2-2 1,0-2-1,-1-2 1,1-2-412,3-1 1,2 0 0,2 0 0,0-2 0,0-2 0,0-3 0,0-2 0,0 1-977,0-2 1,-1-1 1438,-3-2 0,-3 0 0,-6 1 0</inkml:trace>
  <inkml:trace contextRef="#ctx0" brushRef="#br0" timeOffset="27">22213 11460 7872,'-7'-2'1425,"3"-2"-1296,2 3 0,8-5 0,2 6 0,3 0 0,1 0 0,1-1 0,1-2 0,1-1 25,1 1 1,6-2 0,-1 1 0,2 1-1,2 0 1,0 0 0,-2-2 0,0-1-1,-4 1 1,-1 1-377,-3-2 1,-1 5-1,-2-5 1,0 2 221,1 0 0,-1-6 0,1 4 0</inkml:trace>
  <inkml:trace contextRef="#ctx0" brushRef="#br0" timeOffset="28">22262 11001 8042,'2'-13'1640,"2"1"-1351,4 0 0,2 3 0,-1 3 1,0 0-1,0 2 0,2 0 1,2 0-1,-1-1 0,0 1 319,1 0 0,-1-1-735,1 1 0,-1 2 1,0-2-1,1 1 1,1 1-1,2-3 0,3 3 1,3 0-505,3 2 1,-3 0 0,9 0 0,-2 0 0,0 0 630,-2 0 0,-1 0 0,-1 0 0</inkml:trace>
  <inkml:trace contextRef="#ctx0" brushRef="#br0" timeOffset="29">23354 10889 7793,'8'-11'402,"-1"2"439,-2 0 0,1 5 1,-3 0-1,1 5-565,-2 9 0,0 9 0,-2 2 1,0 2-1,0 2 0,0 0 1,0 0-1,0 0 0,0-1-549,0 1 1,0 0-1,0 1 1,0 2 0,0 1-1,0-2 1,0 1 0,0 1 272,0 4 0,-6 3 0,-1 1 0</inkml:trace>
  <inkml:trace contextRef="#ctx0" brushRef="#br0" timeOffset="30">22312 12092 7792,'0'-12'785,"1"4"1,2-1-156,1 0 1,0 2-94,-4-1 1,4 6 0,2 2 0,-1 8-428,1 8 0,-2-1 1,-4 4-1,1 0 1,2 1-1,1 2 0,-1 1 1,-2 2-1,-1 0-301,0 0 0,0 3 0,0 1 0,-1-1 1,-2-3-1,-2-3 0,-1-3 0,-1 0-450,0 1 1,5-5 248,-2 1 0,1-6 177,-1-2 1,2-6 0,-2-2 0,3-9 0,1-4-59,0-4 1,0-5 281,0 1 0,0 1 0,0-4 0,1-2 0,2 0 0,2-2 1,1 1 73,-1-2 1,4-1-1,-4 2 1,2-1 0,1 0-1,1 0 1,-1 0 0,2 2 5,1 0 1,1 3-1,2-1 1,1 1 0,2 4-1,-2 3 1,-2 5-1,0 2 47,-1 2 0,1 4 1,-1-3-1,0 1 1,1 4-1,-1 0 0,1 2 1,-1 0-85,0 0 0,1 0 1,-2 2-1,-1 2 0,-4 4 1,0 4-1,-3 4-157,-2 0 1,-2 6 0,-2-3-1,-3 2 1,0 0 0,-4-1-1,-1 1 1,-2-2 30,1-1 0,-4-2 0,-1-7 0,2-1 0,1 1 0,2-1 0,-1-1 166,1-2 0,-1 4 0,1-5 1,0 0-1,-1 0 0,1 2 387,-1 0 1,5-1 0,1 3-320,2 1 0,1 3 0,4 0 0,1 0 1,3-1-1,4-1 0,3-2-223,2 2 1,1-3 0,1 0 0,3 0 0,1-2 0,3 2 0,0-2 0,0 1-988,-1-3 0,-1 2 1050,5-1 0,0 6 0,0-3 0</inkml:trace>
  <inkml:trace contextRef="#ctx0" brushRef="#br0" timeOffset="31">23316 11919 7291,'0'-13'4277,"0"1"-3336,0 5 0,0 3-665,0 8 0,0 3 0,0 7 0,2 1 0,1 3 1,1 1-1,-2 3 0,0 1 0,-2 2-294,0 0 1,1-1-1,2-2 1,1-2-1,-1 1 1,-2 0-1,-1-2 1,0 0 0,0-1-2352,0 0 0,0 4 1434,0-1 1,-4 2 934,0 2 0,-11 0 0,1 0 0</inkml:trace>
  <inkml:trace contextRef="#ctx0" brushRef="#br0" timeOffset="32">22138 4167 7858,'0'-8'0,"0"0"1006,0-1 0,0 4 1,2 5-1,0 8-618,2 7 0,2-1 0,-3 4 0,2-1 0,1 0 0,-1 4 1,-1 4-664,2 2 0,-5 4 0,3-4 0,-2 4 0,-2 0 0,0 2 0,0 1 275,0-1 0,5 0 0,2 4 0</inkml:trace>
  <inkml:trace contextRef="#ctx0" brushRef="#br0" timeOffset="33">23626 9947 8082,'6'-13'55,"-3"5"3118,5 0-2824,-5 5 1,2-1 0,-5 8-1,0 4 1,-1 5 0,-2 3 0,-2 3-1,-1 2 1,1 0 0,0 2 0,1 5-883,0 5 258,-5 3 0,7 2 0,-2 4 1,3 2-1,1 0 0,0-3 1,0-2-510,0-2 0,1-5 0,3-3 0,3-3 0,0-1 784,-3-1 0,3 1 0,0 0 0</inkml:trace>
  <inkml:trace contextRef="#ctx0" brushRef="#br0" timeOffset="34">21617 7950 7945,'0'-8'37,"-1"1"899,-3 1 0,1-3 0,-4 0 289,2-2-831,0 4 0,5 1-350,0 1 1,0 5 0,0 0-1,0 7 1,0 6 0,0 3-1,0 5 1,0 4 0,0 4-123,0 4 0,0 7 0,0 2 0,0 2 0,0 2 0,-1-2 0,-2-3 0,-2-3-476,-2-5 0,4-3 0,-1-5 0,1-2 1,1-1-1,-3-2 554,3-3 0,-5 6 0,0-4 0</inkml:trace>
  <inkml:trace contextRef="#ctx0" brushRef="#br0" timeOffset="35">22436 13134 8100,'0'-12'530,"0"-1"0,-2 1 0,0-1 742,-2 1 1,-1 4-1028,5 0 0,0 20 0,0 3 1,0 6-1,0 1 0,0 0 1,2 1-1,1 2-307,1 0 1,4-4-48,-4-1 1,6 0 0,-3 2 0,1-3 0,0 0 0,0-1 0,1-1 0,-2-5-116,-2-2 1,5-3 0,-2 1 0,3-4-1,1-3 1,1-1 0,-1-1 126,1-3 0,-1-3 0,0-5 1,1-2-1,1-1 0,1-3 0,1-2 1,0 0 68,-3 0 0,0-3 0,-1 2 1,-1-2-1,-1-2 0,-3 0 1,0 2-1,-2 1 0,1 3 92,-4 1-601,0 1 1,-2 7 0,0 6-811,0 8 1,-4 6 1346,-1 2 0,-4 6 0,2 2 0</inkml:trace>
  <inkml:trace contextRef="#ctx0" brushRef="#br0" timeOffset="36">22634 13295 8109,'-12'0'1316,"5"0"1,1 2 0,6 2-1180,0 4 1,0 9-1,0 3 1,0 4-1,2 1 1,1-1-1,1 3 1,-2 1-204,0 6 0,2 1 1,0 3-1,-1-1 1,-2-1-1,-1-3 1,0-4-1,0-3 1,0-3-1,0-2 66,0-5 0,6 4 0,1-1 0</inkml:trace>
  <inkml:trace contextRef="#ctx0" brushRef="#br0" timeOffset="37">23242 13357 7951,'6'-12'528,"-5"4"0,3-1 766,-3 0 0,-1 5 1,0 4-1028,0 6 0,0 11 1,0 4-1,2 2 1,1 2-1,1 1 1,-2 3-1,0 3 0,-1 1-284,3 0 0,-1-4 0,4 1-919,-2-4 0,4 1-528,-5-11 0,6 5 1464,-2-5 0,3 1 0,1-5 0</inkml:trace>
  <inkml:trace contextRef="#ctx0" brushRef="#br0" timeOffset="38">23602 11919 8068,'0'-13'235,"0"1"1,0-1 0,-2 2 454,-2 3 0,1 0 0,-3 8 1,0 7-433,3 7 0,0 1 1,1 7-1,-2 3 1,1 4-1,1 2 1,2 2-1,-1 0-524,-3 0 1,3-1 0,-4 1 0,4-2 0,1-3-1,0 3 1,0 0 0,0 3 0,0-1 265,0 0 0,0 0 0,0 4 0</inkml:trace>
  <inkml:trace contextRef="#ctx0" brushRef="#br0" timeOffset="39">21878 7913 8188,'0'-13'1475,"0"8"1,0 5-1290,0 7 1,0 5-1,0 5 1,-2 3 0,0 5-1,-3 4 1,1 4-295,-1 3 0,2 1 0,-5 2 0,0-1 1,1 1-1,1-3 0,2-2 0,-2-2-743,0-3 0,3-3 0,-1-1 1,2-2 850,2-2 0,-5 2 0,-2-3 0</inkml:trace>
  <inkml:trace contextRef="#ctx0" brushRef="#br0" timeOffset="40">22374 14622 8110,'0'-12'28,"0"4"1,0-1 0,1 1 0,2 0 0,1 0 613,-1-2 1,-2 3 0,-2 0 0,-3 2-114,-5 2 1,4 0-1,1-1 1,4-4-1,4-3 1,4 0-585,3 2 0,6 0 1,1 3-1,0 1 1,1-1-1,0 2 1,2 0-1,0 0 0,-2 1-216,-1 2 0,-2 2 0,-3 2 1,-1 1-1,0 0 0,-1 2 1,-1 1-1,-3 1 196,-1 0 1,2 0 0,-4 5 0,-1-1-1,-2 2 1,-1 1 0,0 3 0,0 0 64,0 0 1,-1 4-1,-3-3 1,-3 2-1,-2 0 1,3-1-1,-1-1 1,1-1 5,1 0 0,-1-5 1,3 0-1,-1-3 0,1 0 1,3-1-1,3 1 0,3-3-30,1-2 0,-3 1 1,4-3-1,2 1 1,1-1-1,1-2 1,0-1-1,1 0-84,-1 0 1,5 0 0,-1-1 0,1-2 0,-1-3 0,2-1 0,0-2 0,0-1-299,-3 2 1,-1-3 415,-1 3 0,-1-3 0,0-2 0</inkml:trace>
  <inkml:trace contextRef="#ctx0" brushRef="#br0" timeOffset="41">22498 14870 8067,'-19'0'0,"2"0"102,3 0 1,2 0 313,-1 0 0,7-1 0,1-3 1,5-4-1,5-3 0,3-2 0,4 2 1,3 2-450,2 0 1,1 2 0,-2-2 0,5 0-1,2 1 1,2 0 0,-1 0 0,-2-1-1,-2 1 1,2 1 0,1 2-1549,-3 2 1581,4-4 0,-5 6 0,6-5 0</inkml:trace>
  <inkml:trace contextRef="#ctx0" brushRef="#br0" timeOffset="42">22585 15590 8065,'-9'-4'0,"3"-2"345,0-1 1,-4 4-128,2-1 1,3 4 0,0 4 0,4 5 0,1 2 0,0 1 0,0 2 0,0 2 0,1 4 0,2 0-45,1 1 1,5 1 0,-5 6 0,-2 1 0,1-2 0,0-1 0,1-1 0,-1-1-1,-3-2 1,-3-2-283,-1 2 1,-6 2-1,1 1 1,-5-1-1,-3 1 1,1 1-1,-1 2 1,1 1-275,1-2 1,-3-4 0,1-4-1,2-1 1,3-3 0,2-3-1,2-3 382,-2-5 0,-1-3 0,-1-1 0</inkml:trace>
  <inkml:trace contextRef="#ctx0" brushRef="#br0" timeOffset="43">22262 15850 7968,'-7'-5'1,"-2"-2"0,5-6 0,1 1 203,1 0 1,4-1 0,2 1 0,4 1-1,3 0 1,2 1 0,0-2 0,4-1-1,4-2 1,2 1 46,2 1 0,5-4 0,3-1 0,4 0 0,3-1 0,2 1 0,-1-1 0,-1 1 0,-1 0 0,-4 1-4704,1-1 4453,0 5 0,-4-11 0,-2 5 0</inkml:trace>
  <inkml:trace contextRef="#ctx0" brushRef="#br0" timeOffset="44">23453 14424 8196,'-7'-6'617,"0"1"0,4-5 1,-2 3-236,-2 2 1,4 2 0,-1 7 0,3 6-1,1 4 1,0 5 0,0 3 0,0 6-449,0 2 1,1 7 0,2 6-1,2 0 1,1-1 0,1 0-1,-2-2 1,2 0 0,0-2-2231,3 2 1,-3 4 2295,1-3 0,0 6 0,4-3 0</inkml:trace>
  <inkml:trace contextRef="#ctx0" brushRef="#br0" timeOffset="45">23329 15850 7892,'-13'0'341,"1"2"1,1 2 0,3 5-346,4 7 1,-3-1 0,0 5 0,0 2 0,1 2 0,2 2 0,0 3 0,1 4 0,2 4 0,1 3-1,0 3 203,0 1 1,4-3-1,0 5 1,0-1-200,2-1 0,-5 5 0,5-5 0</inkml:trace>
  <inkml:trace contextRef="#ctx0" brushRef="#br0" timeOffset="46">22225 7938 8029,'0'-9'718,"0"1"1,0 4-499,0-4 0,0 10 0,0 4 0,0 8 1,0 6-1,-1 5 0,-2 4 0,-1 5 1,1 5 173,2 2 1,-1 5 0,-1-5-686,-1-1 1,0-1-334,4-2 624,-5 0 0,3-5 0,-3-2 0</inkml:trace>
  <inkml:trace contextRef="#ctx0" brushRef="#br0" timeOffset="47">23577 13221 7900,'-13'0'0,"1"0"483,0 0 1,3 0-244,1 0 0,4 0 0,-3 1 1,0 3-1,2 5 0,-1 2 1,3 1-191,2 1 0,2-1 1,2 2-1,3 2 1,1 5-1,2 4 1,2 2-1,2 4 1,-1 0-1,0 4-290,1 1 0,-5 1 0,0-1 0,2-2 0,1-2 240,1-2 0,1-1 0,-1-4 0</inkml:trace>
  <inkml:trace contextRef="#ctx0" brushRef="#br0" timeOffset="48">22436 3088 8052,'-8'2'175,"1"2"1,1 4-1,2 3 1,0 3-1,0 2 1,1 5-1,2 2-90,1 2 0,0 1 0,0 3 0,0 3 0,0 1 0,0 0 0,1 2 0,2-1 1,1 1-2217,-1-2 2131,4-6 0,-6 3 0,4-5 0</inkml:trace>
  <inkml:trace contextRef="#ctx0" brushRef="#br0" timeOffset="49">23552 15937 8076,'1'-8'0,"2"-1"278,1 0 0,5-2 0,-4 0 1,1 1 311,-1 2 1,-1 6 0,-4 2 0,0 9 0,0 6 0,0 6 0,0 2-497,0 2 0,0 5 1,0 3-1,0 4 1,0 3-1,2 3 1,2 1-1,3 2-1170,0-2 0,2-2 1,-3-6 1075,1-3 0,1 3 0,4-4 0</inkml:trace>
  <inkml:trace contextRef="#ctx0" brushRef="#br0" timeOffset="50">21592 3448 8076,'-12'0'0,"4"0"0,1-2 406,1-2-141,2 3 0,0-10 0,0 3 0,3-2 1,2 0-1,5 2-6,0-2 0,3 4 0,3-3 0,0 1 1,2 0-1,1-1 0,2 0 0,-1-1 1,2 1-186,3 0 1,4 5 0,2-3 0,4 2 0,0 1 0,4-1 0,1 1 0,2 2-407,4 0 0,2-2 0,4 0 0,-1 0 1,-3 0-1,-1 0 0,-3 1 0,-2 1-1167,-1 2 0,-4 0 1499,1 0 0,-7-5 0,3-2 0</inkml:trace>
  <inkml:trace contextRef="#ctx0" brushRef="#br0" timeOffset="51">23155 2989 8043,'0'-8'836,"0"-1"1,0 0-300,0-2 1,0 5 0,0 6 0,2 9-1,0 6-294,2 5 0,2 4 0,-3 1 0,1 1 0,-1 3 0,-2 5 0,-1 6 0,0 6-489,0 2 0,-4 7 0,-2 1 0,1 1 0,-2-3 0,1-5 0,0-5 0,0-5 0,1-6 246,2-3 0,-4-1 0,0-4 0</inkml:trace>
  <inkml:trace contextRef="#ctx0" brushRef="#br0" timeOffset="52">23974 9996 8223,'0'-7'3211,"1"12"-3175,3 7 1,-2 3 0,3-1 0,1 2 0,1 5 0,1 3 0,0 2-351,2 3 0,-1 4 1,1 7-1,-2 2 314,2 2 0,-5 2 0,1 4 0</inkml:trace>
  <inkml:trace contextRef="#ctx0" brushRef="#br0" timeOffset="53">1836 8706 10085,'5'-8'1098,"3"0"0,-1 5 0,0-2-956,-1-1 0,-1 5 0,-2-5 0,1 1 0,0-2 1,0-1-1,0-1 0,1 0 0,-1-2 0,1-2-237,2 1 1,-3-1 0,3 1-1,0-2 1,0-1 0,1-1 0,0 0-1,1 1 1,-1 0 0,0-1 0,-1 0-1,0 1 13,0-1 0,-4 2 1,2-3-1,-1 4 1,2 0-1,-1 1 1,2-1 73,0 1 0,-3 5 0,3 2 1,0 0-1,0 1 0,-3 0 1,3 6-1,-2 2 1,-2 4-1,-1 3 0,-2 1-39,0 1 1,4 1 0,0 1 0,-1 3-1,-2 0 1,-1-1 0,0-1 0,0-1-309,0 1 0,0-2 1,0 3-1,0-4 1,0 0 103,0-1 0,0-4 0,1-1 0,4-1 239,3-3 1,-1-3-1,1-3 1,0-3 0,0-1-1,1-2 1,0-2 0,2-2-1,0 1 37,-2 0 0,2-1 0,-3-1 0,3-1 0,1-1 0,1-1 1,-1 1-1,1-2 87,-1-2 1,0 5 0,-1-1-1,-1 2 1,-3 2 0,0 1 123,0 2 0,-3 0 0,3 6 0,-2 4 0,-2 6-141,-2 4 0,1 2 1,1 0-1,1 3 1,-2 1-1,0 1 1,-2 2-1,0-2-238,0-1 1,0 4 0,0-3 0,-2 0 0,0 1 0,-2-1 0,-1 1 0,1-1-323,0 0 0,-4-1 1,4-5-1,1 1 1,2-1 464,1 0 0,0 1 0,0-1 0</inkml:trace>
  <inkml:trace contextRef="#ctx0" brushRef="#br0" timeOffset="54">3076 8272 7834,'0'-8'1860,"0"0"1,-6 5-1737,-2-1 0,-3 3 0,-1 2 1,-1 2-1,1 1 0,-1 0 0,1 0 1,0 2-1,-1 0 434,1 4 0,1-3-657,2 1 1,0 1 0,3 4 0,1 3 0,-1 0 0,4 1-1,-1-1 1,0 1 0,-1-1-53,1 2 1,2-4 0,1 4-1,0-2 1,0 1 0,0-2-1,0-1 1,0-2 0,0 1-104,0-1 0,0 2 0,0 1 0,0 1 1,0 0-1,0-3 0,0 0-571,0-1 686,0 1 0,4-1 0,1-1 1,2-3-1,3-2-45,1-1 1,1-3 0,1 0 0,-1-3-1,1-4 1,-1-2 0,0-2 183,1 3 0,-6-5 0,9-2 0,-2-6 0</inkml:trace>
  <inkml:trace contextRef="#ctx0" brushRef="#br0" timeOffset="55">2927 8582 8020,'-12'0'1246,"5"-1"1,1-2-933,1-1 1,3-1-1,0 2 1,4-1-1,7 0 1,2-1-1,1 1 1,2 0-1,1 0 1,3-1-607,1-2 0,2 4 0,4-3 1,-1 2-1,1-1 0,1-1 292,3 1 0,3-5 0,5 3 0</inkml:trace>
  <inkml:trace contextRef="#ctx0" brushRef="#br0" timeOffset="56">3535 8657 10635,'4'-8'377,"1"-1"0,2 1 0,1 0 1,1-1-244,-1 0 0,0-2 1,5-2-1,-1 2 1,-1 2-1,-1 0 1,-2 0-1,2-2 0,1-2-136,1 1 0,0 0 1,1-1-1,-2 1 1,-1-1-1,-2 1-121,1 0 0,-2 1 0,2 2 0,-1 7 26,-1 4 1,-2 5 0,-5 6 0,0-1 0,0 0 0,0 1 0,0-1 0,0 1 0,0-1-105,0 0 1,0 1-1,0-1 1,0 1-1,0-1 190,0 0 1,4-3 0,2-2-1,1-2 1,2-2 0,3-3-1,0-3 1,0-2 107,1-2 0,-1-2 0,2-3 0,1 0 0,2-1 0,-2 1 0,-1-1 0,-2 1-122,0 0 0,-3-1 0,-1-1 0,2-1 0,-1-1 0,1-1 0,-2 1 0,0-2-2131,-1-2 2156,4 5 0,-4-8 0,6 4 0</inkml:trace>
  <inkml:trace contextRef="#ctx0" brushRef="#br0" timeOffset="57">4750 8173 7871,'0'-12'549,"0"-1"0,0 5 0,0 3 0,0 3-247,0 8 1,-1 5 0,-3 5 0,-5 5-1,-2 2 1,-1 4 0,-1 0 0,1 2 0,0-1-1,-1-1-175,1 2 0,-1-7 0,1 2 0,0-4 0,1-2 0,2 0 0,4-3 0,1-1-168,0-2 0,1 1 0,7-1 0,4-1 0,3-1 0,3-3 0,1-2-296,2-2 0,5-2 0,-2-1 0,4-1 0,-1-3 0,-1-3 0,-1-1 1,1-1 336,2 0 0,0-8 0,1-2 0</inkml:trace>
  <inkml:trace contextRef="#ctx0" brushRef="#br0" timeOffset="58">5246 8334 8052,'-8'-4'723,"0"0"1,4-4 0,-5 4-437,0 1 1,2 3-1,0 4 1,0 4 0,0 3-1,-1 3 1,0 1 0,1 2-1,1-2 1,3 0-217,2 2 0,1-4 0,0 4 0,1-5 0,3-2 0,5-3-295,2-2 0,1 0 1,1-5-1,-1 0 1,0-2-1,2-1 1,1-2-1,3-2 13,2-3 1,-5-1 0,3-1 0,-2 0 0,1 1 0,-2 1 0,-1 2 0,-2-2 160,0-1 0,-3-1 0,-2-1 0,-2 1 0,-2-1 0,-3 2 0,-3 2 0,-2 2 217,-2 1 0,-2-2 1,-3 4-1,0 1 1,-2 2-1,-1 1 1,-2 0-551,2 0 0,3 1 383,3 3 0,4 3 0,5 6 0</inkml:trace>
  <inkml:trace contextRef="#ctx0" brushRef="#br0" timeOffset="59">5891 8248 7637,'-7'-9'5279,"3"1"-5209,3 5 1,1-1-1,0 10 1,1 5 0,2 5-1,1 3 1,0 2-1,0 0-98,0 0 1,2-1 0,-3 4 0,2-2-1,1-3 1,1-1 0,-2-3 0,2-1-1,-2-2-237,1 1 1,4-5 0,-2-1 0,3-2-1,1-2 1,1-2 0,-2-2 0,-2-2 187,0-1 1,-1-6 0,4 2 0,2-3-1,1-1 1,2-1 0,-2 0 51,-1-4 1,-2 2-1,1-6 1,-2 1-1,-2-2 1,-2-1 0,-1 0-1,-2 2-370,1 2 1,-3 3 0,3 5 394,1 2 0,-5-2 0,5 4 0</inkml:trace>
  <inkml:trace contextRef="#ctx0" brushRef="#br0" timeOffset="60">6809 8086 8182,'0'-12'1896,"-1"5"1,-4 4-1527,-3 6 0,-3 4 1,-3 5-1,-1 2 0,-1 1 1,2 3-1,3 1 0,3 4-366,-2 0 1,3-2 0,0-1 0,2 2 0,2 0 0,1 0 0,2-2 0,0-1 0,2-1 0,1 0-401,1-3 1,4 3 0,-2-3-1,-1-3 1,2-3 0,-2-2-1,2-2 1,-1 2-95,-1 0 0,5-4 0,-2 1 0,3-3 1,2-1-1,0 0 0,3 0 490,0 0 0,1-5 0,-5-2 0</inkml:trace>
  <inkml:trace contextRef="#ctx0" brushRef="#br0" timeOffset="61">6759 8384 7910,'-12'0'0,"-1"0"291,1 0 0,4 0 0,1-1 49,1-4 0,8 0 0,7-3 0,7 2 0,3 2 0,2-1 0,1-1 0,2-1 0,5 2-2081,3-1 1741,1 2 0,15-2 0,3 0 0</inkml:trace>
  <inkml:trace contextRef="#ctx0" brushRef="#br0" timeOffset="62">8062 8248 7887,'0'-13'0,"-5"5"0,0 1 0,-1 0 1302,1 0-880,-5 4 0,5-1 0,-4 8 0,4 6 1,1 5-1,0 6 0,1 2 0,0 2-412,-1 0 1,3 1 0,-4 2 0,3-1 0,-1-2 0,-3-4 0,1-2-1,-2-1-1334,0 0 0,4 3 0,-2-5 1324,-1-1 0,0-1 0,-7-2 0</inkml:trace>
  <inkml:trace contextRef="#ctx0" brushRef="#br0" timeOffset="63">7764 8334 8545,'-2'-11'0,"0"2"672,-2 0 0,-1 5 0,7-3 0,1 1 0,2 0 1,3-1-345,6 0 0,4 3 1,7-4-1,1 0 1,3-1-1,3 1 1,2 0-1,2-1 1,3 1-582,-1-1 0,1 3 0,-2 2 0,-1 1 0,-3 0 1,-4-1-1,-4 2 253,-5 0 0,4 8 0,-5 1 0</inkml:trace>
  <inkml:trace contextRef="#ctx0" brushRef="#br0" timeOffset="64">8570 8285 8181,'-8'0'610,"1"1"0,0 3 0,1 5 0,1 3-384,2 4 1,-2-2 0,1 4 0,1-1 0,1-1 0,4-1-1,2-1 1,4-1 0,5-1-126,3 0 1,3-3-1,6-2 1,0-2-1,0-2 1,-2-2 0,-1-1-1,-1 0 1,0 0-1,-2 0-455,-3 0 1,-2-5 0,-1-2 0,-1-1 0,0-1 0,-1 0 0,-2-2 199,-5-2 1,-3-1 0,-1-1-1,0-1 1,0 1 0,0 1-1,-1 1 1,-2 1-64,-1 0 1,-6 3 216,2 1 0,3 0 0,-1-5 0</inkml:trace>
  <inkml:trace contextRef="#ctx0" brushRef="#br0" timeOffset="65">9847 8310 8225,'-6'-13'1191,"-4"4"1,6 4-899,1 10 1,2 4 0,-1 5 0,0 2-1,-3 5 1,3 1 0,0 0 0,1-2-103,-3-3 0,2 0 1,-2-5-1,3 1 0,1-1 1,0 1-393,0-1 1,1-5 162,3-3 0,-1-3 0,5-1 1,2 0-1,1 0 0,1-1 1,1-2-165,-1-1 1,1-6-1,-1 2 1,0-3-1,1-1 1,-1-1-1,1 1 82,-1 0 0,0-1 0,1 2 0,-2 4 0,-1 7 8,-2 7 1,-5 4-1,1 2 1,-3-1-1,-1 0 1,0 1-1,1-1-348,4 1 1,-4-5 419,3 0 1,-3-4-1,1 3 1,2-1-1,3-5 1,1-2 146,0-3 0,-1-6 1,3 2-1,-2-3 0,2-3 1,1-1-1,0-2 1012,-3 2 1,3 1-1019,-3 2 1,-1-5-1,0-1 1,0 0-1,-1 1 1,-1 1 51,-2 3 0,-2 0-929,-1 1 1,2 6 775,2 6 0,-3 6 0,5 6 0</inkml:trace>
  <inkml:trace contextRef="#ctx0" brushRef="#br0" timeOffset="66">10554 8248 7584,'-12'0'0,"0"0"508,-1 0 1,-3 0-1,-1 0 1,2 1 0,1 3-1,0 4-227,-2 3 1,6 3 0,-2 1 0,2 2 0,3-1 0,3 1 0,4-1 0,4 0 0,5-3 732,2 0 0,1-2-872,0-3 1,6-1 0,2-4 0,0 1 0,0-1-1,-1-2 1,-1-1-690,0 0 0,2-4 1,-2-2-1,0-1 0,0-1 1,-3 0-1,-2 0 1,-4-2 264,0-1 1,-3-1 0,3-1-1,-5 1 1,-3-1 0,-1 1-1,-1-2 1,-2-1 564,-1-2 1,-6 1 0,2 4 0,-3-1 0,-1 2-1,-1 3 1992,1 4-2275,-1 2 0,7 8 0,0 1 0</inkml:trace>
  <inkml:trace contextRef="#ctx0" brushRef="#br0" timeOffset="67">11150 8582 7878,'-7'2'0,"1"1"1024,1 1 1,5-2 0,0-6-1,7-4-803,4-3 1,-3-1 0,0-1 0,2 1 0,1-1-1,1 1 1,-1 0 0,-1-1 0,-2 1-101,2-1 1,1 1 0,1 0 0,1-1 0,-1 1 0,-1-1-1,-1 1-52,-2 0 0,-4 1 0,3 1-91,-1 2 1,-2 6-188,-4 2 0,0 2 1,1 6-1,2 2 0,1 1 1,-1 1-885,-2 0 1,-1 1 844,0-1 0,2-1 0,0-1 1,4-3-1,1-2-254,2-2 1,-2-2 582,1-1 1,1 0 0,3 0 0,-1-1 0,-1-2 0,-2-2 86,2-2 0,-1 3 0,1-5 0,-2 1 1,1 0-1,-1 0 0,0-2 0,0-1-103,-1-1 1,3-5 0,-5-1-1,2 0 1,2-1 0,-1 1-1,-1 0 1,-2 3-882,-2 1 0,4 3 1,1 3 815,3 4 0,2 2 0,-1 2 0</inkml:trace>
  <inkml:trace contextRef="#ctx0" brushRef="#br0" timeOffset="68">11869 8272 7833,'8'-7'1274,"-1"5"1,-1 4 0,-4 7-902,0 2 0,-2 1 1,0 1-1,0-1 0,0 0 1,-2 2-1,0 1 0,-2 2 1,-1-2-1,1 0-826,0 2 1,-5-4-1,2 4 1,0-3-1,1-2-983,1 1 1,3-5 0,-2-3 1176,3-3 0,2-5 0,2-9 0,2-1 0,1 1 1,1-1-1,0 0 0,2-3 344,2 0 0,2-6 0,-1 3 0,2-2 0,1 0 1,2-1-1,-2 0 0,-1 0 384,-2 1 0,-1 6 1,-1-1-1,-2 3 1,0 4-1,1 2 1,-3 0-1,1 1-77,0 1 0,-3 1 0,5 5 0,0 3 0,1 5 0,0 2 1,-4 1-409,0 0 0,2 5 1,-4 1-1,0 1 0,1 2 1,-1-1-1,-1 0 0,-2-2-255,-1-3 1,0 3 0,-1-2 0,-4-1 0,-3-1-1,-3-1 1,-3-2-344,-2-3 1,2 2-1,-3-5 1,2 1 613,-1-1 0,-4 5 0,-4-3 0</inkml:trace>
  <inkml:trace contextRef="#ctx0" brushRef="#br0" timeOffset="69">12911 8111 8521,'0'-12'662,"-2"3"0,-2 3 0,-4 0 0,-3 3 1,-1 2-1,-1 2-430,1 3 0,-6 3 0,-1 6 0,-2-1 0,2 2 0,-1 1 1,2 3-1,1 0 0,1 1-298,3 0 0,6-2 0,3 2 1,2 1-1,2-2 0,0 1 1,0-1-1,0 0 0,2-3-421,2-1 0,-2-2 0,5 0 1,0 1-1,0-1 0,1 1 0,1-1-227,-1 0 0,-5 1 608,1-1 0,-3-4 1,1 1 107,2 0 1,-2 1 20,7-2 0,-5-2 1,4-6-1,2 0 1,2 0-1,3 0-369,2 0 0,5 0 230,-1 0 0,-3-2 0,-1 0 1,0-4-1,0-1 116,-2-2 0,-2-2 0,0-2 0</inkml:trace>
  <inkml:trace contextRef="#ctx0" brushRef="#br0" timeOffset="70">12712 8359 7833,'-5'-12'615,"4"4"1,-4-1-167,4 0 0,7 2 0,2 0 0,3 1 0,3 4 1,1 0-1,3 2 0,1 0 0,3 0 0,1 0-443,2 0 1,0-4 0,1 0 0,2 1-7,1 2 0,5-5 0,-2-1 0</inkml:trace>
  <inkml:trace contextRef="#ctx0" brushRef="#br0" timeOffset="71">13357 8148 8726,'0'-5'3522,"0"6"-3156,0 10 0,0 3 1,0 7-1,0 1 1,0 1-1,0 2 0,0 0 1,-1-2-1,-2-1-559,-1-1 1,-1-2 0,2 2 0,-3-5 0,1-2 0,-2-3-1,1-1-711,1-2 1,1-6 0,5-2 0,2-7 813,1-4 1,6-2 0,-2 1 0,3-1 0,1 0 0,1-4-1,-1-4 1,1-2 487,-1-2 0,0-4 0,2-1 0,3-2 0,2-2 0,2-2 0,-1-1 0,1 1-133,-2 3 0,3 4 0,-5 8 0,-1 5 0,1 3 0,-1 5 1,0 4-17,-3 2 1,-4 2-1,-2 2 1,-1 1-1,0 2 1,1 2-1,-2 4 1,1 3-263,-3 2 0,-2 1 1,-1-3-1,0 1 1,-1 3-1,-4 0 1,-3 0-1,-3-3-310,-1-1 0,-1 2 0,1 1 0,0-2 0,-2-1 0,-1-2 0,-2-1 0,1-1 294,-2-2 0,4 0 1,-3 5-1,5-1 1,4 0-1,2-1 1,2-1-1,0-2-219,1 2 0,7 1 0,6 1 0,5 1 0,6-1 248,2 1 0,7-1 0,2 0 0</inkml:trace>
  <inkml:trace contextRef="#ctx0" brushRef="#br0" timeOffset="72">14523 8508 9809,'4'-8'334,"0"-1"0,5 5 0,-4-4 0,2 0 0,3 0 0,1-1 0,1 0 0,1-2-181,-1-2 1,0-3 0,2-2 0,1 0-1,2-1 1,-2-1 0,0-3 0,0-3 0,3-3-1,0 0 1,0 0-268,-3 0 1,-2 4-1,-4 6 1,-2 1-1,0 3-393,0 1 444,-4 7 1,2 3 0,-5 8 0,0 4 0,0 5-95,0 3 1,0 4 0,0 4-1,0 1 1,0 0 0,0 1 0,0 2-1,0 1 1,0-3-568,0-4 0,-4 0 0,0-6 1,0 0-1,0-3 0,-2 0 724,-1-1 0,-1 6 0,-4 1 0</inkml:trace>
  <inkml:trace contextRef="#ctx0" brushRef="#br0" timeOffset="73">14585 8421 7800,'-7'-12'749,"3"-1"-307,3 1 1,1 0 0,1 1 0,3 2 0,5 4 0,2 1 0,2-2-385,4-1 1,-2 4 0,6-2-1,-1 1 1,1 0 0,0 1 0,1 0-1,0 0 1,0-1 0,-1 2-59,1 0 0,1-3 0,2-2 0</inkml:trace>
  <inkml:trace contextRef="#ctx0" brushRef="#br0" timeOffset="74">15205 8421 9004,'0'-12'838,"2"-1"0,2 1 0,3 0-663,0-1 0,4 1 0,-3-2 0,3-1 0,1-3 0,-1-1 0,-1-3 0,-2-2 0,2-1 0,1 1 0,0-1 149,-3 0 0,3 2 0,-4 2 1,1 6-1,-1 8-508,-1 11 0,-2 4 0,-3 13 0,2 1 0,1 3 1,-1 2-1,-2 2 0,-1-1 0,0-2-1107,0-1 0,0-2 1072,0-2 0,0-3 1,0-6-1,2 1-44,2-1 1,-1-5 291,5-3 1,-4-3-1,4-2 1,2-2 0,1-2 29,1-2 0,-3-1 0,-1-5 1,2 1-1,-1-1 0,1 1 1,-2-2-1,0-1-169,-1-2 0,3 0-168,-6 0 0,6-1 0,-3-3 0,1 4 1,0 0 277,2 0 0,6 1 0,4 4 0</inkml:trace>
  <inkml:trace contextRef="#ctx0" brushRef="#br0" timeOffset="75">15863 8136 8352,'-7'1'225,"1"3"1,2 5-1,0 2 1,1 3 117,2 2 0,1-1 0,-2 6 0,0 1 0,-2 1 0,1 1 0,1-2 0,1-3 0,-2 0 0,-1-1 0,1 0-666,2-3 0,0-2 0,-2-4 0,-1 0 0,0-1-320,-2-1 0,5-3 0,-3-8 0,2-4 0,4-3 1,0-2 625,2 1 1,5-6 0,-4-1-1,1-3 1,1-2 0,0-3-1,2-2 1,2-3 373,2 0 1,-4 3 0,2-2 0,3 0 0,0 4 0,0 1 0,-2 2 0,0 3 0,1 6 37,-1 6 1,1-1-1,-1 6 1,0 1 0,1 3-1,-2 4 1,-1 3-318,-2 0 1,-4 8 0,3-1 0,-2 4-1,-2 4 1,-2 1 0,-1 2 0,-1 0-379,-3 0 0,-3 4 1,-5 0-1,-1-2 0,1-1 1,-2-2-1,-1-2-2068,-2-1 2368,-5-6 0,3 3 0,-6-6 0</inkml:trace>
  <inkml:trace contextRef="#ctx0" brushRef="#br0" timeOffset="76">17177 8124 8023,'0'-9'1306,"0"4"0,0 3-1134,0 8 1,0 5-1,0 5 1,0 5 0,0 1-1,0 0 1,0-1 0,0 1-1,0 1 1,-1 1-340,-3-4 0,1 3 0,-5-7 0,-1-1 0,1-1 167,0-2 0,0 1 0,-5-1 0</inkml:trace>
  <inkml:trace contextRef="#ctx0" brushRef="#br0" timeOffset="77">16855 8173 7918,'-6'-7'616,"5"-4"0,-3 3 0,2-3-218,2-1 0,7-1 0,4 1 0,6 1 0,4 1 0,3 2 0,7-2 0,3 0 0,6 1 0,1 1-403,2-2 0,7 3 1,-5 0-1,-1 0 1,-1 2-1,-3-2 1,-4 1-1,-6-1 1,-4 2-2633,-1-1 0,-4-2 2637,-1 4 0,-4-6 0,2 4 0</inkml:trace>
  <inkml:trace contextRef="#ctx0" brushRef="#br0" timeOffset="78">17934 8049 7571,'0'-12'421,"0"-1"0,0 5 1,-2 1-1,0 0 715,-2 0-905,-1 5 1,1 2 0,0 8 0,1 6 0,2 5 0,1 7 0,0 3-295,0 1 1,0 5 0,-1-3 0,-2 1 0,-1-2 0,1 0 0,0-5 0,0-3 0,-1-3-3510,2-3 3572,0 0 0,2-5 0,0 1 0</inkml:trace>
  <inkml:trace contextRef="#ctx0" brushRef="#br0" timeOffset="79">18207 8074 9203,'-4'-8'0,"-2"1"1035,-1 1 0,3 2 1,-4 5-1,-2 4-842,-1 3 1,3 4 0,1 3 0,0 3 0,1 2 0,0 2 0,-1 1 0,-2 2 0,1 0 0,1 0-173,2-1 0,-4 0 0,4-4 0,-2-2 0,-1-1-21,1-1 0,-10 1 0,4-5 0</inkml:trace>
  <inkml:trace contextRef="#ctx0" brushRef="#br0" timeOffset="80">17797 8223 7847,'0'-13'314,"0"1"1,6 1 0,2 1 0,3 3 0,2 2 0,0 2 5,4 2 1,1 1 0,4 0 0,-1 0 0,1 0 0,2 0 0,4 0 0,2 0-321,2 0 0,1 0 0,4 0 0</inkml:trace>
  <inkml:trace contextRef="#ctx0" brushRef="#br0" timeOffset="81">18579 8458 7958,'-13'0'926,"6"-5"0,3-3 1,4-3-1,4-2-614,5 1 0,2-1 1,2 1-1,1 0 0,1-1 1,-2 1-1,1-2 0,-2-1-241,3-2 0,0 1 0,-2 2 0,-1-1 0,1-2 0,-2 1 1,-2-1-1,-1 1 0,2-1-360,1-1 1,-3 9 0,-1-4 0,0 4-1,-1 0 1,1 2 137,-1 2 0,-1 1 1,3 5-1,0 3 59,-1 5 1,-1 3 0,-5 4 0,2 5 0,1 3 0,-1 0 0,-2 3 0,-1 0 0,0 2-324,0-1 1,-1-2 0,-4-3 0,-3-2 0,-3-3 0,0-2 0,1-1-1,2-2-1290,-1-3 1705,-2-2 0,-7 4 0,-2 1 0</inkml:trace>
  <inkml:trace contextRef="#ctx0" brushRef="#br0" timeOffset="82">18616 8396 7853,'-7'-8'1918,"4"1"-1642,6 2 1,4-4-1,5 5 1,2 0 0,1 0-1,2 0 1,-1 0 0,2 0-437,3 0 1,-2-2 0,2 3 0,1-1-1,1 1 1,2 2 159,0 1 0,0-6 0,0 0 0</inkml:trace>
  <inkml:trace contextRef="#ctx0" brushRef="#br0" timeOffset="83">19273 8210 8157,'6'-12'1703,"-3"5"0,3 4-1448,0 6 1,-2 5 0,-4 7-1,0 3 1,0 0 0,0 0 0,-1-1-1,-3 1 1,-3 1 0,-2 2-553,1-1 0,1-3 0,-2 2 0,2-1 0,0-3 1,1-1-1,-1-2 297,0 1 0,-1-1 0,-4 1 0</inkml:trace>
  <inkml:trace contextRef="#ctx0" brushRef="#br0" timeOffset="84">19050 8260 7862,'0'-12'433,"0"-1"1,1 2 0,4 1 0,3 4-87,3 0 1,1 1 0,2 2 0,3-1 0,3 1 0,4 2 0,2 1 0,3 0-1,4 0 1,3 0 0,2 1-10,4 3 0,-4 2 0,5 3-338,0-1 0,-5 1 0,5 3 0</inkml:trace>
  <inkml:trace contextRef="#ctx0" brushRef="#br0" timeOffset="85">20538 8446 7948,'0'-8'453,"0"-1"1639,0 7-1735,0-4 1,0 8 0,0 2 0,0 4 0,0 3 0,0 1 0,0 2 0,0 1-561,0 2 1,0 1 0,0-3 0,0 3-1,0 0 1,0 1 0,0-1 0,0 0-609,0-3 1,0-1 0,0-2 0,0 1 810,0-1 0,0 0 0,0 1 0</inkml:trace>
  <inkml:trace contextRef="#ctx0" brushRef="#br0" timeOffset="86">20389 8694 8008,'0'-8'965,"2"1"0,2 1 0,4 4-721,3 0 0,2 2 1,-1 0-1,0 0 0,1 0 1,-1 0-1,2 0 0,1 0 1,2 0-1,-1 0 0,1 0-574,-1 0 0,1 0 1,-5 0-1,1 0 1,-1 0-1,0 0 330,1 0 0,-1-5 0,1-2 0</inkml:trace>
  <inkml:trace contextRef="#ctx0" brushRef="#br0" timeOffset="87">20439 8458 7944,'-12'-6'1357,"5"-6"1,3 11 0,8-3-1053,4 3 0,3 1 0,1 0 0,2 0 0,3 0 1,3 0-1,3 0-446,-3 0 1,4 0 0,-5 0 0,2 1-1,-1 2 1,1 1 140,-2-1 0,5 4 0,-5-1 0</inkml:trace>
  <inkml:trace contextRef="#ctx0" brushRef="#br0" timeOffset="88">21121 8496 9551,'-12'-7'555,"-1"3"1,1 2-1,0 2 1,-1 2-1,1 0 1,-1 4-299,1 1 0,1-3 1,1 4-1,2 2 0,0 2 1,1 3-1,1 3 1,2 0-1,0 1-350,1 1 0,2 0 1,1 4-1,0-2 1,0-3-1,0 0 0,0-1 1,-1 0-1,-4-3 1,-4-1-1361,-6-1 1,-2-5 0,-6-1 1452,-4-2 0,-6 5 0,2-3 0</inkml:trace>
  <inkml:trace contextRef="#ctx0" brushRef="#br0" timeOffset="89">1984 11249 7788,'-7'1'0,"3"3"0,-1 1 451,1 7 0,0-2 0,4 8 1,0-1-1,0 5 0,0 5 0,0 2 1,0 0-277,0 1 1,0-4 0,0 3-1,1-3 1,2-2 0,1-2 0,-1-3-1,-2-1 1,-1-3-1185,0-1 1,0-2 1008,0 1 0,0-1 0,0 0 0</inkml:trace>
  <inkml:trace contextRef="#ctx0" brushRef="#br0" timeOffset="90">1811 11435 8060,'-6'-12'622,"5"-1"0,-3 1-281,2-1 1,8 2-1,2 2 1,3 2-1,2 1 1,0 2 0,4 0-1,4 0 1,2 1-1,2 0-8,0-1 1,1 3 0,1-3 0,2 2 0,-1 2 0,-1 0 0,2 0-334,4 0 0,3-5 0,1-2 0</inkml:trace>
  <inkml:trace contextRef="#ctx0" brushRef="#br0" timeOffset="91">2716 11199 7770,'-8'2'3083,"0"2"0,1 3-2958,-2 5 0,4 5 1,4 1-1,-2-1 0,-1 3 1,1-2-1,2 1 1,1 0-1,0 2-496,0-2 1,0 3 0,0-5 0,1-2 370,3-1 0,3-2 0,5 1 0</inkml:trace>
  <inkml:trace contextRef="#ctx0" brushRef="#br0" timeOffset="92">2977 11137 8379,'0'-7'4540,"0"12"-4243,0 7 0,0 3 1,0-1-1,-2 1 1,-1 3-1,-1 1 1,2 3-387,0 2 1,-2 1 0,0-1 0,1 1 0,0 0-1,1 0 1,-3-2 0,3-2 0,0-5 0,1-2-2828,-3-1 1,1-1 2915,-5 0 0,0-5 0,-5-1 0</inkml:trace>
  <inkml:trace contextRef="#ctx0" brushRef="#br0" timeOffset="93">2766 11348 7757,'11'-1'975,"-2"-2"0,0-1 1,0 0-781,2-2 0,6 5 0,1-3 0,0 1 0,1 0 0,0-1 0,2 1 0,1 2 0,1 1 0,4-1 1,-3-2-1,0-1-3461,-3 1 3266,5 2 0,0-5 0,4-1 0</inkml:trace>
  <inkml:trace contextRef="#ctx0" brushRef="#br0" timeOffset="94">3795 11237 8422,'-12'-2'489,"-1"-2"1,1 3 0,0-3 0,-1 2 0,1 2 0,-2 0-178,-3 0 1,4 6-1,-4 1 1,5 1-1,2 0 1,2 2 0,-1 1-1,3 3 1,0 1-248,1 1 0,3 6 0,-2-1 1,1 1-1,1 0 0,-3-1 0,3 1 1,0 0-1,2 0 0,0-3-411,0-1 1,0-1 0,0-5 0,0 0 0,0 1 0,2-2-1,2-2 5,4 0 1,-1-7 0,1 3 0,2-4-1,1-1 1,3 0 0,1 0 0,1 0-171,0 0 1,-1-1 0,0-2 0,1-3 510,0-1 0,3-1 0,0-4 0</inkml:trace>
  <inkml:trace contextRef="#ctx0" brushRef="#br0" timeOffset="95">3683 11472 7739,'-11'-5'1560,"3"-4"0,8 2 0,8 1-1545,3 0 0,-2 2 0,-1 4 0,3-1 0,3-2 1,4-1-146,1 1 0,3 2 0,7-1 130,4-2 0,8-3 0,4-5 0</inkml:trace>
  <inkml:trace contextRef="#ctx0" brushRef="#br0" timeOffset="96">4924 11286 7721,'-13'-11'182,"1"3"1,0 2 0,-1 6 0,-1 0 0,-1 0 0,-1 0 326,0 0 0,3 6 0,0 1 0,1 2 0,0 2 0,0 3 0,3 1 0,2 3 0,1 2 0,4 0-379,0 1 1,4 0-1,2 3 1,4 0 0,3-2-1,2-3 1,-2-1 0,-2-1-1,-2-1-413,-1 1 0,2-1 0,-4-3 0,-3-1 0,-3-1 0,-7-1 52,-2-2 1,-1-1 0,0 2 0,-2-2-1,-1-1 1,-2-2 0,2 0 0,1 0-475,2-1 1,-1-2-1,2-2 1,3-3 704,4-4 0,14-3 0,3-2 0</inkml:trace>
  <inkml:trace contextRef="#ctx0" brushRef="#br0" timeOffset="97">5283 11261 8237,'5'-8'3174,"-1"0"-2857,0 5 0,-10-2 0,-2 5 1,-3 1-1,-1 3 0,-1 4 1,1 3-1,-1 2 0,1 1-192,0 2 0,-1 2 1,1 4-1,-1-1 0,2 1 1,2 1-1,0 2 0,1-2 1,1-1-1,3-2 1,3-2-503,1-3 0,0-1-86,0-2 1,0 0-1,0 1 1,0-1 59,0 1 0,1-2 0,3-3 1,5-4-1,0-1 0,2 0 1,0 1-1,3-2 57,0 0 0,1-2 0,0-2 0,2 0 0,-2-4 0,-1 1 0,-2-2 346,0 0 0,1-1 0,-1-5 0</inkml:trace>
  <inkml:trace contextRef="#ctx0" brushRef="#br0" timeOffset="98">5197 11522 8169,'-13'0'1467,"1"0"0,6 0-1223,6 0 0,6-2 0,6 0 1,1-2-1,-1 1 0,0 1 1,1 1-1,-1-2 0,1-1 1,-1 1-414,0 2 1,2-3-1,1 0 1,3 0-1,2-1 1,3 0-1,3-2 169,3-3 0,6-1 0,-4-1 0</inkml:trace>
  <inkml:trace contextRef="#ctx0" brushRef="#br0" timeOffset="99">5928 11237 10640,'-12'0'598,"0"4"1,0 1 0,3 1 0,1 1 0,-2-1-349,-1 4 0,-1 1 0,-1 2 1,1 0-1,-1 2 0,1 3 1,1 0-1,1 2 0,3-2 0,2 1 1,2-1-392,2 0 0,-3 2 0,-1-3 1,3-2-1,0-1 0,2-2 1,0 1-1,0-1 0,2-1 1,0-1-1,4-3-496,1-2 1,1 3-1,4-4 1,1-1 0,-1-1-1,1-2 1,-1 0 0,1 0-232,-1 0 1,4-2 104,1-2 0,5-1 763,-1-4 0,2-7 0,2 2 0</inkml:trace>
  <inkml:trace contextRef="#ctx0" brushRef="#br0" timeOffset="100">5891 11423 7746,'-7'-2'1485,"4"-1"-1032,6-1 1,4-1 0,6 2 0,-1-1 0,0 1 0,1 2 0,-1 1 0,1 0 0,0 0-228,4 0 0,4 0 1,6 0-1,3 0 0,1 0 1,0 0-227,1 0 0,1-6 0,4-1 0</inkml:trace>
  <inkml:trace contextRef="#ctx0" brushRef="#br0" timeOffset="101">6524 11299 7742,'-7'5'725,"-3"2"0,5 5 0,-1 1 1,-1 1-1,0 1 0,-1 3-436,1 1 0,-3 2 0,6 3 1,2 1-1,0-1 0,2-2 0,0-2 1,0 1-1,0-2 0,0-2-1714,0-3 1,0-2-1,-1-1 1425,-3-3 0,-3-2 0,-6-6 0</inkml:trace>
  <inkml:trace contextRef="#ctx0" brushRef="#br0" timeOffset="102">6362 11373 7740,'6'-17'0,"2"1"0,5-1 0,2 5 0,3 1 0,1 1 0,3 3 0,1 2 0,4 2 296,2 2 1,-3 1 0,3 1 0,-3 3 0,-1 5 0,-2 2 0,-2 1 0,-5 0 0,-2 2 0,-2 1-1,1 3 1,-2 0 228,-3 0 0,-2 0 0,-6-3 1,0 3-1,0 0 0,-3 1 1,-4-1-1,-5 1 0,-4-1 0,-1 0-1249,-4-3 1,-4-1-1,-2-1 1,-2-1-1,1-1 1,0-1 723,0-2 0,1-5 0,-3 2 0</inkml:trace>
  <inkml:trace contextRef="#ctx0" brushRef="#br0" timeOffset="103">7789 11410 7705,'0'-12'0,"0"-2"0,0-1 0,0-2 0,0 2 0,0 1 266,0 2 0,0-5 0,0 1 1,0 1-1,-2 2 351,-2 5 0,1 3 0,-5 5 0,-2 0 0,-1 1 0,-1 3 0,0 4-456,-1 3 0,2 3 1,2 1-1,2 3 0,1 0 1,3 1-1,2 1 1,1 2-1,0 0-219,0-2 1,0 2-1,1-4 1,2 0 0,3 0-1,1-3 1,2-1-123,2-1 0,-2-5 0,-1-1 1,1 0-1,2-2 0,2 1 31,-1-4 0,1 0 1,-1-2-1,0 0 1,0-2-1,-3 0 54,-1-2 0,-3-5 0,3 4 0,1-1 0,1-1 0,0 2 0,-2-1-28,2 4 0,1-4 0,1 2 0,1 0 0,-1-2 0,0-2 89,1-3 0,-2 3 0,-2-1 0,-2 0 0,0-2 0,-1-2 0,-1 1 0,-2 0 64,-2-1 1,3-3-1,1-1 1,-3 2-1,0 0 1,-2 0-1,0-2 1,0 2 220,0 1 0,-2 6 0,-2 0 0,-4-1 0,-3 2 0,-1 3-185,-1 3 1,1 1-1,-1 0 1,1 0 0,0 0-1,-1 1 1,1 2-924,-1 1 1,2 2 0,4-4-1,9 4 857,9 1 0,7-4 0,7 2 0</inkml:trace>
  <inkml:trace contextRef="#ctx0" brushRef="#br0" timeOffset="104">8843 11299 7764,'8'-9'393,"0"2"1,1 0-92,-2 1 1,-2-3 0,-6-2 0,-3 3 0,-5 4 0,-2 1 0,-3 0 0,-2-1 0,-5 2 1761,-2 0 0,-2 2-1791,0 0 0,0 0 1,1 2-1,-1 0 0,0 5 1,2 3-1,2 5-155,4 3 1,4 3-1,0 5 1,2 1-1,3 4 1,4-1-1,2 2 1,2-2-496,0 0 0,6-2 1,2-6-1,2-3 1,-1 0-1,0-1 1,0 0-1,2-4-858,2-4 1,-1-1-1,-1-3 1235,-2 1 0,2-5 0,-5 4 0</inkml:trace>
  <inkml:trace contextRef="#ctx0" brushRef="#br0" timeOffset="105">8595 11497 7727,'-4'-8'197,"0"-1"1,2 1 0,4 0 0,3 1 0,2 1 271,3 4 1,2-1 0,5 0 0,3-1-1,5 1 1,3 2 0,2 1 0,0 0-1025,1 0 1,7 0 0,-1 0 0,3 0 554,3 0 0,1 0 0,6 0 0</inkml:trace>
  <inkml:trace contextRef="#ctx0" brushRef="#br0" timeOffset="106">9761 11261 7257,'7'-5'-932,"-2"2"1236,-5-5-21,0 5-590,-5-2-371,3 5 1044,-3 0 82,-1 0-356,5 0 8,-5 0 1,12 0 106,2 0 1,2-2-1,-1-1 1,0-1 357,0 2 0,-2-1 1,1 0 328,2-1 0,-4-2 0,-4 4-676,-4-3 1,-5 1-1,-6 6 1,1 0-1,-1 4 1,0 2-1,-2 5 1,-2 2-139,2 0 0,1 0 1,3 0-1,1 2 1,3-2-1,2-1 1,2-2-1,2 1-133,1-1 1,5 0 0,4 1 0,3-1 0,5-1 0,3-1 0,4-3-1,-1 0-175,-2-1 1,1-1-1,-4 2 1,-2-1-1,-1 0 1,-5 1-1,-2-2 1,-2 2-15,-1 0 0,-1-3 0,-5 5 0,-3-1 0,-4 0 0,-5-1 1,-2 0-1,-1 0 223,0 2 1,-1-2-1,0 0 1,0-1-1,1-2 1,-1 0-1,2 1-725,1 2 1,2-4 743,0 1 0,16-2 0,4-2 0</inkml:trace>
  <inkml:trace contextRef="#ctx0" brushRef="#br0" timeOffset="107">10207 11348 7534,'6'-7'1421,"-5"0"-1173,3 3 1,-4 3-1,-4-2 1,-4 4-1,-3 5 1,-2 1-1,1 3 1,0 1 0,-1 1-1,1 0 67,-1 1 0,1-1 1,1 1-1,3 0 0,2 2 1,2 2-1,0-2 1,1-1-1,2-2-467,1 1 0,5-1 0,3-1 0,4-1 1,0-3-1,2 0 0,2-2-449,5 1 0,-2-2 0,2-4 1,1 0-1,1 0 601,2 0 0,0-6 0,0-1 0</inkml:trace>
  <inkml:trace contextRef="#ctx0" brushRef="#br0" timeOffset="108">10852 11299 7851,'0'-9'1651,"-1"2"-775,-3 2 1,2 2-695,-2 7 0,3-1 1,1 7-1,0 2 1,0 3-1,0 2 0,0-1 1,0 2-62,0 1 0,0-2 0,0 2 1,0-1-1,0-3 0,0-1 0,0-1 1,0-1-1020,0 0 0,-4 1 0,-2-2 1,-1-2-1,-1 0 898,1 0 0,-10 2 0,4 2 0</inkml:trace>
  <inkml:trace contextRef="#ctx0" brushRef="#br0" timeOffset="109">10641 11658 7828,'2'-8'1148,"2"0"1,3 5 0,5-1-572,0 2-523,6 2 1,-4-4 0,4 0 0,-1 1 0,0 2-1,1 1-162,0 0 0,3-4 1,-4 0-1,-2 1 1,-2 2-1,0-1 108,-1-2 0,1-3 0,-1-5 0</inkml:trace>
  <inkml:trace contextRef="#ctx0" brushRef="#br0" timeOffset="110">10728 11398 8004,'-7'-13'0,"2"2"0,0 2 519,1 0 1,0 5 0,4-4 0,2 0 0,0-1-287,2 1 1,6 5-1,-2-1 1,3 2 0,2-1-1,1-1 1,1 1-1,3 2 1,0 1 0,1 0-1,0 0-544,3 0 1,-2 0 0,0 0 0,2 0-1,0 1 311,-1 3 0,8-3 0,-3 5 0</inkml:trace>
  <inkml:trace contextRef="#ctx0" brushRef="#br0" timeOffset="111">11633 11212 7838,'-8'0'411,"1"-2"1,0 0 0,0-3-117,-2 3 1,2 0 0,-1 4 0,-2 0 0,-1 4-1,0 1 1,1 2 0,3 3-106,2 0 0,-1 0 0,4 2 0,-2 1 0,-1 3 0,1 0 1,0 1-1,1-1 0,1 2 0,-1-2-214,-1-1 0,0 4 0,2-4 0,-1-2 0,-1 0 1,2 0-1,0 2-442,2-2 0,0-1 0,0-2 0,2 0 0,2 1 1,5-2 282,6-3 1,-1-2 0,3-6-1,-3 0 1,-2 0 0,2 0-1,1 0 1,1 0-10,0 0 1,-3-2 0,0-1 0,-1-1 0,-1 0-1,-1 0 1,-2-1 0,0-2 191,-1-3 0,4-1 0,-4-1 0</inkml:trace>
  <inkml:trace contextRef="#ctx0" brushRef="#br0" timeOffset="112">11584 11522 8159,'-13'0'0,"1"-2"546,0-2 1,-1 3 0,2-5 133,3 1 0,4 3 0,8-2 0,3 2-501,0-3 0,4 4 1,-3-3-1,3 3 1,1 1-1,1-2 1,-1-1-1,1-1 1,-1 2-1,2-1-1603,2-1 0,-1 2 0,5-3 1,-1 1 1423,0-1 0,2-4 0,4 2 0</inkml:trace>
  <inkml:trace contextRef="#ctx0" brushRef="#br0" timeOffset="113">12105 11646 8068,'-7'0'2263,"12"0"1,-1-4-2165,9 0 0,-5-2 0,2 3 0,-2-2 0,2-1 0,1-1 3,1 0 0,-4-1 1,1-4-1,0-1 0,2 1 1,2 0-1,-1-1 0,-1 1 1,-1-2-206,-2-3 0,0 4 1,6-5-1,1 1 1,2-1-1,-2 0 1,-1 0-1,-2 3 30,1 2 1,-1 2 0,-1 1 0,-1 3 0,-2 1 132,2 4 1,-5 2 0,-1 4 0,-2 5 0,-2 5 0,0 4 0,0 0 0,0 1-219,0 1 0,0-1 0,0 3 0,0-3 0,0-1 1,0-3-1,0-1 0,0-1-400,0-1 1,0-4-1,1-1 526,3-1 0,-1-2 0,5-4 0,2 0 0,1-2 0,1 0 0,-1-4 191,-3-1 0,3-1 0,-2-4 1,0-1-1,1 1 0,-2-2 0,1-1 1,-1-3-65,0-1 1,-4 2-1,5-4 1,-1-1-1,0 0 1,-1 2-1,0 3-582,0 3 0,-3 3 0,3 2 0,0 2-2535,0 1 3022,1 2 0,4 10 0,1 1 0</inkml:trace>
  <inkml:trace contextRef="#ctx0" brushRef="#br0" timeOffset="114">13109 11373 7703,'4'-8'449,"1"-1"0,-1 5 0,-4-4 0,-2 0-113,-2 1 1,-3 1-1,-5 6 1,-1 0 0,0 0-1,-4 0 1,-4 2 0,-2 0-1,0 4 1,1 1-1,1 4-110,-1 4 1,4-1-1,3 2 1,4 0-1,4-1 1,1 1-1,4 1 1,3-1-261,7 1 1,2-1 0,11-3 0,1-1 0,1-1 0,2-1 0,0-2 0,-1 0-594,1-1 1,0-1-1,-2-5 1,0 2-1,-3 1 1,1-1 0,0-2 626,-1-1 0,1 0 0,4 0 0</inkml:trace>
  <inkml:trace contextRef="#ctx0" brushRef="#br0" timeOffset="115">14002 11286 7991,'-12'-8'0,"-1"1"432,1 1 0,0 2 0,-1 4 0,1 0 0,-2 0 1,-1 0-1,-2 0 469,2 0 0,0 6-797,-1 2 0,2 3 1,-3 2-1,2 0 1,0 2-1,0 2 0,2 0 1,4-1-85,-1 1 1,3 3-1,0-2 1,0 0-1,2 0 1,-1-3-1,4-1 1,0 0-1,1 1 1,-2 1-926,-1 0 1,0-7 751,4 0 0,-4-1 0,0 4 0,-1 1 0,1-1 80,0 0 0,0-3 68,4-1 0,0-4 1,0 4-1,1 1 1,3-1-1,5-1 37,2-2 1,5 1 0,2-3 0,0 1 0,1-2 0,1 0 0,2-2-442,1 0 0,-2 0 20,0 0 1,-2-2 0,2 0-1,-4-4 1,0 1 0,0-2 388,-2 0 0,-2-1 0,0-5 0</inkml:trace>
  <inkml:trace contextRef="#ctx0" brushRef="#br0" timeOffset="116">13655 11559 7761,'-12'-6'450,"6"5"0,6-4 0,7 0 0,4 1 1,3 2 604,2 0 0,-1 2-957,6 0 0,0 0 1,2 0-1,1 0 1,-2 0-1,1 0 0,-1 0 1,2 0-1304,-1 0 1205,-4 0 0,5-5 0,-5-2 0</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context>
    <inkml:brush xml:id="br0">
      <inkml:brushProperty name="width" value="0.09071" units="cm"/>
      <inkml:brushProperty name="height" value="0.09071" units="cm"/>
      <inkml:brushProperty name="color" value="#3165BB"/>
    </inkml:brush>
  </inkml:definitions>
  <inkml:trace contextRef="#ctx0" brushRef="#br0">16681 17363 8473,'6'-12'75,"2"-1"1,3-3-1,1-1 1,1 2 0,-1 0-1,1-1 1,-1-4 0,0 0-1,1-1 1,-1-1 0,1-2-1,-1 0 1,0-1 0,-1 0-1,-1 0 1,-2 2 0,2 1-1,1 2 1,0 3 0,-1 1-1,-3 3 1,-2 0 0,-1 2-1,0 4 1,0 7 0,-1 9-1,-1 4 1,-2 5 0,0 2-1,0 2 1,0 0 0,0 0-1,0-3 1,0 0 0,0-1-1,0 0-341,0-3 1,0-5 238,0-2 0,1-5-12,3 1 1,-1-8 36,5-4 0,0-5 1,5-2-1,-1-3 1,1-1-1,-1-2 3,0 2 1,2-4-52,3 2 0,-3-3 0,2 0 0,-2-1 20,-2 0 0,2 0 0,1 0 1,2 2 310,-2 2 0,-1-1 136,-2 6 0,-4 5 0,-1 9-251,-1 9 1,-2 3 0,-4 11-1,0 1-168,0 1 0,0 2 0,-2 1 0,0 2-64,-2 0 0,-5 1 0,4-4 0,-2 0 13,-3 0 1,3-2-1,-1-1 1,0-2-217,1-2 1,-3-1-1,5-1 1,-1 0 268,1-1 0,-5 5 0,3-1 0</inkml:trace>
  <inkml:trace contextRef="#ctx0" brushRef="#br0">17463 17004 7846,'-7'-6'411,"-4"5"1,8-5-230,-5 6 0,3 2 0,-1 2 24,0 4 0,-2 3 1,2 1-1,1 1 2,-1-1 0,-2 5 0,4-1 0,1-1-122,2-1 1,2-1 0,3-1 0,6-1-204,5-3 0,0-2 0,6-6 0,0-2-106,-2-2 1,3-4 0,-4-7 0,0-2 43,0 2 0,0 0 0,-5 0 0,1-2 121,-3 2 1,-5 1-1,0 2 110,0 0 1,-7 1-1,-8 1 1,-3 3 1,-5 2 0,2 0 0,-5 5 1,-2 0-31,-2 0 1,3 0-1,2 0 1,1 2-257,3 2 1,3-1 0,3 5-1216,5 2 1447,3-5 0,6 1 0,2-6 0</inkml:trace>
  <inkml:trace contextRef="#ctx0" brushRef="#br0">17847 16979 6022,'12'-2'-46,"1"-2"1,-5 3 0,0-3 0,2 1 79,1-1 0,-3 3 1689,1-4-1122,-7-2 0,2 6 1,-8-3-249,-4 3 0,-7 1 1,-2 1-1,1 2-143,-2 1 1,3 6-1,-5-2 1,1 3-245,0 1 1,0 5 0,-2-1 0,4 1-87,4 1 1,2-4-1,2 2 1,5-2-163,3-2 1,2 1 0,3-2 107,5-3 1,2-3 0,2-5 0,4-1 43,4-3 0,2-4 0,2-7 0,-2-2 79,-2 2 0,2-4 0,-2-1 0,1 0 65,-1-1 1,1 4-1,-4-3 1,0-2 207,-1-2 1,1-1 0,-2 1 0,0-1-154,-1 0 1,-1-1 0,-3-2-1,-1-1-57,-2 2 1,-4 2 0,3 3 0,-2 1 51,-2-1 0,-1 4 0,-2 2 135,0 2-192,0 2 0,0 6 0,-2 6-47,-2 7 1,1 9-1,-5 8 1,0 6 5,1 7 1,-4 7 0,4-1 0,-1 0-182,-1 0 1,7-3 0,-2-7 0,2-4-211,2-3 0,0-3 0,2-3 0,0-7-318,2-3 0,5-6 743,-5 4 0,6-5 0,-4 3 0</inkml:trace>
  <inkml:trace contextRef="#ctx0" brushRef="#br0">18306 16929 7891,'-13'0'636,"5"4"0,1 2 2,2 1 0,-3 1 0,3 4-379,3 1 0,0-5-321,2 0 1,6-5-1,2 1 1,3-2-131,1-2 1,-3 0 0,-1-2-1,2-1 11,1-1 0,1-5 1,0 2-1,1 0 3,-1 3 1,-3-2 0,-1 2 25,1 1 0,-2 2 1,0 2-82,-1 4 1,-2-3 190,-4 7 1,4-5 0,2 3 128,0-2 1,3-1 0,3-4-53,0 0 0,1 0 1,-2-1-1,-1-2 130,-2-1 1,0-2 0,5 4 1,-1-2 1,0-5-262,1 5 1,-1-4 0,1 2 0,-1 1 53,0-1 1,1-5 0,1 0-1,1-5 29,1-4 0,6 0 1,0-6-1,3-2 142,0-1 0,2-4 1,-7 3-1,-1-1 117,-2 1 1,-4-3 0,-2 5 0,-2 4-29,-5 2 0,-3 2 1,-1 0-1,0 3-140,0 3 0,-1 2 1,-3 1 76,-5 3 1,-2 2 0,-1 6-210,0 0 0,-1 1 0,1 5 0,-1 6 16,1 8 1,0 7 0,1 5 0,1 5-92,2 10 1,-1 3 0,-3 6 0,0-2-340,-1-6 0,2-4 0,1-7 0,4-2-716,0-6 1,2-2 1181,4-10 0,5-1 0,2-3 0</inkml:trace>
  <inkml:trace contextRef="#ctx0" brushRef="#br0">19013 16929 9083,'-13'2'748,"1"2"1,0 3-625,-1-1 1,-1 6 0,-1-4-1,-1 1-177,1 0 1,1 2 0,3-3 347,2 3-239,4-4 0,10-2 0,5-5 0,4 0-66,2 0 1,5-5-1,-3-3 1,0-2-204,0 2 1,3-3-1,-5 4 1,-1-1 81,-1-1 0,-2 7 231,1-3 0,-6 5 1,-3 5-56,-3 3 0,-5 3 0,-1 1 0,-1 1 91,1-1 1,-4-4-1,5 1-137,1 0 0,3-3 0,5-2-136,3-3 0,3-5 0,1-1 0,1-2-32,-1-3 1,5-1 0,0-3 0,1 0 109,0 2 0,-1-3 0,-5 7 1,1-2 168,-1 2 1,-4 2 0,1 5 55,0-3 1,-2 2 0,0 0-322,-1 4 1,2 1-1,-3 4-31,2-2 1,1 4-1,5-5 1,-1-1-132,1-2 0,-1 3 0,0 0 317,1-1 0,-1-2 0,1-1 0</inkml:trace>
  <inkml:trace contextRef="#ctx0" brushRef="#br0">20513 16284 7839,'7'-18'0,"3"5"0,-6-4 0,-1 3 0,-2 2 276,-1-1 0,-1 2 0,-3 3 0,-6 5 1059,-5 6-1460,-4 10 0,-10 6 87,0 6 0,-6 1 0,4 1 0,-2 4 37,0 0 1,5-3 0,-1 1-1,4-3 178,5-1 0,3 0 1,9 0-1,4-1-133,2 1 0,4 0 0,2 0 0,4 0-39,3-1 1,6 5 0,0 0-1,1-1-79,0-2 1,-1-1-1,-5 0 1,1-2-26,-1-2 0,-5-2 0,-3-4 26,-3 2 0,-1-5 153,0-4 0,2-5 0,2 0 0,4-6 34,3-5 0,7-3 1,3-3-1,4-3-425,4-3 0,-2 1 1,5-2-1,-2 0-1216,-2 2 1527,-2-5 0,-1 5 0,0-6 0</inkml:trace>
  <inkml:trace contextRef="#ctx0" brushRef="#br0">20228 16743 7835,'-8'0'-223,"0"0"1,4 0 917,-5 0 1,7-1-360,-3-3 1,5-2 0,3-4-1,3 2-176,1-1 0,1 2 0,4-2 0,-1 0-146,-2-2 0,6 0 0,-2 1 0,4 2-286,1-2 0,4-1 0,-1-1 1,2-1-731,2 1 1,-2 1 1001,-2 3 0,8-3 0,-3 4 0</inkml:trace>
  <inkml:trace contextRef="#ctx0" brushRef="#br0">20786 16607 8150,'7'0'479,"3"5"0,-6 4 1,-1 2-316,-2 1 1,-2 4-1,-3 2 1,-5 2-241,-2 2 0,-2 1 0,-3 3 1,0 2-11,1 1 0,-3-2 1,1-6-1,3-4-757,5-4 0,-1 0 843,6-1 0,0-10 0,4-4 0</inkml:trace>
  <inkml:trace contextRef="#ctx0" brushRef="#br0">20712 16607 7862,'-12'0'0,"-1"0"1220,1 0 1,3 0-582,1 0 1,5 5-1,1 4-497,4 2 0,9 1 1,7 2-1,2 1-63,2 1 1,1 5-1,2-3 1,-2 0-591,-2 0 1,1 4 0,-5-1 0,-2 2-2402,-1 2 2912,-8-6 0,11-1 0,-3-6 0</inkml:trace>
  <inkml:trace contextRef="#ctx0" brushRef="#br0">21084 16880 7763,'-7'5'400,"3"2"0,8 5 0,3 1 133,0-1 1,4 1 0,-1-1 0,3 2-148,4 2 1,-1 2 0,-2 4-1,1-1-862,2 1 0,-1 1 1,-5 2-1,-1 0 252,-2 0 0,-5-6 1,1-2-433,-2-4 1,-2-3 686,0-6 0,0-11 1,-2-13-14,-2-4 1,3-5 0,-3 0 0,2 2-140,2 1 0,0-3 1,0-2-1,0 0-22,0-4 0,0-2 1,0-6-1,0-4-77,0-1 0,4-8 1,2 7-1,-1 4 192,1 6 1,2 9 0,-2 9 0,-1 5 612,1 2 1,3 3-302,0 3 0,-4 4 0,1 8 0,-2 4-76,0 3 1,1 3 0,-2 2 0,3 5-201,1 3 0,-5 2 1,4 1-1,-2 2-63,0-1 1,0-2 0,-4-3 0,0-1-13,0-1 0,0-6 1,0 2-1,-1-3-260,-3-2 0,-3-4 1,-6 1-1,1 0-617,0 2 944,-1-4 0,-5 4 0,-1-4 0</inkml:trace>
  <inkml:trace contextRef="#ctx0" brushRef="#br0">21580 16656 8512,'-19'2'0,"2"0"332,3 3 1,2 4-1,1 0-46,3 2 0,-2 5 0,6 1 0,1-1-230,2 2 1,1-3-1,0 5 1,1-3-157,3-1 1,3-3-1,6-2 1,-1-2 75,0-5 0,5-1 0,0-1 0,-2 2-358,-2-1 0,0-7 1,-1-4 201,1-3 1,-5-2-1,-1 1 1,-2 0 65,-2-1 0,-2-3 0,-1-1 0,0 2 82,0 1 0,-4-2 1,-1-1-1,-2 2 61,-3 1 0,-1 3 0,0 1 0,2 4 55,0 0 0,1 2-415,-4 4 1,1 1 0,1 3 330,2 5 0,-1 2 0,-3 1 0</inkml:trace>
  <inkml:trace contextRef="#ctx0" brushRef="#br0">21779 16644 9280,'0'8'-566,"0"0"422,0 2 0,4 5 1,1 2-1,1-2 700,-1-1 0,-1-2 0,-4 2 0,0 1-572,0 2 0,0-1 0,0-3-124,0-1 1,0-4 0,-1-1-7,-3-1 1,2-4 69,-2-6 1,3-3 0,2-5 0,2 0 118,1-1 0,2-1 0,-2-1 0,3-1 2,0 1 1,2-3-1,-3 1 1,1 2-21,2 1 1,-2 3 0,0 1 0,0 4 60,0 0 1,-3 2 0,4 4 0,2 0 0,-5 5 1,0 4-1,-4 2-51,-1 1 0,0 5 0,0 1 0,0 0 18,0-1 0,0 4 0,0-4 0,1-2 124,3-1 0,-1-3 0,5-2-81,2 0 0,1-7 1,3 2-1,1-2-19,2-2 0,3-4 0,-2-2 0,0-1-315,0-2 0,-1 2 0,-4-2 0,3 1-45,0 1 0,-4-4 0,-3 3 0,-1-3 55,-1-1 1,0 3-1,-4 1 224,1-2 0,0-1 46,-4-1 0,-2 1 40,-2 3 1,2 2 0,-7 6 103,0 0 0,-1 6 0,0 2 0,2 3-32,-2 1 0,4-3 1,-1-1-1,1 2-133,3 1 1,2 1-1,1 0 1,0 1-286,0-1 1,1-4 0,5-1 0,5 0-45,4 0 1,3-4-1,-3 1 1,2-3 306,-2-1 0,4-5 0,0-2 0</inkml:trace>
  <inkml:trace contextRef="#ctx0" brushRef="#br0">22374 16731 7773,'-7'1'1476,"1"2"-930,1 1 1,4 6 0,-4-2 0,4 3-244,1 1 1,0 1-1,0-1-520,0 1 1,0-1-713,0 0 470,0 1 0,1-6 248,4-3 1,-3-8 0,5-5 129,-1-2 1,3-1-1,-2 0 1,1-1-8,1 1 1,-5-1-1,4 1 399,2 0 0,1 1-20,1 2 0,-3 4-222,-1 5 1,-5 5 0,1 4-229,-3 2 0,3 1 1,0 0-1,0-1-216,2-2 0,-5 2 0,5-4-33,-1-1 1,2 4 407,6-6 0,-1 0 0,0-4 0</inkml:trace>
  <inkml:trace contextRef="#ctx0" brushRef="#br0">22858 16297 7789,'-7'-6'0,"1"-1"364,6-5 622,0 5 0,4 3 0,2 9 0,-1 6-718,1 5 1,-2 6 0,-4 0-1,0 4-346,0 3 0,0 9 1,-1 0-1,-4 2-214,-3 2 0,1-5 0,-1 2 0,0-6-386,1-3 0,1-1 0,6-5 363,0-4 0,2-3 0,2-9 0,4-4 315,3-2 0,2-8 0,-1-1 0</inkml:trace>
  <inkml:trace contextRef="#ctx0" brushRef="#br0">22659 16582 7810,'-19'0'144,"8"-6"1,11-2 429,7-3 0,8 3 0,3 0 0,1-1-268,3 2 1,6-4 0,2 5 0,0-3-478,1 1 1,-2 4 170,-5-4 0,1 5 0,0-3 0</inkml:trace>
  <inkml:trace contextRef="#ctx0" brushRef="#br0">23118 16632 9276,'-8'4'0,"1"1"40,1 2 0,2-3 1,4 4-101,0 2 1,0 1 0,0 2-497,0-1 1,0 0 0,0 1 555,0-1 0,0 1 0,0-1 0</inkml:trace>
  <inkml:trace contextRef="#ctx0" brushRef="#br0">23130 16346 7781,'-7'-12'180,"2"4"1,6 1-1,3 3-180,5 5 0,7-1 0,4 5 0</inkml:trace>
  <inkml:trace contextRef="#ctx0" brushRef="#br0">23378 16644 7772,'6'-12'705,"-5"-1"1,5 5 277,-6 0-805,0 5 0,-6 1 0,-1 8 0,-1-1-47,0 1 0,0 4 0,-6-2 0,-1 3 21,-2 1 1,1 1 0,5-1 0,1 1-83,2-1 1,4-4-1,-3 0 172,1 2-525,2 1 1,10-4-1,2-3-54,3-2 1,3-4 0,1-2 0,1-3 109,-1 0 0,-1-4 1,-1 4-1,-2-1-88,-3 0 0,3 5 661,-3-1 1,-2 4-159,-2 4 1,-3 3-1,-1 5 1,0 1-91,0-1 0,0-4 0,0 1-907,0 0 0,2 1-1337,2-2 2146,3-2 0,11-6 0,1 0 0</inkml:trace>
  <inkml:trace contextRef="#ctx0" brushRef="#br0">23788 16098 9444,'-6'-7'1035,"5"3"1,-3 8-743,2 5 0,2 9 0,0 5 0,0 7 41,0 6 1,-1-1-1,-2 6 1,-2-3-420,-2 0 0,-2-1 0,-4 0 0,-2-1-411,-2-3 1,0-3 0,5-5-1,0 0-229,-1 0 0,5-2 1,1-2-215,2-5 1,2-3 938,7-5 0,3-8 0,5-7 0</inkml:trace>
  <inkml:trace contextRef="#ctx0" brushRef="#br0">23540 16458 7793,'-11'-1'1414,"4"-2"-1063,7-1 0,5-5 0,8 5 1,-1 0-220,0-1 1,6 3-1,4-3 1,5 1-461,2-1 0,4 0 1,-4 2-1,-2-1-16,-1 1 1,-1-2-1,-1 1 1,-4 1 343,-3 1 0,2 2 0,0 0 0</inkml:trace>
  <inkml:trace contextRef="#ctx0" brushRef="#br0">24073 16309 7795,'-12'7'588,"5"4"0,1-4 176,1 0 0,3 4 0,-2-3 1,1 2-559,-1-2 0,3 3 0,-3-3-1803,2 3 834,2 2 426,0-6 1,0-3 0,0-8 140,0-5 0,0-2 1,2 0-1,2 2 262,4 0 1,-1 1 0,1-4 0,2-2 55,1-3 0,1 8 0,1-4 1,-1 4-77,1 2 0,-2 0 0,-2 4 0,-1-1 255,2 1 1,1 3 0,0 4-253,-3 5 0,2 2 0,-4 1 0,-1 0-97,1 1 0,-1-1 0,-2 1 1,1-1-50,-1 0 0,-2 1 0,1-2 0,0-1-563,2-2 0,1-4 660,-5 4 0,-6 1 0,-1 3 0</inkml:trace>
  <inkml:trace contextRef="#ctx0" brushRef="#br0">23837 16694 9974,'13'0'0,"0"0"620,4 0 0,-2 0 1,6-2-1,1-1-107,1-1 1,4 0-1,0 4 1,3-1-409,2-3 1,-3-2-1,4-4 1,2 2 192,0-1-298,-3-2 0,9-13 0,-2-2 0</inkml:trace>
  <inkml:trace contextRef="#ctx0" brushRef="#br0">14945 17711 7799,'0'-9'-724,"0"1"483,0 0 652,0 1 0,0 0 1220,0 3-282,0 2-749,0-3 0,0 6-316,0 3 0,4 3 0,0 7 0,-1 3-99,-2 3 0,-1 13 1,2 5-1,0 0-117,2 1 0,1-2 0,-5 0 1,-2-1-393,-2-3 1,1 3 0,-5-4-1,-2-1 8,-1-2 0,3-4 1,0-4-1,0-5-667,1-2 883,1-2 0,6-6 1,2-7 160,2-10 0,3-6 1,5-5-1,0 0 32,1-4 1,1 1 0,1-4 0,1 3-77,-1 1 0,5 0 0,-1 2 1,2 2 106,-1 5 1,0 2 0,0 3-1,-3 2 18,-3 5 0,-2 3 1,0 2-1,-1 3-98,-2 5 0,2 6 0,-4 3 0,0 1-230,-3 3 0,-3 0 0,-1 0 0,0-1-205,0 1 1,-1-3 0,-2 1 0,-3-3 153,0-1 1,-3-1 0,-3-1 0,-2-1 159,-2-2 1,-2-1-1,-4 2 1,1-1-172,-1-2 1,-2 0 0,1-4 0,1-1-96,1 1 1,6-3-1,-1 0 343,2-4 0,1-5 0,1-6 0</inkml:trace>
  <inkml:trace contextRef="#ctx0" brushRef="#br0">15664 17686 7731,'0'-13'-68,"0"1"0,0 0 923,0-1 1,0 5 155,0 0 1,0 6 0,0 2-611,0 7 1,-4 6-1,-1 3 1,-1 5-98,0 2 1,-3 12-1,-1 5 1,-4 4-431,-2 3 0,-2 8 0,1-6 0,-3 1-726,-4-3 0,1 4 1,2-6-1,5-3 198,2-7 1,7-4 653,3-7 0,3 1 0,1 0 0</inkml:trace>
  <inkml:trace contextRef="#ctx0" brushRef="#br0">15925 17996 8061,'-2'-7'941,"-2"3"1,-3 4 0,-5 4-539,-1 4 0,2 3 0,2 3 0,0 3-422,0 3 1,-2 4 0,0-1 0,3-1-153,3-1 0,4-6 0,1 1 0,1-2-262,4-1 0,1-6 1,7-3-1,-1-3 190,1-1 1,3-1-1,2-3 1,0-5 191,0-2 1,-2-5 0,-3-1 0,-1 2 190,1 1 1,-5 0 0,-1-1 0,-2-1 164,-2 1 0,-2-3 1,-1 1-1,-1 2 0,-3 1 1,-3 3 0,-5 2-376,-1 0 0,1 7 0,1-1 1,1 4-851,2 3 0,5 6 920,-1-2 0,3 3 0,1 2 0</inkml:trace>
  <inkml:trace contextRef="#ctx0" brushRef="#br0">16371 17983 7799,'-12'0'549,"3"0"1,1 0-1,-1 0 157,-3 0 1,0 6 0,0 2-1,-1 3-457,1 2 1,4 0-1,-1 4 1,1 2-377,1 1 0,-2-1 1,4-4-1,3 1-266,0 0 1,4-3 0,2-2-1,4-1 47,3-2 1,3-5 0,2 1 0,4-4-2377,-1-4 2722,4-3 0,-3-5 0,4-1 0</inkml:trace>
  <inkml:trace contextRef="#ctx0" brushRef="#br0">16904 17487 8091,'-5'-7'2272,"2"2"-1860,-5 5 1,1 10 0,-3 5 0,3 7 82,2 8 1,-3 6 0,4 5-1,-1 6-388,0 5 1,-1-1 0,-5 2 0,2-8-309,-1-8 1,-8-1 0,4-7 0,-2-3-50,-2-4 0,1-5 0,5-7-123,0-2 1,-1-4 419,1 4 0,5-6-217,3-2 1,8-6-1,4-8 1,3-1-36,2-1 1,4-2 0,4 1 0,3-2 137,0 0 0,1-5 0,0 5 0,0 0 126,0 2 0,-6 5 0,-3 2 0,-2 3 817,-1 2-189,-7 1 0,-1 9 0,-10 3-343,-3 3 1,-7 2 0,-1-1 0,-1 2-265,-1 2 0,4-2 1,-2 3-1,2-2 74,2 2 1,5-4-1,3 4-760,2-3 1,8-2-1,3-1 1,8-3-369,8-4 1,2-2 0,9-2 973,3 0 0,1-6 0,-3-1 0</inkml:trace>
  <inkml:trace contextRef="#ctx0" brushRef="#br0">17835 17859 7799,'-13'0'0,"1"0"0,-2 0 478,-3 0 1,2 6 0,-4 4-181,1 5 0,-4 0 0,3 4 0,-1 0-102,4 1 0,2-4 1,3 4-1,3-3-207,4-1 0,2-3 0,4 0 1,2-1-124,4 1 1,7-6-1,5-2 1,2-1-100,4 0 0,3 0 0,0-4 1,2-1-388,1-3 0,0 1 0,-5-5 620,2-2 0,6-6 0,-4-4 0</inkml:trace>
  <inkml:trace contextRef="#ctx0" brushRef="#br0">18293 17909 7799,'-6'5'557,"-4"-2"0,6 6 223,1 0 0,-2 2 1,0 2-279,3-1 1,0 0-1,1 1-885,-3-1 1,2 1 0,-2-1-1539,3 0 1921,1-5 0,-6 4 0,-1-4 0</inkml:trace>
  <inkml:trace contextRef="#ctx0" brushRef="#br0">18256 17599 8230,'6'-7'592,"1"2"1,5 5-731,0 0 1,-3 1 0,-1 3 0,0 4 137,-1 3 0,10 2 0,-4-1 0</inkml:trace>
  <inkml:trace contextRef="#ctx0" brushRef="#br0">18393 18157 7799,'-6'12'91,"1"6"1,-4 3 0,4 1 248,-1-1 0,5 1 1,-5-6-1,2 1-5,0 1 0,-4-4 0,2 2 466,0-2-76,-3-2 1,1-5-436,0-3 1,5-8 0,-1-4 0,2-3-193,2-2 0,0-3 0,0-2 0,2-3-196,2-5 1,3 0 0,5-7-1,2-2-87,3 0 1,-2-3 0,5 0 0,2-2-3,2-1 0,1-9 0,-1 3 0,1 2 19,0 0 1,0 10-1,-2 6 1,-1 4 154,-1 4 0,-4 1 0,2 6 0,-1 4 9,-3 3 1,-1 3 0,-2 4 0,1 0 96,-1 0 0,0 6 0,1 2 0,-1 4 76,1 5 1,-7 4 0,-1 6 0,-4 2-172,-1-1 1,-7-2 0,-5-1 0,-8-1-77,-3 1 0,1-4 0,-2-2 0,-2-1-223,0-3 0,0-2 1,2-4-1,2-2-516,2-1 1,5 2 816,-2-4 0,3 6 0,2-3 0</inkml:trace>
  <inkml:trace contextRef="#ctx0" brushRef="#br0">19224 17413 8508,'12'-7'1669,"0"3"-1158,1 2 0,-6 5 0,-3 4 0,-4 7-21,-4 4 1,-3 4-1,-6 8 1,0 9-182,-4 9 0,-4 13 0,8-27 0,-1 1 0,-1 0 0,0 0-510,-1 1 1,0-2 0,-12 20-1,-1-6 1,3-11-178,1-8 1,6-8 0,3-5 0,2-3-160,1-5 0,8-2 135,5-6 0,7-6 0,8-2 0,3-5 218,1-3 0,-2 1 0,3-5 0,1 1 133,-2 0 0,5-6 1,-4-4-1,2 0-12,-1-1 1,1 5-1,-5 0 1,-2 7 342,-1 5 1,-3 4 0,-2 4 45,0 3 0,-7 7 0,2 11 0,-4 5-145,-4 2 1,3 6 0,-5 1 0,2 1-287,0-1 0,-4-1 0,4-6 0,1-2 93,2-4 1,2-4 0,3 0-423,4-1 1,8-1 0,1-2-1,1-5 217,0-3 0,4-1 0,-1-1 1,2-3 283,2-5 1,0-2 0,-2-1-1,-2-2 11,-4-3 1,1 0-1,-2-5 1,-1 1-140,-1-1 1,-3 0 0,-1 0 0,-3 2 370,-2 3 1,-2 1-230,-7 8 1,-3 3-1,-7 6 1,-1 3 82,-2 4 1,-5 9-1,2 4 1,-2 2-44,1 2 0,-1-2 0,5-1 1,4-2 30,3-3 0,4 0 1,6-5-1,2 1-611,2-1 1,3-5-1,7-1 1,1-2 179,1 0 1,6 0 0,-1-5 0,2-2 272,2-1 0,0-6 1,0 2-1,0-3 177,0-2 0,3 0 0,3-4 0,0-2 115,4 0 0,1-4 0,0 6 0,-2-1 109,-1 0 0,-5 3 1,1 5-1,-5 3-19,-3 2 1,1 0 0,-5 7-234,-2 2 1,-7 4 0,-4 7 0,-2 3-490,-2 2 0,0 0 0,-2 5 1,-1 0-457,-1 0 0,-7-1 1,-1 1 801,-7 0 0,-5 0 0,-1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31T11:53:37.542"/>
    </inkml:context>
    <inkml:brush xml:id="br0">
      <inkml:brushProperty name="width" value="0.09071" units="cm"/>
      <inkml:brushProperty name="height" value="0.09071" units="cm"/>
      <inkml:brushProperty name="color" value="#3165BB"/>
    </inkml:brush>
    <inkml:brush xml:id="br1">
      <inkml:brushProperty name="width" value="0.09071" units="cm"/>
      <inkml:brushProperty name="height" value="0.09071" units="cm"/>
    </inkml:brush>
  </inkml:definitions>
  <inkml:trace contextRef="#ctx0" brushRef="#br0">13221 8917 7986,'0'-8'48,"0"0"0,0-2 330,0-1 1,0-1-1,0-1 1,0 1-1,-1-1 1,-2 1-1,-3 0 1,1-1-199,-1 1 0,1 4 0,2-1 0,-3 1 1,0 1-1,-4 3 0,-1 3 0,-2 1 1,1 1-1,0 3 0,-2 4 0,-1 3 1,-3 3-1,0 3 0,0 3-516,3 4 1,-3 1 201,1-1 0,5 1 63,4 0 1,5-4 0,-1-2 0,2 0 0,2-1 0,2 0 0,2-3 0,4-2-1,2-4 1,1-2 0,0-1 0,3-3 0,-1-2 0,1-1-635,-1 0 0,0-6 672,4-2 0,-3-3 1,2-1-1,-2-1 1,0 0-1,1-3 1,2-2-1,-2-1 67,-2-3 1,4 3 0,0-2 0,-2-1 0,-3 0 0,-2 0 0,-2 3 0,0 1 149,-1 3 1,-1 5 0,-6 4 0,0 5 0,0 8-85,0 7 0,-4 5 1,-2 6-1,1 0 1,-1 1-1,2 1 1,0 2-1,0 0 1,0 2-869,-2 2 578,5 8 0,-9 2 0,4 2 1,0-3-1,-4-4 0,0-1 0,1-1-271,0-3 1,2-7 519,-1-5 1,-1-6-1,3 2 1,1-3 0,-1-2-83,3 0 70,2-5 0,1 0 0,1-4 39,3 1 0,3-1 0,6-9 0,-1-5 0,2-5 0,1-5 0,3-4 0,0-4 185,0-2 1,0 2-1,-3-4 1,1 0 0,0 1-1,-3 3 1,0 4 0,-1 4-654,1 5 1,-1 2 0,0 3 0,1 3 381,-1 4 0,1-3 0,-1 0 0</inkml:trace>
  <inkml:trace contextRef="#ctx0" brushRef="#br0" timeOffset="1">13705 8967 7955,'4'-13'836,"1"2"1,2 3 0,3 3-514,1-1 0,-2 3 1,2-3-1,3-1 1,0 1-1,1-1 0,0 2 1,2-2-1,-1 1 1,1-1-841,-1 1 1,1 3 0,-3-1 0,1 1 0,2 0-1,-2-1 517,-2 1 0,5-4 0,2 0 0</inkml:trace>
  <inkml:trace contextRef="#ctx0" brushRef="#br0" timeOffset="2">13742 9190 11900,'1'-11'0,"3"1"386,5 2 0,2 0 1,1-3-1,0 1 1,2 2-1,1-2 1,3-1-330,2-1 1,-5 4-347,1-1 1,4 5 0,0-3 0,4 0 0,-1 2 0,-1-1 288,-1 4 0,-1-11 0,5 0 0</inkml:trace>
  <inkml:trace contextRef="#ctx0" brushRef="#br0" timeOffset="3">14288 8880 8931,'0'-12'0,"0"-1"0,0 1 0,0-1 450,0 1 0,4 0 1,1-1-1,2 2 1,3 2-1,1 0 1,1 0 835,1-2 0,-1-2-1164,0 1 1,1 5-1,-1 3 1,1 2-1,-1 2 1,0 2-269,1 2 0,-6 3 0,-3 5 0,-3 2 0,-1 1 1,0 3-1,0 3 0,-1 4-107,-3 2 0,-3 3 0,-6-2 0,1 1 0,0-3 0,1-2 0,1-5 0,3 0 0,1-1 0,2-1-219,-1-6 1,3 1 689,-2-4 1,3 3-1,2 0 1,3-1 36,5-2 0,2-5-284,1 1 1,1-2 0,0-4-1,4-2 1,4-4 0,3-5 0,5-2-984,4-1-927,3-1 1768,-4-1 1,9-1 0,-2-6 0</inkml:trace>
  <inkml:trace contextRef="#ctx0" brushRef="#br0" timeOffset="4">15180 8917 9042,'-4'13'0,"0"0"0,0 3 298,-1 0 1,2 5 0,-7-3 0,-2 2 0,-5 5 0,-1 4 0,-1 3 0,0 1-299,-3-1 0,-2 3 0,-1-3 0</inkml:trace>
  <inkml:trace contextRef="#ctx0" brushRef="#br0" timeOffset="5">16359 8806 7936,'0'-9'120,"0"1"0,0-2 1,0-1 1011,0-1 0,0 2 1,0 6-1,1 8-980,3 6 1,-1 8-1,5 4 1,2 4-1,1 3 1,1-1 0,-1-2-1,-1-1 0,-2-1 0,-4 0 0,3-2-440,-1-1 0,-1-5 0,-2 3 0,1-1 0,-1-2 93,-2-3 1,-1-7 0,0-6 0,0-7-1,0-5 275,0-5 0,0 2 0,0-4 0,0-1 0,0 1 0,0-3 0,0-3 0,0-4-88,0-4 1,4-5 0,2-1 0,1 3-1,2 2 1,3 2 0,0 4 0,0 6 0,1 6-586,-1 2 0,5 6 1,1 1-1,1 1 1,3 4-1,3 0 593,4 2 0,-3 6 0,4 1 0</inkml:trace>
  <inkml:trace contextRef="#ctx0" brushRef="#br0" timeOffset="6">17004 8954 9381,'1'-11'0,"3"2"0,4 2 332,3 1 0,2-2 1,1 3-1,2-2 1,5-2-1,2 1 0,2 0 1,0 0-1,0-1-449,-1 1 1,-3 4 0,0-3 0,-1 2 0,0 0 0,-4 1 0,-2 0 0,-2 1 0,1 2 0,-1 1 116,1 0 0,-1-5 0,0-2 0</inkml:trace>
  <inkml:trace contextRef="#ctx0" brushRef="#br0" timeOffset="7">16991 9178 7987,'17'0'304,"-1"0"0,1-2 1,1-2-1,4-4 0,4-3 1,4-1-1,2-1 36,2 1 0,-2-1 0,0 1 0,0 0 0,-2-1 0,0 1 1,-4-1-1,-2 2 0,-5 2-756,-1 0 0,3 5 0,-5-3 416,-1 2 0,-1-5 0,-1 3 0</inkml:trace>
  <inkml:trace contextRef="#ctx0" brushRef="#br0" timeOffset="8">18169 8508 7966,'0'-8'804,"0"-1"1,-1 1-458,-3 1 1,-2 3 0,-3 8 0,0 5 0,0 2 0,-2 2 0,-2 3 0,2 1 0,2 3-217,0 2 0,7-3 0,-2 2 0,2-1 1,2 0-1,2-2 0,2-2 0,4 1 0,4-2 1,4-1-1,0-2-357,-1 0 0,5-3 0,-1-1 1,2 0-1,-1 1 0,1-1 1,-2 0-1,-2 0 0,-4 1 43,0 0 0,-5 2 0,-1 2 0,-1-1 0,-4 0 0,0 1 0,-4-2 1,0 0 216,-3 1 0,-6-5 1,-1 8-1,-6 1 0,-3-3 1,2 1-1,0-1 0,1-2 1,0-2-97,3-1 1,-3-1 0,0 3 0,0-3 0,0 0 0,2-2 0,-1 1-173,1-3 0,-1-2 1,3-1-1,-1 0 0,-1 0 1,0-1 233,3-4 0,0-7 0,1-7 0</inkml:trace>
  <inkml:trace contextRef="#ctx0" brushRef="#br0" timeOffset="9">18132 8570 9567,'-11'-1'0,"3"-3"0,4-5 0,2-2 836,2-1 1,7-1 0,6 1 0,6 0 0,6-2 0,5-1 0,6-3 0,5 0-1,1-1-749,-4-1 1,2 5 0,-8-3 0,0 2 0,-2-1 0,-1 2 0,-2 3 0,-2 2-1322,-3 2 1,-5 1 0,2-3 0,0 3 1233,1 2 0,-5-5 0,3 3 0</inkml:trace>
  <inkml:trace contextRef="#ctx0" brushRef="#br0" timeOffset="10">6511 12750 8062,'-7'-2'77,"5"-1"0,4-1 296,7 2 1,3 0 0,3 2-1,3 0 1,3 0 0,4 0 0,2 0-1,1 0 1,-1 0-185,2 0 1,-1 0 0,3 0-1,1 0 1,-3 0 0,-1 0 0,-6 0-1,-2 0 1,-2 0 0,0-1-748,-3-3 1,0 2 0,1-2 0,0 1 557,-1-1 0,-1-3 0,-1-5 0</inkml:trace>
  <inkml:trace contextRef="#ctx0" brushRef="#br0" timeOffset="11">7392 12365 8014,'1'-11'0,"2"1"677,1 2 0,0 4 0,-4-1 2436,0 3-2965,0 10 1,0 8 0,0 4-1,0 4 1,2 2 0,0 4-1,4 2 1,1 2 0,1 2-157,-1 1 1,0 1-1,-4-3 1,2-2 0,1-4-1,-1-2 1,-1-3-1,0 0 1,2-3-2421,1-5 0,-3-2 536,4-2 1892,-5-5 0,8-1 0,-4-6 0</inkml:trace>
  <inkml:trace contextRef="#ctx0" brushRef="#br0" timeOffset="12">7714 12353 8208,'0'-13'538,"0"1"1,2 4 0,0-1 0,4 1-114,1 1 1,-3 3 0,3 10 0,-2 6 0,-2 7-1,-2 6 1,1 3 0,1 2 0,1 2-449,-2 2 1,0 2 0,-2 1 0,0-1 0,0-3 0,0-4 0,1-3 0,2-2 0,1-2-1,0-3 1,0-1-1163,1-3 0,4-3 1,-2-2-727,0-2 1911,4-5 0,-4 8 0,5-4 0</inkml:trace>
  <inkml:trace contextRef="#ctx0" brushRef="#br0" timeOffset="13">8024 12353 8078,'0'-20'522,"0"4"0,2 4 0,2 3 0,4 5 0,4 4 964,5 4 1,-3 3 0,2 7-1342,-2 2 0,3 5 0,-1 8 1,-1 3-1,-1 1 0,-1 0 1,-2 1-171,-3 2 1,1 0 0,-4-2 0,-3-2 0,0 0 0,-2-2 0,0 0 0,0-1 0,0 0-1,0 0-4832,0-1 4857,0-2 0,5-1 0,2 0 0</inkml:trace>
  <inkml:trace contextRef="#ctx0" brushRef="#br0" timeOffset="14">9141 12316 8124,'1'-7'203,"3"1"0,6 2 1,3-2 263,4 0 1,4 3 0,-2-3 0,3 2 0,4-1 0,0-1-1,2 1 1,0 1 0,2-1 0,0 0-663,0-2 1,-1 4 0,-4-1 0,-1 3-1,-4 1 1,-3 0 0,-3 0 194,-2 0 0,0 0 0,1 0 0</inkml:trace>
  <inkml:trace contextRef="#ctx0" brushRef="#br0" timeOffset="15">9203 12638 9236,'16'-7'439,"1"3"0,5 1 1,-2 0-1,4-1 1,1 0-1,1 0 1,1 0-522,2 1 1,6-2 0,-2-1 0,3 1 0,2-1 0,2 2-1,1 0 1,-1-2 81,-1-1 0,-2-1 0,0-4 0</inkml:trace>
  <inkml:trace contextRef="#ctx0" brushRef="#br0" timeOffset="16">10368 12055 8044,'0'-12'354,"2"1"0,0 4 0,4 8 0,0 9 0,0 6 0,0 4-17,-1 2 1,5 2-1,-3 4 1,0 1-1,-2 0 1,0 1-1,-1 2 1,-2 1-635,0 0 0,-2-1 0,0 1 0,0-4 1,0-4-1,0-5 0,1-3 297,3-3 0,3-2 0,6 0 0</inkml:trace>
  <inkml:trace contextRef="#ctx0" brushRef="#br0" timeOffset="17">10654 12055 8448,'-6'-12'774,"5"3"1,-2 3 0,6 0 0,5 5-527,3 3 0,1 5 0,1 7 1,-1 3-1,2 3 0,1 4 0,2 0 1,-1 1-1,1 0 0,-1 1-335,-1 3 1,-2 3 0,-3 5 0,-4 0 0,0 1-1,-3-1 1,-2 0 0,-1 0 0,0-2 86,0-6 0,0-1 0,0-8 0</inkml:trace>
  <inkml:trace contextRef="#ctx0" brushRef="#br0" timeOffset="18">11522 11832 8253,'-2'-7'483,"-2"4"0,-5 6 0,-5 7 0,-4 6 0,0 8 0,-1 4-202,-1 4 0,4 3 0,-3 5 1,1 4-1,4 1 0,4 3 0,6 2 1,4 4-1,6 4 0,7 0-506,11-2 1,3-6-219,11-5 0,-4-10 1,7-2-1,-2-7 1,-2-7 442,0-6 0,6-1 0,1-5 0</inkml:trace>
  <inkml:trace contextRef="#ctx0" brushRef="#br0" timeOffset="19">11795 12241 7931,'1'-7'522,"3"3"0,4 1 0,3 1 0,3-3 0,3 3-234,3 0 1,4 2 0,1 0 0,-1 0-1,1 0 1,0 0 0,0 0 0,0-1 0,-2-2-476,-2-1 1,2 0 0,-4 4 0,2-1 0,-2-2-1,1-1 1,-2 1 0,1 2-3365,0 1 3551,-4-6 0,3-1 0,-5-5 0</inkml:trace>
  <inkml:trace contextRef="#ctx0" brushRef="#br0" timeOffset="20">12576 11968 8062,'5'-12'357,"-2"5"0,4 4 1,-1 6-1,-4 7 0,0 3 1,-2 5-1,0 2-52,0 2 1,0 1 0,0 3 0,0 2 0,0 1 0,0-2-1,-2 0-278,-2-3 0,3 1 0,-3-1 0,2-2 0,1-3 0,-2-1 0,-1-3-27,1-1 0,7-2 0,3 1 0</inkml:trace>
  <inkml:trace contextRef="#ctx0" brushRef="#br0" timeOffset="21">12948 12105 8566,'0'-13'485,"-1"6"0,-3 3 0,-6 3 0,-4 1 1,-2 1-1,-1 2 1003,-1 1-1440,4 6 1,-4-2 0,6 7 0,0 2 0,-1-2 0,2 0 0,3 0-75,4 2 0,2-1 1,2-2-1,2 0 0,3 0 1,6-3-1,6 0 1,2-2-1,3 0-195,2-5 1,0-3 0,1-1 0,0 0 0,-2 0 0,0-1 0,-3-2 0,1-3 65,-2 0 1,3-3-1,-5-3 1,-2 0-1,-1 0 1,-3 3-1,-2 1 1,-2-2-1,-1-2-106,-3-5 279,3 3 0,-4-4 0,1 6 0,-5-2 0,-3-1 1,-2-2-1,-3 2 360,-1 1 1,-3 2-355,-2 0 0,1 5 0,-6 3 0,-1 2 0,-2 2 1,1 2-1,1 0-98,1 3 0,6 4 0,-1-1 74,2 3 0,7 2 0,1-1 0</inkml:trace>
  <inkml:trace contextRef="#ctx0" brushRef="#br0" timeOffset="22">13395 11708 9825,'12'-4'0,"2"0"0,2 1 0,5 1 0,2 4 379,2 2 1,1 4-1,2 10 1,1 7 0,-2 8-1,-2 7 1,-4 5 0,-6 5-1,-5 2 1319,-6 2-2043,-3 0 0,-8 0 0,-6 1 1,-12 1-1,-11 2 0,14-29 0,-2 0 1,-1 0-1,-2 0 345,-1 1 0,-2-1 0,0-3 0,0-2 0,-1 0 0,0 0 0</inkml:trace>
  <inkml:trace contextRef="#ctx0" brushRef="#br0" timeOffset="23">14263 12266 9243,'-4'-8'444,"-1"-1"0,3 7 1,6-3-1,4 4 0,4 1 1,5 0-1,4 0-399,2 0 0,7 0 0,4 0 0,3-1 0,3-2 0,2-1 1,1 1-1,0 2 0,-5 1 0,-3 0-472,-6 0 0,-3-2 0,-3 0 331,-2-3 1,-3 1 0,-6 4 0,1 0 0,-1-1 313,1-3 0,-5 2 0,0-2-1190,2 3 32,-5 1 0,2 0 940,-3 0 0,3 0 0,6 0 0</inkml:trace>
  <inkml:trace contextRef="#ctx0" brushRef="#br0" timeOffset="24">15478 11782 9019,'0'-12'0,"2"1"327,2 3 1,-2 3 0,5 10 0,-1 4 0,-2 6 0,0 6 0,2 5 0,-1 6 0,2 6-257,0 5 1,0-1 0,1 2 0,-4-2 0,-2-2-1,-2-2 1,0-4 0,0-2 0,0-3 0,0-5-201,0-2 0,0-6 0,0 0 1,0-2-1,0-2 828,0 1-276,0-1-1418,0-5 0,0-7 995,0-8 0,-6 2 0,-1 1 0</inkml:trace>
  <inkml:trace contextRef="#ctx0" brushRef="#br0" timeOffset="25">16185 12154 11229,'12'-7'0,"1"3"0,-1 3 0,1 1 145,-1 0 0,5-4 1,-1 0-1,1 1 0,1 1 1,1 2-1,2 0 1,-1 0-1,2-1 0,3-2 1,3-1-378,1 1 1,0 2 0,-5 0 0,3-2 0,-1-1 0,1 1 0,-2 2-1,0 1 1,-4 0 0,-1 0 0,-2-2 0,0 0 231,-3-3 0,-1 1 0,-2 4 0</inkml:trace>
  <inkml:trace contextRef="#ctx0" brushRef="#br0" timeOffset="26">17053 11745 8353,'0'-12'2921,"0"2"-2559,0 6 1,4 13 0,2 15-1,-1 1 1,1 4 0,-2 1-1,0 3-380,0-1 0,5 4 0,-5-3 0,-2 1 1,1-1-1,0-4 0,1-4 0,-1-3 1,-2-3-1,1-1-1954,2-3 1,3-2-1,5-5 1972,0-4 0,1-2 0,-1-2 0</inkml:trace>
  <inkml:trace contextRef="#ctx0" brushRef="#br0" timeOffset="27">17425 11671 8402,'-1'-7'1046,"-2"4"0,-1 6-275,1 5 0,2 9-661,1 3 0,4 5 0,2 3 1,0 3-1,3 4 0,-2 5 1,-2 1-1,-1 0-150,0-5 0,2 0 0,-3-7 0,1-1 0,-1-4 0,-2-2 1,0-2-1,2-2 0,1-3 0,0-3 40,2-4 0,1 3 0,5-4 0</inkml:trace>
  <inkml:trace contextRef="#ctx0" brushRef="#br0" timeOffset="28">18058 12067 8065,'1'-6'83,"5"1"0,5 4 0,5 1-53,4 0 0,0 0 1,5 0-1,1 0 0,3 0 1,3 0-1,0 0 0,-2 0 1,-3 0-131,-2 0 0,3-1 1,-9-2-1,2-1 1,-2 1 99,-1 2 0,4-5 0,-3-1 0</inkml:trace>
  <inkml:trace contextRef="#ctx0" brushRef="#br0" timeOffset="29">18207 11906 8208,'1'-11'750,"3"3"0,3 4 1,5 9-1,-1 6 1,-1 6-543,-2 2 0,1 2 0,3 5 1,-1 2-1,-3 1-352,-4-2 1,2 1-1,-2-2 1,-1 0 0,-2-3-1,1 0 1,0-3-1,5-1 144,4-1 0,-1-1 0,8-5 0</inkml:trace>
  <inkml:trace contextRef="#ctx0" brushRef="#br0" timeOffset="30">18951 11658 9902,'-7'0'436,"3"8"1,4 10-1,4 6 1,4 2-1,2 3 1,-1 4-1,-2 1 1,0 1-1,-1-2-671,-1 1 0,1 1 0,-3-2 0,1-4 0,0-4 1,0-5-1,0-3 0,0-3-3017,2-2 3252,-5-5 0,10 4 0,-4-4 0</inkml:trace>
  <inkml:trace contextRef="#ctx0" brushRef="#br0" timeOffset="31">19310 11658 10171,'0'-12'794,"0"20"0,0 9 0,0 7 0,0 7 0,0 2 0,0 3 1,0 1-693,0 0 1,0 0-1,2-1 1,1-3-1,1-4 1,-2-3-1,0-2 1,-2-2-470,0-2 1,4-4 0,1 0 0,1-2 366,0-2 0,9 6 0,-2 2 0</inkml:trace>
  <inkml:trace contextRef="#ctx0" brushRef="#br0" timeOffset="32">8954 13903 8040,'0'-8'286,"2"-1"0,2 1 0,4 0 0,3 0 0,2-2 1,-1 0-1,1 2 55,-1 4 1,4-2-1,1 1 1,0-1-1,0 1 1,3 2 0,2 0-1,1 1 1,5-2-1,1-1 1,2 1-1,1-1 1,3-1-571,0 1 1,3-4 0,-3 4 0,0-1 0,-3 1 0,-1 1 0,0 0 0,-1 0 0,-4 1 0,-4 1 0,-5 2-5303,-4 0 5070,0 0 461,-1 0 0,1 0 0,-1 0 0</inkml:trace>
  <inkml:trace contextRef="#ctx0" brushRef="#br0" timeOffset="33">9289 14015 8154,'13'0'232,"-1"0"0,6-2 0,1 0 0,2-4 0,0 0 0,1 1-101,1 2 0,1-2 1,-2 1-1,-2-1 1,2 1-1,0 0 1,0 1-1,-1 1 1,0-1-1,-1-1-170,1 1 0,4 2 0,4-1 1,-2 0-1,0-3 39,-3 3 0,1-5 0,0 0 0</inkml:trace>
  <inkml:trace contextRef="#ctx0" brushRef="#br0" timeOffset="34">10492 13531 7990,'0'-14'583,"0"-1"0,0-2 0,0 2-187,0 2 0,0 7 0,0 7 1,2 10-1,1 10 0,1 5 0,0 5 757,1 0-1000,2 2 1,1 5 0,-1-3 0,0-2 0,0-2 0,3-2 0,-1 1-364,0 2 1,0-3 0,-3 2 0,-1 0 0,1-4 0,-2-2-1,0-3 1,0-3 0,0-1 209,2-3 0,1-1 0,5-1 0</inkml:trace>
  <inkml:trace contextRef="#ctx0" brushRef="#br0" timeOffset="35">10964 13457 8029,'5'-11'347,"3"2"1,-1 4 0,0 6-1,-1 5 1,-3 5 0,-2 5 153,-1 3 0,0 6 0,0 6 1,0 0-1,0 4 0,0-1 0,0 1 1,0-4-1,0 0-559,0-4 1,0-5-1,0-1 1,0 0-1,1-1 1,3 0-1,5-3 1,3 0-1,3 0 58,2-1 0,5 1 0,-3-5 0</inkml:trace>
  <inkml:trace contextRef="#ctx0" brushRef="#br0" timeOffset="36">11869 13444 8052,'-1'-12'327,"-2"-1"1,-1 1 0,0 1-14,-2 3 0,-1 2 0,-5 9 0,-2 5 0,-1 10 0,-3 8 0,-1 7 0,-2 5 0,0 3 1,2 3 498,1 0 1,3 3-1,7-6-765,4-1 1,2-5-1,5-2 1,5 0 0,9 0-1,5-3 1,4-2-648,3-5 1,3-2 0,3 0-1,0-5 1,-3-4 0,-1-2 598,1-2 0,1-5 0,4 3 0</inkml:trace>
  <inkml:trace contextRef="#ctx0" brushRef="#br0" timeOffset="37">12266 13754 8794,'-7'-5'148,"3"3"1,8-2 0,6 3 0,5 1 0,6 0 0,2-2 176,2-2 1,9 3 0,3-5 0,2 2 0,0 0-1,-2 0 1,-1 0 0,-3 0 367,-4 1 0,-3-3 0,-3 2-693,-2 2 0,2 0 0,-3 2 0</inkml:trace>
  <inkml:trace contextRef="#ctx0" brushRef="#br0" timeOffset="38">13072 13370 9167,'-4'-9'431,"0"1"1,0 7 0,4 2 0,1 9 0,2 8 0,2 4 0,2 5 0,1 2 0,-1 3-369,-3 0 0,2 1 1,-2 3-1,0-2 0,0-2 1,1-2-1,-3-2 0,0-2 1,-2-3-1,0-2-63,0-5 0,5-2 0,2-1 0</inkml:trace>
  <inkml:trace contextRef="#ctx0" brushRef="#br0" timeOffset="39">13271 13395 8684,'0'-13'1582,"1"6"-1361,3 3 0,-3 4 0,5 4 0,-2 6 0,0 5 0,0 6 0,0 4 1,1 2-1,-1 3 0,0 2-152,0 3 1,0-4-1,-4 1 1,0-2 0,0-2-1,0-2 1,0-1 0,0-2-1,0-2 1,1-5 0,2 0-1,3-3-69,1 0 0,6 2 0,7-8 0</inkml:trace>
  <inkml:trace contextRef="#ctx0" brushRef="#br0" timeOffset="40">13519 13283 8136,'0'-12'551,"5"5"0,5 1 0,5 2 0,7 0 0,4 1 0,3 2-213,-1 1 1,-6 7 0,-3 4 0,-1 7 0,-3 4 0,-1 7 0,-3 4 0,-3 7 0,-4 2 0,-2 7 0,-4 1-205,-2 4 0,-8 0 0,-10-6-1173,-6-2 0,-6 6 0,-12-2 1039,20-25 0,-2 1 0,-1-1 0,-1 1 0,-1-2 0,0 1 0</inkml:trace>
  <inkml:trace contextRef="#ctx0" brushRef="#br0" timeOffset="41">14598 13667 8126,'0'-7'174,"0"1"0,0 1 0,1-3 1,3-1-1,3-1 0,3 3 1,1 0-58,2 0 0,7 3 0,-1-4 0,3 0 1,4-1-1,2 1 0,2 0 0,2-1 1,1 3-1,0-1 0,0 1-554,-1 1 1,-2 1-1,-5 4 1,-2 0 0,-1 0 436,-1 0 0,-6 0 0,3 0 0</inkml:trace>
  <inkml:trace contextRef="#ctx0" brushRef="#br0" timeOffset="42">14895 13357 8391,'-1'-8'546,"-2"0"-71,-1-2 0,-2 6 0,4 4 1,-2 7-1,1 5-391,1 5 1,-2 2 0,0 7 0,1 3 0,2 6 0,1 3-1,0 2 1,0-3 0,0-2 0,0-2 0,0-1 0,0-3 0,1-3-550,4-1 0,-3-5 0,7 1 465,0 1 0,2-4 0,2 0 0</inkml:trace>
  <inkml:trace contextRef="#ctx0" brushRef="#br0" timeOffset="43">15801 13295 9035,'0'-19'632,"0"2"1,-2 5 0,-1 5 0,-2 7 0,-1 7-384,1 4 0,-3 8 1,2 5-1,1 5 1,-2 2-1,1 5 1,1 3-1,1 4 1,-2-1-548,-2 1 0,1-3 0,0-7 1,0-4-1,2-3 0,-1-2 1,3-4-1,2-3 298,1-3 0,11-2 0,3 0 0</inkml:trace>
  <inkml:trace contextRef="#ctx0" brushRef="#br0" timeOffset="44">16284 13283 8439,'-5'-7'350,"-4"3"0,3 3 1,-3 1-1,0 0 0,-4 0 1,-2 1 24,-1 3 1,-5 4 0,3 9-1,0 5 1,0 5 0,3 7-1,3 1 1,3 4 0,5 1-274,3 1 0,1-1 0,1-7 0,3-4 0,6-3 0,5-4 0,7-4 0,4-5 0,5-4-436,0-2 0,-3-1 0,1-6 0,-3 0 0,-1-2 0,0 0 0,-2-4 0,-1-2 0,-1-5 154,1-2 1,0-5 0,0 0 0,-1-2 0,-1-5 0,0-2 0,-4-3 0,-2 2 0,-3-2-152,-3 0 1,-2 3 345,-6-4 1,-3 10 0,-4 0 0,-7 3 0,-4 6 0,-4 5 325,-1 5 0,-3 2-273,-3 2 1,-3 2 0,-6 2-1,-2 4 1,-5 4 0,-3 5-69,-7 4 0,1 2 0,-1 2 0</inkml:trace>
  <inkml:trace contextRef="#ctx0" brushRef="#br0" timeOffset="45">8892 16098 8247,'5'-8'-84,"0"0"1,1-2-1,-1-1 178,-2-1 1,2-1 0,0 1-1,-3-1 1,0 1 0,-4 1 0,-2 3-1,-3 2 199,0 1 1,-4 3 0,2-2 0,-5 3 0,-3 1 0,1 0 0,-2 0 0,-1 1 0,-2 2 0,0 2-123,-1 2 0,3 3 0,-2 5 0,1 3 0,0 3 1,4 5-1,2 6 0,3 3 0,1 4-158,2 2 0,5-6 0,-1 1 0,3-5 0,2-4 0,2-4 0,2-5 0,2-3 0,4-5-52,5-3 1,-3-3-1,5-4 1,-1 0 0,-1 0-1,-1-2 1,1-2 0,-1-5-392,1-7 0,1-2 234,-5-2 0,5-8 0,-1 2 1,-1-3-1,-1-1 0,-1 1 1,-1 0-1028,0 0 1239,1 0 1,-2 10 0,-1 2-1,-4 3 1,1 3 624,0 3-493,-4 3 0,2 12 0,-5 5 0,0 7 0,0 6 0,0 4 457,0 4 1,0 4-499,0 5 1,0 3 0,-1 6-1,-3 1 1,-3 1 0,-3 5-1,-1 5 286,5-28 0,-1 0-499,-1 2 0,0-1 1,-4 32-1,0-7 1,-1-10-1,2-9 1,2-6-1,2-6 1,1-6 93,3-5 1,2-2 27,1-5 1,1-5-1,2-4 1,1-6-1,0-7 1,2-4 0,2-3-1,5-3-187,3-2 1,-1-1 0,5-2-1,-1 0 1,0-1 0,3-3-1,2-4 1,1-1-220,-1 0 0,1 0 0,0 6 0,-2 4 0,-1 3 1,-1 3 389,1 3 0,2-4 0,0-1 0</inkml:trace>
  <inkml:trace contextRef="#ctx0" brushRef="#br0" timeOffset="46">9835 16222 8115,'12'-5'195,"1"-1"1,-1-3-1,1 0 1,-1 1 0,0 0-1,2 1 1,1 0 0,2 1-118,-2 1 0,0-3 0,0 2 0,2 1 0,-1-1 0,1 2 0,0 0 0,-2-2-311,-1 0 0,-2 3 0,0-1 0,1 1 233,-1-1 0,1-3 0,-1-6 0</inkml:trace>
  <inkml:trace contextRef="#ctx0" brushRef="#br0" timeOffset="47">9860 16483 8821,'12'-2'0,"2"0"0,1-3 0,2 1 0,-1 0 347,2 0 1,-3-4-1,5 2 1,-2 1 0,-2-2-1,2 1 1,1 1 0,2 1-1,0 0 1,-1-1 371,0 3 1,3 0-720,-2 2 0,2-5 0,2-2 0</inkml:trace>
  <inkml:trace contextRef="#ctx0" brushRef="#br0" timeOffset="48">10654 16383 8582,'1'-11'0,"3"3"0,6 4 506,5 3 0,4 1 0,7-2 0,3 0 0,4-3 0,3 3 0,1-1 0,1 0-436,-1-1 1,0-4 0,0 2 0,-1 1 0,-3-2-1,-4 0 1,-3-1 0,-2-1 0,-2 3-71,-2 0 0,1-9 0,4 1 0</inkml:trace>
  <inkml:trace contextRef="#ctx0" brushRef="#br0" timeOffset="49">11559 15739 8128,'0'-9'556,"0"4"0,0 3 0,0 8-274,0 4 0,0 7 1,1 6-1,2 3 1,3 3-1,1-2 1,2 1-1,2-1 1,0 4-1,-1 0 1,-2 4-1,0 1-466,-1 1 0,3 0 1,-6-1-1,0-3 1,0-5-1,2-6 1,1-6 183,2-2 0,8-13 0,2-2 0</inkml:trace>
  <inkml:trace contextRef="#ctx0" brushRef="#br0" timeOffset="50">11919 15726 8717,'-13'-12'510,"6"6"-188,3 6 0,3 7 0,1 10 0,0 5 1,0 5-1,0 5 0,1 1 0,2-1 0,1-1 1,-1 1-1,-2 3-270,-1 0 0,-4 3 0,-1 0 0,-1 2 0,-1 2 1,2-3-1,-2-1 0,1-5 0,1-4 0,2-4-52,2-5 0,6-2 0,2-6 0</inkml:trace>
  <inkml:trace contextRef="#ctx0" brushRef="#br0" timeOffset="51">13035 16346 8061,'-4'-8'0,"0"0"391,1-2 0,1 3-603,2-1 251,0 5 0,2-2-216,2 5 1,-3 5 0,3 3 0,-2 3-97,-2 2 1,-2-2 565,-2-3 1,2-2 0,-5-8 0,1-2 0,3-4-178,2-3 1,7-2-1,2 2 1,1 2-1,1 2 1,-2 1-10,2 4 0,0 6 0,-2 5 0,-3 7 1,0 4-1,-1 4 0,-2 0 0,0 1-230,-2 0 0,-10 5 1,-4 3-1,-3 3 1,-7 3-1,-2 2 123,-3 5 0,0-4 0,4 1 0</inkml:trace>
  <inkml:trace contextRef="#ctx0" brushRef="#br0" timeOffset="52">14945 15751 8049,'0'-8'103,"0"-1"0,0 5 0,0-1 0,0 3 0,1 9 0,3 7 0,5 7 1,3 2 592,5 2 0,-2 4 1,4 0-1,0 0 1,-2 0-1,-2 1 0,-5 2-922,-3 2 0,-3-2 141,-4 1 0,-2-3 0,-2 1 0,-4-8 1,-3-4-1,-2-4 0,1-2 16,0-5 1,3 2 0,1-6 0,0-3 0,0-3 0,1-7 0,1-2 0,3-3 0,1-2 264,-2-5 0,2-2 1,-1-3-1,6-2 1,4-2-1,3-2 0,1-1 1,4 0-392,3 0 0,2 0 0,5-4 0,0-1 0,0 3 0,-2 0 0,-1 3 0,-1 2 0,1 4-68,1 4 0,-2 0 0,-2 5 1,1 2-1,-2 3 0,1 2 1,-1 3-1,1 2 48,0 2 1,2 2 0,4 1 214,0 0 0,0 0 0,-1 0 0</inkml:trace>
  <inkml:trace contextRef="#ctx0" brushRef="#br0" timeOffset="53">15788 15838 8604,'-5'-11'298,"5"3"0,7 2 1,8 5-1,3-2 1,2-1-1,5 1 0,5 2 1,4 1-1,3 0-355,1 0 1,-2-5 0,5 1-1,-3 2 1,-4 0 0,-2 2 0,-2-1-1,-4-2-288,-4-1 345,2 0 0,-10 4 0,3 0 0</inkml:trace>
  <inkml:trace contextRef="#ctx0" brushRef="#br0" timeOffset="54">15726 16197 8226,'13'-1'328,"-1"-3"0,5 1 0,2-5 0,3-2 0,4 1 1,0-1-166,0 2 1,-1-1 0,1-3 0,2 1 0,2 1 0,1 2 0,0-2 0,0-1 0,0-1-231,1 0 0,0 2 67,1-2 0,3 2 0,-5-8 0</inkml:trace>
  <inkml:trace contextRef="#ctx0" brushRef="#br0" timeOffset="55">16694 15887 8188,'-9'-11'372,"1"3"1,5-3 0,1 3 0,3-3 0,3-2 0,0 1-1,2 0-47,2-1 1,-1-1 0,1-1-1,0-3 1,1 0 0,-1-1-1,2 0 1,-1-3-245,-1-2 1,2 0 0,-4-1 0,-1 1 0,2 2 0,-1 3 0,-1 1-117,-2 3 0,2 1 0,-1 4 0,-1 6 10,-1 8 1,-2 12 0,0 6 0,0 5 0,0 6 0,0 5 0,0 1-1,0 4-159,0 1 1,-6 0 0,-2 1 0,-3-7 0,-3-3 0,-1-2 0,-2-2-1,2 0-418,1-1 0,3-5 1,2 1-1,2-5 1,1-2 601,4 0 0,0-4 0,2 3 0</inkml:trace>
  <inkml:trace contextRef="#ctx0" brushRef="#br0" timeOffset="56">17252 15677 8020,'-4'-9'0,"-2"2"0,-1 2 0,-3 2 0,-1 2 0,-1 1 399,0 0 1,-2 5-1,-1 5 1,-2 4-1,1 5 1,-1 3-1,1 4 1,0 0-232,3 1 0,0-3 1,2 0-1,3-2 1,2-3-1,2-1 0,0-3 1,3-1-1,4-2-293,5 1 0,4-2 0,3-2 0,3-2 1,2 0-1,2-1 0,2-1 0,4-2-381,1-2 1,4-5 0,-4-1 0,0-2 0,0-3 0,-2-1-1,-2-1 339,-3-1 1,-2 1 0,0-2 0,-3-1-1,-3-1 1,-2-1 0,0-1 0,1-1-1,-2-2 388,-3 0 1,-2 5-1,-6-3 1,0 1-1,-2 1 1,-2 1 0,-4-1-1,-5 3 170,-3 5 0,1-2 0,-6 2 0,-2 0 0,-5-1 0,-5 3 1,-3 2-1,-3 2-230,-2 2 0,3 1 1,-2 0-1,5 0 0,6 1 1,4 4-1,5 6-161,3 5 0,-2 6 0,0-3 0</inkml:trace>
  <inkml:trace contextRef="#ctx0" brushRef="#br0" timeOffset="57">16247 16793 7975,'1'-7'229,"4"3"1,3-3-1,11-1 1,9-2-1,10 0 1,9 2-1,11-2 1,8 1-1,-28 4 1,0 0-1,1 1 1,1 1-87,-1 0 0,1 1 0,1-1 1,0 2-1,-3 0 0,1 2 0,-1-1 1,0 0-1,0 0 0,1 0 1,-1-1-1,0 2 0,-2-1 0,1 1 1,29 2-1,-8 1-1617,-6-1 1,-9 2 642,-6-1 0,-5 0 831,-7-4 0,-6 0 0,-1 0 0</inkml:trace>
  <inkml:trace contextRef="#ctx0" brushRef="#br0" timeOffset="58">16284 16991 10858,'-11'6'0,"3"2"-140,4 3 0,4 1 0,5 1 1,8-2-1,7-2 0,9-2 232,9-1 0,10-1 0,14-2 1,-27-1-1,1 0 0,6-1 0,1 0 1,2-2-1,0 0 0,4-2 0,0-1 1,1 0-1,1-1 0,1-2 0,1 0 1,0 0-1,0 0 0,1 0 0,-1 0-462,0 1 1,0 0 0,0 0 0,-1 0 0,-3-1 0,0 1-63,-1 0 0,-1 0 0,2-3 0,0 0 0,-2-1 0,0 1 0</inkml:trace>
  <inkml:trace contextRef="#ctx0" brushRef="#br0" timeOffset="59">18008 2592 7951,'0'-8'171,"0"0"1,0-2 0,0-1 0,0-2 56,0 1 1,0 0 0,0-1-1,-1 1 1,-2-2 0,-2-1-1,-1-2 1,-1 2 0,0 1 0,-2 3-1,-2 2 1,-2 1 0,-1-1-1,-1 2 1,-3 3 470,-1 3 0,3 1-735,-5 0 0,0 1 1,-4 3-1,1 5 0,0 3 1,2 3-1,3 3 0,0 3 1,1 4-1,0 4 0,4 1 1,3 0-1,4-1 0,0 1 1,2 2-1,-1 1 0,3-1 1,2-2-1,1-2 0,0-2 1,0-3-1,1-2 0,3-4 1,5-4-1,2-2 0,1-2 1,2-5-1,1-3 1,3-1-1,1-1-87,3-3 0,2-5 0,1-7 0,-1-5 0,0-2 0,-2-3 0,-1-2 0,-1-1 0,1 1 1,-2 2-1,-1 2 0,-3-1 0,-1 0 0,-2 0 0,1 2 0,-2 1 0,-3 2 0,-2 1 0,-2 1 1,0 0-1,-1 3 0,-3 3 0,-5 3 0,-3 5 1867,-3 3 1,-1 6-1632,-1 4 0,5 7 0,0 3 0,0 4 1,1 0-1,1 3 0,2 2 0,0 2-226,1 3 0,2 7 0,1 3 1,0-1-1,1 0 0,3-5 0,3-4 1,1-4-469,1-6 1,-1 1 0,6-9 580,2-4 0,4 1 0,4-5 0</inkml:trace>
  <inkml:trace contextRef="#ctx0" brushRef="#br0" timeOffset="60">18306 2580 8353,'5'-7'538,"2"1"0,3 2 0,1 0 0,3 0 0,1 0 0,1 0 0,2-1-335,2 0 1,-4 4 0,3-4 0,1 4 0,-2 1-1,0 0 1,-3 0 0,0 0-758,1 0 0,-6 0 0,2 0 0,-1 0 0,1 0 554,0 0 0,0 0 0,1 0 0</inkml:trace>
  <inkml:trace contextRef="#ctx0" brushRef="#br0" timeOffset="61">18355 2791 7987,'-6'5'320,"6"-4"0,8 4 1,3-4-1,1-1 1,1 0-1,0 0-267,4 0 1,-2 0 0,4 0 0,1 0-1,-2 0 1,1-1 0,-1-2 0,1-3-1,0 1-53,3-1 0,2-9 0,1 1 0</inkml:trace>
  <inkml:trace contextRef="#ctx0" brushRef="#br0" timeOffset="62">19100 2691 7953,'5'-7'525,"5"3"0,4 2 0,3-1 1,3-1-1,3 1 0,3 0 1,5 0 149,0-1 0,0-1-635,6 1 1,-8 2-1,4-2 1,-4 1-1,-2 1 1,2-3 0,-2 3-1,-3-1-1611,1-1 1571,-8 2 0,17-14 0,-8 2 0</inkml:trace>
  <inkml:trace contextRef="#ctx0" brushRef="#br0" timeOffset="63">20030 2381 8550,'1'-11'0,"2"2"0,2 0 0,2 0 0,2-2 0,-1-2 0,0 1 0,0-1 270,-1 1 0,4-5 0,-4 1 0,1 1 0,-1 1 0,0 2 0,0-2 0,1-1 1,1-2 86,-1 2 0,-4 1 1,3 2-1,-2-1 1,-2 1 710,-1 0 0,-2 2-886,0 6 0,0 15-380,0 14 1,0 9-1,0 5 1,0 9-1,0 8 1,-2 4-1,-2-1-168,-4-1 0,-2-11 0,1-2 0,2-6 0,1-6 0,3-4 0,2-4 0,1-3 131,0-2 0,0-5 0,0 2 0,1-5 0,2-2 0,3-3-84,1-2 0,-3-2 319,4-7 0,0-3 0,5-5 0</inkml:trace>
  <inkml:trace contextRef="#ctx0" brushRef="#br0" timeOffset="64">20724 2220 8057,'-5'-7'663,"-3"3"1,-3 4-1,-3 4-315,-3 4 0,3 6 0,-3 5 1,0 8-1,-1 3 0,0 4 1,0 4-1,2 0 0,1 1 0,1-5-337,3-2 0,7-4 0,-1-8 0,7-2 0,5-3 0,7-1 0,3-3 0,5-1 0,2-3 0,1-3 0,-2-3-265,-2-1 0,2 0 1,-2 0-1,2 0 0,2-1 1,0-2-1,0-3 0,0 0 1,-1-4-24,1-1 1,0-2-1,-2 1 1,-1-2-1,-2-1 1,-2-3 0,-3 0-1,-1-2 275,-2-4 0,-5 2 1,-3-8-1,-3 1 0,-2-1 1,-3-1-1,-4 1 0,-5 2 1,-3 2 286,-5 1 1,-1 2 0,0 2-1,1 6 1,-1 6 0,-1 4-1,-2 4 1,0 1-291,0 0 0,1 3 0,-1 4 0,1 5 0,4 3 1,3 2 4,3-1 0,2 6 0,0-2 0</inkml:trace>
  <inkml:trace contextRef="#ctx0" brushRef="#br0" timeOffset="65">21307 2332 11365,'8'-6'0,"1"-2"0,-1-3 0,0-2 168,1 1 1,3-2 0,5-1 0,-2-1 0,-2-1 0,0 0 0,-1 1 0,1 1-65,-1 1 0,0 2 0,-1-1 0,-1 2 1,-3 2-1,0 0 406,0 0 1,-4 0-1,1 7-513,-3 10 0,-1 6 0,-1 10 0,-3 10 0,-5 8 0,-3 12 0,-3 5 0,-3 3 0,0-2 1,0-7-433,3-7 1,-3-4-1,3-4 1,2-5-1,4-4 1,0-3 0,3-4-1,1-3-37,4-4 1,-3-1 511,0-1 0,0-1 0,5-1-259,3-3 1,3-6-466,5-7 0,2-6 0,1 0 684,2-4 0,5-7 0,-3 3 0</inkml:trace>
  <inkml:trace contextRef="#ctx0" brushRef="#br0" timeOffset="66">21952 2195 8027,'6'-12'600,"-5"4"1,2 1-1,-6 1-277,-5 3 0,-5 3 0,-2 6 0,-3 6 0,0 9 0,-1 7 0,1 5 0,-1 4 0,1 3 0,0 2 0,3 0-258,1-4 0,3 2 0,3-8 0,4-2 0,2-3 0,4-7 0,2-2 0,4-4 0,4-3-1068,5-3 1,-2-5 874,6 1 0,0-2 0,5-2 1,1-2-1,4-2 0,-1-4 1,2-3-1,-2-2-34,0 1 0,-1-2 1,-4-1-1,0-3 0,-2-1 1,-1-5-1,-2-2 91,-3-3 1,3-5 0,-6 2 0,-5-1 0,-2 1 0,-4 2 0,-2 2-1,-2 4 1,-3 2 238,-5 1 1,-7 6 0,-3-2-1,-2 5 1,-1 2 0,-3 3 0,-2 2-1,0 2-158,5 2 1,-1 1 0,4 0 0,-2 0 0,2 0-1,1 1 1,4 3-11,4 4 0,-1 3 0,4 2 0</inkml:trace>
  <inkml:trace contextRef="#ctx0" brushRef="#br0" timeOffset="67">22609 2381 8802,'13'-12'262,"-6"-1"1,-2 1 0,-1 0-1,1-1 1,-1 1 0,0-1-1,1 1 3,2 0 0,-3-5 0,5 1 0,-1-1 0,0 0 0,0 0 0,2-1 0,1 0-151,1 3 1,1-3 0,-2 1 0,-1 2 0,-2 1 0,0 2 0,0-1 334,1 1 1,-7 4 0,4 1-424,-1 1 1,-3 4-1,2 7 1,-3 7-1,-1 11 1,-1 8-1,-2 12 1,-2 9-988,-2 10 828,-1-5-1243,-5 9 1390,1-15-475,-1 4 0,1-7 28,-1-2 0,2-8 128,3-5 1,-1-5-42,4 1 1,1-3 67,4-1 1,0 0-6,0 0 0,0-5 67,0 1 1,4-6 638,1 2 1,0-4-666,-1 0 1,-2-1 241,2 1 0,3 4 0,-1 3 0</inkml:trace>
  <inkml:trace contextRef="#ctx0" brushRef="#br1" timeOffset="68">17425 3671 8170,'6'-7'297,"1"2"1,5 5 0,-1 2 0,-1 5 0,-3 7 0,0 4 0,-2 5 0,2 5 0,-2 5 0,1 3 0,-3 3-288,-2 2 1,-1-3-1,0 2 1,0-5-1,0-6 1,0-4-1,0-3 1,0-3-1,0-1 1,0-3-1,1-3 1,2-5-1,1-7-149,-1-7 0,-1-5 0,-2-5 0,1-3 0,2-5 1,1-4-1,-1-4 0,-1-3 0,2-2 0,3-2 0,2-2 1,0 1 38,5-2 0,-2 10 0,5 0 0,-2 5 1,0 5-1,3 1 0,0 3 0,0 1 154,-3 3 1,-1 6 78,-2 5 1,1-1 0,-1 2-1,1 4 1,-2 6 0,-2 6-93,0 3 0,-7 3 1,2 6-1,-2 0 0,-2 1 1,0 3-1,0 4 1,0 2-1,-2-1-125,-2-1 1,-1-1-1,-4 1 1,4-4-1,1-4 1,0-5-1,1-3-42,2-3 0,1-6 0,0-2 0,0-5 0,1-8 95,3-7 1,2-6 0,3-9 0,0-4 0,0-3 0,2-3 0,2 1 21,-1 0 1,5-2 0,-1 9 0,-1-2-1,0 2 1,1 4 0,0 3 0,1 2 64,1 3 1,-5 1 0,4 7 0,-3 3 0,-2 4 0,0 4 0,1 4 0,-2 5 41,-3 7 0,2 3 1,-6 6-1,-1-1 1,-2 3-1,-1 0 1,0 5-1,-1 1-84,-3 1 0,1 9 1,-4-6-1,0 2 0,1-2 1,1-4-1,1-4 0,0-4-300,0-4 1,-1-3-1,5-6 1,0 0 285,0 1 0,6-1 0,1 1 0</inkml:trace>
  <inkml:trace contextRef="#ctx0" brushRef="#br1" timeOffset="69">18393 3758 8743,'0'-12'303,"5"0"0,5 3 0,4 2 1,5 0-1,3 2 0,4-2 1,0 0-1,2-3 0,-1 0 0,4 1-339,0 1 1,-3 3 0,1-1 0,-3-1 0,-1 1-1,-2 1 1,-1 2 0,-2 1 0,-2 2 0,-3 0 0,-1 0-4374,-2 0 4409,-5 0 0,4 0 0,-4 0 0</inkml:trace>
  <inkml:trace contextRef="#ctx0" brushRef="#br1" timeOffset="70">18591 3894 8484,'-7'6'1086,"-1"-5"-244,8 3 1,0-2-784,12-2 0,-1 0 1,10-2-1,1 0 1,2-4-1,2 1 1,1-2-1,4 1-117,0 1 0,1-4 1,1 4-1,-3-1 0,-1-1 1,0 2-1,-1-2 1,-2 0-1,-1-1-272,0 1 0,4-4 330,-1 3 0,7-9 0,-3-2 0</inkml:trace>
  <inkml:trace contextRef="#ctx0" brushRef="#br1" timeOffset="71">19893 3423 7843,'-7'-12'268,"1"1"1,3 1 0,-1 2-1,1-2 1,3-1 0,4-3-23,4-2 0,9 2 0,4-3 0,3 2 1,4 1-1,2 1 0,1 2 0,-1 1 0,-1 3 1,-2 3-125,-2 3 0,1 1 0,-9 1 0,-2 3 1,-1 3-1,-3 3 0,-3 1 0,-4 2 0,-2 3 1,-2 0-421,0 1 0,-7 5 306,-6-2 1,0 4 0,-8 1 0,0-2 0,1-1 0,-1-1-1,-1-1 1,-2 1-37,0 0 1,4-6 0,4 1 0,2-3 0,3-3-1,3-2 1,5 0-226,6-1 0,9 3 1,7-6-1,3-1 0,0-2 1,2-1-1,-2 0 0,1 0 38,1 0 0,-4 0 0,0 0 0,-2 0 0,-5 1 0,-2 2 0,-4 3 399,-1 0 0,-2 3 0,-4 3 0,-3 2 0,-4 1 0,-5 2 0,-3-1 1,-2 1 107,1-1 0,-5 6 0,3-2 0,0 0 0,-1-1 0,0 1 0,-3-2 0,-2 1-1217,-1 0 0,2-5 0,1 0 925,1-5 0,-5-6 0,-6 3 0</inkml:trace>
  <inkml:trace contextRef="#ctx0" brushRef="#br1" timeOffset="72">20526 3274 7838,'-8'0'26,"1"-1"1,3-3 950,5-5 1,4 4-752,8 1 1,1-2 0,1 1-1,3-1 1,0 1 0,1 2 0,-1 2-1,1 1-1,0 0 1,1 0 0,0 0-1,-3 0 1,-3 1 0,-2 3-1,-1 4 1,-3 5 0,-3 2-150,-4 1 0,-1 7 1,-1-3-1,-4 4 1,-4 0-1,-5 1 1,-4-1-1,-1-2-203,-3-2 0,2 0 0,1 0 1,1-3-1,3-3 0,3-2 1,3 0-1,5 1-312,3-1 0,6-3 0,5-3 0,5 0 0,6-2 0,2 0 0,2 0 0,0-1 107,0-2 0,0 1 0,-2 1 1,-2 2-1,-5 2 0,-3 3 287,-5 1 0,-3 5 0,-7 2 0,-7 1 1,-7 3-1,-6 2 0,-4 2 0,-2 2 269,-1 1 1,-4 1 0,4-3 0,1 1 0,1-3 0,1-4 0,0-4 0,4-1 986,2-3-1211,9-6 0,6-7 0,5-7 0</inkml:trace>
  <inkml:trace contextRef="#ctx0" brushRef="#br1" timeOffset="73">21146 3311 7810,'0'-12'399,"0"0"0,1 3 0,4 1 0,3-2 0,4 1 0,3-1 0,5 2 438,3-2 0,-4 3 1,9 0-703,-1 2 1,1 1 0,-3 4 0,0 1 0,-2 3-1,-2 5 1,-5 2 0,-2 2-32,-2 4 0,-5 2 1,-3 6-1,-2 0 0,-5 1 1,-4 2-1,-7 1 1,-3-2-1,-6-1-330,0-1 0,0-4 130,2-1 0,2-4 0,3 0 0,1-2 0,3-3 1,4-1-335,2-2 0,2-4 76,4 4 0,10-5 0,3 1 0,4-3 0,2 1 0,1 1 0,2 1 105,1-1 0,-2-1 1,-2 1-1,-1 3 1,-3-1-1,-3 2 1,-2 0-1,-3 2 520,-1 2 0,-4 2 0,-6 1 1,-5 2-1,-7 5 0,-4 2 0,-4 2 1,-2 0 319,-3 0 1,3 4 0,-3-2 0,3-2 0,1-3 0,0-1 0,0-1 0,1 0-441,-1-2 1,0-2-1,2-5-151,2-3 0,-8 3 0,3-4 0</inkml:trace>
  <inkml:trace contextRef="#ctx0" brushRef="#br1" timeOffset="74">15788 4576 7888,'-12'0'-484,"-1"0"548,1 0 1,0 0-1,1 2 1,2 2 140,5 4 1,4-2 0,4-1 0,5-1 0,3 1 0,6-3-1,7 0 1,6-2-144,5 0 1,3 0 0,2-2 0,6 0 0,5-3 0,6 3 0,1 0 0,2 2 0,-2 0-186,1 0 1,-1 4 0,-5 2 104,3 1 1,11-3-43,-31 0 0,0 0 0,-1-2 0,-1-1 197,2 1 1,0 0-936,1-1 0,1-1 818,2 0 0,0 0 0,1 2 0,1 1-6,2-1 0,1 0 1,-3 0-1,1 0-220,5-2 0,1 0 1,-4 0-1,0 0 237,2 0 1,-1 0 0,0-1 0,0 1-2,5-3 1,0 1 0,-7 2 0,0-1-7,7-1 0,0 0 1,-6 1-1,0 0 131,6 1 1,-1 0 0,-1 0 0,0 0-234,4 0 1,-1 0 0,-6 0-1,-1 0 28,-1 0 0,0 0 0,-4 1 0,-2 0 115,1 1 1,-1 0-108,2 1 1,-1 1 0,0 0 0,0 0 0,2 0 0,-1 0 0,-2 1 0,-1-1 0,-1 0 0,-1 0 0,-1-1 0,0 1 0,2-1 0,-1 1 33,3-1 0,0 1 1,0-3-1,0 0 1,2 1-1,-1 1 1,-1-2-1,-2 0 0,0 1 1,-1-1-1,-1 1 1,1 0-1,-1 0 1,0-1-1,1 0 0,1-1 81,1 0 1,0 0-1,-3 2 1,1 0 0,2 1-1,-1-1 1,32 0 0,-3 0-1,0-2 1,-1 1 0,-2 2-65,-1 1 0,0 0 1,-1-4-1,-3 0 1,-5 0-1,0 0 1,-1 0-1,3 0 76,2 0 0,2 0 1,4 0-1,1 0 1,-5-1-1,-1-2 1,-3-1-1,0 0 1,-1 0-47,1-1 0,1-3 0,6 3 0,-2-1 1,-5 1-1,-6 2 0,-2 0 0,-1 0 185,-1-1 1,-5 0 0,3 4 0,0 0 0,4 0 0,2-1 0,3-2 0,-2-1 0,0 1-51,-3 2-130,-1 1 1,3 0-1,-1 0 239,1 0 1,-4 0 0,7 0-1,0 0-292,-1 0 1,0 0 0,-2 0 0,-4 0-1,-2 0 1,-2 0 0,0 0 0,1 0-1,-1-2 1,0 0 62,-1-3 1,4 1-1,1 4 1,0 0-1,-1 0 1,-1 0-1,-3 0-44,-2 0 1,4 0 0,0 0-1,3 2 1,1 0 0,3 3 0,0-3-1,-1 0 1,-1-2 43,-1 0-43,-6 5 0,3-3 0,-8 2 0,0-3 0,-4 0 0,1 2 0,-2 1-61,1-1 1,3 0 0,-2 0 0,2 1 0,1-1 0,1-2 0,-2 0 0,2 2-59,0 1 0,-3 0 1,-1-4-1,-1 2 1,0 0-1,-1 3 0,-3-3 1,-2 0 110,-4-2 1,2 1 0,-3 2 0,0 1 0,0-1 0,-2-1 0,-3 1 0,-2 1-12,0-1 1,-1-1 0,1-2 0,-1 0 0,0 1 0,1 2 0,-1 1 0,1-1-87,-1-2 1,0-1 0,1 0 0,1 0-1,1 1 1,1 2 0,0 1-211,-3-1 1,-2 0 174,-2 1 0,-9-3 0,-9 3 0,-2-2 0,-1-2 0,-1 0 129,1 0 0,0 0 0,-1 0 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context>
    <inkml:brush xml:id="br0">
      <inkml:brushProperty name="width" value="0.09071" units="cm"/>
      <inkml:brushProperty name="height" value="0.09071" units="cm"/>
      <inkml:brushProperty name="color" value="#3165BB"/>
    </inkml:brush>
  </inkml:definitions>
  <inkml:trace contextRef="#ctx0" brushRef="#br0">8124 17425 7799,'6'-5'0,"10"-1"0,-4-2 0,2 2 0,0 1 0,2 2 0,1-4 0,-2 2 0,-1 2 0,-1 0 0,2 1 0,2-3 0,-2 3 0,3-4 0,0 2 100,1 1 1,-2-2 0,4 1 0,-1-1-1,1 1 532,0 0 0,-1 0 1,5 4-1,-2 0-529,-2 0 0,-2 0 0,-3 0 0,1 0-2001,3 0 1,-5 1 1897,1 4 0,-2 1 0,-1 7 0</inkml:trace>
  <inkml:trace contextRef="#ctx0" brushRef="#br0">8272 17549 8337,'13'0'868,"-1"-1"1,2-2-410,2-1 1,0 0 0,4 4-1,2-1-308,2-4 0,-1 4 1,-1-3-1,-1 3-271,1 1 1,0-5 0,0 1-1,-3 1-235,-1 2 1,0 1 0,-3 0-1,3 0-869,2 0 1,-5 0 1223,1 0 0,-2-5 0,-2-2 0</inkml:trace>
  <inkml:trace contextRef="#ctx0" brushRef="#br0">8210 17785 8390,'6'-7'1905,"2"3"-1410,3 3 0,3 1 0,1 0-132,2 0 1,-1 0-1,-3 0 1,-1 0-103,0 0 1,1-5 0,1 1-123,2 2 1,-2 0 0,2 2-343,-2 0 1,-1-4 0,-1 0-731,0 1 0,1 2-270,-1 1 1,1 0 492,-1 0 0,0 0 0,1 0 710,-1 0 0,1 0 0,-1 0 0</inkml:trace>
  <inkml:trace contextRef="#ctx0" brushRef="#br0">9277 17897 8163,'0'-7'1354,"0"1"1,1 1-1141,3-4 1,3-2-1,6-1 1,-1 0-37,1-1 0,-1 1 0,0-1 0,1 1-121,-1 0 1,1-5 0,-1-1 0,0-1 69,1-3 0,3-2 0,1-2 0,-2-1-313,-1-2 0,4-4 1,1 4-1,2 0-69,-1-2 0,-4 5 0,0-3 0,-2 4 325,-2 5 0,1 2 1,-1 5 166,0 1 1,-3 5-187,-1 3 0,-5 4-53,1 4 1,-3 4 0,-1 8 0,0 2-42,0 1 0,0 0 0,0 3 0,0-3-119,0-1 0,0 3 0,0-3 1,-1 0-103,-3 0 1,2 0-1,-2-3 34,3 1 0,1 1 0,0-5-11,0 1 1,1-2 153,3-3 0,-1-2 113,5-6 1,-1-2 0,4-2 0,0-4 67,3-3 1,3-2-1,-1 0 1,3-3 79,1 0 1,2-2 0,-4 3-1,1-3-81,3-1 1,-3-2-1,1-4 1,-1-1-67,0-3 0,-2-1 0,2-3 1,-1 4 115,-3 2 1,-1 4 0,-2 2 182,1 5 0,-1 3-135,1 5 0,-7 4 0,-1 8-103,-4 4 1,-1 3 0,0 3 0,0 3-68,0 3 0,-4 8 0,-2 1 0,-1 0-95,-2 1 0,-1 1 0,0 3 0,2-1-124,-1 1 0,-3-2 1,0 0-1,1 0 28,3-1 0,1-5 0,4 1 1,-1-7 84,1-2 1,2-1 0,1-5 66,0 1 61,0-7 1,-1 0-536,-4-6 0,4-1 492,-3-4 0,2-1 0,2-7 0</inkml:trace>
  <inkml:trace contextRef="#ctx0" brushRef="#br0">11894 17276 7877,'18'-12'0,"-4"0"0,-5-1 311,1 1 0,-1-1 1,0 1 436,-5 0 0,-4 5 0,-4 3-528,-5 2 1,-2 2 0,-2 2 0,-4 3 0,-4 8 0,-1 0 0,0 8 1,2 1-27,-2 1 1,0 8 0,0 2 0,2 1-48,2-1 1,-2 2 0,3-5-1,2 0-316,1 1 0,6 2 0,1-3 0,2 0-35,2 1 0,1-2 0,2-4 0,2-2-33,2-2 0,1 1 0,6-6 0,0-2 144,3-4 0,1-1 0,-2-5 0,-1-1 27,1-1 1,-1-2-1,0 0 1,1 0-48,-1 0 0,-4-5 1,1 0-331,0-2 0,-3 3-484,-2-4 1,-3-1 925,-1-3 0,0 0 0,0-1 0</inkml:trace>
  <inkml:trace contextRef="#ctx0" brushRef="#br0">12241 17400 7862,'6'-12'1696,"2"0"-1252,3 5 0,0 3 1,-3 8-1,-4 4-139,-2 3 1,-2 1 0,0 2 0,0 1-169,0 2 1,0 4 0,-2-5 0,0 1-303,-3 1 0,-3-5 0,3 5 0,-2-1-80,-3-1 0,0-3 0,1-5-35,1 2 1,-1-1 136,-3 0 1,5-5 83,3-8 0,3 1 0,2-5 0,3-2 47,4-1 0,3-6 0,2 1 0,0-1 13,4-1 0,-2 5 0,4-5 1,1 1-1,-1 1 0,0-1 1,3 5-1,-2 1 50,-2 2 0,-2 4 75,-3 5 1,-7 1 0,-1 3-1,-4 5-154,-1 2 0,-1 2 1,-4 3-1,-1 0-189,-1-1 0,-4-1 1,4-1-1,-2-1 0,1 0 1,5-3-1,-1-1 103,3 2 1,2-5-1,3-1 113,5-2 1,3-7 0,3 0 0,2-2 37,-2-3 0,-1 3 1,0-1-1,1-1 97,1-2 0,1-2 0,-5 1 0,1-1-48,-1 1 0,0 4 1,1 1-1,-1 0 104,1 0 1,-5 4-157,0-1 1,-5 8-1,1 4-48,-3 4 1,-1 0-1,-1 2 1,-2 1-234,-1 1 1,-4 1 0,4-5-864,1 1 0,2-1 1110,1 1 0,11-7 0,2 0 0</inkml:trace>
  <inkml:trace contextRef="#ctx0" brushRef="#br0">12948 17438 7846,'-12'0'337,"-1"0"0,1 0 1,-1 0 139,1 0 1,0 1-1,-1 3 1,1 3-321,-1 0 1,7 4 0,1-3-46,4 3 1,2 2 0,4-2 0,3-3-473,3-4 1,5 2 0,2-2-1,0-1 151,0-2 1,3-1 0,-5-1-349,-1-4 0,-2 3 0,-5-7 451,-4 0 1,-2-2 0,-2-2 118,0 1 1,-6 1 0,-2 1 0,-3 2 107,-2-2 1,1 5 0,0 1-1,-1 1 306,1-1 1,4 2-829,-1-2 0,8 4 1,1 3 400,7 1 0,9 6 0,4-3 0</inkml:trace>
  <inkml:trace contextRef="#ctx0" brushRef="#br0">13444 17413 7834,'-12'-6'103,"-1"4"1,1-5-1,0 1-92,-1 3 0,1 2 0,-1 1 1,0 0 739,-4 0 1,2 1 0,-4 2 0,-1 3-313,1 1 1,4 1 0,-3 4 0,1-1-216,1-2 1,3 2 0,7-3 0,0 3-172,3 1 1,3 1 0,4-2-389,5-3 0,3 2 1,3-6-1,3-1 4,1-2 0,2-1 1,3-1-1,-2-4 195,-2-3 1,1-3 0,5-1 0,2-2 135,1-3 1,0 2 0,-5-7-1,1-1-54,0-1 0,0-9 0,0 4 1,-2-5 8,-2-3 0,1-1 0,-6 1 0,-1 0 51,-1 0 1,-1 1 0,-1 3-1,-1 4 53,-3 3 0,-2 1 0,-6 2 0,0 2 810,0 4 0,-2 5-566,-2 4 1,-1 4 0,-5 8 0,2 5-75,-2 7 1,-5 3-1,-1 7 1,-1 3-173,-1 4 0,4 12 0,-4 6 1,2 5-422,-1 3 1,1 3 0,3-3 0,2-8-624,3-5 1,3-5-1,5-5 1,1-3 986,3-4 0,8-3 0,8-1 0</inkml:trace>
  <inkml:trace contextRef="#ctx0" brushRef="#br0">14325 17314 7851,'7'-6'0,"-2"3"0,-4-3-362,4 0 822,-4 2 1,5 9 0,-6 4 0,0 3 86,0 5 1,-2-2 0,-1 4-350,-1-1 1,-4 4 0,2-3 0,1 2-284,-1 0 1,-3-6 0,2 3 0,-1-2-184,-1 1 1,1-1 0,-3-3-161,3-1 0,-2-4 11,6 1 405,0-7 1,5 0 0,2-8 0,3-1 136,0-2 0,1-2 0,4-2 0,-1 1 58,0 0 0,8-2 0,-6-1 0,2-2-67,0 2 1,-1-4 0,2-1 0,2 1-15,-2 2 0,0 4 0,0 2 0,2 1 17,-2 2 1,-1 5 0,-2-1 0,1 2-64,-1 2 1,-1 2 0,-3 2-1,-2 4-143,-1 3 0,-3 6 0,2-1 0,-3 1-114,-1 1 0,0-3 1,0 4-1,-1-1-75,-3-3 0,-2-1 0,-3 0 0,0 1-759,0 2 1,2-2 1034,-1-7 0,-1 3 0,-3-4 0</inkml:trace>
  <inkml:trace contextRef="#ctx0" brushRef="#br0">14883 16991 8166,'12'0'543,"1"0"1,-1 0-1,0 2 1,1 2 53,-1 4 1,1 3 0,0 3-410,4 2 0,-3 4 0,2 6 1,-2 3-1,-2 4-46,1 3 0,-6 5 0,-3 2 0,-6 1-520,-6 3 1,-7-5-1,-15 0 1,-7-4-26,-8 0 0,-3-5 0,-3-2 1,-1 0-1610,-2-4 2012,-5 5 0,2-11 0,-5 2 0</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context>
    <inkml:brush xml:id="br0">
      <inkml:brushProperty name="width" value="0.09071" units="cm"/>
      <inkml:brushProperty name="height" value="0.09071" units="cm"/>
      <inkml:brushProperty name="color" value="#3165BB"/>
    </inkml:brush>
  </inkml:definitions>
  <inkml:trace contextRef="#ctx0" brushRef="#br0">18703 14870 8253,'5'-6'3537,"-2"-4"-2580,5 6-869,-5 0 0,3 5 0,-6 3 1,0 4-1,0 3 0,0 2 0,0 1 587,0 2-678,0-2 1,0 13-1,0-2 1,0 1-161,0 1 1,0 2 0,0 0 0,1-2-34,3-1 1,-3-2-1,4-2 1,-4-3 43,-1-1 1,4-2 0,0-3 0,-1-1-266,-2 1 1,3-5 0,1 0 150,-3 2 0,0 1 0,-2 1-191,0 1 0,0-1-200,0 1 0,0-1 0,-2-1 657,-2-3 0,-3 3 0,-5-4 0</inkml:trace>
  <inkml:trace contextRef="#ctx0" brushRef="#br0">18938 14808 7825,'6'-6'516,"-5"-1"0,5 4 274,-1-1 0,-2 0 166,5 4-729,-5 0 1,3 5 0,-8 3-31,-2 3 0,3 2 0,-3-1 0,2 1-59,2-1 1,0 5-1,0 0 1,0 3-106,0 2 0,0 3 0,2 2 0,0 2-187,2-1 0,1 3 1,-4 1-1,2 0-101,1-3 1,1 0 0,-2-3 0,1-4 42,-1-3 0,-2 2 1,1-5-1,1 0-95,1-3 0,0-4 0,-4-1-560,0 1 0,0 3-89,0 0 1,-2-5 955,-2-3 0,-3 3 0,-5 0 0</inkml:trace>
  <inkml:trace contextRef="#ctx0" brushRef="#br0">18678 15168 7637,'0'-8'815,"0"0"0,5 1 0,4-2-516,2 5 1,1-1 0,1 1 0,-1 1-71,0 1 0,5-2 0,-1 0 1,1 0-42,1-1 1,-3 3 0,4-3 0,-1 1-71,-3-1 1,-1-3 0,-1 4 0,-1 0-108,0-2 1,1 5 0,-1-3-239,1 2 0,-5-2-606,0 0-424,0 0-314,5 4 442,-6 0 1129,-2 0 0,1 6 0,1 0 0</inkml:trace>
  <inkml:trace contextRef="#ctx0" brushRef="#br0">19472 14846 7845,'7'-2'0,"-2"-1"0,1-1 0,-4 0 0,7 3 0,0-3 0,2 1 0,2-5 570,-6 5 2899,-2-3-3424,-5 6 1,-5 0 0,-4 2-108,-2 2 1,-1-3 0,-1 5 0,1-2 19,0 0 1,-5 2 0,1-4 40,0 2 0,3 1 1,0-4 11,1 3 0,-1-3 0,2 5 99,3 0 0,1-5 77,3 3 250,3-3-74,-5-1-35,6 0 194,0 0-403,0 6 0,0-3-111,0 5 0,0-4 1,0 4-29,0 2 1,0 1 0,0 1 41,0 1 0,-1-1 1,-2 1-1,-1-1 16,1 0 0,2 1 0,1-1 0,0 1-10,0-1 1,-4 0 0,0 1 0,1-1-14,1 1 1,2-1 0,0 0 0,0 1-34,0-1 1,0 1 0,-1-1 0,-2 0-75,-1 1 0,0-1 1,4 1-9,0-1 1,0 0 102,0 1 1,0-5-3,0 0 1,0-3 47,0 3 3,0-5 7,0 2 27,0-5-58,0 0-99,6 0 1,-4 0-194,7 0 166,-7 0 0,5 0-35,-3 0 0,3 0 69,6 0 0,-1 0 0,0 0-182,1 0 1,-1-4 0,1 0-49,-1 1 0,5-2 1,-1 0-72,-1 3 0,-1-4 1,-2 1-215,1-2 0,-5 4-151,0-1 1,-3-2-97,3 2 826,-5-5 0,2 7 0,-5-3 0</inkml:trace>
  <inkml:trace contextRef="#ctx0" brushRef="#br0">19224 15106 7998,'8'-4'0,"0"0"352,2 1 0,-3 2 0,1-1 0,2 0-70,1-3 0,1 1 0,0 3 1,1-2-88,-1-1 0,5-4 0,1 2 1,0 1 12,0-1 1,2-3 0,-3 2-1,-2-2-374,-1 1 1,2 4 0,1-3 0,-2 2-1955,-1 2 2120,-2-4 0,6 0 0,1-5 0</inkml:trace>
  <inkml:trace contextRef="#ctx0" brushRef="#br0">19881 14821 7784,'0'-8'0,"0"-1"0,0 5 1135,0-4-578,0 5-119,0-2 41,0 5 0,-1 0-214,-4 0 0,4 1 0,-3 3-98,3 4 0,1-1 0,-2 2 0,-1 0-95,-1 2 0,0 2 0,4 0 1,0 3-38,0 0 1,0 6 0,0 0 0,0 4-83,0 3 1,0 4-1,0-2 1,0-2 30,0-3 0,0 1 0,0-7 0,0-1-200,0-3 0,0 2 0,0-1 175,0-2 1,0-5 0,0-2 169,0 2-10,0-5-160,0 6 26,0-9-12,0 3 14,0-5 1,2 0-24,2 0 0,-2-4-5,7 0 1,-1 0 0,4 2-48,1-2 0,-1 3 1,1-3-1,0 1-233,4-1 0,-3 2 0,4-3 1,-2 1 85,1 0 0,3-2 0,-3 3 0,-2-2 112,-1-2 0,2 3 1,1-3 83,-2 1 1,-5 2 163,-2 4-91,-5 0 489,2 0-374,-5 0-531,0 0-634,6 0 1016,-5 0 0,10 0 0,-4 0 0</inkml:trace>
  <inkml:trace contextRef="#ctx0" brushRef="#br0">20389 14833 7777,'0'-12'116,"5"-1"1,0 2 266,2 3 1,-4 1 1007,1 3 0,-3 4-1114,-1 0 1,0 6-1,0 6 1,2 2-114,2 2 1,-3-1 0,5 6-1,-2 1-74,0 2 1,0 5 0,-3 1 0,2 0-65,1 1 1,0-7 0,-4-4 0,0-1-744,0 0 0,2-4 1,1 2-1,1-3-539,-2-2 0,0-4 0,-2 1 118,0 0 1138,0 2 0,0-4 0,0-1 0</inkml:trace>
  <inkml:trace contextRef="#ctx0" brushRef="#br0">20365 14846 7940,'-4'-9'0,"-1"1"0,3-2 448,0-1 1,2-1 0,2 0 0,0-1-34,3 1 1,8-1 0,1 1 0,4 0-94,4-1 0,1 1 0,4-1 0,0 1-114,2 0 1,0 1-1,-4 1 1,0 3-94,0 1 0,-1 1 1,0 2-1,-2-1-84,-2 1 0,-6 3 1,0 4-1,-6 5-255,-2 2 0,-2 1 0,-4 2 0,-1 2 12,-4 5 1,-1-2 0,-7 2 0,1 1 130,-1 2 0,-3-4 0,-1 0 1,1-1 35,-2 0 1,4-2-1,-3 2 1,4-1-251,0-3 1,0-1 0,-3 0 0,0 1 294,1 1 0,-10 1 0,-1-5 0</inkml:trace>
  <inkml:trace contextRef="#ctx0" brushRef="#br0">20737 17835 7817,'0'-9'0,"0"1"0,0 4 0,-2-3 0,-2 1 516,3 2 1,-5 6 0,5 2 379,-3 4 1,2 5 0,-2 3 0,2 5-681,-3 2 1,4 2 0,-4 0 0,0 1-168,1 3 0,-1-3 1,2 4-1,-3-1-489,0 0 0,1 4 1,-1-4-1,0-3-328,3-3 0,2-1 0,1-6 0,1-2 768,3-4 0,3 1 0,6-5 0</inkml:trace>
  <inkml:trace contextRef="#ctx0" brushRef="#br0">21059 17797 7817,'0'-12'590,"0"0"1,0 3 2324,0 1-2508,0 5 0,0 7 0,-1 10-164,-3 4 0,1 3 1,-4 4-1,0 1-136,0 3 0,0-2 0,-2 5 1,0-2-604,0-2 1,-2-2-1,0-1 1,1 0-549,2-1 1,1-4 0,-3-2-1064,2 0 2107,0-5 0,-5 5 0,1-5 0</inkml:trace>
  <inkml:trace contextRef="#ctx0" brushRef="#br0">20600 18157 7901,'0'-12'795,"2"1"0,2 1 0,4 3-513,3 2 0,6-5 1,1 3-1,-1-1-203,1-1 1,4 3 0,-1-4 0,1 3-127,-1 2 0,1-4 0,-4 5 1,0 0-1242,0-2 1,4 5 1287,-2-3 0,4-3 0,1 0 0</inkml:trace>
  <inkml:trace contextRef="#ctx0" brushRef="#br0">21431 17810 7817,'-12'0'313,"-1"0"0,1 0 0,-2 0 296,-2 0 1,1 4 0,-5 1-1,2 2-305,3 3 1,-3 1 0,2 1 0,1 1-191,1-1 0,1-1 1,2-1-1,3-2-88,4 2 0,1 1 0,0 1-45,-1 1 0,4-1 0,6-1 0,-1-1-117,1-2 0,2 0 0,-4 5 0,-1-1-222,-2 0 0,-1 2 0,-1 3 0,-3 3 101,-4 4 1,-8 1 0,0-1 0,1 1 200,1 0 1,2-2-1,-1 0 1,1-4 43,-1-1 1,6-6 0,3-4 70,3 2 0,2-4 0,3-2 1,6-3 42,5-1 1,5-5-1,4-4 1,1-2-316,0-1 1,0-5 0,0 1-1,-1 1-185,1 1 0,-5-1 0,-3 1 1,-1 3-31,-4 0 0,2 0 428,-10-2 0,6 1 0,-4 0 0</inkml:trace>
  <inkml:trace contextRef="#ctx0" brushRef="#br0">21134 18157 7817,'-7'-1'439,"4"-3"342,6-5 0,-1 0 0,7-1 1,2 2-446,4-2 1,-1 3 0,2-1 0,-1 0-226,2 1 0,-3-3 0,4 5 0,-2-1-526,1 1 1,3-4 0,-3 5-1,-1 0-856,2-2 1271,-4 5 0,10-10 0,-5 4 0</inkml:trace>
  <inkml:trace contextRef="#ctx0" brushRef="#br0">21754 17835 8243,'-7'2'2692,"1"5"-2302,1 6 1,2 3 0,-5-1 0,0 3-243,1 2 0,-4-1 1,2 3-1,-2-3-103,-1-1 1,1 3 0,1-3 0,2 0 100,-2-1 1,5 0-1,1-5-80,2 1 1,4-1 0,0 1-58,3-1 1,3-4 0,-3 1 0,1 0-41,-1 2 1,4-2 0,-4-1 0,2 0-12,3-1 1,1 3-1,1-6 1,1-2-595,-1 0 1,4-2 0,4-2 0,2-2 51,4-4 0,2-3 0,-2-1 1,1-1-94,2 1 0,0-1 1,-4 1 676,0 0 0,0-1 0,-1 1 0</inkml:trace>
  <inkml:trace contextRef="#ctx0" brushRef="#br0">22250 17872 7817,'0'-7'2455,"0"3"-1814,0 8 0,-2 3 1,0 7-487,-2 2 1,-5 2-1,4 4 1,-1-1-164,1 1 1,-5 0-1,2 0 1,-2-1-307,2 1 0,-3 0 0,4 0 0,0-3 62,3-1 0,-2 0 0,1-4 0,-1-1-612,1-2 1,1-5-1703,4 2 2566,0-5 0,0 2 0</inkml:trace>
  <inkml:trace contextRef="#ctx0" brushRef="#br0">22237 17946 8013,'0'-29'0,"2"-1"400,2-2 1,3-1 0,5-3 0,1 3-21,-1 4 1,0 3 0,1 1 0,-1 2 359,1 2 0,3 3 0,1 7 0,-1 2-372,2 0 1,0 7 0,4-2 0,-3 2-329,-1 2 0,4 0 0,-1 2 0,1 2 55,-1 4 0,1 3 1,-6 3-1,-2 1-214,-4 1 0,-5 11 0,-6-3 0,-3 3-512,-5-1 1,-8 3-1,-7 0 1,-5-3 171,-2-4 1,-3 1-1,-4-3 1,-1-1 345,2-3 0,-7-2 0,7-1 0,-2-1-138,1 0 0,-1 1 0,-1-2 0,0-2-1984,4 0 2235,-1-7 0,5 4 0,-5-6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31T11:53:37.617"/>
    </inkml:context>
    <inkml:brush xml:id="br0">
      <inkml:brushProperty name="width" value="0.09071" units="cm"/>
      <inkml:brushProperty name="height" value="0.09071" units="cm"/>
      <inkml:brushProperty name="color" value="#3165BB"/>
    </inkml:brush>
  </inkml:definitions>
  <inkml:trace contextRef="#ctx0" brushRef="#br0">5717 13605 8980,'5'-12'0,"0"0"427,2-1 1,-4 5 0,1 0 0,-3-2 0,-1-1 0,0-1 0,0-1-1,0 1-323,0-1 1,-4 5 0,-1 1 0,-2 0 0,-3 2-1,-1-1 1,-1 4 0,-1 0 0,-1 2 0,-1 0 0,-1 2-1,1 3 1,1 6 0,1 6 0,1 1 0,0 2 0,-1 2-62,1 4 1,4 2 0,1-3 0,1-2 0,3-1 0,3-2 0,5-1 0,3-3 0,3 0 0,1-5 0,1 0-1,-1-2 1,2-1 0,1-2 0,2-2 0,-2 0 0,-2-1 0,0-2 0,-1-1-457,1 0 1,-1-5 0,2-3 0,1-3 0,2-2 0,-2-1 0,-2-1 123,0-1 1,-1-6 0,-1 2 0,-1 0 0,-3-1 0,-2 0-1,-2 1 1,-1 0 992,-2 2 0,0 2 0,-2 5 1,-2 3-234,-4 4 1,2 9 0,2 6 0,3 6 0,1 2 0,0 3 0,0 1 0,1 2-335,3 0 0,3 0 1,4 0-1,-1-1 1,-2 1-1,2 0 1,1 0-1,1 0-367,1-1 1,-5 0-1,-1-2 1,-2-3 0,-1 0-1,0-1 1,1 2 0,-3-2-1,0 0-296,-2-3 1,0 3 0,0-2-1,0-1 1,0-1 0,0-2-1,0 1 526,0-1 0,0 1 0,0-1 0</inkml:trace>
  <inkml:trace contextRef="#ctx0" brushRef="#br0" timeOffset="1">6499 13779 8036,'4'-12'953,"0"-1"1,-1 2 0,-9 3-1,-5 4-628,-4 2 0,-6 4 0,4 3 0,-3 6 0,0 6 1,-1 2-1,0 3 0,1 2 0,0 2-256,4 3 1,3-3-1,5 3 1,4-3 0,3-3-1,2-2 1,3-4 0,4-4-1,5-2-232,3-2 1,-1 0 0,6-4 0,1-3 0,2 0-1,0-2 1,1-2 0,1-2 0,2-4-666,1-3 0,0-3 691,-4-2 1,-1 0-1,1-4 1,-1-1-1,-4 0 1,-3 1-289,-3-2 0,-2-2 503,0-1 1,-5 2-1,-3 1 1,-2 3-1,-4 1 1,-2 3 375,-4 1 1,-3 1-366,-1 1 0,-6 5 1,-2 3-1,0 3 0,-1 1 1,-1 0-112,-1 0 0,3 1 0,4 3 0,3 3 1,5 5-1,4 1 22,3-1 0,1 1 0,0-1 0</inkml:trace>
  <inkml:trace contextRef="#ctx0" brushRef="#br0" timeOffset="2">7169 13729 8780,'-5'-12'347,"1"0"0,-1 3 1,1 2-1,-3 1 1,-3 0-1,-1 1-66,-3 2 0,-2 1 0,1 2 1,-3 2-1,0 2 0,-2 4 0,3 3 1,-1 3-1,4 1 0,3 2 1,4-1-207,1 2 0,2 0 0,4 4 1,0-3-1,2 1 0,2-2 0,5-1 1,7-1-1,4-4-319,4-4 0,1 2 1,-1-6-1,1-1 0,0-2 1,0-1-1,0-1 0,-1-2 1,0-2-1,-2-2 67,-1-3 1,-2-1 0,3-1 0,-3-1 0,-1 1 0,-3-1 0,-1 1 0,-3 0 175,-3-1 0,2-3 0,-6-2 0,-1-2 0,-2 0 0,-2-1 0,-3 2 0,-5 1 41,-2 3 0,-1 2 1,0 4-1,-2 2 0,-1 1 1,-3 4-1,0 0 1,0 2 575,3 0-616,-5 6 0,1 6 0,-6 7 0</inkml:trace>
  <inkml:trace contextRef="#ctx0" brushRef="#br0" timeOffset="3">7888 13605 8494,'-1'-11'0,"-2"2"0,-3 2 0,-1 1 0,-2 4 423,-2 0 0,-6 2 0,-1 0 0,-1 0 0,-2 0 1,1 0-1,0 2 0,1 2 0,1 4-159,0 3 1,-2 6 0,3-1-1,3 1 1,3-1 0,4 1 0,2-2-1,2-1 1,3-2-372,4 0 0,3-3 0,7-2 0,1-2 1,3-2-1,0-2 0,1-1 0,-1 0 1,0 0-1,-3-1-70,-1-3 1,-2-2 0,1-3-1,-1 0 1,0 0 0,0-2 0,-3-2-1,-1 1 1,1-1 1667,-2 1 1,2 0-974,-5-1 0,0 12 0,-4 5 0,0 6 0,0 3 0,0 3 0,0 0-385,0-1 0,0 3 0,0 0 0,0 0 0,0 1 0,0-1 0,0 1 0,0 1 0,0 2-1099,0 1 687,0 2 0,0 0 1,0 0-1,0-1 1,0 1-1,2-1 1,1-2-1233,1-2 0,0-3 1182,-4 4 0,1-6 1,2 1-1,1-2 0,0-2-790,2 1 902,-5-6 300,5 4-1206,-6-10 1123,0 5 0,-6-6 0,-1 0 0</inkml:trace>
  <inkml:trace contextRef="#ctx0" brushRef="#br0" timeOffset="4">8632 13221 8032,'12'-1'0,"1"-2"531,-1-1 1,-3-1 0,-3 4 0,-1-2-294,-7-1 0,-3 0 0,-9 4 0,-3-1 0,-3-2 0,-4-1 0,-2 1 0,-2 2 1,-2 1-1,0 0 0,-2 0-254,0 0 1,4 0 0,-6-2 0,0 0-1,-3-3 1,-6 3 0,-5 0 0,-6 2-45,-2 0 0,-2 0 1,-3 0-1,0 0 0,1 0 1,-5 0-1,-4 0 0,32 0 1,0 0 70,-2 0 0,1 0 0,-1 0 0,0 0 0,3 0 0,1 0 0,-36 2 0,36-1 0,-1 0 0,-1 1 0,-1 1 0,1-2 0,-1 0 0,-1 0 0,0 0-1,0-2 0,1 2 1,-27 3-1,31-2 0,-2 0 1,1 0-1,0-1 0,-1 0 1,-1-1-1,-2 0 0,1 0 1,-1 0-1,1 0 0,0 0 1,1 0 10,1 0 1,0 0 0,-30 0 0,-3 0 0,1 0 0,0 0 0,-1 0 0,2 0 0,-2 0-84,0 0 0,8-4 1,1 0-1,2 1-23,1 2 1,-1 1-1,-1 0 1,4 0 0,7 0 89,4 0 1,2 4-1,6 0 1,3 0 0,4 0-1,3 0 1,1 0-1,-1 1 20,-3-1 0,2 5 1,-6-2-1,-2 2 1,1-1-1,-1 0 0,4 0 1,0 1-49,4 0 0,2 2 0,3 2 0,3-1 0,1 2 0,4 1 0,4 3 0,6 1 0,3 3-751,1 2 756,0 1 1,1 3-1,3 3 1,4-1 0,4 0-1,0-1 1,2 0-20,2 0 1,-1 2 42,6-2 1,0-6 0,4 4 0,-1 1 0,0 0 0,-2 2 0,-3 2-51,-1-1 1,-1 4 0,-6-5-1,-2 0 1,-2 2 0,0-3 0,-1-1-1,-1-5 81,-2 0 1,-2-5 0,-1-1 0,0-3-1,-1-2 1,-3-1 168,-5-3 0,-6 2 1,-4-6-1,-3 0 1,-7 0-1,-4 2 1,-6 1-1,-1 1-200,-2-1 0,2 3 1,-4-5-1,-1 2 1,0 3-1,-5-1 1,-2 1-1,-2-2-86,-1 2 1,0 0 0,-4-1 0,1-1 0,-1 2 0,-3 1 0,-6 2 0,31-7 0,0 0 114,-4 0 1,0 0 0,-3 1 0,-1 0 0,0 1 0,0-1 0,2 1-1,-1 1 1,2-1 0,-1 0 0,0 1 0,-1-1 0,0 1 0,0 0 0,2 0-1,0 0-53,3-1 0,2 2 0,2 0 0,1 0 0,-26 7 1,2-2-1,4 0 0,4 0 0,5 0 0,4-2-234,2-3 1,7-4-1,3 3 1,4-5-1,5-1 1,3-1 0,4 2-1,1 1-1247,4 0 1499,-3-4 0,4 10 0,-5-4 0</inkml:trace>
  <inkml:trace contextRef="#ctx0" brushRef="#br0" timeOffset="5">2915 13853 8116,'0'-8'343,"1"1"1,3 2-1,4 2 1,5 0-182,3-1 1,-1 3 0,6-3-1,1 2 1,2 1 0,0-2-1,0-1 1,-2 1 0,-3 2-118,-1 1 0,-1 1 0,-5 3 1,-1 6-1,-3 4 0,-4 4 0,-4 1 1,-4 3-1,-4 1 0,-4 2 279,-5 0 1,2 0-277,-6 0 0,6-1 1,-1 0-1,2-2 0,3-3-29,2-1 0,0-1-124,5-5 1,0 0 0,5 1 0,3-1 0,6-1 0,4-2 0,2-4-247,-1 1 1,5-5-1,-1 3 1,1-4-1,1-3 1,0-2 0,-1-2-1,1-3-1024,1-1 0,0-2 1375,-1-4 0,2-2 0,-3-6 0</inkml:trace>
  <inkml:trace contextRef="#ctx0" brushRef="#br0" timeOffset="6">3497 13903 7915,'0'-8'998,"0"-1"0,2 3 1,2-4-1,4 3-741,3 2 1,2-1-1,-1 3 1,0-1 0,1 0-94,-1-1 0,1 3 1,-1-2-1,-1 4 0,-1 4 1,-3 4-171,-2 3 0,-1 2 0,-4 1 1,0 1-1,-1 1 0,-3-1 1,-3 1-1,-1-1 0,-2 1 513,-4-1 0,2 3-464,-5-1 1,3 1 0,2-3-1,0 2 1,1-2 0,2-2-208,5 0 0,3-1-99,1 1 1,1-1-1,3-1 1,5-1-1,3-3-330,5-2 0,-2-1 267,5-4 0,0 0 0,2-1 0,-2-2 0,2-2 0,2-2-803,1-3 1,-5-1 1128,1-1 0,5-6 0,6-2 0</inkml:trace>
  <inkml:trace contextRef="#ctx0" brushRef="#br0" timeOffset="7">4031 13829 6856,'0'-9'642,"0"1"0,1 5 1,2-2-1,2 1 1,2 0-1,2-1-268,-3 0 1,5 4-1,-2-5 1,2 2 0,1 0 357,1 1-681,-1 2 1,0 1-1,1 0 1,-2 1-1,-3 3 1,-4 4-30,-2 3 1,-7 2 0,0-1 0,-2 1 0,-3-1 0,-1 0 0,-1-1 55,0-2 0,1 2 1,1-4-1,3 1 0,2 0 1,2 2-1,1 1-288,2 1 0,5-3 0,0-1 0,2 0 0,3 0 0,1-1 0,0 0 0,-2-1 38,0-1 0,-1 5 0,3-2 0,-3 3 1,-4 1-1,-2 2 276,-2 3 1,-6-3 0,-4 2-1,-3-1 1,-4 0 0,2 2 0,0-2-1,0-1-104,-2-2 0,1 6 0,3 1 0</inkml:trace>
  <inkml:trace contextRef="#ctx0" brushRef="#br0" timeOffset="8">5643 12613 7514,'0'-8'873,"0"0"0,0 6-711,0 2 1,-4 2 0,-2 6 0,0 2 0,-3 2 0,1 3 0,0 3 0,-1 0 0,1 1-37,0 1 0,5 0 1,-2 4-1,1-2 1,-1-3-1,3 0 1,2 1-1,2 0-166,3 0 0,6-4 0,0-6 0,4-2 0,1 0 0,1-1 0,1-3 0,1-2 0,2-2-126,-2 0 0,4 0 0,-3 0 0,0 0 1,1 0-1,0-2 0,-1 0 0,0-3-340,-2 3 0,2-4 0,-3 1 0,-2-1 506,-1 1 0,-2-5 0,1 3 0</inkml:trace>
  <inkml:trace contextRef="#ctx0" brushRef="#br0" timeOffset="9">5842 12762 9929,'-7'7'0,"2"5"0,4 8 264,1 3 1,0 9 0,0 4 0,0 4 0,0-1 0,0 0 0,0-2 0,0-1-265,0-3 0,6-3 0,1-5 0</inkml:trace>
  <inkml:trace contextRef="#ctx0" brushRef="#br0" timeOffset="10">7082 14548 8140,'-7'-12'293,"1"1"1,2 1 499,0 2 0,0 3 0,5-1-744,3 0 0,1 2 0,7 4 0,5 0 0,0 0 0,0 0 0,-3 0 0,-2 0 1,1 0-173,-1 0 0,-4 0 0,0 0 1,2 0-1,0 1 0,-1 2 126,0 1 1,-7 6 35,3-2 1,-4 3-1,-1 2 1,0 0 0,0 2-1,0 3 1,0 0 55,0 0 0,-6 4 0,0-1 1,-3 1-1,1-1 0,-2-3 1,-1-2-1,-1 1 12,0-2 1,5-1 0,3-2-1,2 0 1,4-1 0,2-2 0,4-4-332,3 1 0,3-5 0,1 3 0,3-2 0,1-2 0,3 0 0,2 0 0,0 0 224,1 0 0,0-6 0,0-1 0</inkml:trace>
  <inkml:trace contextRef="#ctx0" brushRef="#br0" timeOffset="11">6573 14635 7132,'6'-9'58,"2"1"0,-1 5 1,1-2-1,2 1 1,-1-2 280,0-1 1,-4 3 0,-3-3 0,0 1 0,3-1-56,-3-3 1,0-1-1,-4 0 1,-2 3-1,-4 4-478,-3 2 1,-2 2 167,1 0 1,4 0 0,0 0-1,-2 0 1,-1 0 0,-2 0 0,1 0 136,0 0 1,-1 2-1,1 2 1,-1 4-1,1 4 1,1 3-1,1 2 1,2 0-70,-2 0 1,4-1 0,-1 3-1,1-1 1,3-3 0,2-1-1,1-2 1,1 1-153,4-1 0,1-4 0,7-1 0,-1-1 0,1-4 0,0 0 1,3-1-1,0 2-48,-1 1 0,3 0 0,-1-4 0,-2 0 0,0 0 0,0-1 0,2-2-29,-2-1 1,-3-6 0,-2 3 0,-3-1 0,-2 0-1,-2-2 282,-2-1 0,-1 3 0,0 0 1,0-2-1,0-1 0,0-1 1,0-1 343,0 1 0,0-1 0,-1 2 0,-2 2-266,-1 0 0,-4 8 0,4 1 0,1 7 0,2 4 0,1 3-191,0 2 1,-4-2-1,-1 4 1,3-1-1,0 0 1,2 3-1,0 0 1,2 1-87,2 0 0,-3-2 0,3 3 0,-2-1 0,-2 1 0,0 1 0,0 3 0,0 2-204,0 1 0,0 0 0,0-6 0,0-1 0,0-2 0,0-1 0,0-1 0,0 0-1627,0-3 1935,0-1 0,5-2 0,2 0 0</inkml:trace>
  <inkml:trace contextRef="#ctx0" brushRef="#br0" timeOffset="12">5767 14722 8421,'-1'-11'156,"-3"2"0,1 4 1,-5 3-1,-2 0 1,-1-2-1,-3-1 0,-1 1 1,-3-1-1,-1-1 1,-3 1-1,-2 1-129,-1-2 0,2 3 0,1-5 0,3 0 0,1-1 1,3 1-1,1-1 0,3-2-38,3-2 0,2 1 0,6-2 1,1-1-1,5 0 0,5 2 0,5 4 1,2-1-1,2 0-131,-1 2 1,0-2-1,3 6 1,-2 0 0,-2 0-1,-2 0 1,1 1-1,-1 2 125,-1 1 0,-1 0 0,-2 0 1,0 1-1,-3 3 0,-2 5 0,-1 2 1,-2 1 91,1 0 1,-2 2 0,4 1 0,-2 3 0,-1 1 0,1 2 0,-1 0 0,-1-2 57,-2-1 0,-1 3 0,0-3 0,0 0 0,-1-1 0,-4-1 0,-3-3 1,-4 0-44,-5-1 0,3 1 0,-2-1 0,2 0 0,2 1 0,-1-1 0,2 1 0,2-1 1,2 0-223,1 1 69,2-1 1,4 5 0,0-1 0,0-1 0,0 1 0,0-1 0,1 1-322,4-1 1,1-1 318,7-1 1,-1-6 0,1-2 0,-1-1 0,0 0 0,1-1-143,-1-2 0,5-2 173,-1-3 1,1-2 0,-5-3-1,1 1 1,-1-2 0,1-1-120,-1-2 0,0-3 135,1-1 1,-1 1 0,-1 2-1,-3-1 1,-2-2 0,-2 2-8,0 1 27,0 2 0,-4 0 0,-1 1 0,-3 1 0,-4 3 87,-3 2 1,-6-4 4,0 5 0,-3-1 0,3 2 1,1-1-1,-1 1 0,1 2 0,0 1 15,3 0 0,0 0 0,0 1-109,-4 3 0,3 3 0,-4 5 0</inkml:trace>
  <inkml:trace contextRef="#ctx0" brushRef="#br0" timeOffset="13">5035 15404 8128,'0'-9'527,"2"3"1,2 0 0,4 3 0,5 2-264,3 1 0,-1 0 0,6 0 1,2 0-1,5 0 0,5 0 0,6 0 1,6 0-1,12 0 0,10-1 1,-28-1-1,1 1 0,2-1 0,1 0-324,2 0 1,1 1 0,0-2 0,0 0 0,5 1 0,0 0 0,3 1 0,0-1 0,0 2 0,-1-1 0,-1 1 0,0 0 0,-3 0 0,-1 0 0,-1 0 0,0 0 0,0 0 0,-2-1 0,-1 0 0,-1-1 0,-1 0 0,-1 0-358,-1 0 1,-1 1 0,-3 0 0,1 1 309,2 0 1,0 0 0,0 0 0,-1 0 0,0 0 0,0 0 0,1 0 0,-1 0 0,0 0 0,-1 0 0,-1 0 0,1 0 0,30 0 260,-2 0 1,-3 0 0,0 0 0,0 0 0,-1 0 0,-3 0 0,-5 0 0,-3 0-107,-5 0 0,-3 1 1,-9 2-1,-4 2 0,-3 1 1,-3-1-1,-2-2 0,-4 0 537,-4 1 0,-4-3-70,-1 4 0,-5-5-906,1-5 1,-4 4-1,-4-3 391,-5 3 0,-2 6 0,-1 2 0</inkml:trace>
  <inkml:trace contextRef="#ctx0" brushRef="#br0" timeOffset="14">7280 16111 8176,'8'-4'-1730,"1"-1"1724,-7 1 1,9 4 218,-2 0 0,-2 0 74,1 0 1,-4 0 0,4 0 1222,2 0-1144,-5 0 1,0 0 0,-10 0-298,-3 0 1,-3 0-1,-1 0 1,-1-1-1,1-3 1,0-3-1,-1-1-36,1-1 1,4 1 0,1-4 0,1-1 0,2 1 0,0-1 0,0 1 0,1 0-61,2-1 0,1 1 1,0-1-1,0 1 1,0 0-1,1-1 0,2 1 1,2 1-100,2 3 0,1-2 1,5 4-1,-1 1 1,2-1-1,1 4 0,3 0 1,0 2-19,0 0 1,3 0-1,-5 0 1,-1 0-1,-1 2 1,-2 0-1,-1 4 1,-1-1 156,-2 1 0,1 2 0,3-2 0,0-1 0,1 2 1,-2 0-1,-2 1 0,-2 0 37,-1 1 0,2-5 0,-4 4 0,-1 2 1,-3-1-1,-3 1 0,-2-2 0,-2 2 45,-3 1 1,-1-3 0,-1 1-1,-1 0 1,1 2 0,0 2-1,-1-1 1,-1 0-24,-2 1 0,2 2 1,-2 0-1,0-1 0,1 1 1,-1-1-1,-1 0 0,1-3-1,-1-3 1,-1 3 0,3-3 0,-3 3 0,-1 2 0,-2-2 0,2-2 0,1 0-55,0 0 0,4 2 1,-2 2-1,2-1 1,2 0-1,1 1 0,1-1-34,2 1 0,3-2 0,-1-2 0,0 0 0,3 0-18,2 2 0,6-2 39,4-1 1,2-5 0,1 1 0,2-2 0,2 1 0,4 1 0,0-1 0,1 0-95,1 1 0,2-3 1,-1 4-1,-1-4 1,-3-1-1,1 0 1,-2 0-498,-1 0 560,0 0 0,-3 0 0,2 0 0,4 0 0,-1 0 0,-4-1 45,-5-4 1,1 4 0,-3-4 0,3 0-1,0 0-52,-3-2 1,-2-1 0,-6-5 0,0 1-1,0-1 1,-2 2-37,-2 3 1,2-3 0,-7 3-1,0-2 1,-1 1 0,0 2 0,2 0-1,-3 1 1,-3 1 103,-2 2 1,-1-2 0,5 0 0,-2 3-1,-1 0 1,-2 1 0,2-2 156,1-1 1,2 0 0,0 4-360,-1 0 168,6 0 0,7 0 0,7 0 0</inkml:trace>
  <inkml:trace contextRef="#ctx0" brushRef="#br0" timeOffset="15">8037 16011 8942,'5'-12'403,"-3"4"1,0-1-1,-4 1 1,-8 1 0,-5 3-325,-6 3 1,3 1-1,2 0 1,2 0 0,2 0-1,-1 0 1,1 1 0,-1 2-1,1 2 1,-2 2-1,-1 3-154,-2 1 1,1 6-1,5 0 1,1 3-1,2 3 1,0 3-1,1 2 1,3-3-1,2-3-30,2 0 0,0-3 57,0 2 1,2-6 0,2 1 0,4-3 0,3-5 25,1-4 0,1-2 1,-1-2-1,1 0 0,0-2 1,3 0-1,0-4 0,-1-1-72,-1-3 1,0-5-1,1-3 1,3 1 0,0-3-1,1 2 1,-1-1 0,0 1-113,-3 0 0,-2-2 0,-4 2 0,-2 0 0,-1 0 1,-4 3-1,0 1 507,-2 1 0,-2 2 1,-2 3-1,-3 5 0,-1 6-57,0 5 1,0 9-1,-4 4 1,3 3 0,2 5-1,0 4 1,2 3-1,-1 1-120,3 1 0,-2-1 1,1-1-1,1-5 0,2-4 1,1-5-1,0-2 0,0 0-134,0-4 1,0-2 0,1-2-1,2 1 1,1-1 0,0-1 0,0-1-1,0-2 1,-1 2 48,-2 1 0,1 1 1,0 1-1,3-1 1,-3 0-1,0 1 1,-2-1-249,0 1 1,4-5 0,0 0-1031,-1 2 0,-1-5 1239,3-1 0,2-8 0,5-3 0</inkml:trace>
  <inkml:trace contextRef="#ctx0" brushRef="#br0" timeOffset="16">6263 12799 8187,'0'-8'-170,"0"0"0,0-2 796,0-1 1,0-1-1,0-1 1,-1 2-277,-3 3 0,-3 2 0,-6 6 0,1 2 0,0 2 1,-1 6-1,2 5 0,3 5 0,4 4-377,2 1 0,2 4 1,0 1-1,2 0 1,2 1-1,4-5 1,5-3-1,3-4 1,5-2-414,2-6 1,2 0-1,0-7 1,0-1-1,-1-2 1,1-2-1,-1-3 1,-2-5 337,-2-2 1,-4-1 0,0 0 0,-2-1 0,-2 1-1,1-2 1,-2-1 0,-3-3 138,-4-1 1,-3 2 0,-1-3 0,0-1-1,0 0 1,-1 2 0,-3 0 0,-4 1 3,-3 0 1,-6-3 0,-1 6-1,-1 3 1,-2 3 0,1 4-1,-3 2 1,-1 2 0,-5 2 63,-3 3 0,3 4-696,-4 9 591,0 2 0,-4 12 0,0 0 0</inkml:trace>
  <inkml:trace contextRef="#ctx0" brushRef="#br0" timeOffset="17">7169 16966 8065,'0'-8'216,"0"0"0,0-2 0,1-1 0,2-1 0,2 1 500,2 3 0,-6-2 0,-1 8 0,-6 7-596,-5 6 0,-2 4 1,1-1-1,1 1 1,1 1-1,3-1 1,2 1-1,3-1 1,5 1-1,7-1-251,5-1 1,4-1 0,7-2 0,2-2 0,1-2-1,0-1 1,-2-4 0,1 0 0,-3-4-112,-2-2 1,-2-3 0,-9-5-1,-1 0 1,-1-1 0,-3 1-1,-2-1 1,-2 1 228,-2 0 1,-5-5-1,-1 1 1,-4-1 0,-3 0-1,-4 1 1,-2 1-1,-2 2 1,1 4 134,-3 0 0,3 7 0,-1-2 0,3 2 0,1 4 0,4 2 1,4 5-1091,4 7 1,12-3 967,4 4 0,14 2 0,1 0 0</inkml:trace>
  <inkml:trace contextRef="#ctx0" brushRef="#br0" timeOffset="18">7826 16991 8425,'-17'-7'465,"1"3"0,-1 3 0,5 1 0,-1 0 0,1 0-249,0 0 1,1 1 0,2 3 0,4 5 0,1 2 0,0 2 0,2 3 0,5 0 0,5 1 0,5-1 0,2 1-152,1-2 0,6-1 1,-2-3-1,-1-2 1,-1-2-1,-2-1 1,1-4-1,-2 0 1,-1-4-329,-2-2 0,1-3 0,-2-5 1,-2 0-1,-2-2 0,-1-1 1,-3-2-1,-2 1 0,-1-1 1,-1 1-82,-4 0 0,-1-2 435,-7 2 0,1 1 0,-1 5 0,1 3 0,-1 2 0,1 2-34,0 2 0,-1 2 0,1 2-57,-1 1 0,1 11 0,0-1 0</inkml:trace>
  <inkml:trace contextRef="#ctx0" brushRef="#br0" timeOffset="19">6263 17450 8033,'14'4'307,"3"0"0,3 1 0,9-5 0,6 0 0,7 0 0,12 0 0,11 0 162,-30 0 0,1 0 0,5 0 0,0 0-428,2 0 1,1 0-1,1-2 1,2-1-1,5 1 1,2-1-1,4 0 1,1 0 0,3 0-1,0-1 1,5 2-1,1-1 1,-21 1-1,0 0 1,1 0 0,2 1-1,1 0 1,0-1-74,-1 0 0,1 0 1,-1 1-1,-1 0 0,-1 0 1,0 0-1,1-1 1,1 0-1,-2-1 0,21 0 1,-1-1-1,-5 1 0,-1-1 1,-3 0-1,-1 0 1,-3 0-1,-1 0 0,-3 0 1,-2 1-1,-6-1 1,-1 1-1,-5 0 0,-1 1-1891,26-4 1908,-6 2 1,-13 3 0,-6-2 0,-8-1-1,-7 1 628,-5 1-560,-9-3 1,-9 4-1,-12-4 1,-6 4-1,-4 1 1,-2 0-408,0 0 354,0 6 0,0 0 0,1 7 0</inkml:trace>
  <inkml:trace contextRef="#ctx0" brushRef="#br0" timeOffset="20">7206 17934 8665,'5'-7'0,"4"3"0,2 2 798,1 2 0,-4 0 1,1 0-703,0 0 1,-6 0 0,-6 0 0,-9 0-1,-6 0 1,-4 0 0,-2 0 0,1 0-1,1 0 1,1 0-615,-1 0 408,4-5 0,2-2 0,7-5 0,5-1 0,6 1 1,5-1-17,5 1 0,10 0-2,3-1 0,0 1 0,4-1 0,-2 2 1,1 2-1,-1 0 0,-2 1-124,-3 1 1,-1 2 0,2 3 0,-2 0 0,-3-3 0,-2 3 0,1 0 316,-2 2 1,-3 2-1,-3 2 1,-5 4 0,-3 3-1,-2 3 1,-3 2 0,-6 5 312,-5 3 1,-4 5 0,-8-1 0,0 0 0,-3-2 0,-1-1 0,1 0-1,2 0-222,2-1 0,7 1 1,4 0-1,5 0 1,6 0-1,3-2 0,1-1 1,1-1-285,3 1 1,4-3-1,7 0 1,3-2-1,0-5 1,2-3-1,-1-4 1,2-2-108,-2-2 0,4-1 0,-2 0 0,1-1 0,-1-3 0,-3-5 0,-2-2 0,1-2 64,-2-4 1,-3 2 0,-2-6 0,-3 1 0,-2-1 0,-2 0-1,-2 1 1,-2-1 320,-3 0 0,-7 6 0,-6-1 0,1 2 0,-1 1 0,-1 2 0,0 2 0,1 2-32,1 1 1,3-2 0,0 4 0,2 3-840,3 3 0,4 4 721,8 2 0,8 3 0,8-4 0</inkml:trace>
  <inkml:trace contextRef="#ctx0" brushRef="#br0" timeOffset="21">8037 17959 8326,'4'-13'-43,"0"1"1,1-1 0,-2 1 0,1 0 277,-1-1 1,-3 2-1,-4 2 1,-4 2 0,-3 1-1,-3 3 1,-1 2-1,-3 1 1,-1 0 0,-3 0-13,-2 0 1,-1 7 0,2 4 0,1 4 0,3 2 0,1-1 0,4 1 0,3-2 0,4-1 0,1-2-1,4 0 1,0 1-217,2-1 0,2-4 1,2-1-1,4-1 0,3-3 1,1-2-1,2-1-534,3 0 393,-3 0 1,3 0-1,-4 0 1,-1-1-1,1-2 1,-1-3-39,1-1 0,-5 1 0,0-4 1,2 2-1,1-2 0,0-1 0,-2 0 1,-2 1-258,-1 2 933,3 5 0,-6-1 976,5 8-1377,-5 3 1,3 10 0,-6 1 0,0 1 0,0 3 0,0 1 0,0 2-47,0 0 0,0 0-138,0 0 0,0-1 0,1 0 0,3-2 0,3-3 0,1-1-327,1-3-63,-1-6 0,0 0 0,-1-3 1,-1 1 470,-4 2 0,-6 2 0,-3 2 0</inkml:trace>
  <inkml:trace contextRef="#ctx0" brushRef="#br0" timeOffset="22">11199 15255 8046,'0'-13'0,"-1"2"0,-3 2 0,-3 1 0,-1-2 311,-1-1 0,1 4 0,-4 3 0,-1 2 0,0 4 0,-3 2 0,0 6 0,2 5-190,4 5 1,1 4-1,5 1 1,1 1-1,1 0 1,2 0 0,0-2-1,2-1 1,2 1-1,4-1-273,3-2 0,7-5 0,2-8 0,2-3 0,1-4 0,3-2 1,0-4-1,1-3 0,-3-4 0,0-3-4,-4-2 0,-2-5 1,-5 3-1,-2-2 1,-3 0-1,-5-1 1,-6-1-1,-7-1 1,-5 1-160,-5-2 284,-4 9 1,-5-9 0,0 10 0,0-2-1,0 3 1,0 5-53,2 5 1,6 2-1,5 2 1,3 2 0,5 2-1,5 4 83,6 3 0,15 7 0,8 1 0</inkml:trace>
  <inkml:trace contextRef="#ctx0" brushRef="#br0" timeOffset="23">11795 15131 8548,'-6'-19'419,"-2"2"1,-3 9-1,-3 4 1,-1 2-1,-3 4 1,-1 2-1,-2 4-16,2 3-1,-1 6 1,5 1-321,-1 1 0,5 1 0,5 5 0,2-1 0,0-2 0,3-3 0,3-1 0,7-3-234,2-1 0,5-7 0,2-2 0,0-1 0,1 1 0,-1-4 0,1-4 0,-1-5 0,0-3-826,-3-2 903,5-4 1,-11 3-1,4-4 1,-4 1 0,-2-1-1,-3-1 1,-4-2-189,-4 2 1,-7-3 49,-5 6 0,-8-5 1,1 6-1,-5 2 1,1 5-1,1 3-1200,1 2 1247,0 1 1,0 4 0,2 1 0,2 2 165,5 2 0,2-4 0,1 2 0</inkml:trace>
  <inkml:trace contextRef="#ctx0" brushRef="#br0" timeOffset="24">11398 14548 8104,'-6'-18'0,"-2"6"103,-3 6 0,-1 6 0,1 6 17,2 6 1,4 6 0,5 7-1,1 0 1,3 1 0,5 1-1,3 2 1,4-3 0,5-2-1,1-5 1,2-2-169,0-6 1,-2 0 0,6-7 0,-5-1 0,-2-2 0,0-2 0,-2-4 0,-1-3 0,-3-3-20,-2-1 0,2-5 1,-8-1-1,1-1 1,-1-3-1,-2-1 1,-2-4-1,-2 0 1,-2-2-592,-3 1 633,-3 2 1,-7 5 0,-1 2-1,-3 3 1,-1 3 0,-5 5-1,-2 2 25,-3 4 0,-5 7-106,1 8 1,1 5-1,-1 6 106,-1 1 0,3 5 0,1 2 0</inkml:trace>
  <inkml:trace contextRef="#ctx0" brushRef="#br0" timeOffset="25">13258 14350 8147,'0'-9'261,"0"1"0,0-2-81,0-1 1,-5-1-1,-4 1 1,-2 1-1,-2 3 1,-4 0-1,-2 2 1,-2-1 0,0 4-1,1 0 1,-1 2-55,0 0 1,2 0-1,-3 0 1,1 3 0,-1 4-1,-1 7 1,-2 4 0,2 4-1,1 2 1,2 5-190,2 5 0,6 1 0,5 3 0,2-1 1,2 0-1,1-1 0,4-5 0,3-6 1,6-7-1,6-5-505,2-5 1,2-3 530,4-5 0,1-7 0,1-4 0,2-5 0,-1-5 0,-2-4-136,-1-2 0,0-3 142,-1 1 1,-4 2 0,-2-1 0,-2 1 0,-1 3 0,-2 0 156,-4 3 0,-6 4 67,1 4 1,-4 3 0,-2 6 149,-3 8-246,-4 12 0,2 6 1,-6 9-1,1 8 1,0 5-1,1 7 148,2 6 1,-3 3-439,0 2 1,-1-11 0,-3-4 0,3-6-1,4-2 1,0-5 0,1-2-140,1-4 0,0-6 0,5-3 1,-3-1-1,3-2 332,0 2 0,-3-4 0,-2 4 0</inkml:trace>
  <inkml:trace contextRef="#ctx0" brushRef="#br0" timeOffset="26">13804 14424 8137,'-13'-7'338,"1"2"1,0 6-1,-1 3 1,1 4-1,-2 5 1,-1 5-1,-3 5 1,-1 6-1,-2 4-19,2 6 0,-3-1 1,4 8-1,1-2 1,2-3-1,5-6 0,3-6-526,5-6 0,2-7 0,5 0 0,9-7 0,8-5 1,6-2-1,1-4 0,1-2 0,2-4 0,-1-3-1174,-2-1 1341,-3-6 0,-1 3 0,-1-6 0,-4-1 0,-2-3 0,-1-3 0,-1 0 65,-1 0 0,-5-4-3,-2-1 0,-5 1 0,1 2 0,-2 3 0,-4 5 0,-2 2 83,-4 5 1,-5 3-51,-3 3 0,1 4 1,-5 5-1,1 0 0,0 1 1,-3 3 15,-2 5 0,5 2-382,3 1 0,-1 5 0,3 1 0,5-1 311,2 1 0,3 4 0,4-2 0</inkml:trace>
  <inkml:trace contextRef="#ctx0" brushRef="#br0" timeOffset="27">14523 14474 8239,'0'-13'281,"0"1"0,-1 1 0,-2 1 1,-3 3-1,-2 2 0,-4 2 1,-5 2 1249,-2 1-1384,-2 0 1,-3 5-1,-3 5 1,0 3 0,-2 5-1,1 3 1,3 4 0,3 2-1,3 2-132,1 2 0,6-5 0,5 3 1,1-2-1,4 0 0,0-3 0,2-3 1,3-4-1,4-4 0,7-2-1323,4 0 1188,-3-5 0,8-1 0,-1-5 0,3 0 0,3-1 0,-2-2 0,1-2 1,0-2-132,-1-3 1,-1 3 0,-1-1 0,1-2 0,0-1 0,-2-1 0,-1 0 0,-2-1 287,-2 1 0,-6-5 0,-4 2 0,1 3 0,-3 2 1,-1 0-1,-4-1 0,-1-1 169,0 0 0,-1-1 1,-4 1-1,-1-1 0,-4 1 1,-1 0-1,-3-1 0,0 2-74,1 3 1,0-3 0,2 3-1,1-2 1,2 2 0,-1 2-1,-2 2-102,-2 0 0,1 0 0,-1 4 0,1 0 0,0 0 0,-1 0 0,1 0-156,-1 0 1,1 4 0,0 1 0,-1 1-1,1 1 1,-1 0 0,1 2-2032,0 2 2157,5 2 0,7-1 0,7 1 0</inkml:trace>
  <inkml:trace contextRef="#ctx0" brushRef="#br0" timeOffset="28">15304 14474 8140,'-6'-6'-36,"-1"3"1,4-5-1,-3-2 1,0-1 419,-4-1 1,-2 4 0,-4 1 0,-2 1-1,-1 2 1,-3 0 0,-1 0 0,-2 1-180,0 2 1,0 1-1,0 1 1,1 2-1,0 2 1,4 2-1,2 4 1,2 3 0,3 5-231,2 5 1,2-1 0,1 10 0,3 2-1,0-1 1,1-1 0,3-4 0,4-3 0,5-2-238,3-4 1,3-6 0,2-7 0,5-1 0,2-4 0,2 0 0,0-2 146,0 0 0,0-6 0,-1-2 1,0-3-1,-2-1 0,-3-1 1,1-1-1,-3-1 159,1-1 1,-1-5 0,-5 4 0,1 1 0,-2-2-1,-3-1 1,-3-2 0,0 2 0,-1 1 830,-1 3 0,-2 1 1,-2 3-730,-4 3 0,0 9 0,-5 11 0,2 8 0,0 6 0,-1 6 1,1 5-1,-1 3-654,-3 2 403,0 3 1,0 0 0,-1-1 0,1-1 0,-1-3 0,2-2 0,2 0-574,1-1 0,3-4 1,-1-1 677,0-2 0,2 4 0,4-2 0</inkml:trace>
  <inkml:trace contextRef="#ctx0" brushRef="#br0" timeOffset="29">15689 14474 8157,'0'-9'0,"1"2"0,3 2 309,5 2 1,7-2 0,6-1 0,5 1 0,4-2-1,4 1 1,3 1 0,2 2 0,3 2 0,2 1-232,4 0 0,-4-5 0,-1 1 1,-2 2-1,-7 0 0,-6 2 0,-5 2 1,-5 0-1,-1 2-78,-3-1 0,-1 4 0,-2 0 0</inkml:trace>
  <inkml:trace contextRef="#ctx0" brushRef="#br0" timeOffset="30">15726 14858 8170,'13'-6'474,"0"5"1,4-3-1,2 1 1,3 0-1,2-1 1,3 2-410,4 0 1,-3 2 0,6 0 0,0 0 0,2 0 0,1 0 0,2 0-1,1 0-65,1 0 0,6-5 0,-3-2 0</inkml:trace>
  <inkml:trace contextRef="#ctx0" brushRef="#br0" timeOffset="31">16954 14176 8141,'6'-7'107,"-5"-4"0,4 3 0,0-3 0,0 0 0,1 1 0,0 2 1628,1-2-1552,2-1 0,-2 6 0,-3 5 0,-3 6 0,-1 7 0,0 3 1,-1 5-48,-3 2 1,-5 8 0,-6 0 0,-3 3 0,-1-1 0,-3 2 0,-2 4 0,1 4 0,2-1-238,5 1 0,7-7 1,5-6-1,6-2 1,6-3-1,10-6 1,8-5-1,9-6 0,3-4-1033,3-2 1,9-8 976,-4-2 0,5-3 0,-7-3 0,0-1 0,-3-2 0,-4 2 0,-4 0-730,-4-2 464,-3 4 0,-6-5 0,-4 5 423,-2 1 0,-7 0 0,-1-1 0</inkml:trace>
  <inkml:trace contextRef="#ctx0" brushRef="#br0" timeOffset="32">17202 14387 8116,'-12'0'238,"-1"0"-63,1 0 1,4 5-1,1 4 1,1 3 0,3 4-1,2 5 1,1 3 0,0 2-1,0 1 1,0 4 0,-1-1-228,-3 0 1,1 3-1,-4-4 1,0-1-1,1-3 1,0-3-1,0-3 1,1-1-1,2-3-3185,1-1 3237,2-7 0,6-2 0,1-5 0</inkml:trace>
  <inkml:trace contextRef="#ctx0" brushRef="#br0" timeOffset="33">17797 14225 8026,'-1'-6'305,"-2"0"0,-2 2-25,-2 0 1,-1 0-1,-5 5 1,1 3-1,-1 4 1,1 3-1,0 3 1,-1 3-134,1 3 1,1 0 0,1 2 0,3 3 0,2 4 0,2 1 0,2 0 0,1-2-1,1-2 1,4-3-427,8-2 0,5-4 214,7-9 1,1 1 0,1-4 0,2-3 0,-1-2 0,-2-4-261,-1-4 0,0-3 221,-1-1 0,-3-1 0,-2 1 1,-1-1-1,-3 1 0,-1 0 1,-1-1-1,-2-1-175,-3-2 1,-3 2 0,-5-3 0,0 4-1,-1-1 1,-3-1 0,-4-2 160,-3 2 0,-3-3 0,-1 2 1,-3 0-1,0 4 0,-1 2 1,-1 4-1,0 0 83,0 3 1,-2 2 0,4 1 0,0 0 0,1 0 34,1 0 0,3 5 0,0 2 0</inkml:trace>
  <inkml:trace contextRef="#ctx0" brushRef="#br0" timeOffset="34">18790 13853 8668,'-6'-11'0,"-2"3"0,-3 3 0,-2 0 419,1 1 1,0 0 0,-2 6 0,-1 0 0,-3 5 0,0 4 0,-2 7 0,4 6 0,1 6 1480,4 7-1881,1 6 0,3 11 0,3 1 1,3 0-1,1 0 0,0-3 1,0 1-271,0 0 0,5 0 17,3 5 0,5-10 0,3 0 1,5-5-1,3-7 0,2-7-533,3-7 1,2-4 0,7-7 0,0-2 766,3 0 0,-2-7 0,4 4 0</inkml:trace>
  <inkml:trace contextRef="#ctx0" brushRef="#br0" timeOffset="35">19000 14238 7968,'-5'-13'274,"4"5"1,-4 0 0,5-2 0,5 1-89,3 0 1,3 0 0,1 5 0,1 1-1,0 1 1,3 2 0,0 0 0,1 0-1,-1 0-142,1 0 0,3 0 1,-3 0-1,-2 0 0,-1 2 1,-2 2-1,-1 4 0,-2 5-70,-5 3 1,-3-2-1,-2 4 1,-3 0-1,-5 1 1,-2 2-1,-1-2 1,-1 0-1,1-1 489,0 0 0,-1 3-412,1-5 1,4 2 0,1-3 0,1 2 0,3-2-1,3-1-167,5-2 0,1-1 2,7-2 1,3-2 0,2-5-1,2 2 1,2-1 0,1-1 0,0-2-1,1 0-924,1 0 1,-3-6-1,7-1 1038,-3 0 0,-1-9 0,-1 2 0</inkml:trace>
  <inkml:trace contextRef="#ctx0" brushRef="#br0" timeOffset="36">19670 14275 8074,'-1'-8'103,"-3"0"1,2 3 0,-2-3 0,3-1 0,2-1 0,3 0 0,4 3 121,4 2 0,0-1 0,0 4 1,1-3-1,1 3 0,1 0 1,1 2-1,1 0 0,-1 0-226,1 0 0,3 0 1,-2 2-1,0 2 1,0 4-1,-4 4 1,-4 4-95,-6 0 1,-3 2 0,-2-3-1,-5 3 1,-6 0 0,-6 1-1,-3-1 1,1 2 239,-2-1 1,2 0 0,1 2 0,1-5 0,4 0-1,3-1 1,4 1 0,2-1-58,2-1 0,2-6 0,2-1 0,3 0 0,6-1 1,4 1-1,4-2 0,1 1-300,3-4 1,1 0 0,2-2-1,0 0 1,0 0 0,0-2-1,-1 0 1,1-4-1373,0-1 0,0 0 1584,0-1 0,-1-8 0,1 2 0</inkml:trace>
  <inkml:trace contextRef="#ctx0" brushRef="#br0" timeOffset="37">20414 14213 7627,'0'-12'0,"0"-1"357,0 1 0,6-1 0,2 2 0,3 3 1,1 4-1,2 3 0,3 1-106,3 0 0,-2 0 0,-1 1 0,-3 3 0,-3 4 0,-3 3 0,-4 2-152,-3-1 0,-3 5 0,-5-1 1,-7 0-1,-4-3 0,-4 0 0,-3-1 1,-1-1-1,0-1 72,3-2 1,6-4-275,0 4 1,9 1 0,4 3-1,5 1 1,9 0 0,11 2-1,9 3-443,6 2 1,-4-4 0,-2 5-1,-1 0 1,-2-1 0,-3-1-1,-6-1 1,-5-2 401,0-3 1,-6 0 0,-3-1 0,-3 1 0,-2-1 0,-3-1 0,-4-1 468,-4-2 0,-5-5 1,-3 1-1,0-3 1,-1 1-1,-1 0 0,-2 2 1,0-1 17,-1-1 1,6-2-1,2 0-343,3 0 0,2 0 0,-1 0 0</inkml:trace>
  <inkml:trace contextRef="#ctx0" brushRef="#br0" timeOffset="38">20861 13940 8109,'4'-8'0,"1"1"0,2 2 0,3 0 275,1 0 0,1 4 1,1-4-1,1 4 1,1 1-1,3 0 1,1 1-1,2 4-46,-2 3 0,0 8 1,-4 5-1,2 4 1,-2 4-1,-1 5 1,-3 5-1,-2 4 1,-2 1-1,-1 1-284,-3-1 1,-3 4 0,-5-1 0,-4 4 0,-6 3 0,-6 0 0,-4-2 0,-4-1-342,-4-3 0,-7-8 1,-1-1-1,0-6 1,-1-4-71,1-6 1,2-2 0,5-6 465,-1 2 0,-3 5 0,6-3 0</inkml:trace>
  <inkml:trace contextRef="#ctx0" brushRef="#br0" timeOffset="39">21704 14387 8496,'0'-13'274,"1"6"1,4 3 0,3 3 0,3 0 0,1-2 0,2-1 0,1 0 0,3-1 0,1 1-97,4 1 0,1 1 0,5-1 0,3-3 0,2 1 0,1-1 0,1 2 0,-2 0 0,1 0 1,-2 0-1,-2 0-1493,0 0 0,-4 0 1,-5 2 1314,-1-2 0,0 3 0,3-5 0</inkml:trace>
  <inkml:trace contextRef="#ctx0" brushRef="#br0" timeOffset="40">21989 14089 8064,'0'-19'1042,"-1"1"-709,-3 5 1,2 8 0,-2 6 0,3 10 0,1 11-1,1 9 1,2 6 0,3 0-220,0-2 1,-1 5 0,2-3 0,-2 1 0,-2 2 0,0 0 0,-1 0-1,4-3-1644,1-2 1,1-8 1529,4 2 0,6-2 0,2-3 0</inkml:trace>
  <inkml:trace contextRef="#ctx0" brushRef="#br0" timeOffset="41">22634 14126 9132,'-14'0'152,"-2"0"0,-3 0 0,-6 0 1,0 0-1,0 0 0,0-1 1,1-2-1,-1-2 0,1-2-82,4-3 1,2 2 0,7-3 0,3-3 0,3 0 0,5 0 0,3 2 0,4-2 0,3 0-196,3 2 1,7-3-1,-2 7 1,1-3-1,3-2 1,1 1-1,2 1 1,0 1-180,0 2 0,-2 4 0,-1-3 1,-2 1-1,-1 4 0,-1 0 0,0 2 1,-3 0 482,-1 0 0,-2 2 0,-1 2 0,-3 4 0,-3 3 0,-4 3 109,-1 2 1,-4 0 0,-2 4 0,1 2 0,-2 2 0,1 2 0,-1 1-176,1 2 1,-3 0-1,-3-3 1,-2 2-1,-1 1 1,-3-1 0,-3-2-1,-2-1-146,0-1 0,-9 1 1,8 0-1,1 0 0,2 0 1,5-1-1,3 0 1,5-2-7,3-2 1,0-3 0,7 2 0,2-1 0,4-4 0,3-3 0,3-4 0,3-2-44,3-2 1,4-1 0,0-2 0,0 0 0,-2-2-1,-1-2 1,1-4 0,0-3-34,-2-2 1,2-3 0,-5-1 0,-2 1-1,-1-1 1,-3-1 0,-1 0 0,-4-1 96,0 0 0,-2 2 0,-4-2 1,-1 0-1,-3 1 0,-5 0 0,-2 1 1,-1 1 10,-1-1 1,-3 1 0,-1 5 0,1 1 0,-1 3-1,1 0 1,1 2 0,1-1-172,1 3 0,1 3 0,1 5 1,1 1 177,2 1 0,5 4 0,-2-4 0</inkml:trace>
  <inkml:trace contextRef="#ctx0" brushRef="#br0" timeOffset="42">23279 14002 8066,'0'-12'0,"2"-1"0,0 1 11,2 0 0,1-1 0,-5 1 1,0-1-1,0 1 0,0 0 0,-2-1 1,-2 1-1,-4 1 265,-3 3 1,-2-2 0,0 4-1,-4 1 1,-4-1 0,-2 4-1,-2 0-74,0 2 1,-4 0 0,-1 0 0,0 2 0,-1 0-1,4 4 1,2 1 0,4 4 0,5 3-102,2 2 0,7 2 0,3-1 0,4 2 0,3 2 0,4-1 0,2 1 0,7 0-187,1-1 1,0-5 0,4 2 0,1-3 0,0-3 0,0-3 0,-2-3-1,1 0-117,-2-1 1,1 0-1,-5-4 1,1 0-1,0-2 1,-3 0-1,0-4 1,-2-1 104,-3-2 1,3-2 0,-4-2 0,1-1 0,1-1-1,-1-1 1,0 1 0,-1-1 225,-2 0 0,1 1 1,-3-5-1,1 3 1,-1 1-1,-2 3 322,-1 0 1,0 5-1,-1 1 1,-4 2 0,-3 3-321,-3 5 1,3 4 0,1 5 0,0 2 0,2 3 0,-1 3-1,2 6 1,0 6-85,0 5 0,0 3 0,4-1 0,-2 1 0,-1 1 0,-1-1 0,2-1 0,0-2-123,2 0 1,0 0-1,0 1 1,0-1 0,2-1-1,0-3 1,4-4-1,1-3-382,2-1 1,2-2 0,2-2-1,-1-5 1,1-2 0,-1-3 0,-1-1-1906,-3-2 2364,-2 0 0,-1 5 0,2-1 0</inkml:trace>
  <inkml:trace contextRef="#ctx0" brushRef="#br0" timeOffset="43">13072 16321 7877,'1'-12'0,"2"0"-43,1-1 1,0 1 0,-4-1 0,2 2 0,1 2 0,1 1 0,-2-2 199,0-1 0,-2-2 0,0 1 0,0 0 0,-2-1 0,-2 2 239,-4 3-371,-8 2 0,0 6 0,-4 0 0,-1 2 0,0 1 0,1 2 0,-2 2 0,0 3 0,0 2-11,1 5 1,6-4-1,-2 4 1,3-2 0,3 0-1,3 3 1,4 0 0,3 1-10,1 1 1,1-1 0,3 3-1,6-3 1,5-1 0,4-3-1,2-2 1,0-4-60,1 0 1,1-7-1,0 3 1,0-4-1,-4-1 1,0-1-1,-1-4 1,0-3-1,-3-3-13,-1-1 0,-2-2 1,1-1-1,-1-3 0,0-1 1,0-2-1,-3 0 0,-2 2 69,-1 1 0,-1-3 0,-2 3 0,1 1 1,-1-1-1,-3 2 0,-4 4 115,-5 4 1,2 2 0,-1 8 0,0 3 0,1 8 0,3 6-1,2 4-52,2 2 0,0 5 0,0 3 0,0 3 1,0 1-1,0 1 0,0-1 0,2 0-193,2 0 1,-3-1 0,5-3 0,-2-5 0,2-5 127,0-2 0,8-6 0,5 3 0</inkml:trace>
  <inkml:trace contextRef="#ctx0" brushRef="#br0" timeOffset="44">13643 16173 8167,'0'-13'143,"0"1"0,-2 4 1,-2 1-1,-4 1 51,-3 3 1,3 3-1,-1 5 1,0 4-1,-2 6 1,-2 6-1,2 2 1,1 4-1,4 2 1,0 2-1,3 1-210,2-3 1,1 0-1,0-3 1,1-4-1,3-3 1,6-5 0,4-3-1,4-4 1,0-1-1,1-4 1,-1-2-177,0-4 1,3-3-1,-5-5 1,1 0-1,-1-1 1,-1-1-1,-2-1 1,-5-3 41,-3-1 1,4 2 0,-5-3 0,-1-2-1,-2-2 1,-1-2 0,-1-1 0,-4-1 47,-3 5 1,-3-1-1,-1 8 1,-1 0 0,1 4-1,0 4 1,-1 4-55,1 2 0,1 8 0,2 2 156,5 3 0,3 7 0,1 1 0</inkml:trace>
  <inkml:trace contextRef="#ctx0" brushRef="#br0" timeOffset="45">14139 16123 8304,'-13'0'24,"-3"0"0,-1 0 1,2 0-1,0 0 1,0 1 299,-2 4 1,1 1 0,3 8 0,2 3 0,2 3 0,2 2-1,1 1 1,3-4 0,3 0 282,5 0 1,1-3-706,7 0 0,1-2 0,2-3 1,3-1-1,2-4 0,0 0 1,-1-3-1,1-2 0,-2-1-146,-1 0 1,-1-5-1,-3-4 1,-1-2-1,3-1 1,-3-1-1,1 1 1,-3-2 0,-1-1-203,-1-1 1,-2-2 370,2 1 1,-7-1-1,3-4 1,-4 2-1,-1-1 1,-1 0 0,-4 2 109,-3 1 1,-3 1 0,-1 6 0,-1 2 0,1 2-1,-1 1 1,1 4-137,0 0 0,-1 8 1,1 2-1,-1 2 101,1-2 0,0 8 0,-1-2 0</inkml:trace>
  <inkml:trace contextRef="#ctx0" brushRef="#br0" timeOffset="46">14709 16036 8211,'-7'-19'136,"-4"1"0,3 7 1,-3 1-1,-1 3 0,-2 2 1,-3 2-1,-3 2 1,-5 1 253,-4 0 0,1 1 0,-3 3 0,0 6 0,4 5 0,1 6 0,2 2 0,3 2-331,5 0 1,3 1 0,5 0 0,4 0-1,3-2 1,2-2 0,3-3 0,4-2-264,4-4 1,5-6 0,4-1 0,3-2 0,0 0-1,0-2 1,-4-5 0,-2-6 134,0-2 1,-3-1 0,5-2 0,-2-2 0,-3-4 0,-1 0 0,-2 0 0,0 1 45,1 0 0,-5 0 0,0-2 0,1 3 0,-3 2 0,-1-1 58,-4 2 0,0 7 0,2 5 0,1 7 0,-1 8 0,-2 8 0,-1 3 53,0 2 0,0 7 1,0 2-1,0 5 1,0-1-1,0 1 1,0-3-1,-1-2-308,-3 0 1,2-5 0,-2-2 0,2-5 0,-1-2 0,-1 0 0,1-4 219,2-2 0,6 4 0,2 1 0</inkml:trace>
  <inkml:trace contextRef="#ctx0" brushRef="#br0" timeOffset="47">15652 16247 8113,'-13'-12'122,"1"-1"0,-2 2 0,-1 2 1,-3 0 48,-1 0 0,0 3 0,-4 2 0,3 3 0,-2 1 0,-2 0 0,0 0 0,0 0 0,2 1 0,3 3 0,1 4 0,3 3-123,1 2 1,1 1 0,1 1 0,1 3 0,3 1 0,2 2 0,2-1 0,0 0 0,1-1-118,2 0 0,2-4 0,2 2 0,3-5 0,0-2 1,4-3-1,1-2 0,3-2-1,2-1 0,0-2 0,3-2 0,0-2 0,-1-4 0,1-5 0,1-2 0,2-3 0,0-1 54,-2-3 0,4-2 0,-3-2 1,2-1-1,0-4 0,-1 0 1,-2-4-1,-1-1 0,-1 1-268,0 2 1,-2-3 234,-3 3 1,-1 1-1,-1 0 1,-3 2-1,-3 2 1,-4 2 167,-1 1 0,0 6-145,0 3 0,0 2 0,-1 1 0,-4 2 53,-3 3 1,-3 5 193,-1 12 0,-2 0 1,-1 12-1,-2 2 0,2 5 1,1 4 446,2-1 0,4 11-650,-1-1 0,7 7 0,-2 3 0,2 0 0,4-3 1,0-1 75,2-3 1,6-6-246,-2-9 0,7-5 0,2-3 0,0-4 0,-1-4 0,2-2 0,0-1-606,0-2 757,4-5 0,-3 3 0,6-6 0</inkml:trace>
  <inkml:trace contextRef="#ctx0" brushRef="#br0" timeOffset="48">16098 16135 8300,'0'-12'499,"6"5"1,1 4 0,0 8-339,-3 7 0,-2 2 0,1 6 0,1 2 0,-1 2 0,-2-1 0,-1-1 0,0-2 0,0-1 0,-1-1-909,-3 0 0,3-2 0,-4-3 0,3-2 748,-2-3 0,2 3 0,-3-4 0</inkml:trace>
  <inkml:trace contextRef="#ctx0" brushRef="#br0" timeOffset="49">16173 15937 8290,'0'-12'685,"0"-1"0,1 2-429,3 3 0,-1 2 0,5 6 0,0 2 0,1 2-256,-1 4 0,-5 3 0,2 2 0</inkml:trace>
  <inkml:trace contextRef="#ctx0" brushRef="#br0" timeOffset="50">16396 16135 8874,'0'-12'1216,"1"1"0,3 3-1079,5 4 0,-2 4 1,-1 4-1,1 5 1,-1 5-1,-1 4 1,0 1-1,-1 3 1,0 2-1,-1-1 1,-2-1-188,-1-1 0,-1 0 0,-2 2 0,-1-1 0,1-3 1,0-1-1,0-2 0,-1-3-287,1 0 1,3-6 0,5-3-1,3-3 1,3-1 0,1-1-334,1-3 649,-1-3 1,1-6 0,-1 1-1,0-1 1,1 0 0,-1-2-1,1-3 4,-1-2 0,0-2 112,1-7 1,-1 2 0,1-5 0,-2 0 0,-2 2 0,-2 0 0,0 2 0,-1 3 195,-1 5 1,-1 2 0,-4 5-383,0 1 1,-1 5 0,-3 3 0,-3 4 0,0 4 0,1 3 90,1 0 0,3 4 0,-3-4 0</inkml:trace>
  <inkml:trace contextRef="#ctx0" brushRef="#br0" timeOffset="51">17214 15987 8338,'0'-13'22,"0"1"0,2 1 1,2 1 178,4 2 1,7 1 0,3-3 0,2 3-1,2 2 1,1 1 0,2 0 0,1 0-121,3 1 0,-3 1 0,2 2 0,-5 0 0,-4 2 0,-1 2 1,-4 6-1,-4 3 0,-6 5 13,-3 2 0,-6 0 0,-3 5 1,-3 0-1,-2 1 0,-1 2 0,-1 2 1,-1 0-1,0 1-38,3-4 1,2-5 0,2-3 0,5-1 0,3-3 0,2-1 0,5-1 0,6-2-1,7-2-729,5 0 0,2-7-105,3 3 0,3-4 0,4-1 778,-3 0 0,8-11 0,-2-3 0</inkml:trace>
  <inkml:trace contextRef="#ctx0" brushRef="#br0" timeOffset="52">18033 15912 8627,'0'-12'410,"0"-1"0,1 1 0,2 0 0,3-1-69,1 1 1,-3 4 0,4 1 0,2 0 0,2 1-1,3 1 1,3 2 0,1 2 0,2 1 0,0 1-1,-2 3-368,-1 4 0,-2 3 1,-3 2-1,-2-1 0,-3 1 1,-4 0-1,-4 3 0,-5 0 1,-6-1-33,-4-1 1,-7-2 0,1 2 0,-1 1 0,0 2 0,2-2 0,3 0 0,1 0-1,4 3 410,4 2-516,2-5 1,6 4-1,0-4 1,2 2 0,3-1-1,8 1-210,6-1 0,8-3 1,4-6-1,-1-2 1,2-2-1,-1-2 1,2-1-1,-1-1-680,-3-3 0,-4-3 0,-3-7 1055,-1-2 0,-1-4 0,5-5 0</inkml:trace>
  <inkml:trace contextRef="#ctx0" brushRef="#br0" timeOffset="53">18566 15900 8217,'-5'-13'340,"3"1"1,0 0 0,4 1-1,7 1 1,2 2 5,1-2 1,1 3 0,-1 0-1,0 0 1,1 2 0,-1-2-1,2 1 1,1 1 0,2 2-185,-2 2 1,-3 2 0,-4 3 0,-3 5 0,-4 2-1,-1 1 1,0 0-212,0 1 0,-6-1 0,-2 1 0,-3-1 0,-1 0 0,-1 1 0,2-1 0,3 1-53,4-1 0,3 0 1,1 1-1,1-1 1,3 1-1,4-2 1,3-2-191,2 0 0,1-1 1,1 4-1,3-1 1,0-1-1,-1-2 1,-3 2-1,-3-1 217,-3 0 1,-5 2-1,1-3 1,-2 3-1,-2 1 1,0 1-1,-2-1 1,-2 1 271,-4-1 0,-3 0 0,-1-1 0,-1-1 1,1-2-1,-2 2 0,0 1 0,0 1-245,3 1 0,2-5 0,-4 0 1,1 2-1,-2 1 0,-1 1 0,-3 0 1,-1-3-2812,-3-1 2859,-2 1 0,0 3 0,-1 0 0</inkml:trace>
  <inkml:trace contextRef="#ctx0" brushRef="#br0" timeOffset="54">19348 15937 8464,'12'-7'413,"0"2"1,2 5 0,3-2 0,5-1 0,4-1 0,6 2 0,1 0-326,1 2 1,3-4 0,-6 0 0,-1 0 0,2 0 0,-3 0 0,-2 1 0,-5 1-1117,-2 2 0,0-4 0,-3 0 1028,-2 1 0,-1 2 0,-2 1 0</inkml:trace>
  <inkml:trace contextRef="#ctx0" brushRef="#br0" timeOffset="55">19335 16222 8434,'17'-4'414,"1"0"1,1 1-1,3 0 1,1 1 0,2-2-281,0 1 1,0 0 0,1 0 0,2-1 0,1 0 0,-2 0 0,-1 0 0,0 0 0,1 0 0,-1-1-456,-3 3 0,-2-1 0,1 0 321,-1-1 0,-1-6 0,5 3 0</inkml:trace>
  <inkml:trace contextRef="#ctx0" brushRef="#br0" timeOffset="56">20625 15664 8102,'7'-19'5,"-3"2"1,-1 4-1,0 0 1,1 1 457,-1-1 1,-3 6-1,-3 6 1,-3 7 0,-1 7-1,-2 5 1,-2 6-299,-2 3 0,1 1 0,-1 5 0,2 0 1,2 0-1,2-1 0,1-2 0,4-2 0,0-2 1,2-1-647,0-1 379,6-4 1,2-2-1,9-7 1,5-3 0,5-4-1,6-3 1,3-1-200,1 0 1,-4-5-59,0-3 1,5-3 0,2-2 0,-3 1 0,-5 1 0,-5 1 0,-3 2-1515,-1-2 1873,-5-1 0,0-1 0,-6-1 0</inkml:trace>
  <inkml:trace contextRef="#ctx0" brushRef="#br0" timeOffset="57">20811 15838 8115,'-7'-6'1132,"2"5"0,5 1 0,0 8-1005,0 3 0,0 2 1,0 0-1,0 4 0,0 4 1,0 3-1,-2 5 1,0 4-292,-3 3 1,-4 1 0,2-1 0,-1-3 0,1-4-1,1-3 1,3-2 0,3-5 163,5-6 0,2-1 0,5-5 0</inkml:trace>
  <inkml:trace contextRef="#ctx0" brushRef="#br0" timeOffset="58">21369 15739 8092,'0'-20'476,"0"4"1,-1 2 0,-2 2 0,-2 1-161,-2 2 0,3 9 1,-3 10-1,0 5 1,1 7-1,1 4 1,2 5-1,2-1 0,1 2 1,0-3-1,1-2-379,3-3 0,0-8 0,7 1 1,4-5-1,3-2 0,4-3 1,2-2-1,1-4-215,-1-3 1,1-5 0,0-4 0,0 0 0,0 0 0,-2-3 0,-2 0 0,-5-1 360,-2-2 1,-3 2 0,-1-5 0,-3-2-1,-2-2 1,-2-1 0,-2 1 0,-1-1 0,0 0-96,0 0 1,-7 2 0,-4 1-1,-5 2 1,-5 1 0,-5 3 0,-6 0-1,-4 7-260,-1 2 0,-4 3 1,0 5-1,1 3 0,2 6 1,4 5 271,1 6 0,0 2 0,-4 2 0</inkml:trace>
  <inkml:trace contextRef="#ctx0" brushRef="#br0" timeOffset="59">12898 17289 8083,'9'-11'99,"-2"1"1,-2 2 0,-2-2 0,-2-1 113,-1-1 1,0 4-1,-1-1 1,-3 1-1,-5 1 1,-2 3-1,-1 3 1,-2 1-1,-2 0 1,-4 0 31,1 0 0,-4 1 1,2 3-1,-2 6 1,-1 4-1,2 4 1,3 1-1,1 3 1,3 1-236,1 2 1,3 0 0,3 1-1,4 0 1,2 2 0,4-3-1,2-2 1,4-4 0,3-2-1,3-3-228,2-3 0,-1-3 0,6 0 0,1-4 0,2-2 1,0-4-1,1-2 0,0-4 2,0-3 1,-2-1 0,-1-1 0,-1-1 0,0-1 0,-1-3 0,0 0 0,-2-1 64,-3 0 0,-2 4 0,-2-2 1,-1 5-1,-3 2 0,0 3 207,0 2 1,-4 6 0,1 7-1,-3 6 1,-1 5 0,0 6-1,-1 1 1,-2 1 176,-1-3 0,-6 2 0,3 2 1,-1 2-1,0 2 0,-1 3 1,1-1-1,1-1 0,2-4-417,2-3 1,-2-1-1,0-2 1,3-1 0,0-2 183,2-2 0,0-2 0,0-3 0</inkml:trace>
  <inkml:trace contextRef="#ctx0" brushRef="#br0" timeOffset="60">13605 17425 8442,'-12'-7'0,"0"3"173,-1 3 0,4 1 1,-3 0-1,-1 0 1,-1 1-1,0 3 205,2 5 0,-1 2 0,1 2 1,0 4-1,1 2 0,1 2 0,3 0 1,1 1-1,5 1 0,4 1 0,6-2-439,7-2 0,-1-6 1,5 0-1,4-6 0,2-2 1,2-4-1,-4-2 1,-1-2-232,-1-3 0,-3-4 0,0 1 0,-1-3 0,-3-3 0,-2-1 0,-4-2 0,-2 2 0,0 0 71,0-2 0,-4 3 0,1-2 0,-3 1 0,-2 0 0,-3-2 0,-5 2 213,-2 1 0,-1 3 1,-2 1-1,-1 4 0,-1 0 1,0 3-1,3 2 0,0 1-77,1 0 0,4 4 1,1 2-1,1 0 1,3 4 84,2 1 0,12 2 0,3-1 0</inkml:trace>
  <inkml:trace contextRef="#ctx0" brushRef="#br0" timeOffset="61">14114 17438 8021,'-18'-7'134,"0"0"0,-4 4 1,1-1-1,-2 1 1,-3 2 280,-3 1 0,1 4 0,6 2 0,3 0 0,1 4 0,3 2 0,1 4 0,3 0 0,3 1 0,4 1-336,2 2 0,2 0 0,2-1 0,2-1 0,4-2 0,4-1 0,5-1 1,2-4-1,3-3-322,3-4 1,-3-2 0,7-2 0,-3-4 0,-2-3 0,-2-3 0,-3-1 0,-1-1-56,-3 1 0,-1-5 0,-2 1 0,-1-1 0,-2 1 0,-5-1 1,-3 1-1,-1-1 130,0 1 1,-5-1 0,-4 5-1,-2 1 1,-1 2 0,-2 5-1,-1 3-436,-2 1 0,5 1 604,4 3 0,5 3 0,-3 6 0</inkml:trace>
  <inkml:trace contextRef="#ctx0" brushRef="#br0" timeOffset="62">14796 17363 8011,'0'-16'0,"0"-1"699,0 2 0,0 1 1,-1 3-383,-4 3 0,3 2 0,-7 6 0,-2 2 0,-4 2 0,-5 4 0,-5 5 0,-4 2 0,-4 3 0,-3 1-153,-1 3 1,1 1 0,1 1 0,5-3 0,4-3 0,7-2 0,4 1 0,4-2-294,2-1 0,5-3 0,10-3 0,5-4 0,5-3 0,3-1 0,5-1 0,2-3-109,3-4 0,4 1 0,-4-3 0,-1-1 0,-4-3 0,-2 0 0,-2-1 0,-1 1-23,0 1 0,-4 4 0,1 1 1,-5 0-1,-3 0 411,2-1 1,-5 8 0,-1 1 0,-2 7-1,-2 5 1,0 3 0,0 3 0,0 2 14,0 2 0,0 1 0,0 2 0,0 0 1,0 1-1,0 3 0,0 3 0,0 1-395,0 0 1,0-2 0,0 2 0,0-4 0,-2-2 0,-1-4-1,-1-2 1,2-5 229,0-2 0,-3-2 0,-2 1 0</inkml:trace>
  <inkml:trace contextRef="#ctx0" brushRef="#br0" timeOffset="63">15825 17338 8030,'5'-12'524,"-1"0"0,0 16 0,-4 8 0,-2 9 0,0 4 1,-2 1-1,-1 1 0,1 2 0,-1-1-389,-2-2 0,4 3 1,-2 0-1,0-1 1,1-4-1,2-3 0,0-4-342,2-4 0,0 0 1,2-2-1,0-4 0,4-7 1,1-7-1,1-6-9,-1-3 0,8-3 1,-3-5-1,2 2 1,1 1-1,1-1 1,1-1-1,1-1-150,0 4 0,0 2 1,-3 6-1,2-1 1,-2 2-1,-1 3 370,-2 4 1,-5 12-1,-3 4 1,-2 2-1,-2 1 1,-2 0-1,0 2 1,-3 0 263,3 0 0,0-3 0,2 3 0,0-3 0,2-3-251,2-3 0,3-3 0,5-5 1,0-1-1,1-3 0,-1-3 0,1-1-179,-1-1 1,0 1-1,1-4 1,-1-1 0,1 1-1,-2 0 1,-2 0 0,0 3 235,0 1 1,2 5 0,2-1 0,-2 4-1,-2 4 1,-2 4 0,-1 3-42,-4 2 0,4 3 0,-2 2 0,-1 0 0,0 0 0,-1-2 0,4 1-1375,1-1 1342,1-5 0,10 0 0,1-4 0</inkml:trace>
  <inkml:trace contextRef="#ctx0" brushRef="#br0" timeOffset="64">16656 17463 8834,'-12'0'0,"-2"1"426,-2 3 1,2-1-1,-3 4 1,5 0-1,2-2 1,3 2-222,2 0 0,-1-3 0,4 4 0,-1 2 0,4 0 0,6-2 0,4-3 0,2-1 0,0 1-345,4-3 1,-3-2 0,2-4 0,-2-3 0,-3-1 0,-1 0 0,-3-2-394,-2-1 1,-1-1-1,-4-1 1,0 1 0,-1 1-1,-3 3 1,-5 3 599,-2 4 1,-1-3 0,-2 0 0,-1 1 0,-2 2 0,2 1 0,2 1 0,0 2-27,1 1 1,3 0 0,3-3-1,0 4 1,5 2-42,3-1 0,11 5 0,6-4 0</inkml:trace>
  <inkml:trace contextRef="#ctx0" brushRef="#br0" timeOffset="65">17016 17450 8470,'-8'-7'463,"-1"3"1,0 3-1,-2 1-141,-2 0 1,-3 5 0,-2 3 0,0 4 0,0 0 0,3 0 0,1 1 0,2-1 0,1 1 0,2-1-234,5 0 1,3-3-1,1-1 1,1 0 0,3-1-1,5-3 1,3-2 0,5-2-1,2 0-232,0 0 1,5-6 0,-4-2-1,2-3 1,0-3 0,-2-1-1,-1-3 1,-1 0 10,0 0 1,0-4-1,-3 1 1,2-3 0,-4-4-1,-2-4 1,-2-1 0,-1-3-1,-1 1 1,-3-5 1,-3 4-1,-1-3 1,0 5-1,0 2 1,-1 3-1,-2 6 271,-1 3 1,-6 5 0,3 6 0,-1 2 0,1 3-1,2 5 125,2 6 1,-2 9 0,-1 6 0,0 7 0,1 9 0,2 6 0,0 4 0,1 3-460,-2 3 1,-1-3-1,5 1 1,2-5-1,2-7 1,6-4-1,5-5 194,5 0 0,20-2 0,6-5 0</inkml:trace>
  <inkml:trace contextRef="#ctx0" brushRef="#br0" timeOffset="66">17686 17264 8088,'4'-8'0,"3"1"181,4 1 1,0 1-1,8 2 1,2-2 0,1-1-1,4 1 1,0 2-1,0 1 1,-1 2-78,0 0 1,-6 5-1,-2 1 1,-3 4-1,-3 5 1,-3 3-1,-4 4 1,-5 2-1,-6 2 123,-6 3 1,-9-3-158,-3 3 1,-1-3 0,-4-1 0,1-2 0,4-2 0,2-4 24,5-4 0,4 0 0,6-1 0,5-1 0,7-3 0,9-3 0,7-4 0,8-1 379,5 0-1155,8-6 0,-2 4 0,2-7 1,-2 0-1,-3-2 0,-2-2 681,-1 1 0,0-6 0,4-1 0</inkml:trace>
  <inkml:trace contextRef="#ctx0" brushRef="#br0" timeOffset="67">18331 17252 8069,'0'-13'0,"1"2"493,3 3 0,-1-3 0,5 3 1,2-3-1,1-2-205,1 1 1,1 4 0,-1 1-1,0 1 1,1 3 0,-1 2-1,1 2 1,-1 4 0,-1 3-1,-1 3-337,-2 1 0,-5 5 0,1 1 0,-3 1 0,-1 3 0,0 0 0,0 0 0,0-1 0,-1-1 43,-3 0 1,-2 2-1,-3-6 1,2 1 0,0-1-1,1 1 1,-1-2 0,2-1-128,-1-2 0,2-3 0,6-1 0,2 0 0,4-1 0,4-3 1,4-2-1,2-2-612,1 0 1,2 0-1,3 0 1,1-2 744,0-2 0,0-8 0,0-8 0</inkml:trace>
  <inkml:trace contextRef="#ctx0" brushRef="#br0" timeOffset="68">18914 17177 8080,'-9'-11'726,"1"3"1,5-3 0,-1 3-483,3-3 0,2 4 0,3 3 0,5 2 0,2 2 1,1 0-1,0 0 0,1 0 0,1 2 0,-1 2-60,0 4 0,2 3 0,-8 1 0,1 1 0,-1-1 1,-2 1-1,-2-1 0,-1 2 0,-4 1-256,-2 2 1,-3 3 0,-7-2-1,-1 1 1,-3 2 0,0-2-1,1-1 1,1-1 22,3-1 0,2 2 0,1-3 0,3 2 0,2-2 1,2-1-1,3-2 0,4 1-259,4-1 0,3 1 1,2-1-1,-1 0 1,0 1-1,1-1 0,-2 1 175,-3-1 1,-2 2 0,-6 1 0,0 1 0,-2 0 0,-2-3 0,-6 0 0,-3-1 129,-4 1 0,-5-1 1,1-1-1,-2-1 1,-2-2-1,2 0 0,2 0 1,5-1 2,2-1 0,1-2 0,1-4 0</inkml:trace>
  <inkml:trace contextRef="#ctx0" brushRef="#br0" timeOffset="69">19720 17351 8163,'0'-13'478,"1"2"1,3 3-1,5 4 1,4 1 0,8 1-1,9-3 1,10 3 0,10-1-320,6-1 0,-1 2 0,-1-2 0,-4 1 1,-5 1-1,-5-2 0,-5 1 0,-8 1-1862,-5 2 1,0 0 1702,-5 0 0,-6 6 0,-6 1 0</inkml:trace>
  <inkml:trace contextRef="#ctx0" brushRef="#br0" timeOffset="70">19844 17611 8347,'12'0'0,"1"0"280,-1 0 0,4 0 0,2 0 0,2 0 0,2 0 0,1 0-85,2 0 0,4-1 1,0-2-1,-2-2 1,1-2-1,0-3 0,2 1 1,0-1-196,0 2 0,5-6 0,-3-5 0</inkml:trace>
  <inkml:trace contextRef="#ctx0" brushRef="#br0" timeOffset="71">21022 17239 8051,'1'-11'359,"3"3"1,-4-3 0,0 4 0,-6 0 0,-5 3-236,-2 3 0,-5-3 1,-1-1-1,-2 1 1,2 0-1,1-1 1,2-2-1,-1-3 1,0-1-116,2-1 0,7-1 0,4 1 0,3-1 0,2 1 1,3 0-1,6-2-163,5-3 1,6 4 15,7-4 1,4 3 0,4 2 0,-2-1 0,-2 1 0,0 1 0,-2 1 30,0 2 1,-5 4-1,-4-3 1,0 2 0,-1 2-1,0 1 1,-3 2-1,-1 0 152,-3 0 0,-4 6 0,-2 2 0,-2 3 0,-2 2 0,-2-1 0,-1 0 1,0 2 89,0 3 0,-5-2 0,-5 6 0,-4 1 0,-4 2 0,-1 5 0,-3 4 0,-1 2-24,-2-2 1,0 3 0,0-5-1,2 1 1,1-2 0,2-1-1,3 0 1,3-2-141,4-5 0,5 0 1,5-6-1,0-1 1,1-1-1,3-3 1,6-3-1,4-3-114,2-4 1,5 3 0,-3 0 0,0-1 0,1-3 0,0-4 0,2-3 0,-1-1-33,1-1 0,-6 1 1,2-6-1,-3-1 0,-2-1 1,-1 0-1,-1 1 1,-3 0 269,-2-1 1,-1-2-1,-4 3 1,0-3 0,-1 0-1,-3 0 1,-6 3-1,-4 2 81,-2 5 1,-5-2-1,3 6 1,0 1-1,0 2 1,2 1-1,-1 0 1,1 0-363,1 0 0,2 6 0,4 2 0,2 3 0,1 1 0,5-1 186,3-2 0,16 2 0,9-5 0</inkml:trace>
  <inkml:trace contextRef="#ctx0" brushRef="#br0" timeOffset="72">21828 16954 8966,'-1'-12'0,"-2"-1"148,-1 1 1,-6 4-1,2 1 1,-3 0-1,-1 1 1,-2 1 162,-3 2 0,3 2 1,-3 2-1,0 3 1,-1 4-1,0 5 1,-1 3-1,1 4 1,0 0-1,3 2-295,1 5 0,3-3 0,3 7 0,4-2 0,2 0 0,2-2 0,2-2 1,2-4-1,4-6-191,3-6 0,1 1 0,2-7 0,1-5 0,2-5 0,-1-4 0,1-2 0,0-4 143,-2-4 1,-1 2 0,-2 0 0,-1 0 0,-1-1-1,-2 0 1,0 0 0,0 2 217,1 1 0,-7 3 0,4-3 0,-2 3 47,0 2 1,0 11-1,-2 6 1,0 9-1,3 8 1,-3 6 0,0 5-1,-4 5-103,-2 8 1,3 1-1,-5 9 1,1 1-1,-2-4 1,0-2 0,2-5-1,0-5-470,1-4 1,0 3-1,4-8 1,0 1-1,0-1 1,0-1 339,0 1 0,6 1 0,1 4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05T08:00:50.083"/>
    </inkml:context>
    <inkml:brush xml:id="br0">
      <inkml:brushProperty name="width" value="0.09071" units="cm"/>
      <inkml:brushProperty name="height" value="0.09071" units="cm"/>
      <inkml:brushProperty name="color" value="#3165BB"/>
    </inkml:brush>
  </inkml:definitions>
  <inkml:trace contextRef="#ctx0" brushRef="#br0">4266 8558 8187,'0'22'0,"2"4"0,1 4 407,1 5 0,4 6 0,-3 4 0,1 4 0,-1-1 0,0-3 0,-1-3 0,0-4-621,-1 0 1,-2-7 0,-1-2-1,0-4 1,0-4 262,0-5 1,0-9-1,0-8 1,0-9 77,0-5 1,0-7 0,0 1-1,0-2-63,0-2 1,0 0 0,-1-1-1,-2-3-125,-1-4 1,-5-7 0,4-3-1,-2-2-49,-3-6 0,5 7 0,1-2 0,2 8-33,2 5 0,2 6 1,2 8-1,4 3 285,3 4 1,11 6-1,4 6 1,3 0-58,2 0 0,6 5 1,-3 3-1,1 3 21,1 2 1,-6-1 0,-1 2 0,-3 1-64,-1 2 0,-2 3 0,-1-2 1,-2 2-92,-2 2 1,-6-3 0,-5 2 0,-2 1-37,-2 1 0,-1 2 1,-4 0-1,-3-1-49,-8 1 1,-6 0 0,-11 0 0,-6 0-5,-4-1 0,-8 1 0,-1-1 0,-3-4-541,0-3 0,1 1 0,4-3 0,5-3-547,9-2 1225,6-7 0,2 2 0,0-5 0</inkml:trace>
  <inkml:trace contextRef="#ctx0" brushRef="#br0" timeOffset="1">5035 8855 8375,'0'-12'0,"-1"1"399,-3 3 1,1 2-1,-5 7 1,-2 4-1,-1 3 1,-1 4-1,-1 3 1,0 3 0,-1 2-243,1 2 0,-2 1 0,7 1 0,-2-2 0,2-3 1,4-1-1,3-3-286,1-1 1,6-7 0,7-3-1,5-3-84,1-1 0,4-1 1,-2-3-1,3-5 78,0-2 0,-3-5 1,-2-1-1,-1 1-117,-3-2 1,-5 4 0,-3-3 0,-2 4 133,-2 0 0,-1-3 1,-4-1-1,-3 3 142,-8 5 0,-1-2 0,-6 4 0,-2-1-61,-2-1 1,4 7 0,0-3 0,2 5-248,3 5 1,2 1 0,2 7 0,2-1-125,5 1 0,3-5 408,1 0 0,0 0 0,0 5 0</inkml:trace>
  <inkml:trace contextRef="#ctx0" brushRef="#br0" timeOffset="2">5197 8793 8472,'4'13'1218,"1"-1"1,1 0-902,-1 1 1,4 3 0,-5 1-1,0-2-293,1-1 1,-3-2 0,3 1-147,1-1 0,-5-4-24,3 1 83,-2-7 0,-2 3 0,0-10 24,0-3 1,5-3 0,3-3 0,2-2 26,-2-5 0,3 2 0,-2-2 0,2-1 48,1-1 0,0 3 1,1 4-1,-1 3 112,1 5 1,-5 3 0,0 5-102,2 0 1,-5 7-1,-1 4 1,-2 4 12,-2 0 0,0 4 1,0 0-1,0 1-42,0-4 0,0 2 1,0-1-1,0-2-77,0-1 1,1-6 0,3-1 0,5-2-38,2-2 0,2-2 1,4-1-1,2 0-39,1 0 1,3-5 0,-2-3 0,1-3 65,-2-2 0,2 1 0,-4-2 0,0-1 48,0-2 0,3-3 1,-5 2-1,0 0 160,-3 0 1,0 1 0,-2 4 0,-2-1 202,0 1 1,-5-2-182,4 7 0,-7 3 1,-1 0-66,-6 4 0,-7 7 0,-2 3 0,-2 6-55,2 6 0,-3 1 0,2 0 0,1-1 0,1 1 0,6-3 0,1 0 0,1-1-443,3-2 0,3-3 0,6-2 1,5-1-1534,4-2 0,13-5 1935,1 1 0,11-14 0,4-3 0</inkml:trace>
  <inkml:trace contextRef="#ctx0" brushRef="#br0" timeOffset="3">6821 8768 7674,'0'-8'312,"0"0"192,0-2 1,0 6 0,0 4 0,2 8-1,0 8 1,4 4 0,-1 4-295,1 0 1,2 1 0,-4 0-1,-1 0 1,-2 0 0,-1-2-1,0-2 1,2-5-653,2-2 0,-3-1 69,4-1 1,1-5 236,3-3 0,2-7 1,1-2-1,-1-2 461,-3-3 0,3-1 1,-4-1-1,2-1-18,-1 1 1,-1-1 0,2 1 0,0 0-156,0-1 0,2 1 1,2-1-1,1 1-383,2 0 0,-1-1 0,4 2 0,1 3 76,-1 4 0,-2-2 0,2 2 0,-1 1 116,-3 2 1,-1 2-1,-2 4-12,1 3 0,-5 3 1,-1 1 148,-2 1 1,-1-1 0,-4 0 0,-1 1-42,-3-1 1,1 1 0,-4-1 0,0-1-318,0-3 0,-1 8 0,-3-4-447,3 2 0,2-5 458,6 0 0,0-8 0,2 0 307,2-3 0,3-8 0,5 2 0,1-3 26,-1-2 0,0 0 1,1-3-1,-2-2 4,-3-1 0,3-2 0,-3-5 0,2-1-18,-2-2 0,3 0 0,-2 4 0,0 2 43,-1 2 1,4 3 0,-4 7 1,3 3 1,1 2-1,1 9 1,-1 5-57,0 9 0,1 3 0,-1 3 0,-1-4-10,-2-1 0,0 2 0,-3-3 0,-1-2-62,1-1 0,-1-2-11,-1 1-331,-2-6 0,9-2 8,-3-5 0,3 0 0,0 1 1,-3 4 346,-4 3 0,3 3 0,0 1 0</inkml:trace>
  <inkml:trace contextRef="#ctx0" brushRef="#br0" timeOffset="4">6722 8322 7718,'-7'-6'1203,"-4"5"0,6-6 451,-4 3-1052,4 3-262,-1-5-137,5 6 3,-5 6-242,6-5 289,0 10-52,0-4 0,0 5-2299,11-5 1065,-2-1 1033,14-6 0,2 0 0,7 0 0</inkml:trace>
  <inkml:trace contextRef="#ctx0" brushRef="#br0" timeOffset="5">8930 8248 7988,'-13'-7'0,"0"3"360,-4 2 1,-4 4 0,-9 2 0,-6 5 0,-7 6 0,-2 5 0,-3 0 0,2 2-119,2 5 0,4-3 1,8 5-1,6-2 1,7-3-1,5 1 1,7 0-1,7 0-45,9 0 1,10 4-1,14-1-15,3 0 1,7 2-1513,2-1-878,3-5 1862,2-1 59,-6-9-238,-1 9 262,-12-9-38,-6 4 191,-7-6 0,-7 1 0,-4-1-104,-7 1 1,-7-1 0,-11 0-442,-7 1 291,-5-6 32,-7 4 687,-6-10-477,5 10-81,-5-9 69,0 3-212,5-5-384,0 0 730,2 0 0,6 1 0,-3-2 0,4-4 0,3-2 0</inkml:trace>
  <inkml:trace contextRef="#ctx0" brushRef="#br0" timeOffset="6">8917 8806 8045,'13'0'590,"-2"-2"0,-2 0-461,0-3 0,-1-3 0,4 3 0,2-2 409,3-3 1,-2-1 0,4-1 0,0-1-678,1 1 0,-5-2 0,3-1 0,-2-2-19,1 2 0,-2 1 0,-7 2 365,-4 0 1,-2 3-1,-4 2-68,-2 2 1,-4 1-1,-7 4 1,-3 0 109,-1 0 0,-2 5 0,-4 4 0,2 2 66,2 1 0,-1 0 1,5 2-1,2 1-260,1 2 1,3 1 0,2-3-1,2 3-212,1 1 0,4-2 0,6 2 1,4-1-480,3-3 0,7-3 0,3-2 0,2-3-1115,2-1 1751,0-2 0,5-10 0,2-1 0</inkml:trace>
  <inkml:trace contextRef="#ctx0" brushRef="#br0" timeOffset="7">9463 8620 8069,'-8'0'2840,"-1"0"-2283,0 0 1,-2 9-1,-2 4 1,1 2-328,0 3 0,-2 1 0,0 4 0,0 0-144,3-3 0,6-3 0,-2 2 0,1-1-255,4-3 1,6-3 0,4-2 0,4-3-413,5-1 1,2-4 0,7-6-1,2-4-487,1-3 0,4-7 0,-3-3 1068,2-2 0,-4-2 0,2 0 0</inkml:trace>
  <inkml:trace contextRef="#ctx0" brushRef="#br0" timeOffset="8">9885 8000 8701,'-2'-20'0,"0"4"0,-4 2 1733,-1 2 0,3 5-1103,-4 2 0,5 11 0,-1 8 1,2 9-362,2 9 1,6 11 0,2 6-1,2 8-314,-2 3 1,-2 6-1,-6-1 1,0-3-595,0-2 0,-2-7 0,0 4 1,-4-3-290,-1-6 0,4-4 0,-1-8 1,3-3-1255,1-4 2182,0-9 0,0-2 0,0-5 0</inkml:trace>
  <inkml:trace contextRef="#ctx0" brushRef="#br0" timeOffset="9">9736 8496 8414,'0'-13'798,"0"1"0,1 1 0,3 3 1,5 2-465,2 0 0,1 5 1,2-3-1,2 3-168,5 1 0,1 0 0,0 0 0,-1 0-442,1 0 1,1 0 0,1 0 0,-2 0-1826,-2 0 0,-3 0 2101,4 0 0,-1 0 0,5 0 0</inkml:trace>
  <inkml:trace contextRef="#ctx0" brushRef="#br0" timeOffset="10">10158 8533 8213,'0'12'811,"0"1"1,-5-1 0,1 2-370,1 2 0,2-2 0,1 3 1,0-4-200,0 0 0,0 1 0,0 1 1,0 1-426,0-1 1,0-1-3136,0-1 3317,0-6 0,6-7 0,1-7 0</inkml:trace>
  <inkml:trace contextRef="#ctx0" brushRef="#br0" timeOffset="11">10282 8297 8799,'-6'-7'1177,"-2"3"0,-3 4-1123,-2 4 0,6-1 0,3 5 0,3 2 276,1 1-330,0 7 0,5-4 0,2 4 0</inkml:trace>
  <inkml:trace contextRef="#ctx0" brushRef="#br0" timeOffset="12">10455 8632 7708,'0'12'1268,"-4"1"-631,0-1 80,0-5 0,4 0 168,0-3 0,5-2 1,4 2-705,2-3 0,5-6 1,1-4-1,-2-2-522,-1-1 383,4-1-892,-5 1 513,11 0 300,-11-1-24,5 1-1,-5-1-48,-6 1 0,2 0-400,-5-1-110,1 1 0,-7 1 386,-2 3 225,-3 2 1,-5 2 0,-1 0 0,0 1 0,-3 2 0,0 2 69,1 3 0,-3-3-2025,1 4 500,1 2 1464,14-6 0,4 4 0</inkml:trace>
  <inkml:trace contextRef="#ctx0" brushRef="#br0" timeOffset="13">10790 8520 7749,'-7'7'3340,"2"-1"-2330,5-6-719,0 5 1,-2-3-1,0 3-113,-3 1 23,1-5 203,4 5-317,0-6 1,6 0-1,2 0-290,3 0 1,1 0 0,2-2 0,1-1-361,2-1 442,-1-5 0,-2 2 32,3-6 0,-3 5 389,2 0-154,-2 5-78,-2-8 1,1 10-80,-1-3 55,0 2 345,1 2-166,-1 0 101,-5 6-746,-1-5 301,-1 10 1,-3-4-78,2 5 1,-3 1-616,-1-1 330,0 1 1,0-1-1174,0 0 1146,0-5 176,0 4 334,0-9 0,0 3 0,0-5 0</inkml:trace>
  <inkml:trace contextRef="#ctx0" brushRef="#br0" timeOffset="14">12105 8210 8485,'0'-12'0,"0"0"0,0-1 0,0 1 452,0-1 1,0 1 0,0 0 0,0-1-1,1 1 1,2-2 0,1-1 0,-1-2-22,-2 2 1,0 1 0,2 1 0,3-3-270,1 0 1,-3-1-1,3 5 1,0 0-387,-1-1 1,1 1 0,3-1 160,-2 1 94,-5 5 0,3 3 0,-6 9 67,0 8 1,1 6 0,2 10 0,2 5-32,2 6 0,-4 6 0,2 6 0,-1 2-149,1-2 1,3-2-1,-4-5 1,-1-3-203,-2-4 1,3-6 0,0-3-1,-1-3-130,-1-1 0,-2 0 0,0 0 0,0-2 22,0-2 1,0 2-1,0-4 1,-2 1 391,-2-4 0,-3 4 0,-5-1 0</inkml:trace>
  <inkml:trace contextRef="#ctx0" brushRef="#br0" timeOffset="15">11943 8793 8124,'-6'-5'551,"0"2"1,7-5 0,4-1-302,3 3-250,8-5 0,4 4 2229,10-6-1737,2 1 216,10 5-568,-3-4-2,9 10 0,-8-9 189,6 6-957,-1 0-414,10-2 1091,-4 5 0,4-6 1,-5 3-1,-2-3-561,-2 0 0,1-4 0,-8 4 1,-1-1-1025,-4-1 0,-2 1 1538,1-4 0,1 2 0,-5 1 0,-1-1 0,-2 4 0,-1 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3225"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49688" y="0"/>
            <a:ext cx="2943225"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E390920-E14D-4170-9DD6-4752E1500C96}" type="datetimeFigureOut">
              <a:rPr lang="en-US"/>
              <a:pPr>
                <a:defRPr/>
              </a:pPr>
              <a:t>10/10/21</a:t>
            </a:fld>
            <a:endParaRPr lang="en-US"/>
          </a:p>
        </p:txBody>
      </p:sp>
      <p:sp>
        <p:nvSpPr>
          <p:cNvPr id="4" name="Slide Image Placeholder 3"/>
          <p:cNvSpPr>
            <a:spLocks noGrp="1" noRot="1" noChangeAspect="1"/>
          </p:cNvSpPr>
          <p:nvPr>
            <p:ph type="sldImg" idx="2"/>
          </p:nvPr>
        </p:nvSpPr>
        <p:spPr>
          <a:xfrm>
            <a:off x="919163" y="744538"/>
            <a:ext cx="4956175" cy="371792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11700"/>
            <a:ext cx="5435600" cy="4462463"/>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0225"/>
            <a:ext cx="2943225" cy="4968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49688" y="9420225"/>
            <a:ext cx="2943225" cy="4968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115C08F-3669-4CF5-9CCE-E43264390657}" type="slidenum">
              <a:rPr lang="en-US"/>
              <a:pPr>
                <a:defRPr/>
              </a:pPr>
              <a:t>‹#›</a:t>
            </a:fld>
            <a:endParaRPr lang="en-US"/>
          </a:p>
        </p:txBody>
      </p:sp>
    </p:spTree>
    <p:extLst>
      <p:ext uri="{BB962C8B-B14F-4D97-AF65-F5344CB8AC3E}">
        <p14:creationId xmlns:p14="http://schemas.microsoft.com/office/powerpoint/2010/main" val="25380786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3F881ADC-F9C3-4E8D-8327-5F0BBBA2641A}" type="slidenum">
              <a:rPr lang="en-US" smtClean="0"/>
              <a:pPr>
                <a:defRPr/>
              </a:pPr>
              <a:t>1</a:t>
            </a:fld>
            <a:endParaRPr lang="en-US"/>
          </a:p>
        </p:txBody>
      </p:sp>
    </p:spTree>
    <p:extLst>
      <p:ext uri="{BB962C8B-B14F-4D97-AF65-F5344CB8AC3E}">
        <p14:creationId xmlns:p14="http://schemas.microsoft.com/office/powerpoint/2010/main" val="2315463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16AD0686-931B-4D7C-9489-C295180B1E8E}" type="slidenum">
              <a:rPr lang="en-US" smtClean="0"/>
              <a:pPr>
                <a:defRPr/>
              </a:pPr>
              <a:t>2</a:t>
            </a:fld>
            <a:endParaRPr lang="en-US"/>
          </a:p>
        </p:txBody>
      </p:sp>
    </p:spTree>
    <p:extLst>
      <p:ext uri="{BB962C8B-B14F-4D97-AF65-F5344CB8AC3E}">
        <p14:creationId xmlns:p14="http://schemas.microsoft.com/office/powerpoint/2010/main" val="2226939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115C08F-3669-4CF5-9CCE-E43264390657}" type="slidenum">
              <a:rPr lang="en-US" smtClean="0"/>
              <a:pPr>
                <a:defRPr/>
              </a:pPr>
              <a:t>14</a:t>
            </a:fld>
            <a:endParaRPr lang="en-US"/>
          </a:p>
        </p:txBody>
      </p:sp>
    </p:spTree>
    <p:extLst>
      <p:ext uri="{BB962C8B-B14F-4D97-AF65-F5344CB8AC3E}">
        <p14:creationId xmlns:p14="http://schemas.microsoft.com/office/powerpoint/2010/main" val="1297070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a:t>
            </a:r>
            <a:r>
              <a:rPr lang="en-US" baseline="0"/>
              <a:t> Q2, convert the binary expansions into octal, hexadecimal.</a:t>
            </a:r>
            <a:endParaRPr lang="en-US"/>
          </a:p>
        </p:txBody>
      </p:sp>
      <p:sp>
        <p:nvSpPr>
          <p:cNvPr id="4" name="Slide Number Placeholder 3"/>
          <p:cNvSpPr>
            <a:spLocks noGrp="1"/>
          </p:cNvSpPr>
          <p:nvPr>
            <p:ph type="sldNum" sz="quarter" idx="10"/>
          </p:nvPr>
        </p:nvSpPr>
        <p:spPr/>
        <p:txBody>
          <a:bodyPr/>
          <a:lstStyle/>
          <a:p>
            <a:pPr>
              <a:defRPr/>
            </a:pPr>
            <a:fld id="{A115C08F-3669-4CF5-9CCE-E43264390657}" type="slidenum">
              <a:rPr lang="en-US" smtClean="0"/>
              <a:pPr>
                <a:defRPr/>
              </a:pPr>
              <a:t>45</a:t>
            </a:fld>
            <a:endParaRPr lang="en-US"/>
          </a:p>
        </p:txBody>
      </p:sp>
    </p:spTree>
    <p:extLst>
      <p:ext uri="{BB962C8B-B14F-4D97-AF65-F5344CB8AC3E}">
        <p14:creationId xmlns:p14="http://schemas.microsoft.com/office/powerpoint/2010/main" val="2911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115C08F-3669-4CF5-9CCE-E43264390657}" type="slidenum">
              <a:rPr lang="en-US" smtClean="0"/>
              <a:pPr>
                <a:defRPr/>
              </a:pPr>
              <a:t>46</a:t>
            </a:fld>
            <a:endParaRPr lang="en-US"/>
          </a:p>
        </p:txBody>
      </p:sp>
    </p:spTree>
    <p:extLst>
      <p:ext uri="{BB962C8B-B14F-4D97-AF65-F5344CB8AC3E}">
        <p14:creationId xmlns:p14="http://schemas.microsoft.com/office/powerpoint/2010/main" val="21390492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204788" y="0"/>
            <a:ext cx="8782050" cy="6753225"/>
            <a:chOff x="129" y="0"/>
            <a:chExt cx="5532" cy="4254"/>
          </a:xfrm>
        </p:grpSpPr>
        <p:sp>
          <p:nvSpPr>
            <p:cNvPr id="5" name="Freeform 3"/>
            <p:cNvSpPr>
              <a:spLocks/>
            </p:cNvSpPr>
            <p:nvPr/>
          </p:nvSpPr>
          <p:spPr bwMode="auto">
            <a:xfrm>
              <a:off x="129" y="411"/>
              <a:ext cx="5532" cy="3843"/>
            </a:xfrm>
            <a:custGeom>
              <a:avLst/>
              <a:gdLst>
                <a:gd name="T0" fmla="*/ 674 w 5532"/>
                <a:gd name="T1" fmla="*/ 2 h 3843"/>
                <a:gd name="T2" fmla="*/ 5531 w 5532"/>
                <a:gd name="T3" fmla="*/ 0 h 3843"/>
                <a:gd name="T4" fmla="*/ 5531 w 5532"/>
                <a:gd name="T5" fmla="*/ 3832 h 3843"/>
                <a:gd name="T6" fmla="*/ 0 w 5532"/>
                <a:gd name="T7" fmla="*/ 3842 h 3843"/>
                <a:gd name="T8" fmla="*/ 6 w 5532"/>
                <a:gd name="T9" fmla="*/ 580 h 3843"/>
                <a:gd name="T10" fmla="*/ 14 w 5532"/>
                <a:gd name="T11" fmla="*/ 547 h 3843"/>
                <a:gd name="T12" fmla="*/ 25 w 5532"/>
                <a:gd name="T13" fmla="*/ 504 h 3843"/>
                <a:gd name="T14" fmla="*/ 36 w 5532"/>
                <a:gd name="T15" fmla="*/ 473 h 3843"/>
                <a:gd name="T16" fmla="*/ 51 w 5532"/>
                <a:gd name="T17" fmla="*/ 458 h 3843"/>
                <a:gd name="T18" fmla="*/ 64 w 5532"/>
                <a:gd name="T19" fmla="*/ 448 h 3843"/>
                <a:gd name="T20" fmla="*/ 656 w 5532"/>
                <a:gd name="T21" fmla="*/ 5 h 3843"/>
                <a:gd name="T22" fmla="*/ 674 w 5532"/>
                <a:gd name="T23" fmla="*/ 2 h 38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532" h="3843">
                  <a:moveTo>
                    <a:pt x="674" y="2"/>
                  </a:moveTo>
                  <a:lnTo>
                    <a:pt x="5531" y="0"/>
                  </a:lnTo>
                  <a:lnTo>
                    <a:pt x="5531" y="3832"/>
                  </a:lnTo>
                  <a:lnTo>
                    <a:pt x="0" y="3842"/>
                  </a:lnTo>
                  <a:lnTo>
                    <a:pt x="6" y="580"/>
                  </a:lnTo>
                  <a:lnTo>
                    <a:pt x="14" y="547"/>
                  </a:lnTo>
                  <a:lnTo>
                    <a:pt x="25" y="504"/>
                  </a:lnTo>
                  <a:lnTo>
                    <a:pt x="36" y="473"/>
                  </a:lnTo>
                  <a:lnTo>
                    <a:pt x="51" y="458"/>
                  </a:lnTo>
                  <a:lnTo>
                    <a:pt x="64" y="448"/>
                  </a:lnTo>
                  <a:lnTo>
                    <a:pt x="656" y="5"/>
                  </a:lnTo>
                  <a:lnTo>
                    <a:pt x="674" y="2"/>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6" name="Group 4"/>
            <p:cNvGrpSpPr>
              <a:grpSpLocks/>
            </p:cNvGrpSpPr>
            <p:nvPr/>
          </p:nvGrpSpPr>
          <p:grpSpPr bwMode="auto">
            <a:xfrm>
              <a:off x="2079" y="0"/>
              <a:ext cx="1640" cy="623"/>
              <a:chOff x="2079" y="0"/>
              <a:chExt cx="1640" cy="623"/>
            </a:xfrm>
          </p:grpSpPr>
          <p:sp>
            <p:nvSpPr>
              <p:cNvPr id="7" name="Rectangle 5"/>
              <p:cNvSpPr>
                <a:spLocks noChangeArrowheads="1"/>
              </p:cNvSpPr>
              <p:nvPr/>
            </p:nvSpPr>
            <p:spPr bwMode="auto">
              <a:xfrm>
                <a:off x="2079" y="344"/>
                <a:ext cx="1640" cy="72"/>
              </a:xfrm>
              <a:prstGeom prst="rect">
                <a:avLst/>
              </a:prstGeom>
              <a:gradFill rotWithShape="0">
                <a:gsLst>
                  <a:gs pos="0">
                    <a:srgbClr val="FFFFFF"/>
                  </a:gs>
                  <a:gs pos="50000">
                    <a:srgbClr val="5F5F5F"/>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8" name="Rectangle 6"/>
              <p:cNvSpPr>
                <a:spLocks noChangeArrowheads="1"/>
              </p:cNvSpPr>
              <p:nvPr/>
            </p:nvSpPr>
            <p:spPr bwMode="auto">
              <a:xfrm>
                <a:off x="2383"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9" name="Rectangle 7"/>
              <p:cNvSpPr>
                <a:spLocks noChangeArrowheads="1"/>
              </p:cNvSpPr>
              <p:nvPr/>
            </p:nvSpPr>
            <p:spPr bwMode="auto">
              <a:xfrm>
                <a:off x="3134" y="320"/>
                <a:ext cx="232" cy="32"/>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 name="Oval 8"/>
              <p:cNvSpPr>
                <a:spLocks noChangeArrowheads="1"/>
              </p:cNvSpPr>
              <p:nvPr/>
            </p:nvSpPr>
            <p:spPr bwMode="auto">
              <a:xfrm>
                <a:off x="2693" y="0"/>
                <a:ext cx="379" cy="370"/>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1" name="Oval 9"/>
              <p:cNvSpPr>
                <a:spLocks noChangeArrowheads="1"/>
              </p:cNvSpPr>
              <p:nvPr/>
            </p:nvSpPr>
            <p:spPr bwMode="auto">
              <a:xfrm>
                <a:off x="2711"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2" name="Freeform 10"/>
              <p:cNvSpPr>
                <a:spLocks/>
              </p:cNvSpPr>
              <p:nvPr/>
            </p:nvSpPr>
            <p:spPr bwMode="auto">
              <a:xfrm>
                <a:off x="2737"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3" name="Oval 11"/>
              <p:cNvSpPr>
                <a:spLocks noChangeArrowheads="1"/>
              </p:cNvSpPr>
              <p:nvPr/>
            </p:nvSpPr>
            <p:spPr bwMode="auto">
              <a:xfrm>
                <a:off x="2738"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4" name="Oval 12" descr="Walnut"/>
              <p:cNvSpPr>
                <a:spLocks noChangeArrowheads="1"/>
              </p:cNvSpPr>
              <p:nvPr/>
            </p:nvSpPr>
            <p:spPr bwMode="auto">
              <a:xfrm>
                <a:off x="2758" y="60"/>
                <a:ext cx="247" cy="238"/>
              </a:xfrm>
              <a:prstGeom prst="ellipse">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5" name="Freeform 13"/>
              <p:cNvSpPr>
                <a:spLocks/>
              </p:cNvSpPr>
              <p:nvPr/>
            </p:nvSpPr>
            <p:spPr bwMode="auto">
              <a:xfrm>
                <a:off x="2211"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6" name="Freeform 14"/>
              <p:cNvSpPr>
                <a:spLocks/>
              </p:cNvSpPr>
              <p:nvPr/>
            </p:nvSpPr>
            <p:spPr bwMode="auto">
              <a:xfrm>
                <a:off x="2242"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7" name="Freeform 15"/>
              <p:cNvSpPr>
                <a:spLocks/>
              </p:cNvSpPr>
              <p:nvPr/>
            </p:nvSpPr>
            <p:spPr bwMode="auto">
              <a:xfrm>
                <a:off x="2226"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8" name="Freeform 16"/>
              <p:cNvSpPr>
                <a:spLocks/>
              </p:cNvSpPr>
              <p:nvPr/>
            </p:nvSpPr>
            <p:spPr bwMode="auto">
              <a:xfrm>
                <a:off x="2241"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9" name="Freeform 17"/>
              <p:cNvSpPr>
                <a:spLocks/>
              </p:cNvSpPr>
              <p:nvPr/>
            </p:nvSpPr>
            <p:spPr bwMode="auto">
              <a:xfrm>
                <a:off x="2960"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20" name="Freeform 18"/>
          <p:cNvSpPr>
            <a:spLocks/>
          </p:cNvSpPr>
          <p:nvPr/>
        </p:nvSpPr>
        <p:spPr bwMode="auto">
          <a:xfrm>
            <a:off x="273050" y="796925"/>
            <a:ext cx="806450" cy="717550"/>
          </a:xfrm>
          <a:custGeom>
            <a:avLst/>
            <a:gdLst>
              <a:gd name="T0" fmla="*/ 2147483647 w 508"/>
              <a:gd name="T1" fmla="*/ 2147483647 h 452"/>
              <a:gd name="T2" fmla="*/ 2147483647 w 508"/>
              <a:gd name="T3" fmla="*/ 2147483647 h 452"/>
              <a:gd name="T4" fmla="*/ 2147483647 w 508"/>
              <a:gd name="T5" fmla="*/ 2147483647 h 452"/>
              <a:gd name="T6" fmla="*/ 2147483647 w 508"/>
              <a:gd name="T7" fmla="*/ 2147483647 h 452"/>
              <a:gd name="T8" fmla="*/ 2147483647 w 508"/>
              <a:gd name="T9" fmla="*/ 2147483647 h 452"/>
              <a:gd name="T10" fmla="*/ 2147483647 w 508"/>
              <a:gd name="T11" fmla="*/ 2147483647 h 452"/>
              <a:gd name="T12" fmla="*/ 2147483647 w 508"/>
              <a:gd name="T13" fmla="*/ 2147483647 h 452"/>
              <a:gd name="T14" fmla="*/ 2147483647 w 508"/>
              <a:gd name="T15" fmla="*/ 2147483647 h 452"/>
              <a:gd name="T16" fmla="*/ 2147483647 w 508"/>
              <a:gd name="T17" fmla="*/ 2147483647 h 452"/>
              <a:gd name="T18" fmla="*/ 2147483647 w 508"/>
              <a:gd name="T19" fmla="*/ 2147483647 h 452"/>
              <a:gd name="T20" fmla="*/ 2147483647 w 508"/>
              <a:gd name="T21" fmla="*/ 2147483647 h 452"/>
              <a:gd name="T22" fmla="*/ 2147483647 w 508"/>
              <a:gd name="T23" fmla="*/ 2147483647 h 452"/>
              <a:gd name="T24" fmla="*/ 2147483647 w 508"/>
              <a:gd name="T25" fmla="*/ 0 h 452"/>
              <a:gd name="T26" fmla="*/ 2147483647 w 508"/>
              <a:gd name="T27" fmla="*/ 2147483647 h 452"/>
              <a:gd name="T28" fmla="*/ 0 w 508"/>
              <a:gd name="T29" fmla="*/ 2147483647 h 452"/>
              <a:gd name="T30" fmla="*/ 2147483647 w 508"/>
              <a:gd name="T31" fmla="*/ 2147483647 h 452"/>
              <a:gd name="T32" fmla="*/ 2147483647 w 508"/>
              <a:gd name="T33" fmla="*/ 2147483647 h 4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8" h="452">
                <a:moveTo>
                  <a:pt x="129" y="376"/>
                </a:moveTo>
                <a:lnTo>
                  <a:pt x="272" y="427"/>
                </a:lnTo>
                <a:lnTo>
                  <a:pt x="313" y="451"/>
                </a:lnTo>
                <a:lnTo>
                  <a:pt x="333" y="449"/>
                </a:lnTo>
                <a:lnTo>
                  <a:pt x="348" y="376"/>
                </a:lnTo>
                <a:lnTo>
                  <a:pt x="365" y="332"/>
                </a:lnTo>
                <a:lnTo>
                  <a:pt x="382" y="262"/>
                </a:lnTo>
                <a:lnTo>
                  <a:pt x="394" y="221"/>
                </a:lnTo>
                <a:lnTo>
                  <a:pt x="409" y="181"/>
                </a:lnTo>
                <a:lnTo>
                  <a:pt x="423" y="133"/>
                </a:lnTo>
                <a:lnTo>
                  <a:pt x="445" y="98"/>
                </a:lnTo>
                <a:lnTo>
                  <a:pt x="469" y="48"/>
                </a:lnTo>
                <a:lnTo>
                  <a:pt x="507" y="0"/>
                </a:lnTo>
                <a:lnTo>
                  <a:pt x="25" y="335"/>
                </a:lnTo>
                <a:lnTo>
                  <a:pt x="0" y="358"/>
                </a:lnTo>
                <a:lnTo>
                  <a:pt x="76" y="360"/>
                </a:lnTo>
                <a:lnTo>
                  <a:pt x="129" y="376"/>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1" name="Freeform 19"/>
          <p:cNvSpPr>
            <a:spLocks/>
          </p:cNvSpPr>
          <p:nvPr/>
        </p:nvSpPr>
        <p:spPr bwMode="auto">
          <a:xfrm>
            <a:off x="255588" y="654050"/>
            <a:ext cx="984250" cy="766763"/>
          </a:xfrm>
          <a:custGeom>
            <a:avLst/>
            <a:gdLst>
              <a:gd name="T0" fmla="*/ 0 w 620"/>
              <a:gd name="T1" fmla="*/ 2147483647 h 483"/>
              <a:gd name="T2" fmla="*/ 2147483647 w 620"/>
              <a:gd name="T3" fmla="*/ 2147483647 h 483"/>
              <a:gd name="T4" fmla="*/ 2147483647 w 620"/>
              <a:gd name="T5" fmla="*/ 2147483647 h 483"/>
              <a:gd name="T6" fmla="*/ 2147483647 w 620"/>
              <a:gd name="T7" fmla="*/ 0 h 483"/>
              <a:gd name="T8" fmla="*/ 2147483647 w 620"/>
              <a:gd name="T9" fmla="*/ 2147483647 h 483"/>
              <a:gd name="T10" fmla="*/ 2147483647 w 620"/>
              <a:gd name="T11" fmla="*/ 2147483647 h 483"/>
              <a:gd name="T12" fmla="*/ 2147483647 w 620"/>
              <a:gd name="T13" fmla="*/ 2147483647 h 483"/>
              <a:gd name="T14" fmla="*/ 2147483647 w 620"/>
              <a:gd name="T15" fmla="*/ 2147483647 h 483"/>
              <a:gd name="T16" fmla="*/ 2147483647 w 620"/>
              <a:gd name="T17" fmla="*/ 2147483647 h 483"/>
              <a:gd name="T18" fmla="*/ 2147483647 w 620"/>
              <a:gd name="T19" fmla="*/ 2147483647 h 483"/>
              <a:gd name="T20" fmla="*/ 2147483647 w 620"/>
              <a:gd name="T21" fmla="*/ 2147483647 h 483"/>
              <a:gd name="T22" fmla="*/ 0 w 620"/>
              <a:gd name="T23" fmla="*/ 2147483647 h 4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83">
                <a:moveTo>
                  <a:pt x="0" y="477"/>
                </a:moveTo>
                <a:lnTo>
                  <a:pt x="13" y="452"/>
                </a:lnTo>
                <a:lnTo>
                  <a:pt x="56" y="422"/>
                </a:lnTo>
                <a:lnTo>
                  <a:pt x="619" y="0"/>
                </a:lnTo>
                <a:lnTo>
                  <a:pt x="425" y="184"/>
                </a:lnTo>
                <a:lnTo>
                  <a:pt x="329" y="336"/>
                </a:lnTo>
                <a:lnTo>
                  <a:pt x="268" y="482"/>
                </a:lnTo>
                <a:lnTo>
                  <a:pt x="197" y="449"/>
                </a:lnTo>
                <a:lnTo>
                  <a:pt x="119" y="425"/>
                </a:lnTo>
                <a:lnTo>
                  <a:pt x="70" y="429"/>
                </a:lnTo>
                <a:lnTo>
                  <a:pt x="28" y="440"/>
                </a:lnTo>
                <a:lnTo>
                  <a:pt x="0" y="477"/>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3097" name="Rectangle 25"/>
          <p:cNvSpPr>
            <a:spLocks noGrp="1" noChangeArrowheads="1"/>
          </p:cNvSpPr>
          <p:nvPr>
            <p:ph type="ctrTitle" sz="quarter"/>
          </p:nvPr>
        </p:nvSpPr>
        <p:spPr>
          <a:xfrm>
            <a:off x="685800" y="2286000"/>
            <a:ext cx="7772400" cy="1143000"/>
          </a:xfrm>
          <a:ln w="12700" cap="sq">
            <a:headEnd type="none" w="sm" len="sm"/>
            <a:tailEnd type="none" w="sm" len="sm"/>
          </a:ln>
        </p:spPr>
        <p:txBody>
          <a:bodyPr lIns="91440" tIns="45720" rIns="91440" bIns="45720"/>
          <a:lstStyle>
            <a:lvl1pPr>
              <a:defRPr/>
            </a:lvl1pPr>
          </a:lstStyle>
          <a:p>
            <a:r>
              <a:rPr lang="en-US"/>
              <a:t>Click to edit Master title style</a:t>
            </a:r>
          </a:p>
        </p:txBody>
      </p:sp>
      <p:sp>
        <p:nvSpPr>
          <p:cNvPr id="3098" name="Rectangle 26"/>
          <p:cNvSpPr>
            <a:spLocks noGrp="1" noChangeArrowheads="1"/>
          </p:cNvSpPr>
          <p:nvPr>
            <p:ph type="subTitle" sz="quarter" idx="1"/>
          </p:nvPr>
        </p:nvSpPr>
        <p:spPr>
          <a:xfrm>
            <a:off x="1371600" y="3886200"/>
            <a:ext cx="6400800" cy="1752600"/>
          </a:xfrm>
          <a:ln w="12700" cap="sq">
            <a:headEnd type="none" w="sm" len="sm"/>
            <a:tailEnd type="none" w="sm" len="sm"/>
          </a:ln>
        </p:spPr>
        <p:txBody>
          <a:bodyPr lIns="91440" tIns="45720" rIns="91440" bIns="45720"/>
          <a:lstStyle>
            <a:lvl1pPr marL="0" indent="0" algn="ctr">
              <a:buFontTx/>
              <a:buNone/>
              <a:defRPr/>
            </a:lvl1pPr>
          </a:lstStyle>
          <a:p>
            <a:r>
              <a:rPr lang="en-US"/>
              <a:t>Click to edit Master subtitle style</a:t>
            </a:r>
          </a:p>
        </p:txBody>
      </p:sp>
      <p:sp>
        <p:nvSpPr>
          <p:cNvPr id="22" name="Rectangle 22"/>
          <p:cNvSpPr>
            <a:spLocks noGrp="1" noChangeArrowheads="1"/>
          </p:cNvSpPr>
          <p:nvPr>
            <p:ph type="dt" sz="quarter" idx="10"/>
          </p:nvPr>
        </p:nvSpPr>
        <p:spPr>
          <a:xfrm>
            <a:off x="681038" y="6067425"/>
            <a:ext cx="2300287" cy="393700"/>
          </a:xfrm>
        </p:spPr>
        <p:txBody>
          <a:bodyPr/>
          <a:lstStyle>
            <a:lvl1pPr>
              <a:defRPr/>
            </a:lvl1pPr>
          </a:lstStyle>
          <a:p>
            <a:pPr>
              <a:defRPr/>
            </a:pPr>
            <a:fld id="{229F0A3D-A941-43A6-8247-2CFC88562C51}" type="datetime1">
              <a:rPr lang="en-US"/>
              <a:pPr>
                <a:defRPr/>
              </a:pPr>
              <a:t>10/10/21</a:t>
            </a:fld>
            <a:endParaRPr lang="en-US"/>
          </a:p>
        </p:txBody>
      </p:sp>
      <p:sp>
        <p:nvSpPr>
          <p:cNvPr id="23" name="Rectangle 23"/>
          <p:cNvSpPr>
            <a:spLocks noGrp="1" noChangeArrowheads="1"/>
          </p:cNvSpPr>
          <p:nvPr>
            <p:ph type="ftr" sz="quarter" idx="11"/>
          </p:nvPr>
        </p:nvSpPr>
        <p:spPr>
          <a:xfrm>
            <a:off x="3108325" y="6067425"/>
            <a:ext cx="3124200" cy="393700"/>
          </a:xfrm>
        </p:spPr>
        <p:txBody>
          <a:bodyPr/>
          <a:lstStyle>
            <a:lvl1pPr>
              <a:defRPr/>
            </a:lvl1pPr>
          </a:lstStyle>
          <a:p>
            <a:pPr>
              <a:defRPr/>
            </a:pPr>
            <a:endParaRPr lang="en-US"/>
          </a:p>
        </p:txBody>
      </p:sp>
      <p:sp>
        <p:nvSpPr>
          <p:cNvPr id="24" name="Rectangle 24"/>
          <p:cNvSpPr>
            <a:spLocks noGrp="1" noChangeArrowheads="1"/>
          </p:cNvSpPr>
          <p:nvPr>
            <p:ph type="sldNum" sz="quarter" idx="12"/>
          </p:nvPr>
        </p:nvSpPr>
        <p:spPr>
          <a:xfrm>
            <a:off x="2476500" y="68263"/>
            <a:ext cx="2311400" cy="393700"/>
          </a:xfrm>
        </p:spPr>
        <p:txBody>
          <a:bodyPr/>
          <a:lstStyle>
            <a:lvl1pPr>
              <a:defRPr b="1">
                <a:solidFill>
                  <a:srgbClr val="FFFF00"/>
                </a:solidFill>
              </a:defRPr>
            </a:lvl1pPr>
          </a:lstStyle>
          <a:p>
            <a:pPr>
              <a:defRPr/>
            </a:pPr>
            <a:fld id="{57D7B510-CB06-4A59-933F-E0586500D2FB}" type="slidenum">
              <a:rPr lang="en-US"/>
              <a:pPr>
                <a:defRPr/>
              </a:pPr>
              <a:t>‹#›</a:t>
            </a:fld>
            <a:endParaRPr lang="en-US"/>
          </a:p>
        </p:txBody>
      </p:sp>
    </p:spTree>
    <p:extLst>
      <p:ext uri="{BB962C8B-B14F-4D97-AF65-F5344CB8AC3E}">
        <p14:creationId xmlns:p14="http://schemas.microsoft.com/office/powerpoint/2010/main" val="1708027787"/>
      </p:ext>
    </p:extLst>
  </p:cSld>
  <p:clrMapOvr>
    <a:masterClrMapping/>
  </p:clrMapOvr>
  <p:transition>
    <p:split orient="vert"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8"/>
          <p:cNvSpPr>
            <a:spLocks noGrp="1"/>
          </p:cNvSpPr>
          <p:nvPr>
            <p:ph type="dt" sz="half" idx="10"/>
          </p:nvPr>
        </p:nvSpPr>
        <p:spPr/>
        <p:txBody>
          <a:bodyPr/>
          <a:lstStyle>
            <a:lvl1pPr>
              <a:defRPr/>
            </a:lvl1pPr>
          </a:lstStyle>
          <a:p>
            <a:pPr>
              <a:defRPr/>
            </a:pPr>
            <a:fld id="{737F75E5-28C8-40D3-987F-AF934A32FE55}" type="datetime1">
              <a:rPr lang="en-US"/>
              <a:pPr>
                <a:defRPr/>
              </a:pPr>
              <a:t>10/10/21</a:t>
            </a:fld>
            <a:endParaRPr lang="en-US"/>
          </a:p>
        </p:txBody>
      </p:sp>
      <p:sp>
        <p:nvSpPr>
          <p:cNvPr id="7" name="Footer Placeholder 9"/>
          <p:cNvSpPr>
            <a:spLocks noGrp="1"/>
          </p:cNvSpPr>
          <p:nvPr>
            <p:ph type="ftr" sz="quarter" idx="11"/>
          </p:nvPr>
        </p:nvSpPr>
        <p:spPr/>
        <p:txBody>
          <a:bodyPr/>
          <a:lstStyle>
            <a:lvl1pPr>
              <a:defRPr/>
            </a:lvl1pPr>
          </a:lstStyle>
          <a:p>
            <a:pPr>
              <a:defRPr/>
            </a:pPr>
            <a:endParaRPr lang="en-US"/>
          </a:p>
        </p:txBody>
      </p:sp>
      <p:sp>
        <p:nvSpPr>
          <p:cNvPr id="8" name="Slide Number Placeholder 10"/>
          <p:cNvSpPr>
            <a:spLocks noGrp="1"/>
          </p:cNvSpPr>
          <p:nvPr>
            <p:ph type="sldNum" sz="quarter" idx="12"/>
          </p:nvPr>
        </p:nvSpPr>
        <p:spPr/>
        <p:txBody>
          <a:bodyPr/>
          <a:lstStyle>
            <a:lvl1pPr>
              <a:defRPr/>
            </a:lvl1pPr>
          </a:lstStyle>
          <a:p>
            <a:pPr>
              <a:defRPr/>
            </a:pPr>
            <a:fld id="{9D9C77C7-DF4C-417F-91C4-F99804B5E8A9}" type="slidenum">
              <a:rPr lang="en-US"/>
              <a:pPr>
                <a:defRPr/>
              </a:pPr>
              <a:t>‹#›</a:t>
            </a:fld>
            <a:endParaRPr lang="en-US"/>
          </a:p>
        </p:txBody>
      </p:sp>
    </p:spTree>
    <p:extLst>
      <p:ext uri="{BB962C8B-B14F-4D97-AF65-F5344CB8AC3E}">
        <p14:creationId xmlns:p14="http://schemas.microsoft.com/office/powerpoint/2010/main" val="2751591591"/>
      </p:ext>
    </p:extLst>
  </p:cSld>
  <p:clrMapOvr>
    <a:masterClrMapping/>
  </p:clrMapOvr>
  <p:transition>
    <p:split orient="vert"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24"/>
          <p:cNvSpPr>
            <a:spLocks noGrp="1" noChangeArrowheads="1"/>
          </p:cNvSpPr>
          <p:nvPr>
            <p:ph type="dt" sz="half" idx="10"/>
          </p:nvPr>
        </p:nvSpPr>
        <p:spPr/>
        <p:txBody>
          <a:bodyPr/>
          <a:lstStyle>
            <a:lvl1pPr>
              <a:defRPr/>
            </a:lvl1pPr>
          </a:lstStyle>
          <a:p>
            <a:pPr>
              <a:defRPr/>
            </a:pPr>
            <a:fld id="{67146F13-01B5-45BF-9564-5F5AB9171AF6}" type="datetime1">
              <a:rPr lang="en-US"/>
              <a:pPr>
                <a:defRPr/>
              </a:pPr>
              <a:t>10/10/21</a:t>
            </a:fld>
            <a:endParaRPr lang="en-US"/>
          </a:p>
        </p:txBody>
      </p:sp>
      <p:sp>
        <p:nvSpPr>
          <p:cNvPr id="6" name="Rectangle 25"/>
          <p:cNvSpPr>
            <a:spLocks noGrp="1" noChangeArrowheads="1"/>
          </p:cNvSpPr>
          <p:nvPr>
            <p:ph type="ftr" sz="quarter" idx="11"/>
          </p:nvPr>
        </p:nvSpPr>
        <p:spPr/>
        <p:txBody>
          <a:bodyPr/>
          <a:lstStyle>
            <a:lvl1pPr>
              <a:defRPr/>
            </a:lvl1pPr>
          </a:lstStyle>
          <a:p>
            <a:pPr>
              <a:defRPr/>
            </a:pPr>
            <a:endParaRPr lang="en-US"/>
          </a:p>
        </p:txBody>
      </p:sp>
      <p:sp>
        <p:nvSpPr>
          <p:cNvPr id="7" name="Rectangle 26"/>
          <p:cNvSpPr>
            <a:spLocks noGrp="1" noChangeArrowheads="1"/>
          </p:cNvSpPr>
          <p:nvPr>
            <p:ph type="sldNum" sz="quarter" idx="12"/>
          </p:nvPr>
        </p:nvSpPr>
        <p:spPr>
          <a:xfrm>
            <a:off x="2582863" y="44450"/>
            <a:ext cx="2133600" cy="511175"/>
          </a:xfrm>
        </p:spPr>
        <p:txBody>
          <a:bodyPr/>
          <a:lstStyle>
            <a:lvl1pPr>
              <a:defRPr b="1">
                <a:solidFill>
                  <a:srgbClr val="FFFF00"/>
                </a:solidFill>
              </a:defRPr>
            </a:lvl1pPr>
          </a:lstStyle>
          <a:p>
            <a:pPr>
              <a:defRPr/>
            </a:pPr>
            <a:fld id="{A58FF593-C910-4264-AEF8-8BB2B9C28339}" type="slidenum">
              <a:rPr lang="en-US"/>
              <a:pPr>
                <a:defRPr/>
              </a:pPr>
              <a:t>‹#›</a:t>
            </a:fld>
            <a:endParaRPr lang="en-US"/>
          </a:p>
        </p:txBody>
      </p:sp>
    </p:spTree>
    <p:extLst>
      <p:ext uri="{BB962C8B-B14F-4D97-AF65-F5344CB8AC3E}">
        <p14:creationId xmlns:p14="http://schemas.microsoft.com/office/powerpoint/2010/main" val="718122433"/>
      </p:ext>
    </p:extLst>
  </p:cSld>
  <p:clrMapOvr>
    <a:masterClrMapping/>
  </p:clrMapOvr>
  <p:transition>
    <p:split orient="vert"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24"/>
          <p:cNvSpPr>
            <a:spLocks noGrp="1" noChangeArrowheads="1"/>
          </p:cNvSpPr>
          <p:nvPr>
            <p:ph type="dt" sz="half" idx="10"/>
          </p:nvPr>
        </p:nvSpPr>
        <p:spPr/>
        <p:txBody>
          <a:bodyPr/>
          <a:lstStyle>
            <a:lvl1pPr>
              <a:defRPr/>
            </a:lvl1pPr>
          </a:lstStyle>
          <a:p>
            <a:pPr>
              <a:defRPr/>
            </a:pPr>
            <a:fld id="{46F2CE62-F6DA-4822-B9D3-19805F63C1ED}" type="datetime1">
              <a:rPr lang="en-US"/>
              <a:pPr>
                <a:defRPr/>
              </a:pPr>
              <a:t>10/10/21</a:t>
            </a:fld>
            <a:endParaRPr lang="en-US"/>
          </a:p>
        </p:txBody>
      </p:sp>
      <p:sp>
        <p:nvSpPr>
          <p:cNvPr id="5" name="Rectangle 25"/>
          <p:cNvSpPr>
            <a:spLocks noGrp="1" noChangeArrowheads="1"/>
          </p:cNvSpPr>
          <p:nvPr>
            <p:ph type="ftr" sz="quarter" idx="11"/>
          </p:nvPr>
        </p:nvSpPr>
        <p:spPr/>
        <p:txBody>
          <a:bodyPr/>
          <a:lstStyle>
            <a:lvl1pPr>
              <a:defRPr/>
            </a:lvl1pPr>
          </a:lstStyle>
          <a:p>
            <a:pPr>
              <a:defRPr/>
            </a:pPr>
            <a:endParaRPr lang="en-US"/>
          </a:p>
        </p:txBody>
      </p:sp>
      <p:sp>
        <p:nvSpPr>
          <p:cNvPr id="6" name="Rectangle 26"/>
          <p:cNvSpPr>
            <a:spLocks noGrp="1" noChangeArrowheads="1"/>
          </p:cNvSpPr>
          <p:nvPr>
            <p:ph type="sldNum" sz="quarter" idx="12"/>
          </p:nvPr>
        </p:nvSpPr>
        <p:spPr/>
        <p:txBody>
          <a:bodyPr/>
          <a:lstStyle>
            <a:lvl1pPr>
              <a:defRPr b="1">
                <a:solidFill>
                  <a:srgbClr val="FFFF00"/>
                </a:solidFill>
              </a:defRPr>
            </a:lvl1pPr>
          </a:lstStyle>
          <a:p>
            <a:pPr>
              <a:defRPr/>
            </a:pPr>
            <a:fld id="{F7007AD0-D144-484B-A58D-A3C54B60699A}" type="slidenum">
              <a:rPr lang="en-US"/>
              <a:pPr>
                <a:defRPr/>
              </a:pPr>
              <a:t>‹#›</a:t>
            </a:fld>
            <a:endParaRPr lang="en-US"/>
          </a:p>
        </p:txBody>
      </p:sp>
    </p:spTree>
    <p:extLst>
      <p:ext uri="{BB962C8B-B14F-4D97-AF65-F5344CB8AC3E}">
        <p14:creationId xmlns:p14="http://schemas.microsoft.com/office/powerpoint/2010/main" val="929440277"/>
      </p:ext>
    </p:extLst>
  </p:cSld>
  <p:clrMapOvr>
    <a:masterClrMapping/>
  </p:clrMapOvr>
  <p:transition>
    <p:split orient="vert" dir="in"/>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a:srcRect/>
          <a:tile tx="0" ty="0" sx="100000" sy="100000" flip="none" algn="tl"/>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46050" y="0"/>
            <a:ext cx="8772525" cy="6726238"/>
            <a:chOff x="92" y="0"/>
            <a:chExt cx="5526" cy="4237"/>
          </a:xfrm>
        </p:grpSpPr>
        <p:grpSp>
          <p:nvGrpSpPr>
            <p:cNvPr id="1033" name="Group 3"/>
            <p:cNvGrpSpPr>
              <a:grpSpLocks/>
            </p:cNvGrpSpPr>
            <p:nvPr/>
          </p:nvGrpSpPr>
          <p:grpSpPr bwMode="auto">
            <a:xfrm>
              <a:off x="92" y="409"/>
              <a:ext cx="5526" cy="3828"/>
              <a:chOff x="92" y="409"/>
              <a:chExt cx="5526" cy="3828"/>
            </a:xfrm>
          </p:grpSpPr>
          <p:sp>
            <p:nvSpPr>
              <p:cNvPr id="1048" name="Freeform 4"/>
              <p:cNvSpPr>
                <a:spLocks/>
              </p:cNvSpPr>
              <p:nvPr/>
            </p:nvSpPr>
            <p:spPr bwMode="auto">
              <a:xfrm>
                <a:off x="92" y="409"/>
                <a:ext cx="5526" cy="3828"/>
              </a:xfrm>
              <a:custGeom>
                <a:avLst/>
                <a:gdLst>
                  <a:gd name="T0" fmla="*/ 684 w 5526"/>
                  <a:gd name="T1" fmla="*/ 3 h 3828"/>
                  <a:gd name="T2" fmla="*/ 708 w 5526"/>
                  <a:gd name="T3" fmla="*/ 2 h 3828"/>
                  <a:gd name="T4" fmla="*/ 5523 w 5526"/>
                  <a:gd name="T5" fmla="*/ 0 h 3828"/>
                  <a:gd name="T6" fmla="*/ 5525 w 5526"/>
                  <a:gd name="T7" fmla="*/ 3827 h 3828"/>
                  <a:gd name="T8" fmla="*/ 0 w 5526"/>
                  <a:gd name="T9" fmla="*/ 3827 h 3828"/>
                  <a:gd name="T10" fmla="*/ 7 w 5526"/>
                  <a:gd name="T11" fmla="*/ 577 h 3828"/>
                  <a:gd name="T12" fmla="*/ 9 w 5526"/>
                  <a:gd name="T13" fmla="*/ 544 h 3828"/>
                  <a:gd name="T14" fmla="*/ 14 w 5526"/>
                  <a:gd name="T15" fmla="*/ 516 h 3828"/>
                  <a:gd name="T16" fmla="*/ 22 w 5526"/>
                  <a:gd name="T17" fmla="*/ 490 h 3828"/>
                  <a:gd name="T18" fmla="*/ 35 w 5526"/>
                  <a:gd name="T19" fmla="*/ 470 h 3828"/>
                  <a:gd name="T20" fmla="*/ 51 w 5526"/>
                  <a:gd name="T21" fmla="*/ 456 h 3828"/>
                  <a:gd name="T22" fmla="*/ 64 w 5526"/>
                  <a:gd name="T23" fmla="*/ 446 h 3828"/>
                  <a:gd name="T24" fmla="*/ 594 w 5526"/>
                  <a:gd name="T25" fmla="*/ 52 h 3828"/>
                  <a:gd name="T26" fmla="*/ 630 w 5526"/>
                  <a:gd name="T27" fmla="*/ 26 h 3828"/>
                  <a:gd name="T28" fmla="*/ 654 w 5526"/>
                  <a:gd name="T29" fmla="*/ 9 h 3828"/>
                  <a:gd name="T30" fmla="*/ 684 w 5526"/>
                  <a:gd name="T31" fmla="*/ 3 h 38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526" h="3828">
                    <a:moveTo>
                      <a:pt x="684" y="3"/>
                    </a:moveTo>
                    <a:lnTo>
                      <a:pt x="708" y="2"/>
                    </a:lnTo>
                    <a:lnTo>
                      <a:pt x="5523" y="0"/>
                    </a:lnTo>
                    <a:lnTo>
                      <a:pt x="5525" y="3827"/>
                    </a:lnTo>
                    <a:lnTo>
                      <a:pt x="0" y="3827"/>
                    </a:lnTo>
                    <a:lnTo>
                      <a:pt x="7" y="577"/>
                    </a:lnTo>
                    <a:lnTo>
                      <a:pt x="9" y="544"/>
                    </a:lnTo>
                    <a:lnTo>
                      <a:pt x="14" y="516"/>
                    </a:lnTo>
                    <a:lnTo>
                      <a:pt x="22" y="490"/>
                    </a:lnTo>
                    <a:lnTo>
                      <a:pt x="35" y="470"/>
                    </a:lnTo>
                    <a:lnTo>
                      <a:pt x="51" y="456"/>
                    </a:lnTo>
                    <a:lnTo>
                      <a:pt x="64" y="446"/>
                    </a:lnTo>
                    <a:lnTo>
                      <a:pt x="594" y="52"/>
                    </a:lnTo>
                    <a:lnTo>
                      <a:pt x="630" y="26"/>
                    </a:lnTo>
                    <a:lnTo>
                      <a:pt x="654" y="9"/>
                    </a:lnTo>
                    <a:lnTo>
                      <a:pt x="684" y="3"/>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1049" name="Group 5"/>
              <p:cNvGrpSpPr>
                <a:grpSpLocks/>
              </p:cNvGrpSpPr>
              <p:nvPr/>
            </p:nvGrpSpPr>
            <p:grpSpPr bwMode="auto">
              <a:xfrm>
                <a:off x="119" y="427"/>
                <a:ext cx="620" cy="565"/>
                <a:chOff x="119" y="427"/>
                <a:chExt cx="620" cy="565"/>
              </a:xfrm>
            </p:grpSpPr>
            <p:sp>
              <p:nvSpPr>
                <p:cNvPr id="1050" name="Freeform 6"/>
                <p:cNvSpPr>
                  <a:spLocks/>
                </p:cNvSpPr>
                <p:nvPr/>
              </p:nvSpPr>
              <p:spPr bwMode="auto">
                <a:xfrm>
                  <a:off x="127" y="459"/>
                  <a:ext cx="580" cy="533"/>
                </a:xfrm>
                <a:custGeom>
                  <a:avLst/>
                  <a:gdLst>
                    <a:gd name="T0" fmla="*/ 154 w 580"/>
                    <a:gd name="T1" fmla="*/ 440 h 533"/>
                    <a:gd name="T2" fmla="*/ 323 w 580"/>
                    <a:gd name="T3" fmla="*/ 493 h 533"/>
                    <a:gd name="T4" fmla="*/ 372 w 580"/>
                    <a:gd name="T5" fmla="*/ 517 h 533"/>
                    <a:gd name="T6" fmla="*/ 411 w 580"/>
                    <a:gd name="T7" fmla="*/ 532 h 533"/>
                    <a:gd name="T8" fmla="*/ 411 w 580"/>
                    <a:gd name="T9" fmla="*/ 497 h 533"/>
                    <a:gd name="T10" fmla="*/ 415 w 580"/>
                    <a:gd name="T11" fmla="*/ 440 h 533"/>
                    <a:gd name="T12" fmla="*/ 425 w 580"/>
                    <a:gd name="T13" fmla="*/ 395 h 533"/>
                    <a:gd name="T14" fmla="*/ 441 w 580"/>
                    <a:gd name="T15" fmla="*/ 326 h 533"/>
                    <a:gd name="T16" fmla="*/ 457 w 580"/>
                    <a:gd name="T17" fmla="*/ 276 h 533"/>
                    <a:gd name="T18" fmla="*/ 474 w 580"/>
                    <a:gd name="T19" fmla="*/ 240 h 533"/>
                    <a:gd name="T20" fmla="*/ 488 w 580"/>
                    <a:gd name="T21" fmla="*/ 190 h 533"/>
                    <a:gd name="T22" fmla="*/ 504 w 580"/>
                    <a:gd name="T23" fmla="*/ 149 h 533"/>
                    <a:gd name="T24" fmla="*/ 525 w 580"/>
                    <a:gd name="T25" fmla="*/ 102 h 533"/>
                    <a:gd name="T26" fmla="*/ 579 w 580"/>
                    <a:gd name="T27" fmla="*/ 0 h 533"/>
                    <a:gd name="T28" fmla="*/ 28 w 580"/>
                    <a:gd name="T29" fmla="*/ 398 h 533"/>
                    <a:gd name="T30" fmla="*/ 0 w 580"/>
                    <a:gd name="T31" fmla="*/ 420 h 533"/>
                    <a:gd name="T32" fmla="*/ 90 w 580"/>
                    <a:gd name="T33" fmla="*/ 423 h 533"/>
                    <a:gd name="T34" fmla="*/ 154 w 580"/>
                    <a:gd name="T35" fmla="*/ 440 h 5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0" h="533">
                      <a:moveTo>
                        <a:pt x="154" y="440"/>
                      </a:moveTo>
                      <a:lnTo>
                        <a:pt x="323" y="493"/>
                      </a:lnTo>
                      <a:lnTo>
                        <a:pt x="372" y="517"/>
                      </a:lnTo>
                      <a:lnTo>
                        <a:pt x="411" y="532"/>
                      </a:lnTo>
                      <a:lnTo>
                        <a:pt x="411" y="497"/>
                      </a:lnTo>
                      <a:lnTo>
                        <a:pt x="415" y="440"/>
                      </a:lnTo>
                      <a:lnTo>
                        <a:pt x="425" y="395"/>
                      </a:lnTo>
                      <a:lnTo>
                        <a:pt x="441" y="326"/>
                      </a:lnTo>
                      <a:lnTo>
                        <a:pt x="457" y="276"/>
                      </a:lnTo>
                      <a:lnTo>
                        <a:pt x="474" y="240"/>
                      </a:lnTo>
                      <a:lnTo>
                        <a:pt x="488" y="190"/>
                      </a:lnTo>
                      <a:lnTo>
                        <a:pt x="504" y="149"/>
                      </a:lnTo>
                      <a:lnTo>
                        <a:pt x="525" y="102"/>
                      </a:lnTo>
                      <a:lnTo>
                        <a:pt x="579" y="0"/>
                      </a:lnTo>
                      <a:lnTo>
                        <a:pt x="28" y="398"/>
                      </a:lnTo>
                      <a:lnTo>
                        <a:pt x="0" y="420"/>
                      </a:lnTo>
                      <a:lnTo>
                        <a:pt x="90" y="423"/>
                      </a:lnTo>
                      <a:lnTo>
                        <a:pt x="154" y="440"/>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51" name="Freeform 7"/>
                <p:cNvSpPr>
                  <a:spLocks/>
                </p:cNvSpPr>
                <p:nvPr/>
              </p:nvSpPr>
              <p:spPr bwMode="auto">
                <a:xfrm>
                  <a:off x="119" y="427"/>
                  <a:ext cx="620" cy="473"/>
                </a:xfrm>
                <a:custGeom>
                  <a:avLst/>
                  <a:gdLst>
                    <a:gd name="T0" fmla="*/ 0 w 620"/>
                    <a:gd name="T1" fmla="*/ 472 h 473"/>
                    <a:gd name="T2" fmla="*/ 15 w 620"/>
                    <a:gd name="T3" fmla="*/ 445 h 473"/>
                    <a:gd name="T4" fmla="*/ 61 w 620"/>
                    <a:gd name="T5" fmla="*/ 411 h 473"/>
                    <a:gd name="T6" fmla="*/ 619 w 620"/>
                    <a:gd name="T7" fmla="*/ 0 h 473"/>
                    <a:gd name="T8" fmla="*/ 466 w 620"/>
                    <a:gd name="T9" fmla="*/ 153 h 473"/>
                    <a:gd name="T10" fmla="*/ 366 w 620"/>
                    <a:gd name="T11" fmla="*/ 315 h 473"/>
                    <a:gd name="T12" fmla="*/ 301 w 620"/>
                    <a:gd name="T13" fmla="*/ 467 h 473"/>
                    <a:gd name="T14" fmla="*/ 222 w 620"/>
                    <a:gd name="T15" fmla="*/ 435 h 473"/>
                    <a:gd name="T16" fmla="*/ 132 w 620"/>
                    <a:gd name="T17" fmla="*/ 413 h 473"/>
                    <a:gd name="T18" fmla="*/ 76 w 620"/>
                    <a:gd name="T19" fmla="*/ 420 h 473"/>
                    <a:gd name="T20" fmla="*/ 30 w 620"/>
                    <a:gd name="T21" fmla="*/ 432 h 473"/>
                    <a:gd name="T22" fmla="*/ 0 w 620"/>
                    <a:gd name="T23" fmla="*/ 472 h 4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73">
                      <a:moveTo>
                        <a:pt x="0" y="472"/>
                      </a:moveTo>
                      <a:lnTo>
                        <a:pt x="15" y="445"/>
                      </a:lnTo>
                      <a:lnTo>
                        <a:pt x="61" y="411"/>
                      </a:lnTo>
                      <a:lnTo>
                        <a:pt x="619" y="0"/>
                      </a:lnTo>
                      <a:lnTo>
                        <a:pt x="466" y="153"/>
                      </a:lnTo>
                      <a:lnTo>
                        <a:pt x="366" y="315"/>
                      </a:lnTo>
                      <a:lnTo>
                        <a:pt x="301" y="467"/>
                      </a:lnTo>
                      <a:lnTo>
                        <a:pt x="222" y="435"/>
                      </a:lnTo>
                      <a:lnTo>
                        <a:pt x="132" y="413"/>
                      </a:lnTo>
                      <a:lnTo>
                        <a:pt x="76" y="420"/>
                      </a:lnTo>
                      <a:lnTo>
                        <a:pt x="30" y="432"/>
                      </a:lnTo>
                      <a:lnTo>
                        <a:pt x="0" y="472"/>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grpSp>
          <p:nvGrpSpPr>
            <p:cNvPr id="1034" name="Group 8"/>
            <p:cNvGrpSpPr>
              <a:grpSpLocks/>
            </p:cNvGrpSpPr>
            <p:nvPr/>
          </p:nvGrpSpPr>
          <p:grpSpPr bwMode="auto">
            <a:xfrm>
              <a:off x="2050" y="0"/>
              <a:ext cx="1640" cy="623"/>
              <a:chOff x="2050" y="0"/>
              <a:chExt cx="1640" cy="623"/>
            </a:xfrm>
          </p:grpSpPr>
          <p:sp>
            <p:nvSpPr>
              <p:cNvPr id="1035" name="Rectangle 9"/>
              <p:cNvSpPr>
                <a:spLocks noChangeArrowheads="1"/>
              </p:cNvSpPr>
              <p:nvPr/>
            </p:nvSpPr>
            <p:spPr bwMode="auto">
              <a:xfrm>
                <a:off x="2050" y="344"/>
                <a:ext cx="1640" cy="72"/>
              </a:xfrm>
              <a:prstGeom prst="rect">
                <a:avLst/>
              </a:prstGeom>
              <a:gradFill rotWithShape="0">
                <a:gsLst>
                  <a:gs pos="0">
                    <a:srgbClr val="1C1C1C"/>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6" name="Rectangle 10"/>
              <p:cNvSpPr>
                <a:spLocks noChangeArrowheads="1"/>
              </p:cNvSpPr>
              <p:nvPr/>
            </p:nvSpPr>
            <p:spPr bwMode="auto">
              <a:xfrm>
                <a:off x="2354"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7" name="Rectangle 11"/>
              <p:cNvSpPr>
                <a:spLocks noChangeArrowheads="1"/>
              </p:cNvSpPr>
              <p:nvPr/>
            </p:nvSpPr>
            <p:spPr bwMode="auto">
              <a:xfrm>
                <a:off x="3113" y="306"/>
                <a:ext cx="232" cy="36"/>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8" name="Oval 12"/>
              <p:cNvSpPr>
                <a:spLocks noChangeArrowheads="1"/>
              </p:cNvSpPr>
              <p:nvPr/>
            </p:nvSpPr>
            <p:spPr bwMode="auto">
              <a:xfrm>
                <a:off x="2664" y="0"/>
                <a:ext cx="379" cy="370"/>
              </a:xfrm>
              <a:prstGeom prst="ellipse">
                <a:avLst/>
              </a:prstGeom>
              <a:gradFill rotWithShape="0">
                <a:gsLst>
                  <a:gs pos="0">
                    <a:srgbClr val="1C1C1C"/>
                  </a:gs>
                  <a:gs pos="5000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39" name="Oval 13"/>
              <p:cNvSpPr>
                <a:spLocks noChangeArrowheads="1"/>
              </p:cNvSpPr>
              <p:nvPr/>
            </p:nvSpPr>
            <p:spPr bwMode="auto">
              <a:xfrm>
                <a:off x="2682"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0" name="Freeform 14"/>
              <p:cNvSpPr>
                <a:spLocks/>
              </p:cNvSpPr>
              <p:nvPr/>
            </p:nvSpPr>
            <p:spPr bwMode="auto">
              <a:xfrm>
                <a:off x="2708"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1" name="Oval 15"/>
              <p:cNvSpPr>
                <a:spLocks noChangeArrowheads="1"/>
              </p:cNvSpPr>
              <p:nvPr/>
            </p:nvSpPr>
            <p:spPr bwMode="auto">
              <a:xfrm>
                <a:off x="2709"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2" name="Oval 16" descr="Walnut"/>
              <p:cNvSpPr>
                <a:spLocks noChangeArrowheads="1"/>
              </p:cNvSpPr>
              <p:nvPr/>
            </p:nvSpPr>
            <p:spPr bwMode="auto">
              <a:xfrm>
                <a:off x="2729" y="60"/>
                <a:ext cx="247" cy="238"/>
              </a:xfrm>
              <a:prstGeom prst="ellipse">
                <a:avLst/>
              </a:prstGeom>
              <a:blipFill dpi="0" rotWithShape="0">
                <a:blip r:embed="rId7"/>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3" name="Freeform 17"/>
              <p:cNvSpPr>
                <a:spLocks/>
              </p:cNvSpPr>
              <p:nvPr/>
            </p:nvSpPr>
            <p:spPr bwMode="auto">
              <a:xfrm>
                <a:off x="2182"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4" name="Freeform 18"/>
              <p:cNvSpPr>
                <a:spLocks/>
              </p:cNvSpPr>
              <p:nvPr/>
            </p:nvSpPr>
            <p:spPr bwMode="auto">
              <a:xfrm>
                <a:off x="2213"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5" name="Freeform 19"/>
              <p:cNvSpPr>
                <a:spLocks/>
              </p:cNvSpPr>
              <p:nvPr/>
            </p:nvSpPr>
            <p:spPr bwMode="auto">
              <a:xfrm>
                <a:off x="2197"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6" name="Freeform 20"/>
              <p:cNvSpPr>
                <a:spLocks/>
              </p:cNvSpPr>
              <p:nvPr/>
            </p:nvSpPr>
            <p:spPr bwMode="auto">
              <a:xfrm>
                <a:off x="2212"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7" name="Freeform 21"/>
              <p:cNvSpPr>
                <a:spLocks/>
              </p:cNvSpPr>
              <p:nvPr/>
            </p:nvSpPr>
            <p:spPr bwMode="auto">
              <a:xfrm>
                <a:off x="2931"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2070" name="Rectangle 22"/>
          <p:cNvSpPr>
            <a:spLocks noGrp="1" noChangeArrowheads="1"/>
          </p:cNvSpPr>
          <p:nvPr>
            <p:ph type="title"/>
          </p:nvPr>
        </p:nvSpPr>
        <p:spPr bwMode="auto">
          <a:xfrm>
            <a:off x="473075" y="1216025"/>
            <a:ext cx="8077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71" name="Rectangle 23"/>
          <p:cNvSpPr>
            <a:spLocks noGrp="1" noChangeArrowheads="1"/>
          </p:cNvSpPr>
          <p:nvPr>
            <p:ph type="body" idx="1"/>
          </p:nvPr>
        </p:nvSpPr>
        <p:spPr bwMode="auto">
          <a:xfrm>
            <a:off x="495300" y="2441575"/>
            <a:ext cx="8064500" cy="350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72" name="Rectangle 24"/>
          <p:cNvSpPr>
            <a:spLocks noGrp="1" noChangeArrowheads="1"/>
          </p:cNvSpPr>
          <p:nvPr>
            <p:ph type="dt" sz="half" idx="2"/>
          </p:nvPr>
        </p:nvSpPr>
        <p:spPr bwMode="auto">
          <a:xfrm>
            <a:off x="508000" y="6067425"/>
            <a:ext cx="2387600" cy="4984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fontAlgn="auto">
              <a:spcBef>
                <a:spcPts val="0"/>
              </a:spcBef>
              <a:spcAft>
                <a:spcPts val="0"/>
              </a:spcAft>
              <a:defRPr sz="1400">
                <a:latin typeface="+mn-lt"/>
                <a:cs typeface="+mn-cs"/>
              </a:defRPr>
            </a:lvl1pPr>
          </a:lstStyle>
          <a:p>
            <a:pPr>
              <a:defRPr/>
            </a:pPr>
            <a:fld id="{5B1DFF51-BE6C-472B-995A-0AC285DE8ED8}" type="datetime1">
              <a:rPr lang="en-US"/>
              <a:pPr>
                <a:defRPr/>
              </a:pPr>
              <a:t>10/10/21</a:t>
            </a:fld>
            <a:endParaRPr lang="en-US"/>
          </a:p>
        </p:txBody>
      </p:sp>
      <p:sp>
        <p:nvSpPr>
          <p:cNvPr id="2073" name="Rectangle 25"/>
          <p:cNvSpPr>
            <a:spLocks noGrp="1" noChangeArrowheads="1"/>
          </p:cNvSpPr>
          <p:nvPr>
            <p:ph type="ftr" sz="quarter" idx="3"/>
          </p:nvPr>
        </p:nvSpPr>
        <p:spPr bwMode="auto">
          <a:xfrm>
            <a:off x="3048000" y="6067425"/>
            <a:ext cx="3225800" cy="4984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fontAlgn="auto">
              <a:spcBef>
                <a:spcPts val="0"/>
              </a:spcBef>
              <a:spcAft>
                <a:spcPts val="0"/>
              </a:spcAft>
              <a:defRPr sz="1400">
                <a:latin typeface="+mn-lt"/>
                <a:cs typeface="+mn-cs"/>
              </a:defRPr>
            </a:lvl1pPr>
          </a:lstStyle>
          <a:p>
            <a:pPr>
              <a:defRPr/>
            </a:pPr>
            <a:endParaRPr lang="en-US"/>
          </a:p>
        </p:txBody>
      </p:sp>
      <p:sp>
        <p:nvSpPr>
          <p:cNvPr id="2074" name="Rectangle 26"/>
          <p:cNvSpPr>
            <a:spLocks noGrp="1" noChangeArrowheads="1"/>
          </p:cNvSpPr>
          <p:nvPr>
            <p:ph type="sldNum" sz="quarter" idx="4"/>
          </p:nvPr>
        </p:nvSpPr>
        <p:spPr bwMode="auto">
          <a:xfrm>
            <a:off x="2582863" y="38100"/>
            <a:ext cx="2133600" cy="5111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fontAlgn="auto">
              <a:spcBef>
                <a:spcPts val="0"/>
              </a:spcBef>
              <a:spcAft>
                <a:spcPts val="0"/>
              </a:spcAft>
              <a:defRPr sz="1400" b="1">
                <a:solidFill>
                  <a:srgbClr val="FFFF00"/>
                </a:solidFill>
                <a:latin typeface="+mn-lt"/>
                <a:cs typeface="+mn-cs"/>
              </a:defRPr>
            </a:lvl1pPr>
          </a:lstStyle>
          <a:p>
            <a:pPr>
              <a:defRPr/>
            </a:pPr>
            <a:fld id="{77285269-1968-450F-AC62-7B280EA9EC48}" type="slidenum">
              <a:rPr lang="en-US"/>
              <a:pPr>
                <a:defRPr/>
              </a:pPr>
              <a:t>‹#›</a:t>
            </a:fld>
            <a:endParaRPr lang="en-US"/>
          </a:p>
        </p:txBody>
      </p:sp>
      <p:sp>
        <p:nvSpPr>
          <p:cNvPr id="1032" name="Freeform 27"/>
          <p:cNvSpPr>
            <a:spLocks/>
          </p:cNvSpPr>
          <p:nvPr/>
        </p:nvSpPr>
        <p:spPr bwMode="auto">
          <a:xfrm>
            <a:off x="3654425" y="2257425"/>
            <a:ext cx="2047875" cy="90488"/>
          </a:xfrm>
          <a:custGeom>
            <a:avLst/>
            <a:gdLst>
              <a:gd name="T0" fmla="*/ 2147483647 w 1290"/>
              <a:gd name="T1" fmla="*/ 0 h 57"/>
              <a:gd name="T2" fmla="*/ 0 w 1290"/>
              <a:gd name="T3" fmla="*/ 2147483647 h 57"/>
              <a:gd name="T4" fmla="*/ 2147483647 w 1290"/>
              <a:gd name="T5" fmla="*/ 2147483647 h 57"/>
              <a:gd name="T6" fmla="*/ 2147483647 w 1290"/>
              <a:gd name="T7" fmla="*/ 2147483647 h 57"/>
              <a:gd name="T8" fmla="*/ 2147483647 w 1290"/>
              <a:gd name="T9" fmla="*/ 2147483647 h 57"/>
              <a:gd name="T10" fmla="*/ 2147483647 w 1290"/>
              <a:gd name="T11" fmla="*/ 2147483647 h 57"/>
              <a:gd name="T12" fmla="*/ 2147483647 w 1290"/>
              <a:gd name="T13" fmla="*/ 2147483647 h 57"/>
              <a:gd name="T14" fmla="*/ 2147483647 w 1290"/>
              <a:gd name="T15" fmla="*/ 2147483647 h 57"/>
              <a:gd name="T16" fmla="*/ 2147483647 w 1290"/>
              <a:gd name="T17" fmla="*/ 2147483647 h 57"/>
              <a:gd name="T18" fmla="*/ 2147483647 w 1290"/>
              <a:gd name="T19" fmla="*/ 2147483647 h 57"/>
              <a:gd name="T20" fmla="*/ 2147483647 w 1290"/>
              <a:gd name="T21" fmla="*/ 2147483647 h 57"/>
              <a:gd name="T22" fmla="*/ 2147483647 w 1290"/>
              <a:gd name="T23" fmla="*/ 2147483647 h 57"/>
              <a:gd name="T24" fmla="*/ 2147483647 w 1290"/>
              <a:gd name="T25" fmla="*/ 2147483647 h 57"/>
              <a:gd name="T26" fmla="*/ 2147483647 w 1290"/>
              <a:gd name="T27" fmla="*/ 2147483647 h 57"/>
              <a:gd name="T28" fmla="*/ 2147483647 w 1290"/>
              <a:gd name="T29" fmla="*/ 2147483647 h 57"/>
              <a:gd name="T30" fmla="*/ 2147483647 w 1290"/>
              <a:gd name="T31" fmla="*/ 2147483647 h 57"/>
              <a:gd name="T32" fmla="*/ 2147483647 w 1290"/>
              <a:gd name="T33" fmla="*/ 2147483647 h 57"/>
              <a:gd name="T34" fmla="*/ 2147483647 w 1290"/>
              <a:gd name="T35" fmla="*/ 2147483647 h 57"/>
              <a:gd name="T36" fmla="*/ 2147483647 w 1290"/>
              <a:gd name="T37" fmla="*/ 2147483647 h 57"/>
              <a:gd name="T38" fmla="*/ 2147483647 w 1290"/>
              <a:gd name="T39" fmla="*/ 2147483647 h 57"/>
              <a:gd name="T40" fmla="*/ 2147483647 w 1290"/>
              <a:gd name="T41" fmla="*/ 2147483647 h 57"/>
              <a:gd name="T42" fmla="*/ 2147483647 w 1290"/>
              <a:gd name="T43" fmla="*/ 2147483647 h 57"/>
              <a:gd name="T44" fmla="*/ 2147483647 w 1290"/>
              <a:gd name="T45" fmla="*/ 2147483647 h 57"/>
              <a:gd name="T46" fmla="*/ 2147483647 w 1290"/>
              <a:gd name="T47" fmla="*/ 2147483647 h 57"/>
              <a:gd name="T48" fmla="*/ 2147483647 w 1290"/>
              <a:gd name="T49" fmla="*/ 2147483647 h 57"/>
              <a:gd name="T50" fmla="*/ 2147483647 w 1290"/>
              <a:gd name="T51" fmla="*/ 2147483647 h 57"/>
              <a:gd name="T52" fmla="*/ 2147483647 w 1290"/>
              <a:gd name="T53" fmla="*/ 2147483647 h 57"/>
              <a:gd name="T54" fmla="*/ 2147483647 w 1290"/>
              <a:gd name="T55" fmla="*/ 2147483647 h 57"/>
              <a:gd name="T56" fmla="*/ 2147483647 w 1290"/>
              <a:gd name="T57" fmla="*/ 2147483647 h 57"/>
              <a:gd name="T58" fmla="*/ 2147483647 w 1290"/>
              <a:gd name="T59" fmla="*/ 2147483647 h 57"/>
              <a:gd name="T60" fmla="*/ 2147483647 w 1290"/>
              <a:gd name="T61" fmla="*/ 2147483647 h 57"/>
              <a:gd name="T62" fmla="*/ 2147483647 w 1290"/>
              <a:gd name="T63" fmla="*/ 2147483647 h 57"/>
              <a:gd name="T64" fmla="*/ 2147483647 w 1290"/>
              <a:gd name="T65" fmla="*/ 2147483647 h 57"/>
              <a:gd name="T66" fmla="*/ 2147483647 w 1290"/>
              <a:gd name="T67" fmla="*/ 2147483647 h 57"/>
              <a:gd name="T68" fmla="*/ 2147483647 w 1290"/>
              <a:gd name="T69" fmla="*/ 2147483647 h 57"/>
              <a:gd name="T70" fmla="*/ 2147483647 w 1290"/>
              <a:gd name="T71" fmla="*/ 0 h 57"/>
              <a:gd name="T72" fmla="*/ 2147483647 w 1290"/>
              <a:gd name="T73" fmla="*/ 2147483647 h 57"/>
              <a:gd name="T74" fmla="*/ 2147483647 w 1290"/>
              <a:gd name="T75" fmla="*/ 2147483647 h 57"/>
              <a:gd name="T76" fmla="*/ 2147483647 w 1290"/>
              <a:gd name="T77" fmla="*/ 0 h 57"/>
              <a:gd name="T78" fmla="*/ 2147483647 w 1290"/>
              <a:gd name="T79" fmla="*/ 2147483647 h 57"/>
              <a:gd name="T80" fmla="*/ 2147483647 w 1290"/>
              <a:gd name="T81" fmla="*/ 2147483647 h 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90" h="57">
                <a:moveTo>
                  <a:pt x="10" y="0"/>
                </a:moveTo>
                <a:lnTo>
                  <a:pt x="0" y="19"/>
                </a:lnTo>
                <a:lnTo>
                  <a:pt x="2" y="40"/>
                </a:lnTo>
                <a:lnTo>
                  <a:pt x="28" y="50"/>
                </a:lnTo>
                <a:lnTo>
                  <a:pt x="148" y="53"/>
                </a:lnTo>
                <a:lnTo>
                  <a:pt x="297" y="53"/>
                </a:lnTo>
                <a:lnTo>
                  <a:pt x="468" y="53"/>
                </a:lnTo>
                <a:lnTo>
                  <a:pt x="667" y="53"/>
                </a:lnTo>
                <a:lnTo>
                  <a:pt x="830" y="53"/>
                </a:lnTo>
                <a:lnTo>
                  <a:pt x="993" y="55"/>
                </a:lnTo>
                <a:lnTo>
                  <a:pt x="1139" y="53"/>
                </a:lnTo>
                <a:lnTo>
                  <a:pt x="1226" y="56"/>
                </a:lnTo>
                <a:lnTo>
                  <a:pt x="1279" y="47"/>
                </a:lnTo>
                <a:lnTo>
                  <a:pt x="1289" y="25"/>
                </a:lnTo>
                <a:lnTo>
                  <a:pt x="1275" y="14"/>
                </a:lnTo>
                <a:lnTo>
                  <a:pt x="1274" y="27"/>
                </a:lnTo>
                <a:lnTo>
                  <a:pt x="1261" y="35"/>
                </a:lnTo>
                <a:lnTo>
                  <a:pt x="1236" y="38"/>
                </a:lnTo>
                <a:lnTo>
                  <a:pt x="1196" y="40"/>
                </a:lnTo>
                <a:lnTo>
                  <a:pt x="1121" y="40"/>
                </a:lnTo>
                <a:lnTo>
                  <a:pt x="973" y="40"/>
                </a:lnTo>
                <a:lnTo>
                  <a:pt x="844" y="40"/>
                </a:lnTo>
                <a:lnTo>
                  <a:pt x="712" y="38"/>
                </a:lnTo>
                <a:lnTo>
                  <a:pt x="584" y="40"/>
                </a:lnTo>
                <a:lnTo>
                  <a:pt x="432" y="42"/>
                </a:lnTo>
                <a:lnTo>
                  <a:pt x="315" y="43"/>
                </a:lnTo>
                <a:lnTo>
                  <a:pt x="226" y="40"/>
                </a:lnTo>
                <a:lnTo>
                  <a:pt x="141" y="42"/>
                </a:lnTo>
                <a:lnTo>
                  <a:pt x="78" y="40"/>
                </a:lnTo>
                <a:lnTo>
                  <a:pt x="41" y="40"/>
                </a:lnTo>
                <a:lnTo>
                  <a:pt x="20" y="35"/>
                </a:lnTo>
                <a:lnTo>
                  <a:pt x="14" y="22"/>
                </a:lnTo>
                <a:lnTo>
                  <a:pt x="10" y="4"/>
                </a:lnTo>
                <a:lnTo>
                  <a:pt x="5" y="5"/>
                </a:lnTo>
                <a:lnTo>
                  <a:pt x="7" y="6"/>
                </a:lnTo>
                <a:lnTo>
                  <a:pt x="10" y="0"/>
                </a:lnTo>
                <a:lnTo>
                  <a:pt x="10" y="4"/>
                </a:lnTo>
                <a:lnTo>
                  <a:pt x="9" y="6"/>
                </a:lnTo>
                <a:lnTo>
                  <a:pt x="10" y="0"/>
                </a:lnTo>
                <a:lnTo>
                  <a:pt x="10" y="4"/>
                </a:lnTo>
                <a:lnTo>
                  <a:pt x="9" y="7"/>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8" name="TextBox 27"/>
          <p:cNvSpPr txBox="1">
            <a:spLocks noChangeArrowheads="1"/>
          </p:cNvSpPr>
          <p:nvPr userDrawn="1"/>
        </p:nvSpPr>
        <p:spPr bwMode="auto">
          <a:xfrm>
            <a:off x="68263" y="106363"/>
            <a:ext cx="3860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400" b="1">
                <a:solidFill>
                  <a:srgbClr val="FFFF99"/>
                </a:solidFill>
                <a:latin typeface="Times New Roman" pitchFamily="18" charset="0"/>
              </a:rPr>
              <a:t>ICS 254: Discrete Structures II</a:t>
            </a:r>
          </a:p>
        </p:txBody>
      </p:sp>
      <p:sp>
        <p:nvSpPr>
          <p:cNvPr id="29" name="TextBox 28"/>
          <p:cNvSpPr txBox="1">
            <a:spLocks noChangeArrowheads="1"/>
          </p:cNvSpPr>
          <p:nvPr userDrawn="1"/>
        </p:nvSpPr>
        <p:spPr bwMode="auto">
          <a:xfrm>
            <a:off x="5143500" y="106363"/>
            <a:ext cx="4000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sz="1400" b="1">
                <a:solidFill>
                  <a:srgbClr val="FFFF99"/>
                </a:solidFill>
                <a:latin typeface="Times New Roman" pitchFamily="18" charset="0"/>
              </a:rPr>
              <a:t>Number Theory and Cryptography</a:t>
            </a:r>
          </a:p>
        </p:txBody>
      </p:sp>
    </p:spTree>
  </p:cSld>
  <p:clrMap bg1="lt1" tx1="dk1" bg2="lt2" tx2="dk2" accent1="accent1" accent2="accent2" accent3="accent3" accent4="accent4" accent5="accent5" accent6="accent6" hlink="hlink" folHlink="folHlink"/>
  <p:sldLayoutIdLst>
    <p:sldLayoutId id="2147484076" r:id="rId1"/>
    <p:sldLayoutId id="2147484077" r:id="rId2"/>
    <p:sldLayoutId id="2147484078" r:id="rId3"/>
    <p:sldLayoutId id="2147484079" r:id="rId4"/>
  </p:sldLayoutIdLst>
  <p:transition>
    <p:split orient="vert" dir="in"/>
  </p:transition>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defRPr>
      </a:lvl2pPr>
      <a:lvl3pPr algn="ctr" rtl="0" eaLnBrk="0" fontAlgn="base" hangingPunct="0">
        <a:spcBef>
          <a:spcPct val="0"/>
        </a:spcBef>
        <a:spcAft>
          <a:spcPct val="0"/>
        </a:spcAft>
        <a:defRPr kumimoji="1" sz="4400">
          <a:solidFill>
            <a:schemeClr val="tx2"/>
          </a:solidFill>
          <a:latin typeface="Times New Roman" pitchFamily="18" charset="0"/>
        </a:defRPr>
      </a:lvl3pPr>
      <a:lvl4pPr algn="ctr" rtl="0" eaLnBrk="0" fontAlgn="base" hangingPunct="0">
        <a:spcBef>
          <a:spcPct val="0"/>
        </a:spcBef>
        <a:spcAft>
          <a:spcPct val="0"/>
        </a:spcAft>
        <a:defRPr kumimoji="1" sz="4400">
          <a:solidFill>
            <a:schemeClr val="tx2"/>
          </a:solidFill>
          <a:latin typeface="Times New Roman" pitchFamily="18" charset="0"/>
        </a:defRPr>
      </a:lvl4pPr>
      <a:lvl5pPr algn="ctr" rtl="0" eaLnBrk="0" fontAlgn="base" hangingPunct="0">
        <a:spcBef>
          <a:spcPct val="0"/>
        </a:spcBef>
        <a:spcAft>
          <a:spcPct val="0"/>
        </a:spcAft>
        <a:defRPr kumimoji="1" sz="4400">
          <a:solidFill>
            <a:schemeClr val="tx2"/>
          </a:solidFill>
          <a:latin typeface="Times New Roman" pitchFamily="18" charset="0"/>
        </a:defRPr>
      </a:lvl5pPr>
      <a:lvl6pPr marL="457200" algn="ctr" rtl="0" eaLnBrk="1" fontAlgn="base" hangingPunct="1">
        <a:spcBef>
          <a:spcPct val="0"/>
        </a:spcBef>
        <a:spcAft>
          <a:spcPct val="0"/>
        </a:spcAft>
        <a:defRPr kumimoji="1" sz="4400">
          <a:solidFill>
            <a:schemeClr val="tx2"/>
          </a:solidFill>
          <a:latin typeface="Times New Roman" pitchFamily="18" charset="0"/>
        </a:defRPr>
      </a:lvl6pPr>
      <a:lvl7pPr marL="914400" algn="ctr" rtl="0" eaLnBrk="1" fontAlgn="base" hangingPunct="1">
        <a:spcBef>
          <a:spcPct val="0"/>
        </a:spcBef>
        <a:spcAft>
          <a:spcPct val="0"/>
        </a:spcAft>
        <a:defRPr kumimoji="1" sz="4400">
          <a:solidFill>
            <a:schemeClr val="tx2"/>
          </a:solidFill>
          <a:latin typeface="Times New Roman" pitchFamily="18" charset="0"/>
        </a:defRPr>
      </a:lvl7pPr>
      <a:lvl8pPr marL="1371600" algn="ctr" rtl="0" eaLnBrk="1" fontAlgn="base" hangingPunct="1">
        <a:spcBef>
          <a:spcPct val="0"/>
        </a:spcBef>
        <a:spcAft>
          <a:spcPct val="0"/>
        </a:spcAft>
        <a:defRPr kumimoji="1" sz="4400">
          <a:solidFill>
            <a:schemeClr val="tx2"/>
          </a:solidFill>
          <a:latin typeface="Times New Roman" pitchFamily="18" charset="0"/>
        </a:defRPr>
      </a:lvl8pPr>
      <a:lvl9pPr marL="1828800" algn="ctr" rtl="0" eaLnBrk="1" fontAlgn="base" hangingPunct="1">
        <a:spcBef>
          <a:spcPct val="0"/>
        </a:spcBef>
        <a:spcAft>
          <a:spcPct val="0"/>
        </a:spcAft>
        <a:defRPr kumimoji="1"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ustomXml" Target="../ink/ink2.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customXml" Target="../ink/ink54.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customXml" Target="../ink/ink55.xml"/><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customXml" Target="../ink/ink5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customXml" Target="../ink/ink57.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customXml" Target="../ink/ink5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customXml" Target="../ink/ink5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ustomXml" Target="../ink/ink3.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customXml" Target="../ink/ink6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customXml" Target="../ink/ink6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customXml" Target="../ink/ink62.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customXml" Target="../ink/ink63.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ustomXml" Target="../ink/ink4.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customXml" Target="../ink/ink64.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ustomXml" Target="../ink/ink5.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customXml" Target="../ink/ink65.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customXml" Target="../ink/ink6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customXml" Target="../ink/ink67.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customXml" Target="../ink/ink68.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customXml" Target="../ink/ink7.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customXml" Target="../ink/ink69.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customXml" Target="../ink/ink70.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3" Type="http://schemas.openxmlformats.org/officeDocument/2006/relationships/customXml" Target="../ink/ink71.xml"/><Relationship Id="rId2" Type="http://schemas.openxmlformats.org/officeDocument/2006/relationships/image" Target="../media/image99.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ustomXml" Target="../ink/ink8.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customXml" Target="../ink/ink9.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customXml" Target="../ink/ink10.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customXml" Target="../ink/ink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ustomXml" Target="../ink/ink12.xml"/><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hyperlink" Target="http://www.mhhe.com/rose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customXml" Target="../ink/ink1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customXml" Target="../ink/ink14.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customXml" Target="../ink/ink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customXml" Target="../ink/ink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customXml" Target="../ink/ink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customXml" Target="../ink/ink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customXml" Target="../ink/ink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customXml" Target="../ink/ink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customXml" Target="../ink/ink21.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customXml" Target="../ink/ink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customXml" Target="../ink/ink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customXml" Target="../ink/ink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customXml" Target="../ink/ink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customXml" Target="../ink/ink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customXml" Target="../ink/ink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customXml" Target="../ink/ink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customXml" Target="../ink/ink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customXml" Target="../ink/ink30.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6.xml.rels><?xml version="1.0" encoding="UTF-8" standalone="yes"?>
<Relationships xmlns="http://schemas.openxmlformats.org/package/2006/relationships"><Relationship Id="rId3" Type="http://schemas.openxmlformats.org/officeDocument/2006/relationships/customXml" Target="../ink/ink3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customXml" Target="../ink/ink32.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customXml" Target="../ink/ink3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customXml" Target="../ink/ink34.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customXml" Target="../ink/ink35.xml"/></Relationships>
</file>

<file path=ppt/slides/_rels/slide5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customXml" Target="../ink/ink3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customXml" Target="../ink/ink37.xml"/><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5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customXml" Target="../ink/ink3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customXml" Target="../ink/ink3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customXml" Target="../ink/ink4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customXml" Target="../ink/ink4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customXml" Target="../ink/ink4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customXml" Target="../ink/ink4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customXml" Target="../ink/ink44.xml"/><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6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customXml" Target="../ink/ink4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customXml" Target="../ink/ink4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customXml" Target="../ink/ink47.xml"/><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customXml" Target="../ink/ink48.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customXml" Target="../ink/ink4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customXml" Target="../ink/ink5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customXml" Target="../ink/ink5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customXml" Target="../ink/ink5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customXml" Target="../ink/ink53.xml"/><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sz="quarter"/>
          </p:nvPr>
        </p:nvSpPr>
        <p:spPr>
          <a:xfrm>
            <a:off x="428625" y="3214688"/>
            <a:ext cx="8358188" cy="1143000"/>
          </a:xfrm>
          <a:ln w="9525"/>
          <a:extLs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pPr eaLnBrk="1" hangingPunct="1"/>
            <a:r>
              <a:rPr lang="en-US"/>
              <a:t>ICS 254: Discrete Structures II</a:t>
            </a:r>
          </a:p>
        </p:txBody>
      </p:sp>
      <p:sp>
        <p:nvSpPr>
          <p:cNvPr id="7171" name="Subtitle 2"/>
          <p:cNvSpPr>
            <a:spLocks noGrp="1"/>
          </p:cNvSpPr>
          <p:nvPr>
            <p:ph type="subTitle" sz="quarter" idx="1"/>
          </p:nvPr>
        </p:nvSpPr>
        <p:spPr>
          <a:xfrm>
            <a:off x="428625" y="4909931"/>
            <a:ext cx="8286750" cy="1143000"/>
          </a:xfrm>
          <a:ln w="9525"/>
          <a:extLs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pPr eaLnBrk="1" hangingPunct="1"/>
            <a:r>
              <a:rPr lang="en-US">
                <a:latin typeface="Verdana" pitchFamily="34" charset="0"/>
              </a:rPr>
              <a:t>Fall Semester 2021 - 2022  (211)</a:t>
            </a:r>
          </a:p>
          <a:p>
            <a:pPr eaLnBrk="1" hangingPunct="1"/>
            <a:r>
              <a:rPr lang="en-US" sz="2000">
                <a:latin typeface="Verdana" pitchFamily="34" charset="0"/>
              </a:rPr>
              <a:t>Dr. Wasfi G. Al-Khatib  </a:t>
            </a:r>
          </a:p>
          <a:p>
            <a:pPr eaLnBrk="1" hangingPunct="1"/>
            <a:endParaRPr lang="en-US" sz="2000">
              <a:latin typeface="Verdana" pitchFamily="34" charset="0"/>
            </a:endParaRPr>
          </a:p>
        </p:txBody>
      </p:sp>
      <p:sp>
        <p:nvSpPr>
          <p:cNvPr id="4" name="TextBox 3"/>
          <p:cNvSpPr txBox="1"/>
          <p:nvPr/>
        </p:nvSpPr>
        <p:spPr>
          <a:xfrm>
            <a:off x="1500188" y="2271713"/>
            <a:ext cx="6786562" cy="800100"/>
          </a:xfrm>
          <a:prstGeom prst="rect">
            <a:avLst/>
          </a:prstGeom>
          <a:noFill/>
        </p:spPr>
        <p:txBody>
          <a:bodyPr>
            <a:spAutoFit/>
          </a:bodyPr>
          <a:lstStyle/>
          <a:p>
            <a:pPr eaLnBrk="0" fontAlgn="auto" hangingPunct="0">
              <a:spcBef>
                <a:spcPts val="0"/>
              </a:spcBef>
              <a:spcAft>
                <a:spcPts val="0"/>
              </a:spcAft>
              <a:defRPr/>
            </a:pPr>
            <a:r>
              <a:rPr lang="en-US" sz="2000" b="1">
                <a:effectLst>
                  <a:outerShdw blurRad="38100" dist="38100" dir="2700000" algn="tl">
                    <a:srgbClr val="000000">
                      <a:alpha val="43137"/>
                    </a:srgbClr>
                  </a:outerShdw>
                </a:effectLst>
                <a:latin typeface="Verdana" pitchFamily="34" charset="0"/>
                <a:cs typeface="+mn-cs"/>
              </a:rPr>
              <a:t>King Fahd University of Petroleum &amp; Minerals</a:t>
            </a:r>
          </a:p>
          <a:p>
            <a:pPr rtl="1" eaLnBrk="0" fontAlgn="auto" hangingPunct="0">
              <a:spcBef>
                <a:spcPct val="30000"/>
              </a:spcBef>
              <a:spcAft>
                <a:spcPts val="0"/>
              </a:spcAft>
              <a:defRPr/>
            </a:pPr>
            <a:r>
              <a:rPr lang="en-US" sz="2000" b="1">
                <a:effectLst>
                  <a:outerShdw blurRad="38100" dist="38100" dir="2700000" algn="tl">
                    <a:srgbClr val="000000">
                      <a:alpha val="43137"/>
                    </a:srgbClr>
                  </a:outerShdw>
                </a:effectLst>
                <a:latin typeface="Verdana" pitchFamily="34" charset="0"/>
                <a:cs typeface="+mn-cs"/>
              </a:rPr>
              <a:t>Information &amp; Computer Science Department</a:t>
            </a:r>
          </a:p>
        </p:txBody>
      </p:sp>
      <p:pic>
        <p:nvPicPr>
          <p:cNvPr id="7173" name="Picture 4" descr="KFUPM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063" y="1004888"/>
            <a:ext cx="1281112"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a:spLocks noGrp="1"/>
          </p:cNvSpPr>
          <p:nvPr>
            <p:ph type="sldNum" sz="quarter" idx="12"/>
          </p:nvPr>
        </p:nvSpPr>
        <p:spPr/>
        <p:txBody>
          <a:bodyPr/>
          <a:lstStyle/>
          <a:p>
            <a:pPr>
              <a:defRPr/>
            </a:pPr>
            <a:fld id="{35784B54-5CCF-4835-AEAD-B7730743BC9B}" type="slidenum">
              <a:rPr lang="en-US"/>
              <a:pPr>
                <a:defRPr/>
              </a:pPr>
              <a:t>1</a:t>
            </a:fld>
            <a:endParaRPr lang="en-US"/>
          </a:p>
        </p:txBody>
      </p:sp>
    </p:spTree>
  </p:cSld>
  <p:clrMapOvr>
    <a:masterClrMapping/>
  </p:clrMapOvr>
  <p:transition>
    <p:split orient="ver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124744"/>
            <a:ext cx="8640960" cy="4968551"/>
          </a:xfrm>
        </p:spPr>
        <p:txBody>
          <a:bodyPr/>
          <a:lstStyle/>
          <a:p>
            <a:pPr marL="0" indent="0">
              <a:buNone/>
            </a:pPr>
            <a:r>
              <a:rPr lang="en-US">
                <a:latin typeface="Times New Roman" panose="02020603050405020304" pitchFamily="18" charset="0"/>
              </a:rPr>
              <a:t>Theorem 1: Let </a:t>
            </a:r>
            <a:r>
              <a:rPr lang="en-US" i="1">
                <a:latin typeface="MTMI"/>
              </a:rPr>
              <a:t>a, b, </a:t>
            </a:r>
            <a:r>
              <a:rPr lang="en-US">
                <a:latin typeface="Times New Roman" panose="02020603050405020304" pitchFamily="18" charset="0"/>
              </a:rPr>
              <a:t>and </a:t>
            </a:r>
            <a:r>
              <a:rPr lang="en-US" i="1">
                <a:latin typeface="MTMI"/>
              </a:rPr>
              <a:t>c </a:t>
            </a:r>
            <a:r>
              <a:rPr lang="en-US">
                <a:latin typeface="Times New Roman" panose="02020603050405020304" pitchFamily="18" charset="0"/>
              </a:rPr>
              <a:t>be integers, where </a:t>
            </a:r>
          </a:p>
          <a:p>
            <a:pPr marL="0" indent="0">
              <a:buNone/>
            </a:pPr>
            <a:r>
              <a:rPr lang="en-US" i="1">
                <a:latin typeface="Times New Roman" panose="02020603050405020304" pitchFamily="18" charset="0"/>
              </a:rPr>
              <a:t>		 </a:t>
            </a:r>
            <a:r>
              <a:rPr lang="en-US" i="1">
                <a:latin typeface="MTMI"/>
              </a:rPr>
              <a:t>a </a:t>
            </a:r>
            <a:r>
              <a:rPr lang="en-US">
                <a:latin typeface="MTSYN"/>
                <a:sym typeface="Symbol" panose="05050102010706020507" pitchFamily="18" charset="2"/>
              </a:rPr>
              <a:t></a:t>
            </a:r>
            <a:r>
              <a:rPr lang="en-US">
                <a:latin typeface="MTSYN"/>
              </a:rPr>
              <a:t> </a:t>
            </a:r>
            <a:r>
              <a:rPr lang="en-US">
                <a:latin typeface="Times New Roman" panose="02020603050405020304" pitchFamily="18" charset="0"/>
              </a:rPr>
              <a:t>0. Then</a:t>
            </a:r>
          </a:p>
          <a:p>
            <a:pPr marL="571500" indent="-571500">
              <a:buFont typeface="+mj-lt"/>
              <a:buAutoNum type="romanLcPeriod"/>
            </a:pPr>
            <a:r>
              <a:rPr lang="en-US">
                <a:latin typeface="Times New Roman" panose="02020603050405020304" pitchFamily="18" charset="0"/>
              </a:rPr>
              <a:t>if </a:t>
            </a:r>
            <a:r>
              <a:rPr lang="en-US" i="1">
                <a:latin typeface="MTMI"/>
              </a:rPr>
              <a:t>a </a:t>
            </a:r>
            <a:r>
              <a:rPr lang="en-US">
                <a:latin typeface="MTSYN"/>
              </a:rPr>
              <a:t>| </a:t>
            </a:r>
            <a:r>
              <a:rPr lang="en-US" i="1">
                <a:latin typeface="MTMI"/>
              </a:rPr>
              <a:t>b </a:t>
            </a:r>
            <a:r>
              <a:rPr lang="en-US">
                <a:latin typeface="Times New Roman" panose="02020603050405020304" pitchFamily="18" charset="0"/>
              </a:rPr>
              <a:t>and </a:t>
            </a:r>
            <a:r>
              <a:rPr lang="en-US" i="1">
                <a:latin typeface="MTMI"/>
              </a:rPr>
              <a:t>a </a:t>
            </a:r>
            <a:r>
              <a:rPr lang="en-US">
                <a:latin typeface="MTSYN"/>
              </a:rPr>
              <a:t>| </a:t>
            </a:r>
            <a:r>
              <a:rPr lang="en-US" i="1">
                <a:latin typeface="MTMI"/>
              </a:rPr>
              <a:t>c</a:t>
            </a:r>
            <a:r>
              <a:rPr lang="en-US">
                <a:latin typeface="Times New Roman" panose="02020603050405020304" pitchFamily="18" charset="0"/>
              </a:rPr>
              <a:t>, then </a:t>
            </a:r>
            <a:r>
              <a:rPr lang="en-US" i="1">
                <a:latin typeface="MTMI"/>
              </a:rPr>
              <a:t>a </a:t>
            </a:r>
            <a:r>
              <a:rPr lang="en-US">
                <a:latin typeface="MTSYN"/>
              </a:rPr>
              <a:t>| </a:t>
            </a:r>
            <a:r>
              <a:rPr lang="en-US">
                <a:latin typeface="MTMI"/>
              </a:rPr>
              <a:t>(</a:t>
            </a:r>
            <a:r>
              <a:rPr lang="en-US" i="1">
                <a:latin typeface="MTMI"/>
              </a:rPr>
              <a:t>b </a:t>
            </a:r>
            <a:r>
              <a:rPr lang="en-US">
                <a:latin typeface="MTSYN"/>
              </a:rPr>
              <a:t>+ </a:t>
            </a:r>
            <a:r>
              <a:rPr lang="en-US" i="1">
                <a:latin typeface="MTMI"/>
              </a:rPr>
              <a:t>c</a:t>
            </a:r>
            <a:r>
              <a:rPr lang="en-US">
                <a:latin typeface="MTMI"/>
              </a:rPr>
              <a:t>)</a:t>
            </a:r>
            <a:r>
              <a:rPr lang="en-US">
                <a:latin typeface="Times New Roman" panose="02020603050405020304" pitchFamily="18" charset="0"/>
              </a:rPr>
              <a:t>;</a:t>
            </a:r>
          </a:p>
          <a:p>
            <a:pPr marL="571500" indent="-571500">
              <a:buFont typeface="+mj-lt"/>
              <a:buAutoNum type="romanLcPeriod"/>
            </a:pPr>
            <a:r>
              <a:rPr lang="en-US">
                <a:latin typeface="Times New Roman" panose="02020603050405020304" pitchFamily="18" charset="0"/>
              </a:rPr>
              <a:t>if </a:t>
            </a:r>
            <a:r>
              <a:rPr lang="en-US" i="1">
                <a:latin typeface="MTMI"/>
              </a:rPr>
              <a:t>a </a:t>
            </a:r>
            <a:r>
              <a:rPr lang="en-US">
                <a:latin typeface="MTSYN"/>
              </a:rPr>
              <a:t>| </a:t>
            </a:r>
            <a:r>
              <a:rPr lang="en-US" i="1">
                <a:latin typeface="MTMI"/>
              </a:rPr>
              <a:t>b, </a:t>
            </a:r>
            <a:r>
              <a:rPr lang="en-US">
                <a:latin typeface="Times New Roman" panose="02020603050405020304" pitchFamily="18" charset="0"/>
              </a:rPr>
              <a:t>then </a:t>
            </a:r>
            <a:r>
              <a:rPr lang="en-US" i="1">
                <a:latin typeface="MTMI"/>
              </a:rPr>
              <a:t>a </a:t>
            </a:r>
            <a:r>
              <a:rPr lang="en-US">
                <a:latin typeface="MTSYN"/>
              </a:rPr>
              <a:t>| </a:t>
            </a:r>
            <a:r>
              <a:rPr lang="en-US" i="1" err="1">
                <a:latin typeface="MTMI"/>
              </a:rPr>
              <a:t>bc</a:t>
            </a:r>
            <a:r>
              <a:rPr lang="en-US" i="1">
                <a:latin typeface="MTMI"/>
              </a:rPr>
              <a:t> </a:t>
            </a:r>
            <a:r>
              <a:rPr lang="en-US">
                <a:latin typeface="Times New Roman" panose="02020603050405020304" pitchFamily="18" charset="0"/>
              </a:rPr>
              <a:t>for all integers </a:t>
            </a:r>
            <a:r>
              <a:rPr lang="en-US" i="1">
                <a:latin typeface="MTMI"/>
              </a:rPr>
              <a:t>c</a:t>
            </a:r>
            <a:r>
              <a:rPr lang="en-US">
                <a:latin typeface="Times New Roman" panose="02020603050405020304" pitchFamily="18" charset="0"/>
              </a:rPr>
              <a:t>;</a:t>
            </a:r>
          </a:p>
          <a:p>
            <a:pPr marL="571500" indent="-571500">
              <a:buFont typeface="+mj-lt"/>
              <a:buAutoNum type="romanLcPeriod"/>
            </a:pPr>
            <a:r>
              <a:rPr lang="en-US">
                <a:latin typeface="Times New Roman" panose="02020603050405020304" pitchFamily="18" charset="0"/>
              </a:rPr>
              <a:t>if </a:t>
            </a:r>
            <a:r>
              <a:rPr lang="en-US" i="1">
                <a:latin typeface="MTMI"/>
              </a:rPr>
              <a:t>a </a:t>
            </a:r>
            <a:r>
              <a:rPr lang="en-US">
                <a:latin typeface="MTSYN"/>
              </a:rPr>
              <a:t>| </a:t>
            </a:r>
            <a:r>
              <a:rPr lang="en-US" i="1">
                <a:latin typeface="MTMI"/>
              </a:rPr>
              <a:t>b </a:t>
            </a:r>
            <a:r>
              <a:rPr lang="en-US">
                <a:latin typeface="Times New Roman" panose="02020603050405020304" pitchFamily="18" charset="0"/>
              </a:rPr>
              <a:t>and </a:t>
            </a:r>
            <a:r>
              <a:rPr lang="en-US" i="1">
                <a:latin typeface="MTMI"/>
              </a:rPr>
              <a:t>b </a:t>
            </a:r>
            <a:r>
              <a:rPr lang="en-US">
                <a:latin typeface="MTSYN"/>
              </a:rPr>
              <a:t>| </a:t>
            </a:r>
            <a:r>
              <a:rPr lang="en-US" i="1">
                <a:latin typeface="MTMI"/>
              </a:rPr>
              <a:t>c</a:t>
            </a:r>
            <a:r>
              <a:rPr lang="en-US">
                <a:latin typeface="Times New Roman" panose="02020603050405020304" pitchFamily="18" charset="0"/>
              </a:rPr>
              <a:t>, then </a:t>
            </a:r>
            <a:r>
              <a:rPr lang="en-US" i="1">
                <a:latin typeface="MTMI"/>
              </a:rPr>
              <a:t>a </a:t>
            </a:r>
            <a:r>
              <a:rPr lang="en-US">
                <a:latin typeface="MTSYN"/>
              </a:rPr>
              <a:t>| </a:t>
            </a:r>
            <a:r>
              <a:rPr lang="en-US" i="1">
                <a:latin typeface="MTMI"/>
              </a:rPr>
              <a:t>c</a:t>
            </a:r>
            <a:r>
              <a:rPr lang="en-US">
                <a:latin typeface="Times New Roman" panose="02020603050405020304" pitchFamily="18" charset="0"/>
              </a:rPr>
              <a:t>.</a:t>
            </a:r>
          </a:p>
          <a:p>
            <a:pPr marL="0" indent="0">
              <a:buNone/>
            </a:pPr>
            <a:r>
              <a:rPr lang="en-US">
                <a:solidFill>
                  <a:srgbClr val="0000FF"/>
                </a:solidFill>
                <a:latin typeface="Times New Roman" panose="02020603050405020304" pitchFamily="18" charset="0"/>
              </a:rPr>
              <a:t>Proof:</a:t>
            </a:r>
          </a:p>
          <a:p>
            <a:pPr marL="0" indent="0">
              <a:buNone/>
            </a:pP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10</a:t>
            </a:fld>
            <a:endParaRPr lang="en-US"/>
          </a:p>
        </p:txBody>
      </p:sp>
      <p:cxnSp>
        <p:nvCxnSpPr>
          <p:cNvPr id="11" name="Straight Connector 10">
            <a:extLst>
              <a:ext uri="{FF2B5EF4-FFF2-40B4-BE49-F238E27FC236}">
                <a16:creationId xmlns:a16="http://schemas.microsoft.com/office/drawing/2014/main" id="{119AC94A-84FA-4FEA-84F6-0BA6B474FEA3}"/>
              </a:ext>
            </a:extLst>
          </p:cNvPr>
          <p:cNvCxnSpPr>
            <a:cxnSpLocks/>
          </p:cNvCxnSpPr>
          <p:nvPr/>
        </p:nvCxnSpPr>
        <p:spPr bwMode="auto">
          <a:xfrm>
            <a:off x="327720" y="486916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0678AF02-EB0F-4C16-A5B6-7D5C7637C28C}"/>
              </a:ext>
            </a:extLst>
          </p:cNvPr>
          <p:cNvCxnSpPr>
            <a:cxnSpLocks/>
          </p:cNvCxnSpPr>
          <p:nvPr/>
        </p:nvCxnSpPr>
        <p:spPr bwMode="auto">
          <a:xfrm>
            <a:off x="327720" y="531102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576C5D14-C24B-4202-9937-6381AEA907F0}"/>
              </a:ext>
            </a:extLst>
          </p:cNvPr>
          <p:cNvCxnSpPr>
            <a:cxnSpLocks/>
          </p:cNvCxnSpPr>
          <p:nvPr/>
        </p:nvCxnSpPr>
        <p:spPr bwMode="auto">
          <a:xfrm>
            <a:off x="327720" y="575289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CFFF7271-E12C-4008-8C80-94C3B909C47D}"/>
              </a:ext>
            </a:extLst>
          </p:cNvPr>
          <p:cNvCxnSpPr>
            <a:cxnSpLocks/>
          </p:cNvCxnSpPr>
          <p:nvPr/>
        </p:nvCxnSpPr>
        <p:spPr bwMode="auto">
          <a:xfrm>
            <a:off x="327720" y="619476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5" name="Straight Connector 14">
            <a:extLst>
              <a:ext uri="{FF2B5EF4-FFF2-40B4-BE49-F238E27FC236}">
                <a16:creationId xmlns:a16="http://schemas.microsoft.com/office/drawing/2014/main" id="{F366C463-94D4-4485-8EAF-257E41C5BAEA}"/>
              </a:ext>
            </a:extLst>
          </p:cNvPr>
          <p:cNvCxnSpPr>
            <a:cxnSpLocks/>
          </p:cNvCxnSpPr>
          <p:nvPr/>
        </p:nvCxnSpPr>
        <p:spPr bwMode="auto">
          <a:xfrm>
            <a:off x="327720" y="663663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DE393C12-5745-8E46-9D6C-B9424B340D76}"/>
                  </a:ext>
                </a:extLst>
              </p14:cNvPr>
              <p14:cNvContentPartPr/>
              <p14:nvPr/>
            </p14:nvContentPartPr>
            <p14:xfrm>
              <a:off x="696600" y="812520"/>
              <a:ext cx="8072640" cy="5849280"/>
            </p14:xfrm>
          </p:contentPart>
        </mc:Choice>
        <mc:Fallback xmlns="">
          <p:pic>
            <p:nvPicPr>
              <p:cNvPr id="2" name="Ink 1">
                <a:extLst>
                  <a:ext uri="{FF2B5EF4-FFF2-40B4-BE49-F238E27FC236}">
                    <a16:creationId xmlns:a16="http://schemas.microsoft.com/office/drawing/2014/main" id="{DE393C12-5745-8E46-9D6C-B9424B340D76}"/>
                  </a:ext>
                </a:extLst>
              </p:cNvPr>
              <p:cNvPicPr/>
              <p:nvPr/>
            </p:nvPicPr>
            <p:blipFill>
              <a:blip r:embed="rId3"/>
              <a:stretch>
                <a:fillRect/>
              </a:stretch>
            </p:blipFill>
            <p:spPr>
              <a:xfrm>
                <a:off x="680400" y="796320"/>
                <a:ext cx="8105040" cy="5881680"/>
              </a:xfrm>
              <a:prstGeom prst="rect">
                <a:avLst/>
              </a:prstGeom>
            </p:spPr>
          </p:pic>
        </mc:Fallback>
      </mc:AlternateContent>
    </p:spTree>
    <p:extLst>
      <p:ext uri="{BB962C8B-B14F-4D97-AF65-F5344CB8AC3E}">
        <p14:creationId xmlns:p14="http://schemas.microsoft.com/office/powerpoint/2010/main" val="2953611959"/>
      </p:ext>
    </p:extLst>
  </p:cSld>
  <p:clrMapOvr>
    <a:masterClrMapping/>
  </p:clrMapOvr>
  <p:transition>
    <p:split orient="vert" dir="in"/>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Examples</a:t>
            </a:r>
          </a:p>
        </p:txBody>
      </p:sp>
      <p:sp>
        <p:nvSpPr>
          <p:cNvPr id="3" name="Content Placeholder 2"/>
          <p:cNvSpPr>
            <a:spLocks noGrp="1"/>
          </p:cNvSpPr>
          <p:nvPr>
            <p:ph idx="1"/>
          </p:nvPr>
        </p:nvSpPr>
        <p:spPr/>
        <p:txBody>
          <a:bodyPr/>
          <a:lstStyle/>
          <a:p>
            <a:r>
              <a:rPr lang="en-US"/>
              <a:t>Find an inverse of 34 (mod 89).</a:t>
            </a:r>
          </a:p>
          <a:p>
            <a:r>
              <a:rPr lang="en-US"/>
              <a:t>Solve the congruence 34</a:t>
            </a:r>
            <a:r>
              <a:rPr lang="en-US" i="1"/>
              <a:t>x </a:t>
            </a:r>
            <a:r>
              <a:rPr lang="en-US"/>
              <a:t>≡ 77 (mod 89).</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100</a:t>
            </a:fld>
            <a:endParaRPr lang="en-US"/>
          </a:p>
        </p:txBody>
      </p:sp>
    </p:spTree>
    <p:extLst>
      <p:ext uri="{BB962C8B-B14F-4D97-AF65-F5344CB8AC3E}">
        <p14:creationId xmlns:p14="http://schemas.microsoft.com/office/powerpoint/2010/main" val="168577681"/>
      </p:ext>
    </p:extLst>
  </p:cSld>
  <p:clrMapOvr>
    <a:masterClrMapping/>
  </p:clrMapOvr>
  <p:transition>
    <p:split orient="vert" dir="in"/>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06358E9-3595-459A-B58B-36076C367401}"/>
              </a:ext>
            </a:extLst>
          </p:cNvPr>
          <p:cNvSpPr>
            <a:spLocks noGrp="1"/>
          </p:cNvSpPr>
          <p:nvPr>
            <p:ph type="sldNum" sz="quarter" idx="12"/>
          </p:nvPr>
        </p:nvSpPr>
        <p:spPr/>
        <p:txBody>
          <a:bodyPr/>
          <a:lstStyle/>
          <a:p>
            <a:pPr>
              <a:defRPr/>
            </a:pPr>
            <a:fld id="{9D9C77C7-DF4C-417F-91C4-F99804B5E8A9}" type="slidenum">
              <a:rPr lang="en-US" smtClean="0"/>
              <a:pPr>
                <a:defRPr/>
              </a:pPr>
              <a:t>101</a:t>
            </a:fld>
            <a:endParaRPr lang="en-US"/>
          </a:p>
        </p:txBody>
      </p:sp>
      <p:cxnSp>
        <p:nvCxnSpPr>
          <p:cNvPr id="5" name="Straight Connector 4">
            <a:extLst>
              <a:ext uri="{FF2B5EF4-FFF2-40B4-BE49-F238E27FC236}">
                <a16:creationId xmlns:a16="http://schemas.microsoft.com/office/drawing/2014/main" id="{DF75305E-3F93-41B8-BC49-8013497687D2}"/>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E05F56B4-2DB2-476E-8218-768C2614A07C}"/>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DC46F301-3A29-4BC6-AFDC-7594FFF5C52F}"/>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D23FB564-B4FC-4482-8876-354843B6F442}"/>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A8F9B285-61EE-4A89-AF05-BD59B39B21EC}"/>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E9F3868A-AD6F-4C26-84AE-14D2A72F4CB3}"/>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4C0C785B-2BBD-4BC1-9A88-E0A0338612F0}"/>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74702464-F44D-4BB7-A109-A4FC2C42211E}"/>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ACD5416F-EF42-42B6-9044-C35DBD6F26B0}"/>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A4622344-68DC-4F12-86A8-8D117BE95BBF}"/>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5" name="Straight Connector 14">
            <a:extLst>
              <a:ext uri="{FF2B5EF4-FFF2-40B4-BE49-F238E27FC236}">
                <a16:creationId xmlns:a16="http://schemas.microsoft.com/office/drawing/2014/main" id="{F87EDEBF-5CDE-46EB-AE27-6A9F1E5159AB}"/>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6" name="Straight Connector 15">
            <a:extLst>
              <a:ext uri="{FF2B5EF4-FFF2-40B4-BE49-F238E27FC236}">
                <a16:creationId xmlns:a16="http://schemas.microsoft.com/office/drawing/2014/main" id="{ECD5780E-2CF2-4886-8EF7-3091049CF7FA}"/>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766EDB39-0018-564D-9141-3CB12F0B8535}"/>
                  </a:ext>
                </a:extLst>
              </p14:cNvPr>
              <p14:cNvContentPartPr/>
              <p14:nvPr/>
            </p14:nvContentPartPr>
            <p14:xfrm>
              <a:off x="993600" y="1098360"/>
              <a:ext cx="7864920" cy="5550120"/>
            </p14:xfrm>
          </p:contentPart>
        </mc:Choice>
        <mc:Fallback xmlns="">
          <p:pic>
            <p:nvPicPr>
              <p:cNvPr id="2" name="Ink 1">
                <a:extLst>
                  <a:ext uri="{FF2B5EF4-FFF2-40B4-BE49-F238E27FC236}">
                    <a16:creationId xmlns:a16="http://schemas.microsoft.com/office/drawing/2014/main" id="{766EDB39-0018-564D-9141-3CB12F0B8535}"/>
                  </a:ext>
                </a:extLst>
              </p:cNvPr>
              <p:cNvPicPr/>
              <p:nvPr/>
            </p:nvPicPr>
            <p:blipFill>
              <a:blip r:embed="rId3"/>
              <a:stretch>
                <a:fillRect/>
              </a:stretch>
            </p:blipFill>
            <p:spPr>
              <a:xfrm>
                <a:off x="977400" y="1082160"/>
                <a:ext cx="7897320" cy="5582520"/>
              </a:xfrm>
              <a:prstGeom prst="rect">
                <a:avLst/>
              </a:prstGeom>
            </p:spPr>
          </p:pic>
        </mc:Fallback>
      </mc:AlternateContent>
    </p:spTree>
    <p:extLst>
      <p:ext uri="{BB962C8B-B14F-4D97-AF65-F5344CB8AC3E}">
        <p14:creationId xmlns:p14="http://schemas.microsoft.com/office/powerpoint/2010/main" val="2005371282"/>
      </p:ext>
    </p:extLst>
  </p:cSld>
  <p:clrMapOvr>
    <a:masterClrMapping/>
  </p:clrMapOvr>
  <p:transition>
    <p:split orient="vert" dir="in"/>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06358E9-3595-459A-B58B-36076C367401}"/>
              </a:ext>
            </a:extLst>
          </p:cNvPr>
          <p:cNvSpPr>
            <a:spLocks noGrp="1"/>
          </p:cNvSpPr>
          <p:nvPr>
            <p:ph type="sldNum" sz="quarter" idx="12"/>
          </p:nvPr>
        </p:nvSpPr>
        <p:spPr/>
        <p:txBody>
          <a:bodyPr/>
          <a:lstStyle/>
          <a:p>
            <a:pPr>
              <a:defRPr/>
            </a:pPr>
            <a:fld id="{9D9C77C7-DF4C-417F-91C4-F99804B5E8A9}" type="slidenum">
              <a:rPr lang="en-US" smtClean="0"/>
              <a:pPr>
                <a:defRPr/>
              </a:pPr>
              <a:t>102</a:t>
            </a:fld>
            <a:endParaRPr lang="en-US"/>
          </a:p>
        </p:txBody>
      </p:sp>
      <p:cxnSp>
        <p:nvCxnSpPr>
          <p:cNvPr id="5" name="Straight Connector 4">
            <a:extLst>
              <a:ext uri="{FF2B5EF4-FFF2-40B4-BE49-F238E27FC236}">
                <a16:creationId xmlns:a16="http://schemas.microsoft.com/office/drawing/2014/main" id="{DF75305E-3F93-41B8-BC49-8013497687D2}"/>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E05F56B4-2DB2-476E-8218-768C2614A07C}"/>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DC46F301-3A29-4BC6-AFDC-7594FFF5C52F}"/>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D23FB564-B4FC-4482-8876-354843B6F442}"/>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A8F9B285-61EE-4A89-AF05-BD59B39B21EC}"/>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E9F3868A-AD6F-4C26-84AE-14D2A72F4CB3}"/>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4C0C785B-2BBD-4BC1-9A88-E0A0338612F0}"/>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74702464-F44D-4BB7-A109-A4FC2C42211E}"/>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ACD5416F-EF42-42B6-9044-C35DBD6F26B0}"/>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A4622344-68DC-4F12-86A8-8D117BE95BBF}"/>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5" name="Straight Connector 14">
            <a:extLst>
              <a:ext uri="{FF2B5EF4-FFF2-40B4-BE49-F238E27FC236}">
                <a16:creationId xmlns:a16="http://schemas.microsoft.com/office/drawing/2014/main" id="{F87EDEBF-5CDE-46EB-AE27-6A9F1E5159AB}"/>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6" name="Straight Connector 15">
            <a:extLst>
              <a:ext uri="{FF2B5EF4-FFF2-40B4-BE49-F238E27FC236}">
                <a16:creationId xmlns:a16="http://schemas.microsoft.com/office/drawing/2014/main" id="{ECD5780E-2CF2-4886-8EF7-3091049CF7FA}"/>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A0D2EB52-2748-1E43-B25C-0BC0579992B8}"/>
                  </a:ext>
                </a:extLst>
              </p14:cNvPr>
              <p14:cNvContentPartPr/>
              <p14:nvPr/>
            </p14:nvContentPartPr>
            <p14:xfrm>
              <a:off x="767520" y="1308600"/>
              <a:ext cx="7278480" cy="5362200"/>
            </p14:xfrm>
          </p:contentPart>
        </mc:Choice>
        <mc:Fallback xmlns="">
          <p:pic>
            <p:nvPicPr>
              <p:cNvPr id="2" name="Ink 1">
                <a:extLst>
                  <a:ext uri="{FF2B5EF4-FFF2-40B4-BE49-F238E27FC236}">
                    <a16:creationId xmlns:a16="http://schemas.microsoft.com/office/drawing/2014/main" id="{A0D2EB52-2748-1E43-B25C-0BC0579992B8}"/>
                  </a:ext>
                </a:extLst>
              </p:cNvPr>
              <p:cNvPicPr/>
              <p:nvPr/>
            </p:nvPicPr>
            <p:blipFill>
              <a:blip r:embed="rId3"/>
              <a:stretch>
                <a:fillRect/>
              </a:stretch>
            </p:blipFill>
            <p:spPr>
              <a:xfrm>
                <a:off x="751320" y="1292400"/>
                <a:ext cx="7310880" cy="53946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0915B989-70BE-8B42-AD8D-3A3AC0E6F58D}"/>
                  </a:ext>
                </a:extLst>
              </p14:cNvPr>
              <p14:cNvContentPartPr/>
              <p14:nvPr/>
            </p14:nvContentPartPr>
            <p14:xfrm>
              <a:off x="2786040" y="794880"/>
              <a:ext cx="5987880" cy="5911560"/>
            </p14:xfrm>
          </p:contentPart>
        </mc:Choice>
        <mc:Fallback xmlns="">
          <p:pic>
            <p:nvPicPr>
              <p:cNvPr id="3" name="Ink 2">
                <a:extLst>
                  <a:ext uri="{FF2B5EF4-FFF2-40B4-BE49-F238E27FC236}">
                    <a16:creationId xmlns:a16="http://schemas.microsoft.com/office/drawing/2014/main" id="{0915B989-70BE-8B42-AD8D-3A3AC0E6F58D}"/>
                  </a:ext>
                </a:extLst>
              </p:cNvPr>
              <p:cNvPicPr/>
              <p:nvPr/>
            </p:nvPicPr>
            <p:blipFill>
              <a:blip r:embed="rId5"/>
              <a:stretch>
                <a:fillRect/>
              </a:stretch>
            </p:blipFill>
            <p:spPr>
              <a:xfrm>
                <a:off x="2769840" y="778680"/>
                <a:ext cx="6020280" cy="5943960"/>
              </a:xfrm>
              <a:prstGeom prst="rect">
                <a:avLst/>
              </a:prstGeom>
            </p:spPr>
          </p:pic>
        </mc:Fallback>
      </mc:AlternateContent>
    </p:spTree>
    <p:extLst>
      <p:ext uri="{BB962C8B-B14F-4D97-AF65-F5344CB8AC3E}">
        <p14:creationId xmlns:p14="http://schemas.microsoft.com/office/powerpoint/2010/main" val="1609707364"/>
      </p:ext>
    </p:extLst>
  </p:cSld>
  <p:clrMapOvr>
    <a:masterClrMapping/>
  </p:clrMapOvr>
  <p:transition>
    <p:split orient="vert" dir="in"/>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06358E9-3595-459A-B58B-36076C367401}"/>
              </a:ext>
            </a:extLst>
          </p:cNvPr>
          <p:cNvSpPr>
            <a:spLocks noGrp="1"/>
          </p:cNvSpPr>
          <p:nvPr>
            <p:ph type="sldNum" sz="quarter" idx="12"/>
          </p:nvPr>
        </p:nvSpPr>
        <p:spPr/>
        <p:txBody>
          <a:bodyPr/>
          <a:lstStyle/>
          <a:p>
            <a:pPr>
              <a:defRPr/>
            </a:pPr>
            <a:fld id="{9D9C77C7-DF4C-417F-91C4-F99804B5E8A9}" type="slidenum">
              <a:rPr lang="en-US" smtClean="0"/>
              <a:pPr>
                <a:defRPr/>
              </a:pPr>
              <a:t>103</a:t>
            </a:fld>
            <a:endParaRPr lang="en-US"/>
          </a:p>
        </p:txBody>
      </p:sp>
      <p:cxnSp>
        <p:nvCxnSpPr>
          <p:cNvPr id="5" name="Straight Connector 4">
            <a:extLst>
              <a:ext uri="{FF2B5EF4-FFF2-40B4-BE49-F238E27FC236}">
                <a16:creationId xmlns:a16="http://schemas.microsoft.com/office/drawing/2014/main" id="{DF75305E-3F93-41B8-BC49-8013497687D2}"/>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E05F56B4-2DB2-476E-8218-768C2614A07C}"/>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DC46F301-3A29-4BC6-AFDC-7594FFF5C52F}"/>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D23FB564-B4FC-4482-8876-354843B6F442}"/>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A8F9B285-61EE-4A89-AF05-BD59B39B21EC}"/>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E9F3868A-AD6F-4C26-84AE-14D2A72F4CB3}"/>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4C0C785B-2BBD-4BC1-9A88-E0A0338612F0}"/>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74702464-F44D-4BB7-A109-A4FC2C42211E}"/>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ACD5416F-EF42-42B6-9044-C35DBD6F26B0}"/>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A4622344-68DC-4F12-86A8-8D117BE95BBF}"/>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5" name="Straight Connector 14">
            <a:extLst>
              <a:ext uri="{FF2B5EF4-FFF2-40B4-BE49-F238E27FC236}">
                <a16:creationId xmlns:a16="http://schemas.microsoft.com/office/drawing/2014/main" id="{F87EDEBF-5CDE-46EB-AE27-6A9F1E5159AB}"/>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6" name="Straight Connector 15">
            <a:extLst>
              <a:ext uri="{FF2B5EF4-FFF2-40B4-BE49-F238E27FC236}">
                <a16:creationId xmlns:a16="http://schemas.microsoft.com/office/drawing/2014/main" id="{ECD5780E-2CF2-4886-8EF7-3091049CF7FA}"/>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677078502"/>
      </p:ext>
    </p:extLst>
  </p:cSld>
  <p:clrMapOvr>
    <a:masterClrMapping/>
  </p:clrMapOvr>
  <p:transition>
    <p:split orient="vert" dir="in"/>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08720"/>
            <a:ext cx="8077200" cy="511175"/>
          </a:xfrm>
        </p:spPr>
        <p:txBody>
          <a:bodyPr/>
          <a:lstStyle/>
          <a:p>
            <a:r>
              <a:rPr lang="en-US"/>
              <a:t>Exercise</a:t>
            </a:r>
          </a:p>
        </p:txBody>
      </p:sp>
      <p:sp>
        <p:nvSpPr>
          <p:cNvPr id="3" name="Content Placeholder 2"/>
          <p:cNvSpPr>
            <a:spLocks noGrp="1"/>
          </p:cNvSpPr>
          <p:nvPr>
            <p:ph idx="1"/>
          </p:nvPr>
        </p:nvSpPr>
        <p:spPr>
          <a:xfrm>
            <a:off x="251520" y="1419895"/>
            <a:ext cx="8712968" cy="5249465"/>
          </a:xfrm>
        </p:spPr>
        <p:txBody>
          <a:bodyPr/>
          <a:lstStyle/>
          <a:p>
            <a:r>
              <a:rPr lang="en-US"/>
              <a:t>What is the solution to the following </a:t>
            </a:r>
            <a:r>
              <a:rPr lang="en-US" err="1"/>
              <a:t>congruences</a:t>
            </a:r>
            <a:r>
              <a:rPr lang="en-US"/>
              <a:t>:</a:t>
            </a:r>
          </a:p>
          <a:p>
            <a:pPr lvl="1"/>
            <a:r>
              <a:rPr lang="en-US"/>
              <a:t>4</a:t>
            </a:r>
            <a:r>
              <a:rPr lang="en-US" i="1"/>
              <a:t>x </a:t>
            </a:r>
            <a:r>
              <a:rPr lang="en-US"/>
              <a:t>≡ 3 (mod 19).</a:t>
            </a:r>
          </a:p>
          <a:p>
            <a:pPr lvl="1"/>
            <a:endParaRPr lang="en-US"/>
          </a:p>
          <a:p>
            <a:pPr lvl="1"/>
            <a:r>
              <a:rPr lang="en-US"/>
              <a:t>9</a:t>
            </a:r>
            <a:r>
              <a:rPr lang="en-US" i="1"/>
              <a:t>x </a:t>
            </a:r>
            <a:r>
              <a:rPr lang="en-US"/>
              <a:t>≡ 3 (mod 14).</a:t>
            </a:r>
          </a:p>
          <a:p>
            <a:pPr lvl="1"/>
            <a:endParaRPr lang="en-US"/>
          </a:p>
          <a:p>
            <a:pPr lvl="1"/>
            <a:r>
              <a:rPr lang="en-US"/>
              <a:t>2</a:t>
            </a:r>
            <a:r>
              <a:rPr lang="en-US" i="1"/>
              <a:t>x </a:t>
            </a:r>
            <a:r>
              <a:rPr lang="en-US"/>
              <a:t>≡ 8 (mod 21).</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104</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715493B5-12EB-F841-8467-2CB3E661ED48}"/>
                  </a:ext>
                </a:extLst>
              </p14:cNvPr>
              <p14:cNvContentPartPr/>
              <p14:nvPr/>
            </p14:nvContentPartPr>
            <p14:xfrm>
              <a:off x="357120" y="2888640"/>
              <a:ext cx="8581680" cy="3563280"/>
            </p14:xfrm>
          </p:contentPart>
        </mc:Choice>
        <mc:Fallback xmlns="">
          <p:pic>
            <p:nvPicPr>
              <p:cNvPr id="5" name="Ink 4">
                <a:extLst>
                  <a:ext uri="{FF2B5EF4-FFF2-40B4-BE49-F238E27FC236}">
                    <a16:creationId xmlns:a16="http://schemas.microsoft.com/office/drawing/2014/main" id="{715493B5-12EB-F841-8467-2CB3E661ED48}"/>
                  </a:ext>
                </a:extLst>
              </p:cNvPr>
              <p:cNvPicPr/>
              <p:nvPr/>
            </p:nvPicPr>
            <p:blipFill>
              <a:blip r:embed="rId3"/>
              <a:stretch>
                <a:fillRect/>
              </a:stretch>
            </p:blipFill>
            <p:spPr>
              <a:xfrm>
                <a:off x="340920" y="2872440"/>
                <a:ext cx="8614080" cy="3595680"/>
              </a:xfrm>
              <a:prstGeom prst="rect">
                <a:avLst/>
              </a:prstGeom>
            </p:spPr>
          </p:pic>
        </mc:Fallback>
      </mc:AlternateContent>
    </p:spTree>
    <p:extLst>
      <p:ext uri="{BB962C8B-B14F-4D97-AF65-F5344CB8AC3E}">
        <p14:creationId xmlns:p14="http://schemas.microsoft.com/office/powerpoint/2010/main" val="2426501111"/>
      </p:ext>
    </p:extLst>
  </p:cSld>
  <p:clrMapOvr>
    <a:masterClrMapping/>
  </p:clrMapOvr>
  <p:transition>
    <p:split orient="vert" dir="in"/>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4" y="1216025"/>
            <a:ext cx="8131373" cy="1143000"/>
          </a:xfrm>
        </p:spPr>
        <p:txBody>
          <a:bodyPr/>
          <a:lstStyle/>
          <a:p>
            <a:r>
              <a:rPr lang="en-US"/>
              <a:t>Chinese Reminder Theorem (CRT)</a:t>
            </a:r>
          </a:p>
        </p:txBody>
      </p:sp>
      <p:sp>
        <p:nvSpPr>
          <p:cNvPr id="3" name="Content Placeholder 2"/>
          <p:cNvSpPr>
            <a:spLocks noGrp="1"/>
          </p:cNvSpPr>
          <p:nvPr>
            <p:ph idx="1"/>
          </p:nvPr>
        </p:nvSpPr>
        <p:spPr>
          <a:xfrm>
            <a:off x="445865" y="2359025"/>
            <a:ext cx="8541196" cy="3502025"/>
          </a:xfrm>
        </p:spPr>
        <p:txBody>
          <a:bodyPr/>
          <a:lstStyle/>
          <a:p>
            <a:r>
              <a:rPr lang="en-US"/>
              <a:t>In the first century, the Chinese mathematician Sun-</a:t>
            </a:r>
            <a:r>
              <a:rPr lang="en-US" err="1"/>
              <a:t>Tsu</a:t>
            </a:r>
            <a:r>
              <a:rPr lang="en-US"/>
              <a:t> asked:</a:t>
            </a:r>
          </a:p>
          <a:p>
            <a:pPr lvl="1"/>
            <a:r>
              <a:rPr lang="en-US"/>
              <a:t>There are certain things whose number is unknown. When divided by 3, the remainder is 2; when divided by 5, the remainder is 3; and when divided by 7, the remainder is 2. What will be the number of things?</a:t>
            </a:r>
          </a:p>
          <a:p>
            <a:pPr lvl="1"/>
            <a:r>
              <a:rPr lang="en-US"/>
              <a:t>This is equivalent to solving the linear system of </a:t>
            </a:r>
            <a:r>
              <a:rPr lang="en-US" err="1"/>
              <a:t>congruences</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105</a:t>
            </a:fld>
            <a:endParaRPr lang="en-US"/>
          </a:p>
        </p:txBody>
      </p:sp>
      <p:pic>
        <p:nvPicPr>
          <p:cNvPr id="5" name="Picture 4"/>
          <p:cNvPicPr>
            <a:picLocks noChangeAspect="1"/>
          </p:cNvPicPr>
          <p:nvPr/>
        </p:nvPicPr>
        <p:blipFill>
          <a:blip r:embed="rId2"/>
          <a:stretch>
            <a:fillRect/>
          </a:stretch>
        </p:blipFill>
        <p:spPr>
          <a:xfrm>
            <a:off x="3627420" y="5698809"/>
            <a:ext cx="1952692" cy="1042559"/>
          </a:xfrm>
          <a:prstGeom prst="rect">
            <a:avLst/>
          </a:prstGeom>
        </p:spPr>
      </p:pic>
    </p:spTree>
    <p:extLst>
      <p:ext uri="{BB962C8B-B14F-4D97-AF65-F5344CB8AC3E}">
        <p14:creationId xmlns:p14="http://schemas.microsoft.com/office/powerpoint/2010/main" val="3746539988"/>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4" y="1216025"/>
            <a:ext cx="8275389" cy="1143000"/>
          </a:xfrm>
        </p:spPr>
        <p:txBody>
          <a:bodyPr/>
          <a:lstStyle/>
          <a:p>
            <a:r>
              <a:rPr lang="en-US"/>
              <a:t>Chinese Reminder Theorem (CRT)</a:t>
            </a:r>
          </a:p>
        </p:txBody>
      </p:sp>
      <p:sp>
        <p:nvSpPr>
          <p:cNvPr id="3" name="Content Placeholder 2"/>
          <p:cNvSpPr>
            <a:spLocks noGrp="1"/>
          </p:cNvSpPr>
          <p:nvPr>
            <p:ph idx="1"/>
          </p:nvPr>
        </p:nvSpPr>
        <p:spPr>
          <a:xfrm>
            <a:off x="251520" y="2204865"/>
            <a:ext cx="8568952" cy="3738736"/>
          </a:xfrm>
        </p:spPr>
        <p:txBody>
          <a:bodyPr/>
          <a:lstStyle/>
          <a:p>
            <a:r>
              <a:rPr lang="en-US"/>
              <a:t>Let </a:t>
            </a:r>
            <a:r>
              <a:rPr lang="en-US" i="1"/>
              <a:t>m</a:t>
            </a:r>
            <a:r>
              <a:rPr lang="en-US" baseline="-25000"/>
              <a:t>1</a:t>
            </a:r>
            <a:r>
              <a:rPr lang="en-US" i="1"/>
              <a:t>,m</a:t>
            </a:r>
            <a:r>
              <a:rPr lang="en-US" baseline="-25000"/>
              <a:t>2</a:t>
            </a:r>
            <a:r>
              <a:rPr lang="en-US" i="1"/>
              <a:t>, . . . , </a:t>
            </a:r>
            <a:r>
              <a:rPr lang="en-US" i="1" err="1"/>
              <a:t>m</a:t>
            </a:r>
            <a:r>
              <a:rPr lang="en-US" i="1" baseline="-25000" err="1"/>
              <a:t>n</a:t>
            </a:r>
            <a:r>
              <a:rPr lang="en-US" i="1"/>
              <a:t> </a:t>
            </a:r>
            <a:r>
              <a:rPr lang="en-US"/>
              <a:t>be pairwise relatively prime positive integers greater than one and </a:t>
            </a:r>
            <a:r>
              <a:rPr lang="en-US" i="1"/>
              <a:t>a</a:t>
            </a:r>
            <a:r>
              <a:rPr lang="en-US" baseline="-25000"/>
              <a:t>1</a:t>
            </a:r>
            <a:r>
              <a:rPr lang="en-US" i="1"/>
              <a:t>, a</a:t>
            </a:r>
            <a:r>
              <a:rPr lang="en-US" baseline="-25000"/>
              <a:t>2</a:t>
            </a:r>
            <a:r>
              <a:rPr lang="en-US" i="1"/>
              <a:t>, . . . , a</a:t>
            </a:r>
            <a:r>
              <a:rPr lang="en-US" i="1" baseline="-25000"/>
              <a:t>n</a:t>
            </a:r>
            <a:r>
              <a:rPr lang="en-US" i="1"/>
              <a:t> </a:t>
            </a:r>
            <a:r>
              <a:rPr lang="en-US"/>
              <a:t>arbitrary integers. Then the system</a:t>
            </a:r>
          </a:p>
          <a:p>
            <a:endParaRPr lang="en-US" baseline="-25000"/>
          </a:p>
          <a:p>
            <a:pPr marL="0" indent="0">
              <a:buNone/>
            </a:pPr>
            <a:endParaRPr lang="en-US"/>
          </a:p>
          <a:p>
            <a:pPr marL="0" indent="0">
              <a:buNone/>
            </a:pPr>
            <a:endParaRPr lang="en-US"/>
          </a:p>
          <a:p>
            <a:pPr marL="0" indent="0">
              <a:buNone/>
            </a:pPr>
            <a:endParaRPr lang="en-US"/>
          </a:p>
          <a:p>
            <a:pPr marL="0" indent="0">
              <a:buNone/>
            </a:pPr>
            <a:r>
              <a:rPr lang="en-US"/>
              <a:t>   has a unique solution modulo </a:t>
            </a:r>
            <a:r>
              <a:rPr lang="en-US" i="1"/>
              <a:t>m </a:t>
            </a:r>
            <a:r>
              <a:rPr lang="en-US"/>
              <a:t>= </a:t>
            </a:r>
            <a:r>
              <a:rPr lang="en-US" i="1"/>
              <a:t>m</a:t>
            </a:r>
            <a:r>
              <a:rPr lang="en-US" baseline="-25000"/>
              <a:t>1</a:t>
            </a:r>
            <a:r>
              <a:rPr lang="en-US" i="1"/>
              <a:t>m</a:t>
            </a:r>
            <a:r>
              <a:rPr lang="en-US" baseline="-25000"/>
              <a:t>2</a:t>
            </a:r>
            <a:r>
              <a:rPr lang="en-US"/>
              <a:t> …</a:t>
            </a:r>
            <a:r>
              <a:rPr lang="en-US" i="1" err="1"/>
              <a:t>m</a:t>
            </a:r>
            <a:r>
              <a:rPr lang="en-US" i="1" baseline="-25000" err="1"/>
              <a:t>n</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106</a:t>
            </a:fld>
            <a:endParaRPr lang="en-US"/>
          </a:p>
        </p:txBody>
      </p:sp>
      <p:pic>
        <p:nvPicPr>
          <p:cNvPr id="5" name="Picture 4"/>
          <p:cNvPicPr>
            <a:picLocks noChangeAspect="1"/>
          </p:cNvPicPr>
          <p:nvPr/>
        </p:nvPicPr>
        <p:blipFill>
          <a:blip r:embed="rId2"/>
          <a:stretch>
            <a:fillRect/>
          </a:stretch>
        </p:blipFill>
        <p:spPr>
          <a:xfrm>
            <a:off x="3695570" y="3963193"/>
            <a:ext cx="1830396" cy="1972603"/>
          </a:xfrm>
          <a:prstGeom prst="rect">
            <a:avLst/>
          </a:prstGeom>
        </p:spPr>
      </p:pic>
    </p:spTree>
    <p:extLst>
      <p:ext uri="{BB962C8B-B14F-4D97-AF65-F5344CB8AC3E}">
        <p14:creationId xmlns:p14="http://schemas.microsoft.com/office/powerpoint/2010/main" val="2672211985"/>
      </p:ext>
    </p:extLst>
  </p:cSld>
  <p:clrMapOvr>
    <a:masterClrMapping/>
  </p:clrMapOvr>
  <p:transition>
    <p:split orient="vert" dir="in"/>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4" y="1216025"/>
            <a:ext cx="8203381" cy="1143000"/>
          </a:xfrm>
        </p:spPr>
        <p:txBody>
          <a:bodyPr/>
          <a:lstStyle/>
          <a:p>
            <a:r>
              <a:rPr lang="en-US"/>
              <a:t>Solving the System of </a:t>
            </a:r>
            <a:r>
              <a:rPr lang="en-US" err="1"/>
              <a:t>Congruences</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107</a:t>
            </a:fld>
            <a:endParaRPr lang="en-US"/>
          </a:p>
        </p:txBody>
      </p:sp>
      <p:sp>
        <p:nvSpPr>
          <p:cNvPr id="5" name="Content Placeholder 2"/>
          <p:cNvSpPr txBox="1">
            <a:spLocks/>
          </p:cNvSpPr>
          <p:nvPr/>
        </p:nvSpPr>
        <p:spPr bwMode="auto">
          <a:xfrm>
            <a:off x="323528" y="2492896"/>
            <a:ext cx="8568952" cy="350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a:lstStyle>
          <a:p>
            <a:r>
              <a:rPr lang="en-US" kern="0"/>
              <a:t>Let </a:t>
            </a:r>
            <a:r>
              <a:rPr lang="en-US" i="1" kern="0"/>
              <a:t>M</a:t>
            </a:r>
            <a:r>
              <a:rPr lang="en-US" i="1" kern="0" baseline="-25000"/>
              <a:t>k</a:t>
            </a:r>
            <a:r>
              <a:rPr lang="en-US" i="1" kern="0"/>
              <a:t> </a:t>
            </a:r>
            <a:r>
              <a:rPr lang="en-US" kern="0"/>
              <a:t>= </a:t>
            </a:r>
            <a:r>
              <a:rPr lang="en-US" i="1" kern="0"/>
              <a:t>m/</a:t>
            </a:r>
            <a:r>
              <a:rPr lang="en-US" i="1" kern="0" err="1"/>
              <a:t>m</a:t>
            </a:r>
            <a:r>
              <a:rPr lang="en-US" i="1" kern="0" baseline="-25000" err="1"/>
              <a:t>k</a:t>
            </a:r>
            <a:r>
              <a:rPr lang="en-US" i="1" kern="0"/>
              <a:t> </a:t>
            </a:r>
            <a:r>
              <a:rPr lang="en-US" kern="0"/>
              <a:t>for </a:t>
            </a:r>
            <a:r>
              <a:rPr lang="en-US" i="1" kern="0"/>
              <a:t>k </a:t>
            </a:r>
            <a:r>
              <a:rPr lang="en-US" kern="0"/>
              <a:t>= 1</a:t>
            </a:r>
            <a:r>
              <a:rPr lang="en-US" i="1" kern="0"/>
              <a:t>, </a:t>
            </a:r>
            <a:r>
              <a:rPr lang="en-US" kern="0"/>
              <a:t>2</a:t>
            </a:r>
            <a:r>
              <a:rPr lang="en-US" i="1" kern="0"/>
              <a:t>, . . . , n</a:t>
            </a:r>
            <a:r>
              <a:rPr lang="en-US" kern="0"/>
              <a:t>. Then</a:t>
            </a:r>
          </a:p>
          <a:p>
            <a:pPr lvl="1"/>
            <a:r>
              <a:rPr lang="en-US" kern="0" err="1"/>
              <a:t>gcd</a:t>
            </a:r>
            <a:r>
              <a:rPr lang="en-US" i="1" kern="0"/>
              <a:t>(</a:t>
            </a:r>
            <a:r>
              <a:rPr lang="en-US" i="1" kern="0" err="1"/>
              <a:t>m</a:t>
            </a:r>
            <a:r>
              <a:rPr lang="en-US" sz="3200" i="1" kern="0" baseline="-25000" err="1">
                <a:ea typeface="+mn-ea"/>
                <a:cs typeface="+mn-cs"/>
              </a:rPr>
              <a:t>k</a:t>
            </a:r>
            <a:r>
              <a:rPr lang="en-US" i="1" kern="0" err="1"/>
              <a:t>,M</a:t>
            </a:r>
            <a:r>
              <a:rPr lang="en-US" sz="3200" i="1" kern="0" baseline="-25000" err="1">
                <a:ea typeface="+mn-ea"/>
                <a:cs typeface="+mn-cs"/>
              </a:rPr>
              <a:t>k</a:t>
            </a:r>
            <a:r>
              <a:rPr lang="en-US" i="1" kern="0"/>
              <a:t>) </a:t>
            </a:r>
            <a:r>
              <a:rPr lang="en-US" kern="0"/>
              <a:t>= 1</a:t>
            </a:r>
          </a:p>
          <a:p>
            <a:pPr lvl="1"/>
            <a:r>
              <a:rPr lang="en-US" kern="0"/>
              <a:t>Hence, by Theorem 1, there is an integer </a:t>
            </a:r>
            <a:r>
              <a:rPr lang="en-US" i="1" kern="0" err="1"/>
              <a:t>y</a:t>
            </a:r>
            <a:r>
              <a:rPr lang="en-US" i="1" kern="0" baseline="-25000" err="1"/>
              <a:t>k</a:t>
            </a:r>
            <a:r>
              <a:rPr lang="en-US" kern="0"/>
              <a:t> such that </a:t>
            </a:r>
            <a:r>
              <a:rPr lang="en-US" i="1" kern="0" err="1"/>
              <a:t>M</a:t>
            </a:r>
            <a:r>
              <a:rPr lang="en-US" sz="3200" i="1" kern="0" baseline="-25000" err="1">
                <a:ea typeface="+mn-ea"/>
                <a:cs typeface="+mn-cs"/>
              </a:rPr>
              <a:t>k</a:t>
            </a:r>
            <a:r>
              <a:rPr lang="en-US" i="1" kern="0" err="1"/>
              <a:t>y</a:t>
            </a:r>
            <a:r>
              <a:rPr lang="en-US" sz="3200" i="1" kern="0" baseline="-25000" err="1">
                <a:ea typeface="+mn-ea"/>
                <a:cs typeface="+mn-cs"/>
              </a:rPr>
              <a:t>k</a:t>
            </a:r>
            <a:r>
              <a:rPr lang="en-US" i="1" kern="0"/>
              <a:t> </a:t>
            </a:r>
            <a:r>
              <a:rPr lang="en-US" kern="0"/>
              <a:t>≡ 1 </a:t>
            </a:r>
            <a:r>
              <a:rPr lang="en-US" i="1" kern="0"/>
              <a:t>(</a:t>
            </a:r>
            <a:r>
              <a:rPr lang="en-US" kern="0"/>
              <a:t>mod </a:t>
            </a:r>
            <a:r>
              <a:rPr lang="en-US" i="1" kern="0" err="1"/>
              <a:t>m</a:t>
            </a:r>
            <a:r>
              <a:rPr lang="en-US" sz="3200" i="1" kern="0" baseline="-25000" err="1">
                <a:ea typeface="+mn-ea"/>
                <a:cs typeface="+mn-cs"/>
              </a:rPr>
              <a:t>k</a:t>
            </a:r>
            <a:r>
              <a:rPr lang="en-US" i="1" kern="0"/>
              <a:t>).</a:t>
            </a:r>
          </a:p>
          <a:p>
            <a:r>
              <a:rPr lang="en-US" kern="0"/>
              <a:t>Let</a:t>
            </a:r>
            <a:r>
              <a:rPr lang="en-US" i="1" kern="0"/>
              <a:t> </a:t>
            </a:r>
          </a:p>
          <a:p>
            <a:pPr marL="0" indent="0">
              <a:buNone/>
            </a:pPr>
            <a:r>
              <a:rPr lang="en-US" i="1" kern="0"/>
              <a:t>   x </a:t>
            </a:r>
            <a:r>
              <a:rPr lang="en-US" kern="0"/>
              <a:t>= </a:t>
            </a:r>
            <a:r>
              <a:rPr lang="en-US" i="1" kern="0"/>
              <a:t>a</a:t>
            </a:r>
            <a:r>
              <a:rPr lang="en-US" kern="0" baseline="-25000"/>
              <a:t>1</a:t>
            </a:r>
            <a:r>
              <a:rPr lang="en-US" i="1" kern="0"/>
              <a:t>M</a:t>
            </a:r>
            <a:r>
              <a:rPr lang="en-US" kern="0" baseline="-25000"/>
              <a:t>1</a:t>
            </a:r>
            <a:r>
              <a:rPr lang="en-US" i="1" kern="0"/>
              <a:t>y</a:t>
            </a:r>
            <a:r>
              <a:rPr lang="en-US" kern="0" baseline="-25000"/>
              <a:t>1</a:t>
            </a:r>
            <a:r>
              <a:rPr lang="en-US" kern="0"/>
              <a:t> + </a:t>
            </a:r>
            <a:r>
              <a:rPr lang="en-US" i="1" kern="0"/>
              <a:t>a</a:t>
            </a:r>
            <a:r>
              <a:rPr lang="en-US" kern="0" baseline="-25000"/>
              <a:t>2</a:t>
            </a:r>
            <a:r>
              <a:rPr lang="en-US" i="1" kern="0"/>
              <a:t>M</a:t>
            </a:r>
            <a:r>
              <a:rPr lang="en-US" kern="0" baseline="-25000"/>
              <a:t>2</a:t>
            </a:r>
            <a:r>
              <a:rPr lang="en-US" i="1" kern="0"/>
              <a:t>y</a:t>
            </a:r>
            <a:r>
              <a:rPr lang="en-US" kern="0" baseline="-25000"/>
              <a:t>2</a:t>
            </a:r>
            <a:r>
              <a:rPr lang="en-US" kern="0"/>
              <a:t> +・ ・ ・+</a:t>
            </a:r>
            <a:r>
              <a:rPr lang="en-US" i="1" kern="0" err="1"/>
              <a:t>a</a:t>
            </a:r>
            <a:r>
              <a:rPr lang="en-US" i="1" kern="0" baseline="-25000" err="1"/>
              <a:t>n</a:t>
            </a:r>
            <a:r>
              <a:rPr lang="en-US" i="1" kern="0" err="1"/>
              <a:t>M</a:t>
            </a:r>
            <a:r>
              <a:rPr lang="en-US" i="1" kern="0" baseline="-25000" err="1"/>
              <a:t>n</a:t>
            </a:r>
            <a:r>
              <a:rPr lang="en-US" i="1" kern="0" err="1"/>
              <a:t>y</a:t>
            </a:r>
            <a:r>
              <a:rPr lang="en-US" i="1" kern="0" baseline="-25000" err="1"/>
              <a:t>n</a:t>
            </a:r>
            <a:r>
              <a:rPr lang="en-US" i="1" kern="0" baseline="-25000"/>
              <a:t> </a:t>
            </a:r>
            <a:r>
              <a:rPr lang="en-US" kern="0"/>
              <a:t>(</a:t>
            </a:r>
            <a:r>
              <a:rPr lang="en-US" b="1" kern="0"/>
              <a:t>mod</a:t>
            </a:r>
            <a:r>
              <a:rPr lang="en-US" i="1" kern="0"/>
              <a:t> m</a:t>
            </a:r>
            <a:r>
              <a:rPr lang="en-US" kern="0"/>
              <a:t>)</a:t>
            </a:r>
          </a:p>
        </p:txBody>
      </p:sp>
    </p:spTree>
    <p:extLst>
      <p:ext uri="{BB962C8B-B14F-4D97-AF65-F5344CB8AC3E}">
        <p14:creationId xmlns:p14="http://schemas.microsoft.com/office/powerpoint/2010/main" val="2400579289"/>
      </p:ext>
    </p:extLst>
  </p:cSld>
  <p:clrMapOvr>
    <a:masterClrMapping/>
  </p:clrMapOvr>
  <p:transition>
    <p:split orient="vert" dir="in"/>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a:t>
            </a:r>
          </a:p>
        </p:txBody>
      </p:sp>
      <p:sp>
        <p:nvSpPr>
          <p:cNvPr id="3" name="Content Placeholder 2"/>
          <p:cNvSpPr>
            <a:spLocks noGrp="1"/>
          </p:cNvSpPr>
          <p:nvPr>
            <p:ph idx="1"/>
          </p:nvPr>
        </p:nvSpPr>
        <p:spPr>
          <a:xfrm>
            <a:off x="179512" y="2441575"/>
            <a:ext cx="8648700" cy="4155777"/>
          </a:xfrm>
        </p:spPr>
        <p:txBody>
          <a:bodyPr/>
          <a:lstStyle/>
          <a:p>
            <a:r>
              <a:rPr lang="en-US"/>
              <a:t>Solve the following system of linear </a:t>
            </a:r>
            <a:r>
              <a:rPr lang="en-US" err="1"/>
              <a:t>congruences</a:t>
            </a:r>
            <a:endParaRPr lang="en-US"/>
          </a:p>
          <a:p>
            <a:pPr marL="0" indent="0" algn="ctr">
              <a:buNone/>
            </a:pPr>
            <a:r>
              <a:rPr lang="en-US" i="1"/>
              <a:t>x </a:t>
            </a:r>
            <a:r>
              <a:rPr lang="en-US"/>
              <a:t>≡ 2 (mod 3),</a:t>
            </a:r>
          </a:p>
          <a:p>
            <a:pPr marL="0" indent="0" algn="ctr">
              <a:buNone/>
            </a:pPr>
            <a:r>
              <a:rPr lang="en-US" i="1"/>
              <a:t>x </a:t>
            </a:r>
            <a:r>
              <a:rPr lang="en-US"/>
              <a:t>≡ 3 (mod 5),</a:t>
            </a:r>
          </a:p>
          <a:p>
            <a:pPr marL="0" indent="0" algn="ctr">
              <a:buNone/>
            </a:pPr>
            <a:r>
              <a:rPr lang="en-US" i="1"/>
              <a:t>x </a:t>
            </a:r>
            <a:r>
              <a:rPr lang="en-US"/>
              <a:t>≡ 2 (mod 7)?</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108</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D0F2C57D-50DE-1C46-A8B2-55CBD0DD2A49}"/>
                  </a:ext>
                </a:extLst>
              </p14:cNvPr>
              <p14:cNvContentPartPr/>
              <p14:nvPr/>
            </p14:nvContentPartPr>
            <p14:xfrm>
              <a:off x="2732400" y="4978440"/>
              <a:ext cx="5791320" cy="1214640"/>
            </p14:xfrm>
          </p:contentPart>
        </mc:Choice>
        <mc:Fallback xmlns="">
          <p:pic>
            <p:nvPicPr>
              <p:cNvPr id="5" name="Ink 4">
                <a:extLst>
                  <a:ext uri="{FF2B5EF4-FFF2-40B4-BE49-F238E27FC236}">
                    <a16:creationId xmlns:a16="http://schemas.microsoft.com/office/drawing/2014/main" id="{D0F2C57D-50DE-1C46-A8B2-55CBD0DD2A49}"/>
                  </a:ext>
                </a:extLst>
              </p:cNvPr>
              <p:cNvPicPr/>
              <p:nvPr/>
            </p:nvPicPr>
            <p:blipFill>
              <a:blip r:embed="rId3"/>
              <a:stretch>
                <a:fillRect/>
              </a:stretch>
            </p:blipFill>
            <p:spPr>
              <a:xfrm>
                <a:off x="2716200" y="4962240"/>
                <a:ext cx="5823720" cy="1247040"/>
              </a:xfrm>
              <a:prstGeom prst="rect">
                <a:avLst/>
              </a:prstGeom>
            </p:spPr>
          </p:pic>
        </mc:Fallback>
      </mc:AlternateContent>
    </p:spTree>
    <p:extLst>
      <p:ext uri="{BB962C8B-B14F-4D97-AF65-F5344CB8AC3E}">
        <p14:creationId xmlns:p14="http://schemas.microsoft.com/office/powerpoint/2010/main" val="4152660120"/>
      </p:ext>
    </p:extLst>
  </p:cSld>
  <p:clrMapOvr>
    <a:masterClrMapping/>
  </p:clrMapOvr>
  <p:transition>
    <p:split orient="vert" dir="in"/>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109</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8AC10A03-4206-41BE-B517-0CD4250D0198}"/>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7" name="Straight Connector 16">
            <a:extLst>
              <a:ext uri="{FF2B5EF4-FFF2-40B4-BE49-F238E27FC236}">
                <a16:creationId xmlns:a16="http://schemas.microsoft.com/office/drawing/2014/main" id="{CEEC5099-DD5A-40F7-8B6E-86D9BA72331F}"/>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14C48D78-6135-4349-98F1-ACE3E391CA97}"/>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F8DEC0A8-9E82-A543-94F2-36128DADF207}"/>
                  </a:ext>
                </a:extLst>
              </p14:cNvPr>
              <p14:cNvContentPartPr/>
              <p14:nvPr/>
            </p14:nvContentPartPr>
            <p14:xfrm>
              <a:off x="1174320" y="1328400"/>
              <a:ext cx="7836120" cy="5230800"/>
            </p14:xfrm>
          </p:contentPart>
        </mc:Choice>
        <mc:Fallback xmlns="">
          <p:pic>
            <p:nvPicPr>
              <p:cNvPr id="2" name="Ink 1">
                <a:extLst>
                  <a:ext uri="{FF2B5EF4-FFF2-40B4-BE49-F238E27FC236}">
                    <a16:creationId xmlns:a16="http://schemas.microsoft.com/office/drawing/2014/main" id="{F8DEC0A8-9E82-A543-94F2-36128DADF207}"/>
                  </a:ext>
                </a:extLst>
              </p:cNvPr>
              <p:cNvPicPr/>
              <p:nvPr/>
            </p:nvPicPr>
            <p:blipFill>
              <a:blip r:embed="rId3"/>
              <a:stretch>
                <a:fillRect/>
              </a:stretch>
            </p:blipFill>
            <p:spPr>
              <a:xfrm>
                <a:off x="1158120" y="1312200"/>
                <a:ext cx="7868520" cy="5263200"/>
              </a:xfrm>
              <a:prstGeom prst="rect">
                <a:avLst/>
              </a:prstGeom>
            </p:spPr>
          </p:pic>
        </mc:Fallback>
      </mc:AlternateContent>
    </p:spTree>
    <p:extLst>
      <p:ext uri="{BB962C8B-B14F-4D97-AF65-F5344CB8AC3E}">
        <p14:creationId xmlns:p14="http://schemas.microsoft.com/office/powerpoint/2010/main" val="4230003994"/>
      </p:ext>
    </p:extLst>
  </p:cSld>
  <p:clrMapOvr>
    <a:masterClrMapping/>
  </p:clrMapOvr>
  <p:transition>
    <p:split orient="ver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11</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8AC10A03-4206-41BE-B517-0CD4250D0198}"/>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7" name="Straight Connector 16">
            <a:extLst>
              <a:ext uri="{FF2B5EF4-FFF2-40B4-BE49-F238E27FC236}">
                <a16:creationId xmlns:a16="http://schemas.microsoft.com/office/drawing/2014/main" id="{CEEC5099-DD5A-40F7-8B6E-86D9BA72331F}"/>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14C48D78-6135-4349-98F1-ACE3E391CA97}"/>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FC82F39A-4BF8-F44A-B309-EC8FB5D0C374}"/>
                  </a:ext>
                </a:extLst>
              </p14:cNvPr>
              <p14:cNvContentPartPr/>
              <p14:nvPr/>
            </p14:nvContentPartPr>
            <p14:xfrm>
              <a:off x="488160" y="1674720"/>
              <a:ext cx="5276520" cy="1665360"/>
            </p14:xfrm>
          </p:contentPart>
        </mc:Choice>
        <mc:Fallback xmlns="">
          <p:pic>
            <p:nvPicPr>
              <p:cNvPr id="2" name="Ink 1">
                <a:extLst>
                  <a:ext uri="{FF2B5EF4-FFF2-40B4-BE49-F238E27FC236}">
                    <a16:creationId xmlns:a16="http://schemas.microsoft.com/office/drawing/2014/main" id="{FC82F39A-4BF8-F44A-B309-EC8FB5D0C374}"/>
                  </a:ext>
                </a:extLst>
              </p:cNvPr>
              <p:cNvPicPr/>
              <p:nvPr/>
            </p:nvPicPr>
            <p:blipFill>
              <a:blip r:embed="rId3"/>
              <a:stretch>
                <a:fillRect/>
              </a:stretch>
            </p:blipFill>
            <p:spPr>
              <a:xfrm>
                <a:off x="471960" y="1658520"/>
                <a:ext cx="5308920" cy="1697760"/>
              </a:xfrm>
              <a:prstGeom prst="rect">
                <a:avLst/>
              </a:prstGeom>
            </p:spPr>
          </p:pic>
        </mc:Fallback>
      </mc:AlternateContent>
    </p:spTree>
    <p:extLst>
      <p:ext uri="{BB962C8B-B14F-4D97-AF65-F5344CB8AC3E}">
        <p14:creationId xmlns:p14="http://schemas.microsoft.com/office/powerpoint/2010/main" val="4176172983"/>
      </p:ext>
    </p:extLst>
  </p:cSld>
  <p:clrMapOvr>
    <a:masterClrMapping/>
  </p:clrMapOvr>
  <p:transition>
    <p:split orient="vert" dir="in"/>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4" y="1216025"/>
            <a:ext cx="8203381" cy="1143000"/>
          </a:xfrm>
        </p:spPr>
        <p:txBody>
          <a:bodyPr/>
          <a:lstStyle/>
          <a:p>
            <a:r>
              <a:rPr lang="en-US"/>
              <a:t>Using Back Substitution</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110</a:t>
            </a:fld>
            <a:endParaRPr lang="en-US"/>
          </a:p>
        </p:txBody>
      </p:sp>
      <p:sp>
        <p:nvSpPr>
          <p:cNvPr id="5" name="Content Placeholder 4"/>
          <p:cNvSpPr>
            <a:spLocks noGrp="1"/>
          </p:cNvSpPr>
          <p:nvPr>
            <p:ph idx="1"/>
          </p:nvPr>
        </p:nvSpPr>
        <p:spPr>
          <a:xfrm>
            <a:off x="251520" y="2441575"/>
            <a:ext cx="8712968" cy="3502025"/>
          </a:xfrm>
        </p:spPr>
        <p:txBody>
          <a:bodyPr/>
          <a:lstStyle/>
          <a:p>
            <a:r>
              <a:rPr lang="en-US"/>
              <a:t>Solve the following system of linear </a:t>
            </a:r>
            <a:r>
              <a:rPr lang="en-US" err="1"/>
              <a:t>congruences</a:t>
            </a:r>
            <a:endParaRPr lang="en-US"/>
          </a:p>
          <a:p>
            <a:pPr marL="0" indent="0" algn="ctr">
              <a:buNone/>
            </a:pPr>
            <a:r>
              <a:rPr lang="en-US" i="1"/>
              <a:t>x </a:t>
            </a:r>
            <a:r>
              <a:rPr lang="en-US"/>
              <a:t>≡ 2 (mod 3),</a:t>
            </a:r>
          </a:p>
          <a:p>
            <a:pPr marL="0" indent="0" algn="ctr">
              <a:buNone/>
            </a:pPr>
            <a:r>
              <a:rPr lang="en-US" i="1"/>
              <a:t>x </a:t>
            </a:r>
            <a:r>
              <a:rPr lang="en-US"/>
              <a:t>≡ 3 (mod 5),</a:t>
            </a:r>
          </a:p>
          <a:p>
            <a:pPr marL="0" indent="0" algn="ctr">
              <a:buNone/>
            </a:pPr>
            <a:r>
              <a:rPr lang="en-US" i="1"/>
              <a:t>x </a:t>
            </a:r>
            <a:r>
              <a:rPr lang="en-US"/>
              <a:t>≡ 2 (mod 7)?</a:t>
            </a:r>
          </a:p>
        </p:txBody>
      </p:sp>
    </p:spTree>
    <p:extLst>
      <p:ext uri="{BB962C8B-B14F-4D97-AF65-F5344CB8AC3E}">
        <p14:creationId xmlns:p14="http://schemas.microsoft.com/office/powerpoint/2010/main" val="563372708"/>
      </p:ext>
    </p:extLst>
  </p:cSld>
  <p:clrMapOvr>
    <a:masterClrMapping/>
  </p:clrMapOvr>
  <p:transition>
    <p:split orient="vert" dir="in"/>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111</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8AC10A03-4206-41BE-B517-0CD4250D0198}"/>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7" name="Straight Connector 16">
            <a:extLst>
              <a:ext uri="{FF2B5EF4-FFF2-40B4-BE49-F238E27FC236}">
                <a16:creationId xmlns:a16="http://schemas.microsoft.com/office/drawing/2014/main" id="{CEEC5099-DD5A-40F7-8B6E-86D9BA72331F}"/>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14C48D78-6135-4349-98F1-ACE3E391CA97}"/>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10C3D9DA-F7D6-354E-950C-BCC0CDCB6EA3}"/>
                  </a:ext>
                </a:extLst>
              </p14:cNvPr>
              <p14:cNvContentPartPr/>
              <p14:nvPr/>
            </p14:nvContentPartPr>
            <p14:xfrm>
              <a:off x="1272600" y="1361880"/>
              <a:ext cx="7063560" cy="3451680"/>
            </p14:xfrm>
          </p:contentPart>
        </mc:Choice>
        <mc:Fallback xmlns="">
          <p:pic>
            <p:nvPicPr>
              <p:cNvPr id="2" name="Ink 1">
                <a:extLst>
                  <a:ext uri="{FF2B5EF4-FFF2-40B4-BE49-F238E27FC236}">
                    <a16:creationId xmlns:a16="http://schemas.microsoft.com/office/drawing/2014/main" id="{10C3D9DA-F7D6-354E-950C-BCC0CDCB6EA3}"/>
                  </a:ext>
                </a:extLst>
              </p:cNvPr>
              <p:cNvPicPr/>
              <p:nvPr/>
            </p:nvPicPr>
            <p:blipFill>
              <a:blip r:embed="rId3"/>
              <a:stretch>
                <a:fillRect/>
              </a:stretch>
            </p:blipFill>
            <p:spPr>
              <a:xfrm>
                <a:off x="1256400" y="1345680"/>
                <a:ext cx="7095960" cy="3484080"/>
              </a:xfrm>
              <a:prstGeom prst="rect">
                <a:avLst/>
              </a:prstGeom>
            </p:spPr>
          </p:pic>
        </mc:Fallback>
      </mc:AlternateContent>
    </p:spTree>
    <p:extLst>
      <p:ext uri="{BB962C8B-B14F-4D97-AF65-F5344CB8AC3E}">
        <p14:creationId xmlns:p14="http://schemas.microsoft.com/office/powerpoint/2010/main" val="4278928105"/>
      </p:ext>
    </p:extLst>
  </p:cSld>
  <p:clrMapOvr>
    <a:masterClrMapping/>
  </p:clrMapOvr>
  <p:transition>
    <p:split orient="vert" dir="in"/>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112</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8AC10A03-4206-41BE-B517-0CD4250D0198}"/>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7" name="Straight Connector 16">
            <a:extLst>
              <a:ext uri="{FF2B5EF4-FFF2-40B4-BE49-F238E27FC236}">
                <a16:creationId xmlns:a16="http://schemas.microsoft.com/office/drawing/2014/main" id="{CEEC5099-DD5A-40F7-8B6E-86D9BA72331F}"/>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14C48D78-6135-4349-98F1-ACE3E391CA97}"/>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797437EE-4801-F344-80F3-CDE52B95C36B}"/>
                  </a:ext>
                </a:extLst>
              </p14:cNvPr>
              <p14:cNvContentPartPr/>
              <p14:nvPr/>
            </p14:nvContentPartPr>
            <p14:xfrm>
              <a:off x="741600" y="1334880"/>
              <a:ext cx="7509960" cy="4406760"/>
            </p14:xfrm>
          </p:contentPart>
        </mc:Choice>
        <mc:Fallback xmlns="">
          <p:pic>
            <p:nvPicPr>
              <p:cNvPr id="2" name="Ink 1">
                <a:extLst>
                  <a:ext uri="{FF2B5EF4-FFF2-40B4-BE49-F238E27FC236}">
                    <a16:creationId xmlns:a16="http://schemas.microsoft.com/office/drawing/2014/main" id="{797437EE-4801-F344-80F3-CDE52B95C36B}"/>
                  </a:ext>
                </a:extLst>
              </p:cNvPr>
              <p:cNvPicPr/>
              <p:nvPr/>
            </p:nvPicPr>
            <p:blipFill>
              <a:blip r:embed="rId3"/>
              <a:stretch>
                <a:fillRect/>
              </a:stretch>
            </p:blipFill>
            <p:spPr>
              <a:xfrm>
                <a:off x="725400" y="1318680"/>
                <a:ext cx="7542360" cy="4439160"/>
              </a:xfrm>
              <a:prstGeom prst="rect">
                <a:avLst/>
              </a:prstGeom>
            </p:spPr>
          </p:pic>
        </mc:Fallback>
      </mc:AlternateContent>
    </p:spTree>
    <p:extLst>
      <p:ext uri="{BB962C8B-B14F-4D97-AF65-F5344CB8AC3E}">
        <p14:creationId xmlns:p14="http://schemas.microsoft.com/office/powerpoint/2010/main" val="743091049"/>
      </p:ext>
    </p:extLst>
  </p:cSld>
  <p:clrMapOvr>
    <a:masterClrMapping/>
  </p:clrMapOvr>
  <p:transition>
    <p:split orient="vert" dir="in"/>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 if there is no inverse?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a:t>Theorem: </a:t>
                </a:r>
                <a:r>
                  <a:rPr lang="en-US">
                    <a:latin typeface="Times New Roman" panose="02020603050405020304" pitchFamily="18" charset="0"/>
                  </a:rPr>
                  <a:t>if </a:t>
                </a:r>
                <a14:m>
                  <m:oMath xmlns:m="http://schemas.openxmlformats.org/officeDocument/2006/math">
                    <m:r>
                      <a:rPr lang="en-US" i="1" dirty="0" smtClean="0">
                        <a:latin typeface="Cambria Math" panose="02040503050406030204" pitchFamily="18" charset="0"/>
                      </a:rPr>
                      <m:t>𝑚</m:t>
                    </m:r>
                  </m:oMath>
                </a14:m>
                <a:r>
                  <a:rPr lang="en-US" i="1">
                    <a:latin typeface="MTMI"/>
                  </a:rPr>
                  <a:t> </a:t>
                </a:r>
                <a:r>
                  <a:rPr lang="en-US">
                    <a:latin typeface="Times New Roman" panose="02020603050405020304" pitchFamily="18" charset="0"/>
                  </a:rPr>
                  <a:t>is an integer greater than 1 and </a:t>
                </a:r>
                <a14:m>
                  <m:oMath xmlns:m="http://schemas.openxmlformats.org/officeDocument/2006/math">
                    <m:r>
                      <a:rPr lang="en-US" i="1" dirty="0" smtClean="0">
                        <a:latin typeface="Cambria Math" panose="02040503050406030204" pitchFamily="18" charset="0"/>
                      </a:rPr>
                      <m:t>𝑎𝑐</m:t>
                    </m:r>
                    <m:r>
                      <a:rPr lang="en-US" i="1" dirty="0" smtClean="0">
                        <a:latin typeface="Cambria Math" panose="02040503050406030204" pitchFamily="18" charset="0"/>
                      </a:rPr>
                      <m:t> ≡ </m:t>
                    </m:r>
                    <m:r>
                      <a:rPr lang="en-US" i="1" dirty="0" err="1" smtClean="0">
                        <a:latin typeface="Cambria Math" panose="02040503050406030204" pitchFamily="18" charset="0"/>
                      </a:rPr>
                      <m:t>𝑏𝑐</m:t>
                    </m:r>
                    <m:r>
                      <a:rPr lang="en-US" i="1" dirty="0" smtClean="0">
                        <a:latin typeface="Cambria Math" panose="02040503050406030204" pitchFamily="18" charset="0"/>
                      </a:rPr>
                      <m:t> </m:t>
                    </m:r>
                    <m:r>
                      <a:rPr lang="en-US" i="1" dirty="0">
                        <a:latin typeface="Cambria Math" panose="02040503050406030204" pitchFamily="18" charset="0"/>
                      </a:rPr>
                      <m:t>(</m:t>
                    </m:r>
                    <m:r>
                      <a:rPr lang="en-US" i="1" dirty="0">
                        <a:latin typeface="Cambria Math" panose="02040503050406030204" pitchFamily="18" charset="0"/>
                      </a:rPr>
                      <m:t>𝑚𝑜𝑑</m:t>
                    </m:r>
                    <m:r>
                      <a:rPr lang="en-US" i="1" dirty="0">
                        <a:latin typeface="Cambria Math" panose="02040503050406030204" pitchFamily="18" charset="0"/>
                      </a:rPr>
                      <m:t> </m:t>
                    </m:r>
                    <m:r>
                      <a:rPr lang="en-US" i="1" dirty="0">
                        <a:latin typeface="Cambria Math" panose="02040503050406030204" pitchFamily="18" charset="0"/>
                      </a:rPr>
                      <m:t>𝑚</m:t>
                    </m:r>
                    <m:r>
                      <a:rPr lang="en-US" i="1" dirty="0">
                        <a:latin typeface="Cambria Math" panose="02040503050406030204" pitchFamily="18" charset="0"/>
                      </a:rPr>
                      <m:t>)</m:t>
                    </m:r>
                  </m:oMath>
                </a14:m>
                <a:r>
                  <a:rPr lang="en-US">
                    <a:latin typeface="Times New Roman" panose="02020603050405020304" pitchFamily="18" charset="0"/>
                  </a:rPr>
                  <a:t>, then </a:t>
                </a:r>
                <a:endParaRPr lang="en-US" i="1">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𝑎</m:t>
                      </m:r>
                      <m:r>
                        <a:rPr lang="en-US" i="1" dirty="0">
                          <a:latin typeface="Cambria Math" panose="02040503050406030204" pitchFamily="18" charset="0"/>
                        </a:rPr>
                        <m:t>≡</m:t>
                      </m:r>
                      <m:r>
                        <a:rPr lang="en-US" i="1" dirty="0">
                          <a:latin typeface="Cambria Math" panose="02040503050406030204" pitchFamily="18" charset="0"/>
                        </a:rPr>
                        <m:t>𝑏</m:t>
                      </m:r>
                      <m:r>
                        <a:rPr lang="en-US" i="1" dirty="0">
                          <a:latin typeface="Cambria Math" panose="02040503050406030204" pitchFamily="18" charset="0"/>
                        </a:rPr>
                        <m:t> (</m:t>
                      </m:r>
                      <m:r>
                        <a:rPr lang="en-US" i="1" dirty="0">
                          <a:latin typeface="Cambria Math" panose="02040503050406030204" pitchFamily="18" charset="0"/>
                        </a:rPr>
                        <m:t>𝑚𝑜𝑑</m:t>
                      </m:r>
                      <m:f>
                        <m:fPr>
                          <m:ctrlPr>
                            <a:rPr lang="en-US" b="0" i="1" dirty="0" smtClean="0">
                              <a:latin typeface="Cambria Math" panose="02040503050406030204" pitchFamily="18" charset="0"/>
                            </a:rPr>
                          </m:ctrlPr>
                        </m:fPr>
                        <m:num>
                          <m:r>
                            <a:rPr lang="en-US" b="0" i="1" dirty="0" smtClean="0">
                              <a:latin typeface="Cambria Math" panose="02040503050406030204" pitchFamily="18" charset="0"/>
                            </a:rPr>
                            <m:t>𝑚</m:t>
                          </m:r>
                        </m:num>
                        <m:den>
                          <m:func>
                            <m:funcPr>
                              <m:ctrlPr>
                                <a:rPr lang="en-US" i="1" dirty="0" smtClean="0">
                                  <a:latin typeface="Cambria Math" panose="02040503050406030204" pitchFamily="18" charset="0"/>
                                </a:rPr>
                              </m:ctrlPr>
                            </m:funcPr>
                            <m:fName>
                              <m:r>
                                <m:rPr>
                                  <m:sty m:val="p"/>
                                </m:rPr>
                                <a:rPr lang="en-US" i="0" dirty="0" err="1">
                                  <a:latin typeface="Cambria Math" panose="02040503050406030204" pitchFamily="18" charset="0"/>
                                </a:rPr>
                                <m:t>gcd</m:t>
                              </m:r>
                            </m:fName>
                            <m:e>
                              <m:d>
                                <m:dPr>
                                  <m:ctrlPr>
                                    <a:rPr lang="en-US" i="1" dirty="0">
                                      <a:latin typeface="Cambria Math" panose="02040503050406030204" pitchFamily="18" charset="0"/>
                                    </a:rPr>
                                  </m:ctrlPr>
                                </m:dPr>
                                <m:e>
                                  <m:r>
                                    <a:rPr lang="en-US" i="1" dirty="0">
                                      <a:latin typeface="Cambria Math" panose="02040503050406030204" pitchFamily="18" charset="0"/>
                                    </a:rPr>
                                    <m:t>𝑐</m:t>
                                  </m:r>
                                  <m:r>
                                    <a:rPr lang="en-US" i="1" dirty="0">
                                      <a:latin typeface="Cambria Math" panose="02040503050406030204" pitchFamily="18" charset="0"/>
                                    </a:rPr>
                                    <m:t>, </m:t>
                                  </m:r>
                                  <m:r>
                                    <a:rPr lang="en-US" i="1" dirty="0">
                                      <a:latin typeface="Cambria Math" panose="02040503050406030204" pitchFamily="18" charset="0"/>
                                    </a:rPr>
                                    <m:t>𝑚</m:t>
                                  </m:r>
                                </m:e>
                              </m:d>
                            </m:e>
                          </m:func>
                        </m:den>
                      </m:f>
                      <m:r>
                        <a:rPr lang="en-US" i="1" dirty="0">
                          <a:latin typeface="Cambria Math" panose="02040503050406030204" pitchFamily="18" charset="0"/>
                        </a:rPr>
                        <m:t>)</m:t>
                      </m:r>
                    </m:oMath>
                  </m:oMathPara>
                </a14:m>
                <a:endParaRPr lang="en-US"/>
              </a:p>
              <a:p>
                <a:pPr lvl="1"/>
                <a:r>
                  <a:rPr lang="en-US"/>
                  <a:t>This result can be used when the congruence </a:t>
                </a:r>
                <a14:m>
                  <m:oMath xmlns:m="http://schemas.openxmlformats.org/officeDocument/2006/math">
                    <m:r>
                      <a:rPr lang="en-US" b="0" i="1" smtClean="0">
                        <a:latin typeface="Cambria Math" panose="02040503050406030204" pitchFamily="18" charset="0"/>
                      </a:rPr>
                      <m:t>𝑘𝑥</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 </m:t>
                    </m:r>
                    <m:d>
                      <m:dPr>
                        <m:ctrlPr>
                          <a:rPr lang="en-US" b="0" i="1" smtClean="0">
                            <a:latin typeface="Cambria Math" panose="02040503050406030204" pitchFamily="18" charset="0"/>
                          </a:rPr>
                        </m:ctrlPr>
                      </m:dPr>
                      <m:e>
                        <m:r>
                          <a:rPr lang="en-US" b="0" i="1" smtClean="0">
                            <a:latin typeface="Cambria Math" panose="02040503050406030204" pitchFamily="18" charset="0"/>
                          </a:rPr>
                          <m:t>𝑚𝑜𝑑</m:t>
                        </m:r>
                        <m:r>
                          <a:rPr lang="en-US" b="0" i="1" smtClean="0">
                            <a:latin typeface="Cambria Math" panose="02040503050406030204" pitchFamily="18" charset="0"/>
                          </a:rPr>
                          <m:t> </m:t>
                        </m:r>
                        <m:r>
                          <a:rPr lang="en-US" b="0" i="1" smtClean="0">
                            <a:latin typeface="Cambria Math" panose="02040503050406030204" pitchFamily="18" charset="0"/>
                          </a:rPr>
                          <m:t>𝑚</m:t>
                        </m:r>
                      </m:e>
                    </m:d>
                  </m:oMath>
                </a14:m>
                <a:r>
                  <a:rPr lang="en-US"/>
                  <a:t> is such that </a:t>
                </a:r>
                <a14:m>
                  <m:oMath xmlns:m="http://schemas.openxmlformats.org/officeDocument/2006/math">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gcd</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m:t>
                            </m:r>
                            <m:r>
                              <a:rPr lang="en-US" b="0" i="1" smtClean="0">
                                <a:latin typeface="Cambria Math" panose="02040503050406030204" pitchFamily="18" charset="0"/>
                              </a:rPr>
                              <m:t>𝑚</m:t>
                            </m:r>
                          </m:e>
                        </m:d>
                        <m:r>
                          <a:rPr lang="en-US" b="0" i="1" smtClean="0">
                            <a:latin typeface="Cambria Math" panose="02040503050406030204" pitchFamily="18" charset="0"/>
                          </a:rPr>
                          <m:t>≠1</m:t>
                        </m:r>
                      </m:e>
                    </m:func>
                  </m:oMath>
                </a14:m>
                <a:r>
                  <a:rPr lang="en-US"/>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663" t="-2613" r="-2494"/>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113</a:t>
            </a:fld>
            <a:endParaRPr lang="en-US"/>
          </a:p>
        </p:txBody>
      </p:sp>
    </p:spTree>
    <p:extLst>
      <p:ext uri="{BB962C8B-B14F-4D97-AF65-F5344CB8AC3E}">
        <p14:creationId xmlns:p14="http://schemas.microsoft.com/office/powerpoint/2010/main" val="898066757"/>
      </p:ext>
    </p:extLst>
  </p:cSld>
  <p:clrMapOvr>
    <a:masterClrMapping/>
  </p:clrMapOvr>
  <p:transition>
    <p:split orient="vert" dir="in"/>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Computer Arithmetic With Large Integers</a:t>
            </a:r>
          </a:p>
        </p:txBody>
      </p:sp>
      <p:sp>
        <p:nvSpPr>
          <p:cNvPr id="3" name="Content Placeholder 2"/>
          <p:cNvSpPr>
            <a:spLocks noGrp="1"/>
          </p:cNvSpPr>
          <p:nvPr>
            <p:ph idx="1"/>
          </p:nvPr>
        </p:nvSpPr>
        <p:spPr>
          <a:xfrm>
            <a:off x="251520" y="2441575"/>
            <a:ext cx="8640960" cy="3502025"/>
          </a:xfrm>
        </p:spPr>
        <p:txBody>
          <a:bodyPr/>
          <a:lstStyle/>
          <a:p>
            <a:r>
              <a:rPr lang="en-US"/>
              <a:t>Suppose that </a:t>
            </a:r>
            <a:r>
              <a:rPr lang="en-US" i="1"/>
              <a:t>m</a:t>
            </a:r>
            <a:r>
              <a:rPr lang="en-US" baseline="-25000"/>
              <a:t>1</a:t>
            </a:r>
            <a:r>
              <a:rPr lang="en-US" i="1"/>
              <a:t>,m</a:t>
            </a:r>
            <a:r>
              <a:rPr lang="en-US" baseline="-25000"/>
              <a:t>2</a:t>
            </a:r>
            <a:r>
              <a:rPr lang="en-US" i="1"/>
              <a:t>, . . . , </a:t>
            </a:r>
            <a:r>
              <a:rPr lang="en-US" i="1" err="1"/>
              <a:t>m</a:t>
            </a:r>
            <a:r>
              <a:rPr lang="en-US" i="1" baseline="-25000" err="1"/>
              <a:t>n</a:t>
            </a:r>
            <a:r>
              <a:rPr lang="en-US" i="1"/>
              <a:t> </a:t>
            </a:r>
            <a:r>
              <a:rPr lang="en-US"/>
              <a:t>are pairwise relatively prime moduli and let </a:t>
            </a:r>
            <a:r>
              <a:rPr lang="en-US" i="1"/>
              <a:t>m </a:t>
            </a:r>
            <a:r>
              <a:rPr lang="en-US"/>
              <a:t>be their product. By the Chinese remainder theorem, we can show that an integer </a:t>
            </a:r>
            <a:r>
              <a:rPr lang="en-US" i="1"/>
              <a:t>a </a:t>
            </a:r>
            <a:r>
              <a:rPr lang="en-US"/>
              <a:t>with 0 ≤ </a:t>
            </a:r>
            <a:r>
              <a:rPr lang="en-US" i="1"/>
              <a:t>a &lt; m </a:t>
            </a:r>
            <a:r>
              <a:rPr lang="en-US"/>
              <a:t>can be uniquely represented by the </a:t>
            </a:r>
            <a:r>
              <a:rPr lang="en-US" i="1"/>
              <a:t>n</a:t>
            </a:r>
            <a:r>
              <a:rPr lang="en-US"/>
              <a:t>-tuple consisting of its remainders upon division by </a:t>
            </a:r>
            <a:r>
              <a:rPr lang="en-US" i="1"/>
              <a:t>m</a:t>
            </a:r>
            <a:r>
              <a:rPr lang="en-US" baseline="-25000"/>
              <a:t>i</a:t>
            </a:r>
            <a:r>
              <a:rPr lang="en-US" i="1"/>
              <a:t>, i </a:t>
            </a:r>
            <a:r>
              <a:rPr lang="en-US"/>
              <a:t>= 1</a:t>
            </a:r>
            <a:r>
              <a:rPr lang="en-US" i="1"/>
              <a:t>, </a:t>
            </a:r>
            <a:r>
              <a:rPr lang="en-US"/>
              <a:t>2</a:t>
            </a:r>
            <a:r>
              <a:rPr lang="en-US" i="1"/>
              <a:t>, …, n</a:t>
            </a:r>
            <a:r>
              <a:rPr lang="en-US"/>
              <a:t>. </a:t>
            </a:r>
          </a:p>
          <a:p>
            <a:pPr lvl="1"/>
            <a:r>
              <a:rPr lang="en-US"/>
              <a:t>That is, we can uniquely represent </a:t>
            </a:r>
            <a:r>
              <a:rPr lang="en-US" i="1"/>
              <a:t>a </a:t>
            </a:r>
            <a:r>
              <a:rPr lang="en-US"/>
              <a:t>by</a:t>
            </a:r>
          </a:p>
          <a:p>
            <a:pPr marL="457200" lvl="1" indent="0">
              <a:buNone/>
            </a:pPr>
            <a:r>
              <a:rPr lang="da-DK"/>
              <a:t>(</a:t>
            </a:r>
            <a:r>
              <a:rPr lang="da-DK" i="1"/>
              <a:t>a </a:t>
            </a:r>
            <a:r>
              <a:rPr lang="da-DK" b="1"/>
              <a:t>mod </a:t>
            </a:r>
            <a:r>
              <a:rPr lang="da-DK" i="1"/>
              <a:t>m</a:t>
            </a:r>
            <a:r>
              <a:rPr lang="da-DK" baseline="-25000"/>
              <a:t>1</a:t>
            </a:r>
            <a:r>
              <a:rPr lang="da-DK" i="1"/>
              <a:t>, a </a:t>
            </a:r>
            <a:r>
              <a:rPr lang="da-DK" b="1"/>
              <a:t>mod </a:t>
            </a:r>
            <a:r>
              <a:rPr lang="da-DK" i="1"/>
              <a:t>m</a:t>
            </a:r>
            <a:r>
              <a:rPr lang="da-DK" baseline="-25000"/>
              <a:t>2</a:t>
            </a:r>
            <a:r>
              <a:rPr lang="da-DK" i="1"/>
              <a:t>, . . . , a </a:t>
            </a:r>
            <a:r>
              <a:rPr lang="da-DK" b="1"/>
              <a:t>mod </a:t>
            </a:r>
            <a:r>
              <a:rPr lang="da-DK" i="1"/>
              <a:t>m</a:t>
            </a:r>
            <a:r>
              <a:rPr lang="da-DK" i="1" baseline="-25000"/>
              <a:t>n</a:t>
            </a:r>
            <a:r>
              <a:rPr lang="da-DK"/>
              <a:t>)</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114</a:t>
            </a:fld>
            <a:endParaRPr lang="en-US"/>
          </a:p>
        </p:txBody>
      </p:sp>
    </p:spTree>
    <p:extLst>
      <p:ext uri="{BB962C8B-B14F-4D97-AF65-F5344CB8AC3E}">
        <p14:creationId xmlns:p14="http://schemas.microsoft.com/office/powerpoint/2010/main" val="507120416"/>
      </p:ext>
    </p:extLst>
  </p:cSld>
  <p:clrMapOvr>
    <a:masterClrMapping/>
  </p:clrMapOvr>
  <p:transition>
    <p:split orient="vert" dir="in"/>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a:t>
            </a:r>
          </a:p>
        </p:txBody>
      </p:sp>
      <p:sp>
        <p:nvSpPr>
          <p:cNvPr id="3" name="Content Placeholder 2"/>
          <p:cNvSpPr>
            <a:spLocks noGrp="1"/>
          </p:cNvSpPr>
          <p:nvPr>
            <p:ph idx="1"/>
          </p:nvPr>
        </p:nvSpPr>
        <p:spPr>
          <a:xfrm>
            <a:off x="495300" y="2441575"/>
            <a:ext cx="8397180" cy="3867745"/>
          </a:xfrm>
        </p:spPr>
        <p:txBody>
          <a:bodyPr/>
          <a:lstStyle/>
          <a:p>
            <a:r>
              <a:rPr lang="en-US"/>
              <a:t>What is the representation of 15 in terms of a pair, its first component is the remainder mod 6 and the second component is the remainder mod 7?</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115</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1AFC647D-0A35-9740-8ACD-157D71277409}"/>
                  </a:ext>
                </a:extLst>
              </p14:cNvPr>
              <p14:cNvContentPartPr/>
              <p14:nvPr/>
            </p14:nvContentPartPr>
            <p14:xfrm>
              <a:off x="2286000" y="4029120"/>
              <a:ext cx="5938560" cy="2302560"/>
            </p14:xfrm>
          </p:contentPart>
        </mc:Choice>
        <mc:Fallback xmlns="">
          <p:pic>
            <p:nvPicPr>
              <p:cNvPr id="5" name="Ink 4">
                <a:extLst>
                  <a:ext uri="{FF2B5EF4-FFF2-40B4-BE49-F238E27FC236}">
                    <a16:creationId xmlns:a16="http://schemas.microsoft.com/office/drawing/2014/main" id="{1AFC647D-0A35-9740-8ACD-157D71277409}"/>
                  </a:ext>
                </a:extLst>
              </p:cNvPr>
              <p:cNvPicPr/>
              <p:nvPr/>
            </p:nvPicPr>
            <p:blipFill>
              <a:blip r:embed="rId3"/>
              <a:stretch>
                <a:fillRect/>
              </a:stretch>
            </p:blipFill>
            <p:spPr>
              <a:xfrm>
                <a:off x="2269800" y="4012920"/>
                <a:ext cx="5970960" cy="2334960"/>
              </a:xfrm>
              <a:prstGeom prst="rect">
                <a:avLst/>
              </a:prstGeom>
            </p:spPr>
          </p:pic>
        </mc:Fallback>
      </mc:AlternateContent>
    </p:spTree>
    <p:extLst>
      <p:ext uri="{BB962C8B-B14F-4D97-AF65-F5344CB8AC3E}">
        <p14:creationId xmlns:p14="http://schemas.microsoft.com/office/powerpoint/2010/main" val="3333291065"/>
      </p:ext>
    </p:extLst>
  </p:cSld>
  <p:clrMapOvr>
    <a:masterClrMapping/>
  </p:clrMapOvr>
  <p:transition>
    <p:split orient="vert" dir="in"/>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1124744"/>
            <a:ext cx="8077200" cy="700807"/>
          </a:xfrm>
        </p:spPr>
        <p:txBody>
          <a:bodyPr/>
          <a:lstStyle/>
          <a:p>
            <a:r>
              <a:rPr lang="en-US"/>
              <a:t>Arithmetic with Large Integers</a:t>
            </a:r>
          </a:p>
        </p:txBody>
      </p:sp>
      <p:sp>
        <p:nvSpPr>
          <p:cNvPr id="3" name="Content Placeholder 2"/>
          <p:cNvSpPr>
            <a:spLocks noGrp="1"/>
          </p:cNvSpPr>
          <p:nvPr>
            <p:ph idx="1"/>
          </p:nvPr>
        </p:nvSpPr>
        <p:spPr>
          <a:xfrm>
            <a:off x="251520" y="2132856"/>
            <a:ext cx="8784976" cy="4392487"/>
          </a:xfrm>
        </p:spPr>
        <p:txBody>
          <a:bodyPr>
            <a:normAutofit fontScale="92500"/>
          </a:bodyPr>
          <a:lstStyle/>
          <a:p>
            <a:r>
              <a:rPr lang="en-US"/>
              <a:t>How can we perform arithmetic with large integers?</a:t>
            </a:r>
          </a:p>
          <a:p>
            <a:pPr lvl="1"/>
            <a:r>
              <a:rPr lang="en-US"/>
              <a:t>Select moduli </a:t>
            </a:r>
            <a:r>
              <a:rPr lang="en-US" i="1"/>
              <a:t>m</a:t>
            </a:r>
            <a:r>
              <a:rPr lang="en-US" sz="2000" baseline="-25000"/>
              <a:t>1</a:t>
            </a:r>
            <a:r>
              <a:rPr lang="en-US" i="1"/>
              <a:t>,m</a:t>
            </a:r>
            <a:r>
              <a:rPr lang="en-US" sz="2000" baseline="-25000"/>
              <a:t>2</a:t>
            </a:r>
            <a:r>
              <a:rPr lang="en-US" i="1"/>
              <a:t>, . . . , </a:t>
            </a:r>
            <a:r>
              <a:rPr lang="en-US" i="1" err="1"/>
              <a:t>m</a:t>
            </a:r>
            <a:r>
              <a:rPr lang="en-US" sz="2000" i="1" baseline="-25000" err="1"/>
              <a:t>n</a:t>
            </a:r>
            <a:r>
              <a:rPr lang="en-US"/>
              <a:t>, where each </a:t>
            </a:r>
            <a:r>
              <a:rPr lang="en-US" i="1"/>
              <a:t>m</a:t>
            </a:r>
            <a:r>
              <a:rPr lang="en-US" sz="2000" i="1" baseline="-25000"/>
              <a:t>i </a:t>
            </a:r>
            <a:r>
              <a:rPr lang="en-US"/>
              <a:t>is an integer greater than 2, </a:t>
            </a:r>
            <a:r>
              <a:rPr lang="en-US" err="1"/>
              <a:t>gcd</a:t>
            </a:r>
            <a:r>
              <a:rPr lang="en-US" i="1"/>
              <a:t>(</a:t>
            </a:r>
            <a:r>
              <a:rPr lang="en-US" i="1" err="1"/>
              <a:t>m</a:t>
            </a:r>
            <a:r>
              <a:rPr lang="en-US" sz="2000" i="1" baseline="-25000" err="1"/>
              <a:t>i</a:t>
            </a:r>
            <a:r>
              <a:rPr lang="en-US" i="1" err="1"/>
              <a:t>,m</a:t>
            </a:r>
            <a:r>
              <a:rPr lang="en-US" sz="2000" i="1" baseline="-25000" err="1"/>
              <a:t>j</a:t>
            </a:r>
            <a:r>
              <a:rPr lang="en-US" sz="2400" i="1"/>
              <a:t> </a:t>
            </a:r>
            <a:r>
              <a:rPr lang="en-US" i="1"/>
              <a:t>) </a:t>
            </a:r>
            <a:r>
              <a:rPr lang="en-US"/>
              <a:t>= 1 whenever </a:t>
            </a:r>
            <a:r>
              <a:rPr lang="en-US" i="1"/>
              <a:t>i </a:t>
            </a:r>
            <a:r>
              <a:rPr lang="en-US">
                <a:sym typeface="Symbol" panose="05050102010706020507" pitchFamily="18" charset="2"/>
              </a:rPr>
              <a:t></a:t>
            </a:r>
            <a:r>
              <a:rPr lang="en-US"/>
              <a:t> </a:t>
            </a:r>
            <a:r>
              <a:rPr lang="en-US" i="1"/>
              <a:t>j </a:t>
            </a:r>
            <a:r>
              <a:rPr lang="en-US"/>
              <a:t>, and </a:t>
            </a:r>
            <a:r>
              <a:rPr lang="en-US" i="1"/>
              <a:t>m </a:t>
            </a:r>
            <a:r>
              <a:rPr lang="en-US"/>
              <a:t>= </a:t>
            </a:r>
            <a:r>
              <a:rPr lang="en-US" i="1"/>
              <a:t>m</a:t>
            </a:r>
            <a:r>
              <a:rPr lang="en-US" sz="2000" baseline="-25000"/>
              <a:t>1</a:t>
            </a:r>
            <a:r>
              <a:rPr lang="en-US" i="1"/>
              <a:t>m</a:t>
            </a:r>
            <a:r>
              <a:rPr lang="en-US" sz="2000" baseline="-25000"/>
              <a:t>2</a:t>
            </a:r>
            <a:r>
              <a:rPr lang="en-US" sz="2400"/>
              <a:t> … </a:t>
            </a:r>
            <a:r>
              <a:rPr lang="en-US" i="1" err="1"/>
              <a:t>m</a:t>
            </a:r>
            <a:r>
              <a:rPr lang="en-US" sz="2000" i="1" baseline="-25000" err="1"/>
              <a:t>n</a:t>
            </a:r>
            <a:r>
              <a:rPr lang="en-US" sz="2400" i="1"/>
              <a:t> </a:t>
            </a:r>
            <a:r>
              <a:rPr lang="en-US"/>
              <a:t>is greater than the results of the arithmetic operations we want to carry out. </a:t>
            </a:r>
          </a:p>
          <a:p>
            <a:pPr lvl="1"/>
            <a:r>
              <a:rPr lang="en-US"/>
              <a:t>Perform component-wise operations on the </a:t>
            </a:r>
            <a:r>
              <a:rPr lang="en-US" i="1"/>
              <a:t>n</a:t>
            </a:r>
            <a:r>
              <a:rPr lang="en-US"/>
              <a:t>-tuples representing these integers using their remainders upon division by </a:t>
            </a:r>
            <a:r>
              <a:rPr lang="en-US" i="1"/>
              <a:t>m</a:t>
            </a:r>
            <a:r>
              <a:rPr lang="en-US" sz="2400" i="1" baseline="-25000"/>
              <a:t>i</a:t>
            </a:r>
            <a:r>
              <a:rPr lang="en-US" i="1"/>
              <a:t>, i </a:t>
            </a:r>
            <a:r>
              <a:rPr lang="en-US"/>
              <a:t>= 1</a:t>
            </a:r>
            <a:r>
              <a:rPr lang="en-US" i="1"/>
              <a:t>, </a:t>
            </a:r>
            <a:r>
              <a:rPr lang="en-US"/>
              <a:t>2</a:t>
            </a:r>
            <a:r>
              <a:rPr lang="en-US" i="1"/>
              <a:t>, . . . , n</a:t>
            </a:r>
            <a:r>
              <a:rPr lang="en-US"/>
              <a:t>.</a:t>
            </a:r>
          </a:p>
          <a:p>
            <a:pPr lvl="1"/>
            <a:r>
              <a:rPr lang="en-US"/>
              <a:t>Recover its value by solving a system of </a:t>
            </a:r>
            <a:r>
              <a:rPr lang="en-US" i="1"/>
              <a:t>n </a:t>
            </a:r>
            <a:r>
              <a:rPr lang="en-US" err="1"/>
              <a:t>congruences</a:t>
            </a:r>
            <a:r>
              <a:rPr lang="en-US"/>
              <a:t> modulo </a:t>
            </a:r>
            <a:r>
              <a:rPr lang="en-US" i="1"/>
              <a:t>m</a:t>
            </a:r>
            <a:r>
              <a:rPr lang="en-US" sz="2400" i="1" baseline="-25000"/>
              <a:t>i</a:t>
            </a:r>
            <a:r>
              <a:rPr lang="en-US" i="1"/>
              <a:t>, i </a:t>
            </a:r>
            <a:r>
              <a:rPr lang="en-US"/>
              <a:t>= 1</a:t>
            </a:r>
            <a:r>
              <a:rPr lang="en-US" i="1"/>
              <a:t>, </a:t>
            </a:r>
            <a:r>
              <a:rPr lang="en-US"/>
              <a:t>2</a:t>
            </a:r>
            <a:r>
              <a:rPr lang="en-US" i="1"/>
              <a:t>, . . . , n</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116</a:t>
            </a:fld>
            <a:endParaRPr lang="en-US"/>
          </a:p>
        </p:txBody>
      </p:sp>
    </p:spTree>
    <p:extLst>
      <p:ext uri="{BB962C8B-B14F-4D97-AF65-F5344CB8AC3E}">
        <p14:creationId xmlns:p14="http://schemas.microsoft.com/office/powerpoint/2010/main" val="3866952910"/>
      </p:ext>
    </p:extLst>
  </p:cSld>
  <p:clrMapOvr>
    <a:masterClrMapping/>
  </p:clrMapOvr>
  <p:transition>
    <p:split orient="vert" dir="in"/>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Advantages of such Approach</a:t>
            </a:r>
          </a:p>
        </p:txBody>
      </p:sp>
      <p:sp>
        <p:nvSpPr>
          <p:cNvPr id="3" name="Content Placeholder 2"/>
          <p:cNvSpPr>
            <a:spLocks noGrp="1"/>
          </p:cNvSpPr>
          <p:nvPr>
            <p:ph idx="1"/>
          </p:nvPr>
        </p:nvSpPr>
        <p:spPr/>
        <p:txBody>
          <a:bodyPr/>
          <a:lstStyle/>
          <a:p>
            <a:r>
              <a:rPr lang="en-US"/>
              <a:t>Ability to perform arithmetic with integers larger than can ordinarily be carried out on a computer. </a:t>
            </a:r>
          </a:p>
          <a:p>
            <a:r>
              <a:rPr lang="en-US"/>
              <a:t>Ability to carry out computations with respect to the different moduli in parallel, speeding up the arithmetic.</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117</a:t>
            </a:fld>
            <a:endParaRPr lang="en-US"/>
          </a:p>
        </p:txBody>
      </p:sp>
    </p:spTree>
    <p:extLst>
      <p:ext uri="{BB962C8B-B14F-4D97-AF65-F5344CB8AC3E}">
        <p14:creationId xmlns:p14="http://schemas.microsoft.com/office/powerpoint/2010/main" val="3975802958"/>
      </p:ext>
    </p:extLst>
  </p:cSld>
  <p:clrMapOvr>
    <a:masterClrMapping/>
  </p:clrMapOvr>
  <p:transition>
    <p:split orient="vert" dir="in"/>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024" y="908720"/>
            <a:ext cx="8077200" cy="700807"/>
          </a:xfrm>
        </p:spPr>
        <p:txBody>
          <a:bodyPr/>
          <a:lstStyle/>
          <a:p>
            <a:r>
              <a:rPr lang="en-US"/>
              <a:t>Example</a:t>
            </a:r>
          </a:p>
        </p:txBody>
      </p:sp>
      <p:sp>
        <p:nvSpPr>
          <p:cNvPr id="3" name="Content Placeholder 2"/>
          <p:cNvSpPr>
            <a:spLocks noGrp="1"/>
          </p:cNvSpPr>
          <p:nvPr>
            <p:ph idx="1"/>
          </p:nvPr>
        </p:nvSpPr>
        <p:spPr>
          <a:xfrm>
            <a:off x="179512" y="1412776"/>
            <a:ext cx="8640960" cy="5184576"/>
          </a:xfrm>
        </p:spPr>
        <p:txBody>
          <a:bodyPr>
            <a:normAutofit fontScale="92500" lnSpcReduction="10000"/>
          </a:bodyPr>
          <a:lstStyle/>
          <a:p>
            <a:r>
              <a:rPr lang="en-US"/>
              <a:t>Suppose that performing arithmetic with integers less than 100 on a certain processor is much quicker than doing arithmetic with larger integers.</a:t>
            </a:r>
          </a:p>
          <a:p>
            <a:r>
              <a:rPr lang="en-US"/>
              <a:t>Use the moduli of 99, 98, 97, and 95.</a:t>
            </a:r>
          </a:p>
          <a:p>
            <a:pPr lvl="1"/>
            <a:r>
              <a:rPr lang="en-US"/>
              <a:t>By the CRT, every non-negative integer less than ________ can be represented uniquely by its remainders when divided by these four moduli.</a:t>
            </a:r>
          </a:p>
          <a:p>
            <a:pPr lvl="2"/>
            <a:r>
              <a:rPr lang="en-US"/>
              <a:t>For example, </a:t>
            </a:r>
            <a:r>
              <a:rPr lang="pt-BR"/>
              <a:t>123,684 is (33, 8, 9, 89)</a:t>
            </a:r>
          </a:p>
          <a:p>
            <a:pPr lvl="3"/>
            <a:r>
              <a:rPr lang="da-DK"/>
              <a:t>123,684 mod 99 = 33;</a:t>
            </a:r>
          </a:p>
          <a:p>
            <a:pPr lvl="3"/>
            <a:r>
              <a:rPr lang="da-DK"/>
              <a:t>123,684 mod 98 = 8; </a:t>
            </a:r>
          </a:p>
          <a:p>
            <a:pPr lvl="3"/>
            <a:r>
              <a:rPr lang="da-DK"/>
              <a:t>123,684 mod 97 = 9; and </a:t>
            </a:r>
          </a:p>
          <a:p>
            <a:pPr lvl="3"/>
            <a:r>
              <a:rPr lang="da-DK"/>
              <a:t>123,684 mod 95 = 89.</a:t>
            </a:r>
          </a:p>
          <a:p>
            <a:pPr lvl="2"/>
            <a:r>
              <a:rPr lang="da-DK"/>
              <a:t>Similarly, </a:t>
            </a:r>
            <a:r>
              <a:rPr lang="pt-BR"/>
              <a:t>413,456 is (32, 92, 42, 16).</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118</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11488611-467D-CC40-8EAB-7D714DB1E3CE}"/>
                  </a:ext>
                </a:extLst>
              </p14:cNvPr>
              <p14:cNvContentPartPr/>
              <p14:nvPr/>
            </p14:nvContentPartPr>
            <p14:xfrm>
              <a:off x="491040" y="3719160"/>
              <a:ext cx="1790280" cy="304200"/>
            </p14:xfrm>
          </p:contentPart>
        </mc:Choice>
        <mc:Fallback xmlns="">
          <p:pic>
            <p:nvPicPr>
              <p:cNvPr id="5" name="Ink 4">
                <a:extLst>
                  <a:ext uri="{FF2B5EF4-FFF2-40B4-BE49-F238E27FC236}">
                    <a16:creationId xmlns:a16="http://schemas.microsoft.com/office/drawing/2014/main" id="{11488611-467D-CC40-8EAB-7D714DB1E3CE}"/>
                  </a:ext>
                </a:extLst>
              </p:cNvPr>
              <p:cNvPicPr/>
              <p:nvPr/>
            </p:nvPicPr>
            <p:blipFill>
              <a:blip r:embed="rId3"/>
              <a:stretch>
                <a:fillRect/>
              </a:stretch>
            </p:blipFill>
            <p:spPr>
              <a:xfrm>
                <a:off x="474840" y="3702960"/>
                <a:ext cx="1822680" cy="336600"/>
              </a:xfrm>
              <a:prstGeom prst="rect">
                <a:avLst/>
              </a:prstGeom>
            </p:spPr>
          </p:pic>
        </mc:Fallback>
      </mc:AlternateContent>
    </p:spTree>
    <p:extLst>
      <p:ext uri="{BB962C8B-B14F-4D97-AF65-F5344CB8AC3E}">
        <p14:creationId xmlns:p14="http://schemas.microsoft.com/office/powerpoint/2010/main" val="3166696845"/>
      </p:ext>
    </p:extLst>
  </p:cSld>
  <p:clrMapOvr>
    <a:masterClrMapping/>
  </p:clrMapOvr>
  <p:transition>
    <p:split orient="vert" dir="in"/>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80728"/>
            <a:ext cx="8077200" cy="628799"/>
          </a:xfrm>
        </p:spPr>
        <p:txBody>
          <a:bodyPr/>
          <a:lstStyle/>
          <a:p>
            <a:r>
              <a:rPr lang="en-US"/>
              <a:t>Example (Cont.)</a:t>
            </a:r>
          </a:p>
        </p:txBody>
      </p:sp>
      <p:sp>
        <p:nvSpPr>
          <p:cNvPr id="3" name="Content Placeholder 2"/>
          <p:cNvSpPr>
            <a:spLocks noGrp="1"/>
          </p:cNvSpPr>
          <p:nvPr>
            <p:ph idx="1"/>
          </p:nvPr>
        </p:nvSpPr>
        <p:spPr>
          <a:xfrm>
            <a:off x="251520" y="1700808"/>
            <a:ext cx="8712968" cy="4896544"/>
          </a:xfrm>
        </p:spPr>
        <p:txBody>
          <a:bodyPr/>
          <a:lstStyle/>
          <a:p>
            <a:r>
              <a:rPr lang="en-US"/>
              <a:t>Now, to compute 123,684 + 413,456, we work with the 4-tuples only, i.e. </a:t>
            </a:r>
          </a:p>
          <a:p>
            <a:pPr marL="0" indent="0">
              <a:buNone/>
            </a:pPr>
            <a:r>
              <a:rPr lang="en-US" sz="2000"/>
              <a:t>(33, 8, 9, 89) + (32, 92, 42, 16) =</a:t>
            </a:r>
            <a:r>
              <a:rPr lang="da-DK" sz="2000"/>
              <a:t>(65 mod 99, 100 mod 98, 51 mod 97, 105 mod 95)</a:t>
            </a:r>
          </a:p>
          <a:p>
            <a:pPr marL="0" indent="0">
              <a:buNone/>
            </a:pPr>
            <a:r>
              <a:rPr lang="da-DK" sz="2000"/>
              <a:t>			       =      (65,                2,                 51,              10).</a:t>
            </a:r>
          </a:p>
          <a:p>
            <a:pPr marL="0" indent="0">
              <a:buNone/>
            </a:pPr>
            <a:endParaRPr lang="da-DK" sz="2000"/>
          </a:p>
          <a:p>
            <a:r>
              <a:rPr lang="da-DK"/>
              <a:t>To find the sum, we solve the system of congruences</a:t>
            </a:r>
          </a:p>
          <a:p>
            <a:pPr marL="1344613" indent="0">
              <a:buNone/>
            </a:pPr>
            <a:r>
              <a:rPr lang="en-US" sz="2000" i="1"/>
              <a:t>x </a:t>
            </a:r>
            <a:r>
              <a:rPr lang="en-US" sz="2000"/>
              <a:t>≡ 65 (mod 99),</a:t>
            </a:r>
          </a:p>
          <a:p>
            <a:pPr marL="1344613" indent="0">
              <a:buNone/>
            </a:pPr>
            <a:r>
              <a:rPr lang="en-US" sz="2000" i="1"/>
              <a:t>x </a:t>
            </a:r>
            <a:r>
              <a:rPr lang="en-US" sz="2000"/>
              <a:t>≡ 2 (mod 98),</a:t>
            </a:r>
          </a:p>
          <a:p>
            <a:pPr marL="1344613" indent="0">
              <a:buNone/>
            </a:pPr>
            <a:r>
              <a:rPr lang="en-US" sz="2000" i="1"/>
              <a:t>x </a:t>
            </a:r>
            <a:r>
              <a:rPr lang="en-US" sz="2000"/>
              <a:t>≡ 51 (mod 97),</a:t>
            </a:r>
          </a:p>
          <a:p>
            <a:pPr marL="1344613" indent="0">
              <a:buNone/>
            </a:pPr>
            <a:r>
              <a:rPr lang="en-US" sz="2000" i="1"/>
              <a:t>x </a:t>
            </a:r>
            <a:r>
              <a:rPr lang="en-US" sz="2000"/>
              <a:t>≡ 10 (mod 95).</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119</a:t>
            </a:fld>
            <a:endParaRPr lang="en-US"/>
          </a:p>
        </p:txBody>
      </p:sp>
    </p:spTree>
    <p:extLst>
      <p:ext uri="{BB962C8B-B14F-4D97-AF65-F5344CB8AC3E}">
        <p14:creationId xmlns:p14="http://schemas.microsoft.com/office/powerpoint/2010/main" val="1691833586"/>
      </p:ext>
    </p:extLst>
  </p:cSld>
  <p:clrMapOvr>
    <a:masterClrMapping/>
  </p:clrMapOvr>
  <p:transition>
    <p:split orient="ver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484784"/>
            <a:ext cx="8640960" cy="4968551"/>
          </a:xfrm>
        </p:spPr>
        <p:txBody>
          <a:bodyPr/>
          <a:lstStyle/>
          <a:p>
            <a:pPr marL="0" indent="0">
              <a:buNone/>
            </a:pPr>
            <a:r>
              <a:rPr lang="en-US"/>
              <a:t>Corollary 1: Let</a:t>
            </a:r>
            <a:r>
              <a:rPr lang="en-US">
                <a:latin typeface="Times New Roman" panose="02020603050405020304" pitchFamily="18" charset="0"/>
              </a:rPr>
              <a:t> </a:t>
            </a:r>
            <a:r>
              <a:rPr lang="en-US" i="1">
                <a:latin typeface="MTMI"/>
              </a:rPr>
              <a:t>a, b, </a:t>
            </a:r>
            <a:r>
              <a:rPr lang="en-US">
                <a:latin typeface="Times New Roman" panose="02020603050405020304" pitchFamily="18" charset="0"/>
              </a:rPr>
              <a:t>and </a:t>
            </a:r>
            <a:r>
              <a:rPr lang="en-US" i="1">
                <a:latin typeface="MTMI"/>
              </a:rPr>
              <a:t>c </a:t>
            </a:r>
            <a:r>
              <a:rPr lang="en-US">
                <a:latin typeface="Times New Roman" panose="02020603050405020304" pitchFamily="18" charset="0"/>
              </a:rPr>
              <a:t>be integers, where</a:t>
            </a:r>
            <a:r>
              <a:rPr lang="en-US" i="1">
                <a:latin typeface="Times New Roman" panose="02020603050405020304" pitchFamily="18" charset="0"/>
              </a:rPr>
              <a:t> </a:t>
            </a:r>
          </a:p>
          <a:p>
            <a:pPr marL="0" indent="0">
              <a:buNone/>
            </a:pPr>
            <a:r>
              <a:rPr lang="en-US" i="1">
                <a:latin typeface="MTMI"/>
              </a:rPr>
              <a:t>a </a:t>
            </a:r>
            <a:r>
              <a:rPr lang="en-US">
                <a:latin typeface="MTSYN"/>
                <a:sym typeface="Symbol" panose="05050102010706020507" pitchFamily="18" charset="2"/>
              </a:rPr>
              <a:t></a:t>
            </a:r>
            <a:r>
              <a:rPr lang="en-US">
                <a:latin typeface="MTSYN"/>
              </a:rPr>
              <a:t> </a:t>
            </a:r>
            <a:r>
              <a:rPr lang="en-US">
                <a:latin typeface="Times New Roman" panose="02020603050405020304" pitchFamily="18" charset="0"/>
              </a:rPr>
              <a:t>0, such that </a:t>
            </a:r>
            <a:r>
              <a:rPr lang="en-US" i="1">
                <a:latin typeface="MTMI"/>
              </a:rPr>
              <a:t>a </a:t>
            </a:r>
            <a:r>
              <a:rPr lang="en-US">
                <a:latin typeface="MTSYN"/>
              </a:rPr>
              <a:t>| </a:t>
            </a:r>
            <a:r>
              <a:rPr lang="en-US" i="1">
                <a:latin typeface="MTMI"/>
              </a:rPr>
              <a:t>b </a:t>
            </a:r>
            <a:r>
              <a:rPr lang="en-US">
                <a:latin typeface="Times New Roman" panose="02020603050405020304" pitchFamily="18" charset="0"/>
              </a:rPr>
              <a:t>and </a:t>
            </a:r>
            <a:r>
              <a:rPr lang="en-US" i="1">
                <a:latin typeface="MTMI"/>
              </a:rPr>
              <a:t>a </a:t>
            </a:r>
            <a:r>
              <a:rPr lang="en-US">
                <a:latin typeface="MTSYN"/>
              </a:rPr>
              <a:t>| </a:t>
            </a:r>
            <a:r>
              <a:rPr lang="en-US" i="1">
                <a:latin typeface="MTMI"/>
              </a:rPr>
              <a:t>c</a:t>
            </a:r>
            <a:r>
              <a:rPr lang="en-US">
                <a:latin typeface="Times New Roman" panose="02020603050405020304" pitchFamily="18" charset="0"/>
              </a:rPr>
              <a:t>, then </a:t>
            </a:r>
            <a:r>
              <a:rPr lang="en-US" i="1">
                <a:latin typeface="MTMI"/>
              </a:rPr>
              <a:t>a </a:t>
            </a:r>
            <a:r>
              <a:rPr lang="en-US">
                <a:latin typeface="MTSYN"/>
              </a:rPr>
              <a:t>| </a:t>
            </a:r>
            <a:r>
              <a:rPr lang="en-US">
                <a:latin typeface="MTMI"/>
              </a:rPr>
              <a:t>(</a:t>
            </a:r>
            <a:r>
              <a:rPr lang="en-US" i="1" err="1">
                <a:latin typeface="MTMI"/>
              </a:rPr>
              <a:t>mb</a:t>
            </a:r>
            <a:r>
              <a:rPr lang="en-US" i="1">
                <a:latin typeface="MTMI"/>
              </a:rPr>
              <a:t> </a:t>
            </a:r>
            <a:r>
              <a:rPr lang="en-US">
                <a:latin typeface="MTSYN"/>
              </a:rPr>
              <a:t>+ </a:t>
            </a:r>
            <a:r>
              <a:rPr lang="en-US" i="1" err="1">
                <a:latin typeface="MTMI"/>
              </a:rPr>
              <a:t>nc</a:t>
            </a:r>
            <a:r>
              <a:rPr lang="en-US">
                <a:latin typeface="MTMI"/>
              </a:rPr>
              <a:t>) </a:t>
            </a:r>
            <a:r>
              <a:rPr lang="en-US"/>
              <a:t>whenever</a:t>
            </a:r>
            <a:r>
              <a:rPr lang="en-US">
                <a:latin typeface="MTMI"/>
              </a:rPr>
              <a:t> </a:t>
            </a:r>
            <a:r>
              <a:rPr lang="en-US" i="1">
                <a:latin typeface="MTMI"/>
              </a:rPr>
              <a:t>m</a:t>
            </a:r>
            <a:r>
              <a:rPr lang="en-US">
                <a:latin typeface="MTMI"/>
              </a:rPr>
              <a:t> </a:t>
            </a:r>
            <a:r>
              <a:rPr lang="en-US"/>
              <a:t>and</a:t>
            </a:r>
            <a:r>
              <a:rPr lang="en-US">
                <a:latin typeface="MTMI"/>
              </a:rPr>
              <a:t> </a:t>
            </a:r>
            <a:r>
              <a:rPr lang="en-US" i="1">
                <a:latin typeface="MTMI"/>
              </a:rPr>
              <a:t>n</a:t>
            </a:r>
            <a:r>
              <a:rPr lang="en-US">
                <a:latin typeface="MTMI"/>
              </a:rPr>
              <a:t> </a:t>
            </a:r>
            <a:r>
              <a:rPr lang="en-US"/>
              <a:t>are</a:t>
            </a:r>
            <a:r>
              <a:rPr lang="en-US">
                <a:latin typeface="MTMI"/>
              </a:rPr>
              <a:t> </a:t>
            </a:r>
            <a:r>
              <a:rPr lang="en-US"/>
              <a:t>integers.</a:t>
            </a:r>
          </a:p>
          <a:p>
            <a:pPr marL="0" indent="0">
              <a:buNone/>
            </a:pP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12</a:t>
            </a:fld>
            <a:endParaRPr lang="en-US"/>
          </a:p>
        </p:txBody>
      </p:sp>
      <p:cxnSp>
        <p:nvCxnSpPr>
          <p:cNvPr id="5" name="Straight Connector 4">
            <a:extLst>
              <a:ext uri="{FF2B5EF4-FFF2-40B4-BE49-F238E27FC236}">
                <a16:creationId xmlns:a16="http://schemas.microsoft.com/office/drawing/2014/main" id="{631E7412-383A-48A9-B4FF-3583EF0C5526}"/>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B1754877-FDA3-448B-B136-D3C6E19A0AE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605395F6-02C6-4394-B032-BADEB54E7F8D}"/>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4C238ED9-D973-4816-BFA3-0E3F93539BB7}"/>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7167BEB8-F939-4C9A-B29C-7110B463D988}"/>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997B9132-A85F-4646-A3D0-16A5FA979022}"/>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B712B2AA-D088-48BE-A306-0905545F0731}"/>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D64BA62A-3ACA-454E-B9BF-669E9085E85B}"/>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BC2C3EED-3261-4847-890A-4D4F00CCEDA9}"/>
                  </a:ext>
                </a:extLst>
              </p14:cNvPr>
              <p14:cNvContentPartPr/>
              <p14:nvPr/>
            </p14:nvContentPartPr>
            <p14:xfrm>
              <a:off x="692640" y="3433320"/>
              <a:ext cx="3889800" cy="1400040"/>
            </p14:xfrm>
          </p:contentPart>
        </mc:Choice>
        <mc:Fallback xmlns="">
          <p:pic>
            <p:nvPicPr>
              <p:cNvPr id="2" name="Ink 1">
                <a:extLst>
                  <a:ext uri="{FF2B5EF4-FFF2-40B4-BE49-F238E27FC236}">
                    <a16:creationId xmlns:a16="http://schemas.microsoft.com/office/drawing/2014/main" id="{BC2C3EED-3261-4847-890A-4D4F00CCEDA9}"/>
                  </a:ext>
                </a:extLst>
              </p:cNvPr>
              <p:cNvPicPr/>
              <p:nvPr/>
            </p:nvPicPr>
            <p:blipFill>
              <a:blip r:embed="rId3"/>
              <a:stretch>
                <a:fillRect/>
              </a:stretch>
            </p:blipFill>
            <p:spPr>
              <a:xfrm>
                <a:off x="676440" y="3417120"/>
                <a:ext cx="3922200" cy="1432440"/>
              </a:xfrm>
              <a:prstGeom prst="rect">
                <a:avLst/>
              </a:prstGeom>
            </p:spPr>
          </p:pic>
        </mc:Fallback>
      </mc:AlternateContent>
    </p:spTree>
    <p:extLst>
      <p:ext uri="{BB962C8B-B14F-4D97-AF65-F5344CB8AC3E}">
        <p14:creationId xmlns:p14="http://schemas.microsoft.com/office/powerpoint/2010/main" val="903025203"/>
      </p:ext>
    </p:extLst>
  </p:cSld>
  <p:clrMapOvr>
    <a:masterClrMapping/>
  </p:clrMapOvr>
  <p:transition>
    <p:split orient="vert" dir="in"/>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Fermat’s Little Theorem</a:t>
            </a:r>
          </a:p>
        </p:txBody>
      </p:sp>
      <p:sp>
        <p:nvSpPr>
          <p:cNvPr id="3" name="Content Placeholder 2"/>
          <p:cNvSpPr>
            <a:spLocks noGrp="1"/>
          </p:cNvSpPr>
          <p:nvPr>
            <p:ph idx="1"/>
          </p:nvPr>
        </p:nvSpPr>
        <p:spPr>
          <a:xfrm>
            <a:off x="495300" y="2441575"/>
            <a:ext cx="7605092" cy="3502025"/>
          </a:xfrm>
        </p:spPr>
        <p:txBody>
          <a:bodyPr/>
          <a:lstStyle/>
          <a:p>
            <a:r>
              <a:rPr lang="en-US"/>
              <a:t>If </a:t>
            </a:r>
            <a:r>
              <a:rPr lang="en-US" i="1"/>
              <a:t>p </a:t>
            </a:r>
            <a:r>
              <a:rPr lang="en-US"/>
              <a:t>is prime and </a:t>
            </a:r>
            <a:r>
              <a:rPr lang="en-US" i="1"/>
              <a:t>a </a:t>
            </a:r>
            <a:r>
              <a:rPr lang="en-US"/>
              <a:t>is an integer not divisible by </a:t>
            </a:r>
            <a:r>
              <a:rPr lang="en-US" i="1"/>
              <a:t>p</a:t>
            </a:r>
            <a:r>
              <a:rPr lang="en-US"/>
              <a:t>, then</a:t>
            </a:r>
          </a:p>
          <a:p>
            <a:pPr marL="0" indent="0" algn="ctr">
              <a:buNone/>
            </a:pPr>
            <a:r>
              <a:rPr lang="da-DK" i="1"/>
              <a:t>a</a:t>
            </a:r>
            <a:r>
              <a:rPr lang="da-DK" i="1" baseline="30000"/>
              <a:t>p</a:t>
            </a:r>
            <a:r>
              <a:rPr lang="da-DK" baseline="30000"/>
              <a:t>−1 </a:t>
            </a:r>
            <a:r>
              <a:rPr lang="da-DK"/>
              <a:t>≡ 1 (mod </a:t>
            </a:r>
            <a:r>
              <a:rPr lang="da-DK" i="1"/>
              <a:t>p</a:t>
            </a:r>
            <a:r>
              <a:rPr lang="da-DK"/>
              <a:t>).</a:t>
            </a:r>
          </a:p>
          <a:p>
            <a:pPr marL="357188" indent="0">
              <a:buNone/>
            </a:pPr>
            <a:r>
              <a:rPr lang="en-US"/>
              <a:t>Furthermore, for every integer </a:t>
            </a:r>
            <a:r>
              <a:rPr lang="en-US" i="1"/>
              <a:t>a </a:t>
            </a:r>
            <a:r>
              <a:rPr lang="en-US"/>
              <a:t>we have </a:t>
            </a:r>
          </a:p>
          <a:p>
            <a:pPr marL="357188" indent="0" algn="ctr">
              <a:buNone/>
            </a:pPr>
            <a:r>
              <a:rPr lang="en-US" i="1" err="1"/>
              <a:t>a</a:t>
            </a:r>
            <a:r>
              <a:rPr lang="en-US" i="1" baseline="30000" err="1"/>
              <a:t>p</a:t>
            </a:r>
            <a:r>
              <a:rPr lang="en-US" i="1"/>
              <a:t> </a:t>
            </a:r>
            <a:r>
              <a:rPr lang="en-US"/>
              <a:t>≡ </a:t>
            </a:r>
            <a:r>
              <a:rPr lang="en-US" i="1"/>
              <a:t>a </a:t>
            </a:r>
            <a:r>
              <a:rPr lang="en-US"/>
              <a:t>(mod </a:t>
            </a:r>
            <a:r>
              <a:rPr lang="en-US" i="1"/>
              <a:t>p</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120</a:t>
            </a:fld>
            <a:endParaRPr lang="en-US"/>
          </a:p>
        </p:txBody>
      </p:sp>
    </p:spTree>
    <p:extLst>
      <p:ext uri="{BB962C8B-B14F-4D97-AF65-F5344CB8AC3E}">
        <p14:creationId xmlns:p14="http://schemas.microsoft.com/office/powerpoint/2010/main" val="2599970564"/>
      </p:ext>
    </p:extLst>
  </p:cSld>
  <p:clrMapOvr>
    <a:masterClrMapping/>
  </p:clrMapOvr>
  <p:transition>
    <p:split orient="vert" dir="in"/>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a:t>
            </a:r>
          </a:p>
        </p:txBody>
      </p:sp>
      <p:sp>
        <p:nvSpPr>
          <p:cNvPr id="3" name="Content Placeholder 2"/>
          <p:cNvSpPr>
            <a:spLocks noGrp="1"/>
          </p:cNvSpPr>
          <p:nvPr>
            <p:ph idx="1"/>
          </p:nvPr>
        </p:nvSpPr>
        <p:spPr/>
        <p:txBody>
          <a:bodyPr/>
          <a:lstStyle/>
          <a:p>
            <a:r>
              <a:rPr lang="en-US"/>
              <a:t>Find 23</a:t>
            </a:r>
            <a:r>
              <a:rPr lang="en-US" baseline="30000"/>
              <a:t>1002</a:t>
            </a:r>
            <a:r>
              <a:rPr lang="en-US"/>
              <a:t> mod</a:t>
            </a:r>
            <a:r>
              <a:rPr lang="en-US" b="1"/>
              <a:t> </a:t>
            </a:r>
            <a:r>
              <a:rPr lang="en-US"/>
              <a:t>41.</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121</a:t>
            </a:fld>
            <a:endParaRPr lang="en-US"/>
          </a:p>
        </p:txBody>
      </p:sp>
      <p:cxnSp>
        <p:nvCxnSpPr>
          <p:cNvPr id="5" name="Straight Connector 4">
            <a:extLst>
              <a:ext uri="{FF2B5EF4-FFF2-40B4-BE49-F238E27FC236}">
                <a16:creationId xmlns:a16="http://schemas.microsoft.com/office/drawing/2014/main" id="{B9C63AE5-D53B-40EA-B231-2FE739DFAA79}"/>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B9B4C41B-56DE-4474-B3AD-3CF779DB818D}"/>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5A78F8AB-99AE-481E-B02B-6EA5039F23AD}"/>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B8AB5EB-AEAA-400A-BEE7-8AA00F276D57}"/>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1DF46661-71BC-460B-B982-44F95B573F2A}"/>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FB128FBD-91EA-433B-9FA4-97FE69D74CE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22FD1B38-55E6-49B0-A91F-6B4CF23E88F8}"/>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B859F078-2991-43D3-BCF5-222D083E8090}"/>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10" name="Ink 9">
                <a:extLst>
                  <a:ext uri="{FF2B5EF4-FFF2-40B4-BE49-F238E27FC236}">
                    <a16:creationId xmlns:a16="http://schemas.microsoft.com/office/drawing/2014/main" id="{CE8FEBDE-1848-3A43-8BF4-FCDD5EE151AF}"/>
                  </a:ext>
                </a:extLst>
              </p14:cNvPr>
              <p14:cNvContentPartPr/>
              <p14:nvPr/>
            </p14:nvContentPartPr>
            <p14:xfrm>
              <a:off x="714240" y="1937880"/>
              <a:ext cx="8141760" cy="4710600"/>
            </p14:xfrm>
          </p:contentPart>
        </mc:Choice>
        <mc:Fallback xmlns="">
          <p:pic>
            <p:nvPicPr>
              <p:cNvPr id="10" name="Ink 9">
                <a:extLst>
                  <a:ext uri="{FF2B5EF4-FFF2-40B4-BE49-F238E27FC236}">
                    <a16:creationId xmlns:a16="http://schemas.microsoft.com/office/drawing/2014/main" id="{CE8FEBDE-1848-3A43-8BF4-FCDD5EE151AF}"/>
                  </a:ext>
                </a:extLst>
              </p:cNvPr>
              <p:cNvPicPr/>
              <p:nvPr/>
            </p:nvPicPr>
            <p:blipFill>
              <a:blip r:embed="rId3"/>
              <a:stretch>
                <a:fillRect/>
              </a:stretch>
            </p:blipFill>
            <p:spPr>
              <a:xfrm>
                <a:off x="698040" y="1921680"/>
                <a:ext cx="8174160" cy="4743000"/>
              </a:xfrm>
              <a:prstGeom prst="rect">
                <a:avLst/>
              </a:prstGeom>
            </p:spPr>
          </p:pic>
        </mc:Fallback>
      </mc:AlternateContent>
    </p:spTree>
    <p:extLst>
      <p:ext uri="{BB962C8B-B14F-4D97-AF65-F5344CB8AC3E}">
        <p14:creationId xmlns:p14="http://schemas.microsoft.com/office/powerpoint/2010/main" val="3353346606"/>
      </p:ext>
    </p:extLst>
  </p:cSld>
  <p:clrMapOvr>
    <a:masterClrMapping/>
  </p:clrMapOvr>
  <p:transition>
    <p:split orient="vert" dir="in"/>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err="1"/>
              <a:t>Pseudoprimes</a:t>
            </a:r>
            <a:endParaRPr lang="en-US"/>
          </a:p>
        </p:txBody>
      </p:sp>
      <p:sp>
        <p:nvSpPr>
          <p:cNvPr id="3" name="Content Placeholder 2"/>
          <p:cNvSpPr>
            <a:spLocks noGrp="1"/>
          </p:cNvSpPr>
          <p:nvPr>
            <p:ph idx="1"/>
          </p:nvPr>
        </p:nvSpPr>
        <p:spPr>
          <a:xfrm>
            <a:off x="251520" y="2441575"/>
            <a:ext cx="8568952" cy="3502025"/>
          </a:xfrm>
        </p:spPr>
        <p:txBody>
          <a:bodyPr/>
          <a:lstStyle/>
          <a:p>
            <a:r>
              <a:rPr lang="en-US"/>
              <a:t>Definition: Let </a:t>
            </a:r>
            <a:r>
              <a:rPr lang="en-US" i="1"/>
              <a:t>b </a:t>
            </a:r>
            <a:r>
              <a:rPr lang="en-US"/>
              <a:t>be a positive integer. If </a:t>
            </a:r>
            <a:r>
              <a:rPr lang="en-US" i="1"/>
              <a:t>n </a:t>
            </a:r>
            <a:r>
              <a:rPr lang="en-US"/>
              <a:t>is a composite positive integer, and </a:t>
            </a:r>
            <a:r>
              <a:rPr lang="en-US" i="1"/>
              <a:t>b</a:t>
            </a:r>
            <a:r>
              <a:rPr lang="en-US" i="1" baseline="30000"/>
              <a:t>n</a:t>
            </a:r>
            <a:r>
              <a:rPr lang="en-US" baseline="30000"/>
              <a:t>−1 </a:t>
            </a:r>
            <a:r>
              <a:rPr lang="en-US"/>
              <a:t>≡ 1 (mod </a:t>
            </a:r>
            <a:r>
              <a:rPr lang="en-US" i="1"/>
              <a:t>n</a:t>
            </a:r>
            <a:r>
              <a:rPr lang="en-US"/>
              <a:t>), then </a:t>
            </a:r>
            <a:r>
              <a:rPr lang="en-US" i="1"/>
              <a:t>n </a:t>
            </a:r>
            <a:r>
              <a:rPr lang="en-US"/>
              <a:t>is called a </a:t>
            </a:r>
            <a:r>
              <a:rPr lang="en-US" i="1" err="1"/>
              <a:t>pseudoprime</a:t>
            </a:r>
            <a:r>
              <a:rPr lang="en-US" i="1"/>
              <a:t> to the base b</a:t>
            </a:r>
            <a:r>
              <a:rPr lang="en-US"/>
              <a:t>.</a:t>
            </a:r>
          </a:p>
          <a:p>
            <a:pPr lvl="1"/>
            <a:r>
              <a:rPr lang="da-DK"/>
              <a:t>E.g., 341 = (11)(31)</a:t>
            </a:r>
          </a:p>
          <a:p>
            <a:pPr marL="457200" lvl="1" indent="0">
              <a:buNone/>
            </a:pPr>
            <a:r>
              <a:rPr lang="da-DK"/>
              <a:t>	 2</a:t>
            </a:r>
            <a:r>
              <a:rPr lang="da-DK" baseline="30000"/>
              <a:t>341−1</a:t>
            </a:r>
            <a:r>
              <a:rPr lang="da-DK"/>
              <a:t> = 2</a:t>
            </a:r>
            <a:r>
              <a:rPr lang="da-DK" baseline="30000"/>
              <a:t>340</a:t>
            </a:r>
            <a:r>
              <a:rPr lang="da-DK"/>
              <a:t> ≡ 1 (mod 341)</a:t>
            </a:r>
            <a:endParaRPr lang="en-US"/>
          </a:p>
          <a:p>
            <a:pPr lvl="1"/>
            <a:r>
              <a:rPr lang="en-US"/>
              <a:t>In particular</a:t>
            </a:r>
          </a:p>
          <a:p>
            <a:pPr lvl="3"/>
            <a:r>
              <a:rPr lang="en-US"/>
              <a:t>If  </a:t>
            </a:r>
            <a:r>
              <a:rPr lang="en-US" i="1"/>
              <a:t>n </a:t>
            </a:r>
            <a:r>
              <a:rPr lang="en-US"/>
              <a:t>satisfies this congruence, it is either prime or a </a:t>
            </a:r>
            <a:r>
              <a:rPr lang="en-US" err="1"/>
              <a:t>pseudoprime</a:t>
            </a:r>
            <a:r>
              <a:rPr lang="en-US"/>
              <a:t> to the base 2;</a:t>
            </a:r>
          </a:p>
          <a:p>
            <a:pPr lvl="3"/>
            <a:r>
              <a:rPr lang="en-US"/>
              <a:t>If </a:t>
            </a:r>
            <a:r>
              <a:rPr lang="en-US" i="1"/>
              <a:t>n</a:t>
            </a:r>
            <a:r>
              <a:rPr lang="en-US"/>
              <a:t> does not satisfy this congruence, it is composite.</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122</a:t>
            </a:fld>
            <a:endParaRPr lang="en-US"/>
          </a:p>
        </p:txBody>
      </p:sp>
    </p:spTree>
    <p:extLst>
      <p:ext uri="{BB962C8B-B14F-4D97-AF65-F5344CB8AC3E}">
        <p14:creationId xmlns:p14="http://schemas.microsoft.com/office/powerpoint/2010/main" val="2771960161"/>
      </p:ext>
    </p:extLst>
  </p:cSld>
  <p:clrMapOvr>
    <a:masterClrMapping/>
  </p:clrMapOvr>
  <p:transition>
    <p:split orient="vert" dir="in"/>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Are </a:t>
            </a:r>
            <a:r>
              <a:rPr lang="en-US" err="1"/>
              <a:t>Psuedoprimes</a:t>
            </a:r>
            <a:r>
              <a:rPr lang="en-US"/>
              <a:t> Common?</a:t>
            </a:r>
          </a:p>
        </p:txBody>
      </p:sp>
      <p:sp>
        <p:nvSpPr>
          <p:cNvPr id="3" name="Content Placeholder 2"/>
          <p:cNvSpPr>
            <a:spLocks noGrp="1"/>
          </p:cNvSpPr>
          <p:nvPr>
            <p:ph idx="1"/>
          </p:nvPr>
        </p:nvSpPr>
        <p:spPr/>
        <p:txBody>
          <a:bodyPr/>
          <a:lstStyle/>
          <a:p>
            <a:r>
              <a:rPr lang="en-US"/>
              <a:t>Among the positive integers less than 10</a:t>
            </a:r>
            <a:r>
              <a:rPr lang="en-US" baseline="30000"/>
              <a:t>10</a:t>
            </a:r>
            <a:r>
              <a:rPr lang="en-US"/>
              <a:t>, there are 455,052,512 primes, but only 14,884 </a:t>
            </a:r>
            <a:r>
              <a:rPr lang="en-US" err="1"/>
              <a:t>pseudoprimes</a:t>
            </a:r>
            <a:r>
              <a:rPr lang="en-US"/>
              <a:t> to the base 2.</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123</a:t>
            </a:fld>
            <a:endParaRPr lang="en-US"/>
          </a:p>
        </p:txBody>
      </p:sp>
    </p:spTree>
    <p:extLst>
      <p:ext uri="{BB962C8B-B14F-4D97-AF65-F5344CB8AC3E}">
        <p14:creationId xmlns:p14="http://schemas.microsoft.com/office/powerpoint/2010/main" val="244103747"/>
      </p:ext>
    </p:extLst>
  </p:cSld>
  <p:clrMapOvr>
    <a:masterClrMapping/>
  </p:clrMapOvr>
  <p:transition>
    <p:split orient="vert" dir="in"/>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077200" cy="628799"/>
          </a:xfrm>
        </p:spPr>
        <p:txBody>
          <a:bodyPr/>
          <a:lstStyle/>
          <a:p>
            <a:r>
              <a:rPr lang="en-US"/>
              <a:t>Carmichael Numbers</a:t>
            </a:r>
          </a:p>
        </p:txBody>
      </p:sp>
      <p:sp>
        <p:nvSpPr>
          <p:cNvPr id="3" name="Content Placeholder 2"/>
          <p:cNvSpPr>
            <a:spLocks noGrp="1"/>
          </p:cNvSpPr>
          <p:nvPr>
            <p:ph idx="1"/>
          </p:nvPr>
        </p:nvSpPr>
        <p:spPr>
          <a:xfrm>
            <a:off x="323528" y="1753543"/>
            <a:ext cx="8541196" cy="4299793"/>
          </a:xfrm>
        </p:spPr>
        <p:txBody>
          <a:bodyPr/>
          <a:lstStyle/>
          <a:p>
            <a:r>
              <a:rPr lang="en-US"/>
              <a:t>Question: Can we distinguish between primes and </a:t>
            </a:r>
            <a:r>
              <a:rPr lang="en-US" err="1"/>
              <a:t>pseudoprimes</a:t>
            </a:r>
            <a:r>
              <a:rPr lang="en-US"/>
              <a:t> by choosing sufficiently many bases?</a:t>
            </a:r>
          </a:p>
          <a:p>
            <a:r>
              <a:rPr lang="en-US"/>
              <a:t>Answer: No</a:t>
            </a:r>
          </a:p>
          <a:p>
            <a:r>
              <a:rPr lang="en-US"/>
              <a:t>A composite integer </a:t>
            </a:r>
            <a:r>
              <a:rPr lang="en-US" i="1"/>
              <a:t>n </a:t>
            </a:r>
            <a:r>
              <a:rPr lang="en-US"/>
              <a:t>that satisfies the congruence </a:t>
            </a:r>
            <a:r>
              <a:rPr lang="en-US" i="1"/>
              <a:t>b</a:t>
            </a:r>
            <a:r>
              <a:rPr lang="en-US" i="1" baseline="30000"/>
              <a:t>n</a:t>
            </a:r>
            <a:r>
              <a:rPr lang="en-US" baseline="30000"/>
              <a:t>−1 </a:t>
            </a:r>
            <a:r>
              <a:rPr lang="en-US"/>
              <a:t>≡ 1 (mod </a:t>
            </a:r>
            <a:r>
              <a:rPr lang="en-US" i="1"/>
              <a:t>n</a:t>
            </a:r>
            <a:r>
              <a:rPr lang="en-US"/>
              <a:t>) for all positive integers </a:t>
            </a:r>
            <a:r>
              <a:rPr lang="en-US" i="1"/>
              <a:t>b </a:t>
            </a:r>
            <a:r>
              <a:rPr lang="en-US"/>
              <a:t>with </a:t>
            </a:r>
            <a:r>
              <a:rPr lang="en-US" err="1"/>
              <a:t>gcd</a:t>
            </a:r>
            <a:r>
              <a:rPr lang="en-US" i="1"/>
              <a:t>(b, n) </a:t>
            </a:r>
            <a:r>
              <a:rPr lang="en-US"/>
              <a:t>= 1 is called a </a:t>
            </a:r>
            <a:r>
              <a:rPr lang="en-US" i="1"/>
              <a:t>Carmichael number</a:t>
            </a:r>
            <a:r>
              <a:rPr lang="en-US"/>
              <a:t>.</a:t>
            </a:r>
          </a:p>
          <a:p>
            <a:pPr lvl="1"/>
            <a:r>
              <a:rPr lang="en-US"/>
              <a:t>E.g., 561 = 3 . 11 . 17 is a Carmichael number.</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124</a:t>
            </a:fld>
            <a:endParaRPr lang="en-US"/>
          </a:p>
        </p:txBody>
      </p:sp>
    </p:spTree>
    <p:extLst>
      <p:ext uri="{BB962C8B-B14F-4D97-AF65-F5344CB8AC3E}">
        <p14:creationId xmlns:p14="http://schemas.microsoft.com/office/powerpoint/2010/main" val="457935126"/>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to prove a number is Carmichael?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95300" y="2441575"/>
                <a:ext cx="8397180" cy="3723729"/>
              </a:xfrm>
            </p:spPr>
            <p:txBody>
              <a:bodyPr/>
              <a:lstStyle/>
              <a:p>
                <a:r>
                  <a:rPr lang="en-US"/>
                  <a:t>Using the Chinese Remainder Theorem, if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𝑘</m:t>
                        </m:r>
                      </m:sub>
                    </m:sSub>
                  </m:oMath>
                </a14:m>
                <a:r>
                  <a:rPr lang="en-US"/>
                  <a:t> where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𝑘</m:t>
                        </m:r>
                      </m:sub>
                    </m:sSub>
                  </m:oMath>
                </a14:m>
                <a:r>
                  <a:rPr lang="en-US"/>
                  <a:t> are pairwise relatively prime numbers greater than or equal to 2, then it is enough to show that </a:t>
                </a:r>
                <a14:m>
                  <m:oMath xmlns:m="http://schemas.openxmlformats.org/officeDocument/2006/math">
                    <m:sSup>
                      <m:sSupPr>
                        <m:ctrlPr>
                          <a:rPr lang="en-US" b="0" i="1" smtClean="0">
                            <a:latin typeface="Cambria Math" panose="02040503050406030204" pitchFamily="18" charset="0"/>
                          </a:rPr>
                        </m:ctrlPr>
                      </m:sSupPr>
                      <m:e>
                        <m:r>
                          <a:rPr lang="en-US" i="1">
                            <a:latin typeface="Cambria Math" panose="02040503050406030204" pitchFamily="18" charset="0"/>
                          </a:rPr>
                          <m:t>𝑏</m:t>
                        </m:r>
                      </m:e>
                      <m:sup>
                        <m:r>
                          <a:rPr lang="en-US" b="0" i="1" smtClean="0">
                            <a:latin typeface="Cambria Math" panose="02040503050406030204" pitchFamily="18" charset="0"/>
                          </a:rPr>
                          <m:t>𝑛</m:t>
                        </m:r>
                        <m:r>
                          <a:rPr lang="en-US" b="0" i="0" smtClean="0">
                            <a:latin typeface="Cambria Math" panose="02040503050406030204" pitchFamily="18" charset="0"/>
                          </a:rPr>
                          <m:t>−1</m:t>
                        </m:r>
                      </m:sup>
                    </m:sSup>
                    <m:r>
                      <a:rPr lang="en-US" b="0" i="1" smtClean="0">
                        <a:latin typeface="Cambria Math" panose="02040503050406030204" pitchFamily="18" charset="0"/>
                      </a:rPr>
                      <m:t>≡1 </m:t>
                    </m:r>
                    <m:d>
                      <m:dPr>
                        <m:ctrlPr>
                          <a:rPr lang="en-US" b="0" i="1" smtClean="0">
                            <a:latin typeface="Cambria Math" panose="02040503050406030204" pitchFamily="18" charset="0"/>
                          </a:rPr>
                        </m:ctrlPr>
                      </m:dPr>
                      <m:e>
                        <m:r>
                          <a:rPr lang="en-US" b="1" i="0" smtClean="0">
                            <a:latin typeface="Cambria Math" panose="02040503050406030204" pitchFamily="18" charset="0"/>
                          </a:rPr>
                          <m:t>𝐦𝐨𝐝</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1</m:t>
                            </m:r>
                          </m:sub>
                        </m:sSub>
                      </m:e>
                    </m:d>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𝑏</m:t>
                        </m:r>
                      </m:e>
                      <m:sup>
                        <m:r>
                          <a:rPr lang="en-US" i="1">
                            <a:latin typeface="Cambria Math" panose="02040503050406030204" pitchFamily="18" charset="0"/>
                          </a:rPr>
                          <m:t>𝑛</m:t>
                        </m:r>
                        <m:r>
                          <a:rPr lang="en-US">
                            <a:latin typeface="Cambria Math" panose="02040503050406030204" pitchFamily="18" charset="0"/>
                          </a:rPr>
                          <m:t>−1</m:t>
                        </m:r>
                      </m:sup>
                    </m:sSup>
                    <m:r>
                      <a:rPr lang="en-US" i="1">
                        <a:latin typeface="Cambria Math" panose="02040503050406030204" pitchFamily="18" charset="0"/>
                      </a:rPr>
                      <m:t>≡1 </m:t>
                    </m:r>
                    <m:d>
                      <m:dPr>
                        <m:ctrlPr>
                          <a:rPr lang="en-US" i="1">
                            <a:latin typeface="Cambria Math" panose="02040503050406030204" pitchFamily="18" charset="0"/>
                          </a:rPr>
                        </m:ctrlPr>
                      </m:dPr>
                      <m:e>
                        <m:r>
                          <a:rPr lang="en-US" b="1" i="0">
                            <a:latin typeface="Cambria Math" panose="02040503050406030204" pitchFamily="18" charset="0"/>
                          </a:rPr>
                          <m:t>𝐦𝐨𝐝</m:t>
                        </m:r>
                        <m:r>
                          <a:rPr lang="en-US" i="1">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2</m:t>
                            </m:r>
                          </m:sub>
                        </m:sSub>
                      </m:e>
                    </m:d>
                    <m:r>
                      <a:rPr lang="en-US" b="0" i="1" smtClean="0">
                        <a:latin typeface="Cambria Math" panose="02040503050406030204" pitchFamily="18" charset="0"/>
                      </a:rPr>
                      <m:t>, </m:t>
                    </m:r>
                  </m:oMath>
                </a14:m>
                <a:endParaRPr lang="en-US" b="0" i="1">
                  <a:latin typeface="Cambria Math" panose="02040503050406030204" pitchFamily="18" charset="0"/>
                </a:endParaRPr>
              </a:p>
              <a:p>
                <a:pPr marL="0" indent="0">
                  <a:buNone/>
                </a:pPr>
                <a:r>
                  <a:rPr lang="en-US" b="0"/>
                  <a:t>    </a:t>
                </a:r>
                <a14:m>
                  <m:oMath xmlns:m="http://schemas.openxmlformats.org/officeDocument/2006/math">
                    <m:r>
                      <m:rPr>
                        <m:nor/>
                      </m:rPr>
                      <a:rPr lang="en-US" b="0" i="0" smtClean="0">
                        <a:latin typeface="Cambria Math" panose="02040503050406030204" pitchFamily="18" charset="0"/>
                      </a:rPr>
                      <m:t>and</m:t>
                    </m:r>
                    <m:sSup>
                      <m:sSupPr>
                        <m:ctrlPr>
                          <a:rPr lang="en-US" i="1">
                            <a:latin typeface="Cambria Math" panose="02040503050406030204" pitchFamily="18" charset="0"/>
                          </a:rPr>
                        </m:ctrlPr>
                      </m:sSupPr>
                      <m:e>
                        <m:r>
                          <a:rPr lang="en-US" b="0" i="0" smtClean="0">
                            <a:latin typeface="Cambria Math" panose="02040503050406030204" pitchFamily="18" charset="0"/>
                          </a:rPr>
                          <m:t> </m:t>
                        </m:r>
                        <m:r>
                          <a:rPr lang="en-US" i="1">
                            <a:latin typeface="Cambria Math" panose="02040503050406030204" pitchFamily="18" charset="0"/>
                          </a:rPr>
                          <m:t>𝑏</m:t>
                        </m:r>
                      </m:e>
                      <m:sup>
                        <m:r>
                          <a:rPr lang="en-US" i="1">
                            <a:latin typeface="Cambria Math" panose="02040503050406030204" pitchFamily="18" charset="0"/>
                          </a:rPr>
                          <m:t>𝑛</m:t>
                        </m:r>
                        <m:r>
                          <a:rPr lang="en-US">
                            <a:latin typeface="Cambria Math" panose="02040503050406030204" pitchFamily="18" charset="0"/>
                          </a:rPr>
                          <m:t>−1</m:t>
                        </m:r>
                      </m:sup>
                    </m:sSup>
                    <m:r>
                      <a:rPr lang="en-US" i="1">
                        <a:latin typeface="Cambria Math" panose="02040503050406030204" pitchFamily="18" charset="0"/>
                      </a:rPr>
                      <m:t>≡1 </m:t>
                    </m:r>
                    <m:d>
                      <m:dPr>
                        <m:ctrlPr>
                          <a:rPr lang="en-US" i="1">
                            <a:latin typeface="Cambria Math" panose="02040503050406030204" pitchFamily="18" charset="0"/>
                          </a:rPr>
                        </m:ctrlPr>
                      </m:dPr>
                      <m:e>
                        <m:r>
                          <a:rPr lang="en-US" b="1" i="0">
                            <a:latin typeface="Cambria Math" panose="02040503050406030204" pitchFamily="18" charset="0"/>
                          </a:rPr>
                          <m:t>𝐦𝐨𝐝</m:t>
                        </m:r>
                        <m:r>
                          <a:rPr lang="en-US" i="1">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𝑘</m:t>
                            </m:r>
                          </m:sub>
                        </m:sSub>
                      </m:e>
                    </m:d>
                  </m:oMath>
                </a14:m>
                <a:r>
                  <a:rPr lang="en-US"/>
                  <a:t>, </a:t>
                </a:r>
              </a:p>
              <a:p>
                <a:pPr marL="0" indent="0">
                  <a:buNone/>
                </a:pPr>
                <a:r>
                  <a:rPr lang="en-US"/>
                  <a:t>    where </a:t>
                </a:r>
                <a14:m>
                  <m:oMath xmlns:m="http://schemas.openxmlformats.org/officeDocument/2006/math">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gcd</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𝑏</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𝑘</m:t>
                                </m:r>
                              </m:sub>
                            </m:sSub>
                          </m:e>
                        </m:d>
                      </m:e>
                    </m:func>
                    <m:r>
                      <a:rPr lang="en-US" b="0" i="1" smtClean="0">
                        <a:latin typeface="Cambria Math" panose="02040503050406030204" pitchFamily="18" charset="0"/>
                      </a:rPr>
                      <m:t>=1</m:t>
                    </m:r>
                  </m:oMath>
                </a14:m>
                <a:r>
                  <a:rPr lang="en-US"/>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95300" y="2441575"/>
                <a:ext cx="8397180" cy="3723729"/>
              </a:xfrm>
              <a:blipFill>
                <a:blip r:embed="rId2"/>
                <a:stretch>
                  <a:fillRect t="-2295" r="-1451" b="-4754"/>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125</a:t>
            </a:fld>
            <a:endParaRPr lang="en-US"/>
          </a:p>
        </p:txBody>
      </p:sp>
    </p:spTree>
    <p:extLst>
      <p:ext uri="{BB962C8B-B14F-4D97-AF65-F5344CB8AC3E}">
        <p14:creationId xmlns:p14="http://schemas.microsoft.com/office/powerpoint/2010/main" val="1413599037"/>
      </p:ext>
    </p:extLst>
  </p:cSld>
  <p:clrMapOvr>
    <a:masterClrMapping/>
  </p:clrMapOvr>
  <p:transition>
    <p:split orient="vert" dir="in"/>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4" y="1216025"/>
            <a:ext cx="8311047" cy="1143000"/>
          </a:xfrm>
        </p:spPr>
        <p:txBody>
          <a:bodyPr/>
          <a:lstStyle/>
          <a:p>
            <a:r>
              <a:rPr lang="en-US"/>
              <a:t>Section 4.5: Applications of </a:t>
            </a:r>
            <a:r>
              <a:rPr lang="en-US" err="1"/>
              <a:t>Congruences</a:t>
            </a:r>
            <a:endParaRPr lang="en-US"/>
          </a:p>
        </p:txBody>
      </p:sp>
      <p:sp>
        <p:nvSpPr>
          <p:cNvPr id="3" name="Content Placeholder 2"/>
          <p:cNvSpPr>
            <a:spLocks noGrp="1"/>
          </p:cNvSpPr>
          <p:nvPr>
            <p:ph idx="1"/>
          </p:nvPr>
        </p:nvSpPr>
        <p:spPr>
          <a:xfrm>
            <a:off x="251520" y="2663279"/>
            <a:ext cx="8640960" cy="3502025"/>
          </a:xfrm>
        </p:spPr>
        <p:txBody>
          <a:bodyPr/>
          <a:lstStyle/>
          <a:p>
            <a:r>
              <a:rPr lang="en-US"/>
              <a:t>Hashing Functions</a:t>
            </a:r>
          </a:p>
          <a:p>
            <a:r>
              <a:rPr lang="en-US"/>
              <a:t>Pseudorandom Numbers</a:t>
            </a:r>
          </a:p>
          <a:p>
            <a:r>
              <a:rPr lang="en-US"/>
              <a:t>Check Digits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126</a:t>
            </a:fld>
            <a:endParaRPr lang="en-US"/>
          </a:p>
        </p:txBody>
      </p:sp>
    </p:spTree>
    <p:extLst>
      <p:ext uri="{BB962C8B-B14F-4D97-AF65-F5344CB8AC3E}">
        <p14:creationId xmlns:p14="http://schemas.microsoft.com/office/powerpoint/2010/main" val="3388684417"/>
      </p:ext>
    </p:extLst>
  </p:cSld>
  <p:clrMapOvr>
    <a:masterClrMapping/>
  </p:clrMapOvr>
  <p:transition>
    <p:split orient="vert" dir="in"/>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Hashing Functions</a:t>
            </a:r>
          </a:p>
        </p:txBody>
      </p:sp>
      <p:sp>
        <p:nvSpPr>
          <p:cNvPr id="3" name="Content Placeholder 2"/>
          <p:cNvSpPr>
            <a:spLocks noGrp="1"/>
          </p:cNvSpPr>
          <p:nvPr>
            <p:ph idx="1"/>
          </p:nvPr>
        </p:nvSpPr>
        <p:spPr/>
        <p:txBody>
          <a:bodyPr/>
          <a:lstStyle/>
          <a:p>
            <a:r>
              <a:rPr lang="en-US"/>
              <a:t>A hashing function </a:t>
            </a:r>
            <a:r>
              <a:rPr lang="en-US" i="1"/>
              <a:t>h</a:t>
            </a:r>
            <a:r>
              <a:rPr lang="en-US"/>
              <a:t> assigns memory location </a:t>
            </a:r>
            <a:r>
              <a:rPr lang="en-US" i="1"/>
              <a:t>h</a:t>
            </a:r>
            <a:r>
              <a:rPr lang="en-US"/>
              <a:t>(</a:t>
            </a:r>
            <a:r>
              <a:rPr lang="en-US" i="1"/>
              <a:t>k</a:t>
            </a:r>
            <a:r>
              <a:rPr lang="en-US"/>
              <a:t>) to the record that has </a:t>
            </a:r>
            <a:r>
              <a:rPr lang="en-US" i="1"/>
              <a:t>k</a:t>
            </a:r>
            <a:r>
              <a:rPr lang="en-US"/>
              <a:t> as its key.</a:t>
            </a:r>
          </a:p>
          <a:p>
            <a:pPr lvl="1"/>
            <a:r>
              <a:rPr lang="en-US" i="1"/>
              <a:t>h</a:t>
            </a:r>
            <a:r>
              <a:rPr lang="en-US"/>
              <a:t>(</a:t>
            </a:r>
            <a:r>
              <a:rPr lang="en-US" i="1"/>
              <a:t>k</a:t>
            </a:r>
            <a:r>
              <a:rPr lang="en-US"/>
              <a:t>) = </a:t>
            </a:r>
            <a:r>
              <a:rPr lang="en-US" i="1"/>
              <a:t>k </a:t>
            </a:r>
            <a:r>
              <a:rPr lang="en-US" b="1"/>
              <a:t>mod </a:t>
            </a:r>
            <a:r>
              <a:rPr lang="en-US" i="1"/>
              <a:t>m		</a:t>
            </a:r>
            <a:r>
              <a:rPr lang="en-US"/>
              <a:t>[commonly used]</a:t>
            </a:r>
          </a:p>
          <a:p>
            <a:pPr lvl="1"/>
            <a:endParaRPr lang="en-US"/>
          </a:p>
          <a:p>
            <a:r>
              <a:rPr lang="en-US"/>
              <a:t>This topic is covered in ICS 202. [SKIP]</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127</a:t>
            </a:fld>
            <a:endParaRPr lang="en-US"/>
          </a:p>
        </p:txBody>
      </p:sp>
    </p:spTree>
    <p:extLst>
      <p:ext uri="{BB962C8B-B14F-4D97-AF65-F5344CB8AC3E}">
        <p14:creationId xmlns:p14="http://schemas.microsoft.com/office/powerpoint/2010/main" val="1938855510"/>
      </p:ext>
    </p:extLst>
  </p:cSld>
  <p:clrMapOvr>
    <a:masterClrMapping/>
  </p:clrMapOvr>
  <p:transition>
    <p:split orient="vert" dir="in"/>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Pseudorandom Numbers</a:t>
            </a:r>
          </a:p>
        </p:txBody>
      </p:sp>
      <p:sp>
        <p:nvSpPr>
          <p:cNvPr id="3" name="Content Placeholder 2"/>
          <p:cNvSpPr>
            <a:spLocks noGrp="1"/>
          </p:cNvSpPr>
          <p:nvPr>
            <p:ph idx="1"/>
          </p:nvPr>
        </p:nvSpPr>
        <p:spPr>
          <a:xfrm>
            <a:off x="323528" y="2441575"/>
            <a:ext cx="8568952" cy="3502025"/>
          </a:xfrm>
        </p:spPr>
        <p:txBody>
          <a:bodyPr/>
          <a:lstStyle/>
          <a:p>
            <a:r>
              <a:rPr lang="en-US"/>
              <a:t>The most commonly used procedure for generating pseudorandom numbers is the </a:t>
            </a:r>
            <a:r>
              <a:rPr lang="en-US" b="1"/>
              <a:t>linear congruential method</a:t>
            </a:r>
            <a:r>
              <a:rPr lang="en-US"/>
              <a:t>.</a:t>
            </a:r>
          </a:p>
          <a:p>
            <a:pPr lvl="1"/>
            <a:r>
              <a:rPr lang="en-US"/>
              <a:t>choose four integers: the </a:t>
            </a:r>
            <a:r>
              <a:rPr lang="en-US" b="1"/>
              <a:t>modulus </a:t>
            </a:r>
            <a:r>
              <a:rPr lang="en-US" i="1"/>
              <a:t>m</a:t>
            </a:r>
            <a:r>
              <a:rPr lang="en-US"/>
              <a:t>, </a:t>
            </a:r>
            <a:r>
              <a:rPr lang="en-US" b="1"/>
              <a:t>multiplier </a:t>
            </a:r>
            <a:r>
              <a:rPr lang="en-US" i="1"/>
              <a:t>a</a:t>
            </a:r>
            <a:r>
              <a:rPr lang="en-US"/>
              <a:t>, </a:t>
            </a:r>
            <a:r>
              <a:rPr lang="en-US" b="1"/>
              <a:t>increment </a:t>
            </a:r>
            <a:r>
              <a:rPr lang="en-US" i="1"/>
              <a:t>c</a:t>
            </a:r>
            <a:r>
              <a:rPr lang="en-US"/>
              <a:t>, and </a:t>
            </a:r>
            <a:r>
              <a:rPr lang="en-US" b="1"/>
              <a:t>seed </a:t>
            </a:r>
            <a:r>
              <a:rPr lang="en-US" i="1"/>
              <a:t>x</a:t>
            </a:r>
            <a:r>
              <a:rPr lang="en-US" sz="2400" baseline="-25000"/>
              <a:t>0</a:t>
            </a:r>
            <a:r>
              <a:rPr lang="en-US"/>
              <a:t>, with 2 ≤ </a:t>
            </a:r>
            <a:r>
              <a:rPr lang="en-US" i="1"/>
              <a:t>a &lt; m</a:t>
            </a:r>
            <a:r>
              <a:rPr lang="en-US"/>
              <a:t>, 0 ≤ </a:t>
            </a:r>
            <a:r>
              <a:rPr lang="en-US" i="1"/>
              <a:t>c &lt; m</a:t>
            </a:r>
            <a:r>
              <a:rPr lang="en-US"/>
              <a:t>, and 0 ≤ </a:t>
            </a:r>
            <a:r>
              <a:rPr lang="en-US" i="1"/>
              <a:t>x</a:t>
            </a:r>
            <a:r>
              <a:rPr lang="en-US" sz="2400" baseline="-25000"/>
              <a:t>0</a:t>
            </a:r>
            <a:r>
              <a:rPr lang="en-US" sz="2400"/>
              <a:t> </a:t>
            </a:r>
            <a:r>
              <a:rPr lang="en-US" i="1"/>
              <a:t>&lt; m</a:t>
            </a:r>
            <a:r>
              <a:rPr lang="en-US"/>
              <a:t>.</a:t>
            </a:r>
          </a:p>
          <a:p>
            <a:pPr lvl="1"/>
            <a:r>
              <a:rPr lang="en-US"/>
              <a:t>Generate the sequence {</a:t>
            </a:r>
            <a:r>
              <a:rPr lang="en-US" i="1" err="1"/>
              <a:t>x</a:t>
            </a:r>
            <a:r>
              <a:rPr lang="en-US" i="1" baseline="-25000" err="1"/>
              <a:t>n</a:t>
            </a:r>
            <a:r>
              <a:rPr lang="en-US"/>
              <a:t>}</a:t>
            </a:r>
          </a:p>
          <a:p>
            <a:pPr marL="457200" lvl="1" indent="0" algn="ctr">
              <a:buNone/>
            </a:pPr>
            <a:r>
              <a:rPr lang="da-DK" i="1"/>
              <a:t>x</a:t>
            </a:r>
            <a:r>
              <a:rPr lang="da-DK" i="1" baseline="-25000"/>
              <a:t>n</a:t>
            </a:r>
            <a:r>
              <a:rPr lang="da-DK" baseline="-25000"/>
              <a:t>+1</a:t>
            </a:r>
            <a:r>
              <a:rPr lang="da-DK"/>
              <a:t> = </a:t>
            </a:r>
            <a:r>
              <a:rPr lang="da-DK" i="1"/>
              <a:t>(ax</a:t>
            </a:r>
            <a:r>
              <a:rPr lang="da-DK" i="1" baseline="-25000"/>
              <a:t>n</a:t>
            </a:r>
            <a:r>
              <a:rPr lang="da-DK" i="1"/>
              <a:t> </a:t>
            </a:r>
            <a:r>
              <a:rPr lang="da-DK"/>
              <a:t>+ </a:t>
            </a:r>
            <a:r>
              <a:rPr lang="da-DK" i="1"/>
              <a:t>c) </a:t>
            </a:r>
            <a:r>
              <a:rPr lang="da-DK" b="1"/>
              <a:t>mod </a:t>
            </a:r>
            <a:r>
              <a:rPr lang="da-DK" i="1"/>
              <a:t>m.</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128</a:t>
            </a:fld>
            <a:endParaRPr lang="en-US"/>
          </a:p>
        </p:txBody>
      </p:sp>
    </p:spTree>
    <p:extLst>
      <p:ext uri="{BB962C8B-B14F-4D97-AF65-F5344CB8AC3E}">
        <p14:creationId xmlns:p14="http://schemas.microsoft.com/office/powerpoint/2010/main" val="2825767795"/>
      </p:ext>
    </p:extLst>
  </p:cSld>
  <p:clrMapOvr>
    <a:masterClrMapping/>
  </p:clrMapOvr>
  <p:transition>
    <p:split orient="vert" dir="in"/>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80728"/>
            <a:ext cx="8077200" cy="700807"/>
          </a:xfrm>
        </p:spPr>
        <p:txBody>
          <a:bodyPr/>
          <a:lstStyle/>
          <a:p>
            <a:r>
              <a:rPr lang="en-US"/>
              <a:t>Example</a:t>
            </a:r>
          </a:p>
        </p:txBody>
      </p:sp>
      <p:sp>
        <p:nvSpPr>
          <p:cNvPr id="3" name="Content Placeholder 2"/>
          <p:cNvSpPr>
            <a:spLocks noGrp="1"/>
          </p:cNvSpPr>
          <p:nvPr>
            <p:ph idx="1"/>
          </p:nvPr>
        </p:nvSpPr>
        <p:spPr>
          <a:xfrm>
            <a:off x="179512" y="1816506"/>
            <a:ext cx="8712968" cy="4852854"/>
          </a:xfrm>
        </p:spPr>
        <p:txBody>
          <a:bodyPr>
            <a:normAutofit fontScale="70000" lnSpcReduction="20000"/>
          </a:bodyPr>
          <a:lstStyle/>
          <a:p>
            <a:r>
              <a:rPr lang="en-US"/>
              <a:t>Find the sequence of pseudorandom numbers generated by the linear congruential method with modulus </a:t>
            </a:r>
            <a:r>
              <a:rPr lang="en-US" i="1"/>
              <a:t>m </a:t>
            </a:r>
            <a:r>
              <a:rPr lang="en-US"/>
              <a:t>= 9, multiplier </a:t>
            </a:r>
            <a:r>
              <a:rPr lang="en-US" i="1"/>
              <a:t>a </a:t>
            </a:r>
            <a:r>
              <a:rPr lang="en-US"/>
              <a:t>= 7, increment </a:t>
            </a:r>
            <a:r>
              <a:rPr lang="en-US" i="1"/>
              <a:t>c </a:t>
            </a:r>
            <a:r>
              <a:rPr lang="en-US"/>
              <a:t>= 4, and seed </a:t>
            </a:r>
            <a:r>
              <a:rPr lang="en-US" i="1"/>
              <a:t>x</a:t>
            </a:r>
            <a:r>
              <a:rPr lang="en-US" baseline="-25000"/>
              <a:t>0</a:t>
            </a:r>
            <a:r>
              <a:rPr lang="en-US"/>
              <a:t> = 3.</a:t>
            </a:r>
          </a:p>
          <a:p>
            <a:pPr marL="0" indent="0" algn="ctr">
              <a:buNone/>
            </a:pPr>
            <a:r>
              <a:rPr lang="da-DK" i="1"/>
              <a:t>x</a:t>
            </a:r>
            <a:r>
              <a:rPr lang="da-DK" i="1" baseline="-25000"/>
              <a:t>n</a:t>
            </a:r>
            <a:r>
              <a:rPr lang="da-DK" baseline="-25000"/>
              <a:t>+1</a:t>
            </a:r>
            <a:r>
              <a:rPr lang="da-DK"/>
              <a:t> = (7</a:t>
            </a:r>
            <a:r>
              <a:rPr lang="da-DK" i="1"/>
              <a:t>x</a:t>
            </a:r>
            <a:r>
              <a:rPr lang="da-DK" i="1" baseline="-25000"/>
              <a:t>n</a:t>
            </a:r>
            <a:r>
              <a:rPr lang="da-DK" i="1"/>
              <a:t> </a:t>
            </a:r>
            <a:r>
              <a:rPr lang="da-DK"/>
              <a:t>+ 4) </a:t>
            </a:r>
            <a:r>
              <a:rPr lang="da-DK" b="1"/>
              <a:t>mod </a:t>
            </a:r>
            <a:r>
              <a:rPr lang="da-DK"/>
              <a:t>9</a:t>
            </a:r>
          </a:p>
          <a:p>
            <a:pPr lvl="1"/>
            <a:r>
              <a:rPr lang="en-US" i="1"/>
              <a:t>x</a:t>
            </a:r>
            <a:r>
              <a:rPr lang="en-US" baseline="-25000"/>
              <a:t>1</a:t>
            </a:r>
            <a:r>
              <a:rPr lang="en-US"/>
              <a:t> = 7</a:t>
            </a:r>
            <a:r>
              <a:rPr lang="en-US" i="1"/>
              <a:t>x</a:t>
            </a:r>
            <a:r>
              <a:rPr lang="en-US" baseline="-25000"/>
              <a:t>0</a:t>
            </a:r>
            <a:r>
              <a:rPr lang="en-US"/>
              <a:t> + 4 </a:t>
            </a:r>
            <a:r>
              <a:rPr lang="en-US" b="1"/>
              <a:t>mod </a:t>
            </a:r>
            <a:r>
              <a:rPr lang="en-US"/>
              <a:t>9 = 7 ・ 3 + 4 </a:t>
            </a:r>
            <a:r>
              <a:rPr lang="en-US" b="1"/>
              <a:t>mod </a:t>
            </a:r>
            <a:r>
              <a:rPr lang="en-US"/>
              <a:t>9 = 25 </a:t>
            </a:r>
            <a:r>
              <a:rPr lang="en-US" b="1"/>
              <a:t>mod </a:t>
            </a:r>
            <a:r>
              <a:rPr lang="en-US"/>
              <a:t>9 = 7</a:t>
            </a:r>
            <a:r>
              <a:rPr lang="en-US" i="1"/>
              <a:t>,</a:t>
            </a:r>
          </a:p>
          <a:p>
            <a:pPr lvl="1"/>
            <a:r>
              <a:rPr lang="en-US" i="1"/>
              <a:t>x</a:t>
            </a:r>
            <a:r>
              <a:rPr lang="en-US" baseline="-25000"/>
              <a:t>2</a:t>
            </a:r>
            <a:r>
              <a:rPr lang="en-US"/>
              <a:t> = 7</a:t>
            </a:r>
            <a:r>
              <a:rPr lang="en-US" i="1"/>
              <a:t>x</a:t>
            </a:r>
            <a:r>
              <a:rPr lang="en-US" baseline="-25000"/>
              <a:t>1</a:t>
            </a:r>
            <a:r>
              <a:rPr lang="en-US"/>
              <a:t> + 4 </a:t>
            </a:r>
            <a:r>
              <a:rPr lang="en-US" b="1"/>
              <a:t>mod </a:t>
            </a:r>
            <a:r>
              <a:rPr lang="en-US"/>
              <a:t>9 = 7 ・ 7 + 4 </a:t>
            </a:r>
            <a:r>
              <a:rPr lang="en-US" b="1"/>
              <a:t>mod </a:t>
            </a:r>
            <a:r>
              <a:rPr lang="en-US"/>
              <a:t>9 = 53 </a:t>
            </a:r>
            <a:r>
              <a:rPr lang="en-US" b="1"/>
              <a:t>mod </a:t>
            </a:r>
            <a:r>
              <a:rPr lang="en-US"/>
              <a:t>9 = 8</a:t>
            </a:r>
            <a:r>
              <a:rPr lang="en-US" i="1"/>
              <a:t>,</a:t>
            </a:r>
          </a:p>
          <a:p>
            <a:pPr lvl="1"/>
            <a:r>
              <a:rPr lang="en-US" i="1"/>
              <a:t>x</a:t>
            </a:r>
            <a:r>
              <a:rPr lang="en-US" baseline="-25000"/>
              <a:t>3</a:t>
            </a:r>
            <a:r>
              <a:rPr lang="en-US"/>
              <a:t> = 7</a:t>
            </a:r>
            <a:r>
              <a:rPr lang="en-US" i="1"/>
              <a:t>x</a:t>
            </a:r>
            <a:r>
              <a:rPr lang="en-US" baseline="-25000"/>
              <a:t>2</a:t>
            </a:r>
            <a:r>
              <a:rPr lang="en-US"/>
              <a:t> + 4 </a:t>
            </a:r>
            <a:r>
              <a:rPr lang="en-US" b="1"/>
              <a:t>mod </a:t>
            </a:r>
            <a:r>
              <a:rPr lang="en-US"/>
              <a:t>9 = 7 ・ 8 + 4 </a:t>
            </a:r>
            <a:r>
              <a:rPr lang="en-US" b="1"/>
              <a:t>mod </a:t>
            </a:r>
            <a:r>
              <a:rPr lang="en-US"/>
              <a:t>9 = 60 </a:t>
            </a:r>
            <a:r>
              <a:rPr lang="en-US" b="1"/>
              <a:t>mod </a:t>
            </a:r>
            <a:r>
              <a:rPr lang="en-US"/>
              <a:t>9 = 6</a:t>
            </a:r>
            <a:r>
              <a:rPr lang="en-US" i="1"/>
              <a:t>,</a:t>
            </a:r>
          </a:p>
          <a:p>
            <a:pPr lvl="1"/>
            <a:r>
              <a:rPr lang="en-US" i="1"/>
              <a:t>x</a:t>
            </a:r>
            <a:r>
              <a:rPr lang="en-US" baseline="-25000"/>
              <a:t>4</a:t>
            </a:r>
            <a:r>
              <a:rPr lang="en-US"/>
              <a:t> = 7</a:t>
            </a:r>
            <a:r>
              <a:rPr lang="en-US" i="1"/>
              <a:t>x</a:t>
            </a:r>
            <a:r>
              <a:rPr lang="en-US" baseline="-25000"/>
              <a:t>3</a:t>
            </a:r>
            <a:r>
              <a:rPr lang="en-US"/>
              <a:t> + 4 </a:t>
            </a:r>
            <a:r>
              <a:rPr lang="en-US" b="1"/>
              <a:t>mod </a:t>
            </a:r>
            <a:r>
              <a:rPr lang="en-US"/>
              <a:t>9 = 7 ・ 6 + 4 </a:t>
            </a:r>
            <a:r>
              <a:rPr lang="en-US" b="1"/>
              <a:t>mod </a:t>
            </a:r>
            <a:r>
              <a:rPr lang="en-US"/>
              <a:t>9 = 46 </a:t>
            </a:r>
            <a:r>
              <a:rPr lang="en-US" b="1"/>
              <a:t>mod </a:t>
            </a:r>
            <a:r>
              <a:rPr lang="en-US"/>
              <a:t>9 = 1</a:t>
            </a:r>
            <a:r>
              <a:rPr lang="en-US" i="1"/>
              <a:t>,</a:t>
            </a:r>
          </a:p>
          <a:p>
            <a:pPr lvl="1"/>
            <a:r>
              <a:rPr lang="en-US" i="1"/>
              <a:t>x</a:t>
            </a:r>
            <a:r>
              <a:rPr lang="en-US" baseline="-25000"/>
              <a:t>5</a:t>
            </a:r>
            <a:r>
              <a:rPr lang="en-US"/>
              <a:t> = 7</a:t>
            </a:r>
            <a:r>
              <a:rPr lang="en-US" i="1"/>
              <a:t>x</a:t>
            </a:r>
            <a:r>
              <a:rPr lang="en-US" baseline="-25000"/>
              <a:t>4</a:t>
            </a:r>
            <a:r>
              <a:rPr lang="en-US"/>
              <a:t> + 4 </a:t>
            </a:r>
            <a:r>
              <a:rPr lang="en-US" b="1"/>
              <a:t>mod </a:t>
            </a:r>
            <a:r>
              <a:rPr lang="en-US"/>
              <a:t>9 = 7 ・ 1 + 4 </a:t>
            </a:r>
            <a:r>
              <a:rPr lang="en-US" b="1"/>
              <a:t>mod </a:t>
            </a:r>
            <a:r>
              <a:rPr lang="en-US"/>
              <a:t>9 = 11 </a:t>
            </a:r>
            <a:r>
              <a:rPr lang="en-US" b="1"/>
              <a:t>mod </a:t>
            </a:r>
            <a:r>
              <a:rPr lang="en-US"/>
              <a:t>9 = 2</a:t>
            </a:r>
            <a:r>
              <a:rPr lang="en-US" i="1"/>
              <a:t>,</a:t>
            </a:r>
          </a:p>
          <a:p>
            <a:pPr lvl="1"/>
            <a:r>
              <a:rPr lang="en-US" i="1"/>
              <a:t>x</a:t>
            </a:r>
            <a:r>
              <a:rPr lang="en-US" baseline="-25000"/>
              <a:t>6</a:t>
            </a:r>
            <a:r>
              <a:rPr lang="en-US"/>
              <a:t> = 7</a:t>
            </a:r>
            <a:r>
              <a:rPr lang="en-US" i="1"/>
              <a:t>x</a:t>
            </a:r>
            <a:r>
              <a:rPr lang="en-US" baseline="-25000"/>
              <a:t>5</a:t>
            </a:r>
            <a:r>
              <a:rPr lang="en-US"/>
              <a:t> + 4 </a:t>
            </a:r>
            <a:r>
              <a:rPr lang="en-US" b="1"/>
              <a:t>mod </a:t>
            </a:r>
            <a:r>
              <a:rPr lang="en-US"/>
              <a:t>9 = 7 ・ 2 + 4 </a:t>
            </a:r>
            <a:r>
              <a:rPr lang="en-US" b="1"/>
              <a:t>mod </a:t>
            </a:r>
            <a:r>
              <a:rPr lang="en-US"/>
              <a:t>9 = 18 </a:t>
            </a:r>
            <a:r>
              <a:rPr lang="en-US" b="1"/>
              <a:t>mod </a:t>
            </a:r>
            <a:r>
              <a:rPr lang="en-US"/>
              <a:t>9 = 0</a:t>
            </a:r>
            <a:r>
              <a:rPr lang="en-US" i="1"/>
              <a:t>,</a:t>
            </a:r>
          </a:p>
          <a:p>
            <a:pPr lvl="1"/>
            <a:r>
              <a:rPr lang="en-US" i="1"/>
              <a:t>x</a:t>
            </a:r>
            <a:r>
              <a:rPr lang="en-US" baseline="-25000"/>
              <a:t>7</a:t>
            </a:r>
            <a:r>
              <a:rPr lang="en-US"/>
              <a:t> = 7</a:t>
            </a:r>
            <a:r>
              <a:rPr lang="en-US" i="1"/>
              <a:t>x</a:t>
            </a:r>
            <a:r>
              <a:rPr lang="en-US" baseline="-25000"/>
              <a:t>6</a:t>
            </a:r>
            <a:r>
              <a:rPr lang="en-US"/>
              <a:t> + 4 </a:t>
            </a:r>
            <a:r>
              <a:rPr lang="en-US" b="1"/>
              <a:t>mod </a:t>
            </a:r>
            <a:r>
              <a:rPr lang="en-US"/>
              <a:t>9 = 7 ・ 0 + 4 </a:t>
            </a:r>
            <a:r>
              <a:rPr lang="en-US" b="1"/>
              <a:t>mod </a:t>
            </a:r>
            <a:r>
              <a:rPr lang="en-US"/>
              <a:t>9 = 4 </a:t>
            </a:r>
            <a:r>
              <a:rPr lang="en-US" b="1"/>
              <a:t>mod </a:t>
            </a:r>
            <a:r>
              <a:rPr lang="en-US"/>
              <a:t>9 = 4</a:t>
            </a:r>
            <a:r>
              <a:rPr lang="en-US" i="1"/>
              <a:t>,</a:t>
            </a:r>
          </a:p>
          <a:p>
            <a:pPr lvl="1"/>
            <a:r>
              <a:rPr lang="en-US" i="1"/>
              <a:t>x</a:t>
            </a:r>
            <a:r>
              <a:rPr lang="en-US" baseline="-25000"/>
              <a:t>8</a:t>
            </a:r>
            <a:r>
              <a:rPr lang="en-US"/>
              <a:t> = 7</a:t>
            </a:r>
            <a:r>
              <a:rPr lang="en-US" i="1"/>
              <a:t>x</a:t>
            </a:r>
            <a:r>
              <a:rPr lang="en-US" baseline="-25000"/>
              <a:t>7</a:t>
            </a:r>
            <a:r>
              <a:rPr lang="en-US"/>
              <a:t> + 4 </a:t>
            </a:r>
            <a:r>
              <a:rPr lang="en-US" b="1"/>
              <a:t>mod </a:t>
            </a:r>
            <a:r>
              <a:rPr lang="en-US"/>
              <a:t>9 = 7 ・ 4 + 4 </a:t>
            </a:r>
            <a:r>
              <a:rPr lang="en-US" b="1"/>
              <a:t>mod </a:t>
            </a:r>
            <a:r>
              <a:rPr lang="en-US"/>
              <a:t>9 = 32 </a:t>
            </a:r>
            <a:r>
              <a:rPr lang="en-US" b="1"/>
              <a:t>mod </a:t>
            </a:r>
            <a:r>
              <a:rPr lang="en-US"/>
              <a:t>9 = 5</a:t>
            </a:r>
            <a:r>
              <a:rPr lang="en-US" i="1"/>
              <a:t>,</a:t>
            </a:r>
          </a:p>
          <a:p>
            <a:pPr lvl="1"/>
            <a:r>
              <a:rPr lang="en-US" i="1"/>
              <a:t>x</a:t>
            </a:r>
            <a:r>
              <a:rPr lang="en-US" baseline="-25000"/>
              <a:t>9</a:t>
            </a:r>
            <a:r>
              <a:rPr lang="en-US"/>
              <a:t> = 7</a:t>
            </a:r>
            <a:r>
              <a:rPr lang="en-US" i="1"/>
              <a:t>x</a:t>
            </a:r>
            <a:r>
              <a:rPr lang="en-US" baseline="-25000"/>
              <a:t>8</a:t>
            </a:r>
            <a:r>
              <a:rPr lang="en-US"/>
              <a:t> + 4 </a:t>
            </a:r>
            <a:r>
              <a:rPr lang="en-US" b="1"/>
              <a:t>mod </a:t>
            </a:r>
            <a:r>
              <a:rPr lang="en-US"/>
              <a:t>9 = 7 ・ 5 + 4 </a:t>
            </a:r>
            <a:r>
              <a:rPr lang="en-US" b="1"/>
              <a:t>mod </a:t>
            </a:r>
            <a:r>
              <a:rPr lang="en-US"/>
              <a:t>9 = 39 </a:t>
            </a:r>
            <a:r>
              <a:rPr lang="en-US" b="1"/>
              <a:t>mod </a:t>
            </a:r>
            <a:r>
              <a:rPr lang="en-US"/>
              <a:t>9 = 3</a:t>
            </a:r>
            <a:r>
              <a:rPr lang="en-US" i="1"/>
              <a:t>.</a:t>
            </a:r>
            <a:endParaRPr lang="en-US"/>
          </a:p>
          <a:p>
            <a:r>
              <a:rPr lang="en-US"/>
              <a:t>The sequence generated is</a:t>
            </a:r>
          </a:p>
          <a:p>
            <a:pPr marL="0" indent="0" algn="ctr">
              <a:buNone/>
            </a:pPr>
            <a:r>
              <a:rPr lang="en-US"/>
              <a:t>3</a:t>
            </a:r>
            <a:r>
              <a:rPr lang="en-US" i="1"/>
              <a:t>, </a:t>
            </a:r>
            <a:r>
              <a:rPr lang="en-US"/>
              <a:t>7</a:t>
            </a:r>
            <a:r>
              <a:rPr lang="en-US" i="1"/>
              <a:t>, </a:t>
            </a:r>
            <a:r>
              <a:rPr lang="en-US"/>
              <a:t>8</a:t>
            </a:r>
            <a:r>
              <a:rPr lang="en-US" i="1"/>
              <a:t>, </a:t>
            </a:r>
            <a:r>
              <a:rPr lang="en-US"/>
              <a:t>6</a:t>
            </a:r>
            <a:r>
              <a:rPr lang="en-US" i="1"/>
              <a:t>, </a:t>
            </a:r>
            <a:r>
              <a:rPr lang="en-US"/>
              <a:t>1</a:t>
            </a:r>
            <a:r>
              <a:rPr lang="en-US" i="1"/>
              <a:t>, </a:t>
            </a:r>
            <a:r>
              <a:rPr lang="en-US"/>
              <a:t>2</a:t>
            </a:r>
            <a:r>
              <a:rPr lang="en-US" i="1"/>
              <a:t>, </a:t>
            </a:r>
            <a:r>
              <a:rPr lang="en-US"/>
              <a:t>0</a:t>
            </a:r>
            <a:r>
              <a:rPr lang="en-US" i="1"/>
              <a:t>, </a:t>
            </a:r>
            <a:r>
              <a:rPr lang="en-US"/>
              <a:t>4</a:t>
            </a:r>
            <a:r>
              <a:rPr lang="en-US" i="1"/>
              <a:t>, </a:t>
            </a:r>
            <a:r>
              <a:rPr lang="en-US"/>
              <a:t>5</a:t>
            </a:r>
            <a:r>
              <a:rPr lang="en-US" i="1"/>
              <a:t>, </a:t>
            </a:r>
            <a:r>
              <a:rPr lang="en-US"/>
              <a:t>3</a:t>
            </a:r>
            <a:r>
              <a:rPr lang="en-US" i="1"/>
              <a:t>, </a:t>
            </a:r>
            <a:r>
              <a:rPr lang="en-US"/>
              <a:t>7</a:t>
            </a:r>
            <a:r>
              <a:rPr lang="en-US" i="1"/>
              <a:t>, </a:t>
            </a:r>
            <a:r>
              <a:rPr lang="en-US"/>
              <a:t>8</a:t>
            </a:r>
            <a:r>
              <a:rPr lang="en-US" i="1"/>
              <a:t>, </a:t>
            </a:r>
            <a:r>
              <a:rPr lang="en-US"/>
              <a:t>6</a:t>
            </a:r>
            <a:r>
              <a:rPr lang="en-US" i="1"/>
              <a:t>, </a:t>
            </a:r>
            <a:r>
              <a:rPr lang="en-US"/>
              <a:t>1</a:t>
            </a:r>
            <a:r>
              <a:rPr lang="en-US" i="1"/>
              <a:t>, </a:t>
            </a:r>
            <a:r>
              <a:rPr lang="en-US"/>
              <a:t>2</a:t>
            </a:r>
            <a:r>
              <a:rPr lang="en-US" i="1"/>
              <a:t>, </a:t>
            </a:r>
            <a:r>
              <a:rPr lang="en-US"/>
              <a:t>0</a:t>
            </a:r>
            <a:r>
              <a:rPr lang="en-US" i="1"/>
              <a:t>, </a:t>
            </a:r>
            <a:r>
              <a:rPr lang="en-US"/>
              <a:t>4</a:t>
            </a:r>
            <a:r>
              <a:rPr lang="en-US" i="1"/>
              <a:t>, </a:t>
            </a:r>
            <a:r>
              <a:rPr lang="en-US"/>
              <a:t>5</a:t>
            </a:r>
            <a:r>
              <a:rPr lang="en-US" i="1"/>
              <a:t>, </a:t>
            </a:r>
            <a:r>
              <a:rPr lang="en-US"/>
              <a:t>3</a:t>
            </a:r>
          </a:p>
          <a:p>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129</a:t>
            </a:fld>
            <a:endParaRPr lang="en-US"/>
          </a:p>
        </p:txBody>
      </p:sp>
    </p:spTree>
    <p:extLst>
      <p:ext uri="{BB962C8B-B14F-4D97-AF65-F5344CB8AC3E}">
        <p14:creationId xmlns:p14="http://schemas.microsoft.com/office/powerpoint/2010/main" val="570016977"/>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Q6 pp 244</a:t>
            </a:r>
          </a:p>
        </p:txBody>
      </p:sp>
      <p:sp>
        <p:nvSpPr>
          <p:cNvPr id="3" name="Content Placeholder 2"/>
          <p:cNvSpPr>
            <a:spLocks noGrp="1"/>
          </p:cNvSpPr>
          <p:nvPr>
            <p:ph idx="1"/>
          </p:nvPr>
        </p:nvSpPr>
        <p:spPr/>
        <p:txBody>
          <a:bodyPr/>
          <a:lstStyle/>
          <a:p>
            <a:r>
              <a:rPr lang="en-US"/>
              <a:t>Show that if </a:t>
            </a:r>
            <a:r>
              <a:rPr lang="en-US" i="1"/>
              <a:t>a</a:t>
            </a:r>
            <a:r>
              <a:rPr lang="en-US"/>
              <a:t>, </a:t>
            </a:r>
            <a:r>
              <a:rPr lang="en-US" i="1"/>
              <a:t>b</a:t>
            </a:r>
            <a:r>
              <a:rPr lang="en-US"/>
              <a:t>, </a:t>
            </a:r>
            <a:r>
              <a:rPr lang="en-US" i="1"/>
              <a:t>c</a:t>
            </a:r>
            <a:r>
              <a:rPr lang="en-US"/>
              <a:t>, and </a:t>
            </a:r>
            <a:r>
              <a:rPr lang="en-US" i="1"/>
              <a:t>d </a:t>
            </a:r>
            <a:r>
              <a:rPr lang="en-US"/>
              <a:t>are integers, where </a:t>
            </a:r>
            <a:r>
              <a:rPr lang="en-US" i="1"/>
              <a:t>a </a:t>
            </a:r>
            <a:r>
              <a:rPr lang="en-US">
                <a:sym typeface="Symbol" panose="05050102010706020507" pitchFamily="18" charset="2"/>
              </a:rPr>
              <a:t></a:t>
            </a:r>
            <a:r>
              <a:rPr lang="en-US"/>
              <a:t> 0, such that </a:t>
            </a:r>
            <a:r>
              <a:rPr lang="en-US" i="1"/>
              <a:t>a </a:t>
            </a:r>
            <a:r>
              <a:rPr lang="en-US"/>
              <a:t>| </a:t>
            </a:r>
            <a:r>
              <a:rPr lang="en-US" i="1"/>
              <a:t>c </a:t>
            </a:r>
            <a:r>
              <a:rPr lang="en-US"/>
              <a:t>and </a:t>
            </a:r>
            <a:r>
              <a:rPr lang="en-US" i="1"/>
              <a:t>b </a:t>
            </a:r>
            <a:r>
              <a:rPr lang="en-US"/>
              <a:t>| </a:t>
            </a:r>
            <a:r>
              <a:rPr lang="en-US" i="1"/>
              <a:t>d</a:t>
            </a:r>
            <a:r>
              <a:rPr lang="en-US"/>
              <a:t>, then </a:t>
            </a:r>
            <a:r>
              <a:rPr lang="en-US" i="1"/>
              <a:t>ab </a:t>
            </a:r>
            <a:r>
              <a:rPr lang="en-US"/>
              <a:t>| </a:t>
            </a:r>
            <a:r>
              <a:rPr lang="en-US" i="1"/>
              <a:t>cd</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13</a:t>
            </a:fld>
            <a:endParaRPr lang="en-US"/>
          </a:p>
        </p:txBody>
      </p:sp>
      <p:cxnSp>
        <p:nvCxnSpPr>
          <p:cNvPr id="5" name="Straight Connector 4">
            <a:extLst>
              <a:ext uri="{FF2B5EF4-FFF2-40B4-BE49-F238E27FC236}">
                <a16:creationId xmlns:a16="http://schemas.microsoft.com/office/drawing/2014/main" id="{A195BD7C-000D-4F23-BC36-7B0B6AE8C2B5}"/>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FCE1E8CB-F576-4D70-9E9B-F85B37A42396}"/>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D2E0AAE2-3409-4DC1-8B9B-D0BB239F1CA8}"/>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43BE2CE8-746B-4BE2-8E5F-EBA0FBC98DD8}"/>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C8B0A82E-7AC6-4887-BB80-F3FCE309EF92}"/>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68FBA91-A456-4DB5-A08F-8DEFABEF270F}"/>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18D0B823-FBC5-4750-9EE3-38DCE0814BA8}"/>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10" name="Ink 9">
                <a:extLst>
                  <a:ext uri="{FF2B5EF4-FFF2-40B4-BE49-F238E27FC236}">
                    <a16:creationId xmlns:a16="http://schemas.microsoft.com/office/drawing/2014/main" id="{EF25F8B2-B2AA-204F-8841-3544EBAC8D66}"/>
                  </a:ext>
                </a:extLst>
              </p14:cNvPr>
              <p14:cNvContentPartPr/>
              <p14:nvPr/>
            </p14:nvContentPartPr>
            <p14:xfrm>
              <a:off x="1067040" y="3566880"/>
              <a:ext cx="7848720" cy="3042000"/>
            </p14:xfrm>
          </p:contentPart>
        </mc:Choice>
        <mc:Fallback xmlns="">
          <p:pic>
            <p:nvPicPr>
              <p:cNvPr id="10" name="Ink 9">
                <a:extLst>
                  <a:ext uri="{FF2B5EF4-FFF2-40B4-BE49-F238E27FC236}">
                    <a16:creationId xmlns:a16="http://schemas.microsoft.com/office/drawing/2014/main" id="{EF25F8B2-B2AA-204F-8841-3544EBAC8D66}"/>
                  </a:ext>
                </a:extLst>
              </p:cNvPr>
              <p:cNvPicPr/>
              <p:nvPr/>
            </p:nvPicPr>
            <p:blipFill>
              <a:blip r:embed="rId3"/>
              <a:stretch>
                <a:fillRect/>
              </a:stretch>
            </p:blipFill>
            <p:spPr>
              <a:xfrm>
                <a:off x="1050840" y="3550680"/>
                <a:ext cx="7881120" cy="3074400"/>
              </a:xfrm>
              <a:prstGeom prst="rect">
                <a:avLst/>
              </a:prstGeom>
            </p:spPr>
          </p:pic>
        </mc:Fallback>
      </mc:AlternateContent>
    </p:spTree>
    <p:extLst>
      <p:ext uri="{BB962C8B-B14F-4D97-AF65-F5344CB8AC3E}">
        <p14:creationId xmlns:p14="http://schemas.microsoft.com/office/powerpoint/2010/main" val="2211904985"/>
      </p:ext>
    </p:extLst>
  </p:cSld>
  <p:clrMapOvr>
    <a:masterClrMapping/>
  </p:clrMapOvr>
  <p:transition>
    <p:split orient="vert" dir="in"/>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Check Digits</a:t>
            </a:r>
          </a:p>
        </p:txBody>
      </p:sp>
      <p:sp>
        <p:nvSpPr>
          <p:cNvPr id="3" name="Content Placeholder 2"/>
          <p:cNvSpPr>
            <a:spLocks noGrp="1"/>
          </p:cNvSpPr>
          <p:nvPr>
            <p:ph idx="1"/>
          </p:nvPr>
        </p:nvSpPr>
        <p:spPr/>
        <p:txBody>
          <a:bodyPr/>
          <a:lstStyle/>
          <a:p>
            <a:r>
              <a:rPr lang="en-US" err="1"/>
              <a:t>Congruences</a:t>
            </a:r>
            <a:r>
              <a:rPr lang="en-US"/>
              <a:t> are used to check for errors in digit strings. </a:t>
            </a:r>
          </a:p>
          <a:p>
            <a:pPr lvl="1"/>
            <a:r>
              <a:rPr lang="en-US"/>
              <a:t>A common technique for detecting errors in such strings is to add an extra digit at the end of the string.</a:t>
            </a:r>
          </a:p>
          <a:p>
            <a:r>
              <a:rPr lang="en-US"/>
              <a:t>Parity Check Bits:</a:t>
            </a:r>
          </a:p>
          <a:p>
            <a:pPr lvl="1"/>
            <a:r>
              <a:rPr lang="en-US" i="1"/>
              <a:t>x</a:t>
            </a:r>
            <a:r>
              <a:rPr lang="en-US" i="1" baseline="-25000"/>
              <a:t>n</a:t>
            </a:r>
            <a:r>
              <a:rPr lang="en-US" baseline="-25000"/>
              <a:t>+1</a:t>
            </a:r>
            <a:r>
              <a:rPr lang="en-US"/>
              <a:t> = </a:t>
            </a:r>
            <a:r>
              <a:rPr lang="en-US" i="1"/>
              <a:t>x</a:t>
            </a:r>
            <a:r>
              <a:rPr lang="en-US" baseline="-25000"/>
              <a:t>1</a:t>
            </a:r>
            <a:r>
              <a:rPr lang="en-US"/>
              <a:t> + </a:t>
            </a:r>
            <a:r>
              <a:rPr lang="en-US" i="1"/>
              <a:t>x</a:t>
            </a:r>
            <a:r>
              <a:rPr lang="en-US" baseline="-25000"/>
              <a:t>2</a:t>
            </a:r>
            <a:r>
              <a:rPr lang="en-US"/>
              <a:t> +・ ・ ・+</a:t>
            </a:r>
            <a:r>
              <a:rPr lang="en-US" i="1" err="1"/>
              <a:t>x</a:t>
            </a:r>
            <a:r>
              <a:rPr lang="en-US" i="1" baseline="-25000" err="1"/>
              <a:t>n</a:t>
            </a:r>
            <a:r>
              <a:rPr lang="en-US" i="1"/>
              <a:t> </a:t>
            </a:r>
            <a:r>
              <a:rPr lang="en-US" b="1"/>
              <a:t>mod </a:t>
            </a:r>
            <a:r>
              <a:rPr lang="en-US"/>
              <a:t>2</a:t>
            </a:r>
            <a:r>
              <a:rPr lang="en-US" i="1"/>
              <a:t>.</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130</a:t>
            </a:fld>
            <a:endParaRPr lang="en-US"/>
          </a:p>
        </p:txBody>
      </p:sp>
    </p:spTree>
    <p:extLst>
      <p:ext uri="{BB962C8B-B14F-4D97-AF65-F5344CB8AC3E}">
        <p14:creationId xmlns:p14="http://schemas.microsoft.com/office/powerpoint/2010/main" val="3187814486"/>
      </p:ext>
    </p:extLst>
  </p:cSld>
  <p:clrMapOvr>
    <a:masterClrMapping/>
  </p:clrMapOvr>
  <p:transition>
    <p:split orient="vert" dir="in"/>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80728"/>
            <a:ext cx="8077200" cy="700807"/>
          </a:xfrm>
        </p:spPr>
        <p:txBody>
          <a:bodyPr/>
          <a:lstStyle/>
          <a:p>
            <a:r>
              <a:rPr lang="en-US"/>
              <a:t>Check Digits</a:t>
            </a:r>
          </a:p>
        </p:txBody>
      </p:sp>
      <p:sp>
        <p:nvSpPr>
          <p:cNvPr id="3" name="Content Placeholder 2"/>
          <p:cNvSpPr>
            <a:spLocks noGrp="1"/>
          </p:cNvSpPr>
          <p:nvPr>
            <p:ph idx="1"/>
          </p:nvPr>
        </p:nvSpPr>
        <p:spPr>
          <a:xfrm>
            <a:off x="179512" y="1700808"/>
            <a:ext cx="8640960" cy="4680520"/>
          </a:xfrm>
        </p:spPr>
        <p:txBody>
          <a:bodyPr>
            <a:normAutofit/>
          </a:bodyPr>
          <a:lstStyle/>
          <a:p>
            <a:r>
              <a:rPr lang="en-US"/>
              <a:t>Retail products are identified by their </a:t>
            </a:r>
            <a:r>
              <a:rPr lang="en-US" b="1"/>
              <a:t>Universal Product Codes (UPCs)</a:t>
            </a:r>
            <a:r>
              <a:rPr lang="en-US"/>
              <a:t>.</a:t>
            </a:r>
          </a:p>
          <a:p>
            <a:pPr lvl="1"/>
            <a:r>
              <a:rPr lang="en-US"/>
              <a:t>The most common form of a UPC has 12 decimal digits: the first digit identifies the product category, the next five digits identify the manufacturer, the following five identify the particular product, and the last digit is a check digit that is computed as</a:t>
            </a:r>
          </a:p>
          <a:p>
            <a:pPr marL="1436688" lvl="1" indent="-1077913">
              <a:buNone/>
            </a:pPr>
            <a:r>
              <a:rPr lang="da-DK"/>
              <a:t>	3</a:t>
            </a:r>
            <a:r>
              <a:rPr lang="da-DK" i="1"/>
              <a:t>x</a:t>
            </a:r>
            <a:r>
              <a:rPr lang="da-DK" baseline="-25000"/>
              <a:t>1</a:t>
            </a:r>
            <a:r>
              <a:rPr lang="da-DK"/>
              <a:t> + </a:t>
            </a:r>
            <a:r>
              <a:rPr lang="da-DK" i="1"/>
              <a:t>x</a:t>
            </a:r>
            <a:r>
              <a:rPr lang="da-DK" baseline="-25000"/>
              <a:t>2</a:t>
            </a:r>
            <a:r>
              <a:rPr lang="da-DK"/>
              <a:t> + 3</a:t>
            </a:r>
            <a:r>
              <a:rPr lang="da-DK" i="1"/>
              <a:t>x</a:t>
            </a:r>
            <a:r>
              <a:rPr lang="da-DK" baseline="-25000"/>
              <a:t>3</a:t>
            </a:r>
            <a:r>
              <a:rPr lang="da-DK"/>
              <a:t> + </a:t>
            </a:r>
            <a:r>
              <a:rPr lang="da-DK" i="1"/>
              <a:t>x</a:t>
            </a:r>
            <a:r>
              <a:rPr lang="da-DK" baseline="-25000"/>
              <a:t>4</a:t>
            </a:r>
            <a:r>
              <a:rPr lang="da-DK"/>
              <a:t> + 3</a:t>
            </a:r>
            <a:r>
              <a:rPr lang="da-DK" i="1"/>
              <a:t>x</a:t>
            </a:r>
            <a:r>
              <a:rPr lang="da-DK" baseline="-25000"/>
              <a:t>5</a:t>
            </a:r>
            <a:r>
              <a:rPr lang="da-DK"/>
              <a:t> + </a:t>
            </a:r>
            <a:r>
              <a:rPr lang="da-DK" i="1"/>
              <a:t>x</a:t>
            </a:r>
            <a:r>
              <a:rPr lang="da-DK" baseline="-25000"/>
              <a:t>6</a:t>
            </a:r>
            <a:r>
              <a:rPr lang="da-DK"/>
              <a:t> + 3</a:t>
            </a:r>
            <a:r>
              <a:rPr lang="da-DK" i="1"/>
              <a:t>x</a:t>
            </a:r>
            <a:r>
              <a:rPr lang="da-DK" baseline="-25000"/>
              <a:t>7</a:t>
            </a:r>
            <a:r>
              <a:rPr lang="da-DK"/>
              <a:t> + </a:t>
            </a:r>
            <a:r>
              <a:rPr lang="da-DK" i="1"/>
              <a:t>x</a:t>
            </a:r>
            <a:r>
              <a:rPr lang="da-DK" baseline="-25000"/>
              <a:t>8</a:t>
            </a:r>
            <a:r>
              <a:rPr lang="da-DK"/>
              <a:t> + 3</a:t>
            </a:r>
            <a:r>
              <a:rPr lang="da-DK" i="1"/>
              <a:t>x</a:t>
            </a:r>
            <a:r>
              <a:rPr lang="da-DK" baseline="-25000"/>
              <a:t>9</a:t>
            </a:r>
            <a:r>
              <a:rPr lang="da-DK"/>
              <a:t> + </a:t>
            </a:r>
            <a:r>
              <a:rPr lang="da-DK" i="1"/>
              <a:t>x</a:t>
            </a:r>
            <a:r>
              <a:rPr lang="da-DK" baseline="-25000"/>
              <a:t>10</a:t>
            </a:r>
            <a:r>
              <a:rPr lang="da-DK"/>
              <a:t> + 3</a:t>
            </a:r>
            <a:r>
              <a:rPr lang="da-DK" i="1"/>
              <a:t>x</a:t>
            </a:r>
            <a:r>
              <a:rPr lang="da-DK" baseline="-25000"/>
              <a:t>11</a:t>
            </a:r>
            <a:r>
              <a:rPr lang="da-DK"/>
              <a:t> + </a:t>
            </a:r>
            <a:r>
              <a:rPr lang="da-DK" i="1"/>
              <a:t>x</a:t>
            </a:r>
            <a:r>
              <a:rPr lang="da-DK" baseline="-25000"/>
              <a:t>12</a:t>
            </a:r>
            <a:r>
              <a:rPr lang="da-DK"/>
              <a:t> ≡ 0 (mod 10)</a:t>
            </a:r>
            <a:r>
              <a:rPr lang="da-DK" i="1"/>
              <a:t>.</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131</a:t>
            </a:fld>
            <a:endParaRPr lang="en-US"/>
          </a:p>
        </p:txBody>
      </p:sp>
    </p:spTree>
    <p:extLst>
      <p:ext uri="{BB962C8B-B14F-4D97-AF65-F5344CB8AC3E}">
        <p14:creationId xmlns:p14="http://schemas.microsoft.com/office/powerpoint/2010/main" val="3561747472"/>
      </p:ext>
    </p:extLst>
  </p:cSld>
  <p:clrMapOvr>
    <a:masterClrMapping/>
  </p:clrMapOvr>
  <p:transition>
    <p:split orient="vert" dir="in"/>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Check Digits</a:t>
            </a:r>
          </a:p>
        </p:txBody>
      </p:sp>
      <p:sp>
        <p:nvSpPr>
          <p:cNvPr id="3" name="Content Placeholder 2"/>
          <p:cNvSpPr>
            <a:spLocks noGrp="1"/>
          </p:cNvSpPr>
          <p:nvPr>
            <p:ph idx="1"/>
          </p:nvPr>
        </p:nvSpPr>
        <p:spPr>
          <a:xfrm>
            <a:off x="495300" y="2441575"/>
            <a:ext cx="8064500" cy="3003649"/>
          </a:xfrm>
        </p:spPr>
        <p:txBody>
          <a:bodyPr>
            <a:normAutofit fontScale="85000" lnSpcReduction="20000"/>
          </a:bodyPr>
          <a:lstStyle/>
          <a:p>
            <a:r>
              <a:rPr lang="en-US"/>
              <a:t>ISBN Numbers</a:t>
            </a:r>
          </a:p>
          <a:p>
            <a:pPr lvl="1"/>
            <a:r>
              <a:rPr lang="en-US"/>
              <a:t>International Standard Book Number (ISBN-10)</a:t>
            </a:r>
          </a:p>
          <a:p>
            <a:pPr lvl="2"/>
            <a:r>
              <a:rPr lang="en-US"/>
              <a:t>Recently, ISBN-13 was introduced</a:t>
            </a:r>
          </a:p>
          <a:p>
            <a:r>
              <a:rPr lang="en-US"/>
              <a:t>An ISBN-10 consists of blocks identifying the language, the publisher, the number assigned to the book by its publishing company, and finally, a check digit that is either a digit or the letter X (used to represent 10). This check digit is selected so that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132</a:t>
            </a:fld>
            <a:endParaRPr lang="en-US"/>
          </a:p>
        </p:txBody>
      </p:sp>
      <p:pic>
        <p:nvPicPr>
          <p:cNvPr id="5" name="Picture 4"/>
          <p:cNvPicPr>
            <a:picLocks noChangeAspect="1"/>
          </p:cNvPicPr>
          <p:nvPr/>
        </p:nvPicPr>
        <p:blipFill>
          <a:blip r:embed="rId2"/>
          <a:stretch>
            <a:fillRect/>
          </a:stretch>
        </p:blipFill>
        <p:spPr>
          <a:xfrm>
            <a:off x="1115615" y="5474069"/>
            <a:ext cx="2345203" cy="835251"/>
          </a:xfrm>
          <a:prstGeom prst="rect">
            <a:avLst/>
          </a:prstGeom>
        </p:spPr>
      </p:pic>
      <p:pic>
        <p:nvPicPr>
          <p:cNvPr id="6" name="Picture 5"/>
          <p:cNvPicPr>
            <a:picLocks noChangeAspect="1"/>
          </p:cNvPicPr>
          <p:nvPr/>
        </p:nvPicPr>
        <p:blipFill>
          <a:blip r:embed="rId3"/>
          <a:stretch>
            <a:fillRect/>
          </a:stretch>
        </p:blipFill>
        <p:spPr>
          <a:xfrm>
            <a:off x="4932040" y="5501858"/>
            <a:ext cx="2199156" cy="831688"/>
          </a:xfrm>
          <a:prstGeom prst="rect">
            <a:avLst/>
          </a:prstGeom>
        </p:spPr>
      </p:pic>
    </p:spTree>
    <p:extLst>
      <p:ext uri="{BB962C8B-B14F-4D97-AF65-F5344CB8AC3E}">
        <p14:creationId xmlns:p14="http://schemas.microsoft.com/office/powerpoint/2010/main" val="3351298082"/>
      </p:ext>
    </p:extLst>
  </p:cSld>
  <p:clrMapOvr>
    <a:masterClrMapping/>
  </p:clrMapOvr>
  <p:transition>
    <p:split orient="vert" dir="in"/>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4" y="1216025"/>
            <a:ext cx="8311047" cy="1143000"/>
          </a:xfrm>
        </p:spPr>
        <p:txBody>
          <a:bodyPr/>
          <a:lstStyle/>
          <a:p>
            <a:r>
              <a:rPr lang="en-US"/>
              <a:t>Section 4.6: Cryptography</a:t>
            </a:r>
          </a:p>
        </p:txBody>
      </p:sp>
      <p:sp>
        <p:nvSpPr>
          <p:cNvPr id="3" name="Content Placeholder 2"/>
          <p:cNvSpPr>
            <a:spLocks noGrp="1"/>
          </p:cNvSpPr>
          <p:nvPr>
            <p:ph idx="1"/>
          </p:nvPr>
        </p:nvSpPr>
        <p:spPr>
          <a:xfrm>
            <a:off x="251520" y="2663279"/>
            <a:ext cx="8640960" cy="3502025"/>
          </a:xfrm>
        </p:spPr>
        <p:txBody>
          <a:bodyPr/>
          <a:lstStyle/>
          <a:p>
            <a:r>
              <a:rPr lang="en-US"/>
              <a:t>Reading Assignment: All until, and including, RSA.</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133</a:t>
            </a:fld>
            <a:endParaRPr lang="en-US"/>
          </a:p>
        </p:txBody>
      </p:sp>
    </p:spTree>
    <p:extLst>
      <p:ext uri="{BB962C8B-B14F-4D97-AF65-F5344CB8AC3E}">
        <p14:creationId xmlns:p14="http://schemas.microsoft.com/office/powerpoint/2010/main" val="1070490037"/>
      </p:ext>
    </p:extLst>
  </p:cSld>
  <p:clrMapOvr>
    <a:masterClrMapping/>
  </p:clrMapOvr>
  <p:transition>
    <p:split orient="vert" dir="in"/>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Classical Cryptography</a:t>
            </a:r>
          </a:p>
        </p:txBody>
      </p:sp>
      <p:sp>
        <p:nvSpPr>
          <p:cNvPr id="3" name="Content Placeholder 2"/>
          <p:cNvSpPr>
            <a:spLocks noGrp="1"/>
          </p:cNvSpPr>
          <p:nvPr>
            <p:ph idx="1"/>
          </p:nvPr>
        </p:nvSpPr>
        <p:spPr>
          <a:xfrm>
            <a:off x="495300" y="2441575"/>
            <a:ext cx="8469188" cy="4011761"/>
          </a:xfrm>
        </p:spPr>
        <p:txBody>
          <a:bodyPr/>
          <a:lstStyle/>
          <a:p>
            <a:r>
              <a:rPr lang="en-US"/>
              <a:t>One of the earliest known uses of cryptography was by Julius Caesar. </a:t>
            </a:r>
          </a:p>
          <a:p>
            <a:pPr lvl="1"/>
            <a:r>
              <a:rPr lang="en-US"/>
              <a:t>Shifting each letter three letters forward in the alphabet </a:t>
            </a:r>
          </a:p>
          <a:p>
            <a:pPr lvl="2"/>
            <a:r>
              <a:rPr lang="en-US"/>
              <a:t>(sending the last three letters of the alphabet to the first three).</a:t>
            </a:r>
          </a:p>
          <a:p>
            <a:r>
              <a:rPr lang="en-US"/>
              <a:t>This is an example of encryption (making a message secret)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134</a:t>
            </a:fld>
            <a:endParaRPr lang="en-US"/>
          </a:p>
        </p:txBody>
      </p:sp>
    </p:spTree>
    <p:extLst>
      <p:ext uri="{BB962C8B-B14F-4D97-AF65-F5344CB8AC3E}">
        <p14:creationId xmlns:p14="http://schemas.microsoft.com/office/powerpoint/2010/main" val="4068388824"/>
      </p:ext>
    </p:extLst>
  </p:cSld>
  <p:clrMapOvr>
    <a:masterClrMapping/>
  </p:clrMapOvr>
  <p:transition>
    <p:split orient="vert" dir="in"/>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Caesar’s Encryption</a:t>
            </a:r>
          </a:p>
        </p:txBody>
      </p:sp>
      <p:sp>
        <p:nvSpPr>
          <p:cNvPr id="3" name="Content Placeholder 2"/>
          <p:cNvSpPr>
            <a:spLocks noGrp="1"/>
          </p:cNvSpPr>
          <p:nvPr>
            <p:ph idx="1"/>
          </p:nvPr>
        </p:nvSpPr>
        <p:spPr/>
        <p:txBody>
          <a:bodyPr/>
          <a:lstStyle/>
          <a:p>
            <a:r>
              <a:rPr lang="da-DK" i="1"/>
              <a:t>f </a:t>
            </a:r>
            <a:r>
              <a:rPr lang="da-DK"/>
              <a:t>(</a:t>
            </a:r>
            <a:r>
              <a:rPr lang="da-DK" i="1"/>
              <a:t>p</a:t>
            </a:r>
            <a:r>
              <a:rPr lang="da-DK"/>
              <a:t>)</a:t>
            </a:r>
            <a:r>
              <a:rPr lang="da-DK" i="1"/>
              <a:t> </a:t>
            </a:r>
            <a:r>
              <a:rPr lang="da-DK"/>
              <a:t>= (</a:t>
            </a:r>
            <a:r>
              <a:rPr lang="da-DK" i="1"/>
              <a:t>p </a:t>
            </a:r>
            <a:r>
              <a:rPr lang="da-DK"/>
              <a:t>+ 3)</a:t>
            </a:r>
            <a:r>
              <a:rPr lang="da-DK" i="1"/>
              <a:t> </a:t>
            </a:r>
            <a:r>
              <a:rPr lang="da-DK" b="1"/>
              <a:t>mod </a:t>
            </a:r>
            <a:r>
              <a:rPr lang="da-DK"/>
              <a:t>26</a:t>
            </a:r>
            <a:r>
              <a:rPr lang="da-DK" i="1"/>
              <a:t>.</a:t>
            </a:r>
          </a:p>
          <a:p>
            <a:endParaRPr lang="en-US"/>
          </a:p>
          <a:p>
            <a:endParaRPr lang="en-US"/>
          </a:p>
          <a:p>
            <a:endParaRPr lang="en-US"/>
          </a:p>
          <a:p>
            <a:endParaRPr lang="en-US"/>
          </a:p>
          <a:p>
            <a:r>
              <a:rPr lang="en-US"/>
              <a:t>What is the secret message: </a:t>
            </a:r>
          </a:p>
          <a:p>
            <a:pPr marL="0" indent="0" algn="ctr">
              <a:buNone/>
            </a:pPr>
            <a:r>
              <a:rPr lang="en-US"/>
              <a:t>MIDTERM IS MONDAY</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135</a:t>
            </a:fld>
            <a:endParaRPr lang="en-US"/>
          </a:p>
        </p:txBody>
      </p:sp>
      <p:graphicFrame>
        <p:nvGraphicFramePr>
          <p:cNvPr id="5" name="Table 4"/>
          <p:cNvGraphicFramePr>
            <a:graphicFrameLocks noGrp="1"/>
          </p:cNvGraphicFramePr>
          <p:nvPr/>
        </p:nvGraphicFramePr>
        <p:xfrm>
          <a:off x="1187624" y="3284984"/>
          <a:ext cx="6984774" cy="1419246"/>
        </p:xfrm>
        <a:graphic>
          <a:graphicData uri="http://schemas.openxmlformats.org/drawingml/2006/table">
            <a:tbl>
              <a:tblPr firstRow="1" bandRow="1">
                <a:tableStyleId>{5940675A-B579-460E-94D1-54222C63F5DA}</a:tableStyleId>
              </a:tblPr>
              <a:tblGrid>
                <a:gridCol w="776086">
                  <a:extLst>
                    <a:ext uri="{9D8B030D-6E8A-4147-A177-3AD203B41FA5}">
                      <a16:colId xmlns:a16="http://schemas.microsoft.com/office/drawing/2014/main" val="20000"/>
                    </a:ext>
                  </a:extLst>
                </a:gridCol>
                <a:gridCol w="776086">
                  <a:extLst>
                    <a:ext uri="{9D8B030D-6E8A-4147-A177-3AD203B41FA5}">
                      <a16:colId xmlns:a16="http://schemas.microsoft.com/office/drawing/2014/main" val="20001"/>
                    </a:ext>
                  </a:extLst>
                </a:gridCol>
                <a:gridCol w="776086">
                  <a:extLst>
                    <a:ext uri="{9D8B030D-6E8A-4147-A177-3AD203B41FA5}">
                      <a16:colId xmlns:a16="http://schemas.microsoft.com/office/drawing/2014/main" val="20002"/>
                    </a:ext>
                  </a:extLst>
                </a:gridCol>
                <a:gridCol w="776086">
                  <a:extLst>
                    <a:ext uri="{9D8B030D-6E8A-4147-A177-3AD203B41FA5}">
                      <a16:colId xmlns:a16="http://schemas.microsoft.com/office/drawing/2014/main" val="20003"/>
                    </a:ext>
                  </a:extLst>
                </a:gridCol>
                <a:gridCol w="776086">
                  <a:extLst>
                    <a:ext uri="{9D8B030D-6E8A-4147-A177-3AD203B41FA5}">
                      <a16:colId xmlns:a16="http://schemas.microsoft.com/office/drawing/2014/main" val="20004"/>
                    </a:ext>
                  </a:extLst>
                </a:gridCol>
                <a:gridCol w="776086">
                  <a:extLst>
                    <a:ext uri="{9D8B030D-6E8A-4147-A177-3AD203B41FA5}">
                      <a16:colId xmlns:a16="http://schemas.microsoft.com/office/drawing/2014/main" val="20005"/>
                    </a:ext>
                  </a:extLst>
                </a:gridCol>
                <a:gridCol w="776086">
                  <a:extLst>
                    <a:ext uri="{9D8B030D-6E8A-4147-A177-3AD203B41FA5}">
                      <a16:colId xmlns:a16="http://schemas.microsoft.com/office/drawing/2014/main" val="20006"/>
                    </a:ext>
                  </a:extLst>
                </a:gridCol>
                <a:gridCol w="776086">
                  <a:extLst>
                    <a:ext uri="{9D8B030D-6E8A-4147-A177-3AD203B41FA5}">
                      <a16:colId xmlns:a16="http://schemas.microsoft.com/office/drawing/2014/main" val="20007"/>
                    </a:ext>
                  </a:extLst>
                </a:gridCol>
                <a:gridCol w="776086">
                  <a:extLst>
                    <a:ext uri="{9D8B030D-6E8A-4147-A177-3AD203B41FA5}">
                      <a16:colId xmlns:a16="http://schemas.microsoft.com/office/drawing/2014/main" val="20008"/>
                    </a:ext>
                  </a:extLst>
                </a:gridCol>
              </a:tblGrid>
              <a:tr h="483142">
                <a:tc>
                  <a:txBody>
                    <a:bodyPr/>
                    <a:lstStyle/>
                    <a:p>
                      <a:r>
                        <a:rPr lang="en-US"/>
                        <a:t>A  0</a:t>
                      </a:r>
                    </a:p>
                  </a:txBody>
                  <a:tcPr/>
                </a:tc>
                <a:tc>
                  <a:txBody>
                    <a:bodyPr/>
                    <a:lstStyle/>
                    <a:p>
                      <a:r>
                        <a:rPr lang="en-US"/>
                        <a:t>B  1</a:t>
                      </a:r>
                    </a:p>
                  </a:txBody>
                  <a:tcPr/>
                </a:tc>
                <a:tc>
                  <a:txBody>
                    <a:bodyPr/>
                    <a:lstStyle/>
                    <a:p>
                      <a:r>
                        <a:rPr lang="en-US"/>
                        <a:t>C  2</a:t>
                      </a:r>
                    </a:p>
                  </a:txBody>
                  <a:tcPr/>
                </a:tc>
                <a:tc>
                  <a:txBody>
                    <a:bodyPr/>
                    <a:lstStyle/>
                    <a:p>
                      <a:r>
                        <a:rPr lang="en-US"/>
                        <a:t>D  3</a:t>
                      </a:r>
                    </a:p>
                  </a:txBody>
                  <a:tcPr/>
                </a:tc>
                <a:tc>
                  <a:txBody>
                    <a:bodyPr/>
                    <a:lstStyle/>
                    <a:p>
                      <a:r>
                        <a:rPr lang="en-US"/>
                        <a:t>E  4</a:t>
                      </a:r>
                    </a:p>
                  </a:txBody>
                  <a:tcPr/>
                </a:tc>
                <a:tc>
                  <a:txBody>
                    <a:bodyPr/>
                    <a:lstStyle/>
                    <a:p>
                      <a:r>
                        <a:rPr lang="en-US"/>
                        <a:t>F  5</a:t>
                      </a:r>
                    </a:p>
                  </a:txBody>
                  <a:tcPr/>
                </a:tc>
                <a:tc>
                  <a:txBody>
                    <a:bodyPr/>
                    <a:lstStyle/>
                    <a:p>
                      <a:r>
                        <a:rPr lang="en-US"/>
                        <a:t>G  6</a:t>
                      </a:r>
                    </a:p>
                  </a:txBody>
                  <a:tcPr/>
                </a:tc>
                <a:tc>
                  <a:txBody>
                    <a:bodyPr/>
                    <a:lstStyle/>
                    <a:p>
                      <a:r>
                        <a:rPr lang="en-US"/>
                        <a:t>H  7</a:t>
                      </a:r>
                    </a:p>
                  </a:txBody>
                  <a:tcPr/>
                </a:tc>
                <a:tc>
                  <a:txBody>
                    <a:bodyPr/>
                    <a:lstStyle/>
                    <a:p>
                      <a:r>
                        <a:rPr lang="en-US"/>
                        <a:t>I  8</a:t>
                      </a:r>
                    </a:p>
                  </a:txBody>
                  <a:tcPr/>
                </a:tc>
                <a:extLst>
                  <a:ext uri="{0D108BD9-81ED-4DB2-BD59-A6C34878D82A}">
                    <a16:rowId xmlns:a16="http://schemas.microsoft.com/office/drawing/2014/main" val="10000"/>
                  </a:ext>
                </a:extLst>
              </a:tr>
              <a:tr h="452962">
                <a:tc>
                  <a:txBody>
                    <a:bodyPr/>
                    <a:lstStyle/>
                    <a:p>
                      <a:r>
                        <a:rPr lang="en-US"/>
                        <a:t>J  9</a:t>
                      </a:r>
                    </a:p>
                  </a:txBody>
                  <a:tcPr/>
                </a:tc>
                <a:tc>
                  <a:txBody>
                    <a:bodyPr/>
                    <a:lstStyle/>
                    <a:p>
                      <a:r>
                        <a:rPr lang="en-US"/>
                        <a:t>K  10</a:t>
                      </a:r>
                    </a:p>
                  </a:txBody>
                  <a:tcPr/>
                </a:tc>
                <a:tc>
                  <a:txBody>
                    <a:bodyPr/>
                    <a:lstStyle/>
                    <a:p>
                      <a:r>
                        <a:rPr lang="en-US"/>
                        <a:t>L  11</a:t>
                      </a:r>
                    </a:p>
                  </a:txBody>
                  <a:tcPr/>
                </a:tc>
                <a:tc>
                  <a:txBody>
                    <a:bodyPr/>
                    <a:lstStyle/>
                    <a:p>
                      <a:r>
                        <a:rPr lang="en-US"/>
                        <a:t>M  12</a:t>
                      </a:r>
                    </a:p>
                  </a:txBody>
                  <a:tcPr/>
                </a:tc>
                <a:tc>
                  <a:txBody>
                    <a:bodyPr/>
                    <a:lstStyle/>
                    <a:p>
                      <a:r>
                        <a:rPr lang="en-US"/>
                        <a:t>N  13</a:t>
                      </a:r>
                    </a:p>
                  </a:txBody>
                  <a:tcPr/>
                </a:tc>
                <a:tc>
                  <a:txBody>
                    <a:bodyPr/>
                    <a:lstStyle/>
                    <a:p>
                      <a:r>
                        <a:rPr lang="en-US"/>
                        <a:t>O  14</a:t>
                      </a:r>
                    </a:p>
                  </a:txBody>
                  <a:tcPr/>
                </a:tc>
                <a:tc>
                  <a:txBody>
                    <a:bodyPr/>
                    <a:lstStyle/>
                    <a:p>
                      <a:r>
                        <a:rPr lang="en-US"/>
                        <a:t>P  15</a:t>
                      </a:r>
                    </a:p>
                  </a:txBody>
                  <a:tcPr/>
                </a:tc>
                <a:tc>
                  <a:txBody>
                    <a:bodyPr/>
                    <a:lstStyle/>
                    <a:p>
                      <a:r>
                        <a:rPr lang="en-US"/>
                        <a:t>Q  16</a:t>
                      </a:r>
                    </a:p>
                  </a:txBody>
                  <a:tcPr/>
                </a:tc>
                <a:tc>
                  <a:txBody>
                    <a:bodyPr/>
                    <a:lstStyle/>
                    <a:p>
                      <a:r>
                        <a:rPr lang="en-US"/>
                        <a:t>R  17</a:t>
                      </a:r>
                    </a:p>
                  </a:txBody>
                  <a:tcPr/>
                </a:tc>
                <a:extLst>
                  <a:ext uri="{0D108BD9-81ED-4DB2-BD59-A6C34878D82A}">
                    <a16:rowId xmlns:a16="http://schemas.microsoft.com/office/drawing/2014/main" val="10001"/>
                  </a:ext>
                </a:extLst>
              </a:tr>
              <a:tr h="483142">
                <a:tc>
                  <a:txBody>
                    <a:bodyPr/>
                    <a:lstStyle/>
                    <a:p>
                      <a:r>
                        <a:rPr lang="en-US"/>
                        <a:t>S  18</a:t>
                      </a:r>
                    </a:p>
                  </a:txBody>
                  <a:tcPr/>
                </a:tc>
                <a:tc>
                  <a:txBody>
                    <a:bodyPr/>
                    <a:lstStyle/>
                    <a:p>
                      <a:r>
                        <a:rPr lang="en-US"/>
                        <a:t>T  19</a:t>
                      </a:r>
                    </a:p>
                  </a:txBody>
                  <a:tcPr/>
                </a:tc>
                <a:tc>
                  <a:txBody>
                    <a:bodyPr/>
                    <a:lstStyle/>
                    <a:p>
                      <a:r>
                        <a:rPr lang="en-US"/>
                        <a:t>U  20</a:t>
                      </a:r>
                    </a:p>
                  </a:txBody>
                  <a:tcPr/>
                </a:tc>
                <a:tc>
                  <a:txBody>
                    <a:bodyPr/>
                    <a:lstStyle/>
                    <a:p>
                      <a:r>
                        <a:rPr lang="en-US"/>
                        <a:t>V  21</a:t>
                      </a:r>
                    </a:p>
                  </a:txBody>
                  <a:tcPr/>
                </a:tc>
                <a:tc>
                  <a:txBody>
                    <a:bodyPr/>
                    <a:lstStyle/>
                    <a:p>
                      <a:r>
                        <a:rPr lang="en-US"/>
                        <a:t>W  22</a:t>
                      </a:r>
                    </a:p>
                  </a:txBody>
                  <a:tcPr/>
                </a:tc>
                <a:tc>
                  <a:txBody>
                    <a:bodyPr/>
                    <a:lstStyle/>
                    <a:p>
                      <a:r>
                        <a:rPr lang="en-US"/>
                        <a:t>X  23 </a:t>
                      </a:r>
                    </a:p>
                  </a:txBody>
                  <a:tcPr/>
                </a:tc>
                <a:tc>
                  <a:txBody>
                    <a:bodyPr/>
                    <a:lstStyle/>
                    <a:p>
                      <a:r>
                        <a:rPr lang="en-US"/>
                        <a:t>Y  24</a:t>
                      </a:r>
                    </a:p>
                  </a:txBody>
                  <a:tcPr/>
                </a:tc>
                <a:tc>
                  <a:txBody>
                    <a:bodyPr/>
                    <a:lstStyle/>
                    <a:p>
                      <a:r>
                        <a:rPr lang="en-US"/>
                        <a:t>Z  25</a:t>
                      </a:r>
                    </a:p>
                  </a:txBody>
                  <a:tcPr/>
                </a:tc>
                <a:tc>
                  <a:txBody>
                    <a:bodyPr/>
                    <a:lstStyle/>
                    <a:p>
                      <a:endParaRPr lang="en-US"/>
                    </a:p>
                  </a:txBody>
                  <a:tcPr/>
                </a:tc>
                <a:extLst>
                  <a:ext uri="{0D108BD9-81ED-4DB2-BD59-A6C34878D82A}">
                    <a16:rowId xmlns:a16="http://schemas.microsoft.com/office/drawing/2014/main" val="10002"/>
                  </a:ext>
                </a:extLst>
              </a:tr>
            </a:tbl>
          </a:graphicData>
        </a:graphic>
      </p:graphicFrame>
      <mc:AlternateContent xmlns:mc="http://schemas.openxmlformats.org/markup-compatibility/2006" xmlns:p14="http://schemas.microsoft.com/office/powerpoint/2010/main">
        <mc:Choice Requires="p14">
          <p:contentPart p14:bwMode="auto" r:id="rId2">
            <p14:nvContentPartPr>
              <p14:cNvPr id="6" name="Ink 5">
                <a:extLst>
                  <a:ext uri="{FF2B5EF4-FFF2-40B4-BE49-F238E27FC236}">
                    <a16:creationId xmlns:a16="http://schemas.microsoft.com/office/drawing/2014/main" id="{0041AA83-4546-324A-9C63-1436D496604A}"/>
                  </a:ext>
                </a:extLst>
              </p14:cNvPr>
              <p14:cNvContentPartPr/>
              <p14:nvPr/>
            </p14:nvContentPartPr>
            <p14:xfrm>
              <a:off x="986760" y="2645640"/>
              <a:ext cx="7858440" cy="4123440"/>
            </p14:xfrm>
          </p:contentPart>
        </mc:Choice>
        <mc:Fallback xmlns="">
          <p:pic>
            <p:nvPicPr>
              <p:cNvPr id="6" name="Ink 5">
                <a:extLst>
                  <a:ext uri="{FF2B5EF4-FFF2-40B4-BE49-F238E27FC236}">
                    <a16:creationId xmlns:a16="http://schemas.microsoft.com/office/drawing/2014/main" id="{0041AA83-4546-324A-9C63-1436D496604A}"/>
                  </a:ext>
                </a:extLst>
              </p:cNvPr>
              <p:cNvPicPr/>
              <p:nvPr/>
            </p:nvPicPr>
            <p:blipFill>
              <a:blip r:embed="rId3"/>
              <a:stretch>
                <a:fillRect/>
              </a:stretch>
            </p:blipFill>
            <p:spPr>
              <a:xfrm>
                <a:off x="970560" y="2629440"/>
                <a:ext cx="7890840" cy="4155840"/>
              </a:xfrm>
              <a:prstGeom prst="rect">
                <a:avLst/>
              </a:prstGeom>
            </p:spPr>
          </p:pic>
        </mc:Fallback>
      </mc:AlternateContent>
    </p:spTree>
    <p:extLst>
      <p:ext uri="{BB962C8B-B14F-4D97-AF65-F5344CB8AC3E}">
        <p14:creationId xmlns:p14="http://schemas.microsoft.com/office/powerpoint/2010/main" val="53545864"/>
      </p:ext>
    </p:extLst>
  </p:cSld>
  <p:clrMapOvr>
    <a:masterClrMapping/>
  </p:clrMapOvr>
  <p:transition>
    <p:split orient="vert" dir="in"/>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Decryption</a:t>
            </a:r>
          </a:p>
        </p:txBody>
      </p:sp>
      <p:sp>
        <p:nvSpPr>
          <p:cNvPr id="3" name="Content Placeholder 2"/>
          <p:cNvSpPr>
            <a:spLocks noGrp="1"/>
          </p:cNvSpPr>
          <p:nvPr>
            <p:ph idx="1"/>
          </p:nvPr>
        </p:nvSpPr>
        <p:spPr/>
        <p:txBody>
          <a:bodyPr/>
          <a:lstStyle/>
          <a:p>
            <a:r>
              <a:rPr lang="en-US"/>
              <a:t>The process of determining the original message from the encrypted message is called </a:t>
            </a:r>
            <a:r>
              <a:rPr lang="en-US" b="1"/>
              <a:t>decryption</a:t>
            </a:r>
            <a:r>
              <a:rPr lang="en-US"/>
              <a:t>.</a:t>
            </a:r>
          </a:p>
          <a:p>
            <a:r>
              <a:rPr lang="en-US" i="1"/>
              <a:t>f</a:t>
            </a:r>
            <a:r>
              <a:rPr lang="da-DK" baseline="30000"/>
              <a:t>−1</a:t>
            </a:r>
            <a:r>
              <a:rPr lang="da-DK"/>
              <a:t>(</a:t>
            </a:r>
            <a:r>
              <a:rPr lang="da-DK" i="1"/>
              <a:t>p</a:t>
            </a:r>
            <a:r>
              <a:rPr lang="da-DK"/>
              <a:t>)</a:t>
            </a:r>
            <a:r>
              <a:rPr lang="da-DK" i="1"/>
              <a:t> </a:t>
            </a:r>
            <a:r>
              <a:rPr lang="da-DK"/>
              <a:t>= (</a:t>
            </a:r>
            <a:r>
              <a:rPr lang="da-DK" i="1"/>
              <a:t>p </a:t>
            </a:r>
            <a:r>
              <a:rPr lang="da-DK"/>
              <a:t>− 3)</a:t>
            </a:r>
            <a:r>
              <a:rPr lang="da-DK" i="1"/>
              <a:t> </a:t>
            </a:r>
            <a:r>
              <a:rPr lang="da-DK" b="1"/>
              <a:t>mod </a:t>
            </a:r>
            <a:r>
              <a:rPr lang="da-DK"/>
              <a:t>26.</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136</a:t>
            </a:fld>
            <a:endParaRPr lang="en-US"/>
          </a:p>
        </p:txBody>
      </p:sp>
    </p:spTree>
    <p:extLst>
      <p:ext uri="{BB962C8B-B14F-4D97-AF65-F5344CB8AC3E}">
        <p14:creationId xmlns:p14="http://schemas.microsoft.com/office/powerpoint/2010/main" val="2261890618"/>
      </p:ext>
    </p:extLst>
  </p:cSld>
  <p:clrMapOvr>
    <a:masterClrMapping/>
  </p:clrMapOvr>
  <p:transition>
    <p:split orient="vert" dir="in"/>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Affine Cyphers</a:t>
            </a:r>
          </a:p>
        </p:txBody>
      </p:sp>
      <p:sp>
        <p:nvSpPr>
          <p:cNvPr id="3" name="Content Placeholder 2"/>
          <p:cNvSpPr>
            <a:spLocks noGrp="1"/>
          </p:cNvSpPr>
          <p:nvPr>
            <p:ph idx="1"/>
          </p:nvPr>
        </p:nvSpPr>
        <p:spPr>
          <a:xfrm>
            <a:off x="495300" y="2441575"/>
            <a:ext cx="8397180" cy="4011761"/>
          </a:xfrm>
        </p:spPr>
        <p:txBody>
          <a:bodyPr/>
          <a:lstStyle/>
          <a:p>
            <a:r>
              <a:rPr lang="da-DK" i="1"/>
              <a:t>f </a:t>
            </a:r>
            <a:r>
              <a:rPr lang="da-DK"/>
              <a:t>(</a:t>
            </a:r>
            <a:r>
              <a:rPr lang="da-DK" i="1"/>
              <a:t>p</a:t>
            </a:r>
            <a:r>
              <a:rPr lang="da-DK"/>
              <a:t>)</a:t>
            </a:r>
            <a:r>
              <a:rPr lang="da-DK" i="1"/>
              <a:t> </a:t>
            </a:r>
            <a:r>
              <a:rPr lang="da-DK"/>
              <a:t>= (</a:t>
            </a:r>
            <a:r>
              <a:rPr lang="da-DK" i="1"/>
              <a:t>ap </a:t>
            </a:r>
            <a:r>
              <a:rPr lang="da-DK"/>
              <a:t>+ </a:t>
            </a:r>
            <a:r>
              <a:rPr lang="da-DK" i="1"/>
              <a:t>b</a:t>
            </a:r>
            <a:r>
              <a:rPr lang="da-DK"/>
              <a:t>)</a:t>
            </a:r>
            <a:r>
              <a:rPr lang="da-DK" i="1"/>
              <a:t> </a:t>
            </a:r>
            <a:r>
              <a:rPr lang="da-DK" b="1"/>
              <a:t>mod </a:t>
            </a:r>
            <a:r>
              <a:rPr lang="da-DK"/>
              <a:t>26</a:t>
            </a:r>
            <a:r>
              <a:rPr lang="da-DK" i="1"/>
              <a:t>.</a:t>
            </a:r>
          </a:p>
          <a:p>
            <a:pPr lvl="1"/>
            <a:r>
              <a:rPr lang="en-US"/>
              <a:t>where </a:t>
            </a:r>
            <a:r>
              <a:rPr lang="en-US" i="1"/>
              <a:t>a </a:t>
            </a:r>
            <a:r>
              <a:rPr lang="en-US"/>
              <a:t>and </a:t>
            </a:r>
            <a:r>
              <a:rPr lang="en-US" i="1"/>
              <a:t>b </a:t>
            </a:r>
            <a:r>
              <a:rPr lang="en-US"/>
              <a:t>are integers, chosen so that </a:t>
            </a:r>
            <a:r>
              <a:rPr lang="en-US" i="1"/>
              <a:t>f </a:t>
            </a:r>
            <a:r>
              <a:rPr lang="en-US"/>
              <a:t>is a bijection. </a:t>
            </a:r>
          </a:p>
          <a:p>
            <a:pPr lvl="2"/>
            <a:r>
              <a:rPr lang="en-US" i="1"/>
              <a:t>f</a:t>
            </a:r>
            <a:r>
              <a:rPr lang="en-US"/>
              <a:t> is a bijection if and only if </a:t>
            </a:r>
            <a:r>
              <a:rPr lang="en-US" err="1"/>
              <a:t>gcd</a:t>
            </a:r>
            <a:r>
              <a:rPr lang="en-US"/>
              <a:t>(</a:t>
            </a:r>
            <a:r>
              <a:rPr lang="en-US" i="1"/>
              <a:t>a, </a:t>
            </a:r>
            <a:r>
              <a:rPr lang="en-US"/>
              <a:t>26)</a:t>
            </a:r>
            <a:r>
              <a:rPr lang="en-US" i="1"/>
              <a:t> </a:t>
            </a:r>
            <a:r>
              <a:rPr lang="en-US"/>
              <a:t>= 1.</a:t>
            </a:r>
          </a:p>
          <a:p>
            <a:pPr lvl="2"/>
            <a:r>
              <a:rPr lang="en-US"/>
              <a:t>Such a mapping is called an </a:t>
            </a:r>
            <a:r>
              <a:rPr lang="en-US" i="1"/>
              <a:t>affine transformation</a:t>
            </a:r>
            <a:r>
              <a:rPr lang="en-US"/>
              <a:t>, and the resulting cipher is called an </a:t>
            </a:r>
            <a:r>
              <a:rPr lang="en-US" i="1"/>
              <a:t>affine cipher</a:t>
            </a:r>
            <a:r>
              <a:rPr lang="en-US"/>
              <a:t>.</a:t>
            </a:r>
          </a:p>
          <a:p>
            <a:pPr lvl="1"/>
            <a:r>
              <a:rPr lang="en-US"/>
              <a:t>These ciphers are called character (or mono-alphabetic) ciphers.</a:t>
            </a:r>
            <a:endParaRPr lang="da-DK"/>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137</a:t>
            </a:fld>
            <a:endParaRPr lang="en-US"/>
          </a:p>
        </p:txBody>
      </p:sp>
    </p:spTree>
    <p:extLst>
      <p:ext uri="{BB962C8B-B14F-4D97-AF65-F5344CB8AC3E}">
        <p14:creationId xmlns:p14="http://schemas.microsoft.com/office/powerpoint/2010/main" val="1141768744"/>
      </p:ext>
    </p:extLst>
  </p:cSld>
  <p:clrMapOvr>
    <a:masterClrMapping/>
  </p:clrMapOvr>
  <p:transition>
    <p:split orient="vert" dir="in"/>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a:t>
            </a:r>
          </a:p>
        </p:txBody>
      </p:sp>
      <p:sp>
        <p:nvSpPr>
          <p:cNvPr id="3" name="Content Placeholder 2"/>
          <p:cNvSpPr>
            <a:spLocks noGrp="1"/>
          </p:cNvSpPr>
          <p:nvPr>
            <p:ph idx="1"/>
          </p:nvPr>
        </p:nvSpPr>
        <p:spPr/>
        <p:txBody>
          <a:bodyPr/>
          <a:lstStyle/>
          <a:p>
            <a:r>
              <a:rPr lang="en-US"/>
              <a:t>Encrypt STOP POLLUTION by translating the letters into numbers, applying the given encryption function, and then translating the numbers back into letters.</a:t>
            </a:r>
          </a:p>
          <a:p>
            <a:pPr marL="0" indent="0" algn="ctr">
              <a:buNone/>
            </a:pPr>
            <a:r>
              <a:rPr lang="da-DK" i="1"/>
              <a:t>f</a:t>
            </a:r>
            <a:r>
              <a:rPr lang="da-DK"/>
              <a:t>(</a:t>
            </a:r>
            <a:r>
              <a:rPr lang="da-DK" i="1"/>
              <a:t>p</a:t>
            </a:r>
            <a:r>
              <a:rPr lang="da-DK"/>
              <a:t>)</a:t>
            </a:r>
            <a:r>
              <a:rPr lang="da-DK" i="1"/>
              <a:t> </a:t>
            </a:r>
            <a:r>
              <a:rPr lang="da-DK"/>
              <a:t>= (17</a:t>
            </a:r>
            <a:r>
              <a:rPr lang="da-DK" i="1"/>
              <a:t>p </a:t>
            </a:r>
            <a:r>
              <a:rPr lang="da-DK"/>
              <a:t>+ 22)</a:t>
            </a:r>
            <a:r>
              <a:rPr lang="da-DK" i="1"/>
              <a:t> </a:t>
            </a:r>
            <a:r>
              <a:rPr lang="da-DK" b="1"/>
              <a:t>mod </a:t>
            </a:r>
            <a:r>
              <a:rPr lang="da-DK"/>
              <a:t>26</a:t>
            </a:r>
          </a:p>
          <a:p>
            <a:r>
              <a:rPr lang="da-DK"/>
              <a:t>Find the </a:t>
            </a:r>
            <a:r>
              <a:rPr lang="en-US"/>
              <a:t>decryption function for an affine cipher if the encryption function is given above.</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138</a:t>
            </a:fld>
            <a:endParaRPr lang="en-US"/>
          </a:p>
        </p:txBody>
      </p:sp>
    </p:spTree>
    <p:extLst>
      <p:ext uri="{BB962C8B-B14F-4D97-AF65-F5344CB8AC3E}">
        <p14:creationId xmlns:p14="http://schemas.microsoft.com/office/powerpoint/2010/main" val="910084586"/>
      </p:ext>
    </p:extLst>
  </p:cSld>
  <p:clrMapOvr>
    <a:masterClrMapping/>
  </p:clrMapOvr>
  <p:transition>
    <p:split orient="vert" dir="in"/>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139</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graphicFrame>
        <p:nvGraphicFramePr>
          <p:cNvPr id="15" name="Table 14">
            <a:extLst>
              <a:ext uri="{FF2B5EF4-FFF2-40B4-BE49-F238E27FC236}">
                <a16:creationId xmlns:a16="http://schemas.microsoft.com/office/drawing/2014/main" id="{3981EA0F-BB25-4452-A560-9E4B909321E7}"/>
              </a:ext>
            </a:extLst>
          </p:cNvPr>
          <p:cNvGraphicFramePr>
            <a:graphicFrameLocks noGrp="1"/>
          </p:cNvGraphicFramePr>
          <p:nvPr>
            <p:extLst>
              <p:ext uri="{D42A27DB-BD31-4B8C-83A1-F6EECF244321}">
                <p14:modId xmlns:p14="http://schemas.microsoft.com/office/powerpoint/2010/main" val="4205152190"/>
              </p:ext>
            </p:extLst>
          </p:nvPr>
        </p:nvGraphicFramePr>
        <p:xfrm>
          <a:off x="1119809" y="908358"/>
          <a:ext cx="6984774" cy="1419246"/>
        </p:xfrm>
        <a:graphic>
          <a:graphicData uri="http://schemas.openxmlformats.org/drawingml/2006/table">
            <a:tbl>
              <a:tblPr firstRow="1" bandRow="1">
                <a:tableStyleId>{5940675A-B579-460E-94D1-54222C63F5DA}</a:tableStyleId>
              </a:tblPr>
              <a:tblGrid>
                <a:gridCol w="776086">
                  <a:extLst>
                    <a:ext uri="{9D8B030D-6E8A-4147-A177-3AD203B41FA5}">
                      <a16:colId xmlns:a16="http://schemas.microsoft.com/office/drawing/2014/main" val="20000"/>
                    </a:ext>
                  </a:extLst>
                </a:gridCol>
                <a:gridCol w="776086">
                  <a:extLst>
                    <a:ext uri="{9D8B030D-6E8A-4147-A177-3AD203B41FA5}">
                      <a16:colId xmlns:a16="http://schemas.microsoft.com/office/drawing/2014/main" val="20001"/>
                    </a:ext>
                  </a:extLst>
                </a:gridCol>
                <a:gridCol w="776086">
                  <a:extLst>
                    <a:ext uri="{9D8B030D-6E8A-4147-A177-3AD203B41FA5}">
                      <a16:colId xmlns:a16="http://schemas.microsoft.com/office/drawing/2014/main" val="20002"/>
                    </a:ext>
                  </a:extLst>
                </a:gridCol>
                <a:gridCol w="776086">
                  <a:extLst>
                    <a:ext uri="{9D8B030D-6E8A-4147-A177-3AD203B41FA5}">
                      <a16:colId xmlns:a16="http://schemas.microsoft.com/office/drawing/2014/main" val="20003"/>
                    </a:ext>
                  </a:extLst>
                </a:gridCol>
                <a:gridCol w="776086">
                  <a:extLst>
                    <a:ext uri="{9D8B030D-6E8A-4147-A177-3AD203B41FA5}">
                      <a16:colId xmlns:a16="http://schemas.microsoft.com/office/drawing/2014/main" val="20004"/>
                    </a:ext>
                  </a:extLst>
                </a:gridCol>
                <a:gridCol w="776086">
                  <a:extLst>
                    <a:ext uri="{9D8B030D-6E8A-4147-A177-3AD203B41FA5}">
                      <a16:colId xmlns:a16="http://schemas.microsoft.com/office/drawing/2014/main" val="20005"/>
                    </a:ext>
                  </a:extLst>
                </a:gridCol>
                <a:gridCol w="776086">
                  <a:extLst>
                    <a:ext uri="{9D8B030D-6E8A-4147-A177-3AD203B41FA5}">
                      <a16:colId xmlns:a16="http://schemas.microsoft.com/office/drawing/2014/main" val="20006"/>
                    </a:ext>
                  </a:extLst>
                </a:gridCol>
                <a:gridCol w="776086">
                  <a:extLst>
                    <a:ext uri="{9D8B030D-6E8A-4147-A177-3AD203B41FA5}">
                      <a16:colId xmlns:a16="http://schemas.microsoft.com/office/drawing/2014/main" val="20007"/>
                    </a:ext>
                  </a:extLst>
                </a:gridCol>
                <a:gridCol w="776086">
                  <a:extLst>
                    <a:ext uri="{9D8B030D-6E8A-4147-A177-3AD203B41FA5}">
                      <a16:colId xmlns:a16="http://schemas.microsoft.com/office/drawing/2014/main" val="20008"/>
                    </a:ext>
                  </a:extLst>
                </a:gridCol>
              </a:tblGrid>
              <a:tr h="483142">
                <a:tc>
                  <a:txBody>
                    <a:bodyPr/>
                    <a:lstStyle/>
                    <a:p>
                      <a:r>
                        <a:rPr lang="en-US"/>
                        <a:t>A  0</a:t>
                      </a:r>
                    </a:p>
                  </a:txBody>
                  <a:tcPr/>
                </a:tc>
                <a:tc>
                  <a:txBody>
                    <a:bodyPr/>
                    <a:lstStyle/>
                    <a:p>
                      <a:r>
                        <a:rPr lang="en-US"/>
                        <a:t>B  1</a:t>
                      </a:r>
                    </a:p>
                  </a:txBody>
                  <a:tcPr/>
                </a:tc>
                <a:tc>
                  <a:txBody>
                    <a:bodyPr/>
                    <a:lstStyle/>
                    <a:p>
                      <a:r>
                        <a:rPr lang="en-US"/>
                        <a:t>C  2</a:t>
                      </a:r>
                    </a:p>
                  </a:txBody>
                  <a:tcPr/>
                </a:tc>
                <a:tc>
                  <a:txBody>
                    <a:bodyPr/>
                    <a:lstStyle/>
                    <a:p>
                      <a:r>
                        <a:rPr lang="en-US"/>
                        <a:t>D  3</a:t>
                      </a:r>
                    </a:p>
                  </a:txBody>
                  <a:tcPr/>
                </a:tc>
                <a:tc>
                  <a:txBody>
                    <a:bodyPr/>
                    <a:lstStyle/>
                    <a:p>
                      <a:r>
                        <a:rPr lang="en-US"/>
                        <a:t>E  4</a:t>
                      </a:r>
                    </a:p>
                  </a:txBody>
                  <a:tcPr/>
                </a:tc>
                <a:tc>
                  <a:txBody>
                    <a:bodyPr/>
                    <a:lstStyle/>
                    <a:p>
                      <a:r>
                        <a:rPr lang="en-US"/>
                        <a:t>F  5</a:t>
                      </a:r>
                    </a:p>
                  </a:txBody>
                  <a:tcPr/>
                </a:tc>
                <a:tc>
                  <a:txBody>
                    <a:bodyPr/>
                    <a:lstStyle/>
                    <a:p>
                      <a:r>
                        <a:rPr lang="en-US"/>
                        <a:t>G  6</a:t>
                      </a:r>
                    </a:p>
                  </a:txBody>
                  <a:tcPr/>
                </a:tc>
                <a:tc>
                  <a:txBody>
                    <a:bodyPr/>
                    <a:lstStyle/>
                    <a:p>
                      <a:r>
                        <a:rPr lang="en-US"/>
                        <a:t>H  7</a:t>
                      </a:r>
                    </a:p>
                  </a:txBody>
                  <a:tcPr/>
                </a:tc>
                <a:tc>
                  <a:txBody>
                    <a:bodyPr/>
                    <a:lstStyle/>
                    <a:p>
                      <a:r>
                        <a:rPr lang="en-US"/>
                        <a:t>I  8</a:t>
                      </a:r>
                    </a:p>
                  </a:txBody>
                  <a:tcPr/>
                </a:tc>
                <a:extLst>
                  <a:ext uri="{0D108BD9-81ED-4DB2-BD59-A6C34878D82A}">
                    <a16:rowId xmlns:a16="http://schemas.microsoft.com/office/drawing/2014/main" val="10000"/>
                  </a:ext>
                </a:extLst>
              </a:tr>
              <a:tr h="452962">
                <a:tc>
                  <a:txBody>
                    <a:bodyPr/>
                    <a:lstStyle/>
                    <a:p>
                      <a:r>
                        <a:rPr lang="en-US"/>
                        <a:t>J  9</a:t>
                      </a:r>
                    </a:p>
                  </a:txBody>
                  <a:tcPr/>
                </a:tc>
                <a:tc>
                  <a:txBody>
                    <a:bodyPr/>
                    <a:lstStyle/>
                    <a:p>
                      <a:r>
                        <a:rPr lang="en-US"/>
                        <a:t>K  10</a:t>
                      </a:r>
                    </a:p>
                  </a:txBody>
                  <a:tcPr/>
                </a:tc>
                <a:tc>
                  <a:txBody>
                    <a:bodyPr/>
                    <a:lstStyle/>
                    <a:p>
                      <a:r>
                        <a:rPr lang="en-US"/>
                        <a:t>L  11</a:t>
                      </a:r>
                    </a:p>
                  </a:txBody>
                  <a:tcPr/>
                </a:tc>
                <a:tc>
                  <a:txBody>
                    <a:bodyPr/>
                    <a:lstStyle/>
                    <a:p>
                      <a:r>
                        <a:rPr lang="en-US"/>
                        <a:t>M  12</a:t>
                      </a:r>
                    </a:p>
                  </a:txBody>
                  <a:tcPr/>
                </a:tc>
                <a:tc>
                  <a:txBody>
                    <a:bodyPr/>
                    <a:lstStyle/>
                    <a:p>
                      <a:r>
                        <a:rPr lang="en-US"/>
                        <a:t>N  13</a:t>
                      </a:r>
                    </a:p>
                  </a:txBody>
                  <a:tcPr/>
                </a:tc>
                <a:tc>
                  <a:txBody>
                    <a:bodyPr/>
                    <a:lstStyle/>
                    <a:p>
                      <a:r>
                        <a:rPr lang="en-US"/>
                        <a:t>O  14</a:t>
                      </a:r>
                    </a:p>
                  </a:txBody>
                  <a:tcPr/>
                </a:tc>
                <a:tc>
                  <a:txBody>
                    <a:bodyPr/>
                    <a:lstStyle/>
                    <a:p>
                      <a:r>
                        <a:rPr lang="en-US"/>
                        <a:t>P  15</a:t>
                      </a:r>
                    </a:p>
                  </a:txBody>
                  <a:tcPr/>
                </a:tc>
                <a:tc>
                  <a:txBody>
                    <a:bodyPr/>
                    <a:lstStyle/>
                    <a:p>
                      <a:r>
                        <a:rPr lang="en-US"/>
                        <a:t>Q  16</a:t>
                      </a:r>
                    </a:p>
                  </a:txBody>
                  <a:tcPr/>
                </a:tc>
                <a:tc>
                  <a:txBody>
                    <a:bodyPr/>
                    <a:lstStyle/>
                    <a:p>
                      <a:r>
                        <a:rPr lang="en-US"/>
                        <a:t>R  17</a:t>
                      </a:r>
                    </a:p>
                  </a:txBody>
                  <a:tcPr/>
                </a:tc>
                <a:extLst>
                  <a:ext uri="{0D108BD9-81ED-4DB2-BD59-A6C34878D82A}">
                    <a16:rowId xmlns:a16="http://schemas.microsoft.com/office/drawing/2014/main" val="10001"/>
                  </a:ext>
                </a:extLst>
              </a:tr>
              <a:tr h="483142">
                <a:tc>
                  <a:txBody>
                    <a:bodyPr/>
                    <a:lstStyle/>
                    <a:p>
                      <a:r>
                        <a:rPr lang="en-US"/>
                        <a:t>S  18</a:t>
                      </a:r>
                    </a:p>
                  </a:txBody>
                  <a:tcPr/>
                </a:tc>
                <a:tc>
                  <a:txBody>
                    <a:bodyPr/>
                    <a:lstStyle/>
                    <a:p>
                      <a:r>
                        <a:rPr lang="en-US"/>
                        <a:t>T  19</a:t>
                      </a:r>
                    </a:p>
                  </a:txBody>
                  <a:tcPr/>
                </a:tc>
                <a:tc>
                  <a:txBody>
                    <a:bodyPr/>
                    <a:lstStyle/>
                    <a:p>
                      <a:r>
                        <a:rPr lang="en-US"/>
                        <a:t>U  20</a:t>
                      </a:r>
                    </a:p>
                  </a:txBody>
                  <a:tcPr/>
                </a:tc>
                <a:tc>
                  <a:txBody>
                    <a:bodyPr/>
                    <a:lstStyle/>
                    <a:p>
                      <a:r>
                        <a:rPr lang="en-US"/>
                        <a:t>V  21</a:t>
                      </a:r>
                    </a:p>
                  </a:txBody>
                  <a:tcPr/>
                </a:tc>
                <a:tc>
                  <a:txBody>
                    <a:bodyPr/>
                    <a:lstStyle/>
                    <a:p>
                      <a:r>
                        <a:rPr lang="en-US"/>
                        <a:t>W  22</a:t>
                      </a:r>
                    </a:p>
                  </a:txBody>
                  <a:tcPr/>
                </a:tc>
                <a:tc>
                  <a:txBody>
                    <a:bodyPr/>
                    <a:lstStyle/>
                    <a:p>
                      <a:r>
                        <a:rPr lang="en-US"/>
                        <a:t>X  23 </a:t>
                      </a:r>
                    </a:p>
                  </a:txBody>
                  <a:tcPr/>
                </a:tc>
                <a:tc>
                  <a:txBody>
                    <a:bodyPr/>
                    <a:lstStyle/>
                    <a:p>
                      <a:r>
                        <a:rPr lang="en-US"/>
                        <a:t>Y  24</a:t>
                      </a:r>
                    </a:p>
                  </a:txBody>
                  <a:tcPr/>
                </a:tc>
                <a:tc>
                  <a:txBody>
                    <a:bodyPr/>
                    <a:lstStyle/>
                    <a:p>
                      <a:r>
                        <a:rPr lang="en-US"/>
                        <a:t>Z  25</a:t>
                      </a:r>
                    </a:p>
                  </a:txBody>
                  <a:tcPr/>
                </a:tc>
                <a:tc>
                  <a:txBody>
                    <a:bodyPr/>
                    <a:lstStyle/>
                    <a:p>
                      <a:endParaRPr lang="en-US"/>
                    </a:p>
                  </a:txBody>
                  <a:tcPr/>
                </a:tc>
                <a:extLst>
                  <a:ext uri="{0D108BD9-81ED-4DB2-BD59-A6C34878D82A}">
                    <a16:rowId xmlns:a16="http://schemas.microsoft.com/office/drawing/2014/main" val="10002"/>
                  </a:ext>
                </a:extLst>
              </a:tr>
            </a:tbl>
          </a:graphicData>
        </a:graphic>
      </p:graphicFrame>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72E9BE94-9D7E-5043-8D44-482859360EB8}"/>
                  </a:ext>
                </a:extLst>
              </p14:cNvPr>
              <p14:cNvContentPartPr/>
              <p14:nvPr/>
            </p14:nvContentPartPr>
            <p14:xfrm>
              <a:off x="406440" y="581400"/>
              <a:ext cx="8555040" cy="6040440"/>
            </p14:xfrm>
          </p:contentPart>
        </mc:Choice>
        <mc:Fallback xmlns="">
          <p:pic>
            <p:nvPicPr>
              <p:cNvPr id="2" name="Ink 1">
                <a:extLst>
                  <a:ext uri="{FF2B5EF4-FFF2-40B4-BE49-F238E27FC236}">
                    <a16:creationId xmlns:a16="http://schemas.microsoft.com/office/drawing/2014/main" id="{72E9BE94-9D7E-5043-8D44-482859360EB8}"/>
                  </a:ext>
                </a:extLst>
              </p:cNvPr>
              <p:cNvPicPr/>
              <p:nvPr/>
            </p:nvPicPr>
            <p:blipFill>
              <a:blip r:embed="rId3"/>
              <a:stretch>
                <a:fillRect/>
              </a:stretch>
            </p:blipFill>
            <p:spPr>
              <a:xfrm>
                <a:off x="390240" y="565200"/>
                <a:ext cx="8587440" cy="6072840"/>
              </a:xfrm>
              <a:prstGeom prst="rect">
                <a:avLst/>
              </a:prstGeom>
            </p:spPr>
          </p:pic>
        </mc:Fallback>
      </mc:AlternateContent>
    </p:spTree>
    <p:extLst>
      <p:ext uri="{BB962C8B-B14F-4D97-AF65-F5344CB8AC3E}">
        <p14:creationId xmlns:p14="http://schemas.microsoft.com/office/powerpoint/2010/main" val="3541298458"/>
      </p:ext>
    </p:extLst>
  </p:cSld>
  <p:clrMapOvr>
    <a:masterClrMapping/>
  </p:clrMapOvr>
  <p:transition>
    <p:split orient="ver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Division Algorithm</a:t>
            </a:r>
          </a:p>
        </p:txBody>
      </p:sp>
      <p:sp>
        <p:nvSpPr>
          <p:cNvPr id="3" name="Content Placeholder 2"/>
          <p:cNvSpPr>
            <a:spLocks noGrp="1"/>
          </p:cNvSpPr>
          <p:nvPr>
            <p:ph idx="1"/>
          </p:nvPr>
        </p:nvSpPr>
        <p:spPr>
          <a:xfrm>
            <a:off x="495300" y="2441575"/>
            <a:ext cx="7893124" cy="4083769"/>
          </a:xfrm>
        </p:spPr>
        <p:txBody>
          <a:bodyPr/>
          <a:lstStyle/>
          <a:p>
            <a:r>
              <a:rPr lang="en-US"/>
              <a:t>Let </a:t>
            </a:r>
            <a:r>
              <a:rPr lang="en-US" i="1"/>
              <a:t>a </a:t>
            </a:r>
            <a:r>
              <a:rPr lang="en-US"/>
              <a:t>be an integer and </a:t>
            </a:r>
            <a:r>
              <a:rPr lang="en-US" i="1"/>
              <a:t>d </a:t>
            </a:r>
            <a:r>
              <a:rPr lang="en-US"/>
              <a:t>a positive integer. Then there are unique integers </a:t>
            </a:r>
            <a:r>
              <a:rPr lang="en-US" i="1"/>
              <a:t>q </a:t>
            </a:r>
            <a:r>
              <a:rPr lang="en-US"/>
              <a:t>and </a:t>
            </a:r>
            <a:r>
              <a:rPr lang="en-US" i="1"/>
              <a:t>r</a:t>
            </a:r>
            <a:r>
              <a:rPr lang="en-US"/>
              <a:t>, with 0 ≤ </a:t>
            </a:r>
            <a:r>
              <a:rPr lang="en-US" i="1"/>
              <a:t>r &lt; d</a:t>
            </a:r>
            <a:r>
              <a:rPr lang="en-US"/>
              <a:t>, such that </a:t>
            </a:r>
            <a:r>
              <a:rPr lang="en-US" i="1"/>
              <a:t>a </a:t>
            </a:r>
            <a:r>
              <a:rPr lang="en-US"/>
              <a:t>= </a:t>
            </a:r>
            <a:r>
              <a:rPr lang="en-US" i="1" err="1"/>
              <a:t>dq</a:t>
            </a:r>
            <a:r>
              <a:rPr lang="en-US" i="1"/>
              <a:t> </a:t>
            </a:r>
            <a:r>
              <a:rPr lang="en-US"/>
              <a:t>+ </a:t>
            </a:r>
            <a:r>
              <a:rPr lang="en-US" i="1"/>
              <a:t>r</a:t>
            </a:r>
            <a:r>
              <a:rPr lang="en-US"/>
              <a:t>.</a:t>
            </a:r>
          </a:p>
          <a:p>
            <a:pPr marL="0" indent="0">
              <a:buNone/>
            </a:pPr>
            <a:r>
              <a:rPr lang="en-US"/>
              <a:t>Proof: By Strong Induction, using the well-ordering property</a:t>
            </a:r>
          </a:p>
          <a:p>
            <a:pPr marL="0" indent="0">
              <a:buNone/>
            </a:pPr>
            <a:endParaRPr lang="en-US"/>
          </a:p>
          <a:p>
            <a:pPr marL="0" indent="0">
              <a:buNone/>
            </a:pPr>
            <a:r>
              <a:rPr lang="en-US"/>
              <a:t>	</a:t>
            </a:r>
            <a:r>
              <a:rPr lang="en-US" i="1"/>
              <a:t>q</a:t>
            </a:r>
            <a:r>
              <a:rPr lang="en-US"/>
              <a:t> = </a:t>
            </a:r>
            <a:r>
              <a:rPr lang="en-US" i="1"/>
              <a:t>a</a:t>
            </a:r>
            <a:r>
              <a:rPr lang="en-US"/>
              <a:t> div </a:t>
            </a:r>
            <a:r>
              <a:rPr lang="en-US" i="1"/>
              <a:t>d</a:t>
            </a:r>
            <a:r>
              <a:rPr lang="en-US"/>
              <a:t>, 	</a:t>
            </a:r>
            <a:r>
              <a:rPr lang="en-US" i="1"/>
              <a:t>r</a:t>
            </a:r>
            <a:r>
              <a:rPr lang="en-US"/>
              <a:t> = </a:t>
            </a:r>
            <a:r>
              <a:rPr lang="en-US" i="1"/>
              <a:t>a</a:t>
            </a:r>
            <a:r>
              <a:rPr lang="en-US"/>
              <a:t> mod </a:t>
            </a:r>
            <a:r>
              <a:rPr lang="en-US" i="1"/>
              <a:t>d</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14</a:t>
            </a:fld>
            <a:endParaRPr lang="en-US"/>
          </a:p>
        </p:txBody>
      </p:sp>
      <p:sp>
        <p:nvSpPr>
          <p:cNvPr id="5" name="TextBox 4"/>
          <p:cNvSpPr txBox="1"/>
          <p:nvPr/>
        </p:nvSpPr>
        <p:spPr>
          <a:xfrm>
            <a:off x="5012498" y="4687878"/>
            <a:ext cx="851515" cy="369332"/>
          </a:xfrm>
          <a:prstGeom prst="rect">
            <a:avLst/>
          </a:prstGeom>
          <a:noFill/>
        </p:spPr>
        <p:txBody>
          <a:bodyPr wrap="none" rtlCol="0">
            <a:spAutoFit/>
          </a:bodyPr>
          <a:lstStyle/>
          <a:p>
            <a:r>
              <a:rPr lang="en-US" i="1"/>
              <a:t>divisor</a:t>
            </a:r>
          </a:p>
        </p:txBody>
      </p:sp>
      <p:sp>
        <p:nvSpPr>
          <p:cNvPr id="6" name="TextBox 5"/>
          <p:cNvSpPr txBox="1"/>
          <p:nvPr/>
        </p:nvSpPr>
        <p:spPr>
          <a:xfrm>
            <a:off x="3816158" y="4687878"/>
            <a:ext cx="1043876" cy="369332"/>
          </a:xfrm>
          <a:prstGeom prst="rect">
            <a:avLst/>
          </a:prstGeom>
          <a:noFill/>
        </p:spPr>
        <p:txBody>
          <a:bodyPr wrap="none" rtlCol="0">
            <a:spAutoFit/>
          </a:bodyPr>
          <a:lstStyle/>
          <a:p>
            <a:r>
              <a:rPr lang="en-US" i="1"/>
              <a:t>dividend</a:t>
            </a:r>
          </a:p>
        </p:txBody>
      </p:sp>
      <p:sp>
        <p:nvSpPr>
          <p:cNvPr id="7" name="TextBox 6"/>
          <p:cNvSpPr txBox="1"/>
          <p:nvPr/>
        </p:nvSpPr>
        <p:spPr>
          <a:xfrm>
            <a:off x="6588224" y="3768764"/>
            <a:ext cx="1005403" cy="369332"/>
          </a:xfrm>
          <a:prstGeom prst="rect">
            <a:avLst/>
          </a:prstGeom>
          <a:noFill/>
        </p:spPr>
        <p:txBody>
          <a:bodyPr wrap="none" rtlCol="0">
            <a:spAutoFit/>
          </a:bodyPr>
          <a:lstStyle/>
          <a:p>
            <a:r>
              <a:rPr lang="en-US" i="1"/>
              <a:t>quotient</a:t>
            </a:r>
          </a:p>
        </p:txBody>
      </p:sp>
      <p:sp>
        <p:nvSpPr>
          <p:cNvPr id="8" name="TextBox 7"/>
          <p:cNvSpPr txBox="1"/>
          <p:nvPr/>
        </p:nvSpPr>
        <p:spPr>
          <a:xfrm>
            <a:off x="6479219" y="3405782"/>
            <a:ext cx="1223412" cy="369332"/>
          </a:xfrm>
          <a:prstGeom prst="rect">
            <a:avLst/>
          </a:prstGeom>
          <a:noFill/>
        </p:spPr>
        <p:txBody>
          <a:bodyPr wrap="none" rtlCol="0">
            <a:spAutoFit/>
          </a:bodyPr>
          <a:lstStyle/>
          <a:p>
            <a:r>
              <a:rPr lang="en-US" i="1"/>
              <a:t>remainder</a:t>
            </a:r>
          </a:p>
        </p:txBody>
      </p:sp>
      <p:cxnSp>
        <p:nvCxnSpPr>
          <p:cNvPr id="10" name="Curved Connector 9"/>
          <p:cNvCxnSpPr>
            <a:endCxn id="6" idx="0"/>
          </p:cNvCxnSpPr>
          <p:nvPr/>
        </p:nvCxnSpPr>
        <p:spPr bwMode="auto">
          <a:xfrm rot="16200000" flipH="1">
            <a:off x="3969625" y="4319407"/>
            <a:ext cx="682814" cy="54128"/>
          </a:xfrm>
          <a:prstGeom prst="curvedConnector3">
            <a:avLst/>
          </a:prstGeom>
          <a:solidFill>
            <a:schemeClr val="accent1"/>
          </a:solidFill>
          <a:ln w="19050" cap="flat" cmpd="sng" algn="ctr">
            <a:solidFill>
              <a:srgbClr val="0000FF"/>
            </a:solidFill>
            <a:prstDash val="solid"/>
            <a:round/>
            <a:headEnd type="none" w="med" len="med"/>
            <a:tailEnd type="triangle"/>
          </a:ln>
          <a:effectLst/>
        </p:spPr>
      </p:cxnSp>
      <p:cxnSp>
        <p:nvCxnSpPr>
          <p:cNvPr id="14" name="Curved Connector 13"/>
          <p:cNvCxnSpPr/>
          <p:nvPr/>
        </p:nvCxnSpPr>
        <p:spPr bwMode="auto">
          <a:xfrm rot="16200000" flipH="1">
            <a:off x="4751187" y="4074977"/>
            <a:ext cx="734448" cy="491354"/>
          </a:xfrm>
          <a:prstGeom prst="curvedConnector3">
            <a:avLst/>
          </a:prstGeom>
          <a:solidFill>
            <a:schemeClr val="accent1"/>
          </a:solidFill>
          <a:ln w="19050" cap="flat" cmpd="sng" algn="ctr">
            <a:solidFill>
              <a:srgbClr val="0000FF"/>
            </a:solidFill>
            <a:prstDash val="solid"/>
            <a:round/>
            <a:headEnd type="none" w="med" len="med"/>
            <a:tailEnd type="triangle"/>
          </a:ln>
          <a:effectLst/>
        </p:spPr>
      </p:cxnSp>
      <p:cxnSp>
        <p:nvCxnSpPr>
          <p:cNvPr id="16" name="Curved Connector 15"/>
          <p:cNvCxnSpPr/>
          <p:nvPr/>
        </p:nvCxnSpPr>
        <p:spPr bwMode="auto">
          <a:xfrm>
            <a:off x="5118411" y="3963789"/>
            <a:ext cx="1469813" cy="41274"/>
          </a:xfrm>
          <a:prstGeom prst="curvedConnector3">
            <a:avLst/>
          </a:prstGeom>
          <a:solidFill>
            <a:schemeClr val="accent1"/>
          </a:solidFill>
          <a:ln w="19050" cap="flat" cmpd="sng" algn="ctr">
            <a:solidFill>
              <a:srgbClr val="0000FF"/>
            </a:solidFill>
            <a:prstDash val="solid"/>
            <a:round/>
            <a:headEnd type="none" w="med" len="med"/>
            <a:tailEnd type="triangle"/>
          </a:ln>
          <a:effectLst/>
        </p:spPr>
      </p:cxnSp>
      <p:cxnSp>
        <p:nvCxnSpPr>
          <p:cNvPr id="18" name="Curved Connector 17"/>
          <p:cNvCxnSpPr/>
          <p:nvPr/>
        </p:nvCxnSpPr>
        <p:spPr bwMode="auto">
          <a:xfrm>
            <a:off x="5753435" y="3590448"/>
            <a:ext cx="725784" cy="12700"/>
          </a:xfrm>
          <a:prstGeom prst="curvedConnector3">
            <a:avLst/>
          </a:prstGeom>
          <a:solidFill>
            <a:schemeClr val="accent1"/>
          </a:solidFill>
          <a:ln w="19050" cap="flat" cmpd="sng" algn="ctr">
            <a:solidFill>
              <a:srgbClr val="0000FF"/>
            </a:solidFill>
            <a:prstDash val="solid"/>
            <a:round/>
            <a:headEnd type="none" w="med" len="med"/>
            <a:tailEnd type="triangle"/>
          </a:ln>
          <a:effectLst/>
        </p:spPr>
      </p:cxnSp>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2E2C9D18-C73A-CA4E-9F80-5C733510206D}"/>
                  </a:ext>
                </a:extLst>
              </p14:cNvPr>
              <p14:cNvContentPartPr/>
              <p14:nvPr/>
            </p14:nvContentPartPr>
            <p14:xfrm>
              <a:off x="1241280" y="821880"/>
              <a:ext cx="1951560" cy="379440"/>
            </p14:xfrm>
          </p:contentPart>
        </mc:Choice>
        <mc:Fallback xmlns="">
          <p:pic>
            <p:nvPicPr>
              <p:cNvPr id="9" name="Ink 8">
                <a:extLst>
                  <a:ext uri="{FF2B5EF4-FFF2-40B4-BE49-F238E27FC236}">
                    <a16:creationId xmlns:a16="http://schemas.microsoft.com/office/drawing/2014/main" id="{2E2C9D18-C73A-CA4E-9F80-5C733510206D}"/>
                  </a:ext>
                </a:extLst>
              </p:cNvPr>
              <p:cNvPicPr/>
              <p:nvPr/>
            </p:nvPicPr>
            <p:blipFill>
              <a:blip r:embed="rId4"/>
              <a:stretch>
                <a:fillRect/>
              </a:stretch>
            </p:blipFill>
            <p:spPr>
              <a:xfrm>
                <a:off x="1225080" y="805680"/>
                <a:ext cx="1983960" cy="411840"/>
              </a:xfrm>
              <a:prstGeom prst="rect">
                <a:avLst/>
              </a:prstGeom>
            </p:spPr>
          </p:pic>
        </mc:Fallback>
      </mc:AlternateContent>
    </p:spTree>
    <p:extLst>
      <p:ext uri="{BB962C8B-B14F-4D97-AF65-F5344CB8AC3E}">
        <p14:creationId xmlns:p14="http://schemas.microsoft.com/office/powerpoint/2010/main" val="826319510"/>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140</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8AC10A03-4206-41BE-B517-0CD4250D0198}"/>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7" name="Straight Connector 16">
            <a:extLst>
              <a:ext uri="{FF2B5EF4-FFF2-40B4-BE49-F238E27FC236}">
                <a16:creationId xmlns:a16="http://schemas.microsoft.com/office/drawing/2014/main" id="{CEEC5099-DD5A-40F7-8B6E-86D9BA72331F}"/>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14C48D78-6135-4349-98F1-ACE3E391CA97}"/>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0001684C-7A46-4846-B110-58773C5D21E6}"/>
                  </a:ext>
                </a:extLst>
              </p14:cNvPr>
              <p14:cNvContentPartPr/>
              <p14:nvPr/>
            </p14:nvContentPartPr>
            <p14:xfrm>
              <a:off x="330480" y="1288800"/>
              <a:ext cx="8760240" cy="5372280"/>
            </p14:xfrm>
          </p:contentPart>
        </mc:Choice>
        <mc:Fallback xmlns="">
          <p:pic>
            <p:nvPicPr>
              <p:cNvPr id="2" name="Ink 1">
                <a:extLst>
                  <a:ext uri="{FF2B5EF4-FFF2-40B4-BE49-F238E27FC236}">
                    <a16:creationId xmlns:a16="http://schemas.microsoft.com/office/drawing/2014/main" id="{0001684C-7A46-4846-B110-58773C5D21E6}"/>
                  </a:ext>
                </a:extLst>
              </p:cNvPr>
              <p:cNvPicPr/>
              <p:nvPr/>
            </p:nvPicPr>
            <p:blipFill>
              <a:blip r:embed="rId3"/>
              <a:stretch>
                <a:fillRect/>
              </a:stretch>
            </p:blipFill>
            <p:spPr>
              <a:xfrm>
                <a:off x="314280" y="1272600"/>
                <a:ext cx="8792640" cy="5404680"/>
              </a:xfrm>
              <a:prstGeom prst="rect">
                <a:avLst/>
              </a:prstGeom>
            </p:spPr>
          </p:pic>
        </mc:Fallback>
      </mc:AlternateContent>
    </p:spTree>
    <p:extLst>
      <p:ext uri="{BB962C8B-B14F-4D97-AF65-F5344CB8AC3E}">
        <p14:creationId xmlns:p14="http://schemas.microsoft.com/office/powerpoint/2010/main" val="1563382410"/>
      </p:ext>
    </p:extLst>
  </p:cSld>
  <p:clrMapOvr>
    <a:masterClrMapping/>
  </p:clrMapOvr>
  <p:transition>
    <p:split orient="vert" dir="in"/>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Cryptanalysis</a:t>
            </a:r>
          </a:p>
        </p:txBody>
      </p:sp>
      <p:sp>
        <p:nvSpPr>
          <p:cNvPr id="3" name="Content Placeholder 2"/>
          <p:cNvSpPr>
            <a:spLocks noGrp="1"/>
          </p:cNvSpPr>
          <p:nvPr>
            <p:ph idx="1"/>
          </p:nvPr>
        </p:nvSpPr>
        <p:spPr>
          <a:xfrm>
            <a:off x="495300" y="2441575"/>
            <a:ext cx="8469188" cy="3867745"/>
          </a:xfrm>
        </p:spPr>
        <p:txBody>
          <a:bodyPr/>
          <a:lstStyle/>
          <a:p>
            <a:r>
              <a:rPr lang="en-US"/>
              <a:t>The process of recovering plaintext from cipher text without knowledge of both the encryption method and the key is known as </a:t>
            </a:r>
            <a:r>
              <a:rPr lang="en-US" b="1"/>
              <a:t>cryptanalysis </a:t>
            </a:r>
            <a:r>
              <a:rPr lang="en-US"/>
              <a:t>or </a:t>
            </a:r>
            <a:r>
              <a:rPr lang="en-US" b="1"/>
              <a:t>breaking codes</a:t>
            </a:r>
            <a:r>
              <a:rPr lang="en-US"/>
              <a:t>.</a:t>
            </a:r>
          </a:p>
          <a:p>
            <a:pPr lvl="1"/>
            <a:r>
              <a:rPr lang="en-US"/>
              <a:t>Generally difficult, especially when the encryption method is unknown.</a:t>
            </a:r>
          </a:p>
          <a:p>
            <a:pPr lvl="1"/>
            <a:r>
              <a:rPr lang="en-US"/>
              <a:t>We restrict our discussion to breaking shift ciphers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141</a:t>
            </a:fld>
            <a:endParaRPr lang="en-US"/>
          </a:p>
        </p:txBody>
      </p:sp>
    </p:spTree>
    <p:extLst>
      <p:ext uri="{BB962C8B-B14F-4D97-AF65-F5344CB8AC3E}">
        <p14:creationId xmlns:p14="http://schemas.microsoft.com/office/powerpoint/2010/main" val="1445911663"/>
      </p:ext>
    </p:extLst>
  </p:cSld>
  <p:clrMapOvr>
    <a:masterClrMapping/>
  </p:clrMapOvr>
  <p:transition>
    <p:split orient="vert" dir="in"/>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08720"/>
            <a:ext cx="8077200" cy="700807"/>
          </a:xfrm>
        </p:spPr>
        <p:txBody>
          <a:bodyPr/>
          <a:lstStyle/>
          <a:p>
            <a:r>
              <a:rPr lang="en-US"/>
              <a:t>Cryptanalysis of Shift Ciphers</a:t>
            </a:r>
          </a:p>
        </p:txBody>
      </p:sp>
      <p:sp>
        <p:nvSpPr>
          <p:cNvPr id="3" name="Content Placeholder 2"/>
          <p:cNvSpPr>
            <a:spLocks noGrp="1"/>
          </p:cNvSpPr>
          <p:nvPr>
            <p:ph idx="1"/>
          </p:nvPr>
        </p:nvSpPr>
        <p:spPr>
          <a:xfrm>
            <a:off x="107504" y="1609527"/>
            <a:ext cx="8640960" cy="4987825"/>
          </a:xfrm>
        </p:spPr>
        <p:txBody>
          <a:bodyPr/>
          <a:lstStyle/>
          <a:p>
            <a:r>
              <a:rPr lang="en-US"/>
              <a:t>More than one way to achieve this</a:t>
            </a:r>
          </a:p>
          <a:p>
            <a:pPr lvl="1"/>
            <a:r>
              <a:rPr lang="en-US"/>
              <a:t>Shifting all characters of the cipher text by each of the 26 possible shifts</a:t>
            </a:r>
          </a:p>
          <a:p>
            <a:pPr lvl="2"/>
            <a:r>
              <a:rPr lang="en-US"/>
              <a:t>Inefficient	</a:t>
            </a:r>
          </a:p>
          <a:p>
            <a:pPr lvl="1"/>
            <a:r>
              <a:rPr lang="en-US"/>
              <a:t>Using the count of the frequency of letters in the cipher text.</a:t>
            </a:r>
          </a:p>
          <a:p>
            <a:pPr lvl="2"/>
            <a:r>
              <a:rPr lang="en-US"/>
              <a:t>More intelligent</a:t>
            </a:r>
          </a:p>
          <a:p>
            <a:pPr lvl="2"/>
            <a:r>
              <a:rPr lang="en-US"/>
              <a:t>The nine most common letters in English text and their approximate relative frequencies are E 13%, T 9%, </a:t>
            </a:r>
            <a:r>
              <a:rPr lang="pt-BR"/>
              <a:t>A 8%, O 8%, I 7%, N 7%, S 7%, H 6%, and R 6%.</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142</a:t>
            </a:fld>
            <a:endParaRPr lang="en-US"/>
          </a:p>
        </p:txBody>
      </p:sp>
    </p:spTree>
    <p:extLst>
      <p:ext uri="{BB962C8B-B14F-4D97-AF65-F5344CB8AC3E}">
        <p14:creationId xmlns:p14="http://schemas.microsoft.com/office/powerpoint/2010/main" val="1256716189"/>
      </p:ext>
    </p:extLst>
  </p:cSld>
  <p:clrMapOvr>
    <a:masterClrMapping/>
  </p:clrMapOvr>
  <p:transition>
    <p:split orient="vert" dir="in"/>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1216025"/>
            <a:ext cx="8077200" cy="700807"/>
          </a:xfrm>
        </p:spPr>
        <p:txBody>
          <a:bodyPr/>
          <a:lstStyle/>
          <a:p>
            <a:r>
              <a:rPr lang="en-US"/>
              <a:t>Cryptanalysis of Shift Ciphers</a:t>
            </a:r>
          </a:p>
        </p:txBody>
      </p:sp>
      <p:sp>
        <p:nvSpPr>
          <p:cNvPr id="3" name="Content Placeholder 2"/>
          <p:cNvSpPr>
            <a:spLocks noGrp="1"/>
          </p:cNvSpPr>
          <p:nvPr>
            <p:ph idx="1"/>
          </p:nvPr>
        </p:nvSpPr>
        <p:spPr>
          <a:xfrm>
            <a:off x="473074" y="1988840"/>
            <a:ext cx="8419405" cy="4608512"/>
          </a:xfrm>
        </p:spPr>
        <p:txBody>
          <a:bodyPr>
            <a:normAutofit fontScale="77500" lnSpcReduction="20000"/>
          </a:bodyPr>
          <a:lstStyle/>
          <a:p>
            <a:r>
              <a:rPr lang="en-US"/>
              <a:t>Find the relative frequencies of letters in the cipher text.</a:t>
            </a:r>
          </a:p>
          <a:p>
            <a:r>
              <a:rPr lang="en-US"/>
              <a:t>List the most common letters in the cipher text in frequency order.</a:t>
            </a:r>
          </a:p>
          <a:p>
            <a:r>
              <a:rPr lang="en-US"/>
              <a:t>Hypothesize that the most common letter in the cipher text is produced by encrypting E.</a:t>
            </a:r>
          </a:p>
          <a:p>
            <a:r>
              <a:rPr lang="en-US"/>
              <a:t>Determine the value of the shift under this hypothesis, say </a:t>
            </a:r>
            <a:r>
              <a:rPr lang="en-US" i="1"/>
              <a:t>k</a:t>
            </a:r>
            <a:r>
              <a:rPr lang="en-US"/>
              <a:t>.</a:t>
            </a:r>
          </a:p>
          <a:p>
            <a:r>
              <a:rPr lang="en-US"/>
              <a:t>If the message produced by shifting the cipher text by −</a:t>
            </a:r>
            <a:r>
              <a:rPr lang="en-US" i="1"/>
              <a:t>k </a:t>
            </a:r>
            <a:r>
              <a:rPr lang="en-US"/>
              <a:t>makes sense, </a:t>
            </a:r>
          </a:p>
          <a:p>
            <a:pPr marL="0" indent="0">
              <a:buNone/>
            </a:pPr>
            <a:r>
              <a:rPr lang="en-US"/>
              <a:t>        we are done;</a:t>
            </a:r>
          </a:p>
          <a:p>
            <a:pPr marL="0" indent="0">
              <a:buNone/>
            </a:pPr>
            <a:r>
              <a:rPr lang="en-US"/>
              <a:t>    else consider the most common letter as T …</a:t>
            </a:r>
          </a:p>
          <a:p>
            <a:pPr marL="0" indent="0">
              <a:buNone/>
            </a:pPr>
            <a:r>
              <a:rPr lang="en-US"/>
              <a:t>    else consider the most common letter as A …</a:t>
            </a:r>
          </a:p>
          <a:p>
            <a:pPr marL="0" indent="0">
              <a:buNone/>
            </a:pPr>
            <a:r>
              <a:rPr lang="en-US"/>
              <a:t>    …etc.</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143</a:t>
            </a:fld>
            <a:endParaRPr lang="en-US"/>
          </a:p>
        </p:txBody>
      </p:sp>
    </p:spTree>
    <p:extLst>
      <p:ext uri="{BB962C8B-B14F-4D97-AF65-F5344CB8AC3E}">
        <p14:creationId xmlns:p14="http://schemas.microsoft.com/office/powerpoint/2010/main" val="3072004304"/>
      </p:ext>
    </p:extLst>
  </p:cSld>
  <p:clrMapOvr>
    <a:masterClrMapping/>
  </p:clrMapOvr>
  <p:transition>
    <p:split orient="vert" dir="in"/>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a:t>
            </a:r>
          </a:p>
        </p:txBody>
      </p:sp>
      <p:sp>
        <p:nvSpPr>
          <p:cNvPr id="3" name="Content Placeholder 2"/>
          <p:cNvSpPr>
            <a:spLocks noGrp="1"/>
          </p:cNvSpPr>
          <p:nvPr>
            <p:ph idx="1"/>
          </p:nvPr>
        </p:nvSpPr>
        <p:spPr/>
        <p:txBody>
          <a:bodyPr/>
          <a:lstStyle/>
          <a:p>
            <a:r>
              <a:rPr lang="en-US"/>
              <a:t>Suppose that the </a:t>
            </a:r>
            <a:r>
              <a:rPr lang="en-US" err="1"/>
              <a:t>ciphertext</a:t>
            </a:r>
            <a:r>
              <a:rPr lang="en-US"/>
              <a:t> </a:t>
            </a:r>
          </a:p>
          <a:p>
            <a:pPr marL="0" indent="0">
              <a:buNone/>
            </a:pPr>
            <a:r>
              <a:rPr lang="en-US"/>
              <a:t>DVE CFMV KF NFEUVI, REU KYRK ZJ KYV JVVU FW JTZVETV </a:t>
            </a:r>
          </a:p>
          <a:p>
            <a:pPr marL="0" indent="0">
              <a:buNone/>
            </a:pPr>
            <a:r>
              <a:rPr lang="en-US"/>
              <a:t>   was produced by encrypting a plaintext message using a shift cipher. What is the original plaintext?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144</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5614D0E-A2D2-D24F-94A5-55C611A03C7D}"/>
                  </a:ext>
                </a:extLst>
              </p14:cNvPr>
              <p14:cNvContentPartPr/>
              <p14:nvPr/>
            </p14:nvContentPartPr>
            <p14:xfrm>
              <a:off x="647280" y="779400"/>
              <a:ext cx="8019360" cy="5154840"/>
            </p14:xfrm>
          </p:contentPart>
        </mc:Choice>
        <mc:Fallback xmlns="">
          <p:pic>
            <p:nvPicPr>
              <p:cNvPr id="5" name="Ink 4">
                <a:extLst>
                  <a:ext uri="{FF2B5EF4-FFF2-40B4-BE49-F238E27FC236}">
                    <a16:creationId xmlns:a16="http://schemas.microsoft.com/office/drawing/2014/main" id="{A5614D0E-A2D2-D24F-94A5-55C611A03C7D}"/>
                  </a:ext>
                </a:extLst>
              </p:cNvPr>
              <p:cNvPicPr/>
              <p:nvPr/>
            </p:nvPicPr>
            <p:blipFill>
              <a:blip r:embed="rId3"/>
              <a:stretch>
                <a:fillRect/>
              </a:stretch>
            </p:blipFill>
            <p:spPr>
              <a:xfrm>
                <a:off x="631080" y="763200"/>
                <a:ext cx="8051760" cy="5187240"/>
              </a:xfrm>
              <a:prstGeom prst="rect">
                <a:avLst/>
              </a:prstGeom>
            </p:spPr>
          </p:pic>
        </mc:Fallback>
      </mc:AlternateContent>
    </p:spTree>
    <p:extLst>
      <p:ext uri="{BB962C8B-B14F-4D97-AF65-F5344CB8AC3E}">
        <p14:creationId xmlns:p14="http://schemas.microsoft.com/office/powerpoint/2010/main" val="3471983010"/>
      </p:ext>
    </p:extLst>
  </p:cSld>
  <p:clrMapOvr>
    <a:masterClrMapping/>
  </p:clrMapOvr>
  <p:transition>
    <p:split orient="vert" dir="in"/>
  </p:transition>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Block Ciphers</a:t>
            </a:r>
          </a:p>
        </p:txBody>
      </p:sp>
      <p:sp>
        <p:nvSpPr>
          <p:cNvPr id="3" name="Content Placeholder 2"/>
          <p:cNvSpPr>
            <a:spLocks noGrp="1"/>
          </p:cNvSpPr>
          <p:nvPr>
            <p:ph idx="1"/>
          </p:nvPr>
        </p:nvSpPr>
        <p:spPr/>
        <p:txBody>
          <a:bodyPr/>
          <a:lstStyle/>
          <a:p>
            <a:r>
              <a:rPr lang="en-US"/>
              <a:t>Encryption methods of shift ciphers are vulnerable to attacks based on the analysis of letter frequency in the cipher text.</a:t>
            </a:r>
          </a:p>
          <a:p>
            <a:r>
              <a:rPr lang="en-US"/>
              <a:t>It can be made harder by replacing blocks of letters with other blocks of letters.</a:t>
            </a:r>
          </a:p>
          <a:p>
            <a:r>
              <a:rPr lang="en-US"/>
              <a:t>One example of such ciphers is the </a:t>
            </a:r>
            <a:r>
              <a:rPr lang="en-US" b="1"/>
              <a:t>transposition</a:t>
            </a:r>
            <a:r>
              <a:rPr lang="en-US"/>
              <a:t> cipher</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145</a:t>
            </a:fld>
            <a:endParaRPr lang="en-US"/>
          </a:p>
        </p:txBody>
      </p:sp>
    </p:spTree>
    <p:extLst>
      <p:ext uri="{BB962C8B-B14F-4D97-AF65-F5344CB8AC3E}">
        <p14:creationId xmlns:p14="http://schemas.microsoft.com/office/powerpoint/2010/main" val="3678288327"/>
      </p:ext>
    </p:extLst>
  </p:cSld>
  <p:clrMapOvr>
    <a:masterClrMapping/>
  </p:clrMapOvr>
  <p:transition>
    <p:split orient="vert" dir="in"/>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Transposition Cipher</a:t>
            </a:r>
          </a:p>
        </p:txBody>
      </p:sp>
      <p:sp>
        <p:nvSpPr>
          <p:cNvPr id="3" name="Content Placeholder 2"/>
          <p:cNvSpPr>
            <a:spLocks noGrp="1"/>
          </p:cNvSpPr>
          <p:nvPr>
            <p:ph idx="1"/>
          </p:nvPr>
        </p:nvSpPr>
        <p:spPr>
          <a:xfrm>
            <a:off x="495300" y="2441575"/>
            <a:ext cx="8253164" cy="3939753"/>
          </a:xfrm>
        </p:spPr>
        <p:txBody>
          <a:bodyPr/>
          <a:lstStyle/>
          <a:p>
            <a:r>
              <a:rPr lang="en-US"/>
              <a:t>Use a permutation of {1, 2, …, </a:t>
            </a:r>
            <a:r>
              <a:rPr lang="en-US" i="1"/>
              <a:t>m</a:t>
            </a:r>
            <a:r>
              <a:rPr lang="en-US"/>
              <a:t>}</a:t>
            </a:r>
          </a:p>
          <a:p>
            <a:pPr lvl="1"/>
            <a:r>
              <a:rPr lang="en-US"/>
              <a:t>To encrypt a message we first split its letters into blocks of size </a:t>
            </a:r>
            <a:r>
              <a:rPr lang="en-US" i="1"/>
              <a:t>m</a:t>
            </a:r>
            <a:r>
              <a:rPr lang="en-US"/>
              <a:t>.</a:t>
            </a:r>
          </a:p>
          <a:p>
            <a:pPr lvl="2"/>
            <a:r>
              <a:rPr lang="en-US"/>
              <a:t>If </a:t>
            </a:r>
            <a:r>
              <a:rPr lang="en-US" i="1"/>
              <a:t>m</a:t>
            </a:r>
            <a:r>
              <a:rPr lang="en-US"/>
              <a:t> does not divide the length of the message, add random letters to the end of the message.</a:t>
            </a:r>
          </a:p>
          <a:p>
            <a:pPr lvl="1"/>
            <a:r>
              <a:rPr lang="en-US"/>
              <a:t>Encrypt the block </a:t>
            </a:r>
            <a:r>
              <a:rPr lang="en-US" i="1"/>
              <a:t>p</a:t>
            </a:r>
            <a:r>
              <a:rPr lang="en-US" sz="2400" baseline="-25000"/>
              <a:t>1</a:t>
            </a:r>
            <a:r>
              <a:rPr lang="en-US" i="1"/>
              <a:t>p</a:t>
            </a:r>
            <a:r>
              <a:rPr lang="en-US" sz="2400" baseline="-25000"/>
              <a:t>2</a:t>
            </a:r>
            <a:r>
              <a:rPr lang="en-US" sz="2000"/>
              <a:t> </a:t>
            </a:r>
            <a:r>
              <a:rPr lang="en-US" i="1"/>
              <a:t>. . . p</a:t>
            </a:r>
            <a:r>
              <a:rPr lang="en-US" sz="2400" i="1" baseline="-25000"/>
              <a:t>m</a:t>
            </a:r>
            <a:r>
              <a:rPr lang="en-US" sz="2000" i="1"/>
              <a:t> </a:t>
            </a:r>
            <a:r>
              <a:rPr lang="pt-BR"/>
              <a:t>as </a:t>
            </a:r>
          </a:p>
          <a:p>
            <a:pPr marL="457200" lvl="1" indent="0">
              <a:buNone/>
            </a:pPr>
            <a:r>
              <a:rPr lang="pt-BR" i="1"/>
              <a:t>		c</a:t>
            </a:r>
            <a:r>
              <a:rPr lang="pt-BR" sz="2400" baseline="-25000"/>
              <a:t>1</a:t>
            </a:r>
            <a:r>
              <a:rPr lang="pt-BR" i="1"/>
              <a:t>c</a:t>
            </a:r>
            <a:r>
              <a:rPr lang="pt-BR" sz="2400" baseline="-25000"/>
              <a:t>2</a:t>
            </a:r>
            <a:r>
              <a:rPr lang="pt-BR" sz="2400"/>
              <a:t> </a:t>
            </a:r>
            <a:r>
              <a:rPr lang="pt-BR" i="1"/>
              <a:t>. . . c</a:t>
            </a:r>
            <a:r>
              <a:rPr lang="pt-BR" sz="2400" i="1" baseline="-25000"/>
              <a:t>m</a:t>
            </a:r>
            <a:r>
              <a:rPr lang="pt-BR" sz="2400" i="1"/>
              <a:t> </a:t>
            </a:r>
            <a:r>
              <a:rPr lang="pt-BR"/>
              <a:t>= </a:t>
            </a:r>
            <a:r>
              <a:rPr lang="pt-BR" i="1"/>
              <a:t>p</a:t>
            </a:r>
            <a:r>
              <a:rPr lang="pt-BR" sz="2400" i="1" baseline="-25000"/>
              <a:t>σ(</a:t>
            </a:r>
            <a:r>
              <a:rPr lang="pt-BR" sz="2400" baseline="-25000"/>
              <a:t>1</a:t>
            </a:r>
            <a:r>
              <a:rPr lang="pt-BR" sz="2400" i="1" baseline="-25000"/>
              <a:t>)</a:t>
            </a:r>
            <a:r>
              <a:rPr lang="pt-BR" i="1"/>
              <a:t>p</a:t>
            </a:r>
            <a:r>
              <a:rPr lang="pt-BR" sz="2400" i="1" baseline="-25000"/>
              <a:t>σ(2)</a:t>
            </a:r>
            <a:r>
              <a:rPr lang="pt-BR" sz="2400" i="1"/>
              <a:t> </a:t>
            </a:r>
            <a:r>
              <a:rPr lang="pt-BR" i="1"/>
              <a:t>. . . , p</a:t>
            </a:r>
            <a:r>
              <a:rPr lang="pt-BR" sz="2400" i="1" baseline="-25000"/>
              <a:t>σ(m)</a:t>
            </a:r>
            <a:r>
              <a:rPr lang="pt-BR"/>
              <a:t>.</a:t>
            </a:r>
          </a:p>
          <a:p>
            <a:pPr lvl="1"/>
            <a:r>
              <a:rPr lang="pt-BR"/>
              <a:t>To decrypt, use the inverse function.</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146</a:t>
            </a:fld>
            <a:endParaRPr lang="en-US"/>
          </a:p>
        </p:txBody>
      </p:sp>
    </p:spTree>
    <p:extLst>
      <p:ext uri="{BB962C8B-B14F-4D97-AF65-F5344CB8AC3E}">
        <p14:creationId xmlns:p14="http://schemas.microsoft.com/office/powerpoint/2010/main" val="2778846232"/>
      </p:ext>
    </p:extLst>
  </p:cSld>
  <p:clrMapOvr>
    <a:masterClrMapping/>
  </p:clrMapOvr>
  <p:transition>
    <p:split orient="vert" dir="in"/>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a:t>
            </a:r>
          </a:p>
        </p:txBody>
      </p:sp>
      <p:sp>
        <p:nvSpPr>
          <p:cNvPr id="3" name="Content Placeholder 2"/>
          <p:cNvSpPr>
            <a:spLocks noGrp="1"/>
          </p:cNvSpPr>
          <p:nvPr>
            <p:ph idx="1"/>
          </p:nvPr>
        </p:nvSpPr>
        <p:spPr/>
        <p:txBody>
          <a:bodyPr/>
          <a:lstStyle/>
          <a:p>
            <a:r>
              <a:rPr lang="en-US"/>
              <a:t>Q14/pp.304: Encrypt the message GRIZZLY BEARS using blocks of five letters and the transposition cipher based on the permutation of {1</a:t>
            </a:r>
            <a:r>
              <a:rPr lang="en-US" i="1"/>
              <a:t>, </a:t>
            </a:r>
            <a:r>
              <a:rPr lang="en-US"/>
              <a:t>2</a:t>
            </a:r>
            <a:r>
              <a:rPr lang="en-US" i="1"/>
              <a:t>, </a:t>
            </a:r>
            <a:r>
              <a:rPr lang="en-US"/>
              <a:t>3</a:t>
            </a:r>
            <a:r>
              <a:rPr lang="en-US" i="1"/>
              <a:t>, </a:t>
            </a:r>
            <a:r>
              <a:rPr lang="en-US"/>
              <a:t>4</a:t>
            </a:r>
            <a:r>
              <a:rPr lang="en-US" i="1"/>
              <a:t>, </a:t>
            </a:r>
            <a:r>
              <a:rPr lang="en-US"/>
              <a:t>5} with </a:t>
            </a:r>
            <a:r>
              <a:rPr lang="en-US" i="1"/>
              <a:t>σ</a:t>
            </a:r>
            <a:r>
              <a:rPr lang="en-US"/>
              <a:t>(1) = 3, </a:t>
            </a:r>
            <a:r>
              <a:rPr lang="en-US" i="1"/>
              <a:t>σ</a:t>
            </a:r>
            <a:r>
              <a:rPr lang="en-US"/>
              <a:t>(2) = 5, </a:t>
            </a:r>
          </a:p>
          <a:p>
            <a:pPr marL="0" indent="0">
              <a:buNone/>
            </a:pPr>
            <a:r>
              <a:rPr lang="en-US" i="1"/>
              <a:t>   </a:t>
            </a:r>
            <a:r>
              <a:rPr lang="el-GR" i="1"/>
              <a:t>σ</a:t>
            </a:r>
            <a:r>
              <a:rPr lang="el-GR"/>
              <a:t>(3) = 1, </a:t>
            </a:r>
            <a:r>
              <a:rPr lang="el-GR" i="1"/>
              <a:t>σ</a:t>
            </a:r>
            <a:r>
              <a:rPr lang="el-GR"/>
              <a:t>(4) = 2, and </a:t>
            </a:r>
            <a:r>
              <a:rPr lang="el-GR" i="1"/>
              <a:t>σ</a:t>
            </a:r>
            <a:r>
              <a:rPr lang="el-GR"/>
              <a:t>(5) = 4.</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147</a:t>
            </a:fld>
            <a:endParaRPr lang="en-US"/>
          </a:p>
        </p:txBody>
      </p:sp>
    </p:spTree>
    <p:extLst>
      <p:ext uri="{BB962C8B-B14F-4D97-AF65-F5344CB8AC3E}">
        <p14:creationId xmlns:p14="http://schemas.microsoft.com/office/powerpoint/2010/main" val="2888596289"/>
      </p:ext>
    </p:extLst>
  </p:cSld>
  <p:clrMapOvr>
    <a:masterClrMapping/>
  </p:clrMapOvr>
  <p:transition>
    <p:split orient="vert" dir="in"/>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148</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8AC10A03-4206-41BE-B517-0CD4250D0198}"/>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14C48D78-6135-4349-98F1-ACE3E391CA97}"/>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 name="TextBox 1">
            <a:extLst>
              <a:ext uri="{FF2B5EF4-FFF2-40B4-BE49-F238E27FC236}">
                <a16:creationId xmlns:a16="http://schemas.microsoft.com/office/drawing/2014/main" id="{5ADDD0D3-BE91-4FA7-8C57-7C52E762C5E9}"/>
              </a:ext>
            </a:extLst>
          </p:cNvPr>
          <p:cNvSpPr txBox="1"/>
          <p:nvPr/>
        </p:nvSpPr>
        <p:spPr>
          <a:xfrm>
            <a:off x="2123728" y="1124744"/>
            <a:ext cx="5274201" cy="646331"/>
          </a:xfrm>
          <a:prstGeom prst="rect">
            <a:avLst/>
          </a:prstGeom>
          <a:noFill/>
        </p:spPr>
        <p:txBody>
          <a:bodyPr wrap="none" rtlCol="0">
            <a:spAutoFit/>
          </a:bodyPr>
          <a:lstStyle/>
          <a:p>
            <a:pPr algn="ctr"/>
            <a:r>
              <a:rPr lang="en-US"/>
              <a:t>GRIZZLY BEARS</a:t>
            </a:r>
          </a:p>
          <a:p>
            <a:pPr algn="ctr"/>
            <a:r>
              <a:rPr lang="en-US" i="1"/>
              <a:t>σ</a:t>
            </a:r>
            <a:r>
              <a:rPr lang="en-US"/>
              <a:t>(1) = 3, </a:t>
            </a:r>
            <a:r>
              <a:rPr lang="en-US" i="1"/>
              <a:t>σ</a:t>
            </a:r>
            <a:r>
              <a:rPr lang="en-US"/>
              <a:t>(2) = 5, </a:t>
            </a:r>
            <a:r>
              <a:rPr lang="el-GR" i="1"/>
              <a:t>σ</a:t>
            </a:r>
            <a:r>
              <a:rPr lang="el-GR"/>
              <a:t>(3) = 1, </a:t>
            </a:r>
            <a:r>
              <a:rPr lang="el-GR" i="1"/>
              <a:t>σ</a:t>
            </a:r>
            <a:r>
              <a:rPr lang="el-GR"/>
              <a:t>(4) = 2, and </a:t>
            </a:r>
            <a:r>
              <a:rPr lang="el-GR" i="1"/>
              <a:t>σ</a:t>
            </a:r>
            <a:r>
              <a:rPr lang="el-GR"/>
              <a:t>(5) = 4</a:t>
            </a:r>
            <a:endParaRPr lang="en-US"/>
          </a:p>
        </p:txBody>
      </p:sp>
    </p:spTree>
    <p:extLst>
      <p:ext uri="{BB962C8B-B14F-4D97-AF65-F5344CB8AC3E}">
        <p14:creationId xmlns:p14="http://schemas.microsoft.com/office/powerpoint/2010/main" val="3109340089"/>
      </p:ext>
    </p:extLst>
  </p:cSld>
  <p:clrMapOvr>
    <a:masterClrMapping/>
  </p:clrMapOvr>
  <p:transition>
    <p:split orient="vert" dir="in"/>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a:t>
            </a:r>
          </a:p>
        </p:txBody>
      </p:sp>
      <p:sp>
        <p:nvSpPr>
          <p:cNvPr id="3" name="Content Placeholder 2"/>
          <p:cNvSpPr>
            <a:spLocks noGrp="1"/>
          </p:cNvSpPr>
          <p:nvPr>
            <p:ph idx="1"/>
          </p:nvPr>
        </p:nvSpPr>
        <p:spPr/>
        <p:txBody>
          <a:bodyPr anchor="ctr" anchorCtr="1">
            <a:normAutofit lnSpcReduction="10000"/>
          </a:bodyPr>
          <a:lstStyle/>
          <a:p>
            <a:r>
              <a:rPr lang="en-US"/>
              <a:t>Q15/pp.304: Decrypt the message EABWEFROATMRASIN which is the ciphertext produced by encrypting a plaintext message using the transposition cipher with blocks of four letters and the permutation </a:t>
            </a:r>
            <a:r>
              <a:rPr lang="en-US" i="1"/>
              <a:t>σ </a:t>
            </a:r>
            <a:r>
              <a:rPr lang="en-US"/>
              <a:t>of {1</a:t>
            </a:r>
            <a:r>
              <a:rPr lang="en-US" i="1"/>
              <a:t>, </a:t>
            </a:r>
            <a:r>
              <a:rPr lang="en-US"/>
              <a:t>2</a:t>
            </a:r>
            <a:r>
              <a:rPr lang="en-US" i="1"/>
              <a:t>, </a:t>
            </a:r>
            <a:r>
              <a:rPr lang="en-US"/>
              <a:t>3</a:t>
            </a:r>
            <a:r>
              <a:rPr lang="en-US" i="1"/>
              <a:t>, </a:t>
            </a:r>
            <a:r>
              <a:rPr lang="en-US"/>
              <a:t>4} defined by</a:t>
            </a:r>
          </a:p>
          <a:p>
            <a:pPr marL="0" indent="0">
              <a:buNone/>
            </a:pPr>
            <a:r>
              <a:rPr lang="en-US" i="1"/>
              <a:t>	</a:t>
            </a:r>
            <a:r>
              <a:rPr lang="el-GR" i="1"/>
              <a:t>σ(</a:t>
            </a:r>
            <a:r>
              <a:rPr lang="el-GR"/>
              <a:t>1</a:t>
            </a:r>
            <a:r>
              <a:rPr lang="el-GR" i="1"/>
              <a:t>) </a:t>
            </a:r>
            <a:r>
              <a:rPr lang="el-GR"/>
              <a:t>= 3, </a:t>
            </a:r>
            <a:r>
              <a:rPr lang="el-GR" i="1"/>
              <a:t>σ(</a:t>
            </a:r>
            <a:r>
              <a:rPr lang="el-GR"/>
              <a:t>2</a:t>
            </a:r>
            <a:r>
              <a:rPr lang="el-GR" i="1"/>
              <a:t>) </a:t>
            </a:r>
            <a:r>
              <a:rPr lang="el-GR"/>
              <a:t>= 1, </a:t>
            </a:r>
            <a:r>
              <a:rPr lang="el-GR" i="1"/>
              <a:t>σ(</a:t>
            </a:r>
            <a:r>
              <a:rPr lang="el-GR"/>
              <a:t>3</a:t>
            </a:r>
            <a:r>
              <a:rPr lang="el-GR" i="1"/>
              <a:t>) </a:t>
            </a:r>
            <a:r>
              <a:rPr lang="el-GR"/>
              <a:t>= 4, and </a:t>
            </a:r>
            <a:r>
              <a:rPr lang="el-GR" i="1"/>
              <a:t>σ(</a:t>
            </a:r>
            <a:r>
              <a:rPr lang="el-GR"/>
              <a:t>4</a:t>
            </a:r>
            <a:r>
              <a:rPr lang="el-GR" i="1"/>
              <a:t>) </a:t>
            </a:r>
            <a:r>
              <a:rPr lang="el-GR"/>
              <a:t>= 2.</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149</a:t>
            </a:fld>
            <a:endParaRPr lang="en-US"/>
          </a:p>
        </p:txBody>
      </p:sp>
    </p:spTree>
    <p:extLst>
      <p:ext uri="{BB962C8B-B14F-4D97-AF65-F5344CB8AC3E}">
        <p14:creationId xmlns:p14="http://schemas.microsoft.com/office/powerpoint/2010/main" val="1874858671"/>
      </p:ext>
    </p:extLst>
  </p:cSld>
  <p:clrMapOvr>
    <a:masterClrMapping/>
  </p:clrMapOvr>
  <p:transition>
    <p:split orient="ver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Q9 pp 244</a:t>
            </a:r>
          </a:p>
        </p:txBody>
      </p:sp>
      <p:sp>
        <p:nvSpPr>
          <p:cNvPr id="3" name="Content Placeholder 2"/>
          <p:cNvSpPr>
            <a:spLocks noGrp="1"/>
          </p:cNvSpPr>
          <p:nvPr>
            <p:ph idx="1"/>
          </p:nvPr>
        </p:nvSpPr>
        <p:spPr/>
        <p:txBody>
          <a:bodyPr/>
          <a:lstStyle/>
          <a:p>
            <a:r>
              <a:rPr lang="en-US"/>
              <a:t>What are the quotient and remainder when</a:t>
            </a:r>
          </a:p>
          <a:p>
            <a:pPr marL="971550" lvl="1" indent="-514350">
              <a:buFont typeface="+mj-lt"/>
              <a:buAutoNum type="alphaLcPeriod"/>
            </a:pPr>
            <a:r>
              <a:rPr lang="en-US"/>
              <a:t>19 is divided by 7.</a:t>
            </a:r>
          </a:p>
          <a:p>
            <a:pPr marL="971550" lvl="1" indent="-514350">
              <a:buFont typeface="+mj-lt"/>
              <a:buAutoNum type="alphaLcPeriod"/>
            </a:pPr>
            <a:r>
              <a:rPr lang="en-US"/>
              <a:t>-111 is divided by 11.</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15</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9685D48B-C952-2944-953E-4505D6340A7A}"/>
                  </a:ext>
                </a:extLst>
              </p14:cNvPr>
              <p14:cNvContentPartPr/>
              <p14:nvPr/>
            </p14:nvContentPartPr>
            <p14:xfrm>
              <a:off x="2340720" y="723960"/>
              <a:ext cx="6614280" cy="5428080"/>
            </p14:xfrm>
          </p:contentPart>
        </mc:Choice>
        <mc:Fallback xmlns="">
          <p:pic>
            <p:nvPicPr>
              <p:cNvPr id="5" name="Ink 4">
                <a:extLst>
                  <a:ext uri="{FF2B5EF4-FFF2-40B4-BE49-F238E27FC236}">
                    <a16:creationId xmlns:a16="http://schemas.microsoft.com/office/drawing/2014/main" id="{9685D48B-C952-2944-953E-4505D6340A7A}"/>
                  </a:ext>
                </a:extLst>
              </p:cNvPr>
              <p:cNvPicPr/>
              <p:nvPr/>
            </p:nvPicPr>
            <p:blipFill>
              <a:blip r:embed="rId3"/>
              <a:stretch>
                <a:fillRect/>
              </a:stretch>
            </p:blipFill>
            <p:spPr>
              <a:xfrm>
                <a:off x="2324520" y="707760"/>
                <a:ext cx="6646680" cy="5460480"/>
              </a:xfrm>
              <a:prstGeom prst="rect">
                <a:avLst/>
              </a:prstGeom>
            </p:spPr>
          </p:pic>
        </mc:Fallback>
      </mc:AlternateContent>
    </p:spTree>
    <p:extLst>
      <p:ext uri="{BB962C8B-B14F-4D97-AF65-F5344CB8AC3E}">
        <p14:creationId xmlns:p14="http://schemas.microsoft.com/office/powerpoint/2010/main" val="799728472"/>
      </p:ext>
    </p:extLst>
  </p:cSld>
  <p:clrMapOvr>
    <a:masterClrMapping/>
  </p:clrMapOvr>
  <p:transition>
    <p:split orient="vert" dir="in"/>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150</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8AC10A03-4206-41BE-B517-0CD4250D0198}"/>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14C48D78-6135-4349-98F1-ACE3E391CA97}"/>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 name="TextBox 1">
            <a:extLst>
              <a:ext uri="{FF2B5EF4-FFF2-40B4-BE49-F238E27FC236}">
                <a16:creationId xmlns:a16="http://schemas.microsoft.com/office/drawing/2014/main" id="{5ADDD0D3-BE91-4FA7-8C57-7C52E762C5E9}"/>
              </a:ext>
            </a:extLst>
          </p:cNvPr>
          <p:cNvSpPr txBox="1"/>
          <p:nvPr/>
        </p:nvSpPr>
        <p:spPr>
          <a:xfrm>
            <a:off x="2786568" y="1124744"/>
            <a:ext cx="3948517" cy="646331"/>
          </a:xfrm>
          <a:prstGeom prst="rect">
            <a:avLst/>
          </a:prstGeom>
          <a:noFill/>
        </p:spPr>
        <p:txBody>
          <a:bodyPr wrap="none" rtlCol="0">
            <a:spAutoFit/>
          </a:bodyPr>
          <a:lstStyle/>
          <a:p>
            <a:pPr algn="ctr"/>
            <a:r>
              <a:rPr lang="en-US"/>
              <a:t>EABWEFROATMRASIN</a:t>
            </a:r>
          </a:p>
          <a:p>
            <a:pPr algn="ctr"/>
            <a:r>
              <a:rPr lang="en-US" i="1"/>
              <a:t>σ</a:t>
            </a:r>
            <a:r>
              <a:rPr lang="en-US"/>
              <a:t>(1) = 3, </a:t>
            </a:r>
            <a:r>
              <a:rPr lang="en-US" i="1"/>
              <a:t>σ</a:t>
            </a:r>
            <a:r>
              <a:rPr lang="en-US"/>
              <a:t>(2) = 1, </a:t>
            </a:r>
            <a:r>
              <a:rPr lang="el-GR" i="1"/>
              <a:t>σ</a:t>
            </a:r>
            <a:r>
              <a:rPr lang="el-GR"/>
              <a:t>(3) = </a:t>
            </a:r>
            <a:r>
              <a:rPr lang="en-US"/>
              <a:t>4</a:t>
            </a:r>
            <a:r>
              <a:rPr lang="el-GR"/>
              <a:t>, </a:t>
            </a:r>
            <a:r>
              <a:rPr lang="el-GR" i="1"/>
              <a:t>σ</a:t>
            </a:r>
            <a:r>
              <a:rPr lang="el-GR"/>
              <a:t>(4) = 2</a:t>
            </a:r>
            <a:endParaRPr lang="en-US"/>
          </a:p>
        </p:txBody>
      </p:sp>
    </p:spTree>
    <p:extLst>
      <p:ext uri="{BB962C8B-B14F-4D97-AF65-F5344CB8AC3E}">
        <p14:creationId xmlns:p14="http://schemas.microsoft.com/office/powerpoint/2010/main" val="2985592588"/>
      </p:ext>
    </p:extLst>
  </p:cSld>
  <p:clrMapOvr>
    <a:masterClrMapping/>
  </p:clrMapOvr>
  <p:transition>
    <p:split orient="vert" dir="in"/>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Cryptosystem</a:t>
            </a:r>
          </a:p>
        </p:txBody>
      </p:sp>
      <p:sp>
        <p:nvSpPr>
          <p:cNvPr id="3" name="Content Placeholder 2"/>
          <p:cNvSpPr>
            <a:spLocks noGrp="1"/>
          </p:cNvSpPr>
          <p:nvPr>
            <p:ph idx="1"/>
          </p:nvPr>
        </p:nvSpPr>
        <p:spPr>
          <a:xfrm>
            <a:off x="495300" y="2441575"/>
            <a:ext cx="8325172" cy="3723729"/>
          </a:xfrm>
        </p:spPr>
        <p:txBody>
          <a:bodyPr>
            <a:normAutofit fontScale="85000" lnSpcReduction="10000"/>
          </a:bodyPr>
          <a:lstStyle/>
          <a:p>
            <a:r>
              <a:rPr lang="en-US"/>
              <a:t>A </a:t>
            </a:r>
            <a:r>
              <a:rPr lang="en-US" i="1"/>
              <a:t>cryptosystem </a:t>
            </a:r>
            <a:r>
              <a:rPr lang="en-US"/>
              <a:t>is a five-tuple </a:t>
            </a:r>
            <a:r>
              <a:rPr lang="en-US" i="1"/>
              <a:t>(P, C,K, E,D)</a:t>
            </a:r>
            <a:r>
              <a:rPr lang="en-US"/>
              <a:t>, where </a:t>
            </a:r>
            <a:r>
              <a:rPr lang="en-US" i="1"/>
              <a:t>P </a:t>
            </a:r>
            <a:r>
              <a:rPr lang="en-US"/>
              <a:t>is the set of plaintext strings, </a:t>
            </a:r>
            <a:r>
              <a:rPr lang="en-US" i="1"/>
              <a:t>C </a:t>
            </a:r>
            <a:r>
              <a:rPr lang="en-US"/>
              <a:t>is the set of cipher text strings, </a:t>
            </a:r>
            <a:r>
              <a:rPr lang="en-US" i="1"/>
              <a:t>K </a:t>
            </a:r>
            <a:r>
              <a:rPr lang="en-US"/>
              <a:t>is the </a:t>
            </a:r>
            <a:r>
              <a:rPr lang="en-US" i="1"/>
              <a:t>key space </a:t>
            </a:r>
            <a:r>
              <a:rPr lang="en-US"/>
              <a:t>(the set of all possible keys), </a:t>
            </a:r>
            <a:r>
              <a:rPr lang="en-US" i="1"/>
              <a:t>E </a:t>
            </a:r>
            <a:r>
              <a:rPr lang="en-US"/>
              <a:t>is the set of encryption functions, and </a:t>
            </a:r>
            <a:r>
              <a:rPr lang="en-US" i="1"/>
              <a:t>D </a:t>
            </a:r>
            <a:r>
              <a:rPr lang="en-US"/>
              <a:t>is the set of decryption functions. We denote by </a:t>
            </a:r>
            <a:r>
              <a:rPr lang="en-US" i="1" err="1"/>
              <a:t>E</a:t>
            </a:r>
            <a:r>
              <a:rPr lang="en-US" i="1" baseline="-25000" err="1"/>
              <a:t>k</a:t>
            </a:r>
            <a:r>
              <a:rPr lang="en-US" i="1"/>
              <a:t> </a:t>
            </a:r>
            <a:r>
              <a:rPr lang="en-US"/>
              <a:t>the encryption function in </a:t>
            </a:r>
            <a:r>
              <a:rPr lang="en-US" i="1"/>
              <a:t>E </a:t>
            </a:r>
            <a:r>
              <a:rPr lang="en-US"/>
              <a:t>corresponding to the key </a:t>
            </a:r>
            <a:r>
              <a:rPr lang="en-US" i="1"/>
              <a:t>k </a:t>
            </a:r>
            <a:r>
              <a:rPr lang="en-US"/>
              <a:t>and </a:t>
            </a:r>
            <a:r>
              <a:rPr lang="en-US" i="1" err="1"/>
              <a:t>D</a:t>
            </a:r>
            <a:r>
              <a:rPr lang="en-US" i="1" baseline="-25000" err="1"/>
              <a:t>k</a:t>
            </a:r>
            <a:r>
              <a:rPr lang="en-US" i="1"/>
              <a:t> </a:t>
            </a:r>
            <a:r>
              <a:rPr lang="en-US"/>
              <a:t>the decryption function in </a:t>
            </a:r>
            <a:r>
              <a:rPr lang="en-US" i="1"/>
              <a:t>D </a:t>
            </a:r>
            <a:r>
              <a:rPr lang="en-US"/>
              <a:t>that decrypts cipher text that was encrypted using </a:t>
            </a:r>
            <a:r>
              <a:rPr lang="en-US" i="1" err="1"/>
              <a:t>E</a:t>
            </a:r>
            <a:r>
              <a:rPr lang="en-US" i="1" baseline="-25000" err="1"/>
              <a:t>k</a:t>
            </a:r>
            <a:r>
              <a:rPr lang="en-US"/>
              <a:t>, that is </a:t>
            </a:r>
            <a:r>
              <a:rPr lang="en-US" i="1" err="1"/>
              <a:t>D</a:t>
            </a:r>
            <a:r>
              <a:rPr lang="en-US" i="1" baseline="-25000" err="1"/>
              <a:t>k</a:t>
            </a:r>
            <a:r>
              <a:rPr lang="en-US" i="1"/>
              <a:t>(</a:t>
            </a:r>
            <a:r>
              <a:rPr lang="en-US" i="1" err="1"/>
              <a:t>E</a:t>
            </a:r>
            <a:r>
              <a:rPr lang="en-US" i="1" baseline="-25000" err="1"/>
              <a:t>k</a:t>
            </a:r>
            <a:r>
              <a:rPr lang="en-US" i="1"/>
              <a:t>(p)) </a:t>
            </a:r>
            <a:r>
              <a:rPr lang="en-US"/>
              <a:t>= </a:t>
            </a:r>
            <a:r>
              <a:rPr lang="en-US" i="1"/>
              <a:t>p</a:t>
            </a:r>
            <a:r>
              <a:rPr lang="en-US"/>
              <a:t>, for all plaintext strings </a:t>
            </a:r>
            <a:r>
              <a:rPr lang="en-US" i="1"/>
              <a:t>p</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151</a:t>
            </a:fld>
            <a:endParaRPr lang="en-US"/>
          </a:p>
        </p:txBody>
      </p:sp>
    </p:spTree>
    <p:extLst>
      <p:ext uri="{BB962C8B-B14F-4D97-AF65-F5344CB8AC3E}">
        <p14:creationId xmlns:p14="http://schemas.microsoft.com/office/powerpoint/2010/main" val="2396641869"/>
      </p:ext>
    </p:extLst>
  </p:cSld>
  <p:clrMapOvr>
    <a:masterClrMapping/>
  </p:clrMapOvr>
  <p:transition>
    <p:split orient="vert" dir="in"/>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Cryptosystem</a:t>
            </a:r>
          </a:p>
        </p:txBody>
      </p:sp>
      <p:sp>
        <p:nvSpPr>
          <p:cNvPr id="3" name="Content Placeholder 2"/>
          <p:cNvSpPr>
            <a:spLocks noGrp="1"/>
          </p:cNvSpPr>
          <p:nvPr>
            <p:ph idx="1"/>
          </p:nvPr>
        </p:nvSpPr>
        <p:spPr/>
        <p:txBody>
          <a:bodyPr>
            <a:normAutofit fontScale="92500" lnSpcReduction="20000"/>
          </a:bodyPr>
          <a:lstStyle/>
          <a:p>
            <a:r>
              <a:rPr lang="en-US"/>
              <a:t>Describe the family of shift ciphers as a cryptosystem.</a:t>
            </a:r>
          </a:p>
          <a:p>
            <a:pPr lvl="1"/>
            <a:r>
              <a:rPr lang="en-US"/>
              <a:t>Assume that the message is already a set of integers (corresponding to characters) in </a:t>
            </a:r>
            <a:r>
              <a:rPr lang="en-US" sz="2400" i="1"/>
              <a:t>Z</a:t>
            </a:r>
            <a:r>
              <a:rPr lang="en-US" baseline="-25000"/>
              <a:t>26</a:t>
            </a:r>
            <a:endParaRPr lang="en-US"/>
          </a:p>
          <a:p>
            <a:pPr lvl="2"/>
            <a:r>
              <a:rPr lang="en-US" i="1"/>
              <a:t>P</a:t>
            </a:r>
            <a:r>
              <a:rPr lang="en-US"/>
              <a:t> = Set of strings of elements in </a:t>
            </a:r>
            <a:r>
              <a:rPr lang="en-US" i="1"/>
              <a:t>Z</a:t>
            </a:r>
            <a:r>
              <a:rPr lang="en-US" baseline="-25000"/>
              <a:t>26</a:t>
            </a:r>
            <a:endParaRPr lang="en-US"/>
          </a:p>
          <a:p>
            <a:pPr lvl="2"/>
            <a:r>
              <a:rPr lang="en-US" i="1"/>
              <a:t>C</a:t>
            </a:r>
            <a:r>
              <a:rPr lang="en-US"/>
              <a:t> =Set of strings of elements in </a:t>
            </a:r>
            <a:r>
              <a:rPr lang="en-US" i="1"/>
              <a:t>Z</a:t>
            </a:r>
            <a:r>
              <a:rPr lang="en-US" baseline="-25000"/>
              <a:t>26</a:t>
            </a:r>
            <a:endParaRPr lang="en-US"/>
          </a:p>
          <a:p>
            <a:pPr lvl="2"/>
            <a:r>
              <a:rPr lang="en-US" i="1"/>
              <a:t>K</a:t>
            </a:r>
            <a:r>
              <a:rPr lang="en-US"/>
              <a:t> = Z</a:t>
            </a:r>
            <a:r>
              <a:rPr lang="en-US" baseline="-25000"/>
              <a:t>26</a:t>
            </a:r>
            <a:endParaRPr lang="en-US"/>
          </a:p>
          <a:p>
            <a:pPr lvl="2"/>
            <a:r>
              <a:rPr lang="en-US" i="1"/>
              <a:t>E</a:t>
            </a:r>
            <a:r>
              <a:rPr lang="en-US"/>
              <a:t>: </a:t>
            </a:r>
            <a:r>
              <a:rPr lang="da-DK" i="1"/>
              <a:t>E</a:t>
            </a:r>
            <a:r>
              <a:rPr lang="da-DK" i="1" baseline="-25000"/>
              <a:t>k</a:t>
            </a:r>
            <a:r>
              <a:rPr lang="da-DK" i="1"/>
              <a:t>(p) </a:t>
            </a:r>
            <a:r>
              <a:rPr lang="da-DK"/>
              <a:t>= (</a:t>
            </a:r>
            <a:r>
              <a:rPr lang="da-DK" i="1"/>
              <a:t>p </a:t>
            </a:r>
            <a:r>
              <a:rPr lang="da-DK"/>
              <a:t>+ </a:t>
            </a:r>
            <a:r>
              <a:rPr lang="da-DK" i="1"/>
              <a:t>k</a:t>
            </a:r>
            <a:r>
              <a:rPr lang="da-DK"/>
              <a:t>)</a:t>
            </a:r>
            <a:r>
              <a:rPr lang="da-DK" i="1"/>
              <a:t> </a:t>
            </a:r>
            <a:r>
              <a:rPr lang="da-DK" b="1"/>
              <a:t>mod </a:t>
            </a:r>
            <a:r>
              <a:rPr lang="da-DK"/>
              <a:t>26</a:t>
            </a:r>
            <a:endParaRPr lang="en-US"/>
          </a:p>
          <a:p>
            <a:pPr lvl="2"/>
            <a:r>
              <a:rPr lang="en-US" i="1"/>
              <a:t>D</a:t>
            </a:r>
            <a:r>
              <a:rPr lang="en-US"/>
              <a:t>: </a:t>
            </a:r>
            <a:r>
              <a:rPr lang="en-US" i="1" err="1"/>
              <a:t>D</a:t>
            </a:r>
            <a:r>
              <a:rPr lang="en-US" sz="2400" i="1" baseline="-25000" err="1"/>
              <a:t>k</a:t>
            </a:r>
            <a:r>
              <a:rPr lang="en-US" i="1"/>
              <a:t>(p) </a:t>
            </a:r>
            <a:r>
              <a:rPr lang="en-US"/>
              <a:t>= (</a:t>
            </a:r>
            <a:r>
              <a:rPr lang="en-US" i="1"/>
              <a:t>p </a:t>
            </a:r>
            <a:r>
              <a:rPr lang="en-US"/>
              <a:t>− </a:t>
            </a:r>
            <a:r>
              <a:rPr lang="en-US" i="1"/>
              <a:t>k</a:t>
            </a:r>
            <a:r>
              <a:rPr lang="en-US"/>
              <a:t>)</a:t>
            </a:r>
            <a:r>
              <a:rPr lang="en-US" i="1"/>
              <a:t> </a:t>
            </a:r>
            <a:r>
              <a:rPr lang="en-US" b="1"/>
              <a:t>mod </a:t>
            </a:r>
            <a:r>
              <a:rPr lang="en-US"/>
              <a:t>26  </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152</a:t>
            </a:fld>
            <a:endParaRPr lang="en-US"/>
          </a:p>
        </p:txBody>
      </p:sp>
    </p:spTree>
    <p:extLst>
      <p:ext uri="{BB962C8B-B14F-4D97-AF65-F5344CB8AC3E}">
        <p14:creationId xmlns:p14="http://schemas.microsoft.com/office/powerpoint/2010/main" val="1705777382"/>
      </p:ext>
    </p:extLst>
  </p:cSld>
  <p:clrMapOvr>
    <a:masterClrMapping/>
  </p:clrMapOvr>
  <p:transition>
    <p:split orient="vert" dir="in"/>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Public Key Cryptography</a:t>
            </a:r>
          </a:p>
        </p:txBody>
      </p:sp>
      <p:sp>
        <p:nvSpPr>
          <p:cNvPr id="3" name="Content Placeholder 2"/>
          <p:cNvSpPr>
            <a:spLocks noGrp="1"/>
          </p:cNvSpPr>
          <p:nvPr>
            <p:ph idx="1"/>
          </p:nvPr>
        </p:nvSpPr>
        <p:spPr>
          <a:xfrm>
            <a:off x="495300" y="2441575"/>
            <a:ext cx="8397180" cy="4227785"/>
          </a:xfrm>
        </p:spPr>
        <p:txBody>
          <a:bodyPr>
            <a:normAutofit fontScale="85000" lnSpcReduction="10000"/>
          </a:bodyPr>
          <a:lstStyle/>
          <a:p>
            <a:r>
              <a:rPr lang="en-US"/>
              <a:t>All classical ciphers, including shift ciphers and affine ciphers, are examples of </a:t>
            </a:r>
            <a:r>
              <a:rPr lang="en-US" b="1"/>
              <a:t>private key cryptosystems</a:t>
            </a:r>
            <a:r>
              <a:rPr lang="en-US"/>
              <a:t>.</a:t>
            </a:r>
          </a:p>
          <a:p>
            <a:r>
              <a:rPr lang="en-US"/>
              <a:t>In </a:t>
            </a:r>
            <a:r>
              <a:rPr lang="en-US" b="1"/>
              <a:t>public key cryptosystems</a:t>
            </a:r>
            <a:r>
              <a:rPr lang="en-US"/>
              <a:t>, knowing how to send an encrypted message does not help decrypt messages. </a:t>
            </a:r>
          </a:p>
          <a:p>
            <a:pPr lvl="1"/>
            <a:r>
              <a:rPr lang="en-US"/>
              <a:t>Everyone can have a publicly known encryption key. </a:t>
            </a:r>
          </a:p>
          <a:p>
            <a:pPr lvl="1"/>
            <a:r>
              <a:rPr lang="en-US"/>
              <a:t>Decryption keys are kept secret (with the intended recipient)</a:t>
            </a:r>
          </a:p>
          <a:p>
            <a:r>
              <a:rPr lang="en-US"/>
              <a:t>Note that knowledge of the encryption key does not let someone recover the plaintext message without an extraordinary amount of work (such as billions of years of computer time).</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153</a:t>
            </a:fld>
            <a:endParaRPr lang="en-US"/>
          </a:p>
        </p:txBody>
      </p:sp>
    </p:spTree>
    <p:extLst>
      <p:ext uri="{BB962C8B-B14F-4D97-AF65-F5344CB8AC3E}">
        <p14:creationId xmlns:p14="http://schemas.microsoft.com/office/powerpoint/2010/main" val="1897674628"/>
      </p:ext>
    </p:extLst>
  </p:cSld>
  <p:clrMapOvr>
    <a:masterClrMapping/>
  </p:clrMapOvr>
  <p:transition>
    <p:split orient="vert" dir="in"/>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RSA Cryptosystem</a:t>
            </a:r>
          </a:p>
        </p:txBody>
      </p:sp>
      <p:sp>
        <p:nvSpPr>
          <p:cNvPr id="3" name="Content Placeholder 2"/>
          <p:cNvSpPr>
            <a:spLocks noGrp="1"/>
          </p:cNvSpPr>
          <p:nvPr>
            <p:ph idx="1"/>
          </p:nvPr>
        </p:nvSpPr>
        <p:spPr/>
        <p:txBody>
          <a:bodyPr/>
          <a:lstStyle/>
          <a:p>
            <a:r>
              <a:rPr lang="en-US"/>
              <a:t>In 1976, three researchers at the Massachusetts Institute of Technology: Ronald </a:t>
            </a:r>
            <a:r>
              <a:rPr lang="en-US" err="1"/>
              <a:t>Rivest</a:t>
            </a:r>
            <a:r>
              <a:rPr lang="en-US"/>
              <a:t>, </a:t>
            </a:r>
            <a:r>
              <a:rPr lang="en-US" err="1"/>
              <a:t>Adi</a:t>
            </a:r>
            <a:r>
              <a:rPr lang="en-US"/>
              <a:t> Shamir, and Leonard </a:t>
            </a:r>
            <a:r>
              <a:rPr lang="en-US" err="1"/>
              <a:t>Adleman</a:t>
            </a:r>
            <a:r>
              <a:rPr lang="en-US"/>
              <a:t> introduced to the world a public key cryptosystem, known as </a:t>
            </a:r>
            <a:r>
              <a:rPr lang="en-US" b="1"/>
              <a:t>RSA system</a:t>
            </a:r>
            <a:r>
              <a:rPr lang="en-US"/>
              <a:t>.</a:t>
            </a:r>
          </a:p>
          <a:p>
            <a:pPr lvl="1"/>
            <a:r>
              <a:rPr lang="en-US"/>
              <a:t>Clifford Cocks discovered it in 1973, only made public in the late 1990’s.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154</a:t>
            </a:fld>
            <a:endParaRPr lang="en-US"/>
          </a:p>
        </p:txBody>
      </p:sp>
    </p:spTree>
    <p:extLst>
      <p:ext uri="{BB962C8B-B14F-4D97-AF65-F5344CB8AC3E}">
        <p14:creationId xmlns:p14="http://schemas.microsoft.com/office/powerpoint/2010/main" val="2919037029"/>
      </p:ext>
    </p:extLst>
  </p:cSld>
  <p:clrMapOvr>
    <a:masterClrMapping/>
  </p:clrMapOvr>
  <p:transition>
    <p:split orient="vert" dir="in"/>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RSA</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0000" lnSpcReduction="20000"/>
              </a:bodyPr>
              <a:lstStyle/>
              <a:p>
                <a:r>
                  <a:rPr lang="en-US"/>
                  <a:t>Each individual has an encryption key (</a:t>
                </a:r>
                <a:r>
                  <a:rPr lang="en-US" i="1"/>
                  <a:t>n, e</a:t>
                </a:r>
                <a:r>
                  <a:rPr lang="en-US"/>
                  <a:t>)</a:t>
                </a:r>
                <a:r>
                  <a:rPr lang="en-US" i="1"/>
                  <a:t> </a:t>
                </a:r>
                <a:r>
                  <a:rPr lang="en-US"/>
                  <a:t>where </a:t>
                </a:r>
                <a:r>
                  <a:rPr lang="en-US" i="1"/>
                  <a:t>n </a:t>
                </a:r>
                <a:r>
                  <a:rPr lang="en-US"/>
                  <a:t>= </a:t>
                </a:r>
                <a:r>
                  <a:rPr lang="en-US" i="1" err="1"/>
                  <a:t>pq</a:t>
                </a:r>
                <a:endParaRPr lang="en-US"/>
              </a:p>
              <a:p>
                <a:pPr lvl="1"/>
                <a:r>
                  <a:rPr lang="en-US"/>
                  <a:t>The modulus is the product of two large primes </a:t>
                </a:r>
                <a:r>
                  <a:rPr lang="en-US" i="1"/>
                  <a:t>p </a:t>
                </a:r>
                <a:r>
                  <a:rPr lang="en-US"/>
                  <a:t>and </a:t>
                </a:r>
                <a:r>
                  <a:rPr lang="en-US" i="1"/>
                  <a:t>q</a:t>
                </a:r>
                <a:r>
                  <a:rPr lang="en-US"/>
                  <a:t>, say with 200 digits each, and an exponent </a:t>
                </a:r>
                <a:r>
                  <a:rPr lang="en-US" i="1"/>
                  <a:t>e </a:t>
                </a:r>
                <a:r>
                  <a:rPr lang="en-US"/>
                  <a:t>that is relatively prime to (</a:t>
                </a:r>
                <a:r>
                  <a:rPr lang="en-US" i="1"/>
                  <a:t>p </a:t>
                </a:r>
                <a:r>
                  <a:rPr lang="en-US"/>
                  <a:t>− 1)(</a:t>
                </a:r>
                <a:r>
                  <a:rPr lang="en-US" i="1"/>
                  <a:t>q </a:t>
                </a:r>
                <a:r>
                  <a:rPr lang="en-US"/>
                  <a:t>− 1). </a:t>
                </a:r>
              </a:p>
              <a:p>
                <a:pPr lvl="2"/>
                <a:r>
                  <a:rPr lang="en-US"/>
                  <a:t>E.g.,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=10403</m:t>
                    </m:r>
                  </m:oMath>
                </a14:m>
                <a:r>
                  <a:rPr lang="en-US"/>
                  <a:t>, where </a:t>
                </a:r>
                <a14:m>
                  <m:oMath xmlns:m="http://schemas.openxmlformats.org/officeDocument/2006/math">
                    <m:r>
                      <a:rPr lang="en-US" b="0" i="1" smtClean="0">
                        <a:latin typeface="Cambria Math" panose="02040503050406030204" pitchFamily="18" charset="0"/>
                      </a:rPr>
                      <m:t>10403=(101)(103)</m:t>
                    </m:r>
                  </m:oMath>
                </a14:m>
                <a:endParaRPr lang="en-US"/>
              </a:p>
              <a:p>
                <a:pPr lvl="1"/>
                <a:r>
                  <a:rPr lang="en-US"/>
                  <a:t>To produce a usable key, two large primes must be found. </a:t>
                </a:r>
              </a:p>
              <a:p>
                <a:pPr lvl="2"/>
                <a:r>
                  <a:rPr lang="en-US"/>
                  <a:t>The product of these primes </a:t>
                </a:r>
                <a:r>
                  <a:rPr lang="en-US" i="1"/>
                  <a:t>n </a:t>
                </a:r>
                <a:r>
                  <a:rPr lang="en-US"/>
                  <a:t>= </a:t>
                </a:r>
                <a:r>
                  <a:rPr lang="en-US" i="1" err="1"/>
                  <a:t>pq</a:t>
                </a:r>
                <a:r>
                  <a:rPr lang="en-US"/>
                  <a:t>, with approximately 400 digits, cannot, as far as is currently known, be factored in a reasonable length of time.</a:t>
                </a:r>
              </a:p>
              <a:p>
                <a:pPr marL="800100" lvl="3" indent="-342900"/>
                <a:r>
                  <a:rPr lang="en-US" sz="2800" i="1"/>
                  <a:t>e </a:t>
                </a:r>
                <a:r>
                  <a:rPr lang="en-US" sz="2800"/>
                  <a:t>must be chosen to be relatively </a:t>
                </a:r>
                <a:r>
                  <a:rPr lang="en-US" sz="2800">
                    <a:ea typeface="+mn-ea"/>
                    <a:cs typeface="+mn-cs"/>
                  </a:rPr>
                  <a:t>prime to (</a:t>
                </a:r>
                <a:r>
                  <a:rPr lang="en-US" sz="2800" i="1">
                    <a:ea typeface="+mn-ea"/>
                    <a:cs typeface="+mn-cs"/>
                  </a:rPr>
                  <a:t>p</a:t>
                </a:r>
                <a:r>
                  <a:rPr lang="en-US" sz="2800">
                    <a:ea typeface="+mn-ea"/>
                    <a:cs typeface="+mn-cs"/>
                  </a:rPr>
                  <a:t> – 1)(</a:t>
                </a:r>
                <a:r>
                  <a:rPr lang="en-US" sz="2800" i="1">
                    <a:ea typeface="+mn-ea"/>
                    <a:cs typeface="+mn-cs"/>
                  </a:rPr>
                  <a:t>q</a:t>
                </a:r>
                <a:r>
                  <a:rPr lang="en-US" sz="2800">
                    <a:ea typeface="+mn-ea"/>
                    <a:cs typeface="+mn-cs"/>
                  </a:rPr>
                  <a:t> – 1).</a:t>
                </a:r>
              </a:p>
              <a:p>
                <a:pPr marL="800100" lvl="3" indent="-342900"/>
                <a:r>
                  <a:rPr lang="en-US" sz="3100"/>
                  <a:t>The inverse of </a:t>
                </a:r>
                <a:r>
                  <a:rPr lang="en-US" sz="3100" i="1"/>
                  <a:t>e</a:t>
                </a:r>
                <a:r>
                  <a:rPr lang="en-US" sz="3100"/>
                  <a:t> modulo (</a:t>
                </a:r>
                <a:r>
                  <a:rPr lang="en-US" sz="3100" i="1"/>
                  <a:t>p</a:t>
                </a:r>
                <a:r>
                  <a:rPr lang="en-US" sz="3100"/>
                  <a:t> – 1)(</a:t>
                </a:r>
                <a:r>
                  <a:rPr lang="en-US" sz="3100" i="1"/>
                  <a:t>q</a:t>
                </a:r>
                <a:r>
                  <a:rPr lang="en-US" sz="3100"/>
                  <a:t> – 1) is the private key </a:t>
                </a:r>
                <a:r>
                  <a:rPr lang="en-US" sz="3100" i="1"/>
                  <a:t>d</a:t>
                </a:r>
                <a:r>
                  <a:rPr lang="en-US" sz="3100"/>
                  <a:t>, i.e.,</a:t>
                </a:r>
              </a:p>
              <a:p>
                <a:pPr marL="0" indent="0" algn="ctr">
                  <a:spcBef>
                    <a:spcPct val="50000"/>
                  </a:spcBef>
                  <a:buNone/>
                </a:pPr>
                <a:r>
                  <a:rPr lang="en-US" sz="3100" i="1">
                    <a:cs typeface="Times New Roman" pitchFamily="18" charset="0"/>
                    <a:sym typeface="Symbol" pitchFamily="18" charset="2"/>
                  </a:rPr>
                  <a:t>de</a:t>
                </a:r>
                <a:r>
                  <a:rPr lang="en-US" sz="3100">
                    <a:cs typeface="Times New Roman" pitchFamily="18" charset="0"/>
                    <a:sym typeface="Symbol" pitchFamily="18" charset="2"/>
                  </a:rPr>
                  <a:t>  1 (mod (</a:t>
                </a:r>
                <a:r>
                  <a:rPr lang="en-US" sz="3100" i="1">
                    <a:cs typeface="Times New Roman" pitchFamily="18" charset="0"/>
                    <a:sym typeface="Symbol" pitchFamily="18" charset="2"/>
                  </a:rPr>
                  <a:t>p</a:t>
                </a:r>
                <a:r>
                  <a:rPr lang="en-US" sz="3100">
                    <a:cs typeface="Times New Roman" pitchFamily="18" charset="0"/>
                    <a:sym typeface="Symbol" pitchFamily="18" charset="2"/>
                  </a:rPr>
                  <a:t> – 1)(</a:t>
                </a:r>
                <a:r>
                  <a:rPr lang="en-US" sz="3100" i="1">
                    <a:cs typeface="Times New Roman" pitchFamily="18" charset="0"/>
                    <a:sym typeface="Symbol" pitchFamily="18" charset="2"/>
                  </a:rPr>
                  <a:t>q</a:t>
                </a:r>
                <a:r>
                  <a:rPr lang="en-US" sz="3100">
                    <a:cs typeface="Times New Roman" pitchFamily="18" charset="0"/>
                    <a:sym typeface="Symbol" pitchFamily="18" charset="2"/>
                  </a:rPr>
                  <a:t> – 1))</a:t>
                </a:r>
              </a:p>
              <a:p>
                <a:pPr marL="800100" lvl="3" indent="-342900"/>
                <a:endParaRPr lang="en-US" sz="2800">
                  <a:ea typeface="+mn-ea"/>
                  <a:cs typeface="+mn-cs"/>
                </a:endParaRPr>
              </a:p>
              <a:p>
                <a:endParaRPr lang="en-US"/>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831" t="-3136" r="-756"/>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155</a:t>
            </a:fld>
            <a:endParaRPr lang="en-US"/>
          </a:p>
        </p:txBody>
      </p:sp>
    </p:spTree>
    <p:extLst>
      <p:ext uri="{BB962C8B-B14F-4D97-AF65-F5344CB8AC3E}">
        <p14:creationId xmlns:p14="http://schemas.microsoft.com/office/powerpoint/2010/main" val="2534594594"/>
      </p:ext>
    </p:extLst>
  </p:cSld>
  <p:clrMapOvr>
    <a:masterClrMapping/>
  </p:clrMapOvr>
  <p:transition>
    <p:split orient="vert" dir="in"/>
  </p:transition>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1000001"/>
            <a:ext cx="8077200" cy="628799"/>
          </a:xfrm>
        </p:spPr>
        <p:txBody>
          <a:bodyPr/>
          <a:lstStyle/>
          <a:p>
            <a:r>
              <a:rPr lang="en-US"/>
              <a:t>RSA Encryption Process</a:t>
            </a:r>
          </a:p>
        </p:txBody>
      </p:sp>
      <p:sp>
        <p:nvSpPr>
          <p:cNvPr id="3" name="Content Placeholder 2"/>
          <p:cNvSpPr>
            <a:spLocks noGrp="1"/>
          </p:cNvSpPr>
          <p:nvPr>
            <p:ph idx="1"/>
          </p:nvPr>
        </p:nvSpPr>
        <p:spPr>
          <a:xfrm>
            <a:off x="179512" y="1988840"/>
            <a:ext cx="8784976" cy="4824536"/>
          </a:xfrm>
        </p:spPr>
        <p:txBody>
          <a:bodyPr>
            <a:normAutofit fontScale="70000" lnSpcReduction="20000"/>
          </a:bodyPr>
          <a:lstStyle/>
          <a:p>
            <a:r>
              <a:rPr lang="en-US"/>
              <a:t>Given a particular key (</a:t>
            </a:r>
            <a:r>
              <a:rPr lang="en-US" i="1"/>
              <a:t>n, e</a:t>
            </a:r>
            <a:r>
              <a:rPr lang="en-US"/>
              <a:t>)</a:t>
            </a:r>
          </a:p>
          <a:p>
            <a:pPr lvl="2"/>
            <a:r>
              <a:rPr lang="en-US" i="1"/>
              <a:t>n</a:t>
            </a:r>
            <a:r>
              <a:rPr lang="en-US"/>
              <a:t> = </a:t>
            </a:r>
            <a:r>
              <a:rPr lang="en-US" i="1" err="1"/>
              <a:t>p</a:t>
            </a:r>
            <a:r>
              <a:rPr lang="en-US" err="1"/>
              <a:t>.</a:t>
            </a:r>
            <a:r>
              <a:rPr lang="en-US" i="1" err="1"/>
              <a:t>q</a:t>
            </a:r>
            <a:r>
              <a:rPr lang="en-US"/>
              <a:t>, where </a:t>
            </a:r>
            <a:r>
              <a:rPr lang="en-US" i="1"/>
              <a:t>p</a:t>
            </a:r>
            <a:r>
              <a:rPr lang="en-US"/>
              <a:t> and </a:t>
            </a:r>
            <a:r>
              <a:rPr lang="en-US" i="1"/>
              <a:t>q</a:t>
            </a:r>
            <a:r>
              <a:rPr lang="en-US"/>
              <a:t> are two very large prime numbers (200 digits each)</a:t>
            </a:r>
          </a:p>
          <a:p>
            <a:pPr lvl="2"/>
            <a:r>
              <a:rPr lang="en-US" i="1"/>
              <a:t>e</a:t>
            </a:r>
            <a:r>
              <a:rPr lang="en-US"/>
              <a:t> is relatively prime to (</a:t>
            </a:r>
            <a:r>
              <a:rPr lang="en-US" i="1"/>
              <a:t>p</a:t>
            </a:r>
            <a:r>
              <a:rPr lang="en-US"/>
              <a:t> – 1)(</a:t>
            </a:r>
            <a:r>
              <a:rPr lang="en-US" i="1"/>
              <a:t>q</a:t>
            </a:r>
            <a:r>
              <a:rPr lang="en-US"/>
              <a:t> – 1)</a:t>
            </a:r>
          </a:p>
          <a:p>
            <a:pPr lvl="1"/>
            <a:r>
              <a:rPr lang="en-US"/>
              <a:t>Translate a plaintext message </a:t>
            </a:r>
            <a:r>
              <a:rPr lang="en-US" i="1"/>
              <a:t>M </a:t>
            </a:r>
            <a:r>
              <a:rPr lang="en-US"/>
              <a:t>into sequences of integers. </a:t>
            </a:r>
          </a:p>
          <a:p>
            <a:pPr lvl="2"/>
            <a:r>
              <a:rPr lang="en-US"/>
              <a:t>Translate each plaintext letter into a two-digit number </a:t>
            </a:r>
          </a:p>
          <a:p>
            <a:pPr lvl="3"/>
            <a:r>
              <a:rPr lang="en-US"/>
              <a:t>A is translated into 00, B into 01, </a:t>
            </a:r>
            <a:r>
              <a:rPr lang="en-US" i="1"/>
              <a:t>. . . </a:t>
            </a:r>
            <a:r>
              <a:rPr lang="en-US"/>
              <a:t>, and J into 09.</a:t>
            </a:r>
          </a:p>
          <a:p>
            <a:pPr lvl="1"/>
            <a:r>
              <a:rPr lang="en-US"/>
              <a:t>Concatenate these two-digit numbers into strings of digits.</a:t>
            </a:r>
          </a:p>
          <a:p>
            <a:pPr lvl="1"/>
            <a:r>
              <a:rPr lang="en-US"/>
              <a:t>Divide this string into equally sized blocks of 2</a:t>
            </a:r>
            <a:r>
              <a:rPr lang="en-US" i="1"/>
              <a:t>N </a:t>
            </a:r>
            <a:r>
              <a:rPr lang="en-US"/>
              <a:t>digits</a:t>
            </a:r>
          </a:p>
          <a:p>
            <a:pPr lvl="2"/>
            <a:r>
              <a:rPr lang="en-US"/>
              <a:t>2</a:t>
            </a:r>
            <a:r>
              <a:rPr lang="en-US" i="1"/>
              <a:t>N </a:t>
            </a:r>
            <a:r>
              <a:rPr lang="en-US"/>
              <a:t>is the largest even number such that the number 2525 </a:t>
            </a:r>
            <a:r>
              <a:rPr lang="en-US" i="1"/>
              <a:t>. . . </a:t>
            </a:r>
            <a:r>
              <a:rPr lang="en-US"/>
              <a:t>25 with 2</a:t>
            </a:r>
            <a:r>
              <a:rPr lang="en-US" i="1"/>
              <a:t>N </a:t>
            </a:r>
            <a:r>
              <a:rPr lang="en-US"/>
              <a:t>digits does not exceed </a:t>
            </a:r>
            <a:r>
              <a:rPr lang="en-US" i="1"/>
              <a:t>n</a:t>
            </a:r>
            <a:r>
              <a:rPr lang="en-US"/>
              <a:t>.</a:t>
            </a:r>
          </a:p>
          <a:p>
            <a:pPr lvl="2"/>
            <a:r>
              <a:rPr lang="en-US"/>
              <a:t>pad the plaintext message with dummy </a:t>
            </a:r>
            <a:r>
              <a:rPr lang="en-US" i="1"/>
              <a:t>X</a:t>
            </a:r>
            <a:r>
              <a:rPr lang="en-US"/>
              <a:t>’s to make the last block the same size as all other blocks.</a:t>
            </a:r>
          </a:p>
          <a:p>
            <a:pPr lvl="1"/>
            <a:r>
              <a:rPr lang="en-US" i="1"/>
              <a:t>M</a:t>
            </a:r>
            <a:r>
              <a:rPr lang="en-US"/>
              <a:t> becomes a sequence of integers </a:t>
            </a:r>
            <a:r>
              <a:rPr lang="en-US" i="1"/>
              <a:t>m</a:t>
            </a:r>
            <a:r>
              <a:rPr lang="en-US" baseline="-25000"/>
              <a:t>1</a:t>
            </a:r>
            <a:r>
              <a:rPr lang="en-US"/>
              <a:t>, </a:t>
            </a:r>
            <a:r>
              <a:rPr lang="en-US" i="1"/>
              <a:t>m</a:t>
            </a:r>
            <a:r>
              <a:rPr lang="en-US" baseline="-25000"/>
              <a:t>2</a:t>
            </a:r>
            <a:r>
              <a:rPr lang="en-US"/>
              <a:t>, …, </a:t>
            </a:r>
            <a:r>
              <a:rPr lang="en-US" i="1" err="1"/>
              <a:t>m</a:t>
            </a:r>
            <a:r>
              <a:rPr lang="en-US" i="1" baseline="-25000" err="1"/>
              <a:t>k</a:t>
            </a:r>
            <a:endParaRPr lang="en-US"/>
          </a:p>
          <a:p>
            <a:pPr lvl="1"/>
            <a:r>
              <a:rPr lang="en-US"/>
              <a:t>Each block </a:t>
            </a:r>
            <a:r>
              <a:rPr lang="en-US" i="1"/>
              <a:t>m</a:t>
            </a:r>
            <a:r>
              <a:rPr lang="en-US" i="1" baseline="-25000"/>
              <a:t>i</a:t>
            </a:r>
            <a:r>
              <a:rPr lang="en-US"/>
              <a:t> is transformed to a block </a:t>
            </a:r>
            <a:r>
              <a:rPr lang="en-US" i="1"/>
              <a:t>c</a:t>
            </a:r>
            <a:r>
              <a:rPr lang="en-US" i="1" baseline="-25000"/>
              <a:t>i</a:t>
            </a:r>
            <a:r>
              <a:rPr lang="en-US"/>
              <a:t> computing </a:t>
            </a:r>
          </a:p>
          <a:p>
            <a:pPr marL="457200" lvl="1" indent="0" algn="ctr">
              <a:buNone/>
            </a:pPr>
            <a:r>
              <a:rPr lang="en-US" i="1"/>
              <a:t>c</a:t>
            </a:r>
            <a:r>
              <a:rPr lang="en-US" i="1" baseline="-25000"/>
              <a:t>i</a:t>
            </a:r>
            <a:r>
              <a:rPr lang="en-US"/>
              <a:t> = (</a:t>
            </a:r>
            <a:r>
              <a:rPr lang="en-US" i="1"/>
              <a:t>m</a:t>
            </a:r>
            <a:r>
              <a:rPr lang="en-US" i="1" baseline="-25000"/>
              <a:t>i</a:t>
            </a:r>
            <a:r>
              <a:rPr lang="en-US"/>
              <a:t>)</a:t>
            </a:r>
            <a:r>
              <a:rPr lang="en-US" i="1" baseline="30000"/>
              <a:t>e</a:t>
            </a:r>
            <a:r>
              <a:rPr lang="en-US"/>
              <a:t> mod </a:t>
            </a:r>
            <a:r>
              <a:rPr lang="en-US" i="1"/>
              <a:t>n</a:t>
            </a:r>
            <a:r>
              <a:rPr lang="en-US"/>
              <a:t>.</a:t>
            </a:r>
          </a:p>
          <a:p>
            <a:pPr lvl="2"/>
            <a:r>
              <a:rPr lang="en-US"/>
              <a:t>How can we efficiently carry out this computation?</a:t>
            </a:r>
          </a:p>
          <a:p>
            <a:pPr lvl="2"/>
            <a:r>
              <a:rPr lang="en-US"/>
              <a:t>Is this a character cipher or a block cipher?</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156</a:t>
            </a:fld>
            <a:endParaRPr lang="en-US"/>
          </a:p>
        </p:txBody>
      </p:sp>
      <mc:AlternateContent xmlns:mc="http://schemas.openxmlformats.org/markup-compatibility/2006">
        <mc:Choice xmlns:p14="http://schemas.microsoft.com/office/powerpoint/2010/main" Requires="p14">
          <p:contentPart p14:bwMode="auto" r:id="rId2">
            <p14:nvContentPartPr>
              <p14:cNvPr id="5" name="Ink 4">
                <a:extLst>
                  <a:ext uri="{FF2B5EF4-FFF2-40B4-BE49-F238E27FC236}">
                    <a16:creationId xmlns:a16="http://schemas.microsoft.com/office/drawing/2014/main" id="{D10CC050-FDD4-5D45-95AE-4F88EC6524A2}"/>
                  </a:ext>
                </a:extLst>
              </p14:cNvPr>
              <p14:cNvContentPartPr/>
              <p14:nvPr/>
            </p14:nvContentPartPr>
            <p14:xfrm>
              <a:off x="5362200" y="5791320"/>
              <a:ext cx="3393720" cy="829800"/>
            </p14:xfrm>
          </p:contentPart>
        </mc:Choice>
        <mc:Fallback>
          <p:pic>
            <p:nvPicPr>
              <p:cNvPr id="5" name="Ink 4">
                <a:extLst>
                  <a:ext uri="{FF2B5EF4-FFF2-40B4-BE49-F238E27FC236}">
                    <a16:creationId xmlns:a16="http://schemas.microsoft.com/office/drawing/2014/main" id="{D10CC050-FDD4-5D45-95AE-4F88EC6524A2}"/>
                  </a:ext>
                </a:extLst>
              </p:cNvPr>
              <p:cNvPicPr/>
              <p:nvPr/>
            </p:nvPicPr>
            <p:blipFill>
              <a:blip r:embed="rId3"/>
              <a:stretch>
                <a:fillRect/>
              </a:stretch>
            </p:blipFill>
            <p:spPr>
              <a:xfrm>
                <a:off x="5346000" y="5775120"/>
                <a:ext cx="3426120" cy="862200"/>
              </a:xfrm>
              <a:prstGeom prst="rect">
                <a:avLst/>
              </a:prstGeom>
            </p:spPr>
          </p:pic>
        </mc:Fallback>
      </mc:AlternateContent>
    </p:spTree>
    <p:extLst>
      <p:ext uri="{BB962C8B-B14F-4D97-AF65-F5344CB8AC3E}">
        <p14:creationId xmlns:p14="http://schemas.microsoft.com/office/powerpoint/2010/main" val="3741920230"/>
      </p:ext>
    </p:extLst>
  </p:cSld>
  <p:clrMapOvr>
    <a:masterClrMapping/>
  </p:clrMapOvr>
  <p:transition>
    <p:split orient="vert" dir="in"/>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80728"/>
            <a:ext cx="8077200" cy="628799"/>
          </a:xfrm>
        </p:spPr>
        <p:txBody>
          <a:bodyPr/>
          <a:lstStyle/>
          <a:p>
            <a:r>
              <a:rPr lang="en-US"/>
              <a:t>Example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48205" y="3140968"/>
                <a:ext cx="8064500" cy="2952328"/>
              </a:xfrm>
            </p:spPr>
            <p:txBody>
              <a:bodyPr/>
              <a:lstStyle/>
              <a:p>
                <a:r>
                  <a:rPr lang="en-US"/>
                  <a:t>Encrypt the message STOP using the RSA cryptosystem with key (2537</a:t>
                </a:r>
                <a:r>
                  <a:rPr lang="en-US" i="1"/>
                  <a:t>, </a:t>
                </a:r>
                <a:r>
                  <a:rPr lang="en-US"/>
                  <a:t>13)</a:t>
                </a:r>
              </a:p>
              <a:p>
                <a:pPr lvl="2"/>
                <a:r>
                  <a:rPr lang="en-US" i="1"/>
                  <a:t>n</a:t>
                </a:r>
                <a:r>
                  <a:rPr lang="en-US"/>
                  <a:t> = 2537 = 43 . 59,	  </a:t>
                </a:r>
                <a:r>
                  <a:rPr lang="en-US" i="1"/>
                  <a:t>e</a:t>
                </a:r>
                <a:r>
                  <a:rPr lang="en-US"/>
                  <a:t> = 13,      </a:t>
                </a:r>
                <a:r>
                  <a:rPr lang="en-US" err="1"/>
                  <a:t>gcd</a:t>
                </a:r>
                <a:r>
                  <a:rPr lang="en-US"/>
                  <a:t>(42 . 58, 13) = 1</a:t>
                </a:r>
              </a:p>
              <a:p>
                <a:pPr lvl="3"/>
                <a:r>
                  <a:rPr lang="en-US"/>
                  <a:t>Note that 2525 &lt; 2537 &lt; 252525</a:t>
                </a:r>
              </a:p>
              <a:p>
                <a:pPr lvl="2"/>
                <a:r>
                  <a:rPr lang="en-US"/>
                  <a:t>STOP </a:t>
                </a:r>
                <a:r>
                  <a:rPr lang="en-US">
                    <a:sym typeface="Wingdings" panose="05000000000000000000" pitchFamily="2" charset="2"/>
                  </a:rPr>
                  <a:t> 18191415  1819   1415</a:t>
                </a:r>
              </a:p>
              <a:p>
                <a:pPr lvl="2"/>
                <a:r>
                  <a:rPr lang="en-US">
                    <a:sym typeface="Wingdings" panose="05000000000000000000" pitchFamily="2" charset="2"/>
                  </a:rPr>
                  <a:t>Use </a:t>
                </a:r>
                <a14:m>
                  <m:oMath xmlns:m="http://schemas.openxmlformats.org/officeDocument/2006/math">
                    <m:r>
                      <a:rPr lang="en-US" b="0" i="1" smtClean="0">
                        <a:latin typeface="Cambria Math" panose="02040503050406030204" pitchFamily="18" charset="0"/>
                        <a:sym typeface="Wingdings" panose="05000000000000000000" pitchFamily="2" charset="2"/>
                      </a:rPr>
                      <m:t>𝐶</m:t>
                    </m:r>
                    <m:r>
                      <a:rPr lang="en-US" b="0" i="1" smtClean="0">
                        <a:latin typeface="Cambria Math" panose="02040503050406030204" pitchFamily="18" charset="0"/>
                        <a:sym typeface="Wingdings" panose="05000000000000000000" pitchFamily="2" charset="2"/>
                      </a:rPr>
                      <m:t>=</m:t>
                    </m:r>
                    <m:sSup>
                      <m:sSupPr>
                        <m:ctrlPr>
                          <a:rPr lang="en-US" b="0" i="1" smtClean="0">
                            <a:latin typeface="Cambria Math" panose="02040503050406030204" pitchFamily="18" charset="0"/>
                            <a:sym typeface="Wingdings" panose="05000000000000000000" pitchFamily="2" charset="2"/>
                          </a:rPr>
                        </m:ctrlPr>
                      </m:sSupPr>
                      <m:e>
                        <m:r>
                          <a:rPr lang="en-US" b="0" i="1" smtClean="0">
                            <a:latin typeface="Cambria Math" panose="02040503050406030204" pitchFamily="18" charset="0"/>
                            <a:sym typeface="Wingdings" panose="05000000000000000000" pitchFamily="2" charset="2"/>
                          </a:rPr>
                          <m:t>𝑀</m:t>
                        </m:r>
                      </m:e>
                      <m:sup>
                        <m:r>
                          <a:rPr lang="en-US" b="0" i="1" smtClean="0">
                            <a:latin typeface="Cambria Math" panose="02040503050406030204" pitchFamily="18" charset="0"/>
                            <a:sym typeface="Wingdings" panose="05000000000000000000" pitchFamily="2" charset="2"/>
                          </a:rPr>
                          <m:t>13</m:t>
                        </m:r>
                      </m:sup>
                    </m:sSup>
                    <m:r>
                      <m:rPr>
                        <m:nor/>
                      </m:rPr>
                      <a:rPr lang="en-US" b="1" i="0" smtClean="0">
                        <a:latin typeface="Cambria Math" panose="02040503050406030204" pitchFamily="18" charset="0"/>
                        <a:sym typeface="Wingdings" panose="05000000000000000000" pitchFamily="2" charset="2"/>
                      </a:rPr>
                      <m:t>mod</m:t>
                    </m:r>
                    <m:r>
                      <m:rPr>
                        <m:nor/>
                      </m:rPr>
                      <a:rPr lang="en-US" b="0" i="0" smtClean="0">
                        <a:latin typeface="Cambria Math" panose="02040503050406030204" pitchFamily="18" charset="0"/>
                        <a:sym typeface="Wingdings" panose="05000000000000000000" pitchFamily="2" charset="2"/>
                      </a:rPr>
                      <m:t> </m:t>
                    </m:r>
                    <m:r>
                      <a:rPr lang="en-US" b="0" i="1" smtClean="0">
                        <a:latin typeface="Cambria Math" panose="02040503050406030204" pitchFamily="18" charset="0"/>
                        <a:sym typeface="Wingdings" panose="05000000000000000000" pitchFamily="2" charset="2"/>
                      </a:rPr>
                      <m:t>2537</m:t>
                    </m:r>
                  </m:oMath>
                </a14:m>
                <a:endParaRPr lang="en-US"/>
              </a:p>
              <a:p>
                <a:pPr lvl="3"/>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1819</m:t>
                        </m:r>
                      </m:e>
                      <m:sup>
                        <m:r>
                          <a:rPr lang="en-US" b="0" i="1" smtClean="0">
                            <a:latin typeface="Cambria Math" panose="02040503050406030204" pitchFamily="18" charset="0"/>
                          </a:rPr>
                          <m:t>13</m:t>
                        </m:r>
                      </m:sup>
                    </m:sSup>
                    <m:r>
                      <a:rPr lang="en-US" b="0" i="1" smtClean="0">
                        <a:latin typeface="Cambria Math" panose="02040503050406030204" pitchFamily="18" charset="0"/>
                      </a:rPr>
                      <m:t>𝑚𝑜𝑑</m:t>
                    </m:r>
                    <m:r>
                      <a:rPr lang="en-US" b="0" i="1" smtClean="0">
                        <a:latin typeface="Cambria Math" panose="02040503050406030204" pitchFamily="18" charset="0"/>
                      </a:rPr>
                      <m:t> 2537=2081</m:t>
                    </m:r>
                  </m:oMath>
                </a14:m>
                <a:r>
                  <a:rPr lang="en-US"/>
                  <a:t> and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1415</m:t>
                        </m:r>
                      </m:e>
                      <m:sup>
                        <m:r>
                          <a:rPr lang="en-US" b="0" i="1" smtClean="0">
                            <a:latin typeface="Cambria Math" panose="02040503050406030204" pitchFamily="18" charset="0"/>
                          </a:rPr>
                          <m:t>13</m:t>
                        </m:r>
                      </m:sup>
                    </m:sSup>
                    <m:r>
                      <a:rPr lang="en-US" b="0" i="1" smtClean="0">
                        <a:latin typeface="Cambria Math" panose="02040503050406030204" pitchFamily="18" charset="0"/>
                      </a:rPr>
                      <m:t>𝑚𝑜𝑑</m:t>
                    </m:r>
                    <m:r>
                      <a:rPr lang="en-US" b="0" i="1" smtClean="0">
                        <a:latin typeface="Cambria Math" panose="02040503050406030204" pitchFamily="18" charset="0"/>
                      </a:rPr>
                      <m:t> 2537=2182.</m:t>
                    </m:r>
                  </m:oMath>
                </a14:m>
                <a:endParaRPr lang="en-US"/>
              </a:p>
              <a:p>
                <a:endParaRPr lang="en-US"/>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48205" y="3140968"/>
                <a:ext cx="8064500" cy="2952328"/>
              </a:xfrm>
              <a:blipFill>
                <a:blip r:embed="rId2"/>
                <a:stretch>
                  <a:fillRect l="-1740" t="-2887" b="-907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157</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849604854"/>
              </p:ext>
            </p:extLst>
          </p:nvPr>
        </p:nvGraphicFramePr>
        <p:xfrm>
          <a:off x="1058099" y="1628800"/>
          <a:ext cx="6984774" cy="1419246"/>
        </p:xfrm>
        <a:graphic>
          <a:graphicData uri="http://schemas.openxmlformats.org/drawingml/2006/table">
            <a:tbl>
              <a:tblPr firstRow="1" bandRow="1">
                <a:tableStyleId>{5940675A-B579-460E-94D1-54222C63F5DA}</a:tableStyleId>
              </a:tblPr>
              <a:tblGrid>
                <a:gridCol w="776086">
                  <a:extLst>
                    <a:ext uri="{9D8B030D-6E8A-4147-A177-3AD203B41FA5}">
                      <a16:colId xmlns:a16="http://schemas.microsoft.com/office/drawing/2014/main" val="20000"/>
                    </a:ext>
                  </a:extLst>
                </a:gridCol>
                <a:gridCol w="776086">
                  <a:extLst>
                    <a:ext uri="{9D8B030D-6E8A-4147-A177-3AD203B41FA5}">
                      <a16:colId xmlns:a16="http://schemas.microsoft.com/office/drawing/2014/main" val="20001"/>
                    </a:ext>
                  </a:extLst>
                </a:gridCol>
                <a:gridCol w="776086">
                  <a:extLst>
                    <a:ext uri="{9D8B030D-6E8A-4147-A177-3AD203B41FA5}">
                      <a16:colId xmlns:a16="http://schemas.microsoft.com/office/drawing/2014/main" val="20002"/>
                    </a:ext>
                  </a:extLst>
                </a:gridCol>
                <a:gridCol w="776086">
                  <a:extLst>
                    <a:ext uri="{9D8B030D-6E8A-4147-A177-3AD203B41FA5}">
                      <a16:colId xmlns:a16="http://schemas.microsoft.com/office/drawing/2014/main" val="20003"/>
                    </a:ext>
                  </a:extLst>
                </a:gridCol>
                <a:gridCol w="776086">
                  <a:extLst>
                    <a:ext uri="{9D8B030D-6E8A-4147-A177-3AD203B41FA5}">
                      <a16:colId xmlns:a16="http://schemas.microsoft.com/office/drawing/2014/main" val="20004"/>
                    </a:ext>
                  </a:extLst>
                </a:gridCol>
                <a:gridCol w="776086">
                  <a:extLst>
                    <a:ext uri="{9D8B030D-6E8A-4147-A177-3AD203B41FA5}">
                      <a16:colId xmlns:a16="http://schemas.microsoft.com/office/drawing/2014/main" val="20005"/>
                    </a:ext>
                  </a:extLst>
                </a:gridCol>
                <a:gridCol w="776086">
                  <a:extLst>
                    <a:ext uri="{9D8B030D-6E8A-4147-A177-3AD203B41FA5}">
                      <a16:colId xmlns:a16="http://schemas.microsoft.com/office/drawing/2014/main" val="20006"/>
                    </a:ext>
                  </a:extLst>
                </a:gridCol>
                <a:gridCol w="776086">
                  <a:extLst>
                    <a:ext uri="{9D8B030D-6E8A-4147-A177-3AD203B41FA5}">
                      <a16:colId xmlns:a16="http://schemas.microsoft.com/office/drawing/2014/main" val="20007"/>
                    </a:ext>
                  </a:extLst>
                </a:gridCol>
                <a:gridCol w="776086">
                  <a:extLst>
                    <a:ext uri="{9D8B030D-6E8A-4147-A177-3AD203B41FA5}">
                      <a16:colId xmlns:a16="http://schemas.microsoft.com/office/drawing/2014/main" val="20008"/>
                    </a:ext>
                  </a:extLst>
                </a:gridCol>
              </a:tblGrid>
              <a:tr h="483142">
                <a:tc>
                  <a:txBody>
                    <a:bodyPr/>
                    <a:lstStyle/>
                    <a:p>
                      <a:r>
                        <a:rPr lang="en-US"/>
                        <a:t>A  0</a:t>
                      </a:r>
                    </a:p>
                  </a:txBody>
                  <a:tcPr/>
                </a:tc>
                <a:tc>
                  <a:txBody>
                    <a:bodyPr/>
                    <a:lstStyle/>
                    <a:p>
                      <a:r>
                        <a:rPr lang="en-US"/>
                        <a:t>B  1</a:t>
                      </a:r>
                    </a:p>
                  </a:txBody>
                  <a:tcPr/>
                </a:tc>
                <a:tc>
                  <a:txBody>
                    <a:bodyPr/>
                    <a:lstStyle/>
                    <a:p>
                      <a:r>
                        <a:rPr lang="en-US"/>
                        <a:t>C  2</a:t>
                      </a:r>
                    </a:p>
                  </a:txBody>
                  <a:tcPr/>
                </a:tc>
                <a:tc>
                  <a:txBody>
                    <a:bodyPr/>
                    <a:lstStyle/>
                    <a:p>
                      <a:r>
                        <a:rPr lang="en-US"/>
                        <a:t>D  3</a:t>
                      </a:r>
                    </a:p>
                  </a:txBody>
                  <a:tcPr/>
                </a:tc>
                <a:tc>
                  <a:txBody>
                    <a:bodyPr/>
                    <a:lstStyle/>
                    <a:p>
                      <a:r>
                        <a:rPr lang="en-US"/>
                        <a:t>E  4</a:t>
                      </a:r>
                    </a:p>
                  </a:txBody>
                  <a:tcPr/>
                </a:tc>
                <a:tc>
                  <a:txBody>
                    <a:bodyPr/>
                    <a:lstStyle/>
                    <a:p>
                      <a:r>
                        <a:rPr lang="en-US"/>
                        <a:t>F  5</a:t>
                      </a:r>
                    </a:p>
                  </a:txBody>
                  <a:tcPr/>
                </a:tc>
                <a:tc>
                  <a:txBody>
                    <a:bodyPr/>
                    <a:lstStyle/>
                    <a:p>
                      <a:r>
                        <a:rPr lang="en-US"/>
                        <a:t>G  6</a:t>
                      </a:r>
                    </a:p>
                  </a:txBody>
                  <a:tcPr/>
                </a:tc>
                <a:tc>
                  <a:txBody>
                    <a:bodyPr/>
                    <a:lstStyle/>
                    <a:p>
                      <a:r>
                        <a:rPr lang="en-US"/>
                        <a:t>H  7</a:t>
                      </a:r>
                    </a:p>
                  </a:txBody>
                  <a:tcPr/>
                </a:tc>
                <a:tc>
                  <a:txBody>
                    <a:bodyPr/>
                    <a:lstStyle/>
                    <a:p>
                      <a:r>
                        <a:rPr lang="en-US"/>
                        <a:t>I  8</a:t>
                      </a:r>
                    </a:p>
                  </a:txBody>
                  <a:tcPr/>
                </a:tc>
                <a:extLst>
                  <a:ext uri="{0D108BD9-81ED-4DB2-BD59-A6C34878D82A}">
                    <a16:rowId xmlns:a16="http://schemas.microsoft.com/office/drawing/2014/main" val="10000"/>
                  </a:ext>
                </a:extLst>
              </a:tr>
              <a:tr h="452962">
                <a:tc>
                  <a:txBody>
                    <a:bodyPr/>
                    <a:lstStyle/>
                    <a:p>
                      <a:r>
                        <a:rPr lang="en-US"/>
                        <a:t>J  9</a:t>
                      </a:r>
                    </a:p>
                  </a:txBody>
                  <a:tcPr/>
                </a:tc>
                <a:tc>
                  <a:txBody>
                    <a:bodyPr/>
                    <a:lstStyle/>
                    <a:p>
                      <a:r>
                        <a:rPr lang="en-US"/>
                        <a:t>K  10</a:t>
                      </a:r>
                    </a:p>
                  </a:txBody>
                  <a:tcPr/>
                </a:tc>
                <a:tc>
                  <a:txBody>
                    <a:bodyPr/>
                    <a:lstStyle/>
                    <a:p>
                      <a:r>
                        <a:rPr lang="en-US"/>
                        <a:t>L  11</a:t>
                      </a:r>
                    </a:p>
                  </a:txBody>
                  <a:tcPr/>
                </a:tc>
                <a:tc>
                  <a:txBody>
                    <a:bodyPr/>
                    <a:lstStyle/>
                    <a:p>
                      <a:r>
                        <a:rPr lang="en-US"/>
                        <a:t>M  12</a:t>
                      </a:r>
                    </a:p>
                  </a:txBody>
                  <a:tcPr/>
                </a:tc>
                <a:tc>
                  <a:txBody>
                    <a:bodyPr/>
                    <a:lstStyle/>
                    <a:p>
                      <a:r>
                        <a:rPr lang="en-US"/>
                        <a:t>N  13</a:t>
                      </a:r>
                    </a:p>
                  </a:txBody>
                  <a:tcPr/>
                </a:tc>
                <a:tc>
                  <a:txBody>
                    <a:bodyPr/>
                    <a:lstStyle/>
                    <a:p>
                      <a:r>
                        <a:rPr lang="en-US"/>
                        <a:t>O  14</a:t>
                      </a:r>
                    </a:p>
                  </a:txBody>
                  <a:tcPr/>
                </a:tc>
                <a:tc>
                  <a:txBody>
                    <a:bodyPr/>
                    <a:lstStyle/>
                    <a:p>
                      <a:r>
                        <a:rPr lang="en-US"/>
                        <a:t>P  15</a:t>
                      </a:r>
                    </a:p>
                  </a:txBody>
                  <a:tcPr/>
                </a:tc>
                <a:tc>
                  <a:txBody>
                    <a:bodyPr/>
                    <a:lstStyle/>
                    <a:p>
                      <a:r>
                        <a:rPr lang="en-US"/>
                        <a:t>Q  16</a:t>
                      </a:r>
                    </a:p>
                  </a:txBody>
                  <a:tcPr/>
                </a:tc>
                <a:tc>
                  <a:txBody>
                    <a:bodyPr/>
                    <a:lstStyle/>
                    <a:p>
                      <a:r>
                        <a:rPr lang="en-US"/>
                        <a:t>R  17</a:t>
                      </a:r>
                    </a:p>
                  </a:txBody>
                  <a:tcPr/>
                </a:tc>
                <a:extLst>
                  <a:ext uri="{0D108BD9-81ED-4DB2-BD59-A6C34878D82A}">
                    <a16:rowId xmlns:a16="http://schemas.microsoft.com/office/drawing/2014/main" val="10001"/>
                  </a:ext>
                </a:extLst>
              </a:tr>
              <a:tr h="483142">
                <a:tc>
                  <a:txBody>
                    <a:bodyPr/>
                    <a:lstStyle/>
                    <a:p>
                      <a:r>
                        <a:rPr lang="en-US"/>
                        <a:t>S  18</a:t>
                      </a:r>
                    </a:p>
                  </a:txBody>
                  <a:tcPr/>
                </a:tc>
                <a:tc>
                  <a:txBody>
                    <a:bodyPr/>
                    <a:lstStyle/>
                    <a:p>
                      <a:r>
                        <a:rPr lang="en-US"/>
                        <a:t>T  19</a:t>
                      </a:r>
                    </a:p>
                  </a:txBody>
                  <a:tcPr/>
                </a:tc>
                <a:tc>
                  <a:txBody>
                    <a:bodyPr/>
                    <a:lstStyle/>
                    <a:p>
                      <a:r>
                        <a:rPr lang="en-US"/>
                        <a:t>U  20</a:t>
                      </a:r>
                    </a:p>
                  </a:txBody>
                  <a:tcPr/>
                </a:tc>
                <a:tc>
                  <a:txBody>
                    <a:bodyPr/>
                    <a:lstStyle/>
                    <a:p>
                      <a:r>
                        <a:rPr lang="en-US"/>
                        <a:t>V  21</a:t>
                      </a:r>
                    </a:p>
                  </a:txBody>
                  <a:tcPr/>
                </a:tc>
                <a:tc>
                  <a:txBody>
                    <a:bodyPr/>
                    <a:lstStyle/>
                    <a:p>
                      <a:r>
                        <a:rPr lang="en-US"/>
                        <a:t>W  22</a:t>
                      </a:r>
                    </a:p>
                  </a:txBody>
                  <a:tcPr/>
                </a:tc>
                <a:tc>
                  <a:txBody>
                    <a:bodyPr/>
                    <a:lstStyle/>
                    <a:p>
                      <a:r>
                        <a:rPr lang="en-US"/>
                        <a:t>X  23 </a:t>
                      </a:r>
                    </a:p>
                  </a:txBody>
                  <a:tcPr/>
                </a:tc>
                <a:tc>
                  <a:txBody>
                    <a:bodyPr/>
                    <a:lstStyle/>
                    <a:p>
                      <a:r>
                        <a:rPr lang="en-US"/>
                        <a:t>Y  24</a:t>
                      </a:r>
                    </a:p>
                  </a:txBody>
                  <a:tcPr/>
                </a:tc>
                <a:tc>
                  <a:txBody>
                    <a:bodyPr/>
                    <a:lstStyle/>
                    <a:p>
                      <a:r>
                        <a:rPr lang="en-US"/>
                        <a:t>Z  25</a:t>
                      </a:r>
                    </a:p>
                  </a:txBody>
                  <a:tcPr/>
                </a:tc>
                <a:tc>
                  <a:txBody>
                    <a:bodyPr/>
                    <a:lstStyle/>
                    <a:p>
                      <a:endParaRPr lang="en-US"/>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259081693"/>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08720"/>
            <a:ext cx="8077200" cy="700807"/>
          </a:xfrm>
        </p:spPr>
        <p:txBody>
          <a:bodyPr/>
          <a:lstStyle/>
          <a:p>
            <a:r>
              <a:rPr lang="en-US"/>
              <a:t>RSA Decryption</a:t>
            </a:r>
          </a:p>
        </p:txBody>
      </p:sp>
      <p:sp>
        <p:nvSpPr>
          <p:cNvPr id="3" name="Content Placeholder 2"/>
          <p:cNvSpPr>
            <a:spLocks noGrp="1"/>
          </p:cNvSpPr>
          <p:nvPr>
            <p:ph idx="1"/>
          </p:nvPr>
        </p:nvSpPr>
        <p:spPr>
          <a:xfrm>
            <a:off x="473075" y="1609527"/>
            <a:ext cx="8064500" cy="4699793"/>
          </a:xfrm>
        </p:spPr>
        <p:txBody>
          <a:bodyPr/>
          <a:lstStyle/>
          <a:p>
            <a:r>
              <a:rPr lang="en-US"/>
              <a:t>The decryption key </a:t>
            </a:r>
            <a:r>
              <a:rPr lang="en-US" i="1"/>
              <a:t>d</a:t>
            </a:r>
            <a:r>
              <a:rPr lang="en-US"/>
              <a:t>, which is the inverse of </a:t>
            </a:r>
            <a:r>
              <a:rPr lang="en-US" i="1"/>
              <a:t>e </a:t>
            </a:r>
            <a:r>
              <a:rPr lang="en-US"/>
              <a:t>modulo (</a:t>
            </a:r>
            <a:r>
              <a:rPr lang="en-US" i="1"/>
              <a:t>p </a:t>
            </a:r>
            <a:r>
              <a:rPr lang="en-US"/>
              <a:t>− 1)(</a:t>
            </a:r>
            <a:r>
              <a:rPr lang="en-US" i="1"/>
              <a:t>q </a:t>
            </a:r>
            <a:r>
              <a:rPr lang="en-US"/>
              <a:t>− 1), must be known to carry out the decryption (called the private key). Why?</a:t>
            </a:r>
          </a:p>
          <a:p>
            <a:pPr lvl="1"/>
            <a:r>
              <a:rPr lang="en-US"/>
              <a:t>If </a:t>
            </a:r>
            <a:r>
              <a:rPr lang="en-US" i="1"/>
              <a:t>de </a:t>
            </a:r>
            <a:r>
              <a:rPr lang="en-US"/>
              <a:t>≡ 1 (mod (</a:t>
            </a:r>
            <a:r>
              <a:rPr lang="en-US" i="1"/>
              <a:t>p </a:t>
            </a:r>
            <a:r>
              <a:rPr lang="en-US"/>
              <a:t>− 1)(</a:t>
            </a:r>
            <a:r>
              <a:rPr lang="en-US" i="1"/>
              <a:t>q </a:t>
            </a:r>
            <a:r>
              <a:rPr lang="en-US"/>
              <a:t>− 1)), there is an integer </a:t>
            </a:r>
            <a:r>
              <a:rPr lang="en-US" i="1"/>
              <a:t>k </a:t>
            </a:r>
            <a:r>
              <a:rPr lang="en-US"/>
              <a:t>such that </a:t>
            </a:r>
            <a:r>
              <a:rPr lang="en-US" i="1"/>
              <a:t>de </a:t>
            </a:r>
            <a:r>
              <a:rPr lang="en-US"/>
              <a:t>= 1 + </a:t>
            </a:r>
            <a:r>
              <a:rPr lang="en-US" i="1"/>
              <a:t>k</a:t>
            </a:r>
            <a:r>
              <a:rPr lang="en-US" sz="2800"/>
              <a:t>(</a:t>
            </a:r>
            <a:r>
              <a:rPr lang="en-US" i="1"/>
              <a:t>p </a:t>
            </a:r>
            <a:r>
              <a:rPr lang="en-US"/>
              <a:t>− 1</a:t>
            </a:r>
            <a:r>
              <a:rPr lang="en-US" sz="2800"/>
              <a:t>)(</a:t>
            </a:r>
            <a:r>
              <a:rPr lang="en-US" i="1"/>
              <a:t>q </a:t>
            </a:r>
            <a:r>
              <a:rPr lang="en-US"/>
              <a:t>− 1</a:t>
            </a:r>
            <a:r>
              <a:rPr lang="en-US" sz="2800"/>
              <a:t>).</a:t>
            </a:r>
            <a:r>
              <a:rPr lang="en-US"/>
              <a:t> </a:t>
            </a:r>
          </a:p>
          <a:p>
            <a:pPr marL="457200" lvl="1" indent="0">
              <a:buNone/>
            </a:pPr>
            <a:r>
              <a:rPr lang="en-US"/>
              <a:t>   It follows that</a:t>
            </a:r>
          </a:p>
          <a:p>
            <a:pPr marL="457200" lvl="1" indent="0" algn="ctr">
              <a:buNone/>
            </a:pPr>
            <a:r>
              <a:rPr lang="en-US" i="1"/>
              <a:t>C</a:t>
            </a:r>
            <a:r>
              <a:rPr lang="en-US" i="1" baseline="30000"/>
              <a:t>d</a:t>
            </a:r>
            <a:r>
              <a:rPr lang="en-US" i="1"/>
              <a:t> </a:t>
            </a:r>
            <a:r>
              <a:rPr lang="en-US"/>
              <a:t>≡ </a:t>
            </a:r>
            <a:r>
              <a:rPr lang="en-US" sz="2800"/>
              <a:t>(</a:t>
            </a:r>
            <a:r>
              <a:rPr lang="en-US" i="1"/>
              <a:t>M</a:t>
            </a:r>
            <a:r>
              <a:rPr lang="en-US" i="1" baseline="30000"/>
              <a:t>e</a:t>
            </a:r>
            <a:r>
              <a:rPr lang="en-US" sz="2800"/>
              <a:t>)</a:t>
            </a:r>
            <a:r>
              <a:rPr lang="en-US" i="1" baseline="30000"/>
              <a:t>d</a:t>
            </a:r>
            <a:r>
              <a:rPr lang="en-US" i="1"/>
              <a:t> </a:t>
            </a:r>
            <a:r>
              <a:rPr lang="en-US"/>
              <a:t>= </a:t>
            </a:r>
            <a:r>
              <a:rPr lang="en-US" i="1" err="1"/>
              <a:t>M</a:t>
            </a:r>
            <a:r>
              <a:rPr lang="en-US" i="1" baseline="30000" err="1"/>
              <a:t>de</a:t>
            </a:r>
            <a:r>
              <a:rPr lang="en-US" i="1"/>
              <a:t> </a:t>
            </a:r>
            <a:r>
              <a:rPr lang="en-US"/>
              <a:t>= </a:t>
            </a:r>
            <a:r>
              <a:rPr lang="en-US" i="1"/>
              <a:t>M</a:t>
            </a:r>
            <a:r>
              <a:rPr lang="en-US" baseline="30000"/>
              <a:t>1+</a:t>
            </a:r>
            <a:r>
              <a:rPr lang="en-US" i="1" baseline="30000"/>
              <a:t>k</a:t>
            </a:r>
            <a:r>
              <a:rPr lang="en-US" baseline="30000"/>
              <a:t>(</a:t>
            </a:r>
            <a:r>
              <a:rPr lang="en-US" i="1" baseline="30000"/>
              <a:t>p−</a:t>
            </a:r>
            <a:r>
              <a:rPr lang="en-US" baseline="30000"/>
              <a:t>1)</a:t>
            </a:r>
            <a:r>
              <a:rPr lang="en-US" sz="2800" baseline="30000"/>
              <a:t>(</a:t>
            </a:r>
            <a:r>
              <a:rPr lang="en-US" i="1" baseline="30000"/>
              <a:t>q</a:t>
            </a:r>
            <a:r>
              <a:rPr lang="en-US" baseline="30000"/>
              <a:t>−1</a:t>
            </a:r>
            <a:r>
              <a:rPr lang="en-US" sz="2800" baseline="30000"/>
              <a:t>) </a:t>
            </a:r>
            <a:r>
              <a:rPr lang="en-US" sz="2800"/>
              <a:t>(</a:t>
            </a:r>
            <a:r>
              <a:rPr lang="en-US"/>
              <a:t>mod </a:t>
            </a:r>
            <a:r>
              <a:rPr lang="en-US" i="1"/>
              <a:t>n</a:t>
            </a:r>
            <a:r>
              <a:rPr lang="en-US" sz="2800"/>
              <a:t>)</a:t>
            </a:r>
            <a:r>
              <a:rPr lang="en-US" i="1"/>
              <a:t>.</a:t>
            </a:r>
          </a:p>
          <a:p>
            <a:pPr marL="457200" lvl="1" indent="0" algn="ctr">
              <a:buNone/>
            </a:pPr>
            <a:r>
              <a:rPr lang="en-US" sz="2400"/>
              <a:t>…. Using Fermat’s little theorem, what do we get?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158</a:t>
            </a:fld>
            <a:endParaRPr lang="en-US"/>
          </a:p>
        </p:txBody>
      </p:sp>
      <mc:AlternateContent xmlns:mc="http://schemas.openxmlformats.org/markup-compatibility/2006">
        <mc:Choice xmlns:p14="http://schemas.microsoft.com/office/powerpoint/2010/main" Requires="p14">
          <p:contentPart p14:bwMode="auto" r:id="rId2">
            <p14:nvContentPartPr>
              <p14:cNvPr id="5" name="Ink 4">
                <a:extLst>
                  <a:ext uri="{FF2B5EF4-FFF2-40B4-BE49-F238E27FC236}">
                    <a16:creationId xmlns:a16="http://schemas.microsoft.com/office/drawing/2014/main" id="{542A18C6-7B07-C04B-85F6-09E1F59E4C1E}"/>
                  </a:ext>
                </a:extLst>
              </p14:cNvPr>
              <p14:cNvContentPartPr/>
              <p14:nvPr/>
            </p14:nvContentPartPr>
            <p14:xfrm>
              <a:off x="2924640" y="6072840"/>
              <a:ext cx="2504520" cy="370440"/>
            </p14:xfrm>
          </p:contentPart>
        </mc:Choice>
        <mc:Fallback>
          <p:pic>
            <p:nvPicPr>
              <p:cNvPr id="5" name="Ink 4">
                <a:extLst>
                  <a:ext uri="{FF2B5EF4-FFF2-40B4-BE49-F238E27FC236}">
                    <a16:creationId xmlns:a16="http://schemas.microsoft.com/office/drawing/2014/main" id="{542A18C6-7B07-C04B-85F6-09E1F59E4C1E}"/>
                  </a:ext>
                </a:extLst>
              </p:cNvPr>
              <p:cNvPicPr/>
              <p:nvPr/>
            </p:nvPicPr>
            <p:blipFill>
              <a:blip r:embed="rId3"/>
              <a:stretch>
                <a:fillRect/>
              </a:stretch>
            </p:blipFill>
            <p:spPr>
              <a:xfrm>
                <a:off x="2908440" y="6056640"/>
                <a:ext cx="2536920" cy="402840"/>
              </a:xfrm>
              <a:prstGeom prst="rect">
                <a:avLst/>
              </a:prstGeom>
            </p:spPr>
          </p:pic>
        </mc:Fallback>
      </mc:AlternateContent>
    </p:spTree>
    <p:extLst>
      <p:ext uri="{BB962C8B-B14F-4D97-AF65-F5344CB8AC3E}">
        <p14:creationId xmlns:p14="http://schemas.microsoft.com/office/powerpoint/2010/main" val="1409006073"/>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886" y="1000001"/>
            <a:ext cx="8077200" cy="628799"/>
          </a:xfrm>
        </p:spPr>
        <p:txBody>
          <a:bodyPr/>
          <a:lstStyle/>
          <a:p>
            <a:r>
              <a:rPr lang="en-US"/>
              <a:t>Example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85775" y="3048046"/>
                <a:ext cx="8064500" cy="3502025"/>
              </a:xfrm>
            </p:spPr>
            <p:txBody>
              <a:bodyPr/>
              <a:lstStyle/>
              <a:p>
                <a:r>
                  <a:rPr lang="en-US"/>
                  <a:t>If you receive </a:t>
                </a:r>
                <a:r>
                  <a:rPr lang="en-US">
                    <a:latin typeface="Times New Roman" panose="02020603050405020304" pitchFamily="18" charset="0"/>
                  </a:rPr>
                  <a:t>0981 0461, what is the decrypted message, using the same parameters as the previous example?</a:t>
                </a:r>
              </a:p>
              <a:p>
                <a:pPr lvl="1"/>
                <a:r>
                  <a:rPr lang="en-US" b="0"/>
                  <a:t>An inverse of 13 mod 2436 is </a:t>
                </a:r>
                <a14:m>
                  <m:oMath xmlns:m="http://schemas.openxmlformats.org/officeDocument/2006/math">
                    <m:r>
                      <m:rPr>
                        <m:sty m:val="p"/>
                      </m:rPr>
                      <a:rPr lang="en-US" b="0" i="0" smtClean="0">
                        <a:latin typeface="Cambria Math" panose="02040503050406030204" pitchFamily="18" charset="0"/>
                      </a:rPr>
                      <m:t>d</m:t>
                    </m:r>
                    <m:r>
                      <a:rPr lang="en-US" b="0" i="0" smtClean="0">
                        <a:latin typeface="Cambria Math" panose="02040503050406030204" pitchFamily="18" charset="0"/>
                      </a:rPr>
                      <m:t>=937</m:t>
                    </m:r>
                  </m:oMath>
                </a14:m>
                <a:r>
                  <a:rPr lang="en-US"/>
                  <a:t>. </a:t>
                </a:r>
              </a:p>
              <a:p>
                <a:pPr lvl="2"/>
                <a14:m>
                  <m:oMath xmlns:m="http://schemas.openxmlformats.org/officeDocument/2006/math">
                    <m:r>
                      <a:rPr lang="en-US" b="0" i="1" smtClean="0">
                        <a:latin typeface="Cambria Math" panose="02040503050406030204" pitchFamily="18" charset="0"/>
                      </a:rPr>
                      <m:t>𝑀</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𝐶</m:t>
                        </m:r>
                      </m:e>
                      <m:sup>
                        <m:r>
                          <a:rPr lang="en-US" b="0" i="1" smtClean="0">
                            <a:latin typeface="Cambria Math" panose="02040503050406030204" pitchFamily="18" charset="0"/>
                          </a:rPr>
                          <m:t>937</m:t>
                        </m:r>
                      </m:sup>
                    </m:sSup>
                    <m:r>
                      <a:rPr lang="en-US" b="0" i="1" smtClean="0">
                        <a:latin typeface="Cambria Math" panose="02040503050406030204" pitchFamily="18" charset="0"/>
                      </a:rPr>
                      <m:t>𝑚𝑜𝑑</m:t>
                    </m:r>
                    <m:r>
                      <a:rPr lang="en-US" b="0" i="1" smtClean="0">
                        <a:latin typeface="Cambria Math" panose="02040503050406030204" pitchFamily="18" charset="0"/>
                      </a:rPr>
                      <m:t> 2537</m:t>
                    </m:r>
                  </m:oMath>
                </a14:m>
                <a:r>
                  <a:rPr lang="en-US"/>
                  <a:t>.</a:t>
                </a:r>
              </a:p>
              <a:p>
                <a:pPr lvl="2"/>
                <a:r>
                  <a:rPr lang="en-US"/>
                  <a:t>Using fast modular exponentiation, </a:t>
                </a:r>
              </a:p>
              <a:p>
                <a:pPr lvl="3"/>
                <a:r>
                  <a:rPr lang="da-DK"/>
                  <a:t>0981</a:t>
                </a:r>
                <a:r>
                  <a:rPr lang="da-DK" baseline="30000"/>
                  <a:t>937</a:t>
                </a:r>
                <a:r>
                  <a:rPr lang="da-DK"/>
                  <a:t> </a:t>
                </a:r>
                <a:r>
                  <a:rPr lang="da-DK" b="1"/>
                  <a:t>mod </a:t>
                </a:r>
                <a:r>
                  <a:rPr lang="da-DK"/>
                  <a:t>2537=0704 and 0461</a:t>
                </a:r>
                <a:r>
                  <a:rPr lang="da-DK" baseline="30000"/>
                  <a:t>937</a:t>
                </a:r>
                <a:r>
                  <a:rPr lang="da-DK"/>
                  <a:t> </a:t>
                </a:r>
                <a:r>
                  <a:rPr lang="da-DK" b="1"/>
                  <a:t>mod </a:t>
                </a:r>
                <a:r>
                  <a:rPr lang="da-DK"/>
                  <a:t>2537=1115.</a:t>
                </a:r>
              </a:p>
              <a:p>
                <a:pPr lvl="3"/>
                <a:r>
                  <a:rPr lang="da-DK"/>
                  <a:t>Translating back to English letters, the message is ..........</a:t>
                </a:r>
                <a:endParaRPr lang="en-US"/>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85775" y="3048046"/>
                <a:ext cx="8064500" cy="3502025"/>
              </a:xfrm>
              <a:blipFill>
                <a:blip r:embed="rId2"/>
                <a:stretch>
                  <a:fillRect l="-1738" t="-2439" b="-818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159</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478585083"/>
              </p:ext>
            </p:extLst>
          </p:nvPr>
        </p:nvGraphicFramePr>
        <p:xfrm>
          <a:off x="1058099" y="1628800"/>
          <a:ext cx="6984774" cy="1419246"/>
        </p:xfrm>
        <a:graphic>
          <a:graphicData uri="http://schemas.openxmlformats.org/drawingml/2006/table">
            <a:tbl>
              <a:tblPr firstRow="1" bandRow="1">
                <a:tableStyleId>{5940675A-B579-460E-94D1-54222C63F5DA}</a:tableStyleId>
              </a:tblPr>
              <a:tblGrid>
                <a:gridCol w="776086">
                  <a:extLst>
                    <a:ext uri="{9D8B030D-6E8A-4147-A177-3AD203B41FA5}">
                      <a16:colId xmlns:a16="http://schemas.microsoft.com/office/drawing/2014/main" val="20000"/>
                    </a:ext>
                  </a:extLst>
                </a:gridCol>
                <a:gridCol w="776086">
                  <a:extLst>
                    <a:ext uri="{9D8B030D-6E8A-4147-A177-3AD203B41FA5}">
                      <a16:colId xmlns:a16="http://schemas.microsoft.com/office/drawing/2014/main" val="20001"/>
                    </a:ext>
                  </a:extLst>
                </a:gridCol>
                <a:gridCol w="776086">
                  <a:extLst>
                    <a:ext uri="{9D8B030D-6E8A-4147-A177-3AD203B41FA5}">
                      <a16:colId xmlns:a16="http://schemas.microsoft.com/office/drawing/2014/main" val="20002"/>
                    </a:ext>
                  </a:extLst>
                </a:gridCol>
                <a:gridCol w="776086">
                  <a:extLst>
                    <a:ext uri="{9D8B030D-6E8A-4147-A177-3AD203B41FA5}">
                      <a16:colId xmlns:a16="http://schemas.microsoft.com/office/drawing/2014/main" val="20003"/>
                    </a:ext>
                  </a:extLst>
                </a:gridCol>
                <a:gridCol w="776086">
                  <a:extLst>
                    <a:ext uri="{9D8B030D-6E8A-4147-A177-3AD203B41FA5}">
                      <a16:colId xmlns:a16="http://schemas.microsoft.com/office/drawing/2014/main" val="20004"/>
                    </a:ext>
                  </a:extLst>
                </a:gridCol>
                <a:gridCol w="776086">
                  <a:extLst>
                    <a:ext uri="{9D8B030D-6E8A-4147-A177-3AD203B41FA5}">
                      <a16:colId xmlns:a16="http://schemas.microsoft.com/office/drawing/2014/main" val="20005"/>
                    </a:ext>
                  </a:extLst>
                </a:gridCol>
                <a:gridCol w="776086">
                  <a:extLst>
                    <a:ext uri="{9D8B030D-6E8A-4147-A177-3AD203B41FA5}">
                      <a16:colId xmlns:a16="http://schemas.microsoft.com/office/drawing/2014/main" val="20006"/>
                    </a:ext>
                  </a:extLst>
                </a:gridCol>
                <a:gridCol w="776086">
                  <a:extLst>
                    <a:ext uri="{9D8B030D-6E8A-4147-A177-3AD203B41FA5}">
                      <a16:colId xmlns:a16="http://schemas.microsoft.com/office/drawing/2014/main" val="20007"/>
                    </a:ext>
                  </a:extLst>
                </a:gridCol>
                <a:gridCol w="776086">
                  <a:extLst>
                    <a:ext uri="{9D8B030D-6E8A-4147-A177-3AD203B41FA5}">
                      <a16:colId xmlns:a16="http://schemas.microsoft.com/office/drawing/2014/main" val="20008"/>
                    </a:ext>
                  </a:extLst>
                </a:gridCol>
              </a:tblGrid>
              <a:tr h="483142">
                <a:tc>
                  <a:txBody>
                    <a:bodyPr/>
                    <a:lstStyle/>
                    <a:p>
                      <a:r>
                        <a:rPr lang="en-US"/>
                        <a:t>A  0</a:t>
                      </a:r>
                    </a:p>
                  </a:txBody>
                  <a:tcPr/>
                </a:tc>
                <a:tc>
                  <a:txBody>
                    <a:bodyPr/>
                    <a:lstStyle/>
                    <a:p>
                      <a:r>
                        <a:rPr lang="en-US"/>
                        <a:t>B  1</a:t>
                      </a:r>
                    </a:p>
                  </a:txBody>
                  <a:tcPr/>
                </a:tc>
                <a:tc>
                  <a:txBody>
                    <a:bodyPr/>
                    <a:lstStyle/>
                    <a:p>
                      <a:r>
                        <a:rPr lang="en-US"/>
                        <a:t>C  2</a:t>
                      </a:r>
                    </a:p>
                  </a:txBody>
                  <a:tcPr/>
                </a:tc>
                <a:tc>
                  <a:txBody>
                    <a:bodyPr/>
                    <a:lstStyle/>
                    <a:p>
                      <a:r>
                        <a:rPr lang="en-US"/>
                        <a:t>D  3</a:t>
                      </a:r>
                    </a:p>
                  </a:txBody>
                  <a:tcPr/>
                </a:tc>
                <a:tc>
                  <a:txBody>
                    <a:bodyPr/>
                    <a:lstStyle/>
                    <a:p>
                      <a:r>
                        <a:rPr lang="en-US"/>
                        <a:t>E  4</a:t>
                      </a:r>
                    </a:p>
                  </a:txBody>
                  <a:tcPr/>
                </a:tc>
                <a:tc>
                  <a:txBody>
                    <a:bodyPr/>
                    <a:lstStyle/>
                    <a:p>
                      <a:r>
                        <a:rPr lang="en-US"/>
                        <a:t>F  5</a:t>
                      </a:r>
                    </a:p>
                  </a:txBody>
                  <a:tcPr/>
                </a:tc>
                <a:tc>
                  <a:txBody>
                    <a:bodyPr/>
                    <a:lstStyle/>
                    <a:p>
                      <a:r>
                        <a:rPr lang="en-US"/>
                        <a:t>G  6</a:t>
                      </a:r>
                    </a:p>
                  </a:txBody>
                  <a:tcPr/>
                </a:tc>
                <a:tc>
                  <a:txBody>
                    <a:bodyPr/>
                    <a:lstStyle/>
                    <a:p>
                      <a:r>
                        <a:rPr lang="en-US"/>
                        <a:t>H  7</a:t>
                      </a:r>
                    </a:p>
                  </a:txBody>
                  <a:tcPr/>
                </a:tc>
                <a:tc>
                  <a:txBody>
                    <a:bodyPr/>
                    <a:lstStyle/>
                    <a:p>
                      <a:r>
                        <a:rPr lang="en-US"/>
                        <a:t>I  8</a:t>
                      </a:r>
                    </a:p>
                  </a:txBody>
                  <a:tcPr/>
                </a:tc>
                <a:extLst>
                  <a:ext uri="{0D108BD9-81ED-4DB2-BD59-A6C34878D82A}">
                    <a16:rowId xmlns:a16="http://schemas.microsoft.com/office/drawing/2014/main" val="10000"/>
                  </a:ext>
                </a:extLst>
              </a:tr>
              <a:tr h="452962">
                <a:tc>
                  <a:txBody>
                    <a:bodyPr/>
                    <a:lstStyle/>
                    <a:p>
                      <a:r>
                        <a:rPr lang="en-US"/>
                        <a:t>J  9</a:t>
                      </a:r>
                    </a:p>
                  </a:txBody>
                  <a:tcPr/>
                </a:tc>
                <a:tc>
                  <a:txBody>
                    <a:bodyPr/>
                    <a:lstStyle/>
                    <a:p>
                      <a:r>
                        <a:rPr lang="en-US"/>
                        <a:t>K  10</a:t>
                      </a:r>
                    </a:p>
                  </a:txBody>
                  <a:tcPr/>
                </a:tc>
                <a:tc>
                  <a:txBody>
                    <a:bodyPr/>
                    <a:lstStyle/>
                    <a:p>
                      <a:r>
                        <a:rPr lang="en-US"/>
                        <a:t>L  11</a:t>
                      </a:r>
                    </a:p>
                  </a:txBody>
                  <a:tcPr/>
                </a:tc>
                <a:tc>
                  <a:txBody>
                    <a:bodyPr/>
                    <a:lstStyle/>
                    <a:p>
                      <a:r>
                        <a:rPr lang="en-US"/>
                        <a:t>M  12</a:t>
                      </a:r>
                    </a:p>
                  </a:txBody>
                  <a:tcPr/>
                </a:tc>
                <a:tc>
                  <a:txBody>
                    <a:bodyPr/>
                    <a:lstStyle/>
                    <a:p>
                      <a:r>
                        <a:rPr lang="en-US"/>
                        <a:t>N  13</a:t>
                      </a:r>
                    </a:p>
                  </a:txBody>
                  <a:tcPr/>
                </a:tc>
                <a:tc>
                  <a:txBody>
                    <a:bodyPr/>
                    <a:lstStyle/>
                    <a:p>
                      <a:r>
                        <a:rPr lang="en-US"/>
                        <a:t>O  14</a:t>
                      </a:r>
                    </a:p>
                  </a:txBody>
                  <a:tcPr/>
                </a:tc>
                <a:tc>
                  <a:txBody>
                    <a:bodyPr/>
                    <a:lstStyle/>
                    <a:p>
                      <a:r>
                        <a:rPr lang="en-US"/>
                        <a:t>P  15</a:t>
                      </a:r>
                    </a:p>
                  </a:txBody>
                  <a:tcPr/>
                </a:tc>
                <a:tc>
                  <a:txBody>
                    <a:bodyPr/>
                    <a:lstStyle/>
                    <a:p>
                      <a:r>
                        <a:rPr lang="en-US"/>
                        <a:t>Q  16</a:t>
                      </a:r>
                    </a:p>
                  </a:txBody>
                  <a:tcPr/>
                </a:tc>
                <a:tc>
                  <a:txBody>
                    <a:bodyPr/>
                    <a:lstStyle/>
                    <a:p>
                      <a:r>
                        <a:rPr lang="en-US"/>
                        <a:t>R  17</a:t>
                      </a:r>
                    </a:p>
                  </a:txBody>
                  <a:tcPr/>
                </a:tc>
                <a:extLst>
                  <a:ext uri="{0D108BD9-81ED-4DB2-BD59-A6C34878D82A}">
                    <a16:rowId xmlns:a16="http://schemas.microsoft.com/office/drawing/2014/main" val="10001"/>
                  </a:ext>
                </a:extLst>
              </a:tr>
              <a:tr h="483142">
                <a:tc>
                  <a:txBody>
                    <a:bodyPr/>
                    <a:lstStyle/>
                    <a:p>
                      <a:r>
                        <a:rPr lang="en-US"/>
                        <a:t>S  18</a:t>
                      </a:r>
                    </a:p>
                  </a:txBody>
                  <a:tcPr/>
                </a:tc>
                <a:tc>
                  <a:txBody>
                    <a:bodyPr/>
                    <a:lstStyle/>
                    <a:p>
                      <a:r>
                        <a:rPr lang="en-US"/>
                        <a:t>T  19</a:t>
                      </a:r>
                    </a:p>
                  </a:txBody>
                  <a:tcPr/>
                </a:tc>
                <a:tc>
                  <a:txBody>
                    <a:bodyPr/>
                    <a:lstStyle/>
                    <a:p>
                      <a:r>
                        <a:rPr lang="en-US"/>
                        <a:t>U  20</a:t>
                      </a:r>
                    </a:p>
                  </a:txBody>
                  <a:tcPr/>
                </a:tc>
                <a:tc>
                  <a:txBody>
                    <a:bodyPr/>
                    <a:lstStyle/>
                    <a:p>
                      <a:r>
                        <a:rPr lang="en-US"/>
                        <a:t>V  21</a:t>
                      </a:r>
                    </a:p>
                  </a:txBody>
                  <a:tcPr/>
                </a:tc>
                <a:tc>
                  <a:txBody>
                    <a:bodyPr/>
                    <a:lstStyle/>
                    <a:p>
                      <a:r>
                        <a:rPr lang="en-US"/>
                        <a:t>W  22</a:t>
                      </a:r>
                    </a:p>
                  </a:txBody>
                  <a:tcPr/>
                </a:tc>
                <a:tc>
                  <a:txBody>
                    <a:bodyPr/>
                    <a:lstStyle/>
                    <a:p>
                      <a:r>
                        <a:rPr lang="en-US"/>
                        <a:t>X  23 </a:t>
                      </a:r>
                    </a:p>
                  </a:txBody>
                  <a:tcPr/>
                </a:tc>
                <a:tc>
                  <a:txBody>
                    <a:bodyPr/>
                    <a:lstStyle/>
                    <a:p>
                      <a:r>
                        <a:rPr lang="en-US"/>
                        <a:t>Y  24</a:t>
                      </a:r>
                    </a:p>
                  </a:txBody>
                  <a:tcPr/>
                </a:tc>
                <a:tc>
                  <a:txBody>
                    <a:bodyPr/>
                    <a:lstStyle/>
                    <a:p>
                      <a:r>
                        <a:rPr lang="en-US"/>
                        <a:t>Z  25</a:t>
                      </a:r>
                    </a:p>
                  </a:txBody>
                  <a:tcPr/>
                </a:tc>
                <a:tc>
                  <a:txBody>
                    <a:bodyPr/>
                    <a:lstStyle/>
                    <a:p>
                      <a:endParaRPr lang="en-US"/>
                    </a:p>
                  </a:txBody>
                  <a:tcPr/>
                </a:tc>
                <a:extLst>
                  <a:ext uri="{0D108BD9-81ED-4DB2-BD59-A6C34878D82A}">
                    <a16:rowId xmlns:a16="http://schemas.microsoft.com/office/drawing/2014/main" val="10002"/>
                  </a:ext>
                </a:extLst>
              </a:tr>
            </a:tbl>
          </a:graphicData>
        </a:graphic>
      </p:graphicFrame>
      <mc:AlternateContent xmlns:mc="http://schemas.openxmlformats.org/markup-compatibility/2006">
        <mc:Choice xmlns:p14="http://schemas.microsoft.com/office/powerpoint/2010/main" Requires="p14">
          <p:contentPart p14:bwMode="auto" r:id="rId3">
            <p14:nvContentPartPr>
              <p14:cNvPr id="6" name="Ink 5">
                <a:extLst>
                  <a:ext uri="{FF2B5EF4-FFF2-40B4-BE49-F238E27FC236}">
                    <a16:creationId xmlns:a16="http://schemas.microsoft.com/office/drawing/2014/main" id="{B37D5264-E8B9-284C-9735-6FDE9885A87C}"/>
                  </a:ext>
                </a:extLst>
              </p14:cNvPr>
              <p14:cNvContentPartPr/>
              <p14:nvPr/>
            </p14:nvContentPartPr>
            <p14:xfrm>
              <a:off x="6724080" y="5259960"/>
              <a:ext cx="1424520" cy="1343880"/>
            </p14:xfrm>
          </p:contentPart>
        </mc:Choice>
        <mc:Fallback>
          <p:pic>
            <p:nvPicPr>
              <p:cNvPr id="6" name="Ink 5">
                <a:extLst>
                  <a:ext uri="{FF2B5EF4-FFF2-40B4-BE49-F238E27FC236}">
                    <a16:creationId xmlns:a16="http://schemas.microsoft.com/office/drawing/2014/main" id="{B37D5264-E8B9-284C-9735-6FDE9885A87C}"/>
                  </a:ext>
                </a:extLst>
              </p:cNvPr>
              <p:cNvPicPr/>
              <p:nvPr/>
            </p:nvPicPr>
            <p:blipFill>
              <a:blip r:embed="rId4"/>
              <a:stretch>
                <a:fillRect/>
              </a:stretch>
            </p:blipFill>
            <p:spPr>
              <a:xfrm>
                <a:off x="6707880" y="5243760"/>
                <a:ext cx="1456920" cy="1376280"/>
              </a:xfrm>
              <a:prstGeom prst="rect">
                <a:avLst/>
              </a:prstGeom>
            </p:spPr>
          </p:pic>
        </mc:Fallback>
      </mc:AlternateContent>
    </p:spTree>
    <p:extLst>
      <p:ext uri="{BB962C8B-B14F-4D97-AF65-F5344CB8AC3E}">
        <p14:creationId xmlns:p14="http://schemas.microsoft.com/office/powerpoint/2010/main" val="3176958722"/>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08720"/>
            <a:ext cx="8077200" cy="700807"/>
          </a:xfrm>
        </p:spPr>
        <p:txBody>
          <a:bodyPr/>
          <a:lstStyle/>
          <a:p>
            <a:r>
              <a:rPr lang="en-US"/>
              <a:t>Q18 pp 244</a:t>
            </a:r>
          </a:p>
        </p:txBody>
      </p:sp>
      <p:sp>
        <p:nvSpPr>
          <p:cNvPr id="3" name="Content Placeholder 2"/>
          <p:cNvSpPr>
            <a:spLocks noGrp="1"/>
          </p:cNvSpPr>
          <p:nvPr>
            <p:ph idx="1"/>
          </p:nvPr>
        </p:nvSpPr>
        <p:spPr>
          <a:xfrm>
            <a:off x="495300" y="1628800"/>
            <a:ext cx="8064500" cy="5040560"/>
          </a:xfrm>
        </p:spPr>
        <p:txBody>
          <a:bodyPr/>
          <a:lstStyle/>
          <a:p>
            <a:r>
              <a:rPr lang="en-US"/>
              <a:t>Find </a:t>
            </a:r>
            <a:r>
              <a:rPr lang="en-US" i="1"/>
              <a:t>a </a:t>
            </a:r>
            <a:r>
              <a:rPr lang="en-US" b="1"/>
              <a:t>div </a:t>
            </a:r>
            <a:r>
              <a:rPr lang="en-US" i="1"/>
              <a:t>m </a:t>
            </a:r>
            <a:r>
              <a:rPr lang="en-US"/>
              <a:t>and </a:t>
            </a:r>
            <a:r>
              <a:rPr lang="en-US" i="1"/>
              <a:t>a </a:t>
            </a:r>
            <a:r>
              <a:rPr lang="en-US" b="1"/>
              <a:t>mod </a:t>
            </a:r>
            <a:r>
              <a:rPr lang="en-US" i="1"/>
              <a:t>m  </a:t>
            </a:r>
            <a:r>
              <a:rPr lang="en-US"/>
              <a:t>when</a:t>
            </a:r>
          </a:p>
          <a:p>
            <a:pPr marL="0" indent="0">
              <a:buNone/>
            </a:pPr>
            <a:r>
              <a:rPr lang="pt-BR" b="1"/>
              <a:t>a) </a:t>
            </a:r>
            <a:r>
              <a:rPr lang="pt-BR" i="1"/>
              <a:t>a </a:t>
            </a:r>
            <a:r>
              <a:rPr lang="pt-BR"/>
              <a:t>= 228, </a:t>
            </a:r>
            <a:r>
              <a:rPr lang="pt-BR" i="1"/>
              <a:t>m </a:t>
            </a:r>
            <a:r>
              <a:rPr lang="pt-BR"/>
              <a:t>= 119.</a:t>
            </a:r>
          </a:p>
          <a:p>
            <a:pPr marL="0" indent="0">
              <a:buNone/>
            </a:pPr>
            <a:endParaRPr lang="pt-BR"/>
          </a:p>
          <a:p>
            <a:pPr marL="0" indent="0">
              <a:buNone/>
            </a:pPr>
            <a:endParaRPr lang="pt-BR"/>
          </a:p>
          <a:p>
            <a:pPr marL="0" indent="0">
              <a:buNone/>
            </a:pPr>
            <a:r>
              <a:rPr lang="pt-BR" b="1"/>
              <a:t>b) </a:t>
            </a:r>
            <a:r>
              <a:rPr lang="pt-BR" i="1"/>
              <a:t>a </a:t>
            </a:r>
            <a:r>
              <a:rPr lang="pt-BR"/>
              <a:t>= 9009, </a:t>
            </a:r>
            <a:r>
              <a:rPr lang="pt-BR" i="1"/>
              <a:t>m </a:t>
            </a:r>
            <a:r>
              <a:rPr lang="pt-BR"/>
              <a:t>= 223.</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16</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E7D7C976-024A-3C4B-A043-05379E2CA2FD}"/>
                  </a:ext>
                </a:extLst>
              </p14:cNvPr>
              <p14:cNvContentPartPr/>
              <p14:nvPr/>
            </p14:nvContentPartPr>
            <p14:xfrm>
              <a:off x="942120" y="4534200"/>
              <a:ext cx="7461000" cy="2065320"/>
            </p14:xfrm>
          </p:contentPart>
        </mc:Choice>
        <mc:Fallback xmlns="">
          <p:pic>
            <p:nvPicPr>
              <p:cNvPr id="5" name="Ink 4">
                <a:extLst>
                  <a:ext uri="{FF2B5EF4-FFF2-40B4-BE49-F238E27FC236}">
                    <a16:creationId xmlns:a16="http://schemas.microsoft.com/office/drawing/2014/main" id="{E7D7C976-024A-3C4B-A043-05379E2CA2FD}"/>
                  </a:ext>
                </a:extLst>
              </p:cNvPr>
              <p:cNvPicPr/>
              <p:nvPr/>
            </p:nvPicPr>
            <p:blipFill>
              <a:blip r:embed="rId3"/>
              <a:stretch>
                <a:fillRect/>
              </a:stretch>
            </p:blipFill>
            <p:spPr>
              <a:xfrm>
                <a:off x="925920" y="4518000"/>
                <a:ext cx="7493400" cy="20977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886E7873-6246-794F-9867-558ABE1C9B04}"/>
                  </a:ext>
                </a:extLst>
              </p14:cNvPr>
              <p14:cNvContentPartPr/>
              <p14:nvPr/>
            </p14:nvContentPartPr>
            <p14:xfrm>
              <a:off x="1500120" y="2835720"/>
              <a:ext cx="3170520" cy="457200"/>
            </p14:xfrm>
          </p:contentPart>
        </mc:Choice>
        <mc:Fallback xmlns="">
          <p:pic>
            <p:nvPicPr>
              <p:cNvPr id="6" name="Ink 5">
                <a:extLst>
                  <a:ext uri="{FF2B5EF4-FFF2-40B4-BE49-F238E27FC236}">
                    <a16:creationId xmlns:a16="http://schemas.microsoft.com/office/drawing/2014/main" id="{886E7873-6246-794F-9867-558ABE1C9B04}"/>
                  </a:ext>
                </a:extLst>
              </p:cNvPr>
              <p:cNvPicPr/>
              <p:nvPr/>
            </p:nvPicPr>
            <p:blipFill>
              <a:blip r:embed="rId5"/>
              <a:stretch>
                <a:fillRect/>
              </a:stretch>
            </p:blipFill>
            <p:spPr>
              <a:xfrm>
                <a:off x="1483920" y="2819520"/>
                <a:ext cx="3202920" cy="489600"/>
              </a:xfrm>
              <a:prstGeom prst="rect">
                <a:avLst/>
              </a:prstGeom>
            </p:spPr>
          </p:pic>
        </mc:Fallback>
      </mc:AlternateContent>
    </p:spTree>
    <p:extLst>
      <p:ext uri="{BB962C8B-B14F-4D97-AF65-F5344CB8AC3E}">
        <p14:creationId xmlns:p14="http://schemas.microsoft.com/office/powerpoint/2010/main" val="867498052"/>
      </p:ext>
    </p:extLst>
  </p:cSld>
  <p:clrMapOvr>
    <a:masterClrMapping/>
  </p:clrMapOvr>
  <p:transition>
    <p:split orient="vert" dir="in"/>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738" y="980728"/>
            <a:ext cx="8077200" cy="628799"/>
          </a:xfrm>
        </p:spPr>
        <p:txBody>
          <a:bodyPr/>
          <a:lstStyle/>
          <a:p>
            <a:r>
              <a:rPr lang="en-US"/>
              <a:t>Exercises</a:t>
            </a:r>
          </a:p>
        </p:txBody>
      </p:sp>
      <p:sp>
        <p:nvSpPr>
          <p:cNvPr id="3" name="Content Placeholder 2"/>
          <p:cNvSpPr>
            <a:spLocks noGrp="1"/>
          </p:cNvSpPr>
          <p:nvPr>
            <p:ph idx="1"/>
          </p:nvPr>
        </p:nvSpPr>
        <p:spPr>
          <a:xfrm>
            <a:off x="179512" y="1609527"/>
            <a:ext cx="8757220" cy="5059833"/>
          </a:xfrm>
        </p:spPr>
        <p:txBody>
          <a:bodyPr>
            <a:normAutofit fontScale="77500" lnSpcReduction="20000"/>
          </a:bodyPr>
          <a:lstStyle/>
          <a:p>
            <a:pPr marL="0" indent="0">
              <a:buNone/>
            </a:pPr>
            <a:r>
              <a:rPr lang="en-US" b="1"/>
              <a:t>24. </a:t>
            </a:r>
            <a:r>
              <a:rPr lang="en-US"/>
              <a:t>Encrypt the message ATTACK using the RSA system with </a:t>
            </a:r>
            <a:r>
              <a:rPr lang="en-US" i="1"/>
              <a:t>n </a:t>
            </a:r>
            <a:r>
              <a:rPr lang="en-US"/>
              <a:t>= 43・59 and </a:t>
            </a:r>
            <a:r>
              <a:rPr lang="en-US" i="1"/>
              <a:t>e </a:t>
            </a:r>
            <a:r>
              <a:rPr lang="en-US"/>
              <a:t>= 13, translating each letter into integers and grouping together pairs of integers, as done in Example 8.</a:t>
            </a:r>
          </a:p>
          <a:p>
            <a:pPr marL="0" indent="0">
              <a:buNone/>
            </a:pPr>
            <a:r>
              <a:rPr lang="en-US" b="1"/>
              <a:t>25. </a:t>
            </a:r>
            <a:r>
              <a:rPr lang="en-US"/>
              <a:t>Encrypt the message UPLOAD using the RSA system with </a:t>
            </a:r>
            <a:r>
              <a:rPr lang="en-US" i="1"/>
              <a:t>n </a:t>
            </a:r>
            <a:r>
              <a:rPr lang="en-US"/>
              <a:t>= 53・61 and </a:t>
            </a:r>
            <a:r>
              <a:rPr lang="en-US" i="1"/>
              <a:t>e </a:t>
            </a:r>
            <a:r>
              <a:rPr lang="en-US"/>
              <a:t>= 17, translating each letter into integers and grouping together pairs of integers, as done in Example 8.</a:t>
            </a:r>
          </a:p>
          <a:p>
            <a:pPr marL="0" indent="0">
              <a:buNone/>
            </a:pPr>
            <a:r>
              <a:rPr lang="en-US" b="1"/>
              <a:t>26. </a:t>
            </a:r>
            <a:r>
              <a:rPr lang="en-US"/>
              <a:t>What is the original message encrypted using the RSA system with </a:t>
            </a:r>
            <a:r>
              <a:rPr lang="en-US" i="1"/>
              <a:t>n </a:t>
            </a:r>
            <a:r>
              <a:rPr lang="en-US"/>
              <a:t>= 53・61 and </a:t>
            </a:r>
            <a:r>
              <a:rPr lang="en-US" i="1"/>
              <a:t>e </a:t>
            </a:r>
            <a:r>
              <a:rPr lang="en-US"/>
              <a:t>= 17 if the encrypted message is 3185 2038 2460 2550? </a:t>
            </a:r>
          </a:p>
          <a:p>
            <a:pPr marL="0" indent="0">
              <a:buNone/>
            </a:pPr>
            <a:r>
              <a:rPr lang="en-US"/>
              <a:t>(To decrypt, first find the decryption exponent </a:t>
            </a:r>
            <a:r>
              <a:rPr lang="en-US" i="1"/>
              <a:t>d</a:t>
            </a:r>
            <a:r>
              <a:rPr lang="en-US"/>
              <a:t>, which is the inverse of </a:t>
            </a:r>
            <a:r>
              <a:rPr lang="en-US" i="1"/>
              <a:t>e </a:t>
            </a:r>
            <a:r>
              <a:rPr lang="en-US"/>
              <a:t>= 17 modulo 52・60.)</a:t>
            </a:r>
          </a:p>
          <a:p>
            <a:pPr marL="0" indent="0">
              <a:buNone/>
            </a:pPr>
            <a:r>
              <a:rPr lang="en-US" b="1"/>
              <a:t>27. </a:t>
            </a:r>
            <a:r>
              <a:rPr lang="en-US"/>
              <a:t>What is the original message encrypted using the RSA system with </a:t>
            </a:r>
            <a:r>
              <a:rPr lang="en-US" i="1"/>
              <a:t>n </a:t>
            </a:r>
            <a:r>
              <a:rPr lang="en-US"/>
              <a:t>= 43・59 and </a:t>
            </a:r>
            <a:r>
              <a:rPr lang="en-US" i="1"/>
              <a:t>e </a:t>
            </a:r>
            <a:r>
              <a:rPr lang="en-US"/>
              <a:t>= 13 if the encrypted message is 0667 1947 0671? (To decrypt, first find the decryption exponent </a:t>
            </a:r>
            <a:r>
              <a:rPr lang="en-US" i="1"/>
              <a:t>d </a:t>
            </a:r>
            <a:r>
              <a:rPr lang="en-US"/>
              <a:t>which is the inverse of </a:t>
            </a:r>
            <a:r>
              <a:rPr lang="en-US" i="1"/>
              <a:t>e </a:t>
            </a:r>
            <a:r>
              <a:rPr lang="en-US"/>
              <a:t>= 13 modulo 42・58.)</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160</a:t>
            </a:fld>
            <a:endParaRPr lang="en-US"/>
          </a:p>
        </p:txBody>
      </p:sp>
    </p:spTree>
    <p:extLst>
      <p:ext uri="{BB962C8B-B14F-4D97-AF65-F5344CB8AC3E}">
        <p14:creationId xmlns:p14="http://schemas.microsoft.com/office/powerpoint/2010/main" val="167850581"/>
      </p:ext>
    </p:extLst>
  </p:cSld>
  <p:clrMapOvr>
    <a:masterClrMapping/>
  </p:clrMapOvr>
  <p:transition>
    <p:split orient="vert" dir="in"/>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161</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8AC10A03-4206-41BE-B517-0CD4250D0198}"/>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7" name="Straight Connector 16">
            <a:extLst>
              <a:ext uri="{FF2B5EF4-FFF2-40B4-BE49-F238E27FC236}">
                <a16:creationId xmlns:a16="http://schemas.microsoft.com/office/drawing/2014/main" id="{CEEC5099-DD5A-40F7-8B6E-86D9BA72331F}"/>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14C48D78-6135-4349-98F1-ACE3E391CA97}"/>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2388356545"/>
      </p:ext>
    </p:extLst>
  </p:cSld>
  <p:clrMapOvr>
    <a:masterClrMapping/>
  </p:clrMapOvr>
  <p:transition>
    <p:split orient="ver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08720"/>
            <a:ext cx="8077200" cy="700807"/>
          </a:xfrm>
        </p:spPr>
        <p:txBody>
          <a:bodyPr/>
          <a:lstStyle/>
          <a:p>
            <a:r>
              <a:rPr lang="en-US"/>
              <a:t>Q18 pp 244</a:t>
            </a:r>
          </a:p>
        </p:txBody>
      </p:sp>
      <p:sp>
        <p:nvSpPr>
          <p:cNvPr id="3" name="Content Placeholder 2"/>
          <p:cNvSpPr>
            <a:spLocks noGrp="1"/>
          </p:cNvSpPr>
          <p:nvPr>
            <p:ph idx="1"/>
          </p:nvPr>
        </p:nvSpPr>
        <p:spPr>
          <a:xfrm>
            <a:off x="495300" y="1628800"/>
            <a:ext cx="8064500" cy="4824536"/>
          </a:xfrm>
        </p:spPr>
        <p:txBody>
          <a:bodyPr/>
          <a:lstStyle/>
          <a:p>
            <a:r>
              <a:rPr lang="en-US"/>
              <a:t>Find </a:t>
            </a:r>
            <a:r>
              <a:rPr lang="en-US" i="1"/>
              <a:t>a </a:t>
            </a:r>
            <a:r>
              <a:rPr lang="en-US" b="1"/>
              <a:t>div </a:t>
            </a:r>
            <a:r>
              <a:rPr lang="en-US" i="1"/>
              <a:t>m </a:t>
            </a:r>
            <a:r>
              <a:rPr lang="en-US"/>
              <a:t>and </a:t>
            </a:r>
            <a:r>
              <a:rPr lang="en-US" i="1"/>
              <a:t>a </a:t>
            </a:r>
            <a:r>
              <a:rPr lang="en-US" b="1"/>
              <a:t>mod </a:t>
            </a:r>
            <a:r>
              <a:rPr lang="en-US" i="1"/>
              <a:t>m  </a:t>
            </a:r>
            <a:r>
              <a:rPr lang="en-US"/>
              <a:t>when</a:t>
            </a:r>
          </a:p>
          <a:p>
            <a:pPr marL="0" indent="0">
              <a:buNone/>
            </a:pPr>
            <a:r>
              <a:rPr lang="pt-BR" b="1"/>
              <a:t>c) </a:t>
            </a:r>
            <a:r>
              <a:rPr lang="pt-BR" i="1"/>
              <a:t>a </a:t>
            </a:r>
            <a:r>
              <a:rPr lang="pt-BR"/>
              <a:t>= −10101, </a:t>
            </a:r>
            <a:r>
              <a:rPr lang="pt-BR" i="1"/>
              <a:t>m </a:t>
            </a:r>
            <a:r>
              <a:rPr lang="pt-BR"/>
              <a:t>= 333.</a:t>
            </a:r>
          </a:p>
          <a:p>
            <a:pPr marL="0" indent="0">
              <a:buNone/>
            </a:pPr>
            <a:endParaRPr lang="pt-BR"/>
          </a:p>
          <a:p>
            <a:pPr marL="0" indent="0">
              <a:buNone/>
            </a:pPr>
            <a:endParaRPr lang="pt-BR"/>
          </a:p>
          <a:p>
            <a:pPr marL="0" indent="0">
              <a:buNone/>
            </a:pPr>
            <a:r>
              <a:rPr lang="pt-BR" b="1"/>
              <a:t>d) </a:t>
            </a:r>
            <a:r>
              <a:rPr lang="pt-BR" i="1"/>
              <a:t>a </a:t>
            </a:r>
            <a:r>
              <a:rPr lang="pt-BR"/>
              <a:t>= −765432, </a:t>
            </a:r>
            <a:r>
              <a:rPr lang="pt-BR" i="1"/>
              <a:t>m </a:t>
            </a:r>
            <a:r>
              <a:rPr lang="pt-BR"/>
              <a:t>= 38271.</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17</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65C894E6-7833-8941-B206-F862A886AC5B}"/>
                  </a:ext>
                </a:extLst>
              </p14:cNvPr>
              <p14:cNvContentPartPr/>
              <p14:nvPr/>
            </p14:nvContentPartPr>
            <p14:xfrm>
              <a:off x="905400" y="2630160"/>
              <a:ext cx="8207640" cy="2781720"/>
            </p14:xfrm>
          </p:contentPart>
        </mc:Choice>
        <mc:Fallback xmlns="">
          <p:pic>
            <p:nvPicPr>
              <p:cNvPr id="5" name="Ink 4">
                <a:extLst>
                  <a:ext uri="{FF2B5EF4-FFF2-40B4-BE49-F238E27FC236}">
                    <a16:creationId xmlns:a16="http://schemas.microsoft.com/office/drawing/2014/main" id="{65C894E6-7833-8941-B206-F862A886AC5B}"/>
                  </a:ext>
                </a:extLst>
              </p:cNvPr>
              <p:cNvPicPr/>
              <p:nvPr/>
            </p:nvPicPr>
            <p:blipFill>
              <a:blip r:embed="rId3"/>
              <a:stretch>
                <a:fillRect/>
              </a:stretch>
            </p:blipFill>
            <p:spPr>
              <a:xfrm>
                <a:off x="889200" y="2613960"/>
                <a:ext cx="8240040" cy="28141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290D7383-9297-8848-B39F-AB1D233E12B7}"/>
                  </a:ext>
                </a:extLst>
              </p14:cNvPr>
              <p14:cNvContentPartPr/>
              <p14:nvPr/>
            </p14:nvContentPartPr>
            <p14:xfrm>
              <a:off x="1366200" y="4565160"/>
              <a:ext cx="3063240" cy="587520"/>
            </p14:xfrm>
          </p:contentPart>
        </mc:Choice>
        <mc:Fallback xmlns="">
          <p:pic>
            <p:nvPicPr>
              <p:cNvPr id="6" name="Ink 5">
                <a:extLst>
                  <a:ext uri="{FF2B5EF4-FFF2-40B4-BE49-F238E27FC236}">
                    <a16:creationId xmlns:a16="http://schemas.microsoft.com/office/drawing/2014/main" id="{290D7383-9297-8848-B39F-AB1D233E12B7}"/>
                  </a:ext>
                </a:extLst>
              </p:cNvPr>
              <p:cNvPicPr/>
              <p:nvPr/>
            </p:nvPicPr>
            <p:blipFill>
              <a:blip r:embed="rId5"/>
              <a:stretch>
                <a:fillRect/>
              </a:stretch>
            </p:blipFill>
            <p:spPr>
              <a:xfrm>
                <a:off x="1350000" y="4548960"/>
                <a:ext cx="3095640" cy="619920"/>
              </a:xfrm>
              <a:prstGeom prst="rect">
                <a:avLst/>
              </a:prstGeom>
            </p:spPr>
          </p:pic>
        </mc:Fallback>
      </mc:AlternateContent>
    </p:spTree>
    <p:extLst>
      <p:ext uri="{BB962C8B-B14F-4D97-AF65-F5344CB8AC3E}">
        <p14:creationId xmlns:p14="http://schemas.microsoft.com/office/powerpoint/2010/main" val="810718615"/>
      </p:ext>
    </p:extLst>
  </p:cSld>
  <p:clrMapOvr>
    <a:masterClrMapping/>
  </p:clrMapOvr>
  <p:transition>
    <p:split orient="ver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Modular Arithmetic</a:t>
            </a:r>
          </a:p>
        </p:txBody>
      </p:sp>
      <p:sp>
        <p:nvSpPr>
          <p:cNvPr id="3" name="Content Placeholder 2"/>
          <p:cNvSpPr>
            <a:spLocks noGrp="1"/>
          </p:cNvSpPr>
          <p:nvPr>
            <p:ph idx="1"/>
          </p:nvPr>
        </p:nvSpPr>
        <p:spPr/>
        <p:txBody>
          <a:bodyPr/>
          <a:lstStyle/>
          <a:p>
            <a:r>
              <a:rPr lang="en-US"/>
              <a:t>In some situations, we care only about the remainder of an integer when it is divided by some specified positive integer.</a:t>
            </a:r>
          </a:p>
          <a:p>
            <a:pPr lvl="1"/>
            <a:r>
              <a:rPr lang="en-US"/>
              <a:t>For example: When we ask what time is it going to be after 50 hours from now (on a 24-hour clock)</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18</a:t>
            </a:fld>
            <a:endParaRPr lang="en-US"/>
          </a:p>
        </p:txBody>
      </p:sp>
    </p:spTree>
    <p:extLst>
      <p:ext uri="{BB962C8B-B14F-4D97-AF65-F5344CB8AC3E}">
        <p14:creationId xmlns:p14="http://schemas.microsoft.com/office/powerpoint/2010/main" val="1866421199"/>
      </p:ext>
    </p:extLst>
  </p:cSld>
  <p:clrMapOvr>
    <a:masterClrMapping/>
  </p:clrMapOvr>
  <p:transition>
    <p:split orient="ver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39316" y="1268760"/>
                <a:ext cx="8037140" cy="5112567"/>
              </a:xfrm>
            </p:spPr>
            <p:txBody>
              <a:bodyPr/>
              <a:lstStyle/>
              <a:p>
                <a:r>
                  <a:rPr lang="en-US"/>
                  <a:t>Definition: If </a:t>
                </a:r>
                <a:r>
                  <a:rPr lang="en-US" i="1"/>
                  <a:t>a </a:t>
                </a:r>
                <a:r>
                  <a:rPr lang="en-US"/>
                  <a:t>and </a:t>
                </a:r>
                <a:r>
                  <a:rPr lang="en-US" i="1"/>
                  <a:t>b </a:t>
                </a:r>
                <a:r>
                  <a:rPr lang="en-US"/>
                  <a:t>are integers and </a:t>
                </a:r>
                <a:r>
                  <a:rPr lang="en-US" i="1"/>
                  <a:t>m </a:t>
                </a:r>
                <a:r>
                  <a:rPr lang="en-US"/>
                  <a:t>is a positive integer, then </a:t>
                </a:r>
                <a:r>
                  <a:rPr lang="en-US" i="1"/>
                  <a:t>a </a:t>
                </a:r>
                <a:r>
                  <a:rPr lang="en-US"/>
                  <a:t>is </a:t>
                </a:r>
                <a:r>
                  <a:rPr lang="en-US" i="1"/>
                  <a:t>congruent to b modulo m </a:t>
                </a:r>
                <a:r>
                  <a:rPr lang="en-US"/>
                  <a:t>if </a:t>
                </a:r>
                <a:r>
                  <a:rPr lang="en-US" i="1"/>
                  <a:t>m </a:t>
                </a:r>
                <a:r>
                  <a:rPr lang="en-US"/>
                  <a:t>divides </a:t>
                </a:r>
                <a:r>
                  <a:rPr lang="en-US" i="1"/>
                  <a:t>a </a:t>
                </a:r>
                <a:r>
                  <a:rPr lang="en-US"/>
                  <a:t>− </a:t>
                </a:r>
                <a:r>
                  <a:rPr lang="en-US" i="1"/>
                  <a:t>b</a:t>
                </a:r>
                <a:r>
                  <a:rPr lang="en-US"/>
                  <a:t>. </a:t>
                </a:r>
              </a:p>
              <a:p>
                <a:pPr lvl="1"/>
                <a:r>
                  <a:rPr lang="en-US"/>
                  <a:t>We use the notation </a:t>
                </a:r>
                <a:r>
                  <a:rPr lang="en-US" i="1"/>
                  <a:t>a </a:t>
                </a:r>
                <a:r>
                  <a:rPr lang="en-US"/>
                  <a:t>≡ </a:t>
                </a:r>
                <a:r>
                  <a:rPr lang="en-US" i="1"/>
                  <a:t>b </a:t>
                </a:r>
                <a:r>
                  <a:rPr lang="en-US"/>
                  <a:t>(mod </a:t>
                </a:r>
                <a:r>
                  <a:rPr lang="en-US" i="1"/>
                  <a:t>m</a:t>
                </a:r>
                <a:r>
                  <a:rPr lang="en-US"/>
                  <a:t>) to indicate that </a:t>
                </a:r>
                <a:r>
                  <a:rPr lang="en-US" i="1"/>
                  <a:t>a </a:t>
                </a:r>
                <a:r>
                  <a:rPr lang="en-US"/>
                  <a:t>is congruent to </a:t>
                </a:r>
                <a:r>
                  <a:rPr lang="en-US" i="1"/>
                  <a:t>b </a:t>
                </a:r>
                <a:r>
                  <a:rPr lang="en-US"/>
                  <a:t>modulo </a:t>
                </a:r>
                <a:r>
                  <a:rPr lang="en-US" i="1"/>
                  <a:t>m</a:t>
                </a:r>
                <a:r>
                  <a:rPr lang="en-US"/>
                  <a:t>.</a:t>
                </a:r>
              </a:p>
              <a:p>
                <a:pPr lvl="1"/>
                <a:r>
                  <a:rPr lang="en-US"/>
                  <a:t>We say that </a:t>
                </a:r>
                <a:r>
                  <a:rPr lang="en-US" i="1"/>
                  <a:t>a </a:t>
                </a:r>
                <a:r>
                  <a:rPr lang="en-US"/>
                  <a:t>≡ </a:t>
                </a:r>
                <a:r>
                  <a:rPr lang="en-US" i="1"/>
                  <a:t>b </a:t>
                </a:r>
                <a:r>
                  <a:rPr lang="en-US"/>
                  <a:t>(mod </a:t>
                </a:r>
                <a:r>
                  <a:rPr lang="en-US" i="1"/>
                  <a:t>m</a:t>
                </a:r>
                <a:r>
                  <a:rPr lang="en-US"/>
                  <a:t>) is a </a:t>
                </a:r>
                <a:r>
                  <a:rPr lang="en-US" b="1"/>
                  <a:t>congruence </a:t>
                </a:r>
                <a:r>
                  <a:rPr lang="en-US"/>
                  <a:t>and that </a:t>
                </a:r>
                <a:r>
                  <a:rPr lang="en-US" i="1"/>
                  <a:t>m </a:t>
                </a:r>
                <a:r>
                  <a:rPr lang="en-US"/>
                  <a:t>is its </a:t>
                </a:r>
                <a:r>
                  <a:rPr lang="en-US" b="1"/>
                  <a:t>modulus </a:t>
                </a:r>
                <a:r>
                  <a:rPr lang="en-US"/>
                  <a:t>(plural </a:t>
                </a:r>
                <a:r>
                  <a:rPr lang="en-US" b="1"/>
                  <a:t>moduli</a:t>
                </a:r>
                <a:r>
                  <a:rPr lang="en-US"/>
                  <a:t>). </a:t>
                </a:r>
              </a:p>
              <a:p>
                <a:pPr lvl="1"/>
                <a:r>
                  <a:rPr lang="en-US"/>
                  <a:t>If </a:t>
                </a:r>
                <a:r>
                  <a:rPr lang="en-US" i="1"/>
                  <a:t>a </a:t>
                </a:r>
                <a:r>
                  <a:rPr lang="en-US"/>
                  <a:t>and </a:t>
                </a:r>
                <a:r>
                  <a:rPr lang="en-US" i="1"/>
                  <a:t>b </a:t>
                </a:r>
                <a:r>
                  <a:rPr lang="en-US"/>
                  <a:t>are not congruent modulo </a:t>
                </a:r>
                <a:r>
                  <a:rPr lang="en-US" i="1"/>
                  <a:t>m</a:t>
                </a:r>
                <a:r>
                  <a:rPr lang="en-US"/>
                  <a:t>, we write </a:t>
                </a:r>
                <a:r>
                  <a:rPr lang="en-US" i="1"/>
                  <a:t>a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 </m:t>
                    </m:r>
                  </m:oMath>
                </a14:m>
                <a:r>
                  <a:rPr lang="en-US" i="1"/>
                  <a:t>b </a:t>
                </a:r>
                <a:r>
                  <a:rPr lang="en-US"/>
                  <a:t>(mod </a:t>
                </a:r>
                <a:r>
                  <a:rPr lang="en-US" i="1"/>
                  <a:t>m</a:t>
                </a:r>
                <a:r>
                  <a:rPr lang="en-US"/>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39316" y="1268760"/>
                <a:ext cx="8037140" cy="5112567"/>
              </a:xfrm>
              <a:blipFill>
                <a:blip r:embed="rId2"/>
                <a:stretch>
                  <a:fillRect l="-1745" t="-166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19</a:t>
            </a:fld>
            <a:endParaRPr lang="en-US"/>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B89F82A5-EBF4-C145-9C92-29BD10869C87}"/>
                  </a:ext>
                </a:extLst>
              </p14:cNvPr>
              <p14:cNvContentPartPr/>
              <p14:nvPr/>
            </p14:nvContentPartPr>
            <p14:xfrm>
              <a:off x="3286080" y="639000"/>
              <a:ext cx="5679720" cy="5616720"/>
            </p14:xfrm>
          </p:contentPart>
        </mc:Choice>
        <mc:Fallback xmlns="">
          <p:pic>
            <p:nvPicPr>
              <p:cNvPr id="2" name="Ink 1">
                <a:extLst>
                  <a:ext uri="{FF2B5EF4-FFF2-40B4-BE49-F238E27FC236}">
                    <a16:creationId xmlns:a16="http://schemas.microsoft.com/office/drawing/2014/main" id="{B89F82A5-EBF4-C145-9C92-29BD10869C87}"/>
                  </a:ext>
                </a:extLst>
              </p:cNvPr>
              <p:cNvPicPr/>
              <p:nvPr/>
            </p:nvPicPr>
            <p:blipFill>
              <a:blip r:embed="rId4"/>
              <a:stretch>
                <a:fillRect/>
              </a:stretch>
            </p:blipFill>
            <p:spPr>
              <a:xfrm>
                <a:off x="3269880" y="622800"/>
                <a:ext cx="5712120" cy="5649120"/>
              </a:xfrm>
              <a:prstGeom prst="rect">
                <a:avLst/>
              </a:prstGeom>
            </p:spPr>
          </p:pic>
        </mc:Fallback>
      </mc:AlternateContent>
    </p:spTree>
    <p:extLst>
      <p:ext uri="{BB962C8B-B14F-4D97-AF65-F5344CB8AC3E}">
        <p14:creationId xmlns:p14="http://schemas.microsoft.com/office/powerpoint/2010/main" val="1979865588"/>
      </p:ext>
    </p:extLst>
  </p:cSld>
  <p:clrMapOvr>
    <a:masterClrMapping/>
  </p:clrMapOvr>
  <p:transition>
    <p:split orient="ver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t>Reading Assignment</a:t>
            </a:r>
          </a:p>
        </p:txBody>
      </p:sp>
      <p:sp>
        <p:nvSpPr>
          <p:cNvPr id="8195" name="Content Placeholder 2"/>
          <p:cNvSpPr>
            <a:spLocks noGrp="1"/>
          </p:cNvSpPr>
          <p:nvPr>
            <p:ph idx="1"/>
          </p:nvPr>
        </p:nvSpPr>
        <p:spPr/>
        <p:txBody>
          <a:bodyPr/>
          <a:lstStyle/>
          <a:p>
            <a:pPr eaLnBrk="1" hangingPunct="1">
              <a:lnSpc>
                <a:spcPct val="80000"/>
              </a:lnSpc>
            </a:pPr>
            <a:r>
              <a:rPr lang="en-US"/>
              <a:t>K. H. Rosen, </a:t>
            </a:r>
            <a:r>
              <a:rPr lang="en-US" i="1" u="sng">
                <a:hlinkClick r:id="rId3"/>
              </a:rPr>
              <a:t>Discrete Mathematics and Its Applications</a:t>
            </a:r>
            <a:r>
              <a:rPr lang="en-US"/>
              <a:t>, Seventh Edition (Global Edition Adapted by Kamala </a:t>
            </a:r>
            <a:r>
              <a:rPr lang="en-US" err="1"/>
              <a:t>Krithivasan</a:t>
            </a:r>
            <a:r>
              <a:rPr lang="en-US"/>
              <a:t>), McGraw-Hill, 2013. </a:t>
            </a:r>
          </a:p>
          <a:p>
            <a:pPr lvl="1" eaLnBrk="1" hangingPunct="1">
              <a:lnSpc>
                <a:spcPct val="80000"/>
              </a:lnSpc>
            </a:pPr>
            <a:r>
              <a:rPr lang="en-US"/>
              <a:t>Chapter 4, Sections 1 – 6</a:t>
            </a:r>
          </a:p>
          <a:p>
            <a:pPr eaLnBrk="1" hangingPunct="1">
              <a:buFontTx/>
              <a:buNone/>
            </a:pPr>
            <a:endParaRPr lang="en-US"/>
          </a:p>
        </p:txBody>
      </p:sp>
      <p:sp>
        <p:nvSpPr>
          <p:cNvPr id="4" name="Slide Number Placeholder 3"/>
          <p:cNvSpPr>
            <a:spLocks noGrp="1"/>
          </p:cNvSpPr>
          <p:nvPr>
            <p:ph type="sldNum" sz="quarter" idx="12"/>
          </p:nvPr>
        </p:nvSpPr>
        <p:spPr>
          <a:xfrm>
            <a:off x="4295775" y="71438"/>
            <a:ext cx="419100" cy="357187"/>
          </a:xfrm>
        </p:spPr>
        <p:txBody>
          <a:bodyPr/>
          <a:lstStyle/>
          <a:p>
            <a:pPr>
              <a:defRPr/>
            </a:pPr>
            <a:fld id="{B81FFDBE-E7E0-46EE-8133-D47156DF6F0C}" type="slidenum">
              <a:rPr/>
              <a:pPr>
                <a:defRPr/>
              </a:pPr>
              <a:t>2</a:t>
            </a:fld>
            <a:endParaRPr/>
          </a:p>
        </p:txBody>
      </p:sp>
    </p:spTree>
  </p:cSld>
  <p:clrMapOvr>
    <a:masterClrMapping/>
  </p:clrMapOvr>
  <p:transition>
    <p:split orient="ver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 y="1268760"/>
            <a:ext cx="8115300" cy="5328591"/>
          </a:xfrm>
        </p:spPr>
        <p:txBody>
          <a:bodyPr/>
          <a:lstStyle/>
          <a:p>
            <a:r>
              <a:rPr lang="en-US"/>
              <a:t>Theorem 3: Let </a:t>
            </a:r>
            <a:r>
              <a:rPr lang="en-US" i="1"/>
              <a:t>a </a:t>
            </a:r>
            <a:r>
              <a:rPr lang="en-US"/>
              <a:t>and </a:t>
            </a:r>
            <a:r>
              <a:rPr lang="en-US" i="1"/>
              <a:t>b </a:t>
            </a:r>
            <a:r>
              <a:rPr lang="en-US"/>
              <a:t>be integers, and let </a:t>
            </a:r>
            <a:r>
              <a:rPr lang="en-US" i="1"/>
              <a:t>m </a:t>
            </a:r>
            <a:r>
              <a:rPr lang="en-US"/>
              <a:t>be a positive integer. Then </a:t>
            </a:r>
            <a:r>
              <a:rPr lang="en-US" i="1"/>
              <a:t>a </a:t>
            </a:r>
            <a:r>
              <a:rPr lang="en-US"/>
              <a:t>≡ </a:t>
            </a:r>
            <a:r>
              <a:rPr lang="en-US" i="1"/>
              <a:t>b </a:t>
            </a:r>
            <a:r>
              <a:rPr lang="en-US"/>
              <a:t>(mod </a:t>
            </a:r>
            <a:r>
              <a:rPr lang="en-US" i="1"/>
              <a:t>m</a:t>
            </a:r>
            <a:r>
              <a:rPr lang="en-US"/>
              <a:t>) if and only if </a:t>
            </a:r>
            <a:r>
              <a:rPr lang="en-US" i="1"/>
              <a:t>a </a:t>
            </a:r>
            <a:r>
              <a:rPr lang="en-US" b="1"/>
              <a:t>mod </a:t>
            </a:r>
            <a:r>
              <a:rPr lang="en-US" i="1"/>
              <a:t>m </a:t>
            </a:r>
            <a:r>
              <a:rPr lang="en-US"/>
              <a:t>= </a:t>
            </a:r>
            <a:r>
              <a:rPr lang="en-US" i="1"/>
              <a:t>b </a:t>
            </a:r>
            <a:r>
              <a:rPr lang="en-US" b="1"/>
              <a:t>mod </a:t>
            </a:r>
            <a:r>
              <a:rPr lang="en-US" i="1"/>
              <a:t>m</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20</a:t>
            </a:fld>
            <a:endParaRPr lang="en-US"/>
          </a:p>
        </p:txBody>
      </p:sp>
      <p:cxnSp>
        <p:nvCxnSpPr>
          <p:cNvPr id="5" name="Straight Connector 4">
            <a:extLst>
              <a:ext uri="{FF2B5EF4-FFF2-40B4-BE49-F238E27FC236}">
                <a16:creationId xmlns:a16="http://schemas.microsoft.com/office/drawing/2014/main" id="{80F4EB65-E428-4B4A-AC9F-226A25A201E7}"/>
              </a:ext>
            </a:extLst>
          </p:cNvPr>
          <p:cNvCxnSpPr>
            <a:cxnSpLocks/>
          </p:cNvCxnSpPr>
          <p:nvPr/>
        </p:nvCxnSpPr>
        <p:spPr bwMode="auto">
          <a:xfrm>
            <a:off x="327720" y="490188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9655A89-B40E-4D3C-B83C-C527BE112762}"/>
              </a:ext>
            </a:extLst>
          </p:cNvPr>
          <p:cNvCxnSpPr>
            <a:cxnSpLocks/>
          </p:cNvCxnSpPr>
          <p:nvPr/>
        </p:nvCxnSpPr>
        <p:spPr bwMode="auto">
          <a:xfrm>
            <a:off x="327720" y="534375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53136C01-6C9E-4DEF-8A02-7A937226E6C1}"/>
              </a:ext>
            </a:extLst>
          </p:cNvPr>
          <p:cNvCxnSpPr>
            <a:cxnSpLocks/>
          </p:cNvCxnSpPr>
          <p:nvPr/>
        </p:nvCxnSpPr>
        <p:spPr bwMode="auto">
          <a:xfrm>
            <a:off x="327720" y="578562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6C6FA7F6-CF5D-4779-B509-D6A82F26B115}"/>
              </a:ext>
            </a:extLst>
          </p:cNvPr>
          <p:cNvCxnSpPr>
            <a:cxnSpLocks/>
          </p:cNvCxnSpPr>
          <p:nvPr/>
        </p:nvCxnSpPr>
        <p:spPr bwMode="auto">
          <a:xfrm>
            <a:off x="327720" y="622749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7E4DC420-FF1E-4BFB-91FE-8F9DD61017CE}"/>
              </a:ext>
            </a:extLst>
          </p:cNvPr>
          <p:cNvCxnSpPr>
            <a:cxnSpLocks/>
          </p:cNvCxnSpPr>
          <p:nvPr/>
        </p:nvCxnSpPr>
        <p:spPr bwMode="auto">
          <a:xfrm>
            <a:off x="327720" y="666936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4D62A446-7CA7-492D-8460-50B7A096F881}"/>
              </a:ext>
            </a:extLst>
          </p:cNvPr>
          <p:cNvCxnSpPr>
            <a:cxnSpLocks/>
          </p:cNvCxnSpPr>
          <p:nvPr/>
        </p:nvCxnSpPr>
        <p:spPr bwMode="auto">
          <a:xfrm>
            <a:off x="327720" y="313442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0057FDD0-5F25-4405-A9E3-9EC5D957F326}"/>
              </a:ext>
            </a:extLst>
          </p:cNvPr>
          <p:cNvCxnSpPr>
            <a:cxnSpLocks/>
          </p:cNvCxnSpPr>
          <p:nvPr/>
        </p:nvCxnSpPr>
        <p:spPr bwMode="auto">
          <a:xfrm>
            <a:off x="327720" y="357628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A752E85A-03E5-45E5-804D-5DB9366AD918}"/>
              </a:ext>
            </a:extLst>
          </p:cNvPr>
          <p:cNvCxnSpPr>
            <a:cxnSpLocks/>
          </p:cNvCxnSpPr>
          <p:nvPr/>
        </p:nvCxnSpPr>
        <p:spPr bwMode="auto">
          <a:xfrm>
            <a:off x="327720" y="401815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3050399D-A637-4219-A335-C8EE8518FEF7}"/>
              </a:ext>
            </a:extLst>
          </p:cNvPr>
          <p:cNvCxnSpPr>
            <a:cxnSpLocks/>
          </p:cNvCxnSpPr>
          <p:nvPr/>
        </p:nvCxnSpPr>
        <p:spPr bwMode="auto">
          <a:xfrm>
            <a:off x="327720" y="446002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6EB29DEE-9FD9-7347-93D7-3E098ABFC23B}"/>
                  </a:ext>
                </a:extLst>
              </p14:cNvPr>
              <p14:cNvContentPartPr/>
              <p14:nvPr/>
            </p14:nvContentPartPr>
            <p14:xfrm>
              <a:off x="575965" y="2820706"/>
              <a:ext cx="7996680" cy="3627720"/>
            </p14:xfrm>
          </p:contentPart>
        </mc:Choice>
        <mc:Fallback xmlns="">
          <p:pic>
            <p:nvPicPr>
              <p:cNvPr id="2" name="Ink 1">
                <a:extLst>
                  <a:ext uri="{FF2B5EF4-FFF2-40B4-BE49-F238E27FC236}">
                    <a16:creationId xmlns:a16="http://schemas.microsoft.com/office/drawing/2014/main" id="{6EB29DEE-9FD9-7347-93D7-3E098ABFC23B}"/>
                  </a:ext>
                </a:extLst>
              </p:cNvPr>
              <p:cNvPicPr/>
              <p:nvPr/>
            </p:nvPicPr>
            <p:blipFill>
              <a:blip r:embed="rId3"/>
              <a:stretch>
                <a:fillRect/>
              </a:stretch>
            </p:blipFill>
            <p:spPr>
              <a:xfrm>
                <a:off x="559765" y="2804506"/>
                <a:ext cx="8029080" cy="36601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BCDECEDF-3458-9F4E-8155-FDC6627FAEF6}"/>
                  </a:ext>
                </a:extLst>
              </p14:cNvPr>
              <p14:cNvContentPartPr/>
              <p14:nvPr/>
            </p14:nvContentPartPr>
            <p14:xfrm>
              <a:off x="6103440" y="5389200"/>
              <a:ext cx="2237400" cy="695880"/>
            </p14:xfrm>
          </p:contentPart>
        </mc:Choice>
        <mc:Fallback xmlns="">
          <p:pic>
            <p:nvPicPr>
              <p:cNvPr id="10" name="Ink 9">
                <a:extLst>
                  <a:ext uri="{FF2B5EF4-FFF2-40B4-BE49-F238E27FC236}">
                    <a16:creationId xmlns:a16="http://schemas.microsoft.com/office/drawing/2014/main" id="{BCDECEDF-3458-9F4E-8155-FDC6627FAEF6}"/>
                  </a:ext>
                </a:extLst>
              </p:cNvPr>
              <p:cNvPicPr/>
              <p:nvPr/>
            </p:nvPicPr>
            <p:blipFill>
              <a:blip r:embed="rId5"/>
              <a:stretch>
                <a:fillRect/>
              </a:stretch>
            </p:blipFill>
            <p:spPr>
              <a:xfrm>
                <a:off x="6087240" y="5373000"/>
                <a:ext cx="2269800" cy="728280"/>
              </a:xfrm>
              <a:prstGeom prst="rect">
                <a:avLst/>
              </a:prstGeom>
            </p:spPr>
          </p:pic>
        </mc:Fallback>
      </mc:AlternateContent>
    </p:spTree>
    <p:extLst>
      <p:ext uri="{BB962C8B-B14F-4D97-AF65-F5344CB8AC3E}">
        <p14:creationId xmlns:p14="http://schemas.microsoft.com/office/powerpoint/2010/main" val="1157663185"/>
      </p:ext>
    </p:extLst>
  </p:cSld>
  <p:clrMapOvr>
    <a:masterClrMapping/>
  </p:clrMapOvr>
  <p:transition>
    <p:split orient="ver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8522912-79E0-8947-B2F1-B9F9BE3ECC98}"/>
              </a:ext>
            </a:extLst>
          </p:cNvPr>
          <p:cNvSpPr>
            <a:spLocks noGrp="1"/>
          </p:cNvSpPr>
          <p:nvPr>
            <p:ph type="sldNum" sz="quarter" idx="12"/>
          </p:nvPr>
        </p:nvSpPr>
        <p:spPr/>
        <p:txBody>
          <a:bodyPr/>
          <a:lstStyle/>
          <a:p>
            <a:pPr>
              <a:defRPr/>
            </a:pPr>
            <a:fld id="{9D9C77C7-DF4C-417F-91C4-F99804B5E8A9}" type="slidenum">
              <a:rPr lang="en-US" smtClean="0"/>
              <a:pPr>
                <a:defRPr/>
              </a:pPr>
              <a:t>21</a:t>
            </a:fld>
            <a:endParaRPr lang="en-US"/>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52BDC8D1-1E89-324D-9DB2-18EE28C8E17B}"/>
                  </a:ext>
                </a:extLst>
              </p14:cNvPr>
              <p14:cNvContentPartPr/>
              <p14:nvPr/>
            </p14:nvContentPartPr>
            <p14:xfrm>
              <a:off x="1062720" y="1157040"/>
              <a:ext cx="7871760" cy="5281560"/>
            </p14:xfrm>
          </p:contentPart>
        </mc:Choice>
        <mc:Fallback xmlns="">
          <p:pic>
            <p:nvPicPr>
              <p:cNvPr id="2" name="Ink 1">
                <a:extLst>
                  <a:ext uri="{FF2B5EF4-FFF2-40B4-BE49-F238E27FC236}">
                    <a16:creationId xmlns:a16="http://schemas.microsoft.com/office/drawing/2014/main" id="{52BDC8D1-1E89-324D-9DB2-18EE28C8E17B}"/>
                  </a:ext>
                </a:extLst>
              </p:cNvPr>
              <p:cNvPicPr/>
              <p:nvPr/>
            </p:nvPicPr>
            <p:blipFill>
              <a:blip r:embed="rId3"/>
              <a:stretch>
                <a:fillRect/>
              </a:stretch>
            </p:blipFill>
            <p:spPr>
              <a:xfrm>
                <a:off x="1046520" y="1140840"/>
                <a:ext cx="7904160" cy="5313960"/>
              </a:xfrm>
              <a:prstGeom prst="rect">
                <a:avLst/>
              </a:prstGeom>
            </p:spPr>
          </p:pic>
        </mc:Fallback>
      </mc:AlternateContent>
    </p:spTree>
    <p:extLst>
      <p:ext uri="{BB962C8B-B14F-4D97-AF65-F5344CB8AC3E}">
        <p14:creationId xmlns:p14="http://schemas.microsoft.com/office/powerpoint/2010/main" val="2814120152"/>
      </p:ext>
    </p:extLst>
  </p:cSld>
  <p:clrMapOvr>
    <a:masterClrMapping/>
  </p:clrMapOvr>
  <p:transition>
    <p:split orient="ver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 y="1268760"/>
            <a:ext cx="8115300" cy="5328591"/>
          </a:xfrm>
        </p:spPr>
        <p:txBody>
          <a:bodyPr/>
          <a:lstStyle/>
          <a:p>
            <a:r>
              <a:rPr lang="en-US"/>
              <a:t>Theorem 4: Let </a:t>
            </a:r>
            <a:r>
              <a:rPr lang="en-US" i="1"/>
              <a:t>m </a:t>
            </a:r>
            <a:r>
              <a:rPr lang="en-US"/>
              <a:t>be a positive integer. The integers </a:t>
            </a:r>
            <a:r>
              <a:rPr lang="en-US" i="1"/>
              <a:t>a </a:t>
            </a:r>
            <a:r>
              <a:rPr lang="en-US"/>
              <a:t>and </a:t>
            </a:r>
            <a:r>
              <a:rPr lang="en-US" i="1"/>
              <a:t>b </a:t>
            </a:r>
            <a:r>
              <a:rPr lang="en-US"/>
              <a:t>are congruent modulo </a:t>
            </a:r>
            <a:r>
              <a:rPr lang="en-US" i="1"/>
              <a:t>m </a:t>
            </a:r>
            <a:r>
              <a:rPr lang="en-US"/>
              <a:t>if and only if there is an integer </a:t>
            </a:r>
            <a:r>
              <a:rPr lang="en-US" i="1"/>
              <a:t>k </a:t>
            </a:r>
            <a:r>
              <a:rPr lang="en-US"/>
              <a:t>such that </a:t>
            </a:r>
          </a:p>
          <a:p>
            <a:pPr marL="0" indent="0" algn="ctr">
              <a:buNone/>
            </a:pPr>
            <a:r>
              <a:rPr lang="en-US" i="1"/>
              <a:t>a </a:t>
            </a:r>
            <a:r>
              <a:rPr lang="en-US"/>
              <a:t>= </a:t>
            </a:r>
            <a:r>
              <a:rPr lang="en-US" i="1"/>
              <a:t>b </a:t>
            </a:r>
            <a:r>
              <a:rPr lang="en-US"/>
              <a:t>+ </a:t>
            </a:r>
            <a:r>
              <a:rPr lang="en-US" i="1"/>
              <a:t>km</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22</a:t>
            </a:fld>
            <a:endParaRPr lang="en-US"/>
          </a:p>
        </p:txBody>
      </p:sp>
      <p:cxnSp>
        <p:nvCxnSpPr>
          <p:cNvPr id="5" name="Straight Connector 4">
            <a:extLst>
              <a:ext uri="{FF2B5EF4-FFF2-40B4-BE49-F238E27FC236}">
                <a16:creationId xmlns:a16="http://schemas.microsoft.com/office/drawing/2014/main" id="{AD0FE5AA-DDDD-463E-A5F4-780C6FD79DB5}"/>
              </a:ext>
            </a:extLst>
          </p:cNvPr>
          <p:cNvCxnSpPr>
            <a:cxnSpLocks/>
          </p:cNvCxnSpPr>
          <p:nvPr/>
        </p:nvCxnSpPr>
        <p:spPr bwMode="auto">
          <a:xfrm>
            <a:off x="327720" y="452875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C41764C1-5665-4648-93D6-E9486BBE1353}"/>
              </a:ext>
            </a:extLst>
          </p:cNvPr>
          <p:cNvCxnSpPr>
            <a:cxnSpLocks/>
          </p:cNvCxnSpPr>
          <p:nvPr/>
        </p:nvCxnSpPr>
        <p:spPr bwMode="auto">
          <a:xfrm>
            <a:off x="327720" y="497062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D0AEFFC4-F748-4DE9-9F9F-4846C0F92C0A}"/>
              </a:ext>
            </a:extLst>
          </p:cNvPr>
          <p:cNvCxnSpPr>
            <a:cxnSpLocks/>
          </p:cNvCxnSpPr>
          <p:nvPr/>
        </p:nvCxnSpPr>
        <p:spPr bwMode="auto">
          <a:xfrm>
            <a:off x="327720" y="541249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4C69AC71-D096-479A-8A30-E7B694D176F4}"/>
              </a:ext>
            </a:extLst>
          </p:cNvPr>
          <p:cNvCxnSpPr>
            <a:cxnSpLocks/>
          </p:cNvCxnSpPr>
          <p:nvPr/>
        </p:nvCxnSpPr>
        <p:spPr bwMode="auto">
          <a:xfrm>
            <a:off x="327720" y="585435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EB45DD0C-98E8-4DF5-8FD7-1CF4E1C313BE}"/>
              </a:ext>
            </a:extLst>
          </p:cNvPr>
          <p:cNvCxnSpPr>
            <a:cxnSpLocks/>
          </p:cNvCxnSpPr>
          <p:nvPr/>
        </p:nvCxnSpPr>
        <p:spPr bwMode="auto">
          <a:xfrm>
            <a:off x="327720" y="629622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6DBD2450-EF90-492E-B9FC-231DCBFDFE2D}"/>
              </a:ext>
            </a:extLst>
          </p:cNvPr>
          <p:cNvCxnSpPr>
            <a:cxnSpLocks/>
          </p:cNvCxnSpPr>
          <p:nvPr/>
        </p:nvCxnSpPr>
        <p:spPr bwMode="auto">
          <a:xfrm>
            <a:off x="327720" y="364502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53633492-A438-4759-8B72-E1E0DCACE4D8}"/>
              </a:ext>
            </a:extLst>
          </p:cNvPr>
          <p:cNvCxnSpPr>
            <a:cxnSpLocks/>
          </p:cNvCxnSpPr>
          <p:nvPr/>
        </p:nvCxnSpPr>
        <p:spPr bwMode="auto">
          <a:xfrm>
            <a:off x="327720" y="408689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7EA8DB77-E181-3742-9ABD-D1AE472C85EB}"/>
                  </a:ext>
                </a:extLst>
              </p14:cNvPr>
              <p14:cNvContentPartPr/>
              <p14:nvPr/>
            </p14:nvContentPartPr>
            <p14:xfrm>
              <a:off x="518040" y="3304080"/>
              <a:ext cx="6894000" cy="2290680"/>
            </p14:xfrm>
          </p:contentPart>
        </mc:Choice>
        <mc:Fallback xmlns="">
          <p:pic>
            <p:nvPicPr>
              <p:cNvPr id="2" name="Ink 1">
                <a:extLst>
                  <a:ext uri="{FF2B5EF4-FFF2-40B4-BE49-F238E27FC236}">
                    <a16:creationId xmlns:a16="http://schemas.microsoft.com/office/drawing/2014/main" id="{7EA8DB77-E181-3742-9ABD-D1AE472C85EB}"/>
                  </a:ext>
                </a:extLst>
              </p:cNvPr>
              <p:cNvPicPr/>
              <p:nvPr/>
            </p:nvPicPr>
            <p:blipFill>
              <a:blip r:embed="rId3"/>
              <a:stretch>
                <a:fillRect/>
              </a:stretch>
            </p:blipFill>
            <p:spPr>
              <a:xfrm>
                <a:off x="501840" y="3287880"/>
                <a:ext cx="6926400" cy="2323080"/>
              </a:xfrm>
              <a:prstGeom prst="rect">
                <a:avLst/>
              </a:prstGeom>
            </p:spPr>
          </p:pic>
        </mc:Fallback>
      </mc:AlternateContent>
    </p:spTree>
    <p:extLst>
      <p:ext uri="{BB962C8B-B14F-4D97-AF65-F5344CB8AC3E}">
        <p14:creationId xmlns:p14="http://schemas.microsoft.com/office/powerpoint/2010/main" val="2304510285"/>
      </p:ext>
    </p:extLst>
  </p:cSld>
  <p:clrMapOvr>
    <a:masterClrMapping/>
  </p:clrMapOvr>
  <p:transition>
    <p:split orient="ver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08720"/>
            <a:ext cx="8077200" cy="628799"/>
          </a:xfrm>
        </p:spPr>
        <p:txBody>
          <a:bodyPr/>
          <a:lstStyle/>
          <a:p>
            <a:r>
              <a:rPr lang="en-US"/>
              <a:t>Q10 pp 244</a:t>
            </a:r>
          </a:p>
        </p:txBody>
      </p:sp>
      <p:sp>
        <p:nvSpPr>
          <p:cNvPr id="3" name="Content Placeholder 2"/>
          <p:cNvSpPr>
            <a:spLocks noGrp="1"/>
          </p:cNvSpPr>
          <p:nvPr>
            <p:ph idx="1"/>
          </p:nvPr>
        </p:nvSpPr>
        <p:spPr>
          <a:xfrm>
            <a:off x="179512" y="1537519"/>
            <a:ext cx="8784976" cy="4987825"/>
          </a:xfrm>
        </p:spPr>
        <p:txBody>
          <a:bodyPr/>
          <a:lstStyle/>
          <a:p>
            <a:r>
              <a:rPr lang="en-US" sz="2800">
                <a:latin typeface="Times New Roman" panose="02020603050405020304" pitchFamily="18" charset="0"/>
              </a:rPr>
              <a:t>What time does a 12-hour clock read</a:t>
            </a:r>
          </a:p>
          <a:p>
            <a:pPr marL="0" indent="0">
              <a:buNone/>
            </a:pPr>
            <a:r>
              <a:rPr lang="en-US" sz="2800" b="1"/>
              <a:t>a) </a:t>
            </a:r>
            <a:r>
              <a:rPr lang="en-US" sz="2800"/>
              <a:t>80 hours after it reads 11:00?</a:t>
            </a:r>
          </a:p>
          <a:p>
            <a:pPr marL="0" indent="0">
              <a:buNone/>
            </a:pPr>
            <a:endParaRPr lang="en-US" sz="2800"/>
          </a:p>
          <a:p>
            <a:pPr marL="0" indent="0">
              <a:buNone/>
            </a:pPr>
            <a:endParaRPr lang="en-US" sz="2800"/>
          </a:p>
          <a:p>
            <a:pPr marL="0" indent="0">
              <a:buNone/>
            </a:pPr>
            <a:r>
              <a:rPr lang="en-US" sz="2800" b="1"/>
              <a:t>b) </a:t>
            </a:r>
            <a:r>
              <a:rPr lang="en-US" sz="2800"/>
              <a:t>40 hours before it reads 12:00?</a:t>
            </a:r>
          </a:p>
          <a:p>
            <a:pPr marL="0" indent="0">
              <a:buNone/>
            </a:pPr>
            <a:endParaRPr lang="en-US" sz="2800"/>
          </a:p>
          <a:p>
            <a:pPr marL="0" indent="0">
              <a:buNone/>
            </a:pPr>
            <a:endParaRPr lang="en-US" sz="2800"/>
          </a:p>
          <a:p>
            <a:pPr marL="0" indent="0">
              <a:buNone/>
            </a:pPr>
            <a:r>
              <a:rPr lang="en-US" sz="2800" b="1"/>
              <a:t>c) </a:t>
            </a:r>
            <a:r>
              <a:rPr lang="en-US" sz="2800"/>
              <a:t>100 hours after it reads 6:00?</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23</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18FB4B7A-A513-1643-B679-D09DA46E5ED6}"/>
                  </a:ext>
                </a:extLst>
              </p14:cNvPr>
              <p14:cNvContentPartPr/>
              <p14:nvPr/>
            </p14:nvContentPartPr>
            <p14:xfrm>
              <a:off x="1018080" y="2491560"/>
              <a:ext cx="3125520" cy="3594240"/>
            </p14:xfrm>
          </p:contentPart>
        </mc:Choice>
        <mc:Fallback xmlns="">
          <p:pic>
            <p:nvPicPr>
              <p:cNvPr id="5" name="Ink 4">
                <a:extLst>
                  <a:ext uri="{FF2B5EF4-FFF2-40B4-BE49-F238E27FC236}">
                    <a16:creationId xmlns:a16="http://schemas.microsoft.com/office/drawing/2014/main" id="{18FB4B7A-A513-1643-B679-D09DA46E5ED6}"/>
                  </a:ext>
                </a:extLst>
              </p:cNvPr>
              <p:cNvPicPr/>
              <p:nvPr/>
            </p:nvPicPr>
            <p:blipFill>
              <a:blip r:embed="rId3"/>
              <a:stretch>
                <a:fillRect/>
              </a:stretch>
            </p:blipFill>
            <p:spPr>
              <a:xfrm>
                <a:off x="1001880" y="2475360"/>
                <a:ext cx="3157920" cy="3626640"/>
              </a:xfrm>
              <a:prstGeom prst="rect">
                <a:avLst/>
              </a:prstGeom>
            </p:spPr>
          </p:pic>
        </mc:Fallback>
      </mc:AlternateContent>
    </p:spTree>
    <p:extLst>
      <p:ext uri="{BB962C8B-B14F-4D97-AF65-F5344CB8AC3E}">
        <p14:creationId xmlns:p14="http://schemas.microsoft.com/office/powerpoint/2010/main" val="2908877781"/>
      </p:ext>
    </p:extLst>
  </p:cSld>
  <p:clrMapOvr>
    <a:masterClrMapping/>
  </p:clrMapOvr>
  <p:transition>
    <p:split orient="ver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24744"/>
            <a:ext cx="8712968" cy="5544615"/>
          </a:xfrm>
        </p:spPr>
        <p:txBody>
          <a:bodyPr/>
          <a:lstStyle/>
          <a:p>
            <a:r>
              <a:rPr lang="en-US" sz="2400"/>
              <a:t>Theorem 5: Let </a:t>
            </a:r>
            <a:r>
              <a:rPr lang="en-US" sz="2400" i="1"/>
              <a:t>m </a:t>
            </a:r>
            <a:r>
              <a:rPr lang="en-US" sz="2400"/>
              <a:t>be a positive integer. </a:t>
            </a:r>
          </a:p>
          <a:p>
            <a:pPr marL="0" indent="0">
              <a:buNone/>
            </a:pPr>
            <a:r>
              <a:rPr lang="en-US" sz="2400"/>
              <a:t>	If </a:t>
            </a:r>
            <a:r>
              <a:rPr lang="en-US" sz="2400" i="1"/>
              <a:t>a </a:t>
            </a:r>
            <a:r>
              <a:rPr lang="en-US" sz="2400"/>
              <a:t>≡ </a:t>
            </a:r>
            <a:r>
              <a:rPr lang="en-US" sz="2400" i="1"/>
              <a:t>b </a:t>
            </a:r>
            <a:r>
              <a:rPr lang="en-US" sz="2400"/>
              <a:t>(mod </a:t>
            </a:r>
            <a:r>
              <a:rPr lang="en-US" sz="2400" i="1"/>
              <a:t>m</a:t>
            </a:r>
            <a:r>
              <a:rPr lang="en-US" sz="2400"/>
              <a:t>)</a:t>
            </a:r>
            <a:r>
              <a:rPr lang="en-US" sz="2400" i="1"/>
              <a:t> </a:t>
            </a:r>
            <a:r>
              <a:rPr lang="en-US" sz="2400"/>
              <a:t>and </a:t>
            </a:r>
            <a:r>
              <a:rPr lang="en-US" sz="2400" i="1"/>
              <a:t>c </a:t>
            </a:r>
            <a:r>
              <a:rPr lang="en-US" sz="2400"/>
              <a:t>≡ </a:t>
            </a:r>
            <a:r>
              <a:rPr lang="en-US" sz="2400" i="1"/>
              <a:t>d </a:t>
            </a:r>
            <a:r>
              <a:rPr lang="en-US" sz="2400"/>
              <a:t>(mod </a:t>
            </a:r>
            <a:r>
              <a:rPr lang="en-US" sz="2400" i="1"/>
              <a:t>m</a:t>
            </a:r>
            <a:r>
              <a:rPr lang="en-US" sz="2400"/>
              <a:t>), then</a:t>
            </a:r>
          </a:p>
          <a:p>
            <a:pPr marL="971550" lvl="1" indent="-571500">
              <a:buFont typeface="+mj-lt"/>
              <a:buAutoNum type="romanLcPeriod"/>
            </a:pPr>
            <a:r>
              <a:rPr lang="en-US" sz="2400" i="1"/>
              <a:t>a </a:t>
            </a:r>
            <a:r>
              <a:rPr lang="en-US" sz="2400"/>
              <a:t>+ </a:t>
            </a:r>
            <a:r>
              <a:rPr lang="en-US" sz="2400" i="1"/>
              <a:t>c </a:t>
            </a:r>
            <a:r>
              <a:rPr lang="en-US" sz="2400"/>
              <a:t>≡ </a:t>
            </a:r>
            <a:r>
              <a:rPr lang="en-US" sz="2400" i="1"/>
              <a:t>b </a:t>
            </a:r>
            <a:r>
              <a:rPr lang="en-US" sz="2400"/>
              <a:t>+ </a:t>
            </a:r>
            <a:r>
              <a:rPr lang="en-US" sz="2400" i="1"/>
              <a:t>d  </a:t>
            </a:r>
            <a:r>
              <a:rPr lang="en-US" sz="2400"/>
              <a:t>(mod </a:t>
            </a:r>
            <a:r>
              <a:rPr lang="en-US" sz="2400" i="1"/>
              <a:t>m</a:t>
            </a:r>
            <a:r>
              <a:rPr lang="en-US" sz="2400"/>
              <a:t>)</a:t>
            </a:r>
          </a:p>
          <a:p>
            <a:pPr marL="971550" lvl="1" indent="-571500">
              <a:buFont typeface="+mj-lt"/>
              <a:buAutoNum type="romanLcPeriod"/>
            </a:pPr>
            <a:r>
              <a:rPr lang="en-US" sz="2400" i="1"/>
              <a:t>ac </a:t>
            </a:r>
            <a:r>
              <a:rPr lang="en-US" sz="2400"/>
              <a:t>≡ </a:t>
            </a:r>
            <a:r>
              <a:rPr lang="en-US" sz="2400" i="1" err="1"/>
              <a:t>bd</a:t>
            </a:r>
            <a:r>
              <a:rPr lang="en-US" sz="2400" i="1"/>
              <a:t>  </a:t>
            </a:r>
            <a:r>
              <a:rPr lang="en-US" sz="2400"/>
              <a:t>(mod </a:t>
            </a:r>
            <a:r>
              <a:rPr lang="en-US" sz="2400" i="1"/>
              <a:t>m</a:t>
            </a:r>
            <a:r>
              <a:rPr lang="en-US" sz="2400"/>
              <a:t>)</a:t>
            </a:r>
            <a:r>
              <a:rPr lang="en-US" sz="2400" i="1"/>
              <a:t>.</a:t>
            </a:r>
          </a:p>
          <a:p>
            <a:pPr marL="400050" lvl="1" indent="0">
              <a:buNone/>
            </a:pPr>
            <a:endParaRPr lang="en-US" sz="2400" i="1"/>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24</a:t>
            </a:fld>
            <a:endParaRPr lang="en-US"/>
          </a:p>
        </p:txBody>
      </p:sp>
      <p:cxnSp>
        <p:nvCxnSpPr>
          <p:cNvPr id="5" name="Straight Connector 4">
            <a:extLst>
              <a:ext uri="{FF2B5EF4-FFF2-40B4-BE49-F238E27FC236}">
                <a16:creationId xmlns:a16="http://schemas.microsoft.com/office/drawing/2014/main" id="{E53DDABA-8E2B-4BAD-BE17-F9F4448FA325}"/>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DF6B60F8-1E99-4459-9B33-FC99D58A5BC6}"/>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78659347-4D75-4794-9249-F275B6EE556A}"/>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8667960F-84A8-4F04-9C16-438F346C3EE2}"/>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F2A295A3-CB1D-4F2C-94CA-B2966114B50F}"/>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0193E0E0-EEE8-4A55-AD9E-DD2D061EE7ED}"/>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72D23256-F2B5-4E17-805B-C15A4AC23ACD}"/>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9FD0C80A-409A-4190-89DE-4C150C3745A0}"/>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D54C8308-5E76-1F43-9663-BE79C9BD120D}"/>
                  </a:ext>
                </a:extLst>
              </p14:cNvPr>
              <p14:cNvContentPartPr/>
              <p14:nvPr/>
            </p14:nvContentPartPr>
            <p14:xfrm>
              <a:off x="602640" y="3058560"/>
              <a:ext cx="8416800" cy="2683440"/>
            </p14:xfrm>
          </p:contentPart>
        </mc:Choice>
        <mc:Fallback xmlns="">
          <p:pic>
            <p:nvPicPr>
              <p:cNvPr id="2" name="Ink 1">
                <a:extLst>
                  <a:ext uri="{FF2B5EF4-FFF2-40B4-BE49-F238E27FC236}">
                    <a16:creationId xmlns:a16="http://schemas.microsoft.com/office/drawing/2014/main" id="{D54C8308-5E76-1F43-9663-BE79C9BD120D}"/>
                  </a:ext>
                </a:extLst>
              </p:cNvPr>
              <p:cNvPicPr/>
              <p:nvPr/>
            </p:nvPicPr>
            <p:blipFill>
              <a:blip r:embed="rId3"/>
              <a:stretch>
                <a:fillRect/>
              </a:stretch>
            </p:blipFill>
            <p:spPr>
              <a:xfrm>
                <a:off x="586440" y="3042360"/>
                <a:ext cx="8449200" cy="2715840"/>
              </a:xfrm>
              <a:prstGeom prst="rect">
                <a:avLst/>
              </a:prstGeom>
            </p:spPr>
          </p:pic>
        </mc:Fallback>
      </mc:AlternateContent>
    </p:spTree>
    <p:extLst>
      <p:ext uri="{BB962C8B-B14F-4D97-AF65-F5344CB8AC3E}">
        <p14:creationId xmlns:p14="http://schemas.microsoft.com/office/powerpoint/2010/main" val="2590154200"/>
      </p:ext>
    </p:extLst>
  </p:cSld>
  <p:clrMapOvr>
    <a:masterClrMapping/>
  </p:clrMapOvr>
  <p:transition>
    <p:split orient="ver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24744"/>
            <a:ext cx="8712968" cy="5544615"/>
          </a:xfrm>
        </p:spPr>
        <p:txBody>
          <a:bodyPr/>
          <a:lstStyle/>
          <a:p>
            <a:r>
              <a:rPr lang="en-US" sz="2400"/>
              <a:t>Corollary 2: Let </a:t>
            </a:r>
            <a:r>
              <a:rPr lang="en-US" sz="2400" i="1"/>
              <a:t>m </a:t>
            </a:r>
            <a:r>
              <a:rPr lang="en-US" sz="2400"/>
              <a:t>be a positive integer and let </a:t>
            </a:r>
            <a:r>
              <a:rPr lang="en-US" sz="2400" i="1"/>
              <a:t>a </a:t>
            </a:r>
            <a:r>
              <a:rPr lang="en-US" sz="2400"/>
              <a:t>and </a:t>
            </a:r>
            <a:r>
              <a:rPr lang="en-US" sz="2400" i="1"/>
              <a:t>b </a:t>
            </a:r>
            <a:r>
              <a:rPr lang="en-US" sz="2400"/>
              <a:t>be integers. Then</a:t>
            </a:r>
            <a:endParaRPr lang="en-US" sz="2400" i="1"/>
          </a:p>
          <a:p>
            <a:pPr marL="971550" lvl="1" indent="-571500">
              <a:buFont typeface="+mj-lt"/>
              <a:buAutoNum type="romanLcPeriod"/>
            </a:pPr>
            <a:r>
              <a:rPr lang="da-DK" sz="2400" i="1"/>
              <a:t> </a:t>
            </a:r>
            <a:r>
              <a:rPr lang="da-DK" sz="2400"/>
              <a:t>(</a:t>
            </a:r>
            <a:r>
              <a:rPr lang="da-DK" sz="2400" i="1"/>
              <a:t>a </a:t>
            </a:r>
            <a:r>
              <a:rPr lang="da-DK" sz="2400"/>
              <a:t>+ </a:t>
            </a:r>
            <a:r>
              <a:rPr lang="da-DK" sz="2400" i="1"/>
              <a:t>b</a:t>
            </a:r>
            <a:r>
              <a:rPr lang="da-DK" sz="2400"/>
              <a:t>)</a:t>
            </a:r>
            <a:r>
              <a:rPr lang="da-DK" sz="2400" i="1"/>
              <a:t> </a:t>
            </a:r>
            <a:r>
              <a:rPr lang="da-DK" sz="2400" b="1"/>
              <a:t>mod </a:t>
            </a:r>
            <a:r>
              <a:rPr lang="da-DK" sz="2400" i="1"/>
              <a:t>m </a:t>
            </a:r>
            <a:r>
              <a:rPr lang="da-DK" sz="2400"/>
              <a:t>= ((</a:t>
            </a:r>
            <a:r>
              <a:rPr lang="da-DK" sz="2400" i="1"/>
              <a:t>a </a:t>
            </a:r>
            <a:r>
              <a:rPr lang="da-DK" sz="2400" b="1"/>
              <a:t>mod </a:t>
            </a:r>
            <a:r>
              <a:rPr lang="da-DK" sz="2400" i="1"/>
              <a:t>m</a:t>
            </a:r>
            <a:r>
              <a:rPr lang="da-DK" sz="2400"/>
              <a:t>)</a:t>
            </a:r>
            <a:r>
              <a:rPr lang="da-DK" sz="2400" i="1"/>
              <a:t> </a:t>
            </a:r>
            <a:r>
              <a:rPr lang="da-DK" sz="2400"/>
              <a:t>+ (</a:t>
            </a:r>
            <a:r>
              <a:rPr lang="da-DK" sz="2400" i="1"/>
              <a:t>b </a:t>
            </a:r>
            <a:r>
              <a:rPr lang="da-DK" sz="2400" b="1"/>
              <a:t>mod </a:t>
            </a:r>
            <a:r>
              <a:rPr lang="da-DK" sz="2400" i="1"/>
              <a:t>m</a:t>
            </a:r>
            <a:r>
              <a:rPr lang="da-DK" sz="2400"/>
              <a:t>))</a:t>
            </a:r>
            <a:r>
              <a:rPr lang="da-DK" sz="2400" i="1"/>
              <a:t> </a:t>
            </a:r>
            <a:r>
              <a:rPr lang="da-DK" sz="2400" b="1"/>
              <a:t>mod </a:t>
            </a:r>
            <a:r>
              <a:rPr lang="da-DK" sz="2400" i="1"/>
              <a:t>m</a:t>
            </a:r>
          </a:p>
          <a:p>
            <a:pPr marL="971550" lvl="1" indent="-571500">
              <a:buFont typeface="+mj-lt"/>
              <a:buAutoNum type="romanLcPeriod"/>
            </a:pPr>
            <a:r>
              <a:rPr lang="da-DK" sz="2400" i="1"/>
              <a:t> ab </a:t>
            </a:r>
            <a:r>
              <a:rPr lang="da-DK" sz="2400" b="1"/>
              <a:t>mod </a:t>
            </a:r>
            <a:r>
              <a:rPr lang="da-DK" sz="2400" i="1"/>
              <a:t>m </a:t>
            </a:r>
            <a:r>
              <a:rPr lang="da-DK" sz="2400"/>
              <a:t>= ((</a:t>
            </a:r>
            <a:r>
              <a:rPr lang="da-DK" sz="2400" i="1"/>
              <a:t>a </a:t>
            </a:r>
            <a:r>
              <a:rPr lang="da-DK" sz="2400" b="1"/>
              <a:t>mod </a:t>
            </a:r>
            <a:r>
              <a:rPr lang="da-DK" sz="2400" i="1"/>
              <a:t>m</a:t>
            </a:r>
            <a:r>
              <a:rPr lang="da-DK" sz="2400"/>
              <a:t>)(</a:t>
            </a:r>
            <a:r>
              <a:rPr lang="da-DK" sz="2400" i="1"/>
              <a:t>b </a:t>
            </a:r>
            <a:r>
              <a:rPr lang="da-DK" sz="2400" b="1"/>
              <a:t>mod </a:t>
            </a:r>
            <a:r>
              <a:rPr lang="da-DK" sz="2400" i="1"/>
              <a:t>m</a:t>
            </a:r>
            <a:r>
              <a:rPr lang="da-DK" sz="2400"/>
              <a:t>)) </a:t>
            </a:r>
            <a:r>
              <a:rPr lang="da-DK" sz="2400" b="1"/>
              <a:t>mod </a:t>
            </a:r>
            <a:r>
              <a:rPr lang="da-DK" sz="2400" i="1"/>
              <a:t>m.</a:t>
            </a:r>
            <a:endParaRPr lang="en-US" sz="2400" i="1"/>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25</a:t>
            </a:fld>
            <a:endParaRPr lang="en-US"/>
          </a:p>
        </p:txBody>
      </p:sp>
      <p:cxnSp>
        <p:nvCxnSpPr>
          <p:cNvPr id="5" name="Straight Connector 4">
            <a:extLst>
              <a:ext uri="{FF2B5EF4-FFF2-40B4-BE49-F238E27FC236}">
                <a16:creationId xmlns:a16="http://schemas.microsoft.com/office/drawing/2014/main" id="{1CFA2E92-5FEA-4742-9B2E-2645B83819DE}"/>
              </a:ext>
            </a:extLst>
          </p:cNvPr>
          <p:cNvCxnSpPr>
            <a:cxnSpLocks/>
          </p:cNvCxnSpPr>
          <p:nvPr/>
        </p:nvCxnSpPr>
        <p:spPr bwMode="auto">
          <a:xfrm>
            <a:off x="327720" y="490188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51A07254-FDA3-406D-9397-267456678C17}"/>
              </a:ext>
            </a:extLst>
          </p:cNvPr>
          <p:cNvCxnSpPr>
            <a:cxnSpLocks/>
          </p:cNvCxnSpPr>
          <p:nvPr/>
        </p:nvCxnSpPr>
        <p:spPr bwMode="auto">
          <a:xfrm>
            <a:off x="327720" y="534375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313E6F41-975B-4B13-BD62-E8B5BF2ECF6D}"/>
              </a:ext>
            </a:extLst>
          </p:cNvPr>
          <p:cNvCxnSpPr>
            <a:cxnSpLocks/>
          </p:cNvCxnSpPr>
          <p:nvPr/>
        </p:nvCxnSpPr>
        <p:spPr bwMode="auto">
          <a:xfrm>
            <a:off x="327720" y="578562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20ADB3EA-BF43-4BAB-B358-D473B14E50BA}"/>
              </a:ext>
            </a:extLst>
          </p:cNvPr>
          <p:cNvCxnSpPr>
            <a:cxnSpLocks/>
          </p:cNvCxnSpPr>
          <p:nvPr/>
        </p:nvCxnSpPr>
        <p:spPr bwMode="auto">
          <a:xfrm>
            <a:off x="327720" y="622749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39C800B-8EC0-40AD-8651-13C669026D58}"/>
              </a:ext>
            </a:extLst>
          </p:cNvPr>
          <p:cNvCxnSpPr>
            <a:cxnSpLocks/>
          </p:cNvCxnSpPr>
          <p:nvPr/>
        </p:nvCxnSpPr>
        <p:spPr bwMode="auto">
          <a:xfrm>
            <a:off x="327720" y="666936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38C8E90C-75CF-42BC-8BBE-4434B8DCC89F}"/>
              </a:ext>
            </a:extLst>
          </p:cNvPr>
          <p:cNvCxnSpPr>
            <a:cxnSpLocks/>
          </p:cNvCxnSpPr>
          <p:nvPr/>
        </p:nvCxnSpPr>
        <p:spPr bwMode="auto">
          <a:xfrm>
            <a:off x="327720" y="313442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1AEB39C6-4793-4F41-BBF8-F6F97A4FA480}"/>
              </a:ext>
            </a:extLst>
          </p:cNvPr>
          <p:cNvCxnSpPr>
            <a:cxnSpLocks/>
          </p:cNvCxnSpPr>
          <p:nvPr/>
        </p:nvCxnSpPr>
        <p:spPr bwMode="auto">
          <a:xfrm>
            <a:off x="327720" y="357628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498B2EED-37ED-4784-8195-6FF09DC57671}"/>
              </a:ext>
            </a:extLst>
          </p:cNvPr>
          <p:cNvCxnSpPr>
            <a:cxnSpLocks/>
          </p:cNvCxnSpPr>
          <p:nvPr/>
        </p:nvCxnSpPr>
        <p:spPr bwMode="auto">
          <a:xfrm>
            <a:off x="327720" y="401815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E0A921B2-C82A-4903-AB85-F91D9C8A23D4}"/>
              </a:ext>
            </a:extLst>
          </p:cNvPr>
          <p:cNvCxnSpPr>
            <a:cxnSpLocks/>
          </p:cNvCxnSpPr>
          <p:nvPr/>
        </p:nvCxnSpPr>
        <p:spPr bwMode="auto">
          <a:xfrm>
            <a:off x="327720" y="446002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2824116768"/>
      </p:ext>
    </p:extLst>
  </p:cSld>
  <p:clrMapOvr>
    <a:masterClrMapping/>
  </p:clrMapOvr>
  <p:transition>
    <p:split orient="ver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Q12 pp 244</a:t>
            </a:r>
          </a:p>
        </p:txBody>
      </p:sp>
      <p:sp>
        <p:nvSpPr>
          <p:cNvPr id="3" name="Content Placeholder 2"/>
          <p:cNvSpPr>
            <a:spLocks noGrp="1"/>
          </p:cNvSpPr>
          <p:nvPr>
            <p:ph idx="1"/>
          </p:nvPr>
        </p:nvSpPr>
        <p:spPr>
          <a:xfrm>
            <a:off x="323528" y="2441575"/>
            <a:ext cx="8640960" cy="3502025"/>
          </a:xfrm>
        </p:spPr>
        <p:txBody>
          <a:bodyPr/>
          <a:lstStyle/>
          <a:p>
            <a:r>
              <a:rPr lang="en-US"/>
              <a:t>Suppose that </a:t>
            </a:r>
            <a:r>
              <a:rPr lang="en-US" i="1"/>
              <a:t>a </a:t>
            </a:r>
            <a:r>
              <a:rPr lang="en-US"/>
              <a:t>and </a:t>
            </a:r>
            <a:r>
              <a:rPr lang="en-US" i="1"/>
              <a:t>b </a:t>
            </a:r>
            <a:r>
              <a:rPr lang="en-US"/>
              <a:t>are integers, </a:t>
            </a:r>
            <a:r>
              <a:rPr lang="en-US" i="1"/>
              <a:t>a </a:t>
            </a:r>
            <a:r>
              <a:rPr lang="en-US"/>
              <a:t>≡ 4 (mod 13), and </a:t>
            </a:r>
            <a:r>
              <a:rPr lang="en-US" i="1"/>
              <a:t>b </a:t>
            </a:r>
            <a:r>
              <a:rPr lang="en-US"/>
              <a:t>≡ 9 (mod 13). Find the integer </a:t>
            </a:r>
            <a:r>
              <a:rPr lang="en-US" i="1"/>
              <a:t>c </a:t>
            </a:r>
            <a:r>
              <a:rPr lang="en-US"/>
              <a:t>with 0 ≤ </a:t>
            </a:r>
            <a:r>
              <a:rPr lang="en-US" i="1"/>
              <a:t>c </a:t>
            </a:r>
            <a:r>
              <a:rPr lang="en-US"/>
              <a:t>≤ 12 such that</a:t>
            </a:r>
          </a:p>
          <a:p>
            <a:r>
              <a:rPr lang="pt-BR" b="1"/>
              <a:t>a) </a:t>
            </a:r>
            <a:r>
              <a:rPr lang="pt-BR" i="1"/>
              <a:t>c </a:t>
            </a:r>
            <a:r>
              <a:rPr lang="pt-BR"/>
              <a:t>≡ 9</a:t>
            </a:r>
            <a:r>
              <a:rPr lang="pt-BR" i="1"/>
              <a:t>a </a:t>
            </a:r>
            <a:r>
              <a:rPr lang="pt-BR"/>
              <a:t>(mod 13).</a:t>
            </a:r>
          </a:p>
          <a:p>
            <a:r>
              <a:rPr lang="da-DK" b="1"/>
              <a:t>d) </a:t>
            </a:r>
            <a:r>
              <a:rPr lang="da-DK" i="1"/>
              <a:t>c </a:t>
            </a:r>
            <a:r>
              <a:rPr lang="da-DK"/>
              <a:t>≡ 2</a:t>
            </a:r>
            <a:r>
              <a:rPr lang="da-DK" i="1"/>
              <a:t>a </a:t>
            </a:r>
            <a:r>
              <a:rPr lang="da-DK"/>
              <a:t>+ 3</a:t>
            </a:r>
            <a:r>
              <a:rPr lang="da-DK" i="1"/>
              <a:t>b </a:t>
            </a:r>
            <a:r>
              <a:rPr lang="da-DK"/>
              <a:t>(mod 13).</a:t>
            </a:r>
          </a:p>
          <a:p>
            <a:r>
              <a:rPr lang="en-US" b="1"/>
              <a:t>e) </a:t>
            </a:r>
            <a:r>
              <a:rPr lang="en-US" i="1"/>
              <a:t>c </a:t>
            </a:r>
            <a:r>
              <a:rPr lang="en-US"/>
              <a:t>≡ </a:t>
            </a:r>
            <a:r>
              <a:rPr lang="en-US" i="1"/>
              <a:t>a</a:t>
            </a:r>
            <a:r>
              <a:rPr lang="en-US" baseline="30000"/>
              <a:t>2</a:t>
            </a:r>
            <a:r>
              <a:rPr lang="en-US"/>
              <a:t> + </a:t>
            </a:r>
            <a:r>
              <a:rPr lang="en-US" i="1"/>
              <a:t>b</a:t>
            </a:r>
            <a:r>
              <a:rPr lang="en-US" baseline="30000"/>
              <a:t>2</a:t>
            </a:r>
            <a:r>
              <a:rPr lang="en-US"/>
              <a:t> (mod 13).</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26</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BAE30094-3D06-EB49-862D-247617CE4AF0}"/>
                  </a:ext>
                </a:extLst>
              </p14:cNvPr>
              <p14:cNvContentPartPr/>
              <p14:nvPr/>
            </p14:nvContentPartPr>
            <p14:xfrm>
              <a:off x="5068080" y="4670280"/>
              <a:ext cx="3777120" cy="821880"/>
            </p14:xfrm>
          </p:contentPart>
        </mc:Choice>
        <mc:Fallback xmlns="">
          <p:pic>
            <p:nvPicPr>
              <p:cNvPr id="5" name="Ink 4">
                <a:extLst>
                  <a:ext uri="{FF2B5EF4-FFF2-40B4-BE49-F238E27FC236}">
                    <a16:creationId xmlns:a16="http://schemas.microsoft.com/office/drawing/2014/main" id="{BAE30094-3D06-EB49-862D-247617CE4AF0}"/>
                  </a:ext>
                </a:extLst>
              </p:cNvPr>
              <p:cNvPicPr/>
              <p:nvPr/>
            </p:nvPicPr>
            <p:blipFill>
              <a:blip r:embed="rId3"/>
              <a:stretch>
                <a:fillRect/>
              </a:stretch>
            </p:blipFill>
            <p:spPr>
              <a:xfrm>
                <a:off x="5051880" y="4654080"/>
                <a:ext cx="3809520" cy="854280"/>
              </a:xfrm>
              <a:prstGeom prst="rect">
                <a:avLst/>
              </a:prstGeom>
            </p:spPr>
          </p:pic>
        </mc:Fallback>
      </mc:AlternateContent>
    </p:spTree>
    <p:extLst>
      <p:ext uri="{BB962C8B-B14F-4D97-AF65-F5344CB8AC3E}">
        <p14:creationId xmlns:p14="http://schemas.microsoft.com/office/powerpoint/2010/main" val="1095123288"/>
      </p:ext>
    </p:extLst>
  </p:cSld>
  <p:clrMapOvr>
    <a:masterClrMapping/>
  </p:clrMapOvr>
  <p:transition>
    <p:split orient="ver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155" y="983245"/>
            <a:ext cx="8077200" cy="556791"/>
          </a:xfrm>
        </p:spPr>
        <p:txBody>
          <a:bodyPr/>
          <a:lstStyle/>
          <a:p>
            <a:r>
              <a:rPr lang="en-US"/>
              <a:t>Q19 pp 244</a:t>
            </a:r>
          </a:p>
        </p:txBody>
      </p:sp>
      <p:sp>
        <p:nvSpPr>
          <p:cNvPr id="3" name="Content Placeholder 2"/>
          <p:cNvSpPr>
            <a:spLocks noGrp="1"/>
          </p:cNvSpPr>
          <p:nvPr>
            <p:ph idx="1"/>
          </p:nvPr>
        </p:nvSpPr>
        <p:spPr>
          <a:xfrm>
            <a:off x="251520" y="1540036"/>
            <a:ext cx="8712968" cy="5129324"/>
          </a:xfrm>
        </p:spPr>
        <p:txBody>
          <a:bodyPr/>
          <a:lstStyle/>
          <a:p>
            <a:r>
              <a:rPr lang="en-US" sz="2400"/>
              <a:t>Find the integer </a:t>
            </a:r>
            <a:r>
              <a:rPr lang="en-US" sz="2400" i="1"/>
              <a:t>a </a:t>
            </a:r>
            <a:r>
              <a:rPr lang="en-US" sz="2400"/>
              <a:t>such that</a:t>
            </a:r>
          </a:p>
          <a:p>
            <a:pPr marL="0" indent="0">
              <a:buNone/>
            </a:pPr>
            <a:r>
              <a:rPr lang="en-US" sz="2400" b="1"/>
              <a:t>a) </a:t>
            </a:r>
            <a:r>
              <a:rPr lang="en-US" sz="2400" i="1"/>
              <a:t>a </a:t>
            </a:r>
            <a:r>
              <a:rPr lang="en-US" sz="2400"/>
              <a:t>≡ −15 </a:t>
            </a:r>
            <a:r>
              <a:rPr lang="en-US" sz="2400" i="1"/>
              <a:t>(</a:t>
            </a:r>
            <a:r>
              <a:rPr lang="en-US" sz="2400"/>
              <a:t>mod 27</a:t>
            </a:r>
            <a:r>
              <a:rPr lang="en-US" sz="2400" i="1"/>
              <a:t>) </a:t>
            </a:r>
            <a:r>
              <a:rPr lang="en-US" sz="2400"/>
              <a:t>and −26 ≤ </a:t>
            </a:r>
            <a:r>
              <a:rPr lang="en-US" sz="2400" i="1"/>
              <a:t>a </a:t>
            </a:r>
            <a:r>
              <a:rPr lang="en-US" sz="2400"/>
              <a:t>≤ 0.</a:t>
            </a:r>
          </a:p>
          <a:p>
            <a:pPr marL="0" indent="0">
              <a:buNone/>
            </a:pPr>
            <a:endParaRPr lang="en-US" sz="2400" b="1"/>
          </a:p>
          <a:p>
            <a:pPr marL="0" indent="0">
              <a:buNone/>
            </a:pPr>
            <a:endParaRPr lang="en-US" sz="2400" b="1"/>
          </a:p>
          <a:p>
            <a:pPr marL="0" indent="0">
              <a:buNone/>
            </a:pPr>
            <a:endParaRPr lang="en-US" sz="2400" b="1"/>
          </a:p>
          <a:p>
            <a:pPr marL="0" indent="0">
              <a:buNone/>
            </a:pPr>
            <a:endParaRPr lang="en-US" sz="2400" b="1"/>
          </a:p>
          <a:p>
            <a:pPr marL="0" indent="0">
              <a:buNone/>
            </a:pPr>
            <a:r>
              <a:rPr lang="en-US" sz="2400" b="1"/>
              <a:t>b) </a:t>
            </a:r>
            <a:r>
              <a:rPr lang="en-US" sz="2400" i="1"/>
              <a:t>a </a:t>
            </a:r>
            <a:r>
              <a:rPr lang="en-US" sz="2400"/>
              <a:t>≡ 24 </a:t>
            </a:r>
            <a:r>
              <a:rPr lang="en-US" sz="2400" i="1"/>
              <a:t>(</a:t>
            </a:r>
            <a:r>
              <a:rPr lang="en-US" sz="2400"/>
              <a:t>mod 31</a:t>
            </a:r>
            <a:r>
              <a:rPr lang="en-US" sz="2400" i="1"/>
              <a:t>) </a:t>
            </a:r>
            <a:r>
              <a:rPr lang="en-US" sz="2400"/>
              <a:t>and −15 ≤ </a:t>
            </a:r>
            <a:r>
              <a:rPr lang="en-US" sz="2400" i="1"/>
              <a:t>a </a:t>
            </a:r>
            <a:r>
              <a:rPr lang="en-US" sz="2400"/>
              <a:t>≤ 15.</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27</a:t>
            </a:fld>
            <a:endParaRPr lang="en-US"/>
          </a:p>
        </p:txBody>
      </p:sp>
      <p:cxnSp>
        <p:nvCxnSpPr>
          <p:cNvPr id="5" name="Straight Connector 4">
            <a:extLst>
              <a:ext uri="{FF2B5EF4-FFF2-40B4-BE49-F238E27FC236}">
                <a16:creationId xmlns:a16="http://schemas.microsoft.com/office/drawing/2014/main" id="{AE787A40-7EB6-4799-B051-D45AC3980D2F}"/>
              </a:ext>
            </a:extLst>
          </p:cNvPr>
          <p:cNvCxnSpPr>
            <a:cxnSpLocks/>
          </p:cNvCxnSpPr>
          <p:nvPr/>
        </p:nvCxnSpPr>
        <p:spPr bwMode="auto">
          <a:xfrm>
            <a:off x="327720" y="490188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DC649DE4-6750-4A29-835F-172049B63EBB}"/>
              </a:ext>
            </a:extLst>
          </p:cNvPr>
          <p:cNvCxnSpPr>
            <a:cxnSpLocks/>
          </p:cNvCxnSpPr>
          <p:nvPr/>
        </p:nvCxnSpPr>
        <p:spPr bwMode="auto">
          <a:xfrm>
            <a:off x="327720" y="534375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987ADD60-FDF2-408F-986E-D9AFFD2B447A}"/>
              </a:ext>
            </a:extLst>
          </p:cNvPr>
          <p:cNvCxnSpPr>
            <a:cxnSpLocks/>
          </p:cNvCxnSpPr>
          <p:nvPr/>
        </p:nvCxnSpPr>
        <p:spPr bwMode="auto">
          <a:xfrm>
            <a:off x="327720" y="578562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26BD88C3-D8AA-411E-86CA-C338E0681776}"/>
              </a:ext>
            </a:extLst>
          </p:cNvPr>
          <p:cNvCxnSpPr>
            <a:cxnSpLocks/>
          </p:cNvCxnSpPr>
          <p:nvPr/>
        </p:nvCxnSpPr>
        <p:spPr bwMode="auto">
          <a:xfrm>
            <a:off x="327720" y="622749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BACDED1D-E3E8-48DD-A56D-DE6FD72DB1D9}"/>
              </a:ext>
            </a:extLst>
          </p:cNvPr>
          <p:cNvCxnSpPr>
            <a:cxnSpLocks/>
          </p:cNvCxnSpPr>
          <p:nvPr/>
        </p:nvCxnSpPr>
        <p:spPr bwMode="auto">
          <a:xfrm>
            <a:off x="327720" y="666936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076821E0-A747-44B4-B21D-7381E59D80AD}"/>
              </a:ext>
            </a:extLst>
          </p:cNvPr>
          <p:cNvCxnSpPr>
            <a:cxnSpLocks/>
          </p:cNvCxnSpPr>
          <p:nvPr/>
        </p:nvCxnSpPr>
        <p:spPr bwMode="auto">
          <a:xfrm>
            <a:off x="327720" y="27514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E2E04A18-6EDF-4D6E-8F0D-FC069330C3C4}"/>
              </a:ext>
            </a:extLst>
          </p:cNvPr>
          <p:cNvCxnSpPr>
            <a:cxnSpLocks/>
          </p:cNvCxnSpPr>
          <p:nvPr/>
        </p:nvCxnSpPr>
        <p:spPr bwMode="auto">
          <a:xfrm>
            <a:off x="327720" y="31933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7A1B3955-1B65-49D5-95CC-45637004A6E8}"/>
              </a:ext>
            </a:extLst>
          </p:cNvPr>
          <p:cNvCxnSpPr>
            <a:cxnSpLocks/>
          </p:cNvCxnSpPr>
          <p:nvPr/>
        </p:nvCxnSpPr>
        <p:spPr bwMode="auto">
          <a:xfrm>
            <a:off x="327720" y="36352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CB76DA35-2598-408B-8564-6994F6BD8A0D}"/>
              </a:ext>
            </a:extLst>
          </p:cNvPr>
          <p:cNvCxnSpPr>
            <a:cxnSpLocks/>
          </p:cNvCxnSpPr>
          <p:nvPr/>
        </p:nvCxnSpPr>
        <p:spPr bwMode="auto">
          <a:xfrm>
            <a:off x="327720" y="40770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14" name="Ink 13">
                <a:extLst>
                  <a:ext uri="{FF2B5EF4-FFF2-40B4-BE49-F238E27FC236}">
                    <a16:creationId xmlns:a16="http://schemas.microsoft.com/office/drawing/2014/main" id="{A1E6E5DF-CF21-C94A-9B7F-9EF512EEB30F}"/>
                  </a:ext>
                </a:extLst>
              </p14:cNvPr>
              <p14:cNvContentPartPr/>
              <p14:nvPr/>
            </p14:nvContentPartPr>
            <p14:xfrm>
              <a:off x="919800" y="2468880"/>
              <a:ext cx="4938480" cy="3036600"/>
            </p14:xfrm>
          </p:contentPart>
        </mc:Choice>
        <mc:Fallback xmlns="">
          <p:pic>
            <p:nvPicPr>
              <p:cNvPr id="14" name="Ink 13">
                <a:extLst>
                  <a:ext uri="{FF2B5EF4-FFF2-40B4-BE49-F238E27FC236}">
                    <a16:creationId xmlns:a16="http://schemas.microsoft.com/office/drawing/2014/main" id="{A1E6E5DF-CF21-C94A-9B7F-9EF512EEB30F}"/>
                  </a:ext>
                </a:extLst>
              </p:cNvPr>
              <p:cNvPicPr/>
              <p:nvPr/>
            </p:nvPicPr>
            <p:blipFill>
              <a:blip r:embed="rId3"/>
              <a:stretch>
                <a:fillRect/>
              </a:stretch>
            </p:blipFill>
            <p:spPr>
              <a:xfrm>
                <a:off x="903600" y="2452680"/>
                <a:ext cx="4970880" cy="3069000"/>
              </a:xfrm>
              <a:prstGeom prst="rect">
                <a:avLst/>
              </a:prstGeom>
            </p:spPr>
          </p:pic>
        </mc:Fallback>
      </mc:AlternateContent>
    </p:spTree>
    <p:extLst>
      <p:ext uri="{BB962C8B-B14F-4D97-AF65-F5344CB8AC3E}">
        <p14:creationId xmlns:p14="http://schemas.microsoft.com/office/powerpoint/2010/main" val="4045003944"/>
      </p:ext>
    </p:extLst>
  </p:cSld>
  <p:clrMapOvr>
    <a:masterClrMapping/>
  </p:clrMapOvr>
  <p:transition>
    <p:split orient="ver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155" y="983245"/>
            <a:ext cx="8077200" cy="556791"/>
          </a:xfrm>
        </p:spPr>
        <p:txBody>
          <a:bodyPr/>
          <a:lstStyle/>
          <a:p>
            <a:r>
              <a:rPr lang="en-US"/>
              <a:t>Q19 pp 244</a:t>
            </a:r>
          </a:p>
        </p:txBody>
      </p:sp>
      <p:sp>
        <p:nvSpPr>
          <p:cNvPr id="3" name="Content Placeholder 2"/>
          <p:cNvSpPr>
            <a:spLocks noGrp="1"/>
          </p:cNvSpPr>
          <p:nvPr>
            <p:ph idx="1"/>
          </p:nvPr>
        </p:nvSpPr>
        <p:spPr>
          <a:xfrm>
            <a:off x="251520" y="1540036"/>
            <a:ext cx="8712968" cy="5129324"/>
          </a:xfrm>
        </p:spPr>
        <p:txBody>
          <a:bodyPr/>
          <a:lstStyle/>
          <a:p>
            <a:r>
              <a:rPr lang="en-US" sz="2400"/>
              <a:t>Find the integer </a:t>
            </a:r>
            <a:r>
              <a:rPr lang="en-US" sz="2400" i="1"/>
              <a:t>a </a:t>
            </a:r>
            <a:r>
              <a:rPr lang="en-US" sz="2400"/>
              <a:t>such that</a:t>
            </a:r>
          </a:p>
          <a:p>
            <a:pPr marL="0" indent="0">
              <a:buNone/>
            </a:pPr>
            <a:r>
              <a:rPr lang="en-US" sz="2400" b="1"/>
              <a:t>c) </a:t>
            </a:r>
            <a:r>
              <a:rPr lang="en-US" sz="2400" i="1"/>
              <a:t>a </a:t>
            </a:r>
            <a:r>
              <a:rPr lang="en-US" sz="2400"/>
              <a:t>≡ 99 </a:t>
            </a:r>
            <a:r>
              <a:rPr lang="en-US" sz="2400" i="1"/>
              <a:t>(</a:t>
            </a:r>
            <a:r>
              <a:rPr lang="en-US" sz="2400"/>
              <a:t>mod 41</a:t>
            </a:r>
            <a:r>
              <a:rPr lang="en-US" sz="2400" i="1"/>
              <a:t>) </a:t>
            </a:r>
            <a:r>
              <a:rPr lang="en-US" sz="2400"/>
              <a:t>and 100 ≤ </a:t>
            </a:r>
            <a:r>
              <a:rPr lang="en-US" sz="2400" i="1"/>
              <a:t>a </a:t>
            </a:r>
            <a:r>
              <a:rPr lang="en-US" sz="2400"/>
              <a:t>≤ 140.</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28</a:t>
            </a:fld>
            <a:endParaRPr lang="en-US"/>
          </a:p>
        </p:txBody>
      </p:sp>
      <p:cxnSp>
        <p:nvCxnSpPr>
          <p:cNvPr id="5" name="Straight Connector 4">
            <a:extLst>
              <a:ext uri="{FF2B5EF4-FFF2-40B4-BE49-F238E27FC236}">
                <a16:creationId xmlns:a16="http://schemas.microsoft.com/office/drawing/2014/main" id="{AB03CAC3-2233-4069-B589-29768191C15A}"/>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7A152F37-3825-4BCF-AD38-38405D8E23AA}"/>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BA303F9C-1A99-4BE9-AA23-CDB707C21335}"/>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BD09FE22-683C-4B83-9505-E1CBAC6AAB05}"/>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5850415-D577-460F-A087-4756FB2702E5}"/>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7EAC748D-F199-422F-8E8C-59C5D38600D4}"/>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DBBCB793-447F-45AE-B064-E438D227B453}"/>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15E2878A-198D-4587-90B1-F6ECC2EE5F77}"/>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32463C88-3D7B-44A0-A27D-690B74553D5B}"/>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2893799585"/>
      </p:ext>
    </p:extLst>
  </p:cSld>
  <p:clrMapOvr>
    <a:masterClrMapping/>
  </p:clrMapOvr>
  <p:transition>
    <p:split orient="ver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064500" cy="5040560"/>
          </a:xfrm>
        </p:spPr>
        <p:txBody>
          <a:bodyPr/>
          <a:lstStyle/>
          <a:p>
            <a:r>
              <a:rPr lang="en-US" sz="2400"/>
              <a:t>Q22 pp 244: </a:t>
            </a:r>
            <a:r>
              <a:rPr lang="en-US" sz="2400">
                <a:latin typeface="Times New Roman" panose="02020603050405020304" pitchFamily="18" charset="0"/>
              </a:rPr>
              <a:t>Decide whether each of these integers is congruent to 5 modulo 17.</a:t>
            </a:r>
          </a:p>
          <a:p>
            <a:pPr marL="0" indent="0">
              <a:buNone/>
            </a:pPr>
            <a:r>
              <a:rPr lang="en-US" sz="2400" b="1">
                <a:latin typeface="Times New Roman" panose="02020603050405020304" pitchFamily="18" charset="0"/>
              </a:rPr>
              <a:t>	a) </a:t>
            </a:r>
            <a:r>
              <a:rPr lang="en-US" sz="2400">
                <a:latin typeface="Times New Roman" panose="02020603050405020304" pitchFamily="18" charset="0"/>
              </a:rPr>
              <a:t>80 	</a:t>
            </a:r>
            <a:r>
              <a:rPr lang="en-US" sz="2400" b="1">
                <a:latin typeface="Times New Roman" panose="02020603050405020304" pitchFamily="18" charset="0"/>
              </a:rPr>
              <a:t>b) </a:t>
            </a:r>
            <a:r>
              <a:rPr lang="en-US" sz="2400">
                <a:latin typeface="Times New Roman" panose="02020603050405020304" pitchFamily="18" charset="0"/>
              </a:rPr>
              <a:t>103	</a:t>
            </a:r>
            <a:r>
              <a:rPr lang="en-US" sz="2400" b="1">
                <a:latin typeface="Times New Roman" panose="02020603050405020304" pitchFamily="18" charset="0"/>
              </a:rPr>
              <a:t>c) </a:t>
            </a:r>
            <a:r>
              <a:rPr lang="en-US" sz="2400">
                <a:latin typeface="MTSYN"/>
              </a:rPr>
              <a:t>−</a:t>
            </a:r>
            <a:r>
              <a:rPr lang="en-US" sz="2400">
                <a:latin typeface="Times New Roman" panose="02020603050405020304" pitchFamily="18" charset="0"/>
              </a:rPr>
              <a:t>29 	</a:t>
            </a:r>
            <a:r>
              <a:rPr lang="en-US" sz="2400" b="1">
                <a:latin typeface="Times New Roman" panose="02020603050405020304" pitchFamily="18" charset="0"/>
              </a:rPr>
              <a:t>d) </a:t>
            </a:r>
            <a:r>
              <a:rPr lang="en-US" sz="2400">
                <a:latin typeface="MTSYN"/>
              </a:rPr>
              <a:t>−</a:t>
            </a:r>
            <a:r>
              <a:rPr lang="en-US" sz="2400">
                <a:latin typeface="Times New Roman" panose="02020603050405020304" pitchFamily="18" charset="0"/>
              </a:rPr>
              <a:t>122</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29</a:t>
            </a:fld>
            <a:endParaRPr lang="en-US"/>
          </a:p>
        </p:txBody>
      </p:sp>
      <p:cxnSp>
        <p:nvCxnSpPr>
          <p:cNvPr id="5" name="Straight Connector 4">
            <a:extLst>
              <a:ext uri="{FF2B5EF4-FFF2-40B4-BE49-F238E27FC236}">
                <a16:creationId xmlns:a16="http://schemas.microsoft.com/office/drawing/2014/main" id="{3F35F856-8E69-430F-8BC5-59E7B0889D46}"/>
              </a:ext>
            </a:extLst>
          </p:cNvPr>
          <p:cNvCxnSpPr>
            <a:cxnSpLocks/>
          </p:cNvCxnSpPr>
          <p:nvPr/>
        </p:nvCxnSpPr>
        <p:spPr bwMode="auto">
          <a:xfrm>
            <a:off x="327720" y="461385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50DB6871-45D6-40BF-8D47-984ED16E9E34}"/>
              </a:ext>
            </a:extLst>
          </p:cNvPr>
          <p:cNvCxnSpPr>
            <a:cxnSpLocks/>
          </p:cNvCxnSpPr>
          <p:nvPr/>
        </p:nvCxnSpPr>
        <p:spPr bwMode="auto">
          <a:xfrm>
            <a:off x="327720" y="505572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505DCF18-4744-4A2F-A687-ADB9BD0140E9}"/>
              </a:ext>
            </a:extLst>
          </p:cNvPr>
          <p:cNvCxnSpPr>
            <a:cxnSpLocks/>
          </p:cNvCxnSpPr>
          <p:nvPr/>
        </p:nvCxnSpPr>
        <p:spPr bwMode="auto">
          <a:xfrm>
            <a:off x="327720" y="549759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5D34A0F1-1F01-4BC1-ACBC-E8C73E74420C}"/>
              </a:ext>
            </a:extLst>
          </p:cNvPr>
          <p:cNvCxnSpPr>
            <a:cxnSpLocks/>
          </p:cNvCxnSpPr>
          <p:nvPr/>
        </p:nvCxnSpPr>
        <p:spPr bwMode="auto">
          <a:xfrm>
            <a:off x="327720" y="593945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258DCF99-1B7D-4AEA-8329-3BDFAD8BA58A}"/>
              </a:ext>
            </a:extLst>
          </p:cNvPr>
          <p:cNvCxnSpPr>
            <a:cxnSpLocks/>
          </p:cNvCxnSpPr>
          <p:nvPr/>
        </p:nvCxnSpPr>
        <p:spPr bwMode="auto">
          <a:xfrm>
            <a:off x="327720" y="638132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C63344A5-C0BF-455A-80D8-1FD32499E7B4}"/>
              </a:ext>
            </a:extLst>
          </p:cNvPr>
          <p:cNvCxnSpPr>
            <a:cxnSpLocks/>
          </p:cNvCxnSpPr>
          <p:nvPr/>
        </p:nvCxnSpPr>
        <p:spPr bwMode="auto">
          <a:xfrm>
            <a:off x="327720" y="284638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F78E9C57-DCB1-48A3-BFEF-94C244DE05F7}"/>
              </a:ext>
            </a:extLst>
          </p:cNvPr>
          <p:cNvCxnSpPr>
            <a:cxnSpLocks/>
          </p:cNvCxnSpPr>
          <p:nvPr/>
        </p:nvCxnSpPr>
        <p:spPr bwMode="auto">
          <a:xfrm>
            <a:off x="327720" y="328825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E03A4D94-D6BF-4B21-B2C9-BCB48E19ECFB}"/>
              </a:ext>
            </a:extLst>
          </p:cNvPr>
          <p:cNvCxnSpPr>
            <a:cxnSpLocks/>
          </p:cNvCxnSpPr>
          <p:nvPr/>
        </p:nvCxnSpPr>
        <p:spPr bwMode="auto">
          <a:xfrm>
            <a:off x="327720" y="373012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243866AF-9194-4B1D-9B38-C560B37E1BA6}"/>
              </a:ext>
            </a:extLst>
          </p:cNvPr>
          <p:cNvCxnSpPr>
            <a:cxnSpLocks/>
          </p:cNvCxnSpPr>
          <p:nvPr/>
        </p:nvCxnSpPr>
        <p:spPr bwMode="auto">
          <a:xfrm>
            <a:off x="327720" y="417199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58BE0D32-69FC-5A4B-9922-F594994F50D4}"/>
                  </a:ext>
                </a:extLst>
              </p14:cNvPr>
              <p14:cNvContentPartPr/>
              <p14:nvPr/>
            </p14:nvContentPartPr>
            <p14:xfrm>
              <a:off x="513360" y="2893320"/>
              <a:ext cx="8321760" cy="1933560"/>
            </p14:xfrm>
          </p:contentPart>
        </mc:Choice>
        <mc:Fallback xmlns="">
          <p:pic>
            <p:nvPicPr>
              <p:cNvPr id="2" name="Ink 1">
                <a:extLst>
                  <a:ext uri="{FF2B5EF4-FFF2-40B4-BE49-F238E27FC236}">
                    <a16:creationId xmlns:a16="http://schemas.microsoft.com/office/drawing/2014/main" id="{58BE0D32-69FC-5A4B-9922-F594994F50D4}"/>
                  </a:ext>
                </a:extLst>
              </p:cNvPr>
              <p:cNvPicPr/>
              <p:nvPr/>
            </p:nvPicPr>
            <p:blipFill>
              <a:blip r:embed="rId3"/>
              <a:stretch>
                <a:fillRect/>
              </a:stretch>
            </p:blipFill>
            <p:spPr>
              <a:xfrm>
                <a:off x="497160" y="2877120"/>
                <a:ext cx="8354160" cy="196596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052C7AEE-FA90-284C-BB9C-4E1609F96FBB}"/>
                  </a:ext>
                </a:extLst>
              </p14:cNvPr>
              <p14:cNvContentPartPr/>
              <p14:nvPr/>
            </p14:nvContentPartPr>
            <p14:xfrm>
              <a:off x="977760" y="3367080"/>
              <a:ext cx="7809480" cy="3299400"/>
            </p14:xfrm>
          </p:contentPart>
        </mc:Choice>
        <mc:Fallback xmlns="">
          <p:pic>
            <p:nvPicPr>
              <p:cNvPr id="10" name="Ink 9">
                <a:extLst>
                  <a:ext uri="{FF2B5EF4-FFF2-40B4-BE49-F238E27FC236}">
                    <a16:creationId xmlns:a16="http://schemas.microsoft.com/office/drawing/2014/main" id="{052C7AEE-FA90-284C-BB9C-4E1609F96FBB}"/>
                  </a:ext>
                </a:extLst>
              </p:cNvPr>
              <p:cNvPicPr/>
              <p:nvPr/>
            </p:nvPicPr>
            <p:blipFill>
              <a:blip r:embed="rId5"/>
              <a:stretch>
                <a:fillRect/>
              </a:stretch>
            </p:blipFill>
            <p:spPr>
              <a:xfrm>
                <a:off x="961560" y="3350880"/>
                <a:ext cx="7841880" cy="3331800"/>
              </a:xfrm>
              <a:prstGeom prst="rect">
                <a:avLst/>
              </a:prstGeom>
            </p:spPr>
          </p:pic>
        </mc:Fallback>
      </mc:AlternateContent>
    </p:spTree>
    <p:extLst>
      <p:ext uri="{BB962C8B-B14F-4D97-AF65-F5344CB8AC3E}">
        <p14:creationId xmlns:p14="http://schemas.microsoft.com/office/powerpoint/2010/main" val="1154834787"/>
      </p:ext>
    </p:extLst>
  </p:cSld>
  <p:clrMapOvr>
    <a:masterClrMapping/>
  </p:clrMapOvr>
  <p:transition>
    <p:split orient="ver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Topics of Chapter 4</a:t>
            </a:r>
          </a:p>
        </p:txBody>
      </p:sp>
      <p:sp>
        <p:nvSpPr>
          <p:cNvPr id="3" name="Content Placeholder 2"/>
          <p:cNvSpPr>
            <a:spLocks noGrp="1"/>
          </p:cNvSpPr>
          <p:nvPr>
            <p:ph idx="1"/>
          </p:nvPr>
        </p:nvSpPr>
        <p:spPr>
          <a:xfrm>
            <a:off x="323528" y="2447255"/>
            <a:ext cx="8064500" cy="3502025"/>
          </a:xfrm>
        </p:spPr>
        <p:txBody>
          <a:bodyPr/>
          <a:lstStyle/>
          <a:p>
            <a:pPr marL="0" indent="0">
              <a:buNone/>
            </a:pPr>
            <a:r>
              <a:rPr lang="en-US"/>
              <a:t>4.1 Divisibility and Modular Arithmetic</a:t>
            </a:r>
          </a:p>
          <a:p>
            <a:pPr marL="0" indent="0">
              <a:buNone/>
            </a:pPr>
            <a:r>
              <a:rPr lang="en-US"/>
              <a:t>4.2 Integer Representations and Algorithms</a:t>
            </a:r>
          </a:p>
          <a:p>
            <a:pPr marL="0" indent="0">
              <a:buNone/>
            </a:pPr>
            <a:r>
              <a:rPr lang="en-US"/>
              <a:t>4.3 Primes and Greatest Common Divisors</a:t>
            </a:r>
          </a:p>
          <a:p>
            <a:pPr marL="0" indent="0">
              <a:buNone/>
            </a:pPr>
            <a:r>
              <a:rPr lang="en-US"/>
              <a:t>4.4 Solving </a:t>
            </a:r>
            <a:r>
              <a:rPr lang="en-US" err="1"/>
              <a:t>Congruences</a:t>
            </a:r>
            <a:endParaRPr lang="en-US"/>
          </a:p>
          <a:p>
            <a:pPr marL="0" indent="0">
              <a:buNone/>
            </a:pPr>
            <a:r>
              <a:rPr lang="en-US"/>
              <a:t>4.5 Applications of </a:t>
            </a:r>
            <a:r>
              <a:rPr lang="en-US" err="1"/>
              <a:t>Congruences</a:t>
            </a:r>
            <a:endParaRPr lang="en-US"/>
          </a:p>
          <a:p>
            <a:pPr marL="0" indent="0">
              <a:buNone/>
            </a:pPr>
            <a:r>
              <a:rPr lang="en-US"/>
              <a:t>4.6 Cryptography</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a:t>
            </a:fld>
            <a:endParaRPr lang="en-US"/>
          </a:p>
        </p:txBody>
      </p:sp>
    </p:spTree>
    <p:extLst>
      <p:ext uri="{BB962C8B-B14F-4D97-AF65-F5344CB8AC3E}">
        <p14:creationId xmlns:p14="http://schemas.microsoft.com/office/powerpoint/2010/main" val="19815695"/>
      </p:ext>
    </p:extLst>
  </p:cSld>
  <p:clrMapOvr>
    <a:masterClrMapping/>
  </p:clrMapOvr>
  <p:transition>
    <p:split orient="ver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064500" cy="5040560"/>
          </a:xfrm>
        </p:spPr>
        <p:txBody>
          <a:bodyPr/>
          <a:lstStyle/>
          <a:p>
            <a:r>
              <a:rPr lang="en-US" sz="2400"/>
              <a:t>Q24 pp 244: Find each of these values.</a:t>
            </a:r>
          </a:p>
          <a:p>
            <a:pPr marL="0" indent="0">
              <a:buNone/>
            </a:pPr>
            <a:r>
              <a:rPr lang="da-DK" sz="2400" b="1"/>
              <a:t>	a) </a:t>
            </a:r>
            <a:r>
              <a:rPr lang="da-DK" sz="2400"/>
              <a:t>(99</a:t>
            </a:r>
            <a:r>
              <a:rPr lang="da-DK" sz="2400" baseline="30000"/>
              <a:t>2</a:t>
            </a:r>
            <a:r>
              <a:rPr lang="da-DK" sz="2400"/>
              <a:t> </a:t>
            </a:r>
            <a:r>
              <a:rPr lang="da-DK" sz="2400" b="1"/>
              <a:t>mod </a:t>
            </a:r>
            <a:r>
              <a:rPr lang="da-DK" sz="2400"/>
              <a:t>32)</a:t>
            </a:r>
            <a:r>
              <a:rPr lang="da-DK" sz="2400" baseline="30000"/>
              <a:t>3</a:t>
            </a:r>
            <a:r>
              <a:rPr lang="da-DK" sz="2400"/>
              <a:t> </a:t>
            </a:r>
            <a:r>
              <a:rPr lang="da-DK" sz="2400" b="1"/>
              <a:t>mod </a:t>
            </a:r>
            <a:r>
              <a:rPr lang="da-DK" sz="2400"/>
              <a:t>15</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30</a:t>
            </a:fld>
            <a:endParaRPr lang="en-US"/>
          </a:p>
        </p:txBody>
      </p:sp>
      <p:cxnSp>
        <p:nvCxnSpPr>
          <p:cNvPr id="5" name="Straight Connector 4">
            <a:extLst>
              <a:ext uri="{FF2B5EF4-FFF2-40B4-BE49-F238E27FC236}">
                <a16:creationId xmlns:a16="http://schemas.microsoft.com/office/drawing/2014/main" id="{2B94CD76-3CE7-40C1-B294-ECED9DCE64A1}"/>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26B1C550-7336-4962-9E06-CEE2B8F89658}"/>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DDED2B72-20AF-4EDC-A1FD-367B45EBE0D1}"/>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AC5D7FF6-E431-4585-8EBA-3561C486AF38}"/>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681C60DF-1809-4864-9316-8C9CCCC0CD73}"/>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09EC979E-A942-44E7-B00A-7B3986212B4A}"/>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367213D1-572B-459F-A916-D6B9B3962A9C}"/>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D7E5AC74-9B53-49E2-A1D5-060C84C382ED}"/>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E616649C-0DBC-4C2D-92D8-D84C9BFD7661}"/>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2CE137C0-CAC4-43F8-BB5E-21BC0160EB77}"/>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18C2E5C9-92AE-6041-96AE-01DA3394AE9F}"/>
                  </a:ext>
                </a:extLst>
              </p14:cNvPr>
              <p14:cNvContentPartPr/>
              <p14:nvPr/>
            </p14:nvContentPartPr>
            <p14:xfrm>
              <a:off x="1286280" y="2223360"/>
              <a:ext cx="7701480" cy="4554720"/>
            </p14:xfrm>
          </p:contentPart>
        </mc:Choice>
        <mc:Fallback xmlns="">
          <p:pic>
            <p:nvPicPr>
              <p:cNvPr id="2" name="Ink 1">
                <a:extLst>
                  <a:ext uri="{FF2B5EF4-FFF2-40B4-BE49-F238E27FC236}">
                    <a16:creationId xmlns:a16="http://schemas.microsoft.com/office/drawing/2014/main" id="{18C2E5C9-92AE-6041-96AE-01DA3394AE9F}"/>
                  </a:ext>
                </a:extLst>
              </p:cNvPr>
              <p:cNvPicPr/>
              <p:nvPr/>
            </p:nvPicPr>
            <p:blipFill>
              <a:blip r:embed="rId3"/>
              <a:stretch>
                <a:fillRect/>
              </a:stretch>
            </p:blipFill>
            <p:spPr>
              <a:xfrm>
                <a:off x="1270080" y="2207160"/>
                <a:ext cx="7733880" cy="4587120"/>
              </a:xfrm>
              <a:prstGeom prst="rect">
                <a:avLst/>
              </a:prstGeom>
            </p:spPr>
          </p:pic>
        </mc:Fallback>
      </mc:AlternateContent>
    </p:spTree>
    <p:extLst>
      <p:ext uri="{BB962C8B-B14F-4D97-AF65-F5344CB8AC3E}">
        <p14:creationId xmlns:p14="http://schemas.microsoft.com/office/powerpoint/2010/main" val="3641592318"/>
      </p:ext>
    </p:extLst>
  </p:cSld>
  <p:clrMapOvr>
    <a:masterClrMapping/>
  </p:clrMapOvr>
  <p:transition>
    <p:split orient="ver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064500" cy="5040560"/>
          </a:xfrm>
        </p:spPr>
        <p:txBody>
          <a:bodyPr/>
          <a:lstStyle/>
          <a:p>
            <a:r>
              <a:rPr lang="en-US" sz="2400"/>
              <a:t>Q24 pp 244: Find each of these values.</a:t>
            </a:r>
          </a:p>
          <a:p>
            <a:pPr marL="0" indent="0">
              <a:buNone/>
            </a:pPr>
            <a:r>
              <a:rPr lang="da-DK" sz="2400" b="1"/>
              <a:t>	b) </a:t>
            </a:r>
            <a:r>
              <a:rPr lang="da-DK" sz="2400"/>
              <a:t>(3</a:t>
            </a:r>
            <a:r>
              <a:rPr lang="da-DK" sz="2400" baseline="30000"/>
              <a:t>4</a:t>
            </a:r>
            <a:r>
              <a:rPr lang="da-DK" sz="2400"/>
              <a:t> </a:t>
            </a:r>
            <a:r>
              <a:rPr lang="da-DK" sz="2400" b="1"/>
              <a:t>mod </a:t>
            </a:r>
            <a:r>
              <a:rPr lang="da-DK" sz="2400"/>
              <a:t>17)</a:t>
            </a:r>
            <a:r>
              <a:rPr lang="da-DK" sz="2400" baseline="30000"/>
              <a:t>2</a:t>
            </a:r>
            <a:r>
              <a:rPr lang="da-DK" sz="2400"/>
              <a:t> </a:t>
            </a:r>
            <a:r>
              <a:rPr lang="da-DK" sz="2400" b="1"/>
              <a:t>mod </a:t>
            </a:r>
            <a:r>
              <a:rPr lang="da-DK" sz="2400"/>
              <a:t>11</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31</a:t>
            </a:fld>
            <a:endParaRPr lang="en-US"/>
          </a:p>
        </p:txBody>
      </p:sp>
      <p:cxnSp>
        <p:nvCxnSpPr>
          <p:cNvPr id="5" name="Straight Connector 4">
            <a:extLst>
              <a:ext uri="{FF2B5EF4-FFF2-40B4-BE49-F238E27FC236}">
                <a16:creationId xmlns:a16="http://schemas.microsoft.com/office/drawing/2014/main" id="{2B94CD76-3CE7-40C1-B294-ECED9DCE64A1}"/>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26B1C550-7336-4962-9E06-CEE2B8F89658}"/>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DDED2B72-20AF-4EDC-A1FD-367B45EBE0D1}"/>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AC5D7FF6-E431-4585-8EBA-3561C486AF38}"/>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681C60DF-1809-4864-9316-8C9CCCC0CD73}"/>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09EC979E-A942-44E7-B00A-7B3986212B4A}"/>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367213D1-572B-459F-A916-D6B9B3962A9C}"/>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D7E5AC74-9B53-49E2-A1D5-060C84C382ED}"/>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E616649C-0DBC-4C2D-92D8-D84C9BFD7661}"/>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2CE137C0-CAC4-43F8-BB5E-21BC0160EB77}"/>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619577812"/>
      </p:ext>
    </p:extLst>
  </p:cSld>
  <p:clrMapOvr>
    <a:masterClrMapping/>
  </p:clrMapOvr>
  <p:transition>
    <p:split orient="vert" dir="in"/>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064500" cy="5040560"/>
          </a:xfrm>
        </p:spPr>
        <p:txBody>
          <a:bodyPr/>
          <a:lstStyle/>
          <a:p>
            <a:r>
              <a:rPr lang="en-US" sz="2400"/>
              <a:t>Q24 pp 244: Find each of these values.</a:t>
            </a:r>
          </a:p>
          <a:p>
            <a:pPr marL="0" indent="0">
              <a:buNone/>
            </a:pPr>
            <a:r>
              <a:rPr lang="da-DK" sz="2400" b="1"/>
              <a:t>	c) </a:t>
            </a:r>
            <a:r>
              <a:rPr lang="da-DK" sz="2400"/>
              <a:t>(19</a:t>
            </a:r>
            <a:r>
              <a:rPr lang="da-DK" sz="2400" baseline="30000"/>
              <a:t>3</a:t>
            </a:r>
            <a:r>
              <a:rPr lang="da-DK" sz="2400"/>
              <a:t> </a:t>
            </a:r>
            <a:r>
              <a:rPr lang="da-DK" sz="2400" b="1"/>
              <a:t>mod </a:t>
            </a:r>
            <a:r>
              <a:rPr lang="da-DK" sz="2400"/>
              <a:t>23)</a:t>
            </a:r>
            <a:r>
              <a:rPr lang="da-DK" sz="2400" baseline="30000"/>
              <a:t>2</a:t>
            </a:r>
            <a:r>
              <a:rPr lang="da-DK" sz="2400"/>
              <a:t> </a:t>
            </a:r>
            <a:r>
              <a:rPr lang="da-DK" sz="2400" b="1"/>
              <a:t>mod </a:t>
            </a:r>
            <a:r>
              <a:rPr lang="da-DK" sz="2400"/>
              <a:t>31</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32</a:t>
            </a:fld>
            <a:endParaRPr lang="en-US"/>
          </a:p>
        </p:txBody>
      </p:sp>
      <p:cxnSp>
        <p:nvCxnSpPr>
          <p:cNvPr id="5" name="Straight Connector 4">
            <a:extLst>
              <a:ext uri="{FF2B5EF4-FFF2-40B4-BE49-F238E27FC236}">
                <a16:creationId xmlns:a16="http://schemas.microsoft.com/office/drawing/2014/main" id="{2B94CD76-3CE7-40C1-B294-ECED9DCE64A1}"/>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26B1C550-7336-4962-9E06-CEE2B8F89658}"/>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DDED2B72-20AF-4EDC-A1FD-367B45EBE0D1}"/>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AC5D7FF6-E431-4585-8EBA-3561C486AF38}"/>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681C60DF-1809-4864-9316-8C9CCCC0CD73}"/>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09EC979E-A942-44E7-B00A-7B3986212B4A}"/>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367213D1-572B-459F-A916-D6B9B3962A9C}"/>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D7E5AC74-9B53-49E2-A1D5-060C84C382ED}"/>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E616649C-0DBC-4C2D-92D8-D84C9BFD7661}"/>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2CE137C0-CAC4-43F8-BB5E-21BC0160EB77}"/>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92945888"/>
      </p:ext>
    </p:extLst>
  </p:cSld>
  <p:clrMapOvr>
    <a:masterClrMapping/>
  </p:clrMapOvr>
  <p:transition>
    <p:split orient="ver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064500" cy="5040560"/>
          </a:xfrm>
        </p:spPr>
        <p:txBody>
          <a:bodyPr/>
          <a:lstStyle/>
          <a:p>
            <a:r>
              <a:rPr lang="en-US" sz="2400"/>
              <a:t>Q24 pp 244: Find each of these values.</a:t>
            </a:r>
          </a:p>
          <a:p>
            <a:pPr marL="0" indent="0">
              <a:buNone/>
            </a:pPr>
            <a:r>
              <a:rPr lang="da-DK" sz="2400" b="1"/>
              <a:t>	d) </a:t>
            </a:r>
            <a:r>
              <a:rPr lang="da-DK" sz="2400"/>
              <a:t>(89</a:t>
            </a:r>
            <a:r>
              <a:rPr lang="da-DK" sz="2400" baseline="30000"/>
              <a:t>3</a:t>
            </a:r>
            <a:r>
              <a:rPr lang="da-DK" sz="2400"/>
              <a:t> </a:t>
            </a:r>
            <a:r>
              <a:rPr lang="da-DK" sz="2400" b="1"/>
              <a:t>mod </a:t>
            </a:r>
            <a:r>
              <a:rPr lang="da-DK" sz="2400"/>
              <a:t>79)</a:t>
            </a:r>
            <a:r>
              <a:rPr lang="da-DK" sz="2400" baseline="30000"/>
              <a:t>4</a:t>
            </a:r>
            <a:r>
              <a:rPr lang="da-DK" sz="2400"/>
              <a:t> </a:t>
            </a:r>
            <a:r>
              <a:rPr lang="da-DK" sz="2400" b="1"/>
              <a:t>mod </a:t>
            </a:r>
            <a:r>
              <a:rPr lang="da-DK" sz="2400"/>
              <a:t>26</a:t>
            </a:r>
            <a:endParaRPr lang="en-US" sz="2400"/>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33</a:t>
            </a:fld>
            <a:endParaRPr lang="en-US"/>
          </a:p>
        </p:txBody>
      </p:sp>
      <p:cxnSp>
        <p:nvCxnSpPr>
          <p:cNvPr id="5" name="Straight Connector 4">
            <a:extLst>
              <a:ext uri="{FF2B5EF4-FFF2-40B4-BE49-F238E27FC236}">
                <a16:creationId xmlns:a16="http://schemas.microsoft.com/office/drawing/2014/main" id="{2B94CD76-3CE7-40C1-B294-ECED9DCE64A1}"/>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26B1C550-7336-4962-9E06-CEE2B8F89658}"/>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DDED2B72-20AF-4EDC-A1FD-367B45EBE0D1}"/>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AC5D7FF6-E431-4585-8EBA-3561C486AF38}"/>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681C60DF-1809-4864-9316-8C9CCCC0CD73}"/>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09EC979E-A942-44E7-B00A-7B3986212B4A}"/>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367213D1-572B-459F-A916-D6B9B3962A9C}"/>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D7E5AC74-9B53-49E2-A1D5-060C84C382ED}"/>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E616649C-0DBC-4C2D-92D8-D84C9BFD7661}"/>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2CE137C0-CAC4-43F8-BB5E-21BC0160EB77}"/>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2837305691"/>
      </p:ext>
    </p:extLst>
  </p:cSld>
  <p:clrMapOvr>
    <a:masterClrMapping/>
  </p:clrMapOvr>
  <p:transition>
    <p:split orient="ver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Arithmetic Modulo </a:t>
            </a:r>
            <a:r>
              <a:rPr lang="en-US" i="1"/>
              <a:t>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𝑚</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 1, 2, …, </m:t>
                        </m:r>
                        <m:r>
                          <a:rPr lang="en-US" b="0" i="1" smtClean="0">
                            <a:latin typeface="Cambria Math" panose="02040503050406030204" pitchFamily="18" charset="0"/>
                          </a:rPr>
                          <m:t>𝑚</m:t>
                        </m:r>
                        <m:r>
                          <a:rPr lang="en-US" b="0" i="1" smtClean="0">
                            <a:latin typeface="Cambria Math" panose="02040503050406030204" pitchFamily="18" charset="0"/>
                          </a:rPr>
                          <m:t>−1</m:t>
                        </m:r>
                      </m:e>
                    </m:d>
                  </m:oMath>
                </a14:m>
                <a:endParaRPr lang="en-US"/>
              </a:p>
              <a:p>
                <a:r>
                  <a:rPr lang="en-US"/>
                  <a:t>One can define addition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𝑚</m:t>
                        </m:r>
                      </m:sub>
                    </m:sSub>
                  </m:oMath>
                </a14:m>
                <a:r>
                  <a:rPr lang="en-US"/>
                  <a:t>) and multiplication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𝑚</m:t>
                        </m:r>
                      </m:sub>
                    </m:sSub>
                  </m:oMath>
                </a14:m>
                <a:r>
                  <a:rPr lang="en-US"/>
                  <a:t>) on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𝑚</m:t>
                        </m:r>
                      </m:sub>
                    </m:sSub>
                  </m:oMath>
                </a14:m>
                <a:r>
                  <a:rPr lang="en-US"/>
                  <a:t> as follows</a:t>
                </a:r>
              </a:p>
              <a:p>
                <a:pPr lvl="1"/>
                <a14:m>
                  <m:oMath xmlns:m="http://schemas.openxmlformats.org/officeDocument/2006/math">
                    <m:r>
                      <a:rPr lang="en-US" b="0" i="1" smtClean="0">
                        <a:latin typeface="Cambria Math" panose="02040503050406030204" pitchFamily="18" charset="0"/>
                      </a:rPr>
                      <m:t>𝑎</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𝑚</m:t>
                        </m:r>
                      </m:sub>
                    </m:sSub>
                    <m:r>
                      <a:rPr lang="en-US" b="0" i="1" smtClean="0">
                        <a:latin typeface="Cambria Math" panose="02040503050406030204" pitchFamily="18" charset="0"/>
                      </a:rPr>
                      <m:t>𝑏</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𝑏</m:t>
                        </m:r>
                      </m:e>
                    </m:d>
                    <m:r>
                      <a:rPr lang="en-US" b="0" i="1" smtClean="0">
                        <a:latin typeface="Cambria Math" panose="02040503050406030204" pitchFamily="18" charset="0"/>
                      </a:rPr>
                      <m:t> </m:t>
                    </m:r>
                    <m:r>
                      <m:rPr>
                        <m:nor/>
                      </m:rPr>
                      <a:rPr lang="en-US" b="1" i="0" smtClean="0">
                        <a:latin typeface="Cambria Math" panose="02040503050406030204" pitchFamily="18" charset="0"/>
                      </a:rPr>
                      <m:t>mod</m:t>
                    </m:r>
                    <m:r>
                      <m:rPr>
                        <m:nor/>
                      </m:rPr>
                      <a:rPr lang="en-US" b="0" i="0" smtClean="0">
                        <a:latin typeface="Cambria Math" panose="02040503050406030204" pitchFamily="18" charset="0"/>
                      </a:rPr>
                      <m:t> </m:t>
                    </m:r>
                    <m:r>
                      <a:rPr lang="en-US" b="0" i="1" smtClean="0">
                        <a:latin typeface="Cambria Math" panose="02040503050406030204" pitchFamily="18" charset="0"/>
                      </a:rPr>
                      <m:t>𝑚</m:t>
                    </m:r>
                    <m:r>
                      <a:rPr lang="en-US" b="0" i="1" smtClean="0">
                        <a:latin typeface="Cambria Math" panose="02040503050406030204" pitchFamily="18" charset="0"/>
                      </a:rPr>
                      <m:t>.</m:t>
                    </m:r>
                  </m:oMath>
                </a14:m>
                <a:endParaRPr lang="en-US"/>
              </a:p>
              <a:p>
                <a:pPr lvl="1"/>
                <a14:m>
                  <m:oMath xmlns:m="http://schemas.openxmlformats.org/officeDocument/2006/math">
                    <m:r>
                      <a:rPr lang="en-US" b="0" i="1" smtClean="0">
                        <a:latin typeface="Cambria Math" panose="02040503050406030204" pitchFamily="18" charset="0"/>
                      </a:rPr>
                      <m:t>𝑎</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𝑚</m:t>
                        </m:r>
                      </m:sub>
                    </m:sSub>
                    <m:r>
                      <a:rPr lang="en-US" b="0" i="1" smtClean="0">
                        <a:latin typeface="Cambria Math" panose="02040503050406030204" pitchFamily="18" charset="0"/>
                      </a:rPr>
                      <m:t>𝑏</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𝑏</m:t>
                        </m:r>
                      </m:e>
                    </m:d>
                    <m:r>
                      <a:rPr lang="en-US" b="0" i="1" smtClean="0">
                        <a:latin typeface="Cambria Math" panose="02040503050406030204" pitchFamily="18" charset="0"/>
                      </a:rPr>
                      <m:t>  </m:t>
                    </m:r>
                    <m:r>
                      <m:rPr>
                        <m:nor/>
                      </m:rPr>
                      <a:rPr lang="en-US" b="1" i="0" smtClean="0">
                        <a:latin typeface="Cambria Math" panose="02040503050406030204" pitchFamily="18" charset="0"/>
                      </a:rPr>
                      <m:t>mod</m:t>
                    </m:r>
                    <m:r>
                      <m:rPr>
                        <m:nor/>
                      </m:rPr>
                      <a:rPr lang="en-US" b="0" i="0" smtClean="0">
                        <a:latin typeface="Cambria Math" panose="02040503050406030204" pitchFamily="18" charset="0"/>
                      </a:rPr>
                      <m:t> </m:t>
                    </m:r>
                    <m:r>
                      <a:rPr lang="en-US" b="0" i="1" smtClean="0">
                        <a:latin typeface="Cambria Math" panose="02040503050406030204" pitchFamily="18" charset="0"/>
                      </a:rPr>
                      <m:t>𝑚</m:t>
                    </m:r>
                    <m:r>
                      <a:rPr lang="en-US" b="0" i="1" smtClean="0">
                        <a:latin typeface="Cambria Math" panose="02040503050406030204" pitchFamily="18" charset="0"/>
                      </a:rPr>
                      <m:t>.</m:t>
                    </m:r>
                  </m:oMath>
                </a14:m>
                <a:endParaRPr lang="en-US"/>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663"/>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34</a:t>
            </a:fld>
            <a:endParaRPr lang="en-US"/>
          </a:p>
        </p:txBody>
      </p:sp>
    </p:spTree>
    <p:extLst>
      <p:ext uri="{BB962C8B-B14F-4D97-AF65-F5344CB8AC3E}">
        <p14:creationId xmlns:p14="http://schemas.microsoft.com/office/powerpoint/2010/main" val="963269183"/>
      </p:ext>
    </p:extLst>
  </p:cSld>
  <p:clrMapOvr>
    <a:masterClrMapping/>
  </p:clrMapOvr>
  <p:transition>
    <p:split orient="vert"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73075" y="836712"/>
                <a:ext cx="8077200" cy="1143000"/>
              </a:xfrm>
            </p:spPr>
            <p: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𝑚</m:t>
                        </m:r>
                      </m:sub>
                    </m:sSub>
                    <m:r>
                      <a:rPr lang="en-US" b="0" i="1" smtClean="0">
                        <a:latin typeface="Cambria Math" panose="02040503050406030204" pitchFamily="18" charset="0"/>
                      </a:rPr>
                      <m:t> </m:t>
                    </m:r>
                    <m:r>
                      <m:rPr>
                        <m:nor/>
                      </m:rPr>
                      <a:rPr lang="en-US" b="0" i="0" smtClean="0">
                        <a:latin typeface="Cambria Math" panose="02040503050406030204" pitchFamily="18" charset="0"/>
                      </a:rPr>
                      <m:t>and</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𝑚</m:t>
                        </m:r>
                      </m:sub>
                    </m:sSub>
                  </m:oMath>
                </a14:m>
                <a:r>
                  <a:rPr lang="en-US"/>
                  <a:t> Properties</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73075" y="836712"/>
                <a:ext cx="8077200" cy="1143000"/>
              </a:xfrm>
              <a:blipFill>
                <a:blip r:embed="rId2"/>
                <a:stretch>
                  <a:fillRect b="-9574"/>
                </a:stretch>
              </a:blipFill>
            </p:spPr>
            <p:txBody>
              <a:bodyPr/>
              <a:lstStyle/>
              <a:p>
                <a:r>
                  <a:rPr lang="en-US">
                    <a:noFill/>
                  </a:rPr>
                  <a:t> </a:t>
                </a:r>
              </a:p>
            </p:txBody>
          </p:sp>
        </mc:Fallback>
      </mc:AlternateContent>
      <p:sp>
        <p:nvSpPr>
          <p:cNvPr id="3" name="Content Placeholder 2"/>
          <p:cNvSpPr>
            <a:spLocks noGrp="1"/>
          </p:cNvSpPr>
          <p:nvPr>
            <p:ph idx="1"/>
          </p:nvPr>
        </p:nvSpPr>
        <p:spPr>
          <a:xfrm>
            <a:off x="495300" y="1988840"/>
            <a:ext cx="8325172" cy="4011761"/>
          </a:xfrm>
        </p:spPr>
        <p:txBody>
          <a:bodyPr/>
          <a:lstStyle/>
          <a:p>
            <a:r>
              <a:rPr lang="en-US"/>
              <a:t>Closure</a:t>
            </a:r>
          </a:p>
          <a:p>
            <a:pPr marL="357188" indent="0">
              <a:buNone/>
            </a:pPr>
            <a:r>
              <a:rPr lang="en-US"/>
              <a:t>If </a:t>
            </a:r>
            <a:r>
              <a:rPr lang="en-US" i="1"/>
              <a:t>a </a:t>
            </a:r>
            <a:r>
              <a:rPr lang="en-US"/>
              <a:t>and </a:t>
            </a:r>
            <a:r>
              <a:rPr lang="en-US" i="1"/>
              <a:t>b </a:t>
            </a:r>
            <a:r>
              <a:rPr lang="en-US">
                <a:sym typeface="Symbol" panose="05050102010706020507" pitchFamily="18" charset="2"/>
              </a:rPr>
              <a:t></a:t>
            </a:r>
            <a:r>
              <a:rPr lang="en-US"/>
              <a:t> </a:t>
            </a:r>
            <a:r>
              <a:rPr lang="en-US" b="1" err="1"/>
              <a:t>Z</a:t>
            </a:r>
            <a:r>
              <a:rPr lang="en-US" i="1" baseline="-25000" err="1"/>
              <a:t>m</a:t>
            </a:r>
            <a:r>
              <a:rPr lang="en-US"/>
              <a:t>, then </a:t>
            </a:r>
            <a:r>
              <a:rPr lang="en-US" i="1"/>
              <a:t>a </a:t>
            </a:r>
            <a:r>
              <a:rPr lang="en-US"/>
              <a:t>+</a:t>
            </a:r>
            <a:r>
              <a:rPr lang="en-US" i="1" baseline="-25000"/>
              <a:t>m</a:t>
            </a:r>
            <a:r>
              <a:rPr lang="en-US" i="1"/>
              <a:t> b </a:t>
            </a:r>
            <a:r>
              <a:rPr lang="en-US"/>
              <a:t>and </a:t>
            </a:r>
            <a:r>
              <a:rPr lang="en-US" i="1"/>
              <a:t>a *</a:t>
            </a:r>
            <a:r>
              <a:rPr lang="en-US" i="1" baseline="-25000"/>
              <a:t>m</a:t>
            </a:r>
            <a:r>
              <a:rPr lang="en-US" i="1"/>
              <a:t> b </a:t>
            </a:r>
            <a:r>
              <a:rPr lang="en-US">
                <a:sym typeface="Symbol" panose="05050102010706020507" pitchFamily="18" charset="2"/>
              </a:rPr>
              <a:t></a:t>
            </a:r>
            <a:r>
              <a:rPr lang="en-US"/>
              <a:t> </a:t>
            </a:r>
            <a:r>
              <a:rPr lang="en-US" b="1" err="1"/>
              <a:t>Z</a:t>
            </a:r>
            <a:r>
              <a:rPr lang="en-US" i="1" baseline="-25000" err="1"/>
              <a:t>m</a:t>
            </a:r>
            <a:r>
              <a:rPr lang="en-US"/>
              <a:t>.</a:t>
            </a:r>
          </a:p>
          <a:p>
            <a:r>
              <a:rPr lang="en-US"/>
              <a:t>Associativity</a:t>
            </a:r>
          </a:p>
          <a:p>
            <a:pPr marL="357188" indent="0">
              <a:buNone/>
            </a:pPr>
            <a:r>
              <a:rPr lang="en-US"/>
              <a:t>If </a:t>
            </a:r>
            <a:r>
              <a:rPr lang="en-US" i="1"/>
              <a:t>a</a:t>
            </a:r>
            <a:r>
              <a:rPr lang="en-US"/>
              <a:t>, </a:t>
            </a:r>
            <a:r>
              <a:rPr lang="en-US" i="1"/>
              <a:t>b</a:t>
            </a:r>
            <a:r>
              <a:rPr lang="en-US"/>
              <a:t> and </a:t>
            </a:r>
            <a:r>
              <a:rPr lang="en-US" i="1"/>
              <a:t>c </a:t>
            </a:r>
            <a:r>
              <a:rPr lang="en-US">
                <a:sym typeface="Symbol" panose="05050102010706020507" pitchFamily="18" charset="2"/>
              </a:rPr>
              <a:t></a:t>
            </a:r>
            <a:r>
              <a:rPr lang="en-US"/>
              <a:t> </a:t>
            </a:r>
            <a:r>
              <a:rPr lang="en-US" b="1" err="1"/>
              <a:t>Z</a:t>
            </a:r>
            <a:r>
              <a:rPr lang="en-US" i="1" baseline="-25000" err="1"/>
              <a:t>m</a:t>
            </a:r>
            <a:r>
              <a:rPr lang="en-US"/>
              <a:t>, then </a:t>
            </a:r>
          </a:p>
          <a:p>
            <a:pPr marL="357188" indent="0">
              <a:buNone/>
            </a:pPr>
            <a:r>
              <a:rPr lang="en-US"/>
              <a:t>	(</a:t>
            </a:r>
            <a:r>
              <a:rPr lang="en-US" i="1"/>
              <a:t>a </a:t>
            </a:r>
            <a:r>
              <a:rPr lang="en-US"/>
              <a:t>+</a:t>
            </a:r>
            <a:r>
              <a:rPr lang="en-US" i="1" baseline="-25000"/>
              <a:t>m</a:t>
            </a:r>
            <a:r>
              <a:rPr lang="en-US" i="1"/>
              <a:t> b</a:t>
            </a:r>
            <a:r>
              <a:rPr lang="en-US"/>
              <a:t>)</a:t>
            </a:r>
            <a:r>
              <a:rPr lang="en-US" i="1"/>
              <a:t> </a:t>
            </a:r>
            <a:r>
              <a:rPr lang="en-US"/>
              <a:t>+</a:t>
            </a:r>
            <a:r>
              <a:rPr lang="en-US" i="1" baseline="-25000"/>
              <a:t>m</a:t>
            </a:r>
            <a:r>
              <a:rPr lang="en-US" i="1"/>
              <a:t> c = a </a:t>
            </a:r>
            <a:r>
              <a:rPr lang="en-US"/>
              <a:t>+</a:t>
            </a:r>
            <a:r>
              <a:rPr lang="en-US" i="1" baseline="-25000"/>
              <a:t>m</a:t>
            </a:r>
            <a:r>
              <a:rPr lang="en-US" i="1"/>
              <a:t> </a:t>
            </a:r>
            <a:r>
              <a:rPr lang="en-US"/>
              <a:t>(</a:t>
            </a:r>
            <a:r>
              <a:rPr lang="en-US" i="1"/>
              <a:t>b </a:t>
            </a:r>
            <a:r>
              <a:rPr lang="en-US"/>
              <a:t>+</a:t>
            </a:r>
            <a:r>
              <a:rPr lang="en-US" i="1" baseline="-25000"/>
              <a:t>m</a:t>
            </a:r>
            <a:r>
              <a:rPr lang="en-US" i="1"/>
              <a:t> c</a:t>
            </a:r>
            <a:r>
              <a:rPr lang="en-US"/>
              <a:t>), and</a:t>
            </a:r>
          </a:p>
          <a:p>
            <a:pPr marL="357188" indent="0">
              <a:buNone/>
            </a:pPr>
            <a:r>
              <a:rPr lang="en-US"/>
              <a:t>	(</a:t>
            </a:r>
            <a:r>
              <a:rPr lang="en-US" i="1"/>
              <a:t>a </a:t>
            </a:r>
            <a:r>
              <a:rPr lang="en-US"/>
              <a:t>*</a:t>
            </a:r>
            <a:r>
              <a:rPr lang="en-US" i="1" baseline="-25000"/>
              <a:t>m</a:t>
            </a:r>
            <a:r>
              <a:rPr lang="en-US" i="1"/>
              <a:t> b</a:t>
            </a:r>
            <a:r>
              <a:rPr lang="en-US"/>
              <a:t>)</a:t>
            </a:r>
            <a:r>
              <a:rPr lang="en-US" i="1"/>
              <a:t> </a:t>
            </a:r>
            <a:r>
              <a:rPr lang="en-US"/>
              <a:t>*</a:t>
            </a:r>
            <a:r>
              <a:rPr lang="en-US" i="1" baseline="-25000"/>
              <a:t>m</a:t>
            </a:r>
            <a:r>
              <a:rPr lang="en-US" i="1"/>
              <a:t> c = a </a:t>
            </a:r>
            <a:r>
              <a:rPr lang="en-US"/>
              <a:t>*</a:t>
            </a:r>
            <a:r>
              <a:rPr lang="en-US" i="1" baseline="-25000"/>
              <a:t>m</a:t>
            </a:r>
            <a:r>
              <a:rPr lang="en-US" i="1"/>
              <a:t> </a:t>
            </a:r>
            <a:r>
              <a:rPr lang="en-US"/>
              <a:t>(</a:t>
            </a:r>
            <a:r>
              <a:rPr lang="en-US" i="1"/>
              <a:t>b </a:t>
            </a:r>
            <a:r>
              <a:rPr lang="en-US"/>
              <a:t>*</a:t>
            </a:r>
            <a:r>
              <a:rPr lang="en-US" i="1" baseline="-25000"/>
              <a:t>m</a:t>
            </a:r>
            <a:r>
              <a:rPr lang="en-US" i="1"/>
              <a:t> c</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35</a:t>
            </a:fld>
            <a:endParaRPr lang="en-US"/>
          </a:p>
        </p:txBody>
      </p:sp>
    </p:spTree>
    <p:extLst>
      <p:ext uri="{BB962C8B-B14F-4D97-AF65-F5344CB8AC3E}">
        <p14:creationId xmlns:p14="http://schemas.microsoft.com/office/powerpoint/2010/main" val="837733868"/>
      </p:ext>
    </p:extLst>
  </p:cSld>
  <p:clrMapOvr>
    <a:masterClrMapping/>
  </p:clrMapOvr>
  <p:transition>
    <p:split orient="ver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73075" y="836712"/>
                <a:ext cx="8077200" cy="1143000"/>
              </a:xfrm>
            </p:spPr>
            <p:txBody>
              <a:bodyPr/>
              <a:lstStyle/>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𝑚</m:t>
                        </m:r>
                      </m:sub>
                    </m:sSub>
                    <m:r>
                      <a:rPr lang="en-US" i="1">
                        <a:latin typeface="Cambria Math" panose="02040503050406030204" pitchFamily="18" charset="0"/>
                      </a:rPr>
                      <m:t> </m:t>
                    </m:r>
                    <m:r>
                      <m:rPr>
                        <m:nor/>
                      </m:rPr>
                      <a:rPr lang="en-US">
                        <a:latin typeface="Cambria Math" panose="02040503050406030204" pitchFamily="18" charset="0"/>
                      </a:rPr>
                      <m:t>and</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𝑚</m:t>
                        </m:r>
                      </m:sub>
                    </m:sSub>
                  </m:oMath>
                </a14:m>
                <a:r>
                  <a:rPr lang="en-US"/>
                  <a:t> Properties</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73075" y="836712"/>
                <a:ext cx="8077200" cy="1143000"/>
              </a:xfrm>
              <a:blipFill>
                <a:blip r:embed="rId2"/>
                <a:stretch>
                  <a:fillRect b="-9574"/>
                </a:stretch>
              </a:blipFill>
            </p:spPr>
            <p:txBody>
              <a:bodyPr/>
              <a:lstStyle/>
              <a:p>
                <a:r>
                  <a:rPr lang="en-US">
                    <a:noFill/>
                  </a:rPr>
                  <a:t> </a:t>
                </a:r>
              </a:p>
            </p:txBody>
          </p:sp>
        </mc:Fallback>
      </mc:AlternateContent>
      <p:sp>
        <p:nvSpPr>
          <p:cNvPr id="3" name="Content Placeholder 2"/>
          <p:cNvSpPr>
            <a:spLocks noGrp="1"/>
          </p:cNvSpPr>
          <p:nvPr>
            <p:ph idx="1"/>
          </p:nvPr>
        </p:nvSpPr>
        <p:spPr>
          <a:xfrm>
            <a:off x="495300" y="2060848"/>
            <a:ext cx="8064500" cy="4248472"/>
          </a:xfrm>
        </p:spPr>
        <p:txBody>
          <a:bodyPr/>
          <a:lstStyle/>
          <a:p>
            <a:r>
              <a:rPr lang="en-US"/>
              <a:t>Commutativity</a:t>
            </a:r>
          </a:p>
          <a:p>
            <a:pPr marL="357188" indent="0">
              <a:buNone/>
            </a:pPr>
            <a:r>
              <a:rPr lang="en-US"/>
              <a:t>If </a:t>
            </a:r>
            <a:r>
              <a:rPr lang="en-US" i="1"/>
              <a:t>a </a:t>
            </a:r>
            <a:r>
              <a:rPr lang="en-US"/>
              <a:t>and </a:t>
            </a:r>
            <a:r>
              <a:rPr lang="en-US" i="1"/>
              <a:t>b </a:t>
            </a:r>
            <a:r>
              <a:rPr lang="en-US">
                <a:sym typeface="Symbol" panose="05050102010706020507" pitchFamily="18" charset="2"/>
              </a:rPr>
              <a:t></a:t>
            </a:r>
            <a:r>
              <a:rPr lang="en-US"/>
              <a:t> </a:t>
            </a:r>
            <a:r>
              <a:rPr lang="en-US" b="1" err="1"/>
              <a:t>Z</a:t>
            </a:r>
            <a:r>
              <a:rPr lang="en-US" i="1" baseline="-25000" err="1"/>
              <a:t>m</a:t>
            </a:r>
            <a:r>
              <a:rPr lang="en-US"/>
              <a:t>, then </a:t>
            </a:r>
          </a:p>
          <a:p>
            <a:pPr marL="357188" indent="0">
              <a:buNone/>
            </a:pPr>
            <a:r>
              <a:rPr lang="en-US" i="1"/>
              <a:t>	a </a:t>
            </a:r>
            <a:r>
              <a:rPr lang="en-US"/>
              <a:t>+</a:t>
            </a:r>
            <a:r>
              <a:rPr lang="en-US" i="1" baseline="-25000"/>
              <a:t>m</a:t>
            </a:r>
            <a:r>
              <a:rPr lang="en-US" i="1"/>
              <a:t> b = </a:t>
            </a:r>
            <a:r>
              <a:rPr lang="en-US"/>
              <a:t>and </a:t>
            </a:r>
            <a:r>
              <a:rPr lang="en-US" i="1"/>
              <a:t>b </a:t>
            </a:r>
            <a:r>
              <a:rPr lang="en-US"/>
              <a:t>+</a:t>
            </a:r>
            <a:r>
              <a:rPr lang="en-US" i="1" baseline="-25000"/>
              <a:t>m</a:t>
            </a:r>
            <a:r>
              <a:rPr lang="en-US" i="1"/>
              <a:t> a</a:t>
            </a:r>
            <a:r>
              <a:rPr lang="en-US"/>
              <a:t>, and</a:t>
            </a:r>
            <a:r>
              <a:rPr lang="en-US" i="1"/>
              <a:t> </a:t>
            </a:r>
          </a:p>
          <a:p>
            <a:pPr marL="357188" indent="0">
              <a:buNone/>
            </a:pPr>
            <a:r>
              <a:rPr lang="en-US" i="1"/>
              <a:t>	a *</a:t>
            </a:r>
            <a:r>
              <a:rPr lang="en-US" i="1" baseline="-25000"/>
              <a:t>m</a:t>
            </a:r>
            <a:r>
              <a:rPr lang="en-US" i="1"/>
              <a:t> b</a:t>
            </a:r>
            <a:r>
              <a:rPr lang="en-US"/>
              <a:t> = </a:t>
            </a:r>
            <a:r>
              <a:rPr lang="en-US" i="1"/>
              <a:t>b *</a:t>
            </a:r>
            <a:r>
              <a:rPr lang="en-US" i="1" baseline="-25000"/>
              <a:t>m</a:t>
            </a:r>
            <a:r>
              <a:rPr lang="en-US" i="1"/>
              <a:t> a</a:t>
            </a:r>
            <a:r>
              <a:rPr lang="en-US"/>
              <a:t> </a:t>
            </a:r>
          </a:p>
          <a:p>
            <a:r>
              <a:rPr lang="en-US"/>
              <a:t>Identity Elements</a:t>
            </a:r>
          </a:p>
          <a:p>
            <a:pPr marL="357188" indent="0">
              <a:buNone/>
            </a:pPr>
            <a:r>
              <a:rPr lang="pt-BR" i="1"/>
              <a:t>a </a:t>
            </a:r>
            <a:r>
              <a:rPr lang="pt-BR"/>
              <a:t>+</a:t>
            </a:r>
            <a:r>
              <a:rPr lang="pt-BR" i="1" baseline="-25000"/>
              <a:t>m</a:t>
            </a:r>
            <a:r>
              <a:rPr lang="pt-BR" i="1"/>
              <a:t> </a:t>
            </a:r>
            <a:r>
              <a:rPr lang="pt-BR"/>
              <a:t>0 = 0 +</a:t>
            </a:r>
            <a:r>
              <a:rPr lang="pt-BR" i="1" baseline="-25000"/>
              <a:t>m</a:t>
            </a:r>
            <a:r>
              <a:rPr lang="pt-BR" i="1"/>
              <a:t> a </a:t>
            </a:r>
            <a:r>
              <a:rPr lang="pt-BR"/>
              <a:t>= </a:t>
            </a:r>
            <a:r>
              <a:rPr lang="pt-BR" i="1"/>
              <a:t>a</a:t>
            </a:r>
          </a:p>
          <a:p>
            <a:pPr marL="357188" indent="0">
              <a:buNone/>
            </a:pPr>
            <a:r>
              <a:rPr lang="pt-BR" i="1"/>
              <a:t>a </a:t>
            </a:r>
            <a:r>
              <a:rPr lang="pt-BR"/>
              <a:t>*</a:t>
            </a:r>
            <a:r>
              <a:rPr lang="pt-BR" i="1" baseline="-25000"/>
              <a:t>m</a:t>
            </a:r>
            <a:r>
              <a:rPr lang="pt-BR" i="1"/>
              <a:t> </a:t>
            </a:r>
            <a:r>
              <a:rPr lang="pt-BR"/>
              <a:t>1 = 1 *</a:t>
            </a:r>
            <a:r>
              <a:rPr lang="pt-BR" i="1" baseline="-25000"/>
              <a:t>m</a:t>
            </a:r>
            <a:r>
              <a:rPr lang="pt-BR" i="1"/>
              <a:t> a </a:t>
            </a:r>
            <a:r>
              <a:rPr lang="pt-BR"/>
              <a:t>= </a:t>
            </a:r>
            <a:r>
              <a:rPr lang="pt-BR" i="1"/>
              <a:t>a</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36</a:t>
            </a:fld>
            <a:endParaRPr lang="en-US"/>
          </a:p>
        </p:txBody>
      </p:sp>
    </p:spTree>
    <p:extLst>
      <p:ext uri="{BB962C8B-B14F-4D97-AF65-F5344CB8AC3E}">
        <p14:creationId xmlns:p14="http://schemas.microsoft.com/office/powerpoint/2010/main" val="115576713"/>
      </p:ext>
    </p:extLst>
  </p:cSld>
  <p:clrMapOvr>
    <a:masterClrMapping/>
  </p:clrMapOvr>
  <p:transition>
    <p:split orient="ver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73075" y="836712"/>
                <a:ext cx="8077200" cy="1143000"/>
              </a:xfrm>
            </p:spPr>
            <p:txBody>
              <a:bodyPr/>
              <a:lstStyle/>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𝑚</m:t>
                        </m:r>
                      </m:sub>
                    </m:sSub>
                    <m:r>
                      <a:rPr lang="en-US" i="1">
                        <a:latin typeface="Cambria Math" panose="02040503050406030204" pitchFamily="18" charset="0"/>
                      </a:rPr>
                      <m:t> </m:t>
                    </m:r>
                    <m:r>
                      <m:rPr>
                        <m:nor/>
                      </m:rPr>
                      <a:rPr lang="en-US">
                        <a:latin typeface="Cambria Math" panose="02040503050406030204" pitchFamily="18" charset="0"/>
                      </a:rPr>
                      <m:t>and</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𝑚</m:t>
                        </m:r>
                      </m:sub>
                    </m:sSub>
                  </m:oMath>
                </a14:m>
                <a:r>
                  <a:rPr lang="en-US"/>
                  <a:t> Properties</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73075" y="836712"/>
                <a:ext cx="8077200" cy="1143000"/>
              </a:xfrm>
              <a:blipFill>
                <a:blip r:embed="rId2"/>
                <a:stretch>
                  <a:fillRect b="-957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95536" y="1844824"/>
                <a:ext cx="8064500" cy="4752528"/>
              </a:xfrm>
            </p:spPr>
            <p:txBody>
              <a:bodyPr/>
              <a:lstStyle/>
              <a:p>
                <a:r>
                  <a:rPr lang="en-US"/>
                  <a:t>Additive Inverses</a:t>
                </a:r>
              </a:p>
              <a:p>
                <a:pPr marL="357188" indent="0">
                  <a:buNone/>
                </a:pPr>
                <a:r>
                  <a:rPr lang="en-US"/>
                  <a:t>If </a:t>
                </a:r>
                <a14:m>
                  <m:oMath xmlns:m="http://schemas.openxmlformats.org/officeDocument/2006/math">
                    <m:r>
                      <a:rPr lang="en-US" b="0" i="1" smtClean="0">
                        <a:latin typeface="Cambria Math" panose="02040503050406030204" pitchFamily="18" charset="0"/>
                      </a:rPr>
                      <m:t>0≠</m:t>
                    </m:r>
                    <m:r>
                      <a:rPr lang="en-US" b="0" i="1" smtClean="0">
                        <a:latin typeface="Cambria Math" panose="02040503050406030204" pitchFamily="18" charset="0"/>
                      </a:rPr>
                      <m:t>𝑎</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1" i="1" smtClean="0">
                            <a:latin typeface="Cambria Math" panose="02040503050406030204" pitchFamily="18" charset="0"/>
                          </a:rPr>
                          <m:t>𝒁</m:t>
                        </m:r>
                      </m:e>
                      <m:sub>
                        <m:r>
                          <a:rPr lang="en-US" b="0" i="1" smtClean="0">
                            <a:latin typeface="Cambria Math" panose="02040503050406030204" pitchFamily="18" charset="0"/>
                          </a:rPr>
                          <m:t>𝑚</m:t>
                        </m:r>
                      </m:sub>
                    </m:sSub>
                  </m:oMath>
                </a14:m>
                <a:r>
                  <a:rPr lang="en-US">
                    <a:latin typeface="Times New Roman" panose="02020603050405020304" pitchFamily="18" charset="0"/>
                  </a:rPr>
                  <a:t>, then </a:t>
                </a:r>
              </a:p>
              <a:p>
                <a:pPr marL="357188" indent="0">
                  <a:buNone/>
                </a:pPr>
                <a:r>
                  <a:rPr lang="en-US" i="1">
                    <a:latin typeface="Times New Roman" panose="02020603050405020304" pitchFamily="18" charset="0"/>
                  </a:rPr>
                  <a:t>	</a:t>
                </a:r>
                <a:r>
                  <a:rPr lang="pt-BR" i="1"/>
                  <a:t>a </a:t>
                </a:r>
                <a:r>
                  <a:rPr lang="pt-BR"/>
                  <a:t>+</a:t>
                </a:r>
                <a:r>
                  <a:rPr lang="pt-BR" i="1" baseline="-25000"/>
                  <a:t>m</a:t>
                </a:r>
                <a:r>
                  <a:rPr lang="pt-BR" i="1"/>
                  <a:t> (m </a:t>
                </a:r>
                <a:r>
                  <a:rPr lang="pt-BR"/>
                  <a:t>− </a:t>
                </a:r>
                <a:r>
                  <a:rPr lang="pt-BR" i="1"/>
                  <a:t>a) </a:t>
                </a:r>
                <a:r>
                  <a:rPr lang="pt-BR"/>
                  <a:t>= 0</a:t>
                </a:r>
              </a:p>
              <a:p>
                <a:pPr marL="357188" indent="0">
                  <a:buNone/>
                </a:pPr>
                <a:r>
                  <a:rPr lang="en-US"/>
                  <a:t>0 +</a:t>
                </a:r>
                <a:r>
                  <a:rPr lang="en-US" i="1" baseline="-25000"/>
                  <a:t>m</a:t>
                </a:r>
                <a:r>
                  <a:rPr lang="en-US" i="1"/>
                  <a:t> </a:t>
                </a:r>
                <a:r>
                  <a:rPr lang="en-US"/>
                  <a:t>0 = 0.</a:t>
                </a:r>
                <a:endParaRPr lang="en-US">
                  <a:latin typeface="Times New Roman" panose="02020603050405020304" pitchFamily="18" charset="0"/>
                </a:endParaRPr>
              </a:p>
              <a:p>
                <a:r>
                  <a:rPr lang="en-US" err="1"/>
                  <a:t>Distributivity</a:t>
                </a:r>
                <a:endParaRPr lang="en-US"/>
              </a:p>
              <a:p>
                <a:pPr marL="357188" indent="0">
                  <a:buNone/>
                </a:pPr>
                <a:r>
                  <a:rPr lang="en-US"/>
                  <a:t>If </a:t>
                </a:r>
                <a:r>
                  <a:rPr lang="en-US" i="1"/>
                  <a:t>a</a:t>
                </a:r>
                <a:r>
                  <a:rPr lang="en-US"/>
                  <a:t>, </a:t>
                </a:r>
                <a:r>
                  <a:rPr lang="en-US" i="1"/>
                  <a:t>b</a:t>
                </a:r>
                <a:r>
                  <a:rPr lang="en-US"/>
                  <a:t> and </a:t>
                </a:r>
                <a:r>
                  <a:rPr lang="en-US" i="1"/>
                  <a:t>c </a:t>
                </a:r>
                <a:r>
                  <a:rPr lang="en-US">
                    <a:sym typeface="Symbol" panose="05050102010706020507" pitchFamily="18" charset="2"/>
                  </a:rPr>
                  <a:t></a:t>
                </a:r>
                <a:r>
                  <a:rPr lang="en-US"/>
                  <a:t> </a:t>
                </a:r>
                <a:r>
                  <a:rPr lang="en-US" b="1" err="1"/>
                  <a:t>Z</a:t>
                </a:r>
                <a:r>
                  <a:rPr lang="en-US" i="1" baseline="-25000" err="1"/>
                  <a:t>m</a:t>
                </a:r>
                <a:r>
                  <a:rPr lang="en-US"/>
                  <a:t>, then </a:t>
                </a:r>
              </a:p>
              <a:p>
                <a:pPr marL="357188" indent="0">
                  <a:buNone/>
                </a:pPr>
                <a:r>
                  <a:rPr lang="en-US"/>
                  <a:t>	</a:t>
                </a:r>
                <a:r>
                  <a:rPr lang="en-US" i="1"/>
                  <a:t>a </a:t>
                </a:r>
                <a:r>
                  <a:rPr lang="en-US"/>
                  <a:t>*</a:t>
                </a:r>
                <a:r>
                  <a:rPr lang="en-US" i="1" baseline="-25000"/>
                  <a:t>m</a:t>
                </a:r>
                <a:r>
                  <a:rPr lang="en-US" i="1"/>
                  <a:t> </a:t>
                </a:r>
                <a:r>
                  <a:rPr lang="en-US"/>
                  <a:t>(</a:t>
                </a:r>
                <a:r>
                  <a:rPr lang="en-US" i="1"/>
                  <a:t>b </a:t>
                </a:r>
                <a:r>
                  <a:rPr lang="en-US"/>
                  <a:t>+</a:t>
                </a:r>
                <a:r>
                  <a:rPr lang="en-US" i="1" baseline="-25000"/>
                  <a:t>m</a:t>
                </a:r>
                <a:r>
                  <a:rPr lang="en-US" i="1"/>
                  <a:t> c</a:t>
                </a:r>
                <a:r>
                  <a:rPr lang="en-US"/>
                  <a:t>) = (</a:t>
                </a:r>
                <a:r>
                  <a:rPr lang="en-US" i="1"/>
                  <a:t>a </a:t>
                </a:r>
                <a:r>
                  <a:rPr lang="en-US"/>
                  <a:t>*</a:t>
                </a:r>
                <a:r>
                  <a:rPr lang="en-US" i="1" baseline="-25000"/>
                  <a:t>m</a:t>
                </a:r>
                <a:r>
                  <a:rPr lang="en-US" i="1"/>
                  <a:t> b</a:t>
                </a:r>
                <a:r>
                  <a:rPr lang="en-US"/>
                  <a:t>) +</a:t>
                </a:r>
                <a:r>
                  <a:rPr lang="en-US" i="1" baseline="-25000"/>
                  <a:t>m</a:t>
                </a:r>
                <a:r>
                  <a:rPr lang="en-US"/>
                  <a:t> (</a:t>
                </a:r>
                <a:r>
                  <a:rPr lang="en-US" i="1"/>
                  <a:t>a </a:t>
                </a:r>
                <a:r>
                  <a:rPr lang="en-US"/>
                  <a:t>*</a:t>
                </a:r>
                <a:r>
                  <a:rPr lang="en-US" i="1" baseline="-25000"/>
                  <a:t>m</a:t>
                </a:r>
                <a:r>
                  <a:rPr lang="en-US" i="1"/>
                  <a:t> c </a:t>
                </a:r>
                <a:r>
                  <a:rPr lang="en-US"/>
                  <a:t>)</a:t>
                </a:r>
              </a:p>
              <a:p>
                <a:pPr marL="357188" indent="0">
                  <a:buNone/>
                </a:pPr>
                <a:r>
                  <a:rPr lang="en-US"/>
                  <a:t>	(</a:t>
                </a:r>
                <a:r>
                  <a:rPr lang="en-US" i="1"/>
                  <a:t>a </a:t>
                </a:r>
                <a:r>
                  <a:rPr lang="en-US"/>
                  <a:t>+</a:t>
                </a:r>
                <a:r>
                  <a:rPr lang="en-US" i="1" baseline="-25000"/>
                  <a:t>m</a:t>
                </a:r>
                <a:r>
                  <a:rPr lang="en-US" i="1"/>
                  <a:t> b</a:t>
                </a:r>
                <a:r>
                  <a:rPr lang="en-US"/>
                  <a:t>)</a:t>
                </a:r>
                <a:r>
                  <a:rPr lang="en-US" i="1"/>
                  <a:t> </a:t>
                </a:r>
                <a:r>
                  <a:rPr lang="en-US"/>
                  <a:t>*</a:t>
                </a:r>
                <a:r>
                  <a:rPr lang="en-US" i="1" baseline="-25000"/>
                  <a:t>m</a:t>
                </a:r>
                <a:r>
                  <a:rPr lang="en-US" i="1"/>
                  <a:t> c </a:t>
                </a:r>
                <a:r>
                  <a:rPr lang="en-US"/>
                  <a:t>= (</a:t>
                </a:r>
                <a:r>
                  <a:rPr lang="en-US" i="1"/>
                  <a:t>a </a:t>
                </a:r>
                <a:r>
                  <a:rPr lang="en-US"/>
                  <a:t>*</a:t>
                </a:r>
                <a:r>
                  <a:rPr lang="en-US" i="1" baseline="-25000"/>
                  <a:t>m</a:t>
                </a:r>
                <a:r>
                  <a:rPr lang="en-US" i="1"/>
                  <a:t> c</a:t>
                </a:r>
                <a:r>
                  <a:rPr lang="en-US"/>
                  <a:t>)</a:t>
                </a:r>
                <a:r>
                  <a:rPr lang="en-US" i="1"/>
                  <a:t> </a:t>
                </a:r>
                <a:r>
                  <a:rPr lang="en-US"/>
                  <a:t>+</a:t>
                </a:r>
                <a:r>
                  <a:rPr lang="en-US" i="1" baseline="-25000"/>
                  <a:t>m</a:t>
                </a:r>
                <a:r>
                  <a:rPr lang="en-US"/>
                  <a:t> (</a:t>
                </a:r>
                <a:r>
                  <a:rPr lang="en-US" i="1"/>
                  <a:t>b </a:t>
                </a:r>
                <a:r>
                  <a:rPr lang="en-US"/>
                  <a:t>*</a:t>
                </a:r>
                <a:r>
                  <a:rPr lang="en-US" i="1" baseline="-25000"/>
                  <a:t>m</a:t>
                </a:r>
                <a:r>
                  <a:rPr lang="en-US" i="1"/>
                  <a:t> c </a:t>
                </a:r>
                <a:r>
                  <a:rPr lang="en-US"/>
                  <a:t>)</a:t>
                </a:r>
              </a:p>
              <a:p>
                <a:pPr marL="357188" indent="0">
                  <a:buNone/>
                </a:pPr>
                <a:endParaRPr lang="en-US"/>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95536" y="1844824"/>
                <a:ext cx="8064500" cy="4752528"/>
              </a:xfrm>
              <a:blipFill>
                <a:blip r:embed="rId3"/>
                <a:stretch>
                  <a:fillRect l="-1738" t="-1797" b="-256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37</a:t>
            </a:fld>
            <a:endParaRPr lang="en-US"/>
          </a:p>
        </p:txBody>
      </p:sp>
    </p:spTree>
    <p:extLst>
      <p:ext uri="{BB962C8B-B14F-4D97-AF65-F5344CB8AC3E}">
        <p14:creationId xmlns:p14="http://schemas.microsoft.com/office/powerpoint/2010/main" val="4119006808"/>
      </p:ext>
    </p:extLst>
  </p:cSld>
  <p:clrMapOvr>
    <a:masterClrMapping/>
  </p:clrMapOvr>
  <p:transition>
    <p:split orient="vert" dir="in"/>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911997"/>
            <a:ext cx="8077200" cy="700807"/>
          </a:xfrm>
        </p:spPr>
        <p:txBody>
          <a:bodyPr/>
          <a:lstStyle/>
          <a:p>
            <a:r>
              <a:rPr lang="en-US"/>
              <a:t>Q33 pp 245</a:t>
            </a:r>
          </a:p>
        </p:txBody>
      </p:sp>
      <p:sp>
        <p:nvSpPr>
          <p:cNvPr id="3" name="Content Placeholder 2"/>
          <p:cNvSpPr>
            <a:spLocks noGrp="1"/>
          </p:cNvSpPr>
          <p:nvPr>
            <p:ph idx="1"/>
          </p:nvPr>
        </p:nvSpPr>
        <p:spPr>
          <a:xfrm>
            <a:off x="179512" y="1601991"/>
            <a:ext cx="8784976" cy="5067369"/>
          </a:xfrm>
        </p:spPr>
        <p:txBody>
          <a:bodyPr/>
          <a:lstStyle/>
          <a:p>
            <a:r>
              <a:rPr lang="en-US" sz="2400"/>
              <a:t>Write out the addition and multiplication tables for </a:t>
            </a:r>
            <a:r>
              <a:rPr lang="en-US" sz="2400" b="1"/>
              <a:t>Z</a:t>
            </a:r>
            <a:r>
              <a:rPr lang="en-US" sz="2400" baseline="-25000"/>
              <a:t>5 </a:t>
            </a:r>
            <a:r>
              <a:rPr lang="en-US" sz="2400"/>
              <a:t>(whereby for addition and multiplication we mean +</a:t>
            </a:r>
            <a:r>
              <a:rPr lang="en-US" sz="2400" baseline="-25000"/>
              <a:t>5</a:t>
            </a:r>
            <a:r>
              <a:rPr lang="en-US" sz="2400"/>
              <a:t> and *</a:t>
            </a:r>
            <a:r>
              <a:rPr lang="en-US" sz="2400" baseline="-25000"/>
              <a:t>5</a:t>
            </a:r>
            <a:r>
              <a:rPr lang="en-US" sz="2400"/>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38</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4FB4769A-6ECA-C042-A86F-93C1978D3012}"/>
                  </a:ext>
                </a:extLst>
              </p14:cNvPr>
              <p14:cNvContentPartPr/>
              <p14:nvPr/>
            </p14:nvContentPartPr>
            <p14:xfrm>
              <a:off x="549000" y="2460240"/>
              <a:ext cx="5905080" cy="4023000"/>
            </p14:xfrm>
          </p:contentPart>
        </mc:Choice>
        <mc:Fallback xmlns="">
          <p:pic>
            <p:nvPicPr>
              <p:cNvPr id="5" name="Ink 4">
                <a:extLst>
                  <a:ext uri="{FF2B5EF4-FFF2-40B4-BE49-F238E27FC236}">
                    <a16:creationId xmlns:a16="http://schemas.microsoft.com/office/drawing/2014/main" id="{4FB4769A-6ECA-C042-A86F-93C1978D3012}"/>
                  </a:ext>
                </a:extLst>
              </p:cNvPr>
              <p:cNvPicPr/>
              <p:nvPr/>
            </p:nvPicPr>
            <p:blipFill>
              <a:blip r:embed="rId3"/>
              <a:stretch>
                <a:fillRect/>
              </a:stretch>
            </p:blipFill>
            <p:spPr>
              <a:xfrm>
                <a:off x="532800" y="2444040"/>
                <a:ext cx="5937480" cy="4055400"/>
              </a:xfrm>
              <a:prstGeom prst="rect">
                <a:avLst/>
              </a:prstGeom>
            </p:spPr>
          </p:pic>
        </mc:Fallback>
      </mc:AlternateContent>
    </p:spTree>
    <p:extLst>
      <p:ext uri="{BB962C8B-B14F-4D97-AF65-F5344CB8AC3E}">
        <p14:creationId xmlns:p14="http://schemas.microsoft.com/office/powerpoint/2010/main" val="705254311"/>
      </p:ext>
    </p:extLst>
  </p:cSld>
  <p:clrMapOvr>
    <a:masterClrMapping/>
  </p:clrMapOvr>
  <p:transition>
    <p:split orient="ver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4" y="1216025"/>
            <a:ext cx="8311047" cy="1143000"/>
          </a:xfrm>
        </p:spPr>
        <p:txBody>
          <a:bodyPr/>
          <a:lstStyle/>
          <a:p>
            <a:r>
              <a:rPr lang="en-US"/>
              <a:t>Section 4.2: Integer Representations and Algorithms</a:t>
            </a:r>
          </a:p>
        </p:txBody>
      </p:sp>
      <p:sp>
        <p:nvSpPr>
          <p:cNvPr id="3" name="Content Placeholder 2"/>
          <p:cNvSpPr>
            <a:spLocks noGrp="1"/>
          </p:cNvSpPr>
          <p:nvPr>
            <p:ph idx="1"/>
          </p:nvPr>
        </p:nvSpPr>
        <p:spPr>
          <a:xfrm>
            <a:off x="495300" y="2663279"/>
            <a:ext cx="8397180" cy="3502025"/>
          </a:xfrm>
        </p:spPr>
        <p:txBody>
          <a:bodyPr/>
          <a:lstStyle/>
          <a:p>
            <a:r>
              <a:rPr lang="en-US"/>
              <a:t>Theorem 1: Let </a:t>
            </a:r>
            <a:r>
              <a:rPr lang="en-US" i="1"/>
              <a:t>b </a:t>
            </a:r>
            <a:r>
              <a:rPr lang="en-US"/>
              <a:t>be an integer greater than 1. Then if </a:t>
            </a:r>
            <a:r>
              <a:rPr lang="en-US" i="1"/>
              <a:t>n </a:t>
            </a:r>
            <a:r>
              <a:rPr lang="en-US"/>
              <a:t>is a positive integer, it can be expressed uniquely in the form</a:t>
            </a:r>
          </a:p>
          <a:p>
            <a:pPr marL="0" indent="0" algn="ctr">
              <a:buNone/>
            </a:pPr>
            <a:r>
              <a:rPr lang="en-US" i="1"/>
              <a:t>n </a:t>
            </a:r>
            <a:r>
              <a:rPr lang="en-US"/>
              <a:t>= </a:t>
            </a:r>
            <a:r>
              <a:rPr lang="en-US" i="1" err="1"/>
              <a:t>a</a:t>
            </a:r>
            <a:r>
              <a:rPr lang="en-US" sz="2400" i="1" baseline="-25000" err="1"/>
              <a:t>k</a:t>
            </a:r>
            <a:r>
              <a:rPr lang="en-US" i="1" err="1"/>
              <a:t>b</a:t>
            </a:r>
            <a:r>
              <a:rPr lang="en-US" sz="2400" i="1" baseline="30000" err="1"/>
              <a:t>k</a:t>
            </a:r>
            <a:r>
              <a:rPr lang="en-US" sz="2400" i="1"/>
              <a:t> </a:t>
            </a:r>
            <a:r>
              <a:rPr lang="en-US"/>
              <a:t>+ </a:t>
            </a:r>
            <a:r>
              <a:rPr lang="en-US" i="1"/>
              <a:t>a</a:t>
            </a:r>
            <a:r>
              <a:rPr lang="en-US" sz="2400" i="1" baseline="-25000"/>
              <a:t>k−1</a:t>
            </a:r>
            <a:r>
              <a:rPr lang="en-US" i="1"/>
              <a:t>b</a:t>
            </a:r>
            <a:r>
              <a:rPr lang="en-US" sz="2400" i="1" baseline="30000"/>
              <a:t>k</a:t>
            </a:r>
            <a:r>
              <a:rPr lang="en-US" sz="2400" baseline="30000"/>
              <a:t>−1</a:t>
            </a:r>
            <a:r>
              <a:rPr lang="en-US" sz="2400"/>
              <a:t> </a:t>
            </a:r>
            <a:r>
              <a:rPr lang="en-US"/>
              <a:t>+・ ・ ・+</a:t>
            </a:r>
            <a:r>
              <a:rPr lang="en-US" i="1"/>
              <a:t>a</a:t>
            </a:r>
            <a:r>
              <a:rPr lang="en-US" sz="2400" i="1" baseline="-25000"/>
              <a:t>1</a:t>
            </a:r>
            <a:r>
              <a:rPr lang="en-US" i="1"/>
              <a:t>b </a:t>
            </a:r>
            <a:r>
              <a:rPr lang="en-US"/>
              <a:t>+ </a:t>
            </a:r>
            <a:r>
              <a:rPr lang="en-US" i="1"/>
              <a:t>a</a:t>
            </a:r>
            <a:r>
              <a:rPr lang="en-US" sz="2400" i="1" baseline="-25000"/>
              <a:t>0</a:t>
            </a:r>
            <a:r>
              <a:rPr lang="en-US" i="1"/>
              <a:t>,</a:t>
            </a:r>
          </a:p>
          <a:p>
            <a:pPr marL="357188" indent="0">
              <a:buNone/>
              <a:tabLst>
                <a:tab pos="0" algn="l"/>
              </a:tabLst>
            </a:pPr>
            <a:r>
              <a:rPr lang="en-US"/>
              <a:t>where </a:t>
            </a:r>
            <a:r>
              <a:rPr lang="en-US" i="1"/>
              <a:t>k </a:t>
            </a:r>
            <a:r>
              <a:rPr lang="en-US"/>
              <a:t>is a nonnegative integer, </a:t>
            </a:r>
            <a:r>
              <a:rPr lang="en-US" i="1"/>
              <a:t>a</a:t>
            </a:r>
            <a:r>
              <a:rPr lang="en-US" sz="2400" baseline="-25000"/>
              <a:t>0</a:t>
            </a:r>
            <a:r>
              <a:rPr lang="en-US" i="1"/>
              <a:t>, a</a:t>
            </a:r>
            <a:r>
              <a:rPr lang="en-US" sz="2400" baseline="-25000"/>
              <a:t>1</a:t>
            </a:r>
            <a:r>
              <a:rPr lang="en-US" i="1"/>
              <a:t>, . . . , </a:t>
            </a:r>
            <a:r>
              <a:rPr lang="en-US" i="1" err="1"/>
              <a:t>a</a:t>
            </a:r>
            <a:r>
              <a:rPr lang="en-US" sz="2400" baseline="-25000" err="1"/>
              <a:t>k</a:t>
            </a:r>
            <a:r>
              <a:rPr lang="en-US" sz="2400" i="1"/>
              <a:t> </a:t>
            </a:r>
            <a:r>
              <a:rPr lang="en-US"/>
              <a:t>are nonnegative integers less than </a:t>
            </a:r>
            <a:r>
              <a:rPr lang="en-US" i="1"/>
              <a:t>b</a:t>
            </a:r>
            <a:r>
              <a:rPr lang="en-US"/>
              <a:t>, and </a:t>
            </a:r>
            <a:r>
              <a:rPr lang="en-US" i="1" err="1"/>
              <a:t>a</a:t>
            </a:r>
            <a:r>
              <a:rPr lang="en-US" sz="2400" baseline="-25000" err="1"/>
              <a:t>k</a:t>
            </a:r>
            <a:r>
              <a:rPr lang="en-US" sz="2400" i="1"/>
              <a:t> </a:t>
            </a:r>
            <a:r>
              <a:rPr lang="en-US">
                <a:sym typeface="Symbol" panose="05050102010706020507" pitchFamily="18" charset="2"/>
              </a:rPr>
              <a:t></a:t>
            </a:r>
            <a:r>
              <a:rPr lang="en-US"/>
              <a:t> 0.</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39</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32187A46-01E1-A445-B5E4-D73740135ABF}"/>
                  </a:ext>
                </a:extLst>
              </p14:cNvPr>
              <p14:cNvContentPartPr/>
              <p14:nvPr/>
            </p14:nvContentPartPr>
            <p14:xfrm>
              <a:off x="3036240" y="6095880"/>
              <a:ext cx="2880000" cy="463320"/>
            </p14:xfrm>
          </p:contentPart>
        </mc:Choice>
        <mc:Fallback xmlns="">
          <p:pic>
            <p:nvPicPr>
              <p:cNvPr id="5" name="Ink 4">
                <a:extLst>
                  <a:ext uri="{FF2B5EF4-FFF2-40B4-BE49-F238E27FC236}">
                    <a16:creationId xmlns:a16="http://schemas.microsoft.com/office/drawing/2014/main" id="{32187A46-01E1-A445-B5E4-D73740135ABF}"/>
                  </a:ext>
                </a:extLst>
              </p:cNvPr>
              <p:cNvPicPr/>
              <p:nvPr/>
            </p:nvPicPr>
            <p:blipFill>
              <a:blip r:embed="rId3"/>
              <a:stretch>
                <a:fillRect/>
              </a:stretch>
            </p:blipFill>
            <p:spPr>
              <a:xfrm>
                <a:off x="3020040" y="6079680"/>
                <a:ext cx="2912400" cy="495720"/>
              </a:xfrm>
              <a:prstGeom prst="rect">
                <a:avLst/>
              </a:prstGeom>
            </p:spPr>
          </p:pic>
        </mc:Fallback>
      </mc:AlternateContent>
    </p:spTree>
    <p:extLst>
      <p:ext uri="{BB962C8B-B14F-4D97-AF65-F5344CB8AC3E}">
        <p14:creationId xmlns:p14="http://schemas.microsoft.com/office/powerpoint/2010/main" val="3361826291"/>
      </p:ext>
    </p:extLst>
  </p:cSld>
  <p:clrMapOvr>
    <a:masterClrMapping/>
  </p:clrMapOvr>
  <p:transition>
    <p:split orient="ver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Number Theory and Cryptography</a:t>
            </a:r>
          </a:p>
        </p:txBody>
      </p:sp>
      <p:sp>
        <p:nvSpPr>
          <p:cNvPr id="3" name="Content Placeholder 2"/>
          <p:cNvSpPr>
            <a:spLocks noGrp="1"/>
          </p:cNvSpPr>
          <p:nvPr>
            <p:ph idx="1"/>
          </p:nvPr>
        </p:nvSpPr>
        <p:spPr>
          <a:xfrm>
            <a:off x="495300" y="2441575"/>
            <a:ext cx="8397180" cy="3502025"/>
          </a:xfrm>
        </p:spPr>
        <p:txBody>
          <a:bodyPr/>
          <a:lstStyle/>
          <a:p>
            <a:r>
              <a:rPr lang="en-US">
                <a:solidFill>
                  <a:srgbClr val="0070C0"/>
                </a:solidFill>
              </a:rPr>
              <a:t>Number Theory </a:t>
            </a:r>
            <a:r>
              <a:rPr lang="en-US"/>
              <a:t>is the part of mathematics devoted to the study of the set of integers and their properties.</a:t>
            </a:r>
          </a:p>
          <a:p>
            <a:r>
              <a:rPr lang="en-US">
                <a:solidFill>
                  <a:srgbClr val="0070C0"/>
                </a:solidFill>
              </a:rPr>
              <a:t>Cryptography</a:t>
            </a:r>
            <a:r>
              <a:rPr lang="en-US"/>
              <a:t> is the subject of transforming information so that it cannot be easily recovered without special knowledge.</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a:t>
            </a:fld>
            <a:endParaRPr lang="en-US"/>
          </a:p>
        </p:txBody>
      </p:sp>
    </p:spTree>
    <p:extLst>
      <p:ext uri="{BB962C8B-B14F-4D97-AF65-F5344CB8AC3E}">
        <p14:creationId xmlns:p14="http://schemas.microsoft.com/office/powerpoint/2010/main" val="3994985579"/>
      </p:ext>
    </p:extLst>
  </p:cSld>
  <p:clrMapOvr>
    <a:masterClrMapping/>
  </p:clrMapOvr>
  <p:transition>
    <p:split orient="ver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24744"/>
            <a:ext cx="8568952" cy="1143000"/>
          </a:xfrm>
        </p:spPr>
        <p:txBody>
          <a:bodyPr/>
          <a:lstStyle/>
          <a:p>
            <a:r>
              <a:rPr lang="en-US"/>
              <a:t>Algorithm 1: b-Expansion Construction</a:t>
            </a:r>
          </a:p>
        </p:txBody>
      </p:sp>
      <p:sp>
        <p:nvSpPr>
          <p:cNvPr id="3" name="Content Placeholder 2"/>
          <p:cNvSpPr>
            <a:spLocks noGrp="1"/>
          </p:cNvSpPr>
          <p:nvPr>
            <p:ph idx="1"/>
          </p:nvPr>
        </p:nvSpPr>
        <p:spPr>
          <a:xfrm>
            <a:off x="251520" y="2324943"/>
            <a:ext cx="8568952" cy="4416425"/>
          </a:xfrm>
        </p:spPr>
        <p:txBody>
          <a:bodyPr>
            <a:normAutofit fontScale="77500" lnSpcReduction="20000"/>
          </a:bodyPr>
          <a:lstStyle/>
          <a:p>
            <a:pPr marL="0" indent="0">
              <a:buNone/>
            </a:pPr>
            <a:r>
              <a:rPr lang="en-US" b="1"/>
              <a:t>procedure </a:t>
            </a:r>
            <a:r>
              <a:rPr lang="en-US" i="1" err="1"/>
              <a:t>base_b_expansion</a:t>
            </a:r>
            <a:r>
              <a:rPr lang="en-US"/>
              <a:t>(</a:t>
            </a:r>
            <a:r>
              <a:rPr lang="en-US" i="1"/>
              <a:t>n, b</a:t>
            </a:r>
            <a:r>
              <a:rPr lang="en-US"/>
              <a:t>) {</a:t>
            </a:r>
          </a:p>
          <a:p>
            <a:pPr marL="0" indent="0">
              <a:buNone/>
            </a:pPr>
            <a:r>
              <a:rPr lang="en-US"/>
              <a:t>  // b must be greater than 1</a:t>
            </a:r>
          </a:p>
          <a:p>
            <a:pPr marL="0" indent="0">
              <a:buNone/>
            </a:pPr>
            <a:r>
              <a:rPr lang="en-US" i="1"/>
              <a:t>  q </a:t>
            </a:r>
            <a:r>
              <a:rPr lang="en-US"/>
              <a:t>:= </a:t>
            </a:r>
            <a:r>
              <a:rPr lang="en-US" i="1"/>
              <a:t>n</a:t>
            </a:r>
            <a:r>
              <a:rPr lang="en-US"/>
              <a:t>;</a:t>
            </a:r>
          </a:p>
          <a:p>
            <a:pPr marL="0" indent="0">
              <a:buNone/>
            </a:pPr>
            <a:r>
              <a:rPr lang="en-US" i="1"/>
              <a:t>  k </a:t>
            </a:r>
            <a:r>
              <a:rPr lang="en-US"/>
              <a:t>:= 0;</a:t>
            </a:r>
          </a:p>
          <a:p>
            <a:pPr marL="0" indent="0">
              <a:buNone/>
            </a:pPr>
            <a:r>
              <a:rPr lang="en-US" b="1"/>
              <a:t>  while (</a:t>
            </a:r>
            <a:r>
              <a:rPr lang="en-US" i="1"/>
              <a:t>q </a:t>
            </a:r>
            <a:r>
              <a:rPr lang="en-US">
                <a:sym typeface="Symbol" panose="05050102010706020507" pitchFamily="18" charset="2"/>
              </a:rPr>
              <a:t></a:t>
            </a:r>
            <a:r>
              <a:rPr lang="en-US"/>
              <a:t> 0) {</a:t>
            </a:r>
          </a:p>
          <a:p>
            <a:pPr marL="0" indent="0">
              <a:buNone/>
            </a:pPr>
            <a:r>
              <a:rPr lang="en-US" i="1"/>
              <a:t>	</a:t>
            </a:r>
            <a:r>
              <a:rPr lang="en-US" i="1" err="1"/>
              <a:t>a</a:t>
            </a:r>
            <a:r>
              <a:rPr lang="en-US" i="1" baseline="-25000" err="1"/>
              <a:t>k</a:t>
            </a:r>
            <a:r>
              <a:rPr lang="en-US" i="1"/>
              <a:t> </a:t>
            </a:r>
            <a:r>
              <a:rPr lang="en-US"/>
              <a:t>:= </a:t>
            </a:r>
            <a:r>
              <a:rPr lang="en-US" i="1"/>
              <a:t>q </a:t>
            </a:r>
            <a:r>
              <a:rPr lang="en-US" b="1"/>
              <a:t>mod </a:t>
            </a:r>
            <a:r>
              <a:rPr lang="en-US" i="1"/>
              <a:t>b</a:t>
            </a:r>
            <a:r>
              <a:rPr lang="en-US"/>
              <a:t>;</a:t>
            </a:r>
            <a:endParaRPr lang="en-US" i="1"/>
          </a:p>
          <a:p>
            <a:pPr marL="0" indent="0">
              <a:buNone/>
            </a:pPr>
            <a:r>
              <a:rPr lang="en-US" i="1"/>
              <a:t>	q </a:t>
            </a:r>
            <a:r>
              <a:rPr lang="en-US"/>
              <a:t>:= </a:t>
            </a:r>
            <a:r>
              <a:rPr lang="en-US" i="1"/>
              <a:t>q </a:t>
            </a:r>
            <a:r>
              <a:rPr lang="en-US" b="1"/>
              <a:t>div </a:t>
            </a:r>
            <a:r>
              <a:rPr lang="en-US" i="1"/>
              <a:t>b</a:t>
            </a:r>
            <a:r>
              <a:rPr lang="en-US"/>
              <a:t>;</a:t>
            </a:r>
            <a:endParaRPr lang="en-US" i="1"/>
          </a:p>
          <a:p>
            <a:pPr marL="0" indent="0">
              <a:buNone/>
            </a:pPr>
            <a:r>
              <a:rPr lang="en-US" i="1"/>
              <a:t>	k </a:t>
            </a:r>
            <a:r>
              <a:rPr lang="en-US"/>
              <a:t>:= </a:t>
            </a:r>
            <a:r>
              <a:rPr lang="en-US" i="1"/>
              <a:t>k </a:t>
            </a:r>
            <a:r>
              <a:rPr lang="en-US"/>
              <a:t>+ 1;</a:t>
            </a:r>
          </a:p>
          <a:p>
            <a:pPr marL="0" indent="0">
              <a:buNone/>
            </a:pPr>
            <a:r>
              <a:rPr lang="en-US"/>
              <a:t>  }</a:t>
            </a:r>
          </a:p>
          <a:p>
            <a:pPr marL="0" indent="0">
              <a:buNone/>
            </a:pPr>
            <a:r>
              <a:rPr lang="en-US" b="1"/>
              <a:t>  return </a:t>
            </a:r>
            <a:r>
              <a:rPr lang="en-US"/>
              <a:t>(</a:t>
            </a:r>
            <a:r>
              <a:rPr lang="en-US" i="1"/>
              <a:t>a</a:t>
            </a:r>
            <a:r>
              <a:rPr lang="en-US" i="1" baseline="-25000"/>
              <a:t>k</a:t>
            </a:r>
            <a:r>
              <a:rPr lang="en-US" baseline="-25000"/>
              <a:t>−1</a:t>
            </a:r>
            <a:r>
              <a:rPr lang="en-US" i="1"/>
              <a:t>, . . . , a</a:t>
            </a:r>
            <a:r>
              <a:rPr lang="en-US" i="1" baseline="-25000"/>
              <a:t>1</a:t>
            </a:r>
            <a:r>
              <a:rPr lang="en-US" i="1"/>
              <a:t>, a</a:t>
            </a:r>
            <a:r>
              <a:rPr lang="en-US" i="1" baseline="-25000"/>
              <a:t>0</a:t>
            </a:r>
            <a:r>
              <a:rPr lang="en-US"/>
              <a:t>);</a:t>
            </a:r>
          </a:p>
          <a:p>
            <a:pPr marL="0" indent="0">
              <a:buNone/>
            </a:pP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40</a:t>
            </a:fld>
            <a:endParaRPr lang="en-US"/>
          </a:p>
        </p:txBody>
      </p:sp>
    </p:spTree>
    <p:extLst>
      <p:ext uri="{BB962C8B-B14F-4D97-AF65-F5344CB8AC3E}">
        <p14:creationId xmlns:p14="http://schemas.microsoft.com/office/powerpoint/2010/main" val="2581640054"/>
      </p:ext>
    </p:extLst>
  </p:cSld>
  <p:clrMapOvr>
    <a:masterClrMapping/>
  </p:clrMapOvr>
  <p:transition>
    <p:split orient="ver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80728"/>
            <a:ext cx="8077200" cy="628799"/>
          </a:xfrm>
        </p:spPr>
        <p:txBody>
          <a:bodyPr/>
          <a:lstStyle/>
          <a:p>
            <a:r>
              <a:rPr lang="en-US"/>
              <a:t>Examples</a:t>
            </a:r>
          </a:p>
        </p:txBody>
      </p:sp>
      <p:sp>
        <p:nvSpPr>
          <p:cNvPr id="3" name="Content Placeholder 2"/>
          <p:cNvSpPr>
            <a:spLocks noGrp="1"/>
          </p:cNvSpPr>
          <p:nvPr>
            <p:ph idx="1"/>
          </p:nvPr>
        </p:nvSpPr>
        <p:spPr>
          <a:xfrm>
            <a:off x="251520" y="1598714"/>
            <a:ext cx="8712968" cy="5221186"/>
          </a:xfrm>
        </p:spPr>
        <p:txBody>
          <a:bodyPr/>
          <a:lstStyle/>
          <a:p>
            <a:r>
              <a:rPr lang="en-US" sz="2400"/>
              <a:t>Convert the decimal expansion of </a:t>
            </a:r>
            <a:r>
              <a:rPr lang="pt-BR" sz="2400"/>
              <a:t>231, 4532 and 97644</a:t>
            </a:r>
            <a:r>
              <a:rPr lang="en-US" sz="2400"/>
              <a:t> into:</a:t>
            </a:r>
          </a:p>
          <a:p>
            <a:pPr lvl="1"/>
            <a:r>
              <a:rPr lang="en-US" sz="2400"/>
              <a:t>Binary Expansion.</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41</a:t>
            </a:fld>
            <a:endParaRPr lang="en-US"/>
          </a:p>
        </p:txBody>
      </p:sp>
      <p:cxnSp>
        <p:nvCxnSpPr>
          <p:cNvPr id="5" name="Straight Connector 4">
            <a:extLst>
              <a:ext uri="{FF2B5EF4-FFF2-40B4-BE49-F238E27FC236}">
                <a16:creationId xmlns:a16="http://schemas.microsoft.com/office/drawing/2014/main" id="{FB5FC1A9-2B2F-4678-9F61-64527E9C0AA1}"/>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A5BA5837-B1FD-418F-8183-68B623FE6898}"/>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F8ED27A3-AA92-44A4-9B50-B17AF8533D66}"/>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56F4BF41-B76E-40DE-AC7B-9155A3B91C56}"/>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CB3DBA41-2312-4647-9DE5-CD6988264A62}"/>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91A73DB1-A2E7-48BB-AD45-2D08247BB71E}"/>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742258C-6E9C-4D56-9AB5-CE57E3D08176}"/>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57F4E7D0-4A61-4458-A910-F07085D07ACE}"/>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1D5B2FD7-798F-48F3-BB41-1C285020EEA0}"/>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10" name="Ink 9">
                <a:extLst>
                  <a:ext uri="{FF2B5EF4-FFF2-40B4-BE49-F238E27FC236}">
                    <a16:creationId xmlns:a16="http://schemas.microsoft.com/office/drawing/2014/main" id="{3AD30D40-2CB5-AB4F-BA27-F1EC40B52559}"/>
                  </a:ext>
                </a:extLst>
              </p14:cNvPr>
              <p14:cNvContentPartPr/>
              <p14:nvPr/>
            </p14:nvContentPartPr>
            <p14:xfrm>
              <a:off x="714240" y="2719440"/>
              <a:ext cx="6880680" cy="3705840"/>
            </p14:xfrm>
          </p:contentPart>
        </mc:Choice>
        <mc:Fallback xmlns="">
          <p:pic>
            <p:nvPicPr>
              <p:cNvPr id="10" name="Ink 9">
                <a:extLst>
                  <a:ext uri="{FF2B5EF4-FFF2-40B4-BE49-F238E27FC236}">
                    <a16:creationId xmlns:a16="http://schemas.microsoft.com/office/drawing/2014/main" id="{3AD30D40-2CB5-AB4F-BA27-F1EC40B52559}"/>
                  </a:ext>
                </a:extLst>
              </p:cNvPr>
              <p:cNvPicPr/>
              <p:nvPr/>
            </p:nvPicPr>
            <p:blipFill>
              <a:blip r:embed="rId3"/>
              <a:stretch>
                <a:fillRect/>
              </a:stretch>
            </p:blipFill>
            <p:spPr>
              <a:xfrm>
                <a:off x="698040" y="2703240"/>
                <a:ext cx="6913080" cy="3738240"/>
              </a:xfrm>
              <a:prstGeom prst="rect">
                <a:avLst/>
              </a:prstGeom>
            </p:spPr>
          </p:pic>
        </mc:Fallback>
      </mc:AlternateContent>
    </p:spTree>
    <p:extLst>
      <p:ext uri="{BB962C8B-B14F-4D97-AF65-F5344CB8AC3E}">
        <p14:creationId xmlns:p14="http://schemas.microsoft.com/office/powerpoint/2010/main" val="2024422551"/>
      </p:ext>
    </p:extLst>
  </p:cSld>
  <p:clrMapOvr>
    <a:masterClrMapping/>
  </p:clrMapOvr>
  <p:transition>
    <p:split orient="ver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80728"/>
            <a:ext cx="8077200" cy="628799"/>
          </a:xfrm>
        </p:spPr>
        <p:txBody>
          <a:bodyPr/>
          <a:lstStyle/>
          <a:p>
            <a:r>
              <a:rPr lang="en-US"/>
              <a:t>Examples</a:t>
            </a:r>
          </a:p>
        </p:txBody>
      </p:sp>
      <p:sp>
        <p:nvSpPr>
          <p:cNvPr id="3" name="Content Placeholder 2"/>
          <p:cNvSpPr>
            <a:spLocks noGrp="1"/>
          </p:cNvSpPr>
          <p:nvPr>
            <p:ph idx="1"/>
          </p:nvPr>
        </p:nvSpPr>
        <p:spPr>
          <a:xfrm>
            <a:off x="251520" y="1598714"/>
            <a:ext cx="8712968" cy="5221186"/>
          </a:xfrm>
        </p:spPr>
        <p:txBody>
          <a:bodyPr/>
          <a:lstStyle/>
          <a:p>
            <a:r>
              <a:rPr lang="en-US" sz="2400"/>
              <a:t>Convert the decimal expansion of </a:t>
            </a:r>
            <a:r>
              <a:rPr lang="pt-BR" sz="2400"/>
              <a:t>231, 4532 and 97644</a:t>
            </a:r>
            <a:r>
              <a:rPr lang="en-US" sz="2400"/>
              <a:t> into:</a:t>
            </a:r>
          </a:p>
          <a:p>
            <a:pPr lvl="1"/>
            <a:r>
              <a:rPr lang="en-US" sz="2400"/>
              <a:t>Base 3-expansion.</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42</a:t>
            </a:fld>
            <a:endParaRPr lang="en-US"/>
          </a:p>
        </p:txBody>
      </p:sp>
      <p:cxnSp>
        <p:nvCxnSpPr>
          <p:cNvPr id="5" name="Straight Connector 4">
            <a:extLst>
              <a:ext uri="{FF2B5EF4-FFF2-40B4-BE49-F238E27FC236}">
                <a16:creationId xmlns:a16="http://schemas.microsoft.com/office/drawing/2014/main" id="{6B93B8CD-8273-4447-9F69-8D9891853B56}"/>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E8BFFBA5-55C4-4C34-8091-2D1DD1915E18}"/>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68F56592-09C0-441B-BAC7-323B72C279C7}"/>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EF1EB4C9-4885-4C80-8201-EE5E03AC2506}"/>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877E16FF-881A-4371-AD23-AF8C5483E06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597FFFEF-8736-49E4-9283-7D49D67543A9}"/>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74743002-B953-4166-88CE-ACB0C275F187}"/>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405BE654-807C-42AF-808D-329C3F4158F0}"/>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14AF0279-B557-498E-AF6B-9B1FABA58A31}"/>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10" name="Ink 9">
                <a:extLst>
                  <a:ext uri="{FF2B5EF4-FFF2-40B4-BE49-F238E27FC236}">
                    <a16:creationId xmlns:a16="http://schemas.microsoft.com/office/drawing/2014/main" id="{BD6233AD-0E57-C640-AB9D-E13484EEB8D0}"/>
                  </a:ext>
                </a:extLst>
              </p14:cNvPr>
              <p14:cNvContentPartPr/>
              <p14:nvPr/>
            </p14:nvContentPartPr>
            <p14:xfrm>
              <a:off x="2462040" y="2674440"/>
              <a:ext cx="1552320" cy="330840"/>
            </p14:xfrm>
          </p:contentPart>
        </mc:Choice>
        <mc:Fallback xmlns="">
          <p:pic>
            <p:nvPicPr>
              <p:cNvPr id="10" name="Ink 9">
                <a:extLst>
                  <a:ext uri="{FF2B5EF4-FFF2-40B4-BE49-F238E27FC236}">
                    <a16:creationId xmlns:a16="http://schemas.microsoft.com/office/drawing/2014/main" id="{BD6233AD-0E57-C640-AB9D-E13484EEB8D0}"/>
                  </a:ext>
                </a:extLst>
              </p:cNvPr>
              <p:cNvPicPr/>
              <p:nvPr/>
            </p:nvPicPr>
            <p:blipFill>
              <a:blip r:embed="rId3"/>
              <a:stretch>
                <a:fillRect/>
              </a:stretch>
            </p:blipFill>
            <p:spPr>
              <a:xfrm>
                <a:off x="2445840" y="2658240"/>
                <a:ext cx="1584720" cy="363240"/>
              </a:xfrm>
              <a:prstGeom prst="rect">
                <a:avLst/>
              </a:prstGeom>
            </p:spPr>
          </p:pic>
        </mc:Fallback>
      </mc:AlternateContent>
    </p:spTree>
    <p:extLst>
      <p:ext uri="{BB962C8B-B14F-4D97-AF65-F5344CB8AC3E}">
        <p14:creationId xmlns:p14="http://schemas.microsoft.com/office/powerpoint/2010/main" val="1714247147"/>
      </p:ext>
    </p:extLst>
  </p:cSld>
  <p:clrMapOvr>
    <a:masterClrMapping/>
  </p:clrMapOvr>
  <p:transition>
    <p:split orient="ver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80728"/>
            <a:ext cx="8077200" cy="628799"/>
          </a:xfrm>
        </p:spPr>
        <p:txBody>
          <a:bodyPr/>
          <a:lstStyle/>
          <a:p>
            <a:r>
              <a:rPr lang="en-US"/>
              <a:t>Examples</a:t>
            </a:r>
          </a:p>
        </p:txBody>
      </p:sp>
      <p:sp>
        <p:nvSpPr>
          <p:cNvPr id="3" name="Content Placeholder 2"/>
          <p:cNvSpPr>
            <a:spLocks noGrp="1"/>
          </p:cNvSpPr>
          <p:nvPr>
            <p:ph idx="1"/>
          </p:nvPr>
        </p:nvSpPr>
        <p:spPr>
          <a:xfrm>
            <a:off x="251520" y="1598714"/>
            <a:ext cx="8712968" cy="5221186"/>
          </a:xfrm>
        </p:spPr>
        <p:txBody>
          <a:bodyPr/>
          <a:lstStyle/>
          <a:p>
            <a:r>
              <a:rPr lang="en-US" sz="2400"/>
              <a:t>Convert the decimal expansion of </a:t>
            </a:r>
            <a:r>
              <a:rPr lang="pt-BR" sz="2400"/>
              <a:t>231, 4532 and 97644</a:t>
            </a:r>
            <a:r>
              <a:rPr lang="en-US" sz="2400"/>
              <a:t> into:</a:t>
            </a:r>
          </a:p>
          <a:p>
            <a:pPr lvl="1"/>
            <a:r>
              <a:rPr lang="en-US" sz="2400"/>
              <a:t>Hexadecimal expansion.</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43</a:t>
            </a:fld>
            <a:endParaRPr lang="en-US"/>
          </a:p>
        </p:txBody>
      </p:sp>
      <p:cxnSp>
        <p:nvCxnSpPr>
          <p:cNvPr id="5" name="Straight Connector 4">
            <a:extLst>
              <a:ext uri="{FF2B5EF4-FFF2-40B4-BE49-F238E27FC236}">
                <a16:creationId xmlns:a16="http://schemas.microsoft.com/office/drawing/2014/main" id="{6EAF6FCC-1887-432C-B7F9-6FDC28F2799A}"/>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6E19B4A7-E3C2-4F6D-8925-BE1070CF4DA2}"/>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8A2ECEDC-6BD0-4782-A691-CCABFA6C5BEA}"/>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B7907E63-26E1-4B0F-A41E-358F9D6493F9}"/>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17A36BD6-9E35-47FB-AD99-AD05F292291C}"/>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CFEF2D72-1363-410F-AF52-F03DCEF6AB1A}"/>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F8711E69-A9CF-4057-AA90-5F1BFF1B0919}"/>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1988DA65-BE4C-4684-93FC-976E0D9772C7}"/>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4D7223DE-225D-48F0-9C5B-2402E85ECA39}"/>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10" name="Ink 9">
                <a:extLst>
                  <a:ext uri="{FF2B5EF4-FFF2-40B4-BE49-F238E27FC236}">
                    <a16:creationId xmlns:a16="http://schemas.microsoft.com/office/drawing/2014/main" id="{E39109AE-DD07-474B-8686-1BD23AF7E6CB}"/>
                  </a:ext>
                </a:extLst>
              </p14:cNvPr>
              <p14:cNvContentPartPr/>
              <p14:nvPr/>
            </p14:nvContentPartPr>
            <p14:xfrm>
              <a:off x="620640" y="667800"/>
              <a:ext cx="8273520" cy="5427000"/>
            </p14:xfrm>
          </p:contentPart>
        </mc:Choice>
        <mc:Fallback xmlns="">
          <p:pic>
            <p:nvPicPr>
              <p:cNvPr id="10" name="Ink 9">
                <a:extLst>
                  <a:ext uri="{FF2B5EF4-FFF2-40B4-BE49-F238E27FC236}">
                    <a16:creationId xmlns:a16="http://schemas.microsoft.com/office/drawing/2014/main" id="{E39109AE-DD07-474B-8686-1BD23AF7E6CB}"/>
                  </a:ext>
                </a:extLst>
              </p:cNvPr>
              <p:cNvPicPr/>
              <p:nvPr/>
            </p:nvPicPr>
            <p:blipFill>
              <a:blip r:embed="rId3"/>
              <a:stretch>
                <a:fillRect/>
              </a:stretch>
            </p:blipFill>
            <p:spPr>
              <a:xfrm>
                <a:off x="604440" y="651600"/>
                <a:ext cx="8305920" cy="5459400"/>
              </a:xfrm>
              <a:prstGeom prst="rect">
                <a:avLst/>
              </a:prstGeom>
            </p:spPr>
          </p:pic>
        </mc:Fallback>
      </mc:AlternateContent>
    </p:spTree>
    <p:extLst>
      <p:ext uri="{BB962C8B-B14F-4D97-AF65-F5344CB8AC3E}">
        <p14:creationId xmlns:p14="http://schemas.microsoft.com/office/powerpoint/2010/main" val="1203891999"/>
      </p:ext>
    </p:extLst>
  </p:cSld>
  <p:clrMapOvr>
    <a:masterClrMapping/>
  </p:clrMapOvr>
  <p:transition>
    <p:split orient="vert" dir="in"/>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8" y="1216025"/>
            <a:ext cx="8964488" cy="1143000"/>
          </a:xfrm>
        </p:spPr>
        <p:txBody>
          <a:bodyPr/>
          <a:lstStyle/>
          <a:p>
            <a:r>
              <a:rPr lang="en-US" sz="3600"/>
              <a:t>Conversion Between Binary, Octal, and Hexadecimal Expansions</a:t>
            </a:r>
          </a:p>
        </p:txBody>
      </p:sp>
      <p:sp>
        <p:nvSpPr>
          <p:cNvPr id="3" name="Content Placeholder 2"/>
          <p:cNvSpPr>
            <a:spLocks noGrp="1"/>
          </p:cNvSpPr>
          <p:nvPr>
            <p:ph idx="1"/>
          </p:nvPr>
        </p:nvSpPr>
        <p:spPr>
          <a:xfrm>
            <a:off x="495300" y="2441575"/>
            <a:ext cx="8325172" cy="4155777"/>
          </a:xfrm>
        </p:spPr>
        <p:txBody>
          <a:bodyPr/>
          <a:lstStyle/>
          <a:p>
            <a:r>
              <a:rPr lang="en-US"/>
              <a:t>Binary </a:t>
            </a:r>
            <a:r>
              <a:rPr lang="en-US">
                <a:sym typeface="Wingdings" panose="05000000000000000000" pitchFamily="2" charset="2"/>
              </a:rPr>
              <a:t> Octal</a:t>
            </a:r>
          </a:p>
          <a:p>
            <a:pPr lvl="1"/>
            <a:r>
              <a:rPr lang="en-US">
                <a:sym typeface="Wingdings" panose="05000000000000000000" pitchFamily="2" charset="2"/>
              </a:rPr>
              <a:t>E</a:t>
            </a:r>
            <a:r>
              <a:rPr lang="en-US"/>
              <a:t>ach octal digit corresponds to a block of three binary digits </a:t>
            </a:r>
          </a:p>
          <a:p>
            <a:r>
              <a:rPr lang="en-US"/>
              <a:t>Binary </a:t>
            </a:r>
            <a:r>
              <a:rPr lang="en-US">
                <a:sym typeface="Wingdings" panose="05000000000000000000" pitchFamily="2" charset="2"/>
              </a:rPr>
              <a:t> Hexadecimal</a:t>
            </a:r>
          </a:p>
          <a:p>
            <a:pPr lvl="1"/>
            <a:r>
              <a:rPr lang="en-US"/>
              <a:t>Each hexadecimal digit corresponds to a block of four binary digits</a:t>
            </a:r>
          </a:p>
          <a:p>
            <a:r>
              <a:rPr lang="en-US"/>
              <a:t>Octal </a:t>
            </a:r>
            <a:r>
              <a:rPr lang="en-US">
                <a:sym typeface="Wingdings" panose="05000000000000000000" pitchFamily="2" charset="2"/>
              </a:rPr>
              <a:t> Hexadecimal</a:t>
            </a:r>
          </a:p>
          <a:p>
            <a:pPr lvl="1"/>
            <a:r>
              <a:rPr lang="en-US">
                <a:sym typeface="Wingdings" panose="05000000000000000000" pitchFamily="2" charset="2"/>
              </a:rPr>
              <a:t>?????</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44</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03049AD8-005C-4749-B254-F0DC9B19D71E}"/>
                  </a:ext>
                </a:extLst>
              </p14:cNvPr>
              <p14:cNvContentPartPr/>
              <p14:nvPr/>
            </p14:nvContentPartPr>
            <p14:xfrm>
              <a:off x="2946960" y="6107760"/>
              <a:ext cx="5701680" cy="437400"/>
            </p14:xfrm>
          </p:contentPart>
        </mc:Choice>
        <mc:Fallback xmlns="">
          <p:pic>
            <p:nvPicPr>
              <p:cNvPr id="5" name="Ink 4">
                <a:extLst>
                  <a:ext uri="{FF2B5EF4-FFF2-40B4-BE49-F238E27FC236}">
                    <a16:creationId xmlns:a16="http://schemas.microsoft.com/office/drawing/2014/main" id="{03049AD8-005C-4749-B254-F0DC9B19D71E}"/>
                  </a:ext>
                </a:extLst>
              </p:cNvPr>
              <p:cNvPicPr/>
              <p:nvPr/>
            </p:nvPicPr>
            <p:blipFill>
              <a:blip r:embed="rId3"/>
              <a:stretch>
                <a:fillRect/>
              </a:stretch>
            </p:blipFill>
            <p:spPr>
              <a:xfrm>
                <a:off x="2930760" y="6091560"/>
                <a:ext cx="5734080" cy="469800"/>
              </a:xfrm>
              <a:prstGeom prst="rect">
                <a:avLst/>
              </a:prstGeom>
            </p:spPr>
          </p:pic>
        </mc:Fallback>
      </mc:AlternateContent>
    </p:spTree>
    <p:extLst>
      <p:ext uri="{BB962C8B-B14F-4D97-AF65-F5344CB8AC3E}">
        <p14:creationId xmlns:p14="http://schemas.microsoft.com/office/powerpoint/2010/main" val="1061092332"/>
      </p:ext>
    </p:extLst>
  </p:cSld>
  <p:clrMapOvr>
    <a:masterClrMapping/>
  </p:clrMapOvr>
  <p:transition>
    <p:split orient="ver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52736"/>
            <a:ext cx="8077200" cy="360040"/>
          </a:xfrm>
        </p:spPr>
        <p:txBody>
          <a:bodyPr/>
          <a:lstStyle/>
          <a:p>
            <a:r>
              <a:rPr lang="en-US"/>
              <a:t>Examples</a:t>
            </a:r>
          </a:p>
        </p:txBody>
      </p:sp>
      <p:sp>
        <p:nvSpPr>
          <p:cNvPr id="3" name="Content Placeholder 2"/>
          <p:cNvSpPr>
            <a:spLocks noGrp="1"/>
          </p:cNvSpPr>
          <p:nvPr>
            <p:ph idx="1"/>
          </p:nvPr>
        </p:nvSpPr>
        <p:spPr>
          <a:xfrm>
            <a:off x="179512" y="1556792"/>
            <a:ext cx="8784976" cy="5112568"/>
          </a:xfrm>
        </p:spPr>
        <p:txBody>
          <a:bodyPr/>
          <a:lstStyle/>
          <a:p>
            <a:r>
              <a:rPr lang="en-US" sz="2400" b="1"/>
              <a:t>Q2 pp 254: </a:t>
            </a:r>
            <a:r>
              <a:rPr lang="en-US" sz="2400"/>
              <a:t>Convert the binary expansion of each of these integers to a decimal expansion.</a:t>
            </a:r>
          </a:p>
          <a:p>
            <a:pPr marL="0" indent="0">
              <a:buNone/>
            </a:pPr>
            <a:r>
              <a:rPr lang="pt-BR" sz="2400" b="1"/>
              <a:t>a) </a:t>
            </a:r>
            <a:r>
              <a:rPr lang="pt-BR" sz="2400"/>
              <a:t>(1 1111)</a:t>
            </a:r>
            <a:r>
              <a:rPr lang="pt-BR" sz="2400" baseline="-25000"/>
              <a:t>2</a:t>
            </a:r>
            <a:r>
              <a:rPr lang="pt-BR" sz="2400"/>
              <a:t> 				</a:t>
            </a:r>
            <a:r>
              <a:rPr lang="pt-BR" sz="2400" b="1"/>
              <a:t>b) </a:t>
            </a:r>
            <a:r>
              <a:rPr lang="pt-BR" sz="2400"/>
              <a:t>(10 0000 0001)</a:t>
            </a:r>
            <a:r>
              <a:rPr lang="pt-BR" sz="2400" baseline="-25000"/>
              <a:t>2</a:t>
            </a:r>
          </a:p>
          <a:p>
            <a:pPr marL="0" indent="0">
              <a:buNone/>
            </a:pPr>
            <a:endParaRPr lang="pt-BR" sz="2400" baseline="-25000"/>
          </a:p>
          <a:p>
            <a:pPr marL="0" indent="0">
              <a:buNone/>
            </a:pPr>
            <a:endParaRPr lang="pt-BR" sz="2400" baseline="-25000"/>
          </a:p>
          <a:p>
            <a:pPr marL="0" indent="0">
              <a:buNone/>
            </a:pPr>
            <a:endParaRPr lang="pt-BR" sz="2400" baseline="-25000"/>
          </a:p>
          <a:p>
            <a:pPr marL="0" indent="0">
              <a:buNone/>
            </a:pPr>
            <a:endParaRPr lang="pt-BR" sz="2400" baseline="-25000"/>
          </a:p>
          <a:p>
            <a:pPr marL="0" indent="0">
              <a:buNone/>
            </a:pPr>
            <a:endParaRPr lang="pt-BR" sz="2400" baseline="-25000"/>
          </a:p>
          <a:p>
            <a:pPr marL="0" indent="0">
              <a:buNone/>
            </a:pPr>
            <a:r>
              <a:rPr lang="en-US" sz="2400" b="1"/>
              <a:t>c) </a:t>
            </a:r>
            <a:r>
              <a:rPr lang="en-US" sz="2400"/>
              <a:t>(1 0101 0101)</a:t>
            </a:r>
            <a:r>
              <a:rPr lang="en-US" sz="2400" baseline="-25000"/>
              <a:t>2</a:t>
            </a:r>
            <a:r>
              <a:rPr lang="en-US" sz="2400"/>
              <a:t> 			</a:t>
            </a:r>
            <a:r>
              <a:rPr lang="en-US" sz="2400" b="1"/>
              <a:t>d) </a:t>
            </a:r>
            <a:r>
              <a:rPr lang="en-US" sz="2400"/>
              <a:t>(110 1001 0001 0000)</a:t>
            </a:r>
            <a:r>
              <a:rPr lang="en-US" sz="2400" baseline="-25000"/>
              <a:t>2</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45</a:t>
            </a:fld>
            <a:endParaRPr lang="en-US"/>
          </a:p>
        </p:txBody>
      </p:sp>
      <p:cxnSp>
        <p:nvCxnSpPr>
          <p:cNvPr id="6" name="Straight Connector 5">
            <a:extLst>
              <a:ext uri="{FF2B5EF4-FFF2-40B4-BE49-F238E27FC236}">
                <a16:creationId xmlns:a16="http://schemas.microsoft.com/office/drawing/2014/main" id="{8F9E7803-7AE5-45E6-8B6E-DCEEB5475201}"/>
              </a:ext>
            </a:extLst>
          </p:cNvPr>
          <p:cNvCxnSpPr>
            <a:cxnSpLocks/>
          </p:cNvCxnSpPr>
          <p:nvPr/>
        </p:nvCxnSpPr>
        <p:spPr bwMode="auto">
          <a:xfrm>
            <a:off x="327720" y="501317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DA9A3517-0330-4370-8901-08C18C517B04}"/>
              </a:ext>
            </a:extLst>
          </p:cNvPr>
          <p:cNvCxnSpPr>
            <a:cxnSpLocks/>
          </p:cNvCxnSpPr>
          <p:nvPr/>
        </p:nvCxnSpPr>
        <p:spPr bwMode="auto">
          <a:xfrm>
            <a:off x="327720" y="542722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24A2BD05-C2C8-495C-9060-FDBB78C47678}"/>
              </a:ext>
            </a:extLst>
          </p:cNvPr>
          <p:cNvCxnSpPr>
            <a:cxnSpLocks/>
          </p:cNvCxnSpPr>
          <p:nvPr/>
        </p:nvCxnSpPr>
        <p:spPr bwMode="auto">
          <a:xfrm>
            <a:off x="327720" y="584126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D68BB96F-E44E-4302-9D02-B758F714415B}"/>
              </a:ext>
            </a:extLst>
          </p:cNvPr>
          <p:cNvCxnSpPr>
            <a:cxnSpLocks/>
          </p:cNvCxnSpPr>
          <p:nvPr/>
        </p:nvCxnSpPr>
        <p:spPr bwMode="auto">
          <a:xfrm>
            <a:off x="327720" y="625531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C9F91C0C-BDA0-4327-8FC5-2E374771167B}"/>
              </a:ext>
            </a:extLst>
          </p:cNvPr>
          <p:cNvCxnSpPr>
            <a:cxnSpLocks/>
          </p:cNvCxnSpPr>
          <p:nvPr/>
        </p:nvCxnSpPr>
        <p:spPr bwMode="auto">
          <a:xfrm>
            <a:off x="327720" y="306896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ABA40B56-12AA-464B-B14C-6AED0E094D30}"/>
              </a:ext>
            </a:extLst>
          </p:cNvPr>
          <p:cNvCxnSpPr>
            <a:cxnSpLocks/>
          </p:cNvCxnSpPr>
          <p:nvPr/>
        </p:nvCxnSpPr>
        <p:spPr bwMode="auto">
          <a:xfrm>
            <a:off x="327720" y="345300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EE36069F-3F26-42DE-AF1B-23A0042A388A}"/>
              </a:ext>
            </a:extLst>
          </p:cNvPr>
          <p:cNvCxnSpPr>
            <a:cxnSpLocks/>
          </p:cNvCxnSpPr>
          <p:nvPr/>
        </p:nvCxnSpPr>
        <p:spPr bwMode="auto">
          <a:xfrm>
            <a:off x="327720" y="383704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E2800C12-8F42-4E58-BB84-5B8FF625304C}"/>
              </a:ext>
            </a:extLst>
          </p:cNvPr>
          <p:cNvCxnSpPr>
            <a:cxnSpLocks/>
          </p:cNvCxnSpPr>
          <p:nvPr/>
        </p:nvCxnSpPr>
        <p:spPr bwMode="auto">
          <a:xfrm>
            <a:off x="327720" y="422108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7" name="Straight Connector 16">
            <a:extLst>
              <a:ext uri="{FF2B5EF4-FFF2-40B4-BE49-F238E27FC236}">
                <a16:creationId xmlns:a16="http://schemas.microsoft.com/office/drawing/2014/main" id="{95BB2B65-1992-4F83-9F20-F6F4EE355A6A}"/>
              </a:ext>
            </a:extLst>
          </p:cNvPr>
          <p:cNvCxnSpPr>
            <a:cxnSpLocks/>
          </p:cNvCxnSpPr>
          <p:nvPr/>
        </p:nvCxnSpPr>
        <p:spPr bwMode="auto">
          <a:xfrm>
            <a:off x="323528" y="666936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4B826F66-4A35-6740-9B2E-5B6C9EE30A71}"/>
                  </a:ext>
                </a:extLst>
              </p14:cNvPr>
              <p14:cNvContentPartPr/>
              <p14:nvPr/>
            </p14:nvContentPartPr>
            <p14:xfrm>
              <a:off x="3835440" y="2359440"/>
              <a:ext cx="5175000" cy="2132640"/>
            </p14:xfrm>
          </p:contentPart>
        </mc:Choice>
        <mc:Fallback xmlns="">
          <p:pic>
            <p:nvPicPr>
              <p:cNvPr id="5" name="Ink 4">
                <a:extLst>
                  <a:ext uri="{FF2B5EF4-FFF2-40B4-BE49-F238E27FC236}">
                    <a16:creationId xmlns:a16="http://schemas.microsoft.com/office/drawing/2014/main" id="{4B826F66-4A35-6740-9B2E-5B6C9EE30A71}"/>
                  </a:ext>
                </a:extLst>
              </p:cNvPr>
              <p:cNvPicPr/>
              <p:nvPr/>
            </p:nvPicPr>
            <p:blipFill>
              <a:blip r:embed="rId4"/>
              <a:stretch>
                <a:fillRect/>
              </a:stretch>
            </p:blipFill>
            <p:spPr>
              <a:xfrm>
                <a:off x="3819240" y="2343240"/>
                <a:ext cx="5207400" cy="2165040"/>
              </a:xfrm>
              <a:prstGeom prst="rect">
                <a:avLst/>
              </a:prstGeom>
            </p:spPr>
          </p:pic>
        </mc:Fallback>
      </mc:AlternateContent>
    </p:spTree>
    <p:extLst>
      <p:ext uri="{BB962C8B-B14F-4D97-AF65-F5344CB8AC3E}">
        <p14:creationId xmlns:p14="http://schemas.microsoft.com/office/powerpoint/2010/main" val="2792113087"/>
      </p:ext>
    </p:extLst>
  </p:cSld>
  <p:clrMapOvr>
    <a:masterClrMapping/>
  </p:clrMapOvr>
  <p:transition>
    <p:split orient="ver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52736"/>
            <a:ext cx="8077200" cy="360040"/>
          </a:xfrm>
        </p:spPr>
        <p:txBody>
          <a:bodyPr/>
          <a:lstStyle/>
          <a:p>
            <a:r>
              <a:rPr lang="en-US"/>
              <a:t>Examples</a:t>
            </a:r>
          </a:p>
        </p:txBody>
      </p:sp>
      <p:sp>
        <p:nvSpPr>
          <p:cNvPr id="3" name="Content Placeholder 2"/>
          <p:cNvSpPr>
            <a:spLocks noGrp="1"/>
          </p:cNvSpPr>
          <p:nvPr>
            <p:ph idx="1"/>
          </p:nvPr>
        </p:nvSpPr>
        <p:spPr>
          <a:xfrm>
            <a:off x="179512" y="1556792"/>
            <a:ext cx="8784976" cy="5112568"/>
          </a:xfrm>
        </p:spPr>
        <p:txBody>
          <a:bodyPr/>
          <a:lstStyle/>
          <a:p>
            <a:r>
              <a:rPr lang="en-US" sz="2400" b="1"/>
              <a:t>Q4 pp 254: </a:t>
            </a:r>
            <a:r>
              <a:rPr lang="en-US" sz="2400"/>
              <a:t>Convert the hexadecimal expansion of each of these integers to a binary expansion.</a:t>
            </a:r>
          </a:p>
          <a:p>
            <a:pPr marL="0" indent="0">
              <a:buNone/>
            </a:pPr>
            <a:r>
              <a:rPr lang="en-US" sz="2400" b="1"/>
              <a:t>a) </a:t>
            </a:r>
            <a:r>
              <a:rPr lang="en-US" sz="2400"/>
              <a:t>(80E)</a:t>
            </a:r>
            <a:r>
              <a:rPr lang="en-US" sz="2400" baseline="-25000"/>
              <a:t>16</a:t>
            </a:r>
            <a:r>
              <a:rPr lang="en-US" sz="2400"/>
              <a:t> 				</a:t>
            </a:r>
            <a:r>
              <a:rPr lang="en-US" sz="2400" b="1"/>
              <a:t>b) </a:t>
            </a:r>
            <a:r>
              <a:rPr lang="en-US" sz="2400"/>
              <a:t>(135AB)</a:t>
            </a:r>
            <a:r>
              <a:rPr lang="en-US" sz="2400" baseline="-25000"/>
              <a:t>16</a:t>
            </a:r>
          </a:p>
          <a:p>
            <a:pPr marL="0" indent="0">
              <a:buNone/>
            </a:pPr>
            <a:endParaRPr lang="en-US" sz="2400" baseline="-25000"/>
          </a:p>
          <a:p>
            <a:pPr marL="0" indent="0">
              <a:buNone/>
            </a:pPr>
            <a:endParaRPr lang="en-US" sz="2400" baseline="-25000"/>
          </a:p>
          <a:p>
            <a:pPr marL="0" indent="0">
              <a:buNone/>
            </a:pPr>
            <a:endParaRPr lang="en-US" sz="2400" baseline="-25000"/>
          </a:p>
          <a:p>
            <a:pPr marL="0" indent="0">
              <a:buNone/>
            </a:pPr>
            <a:endParaRPr lang="en-US" sz="2400" baseline="-25000"/>
          </a:p>
          <a:p>
            <a:pPr marL="0" indent="0">
              <a:buNone/>
            </a:pPr>
            <a:endParaRPr lang="en-US" sz="2400" baseline="-25000"/>
          </a:p>
          <a:p>
            <a:pPr marL="0" indent="0">
              <a:buNone/>
            </a:pPr>
            <a:r>
              <a:rPr lang="en-US" sz="2400" b="1"/>
              <a:t>c) </a:t>
            </a:r>
            <a:r>
              <a:rPr lang="en-US" sz="2400"/>
              <a:t>(ABBA)</a:t>
            </a:r>
            <a:r>
              <a:rPr lang="en-US" sz="2400" baseline="-25000"/>
              <a:t>16</a:t>
            </a:r>
            <a:r>
              <a:rPr lang="en-US" sz="2400"/>
              <a:t> 				</a:t>
            </a:r>
            <a:r>
              <a:rPr lang="en-US" sz="2400" b="1"/>
              <a:t>d) </a:t>
            </a:r>
            <a:r>
              <a:rPr lang="en-US" sz="2400"/>
              <a:t>(DEFACED)</a:t>
            </a:r>
            <a:r>
              <a:rPr lang="en-US" sz="2400" baseline="-25000"/>
              <a:t>16</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46</a:t>
            </a:fld>
            <a:endParaRPr lang="en-US"/>
          </a:p>
        </p:txBody>
      </p:sp>
      <p:cxnSp>
        <p:nvCxnSpPr>
          <p:cNvPr id="17" name="Straight Connector 16">
            <a:extLst>
              <a:ext uri="{FF2B5EF4-FFF2-40B4-BE49-F238E27FC236}">
                <a16:creationId xmlns:a16="http://schemas.microsoft.com/office/drawing/2014/main" id="{0D0E013E-6B6D-491E-B396-0A08C6C09A66}"/>
              </a:ext>
            </a:extLst>
          </p:cNvPr>
          <p:cNvCxnSpPr>
            <a:cxnSpLocks/>
          </p:cNvCxnSpPr>
          <p:nvPr/>
        </p:nvCxnSpPr>
        <p:spPr bwMode="auto">
          <a:xfrm>
            <a:off x="327720" y="501317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BC0FEFE5-7286-4DF1-B339-D34920E9A657}"/>
              </a:ext>
            </a:extLst>
          </p:cNvPr>
          <p:cNvCxnSpPr>
            <a:cxnSpLocks/>
          </p:cNvCxnSpPr>
          <p:nvPr/>
        </p:nvCxnSpPr>
        <p:spPr bwMode="auto">
          <a:xfrm>
            <a:off x="327720" y="542722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9" name="Straight Connector 18">
            <a:extLst>
              <a:ext uri="{FF2B5EF4-FFF2-40B4-BE49-F238E27FC236}">
                <a16:creationId xmlns:a16="http://schemas.microsoft.com/office/drawing/2014/main" id="{3DB42905-CBF3-4EDB-969C-B7ED4C888CF4}"/>
              </a:ext>
            </a:extLst>
          </p:cNvPr>
          <p:cNvCxnSpPr>
            <a:cxnSpLocks/>
          </p:cNvCxnSpPr>
          <p:nvPr/>
        </p:nvCxnSpPr>
        <p:spPr bwMode="auto">
          <a:xfrm>
            <a:off x="327720" y="584126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0" name="Straight Connector 19">
            <a:extLst>
              <a:ext uri="{FF2B5EF4-FFF2-40B4-BE49-F238E27FC236}">
                <a16:creationId xmlns:a16="http://schemas.microsoft.com/office/drawing/2014/main" id="{64DA48FB-43E7-468A-85EC-BA56AC7ADEC0}"/>
              </a:ext>
            </a:extLst>
          </p:cNvPr>
          <p:cNvCxnSpPr>
            <a:cxnSpLocks/>
          </p:cNvCxnSpPr>
          <p:nvPr/>
        </p:nvCxnSpPr>
        <p:spPr bwMode="auto">
          <a:xfrm>
            <a:off x="327720" y="625531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1" name="Straight Connector 20">
            <a:extLst>
              <a:ext uri="{FF2B5EF4-FFF2-40B4-BE49-F238E27FC236}">
                <a16:creationId xmlns:a16="http://schemas.microsoft.com/office/drawing/2014/main" id="{292AC339-7958-4E76-B02A-9CE6149B352E}"/>
              </a:ext>
            </a:extLst>
          </p:cNvPr>
          <p:cNvCxnSpPr>
            <a:cxnSpLocks/>
          </p:cNvCxnSpPr>
          <p:nvPr/>
        </p:nvCxnSpPr>
        <p:spPr bwMode="auto">
          <a:xfrm>
            <a:off x="327720" y="306896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2" name="Straight Connector 21">
            <a:extLst>
              <a:ext uri="{FF2B5EF4-FFF2-40B4-BE49-F238E27FC236}">
                <a16:creationId xmlns:a16="http://schemas.microsoft.com/office/drawing/2014/main" id="{43338B74-9F6C-46F0-9119-1964A2A5D88A}"/>
              </a:ext>
            </a:extLst>
          </p:cNvPr>
          <p:cNvCxnSpPr>
            <a:cxnSpLocks/>
          </p:cNvCxnSpPr>
          <p:nvPr/>
        </p:nvCxnSpPr>
        <p:spPr bwMode="auto">
          <a:xfrm>
            <a:off x="327720" y="345300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3" name="Straight Connector 22">
            <a:extLst>
              <a:ext uri="{FF2B5EF4-FFF2-40B4-BE49-F238E27FC236}">
                <a16:creationId xmlns:a16="http://schemas.microsoft.com/office/drawing/2014/main" id="{859DEC40-C3B5-470C-8764-5E9966F41DE8}"/>
              </a:ext>
            </a:extLst>
          </p:cNvPr>
          <p:cNvCxnSpPr>
            <a:cxnSpLocks/>
          </p:cNvCxnSpPr>
          <p:nvPr/>
        </p:nvCxnSpPr>
        <p:spPr bwMode="auto">
          <a:xfrm>
            <a:off x="327720" y="383704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4" name="Straight Connector 23">
            <a:extLst>
              <a:ext uri="{FF2B5EF4-FFF2-40B4-BE49-F238E27FC236}">
                <a16:creationId xmlns:a16="http://schemas.microsoft.com/office/drawing/2014/main" id="{3231A8FA-765A-4543-81F5-CF85D7E552F0}"/>
              </a:ext>
            </a:extLst>
          </p:cNvPr>
          <p:cNvCxnSpPr>
            <a:cxnSpLocks/>
          </p:cNvCxnSpPr>
          <p:nvPr/>
        </p:nvCxnSpPr>
        <p:spPr bwMode="auto">
          <a:xfrm>
            <a:off x="327720" y="422108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5" name="Straight Connector 24">
            <a:extLst>
              <a:ext uri="{FF2B5EF4-FFF2-40B4-BE49-F238E27FC236}">
                <a16:creationId xmlns:a16="http://schemas.microsoft.com/office/drawing/2014/main" id="{64BC3889-A400-4C3E-9575-47147358F101}"/>
              </a:ext>
            </a:extLst>
          </p:cNvPr>
          <p:cNvCxnSpPr>
            <a:cxnSpLocks/>
          </p:cNvCxnSpPr>
          <p:nvPr/>
        </p:nvCxnSpPr>
        <p:spPr bwMode="auto">
          <a:xfrm>
            <a:off x="323528" y="666936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02873137-F647-A847-96E7-014A8CA767A0}"/>
                  </a:ext>
                </a:extLst>
              </p14:cNvPr>
              <p14:cNvContentPartPr/>
              <p14:nvPr/>
            </p14:nvContentPartPr>
            <p14:xfrm>
              <a:off x="379440" y="2822400"/>
              <a:ext cx="2928960" cy="370440"/>
            </p14:xfrm>
          </p:contentPart>
        </mc:Choice>
        <mc:Fallback xmlns="">
          <p:pic>
            <p:nvPicPr>
              <p:cNvPr id="5" name="Ink 4">
                <a:extLst>
                  <a:ext uri="{FF2B5EF4-FFF2-40B4-BE49-F238E27FC236}">
                    <a16:creationId xmlns:a16="http://schemas.microsoft.com/office/drawing/2014/main" id="{02873137-F647-A847-96E7-014A8CA767A0}"/>
                  </a:ext>
                </a:extLst>
              </p:cNvPr>
              <p:cNvPicPr/>
              <p:nvPr/>
            </p:nvPicPr>
            <p:blipFill>
              <a:blip r:embed="rId4"/>
              <a:stretch>
                <a:fillRect/>
              </a:stretch>
            </p:blipFill>
            <p:spPr>
              <a:xfrm>
                <a:off x="363240" y="2806200"/>
                <a:ext cx="2961360" cy="402840"/>
              </a:xfrm>
              <a:prstGeom prst="rect">
                <a:avLst/>
              </a:prstGeom>
            </p:spPr>
          </p:pic>
        </mc:Fallback>
      </mc:AlternateContent>
    </p:spTree>
    <p:extLst>
      <p:ext uri="{BB962C8B-B14F-4D97-AF65-F5344CB8AC3E}">
        <p14:creationId xmlns:p14="http://schemas.microsoft.com/office/powerpoint/2010/main" val="790504736"/>
      </p:ext>
    </p:extLst>
  </p:cSld>
  <p:clrMapOvr>
    <a:masterClrMapping/>
  </p:clrMapOvr>
  <p:transition>
    <p:split orient="ver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015" y="1052736"/>
            <a:ext cx="8077200" cy="1143000"/>
          </a:xfrm>
        </p:spPr>
        <p:txBody>
          <a:bodyPr/>
          <a:lstStyle/>
          <a:p>
            <a:r>
              <a:rPr lang="en-US"/>
              <a:t>Algorithm 2: Addition of [Binary] Integers</a:t>
            </a:r>
          </a:p>
        </p:txBody>
      </p:sp>
      <p:pic>
        <p:nvPicPr>
          <p:cNvPr id="6" name="Content Placeholder 5"/>
          <p:cNvPicPr>
            <a:picLocks noGrp="1" noChangeAspect="1"/>
          </p:cNvPicPr>
          <p:nvPr>
            <p:ph idx="1"/>
          </p:nvPr>
        </p:nvPicPr>
        <p:blipFill>
          <a:blip r:embed="rId2"/>
          <a:stretch>
            <a:fillRect/>
          </a:stretch>
        </p:blipFill>
        <p:spPr>
          <a:xfrm>
            <a:off x="470015" y="2359025"/>
            <a:ext cx="8367916" cy="3490280"/>
          </a:xfrm>
          <a:prstGeom prst="rect">
            <a:avLst/>
          </a:prstGeom>
        </p:spPr>
      </p:pic>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47</a:t>
            </a:fld>
            <a:endParaRPr lang="en-US"/>
          </a:p>
        </p:txBody>
      </p:sp>
    </p:spTree>
    <p:extLst>
      <p:ext uri="{BB962C8B-B14F-4D97-AF65-F5344CB8AC3E}">
        <p14:creationId xmlns:p14="http://schemas.microsoft.com/office/powerpoint/2010/main" val="394818543"/>
      </p:ext>
    </p:extLst>
  </p:cSld>
  <p:clrMapOvr>
    <a:masterClrMapping/>
  </p:clrMapOvr>
  <p:transition>
    <p:split orient="ver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980728"/>
            <a:ext cx="8640960" cy="1143000"/>
          </a:xfrm>
        </p:spPr>
        <p:txBody>
          <a:bodyPr/>
          <a:lstStyle/>
          <a:p>
            <a:r>
              <a:rPr lang="en-US" sz="3600"/>
              <a:t>Algorithm 3: Multiplication of [Binary] Integers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48</a:t>
            </a:fld>
            <a:endParaRPr lang="en-US"/>
          </a:p>
        </p:txBody>
      </p:sp>
      <p:sp>
        <p:nvSpPr>
          <p:cNvPr id="6" name="Content Placeholder 5"/>
          <p:cNvSpPr>
            <a:spLocks noGrp="1"/>
          </p:cNvSpPr>
          <p:nvPr>
            <p:ph idx="1"/>
          </p:nvPr>
        </p:nvSpPr>
        <p:spPr/>
        <p:txBody>
          <a:bodyPr/>
          <a:lstStyle/>
          <a:p>
            <a:endParaRPr lang="en-US"/>
          </a:p>
        </p:txBody>
      </p:sp>
      <p:pic>
        <p:nvPicPr>
          <p:cNvPr id="7" name="Picture 6"/>
          <p:cNvPicPr>
            <a:picLocks noChangeAspect="1"/>
          </p:cNvPicPr>
          <p:nvPr/>
        </p:nvPicPr>
        <p:blipFill>
          <a:blip r:embed="rId2"/>
          <a:stretch>
            <a:fillRect/>
          </a:stretch>
        </p:blipFill>
        <p:spPr>
          <a:xfrm>
            <a:off x="692545" y="2204864"/>
            <a:ext cx="7670010" cy="4478853"/>
          </a:xfrm>
          <a:prstGeom prst="rect">
            <a:avLst/>
          </a:prstGeom>
        </p:spPr>
      </p:pic>
    </p:spTree>
    <p:extLst>
      <p:ext uri="{BB962C8B-B14F-4D97-AF65-F5344CB8AC3E}">
        <p14:creationId xmlns:p14="http://schemas.microsoft.com/office/powerpoint/2010/main" val="3641666461"/>
      </p:ext>
    </p:extLst>
  </p:cSld>
  <p:clrMapOvr>
    <a:masterClrMapping/>
  </p:clrMapOvr>
  <p:transition>
    <p:split orient="ver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933380"/>
            <a:ext cx="8077200" cy="511175"/>
          </a:xfrm>
        </p:spPr>
        <p:txBody>
          <a:bodyPr/>
          <a:lstStyle/>
          <a:p>
            <a:r>
              <a:rPr lang="en-US"/>
              <a:t>Examples</a:t>
            </a:r>
          </a:p>
        </p:txBody>
      </p:sp>
      <p:sp>
        <p:nvSpPr>
          <p:cNvPr id="3" name="Content Placeholder 2"/>
          <p:cNvSpPr>
            <a:spLocks noGrp="1"/>
          </p:cNvSpPr>
          <p:nvPr>
            <p:ph idx="1"/>
          </p:nvPr>
        </p:nvSpPr>
        <p:spPr>
          <a:xfrm>
            <a:off x="179512" y="1444555"/>
            <a:ext cx="8712968" cy="5224805"/>
          </a:xfrm>
        </p:spPr>
        <p:txBody>
          <a:bodyPr/>
          <a:lstStyle/>
          <a:p>
            <a:r>
              <a:rPr lang="en-US" sz="2400" b="1"/>
              <a:t>Q11 pp254: </a:t>
            </a:r>
            <a:r>
              <a:rPr lang="en-US" sz="2400"/>
              <a:t>Find the sum and the product of each of these pairs of numbers. Express your answers as a binary expansion.</a:t>
            </a:r>
          </a:p>
          <a:p>
            <a:pPr marL="0" indent="0">
              <a:buNone/>
            </a:pPr>
            <a:r>
              <a:rPr lang="pt-BR" sz="2400" b="1"/>
              <a:t>a) </a:t>
            </a:r>
            <a:r>
              <a:rPr lang="pt-BR" sz="2400"/>
              <a:t>(100 0111)</a:t>
            </a:r>
            <a:r>
              <a:rPr lang="pt-BR" sz="2400" baseline="-25000"/>
              <a:t>2</a:t>
            </a:r>
            <a:r>
              <a:rPr lang="pt-BR" sz="2400"/>
              <a:t>, (111 0111)</a:t>
            </a:r>
            <a:r>
              <a:rPr lang="pt-BR" sz="2400" baseline="-25000"/>
              <a:t>2</a:t>
            </a:r>
          </a:p>
          <a:p>
            <a:pPr marL="0" indent="0">
              <a:buNone/>
            </a:pPr>
            <a:endParaRPr lang="en-US" sz="2400" b="1"/>
          </a:p>
          <a:p>
            <a:pPr marL="0" indent="0">
              <a:buNone/>
            </a:pPr>
            <a:endParaRPr lang="en-US" sz="2400" b="1"/>
          </a:p>
          <a:p>
            <a:pPr marL="0" indent="0">
              <a:buNone/>
            </a:pPr>
            <a:endParaRPr lang="en-US" sz="2400" b="1"/>
          </a:p>
          <a:p>
            <a:pPr marL="0" indent="0">
              <a:buNone/>
            </a:pPr>
            <a:endParaRPr lang="en-US" sz="2400" b="1"/>
          </a:p>
          <a:p>
            <a:pPr marL="0" indent="0">
              <a:buNone/>
            </a:pPr>
            <a:r>
              <a:rPr lang="pl-PL" sz="2400" b="1"/>
              <a:t>b) </a:t>
            </a:r>
            <a:r>
              <a:rPr lang="pl-PL" sz="2400"/>
              <a:t>(1110 1111)</a:t>
            </a:r>
            <a:r>
              <a:rPr lang="pl-PL" sz="2400" baseline="-25000"/>
              <a:t>2</a:t>
            </a:r>
            <a:r>
              <a:rPr lang="pl-PL" sz="2400"/>
              <a:t>, (1011 1101)</a:t>
            </a:r>
            <a:r>
              <a:rPr lang="pl-PL" sz="2400" baseline="-25000"/>
              <a:t>2</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49</a:t>
            </a:fld>
            <a:endParaRPr lang="en-US"/>
          </a:p>
        </p:txBody>
      </p:sp>
      <mc:AlternateContent xmlns:mc="http://schemas.openxmlformats.org/markup-compatibility/2006" xmlns:p14="http://schemas.microsoft.com/office/powerpoint/2010/main">
        <mc:Choice Requires="p14">
          <p:contentPart p14:bwMode="auto" r:id="rId2">
            <p14:nvContentPartPr>
              <p14:cNvPr id="6" name="Ink 5">
                <a:extLst>
                  <a:ext uri="{FF2B5EF4-FFF2-40B4-BE49-F238E27FC236}">
                    <a16:creationId xmlns:a16="http://schemas.microsoft.com/office/drawing/2014/main" id="{75A2BE25-EFB1-0743-A061-5CD49AE145E2}"/>
                  </a:ext>
                </a:extLst>
              </p14:cNvPr>
              <p14:cNvContentPartPr/>
              <p14:nvPr/>
            </p14:nvContentPartPr>
            <p14:xfrm>
              <a:off x="1285920" y="2616840"/>
              <a:ext cx="4893840" cy="687600"/>
            </p14:xfrm>
          </p:contentPart>
        </mc:Choice>
        <mc:Fallback xmlns="">
          <p:pic>
            <p:nvPicPr>
              <p:cNvPr id="6" name="Ink 5">
                <a:extLst>
                  <a:ext uri="{FF2B5EF4-FFF2-40B4-BE49-F238E27FC236}">
                    <a16:creationId xmlns:a16="http://schemas.microsoft.com/office/drawing/2014/main" id="{75A2BE25-EFB1-0743-A061-5CD49AE145E2}"/>
                  </a:ext>
                </a:extLst>
              </p:cNvPr>
              <p:cNvPicPr/>
              <p:nvPr/>
            </p:nvPicPr>
            <p:blipFill>
              <a:blip r:embed="rId3"/>
              <a:stretch>
                <a:fillRect/>
              </a:stretch>
            </p:blipFill>
            <p:spPr>
              <a:xfrm>
                <a:off x="1269720" y="2600640"/>
                <a:ext cx="4926240" cy="720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BFD21D0D-4246-014D-9033-28184F1C4307}"/>
                  </a:ext>
                </a:extLst>
              </p14:cNvPr>
              <p14:cNvContentPartPr/>
              <p14:nvPr/>
            </p14:nvContentPartPr>
            <p14:xfrm>
              <a:off x="2352960" y="3183840"/>
              <a:ext cx="2665440" cy="2504160"/>
            </p14:xfrm>
          </p:contentPart>
        </mc:Choice>
        <mc:Fallback xmlns="">
          <p:pic>
            <p:nvPicPr>
              <p:cNvPr id="5" name="Ink 4">
                <a:extLst>
                  <a:ext uri="{FF2B5EF4-FFF2-40B4-BE49-F238E27FC236}">
                    <a16:creationId xmlns:a16="http://schemas.microsoft.com/office/drawing/2014/main" id="{BFD21D0D-4246-014D-9033-28184F1C4307}"/>
                  </a:ext>
                </a:extLst>
              </p:cNvPr>
              <p:cNvPicPr/>
              <p:nvPr/>
            </p:nvPicPr>
            <p:blipFill>
              <a:blip r:embed="rId5"/>
              <a:stretch>
                <a:fillRect/>
              </a:stretch>
            </p:blipFill>
            <p:spPr>
              <a:xfrm>
                <a:off x="2336760" y="3167640"/>
                <a:ext cx="2697840" cy="2536560"/>
              </a:xfrm>
              <a:prstGeom prst="rect">
                <a:avLst/>
              </a:prstGeom>
            </p:spPr>
          </p:pic>
        </mc:Fallback>
      </mc:AlternateContent>
    </p:spTree>
    <p:extLst>
      <p:ext uri="{BB962C8B-B14F-4D97-AF65-F5344CB8AC3E}">
        <p14:creationId xmlns:p14="http://schemas.microsoft.com/office/powerpoint/2010/main" val="3084043443"/>
      </p:ext>
    </p:extLst>
  </p:cSld>
  <p:clrMapOvr>
    <a:masterClrMapping/>
  </p:clrMapOvr>
  <p:transition>
    <p:split orient="ver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Section 4.1: Divisibility and Modular Arithmetic</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a:t>Definition: If </a:t>
                </a:r>
                <a:r>
                  <a:rPr lang="en-US" i="1"/>
                  <a:t>a </a:t>
                </a:r>
                <a:r>
                  <a:rPr lang="en-US"/>
                  <a:t>and </a:t>
                </a:r>
                <a:r>
                  <a:rPr lang="en-US" i="1"/>
                  <a:t>b </a:t>
                </a:r>
                <a:r>
                  <a:rPr lang="en-US"/>
                  <a:t>are integers with </a:t>
                </a:r>
                <a:r>
                  <a:rPr lang="en-US" i="1"/>
                  <a:t>a</a:t>
                </a:r>
                <a:r>
                  <a:rPr lang="en-US">
                    <a:sym typeface="Symbol" panose="05050102010706020507" pitchFamily="18" charset="2"/>
                  </a:rPr>
                  <a:t></a:t>
                </a:r>
                <a:r>
                  <a:rPr lang="en-US"/>
                  <a:t> 0, we say that </a:t>
                </a:r>
                <a:r>
                  <a:rPr lang="en-US" i="1"/>
                  <a:t>a divides b </a:t>
                </a:r>
                <a:r>
                  <a:rPr lang="en-US"/>
                  <a:t>if there is an integer </a:t>
                </a:r>
                <a:r>
                  <a:rPr lang="en-US" i="1"/>
                  <a:t>c </a:t>
                </a:r>
                <a:r>
                  <a:rPr lang="en-US"/>
                  <a:t>such that </a:t>
                </a:r>
                <a:r>
                  <a:rPr lang="en-US" i="1"/>
                  <a:t>b </a:t>
                </a:r>
                <a:r>
                  <a:rPr lang="en-US"/>
                  <a:t>= </a:t>
                </a:r>
                <a:r>
                  <a:rPr lang="en-US" i="1"/>
                  <a:t>ac</a:t>
                </a:r>
                <a:r>
                  <a:rPr lang="en-US"/>
                  <a:t>, </a:t>
                </a:r>
              </a:p>
              <a:p>
                <a:pPr marL="0" indent="0">
                  <a:buNone/>
                </a:pPr>
                <a:r>
                  <a:rPr lang="en-US"/>
                  <a:t>	or equivalently, </a:t>
                </a:r>
              </a:p>
              <a:p>
                <a:pPr marL="0" indent="0">
                  <a:buNone/>
                </a:pPr>
                <a:r>
                  <a:rPr lang="en-US"/>
                  <a:t>    if </a:t>
                </a:r>
                <a14:m>
                  <m:oMath xmlns:m="http://schemas.openxmlformats.org/officeDocument/2006/math">
                    <m:f>
                      <m:fPr>
                        <m:ctrlPr>
                          <a:rPr lang="en-US" b="0" i="1" dirty="0" smtClean="0">
                            <a:latin typeface="Cambria Math" panose="02040503050406030204" pitchFamily="18" charset="0"/>
                          </a:rPr>
                        </m:ctrlPr>
                      </m:fPr>
                      <m:num>
                        <m:r>
                          <a:rPr lang="en-US" b="0" i="1" dirty="0" smtClean="0">
                            <a:latin typeface="Cambria Math" panose="02040503050406030204" pitchFamily="18" charset="0"/>
                          </a:rPr>
                          <m:t>𝑏</m:t>
                        </m:r>
                      </m:num>
                      <m:den>
                        <m:r>
                          <a:rPr lang="en-US" b="0" i="1" dirty="0" smtClean="0">
                            <a:latin typeface="Cambria Math" panose="02040503050406030204" pitchFamily="18" charset="0"/>
                          </a:rPr>
                          <m:t>𝑎</m:t>
                        </m:r>
                      </m:den>
                    </m:f>
                  </m:oMath>
                </a14:m>
                <a:r>
                  <a:rPr lang="en-US"/>
                  <a:t> is an integer.</a:t>
                </a:r>
              </a:p>
              <a:p>
                <a:r>
                  <a:rPr lang="en-US"/>
                  <a:t>When </a:t>
                </a:r>
                <a:r>
                  <a:rPr lang="en-US" i="1"/>
                  <a:t>a</a:t>
                </a:r>
                <a:r>
                  <a:rPr lang="en-US"/>
                  <a:t> does not divide </a:t>
                </a:r>
                <a:r>
                  <a:rPr lang="en-US" i="1"/>
                  <a:t>b</a:t>
                </a:r>
                <a:r>
                  <a:rPr lang="en-US"/>
                  <a:t>, it is denoted by</a:t>
                </a:r>
              </a:p>
              <a:p>
                <a:pPr marL="0" indent="0" algn="ctr">
                  <a:buNone/>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𝑎</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𝑏</m:t>
                      </m:r>
                    </m:oMath>
                  </m:oMathPara>
                </a14:m>
                <a:endParaRPr lang="en-US" i="1"/>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663" t="-2265" r="-605" b="-13066"/>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5</a:t>
            </a:fld>
            <a:endParaRPr lang="en-US"/>
          </a:p>
        </p:txBody>
      </p:sp>
      <p:sp>
        <p:nvSpPr>
          <p:cNvPr id="6" name="TextBox 5"/>
          <p:cNvSpPr txBox="1"/>
          <p:nvPr/>
        </p:nvSpPr>
        <p:spPr>
          <a:xfrm>
            <a:off x="5076056" y="3662020"/>
            <a:ext cx="3708066" cy="461665"/>
          </a:xfrm>
          <a:prstGeom prst="rect">
            <a:avLst/>
          </a:prstGeom>
          <a:noFill/>
        </p:spPr>
        <p:txBody>
          <a:bodyPr wrap="none" rtlCol="0">
            <a:spAutoFit/>
          </a:bodyPr>
          <a:lstStyle/>
          <a:p>
            <a:r>
              <a:rPr lang="en-US" sz="2400" i="1"/>
              <a:t>a </a:t>
            </a:r>
            <a:r>
              <a:rPr lang="en-US" sz="2400"/>
              <a:t>is a </a:t>
            </a:r>
            <a:r>
              <a:rPr lang="en-US" sz="2400" i="1"/>
              <a:t>factor </a:t>
            </a:r>
            <a:r>
              <a:rPr lang="en-US" sz="2400"/>
              <a:t>or </a:t>
            </a:r>
            <a:r>
              <a:rPr lang="en-US" sz="2400" i="1"/>
              <a:t>divisor </a:t>
            </a:r>
            <a:r>
              <a:rPr lang="en-US" sz="2400"/>
              <a:t>of </a:t>
            </a:r>
            <a:r>
              <a:rPr lang="en-US" sz="2400" i="1"/>
              <a:t>b</a:t>
            </a:r>
            <a:endParaRPr lang="en-US" sz="2400"/>
          </a:p>
        </p:txBody>
      </p:sp>
      <p:sp>
        <p:nvSpPr>
          <p:cNvPr id="7" name="TextBox 6"/>
          <p:cNvSpPr txBox="1"/>
          <p:nvPr/>
        </p:nvSpPr>
        <p:spPr>
          <a:xfrm>
            <a:off x="5076056" y="4142770"/>
            <a:ext cx="2666114" cy="461665"/>
          </a:xfrm>
          <a:prstGeom prst="rect">
            <a:avLst/>
          </a:prstGeom>
          <a:noFill/>
        </p:spPr>
        <p:txBody>
          <a:bodyPr wrap="none" rtlCol="0">
            <a:spAutoFit/>
          </a:bodyPr>
          <a:lstStyle/>
          <a:p>
            <a:r>
              <a:rPr lang="en-US" sz="2400" i="1"/>
              <a:t>b </a:t>
            </a:r>
            <a:r>
              <a:rPr lang="en-US" sz="2400"/>
              <a:t>is a </a:t>
            </a:r>
            <a:r>
              <a:rPr lang="en-US" sz="2400" i="1"/>
              <a:t>multiple </a:t>
            </a:r>
            <a:r>
              <a:rPr lang="en-US" sz="2400"/>
              <a:t>of </a:t>
            </a:r>
            <a:r>
              <a:rPr lang="en-US" sz="2400" i="1"/>
              <a:t>a</a:t>
            </a:r>
            <a:endParaRPr lang="en-US" sz="2400"/>
          </a:p>
        </p:txBody>
      </p:sp>
      <p:sp>
        <p:nvSpPr>
          <p:cNvPr id="8" name="TextBox 7"/>
          <p:cNvSpPr txBox="1"/>
          <p:nvPr/>
        </p:nvSpPr>
        <p:spPr>
          <a:xfrm>
            <a:off x="5076056" y="4623519"/>
            <a:ext cx="862737" cy="461665"/>
          </a:xfrm>
          <a:prstGeom prst="rect">
            <a:avLst/>
          </a:prstGeom>
          <a:noFill/>
        </p:spPr>
        <p:txBody>
          <a:bodyPr wrap="none" rtlCol="0">
            <a:spAutoFit/>
          </a:bodyPr>
          <a:lstStyle/>
          <a:p>
            <a:r>
              <a:rPr lang="en-US" sz="2400" i="1"/>
              <a:t>a </a:t>
            </a:r>
            <a:r>
              <a:rPr lang="en-US" sz="2400"/>
              <a:t> | </a:t>
            </a:r>
            <a:r>
              <a:rPr lang="en-US" sz="2400" i="1"/>
              <a:t>b</a:t>
            </a:r>
          </a:p>
        </p:txBody>
      </p:sp>
    </p:spTree>
    <p:extLst>
      <p:ext uri="{BB962C8B-B14F-4D97-AF65-F5344CB8AC3E}">
        <p14:creationId xmlns:p14="http://schemas.microsoft.com/office/powerpoint/2010/main" val="1026971691"/>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BF5C0AF-761C-FD41-AD88-E4643B8C6330}"/>
              </a:ext>
            </a:extLst>
          </p:cNvPr>
          <p:cNvSpPr>
            <a:spLocks noGrp="1"/>
          </p:cNvSpPr>
          <p:nvPr>
            <p:ph type="sldNum" sz="quarter" idx="12"/>
          </p:nvPr>
        </p:nvSpPr>
        <p:spPr/>
        <p:txBody>
          <a:bodyPr/>
          <a:lstStyle/>
          <a:p>
            <a:pPr>
              <a:defRPr/>
            </a:pPr>
            <a:fld id="{9D9C77C7-DF4C-417F-91C4-F99804B5E8A9}" type="slidenum">
              <a:rPr lang="en-US" smtClean="0"/>
              <a:pPr>
                <a:defRPr/>
              </a:pPr>
              <a:t>50</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580CFE65-0D7C-FD4F-A555-1B544FE0B5DF}"/>
                  </a:ext>
                </a:extLst>
              </p14:cNvPr>
              <p14:cNvContentPartPr/>
              <p14:nvPr/>
            </p14:nvContentPartPr>
            <p14:xfrm>
              <a:off x="4129920" y="1325880"/>
              <a:ext cx="4768920" cy="4625640"/>
            </p14:xfrm>
          </p:contentPart>
        </mc:Choice>
        <mc:Fallback xmlns="">
          <p:pic>
            <p:nvPicPr>
              <p:cNvPr id="5" name="Ink 4">
                <a:extLst>
                  <a:ext uri="{FF2B5EF4-FFF2-40B4-BE49-F238E27FC236}">
                    <a16:creationId xmlns:a16="http://schemas.microsoft.com/office/drawing/2014/main" id="{580CFE65-0D7C-FD4F-A555-1B544FE0B5DF}"/>
                  </a:ext>
                </a:extLst>
              </p:cNvPr>
              <p:cNvPicPr/>
              <p:nvPr/>
            </p:nvPicPr>
            <p:blipFill>
              <a:blip r:embed="rId3"/>
              <a:stretch>
                <a:fillRect/>
              </a:stretch>
            </p:blipFill>
            <p:spPr>
              <a:xfrm>
                <a:off x="4113720" y="1309680"/>
                <a:ext cx="4801320" cy="465804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0BD2ACBF-DFA7-E845-A2EE-7E4327BA3ACF}"/>
                  </a:ext>
                </a:extLst>
              </p14:cNvPr>
              <p14:cNvContentPartPr/>
              <p14:nvPr/>
            </p14:nvContentPartPr>
            <p14:xfrm>
              <a:off x="599760" y="1580400"/>
              <a:ext cx="581760" cy="509400"/>
            </p14:xfrm>
          </p:contentPart>
        </mc:Choice>
        <mc:Fallback xmlns="">
          <p:pic>
            <p:nvPicPr>
              <p:cNvPr id="2" name="Ink 1">
                <a:extLst>
                  <a:ext uri="{FF2B5EF4-FFF2-40B4-BE49-F238E27FC236}">
                    <a16:creationId xmlns:a16="http://schemas.microsoft.com/office/drawing/2014/main" id="{0BD2ACBF-DFA7-E845-A2EE-7E4327BA3ACF}"/>
                  </a:ext>
                </a:extLst>
              </p:cNvPr>
              <p:cNvPicPr/>
              <p:nvPr/>
            </p:nvPicPr>
            <p:blipFill>
              <a:blip r:embed="rId5"/>
              <a:stretch>
                <a:fillRect/>
              </a:stretch>
            </p:blipFill>
            <p:spPr>
              <a:xfrm>
                <a:off x="583560" y="1564200"/>
                <a:ext cx="614160" cy="541800"/>
              </a:xfrm>
              <a:prstGeom prst="rect">
                <a:avLst/>
              </a:prstGeom>
            </p:spPr>
          </p:pic>
        </mc:Fallback>
      </mc:AlternateContent>
    </p:spTree>
    <p:extLst>
      <p:ext uri="{BB962C8B-B14F-4D97-AF65-F5344CB8AC3E}">
        <p14:creationId xmlns:p14="http://schemas.microsoft.com/office/powerpoint/2010/main" val="136420389"/>
      </p:ext>
    </p:extLst>
  </p:cSld>
  <p:clrMapOvr>
    <a:masterClrMapping/>
  </p:clrMapOvr>
  <p:transition>
    <p:split orient="ver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933380"/>
            <a:ext cx="8077200" cy="511175"/>
          </a:xfrm>
        </p:spPr>
        <p:txBody>
          <a:bodyPr/>
          <a:lstStyle/>
          <a:p>
            <a:r>
              <a:rPr lang="en-US"/>
              <a:t>Examples</a:t>
            </a:r>
          </a:p>
        </p:txBody>
      </p:sp>
      <p:sp>
        <p:nvSpPr>
          <p:cNvPr id="3" name="Content Placeholder 2"/>
          <p:cNvSpPr>
            <a:spLocks noGrp="1"/>
          </p:cNvSpPr>
          <p:nvPr>
            <p:ph idx="1"/>
          </p:nvPr>
        </p:nvSpPr>
        <p:spPr>
          <a:xfrm>
            <a:off x="179512" y="1444555"/>
            <a:ext cx="8712968" cy="5224805"/>
          </a:xfrm>
        </p:spPr>
        <p:txBody>
          <a:bodyPr/>
          <a:lstStyle/>
          <a:p>
            <a:r>
              <a:rPr lang="en-US" sz="2400" b="1"/>
              <a:t>Q11 pp254: </a:t>
            </a:r>
            <a:r>
              <a:rPr lang="en-US" sz="2400"/>
              <a:t>Find the sum and the product of each of these pairs of numbers. Express your answers as a binary expansion.</a:t>
            </a:r>
          </a:p>
          <a:p>
            <a:pPr marL="0" indent="0">
              <a:buNone/>
            </a:pPr>
            <a:r>
              <a:rPr lang="en-US" sz="2400" b="1"/>
              <a:t>c) </a:t>
            </a:r>
            <a:r>
              <a:rPr lang="en-US" sz="2400"/>
              <a:t>(10 1010 1010)</a:t>
            </a:r>
            <a:r>
              <a:rPr lang="en-US" sz="2400" baseline="-25000"/>
              <a:t>2</a:t>
            </a:r>
            <a:r>
              <a:rPr lang="en-US" sz="2400"/>
              <a:t>, (1 1111 0000)</a:t>
            </a:r>
            <a:r>
              <a:rPr lang="en-US" sz="2400" baseline="-25000"/>
              <a:t>2</a:t>
            </a:r>
          </a:p>
          <a:p>
            <a:pPr marL="0" indent="0">
              <a:buNone/>
            </a:pPr>
            <a:r>
              <a:rPr lang="en-US" sz="2400" b="1"/>
              <a:t>d) </a:t>
            </a:r>
            <a:r>
              <a:rPr lang="en-US" sz="2400"/>
              <a:t>(10 0000 0001)</a:t>
            </a:r>
            <a:r>
              <a:rPr lang="en-US" sz="2400" baseline="-25000"/>
              <a:t>2</a:t>
            </a:r>
            <a:r>
              <a:rPr lang="en-US" sz="2400"/>
              <a:t>, (11 1111 1111)</a:t>
            </a:r>
            <a:r>
              <a:rPr lang="en-US" sz="2400" baseline="-25000"/>
              <a:t>2</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51</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60FF5499-831C-9748-8347-7761C7FB854C}"/>
                  </a:ext>
                </a:extLst>
              </p14:cNvPr>
              <p14:cNvContentPartPr/>
              <p14:nvPr/>
            </p14:nvContentPartPr>
            <p14:xfrm>
              <a:off x="1232280" y="2065320"/>
              <a:ext cx="7619400" cy="1774800"/>
            </p14:xfrm>
          </p:contentPart>
        </mc:Choice>
        <mc:Fallback xmlns="">
          <p:pic>
            <p:nvPicPr>
              <p:cNvPr id="5" name="Ink 4">
                <a:extLst>
                  <a:ext uri="{FF2B5EF4-FFF2-40B4-BE49-F238E27FC236}">
                    <a16:creationId xmlns:a16="http://schemas.microsoft.com/office/drawing/2014/main" id="{60FF5499-831C-9748-8347-7761C7FB854C}"/>
                  </a:ext>
                </a:extLst>
              </p:cNvPr>
              <p:cNvPicPr/>
              <p:nvPr/>
            </p:nvPicPr>
            <p:blipFill>
              <a:blip r:embed="rId3"/>
              <a:stretch>
                <a:fillRect/>
              </a:stretch>
            </p:blipFill>
            <p:spPr>
              <a:xfrm>
                <a:off x="1216080" y="2049120"/>
                <a:ext cx="7651800" cy="1807200"/>
              </a:xfrm>
              <a:prstGeom prst="rect">
                <a:avLst/>
              </a:prstGeom>
            </p:spPr>
          </p:pic>
        </mc:Fallback>
      </mc:AlternateContent>
    </p:spTree>
    <p:extLst>
      <p:ext uri="{BB962C8B-B14F-4D97-AF65-F5344CB8AC3E}">
        <p14:creationId xmlns:p14="http://schemas.microsoft.com/office/powerpoint/2010/main" val="3334511357"/>
      </p:ext>
    </p:extLst>
  </p:cSld>
  <p:clrMapOvr>
    <a:masterClrMapping/>
  </p:clrMapOvr>
  <p:transition>
    <p:split orient="ver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621" y="960437"/>
            <a:ext cx="8077200" cy="511175"/>
          </a:xfrm>
        </p:spPr>
        <p:txBody>
          <a:bodyPr/>
          <a:lstStyle/>
          <a:p>
            <a:r>
              <a:rPr lang="en-US"/>
              <a:t>Examples</a:t>
            </a:r>
          </a:p>
        </p:txBody>
      </p:sp>
      <p:sp>
        <p:nvSpPr>
          <p:cNvPr id="3" name="Content Placeholder 2"/>
          <p:cNvSpPr>
            <a:spLocks noGrp="1"/>
          </p:cNvSpPr>
          <p:nvPr>
            <p:ph idx="1"/>
          </p:nvPr>
        </p:nvSpPr>
        <p:spPr>
          <a:xfrm>
            <a:off x="179512" y="1440702"/>
            <a:ext cx="8784976" cy="5228658"/>
          </a:xfrm>
        </p:spPr>
        <p:txBody>
          <a:bodyPr/>
          <a:lstStyle/>
          <a:p>
            <a:r>
              <a:rPr lang="en-US" sz="2400" b="1"/>
              <a:t>Q 12 pp254: </a:t>
            </a:r>
            <a:r>
              <a:rPr lang="en-US" sz="2400"/>
              <a:t>Find the sum and product of each of these pairs of numbers. Express your answers as a hexadecimal expansion.</a:t>
            </a:r>
          </a:p>
          <a:p>
            <a:pPr marL="0" indent="0">
              <a:buNone/>
            </a:pPr>
            <a:r>
              <a:rPr lang="en-US" sz="2400" b="1"/>
              <a:t>a) </a:t>
            </a:r>
            <a:r>
              <a:rPr lang="en-US" sz="2400"/>
              <a:t>(1AE)</a:t>
            </a:r>
            <a:r>
              <a:rPr lang="en-US" sz="2400" baseline="-25000"/>
              <a:t>16</a:t>
            </a:r>
            <a:r>
              <a:rPr lang="en-US" sz="2400"/>
              <a:t>, (BBC)</a:t>
            </a:r>
            <a:r>
              <a:rPr lang="en-US" sz="2400" baseline="-25000"/>
              <a:t>16</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52</a:t>
            </a:fld>
            <a:endParaRPr lang="en-US"/>
          </a:p>
        </p:txBody>
      </p:sp>
    </p:spTree>
    <p:extLst>
      <p:ext uri="{BB962C8B-B14F-4D97-AF65-F5344CB8AC3E}">
        <p14:creationId xmlns:p14="http://schemas.microsoft.com/office/powerpoint/2010/main" val="1334015902"/>
      </p:ext>
    </p:extLst>
  </p:cSld>
  <p:clrMapOvr>
    <a:masterClrMapping/>
  </p:clrMapOvr>
  <p:transition>
    <p:split orient="ver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621" y="960437"/>
            <a:ext cx="8077200" cy="511175"/>
          </a:xfrm>
        </p:spPr>
        <p:txBody>
          <a:bodyPr/>
          <a:lstStyle/>
          <a:p>
            <a:r>
              <a:rPr lang="en-US"/>
              <a:t>Examples</a:t>
            </a:r>
          </a:p>
        </p:txBody>
      </p:sp>
      <p:sp>
        <p:nvSpPr>
          <p:cNvPr id="3" name="Content Placeholder 2"/>
          <p:cNvSpPr>
            <a:spLocks noGrp="1"/>
          </p:cNvSpPr>
          <p:nvPr>
            <p:ph idx="1"/>
          </p:nvPr>
        </p:nvSpPr>
        <p:spPr>
          <a:xfrm>
            <a:off x="179512" y="1440702"/>
            <a:ext cx="8784976" cy="5228658"/>
          </a:xfrm>
        </p:spPr>
        <p:txBody>
          <a:bodyPr/>
          <a:lstStyle/>
          <a:p>
            <a:r>
              <a:rPr lang="en-US" sz="2400" b="1"/>
              <a:t>Q 12 pp254: </a:t>
            </a:r>
            <a:r>
              <a:rPr lang="en-US" sz="2400"/>
              <a:t>Find the sum and product of each of these pairs of numbers. Express your answers as a hexadecimal expansion.</a:t>
            </a:r>
          </a:p>
          <a:p>
            <a:pPr marL="0" indent="0">
              <a:buNone/>
            </a:pPr>
            <a:r>
              <a:rPr lang="en-US" sz="2400" b="1"/>
              <a:t>b) </a:t>
            </a:r>
            <a:r>
              <a:rPr lang="en-US" sz="2400"/>
              <a:t>(20CBA)</a:t>
            </a:r>
            <a:r>
              <a:rPr lang="en-US" sz="2400" baseline="-25000"/>
              <a:t>16</a:t>
            </a:r>
            <a:r>
              <a:rPr lang="en-US" sz="2400"/>
              <a:t>, (A01)</a:t>
            </a:r>
            <a:r>
              <a:rPr lang="en-US" sz="2400" baseline="-25000"/>
              <a:t>16</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53</a:t>
            </a:fld>
            <a:endParaRPr lang="en-US"/>
          </a:p>
        </p:txBody>
      </p:sp>
    </p:spTree>
    <p:extLst>
      <p:ext uri="{BB962C8B-B14F-4D97-AF65-F5344CB8AC3E}">
        <p14:creationId xmlns:p14="http://schemas.microsoft.com/office/powerpoint/2010/main" val="870010033"/>
      </p:ext>
    </p:extLst>
  </p:cSld>
  <p:clrMapOvr>
    <a:masterClrMapping/>
  </p:clrMapOvr>
  <p:transition>
    <p:split orient="ver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621" y="960437"/>
            <a:ext cx="8077200" cy="511175"/>
          </a:xfrm>
        </p:spPr>
        <p:txBody>
          <a:bodyPr/>
          <a:lstStyle/>
          <a:p>
            <a:r>
              <a:rPr lang="en-US"/>
              <a:t>Examples</a:t>
            </a:r>
          </a:p>
        </p:txBody>
      </p:sp>
      <p:sp>
        <p:nvSpPr>
          <p:cNvPr id="3" name="Content Placeholder 2"/>
          <p:cNvSpPr>
            <a:spLocks noGrp="1"/>
          </p:cNvSpPr>
          <p:nvPr>
            <p:ph idx="1"/>
          </p:nvPr>
        </p:nvSpPr>
        <p:spPr>
          <a:xfrm>
            <a:off x="179512" y="1440702"/>
            <a:ext cx="8784976" cy="5228658"/>
          </a:xfrm>
        </p:spPr>
        <p:txBody>
          <a:bodyPr/>
          <a:lstStyle/>
          <a:p>
            <a:r>
              <a:rPr lang="en-US" sz="2400" b="1"/>
              <a:t>Q 12 pp254: </a:t>
            </a:r>
            <a:r>
              <a:rPr lang="en-US" sz="2400"/>
              <a:t>Find the sum and product of each of these pairs of numbers. Express your answers as a hexadecimal expansion.</a:t>
            </a:r>
          </a:p>
          <a:p>
            <a:pPr marL="0" indent="0">
              <a:buNone/>
            </a:pPr>
            <a:r>
              <a:rPr lang="en-US" sz="2400" b="1"/>
              <a:t>c) </a:t>
            </a:r>
            <a:r>
              <a:rPr lang="en-US" sz="2400"/>
              <a:t>(ABCDE)</a:t>
            </a:r>
            <a:r>
              <a:rPr lang="en-US" sz="2400" baseline="-25000"/>
              <a:t>16</a:t>
            </a:r>
            <a:r>
              <a:rPr lang="en-US" sz="2400"/>
              <a:t>, (1111)</a:t>
            </a:r>
            <a:r>
              <a:rPr lang="en-US" sz="2400" baseline="-25000"/>
              <a:t>16</a:t>
            </a:r>
          </a:p>
          <a:p>
            <a:pPr marL="0" indent="0">
              <a:buNone/>
            </a:pPr>
            <a:r>
              <a:rPr lang="en-US" sz="2400" b="1"/>
              <a:t>d) </a:t>
            </a:r>
            <a:r>
              <a:rPr lang="en-US" sz="2400"/>
              <a:t>(E0000E)</a:t>
            </a:r>
            <a:r>
              <a:rPr lang="en-US" sz="2400" baseline="-25000"/>
              <a:t>16</a:t>
            </a:r>
            <a:r>
              <a:rPr lang="en-US" sz="2400"/>
              <a:t>, (BAAA)</a:t>
            </a:r>
            <a:r>
              <a:rPr lang="en-US" sz="2400" baseline="-25000"/>
              <a:t>16</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54</a:t>
            </a:fld>
            <a:endParaRPr lang="en-US"/>
          </a:p>
        </p:txBody>
      </p:sp>
    </p:spTree>
    <p:extLst>
      <p:ext uri="{BB962C8B-B14F-4D97-AF65-F5344CB8AC3E}">
        <p14:creationId xmlns:p14="http://schemas.microsoft.com/office/powerpoint/2010/main" val="3430166510"/>
      </p:ext>
    </p:extLst>
  </p:cSld>
  <p:clrMapOvr>
    <a:masterClrMapping/>
  </p:clrMapOvr>
  <p:transition>
    <p:split orient="vert" dir="in"/>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Algorithm 4: Computing </a:t>
            </a:r>
            <a:r>
              <a:rPr lang="en-US" err="1"/>
              <a:t>Div</a:t>
            </a:r>
            <a:r>
              <a:rPr lang="en-US"/>
              <a:t> and Mod</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55</a:t>
            </a:fld>
            <a:endParaRPr lang="en-US"/>
          </a:p>
        </p:txBody>
      </p:sp>
      <p:pic>
        <p:nvPicPr>
          <p:cNvPr id="5" name="Picture 4"/>
          <p:cNvPicPr>
            <a:picLocks noChangeAspect="1"/>
          </p:cNvPicPr>
          <p:nvPr/>
        </p:nvPicPr>
        <p:blipFill>
          <a:blip r:embed="rId2"/>
          <a:stretch>
            <a:fillRect/>
          </a:stretch>
        </p:blipFill>
        <p:spPr>
          <a:xfrm>
            <a:off x="438114" y="2359025"/>
            <a:ext cx="8407725" cy="3600400"/>
          </a:xfrm>
          <a:prstGeom prst="rect">
            <a:avLst/>
          </a:prstGeom>
        </p:spPr>
      </p:pic>
    </p:spTree>
    <p:extLst>
      <p:ext uri="{BB962C8B-B14F-4D97-AF65-F5344CB8AC3E}">
        <p14:creationId xmlns:p14="http://schemas.microsoft.com/office/powerpoint/2010/main" val="603514642"/>
      </p:ext>
    </p:extLst>
  </p:cSld>
  <p:clrMapOvr>
    <a:masterClrMapping/>
  </p:clrMapOvr>
  <p:transition>
    <p:split orient="vert" dir="in"/>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Algorithm 5: Modular Exponentiation</a:t>
            </a:r>
          </a:p>
        </p:txBody>
      </p:sp>
      <p:pic>
        <p:nvPicPr>
          <p:cNvPr id="5" name="Content Placeholder 4"/>
          <p:cNvPicPr>
            <a:picLocks noGrp="1" noChangeAspect="1"/>
          </p:cNvPicPr>
          <p:nvPr>
            <p:ph idx="1"/>
          </p:nvPr>
        </p:nvPicPr>
        <p:blipFill>
          <a:blip r:embed="rId2"/>
          <a:stretch>
            <a:fillRect/>
          </a:stretch>
        </p:blipFill>
        <p:spPr>
          <a:xfrm>
            <a:off x="301208" y="2636912"/>
            <a:ext cx="8591272" cy="2952328"/>
          </a:xfrm>
          <a:prstGeom prst="rect">
            <a:avLst/>
          </a:prstGeom>
        </p:spPr>
      </p:pic>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56</a:t>
            </a:fld>
            <a:endParaRPr lang="en-US"/>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9AA52682-67D3-FF47-9306-3C8AD4A58E47}"/>
                  </a:ext>
                </a:extLst>
              </p14:cNvPr>
              <p14:cNvContentPartPr/>
              <p14:nvPr/>
            </p14:nvContentPartPr>
            <p14:xfrm>
              <a:off x="6564240" y="1558080"/>
              <a:ext cx="2513160" cy="651960"/>
            </p14:xfrm>
          </p:contentPart>
        </mc:Choice>
        <mc:Fallback xmlns="">
          <p:pic>
            <p:nvPicPr>
              <p:cNvPr id="3" name="Ink 2">
                <a:extLst>
                  <a:ext uri="{FF2B5EF4-FFF2-40B4-BE49-F238E27FC236}">
                    <a16:creationId xmlns:a16="http://schemas.microsoft.com/office/drawing/2014/main" id="{9AA52682-67D3-FF47-9306-3C8AD4A58E47}"/>
                  </a:ext>
                </a:extLst>
              </p:cNvPr>
              <p:cNvPicPr/>
              <p:nvPr/>
            </p:nvPicPr>
            <p:blipFill>
              <a:blip r:embed="rId4"/>
              <a:stretch>
                <a:fillRect/>
              </a:stretch>
            </p:blipFill>
            <p:spPr>
              <a:xfrm>
                <a:off x="6548040" y="1541880"/>
                <a:ext cx="2545560" cy="684360"/>
              </a:xfrm>
              <a:prstGeom prst="rect">
                <a:avLst/>
              </a:prstGeom>
            </p:spPr>
          </p:pic>
        </mc:Fallback>
      </mc:AlternateContent>
    </p:spTree>
    <p:extLst>
      <p:ext uri="{BB962C8B-B14F-4D97-AF65-F5344CB8AC3E}">
        <p14:creationId xmlns:p14="http://schemas.microsoft.com/office/powerpoint/2010/main" val="467357719"/>
      </p:ext>
    </p:extLst>
  </p:cSld>
  <p:clrMapOvr>
    <a:masterClrMapping/>
  </p:clrMapOvr>
  <p:transition>
    <p:split orient="vert" dir="in"/>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Examples</a:t>
            </a:r>
          </a:p>
        </p:txBody>
      </p:sp>
      <p:sp>
        <p:nvSpPr>
          <p:cNvPr id="3" name="Content Placeholder 2"/>
          <p:cNvSpPr>
            <a:spLocks noGrp="1"/>
          </p:cNvSpPr>
          <p:nvPr>
            <p:ph idx="1"/>
          </p:nvPr>
        </p:nvSpPr>
        <p:spPr/>
        <p:txBody>
          <a:bodyPr/>
          <a:lstStyle/>
          <a:p>
            <a:r>
              <a:rPr lang="en-US" b="1"/>
              <a:t>Q14 pp. 254: </a:t>
            </a:r>
            <a:r>
              <a:rPr lang="en-US"/>
              <a:t>Use Algorithm 5 to find </a:t>
            </a:r>
          </a:p>
          <a:p>
            <a:pPr marL="0" indent="0" algn="ctr">
              <a:buNone/>
            </a:pPr>
            <a:r>
              <a:rPr lang="en-US"/>
              <a:t>7</a:t>
            </a:r>
            <a:r>
              <a:rPr lang="en-US" baseline="30000"/>
              <a:t>644</a:t>
            </a:r>
            <a:r>
              <a:rPr lang="en-US"/>
              <a:t> </a:t>
            </a:r>
            <a:r>
              <a:rPr lang="en-US" b="1"/>
              <a:t>mod </a:t>
            </a:r>
            <a:r>
              <a:rPr lang="en-US"/>
              <a:t>645.</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57</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79500795-0EDF-9D44-80D3-6C82108BB183}"/>
                  </a:ext>
                </a:extLst>
              </p14:cNvPr>
              <p14:cNvContentPartPr/>
              <p14:nvPr/>
            </p14:nvContentPartPr>
            <p14:xfrm>
              <a:off x="759960" y="3263760"/>
              <a:ext cx="7603200" cy="3398040"/>
            </p14:xfrm>
          </p:contentPart>
        </mc:Choice>
        <mc:Fallback xmlns="">
          <p:pic>
            <p:nvPicPr>
              <p:cNvPr id="5" name="Ink 4">
                <a:extLst>
                  <a:ext uri="{FF2B5EF4-FFF2-40B4-BE49-F238E27FC236}">
                    <a16:creationId xmlns:a16="http://schemas.microsoft.com/office/drawing/2014/main" id="{79500795-0EDF-9D44-80D3-6C82108BB183}"/>
                  </a:ext>
                </a:extLst>
              </p:cNvPr>
              <p:cNvPicPr/>
              <p:nvPr/>
            </p:nvPicPr>
            <p:blipFill>
              <a:blip r:embed="rId3"/>
              <a:stretch>
                <a:fillRect/>
              </a:stretch>
            </p:blipFill>
            <p:spPr>
              <a:xfrm>
                <a:off x="743760" y="3247560"/>
                <a:ext cx="7635600" cy="3430440"/>
              </a:xfrm>
              <a:prstGeom prst="rect">
                <a:avLst/>
              </a:prstGeom>
            </p:spPr>
          </p:pic>
        </mc:Fallback>
      </mc:AlternateContent>
    </p:spTree>
    <p:extLst>
      <p:ext uri="{BB962C8B-B14F-4D97-AF65-F5344CB8AC3E}">
        <p14:creationId xmlns:p14="http://schemas.microsoft.com/office/powerpoint/2010/main" val="1747407716"/>
      </p:ext>
    </p:extLst>
  </p:cSld>
  <p:clrMapOvr>
    <a:masterClrMapping/>
  </p:clrMapOvr>
  <p:transition>
    <p:split orient="vert" dir="in"/>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B35E63-48C7-1348-A1EF-3DA22154D79F}"/>
              </a:ext>
            </a:extLst>
          </p:cNvPr>
          <p:cNvSpPr>
            <a:spLocks noGrp="1"/>
          </p:cNvSpPr>
          <p:nvPr>
            <p:ph type="sldNum" sz="quarter" idx="12"/>
          </p:nvPr>
        </p:nvSpPr>
        <p:spPr/>
        <p:txBody>
          <a:bodyPr/>
          <a:lstStyle/>
          <a:p>
            <a:pPr>
              <a:defRPr/>
            </a:pPr>
            <a:fld id="{9D9C77C7-DF4C-417F-91C4-F99804B5E8A9}" type="slidenum">
              <a:rPr lang="en-US" smtClean="0"/>
              <a:pPr>
                <a:defRPr/>
              </a:pPr>
              <a:t>58</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B9654B58-2F7E-164C-AD01-0DA05BA4240D}"/>
                  </a:ext>
                </a:extLst>
              </p14:cNvPr>
              <p14:cNvContentPartPr/>
              <p14:nvPr/>
            </p14:nvContentPartPr>
            <p14:xfrm>
              <a:off x="608040" y="656280"/>
              <a:ext cx="8277480" cy="6077160"/>
            </p14:xfrm>
          </p:contentPart>
        </mc:Choice>
        <mc:Fallback xmlns="">
          <p:pic>
            <p:nvPicPr>
              <p:cNvPr id="5" name="Ink 4">
                <a:extLst>
                  <a:ext uri="{FF2B5EF4-FFF2-40B4-BE49-F238E27FC236}">
                    <a16:creationId xmlns:a16="http://schemas.microsoft.com/office/drawing/2014/main" id="{B9654B58-2F7E-164C-AD01-0DA05BA4240D}"/>
                  </a:ext>
                </a:extLst>
              </p:cNvPr>
              <p:cNvPicPr/>
              <p:nvPr/>
            </p:nvPicPr>
            <p:blipFill>
              <a:blip r:embed="rId3"/>
              <a:stretch>
                <a:fillRect/>
              </a:stretch>
            </p:blipFill>
            <p:spPr>
              <a:xfrm>
                <a:off x="591840" y="640080"/>
                <a:ext cx="8309880" cy="6109560"/>
              </a:xfrm>
              <a:prstGeom prst="rect">
                <a:avLst/>
              </a:prstGeom>
            </p:spPr>
          </p:pic>
        </mc:Fallback>
      </mc:AlternateContent>
    </p:spTree>
    <p:extLst>
      <p:ext uri="{BB962C8B-B14F-4D97-AF65-F5344CB8AC3E}">
        <p14:creationId xmlns:p14="http://schemas.microsoft.com/office/powerpoint/2010/main" val="4126042616"/>
      </p:ext>
    </p:extLst>
  </p:cSld>
  <p:clrMapOvr>
    <a:masterClrMapping/>
  </p:clrMapOvr>
  <p:transition>
    <p:split orient="vert" dir="in"/>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Examples</a:t>
            </a:r>
          </a:p>
        </p:txBody>
      </p:sp>
      <p:sp>
        <p:nvSpPr>
          <p:cNvPr id="3" name="Content Placeholder 2"/>
          <p:cNvSpPr>
            <a:spLocks noGrp="1"/>
          </p:cNvSpPr>
          <p:nvPr>
            <p:ph idx="1"/>
          </p:nvPr>
        </p:nvSpPr>
        <p:spPr/>
        <p:txBody>
          <a:bodyPr/>
          <a:lstStyle/>
          <a:p>
            <a:r>
              <a:rPr lang="en-US"/>
              <a:t>Use Algorithm 5 to find </a:t>
            </a:r>
          </a:p>
          <a:p>
            <a:pPr marL="0" indent="0" algn="ctr">
              <a:buNone/>
            </a:pPr>
            <a:r>
              <a:rPr lang="en-US"/>
              <a:t>11</a:t>
            </a:r>
            <a:r>
              <a:rPr lang="en-US" baseline="30000"/>
              <a:t>644</a:t>
            </a:r>
            <a:r>
              <a:rPr lang="en-US"/>
              <a:t> </a:t>
            </a:r>
            <a:r>
              <a:rPr lang="en-US" b="1"/>
              <a:t>mod </a:t>
            </a:r>
            <a:r>
              <a:rPr lang="en-US"/>
              <a:t>645.</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59</a:t>
            </a:fld>
            <a:endParaRPr lang="en-US"/>
          </a:p>
        </p:txBody>
      </p:sp>
    </p:spTree>
    <p:extLst>
      <p:ext uri="{BB962C8B-B14F-4D97-AF65-F5344CB8AC3E}">
        <p14:creationId xmlns:p14="http://schemas.microsoft.com/office/powerpoint/2010/main" val="184199400"/>
      </p:ext>
    </p:extLst>
  </p:cSld>
  <p:clrMapOvr>
    <a:masterClrMapping/>
  </p:clrMapOvr>
  <p:transition>
    <p:split orient="ver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Q1 pp 244 (</a:t>
            </a:r>
            <a:r>
              <a:rPr lang="en-US" err="1"/>
              <a:t>a,b</a:t>
            </a:r>
            <a:r>
              <a:rPr lang="en-US"/>
              <a:t>)</a:t>
            </a:r>
          </a:p>
        </p:txBody>
      </p:sp>
      <p:sp>
        <p:nvSpPr>
          <p:cNvPr id="3" name="Content Placeholder 2"/>
          <p:cNvSpPr>
            <a:spLocks noGrp="1"/>
          </p:cNvSpPr>
          <p:nvPr>
            <p:ph idx="1"/>
          </p:nvPr>
        </p:nvSpPr>
        <p:spPr/>
        <p:txBody>
          <a:bodyPr/>
          <a:lstStyle/>
          <a:p>
            <a:r>
              <a:rPr lang="en-US"/>
              <a:t>Does 17 divide each of these numbers</a:t>
            </a:r>
          </a:p>
          <a:p>
            <a:pPr lvl="1"/>
            <a:r>
              <a:rPr lang="en-US"/>
              <a:t>68</a:t>
            </a:r>
          </a:p>
          <a:p>
            <a:pPr lvl="1"/>
            <a:r>
              <a:rPr lang="en-US"/>
              <a:t>84</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6</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3A91D859-D5D4-7541-9787-43AB2096DFBB}"/>
                  </a:ext>
                </a:extLst>
              </p14:cNvPr>
              <p14:cNvContentPartPr/>
              <p14:nvPr/>
            </p14:nvContentPartPr>
            <p14:xfrm>
              <a:off x="7036560" y="917640"/>
              <a:ext cx="1451520" cy="1181160"/>
            </p14:xfrm>
          </p:contentPart>
        </mc:Choice>
        <mc:Fallback xmlns="">
          <p:pic>
            <p:nvPicPr>
              <p:cNvPr id="5" name="Ink 4">
                <a:extLst>
                  <a:ext uri="{FF2B5EF4-FFF2-40B4-BE49-F238E27FC236}">
                    <a16:creationId xmlns:a16="http://schemas.microsoft.com/office/drawing/2014/main" id="{3A91D859-D5D4-7541-9787-43AB2096DFBB}"/>
                  </a:ext>
                </a:extLst>
              </p:cNvPr>
              <p:cNvPicPr/>
              <p:nvPr/>
            </p:nvPicPr>
            <p:blipFill>
              <a:blip r:embed="rId3"/>
              <a:stretch>
                <a:fillRect/>
              </a:stretch>
            </p:blipFill>
            <p:spPr>
              <a:xfrm>
                <a:off x="7020360" y="901440"/>
                <a:ext cx="1483920" cy="1213560"/>
              </a:xfrm>
              <a:prstGeom prst="rect">
                <a:avLst/>
              </a:prstGeom>
            </p:spPr>
          </p:pic>
        </mc:Fallback>
      </mc:AlternateContent>
    </p:spTree>
    <p:extLst>
      <p:ext uri="{BB962C8B-B14F-4D97-AF65-F5344CB8AC3E}">
        <p14:creationId xmlns:p14="http://schemas.microsoft.com/office/powerpoint/2010/main" val="2335866989"/>
      </p:ext>
    </p:extLst>
  </p:cSld>
  <p:clrMapOvr>
    <a:masterClrMapping/>
  </p:clrMapOvr>
  <p:transition>
    <p:split orient="vert" dir="in"/>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4" y="1216025"/>
            <a:ext cx="8311047" cy="1143000"/>
          </a:xfrm>
        </p:spPr>
        <p:txBody>
          <a:bodyPr/>
          <a:lstStyle/>
          <a:p>
            <a:r>
              <a:rPr lang="en-US"/>
              <a:t>Section 4.3: Primes and Greatest Common Divisors</a:t>
            </a:r>
          </a:p>
        </p:txBody>
      </p:sp>
      <p:sp>
        <p:nvSpPr>
          <p:cNvPr id="3" name="Content Placeholder 2"/>
          <p:cNvSpPr>
            <a:spLocks noGrp="1"/>
          </p:cNvSpPr>
          <p:nvPr>
            <p:ph idx="1"/>
          </p:nvPr>
        </p:nvSpPr>
        <p:spPr>
          <a:xfrm>
            <a:off x="495300" y="2663279"/>
            <a:ext cx="8397180" cy="3502025"/>
          </a:xfrm>
        </p:spPr>
        <p:txBody>
          <a:bodyPr/>
          <a:lstStyle/>
          <a:p>
            <a:r>
              <a:rPr lang="en-US"/>
              <a:t>Definition: An integer </a:t>
            </a:r>
            <a:r>
              <a:rPr lang="en-US" i="1"/>
              <a:t>p </a:t>
            </a:r>
            <a:r>
              <a:rPr lang="en-US"/>
              <a:t>greater than 1 is called </a:t>
            </a:r>
            <a:r>
              <a:rPr lang="en-US" i="1"/>
              <a:t>prime </a:t>
            </a:r>
            <a:r>
              <a:rPr lang="en-US"/>
              <a:t>if the only positive factors of </a:t>
            </a:r>
            <a:r>
              <a:rPr lang="en-US" i="1"/>
              <a:t>p </a:t>
            </a:r>
            <a:r>
              <a:rPr lang="en-US"/>
              <a:t>are 1 and </a:t>
            </a:r>
            <a:r>
              <a:rPr lang="en-US" i="1"/>
              <a:t>p</a:t>
            </a:r>
            <a:r>
              <a:rPr lang="en-US"/>
              <a:t>. A positive integer that is greater than 1 and is not prime is called </a:t>
            </a:r>
            <a:r>
              <a:rPr lang="en-US" i="1"/>
              <a:t>composite</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60</a:t>
            </a:fld>
            <a:endParaRPr lang="en-US"/>
          </a:p>
        </p:txBody>
      </p:sp>
    </p:spTree>
    <p:extLst>
      <p:ext uri="{BB962C8B-B14F-4D97-AF65-F5344CB8AC3E}">
        <p14:creationId xmlns:p14="http://schemas.microsoft.com/office/powerpoint/2010/main" val="755186740"/>
      </p:ext>
    </p:extLst>
  </p:cSld>
  <p:clrMapOvr>
    <a:masterClrMapping/>
  </p:clrMapOvr>
  <p:transition>
    <p:split orient="vert" dir="in"/>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Q1 pp 271</a:t>
            </a:r>
          </a:p>
        </p:txBody>
      </p:sp>
      <p:sp>
        <p:nvSpPr>
          <p:cNvPr id="3" name="Content Placeholder 2"/>
          <p:cNvSpPr>
            <a:spLocks noGrp="1"/>
          </p:cNvSpPr>
          <p:nvPr>
            <p:ph idx="1"/>
          </p:nvPr>
        </p:nvSpPr>
        <p:spPr/>
        <p:txBody>
          <a:bodyPr/>
          <a:lstStyle/>
          <a:p>
            <a:r>
              <a:rPr lang="en-US"/>
              <a:t>Determine whether each of these integers is prime.</a:t>
            </a:r>
          </a:p>
          <a:p>
            <a:pPr marL="0" indent="0">
              <a:buNone/>
            </a:pPr>
            <a:r>
              <a:rPr lang="en-US" b="1"/>
              <a:t>a) </a:t>
            </a:r>
            <a:r>
              <a:rPr lang="en-US"/>
              <a:t>21 	</a:t>
            </a:r>
            <a:r>
              <a:rPr lang="en-US" b="1"/>
              <a:t>b) </a:t>
            </a:r>
            <a:r>
              <a:rPr lang="en-US"/>
              <a:t>29</a:t>
            </a:r>
          </a:p>
          <a:p>
            <a:pPr marL="0" indent="0">
              <a:buNone/>
            </a:pPr>
            <a:r>
              <a:rPr lang="en-US" b="1"/>
              <a:t>c) </a:t>
            </a:r>
            <a:r>
              <a:rPr lang="en-US"/>
              <a:t>71 	</a:t>
            </a:r>
            <a:r>
              <a:rPr lang="en-US" b="1"/>
              <a:t>d) </a:t>
            </a:r>
            <a:r>
              <a:rPr lang="en-US"/>
              <a:t>97</a:t>
            </a:r>
          </a:p>
          <a:p>
            <a:pPr marL="0" indent="0">
              <a:buNone/>
            </a:pPr>
            <a:r>
              <a:rPr lang="en-US" b="1"/>
              <a:t>e) </a:t>
            </a:r>
            <a:r>
              <a:rPr lang="en-US"/>
              <a:t>111 	</a:t>
            </a:r>
            <a:r>
              <a:rPr lang="en-US" b="1"/>
              <a:t>f ) </a:t>
            </a:r>
            <a:r>
              <a:rPr lang="en-US"/>
              <a:t>143</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61</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36DA81D3-2023-0041-B7B7-24A08E884344}"/>
                  </a:ext>
                </a:extLst>
              </p14:cNvPr>
              <p14:cNvContentPartPr/>
              <p14:nvPr/>
            </p14:nvContentPartPr>
            <p14:xfrm>
              <a:off x="951840" y="3652200"/>
              <a:ext cx="5393160" cy="2862360"/>
            </p14:xfrm>
          </p:contentPart>
        </mc:Choice>
        <mc:Fallback xmlns="">
          <p:pic>
            <p:nvPicPr>
              <p:cNvPr id="5" name="Ink 4">
                <a:extLst>
                  <a:ext uri="{FF2B5EF4-FFF2-40B4-BE49-F238E27FC236}">
                    <a16:creationId xmlns:a16="http://schemas.microsoft.com/office/drawing/2014/main" id="{36DA81D3-2023-0041-B7B7-24A08E884344}"/>
                  </a:ext>
                </a:extLst>
              </p:cNvPr>
              <p:cNvPicPr/>
              <p:nvPr/>
            </p:nvPicPr>
            <p:blipFill>
              <a:blip r:embed="rId3"/>
              <a:stretch>
                <a:fillRect/>
              </a:stretch>
            </p:blipFill>
            <p:spPr>
              <a:xfrm>
                <a:off x="935640" y="3636000"/>
                <a:ext cx="5425560" cy="2894760"/>
              </a:xfrm>
              <a:prstGeom prst="rect">
                <a:avLst/>
              </a:prstGeom>
            </p:spPr>
          </p:pic>
        </mc:Fallback>
      </mc:AlternateContent>
    </p:spTree>
    <p:extLst>
      <p:ext uri="{BB962C8B-B14F-4D97-AF65-F5344CB8AC3E}">
        <p14:creationId xmlns:p14="http://schemas.microsoft.com/office/powerpoint/2010/main" val="3882762418"/>
      </p:ext>
    </p:extLst>
  </p:cSld>
  <p:clrMapOvr>
    <a:masterClrMapping/>
  </p:clrMapOvr>
  <p:transition>
    <p:split orient="vert" dir="in"/>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Fundamental Theorem of Arithmetic</a:t>
            </a:r>
          </a:p>
        </p:txBody>
      </p:sp>
      <p:sp>
        <p:nvSpPr>
          <p:cNvPr id="3" name="Content Placeholder 2"/>
          <p:cNvSpPr>
            <a:spLocks noGrp="1"/>
          </p:cNvSpPr>
          <p:nvPr>
            <p:ph idx="1"/>
          </p:nvPr>
        </p:nvSpPr>
        <p:spPr/>
        <p:txBody>
          <a:bodyPr/>
          <a:lstStyle/>
          <a:p>
            <a:r>
              <a:rPr lang="en-US" b="1"/>
              <a:t>Theorem 1: </a:t>
            </a:r>
            <a:r>
              <a:rPr lang="en-US"/>
              <a:t>Every integer greater than 1 can be written uniquely as a prime or as the product of two or more primes where the prime factors are written in order of non-decreasing size.</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62</a:t>
            </a:fld>
            <a:endParaRPr lang="en-US"/>
          </a:p>
        </p:txBody>
      </p:sp>
      <p:cxnSp>
        <p:nvCxnSpPr>
          <p:cNvPr id="5" name="Straight Connector 4">
            <a:extLst>
              <a:ext uri="{FF2B5EF4-FFF2-40B4-BE49-F238E27FC236}">
                <a16:creationId xmlns:a16="http://schemas.microsoft.com/office/drawing/2014/main" id="{B2079A63-C7B8-4C37-8E70-9804565BBDBA}"/>
              </a:ext>
            </a:extLst>
          </p:cNvPr>
          <p:cNvCxnSpPr>
            <a:cxnSpLocks/>
          </p:cNvCxnSpPr>
          <p:nvPr/>
        </p:nvCxnSpPr>
        <p:spPr bwMode="auto">
          <a:xfrm>
            <a:off x="327720" y="529138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E2F496B5-4B38-4204-A6F4-FDABD4884B58}"/>
              </a:ext>
            </a:extLst>
          </p:cNvPr>
          <p:cNvCxnSpPr>
            <a:cxnSpLocks/>
          </p:cNvCxnSpPr>
          <p:nvPr/>
        </p:nvCxnSpPr>
        <p:spPr bwMode="auto">
          <a:xfrm>
            <a:off x="327720" y="573325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9D78EB32-DF68-4A30-B339-5FD241E00A64}"/>
              </a:ext>
            </a:extLst>
          </p:cNvPr>
          <p:cNvCxnSpPr>
            <a:cxnSpLocks/>
          </p:cNvCxnSpPr>
          <p:nvPr/>
        </p:nvCxnSpPr>
        <p:spPr bwMode="auto">
          <a:xfrm>
            <a:off x="323528" y="622749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304CAACD-8C8E-4645-8425-4AE5A570B698}"/>
              </a:ext>
            </a:extLst>
          </p:cNvPr>
          <p:cNvCxnSpPr>
            <a:cxnSpLocks/>
          </p:cNvCxnSpPr>
          <p:nvPr/>
        </p:nvCxnSpPr>
        <p:spPr bwMode="auto">
          <a:xfrm>
            <a:off x="323528" y="666936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9" name="Ink 8">
                <a:extLst>
                  <a:ext uri="{FF2B5EF4-FFF2-40B4-BE49-F238E27FC236}">
                    <a16:creationId xmlns:a16="http://schemas.microsoft.com/office/drawing/2014/main" id="{230F206F-D8F4-6542-B98E-92A4133EFD0B}"/>
                  </a:ext>
                </a:extLst>
              </p14:cNvPr>
              <p14:cNvContentPartPr/>
              <p14:nvPr/>
            </p14:nvContentPartPr>
            <p14:xfrm>
              <a:off x="475920" y="4978440"/>
              <a:ext cx="6235200" cy="919080"/>
            </p14:xfrm>
          </p:contentPart>
        </mc:Choice>
        <mc:Fallback xmlns="">
          <p:pic>
            <p:nvPicPr>
              <p:cNvPr id="9" name="Ink 8">
                <a:extLst>
                  <a:ext uri="{FF2B5EF4-FFF2-40B4-BE49-F238E27FC236}">
                    <a16:creationId xmlns:a16="http://schemas.microsoft.com/office/drawing/2014/main" id="{230F206F-D8F4-6542-B98E-92A4133EFD0B}"/>
                  </a:ext>
                </a:extLst>
              </p:cNvPr>
              <p:cNvPicPr/>
              <p:nvPr/>
            </p:nvPicPr>
            <p:blipFill>
              <a:blip r:embed="rId3"/>
              <a:stretch>
                <a:fillRect/>
              </a:stretch>
            </p:blipFill>
            <p:spPr>
              <a:xfrm>
                <a:off x="459720" y="4962240"/>
                <a:ext cx="6267600" cy="951480"/>
              </a:xfrm>
              <a:prstGeom prst="rect">
                <a:avLst/>
              </a:prstGeom>
            </p:spPr>
          </p:pic>
        </mc:Fallback>
      </mc:AlternateContent>
    </p:spTree>
    <p:extLst>
      <p:ext uri="{BB962C8B-B14F-4D97-AF65-F5344CB8AC3E}">
        <p14:creationId xmlns:p14="http://schemas.microsoft.com/office/powerpoint/2010/main" val="4187036807"/>
      </p:ext>
    </p:extLst>
  </p:cSld>
  <p:clrMapOvr>
    <a:masterClrMapping/>
  </p:clrMapOvr>
  <p:transition>
    <p:split orient="vert" dir="in"/>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9B7AE66-8751-49A7-BDCF-F3559B50853B}"/>
              </a:ext>
            </a:extLst>
          </p:cNvPr>
          <p:cNvSpPr>
            <a:spLocks noGrp="1"/>
          </p:cNvSpPr>
          <p:nvPr>
            <p:ph type="sldNum" sz="quarter" idx="12"/>
          </p:nvPr>
        </p:nvSpPr>
        <p:spPr/>
        <p:txBody>
          <a:bodyPr/>
          <a:lstStyle/>
          <a:p>
            <a:pPr>
              <a:defRPr/>
            </a:pPr>
            <a:fld id="{9D9C77C7-DF4C-417F-91C4-F99804B5E8A9}" type="slidenum">
              <a:rPr lang="en-US" smtClean="0"/>
              <a:pPr>
                <a:defRPr/>
              </a:pPr>
              <a:t>63</a:t>
            </a:fld>
            <a:endParaRPr lang="en-US"/>
          </a:p>
        </p:txBody>
      </p:sp>
      <p:cxnSp>
        <p:nvCxnSpPr>
          <p:cNvPr id="5" name="Straight Connector 4">
            <a:extLst>
              <a:ext uri="{FF2B5EF4-FFF2-40B4-BE49-F238E27FC236}">
                <a16:creationId xmlns:a16="http://schemas.microsoft.com/office/drawing/2014/main" id="{48805D67-D33A-4C9F-98C2-5FFA4B48DF5D}"/>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BBDF7B6B-CC04-4907-86ED-E8731FCE67A6}"/>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BF320223-8E05-4249-AF91-6E75D3190C8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162595B8-A644-4656-965D-83CB0A0DDDED}"/>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D2C6F171-E2EC-42ED-8AB3-F9CEA965FCEA}"/>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18982007-4C5F-441E-B0BA-ADFEBABD493B}"/>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508381C7-C27C-49B5-AB31-C950697D0C87}"/>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3A740CB7-13F6-4DEF-91EF-D6A841257427}"/>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B12CE416-F090-44D8-BDAA-1597300E8E8E}"/>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A0F0C3C5-D938-4937-8DD6-316BDE781F26}"/>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5" name="Straight Connector 14">
            <a:extLst>
              <a:ext uri="{FF2B5EF4-FFF2-40B4-BE49-F238E27FC236}">
                <a16:creationId xmlns:a16="http://schemas.microsoft.com/office/drawing/2014/main" id="{73F1A42A-4473-4BB8-B3AD-A4120623CC63}"/>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6" name="Straight Connector 15">
            <a:extLst>
              <a:ext uri="{FF2B5EF4-FFF2-40B4-BE49-F238E27FC236}">
                <a16:creationId xmlns:a16="http://schemas.microsoft.com/office/drawing/2014/main" id="{609F9D75-A218-4783-B50F-9BCE5326D5F4}"/>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60C4DB92-B993-C448-918F-39A25E455D31}"/>
                  </a:ext>
                </a:extLst>
              </p14:cNvPr>
              <p14:cNvContentPartPr/>
              <p14:nvPr/>
            </p14:nvContentPartPr>
            <p14:xfrm>
              <a:off x="272880" y="1305720"/>
              <a:ext cx="8590320" cy="5374080"/>
            </p14:xfrm>
          </p:contentPart>
        </mc:Choice>
        <mc:Fallback xmlns="">
          <p:pic>
            <p:nvPicPr>
              <p:cNvPr id="2" name="Ink 1">
                <a:extLst>
                  <a:ext uri="{FF2B5EF4-FFF2-40B4-BE49-F238E27FC236}">
                    <a16:creationId xmlns:a16="http://schemas.microsoft.com/office/drawing/2014/main" id="{60C4DB92-B993-C448-918F-39A25E455D31}"/>
                  </a:ext>
                </a:extLst>
              </p:cNvPr>
              <p:cNvPicPr/>
              <p:nvPr/>
            </p:nvPicPr>
            <p:blipFill>
              <a:blip r:embed="rId3"/>
              <a:stretch>
                <a:fillRect/>
              </a:stretch>
            </p:blipFill>
            <p:spPr>
              <a:xfrm>
                <a:off x="256680" y="1289520"/>
                <a:ext cx="8622720" cy="5406480"/>
              </a:xfrm>
              <a:prstGeom prst="rect">
                <a:avLst/>
              </a:prstGeom>
            </p:spPr>
          </p:pic>
        </mc:Fallback>
      </mc:AlternateContent>
    </p:spTree>
    <p:extLst>
      <p:ext uri="{BB962C8B-B14F-4D97-AF65-F5344CB8AC3E}">
        <p14:creationId xmlns:p14="http://schemas.microsoft.com/office/powerpoint/2010/main" val="399510295"/>
      </p:ext>
    </p:extLst>
  </p:cSld>
  <p:clrMapOvr>
    <a:masterClrMapping/>
  </p:clrMapOvr>
  <p:transition>
    <p:split orient="vert" dir="in"/>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Fundamental Theorem of Arithmetic</a:t>
            </a:r>
          </a:p>
        </p:txBody>
      </p:sp>
      <p:sp>
        <p:nvSpPr>
          <p:cNvPr id="3" name="Content Placeholder 2"/>
          <p:cNvSpPr>
            <a:spLocks noGrp="1"/>
          </p:cNvSpPr>
          <p:nvPr>
            <p:ph idx="1"/>
          </p:nvPr>
        </p:nvSpPr>
        <p:spPr/>
        <p:txBody>
          <a:bodyPr/>
          <a:lstStyle/>
          <a:p>
            <a:r>
              <a:rPr lang="en-US"/>
              <a:t>Q3 pp. 271: Find the prime factorization of 10!.</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64</a:t>
            </a:fld>
            <a:endParaRPr lang="en-US"/>
          </a:p>
        </p:txBody>
      </p:sp>
      <p:cxnSp>
        <p:nvCxnSpPr>
          <p:cNvPr id="5" name="Straight Connector 4">
            <a:extLst>
              <a:ext uri="{FF2B5EF4-FFF2-40B4-BE49-F238E27FC236}">
                <a16:creationId xmlns:a16="http://schemas.microsoft.com/office/drawing/2014/main" id="{7A96F2A3-982B-4B65-813F-F6AB428A9B66}"/>
              </a:ext>
            </a:extLst>
          </p:cNvPr>
          <p:cNvCxnSpPr>
            <a:cxnSpLocks/>
          </p:cNvCxnSpPr>
          <p:nvPr/>
        </p:nvCxnSpPr>
        <p:spPr bwMode="auto">
          <a:xfrm>
            <a:off x="327720" y="474478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665BAD7F-E418-4FE1-817B-8CF413170F32}"/>
              </a:ext>
            </a:extLst>
          </p:cNvPr>
          <p:cNvCxnSpPr>
            <a:cxnSpLocks/>
          </p:cNvCxnSpPr>
          <p:nvPr/>
        </p:nvCxnSpPr>
        <p:spPr bwMode="auto">
          <a:xfrm>
            <a:off x="327720" y="518664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8EC235A6-3494-412E-B6E6-4AD18339E0E7}"/>
              </a:ext>
            </a:extLst>
          </p:cNvPr>
          <p:cNvCxnSpPr>
            <a:cxnSpLocks/>
          </p:cNvCxnSpPr>
          <p:nvPr/>
        </p:nvCxnSpPr>
        <p:spPr bwMode="auto">
          <a:xfrm>
            <a:off x="327720" y="562851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F478103-1DF0-4D03-B8DA-3F85633559DE}"/>
              </a:ext>
            </a:extLst>
          </p:cNvPr>
          <p:cNvCxnSpPr>
            <a:cxnSpLocks/>
          </p:cNvCxnSpPr>
          <p:nvPr/>
        </p:nvCxnSpPr>
        <p:spPr bwMode="auto">
          <a:xfrm>
            <a:off x="327720" y="607038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BE3C496C-DAB5-42A4-A8F9-7761BC88316F}"/>
              </a:ext>
            </a:extLst>
          </p:cNvPr>
          <p:cNvCxnSpPr>
            <a:cxnSpLocks/>
          </p:cNvCxnSpPr>
          <p:nvPr/>
        </p:nvCxnSpPr>
        <p:spPr bwMode="auto">
          <a:xfrm>
            <a:off x="327720" y="651225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6E99CA3F-CD53-47E2-BF72-4BC61AF77EAA}"/>
              </a:ext>
            </a:extLst>
          </p:cNvPr>
          <p:cNvCxnSpPr>
            <a:cxnSpLocks/>
          </p:cNvCxnSpPr>
          <p:nvPr/>
        </p:nvCxnSpPr>
        <p:spPr bwMode="auto">
          <a:xfrm>
            <a:off x="327720" y="386104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579DDB15-FC37-412F-886F-38234F3F954B}"/>
              </a:ext>
            </a:extLst>
          </p:cNvPr>
          <p:cNvCxnSpPr>
            <a:cxnSpLocks/>
          </p:cNvCxnSpPr>
          <p:nvPr/>
        </p:nvCxnSpPr>
        <p:spPr bwMode="auto">
          <a:xfrm>
            <a:off x="327720" y="430291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12" name="Ink 11">
                <a:extLst>
                  <a:ext uri="{FF2B5EF4-FFF2-40B4-BE49-F238E27FC236}">
                    <a16:creationId xmlns:a16="http://schemas.microsoft.com/office/drawing/2014/main" id="{834B8790-93FA-4B49-B3D3-376F217AC463}"/>
                  </a:ext>
                </a:extLst>
              </p14:cNvPr>
              <p14:cNvContentPartPr/>
              <p14:nvPr/>
            </p14:nvContentPartPr>
            <p14:xfrm>
              <a:off x="1915560" y="3584160"/>
              <a:ext cx="5697360" cy="1626840"/>
            </p14:xfrm>
          </p:contentPart>
        </mc:Choice>
        <mc:Fallback xmlns="">
          <p:pic>
            <p:nvPicPr>
              <p:cNvPr id="12" name="Ink 11">
                <a:extLst>
                  <a:ext uri="{FF2B5EF4-FFF2-40B4-BE49-F238E27FC236}">
                    <a16:creationId xmlns:a16="http://schemas.microsoft.com/office/drawing/2014/main" id="{834B8790-93FA-4B49-B3D3-376F217AC463}"/>
                  </a:ext>
                </a:extLst>
              </p:cNvPr>
              <p:cNvPicPr/>
              <p:nvPr/>
            </p:nvPicPr>
            <p:blipFill>
              <a:blip r:embed="rId3"/>
              <a:stretch>
                <a:fillRect/>
              </a:stretch>
            </p:blipFill>
            <p:spPr>
              <a:xfrm>
                <a:off x="1899360" y="3567960"/>
                <a:ext cx="5729760" cy="1659240"/>
              </a:xfrm>
              <a:prstGeom prst="rect">
                <a:avLst/>
              </a:prstGeom>
            </p:spPr>
          </p:pic>
        </mc:Fallback>
      </mc:AlternateContent>
    </p:spTree>
    <p:extLst>
      <p:ext uri="{BB962C8B-B14F-4D97-AF65-F5344CB8AC3E}">
        <p14:creationId xmlns:p14="http://schemas.microsoft.com/office/powerpoint/2010/main" val="2479240217"/>
      </p:ext>
    </p:extLst>
  </p:cSld>
  <p:clrMapOvr>
    <a:masterClrMapping/>
  </p:clrMapOvr>
  <p:transition>
    <p:split orient="vert" dir="in"/>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Proving that a number is prime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b="1"/>
                  <a:t>Theorem 2: </a:t>
                </a:r>
                <a:r>
                  <a:rPr lang="en-US"/>
                  <a:t>If </a:t>
                </a:r>
                <a:r>
                  <a:rPr lang="en-US" i="1"/>
                  <a:t>n </a:t>
                </a:r>
                <a:r>
                  <a:rPr lang="en-US"/>
                  <a:t>is a composite integer, then </a:t>
                </a:r>
                <a:r>
                  <a:rPr lang="en-US" i="1"/>
                  <a:t>n </a:t>
                </a:r>
                <a:r>
                  <a:rPr lang="en-US"/>
                  <a:t>has a prime divisor less than or equal to </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panose="02040503050406030204" pitchFamily="18" charset="0"/>
                          </a:rPr>
                          <m:t>𝑛</m:t>
                        </m:r>
                      </m:e>
                    </m:rad>
                  </m:oMath>
                </a14:m>
                <a:r>
                  <a:rPr lang="en-US"/>
                  <a:t>.</a:t>
                </a:r>
              </a:p>
              <a:p>
                <a:pPr marL="0" indent="0">
                  <a:buNone/>
                </a:pPr>
                <a:endParaRPr lang="en-US"/>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663" t="-2439" r="-1134"/>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65</a:t>
            </a:fld>
            <a:endParaRPr lang="en-US"/>
          </a:p>
        </p:txBody>
      </p:sp>
      <p:cxnSp>
        <p:nvCxnSpPr>
          <p:cNvPr id="5" name="Straight Connector 4">
            <a:extLst>
              <a:ext uri="{FF2B5EF4-FFF2-40B4-BE49-F238E27FC236}">
                <a16:creationId xmlns:a16="http://schemas.microsoft.com/office/drawing/2014/main" id="{684CE7BB-67E2-44E6-B2B6-39C1CB74B6E4}"/>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D93CA92B-7F60-4BC7-9F3D-6FC5FF805CE0}"/>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4E709C18-AE9C-4030-9C09-0841FE2487E3}"/>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74147244-7A87-414E-AAAB-EDB7029B478A}"/>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3131358E-51BF-46A0-8F66-74A7ED638F1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F674E74E-C7F2-4980-A179-35A14F2C3BA4}"/>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835CBDED-78B3-4E16-8C7E-8F4C41A899BA}"/>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BA33126A-C38B-F44F-B974-6AB08366B5A7}"/>
                  </a:ext>
                </a:extLst>
              </p14:cNvPr>
              <p14:cNvContentPartPr/>
              <p14:nvPr/>
            </p14:nvContentPartPr>
            <p14:xfrm>
              <a:off x="687960" y="3580920"/>
              <a:ext cx="8282160" cy="2147760"/>
            </p14:xfrm>
          </p:contentPart>
        </mc:Choice>
        <mc:Fallback xmlns="">
          <p:pic>
            <p:nvPicPr>
              <p:cNvPr id="10" name="Ink 9">
                <a:extLst>
                  <a:ext uri="{FF2B5EF4-FFF2-40B4-BE49-F238E27FC236}">
                    <a16:creationId xmlns:a16="http://schemas.microsoft.com/office/drawing/2014/main" id="{BA33126A-C38B-F44F-B974-6AB08366B5A7}"/>
                  </a:ext>
                </a:extLst>
              </p:cNvPr>
              <p:cNvPicPr/>
              <p:nvPr/>
            </p:nvPicPr>
            <p:blipFill>
              <a:blip r:embed="rId4"/>
              <a:stretch>
                <a:fillRect/>
              </a:stretch>
            </p:blipFill>
            <p:spPr>
              <a:xfrm>
                <a:off x="671760" y="3564720"/>
                <a:ext cx="8314560" cy="2180160"/>
              </a:xfrm>
              <a:prstGeom prst="rect">
                <a:avLst/>
              </a:prstGeom>
            </p:spPr>
          </p:pic>
        </mc:Fallback>
      </mc:AlternateContent>
    </p:spTree>
    <p:extLst>
      <p:ext uri="{BB962C8B-B14F-4D97-AF65-F5344CB8AC3E}">
        <p14:creationId xmlns:p14="http://schemas.microsoft.com/office/powerpoint/2010/main" val="1619384121"/>
      </p:ext>
    </p:extLst>
  </p:cSld>
  <p:clrMapOvr>
    <a:masterClrMapping/>
  </p:clrMapOvr>
  <p:transition>
    <p:split orient="vert" dir="in"/>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Proving that a number is prime</a:t>
            </a:r>
          </a:p>
        </p:txBody>
      </p:sp>
      <p:sp>
        <p:nvSpPr>
          <p:cNvPr id="3" name="Content Placeholder 2"/>
          <p:cNvSpPr>
            <a:spLocks noGrp="1"/>
          </p:cNvSpPr>
          <p:nvPr>
            <p:ph idx="1"/>
          </p:nvPr>
        </p:nvSpPr>
        <p:spPr/>
        <p:txBody>
          <a:bodyPr/>
          <a:lstStyle/>
          <a:p>
            <a:r>
              <a:rPr lang="en-US"/>
              <a:t>Example: Show that 101 is prime.</a:t>
            </a:r>
          </a:p>
          <a:p>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66</a:t>
            </a:fld>
            <a:endParaRPr lang="en-US"/>
          </a:p>
        </p:txBody>
      </p:sp>
      <p:cxnSp>
        <p:nvCxnSpPr>
          <p:cNvPr id="5" name="Straight Connector 4">
            <a:extLst>
              <a:ext uri="{FF2B5EF4-FFF2-40B4-BE49-F238E27FC236}">
                <a16:creationId xmlns:a16="http://schemas.microsoft.com/office/drawing/2014/main" id="{B7530657-4AAD-4A59-A7FB-33D182B28126}"/>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C8EE42-6912-4005-B9F1-9B5C56ECA2B2}"/>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19731B86-3069-4258-A8AE-5DBACCB6D605}"/>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EB69E201-9948-411F-A195-0AE092B906C6}"/>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A97D6EE9-2961-410E-94BA-83E97C830107}"/>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6F6F0FCF-1201-4F96-A3D1-20B7B25EA0F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C1D34D0F-A732-4869-9308-26DE86BEABDE}"/>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3E2B7E4A-B380-4BA9-B761-B4D83FB15D29}"/>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13" name="Ink 12">
                <a:extLst>
                  <a:ext uri="{FF2B5EF4-FFF2-40B4-BE49-F238E27FC236}">
                    <a16:creationId xmlns:a16="http://schemas.microsoft.com/office/drawing/2014/main" id="{4CCE0A12-85BE-5E4F-99B7-8A9D043059E2}"/>
                  </a:ext>
                </a:extLst>
              </p14:cNvPr>
              <p14:cNvContentPartPr/>
              <p14:nvPr/>
            </p14:nvContentPartPr>
            <p14:xfrm>
              <a:off x="1004760" y="3062880"/>
              <a:ext cx="7746840" cy="3606120"/>
            </p14:xfrm>
          </p:contentPart>
        </mc:Choice>
        <mc:Fallback xmlns="">
          <p:pic>
            <p:nvPicPr>
              <p:cNvPr id="13" name="Ink 12">
                <a:extLst>
                  <a:ext uri="{FF2B5EF4-FFF2-40B4-BE49-F238E27FC236}">
                    <a16:creationId xmlns:a16="http://schemas.microsoft.com/office/drawing/2014/main" id="{4CCE0A12-85BE-5E4F-99B7-8A9D043059E2}"/>
                  </a:ext>
                </a:extLst>
              </p:cNvPr>
              <p:cNvPicPr/>
              <p:nvPr/>
            </p:nvPicPr>
            <p:blipFill>
              <a:blip r:embed="rId3"/>
              <a:stretch>
                <a:fillRect/>
              </a:stretch>
            </p:blipFill>
            <p:spPr>
              <a:xfrm>
                <a:off x="988560" y="3046680"/>
                <a:ext cx="7779240" cy="3638520"/>
              </a:xfrm>
              <a:prstGeom prst="rect">
                <a:avLst/>
              </a:prstGeom>
            </p:spPr>
          </p:pic>
        </mc:Fallback>
      </mc:AlternateContent>
    </p:spTree>
    <p:extLst>
      <p:ext uri="{BB962C8B-B14F-4D97-AF65-F5344CB8AC3E}">
        <p14:creationId xmlns:p14="http://schemas.microsoft.com/office/powerpoint/2010/main" val="3472309359"/>
      </p:ext>
    </p:extLst>
  </p:cSld>
  <p:clrMapOvr>
    <a:masterClrMapping/>
  </p:clrMapOvr>
  <p:transition>
    <p:split orient="vert" dir="in"/>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Sieve of Eratosthenes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67</a:t>
            </a:fld>
            <a:endParaRPr lang="en-US"/>
          </a:p>
        </p:txBody>
      </p:sp>
      <p:pic>
        <p:nvPicPr>
          <p:cNvPr id="5" name="Picture 4"/>
          <p:cNvPicPr>
            <a:picLocks noChangeAspect="1"/>
          </p:cNvPicPr>
          <p:nvPr/>
        </p:nvPicPr>
        <p:blipFill>
          <a:blip r:embed="rId2"/>
          <a:stretch>
            <a:fillRect/>
          </a:stretch>
        </p:blipFill>
        <p:spPr>
          <a:xfrm>
            <a:off x="1403648" y="2276872"/>
            <a:ext cx="6480720" cy="4244044"/>
          </a:xfrm>
          <a:prstGeom prst="rect">
            <a:avLst/>
          </a:prstGeom>
        </p:spPr>
      </p:pic>
    </p:spTree>
    <p:extLst>
      <p:ext uri="{BB962C8B-B14F-4D97-AF65-F5344CB8AC3E}">
        <p14:creationId xmlns:p14="http://schemas.microsoft.com/office/powerpoint/2010/main" val="1905197563"/>
      </p:ext>
    </p:extLst>
  </p:cSld>
  <p:clrMapOvr>
    <a:masterClrMapping/>
  </p:clrMapOvr>
  <p:transition>
    <p:split orient="vert" dir="in"/>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Sieve of Eratosthenes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68</a:t>
            </a:fld>
            <a:endParaRPr lang="en-US"/>
          </a:p>
        </p:txBody>
      </p:sp>
      <p:pic>
        <p:nvPicPr>
          <p:cNvPr id="3" name="Picture 2"/>
          <p:cNvPicPr>
            <a:picLocks noChangeAspect="1"/>
          </p:cNvPicPr>
          <p:nvPr/>
        </p:nvPicPr>
        <p:blipFill>
          <a:blip r:embed="rId2"/>
          <a:stretch>
            <a:fillRect/>
          </a:stretch>
        </p:blipFill>
        <p:spPr>
          <a:xfrm>
            <a:off x="1475656" y="2276872"/>
            <a:ext cx="6264696" cy="4294582"/>
          </a:xfrm>
          <a:prstGeom prst="rect">
            <a:avLst/>
          </a:prstGeom>
        </p:spPr>
      </p:pic>
    </p:spTree>
    <p:extLst>
      <p:ext uri="{BB962C8B-B14F-4D97-AF65-F5344CB8AC3E}">
        <p14:creationId xmlns:p14="http://schemas.microsoft.com/office/powerpoint/2010/main" val="1122040674"/>
      </p:ext>
    </p:extLst>
  </p:cSld>
  <p:clrMapOvr>
    <a:masterClrMapping/>
  </p:clrMapOvr>
  <p:transition>
    <p:split orient="vert" dir="in"/>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Sieve of Eratosthenes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69</a:t>
            </a:fld>
            <a:endParaRPr lang="en-US"/>
          </a:p>
        </p:txBody>
      </p:sp>
      <p:pic>
        <p:nvPicPr>
          <p:cNvPr id="5" name="Picture 4"/>
          <p:cNvPicPr>
            <a:picLocks noChangeAspect="1"/>
          </p:cNvPicPr>
          <p:nvPr/>
        </p:nvPicPr>
        <p:blipFill>
          <a:blip r:embed="rId2"/>
          <a:stretch>
            <a:fillRect/>
          </a:stretch>
        </p:blipFill>
        <p:spPr>
          <a:xfrm>
            <a:off x="1547664" y="2132856"/>
            <a:ext cx="5976664" cy="4487334"/>
          </a:xfrm>
          <a:prstGeom prst="rect">
            <a:avLst/>
          </a:prstGeom>
        </p:spPr>
      </p:pic>
    </p:spTree>
    <p:extLst>
      <p:ext uri="{BB962C8B-B14F-4D97-AF65-F5344CB8AC3E}">
        <p14:creationId xmlns:p14="http://schemas.microsoft.com/office/powerpoint/2010/main" val="2403223676"/>
      </p:ext>
    </p:extLst>
  </p:cSld>
  <p:clrMapOvr>
    <a:masterClrMapping/>
  </p:clrMapOvr>
  <p:transition>
    <p:split orient="ver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Q1 pp 244 (</a:t>
            </a:r>
            <a:r>
              <a:rPr lang="en-US" err="1"/>
              <a:t>a,b</a:t>
            </a:r>
            <a:r>
              <a:rPr lang="en-US"/>
              <a:t>)</a:t>
            </a:r>
          </a:p>
        </p:txBody>
      </p:sp>
      <p:sp>
        <p:nvSpPr>
          <p:cNvPr id="3" name="Content Placeholder 2"/>
          <p:cNvSpPr>
            <a:spLocks noGrp="1"/>
          </p:cNvSpPr>
          <p:nvPr>
            <p:ph idx="1"/>
          </p:nvPr>
        </p:nvSpPr>
        <p:spPr/>
        <p:txBody>
          <a:bodyPr/>
          <a:lstStyle/>
          <a:p>
            <a:r>
              <a:rPr lang="en-US"/>
              <a:t>Does 17 divide each of these numbers</a:t>
            </a:r>
          </a:p>
          <a:p>
            <a:pPr lvl="1"/>
            <a:r>
              <a:rPr lang="en-US"/>
              <a:t>68</a:t>
            </a:r>
          </a:p>
          <a:p>
            <a:pPr lvl="2"/>
            <a:r>
              <a:rPr lang="en-US">
                <a:solidFill>
                  <a:srgbClr val="0000FF"/>
                </a:solidFill>
              </a:rPr>
              <a:t>68 = 17 * 4. Yes.</a:t>
            </a:r>
          </a:p>
          <a:p>
            <a:pPr lvl="1"/>
            <a:r>
              <a:rPr lang="en-US"/>
              <a:t>84</a:t>
            </a:r>
          </a:p>
          <a:p>
            <a:pPr lvl="2"/>
            <a:r>
              <a:rPr lang="en-US">
                <a:solidFill>
                  <a:srgbClr val="0000FF"/>
                </a:solidFill>
              </a:rPr>
              <a:t>84 = 17 * 4 + 16.  No.</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7</a:t>
            </a:fld>
            <a:endParaRPr lang="en-US"/>
          </a:p>
        </p:txBody>
      </p:sp>
    </p:spTree>
    <p:extLst>
      <p:ext uri="{BB962C8B-B14F-4D97-AF65-F5344CB8AC3E}">
        <p14:creationId xmlns:p14="http://schemas.microsoft.com/office/powerpoint/2010/main" val="3881600891"/>
      </p:ext>
    </p:extLst>
  </p:cSld>
  <p:clrMapOvr>
    <a:masterClrMapping/>
  </p:clrMapOvr>
  <p:transition>
    <p:split orient="vert" dir="in"/>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Sieve of Eratosthenes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70</a:t>
            </a:fld>
            <a:endParaRPr lang="en-US"/>
          </a:p>
        </p:txBody>
      </p:sp>
      <p:pic>
        <p:nvPicPr>
          <p:cNvPr id="3" name="Picture 2"/>
          <p:cNvPicPr>
            <a:picLocks noChangeAspect="1"/>
          </p:cNvPicPr>
          <p:nvPr/>
        </p:nvPicPr>
        <p:blipFill>
          <a:blip r:embed="rId2"/>
          <a:stretch>
            <a:fillRect/>
          </a:stretch>
        </p:blipFill>
        <p:spPr>
          <a:xfrm>
            <a:off x="1460757" y="2132856"/>
            <a:ext cx="5991563" cy="4550677"/>
          </a:xfrm>
          <a:prstGeom prst="rect">
            <a:avLst/>
          </a:prstGeom>
        </p:spPr>
      </p:pic>
    </p:spTree>
    <p:extLst>
      <p:ext uri="{BB962C8B-B14F-4D97-AF65-F5344CB8AC3E}">
        <p14:creationId xmlns:p14="http://schemas.microsoft.com/office/powerpoint/2010/main" val="4045467111"/>
      </p:ext>
    </p:extLst>
  </p:cSld>
  <p:clrMapOvr>
    <a:masterClrMapping/>
  </p:clrMapOvr>
  <p:transition>
    <p:split orient="vert" dir="in"/>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Cardinality of the Set of Primes</a:t>
            </a:r>
          </a:p>
        </p:txBody>
      </p:sp>
      <p:sp>
        <p:nvSpPr>
          <p:cNvPr id="3" name="Content Placeholder 2"/>
          <p:cNvSpPr>
            <a:spLocks noGrp="1"/>
          </p:cNvSpPr>
          <p:nvPr>
            <p:ph idx="1"/>
          </p:nvPr>
        </p:nvSpPr>
        <p:spPr>
          <a:xfrm>
            <a:off x="179512" y="2109040"/>
            <a:ext cx="8784976" cy="4272288"/>
          </a:xfrm>
        </p:spPr>
        <p:txBody>
          <a:bodyPr/>
          <a:lstStyle/>
          <a:p>
            <a:r>
              <a:rPr lang="en-US" b="1"/>
              <a:t>Theorem 3:</a:t>
            </a:r>
            <a:r>
              <a:rPr lang="en-US"/>
              <a:t> There are infinitely many primes.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71</a:t>
            </a:fld>
            <a:endParaRPr lang="en-US"/>
          </a:p>
        </p:txBody>
      </p:sp>
      <p:cxnSp>
        <p:nvCxnSpPr>
          <p:cNvPr id="5" name="Straight Connector 4">
            <a:extLst>
              <a:ext uri="{FF2B5EF4-FFF2-40B4-BE49-F238E27FC236}">
                <a16:creationId xmlns:a16="http://schemas.microsoft.com/office/drawing/2014/main" id="{00B2C7D4-372B-498F-A253-AB5649832956}"/>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FAE7CA92-D4F9-4908-BD2B-6AF5D96EE6F9}"/>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186C7FAA-5CDF-4486-80F7-177D83D1E846}"/>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5F3A969E-8907-4681-A062-50516FDF42F3}"/>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05688D55-EBBD-44D5-BDF8-246A04211705}"/>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BF83938D-5998-45E9-B67E-5E4F1EF5A20C}"/>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57CCE468-E708-4785-84D8-ADAE82B27D9A}"/>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9080D380-3A6F-4767-A22E-486054DAA8D0}"/>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77E72588-014C-4203-B7BC-7CE3466B72AA}"/>
              </a:ext>
            </a:extLst>
          </p:cNvPr>
          <p:cNvCxnSpPr>
            <a:cxnSpLocks/>
          </p:cNvCxnSpPr>
          <p:nvPr/>
        </p:nvCxnSpPr>
        <p:spPr bwMode="auto">
          <a:xfrm>
            <a:off x="323528" y="299695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14" name="Ink 13">
                <a:extLst>
                  <a:ext uri="{FF2B5EF4-FFF2-40B4-BE49-F238E27FC236}">
                    <a16:creationId xmlns:a16="http://schemas.microsoft.com/office/drawing/2014/main" id="{BC3EDF0D-2959-B84A-BFC0-CF2BFFCBC90B}"/>
                  </a:ext>
                </a:extLst>
              </p14:cNvPr>
              <p14:cNvContentPartPr/>
              <p14:nvPr/>
            </p14:nvContentPartPr>
            <p14:xfrm>
              <a:off x="745560" y="2679480"/>
              <a:ext cx="8108640" cy="3130200"/>
            </p14:xfrm>
          </p:contentPart>
        </mc:Choice>
        <mc:Fallback xmlns="">
          <p:pic>
            <p:nvPicPr>
              <p:cNvPr id="14" name="Ink 13">
                <a:extLst>
                  <a:ext uri="{FF2B5EF4-FFF2-40B4-BE49-F238E27FC236}">
                    <a16:creationId xmlns:a16="http://schemas.microsoft.com/office/drawing/2014/main" id="{BC3EDF0D-2959-B84A-BFC0-CF2BFFCBC90B}"/>
                  </a:ext>
                </a:extLst>
              </p:cNvPr>
              <p:cNvPicPr/>
              <p:nvPr/>
            </p:nvPicPr>
            <p:blipFill>
              <a:blip r:embed="rId3"/>
              <a:stretch>
                <a:fillRect/>
              </a:stretch>
            </p:blipFill>
            <p:spPr>
              <a:xfrm>
                <a:off x="729360" y="2663280"/>
                <a:ext cx="8141040" cy="3162600"/>
              </a:xfrm>
              <a:prstGeom prst="rect">
                <a:avLst/>
              </a:prstGeom>
            </p:spPr>
          </p:pic>
        </mc:Fallback>
      </mc:AlternateContent>
    </p:spTree>
    <p:extLst>
      <p:ext uri="{BB962C8B-B14F-4D97-AF65-F5344CB8AC3E}">
        <p14:creationId xmlns:p14="http://schemas.microsoft.com/office/powerpoint/2010/main" val="2605751696"/>
      </p:ext>
    </p:extLst>
  </p:cSld>
  <p:clrMapOvr>
    <a:masterClrMapping/>
  </p:clrMapOvr>
  <p:transition>
    <p:split orient="vert" dir="in"/>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1216025"/>
            <a:ext cx="8077200" cy="916831"/>
          </a:xfrm>
        </p:spPr>
        <p:txBody>
          <a:bodyPr/>
          <a:lstStyle/>
          <a:p>
            <a:r>
              <a:rPr lang="en-US" err="1"/>
              <a:t>Mersenne</a:t>
            </a:r>
            <a:r>
              <a:rPr lang="en-US"/>
              <a:t> Primes</a:t>
            </a:r>
          </a:p>
        </p:txBody>
      </p:sp>
      <p:sp>
        <p:nvSpPr>
          <p:cNvPr id="3" name="Content Placeholder 2"/>
          <p:cNvSpPr>
            <a:spLocks noGrp="1"/>
          </p:cNvSpPr>
          <p:nvPr>
            <p:ph idx="1"/>
          </p:nvPr>
        </p:nvSpPr>
        <p:spPr>
          <a:xfrm>
            <a:off x="251520" y="2141848"/>
            <a:ext cx="8712968" cy="4311488"/>
          </a:xfrm>
        </p:spPr>
        <p:txBody>
          <a:bodyPr/>
          <a:lstStyle/>
          <a:p>
            <a:r>
              <a:rPr lang="en-US"/>
              <a:t>Because there are infinitely many primes, given any positive integer there are primes greater than this integer. </a:t>
            </a:r>
          </a:p>
          <a:p>
            <a:r>
              <a:rPr lang="en-US"/>
              <a:t>There is an ongoing quest to discover larger and larger prime numbers; </a:t>
            </a:r>
          </a:p>
          <a:p>
            <a:pPr lvl="1"/>
            <a:r>
              <a:rPr lang="en-US"/>
              <a:t>For almost all the last 300 years, the largest prime known has been an integer of the special form 2</a:t>
            </a:r>
            <a:r>
              <a:rPr lang="en-US" i="1" baseline="30000"/>
              <a:t>p</a:t>
            </a:r>
            <a:r>
              <a:rPr lang="en-US" i="1"/>
              <a:t> </a:t>
            </a:r>
            <a:r>
              <a:rPr lang="en-US"/>
              <a:t>− 1, where </a:t>
            </a:r>
            <a:r>
              <a:rPr lang="en-US" i="1"/>
              <a:t>p </a:t>
            </a:r>
            <a:r>
              <a:rPr lang="en-US"/>
              <a:t>is also prime, called </a:t>
            </a:r>
            <a:r>
              <a:rPr lang="en-US" err="1"/>
              <a:t>M</a:t>
            </a:r>
            <a:r>
              <a:rPr lang="en-US" b="1" err="1"/>
              <a:t>ersenne</a:t>
            </a:r>
            <a:r>
              <a:rPr lang="en-US" b="1"/>
              <a:t> primes</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72</a:t>
            </a:fld>
            <a:endParaRPr lang="en-US"/>
          </a:p>
        </p:txBody>
      </p:sp>
    </p:spTree>
    <p:extLst>
      <p:ext uri="{BB962C8B-B14F-4D97-AF65-F5344CB8AC3E}">
        <p14:creationId xmlns:p14="http://schemas.microsoft.com/office/powerpoint/2010/main" val="756034210"/>
      </p:ext>
    </p:extLst>
  </p:cSld>
  <p:clrMapOvr>
    <a:masterClrMapping/>
  </p:clrMapOvr>
  <p:transition>
    <p:split orient="vert" dir="in"/>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80728"/>
            <a:ext cx="8077200" cy="802233"/>
          </a:xfrm>
        </p:spPr>
        <p:txBody>
          <a:bodyPr/>
          <a:lstStyle/>
          <a:p>
            <a:r>
              <a:rPr lang="en-US" err="1"/>
              <a:t>Mersenne</a:t>
            </a:r>
            <a:r>
              <a:rPr lang="en-US"/>
              <a:t> Primes</a:t>
            </a:r>
          </a:p>
        </p:txBody>
      </p:sp>
      <p:sp>
        <p:nvSpPr>
          <p:cNvPr id="3" name="Content Placeholder 2"/>
          <p:cNvSpPr>
            <a:spLocks noGrp="1"/>
          </p:cNvSpPr>
          <p:nvPr>
            <p:ph idx="1"/>
          </p:nvPr>
        </p:nvSpPr>
        <p:spPr>
          <a:xfrm>
            <a:off x="179512" y="2060848"/>
            <a:ext cx="8856984" cy="4608512"/>
          </a:xfrm>
        </p:spPr>
        <p:txBody>
          <a:bodyPr>
            <a:normAutofit fontScale="92500"/>
          </a:bodyPr>
          <a:lstStyle/>
          <a:p>
            <a:r>
              <a:rPr lang="en-US">
                <a:latin typeface="Times New Roman" panose="02020603050405020304" pitchFamily="18" charset="0"/>
              </a:rPr>
              <a:t>The reason that the largest known prime has usually been a </a:t>
            </a:r>
            <a:r>
              <a:rPr lang="en-US" err="1">
                <a:latin typeface="Times New Roman" panose="02020603050405020304" pitchFamily="18" charset="0"/>
              </a:rPr>
              <a:t>Mersenne</a:t>
            </a:r>
            <a:r>
              <a:rPr lang="en-US">
                <a:latin typeface="Times New Roman" panose="02020603050405020304" pitchFamily="18" charset="0"/>
              </a:rPr>
              <a:t> prime is that there is an extremely efficient test, known as the Lucas–</a:t>
            </a:r>
            <a:r>
              <a:rPr lang="en-US" err="1">
                <a:latin typeface="Times New Roman" panose="02020603050405020304" pitchFamily="18" charset="0"/>
              </a:rPr>
              <a:t>Lehmer</a:t>
            </a:r>
            <a:r>
              <a:rPr lang="en-US">
                <a:latin typeface="Times New Roman" panose="02020603050405020304" pitchFamily="18" charset="0"/>
              </a:rPr>
              <a:t> test, for determining whether 2</a:t>
            </a:r>
            <a:r>
              <a:rPr lang="en-US" i="1" baseline="30000">
                <a:latin typeface="MTMI"/>
              </a:rPr>
              <a:t>p</a:t>
            </a:r>
            <a:r>
              <a:rPr lang="en-US" sz="2400" i="1">
                <a:latin typeface="MTMI"/>
              </a:rPr>
              <a:t> </a:t>
            </a:r>
            <a:r>
              <a:rPr lang="en-US">
                <a:latin typeface="MTSYN"/>
              </a:rPr>
              <a:t>− </a:t>
            </a:r>
            <a:r>
              <a:rPr lang="en-US">
                <a:latin typeface="Times New Roman" panose="02020603050405020304" pitchFamily="18" charset="0"/>
              </a:rPr>
              <a:t>1 is prime.</a:t>
            </a:r>
          </a:p>
          <a:p>
            <a:r>
              <a:rPr lang="en-US">
                <a:latin typeface="Times New Roman" panose="02020603050405020304" pitchFamily="18" charset="0"/>
              </a:rPr>
              <a:t>Largest reported in your book: </a:t>
            </a:r>
            <a:r>
              <a:rPr lang="en-US"/>
              <a:t>2</a:t>
            </a:r>
            <a:r>
              <a:rPr lang="en-US" baseline="30000"/>
              <a:t>43</a:t>
            </a:r>
            <a:r>
              <a:rPr lang="en-US" i="1" baseline="30000"/>
              <a:t>,</a:t>
            </a:r>
            <a:r>
              <a:rPr lang="en-US" baseline="30000"/>
              <a:t>112</a:t>
            </a:r>
            <a:r>
              <a:rPr lang="en-US" i="1" baseline="30000"/>
              <a:t>,</a:t>
            </a:r>
            <a:r>
              <a:rPr lang="en-US" baseline="30000"/>
              <a:t>609</a:t>
            </a:r>
            <a:r>
              <a:rPr lang="en-US"/>
              <a:t> − 1</a:t>
            </a:r>
          </a:p>
          <a:p>
            <a:pPr lvl="1"/>
            <a:r>
              <a:rPr lang="en-US">
                <a:latin typeface="Times New Roman" panose="02020603050405020304" pitchFamily="18" charset="0"/>
              </a:rPr>
              <a:t>Early 2011.</a:t>
            </a:r>
          </a:p>
          <a:p>
            <a:r>
              <a:rPr lang="en-US">
                <a:latin typeface="Times New Roman" panose="02020603050405020304" pitchFamily="18" charset="0"/>
              </a:rPr>
              <a:t>Largest found so far: 2</a:t>
            </a:r>
            <a:r>
              <a:rPr lang="en-US" baseline="30000">
                <a:latin typeface="Times New Roman" panose="02020603050405020304" pitchFamily="18" charset="0"/>
              </a:rPr>
              <a:t>82,589,933</a:t>
            </a:r>
            <a:r>
              <a:rPr lang="en-US">
                <a:latin typeface="Times New Roman" panose="02020603050405020304" pitchFamily="18" charset="0"/>
              </a:rPr>
              <a:t> – 1</a:t>
            </a:r>
          </a:p>
          <a:p>
            <a:pPr lvl="1"/>
            <a:r>
              <a:rPr lang="en-US">
                <a:latin typeface="Times New Roman" panose="02020603050405020304" pitchFamily="18" charset="0"/>
              </a:rPr>
              <a:t>December 21, 2018.</a:t>
            </a:r>
          </a:p>
          <a:p>
            <a:pPr lvl="1"/>
            <a:r>
              <a:rPr lang="en-US">
                <a:latin typeface="Times New Roman" panose="02020603050405020304" pitchFamily="18" charset="0"/>
              </a:rPr>
              <a:t>Has </a:t>
            </a:r>
            <a:r>
              <a:rPr lang="en-US"/>
              <a:t>24,862,048 digits.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73</a:t>
            </a:fld>
            <a:endParaRPr lang="en-US"/>
          </a:p>
        </p:txBody>
      </p:sp>
    </p:spTree>
    <p:extLst>
      <p:ext uri="{BB962C8B-B14F-4D97-AF65-F5344CB8AC3E}">
        <p14:creationId xmlns:p14="http://schemas.microsoft.com/office/powerpoint/2010/main" val="1450976427"/>
      </p:ext>
    </p:extLst>
  </p:cSld>
  <p:clrMapOvr>
    <a:masterClrMapping/>
  </p:clrMapOvr>
  <p:transition>
    <p:split orient="vert" dir="in"/>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Distribution of Primes</a:t>
            </a:r>
          </a:p>
        </p:txBody>
      </p:sp>
      <p:sp>
        <p:nvSpPr>
          <p:cNvPr id="3" name="Content Placeholder 2"/>
          <p:cNvSpPr>
            <a:spLocks noGrp="1"/>
          </p:cNvSpPr>
          <p:nvPr>
            <p:ph idx="1"/>
          </p:nvPr>
        </p:nvSpPr>
        <p:spPr>
          <a:xfrm>
            <a:off x="495300" y="2441575"/>
            <a:ext cx="8469188" cy="4011761"/>
          </a:xfrm>
        </p:spPr>
        <p:txBody>
          <a:bodyPr/>
          <a:lstStyle/>
          <a:p>
            <a:r>
              <a:rPr lang="en-US" b="1"/>
              <a:t>The Prime Number Theorem: </a:t>
            </a:r>
            <a:r>
              <a:rPr lang="en-US"/>
              <a:t>The ratio of the number of primes not exceeding </a:t>
            </a:r>
            <a:r>
              <a:rPr lang="en-US" i="1"/>
              <a:t>x,</a:t>
            </a:r>
            <a:r>
              <a:rPr lang="el-GR"/>
              <a:t>π</a:t>
            </a:r>
            <a:r>
              <a:rPr lang="en-US"/>
              <a:t>(</a:t>
            </a:r>
            <a:r>
              <a:rPr lang="en-US" i="1"/>
              <a:t>x</a:t>
            </a:r>
            <a:r>
              <a:rPr lang="en-US"/>
              <a:t>),</a:t>
            </a:r>
            <a:r>
              <a:rPr lang="en-US" i="1"/>
              <a:t> </a:t>
            </a:r>
            <a:r>
              <a:rPr lang="en-US"/>
              <a:t>and </a:t>
            </a:r>
            <a:r>
              <a:rPr lang="en-US" i="1"/>
              <a:t>x/ </a:t>
            </a:r>
            <a:r>
              <a:rPr lang="en-US"/>
              <a:t>ln </a:t>
            </a:r>
            <a:r>
              <a:rPr lang="en-US" i="1"/>
              <a:t>x </a:t>
            </a:r>
            <a:r>
              <a:rPr lang="en-US"/>
              <a:t>approaches 1 as </a:t>
            </a:r>
            <a:r>
              <a:rPr lang="en-US" i="1"/>
              <a:t>x </a:t>
            </a:r>
            <a:r>
              <a:rPr lang="en-US"/>
              <a:t>grows without bound.</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74</a:t>
            </a:fld>
            <a:endParaRPr lang="en-US"/>
          </a:p>
        </p:txBody>
      </p:sp>
      <p:pic>
        <p:nvPicPr>
          <p:cNvPr id="6" name="Picture 5">
            <a:extLst>
              <a:ext uri="{FF2B5EF4-FFF2-40B4-BE49-F238E27FC236}">
                <a16:creationId xmlns:a16="http://schemas.microsoft.com/office/drawing/2014/main" id="{018A417C-22FD-4C6D-8539-D59D3D70A188}"/>
              </a:ext>
            </a:extLst>
          </p:cNvPr>
          <p:cNvPicPr>
            <a:picLocks noChangeAspect="1"/>
          </p:cNvPicPr>
          <p:nvPr/>
        </p:nvPicPr>
        <p:blipFill>
          <a:blip r:embed="rId2"/>
          <a:stretch>
            <a:fillRect/>
          </a:stretch>
        </p:blipFill>
        <p:spPr>
          <a:xfrm>
            <a:off x="2616794" y="4149079"/>
            <a:ext cx="4115446" cy="2385949"/>
          </a:xfrm>
          <a:prstGeom prst="rect">
            <a:avLst/>
          </a:prstGeom>
        </p:spPr>
      </p:pic>
    </p:spTree>
    <p:extLst>
      <p:ext uri="{BB962C8B-B14F-4D97-AF65-F5344CB8AC3E}">
        <p14:creationId xmlns:p14="http://schemas.microsoft.com/office/powerpoint/2010/main" val="1224297674"/>
      </p:ext>
    </p:extLst>
  </p:cSld>
  <p:clrMapOvr>
    <a:masterClrMapping/>
  </p:clrMapOvr>
  <p:transition>
    <p:split orient="vert" dir="in"/>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Primes and Arithmetic Progressions</a:t>
            </a:r>
          </a:p>
        </p:txBody>
      </p:sp>
      <p:sp>
        <p:nvSpPr>
          <p:cNvPr id="3" name="Content Placeholder 2"/>
          <p:cNvSpPr>
            <a:spLocks noGrp="1"/>
          </p:cNvSpPr>
          <p:nvPr>
            <p:ph idx="1"/>
          </p:nvPr>
        </p:nvSpPr>
        <p:spPr>
          <a:xfrm>
            <a:off x="107504" y="2441575"/>
            <a:ext cx="8856984" cy="3867745"/>
          </a:xfrm>
        </p:spPr>
        <p:txBody>
          <a:bodyPr/>
          <a:lstStyle/>
          <a:p>
            <a:r>
              <a:rPr lang="en-US">
                <a:latin typeface="Times New Roman" panose="02020603050405020304" pitchFamily="18" charset="0"/>
              </a:rPr>
              <a:t>Every odd integer is in one of the two arithmetic progressions 4</a:t>
            </a:r>
            <a:r>
              <a:rPr lang="en-US" i="1">
                <a:latin typeface="MTMI"/>
              </a:rPr>
              <a:t>k </a:t>
            </a:r>
            <a:r>
              <a:rPr lang="en-US">
                <a:latin typeface="MTSYN"/>
              </a:rPr>
              <a:t>+ </a:t>
            </a:r>
            <a:r>
              <a:rPr lang="en-US">
                <a:latin typeface="Times New Roman" panose="02020603050405020304" pitchFamily="18" charset="0"/>
              </a:rPr>
              <a:t>1or 4</a:t>
            </a:r>
            <a:r>
              <a:rPr lang="en-US" i="1">
                <a:latin typeface="MTMI"/>
              </a:rPr>
              <a:t>k </a:t>
            </a:r>
            <a:r>
              <a:rPr lang="en-US">
                <a:latin typeface="MTSYN"/>
              </a:rPr>
              <a:t>+ </a:t>
            </a:r>
            <a:r>
              <a:rPr lang="en-US">
                <a:latin typeface="Times New Roman" panose="02020603050405020304" pitchFamily="18" charset="0"/>
              </a:rPr>
              <a:t>3, </a:t>
            </a:r>
            <a:r>
              <a:rPr lang="en-US" i="1">
                <a:latin typeface="MTMI"/>
              </a:rPr>
              <a:t>k </a:t>
            </a:r>
            <a:r>
              <a:rPr lang="en-US">
                <a:latin typeface="MTSYN"/>
              </a:rPr>
              <a:t>= </a:t>
            </a:r>
            <a:r>
              <a:rPr lang="en-US">
                <a:latin typeface="Times New Roman" panose="02020603050405020304" pitchFamily="18" charset="0"/>
              </a:rPr>
              <a:t>1</a:t>
            </a:r>
            <a:r>
              <a:rPr lang="en-US" i="1">
                <a:latin typeface="MTMI"/>
              </a:rPr>
              <a:t>, </a:t>
            </a:r>
            <a:r>
              <a:rPr lang="en-US">
                <a:latin typeface="Times New Roman" panose="02020603050405020304" pitchFamily="18" charset="0"/>
              </a:rPr>
              <a:t>2</a:t>
            </a:r>
            <a:r>
              <a:rPr lang="en-US" i="1">
                <a:latin typeface="MTMI"/>
              </a:rPr>
              <a:t>, . ..</a:t>
            </a:r>
          </a:p>
          <a:p>
            <a:r>
              <a:rPr lang="en-US">
                <a:latin typeface="Times New Roman" panose="02020603050405020304" pitchFamily="18" charset="0"/>
              </a:rPr>
              <a:t>Question: Are there infinitely many primes in both of these arithmetic progressions?</a:t>
            </a:r>
          </a:p>
          <a:p>
            <a:pPr lvl="1"/>
            <a:r>
              <a:rPr lang="en-US"/>
              <a:t>What about primes of the form </a:t>
            </a:r>
            <a:r>
              <a:rPr lang="en-US" i="1" err="1"/>
              <a:t>ak</a:t>
            </a:r>
            <a:r>
              <a:rPr lang="en-US" i="1"/>
              <a:t> </a:t>
            </a:r>
            <a:r>
              <a:rPr lang="en-US"/>
              <a:t>+ </a:t>
            </a:r>
            <a:r>
              <a:rPr lang="en-US" i="1"/>
              <a:t>b</a:t>
            </a:r>
            <a:r>
              <a:rPr lang="en-US"/>
              <a:t>, </a:t>
            </a:r>
            <a:r>
              <a:rPr lang="en-US" i="1"/>
              <a:t>k </a:t>
            </a:r>
            <a:r>
              <a:rPr lang="en-US"/>
              <a:t>= 1</a:t>
            </a:r>
            <a:r>
              <a:rPr lang="en-US" i="1"/>
              <a:t>, </a:t>
            </a:r>
            <a:r>
              <a:rPr lang="en-US"/>
              <a:t>2</a:t>
            </a:r>
            <a:r>
              <a:rPr lang="en-US" i="1"/>
              <a:t>, . . .</a:t>
            </a:r>
            <a:r>
              <a:rPr lang="en-US"/>
              <a:t>, where no integer greater than one divides both </a:t>
            </a:r>
            <a:r>
              <a:rPr lang="en-US" i="1"/>
              <a:t>a </a:t>
            </a:r>
            <a:r>
              <a:rPr lang="en-US"/>
              <a:t>and </a:t>
            </a:r>
            <a:r>
              <a:rPr lang="en-US" i="1"/>
              <a:t>b</a:t>
            </a:r>
            <a:r>
              <a:rPr lang="en-US"/>
              <a:t>?</a:t>
            </a:r>
            <a:endParaRPr lang="en-US">
              <a:latin typeface="Times New Roman" panose="02020603050405020304" pitchFamily="18" charset="0"/>
            </a:endParaRPr>
          </a:p>
          <a:p>
            <a:r>
              <a:rPr lang="en-US">
                <a:latin typeface="Times New Roman" panose="02020603050405020304" pitchFamily="18" charset="0"/>
              </a:rPr>
              <a:t>Answer: Yes. It was proven by </a:t>
            </a:r>
            <a:r>
              <a:rPr lang="en-US"/>
              <a:t>German mathematician G. Lejeune </a:t>
            </a:r>
            <a:r>
              <a:rPr lang="en-US" err="1"/>
              <a:t>Dirichlet</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75</a:t>
            </a:fld>
            <a:endParaRPr lang="en-US"/>
          </a:p>
        </p:txBody>
      </p:sp>
    </p:spTree>
    <p:extLst>
      <p:ext uri="{BB962C8B-B14F-4D97-AF65-F5344CB8AC3E}">
        <p14:creationId xmlns:p14="http://schemas.microsoft.com/office/powerpoint/2010/main" val="503091883"/>
      </p:ext>
    </p:extLst>
  </p:cSld>
  <p:clrMapOvr>
    <a:masterClrMapping/>
  </p:clrMapOvr>
  <p:transition>
    <p:split orient="vert" dir="in"/>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Conjectures and Open Problems about Primes</a:t>
            </a:r>
          </a:p>
        </p:txBody>
      </p:sp>
      <p:sp>
        <p:nvSpPr>
          <p:cNvPr id="3" name="Content Placeholder 2"/>
          <p:cNvSpPr>
            <a:spLocks noGrp="1"/>
          </p:cNvSpPr>
          <p:nvPr>
            <p:ph idx="1"/>
          </p:nvPr>
        </p:nvSpPr>
        <p:spPr/>
        <p:txBody>
          <a:bodyPr/>
          <a:lstStyle/>
          <a:p>
            <a:r>
              <a:rPr lang="en-US"/>
              <a:t>It would be useful to have a function </a:t>
            </a:r>
            <a:r>
              <a:rPr lang="en-US" i="1"/>
              <a:t>f(n) </a:t>
            </a:r>
            <a:r>
              <a:rPr lang="en-US"/>
              <a:t>such that </a:t>
            </a:r>
            <a:r>
              <a:rPr lang="en-US" i="1"/>
              <a:t>f(n) </a:t>
            </a:r>
            <a:r>
              <a:rPr lang="en-US"/>
              <a:t>is prime for all positive integers </a:t>
            </a:r>
            <a:r>
              <a:rPr lang="en-US" i="1"/>
              <a:t>n</a:t>
            </a:r>
            <a:r>
              <a:rPr lang="en-US"/>
              <a:t>. </a:t>
            </a:r>
          </a:p>
          <a:p>
            <a:r>
              <a:rPr lang="en-US"/>
              <a:t>The polynomial </a:t>
            </a:r>
            <a:r>
              <a:rPr lang="en-US" i="1"/>
              <a:t>f (n) </a:t>
            </a:r>
            <a:r>
              <a:rPr lang="en-US"/>
              <a:t>= </a:t>
            </a:r>
            <a:r>
              <a:rPr lang="en-US" i="1"/>
              <a:t>n</a:t>
            </a:r>
            <a:r>
              <a:rPr lang="en-US" baseline="30000"/>
              <a:t>2</a:t>
            </a:r>
            <a:r>
              <a:rPr lang="en-US"/>
              <a:t> − </a:t>
            </a:r>
            <a:r>
              <a:rPr lang="en-US" i="1"/>
              <a:t>n </a:t>
            </a:r>
            <a:r>
              <a:rPr lang="en-US"/>
              <a:t>+ 41. has the interesting property that </a:t>
            </a:r>
            <a:r>
              <a:rPr lang="en-US" i="1"/>
              <a:t>f(n) </a:t>
            </a:r>
            <a:r>
              <a:rPr lang="en-US"/>
              <a:t>is prime for all positive integers </a:t>
            </a:r>
            <a:r>
              <a:rPr lang="en-US" i="1"/>
              <a:t>n </a:t>
            </a:r>
            <a:r>
              <a:rPr lang="en-US"/>
              <a:t>not exceeding 40. </a:t>
            </a:r>
          </a:p>
          <a:p>
            <a:r>
              <a:rPr lang="en-US"/>
              <a:t>This can lead us to the conjecture that </a:t>
            </a:r>
            <a:r>
              <a:rPr lang="en-US" i="1"/>
              <a:t>f(n) </a:t>
            </a:r>
            <a:r>
              <a:rPr lang="en-US"/>
              <a:t>is prime for all positive integers </a:t>
            </a:r>
            <a:r>
              <a:rPr lang="en-US" i="1"/>
              <a:t>n</a:t>
            </a:r>
            <a:r>
              <a:rPr lang="en-US"/>
              <a:t>. Can we settle this conjecture?</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76</a:t>
            </a:fld>
            <a:endParaRPr lang="en-US"/>
          </a:p>
        </p:txBody>
      </p:sp>
    </p:spTree>
    <p:extLst>
      <p:ext uri="{BB962C8B-B14F-4D97-AF65-F5344CB8AC3E}">
        <p14:creationId xmlns:p14="http://schemas.microsoft.com/office/powerpoint/2010/main" val="1856657154"/>
      </p:ext>
    </p:extLst>
  </p:cSld>
  <p:clrMapOvr>
    <a:masterClrMapping/>
  </p:clrMapOvr>
  <p:transition>
    <p:split orient="vert" dir="in"/>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err="1"/>
              <a:t>Goldbach’s</a:t>
            </a:r>
            <a:r>
              <a:rPr lang="en-US"/>
              <a:t> Conjecture</a:t>
            </a:r>
          </a:p>
        </p:txBody>
      </p:sp>
      <p:sp>
        <p:nvSpPr>
          <p:cNvPr id="3" name="Content Placeholder 2"/>
          <p:cNvSpPr>
            <a:spLocks noGrp="1"/>
          </p:cNvSpPr>
          <p:nvPr>
            <p:ph idx="1"/>
          </p:nvPr>
        </p:nvSpPr>
        <p:spPr>
          <a:xfrm>
            <a:off x="179512" y="2132856"/>
            <a:ext cx="8640960" cy="4320480"/>
          </a:xfrm>
        </p:spPr>
        <p:txBody>
          <a:bodyPr/>
          <a:lstStyle/>
          <a:p>
            <a:r>
              <a:rPr lang="en-US"/>
              <a:t>Original: Every odd integer </a:t>
            </a:r>
            <a:r>
              <a:rPr lang="en-US" i="1"/>
              <a:t>n</a:t>
            </a:r>
            <a:r>
              <a:rPr lang="en-US"/>
              <a:t>, </a:t>
            </a:r>
            <a:r>
              <a:rPr lang="en-US" i="1"/>
              <a:t>n &gt; </a:t>
            </a:r>
            <a:r>
              <a:rPr lang="en-US"/>
              <a:t>5, is the sum of three primes.</a:t>
            </a:r>
          </a:p>
          <a:p>
            <a:r>
              <a:rPr lang="en-US"/>
              <a:t>(Now [Euler said it is equivalent to]): Every even integer </a:t>
            </a:r>
            <a:r>
              <a:rPr lang="en-US" i="1"/>
              <a:t>n</a:t>
            </a:r>
            <a:r>
              <a:rPr lang="en-US"/>
              <a:t>, </a:t>
            </a:r>
            <a:r>
              <a:rPr lang="en-US" i="1"/>
              <a:t>n &gt; </a:t>
            </a:r>
            <a:r>
              <a:rPr lang="en-US"/>
              <a:t>2, is the sum of two primes.</a:t>
            </a:r>
          </a:p>
          <a:p>
            <a:pPr lvl="1"/>
            <a:r>
              <a:rPr lang="en-US"/>
              <a:t>Verified by hand for numbers up to millions.</a:t>
            </a:r>
          </a:p>
          <a:p>
            <a:pPr lvl="1"/>
            <a:r>
              <a:rPr lang="en-US"/>
              <a:t>Verified by computers for even integers up to </a:t>
            </a:r>
          </a:p>
          <a:p>
            <a:pPr marL="457200" lvl="1" indent="0" algn="ctr">
              <a:buNone/>
            </a:pPr>
            <a:r>
              <a:rPr lang="en-US"/>
              <a:t>1.6 * 10</a:t>
            </a:r>
            <a:r>
              <a:rPr lang="en-US" baseline="30000"/>
              <a:t>18</a:t>
            </a:r>
          </a:p>
          <a:p>
            <a:r>
              <a:rPr lang="en-US"/>
              <a:t>It is still a conjecture!!!!</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77</a:t>
            </a:fld>
            <a:endParaRPr lang="en-US"/>
          </a:p>
        </p:txBody>
      </p:sp>
    </p:spTree>
    <p:extLst>
      <p:ext uri="{BB962C8B-B14F-4D97-AF65-F5344CB8AC3E}">
        <p14:creationId xmlns:p14="http://schemas.microsoft.com/office/powerpoint/2010/main" val="2561892429"/>
      </p:ext>
    </p:extLst>
  </p:cSld>
  <p:clrMapOvr>
    <a:masterClrMapping/>
  </p:clrMapOvr>
  <p:transition>
    <p:split orient="vert" dir="in"/>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Conjectures and Open Problems about Primes</a:t>
            </a:r>
          </a:p>
        </p:txBody>
      </p:sp>
      <p:sp>
        <p:nvSpPr>
          <p:cNvPr id="3" name="Content Placeholder 2"/>
          <p:cNvSpPr>
            <a:spLocks noGrp="1"/>
          </p:cNvSpPr>
          <p:nvPr>
            <p:ph idx="1"/>
          </p:nvPr>
        </p:nvSpPr>
        <p:spPr/>
        <p:txBody>
          <a:bodyPr/>
          <a:lstStyle/>
          <a:p>
            <a:r>
              <a:rPr lang="en-US"/>
              <a:t>Conjecture: There are infinitely many primes of the form </a:t>
            </a:r>
            <a:r>
              <a:rPr lang="en-US" i="1"/>
              <a:t>n</a:t>
            </a:r>
            <a:r>
              <a:rPr lang="en-US" baseline="30000"/>
              <a:t>2</a:t>
            </a:r>
            <a:r>
              <a:rPr lang="en-US"/>
              <a:t> + 1, where </a:t>
            </a:r>
            <a:r>
              <a:rPr lang="en-US" i="1"/>
              <a:t>n </a:t>
            </a:r>
            <a:r>
              <a:rPr lang="en-US"/>
              <a:t>is a positive integer.</a:t>
            </a:r>
          </a:p>
          <a:p>
            <a:r>
              <a:rPr lang="en-US"/>
              <a:t>It is still a conjecture.</a:t>
            </a:r>
          </a:p>
          <a:p>
            <a:r>
              <a:rPr lang="en-US"/>
              <a:t>The best result currently known is </a:t>
            </a:r>
          </a:p>
          <a:p>
            <a:pPr lvl="1"/>
            <a:r>
              <a:rPr lang="en-US"/>
              <a:t>Theorem: There are infinitely many positive integers </a:t>
            </a:r>
            <a:r>
              <a:rPr lang="en-US" i="1"/>
              <a:t>n </a:t>
            </a:r>
            <a:r>
              <a:rPr lang="en-US"/>
              <a:t>such that </a:t>
            </a:r>
            <a:r>
              <a:rPr lang="en-US" i="1"/>
              <a:t>n</a:t>
            </a:r>
            <a:r>
              <a:rPr lang="en-US" baseline="30000"/>
              <a:t>2</a:t>
            </a:r>
            <a:r>
              <a:rPr lang="en-US"/>
              <a:t> + 1 is prime or the product of at most two primes.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78</a:t>
            </a:fld>
            <a:endParaRPr lang="en-US"/>
          </a:p>
        </p:txBody>
      </p:sp>
    </p:spTree>
    <p:extLst>
      <p:ext uri="{BB962C8B-B14F-4D97-AF65-F5344CB8AC3E}">
        <p14:creationId xmlns:p14="http://schemas.microsoft.com/office/powerpoint/2010/main" val="1019879457"/>
      </p:ext>
    </p:extLst>
  </p:cSld>
  <p:clrMapOvr>
    <a:masterClrMapping/>
  </p:clrMapOvr>
  <p:transition>
    <p:split orient="vert" dir="in"/>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1052736"/>
            <a:ext cx="8077200" cy="844823"/>
          </a:xfrm>
        </p:spPr>
        <p:txBody>
          <a:bodyPr/>
          <a:lstStyle/>
          <a:p>
            <a:r>
              <a:rPr lang="en-US"/>
              <a:t>The Twin Prime Conjecture</a:t>
            </a:r>
          </a:p>
        </p:txBody>
      </p:sp>
      <p:sp>
        <p:nvSpPr>
          <p:cNvPr id="3" name="Content Placeholder 2"/>
          <p:cNvSpPr>
            <a:spLocks noGrp="1"/>
          </p:cNvSpPr>
          <p:nvPr>
            <p:ph idx="1"/>
          </p:nvPr>
        </p:nvSpPr>
        <p:spPr>
          <a:xfrm>
            <a:off x="179512" y="1844824"/>
            <a:ext cx="8712968" cy="3502025"/>
          </a:xfrm>
        </p:spPr>
        <p:txBody>
          <a:bodyPr/>
          <a:lstStyle/>
          <a:p>
            <a:r>
              <a:rPr lang="en-US" b="1"/>
              <a:t>Definition</a:t>
            </a:r>
            <a:r>
              <a:rPr lang="en-US"/>
              <a:t>: Twin primes are pairs of primes that differ by 2.</a:t>
            </a:r>
          </a:p>
          <a:p>
            <a:pPr lvl="1"/>
            <a:r>
              <a:rPr lang="en-US"/>
              <a:t>3 and 5, 5 and 7, 11 and 13, 17 and 19, and 4967 and 4969.</a:t>
            </a:r>
          </a:p>
          <a:p>
            <a:r>
              <a:rPr lang="en-US" b="1"/>
              <a:t>Conjecture</a:t>
            </a:r>
            <a:r>
              <a:rPr lang="en-US"/>
              <a:t>: there are infinitely many twin primes. </a:t>
            </a:r>
          </a:p>
          <a:p>
            <a:pPr lvl="1"/>
            <a:r>
              <a:rPr lang="en-US"/>
              <a:t>Still a conjecture.</a:t>
            </a:r>
          </a:p>
          <a:p>
            <a:pPr lvl="1"/>
            <a:r>
              <a:rPr lang="en-US" b="1"/>
              <a:t>Theorem</a:t>
            </a:r>
            <a:r>
              <a:rPr lang="en-US"/>
              <a:t>: There are infinitely many pairs </a:t>
            </a:r>
            <a:r>
              <a:rPr lang="en-US" i="1"/>
              <a:t>p </a:t>
            </a:r>
            <a:r>
              <a:rPr lang="en-US"/>
              <a:t>and </a:t>
            </a:r>
            <a:r>
              <a:rPr lang="en-US" i="1"/>
              <a:t>p </a:t>
            </a:r>
            <a:r>
              <a:rPr lang="en-US"/>
              <a:t>+ 2, where </a:t>
            </a:r>
            <a:r>
              <a:rPr lang="en-US" i="1"/>
              <a:t>p </a:t>
            </a:r>
            <a:r>
              <a:rPr lang="en-US"/>
              <a:t>is prime and </a:t>
            </a:r>
            <a:r>
              <a:rPr lang="en-US" i="1"/>
              <a:t>p </a:t>
            </a:r>
            <a:r>
              <a:rPr lang="en-US"/>
              <a:t>+ 2 is prime or the product of two primes.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79</a:t>
            </a:fld>
            <a:endParaRPr lang="en-US"/>
          </a:p>
        </p:txBody>
      </p:sp>
    </p:spTree>
    <p:extLst>
      <p:ext uri="{BB962C8B-B14F-4D97-AF65-F5344CB8AC3E}">
        <p14:creationId xmlns:p14="http://schemas.microsoft.com/office/powerpoint/2010/main" val="180824881"/>
      </p:ext>
    </p:extLst>
  </p:cSld>
  <p:clrMapOvr>
    <a:masterClrMapping/>
  </p:clrMapOvr>
  <p:transition>
    <p:split orient="ver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a:t>
            </a:r>
          </a:p>
        </p:txBody>
      </p:sp>
      <p:sp>
        <p:nvSpPr>
          <p:cNvPr id="3" name="Content Placeholder 2"/>
          <p:cNvSpPr>
            <a:spLocks noGrp="1"/>
          </p:cNvSpPr>
          <p:nvPr>
            <p:ph idx="1"/>
          </p:nvPr>
        </p:nvSpPr>
        <p:spPr/>
        <p:txBody>
          <a:bodyPr/>
          <a:lstStyle/>
          <a:p>
            <a:r>
              <a:rPr lang="en-US"/>
              <a:t>Let </a:t>
            </a:r>
            <a:r>
              <a:rPr lang="en-US" i="1"/>
              <a:t>n</a:t>
            </a:r>
            <a:r>
              <a:rPr lang="en-US"/>
              <a:t> and </a:t>
            </a:r>
            <a:r>
              <a:rPr lang="en-US" i="1"/>
              <a:t>d</a:t>
            </a:r>
            <a:r>
              <a:rPr lang="en-US"/>
              <a:t> be positive integers. How many positive integers not exceeding </a:t>
            </a:r>
            <a:r>
              <a:rPr lang="en-US" i="1"/>
              <a:t>n</a:t>
            </a:r>
            <a:r>
              <a:rPr lang="en-US"/>
              <a:t> are divisible by </a:t>
            </a:r>
            <a:r>
              <a:rPr lang="en-US" i="1"/>
              <a:t>d</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a:t>
            </a:fld>
            <a:endParaRPr lang="en-US"/>
          </a:p>
        </p:txBody>
      </p:sp>
    </p:spTree>
    <p:extLst>
      <p:ext uri="{BB962C8B-B14F-4D97-AF65-F5344CB8AC3E}">
        <p14:creationId xmlns:p14="http://schemas.microsoft.com/office/powerpoint/2010/main" val="1746960176"/>
      </p:ext>
    </p:extLst>
  </p:cSld>
  <p:clrMapOvr>
    <a:masterClrMapping/>
  </p:clrMapOvr>
  <p:transition>
    <p:split orient="vert" dir="in"/>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Greatest Common Divisors and Least Common Multiples</a:t>
            </a:r>
          </a:p>
        </p:txBody>
      </p:sp>
      <p:sp>
        <p:nvSpPr>
          <p:cNvPr id="3" name="Content Placeholder 2"/>
          <p:cNvSpPr>
            <a:spLocks noGrp="1"/>
          </p:cNvSpPr>
          <p:nvPr>
            <p:ph idx="1"/>
          </p:nvPr>
        </p:nvSpPr>
        <p:spPr>
          <a:xfrm>
            <a:off x="251520" y="2591271"/>
            <a:ext cx="8541196" cy="3502025"/>
          </a:xfrm>
        </p:spPr>
        <p:txBody>
          <a:bodyPr/>
          <a:lstStyle/>
          <a:p>
            <a:r>
              <a:rPr lang="en-US"/>
              <a:t>Definition 2: Let </a:t>
            </a:r>
            <a:r>
              <a:rPr lang="en-US" i="1"/>
              <a:t>a </a:t>
            </a:r>
            <a:r>
              <a:rPr lang="en-US"/>
              <a:t>and </a:t>
            </a:r>
            <a:r>
              <a:rPr lang="en-US" i="1"/>
              <a:t>b </a:t>
            </a:r>
            <a:r>
              <a:rPr lang="en-US"/>
              <a:t>be integers, not both zero. The largest integer </a:t>
            </a:r>
            <a:r>
              <a:rPr lang="en-US" i="1"/>
              <a:t>d </a:t>
            </a:r>
            <a:r>
              <a:rPr lang="en-US"/>
              <a:t>such that </a:t>
            </a:r>
            <a:r>
              <a:rPr lang="en-US" i="1"/>
              <a:t>d </a:t>
            </a:r>
            <a:r>
              <a:rPr lang="en-US"/>
              <a:t>| </a:t>
            </a:r>
            <a:r>
              <a:rPr lang="en-US" i="1"/>
              <a:t>a </a:t>
            </a:r>
            <a:r>
              <a:rPr lang="en-US"/>
              <a:t>and </a:t>
            </a:r>
            <a:r>
              <a:rPr lang="en-US" i="1"/>
              <a:t>d </a:t>
            </a:r>
            <a:r>
              <a:rPr lang="en-US"/>
              <a:t>| </a:t>
            </a:r>
            <a:r>
              <a:rPr lang="en-US" i="1"/>
              <a:t>b </a:t>
            </a:r>
            <a:r>
              <a:rPr lang="en-US"/>
              <a:t>is called the </a:t>
            </a:r>
            <a:r>
              <a:rPr lang="en-US" i="1"/>
              <a:t>greatest common divisor </a:t>
            </a:r>
            <a:r>
              <a:rPr lang="en-US"/>
              <a:t>of </a:t>
            </a:r>
            <a:r>
              <a:rPr lang="en-US" i="1"/>
              <a:t>a </a:t>
            </a:r>
            <a:r>
              <a:rPr lang="en-US"/>
              <a:t>and </a:t>
            </a:r>
            <a:r>
              <a:rPr lang="en-US" i="1"/>
              <a:t>b</a:t>
            </a:r>
            <a:r>
              <a:rPr lang="en-US"/>
              <a:t>. </a:t>
            </a:r>
          </a:p>
          <a:p>
            <a:pPr lvl="1"/>
            <a:r>
              <a:rPr lang="en-US"/>
              <a:t>Denoted by </a:t>
            </a:r>
            <a:r>
              <a:rPr lang="en-US" err="1"/>
              <a:t>gcd</a:t>
            </a:r>
            <a:r>
              <a:rPr lang="en-US" i="1"/>
              <a:t>(a, b)</a:t>
            </a:r>
            <a:r>
              <a:rPr lang="en-US"/>
              <a:t>.</a:t>
            </a:r>
          </a:p>
          <a:p>
            <a:r>
              <a:rPr lang="en-US"/>
              <a:t>Definition 3: The integers </a:t>
            </a:r>
            <a:r>
              <a:rPr lang="en-US" i="1"/>
              <a:t>a </a:t>
            </a:r>
            <a:r>
              <a:rPr lang="en-US"/>
              <a:t>and </a:t>
            </a:r>
            <a:r>
              <a:rPr lang="en-US" i="1"/>
              <a:t>b </a:t>
            </a:r>
            <a:r>
              <a:rPr lang="en-US"/>
              <a:t>are </a:t>
            </a:r>
            <a:r>
              <a:rPr lang="en-US" i="1"/>
              <a:t>relatively prime </a:t>
            </a:r>
            <a:r>
              <a:rPr lang="en-US"/>
              <a:t>if their greatest common divisor is 1.</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80</a:t>
            </a:fld>
            <a:endParaRPr lang="en-US"/>
          </a:p>
        </p:txBody>
      </p:sp>
    </p:spTree>
    <p:extLst>
      <p:ext uri="{BB962C8B-B14F-4D97-AF65-F5344CB8AC3E}">
        <p14:creationId xmlns:p14="http://schemas.microsoft.com/office/powerpoint/2010/main" val="1039918538"/>
      </p:ext>
    </p:extLst>
  </p:cSld>
  <p:clrMapOvr>
    <a:masterClrMapping/>
  </p:clrMapOvr>
  <p:transition>
    <p:split orient="vert" dir="in"/>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to find the </a:t>
            </a:r>
            <a:r>
              <a:rPr lang="en-US" err="1"/>
              <a:t>gcd</a:t>
            </a:r>
            <a:r>
              <a:rPr lang="en-US"/>
              <a:t>? (1) </a:t>
            </a:r>
          </a:p>
        </p:txBody>
      </p:sp>
      <p:sp>
        <p:nvSpPr>
          <p:cNvPr id="3" name="Content Placeholder 2"/>
          <p:cNvSpPr>
            <a:spLocks noGrp="1"/>
          </p:cNvSpPr>
          <p:nvPr>
            <p:ph idx="1"/>
          </p:nvPr>
        </p:nvSpPr>
        <p:spPr/>
        <p:txBody>
          <a:bodyPr/>
          <a:lstStyle/>
          <a:p>
            <a:r>
              <a:rPr lang="en-US"/>
              <a:t>One way to find the greatest common divisor of two integers is to find all the positive common divisors of both integers and then take the largest divisor.</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81</a:t>
            </a:fld>
            <a:endParaRPr lang="en-US"/>
          </a:p>
        </p:txBody>
      </p:sp>
    </p:spTree>
    <p:extLst>
      <p:ext uri="{BB962C8B-B14F-4D97-AF65-F5344CB8AC3E}">
        <p14:creationId xmlns:p14="http://schemas.microsoft.com/office/powerpoint/2010/main" val="1455743438"/>
      </p:ext>
    </p:extLst>
  </p:cSld>
  <p:clrMapOvr>
    <a:masterClrMapping/>
  </p:clrMapOvr>
  <p:transition>
    <p:split orient="vert" dir="in"/>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to find the </a:t>
            </a:r>
            <a:r>
              <a:rPr lang="en-US" err="1"/>
              <a:t>gcd</a:t>
            </a:r>
            <a:r>
              <a:rPr lang="en-US"/>
              <a:t>? (2)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a:t>Another way to find the greatest common divisor of two positive integers is to use the prime factorizations of these integers.</a:t>
                </a:r>
              </a:p>
              <a:p>
                <a:r>
                  <a:rPr lang="en-US"/>
                  <a:t>Suppose that 	</a:t>
                </a:r>
                <a14:m>
                  <m:oMath xmlns:m="http://schemas.openxmlformats.org/officeDocument/2006/math">
                    <m:r>
                      <a:rPr lang="en-US" b="0" i="1" smtClean="0">
                        <a:latin typeface="Cambria Math" panose="02040503050406030204" pitchFamily="18" charset="0"/>
                      </a:rPr>
                      <m:t>𝑎</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𝑝</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1</m:t>
                            </m:r>
                          </m:sub>
                        </m:sSub>
                      </m:sup>
                    </m:sSubSup>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b="0" i="1" smtClean="0">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b="0" i="1" smtClean="0">
                                <a:latin typeface="Cambria Math" panose="02040503050406030204" pitchFamily="18" charset="0"/>
                              </a:rPr>
                              <m:t>2</m:t>
                            </m:r>
                          </m:sub>
                        </m:sSub>
                      </m:sup>
                    </m:sSubSup>
                  </m:oMath>
                </a14:m>
                <a:r>
                  <a:rPr lang="en-US"/>
                  <a:t>…</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b="0" i="1" smtClean="0">
                            <a:latin typeface="Cambria Math" panose="02040503050406030204" pitchFamily="18" charset="0"/>
                          </a:rPr>
                          <m:t>𝑛</m:t>
                        </m:r>
                      </m:sub>
                      <m:sup>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b="0" i="1" smtClean="0">
                                <a:latin typeface="Cambria Math" panose="02040503050406030204" pitchFamily="18" charset="0"/>
                              </a:rPr>
                              <m:t>𝑛</m:t>
                            </m:r>
                          </m:sub>
                        </m:sSub>
                      </m:sup>
                    </m:sSubSup>
                  </m:oMath>
                </a14:m>
                <a:r>
                  <a:rPr lang="en-US"/>
                  <a:t> and </a:t>
                </a:r>
              </a:p>
              <a:p>
                <a:pPr marL="0" indent="0">
                  <a:buNone/>
                </a:pPr>
                <a:r>
                  <a:rPr lang="en-US" b="0"/>
                  <a:t>			</a:t>
                </a:r>
                <a14:m>
                  <m:oMath xmlns:m="http://schemas.openxmlformats.org/officeDocument/2006/math">
                    <m:r>
                      <m:rPr>
                        <m:sty m:val="p"/>
                      </m:rPr>
                      <a:rPr lang="en-US" b="0" i="0" smtClean="0">
                        <a:latin typeface="Cambria Math" panose="02040503050406030204" pitchFamily="18" charset="0"/>
                      </a:rPr>
                      <m:t>b</m:t>
                    </m:r>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b="0" i="1" smtClean="0">
                                <a:latin typeface="Cambria Math" panose="02040503050406030204" pitchFamily="18" charset="0"/>
                              </a:rPr>
                              <m:t>𝑏</m:t>
                            </m:r>
                          </m:e>
                          <m:sub>
                            <m:r>
                              <a:rPr lang="en-US" i="1">
                                <a:latin typeface="Cambria Math" panose="02040503050406030204" pitchFamily="18" charset="0"/>
                              </a:rPr>
                              <m:t>1</m:t>
                            </m:r>
                          </m:sub>
                        </m:sSub>
                      </m:sup>
                    </m:sSubSup>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b="0" i="1" smtClean="0">
                                <a:latin typeface="Cambria Math" panose="02040503050406030204" pitchFamily="18" charset="0"/>
                              </a:rPr>
                              <m:t>𝑏</m:t>
                            </m:r>
                          </m:e>
                          <m:sub>
                            <m:r>
                              <a:rPr lang="en-US" i="1">
                                <a:latin typeface="Cambria Math" panose="02040503050406030204" pitchFamily="18" charset="0"/>
                              </a:rPr>
                              <m:t>2</m:t>
                            </m:r>
                          </m:sub>
                        </m:sSub>
                      </m:sup>
                    </m:sSubSup>
                  </m:oMath>
                </a14:m>
                <a:r>
                  <a:rPr lang="en-US"/>
                  <a:t>…</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i="1">
                            <a:latin typeface="Cambria Math" panose="02040503050406030204" pitchFamily="18" charset="0"/>
                          </a:rPr>
                          <m:t>𝑛</m:t>
                        </m:r>
                      </m:sub>
                      <m:sup>
                        <m:sSub>
                          <m:sSubPr>
                            <m:ctrlPr>
                              <a:rPr lang="en-US" i="1">
                                <a:latin typeface="Cambria Math" panose="02040503050406030204" pitchFamily="18" charset="0"/>
                              </a:rPr>
                            </m:ctrlPr>
                          </m:sSubPr>
                          <m:e>
                            <m:r>
                              <a:rPr lang="en-US" b="0" i="1" smtClean="0">
                                <a:latin typeface="Cambria Math" panose="02040503050406030204" pitchFamily="18" charset="0"/>
                              </a:rPr>
                              <m:t>𝑏</m:t>
                            </m:r>
                          </m:e>
                          <m:sub>
                            <m:r>
                              <a:rPr lang="en-US" i="1">
                                <a:latin typeface="Cambria Math" panose="02040503050406030204" pitchFamily="18" charset="0"/>
                              </a:rPr>
                              <m:t>𝑛</m:t>
                            </m:r>
                          </m:sub>
                        </m:sSub>
                      </m:sup>
                    </m:sSubSup>
                  </m:oMath>
                </a14:m>
                <a:endParaRPr lang="en-US"/>
              </a:p>
              <a:p>
                <a:pPr marL="0" indent="0">
                  <a:buNone/>
                </a:pPr>
                <a:r>
                  <a:rPr lang="en-US"/>
                  <a:t>    Then, </a:t>
                </a:r>
                <a:r>
                  <a:rPr lang="en-US" err="1"/>
                  <a:t>gcd</a:t>
                </a:r>
                <a:r>
                  <a:rPr lang="en-US"/>
                  <a:t>(</a:t>
                </a:r>
                <a:r>
                  <a:rPr lang="en-US" i="1" err="1"/>
                  <a:t>a</a:t>
                </a:r>
                <a:r>
                  <a:rPr lang="en-US" err="1"/>
                  <a:t>,</a:t>
                </a:r>
                <a:r>
                  <a:rPr lang="en-US" i="1" err="1"/>
                  <a:t>b</a:t>
                </a:r>
                <a:r>
                  <a:rPr lang="en-US"/>
                  <a:t>) = </a:t>
                </a:r>
              </a:p>
              <a:p>
                <a:pPr marL="0" indent="0" algn="ctr">
                  <a:buNone/>
                </a:pPr>
                <a:r>
                  <a:rPr lang="en-US"/>
                  <a:t>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i="1">
                            <a:latin typeface="Cambria Math" panose="02040503050406030204" pitchFamily="18" charset="0"/>
                          </a:rPr>
                          <m:t>1</m:t>
                        </m:r>
                      </m:sub>
                      <m:sup>
                        <m:sSub>
                          <m:sSubPr>
                            <m:ctrlPr>
                              <a:rPr lang="en-US" i="1">
                                <a:latin typeface="Cambria Math" panose="02040503050406030204" pitchFamily="18" charset="0"/>
                              </a:rPr>
                            </m:ctrlPr>
                          </m:sSubP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min</m:t>
                                </m:r>
                              </m:fName>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1</m:t>
                                    </m:r>
                                  </m:sub>
                                </m:sSub>
                                <m:r>
                                  <a:rPr lang="en-US" b="0" i="1" smtClean="0">
                                    <a:latin typeface="Cambria Math" panose="02040503050406030204" pitchFamily="18" charset="0"/>
                                  </a:rPr>
                                  <m:t>, </m:t>
                                </m:r>
                              </m:e>
                            </m:func>
                            <m:r>
                              <a:rPr lang="en-US" i="1">
                                <a:latin typeface="Cambria Math" panose="02040503050406030204" pitchFamily="18" charset="0"/>
                              </a:rPr>
                              <m:t>𝑏</m:t>
                            </m:r>
                          </m:e>
                          <m:sub>
                            <m:r>
                              <a:rPr lang="en-US" i="1">
                                <a:latin typeface="Cambria Math" panose="02040503050406030204" pitchFamily="18" charset="0"/>
                              </a:rPr>
                              <m:t>1</m:t>
                            </m:r>
                          </m:sub>
                        </m:sSub>
                        <m:r>
                          <a:rPr lang="en-US" b="0" i="1" smtClean="0">
                            <a:latin typeface="Cambria Math" panose="02040503050406030204" pitchFamily="18" charset="0"/>
                          </a:rPr>
                          <m:t>)</m:t>
                        </m:r>
                      </m:sup>
                    </m:sSubSup>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i="1">
                            <a:latin typeface="Cambria Math" panose="02040503050406030204" pitchFamily="18" charset="0"/>
                          </a:rPr>
                          <m:t>2</m:t>
                        </m:r>
                      </m:sub>
                      <m:sup>
                        <m:sSub>
                          <m:sSubPr>
                            <m:ctrlPr>
                              <a:rPr lang="en-US" i="1">
                                <a:latin typeface="Cambria Math" panose="02040503050406030204" pitchFamily="18" charset="0"/>
                              </a:rPr>
                            </m:ctrlPr>
                          </m:sSubPr>
                          <m:e>
                            <m:func>
                              <m:funcPr>
                                <m:ctrlPr>
                                  <a:rPr lang="en-US" i="1">
                                    <a:latin typeface="Cambria Math" panose="02040503050406030204" pitchFamily="18" charset="0"/>
                                  </a:rPr>
                                </m:ctrlPr>
                              </m:funcPr>
                              <m:fName>
                                <m:r>
                                  <m:rPr>
                                    <m:sty m:val="p"/>
                                  </m:rPr>
                                  <a:rPr lang="en-US">
                                    <a:latin typeface="Cambria Math" panose="02040503050406030204" pitchFamily="18" charset="0"/>
                                  </a:rPr>
                                  <m:t>min</m:t>
                                </m:r>
                              </m:fName>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b="0" i="1" smtClean="0">
                                        <a:latin typeface="Cambria Math" panose="02040503050406030204" pitchFamily="18" charset="0"/>
                                      </a:rPr>
                                      <m:t>2</m:t>
                                    </m:r>
                                  </m:sub>
                                </m:sSub>
                                <m:r>
                                  <a:rPr lang="en-US" i="1">
                                    <a:latin typeface="Cambria Math" panose="02040503050406030204" pitchFamily="18" charset="0"/>
                                  </a:rPr>
                                  <m:t>, </m:t>
                                </m:r>
                              </m:e>
                            </m:func>
                            <m:r>
                              <a:rPr lang="en-US" i="1">
                                <a:latin typeface="Cambria Math" panose="02040503050406030204" pitchFamily="18" charset="0"/>
                              </a:rPr>
                              <m:t>𝑏</m:t>
                            </m:r>
                          </m:e>
                          <m:sub>
                            <m:r>
                              <a:rPr lang="en-US" b="0" i="1" smtClean="0">
                                <a:latin typeface="Cambria Math" panose="02040503050406030204" pitchFamily="18" charset="0"/>
                              </a:rPr>
                              <m:t>2</m:t>
                            </m:r>
                          </m:sub>
                        </m:sSub>
                        <m:r>
                          <a:rPr lang="en-US" i="1">
                            <a:latin typeface="Cambria Math" panose="02040503050406030204" pitchFamily="18" charset="0"/>
                          </a:rPr>
                          <m:t>)</m:t>
                        </m:r>
                      </m:sup>
                    </m:sSubSup>
                  </m:oMath>
                </a14:m>
                <a:r>
                  <a:rPr lang="en-US"/>
                  <a:t>…</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i="1">
                            <a:latin typeface="Cambria Math" panose="02040503050406030204" pitchFamily="18" charset="0"/>
                          </a:rPr>
                          <m:t>𝑛</m:t>
                        </m:r>
                      </m:sub>
                      <m:sup>
                        <m:sSub>
                          <m:sSubPr>
                            <m:ctrlPr>
                              <a:rPr lang="en-US" i="1">
                                <a:latin typeface="Cambria Math" panose="02040503050406030204" pitchFamily="18" charset="0"/>
                              </a:rPr>
                            </m:ctrlPr>
                          </m:sSubPr>
                          <m:e>
                            <m:func>
                              <m:funcPr>
                                <m:ctrlPr>
                                  <a:rPr lang="en-US" i="1">
                                    <a:latin typeface="Cambria Math" panose="02040503050406030204" pitchFamily="18" charset="0"/>
                                  </a:rPr>
                                </m:ctrlPr>
                              </m:funcPr>
                              <m:fName>
                                <m:r>
                                  <m:rPr>
                                    <m:sty m:val="p"/>
                                  </m:rPr>
                                  <a:rPr lang="en-US">
                                    <a:latin typeface="Cambria Math" panose="02040503050406030204" pitchFamily="18" charset="0"/>
                                  </a:rPr>
                                  <m:t>min</m:t>
                                </m:r>
                              </m:fName>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b="0" i="1" smtClean="0">
                                        <a:latin typeface="Cambria Math" panose="02040503050406030204" pitchFamily="18" charset="0"/>
                                      </a:rPr>
                                      <m:t>𝑛</m:t>
                                    </m:r>
                                  </m:sub>
                                </m:sSub>
                                <m:r>
                                  <a:rPr lang="en-US" i="1">
                                    <a:latin typeface="Cambria Math" panose="02040503050406030204" pitchFamily="18" charset="0"/>
                                  </a:rPr>
                                  <m:t>, </m:t>
                                </m:r>
                              </m:e>
                            </m:func>
                            <m:r>
                              <a:rPr lang="en-US" i="1">
                                <a:latin typeface="Cambria Math" panose="02040503050406030204" pitchFamily="18" charset="0"/>
                              </a:rPr>
                              <m:t>𝑏</m:t>
                            </m:r>
                          </m:e>
                          <m:sub>
                            <m:r>
                              <a:rPr lang="en-US" b="0" i="1" smtClean="0">
                                <a:latin typeface="Cambria Math" panose="02040503050406030204" pitchFamily="18" charset="0"/>
                              </a:rPr>
                              <m:t>𝑛</m:t>
                            </m:r>
                          </m:sub>
                        </m:sSub>
                        <m:r>
                          <a:rPr lang="en-US" i="1">
                            <a:latin typeface="Cambria Math" panose="02040503050406030204" pitchFamily="18" charset="0"/>
                          </a:rPr>
                          <m:t>)</m:t>
                        </m:r>
                      </m:sup>
                    </m:sSubSup>
                  </m:oMath>
                </a14:m>
                <a:endParaRPr lang="en-US"/>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663" t="-2439" b="-2561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82</a:t>
            </a:fld>
            <a:endParaRPr lang="en-US"/>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28BAF236-EDAB-214F-893A-13B86A92C8F9}"/>
                  </a:ext>
                </a:extLst>
              </p14:cNvPr>
              <p14:cNvContentPartPr/>
              <p14:nvPr/>
            </p14:nvContentPartPr>
            <p14:xfrm>
              <a:off x="6372000" y="551520"/>
              <a:ext cx="2379600" cy="1382040"/>
            </p14:xfrm>
          </p:contentPart>
        </mc:Choice>
        <mc:Fallback xmlns="">
          <p:pic>
            <p:nvPicPr>
              <p:cNvPr id="5" name="Ink 4">
                <a:extLst>
                  <a:ext uri="{FF2B5EF4-FFF2-40B4-BE49-F238E27FC236}">
                    <a16:creationId xmlns:a16="http://schemas.microsoft.com/office/drawing/2014/main" id="{28BAF236-EDAB-214F-893A-13B86A92C8F9}"/>
                  </a:ext>
                </a:extLst>
              </p:cNvPr>
              <p:cNvPicPr/>
              <p:nvPr/>
            </p:nvPicPr>
            <p:blipFill>
              <a:blip r:embed="rId4"/>
              <a:stretch>
                <a:fillRect/>
              </a:stretch>
            </p:blipFill>
            <p:spPr>
              <a:xfrm>
                <a:off x="6355800" y="535320"/>
                <a:ext cx="2412000" cy="1414440"/>
              </a:xfrm>
              <a:prstGeom prst="rect">
                <a:avLst/>
              </a:prstGeom>
            </p:spPr>
          </p:pic>
        </mc:Fallback>
      </mc:AlternateContent>
    </p:spTree>
    <p:extLst>
      <p:ext uri="{BB962C8B-B14F-4D97-AF65-F5344CB8AC3E}">
        <p14:creationId xmlns:p14="http://schemas.microsoft.com/office/powerpoint/2010/main" val="4289254463"/>
      </p:ext>
    </p:extLst>
  </p:cSld>
  <p:clrMapOvr>
    <a:masterClrMapping/>
  </p:clrMapOvr>
  <p:transition>
    <p:split orient="vert" dir="in"/>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Pairwise Relatively Prime Numbers</a:t>
            </a:r>
          </a:p>
        </p:txBody>
      </p:sp>
      <p:sp>
        <p:nvSpPr>
          <p:cNvPr id="3" name="Content Placeholder 2"/>
          <p:cNvSpPr>
            <a:spLocks noGrp="1"/>
          </p:cNvSpPr>
          <p:nvPr>
            <p:ph idx="1"/>
          </p:nvPr>
        </p:nvSpPr>
        <p:spPr/>
        <p:txBody>
          <a:bodyPr/>
          <a:lstStyle/>
          <a:p>
            <a:r>
              <a:rPr lang="en-US"/>
              <a:t>Definition 4: The integers </a:t>
            </a:r>
            <a:r>
              <a:rPr lang="en-US" i="1"/>
              <a:t>a</a:t>
            </a:r>
            <a:r>
              <a:rPr lang="en-US" baseline="-25000"/>
              <a:t>1</a:t>
            </a:r>
            <a:r>
              <a:rPr lang="en-US" i="1"/>
              <a:t>, a</a:t>
            </a:r>
            <a:r>
              <a:rPr lang="en-US" baseline="-25000"/>
              <a:t>2</a:t>
            </a:r>
            <a:r>
              <a:rPr lang="en-US" i="1"/>
              <a:t>, . . . , a</a:t>
            </a:r>
            <a:r>
              <a:rPr lang="en-US" i="1" baseline="-25000"/>
              <a:t>n</a:t>
            </a:r>
            <a:r>
              <a:rPr lang="en-US" i="1"/>
              <a:t> </a:t>
            </a:r>
            <a:r>
              <a:rPr lang="en-US"/>
              <a:t>are </a:t>
            </a:r>
            <a:r>
              <a:rPr lang="en-US" i="1"/>
              <a:t>pairwise relatively prime </a:t>
            </a:r>
            <a:r>
              <a:rPr lang="en-US"/>
              <a:t>if </a:t>
            </a:r>
            <a:r>
              <a:rPr lang="en-US" err="1"/>
              <a:t>gcd</a:t>
            </a:r>
            <a:r>
              <a:rPr lang="en-US" i="1"/>
              <a:t>(</a:t>
            </a:r>
            <a:r>
              <a:rPr lang="en-US" i="1" err="1"/>
              <a:t>a</a:t>
            </a:r>
            <a:r>
              <a:rPr lang="en-US" i="1" baseline="-25000" err="1"/>
              <a:t>i</a:t>
            </a:r>
            <a:r>
              <a:rPr lang="en-US" i="1"/>
              <a:t>, </a:t>
            </a:r>
            <a:r>
              <a:rPr lang="en-US" i="1" err="1"/>
              <a:t>a</a:t>
            </a:r>
            <a:r>
              <a:rPr lang="en-US" i="1" baseline="-25000" err="1"/>
              <a:t>j</a:t>
            </a:r>
            <a:r>
              <a:rPr lang="en-US" i="1"/>
              <a:t> ) </a:t>
            </a:r>
            <a:r>
              <a:rPr lang="en-US"/>
              <a:t>= 1 whenever 1 ≤ </a:t>
            </a:r>
            <a:r>
              <a:rPr lang="en-US" i="1"/>
              <a:t>i &lt; j </a:t>
            </a:r>
            <a:r>
              <a:rPr lang="en-US"/>
              <a:t>≤ </a:t>
            </a:r>
            <a:r>
              <a:rPr lang="en-US" i="1"/>
              <a:t>n</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83</a:t>
            </a:fld>
            <a:endParaRPr lang="en-US"/>
          </a:p>
        </p:txBody>
      </p:sp>
    </p:spTree>
    <p:extLst>
      <p:ext uri="{BB962C8B-B14F-4D97-AF65-F5344CB8AC3E}">
        <p14:creationId xmlns:p14="http://schemas.microsoft.com/office/powerpoint/2010/main" val="1628372190"/>
      </p:ext>
    </p:extLst>
  </p:cSld>
  <p:clrMapOvr>
    <a:masterClrMapping/>
  </p:clrMapOvr>
  <p:transition>
    <p:split orient="vert" dir="in"/>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Least Common Multiple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b="1"/>
                  <a:t>Definition</a:t>
                </a:r>
                <a:r>
                  <a:rPr lang="en-US"/>
                  <a:t>: The </a:t>
                </a:r>
                <a:r>
                  <a:rPr lang="en-US" i="1"/>
                  <a:t>least common multiple </a:t>
                </a:r>
                <a:r>
                  <a:rPr lang="en-US"/>
                  <a:t>of the positive integers </a:t>
                </a:r>
                <a:r>
                  <a:rPr lang="en-US" i="1"/>
                  <a:t>a </a:t>
                </a:r>
                <a:r>
                  <a:rPr lang="en-US"/>
                  <a:t>and </a:t>
                </a:r>
                <a:r>
                  <a:rPr lang="en-US" i="1"/>
                  <a:t>b </a:t>
                </a:r>
                <a:r>
                  <a:rPr lang="en-US"/>
                  <a:t>is the smallest positive integer that is divisible by both </a:t>
                </a:r>
                <a:r>
                  <a:rPr lang="en-US" i="1"/>
                  <a:t>a </a:t>
                </a:r>
                <a:r>
                  <a:rPr lang="en-US"/>
                  <a:t>and </a:t>
                </a:r>
                <a:r>
                  <a:rPr lang="en-US" i="1"/>
                  <a:t>b</a:t>
                </a:r>
                <a:r>
                  <a:rPr lang="en-US"/>
                  <a:t>. </a:t>
                </a:r>
              </a:p>
              <a:p>
                <a:pPr lvl="1"/>
                <a:r>
                  <a:rPr lang="en-US"/>
                  <a:t>Denoted by lcm</a:t>
                </a:r>
                <a:r>
                  <a:rPr lang="en-US" i="1"/>
                  <a:t>(a, b)</a:t>
                </a:r>
                <a:r>
                  <a:rPr lang="en-US"/>
                  <a:t>.</a:t>
                </a:r>
              </a:p>
              <a:p>
                <a:r>
                  <a:rPr lang="en-US"/>
                  <a:t>lcm(</a:t>
                </a:r>
                <a:r>
                  <a:rPr lang="en-US" i="1"/>
                  <a:t>a</a:t>
                </a:r>
                <a:r>
                  <a:rPr lang="en-US"/>
                  <a:t>, </a:t>
                </a:r>
                <a:r>
                  <a:rPr lang="en-US" i="1"/>
                  <a:t>b</a:t>
                </a:r>
                <a:r>
                  <a:rPr lang="en-US"/>
                  <a:t>) = </a:t>
                </a:r>
              </a:p>
              <a:p>
                <a:pPr marL="0" indent="0" algn="ctr">
                  <a:buNone/>
                </a:pPr>
                <a14:m>
                  <m:oMathPara xmlns:m="http://schemas.openxmlformats.org/officeDocument/2006/math">
                    <m:oMathParaPr>
                      <m:jc m:val="centerGroup"/>
                    </m:oMathParaPr>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i="1">
                              <a:latin typeface="Cambria Math" panose="02040503050406030204" pitchFamily="18" charset="0"/>
                            </a:rPr>
                            <m:t>1</m:t>
                          </m:r>
                        </m:sub>
                        <m:sup>
                          <m:sSub>
                            <m:sSubPr>
                              <m:ctrlPr>
                                <a:rPr lang="en-US" i="1">
                                  <a:latin typeface="Cambria Math" panose="02040503050406030204" pitchFamily="18" charset="0"/>
                                </a:rPr>
                              </m:ctrlPr>
                            </m:sSubPr>
                            <m:e>
                              <m:func>
                                <m:funcPr>
                                  <m:ctrlPr>
                                    <a:rPr lang="en-US" i="1">
                                      <a:latin typeface="Cambria Math" panose="02040503050406030204" pitchFamily="18" charset="0"/>
                                    </a:rPr>
                                  </m:ctrlPr>
                                </m:funcPr>
                                <m:fName>
                                  <m:r>
                                    <m:rPr>
                                      <m:sty m:val="p"/>
                                    </m:rPr>
                                    <a:rPr lang="en-US">
                                      <a:latin typeface="Cambria Math" panose="02040503050406030204" pitchFamily="18" charset="0"/>
                                    </a:rPr>
                                    <m:t>m</m:t>
                                  </m:r>
                                  <m:r>
                                    <a:rPr lang="en-US" b="0" i="1" smtClean="0">
                                      <a:latin typeface="Cambria Math" panose="02040503050406030204" pitchFamily="18" charset="0"/>
                                    </a:rPr>
                                    <m:t>𝑎𝑥</m:t>
                                  </m:r>
                                </m:fName>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1</m:t>
                                      </m:r>
                                    </m:sub>
                                  </m:sSub>
                                  <m:r>
                                    <a:rPr lang="en-US" i="1">
                                      <a:latin typeface="Cambria Math" panose="02040503050406030204" pitchFamily="18" charset="0"/>
                                    </a:rPr>
                                    <m:t>, </m:t>
                                  </m:r>
                                </m:e>
                              </m:func>
                              <m:r>
                                <a:rPr lang="en-US" i="1">
                                  <a:latin typeface="Cambria Math" panose="02040503050406030204" pitchFamily="18" charset="0"/>
                                </a:rPr>
                                <m:t>𝑏</m:t>
                              </m:r>
                            </m:e>
                            <m:sub>
                              <m:r>
                                <a:rPr lang="en-US" i="1">
                                  <a:latin typeface="Cambria Math" panose="02040503050406030204" pitchFamily="18" charset="0"/>
                                </a:rPr>
                                <m:t>1</m:t>
                              </m:r>
                            </m:sub>
                          </m:sSub>
                          <m:r>
                            <a:rPr lang="en-US" i="1">
                              <a:latin typeface="Cambria Math" panose="02040503050406030204" pitchFamily="18" charset="0"/>
                            </a:rPr>
                            <m:t>)</m:t>
                          </m:r>
                        </m:sup>
                      </m:sSubSup>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i="1">
                              <a:latin typeface="Cambria Math" panose="02040503050406030204" pitchFamily="18" charset="0"/>
                            </a:rPr>
                            <m:t>2</m:t>
                          </m:r>
                        </m:sub>
                        <m:sup>
                          <m:sSub>
                            <m:sSubPr>
                              <m:ctrlPr>
                                <a:rPr lang="en-US" i="1">
                                  <a:latin typeface="Cambria Math" panose="02040503050406030204" pitchFamily="18" charset="0"/>
                                </a:rPr>
                              </m:ctrlPr>
                            </m:sSubPr>
                            <m:e>
                              <m:func>
                                <m:funcPr>
                                  <m:ctrlPr>
                                    <a:rPr lang="en-US" i="1">
                                      <a:latin typeface="Cambria Math" panose="02040503050406030204" pitchFamily="18" charset="0"/>
                                    </a:rPr>
                                  </m:ctrlPr>
                                </m:funcPr>
                                <m:fName>
                                  <m:r>
                                    <m:rPr>
                                      <m:sty m:val="p"/>
                                    </m:rPr>
                                    <a:rPr lang="en-US">
                                      <a:latin typeface="Cambria Math" panose="02040503050406030204" pitchFamily="18" charset="0"/>
                                    </a:rPr>
                                    <m:t>m</m:t>
                                  </m:r>
                                  <m:r>
                                    <a:rPr lang="en-US" b="0" i="1" smtClean="0">
                                      <a:latin typeface="Cambria Math" panose="02040503050406030204" pitchFamily="18" charset="0"/>
                                    </a:rPr>
                                    <m:t>𝑎𝑥</m:t>
                                  </m:r>
                                </m:fName>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2</m:t>
                                      </m:r>
                                    </m:sub>
                                  </m:sSub>
                                  <m:r>
                                    <a:rPr lang="en-US" i="1">
                                      <a:latin typeface="Cambria Math" panose="02040503050406030204" pitchFamily="18" charset="0"/>
                                    </a:rPr>
                                    <m:t>, </m:t>
                                  </m:r>
                                </m:e>
                              </m:func>
                              <m:r>
                                <a:rPr lang="en-US" i="1">
                                  <a:latin typeface="Cambria Math" panose="02040503050406030204" pitchFamily="18" charset="0"/>
                                </a:rPr>
                                <m:t>𝑏</m:t>
                              </m:r>
                            </m:e>
                            <m:sub>
                              <m:r>
                                <a:rPr lang="en-US" i="1">
                                  <a:latin typeface="Cambria Math" panose="02040503050406030204" pitchFamily="18" charset="0"/>
                                </a:rPr>
                                <m:t>2</m:t>
                              </m:r>
                            </m:sub>
                          </m:sSub>
                          <m:r>
                            <a:rPr lang="en-US" i="1">
                              <a:latin typeface="Cambria Math" panose="02040503050406030204" pitchFamily="18" charset="0"/>
                            </a:rPr>
                            <m:t>)</m:t>
                          </m:r>
                        </m:sup>
                      </m:sSubSup>
                      <m:r>
                        <m:rPr>
                          <m:nor/>
                        </m:rPr>
                        <a:rPr lang="en-US" dirty="0"/>
                        <m:t>…</m:t>
                      </m:r>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i="1">
                              <a:latin typeface="Cambria Math" panose="02040503050406030204" pitchFamily="18" charset="0"/>
                            </a:rPr>
                            <m:t>𝑛</m:t>
                          </m:r>
                        </m:sub>
                        <m:sup>
                          <m:sSub>
                            <m:sSubPr>
                              <m:ctrlPr>
                                <a:rPr lang="en-US" i="1">
                                  <a:latin typeface="Cambria Math" panose="02040503050406030204" pitchFamily="18" charset="0"/>
                                </a:rPr>
                              </m:ctrlPr>
                            </m:sSubPr>
                            <m:e>
                              <m:func>
                                <m:funcPr>
                                  <m:ctrlPr>
                                    <a:rPr lang="en-US" i="1">
                                      <a:latin typeface="Cambria Math" panose="02040503050406030204" pitchFamily="18" charset="0"/>
                                    </a:rPr>
                                  </m:ctrlPr>
                                </m:funcPr>
                                <m:fName>
                                  <m:r>
                                    <m:rPr>
                                      <m:sty m:val="p"/>
                                    </m:rPr>
                                    <a:rPr lang="en-US">
                                      <a:latin typeface="Cambria Math" panose="02040503050406030204" pitchFamily="18" charset="0"/>
                                    </a:rPr>
                                    <m:t>m</m:t>
                                  </m:r>
                                  <m:r>
                                    <a:rPr lang="en-US" b="0" i="1" smtClean="0">
                                      <a:latin typeface="Cambria Math" panose="02040503050406030204" pitchFamily="18" charset="0"/>
                                    </a:rPr>
                                    <m:t>𝑎𝑥</m:t>
                                  </m:r>
                                </m:fName>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𝑛</m:t>
                                      </m:r>
                                    </m:sub>
                                  </m:sSub>
                                  <m:r>
                                    <a:rPr lang="en-US" i="1">
                                      <a:latin typeface="Cambria Math" panose="02040503050406030204" pitchFamily="18" charset="0"/>
                                    </a:rPr>
                                    <m:t>, </m:t>
                                  </m:r>
                                </m:e>
                              </m:func>
                              <m:r>
                                <a:rPr lang="en-US" i="1">
                                  <a:latin typeface="Cambria Math" panose="02040503050406030204" pitchFamily="18" charset="0"/>
                                </a:rPr>
                                <m:t>𝑏</m:t>
                              </m:r>
                            </m:e>
                            <m:sub>
                              <m:r>
                                <a:rPr lang="en-US" i="1">
                                  <a:latin typeface="Cambria Math" panose="02040503050406030204" pitchFamily="18" charset="0"/>
                                </a:rPr>
                                <m:t>𝑛</m:t>
                              </m:r>
                            </m:sub>
                          </m:sSub>
                          <m:r>
                            <a:rPr lang="en-US" i="1">
                              <a:latin typeface="Cambria Math" panose="02040503050406030204" pitchFamily="18" charset="0"/>
                            </a:rPr>
                            <m:t>)</m:t>
                          </m:r>
                        </m:sup>
                      </m:sSubSup>
                    </m:oMath>
                  </m:oMathPara>
                </a14:m>
                <a:endParaRPr lang="en-US"/>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663" t="-2439" r="-1814" b="-609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84</a:t>
            </a:fld>
            <a:endParaRPr lang="en-US"/>
          </a:p>
        </p:txBody>
      </p:sp>
    </p:spTree>
    <p:extLst>
      <p:ext uri="{BB962C8B-B14F-4D97-AF65-F5344CB8AC3E}">
        <p14:creationId xmlns:p14="http://schemas.microsoft.com/office/powerpoint/2010/main" val="854350486"/>
      </p:ext>
    </p:extLst>
  </p:cSld>
  <p:clrMapOvr>
    <a:masterClrMapping/>
  </p:clrMapOvr>
  <p:transition>
    <p:split orient="vert" dir="in"/>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a:t>Theorem 5</a:t>
            </a:r>
            <a:r>
              <a:rPr lang="en-US"/>
              <a:t>: Let </a:t>
            </a:r>
            <a:r>
              <a:rPr lang="en-US" i="1"/>
              <a:t>a </a:t>
            </a:r>
            <a:r>
              <a:rPr lang="en-US"/>
              <a:t>and </a:t>
            </a:r>
            <a:r>
              <a:rPr lang="en-US" i="1"/>
              <a:t>b </a:t>
            </a:r>
            <a:r>
              <a:rPr lang="en-US"/>
              <a:t>be positive integers. Then</a:t>
            </a:r>
          </a:p>
          <a:p>
            <a:pPr marL="0" indent="0" algn="ctr">
              <a:buNone/>
            </a:pPr>
            <a:r>
              <a:rPr lang="en-US" i="1"/>
              <a:t>ab </a:t>
            </a:r>
            <a:r>
              <a:rPr lang="en-US"/>
              <a:t>= </a:t>
            </a:r>
            <a:r>
              <a:rPr lang="en-US" err="1"/>
              <a:t>gcd</a:t>
            </a:r>
            <a:r>
              <a:rPr lang="en-US" i="1"/>
              <a:t>(a, b) </a:t>
            </a:r>
            <a:r>
              <a:rPr lang="en-US"/>
              <a:t>・ lcm</a:t>
            </a:r>
            <a:r>
              <a:rPr lang="en-US" i="1"/>
              <a:t>(a, b).</a:t>
            </a: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85</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53B0D7CB-FA9E-4149-89EB-522BA3B647B8}"/>
                  </a:ext>
                </a:extLst>
              </p14:cNvPr>
              <p14:cNvContentPartPr/>
              <p14:nvPr/>
            </p14:nvContentPartPr>
            <p14:xfrm>
              <a:off x="910800" y="4062960"/>
              <a:ext cx="2902680" cy="674640"/>
            </p14:xfrm>
          </p:contentPart>
        </mc:Choice>
        <mc:Fallback xmlns="">
          <p:pic>
            <p:nvPicPr>
              <p:cNvPr id="5" name="Ink 4">
                <a:extLst>
                  <a:ext uri="{FF2B5EF4-FFF2-40B4-BE49-F238E27FC236}">
                    <a16:creationId xmlns:a16="http://schemas.microsoft.com/office/drawing/2014/main" id="{53B0D7CB-FA9E-4149-89EB-522BA3B647B8}"/>
                  </a:ext>
                </a:extLst>
              </p:cNvPr>
              <p:cNvPicPr/>
              <p:nvPr/>
            </p:nvPicPr>
            <p:blipFill>
              <a:blip r:embed="rId3"/>
              <a:stretch>
                <a:fillRect/>
              </a:stretch>
            </p:blipFill>
            <p:spPr>
              <a:xfrm>
                <a:off x="894600" y="4046760"/>
                <a:ext cx="2935080" cy="707040"/>
              </a:xfrm>
              <a:prstGeom prst="rect">
                <a:avLst/>
              </a:prstGeom>
            </p:spPr>
          </p:pic>
        </mc:Fallback>
      </mc:AlternateContent>
    </p:spTree>
    <p:extLst>
      <p:ext uri="{BB962C8B-B14F-4D97-AF65-F5344CB8AC3E}">
        <p14:creationId xmlns:p14="http://schemas.microsoft.com/office/powerpoint/2010/main" val="2616022339"/>
      </p:ext>
    </p:extLst>
  </p:cSld>
  <p:clrMapOvr>
    <a:masterClrMapping/>
  </p:clrMapOvr>
  <p:transition>
    <p:split orient="vert" dir="in"/>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Finding the </a:t>
            </a:r>
            <a:r>
              <a:rPr lang="en-US" err="1"/>
              <a:t>gcd</a:t>
            </a:r>
            <a:r>
              <a:rPr lang="en-US"/>
              <a:t> using the Euclidean Algorithm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a:t>Assume we want to find the </a:t>
                </a:r>
                <a:r>
                  <a:rPr lang="en-US" err="1"/>
                  <a:t>gcd</a:t>
                </a:r>
                <a:r>
                  <a:rPr lang="en-US"/>
                  <a:t> (</a:t>
                </a:r>
                <a:r>
                  <a:rPr lang="en-US" i="1"/>
                  <a:t>a</a:t>
                </a:r>
                <a:r>
                  <a:rPr lang="en-US"/>
                  <a:t>, </a:t>
                </a:r>
                <a:r>
                  <a:rPr lang="en-US" i="1"/>
                  <a:t>b</a:t>
                </a:r>
                <a:r>
                  <a:rPr lang="en-US"/>
                  <a:t>). By the division algorithm, we can find </a:t>
                </a:r>
                <a:r>
                  <a:rPr lang="en-US" i="1"/>
                  <a:t>q</a:t>
                </a:r>
                <a:r>
                  <a:rPr lang="en-US"/>
                  <a:t> and </a:t>
                </a:r>
                <a:r>
                  <a:rPr lang="en-US" i="1"/>
                  <a:t>r </a:t>
                </a:r>
                <a:r>
                  <a:rPr lang="en-US"/>
                  <a:t>such that </a:t>
                </a:r>
                <a:r>
                  <a:rPr lang="en-US" i="1"/>
                  <a:t>a</a:t>
                </a:r>
                <a:r>
                  <a:rPr lang="en-US"/>
                  <a:t> = </a:t>
                </a:r>
                <a:r>
                  <a:rPr lang="en-US" i="1" err="1"/>
                  <a:t>b</a:t>
                </a:r>
                <a:r>
                  <a:rPr lang="en-US" err="1"/>
                  <a:t>.</a:t>
                </a:r>
                <a:r>
                  <a:rPr lang="en-US" i="1" err="1"/>
                  <a:t>q</a:t>
                </a:r>
                <a:r>
                  <a:rPr lang="en-US"/>
                  <a:t> + </a:t>
                </a:r>
                <a:r>
                  <a:rPr lang="en-US" i="1"/>
                  <a:t>r</a:t>
                </a:r>
                <a:r>
                  <a:rPr lang="en-US"/>
                  <a:t>. 		</a:t>
                </a:r>
                <a14:m>
                  <m:oMath xmlns:m="http://schemas.openxmlformats.org/officeDocument/2006/math">
                    <m:r>
                      <a:rPr lang="en-US" b="0" i="1" smtClean="0">
                        <a:latin typeface="Cambria Math" panose="02040503050406030204" pitchFamily="18" charset="0"/>
                      </a:rPr>
                      <m:t>0≤</m:t>
                    </m:r>
                    <m:r>
                      <a:rPr lang="en-US" b="0" i="1" smtClean="0">
                        <a:latin typeface="Cambria Math" panose="02040503050406030204" pitchFamily="18" charset="0"/>
                      </a:rPr>
                      <m:t>𝑟</m:t>
                    </m:r>
                    <m:r>
                      <a:rPr lang="en-US" b="0" i="1" smtClean="0">
                        <a:latin typeface="Cambria Math" panose="02040503050406030204" pitchFamily="18" charset="0"/>
                      </a:rPr>
                      <m:t>&lt;</m:t>
                    </m:r>
                    <m:r>
                      <a:rPr lang="en-US" b="0" i="1" smtClean="0">
                        <a:latin typeface="Cambria Math" panose="02040503050406030204" pitchFamily="18" charset="0"/>
                      </a:rPr>
                      <m:t>𝑏</m:t>
                    </m:r>
                  </m:oMath>
                </a14:m>
                <a:endParaRPr lang="en-US"/>
              </a:p>
              <a:p>
                <a:pPr lvl="1"/>
                <a:r>
                  <a:rPr lang="en-US"/>
                  <a:t>Let the </a:t>
                </a:r>
                <a:r>
                  <a:rPr lang="en-US" err="1"/>
                  <a:t>gcd</a:t>
                </a:r>
                <a:r>
                  <a:rPr lang="en-US"/>
                  <a:t> (</a:t>
                </a:r>
                <a:r>
                  <a:rPr lang="en-US" i="1"/>
                  <a:t>a</a:t>
                </a:r>
                <a:r>
                  <a:rPr lang="en-US"/>
                  <a:t>, </a:t>
                </a:r>
                <a:r>
                  <a:rPr lang="en-US" i="1"/>
                  <a:t>b</a:t>
                </a:r>
                <a:r>
                  <a:rPr lang="en-US"/>
                  <a:t>) = d.</a:t>
                </a:r>
              </a:p>
              <a:p>
                <a:pPr lvl="1"/>
                <a:r>
                  <a:rPr lang="en-US"/>
                  <a:t>Then, </a:t>
                </a:r>
                <a:r>
                  <a:rPr lang="en-US" i="1"/>
                  <a:t>d</a:t>
                </a:r>
                <a:r>
                  <a:rPr lang="en-US"/>
                  <a:t> | </a:t>
                </a:r>
                <a:r>
                  <a:rPr lang="en-US" i="1"/>
                  <a:t>a</a:t>
                </a:r>
                <a:r>
                  <a:rPr lang="en-US"/>
                  <a:t> and </a:t>
                </a:r>
                <a:r>
                  <a:rPr lang="en-US" i="1"/>
                  <a:t>d</a:t>
                </a:r>
                <a:r>
                  <a:rPr lang="en-US"/>
                  <a:t> | </a:t>
                </a:r>
                <a:r>
                  <a:rPr lang="en-US" i="1"/>
                  <a:t>b</a:t>
                </a:r>
                <a:r>
                  <a:rPr lang="en-US"/>
                  <a:t> </a:t>
                </a:r>
                <a:r>
                  <a:rPr lang="en-US">
                    <a:sym typeface="Wingdings" panose="05000000000000000000" pitchFamily="2" charset="2"/>
                  </a:rPr>
                  <a:t> </a:t>
                </a:r>
                <a:r>
                  <a:rPr lang="en-US" i="1">
                    <a:sym typeface="Wingdings" panose="05000000000000000000" pitchFamily="2" charset="2"/>
                  </a:rPr>
                  <a:t>d</a:t>
                </a:r>
                <a:r>
                  <a:rPr lang="en-US">
                    <a:sym typeface="Wingdings" panose="05000000000000000000" pitchFamily="2" charset="2"/>
                  </a:rPr>
                  <a:t> | </a:t>
                </a:r>
                <a:r>
                  <a:rPr lang="en-US" i="1">
                    <a:sym typeface="Wingdings" panose="05000000000000000000" pitchFamily="2" charset="2"/>
                  </a:rPr>
                  <a:t>a</a:t>
                </a:r>
                <a:r>
                  <a:rPr lang="en-US">
                    <a:sym typeface="Wingdings" panose="05000000000000000000" pitchFamily="2" charset="2"/>
                  </a:rPr>
                  <a:t> – </a:t>
                </a:r>
                <a:r>
                  <a:rPr lang="en-US" i="1" err="1">
                    <a:sym typeface="Wingdings" panose="05000000000000000000" pitchFamily="2" charset="2"/>
                  </a:rPr>
                  <a:t>b</a:t>
                </a:r>
                <a:r>
                  <a:rPr lang="en-US" err="1">
                    <a:sym typeface="Wingdings" panose="05000000000000000000" pitchFamily="2" charset="2"/>
                  </a:rPr>
                  <a:t>.</a:t>
                </a:r>
                <a:r>
                  <a:rPr lang="en-US" i="1" err="1">
                    <a:sym typeface="Wingdings" panose="05000000000000000000" pitchFamily="2" charset="2"/>
                  </a:rPr>
                  <a:t>q</a:t>
                </a:r>
                <a:r>
                  <a:rPr lang="en-US">
                    <a:sym typeface="Wingdings" panose="05000000000000000000" pitchFamily="2" charset="2"/>
                  </a:rPr>
                  <a:t> = </a:t>
                </a:r>
                <a:r>
                  <a:rPr lang="en-US" i="1">
                    <a:sym typeface="Wingdings" panose="05000000000000000000" pitchFamily="2" charset="2"/>
                  </a:rPr>
                  <a:t>r</a:t>
                </a:r>
                <a:r>
                  <a:rPr lang="en-US">
                    <a:sym typeface="Wingdings" panose="05000000000000000000" pitchFamily="2" charset="2"/>
                  </a:rPr>
                  <a:t>.</a:t>
                </a:r>
              </a:p>
              <a:p>
                <a:pPr lvl="1"/>
                <a:r>
                  <a:rPr lang="en-US">
                    <a:sym typeface="Wingdings" panose="05000000000000000000" pitchFamily="2" charset="2"/>
                  </a:rPr>
                  <a:t>Hence, </a:t>
                </a:r>
                <a:r>
                  <a:rPr lang="en-US" err="1">
                    <a:sym typeface="Wingdings" panose="05000000000000000000" pitchFamily="2" charset="2"/>
                  </a:rPr>
                  <a:t>gcd</a:t>
                </a:r>
                <a:r>
                  <a:rPr lang="en-US">
                    <a:sym typeface="Wingdings" panose="05000000000000000000" pitchFamily="2" charset="2"/>
                  </a:rPr>
                  <a:t>(</a:t>
                </a:r>
                <a:r>
                  <a:rPr lang="en-US" i="1">
                    <a:sym typeface="Wingdings" panose="05000000000000000000" pitchFamily="2" charset="2"/>
                  </a:rPr>
                  <a:t>a</a:t>
                </a:r>
                <a:r>
                  <a:rPr lang="en-US">
                    <a:sym typeface="Wingdings" panose="05000000000000000000" pitchFamily="2" charset="2"/>
                  </a:rPr>
                  <a:t>, </a:t>
                </a:r>
                <a:r>
                  <a:rPr lang="en-US" i="1">
                    <a:sym typeface="Wingdings" panose="05000000000000000000" pitchFamily="2" charset="2"/>
                  </a:rPr>
                  <a:t>b</a:t>
                </a:r>
                <a:r>
                  <a:rPr lang="en-US">
                    <a:sym typeface="Wingdings" panose="05000000000000000000" pitchFamily="2" charset="2"/>
                  </a:rPr>
                  <a:t>) = </a:t>
                </a:r>
                <a:r>
                  <a:rPr lang="en-US" err="1">
                    <a:sym typeface="Wingdings" panose="05000000000000000000" pitchFamily="2" charset="2"/>
                  </a:rPr>
                  <a:t>gcd</a:t>
                </a:r>
                <a:r>
                  <a:rPr lang="en-US">
                    <a:sym typeface="Wingdings" panose="05000000000000000000" pitchFamily="2" charset="2"/>
                  </a:rPr>
                  <a:t>(</a:t>
                </a:r>
                <a:r>
                  <a:rPr lang="en-US" i="1">
                    <a:sym typeface="Wingdings" panose="05000000000000000000" pitchFamily="2" charset="2"/>
                  </a:rPr>
                  <a:t>b</a:t>
                </a:r>
                <a:r>
                  <a:rPr lang="en-US">
                    <a:sym typeface="Wingdings" panose="05000000000000000000" pitchFamily="2" charset="2"/>
                  </a:rPr>
                  <a:t>, </a:t>
                </a:r>
                <a:r>
                  <a:rPr lang="en-US" i="1">
                    <a:sym typeface="Wingdings" panose="05000000000000000000" pitchFamily="2" charset="2"/>
                  </a:rPr>
                  <a:t>r</a:t>
                </a:r>
                <a:r>
                  <a:rPr lang="en-US">
                    <a:sym typeface="Wingdings" panose="05000000000000000000" pitchFamily="2" charset="2"/>
                  </a:rPr>
                  <a:t>). (</a:t>
                </a:r>
                <a:r>
                  <a:rPr lang="en-US" b="1">
                    <a:sym typeface="Wingdings" panose="05000000000000000000" pitchFamily="2" charset="2"/>
                  </a:rPr>
                  <a:t>Lemma 1</a:t>
                </a:r>
                <a:r>
                  <a:rPr lang="en-US">
                    <a:sym typeface="Wingdings" panose="05000000000000000000" pitchFamily="2" charset="2"/>
                  </a:rPr>
                  <a:t>)</a:t>
                </a:r>
                <a:endParaRPr lang="en-US"/>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663" t="-2439" r="-272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86</a:t>
            </a:fld>
            <a:endParaRPr lang="en-US"/>
          </a:p>
        </p:txBody>
      </p:sp>
    </p:spTree>
    <p:extLst>
      <p:ext uri="{BB962C8B-B14F-4D97-AF65-F5344CB8AC3E}">
        <p14:creationId xmlns:p14="http://schemas.microsoft.com/office/powerpoint/2010/main" val="3754818187"/>
      </p:ext>
    </p:extLst>
  </p:cSld>
  <p:clrMapOvr>
    <a:masterClrMapping/>
  </p:clrMapOvr>
  <p:transition>
    <p:split orient="vert" dir="in"/>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Euclidean Algorithm</a:t>
            </a:r>
          </a:p>
        </p:txBody>
      </p:sp>
      <p:pic>
        <p:nvPicPr>
          <p:cNvPr id="5" name="Content Placeholder 4"/>
          <p:cNvPicPr>
            <a:picLocks noGrp="1" noChangeAspect="1"/>
          </p:cNvPicPr>
          <p:nvPr>
            <p:ph idx="1"/>
          </p:nvPr>
        </p:nvPicPr>
        <p:blipFill>
          <a:blip r:embed="rId2"/>
          <a:stretch>
            <a:fillRect/>
          </a:stretch>
        </p:blipFill>
        <p:spPr>
          <a:xfrm>
            <a:off x="1372801" y="2337119"/>
            <a:ext cx="6277747" cy="4254408"/>
          </a:xfrm>
          <a:prstGeom prst="rect">
            <a:avLst/>
          </a:prstGeom>
        </p:spPr>
      </p:pic>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87</a:t>
            </a:fld>
            <a:endParaRPr lang="en-US"/>
          </a:p>
        </p:txBody>
      </p:sp>
    </p:spTree>
    <p:extLst>
      <p:ext uri="{BB962C8B-B14F-4D97-AF65-F5344CB8AC3E}">
        <p14:creationId xmlns:p14="http://schemas.microsoft.com/office/powerpoint/2010/main" val="1190378428"/>
      </p:ext>
    </p:extLst>
  </p:cSld>
  <p:clrMapOvr>
    <a:masterClrMapping/>
  </p:clrMapOvr>
  <p:transition>
    <p:split orient="vert" dir="in"/>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1124744"/>
            <a:ext cx="8077200" cy="730225"/>
          </a:xfrm>
        </p:spPr>
        <p:txBody>
          <a:bodyPr/>
          <a:lstStyle/>
          <a:p>
            <a:r>
              <a:rPr lang="en-US" err="1"/>
              <a:t>Bézout’s</a:t>
            </a:r>
            <a:r>
              <a:rPr lang="en-US"/>
              <a:t> Theorem</a:t>
            </a:r>
          </a:p>
        </p:txBody>
      </p:sp>
      <p:sp>
        <p:nvSpPr>
          <p:cNvPr id="3" name="Content Placeholder 2"/>
          <p:cNvSpPr>
            <a:spLocks noGrp="1"/>
          </p:cNvSpPr>
          <p:nvPr>
            <p:ph idx="1"/>
          </p:nvPr>
        </p:nvSpPr>
        <p:spPr>
          <a:xfrm>
            <a:off x="495300" y="2060848"/>
            <a:ext cx="8541196" cy="4155777"/>
          </a:xfrm>
        </p:spPr>
        <p:txBody>
          <a:bodyPr/>
          <a:lstStyle/>
          <a:p>
            <a:r>
              <a:rPr lang="en-US"/>
              <a:t>If </a:t>
            </a:r>
            <a:r>
              <a:rPr lang="en-US" i="1"/>
              <a:t>a </a:t>
            </a:r>
            <a:r>
              <a:rPr lang="en-US"/>
              <a:t>and </a:t>
            </a:r>
            <a:r>
              <a:rPr lang="en-US" i="1"/>
              <a:t>b </a:t>
            </a:r>
            <a:r>
              <a:rPr lang="en-US"/>
              <a:t>are positive integers, then there exist integers </a:t>
            </a:r>
            <a:r>
              <a:rPr lang="en-US" i="1"/>
              <a:t>s </a:t>
            </a:r>
            <a:r>
              <a:rPr lang="en-US"/>
              <a:t>and </a:t>
            </a:r>
            <a:r>
              <a:rPr lang="en-US" i="1"/>
              <a:t>t </a:t>
            </a:r>
            <a:r>
              <a:rPr lang="en-US"/>
              <a:t>such that </a:t>
            </a:r>
          </a:p>
          <a:p>
            <a:pPr marL="0" indent="0" algn="ctr">
              <a:buNone/>
            </a:pPr>
            <a:r>
              <a:rPr lang="en-US" err="1"/>
              <a:t>gcd</a:t>
            </a:r>
            <a:r>
              <a:rPr lang="en-US" i="1"/>
              <a:t>(a, b) </a:t>
            </a:r>
            <a:r>
              <a:rPr lang="en-US"/>
              <a:t>= </a:t>
            </a:r>
            <a:r>
              <a:rPr lang="en-US" i="1" err="1"/>
              <a:t>sa</a:t>
            </a:r>
            <a:r>
              <a:rPr lang="en-US" i="1"/>
              <a:t> </a:t>
            </a:r>
            <a:r>
              <a:rPr lang="en-US"/>
              <a:t>+ </a:t>
            </a:r>
            <a:r>
              <a:rPr lang="en-US" i="1" err="1"/>
              <a:t>tb</a:t>
            </a:r>
            <a:r>
              <a:rPr lang="en-US" i="1"/>
              <a:t>.</a:t>
            </a:r>
          </a:p>
          <a:p>
            <a:r>
              <a:rPr lang="en-US"/>
              <a:t>If </a:t>
            </a:r>
            <a:r>
              <a:rPr lang="en-US" i="1"/>
              <a:t>a </a:t>
            </a:r>
            <a:r>
              <a:rPr lang="en-US"/>
              <a:t>and </a:t>
            </a:r>
            <a:r>
              <a:rPr lang="en-US" i="1"/>
              <a:t>b </a:t>
            </a:r>
            <a:r>
              <a:rPr lang="en-US"/>
              <a:t>are positive integers, then integers </a:t>
            </a:r>
            <a:r>
              <a:rPr lang="en-US" i="1"/>
              <a:t>s </a:t>
            </a:r>
            <a:r>
              <a:rPr lang="en-US"/>
              <a:t>and </a:t>
            </a:r>
            <a:r>
              <a:rPr lang="en-US" i="1"/>
              <a:t>t </a:t>
            </a:r>
            <a:r>
              <a:rPr lang="en-US"/>
              <a:t>such that </a:t>
            </a:r>
            <a:r>
              <a:rPr lang="en-US" err="1"/>
              <a:t>gcd</a:t>
            </a:r>
            <a:r>
              <a:rPr lang="en-US" i="1"/>
              <a:t>(a, b) </a:t>
            </a:r>
            <a:r>
              <a:rPr lang="en-US"/>
              <a:t>= </a:t>
            </a:r>
            <a:r>
              <a:rPr lang="en-US" i="1" err="1"/>
              <a:t>sa</a:t>
            </a:r>
            <a:r>
              <a:rPr lang="en-US" i="1"/>
              <a:t> </a:t>
            </a:r>
            <a:r>
              <a:rPr lang="en-US"/>
              <a:t>+ </a:t>
            </a:r>
            <a:r>
              <a:rPr lang="en-US" i="1" err="1"/>
              <a:t>tb</a:t>
            </a:r>
            <a:r>
              <a:rPr lang="en-US" i="1"/>
              <a:t> </a:t>
            </a:r>
            <a:r>
              <a:rPr lang="en-US"/>
              <a:t>are called </a:t>
            </a:r>
            <a:r>
              <a:rPr lang="en-US" i="1" err="1"/>
              <a:t>Bézout</a:t>
            </a:r>
            <a:r>
              <a:rPr lang="en-US" i="1"/>
              <a:t> coefficients </a:t>
            </a:r>
            <a:r>
              <a:rPr lang="en-US"/>
              <a:t>of </a:t>
            </a:r>
            <a:r>
              <a:rPr lang="en-US" i="1"/>
              <a:t>a </a:t>
            </a:r>
            <a:r>
              <a:rPr lang="en-US"/>
              <a:t>and </a:t>
            </a:r>
            <a:r>
              <a:rPr lang="en-US" i="1"/>
              <a:t>b </a:t>
            </a:r>
          </a:p>
          <a:p>
            <a:r>
              <a:rPr lang="en-US"/>
              <a:t>The equation </a:t>
            </a:r>
            <a:r>
              <a:rPr lang="en-US" err="1"/>
              <a:t>gcd</a:t>
            </a:r>
            <a:r>
              <a:rPr lang="en-US" i="1"/>
              <a:t>(a, b) </a:t>
            </a:r>
            <a:r>
              <a:rPr lang="en-US"/>
              <a:t>= </a:t>
            </a:r>
            <a:r>
              <a:rPr lang="en-US" i="1" err="1"/>
              <a:t>sa</a:t>
            </a:r>
            <a:r>
              <a:rPr lang="en-US" i="1"/>
              <a:t> </a:t>
            </a:r>
            <a:r>
              <a:rPr lang="en-US"/>
              <a:t>+ </a:t>
            </a:r>
            <a:r>
              <a:rPr lang="en-US" i="1" err="1"/>
              <a:t>tb</a:t>
            </a:r>
            <a:r>
              <a:rPr lang="en-US" i="1"/>
              <a:t> </a:t>
            </a:r>
            <a:r>
              <a:rPr lang="en-US"/>
              <a:t>is called </a:t>
            </a:r>
            <a:r>
              <a:rPr lang="en-US" i="1" err="1"/>
              <a:t>Bézout’s</a:t>
            </a:r>
            <a:r>
              <a:rPr lang="en-US" i="1"/>
              <a:t> identity</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88</a:t>
            </a:fld>
            <a:endParaRPr lang="en-US"/>
          </a:p>
        </p:txBody>
      </p:sp>
    </p:spTree>
    <p:extLst>
      <p:ext uri="{BB962C8B-B14F-4D97-AF65-F5344CB8AC3E}">
        <p14:creationId xmlns:p14="http://schemas.microsoft.com/office/powerpoint/2010/main" val="3980726604"/>
      </p:ext>
    </p:extLst>
  </p:cSld>
  <p:clrMapOvr>
    <a:masterClrMapping/>
  </p:clrMapOvr>
  <p:transition>
    <p:split orient="vert" dir="in"/>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077200" cy="1143000"/>
          </a:xfrm>
        </p:spPr>
        <p:txBody>
          <a:bodyPr/>
          <a:lstStyle/>
          <a:p>
            <a:r>
              <a:rPr lang="en-US"/>
              <a:t>Exercises</a:t>
            </a:r>
          </a:p>
        </p:txBody>
      </p:sp>
      <p:sp>
        <p:nvSpPr>
          <p:cNvPr id="3" name="Content Placeholder 2"/>
          <p:cNvSpPr>
            <a:spLocks noGrp="1"/>
          </p:cNvSpPr>
          <p:nvPr>
            <p:ph idx="1"/>
          </p:nvPr>
        </p:nvSpPr>
        <p:spPr>
          <a:xfrm>
            <a:off x="395983" y="1826749"/>
            <a:ext cx="8640960" cy="4464496"/>
          </a:xfrm>
        </p:spPr>
        <p:txBody>
          <a:bodyPr/>
          <a:lstStyle/>
          <a:p>
            <a:pPr marL="514350" indent="-514350">
              <a:buFont typeface="+mj-lt"/>
              <a:buAutoNum type="arabicPeriod"/>
            </a:pPr>
            <a:r>
              <a:rPr lang="en-US"/>
              <a:t>Q24 (b) Page 272: What are the greatest common divisors and the least common multiples of </a:t>
            </a:r>
          </a:p>
          <a:p>
            <a:pPr marL="0" indent="0">
              <a:buNone/>
            </a:pPr>
            <a:r>
              <a:rPr lang="en-US"/>
              <a:t>      2 · 3 · 5 · 7 · 11 · 13, 2</a:t>
            </a:r>
            <a:r>
              <a:rPr lang="en-US" baseline="30000"/>
              <a:t>11</a:t>
            </a:r>
            <a:r>
              <a:rPr lang="en-US"/>
              <a:t> · 3</a:t>
            </a:r>
            <a:r>
              <a:rPr lang="en-US" baseline="30000"/>
              <a:t>9</a:t>
            </a:r>
            <a:r>
              <a:rPr lang="en-US"/>
              <a:t> · 11 · 17</a:t>
            </a:r>
            <a:r>
              <a:rPr lang="en-US" baseline="30000"/>
              <a:t>14</a:t>
            </a:r>
            <a:r>
              <a:rPr lang="en-US"/>
              <a:t>?</a:t>
            </a:r>
          </a:p>
          <a:p>
            <a:pPr marL="0" indent="0">
              <a:buNone/>
            </a:pPr>
            <a:endParaRPr lang="en-US"/>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89</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7E5FF21E-7F29-ED42-BEB6-2666A92C0529}"/>
                  </a:ext>
                </a:extLst>
              </p14:cNvPr>
              <p14:cNvContentPartPr/>
              <p14:nvPr/>
            </p14:nvContentPartPr>
            <p14:xfrm>
              <a:off x="1040400" y="4000680"/>
              <a:ext cx="5232960" cy="1437840"/>
            </p14:xfrm>
          </p:contentPart>
        </mc:Choice>
        <mc:Fallback xmlns="">
          <p:pic>
            <p:nvPicPr>
              <p:cNvPr id="5" name="Ink 4">
                <a:extLst>
                  <a:ext uri="{FF2B5EF4-FFF2-40B4-BE49-F238E27FC236}">
                    <a16:creationId xmlns:a16="http://schemas.microsoft.com/office/drawing/2014/main" id="{7E5FF21E-7F29-ED42-BEB6-2666A92C0529}"/>
                  </a:ext>
                </a:extLst>
              </p:cNvPr>
              <p:cNvPicPr/>
              <p:nvPr/>
            </p:nvPicPr>
            <p:blipFill>
              <a:blip r:embed="rId3"/>
              <a:stretch>
                <a:fillRect/>
              </a:stretch>
            </p:blipFill>
            <p:spPr>
              <a:xfrm>
                <a:off x="1024200" y="3984480"/>
                <a:ext cx="5265360" cy="1470240"/>
              </a:xfrm>
              <a:prstGeom prst="rect">
                <a:avLst/>
              </a:prstGeom>
            </p:spPr>
          </p:pic>
        </mc:Fallback>
      </mc:AlternateContent>
    </p:spTree>
    <p:extLst>
      <p:ext uri="{BB962C8B-B14F-4D97-AF65-F5344CB8AC3E}">
        <p14:creationId xmlns:p14="http://schemas.microsoft.com/office/powerpoint/2010/main" val="4051389590"/>
      </p:ext>
    </p:extLst>
  </p:cSld>
  <p:clrMapOvr>
    <a:masterClrMapping/>
  </p:clrMapOvr>
  <p:transition>
    <p:split orient="ver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a:t>
            </a:r>
          </a:p>
        </p:txBody>
      </p:sp>
      <p:sp>
        <p:nvSpPr>
          <p:cNvPr id="3" name="Content Placeholder 2"/>
          <p:cNvSpPr>
            <a:spLocks noGrp="1"/>
          </p:cNvSpPr>
          <p:nvPr>
            <p:ph idx="1"/>
          </p:nvPr>
        </p:nvSpPr>
        <p:spPr/>
        <p:txBody>
          <a:bodyPr/>
          <a:lstStyle/>
          <a:p>
            <a:r>
              <a:rPr lang="en-US"/>
              <a:t>Let </a:t>
            </a:r>
            <a:r>
              <a:rPr lang="en-US" i="1"/>
              <a:t>n</a:t>
            </a:r>
            <a:r>
              <a:rPr lang="en-US"/>
              <a:t> and </a:t>
            </a:r>
            <a:r>
              <a:rPr lang="en-US" i="1"/>
              <a:t>d</a:t>
            </a:r>
            <a:r>
              <a:rPr lang="en-US"/>
              <a:t> be positive integers. How many positive integers not exceeding </a:t>
            </a:r>
            <a:r>
              <a:rPr lang="en-US" i="1"/>
              <a:t>n</a:t>
            </a:r>
            <a:r>
              <a:rPr lang="en-US"/>
              <a:t> are divisible by </a:t>
            </a:r>
            <a:r>
              <a:rPr lang="en-US" i="1"/>
              <a:t>d</a:t>
            </a:r>
            <a:r>
              <a:rPr lang="en-US"/>
              <a:t>?</a:t>
            </a:r>
          </a:p>
          <a:p>
            <a:pPr lvl="1"/>
            <a:r>
              <a:rPr lang="en-US">
                <a:solidFill>
                  <a:srgbClr val="0000FF"/>
                </a:solidFill>
              </a:rPr>
              <a:t>1d, 2d, …, id </a:t>
            </a:r>
            <a:r>
              <a:rPr lang="en-US">
                <a:solidFill>
                  <a:srgbClr val="0000FF"/>
                </a:solidFill>
                <a:sym typeface="Symbol" panose="05050102010706020507" pitchFamily="18" charset="2"/>
              </a:rPr>
              <a:t> n	</a:t>
            </a:r>
            <a:r>
              <a:rPr lang="en-US">
                <a:solidFill>
                  <a:srgbClr val="0000FF"/>
                </a:solidFill>
                <a:sym typeface="Wingdings" panose="05000000000000000000" pitchFamily="2" charset="2"/>
              </a:rPr>
              <a:t> i positive integers.</a:t>
            </a:r>
          </a:p>
          <a:p>
            <a:pPr lvl="1"/>
            <a:r>
              <a:rPr lang="en-US">
                <a:solidFill>
                  <a:srgbClr val="0000FF"/>
                </a:solidFill>
                <a:sym typeface="Wingdings" panose="05000000000000000000" pitchFamily="2" charset="2"/>
              </a:rPr>
              <a:t>Hence, i </a:t>
            </a:r>
            <a:r>
              <a:rPr lang="en-US">
                <a:solidFill>
                  <a:srgbClr val="0000FF"/>
                </a:solidFill>
                <a:sym typeface="Symbol" panose="05050102010706020507" pitchFamily="18" charset="2"/>
              </a:rPr>
              <a:t> n/d. Since i is an integer, it is obvious that i = n/d</a:t>
            </a:r>
            <a:endParaRPr lang="en-US">
              <a:solidFill>
                <a:srgbClr val="0000FF"/>
              </a:solidFill>
              <a:sym typeface="Wingdings" panose="05000000000000000000" pitchFamily="2" charset="2"/>
            </a:endParaRP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9</a:t>
            </a:fld>
            <a:endParaRPr lang="en-US"/>
          </a:p>
        </p:txBody>
      </p:sp>
    </p:spTree>
    <p:extLst>
      <p:ext uri="{BB962C8B-B14F-4D97-AF65-F5344CB8AC3E}">
        <p14:creationId xmlns:p14="http://schemas.microsoft.com/office/powerpoint/2010/main" val="184000181"/>
      </p:ext>
    </p:extLst>
  </p:cSld>
  <p:clrMapOvr>
    <a:masterClrMapping/>
  </p:clrMapOvr>
  <p:transition>
    <p:split orient="vert" dir="in"/>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077200" cy="1143000"/>
          </a:xfrm>
        </p:spPr>
        <p:txBody>
          <a:bodyPr/>
          <a:lstStyle/>
          <a:p>
            <a:r>
              <a:rPr lang="en-US"/>
              <a:t>Exercises</a:t>
            </a:r>
          </a:p>
        </p:txBody>
      </p:sp>
      <p:sp>
        <p:nvSpPr>
          <p:cNvPr id="3" name="Content Placeholder 2"/>
          <p:cNvSpPr>
            <a:spLocks noGrp="1"/>
          </p:cNvSpPr>
          <p:nvPr>
            <p:ph idx="1"/>
          </p:nvPr>
        </p:nvSpPr>
        <p:spPr>
          <a:xfrm>
            <a:off x="395983" y="1826749"/>
            <a:ext cx="8640960" cy="4464496"/>
          </a:xfrm>
        </p:spPr>
        <p:txBody>
          <a:bodyPr/>
          <a:lstStyle/>
          <a:p>
            <a:pPr marL="514350" indent="-514350">
              <a:buFont typeface="+mj-lt"/>
              <a:buAutoNum type="arabicPeriod" startAt="2"/>
            </a:pPr>
            <a:r>
              <a:rPr lang="en-US"/>
              <a:t>Q32 (c) </a:t>
            </a:r>
            <a:r>
              <a:rPr lang="en-US">
                <a:latin typeface="Times New Roman" panose="02020603050405020304" pitchFamily="18" charset="0"/>
              </a:rPr>
              <a:t>Use the Euclidean algorithm to find</a:t>
            </a:r>
          </a:p>
          <a:p>
            <a:pPr marL="914400" lvl="1" indent="-514350">
              <a:buFont typeface="+mj-lt"/>
              <a:buAutoNum type="alphaLcParenR"/>
            </a:pPr>
            <a:r>
              <a:rPr lang="en-US" err="1">
                <a:latin typeface="Times New Roman" panose="02020603050405020304" pitchFamily="18" charset="0"/>
              </a:rPr>
              <a:t>gcd</a:t>
            </a:r>
            <a:r>
              <a:rPr lang="en-US">
                <a:latin typeface="Times New Roman" panose="02020603050405020304" pitchFamily="18" charset="0"/>
              </a:rPr>
              <a:t>(123,277)</a:t>
            </a:r>
          </a:p>
          <a:p>
            <a:pPr marL="914400" lvl="1" indent="-514350">
              <a:buFont typeface="+mj-lt"/>
              <a:buAutoNum type="alphaLcParenR"/>
            </a:pPr>
            <a:r>
              <a:rPr lang="en-US" err="1"/>
              <a:t>Bézout’s</a:t>
            </a:r>
            <a:r>
              <a:rPr lang="en-US"/>
              <a:t> coefficients s and t such that </a:t>
            </a:r>
          </a:p>
          <a:p>
            <a:pPr marL="400050" lvl="1" indent="0">
              <a:buNone/>
            </a:pPr>
            <a:r>
              <a:rPr lang="en-US"/>
              <a:t>              s.123 + t.277 = </a:t>
            </a:r>
            <a:r>
              <a:rPr lang="en-US" err="1"/>
              <a:t>gcd</a:t>
            </a:r>
            <a:r>
              <a:rPr lang="en-US"/>
              <a:t>(123, 277).</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90</a:t>
            </a:fld>
            <a:endParaRPr lang="en-US"/>
          </a:p>
        </p:txBody>
      </p:sp>
      <p:cxnSp>
        <p:nvCxnSpPr>
          <p:cNvPr id="5" name="Straight Connector 4">
            <a:extLst>
              <a:ext uri="{FF2B5EF4-FFF2-40B4-BE49-F238E27FC236}">
                <a16:creationId xmlns:a16="http://schemas.microsoft.com/office/drawing/2014/main" id="{58404E7F-8F99-4AB9-96A1-A6137794BA6B}"/>
              </a:ext>
            </a:extLst>
          </p:cNvPr>
          <p:cNvCxnSpPr>
            <a:cxnSpLocks/>
          </p:cNvCxnSpPr>
          <p:nvPr/>
        </p:nvCxnSpPr>
        <p:spPr bwMode="auto">
          <a:xfrm>
            <a:off x="327720" y="515318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B95D829A-3F29-478E-AD37-1A51516EF408}"/>
              </a:ext>
            </a:extLst>
          </p:cNvPr>
          <p:cNvCxnSpPr>
            <a:cxnSpLocks/>
          </p:cNvCxnSpPr>
          <p:nvPr/>
        </p:nvCxnSpPr>
        <p:spPr bwMode="auto">
          <a:xfrm>
            <a:off x="327720" y="559505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4A0CCB9B-011D-463F-B386-17B51287A55B}"/>
              </a:ext>
            </a:extLst>
          </p:cNvPr>
          <p:cNvCxnSpPr>
            <a:cxnSpLocks/>
          </p:cNvCxnSpPr>
          <p:nvPr/>
        </p:nvCxnSpPr>
        <p:spPr bwMode="auto">
          <a:xfrm>
            <a:off x="327720" y="603691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641617A1-D036-472B-B0DF-1A508C032717}"/>
              </a:ext>
            </a:extLst>
          </p:cNvPr>
          <p:cNvCxnSpPr>
            <a:cxnSpLocks/>
          </p:cNvCxnSpPr>
          <p:nvPr/>
        </p:nvCxnSpPr>
        <p:spPr bwMode="auto">
          <a:xfrm>
            <a:off x="327720" y="647878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5A82A684-BA39-411A-9AF0-8FF92567822C}"/>
              </a:ext>
            </a:extLst>
          </p:cNvPr>
          <p:cNvCxnSpPr>
            <a:cxnSpLocks/>
          </p:cNvCxnSpPr>
          <p:nvPr/>
        </p:nvCxnSpPr>
        <p:spPr bwMode="auto">
          <a:xfrm>
            <a:off x="327720" y="426945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D9BBF5AF-C8A8-451D-8B93-4B956835124C}"/>
              </a:ext>
            </a:extLst>
          </p:cNvPr>
          <p:cNvCxnSpPr>
            <a:cxnSpLocks/>
          </p:cNvCxnSpPr>
          <p:nvPr/>
        </p:nvCxnSpPr>
        <p:spPr bwMode="auto">
          <a:xfrm>
            <a:off x="327720" y="471131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11" name="Ink 10">
                <a:extLst>
                  <a:ext uri="{FF2B5EF4-FFF2-40B4-BE49-F238E27FC236}">
                    <a16:creationId xmlns:a16="http://schemas.microsoft.com/office/drawing/2014/main" id="{692C9221-AAE1-E24C-9955-61E076A0A863}"/>
                  </a:ext>
                </a:extLst>
              </p14:cNvPr>
              <p14:cNvContentPartPr/>
              <p14:nvPr/>
            </p14:nvContentPartPr>
            <p14:xfrm>
              <a:off x="576000" y="687600"/>
              <a:ext cx="7988040" cy="5769000"/>
            </p14:xfrm>
          </p:contentPart>
        </mc:Choice>
        <mc:Fallback xmlns="">
          <p:pic>
            <p:nvPicPr>
              <p:cNvPr id="11" name="Ink 10">
                <a:extLst>
                  <a:ext uri="{FF2B5EF4-FFF2-40B4-BE49-F238E27FC236}">
                    <a16:creationId xmlns:a16="http://schemas.microsoft.com/office/drawing/2014/main" id="{692C9221-AAE1-E24C-9955-61E076A0A863}"/>
                  </a:ext>
                </a:extLst>
              </p:cNvPr>
              <p:cNvPicPr/>
              <p:nvPr/>
            </p:nvPicPr>
            <p:blipFill>
              <a:blip r:embed="rId3"/>
              <a:stretch>
                <a:fillRect/>
              </a:stretch>
            </p:blipFill>
            <p:spPr>
              <a:xfrm>
                <a:off x="559800" y="671400"/>
                <a:ext cx="8020440" cy="5801400"/>
              </a:xfrm>
              <a:prstGeom prst="rect">
                <a:avLst/>
              </a:prstGeom>
            </p:spPr>
          </p:pic>
        </mc:Fallback>
      </mc:AlternateContent>
    </p:spTree>
    <p:extLst>
      <p:ext uri="{BB962C8B-B14F-4D97-AF65-F5344CB8AC3E}">
        <p14:creationId xmlns:p14="http://schemas.microsoft.com/office/powerpoint/2010/main" val="1690693419"/>
      </p:ext>
    </p:extLst>
  </p:cSld>
  <p:clrMapOvr>
    <a:masterClrMapping/>
  </p:clrMapOvr>
  <p:transition>
    <p:split orient="vert" dir="in"/>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91</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8AC10A03-4206-41BE-B517-0CD4250D0198}"/>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7" name="Straight Connector 16">
            <a:extLst>
              <a:ext uri="{FF2B5EF4-FFF2-40B4-BE49-F238E27FC236}">
                <a16:creationId xmlns:a16="http://schemas.microsoft.com/office/drawing/2014/main" id="{CEEC5099-DD5A-40F7-8B6E-86D9BA72331F}"/>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14C48D78-6135-4349-98F1-ACE3E391CA97}"/>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A01BEBDB-439C-7A4B-9417-D091222423C5}"/>
                  </a:ext>
                </a:extLst>
              </p14:cNvPr>
              <p14:cNvContentPartPr/>
              <p14:nvPr/>
            </p14:nvContentPartPr>
            <p14:xfrm>
              <a:off x="491040" y="1357200"/>
              <a:ext cx="8153280" cy="3594600"/>
            </p14:xfrm>
          </p:contentPart>
        </mc:Choice>
        <mc:Fallback xmlns="">
          <p:pic>
            <p:nvPicPr>
              <p:cNvPr id="2" name="Ink 1">
                <a:extLst>
                  <a:ext uri="{FF2B5EF4-FFF2-40B4-BE49-F238E27FC236}">
                    <a16:creationId xmlns:a16="http://schemas.microsoft.com/office/drawing/2014/main" id="{A01BEBDB-439C-7A4B-9417-D091222423C5}"/>
                  </a:ext>
                </a:extLst>
              </p:cNvPr>
              <p:cNvPicPr/>
              <p:nvPr/>
            </p:nvPicPr>
            <p:blipFill>
              <a:blip r:embed="rId3"/>
              <a:stretch>
                <a:fillRect/>
              </a:stretch>
            </p:blipFill>
            <p:spPr>
              <a:xfrm>
                <a:off x="474840" y="1341000"/>
                <a:ext cx="8185680" cy="3627000"/>
              </a:xfrm>
              <a:prstGeom prst="rect">
                <a:avLst/>
              </a:prstGeom>
            </p:spPr>
          </p:pic>
        </mc:Fallback>
      </mc:AlternateContent>
    </p:spTree>
    <p:extLst>
      <p:ext uri="{BB962C8B-B14F-4D97-AF65-F5344CB8AC3E}">
        <p14:creationId xmlns:p14="http://schemas.microsoft.com/office/powerpoint/2010/main" val="1062676609"/>
      </p:ext>
    </p:extLst>
  </p:cSld>
  <p:clrMapOvr>
    <a:masterClrMapping/>
  </p:clrMapOvr>
  <p:transition>
    <p:split orient="vert" dir="in"/>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92</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8AC10A03-4206-41BE-B517-0CD4250D0198}"/>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7" name="Straight Connector 16">
            <a:extLst>
              <a:ext uri="{FF2B5EF4-FFF2-40B4-BE49-F238E27FC236}">
                <a16:creationId xmlns:a16="http://schemas.microsoft.com/office/drawing/2014/main" id="{CEEC5099-DD5A-40F7-8B6E-86D9BA72331F}"/>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14C48D78-6135-4349-98F1-ACE3E391CA97}"/>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1652735879"/>
      </p:ext>
    </p:extLst>
  </p:cSld>
  <p:clrMapOvr>
    <a:masterClrMapping/>
  </p:clrMapOvr>
  <p:transition>
    <p:split orient="vert" dir="in"/>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D01FC0-D669-446A-A11C-581E4A89FA42}"/>
              </a:ext>
            </a:extLst>
          </p:cNvPr>
          <p:cNvSpPr>
            <a:spLocks noGrp="1"/>
          </p:cNvSpPr>
          <p:nvPr>
            <p:ph type="sldNum" sz="quarter" idx="12"/>
          </p:nvPr>
        </p:nvSpPr>
        <p:spPr/>
        <p:txBody>
          <a:bodyPr/>
          <a:lstStyle/>
          <a:p>
            <a:pPr>
              <a:defRPr/>
            </a:pPr>
            <a:fld id="{9D9C77C7-DF4C-417F-91C4-F99804B5E8A9}" type="slidenum">
              <a:rPr lang="en-US" smtClean="0"/>
              <a:pPr>
                <a:defRPr/>
              </a:pPr>
              <a:t>93</a:t>
            </a:fld>
            <a:endParaRPr lang="en-US"/>
          </a:p>
        </p:txBody>
      </p:sp>
      <p:cxnSp>
        <p:nvCxnSpPr>
          <p:cNvPr id="5" name="Straight Connector 4">
            <a:extLst>
              <a:ext uri="{FF2B5EF4-FFF2-40B4-BE49-F238E27FC236}">
                <a16:creationId xmlns:a16="http://schemas.microsoft.com/office/drawing/2014/main" id="{6DD367E1-63C1-4847-BF50-1BDF5EE78388}"/>
              </a:ext>
            </a:extLst>
          </p:cNvPr>
          <p:cNvCxnSpPr>
            <a:cxnSpLocks/>
          </p:cNvCxnSpPr>
          <p:nvPr/>
        </p:nvCxnSpPr>
        <p:spPr bwMode="auto">
          <a:xfrm>
            <a:off x="327720" y="4757873"/>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 name="Straight Connector 5">
            <a:extLst>
              <a:ext uri="{FF2B5EF4-FFF2-40B4-BE49-F238E27FC236}">
                <a16:creationId xmlns:a16="http://schemas.microsoft.com/office/drawing/2014/main" id="{488CAAA0-8ECB-4017-AAC1-F53353224297}"/>
              </a:ext>
            </a:extLst>
          </p:cNvPr>
          <p:cNvCxnSpPr>
            <a:cxnSpLocks/>
          </p:cNvCxnSpPr>
          <p:nvPr/>
        </p:nvCxnSpPr>
        <p:spPr bwMode="auto">
          <a:xfrm>
            <a:off x="327720" y="5199740"/>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C129138D-9459-4E01-A398-D414307CD740}"/>
              </a:ext>
            </a:extLst>
          </p:cNvPr>
          <p:cNvCxnSpPr>
            <a:cxnSpLocks/>
          </p:cNvCxnSpPr>
          <p:nvPr/>
        </p:nvCxnSpPr>
        <p:spPr bwMode="auto">
          <a:xfrm>
            <a:off x="327720" y="5641607"/>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 name="Straight Connector 7">
            <a:extLst>
              <a:ext uri="{FF2B5EF4-FFF2-40B4-BE49-F238E27FC236}">
                <a16:creationId xmlns:a16="http://schemas.microsoft.com/office/drawing/2014/main" id="{C902851D-4FE7-41FE-91AA-13A8F11C00F1}"/>
              </a:ext>
            </a:extLst>
          </p:cNvPr>
          <p:cNvCxnSpPr>
            <a:cxnSpLocks/>
          </p:cNvCxnSpPr>
          <p:nvPr/>
        </p:nvCxnSpPr>
        <p:spPr bwMode="auto">
          <a:xfrm>
            <a:off x="327720" y="608347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9" name="Straight Connector 8">
            <a:extLst>
              <a:ext uri="{FF2B5EF4-FFF2-40B4-BE49-F238E27FC236}">
                <a16:creationId xmlns:a16="http://schemas.microsoft.com/office/drawing/2014/main" id="{9013580E-A962-4CC0-BA1C-F444C6DFA479}"/>
              </a:ext>
            </a:extLst>
          </p:cNvPr>
          <p:cNvCxnSpPr>
            <a:cxnSpLocks/>
          </p:cNvCxnSpPr>
          <p:nvPr/>
        </p:nvCxnSpPr>
        <p:spPr bwMode="auto">
          <a:xfrm>
            <a:off x="327720" y="652534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 name="Straight Connector 9">
            <a:extLst>
              <a:ext uri="{FF2B5EF4-FFF2-40B4-BE49-F238E27FC236}">
                <a16:creationId xmlns:a16="http://schemas.microsoft.com/office/drawing/2014/main" id="{8AC10A03-4206-41BE-B517-0CD4250D0198}"/>
              </a:ext>
            </a:extLst>
          </p:cNvPr>
          <p:cNvCxnSpPr>
            <a:cxnSpLocks/>
          </p:cNvCxnSpPr>
          <p:nvPr/>
        </p:nvCxnSpPr>
        <p:spPr bwMode="auto">
          <a:xfrm>
            <a:off x="327720" y="2548538"/>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1" name="Straight Connector 10">
            <a:extLst>
              <a:ext uri="{FF2B5EF4-FFF2-40B4-BE49-F238E27FC236}">
                <a16:creationId xmlns:a16="http://schemas.microsoft.com/office/drawing/2014/main" id="{DDF8D68D-7235-41C5-94A4-6D53F6DD4BE8}"/>
              </a:ext>
            </a:extLst>
          </p:cNvPr>
          <p:cNvCxnSpPr>
            <a:cxnSpLocks/>
          </p:cNvCxnSpPr>
          <p:nvPr/>
        </p:nvCxnSpPr>
        <p:spPr bwMode="auto">
          <a:xfrm>
            <a:off x="327720" y="2990405"/>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a:extLst>
              <a:ext uri="{FF2B5EF4-FFF2-40B4-BE49-F238E27FC236}">
                <a16:creationId xmlns:a16="http://schemas.microsoft.com/office/drawing/2014/main" id="{2968BCD3-85AF-49C4-8CFB-7C67FD83044F}"/>
              </a:ext>
            </a:extLst>
          </p:cNvPr>
          <p:cNvCxnSpPr>
            <a:cxnSpLocks/>
          </p:cNvCxnSpPr>
          <p:nvPr/>
        </p:nvCxnSpPr>
        <p:spPr bwMode="auto">
          <a:xfrm>
            <a:off x="327720" y="3432272"/>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9DC030FA-87D2-4144-BE49-C545EAE12F26}"/>
              </a:ext>
            </a:extLst>
          </p:cNvPr>
          <p:cNvCxnSpPr>
            <a:cxnSpLocks/>
          </p:cNvCxnSpPr>
          <p:nvPr/>
        </p:nvCxnSpPr>
        <p:spPr bwMode="auto">
          <a:xfrm>
            <a:off x="327720" y="3874139"/>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a:extLst>
              <a:ext uri="{FF2B5EF4-FFF2-40B4-BE49-F238E27FC236}">
                <a16:creationId xmlns:a16="http://schemas.microsoft.com/office/drawing/2014/main" id="{6DB624A3-DDB2-415F-B0C7-3B0ED8E456F4}"/>
              </a:ext>
            </a:extLst>
          </p:cNvPr>
          <p:cNvCxnSpPr>
            <a:cxnSpLocks/>
          </p:cNvCxnSpPr>
          <p:nvPr/>
        </p:nvCxnSpPr>
        <p:spPr bwMode="auto">
          <a:xfrm>
            <a:off x="327720" y="4316006"/>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7" name="Straight Connector 16">
            <a:extLst>
              <a:ext uri="{FF2B5EF4-FFF2-40B4-BE49-F238E27FC236}">
                <a16:creationId xmlns:a16="http://schemas.microsoft.com/office/drawing/2014/main" id="{CEEC5099-DD5A-40F7-8B6E-86D9BA72331F}"/>
              </a:ext>
            </a:extLst>
          </p:cNvPr>
          <p:cNvCxnSpPr>
            <a:cxnSpLocks/>
          </p:cNvCxnSpPr>
          <p:nvPr/>
        </p:nvCxnSpPr>
        <p:spPr bwMode="auto">
          <a:xfrm>
            <a:off x="327720" y="1664804"/>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8" name="Straight Connector 17">
            <a:extLst>
              <a:ext uri="{FF2B5EF4-FFF2-40B4-BE49-F238E27FC236}">
                <a16:creationId xmlns:a16="http://schemas.microsoft.com/office/drawing/2014/main" id="{14C48D78-6135-4349-98F1-ACE3E391CA97}"/>
              </a:ext>
            </a:extLst>
          </p:cNvPr>
          <p:cNvCxnSpPr>
            <a:cxnSpLocks/>
          </p:cNvCxnSpPr>
          <p:nvPr/>
        </p:nvCxnSpPr>
        <p:spPr bwMode="auto">
          <a:xfrm>
            <a:off x="327720" y="2106671"/>
            <a:ext cx="8568952"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2039510887"/>
      </p:ext>
    </p:extLst>
  </p:cSld>
  <p:clrMapOvr>
    <a:masterClrMapping/>
  </p:clrMapOvr>
  <p:transition>
    <p:split orient="vert" dir="in"/>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060848"/>
            <a:ext cx="8496944" cy="3502025"/>
          </a:xfrm>
        </p:spPr>
        <p:txBody>
          <a:bodyPr/>
          <a:lstStyle/>
          <a:p>
            <a:r>
              <a:rPr lang="en-US" b="1"/>
              <a:t>Lemma 2</a:t>
            </a:r>
            <a:r>
              <a:rPr lang="en-US"/>
              <a:t>: If </a:t>
            </a:r>
            <a:r>
              <a:rPr lang="en-US" i="1"/>
              <a:t>a</a:t>
            </a:r>
            <a:r>
              <a:rPr lang="en-US"/>
              <a:t>, </a:t>
            </a:r>
            <a:r>
              <a:rPr lang="en-US" i="1"/>
              <a:t>b</a:t>
            </a:r>
            <a:r>
              <a:rPr lang="en-US"/>
              <a:t>, and </a:t>
            </a:r>
            <a:r>
              <a:rPr lang="en-US" i="1"/>
              <a:t>c </a:t>
            </a:r>
            <a:r>
              <a:rPr lang="en-US"/>
              <a:t>are positive integers such that </a:t>
            </a:r>
            <a:r>
              <a:rPr lang="en-US" err="1"/>
              <a:t>gcd</a:t>
            </a:r>
            <a:r>
              <a:rPr lang="en-US" i="1"/>
              <a:t>(a, b) </a:t>
            </a:r>
            <a:r>
              <a:rPr lang="en-US"/>
              <a:t>= 1 and </a:t>
            </a:r>
            <a:r>
              <a:rPr lang="en-US" i="1"/>
              <a:t>a </a:t>
            </a:r>
            <a:r>
              <a:rPr lang="en-US"/>
              <a:t>| </a:t>
            </a:r>
            <a:r>
              <a:rPr lang="en-US" i="1" err="1"/>
              <a:t>bc</a:t>
            </a:r>
            <a:r>
              <a:rPr lang="en-US"/>
              <a:t>, then </a:t>
            </a:r>
            <a:r>
              <a:rPr lang="en-US" i="1"/>
              <a:t>a </a:t>
            </a:r>
            <a:r>
              <a:rPr lang="en-US"/>
              <a:t>| </a:t>
            </a:r>
            <a:r>
              <a:rPr lang="en-US" i="1"/>
              <a:t>c</a:t>
            </a:r>
            <a:r>
              <a:rPr lang="en-US"/>
              <a:t>.</a:t>
            </a:r>
          </a:p>
          <a:p>
            <a:r>
              <a:rPr lang="en-US" b="1"/>
              <a:t>Lemma 3</a:t>
            </a:r>
            <a:r>
              <a:rPr lang="en-US"/>
              <a:t>: If </a:t>
            </a:r>
            <a:r>
              <a:rPr lang="en-US" i="1"/>
              <a:t>p </a:t>
            </a:r>
            <a:r>
              <a:rPr lang="en-US"/>
              <a:t>is a prime and </a:t>
            </a:r>
            <a:r>
              <a:rPr lang="en-US" i="1"/>
              <a:t>p </a:t>
            </a:r>
            <a:r>
              <a:rPr lang="en-US"/>
              <a:t>| </a:t>
            </a:r>
            <a:r>
              <a:rPr lang="en-US" i="1"/>
              <a:t>a</a:t>
            </a:r>
            <a:r>
              <a:rPr lang="en-US" baseline="-25000"/>
              <a:t>1</a:t>
            </a:r>
            <a:r>
              <a:rPr lang="en-US" i="1"/>
              <a:t>a</a:t>
            </a:r>
            <a:r>
              <a:rPr lang="en-US" baseline="-25000"/>
              <a:t>2</a:t>
            </a:r>
            <a:r>
              <a:rPr lang="en-US"/>
              <a:t> … </a:t>
            </a:r>
            <a:r>
              <a:rPr lang="en-US" i="1"/>
              <a:t>a</a:t>
            </a:r>
            <a:r>
              <a:rPr lang="en-US" i="1" baseline="-25000"/>
              <a:t>n </a:t>
            </a:r>
            <a:r>
              <a:rPr lang="en-US"/>
              <a:t>, where each </a:t>
            </a:r>
            <a:r>
              <a:rPr lang="en-US" i="1" err="1"/>
              <a:t>a</a:t>
            </a:r>
            <a:r>
              <a:rPr lang="en-US" i="1" baseline="-25000" err="1"/>
              <a:t>i</a:t>
            </a:r>
            <a:r>
              <a:rPr lang="en-US" i="1"/>
              <a:t> </a:t>
            </a:r>
            <a:r>
              <a:rPr lang="en-US"/>
              <a:t>is an integer, then </a:t>
            </a:r>
            <a:r>
              <a:rPr lang="en-US" i="1"/>
              <a:t>p </a:t>
            </a:r>
            <a:r>
              <a:rPr lang="en-US"/>
              <a:t>| </a:t>
            </a:r>
            <a:r>
              <a:rPr lang="en-US" i="1" err="1"/>
              <a:t>a</a:t>
            </a:r>
            <a:r>
              <a:rPr lang="en-US" i="1" baseline="-25000" err="1"/>
              <a:t>i</a:t>
            </a:r>
            <a:r>
              <a:rPr lang="en-US" i="1"/>
              <a:t> </a:t>
            </a:r>
            <a:r>
              <a:rPr lang="en-US"/>
              <a:t>for some </a:t>
            </a:r>
            <a:r>
              <a:rPr lang="en-US" i="1"/>
              <a:t>i</a:t>
            </a:r>
            <a:r>
              <a:rPr lang="en-US"/>
              <a:t>.</a:t>
            </a:r>
          </a:p>
          <a:p>
            <a:r>
              <a:rPr lang="en-US" b="1"/>
              <a:t>Theorem 7</a:t>
            </a:r>
            <a:r>
              <a:rPr lang="en-US"/>
              <a:t>: Let </a:t>
            </a:r>
            <a:r>
              <a:rPr lang="en-US" i="1"/>
              <a:t>m </a:t>
            </a:r>
            <a:r>
              <a:rPr lang="en-US"/>
              <a:t>be a positive integer and let </a:t>
            </a:r>
            <a:r>
              <a:rPr lang="en-US" i="1"/>
              <a:t>a</a:t>
            </a:r>
            <a:r>
              <a:rPr lang="en-US"/>
              <a:t>, </a:t>
            </a:r>
            <a:r>
              <a:rPr lang="en-US" i="1"/>
              <a:t>b</a:t>
            </a:r>
            <a:r>
              <a:rPr lang="en-US"/>
              <a:t>, and </a:t>
            </a:r>
            <a:r>
              <a:rPr lang="en-US" i="1"/>
              <a:t>c </a:t>
            </a:r>
            <a:r>
              <a:rPr lang="en-US"/>
              <a:t>be integers. If </a:t>
            </a:r>
            <a:r>
              <a:rPr lang="en-US" i="1"/>
              <a:t>ac </a:t>
            </a:r>
            <a:r>
              <a:rPr lang="en-US"/>
              <a:t>≡ </a:t>
            </a:r>
            <a:r>
              <a:rPr lang="en-US" i="1" err="1"/>
              <a:t>bc</a:t>
            </a:r>
            <a:r>
              <a:rPr lang="en-US" i="1"/>
              <a:t> (</a:t>
            </a:r>
            <a:r>
              <a:rPr lang="en-US"/>
              <a:t>mod </a:t>
            </a:r>
            <a:r>
              <a:rPr lang="en-US" i="1"/>
              <a:t>m) </a:t>
            </a:r>
            <a:r>
              <a:rPr lang="en-US"/>
              <a:t>and </a:t>
            </a:r>
            <a:r>
              <a:rPr lang="en-US" err="1"/>
              <a:t>gcd</a:t>
            </a:r>
            <a:r>
              <a:rPr lang="en-US" i="1"/>
              <a:t>(c, m) </a:t>
            </a:r>
            <a:r>
              <a:rPr lang="en-US"/>
              <a:t>= 1, then </a:t>
            </a:r>
            <a:r>
              <a:rPr lang="en-US" i="1"/>
              <a:t>a </a:t>
            </a:r>
            <a:r>
              <a:rPr lang="en-US"/>
              <a:t>≡ </a:t>
            </a:r>
            <a:r>
              <a:rPr lang="en-US" i="1"/>
              <a:t>b (</a:t>
            </a:r>
            <a:r>
              <a:rPr lang="en-US"/>
              <a:t>mod </a:t>
            </a:r>
            <a:r>
              <a:rPr lang="en-US" i="1"/>
              <a:t>m)</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94</a:t>
            </a:fld>
            <a:endParaRPr lang="en-US"/>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C3697368-7B9B-B644-8C2A-0F94DE99F7AD}"/>
                  </a:ext>
                </a:extLst>
              </p14:cNvPr>
              <p14:cNvContentPartPr/>
              <p14:nvPr/>
            </p14:nvContentPartPr>
            <p14:xfrm>
              <a:off x="1915560" y="4071960"/>
              <a:ext cx="4335480" cy="2049840"/>
            </p14:xfrm>
          </p:contentPart>
        </mc:Choice>
        <mc:Fallback xmlns="">
          <p:pic>
            <p:nvPicPr>
              <p:cNvPr id="2" name="Ink 1">
                <a:extLst>
                  <a:ext uri="{FF2B5EF4-FFF2-40B4-BE49-F238E27FC236}">
                    <a16:creationId xmlns:a16="http://schemas.microsoft.com/office/drawing/2014/main" id="{C3697368-7B9B-B644-8C2A-0F94DE99F7AD}"/>
                  </a:ext>
                </a:extLst>
              </p:cNvPr>
              <p:cNvPicPr/>
              <p:nvPr/>
            </p:nvPicPr>
            <p:blipFill>
              <a:blip r:embed="rId3"/>
              <a:stretch>
                <a:fillRect/>
              </a:stretch>
            </p:blipFill>
            <p:spPr>
              <a:xfrm>
                <a:off x="1899360" y="4055760"/>
                <a:ext cx="4367880" cy="2082240"/>
              </a:xfrm>
              <a:prstGeom prst="rect">
                <a:avLst/>
              </a:prstGeom>
            </p:spPr>
          </p:pic>
        </mc:Fallback>
      </mc:AlternateContent>
    </p:spTree>
    <p:extLst>
      <p:ext uri="{BB962C8B-B14F-4D97-AF65-F5344CB8AC3E}">
        <p14:creationId xmlns:p14="http://schemas.microsoft.com/office/powerpoint/2010/main" val="279461908"/>
      </p:ext>
    </p:extLst>
  </p:cSld>
  <p:clrMapOvr>
    <a:masterClrMapping/>
  </p:clrMapOvr>
  <p:transition>
    <p:split orient="vert" dir="in"/>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7D7B510-CB06-4A59-933F-E0586500D2FB}" type="slidenum">
              <a:rPr lang="en-US" smtClean="0"/>
              <a:pPr>
                <a:defRPr/>
              </a:pPr>
              <a:t>95</a:t>
            </a:fld>
            <a:endParaRPr lang="en-US"/>
          </a:p>
        </p:txBody>
      </p:sp>
      <p:sp>
        <p:nvSpPr>
          <p:cNvPr id="3" name="Title 2"/>
          <p:cNvSpPr>
            <a:spLocks noGrp="1"/>
          </p:cNvSpPr>
          <p:nvPr>
            <p:ph type="ctrTitle" sz="quarter"/>
          </p:nvPr>
        </p:nvSpPr>
        <p:spPr/>
        <p:txBody>
          <a:bodyPr/>
          <a:lstStyle/>
          <a:p>
            <a:endParaRPr lang="en-US"/>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00B12C8D-DDDD-5244-BDCB-1D4EA42FA381}"/>
                  </a:ext>
                </a:extLst>
              </p14:cNvPr>
              <p14:cNvContentPartPr/>
              <p14:nvPr/>
            </p14:nvContentPartPr>
            <p14:xfrm>
              <a:off x="1022400" y="1116360"/>
              <a:ext cx="7804800" cy="3848760"/>
            </p14:xfrm>
          </p:contentPart>
        </mc:Choice>
        <mc:Fallback xmlns="">
          <p:pic>
            <p:nvPicPr>
              <p:cNvPr id="2" name="Ink 1">
                <a:extLst>
                  <a:ext uri="{FF2B5EF4-FFF2-40B4-BE49-F238E27FC236}">
                    <a16:creationId xmlns:a16="http://schemas.microsoft.com/office/drawing/2014/main" id="{00B12C8D-DDDD-5244-BDCB-1D4EA42FA381}"/>
                  </a:ext>
                </a:extLst>
              </p:cNvPr>
              <p:cNvPicPr/>
              <p:nvPr/>
            </p:nvPicPr>
            <p:blipFill>
              <a:blip r:embed="rId3"/>
              <a:stretch>
                <a:fillRect/>
              </a:stretch>
            </p:blipFill>
            <p:spPr>
              <a:xfrm>
                <a:off x="1006200" y="1100160"/>
                <a:ext cx="7837200" cy="3881160"/>
              </a:xfrm>
              <a:prstGeom prst="rect">
                <a:avLst/>
              </a:prstGeom>
            </p:spPr>
          </p:pic>
        </mc:Fallback>
      </mc:AlternateContent>
    </p:spTree>
    <p:extLst>
      <p:ext uri="{BB962C8B-B14F-4D97-AF65-F5344CB8AC3E}">
        <p14:creationId xmlns:p14="http://schemas.microsoft.com/office/powerpoint/2010/main" val="220161215"/>
      </p:ext>
    </p:extLst>
  </p:cSld>
  <p:clrMapOvr>
    <a:masterClrMapping/>
  </p:clrMapOvr>
  <p:transition>
    <p:split orient="vert" dir="in"/>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680" y="2204864"/>
            <a:ext cx="8369792" cy="3502025"/>
          </a:xfrm>
        </p:spPr>
        <p:txBody>
          <a:bodyPr/>
          <a:lstStyle/>
          <a:p>
            <a:r>
              <a:rPr lang="en-US"/>
              <a:t>Reading Assignment</a:t>
            </a:r>
          </a:p>
          <a:p>
            <a:pPr lvl="1"/>
            <a:r>
              <a:rPr lang="en-US"/>
              <a:t>All Section 4	</a:t>
            </a:r>
          </a:p>
          <a:p>
            <a:pPr lvl="2"/>
            <a:r>
              <a:rPr lang="en-US"/>
              <a:t>The part on “Primitive Roots and Discrete Logarithms” will not be discussed in class. But, you have to study it carefully and on your own to be able to successfully solve the programming assignment.</a:t>
            </a:r>
          </a:p>
          <a:p>
            <a:pPr lvl="2"/>
            <a:r>
              <a:rPr lang="en-US"/>
              <a:t>Note that you will be tested on it in the final exam!!!! </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96</a:t>
            </a:fld>
            <a:endParaRPr lang="en-US"/>
          </a:p>
        </p:txBody>
      </p:sp>
      <p:sp>
        <p:nvSpPr>
          <p:cNvPr id="5" name="Title 1"/>
          <p:cNvSpPr txBox="1">
            <a:spLocks/>
          </p:cNvSpPr>
          <p:nvPr/>
        </p:nvSpPr>
        <p:spPr bwMode="auto">
          <a:xfrm>
            <a:off x="450680" y="980728"/>
            <a:ext cx="817072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defRPr>
            </a:lvl2pPr>
            <a:lvl3pPr algn="ctr" rtl="0" eaLnBrk="0" fontAlgn="base" hangingPunct="0">
              <a:spcBef>
                <a:spcPct val="0"/>
              </a:spcBef>
              <a:spcAft>
                <a:spcPct val="0"/>
              </a:spcAft>
              <a:defRPr kumimoji="1" sz="4400">
                <a:solidFill>
                  <a:schemeClr val="tx2"/>
                </a:solidFill>
                <a:latin typeface="Times New Roman" pitchFamily="18" charset="0"/>
              </a:defRPr>
            </a:lvl3pPr>
            <a:lvl4pPr algn="ctr" rtl="0" eaLnBrk="0" fontAlgn="base" hangingPunct="0">
              <a:spcBef>
                <a:spcPct val="0"/>
              </a:spcBef>
              <a:spcAft>
                <a:spcPct val="0"/>
              </a:spcAft>
              <a:defRPr kumimoji="1" sz="4400">
                <a:solidFill>
                  <a:schemeClr val="tx2"/>
                </a:solidFill>
                <a:latin typeface="Times New Roman" pitchFamily="18" charset="0"/>
              </a:defRPr>
            </a:lvl4pPr>
            <a:lvl5pPr algn="ctr" rtl="0" eaLnBrk="0" fontAlgn="base" hangingPunct="0">
              <a:spcBef>
                <a:spcPct val="0"/>
              </a:spcBef>
              <a:spcAft>
                <a:spcPct val="0"/>
              </a:spcAft>
              <a:defRPr kumimoji="1" sz="4400">
                <a:solidFill>
                  <a:schemeClr val="tx2"/>
                </a:solidFill>
                <a:latin typeface="Times New Roman" pitchFamily="18" charset="0"/>
              </a:defRPr>
            </a:lvl5pPr>
            <a:lvl6pPr marL="457200" algn="ctr" rtl="0" eaLnBrk="1" fontAlgn="base" hangingPunct="1">
              <a:spcBef>
                <a:spcPct val="0"/>
              </a:spcBef>
              <a:spcAft>
                <a:spcPct val="0"/>
              </a:spcAft>
              <a:defRPr kumimoji="1" sz="4400">
                <a:solidFill>
                  <a:schemeClr val="tx2"/>
                </a:solidFill>
                <a:latin typeface="Times New Roman" pitchFamily="18" charset="0"/>
              </a:defRPr>
            </a:lvl6pPr>
            <a:lvl7pPr marL="914400" algn="ctr" rtl="0" eaLnBrk="1" fontAlgn="base" hangingPunct="1">
              <a:spcBef>
                <a:spcPct val="0"/>
              </a:spcBef>
              <a:spcAft>
                <a:spcPct val="0"/>
              </a:spcAft>
              <a:defRPr kumimoji="1" sz="4400">
                <a:solidFill>
                  <a:schemeClr val="tx2"/>
                </a:solidFill>
                <a:latin typeface="Times New Roman" pitchFamily="18" charset="0"/>
              </a:defRPr>
            </a:lvl7pPr>
            <a:lvl8pPr marL="1371600" algn="ctr" rtl="0" eaLnBrk="1" fontAlgn="base" hangingPunct="1">
              <a:spcBef>
                <a:spcPct val="0"/>
              </a:spcBef>
              <a:spcAft>
                <a:spcPct val="0"/>
              </a:spcAft>
              <a:defRPr kumimoji="1" sz="4400">
                <a:solidFill>
                  <a:schemeClr val="tx2"/>
                </a:solidFill>
                <a:latin typeface="Times New Roman" pitchFamily="18" charset="0"/>
              </a:defRPr>
            </a:lvl8pPr>
            <a:lvl9pPr marL="1828800" algn="ctr" rtl="0" eaLnBrk="1" fontAlgn="base" hangingPunct="1">
              <a:spcBef>
                <a:spcPct val="0"/>
              </a:spcBef>
              <a:spcAft>
                <a:spcPct val="0"/>
              </a:spcAft>
              <a:defRPr kumimoji="1" sz="4400">
                <a:solidFill>
                  <a:schemeClr val="tx2"/>
                </a:solidFill>
                <a:latin typeface="Times New Roman" pitchFamily="18" charset="0"/>
              </a:defRPr>
            </a:lvl9pPr>
          </a:lstStyle>
          <a:p>
            <a:r>
              <a:rPr lang="en-US" kern="0"/>
              <a:t>Section 4.4: Solving </a:t>
            </a:r>
            <a:r>
              <a:rPr lang="en-US" kern="0" err="1"/>
              <a:t>Congruences</a:t>
            </a:r>
            <a:endParaRPr lang="en-US" kern="0"/>
          </a:p>
        </p:txBody>
      </p:sp>
    </p:spTree>
    <p:extLst>
      <p:ext uri="{BB962C8B-B14F-4D97-AF65-F5344CB8AC3E}">
        <p14:creationId xmlns:p14="http://schemas.microsoft.com/office/powerpoint/2010/main" val="354345299"/>
      </p:ext>
    </p:extLst>
  </p:cSld>
  <p:clrMapOvr>
    <a:masterClrMapping/>
  </p:clrMapOvr>
  <p:transition>
    <p:split orient="vert" dir="in"/>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4" y="1216025"/>
            <a:ext cx="8311047" cy="1143000"/>
          </a:xfrm>
        </p:spPr>
        <p:txBody>
          <a:bodyPr/>
          <a:lstStyle/>
          <a:p>
            <a:r>
              <a:rPr lang="en-US"/>
              <a:t>Solving Linear </a:t>
            </a:r>
            <a:r>
              <a:rPr lang="en-US" err="1"/>
              <a:t>Congruences</a:t>
            </a:r>
            <a:endParaRPr lang="en-US"/>
          </a:p>
        </p:txBody>
      </p:sp>
      <p:sp>
        <p:nvSpPr>
          <p:cNvPr id="3" name="Content Placeholder 2"/>
          <p:cNvSpPr>
            <a:spLocks noGrp="1"/>
          </p:cNvSpPr>
          <p:nvPr>
            <p:ph idx="1"/>
          </p:nvPr>
        </p:nvSpPr>
        <p:spPr>
          <a:xfrm>
            <a:off x="251520" y="2663279"/>
            <a:ext cx="8640960" cy="3502025"/>
          </a:xfrm>
        </p:spPr>
        <p:txBody>
          <a:bodyPr/>
          <a:lstStyle/>
          <a:p>
            <a:r>
              <a:rPr lang="en-US"/>
              <a:t>Solving linear </a:t>
            </a:r>
            <a:r>
              <a:rPr lang="en-US" err="1"/>
              <a:t>congruences</a:t>
            </a:r>
            <a:r>
              <a:rPr lang="en-US"/>
              <a:t>, which have the form </a:t>
            </a:r>
            <a:r>
              <a:rPr lang="en-US" i="1"/>
              <a:t>ax </a:t>
            </a:r>
            <a:r>
              <a:rPr lang="en-US"/>
              <a:t>≡ </a:t>
            </a:r>
            <a:r>
              <a:rPr lang="en-US" i="1"/>
              <a:t>b </a:t>
            </a:r>
            <a:r>
              <a:rPr lang="en-US"/>
              <a:t>(mod </a:t>
            </a:r>
            <a:r>
              <a:rPr lang="en-US" i="1"/>
              <a:t>m</a:t>
            </a:r>
            <a:r>
              <a:rPr lang="en-US"/>
              <a:t>), is an essential task in the study of number theory and its applications.</a:t>
            </a:r>
          </a:p>
          <a:p>
            <a:r>
              <a:rPr lang="en-US"/>
              <a:t>We do that by finding the “inverse” of </a:t>
            </a:r>
            <a:r>
              <a:rPr lang="en-US" i="1"/>
              <a:t>a</a:t>
            </a:r>
            <a:r>
              <a:rPr lang="en-US"/>
              <a:t> (mod </a:t>
            </a:r>
            <a:r>
              <a:rPr lang="en-US" i="1"/>
              <a:t>m</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97</a:t>
            </a:fld>
            <a:endParaRPr lang="en-US"/>
          </a:p>
        </p:txBody>
      </p:sp>
    </p:spTree>
    <p:extLst>
      <p:ext uri="{BB962C8B-B14F-4D97-AF65-F5344CB8AC3E}">
        <p14:creationId xmlns:p14="http://schemas.microsoft.com/office/powerpoint/2010/main" val="3705099915"/>
      </p:ext>
    </p:extLst>
  </p:cSld>
  <p:clrMapOvr>
    <a:masterClrMapping/>
  </p:clrMapOvr>
  <p:transition>
    <p:split orient="vert" dir="in"/>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Linear Congruence</a:t>
            </a:r>
          </a:p>
        </p:txBody>
      </p:sp>
      <p:sp>
        <p:nvSpPr>
          <p:cNvPr id="3" name="Content Placeholder 2"/>
          <p:cNvSpPr>
            <a:spLocks noGrp="1"/>
          </p:cNvSpPr>
          <p:nvPr>
            <p:ph idx="1"/>
          </p:nvPr>
        </p:nvSpPr>
        <p:spPr/>
        <p:txBody>
          <a:bodyPr/>
          <a:lstStyle/>
          <a:p>
            <a:r>
              <a:rPr lang="en-US"/>
              <a:t>Definition</a:t>
            </a:r>
          </a:p>
          <a:p>
            <a:pPr marL="358775" indent="0">
              <a:buNone/>
            </a:pPr>
            <a:r>
              <a:rPr lang="en-US"/>
              <a:t>A congruence of the form</a:t>
            </a:r>
          </a:p>
          <a:p>
            <a:pPr marL="0" indent="0" algn="ctr">
              <a:buNone/>
            </a:pPr>
            <a:r>
              <a:rPr lang="en-US" i="1"/>
              <a:t>ax </a:t>
            </a:r>
            <a:r>
              <a:rPr lang="en-US"/>
              <a:t>≡ </a:t>
            </a:r>
            <a:r>
              <a:rPr lang="en-US" i="1"/>
              <a:t>b (</a:t>
            </a:r>
            <a:r>
              <a:rPr lang="en-US"/>
              <a:t>mod </a:t>
            </a:r>
            <a:r>
              <a:rPr lang="en-US" i="1"/>
              <a:t>m),</a:t>
            </a:r>
          </a:p>
          <a:p>
            <a:pPr marL="358775" indent="0">
              <a:buNone/>
            </a:pPr>
            <a:r>
              <a:rPr lang="en-US"/>
              <a:t>where </a:t>
            </a:r>
            <a:r>
              <a:rPr lang="en-US" i="1"/>
              <a:t>m </a:t>
            </a:r>
            <a:r>
              <a:rPr lang="en-US"/>
              <a:t>is a positive integer, </a:t>
            </a:r>
            <a:r>
              <a:rPr lang="en-US" i="1"/>
              <a:t>a </a:t>
            </a:r>
            <a:r>
              <a:rPr lang="en-US"/>
              <a:t>and </a:t>
            </a:r>
            <a:r>
              <a:rPr lang="en-US" i="1"/>
              <a:t>b </a:t>
            </a:r>
            <a:r>
              <a:rPr lang="en-US"/>
              <a:t>are integers, and </a:t>
            </a:r>
            <a:r>
              <a:rPr lang="en-US" i="1"/>
              <a:t>x </a:t>
            </a:r>
            <a:r>
              <a:rPr lang="en-US"/>
              <a:t>is a variable, is called a </a:t>
            </a:r>
            <a:r>
              <a:rPr lang="en-US" b="1"/>
              <a:t>linear congruence</a:t>
            </a:r>
            <a:r>
              <a:rPr lang="en-US"/>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98</a:t>
            </a:fld>
            <a:endParaRPr lang="en-US"/>
          </a:p>
        </p:txBody>
      </p:sp>
    </p:spTree>
    <p:extLst>
      <p:ext uri="{BB962C8B-B14F-4D97-AF65-F5344CB8AC3E}">
        <p14:creationId xmlns:p14="http://schemas.microsoft.com/office/powerpoint/2010/main" val="1497519950"/>
      </p:ext>
    </p:extLst>
  </p:cSld>
  <p:clrMapOvr>
    <a:masterClrMapping/>
  </p:clrMapOvr>
  <p:transition>
    <p:split orient="vert" dir="in"/>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80728"/>
            <a:ext cx="8077200" cy="700807"/>
          </a:xfrm>
        </p:spPr>
        <p:txBody>
          <a:bodyPr/>
          <a:lstStyle/>
          <a:p>
            <a:r>
              <a:rPr lang="en-US"/>
              <a:t>Theorem 1</a:t>
            </a:r>
          </a:p>
        </p:txBody>
      </p:sp>
      <p:sp>
        <p:nvSpPr>
          <p:cNvPr id="3" name="Content Placeholder 2"/>
          <p:cNvSpPr>
            <a:spLocks noGrp="1"/>
          </p:cNvSpPr>
          <p:nvPr>
            <p:ph idx="1"/>
          </p:nvPr>
        </p:nvSpPr>
        <p:spPr>
          <a:xfrm>
            <a:off x="179512" y="1628800"/>
            <a:ext cx="8784976" cy="4608512"/>
          </a:xfrm>
        </p:spPr>
        <p:txBody>
          <a:bodyPr/>
          <a:lstStyle/>
          <a:p>
            <a:r>
              <a:rPr lang="en-US"/>
              <a:t>If </a:t>
            </a:r>
            <a:r>
              <a:rPr lang="en-US" i="1"/>
              <a:t>a </a:t>
            </a:r>
            <a:r>
              <a:rPr lang="en-US"/>
              <a:t>and </a:t>
            </a:r>
            <a:r>
              <a:rPr lang="en-US" i="1"/>
              <a:t>m </a:t>
            </a:r>
            <a:r>
              <a:rPr lang="en-US"/>
              <a:t>are relatively prime integers and </a:t>
            </a:r>
            <a:r>
              <a:rPr lang="en-US" i="1"/>
              <a:t>m &gt; </a:t>
            </a:r>
            <a:r>
              <a:rPr lang="en-US"/>
              <a:t>1, then an inverse of </a:t>
            </a:r>
            <a:r>
              <a:rPr lang="en-US" i="1"/>
              <a:t>a </a:t>
            </a:r>
            <a:r>
              <a:rPr lang="en-US"/>
              <a:t>modulo </a:t>
            </a:r>
            <a:r>
              <a:rPr lang="en-US" i="1"/>
              <a:t>m </a:t>
            </a:r>
            <a:r>
              <a:rPr lang="en-US"/>
              <a:t>exists. Furthermore, this inverse is unique modulo </a:t>
            </a:r>
            <a:r>
              <a:rPr lang="en-US" i="1"/>
              <a:t>m</a:t>
            </a:r>
            <a:r>
              <a:rPr lang="en-US"/>
              <a:t>.</a:t>
            </a:r>
          </a:p>
          <a:p>
            <a:pPr lvl="1"/>
            <a:r>
              <a:rPr lang="en-US"/>
              <a:t>i.e., there is a unique positive integer </a:t>
            </a:r>
            <a:r>
              <a:rPr lang="en-US" i="1"/>
              <a:t>a &lt; m </a:t>
            </a:r>
            <a:r>
              <a:rPr lang="en-US"/>
              <a:t>that is an inverse of </a:t>
            </a:r>
            <a:r>
              <a:rPr lang="en-US" i="1"/>
              <a:t>a </a:t>
            </a:r>
            <a:r>
              <a:rPr lang="en-US"/>
              <a:t>modulo </a:t>
            </a:r>
            <a:r>
              <a:rPr lang="en-US" i="1"/>
              <a:t>m </a:t>
            </a:r>
            <a:r>
              <a:rPr lang="en-US"/>
              <a:t>and every other inverse of </a:t>
            </a:r>
            <a:r>
              <a:rPr lang="en-US" i="1"/>
              <a:t>a </a:t>
            </a:r>
            <a:r>
              <a:rPr lang="en-US"/>
              <a:t>modulo </a:t>
            </a:r>
            <a:r>
              <a:rPr lang="en-US" i="1"/>
              <a:t>m </a:t>
            </a:r>
            <a:r>
              <a:rPr lang="en-US"/>
              <a:t>is congruent to </a:t>
            </a:r>
            <a:r>
              <a:rPr lang="en-US" i="1"/>
              <a:t>a </a:t>
            </a:r>
            <a:r>
              <a:rPr lang="en-US"/>
              <a:t>modulo </a:t>
            </a:r>
            <a:r>
              <a:rPr lang="en-US" i="1"/>
              <a:t>m</a:t>
            </a:r>
            <a:r>
              <a:rPr lang="en-US"/>
              <a:t>.)</a:t>
            </a:r>
            <a:endParaRPr lang="ar-SA"/>
          </a:p>
          <a:p>
            <a:r>
              <a:rPr lang="en-US"/>
              <a:t>This means that we can solve linear congruence equations by finding the inverse of the coefficient of the variable, if it exists, through finding the </a:t>
            </a:r>
            <a:r>
              <a:rPr lang="en-US" err="1"/>
              <a:t>Bézout</a:t>
            </a:r>
            <a:r>
              <a:rPr lang="en-US"/>
              <a:t> coefficients of the equation </a:t>
            </a:r>
            <a:r>
              <a:rPr lang="en-US" i="1" err="1"/>
              <a:t>s</a:t>
            </a:r>
            <a:r>
              <a:rPr lang="en-US" err="1"/>
              <a:t>.</a:t>
            </a:r>
            <a:r>
              <a:rPr lang="en-US" i="1" err="1"/>
              <a:t>a</a:t>
            </a:r>
            <a:r>
              <a:rPr lang="en-US"/>
              <a:t> + </a:t>
            </a:r>
            <a:r>
              <a:rPr lang="en-US" i="1" err="1"/>
              <a:t>t</a:t>
            </a:r>
            <a:r>
              <a:rPr lang="en-US" err="1"/>
              <a:t>.</a:t>
            </a:r>
            <a:r>
              <a:rPr lang="en-US" i="1" err="1"/>
              <a:t>m</a:t>
            </a:r>
            <a:r>
              <a:rPr lang="en-US"/>
              <a:t> = 1 </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99</a:t>
            </a:fld>
            <a:endParaRPr lang="en-US"/>
          </a:p>
        </p:txBody>
      </p:sp>
    </p:spTree>
    <p:extLst>
      <p:ext uri="{BB962C8B-B14F-4D97-AF65-F5344CB8AC3E}">
        <p14:creationId xmlns:p14="http://schemas.microsoft.com/office/powerpoint/2010/main" val="2105917171"/>
      </p:ext>
    </p:extLst>
  </p:cSld>
  <p:clrMapOvr>
    <a:masterClrMapping/>
  </p:clrMapOvr>
  <p:transition>
    <p:split orient="vert" dir="in"/>
  </p:transition>
</p:sld>
</file>

<file path=ppt/theme/theme1.xml><?xml version="1.0" encoding="utf-8"?>
<a:theme xmlns:a="http://schemas.openxmlformats.org/drawingml/2006/main" name="CLIPBOARD">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CC"/>
        </a:lt1>
        <a:dk2>
          <a:srgbClr val="000000"/>
        </a:dk2>
        <a:lt2>
          <a:srgbClr val="663300"/>
        </a:lt2>
        <a:accent1>
          <a:srgbClr val="339933"/>
        </a:accent1>
        <a:accent2>
          <a:srgbClr val="800000"/>
        </a:accent2>
        <a:accent3>
          <a:srgbClr val="FFFFE2"/>
        </a:accent3>
        <a:accent4>
          <a:srgbClr val="000000"/>
        </a:accent4>
        <a:accent5>
          <a:srgbClr val="ADCAAD"/>
        </a:accent5>
        <a:accent6>
          <a:srgbClr val="730000"/>
        </a:accent6>
        <a:hlink>
          <a:srgbClr val="0066CC"/>
        </a:hlink>
        <a:folHlink>
          <a:srgbClr val="FFCC66"/>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663300"/>
        </a:lt2>
        <a:accent1>
          <a:srgbClr val="CBCBCB"/>
        </a:accent1>
        <a:accent2>
          <a:srgbClr val="6699FF"/>
        </a:accent2>
        <a:accent3>
          <a:srgbClr val="FFFFFF"/>
        </a:accent3>
        <a:accent4>
          <a:srgbClr val="000000"/>
        </a:accent4>
        <a:accent5>
          <a:srgbClr val="E2E2E2"/>
        </a:accent5>
        <a:accent6>
          <a:srgbClr val="5C8AE7"/>
        </a:accent6>
        <a:hlink>
          <a:srgbClr val="FF0033"/>
        </a:hlink>
        <a:folHlink>
          <a:srgbClr val="00CC99"/>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00000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00000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66330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161</Slides>
  <Notes>5</Notes>
  <HiddenSlides>0</HiddenSlides>
  <ScaleCrop>false</ScaleCrop>
  <HeadingPairs>
    <vt:vector size="4" baseType="variant">
      <vt:variant>
        <vt:lpstr>Theme</vt:lpstr>
      </vt:variant>
      <vt:variant>
        <vt:i4>1</vt:i4>
      </vt:variant>
      <vt:variant>
        <vt:lpstr>Slide Titles</vt:lpstr>
      </vt:variant>
      <vt:variant>
        <vt:i4>161</vt:i4>
      </vt:variant>
    </vt:vector>
  </HeadingPairs>
  <TitlesOfParts>
    <vt:vector size="162" baseType="lpstr">
      <vt:lpstr>CLIPBOARD</vt:lpstr>
      <vt:lpstr>ICS 254: Discrete Structures II</vt:lpstr>
      <vt:lpstr>Reading Assignment</vt:lpstr>
      <vt:lpstr>Topics of Chapter 4</vt:lpstr>
      <vt:lpstr>Number Theory and Cryptography</vt:lpstr>
      <vt:lpstr>Section 4.1: Divisibility and Modular Arithmetic</vt:lpstr>
      <vt:lpstr>Q1 pp 244 (a,b)</vt:lpstr>
      <vt:lpstr>Q1 pp 244 (a,b)</vt:lpstr>
      <vt:lpstr>Example</vt:lpstr>
      <vt:lpstr>Example</vt:lpstr>
      <vt:lpstr>PowerPoint Presentation</vt:lpstr>
      <vt:lpstr>PowerPoint Presentation</vt:lpstr>
      <vt:lpstr>PowerPoint Presentation</vt:lpstr>
      <vt:lpstr>Q6 pp 244</vt:lpstr>
      <vt:lpstr>The Division Algorithm</vt:lpstr>
      <vt:lpstr>Q9 pp 244</vt:lpstr>
      <vt:lpstr>Q18 pp 244</vt:lpstr>
      <vt:lpstr>Q18 pp 244</vt:lpstr>
      <vt:lpstr>Modular Arithmetic</vt:lpstr>
      <vt:lpstr>PowerPoint Presentation</vt:lpstr>
      <vt:lpstr>PowerPoint Presentation</vt:lpstr>
      <vt:lpstr>PowerPoint Presentation</vt:lpstr>
      <vt:lpstr>PowerPoint Presentation</vt:lpstr>
      <vt:lpstr>Q10 pp 244</vt:lpstr>
      <vt:lpstr>PowerPoint Presentation</vt:lpstr>
      <vt:lpstr>PowerPoint Presentation</vt:lpstr>
      <vt:lpstr>Q12 pp 244</vt:lpstr>
      <vt:lpstr>Q19 pp 244</vt:lpstr>
      <vt:lpstr>Q19 pp 244</vt:lpstr>
      <vt:lpstr>PowerPoint Presentation</vt:lpstr>
      <vt:lpstr>PowerPoint Presentation</vt:lpstr>
      <vt:lpstr>PowerPoint Presentation</vt:lpstr>
      <vt:lpstr>PowerPoint Presentation</vt:lpstr>
      <vt:lpstr>PowerPoint Presentation</vt:lpstr>
      <vt:lpstr>Arithmetic Modulo m</vt:lpstr>
      <vt:lpstr>+_m  "and" ∗_m Properties</vt:lpstr>
      <vt:lpstr>+_m  "and" ∗_m Properties</vt:lpstr>
      <vt:lpstr>+_m  "and" ∗_m Properties</vt:lpstr>
      <vt:lpstr>Q33 pp 245</vt:lpstr>
      <vt:lpstr>Section 4.2: Integer Representations and Algorithms</vt:lpstr>
      <vt:lpstr>Algorithm 1: b-Expansion Construction</vt:lpstr>
      <vt:lpstr>Examples</vt:lpstr>
      <vt:lpstr>Examples</vt:lpstr>
      <vt:lpstr>Examples</vt:lpstr>
      <vt:lpstr>Conversion Between Binary, Octal, and Hexadecimal Expansions</vt:lpstr>
      <vt:lpstr>Examples</vt:lpstr>
      <vt:lpstr>Examples</vt:lpstr>
      <vt:lpstr>Algorithm 2: Addition of [Binary] Integers</vt:lpstr>
      <vt:lpstr>Algorithm 3: Multiplication of [Binary] Integers</vt:lpstr>
      <vt:lpstr>Examples</vt:lpstr>
      <vt:lpstr>PowerPoint Presentation</vt:lpstr>
      <vt:lpstr>Examples</vt:lpstr>
      <vt:lpstr>Examples</vt:lpstr>
      <vt:lpstr>Examples</vt:lpstr>
      <vt:lpstr>Examples</vt:lpstr>
      <vt:lpstr>Algorithm 4: Computing Div and Mod</vt:lpstr>
      <vt:lpstr>Algorithm 5: Modular Exponentiation</vt:lpstr>
      <vt:lpstr>Examples</vt:lpstr>
      <vt:lpstr>PowerPoint Presentation</vt:lpstr>
      <vt:lpstr>Examples</vt:lpstr>
      <vt:lpstr>Section 4.3: Primes and Greatest Common Divisors</vt:lpstr>
      <vt:lpstr>Q1 pp 271</vt:lpstr>
      <vt:lpstr>The Fundamental Theorem of Arithmetic</vt:lpstr>
      <vt:lpstr>PowerPoint Presentation</vt:lpstr>
      <vt:lpstr>The Fundamental Theorem of Arithmetic</vt:lpstr>
      <vt:lpstr>Proving that a number is prime</vt:lpstr>
      <vt:lpstr>Proving that a number is prime</vt:lpstr>
      <vt:lpstr>The Sieve of Eratosthenes</vt:lpstr>
      <vt:lpstr>The Sieve of Eratosthenes</vt:lpstr>
      <vt:lpstr>The Sieve of Eratosthenes</vt:lpstr>
      <vt:lpstr>The Sieve of Eratosthenes</vt:lpstr>
      <vt:lpstr>Cardinality of the Set of Primes</vt:lpstr>
      <vt:lpstr>Mersenne Primes</vt:lpstr>
      <vt:lpstr>Mersenne Primes</vt:lpstr>
      <vt:lpstr>Distribution of Primes</vt:lpstr>
      <vt:lpstr>Primes and Arithmetic Progressions</vt:lpstr>
      <vt:lpstr>Conjectures and Open Problems about Primes</vt:lpstr>
      <vt:lpstr>Goldbach’s Conjecture</vt:lpstr>
      <vt:lpstr>Conjectures and Open Problems about Primes</vt:lpstr>
      <vt:lpstr>The Twin Prime Conjecture</vt:lpstr>
      <vt:lpstr>Greatest Common Divisors and Least Common Multiples</vt:lpstr>
      <vt:lpstr>How to find the gcd? (1) </vt:lpstr>
      <vt:lpstr>How to find the gcd? (2) </vt:lpstr>
      <vt:lpstr>Pairwise Relatively Prime Numbers</vt:lpstr>
      <vt:lpstr>The Least Common Multiple</vt:lpstr>
      <vt:lpstr>PowerPoint Presentation</vt:lpstr>
      <vt:lpstr>Finding the gcd using the Euclidean Algorithm</vt:lpstr>
      <vt:lpstr>The Euclidean Algorithm</vt:lpstr>
      <vt:lpstr>Bézout’s Theorem</vt:lpstr>
      <vt:lpstr>Exercises</vt:lpstr>
      <vt:lpstr>Exercises</vt:lpstr>
      <vt:lpstr>PowerPoint Presentation</vt:lpstr>
      <vt:lpstr>PowerPoint Presentation</vt:lpstr>
      <vt:lpstr>PowerPoint Presentation</vt:lpstr>
      <vt:lpstr>PowerPoint Presentation</vt:lpstr>
      <vt:lpstr>PowerPoint Presentation</vt:lpstr>
      <vt:lpstr>PowerPoint Presentation</vt:lpstr>
      <vt:lpstr>Solving Linear Congruences</vt:lpstr>
      <vt:lpstr>Linear Congruence</vt:lpstr>
      <vt:lpstr>Theorem 1</vt:lpstr>
      <vt:lpstr>Examples</vt:lpstr>
      <vt:lpstr>PowerPoint Presentation</vt:lpstr>
      <vt:lpstr>PowerPoint Presentation</vt:lpstr>
      <vt:lpstr>PowerPoint Presentation</vt:lpstr>
      <vt:lpstr>Exercise</vt:lpstr>
      <vt:lpstr>Chinese Reminder Theorem (CRT)</vt:lpstr>
      <vt:lpstr>Chinese Reminder Theorem (CRT)</vt:lpstr>
      <vt:lpstr>Solving the System of Congruences</vt:lpstr>
      <vt:lpstr>Example</vt:lpstr>
      <vt:lpstr>PowerPoint Presentation</vt:lpstr>
      <vt:lpstr>Using Back Substitution</vt:lpstr>
      <vt:lpstr>PowerPoint Presentation</vt:lpstr>
      <vt:lpstr>PowerPoint Presentation</vt:lpstr>
      <vt:lpstr>What if there is no inverse?</vt:lpstr>
      <vt:lpstr>Computer Arithmetic With Large Integers</vt:lpstr>
      <vt:lpstr>Example</vt:lpstr>
      <vt:lpstr>Arithmetic with Large Integers</vt:lpstr>
      <vt:lpstr>Advantages of such Approach</vt:lpstr>
      <vt:lpstr>Example</vt:lpstr>
      <vt:lpstr>Example (Cont.)</vt:lpstr>
      <vt:lpstr>Fermat’s Little Theorem</vt:lpstr>
      <vt:lpstr>Example</vt:lpstr>
      <vt:lpstr>Pseudoprimes</vt:lpstr>
      <vt:lpstr>Are Psuedoprimes Common?</vt:lpstr>
      <vt:lpstr>Carmichael Numbers</vt:lpstr>
      <vt:lpstr>How to prove a number is Carmichael?</vt:lpstr>
      <vt:lpstr>Section 4.5: Applications of Congruences</vt:lpstr>
      <vt:lpstr>Hashing Functions</vt:lpstr>
      <vt:lpstr>Pseudorandom Numbers</vt:lpstr>
      <vt:lpstr>Example</vt:lpstr>
      <vt:lpstr>Check Digits</vt:lpstr>
      <vt:lpstr>Check Digits</vt:lpstr>
      <vt:lpstr>Check Digits</vt:lpstr>
      <vt:lpstr>Section 4.6: Cryptography</vt:lpstr>
      <vt:lpstr>Classical Cryptography</vt:lpstr>
      <vt:lpstr>Caesar’s Encryption</vt:lpstr>
      <vt:lpstr>Decryption</vt:lpstr>
      <vt:lpstr>Affine Cyphers</vt:lpstr>
      <vt:lpstr>Example</vt:lpstr>
      <vt:lpstr>PowerPoint Presentation</vt:lpstr>
      <vt:lpstr>PowerPoint Presentation</vt:lpstr>
      <vt:lpstr>Cryptanalysis</vt:lpstr>
      <vt:lpstr>Cryptanalysis of Shift Ciphers</vt:lpstr>
      <vt:lpstr>Cryptanalysis of Shift Ciphers</vt:lpstr>
      <vt:lpstr>Example</vt:lpstr>
      <vt:lpstr>Block Ciphers</vt:lpstr>
      <vt:lpstr>Transposition Cipher</vt:lpstr>
      <vt:lpstr>Example</vt:lpstr>
      <vt:lpstr>PowerPoint Presentation</vt:lpstr>
      <vt:lpstr>Example</vt:lpstr>
      <vt:lpstr>PowerPoint Presentation</vt:lpstr>
      <vt:lpstr>Cryptosystem</vt:lpstr>
      <vt:lpstr>Cryptosystem</vt:lpstr>
      <vt:lpstr>Public Key Cryptography</vt:lpstr>
      <vt:lpstr>RSA Cryptosystem</vt:lpstr>
      <vt:lpstr>RSA</vt:lpstr>
      <vt:lpstr>RSA Encryption Process</vt:lpstr>
      <vt:lpstr>Example</vt:lpstr>
      <vt:lpstr>RSA Decryption</vt:lpstr>
      <vt:lpstr>Example</vt:lpstr>
      <vt:lpstr>Exercises</vt:lpstr>
      <vt:lpstr>PowerPoint Presentation</vt:lpstr>
    </vt:vector>
  </TitlesOfParts>
  <Company>KFUPM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ICS 353: Design and Analysis of Algorithms</dc:title>
  <dc:creator>Wasfi G. Al-Khatib</dc:creator>
  <cp:lastModifiedBy>Wasfi Ghassan Wasfi Al-Khatib</cp:lastModifiedBy>
  <cp:revision>2</cp:revision>
  <cp:lastPrinted>2013-09-03T07:17:15Z</cp:lastPrinted>
  <dcterms:created xsi:type="dcterms:W3CDTF">2010-02-19T17:36:10Z</dcterms:created>
  <dcterms:modified xsi:type="dcterms:W3CDTF">2021-10-10T08:34:21Z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TC300033031033</vt:lpwstr>
  </property>
</Properties>
</file>