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.xml" ContentType="application/vnd.openxmlformats-officedocument.presentationml.notesSlide+xml"/>
  <Override PartName="/ppt/ink/ink13.xml" ContentType="application/inkml+xml"/>
  <Override PartName="/ppt/notesSlides/notesSlide2.xml" ContentType="application/vnd.openxmlformats-officedocument.presentationml.notesSlide+xml"/>
  <Override PartName="/ppt/ink/ink14.xml" ContentType="application/inkml+xml"/>
  <Override PartName="/ppt/notesSlides/notesSlide3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19"/>
  </p:notesMasterIdLst>
  <p:sldIdLst>
    <p:sldId id="438" r:id="rId2"/>
    <p:sldId id="440" r:id="rId3"/>
    <p:sldId id="437" r:id="rId4"/>
    <p:sldId id="439" r:id="rId5"/>
    <p:sldId id="441" r:id="rId6"/>
    <p:sldId id="446" r:id="rId7"/>
    <p:sldId id="523" r:id="rId8"/>
    <p:sldId id="442" r:id="rId9"/>
    <p:sldId id="447" r:id="rId10"/>
    <p:sldId id="564" r:id="rId11"/>
    <p:sldId id="561" r:id="rId12"/>
    <p:sldId id="562" r:id="rId13"/>
    <p:sldId id="563" r:id="rId14"/>
    <p:sldId id="448" r:id="rId15"/>
    <p:sldId id="565" r:id="rId16"/>
    <p:sldId id="566" r:id="rId17"/>
    <p:sldId id="567" r:id="rId18"/>
    <p:sldId id="449" r:id="rId19"/>
    <p:sldId id="443" r:id="rId20"/>
    <p:sldId id="568" r:id="rId21"/>
    <p:sldId id="444" r:id="rId22"/>
    <p:sldId id="450" r:id="rId23"/>
    <p:sldId id="451" r:id="rId24"/>
    <p:sldId id="569" r:id="rId25"/>
    <p:sldId id="570" r:id="rId26"/>
    <p:sldId id="445" r:id="rId27"/>
    <p:sldId id="571" r:id="rId28"/>
    <p:sldId id="452" r:id="rId29"/>
    <p:sldId id="453" r:id="rId30"/>
    <p:sldId id="454" r:id="rId31"/>
    <p:sldId id="455" r:id="rId32"/>
    <p:sldId id="456" r:id="rId33"/>
    <p:sldId id="572" r:id="rId34"/>
    <p:sldId id="457" r:id="rId35"/>
    <p:sldId id="458" r:id="rId36"/>
    <p:sldId id="459" r:id="rId37"/>
    <p:sldId id="573" r:id="rId38"/>
    <p:sldId id="460" r:id="rId39"/>
    <p:sldId id="461" r:id="rId40"/>
    <p:sldId id="462" r:id="rId41"/>
    <p:sldId id="463" r:id="rId42"/>
    <p:sldId id="464" r:id="rId43"/>
    <p:sldId id="465" r:id="rId44"/>
    <p:sldId id="466" r:id="rId45"/>
    <p:sldId id="467" r:id="rId46"/>
    <p:sldId id="468" r:id="rId47"/>
    <p:sldId id="469" r:id="rId48"/>
    <p:sldId id="470" r:id="rId49"/>
    <p:sldId id="471" r:id="rId50"/>
    <p:sldId id="472" r:id="rId51"/>
    <p:sldId id="473" r:id="rId52"/>
    <p:sldId id="574" r:id="rId53"/>
    <p:sldId id="474" r:id="rId54"/>
    <p:sldId id="475" r:id="rId55"/>
    <p:sldId id="476" r:id="rId56"/>
    <p:sldId id="575" r:id="rId57"/>
    <p:sldId id="477" r:id="rId58"/>
    <p:sldId id="478" r:id="rId59"/>
    <p:sldId id="479" r:id="rId60"/>
    <p:sldId id="522" r:id="rId61"/>
    <p:sldId id="576" r:id="rId62"/>
    <p:sldId id="480" r:id="rId63"/>
    <p:sldId id="481" r:id="rId64"/>
    <p:sldId id="482" r:id="rId65"/>
    <p:sldId id="483" r:id="rId66"/>
    <p:sldId id="579" r:id="rId67"/>
    <p:sldId id="580" r:id="rId68"/>
    <p:sldId id="598" r:id="rId69"/>
    <p:sldId id="484" r:id="rId70"/>
    <p:sldId id="577" r:id="rId71"/>
    <p:sldId id="578" r:id="rId72"/>
    <p:sldId id="485" r:id="rId73"/>
    <p:sldId id="581" r:id="rId74"/>
    <p:sldId id="486" r:id="rId75"/>
    <p:sldId id="487" r:id="rId76"/>
    <p:sldId id="582" r:id="rId77"/>
    <p:sldId id="583" r:id="rId78"/>
    <p:sldId id="488" r:id="rId79"/>
    <p:sldId id="489" r:id="rId80"/>
    <p:sldId id="490" r:id="rId81"/>
    <p:sldId id="599" r:id="rId82"/>
    <p:sldId id="491" r:id="rId83"/>
    <p:sldId id="492" r:id="rId84"/>
    <p:sldId id="493" r:id="rId85"/>
    <p:sldId id="494" r:id="rId86"/>
    <p:sldId id="495" r:id="rId87"/>
    <p:sldId id="496" r:id="rId88"/>
    <p:sldId id="497" r:id="rId89"/>
    <p:sldId id="595" r:id="rId90"/>
    <p:sldId id="596" r:id="rId91"/>
    <p:sldId id="498" r:id="rId92"/>
    <p:sldId id="499" r:id="rId93"/>
    <p:sldId id="500" r:id="rId94"/>
    <p:sldId id="501" r:id="rId95"/>
    <p:sldId id="502" r:id="rId96"/>
    <p:sldId id="503" r:id="rId97"/>
    <p:sldId id="504" r:id="rId98"/>
    <p:sldId id="505" r:id="rId99"/>
    <p:sldId id="506" r:id="rId100"/>
    <p:sldId id="507" r:id="rId101"/>
    <p:sldId id="508" r:id="rId102"/>
    <p:sldId id="600" r:id="rId103"/>
    <p:sldId id="509" r:id="rId104"/>
    <p:sldId id="510" r:id="rId105"/>
    <p:sldId id="511" r:id="rId106"/>
    <p:sldId id="512" r:id="rId107"/>
    <p:sldId id="513" r:id="rId108"/>
    <p:sldId id="514" r:id="rId109"/>
    <p:sldId id="515" r:id="rId110"/>
    <p:sldId id="516" r:id="rId111"/>
    <p:sldId id="517" r:id="rId112"/>
    <p:sldId id="518" r:id="rId113"/>
    <p:sldId id="519" r:id="rId114"/>
    <p:sldId id="520" r:id="rId115"/>
    <p:sldId id="521" r:id="rId116"/>
    <p:sldId id="597" r:id="rId117"/>
    <p:sldId id="560" r:id="rId118"/>
  </p:sldIdLst>
  <p:sldSz cx="9144000" cy="6858000" type="screen4x3"/>
  <p:notesSz cx="67945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C429ED-734F-44CB-9F29-E37434B5F867}" v="1" dt="2021-11-09T07:14:14.8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microsoft.com/office/2015/10/relationships/revisionInfo" Target="revisionInfo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7:57:02.730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09071" units="cm"/>
      <inkml:brushProperty name="height" value="0.09071" units="cm"/>
      <inkml:brushProperty name="color" value="#FF0000"/>
    </inkml:brush>
    <inkml:brush xml:id="br2">
      <inkml:brushProperty name="width" value="0.12095" units="cm"/>
      <inkml:brushProperty name="height" value="0.12095" units="cm"/>
      <inkml:brushProperty name="color" value="#FF0000"/>
    </inkml:brush>
  </inkml:definitions>
  <inkml:trace contextRef="#ctx0" brushRef="#br0">8496 16036 7870,'1'-11'0,"2"2"815,1 0 1,6 5 0,-2-3 0,3 2 0,1 1 0,2-1-1,1 1 1,4 2 0,3-1-351,5-1 1,6 2 0,0-2 0,1 3 0,1 1 0,-4 0 0,1 0 0,-2 0 0,2 0 0,-2 0-514,1 0 1,-2 1-1,-4 3 1,-1 5-1,1 2 1,-1 1-1,-4 2-35,-3 2 1,-5 4-1,-2 4 1,-3 3 0,-3 0-1,-6 3 1,-4 1-1,-5-1 106,-2-2 1,-6-1 0,-3-1 0,-4-1 0,-1-4 0,0-3 0,1-3 0,-1-3-142,3-2 0,0-3 0,4 1 0,3-2 0,3-2 19,2 0 0,6 0 1,6-4-1,9 0 1,4 0-1,5 0 1,0 0-1,2 0 8,-1 0 0,1 0 0,5 0 0,0 0 0,0 0 0,0 1 1,0 2-1,-1 3 283,1 1 1,0 1-1,0 4 1,0 1-1,-2-1 1,-1 2-1,-3 1 1,-1 3 171,-3 1 1,-2 2-1,-4 2 1,-2 1-1,-1-1 1,-3 3 0,-2 1-1,-1-1 370,0-1 1,-6-1 0,-2 1 0,-4 0 0,-3 0-1,-5-2 1,-2-1-501,-4-1 0,-6-5 1,2 4-1,-2-2 0,-3-3 1,-4-1-1,-2-3 0,1-2 1,1-2-590,2-1 1,0-4 354,-1-6 0,1-8 0,0-7 0</inkml:trace>
  <inkml:trace contextRef="#ctx0" brushRef="#br0" timeOffset="1">9426 15503 7838,'12'0'2967,"-1"-1"-1397,-3-4 0,-3 4 0,-10-3-1427,-3 3 0,-4 1 1,-3 0-1,-2 0 1,1 0-1,-2 0 1,-2 0-1,0 0 1,-1 0-350,-1 0 0,-1 0 1,-2 0-1,0 0 1,0 0-1,0 0 1,-1 0-1,-1 0 227,-2 0 1,0 0 0,4 0-1,-1 1 1,-2 2 0,-1 1 0,2-1-1,0-2 141,3-1 0,-4 0 1,1 0-1,0 0 1,0 0-1,1 0 0,-2 0 1,2 0-123,1 0 0,-2 0 0,6 0 0,-3 0 0,0 0 0,-1 0 0,0 0 0,0 0 21,0 0 1,2 0-1,1 1 1,3 2-1,-1 1 1,2-1 0,-1-2-1,1 1-42,0 2 0,0-1 0,2 3 0,-5 1 0,-2-1 0,-2 1 0,-1 0 0,-2 2 92,-1 2 1,0 2 0,5-1 0,-1 1-1,1-1 1,2 0 0,3 1 0,1-1 23,3 1 1,1-1-1,2 0 1,-1 1 0,1-1-1,-1 1 1,1 0-1,0 3-50,-1 0 1,1 1-1,-1-4 1,0 3-1,-2 0 1,-2-1-1,2 0 1,0 1 63,-2 0 1,3 5 0,-4-3 0,2 0-1,-1 1 1,2 0 0,1 3-43,2 2 1,0-4 0,1 1 0,1 1 0,3 1 0,0 2 0,2 0 0,-1 0-58,3 0 1,-2-2 0,1-1 0,1-1-1,2-1 1,1 1 0,0 0 0,0-1 0,0 1 17,0 0 0,1-5 0,2 4 0,2-1 1,1-1-1,-1 1 0,-1-1 0,2 1-116,2 1 0,-1-1 1,0 3-1,0-3 0,0 1 1,2-2-1,2 1 10,2 0 0,-1-2 0,1 2 0,-1 0 1,2-1-1,1 1 0,2-1 0,-2 0-20,-2-3 1,4 1-1,0-1 1,-2 1-1,0-1 1,0-1 0,2-1-1,-2-2-86,-2-3 0,4 3 0,0-4 1,-2 1-1,0-1 0,0 0 0,2 0 1,-2 1-18,-1-1 1,2 4 0,1-4 0,-2 1 0,-1 0 0,-2 1 0,0-1 0,-1 0 231,-2 2 0,2-1 1,-3 1-1,3-2 1,0 2-1,-1 1 1,-2 0-1,2-1-90,1-2 1,1-1 0,0 3 0,2-4 0,1 1 0,2-1 0,-2 1 0,0-2-66,2 1 0,-2-1 0,4-2 0,-1 3 0,-1-1 0,-1 2 1,1-2-1,-2 2 64,-1 0 1,-6-3 0,0 3 0,2 0 0,1-1 0,1 1 0,1-2 90,-1 1 1,5-2-1,0-4 1,1 0-1,2 0 1,-1 1 0,2 2-1,-1 1-54,1-1 1,-2-2-1,3-1 1,-2 1-1,-2 2 1,-3 1-1,-2-1 1,0 0-98,-1 1 0,2-3 0,1 4 0,2-4 0,-2-1 0,-1 0 0,-1 0 1,3 0 19,0 0 1,5 0 0,-5-1-1,1-2 1,-1-1 0,2 1-1,0 0 101,0-1 1,-1 3 0,-5-4-1,1 4 1,-1 1 0,0 0-1,1-1 1,-1-2 0,2-3-60,2 0 0,2 1 0,4-1 0,-1-1 1,1 0-1,2-4 0,0-3 0,1-3-185,0 2 0,1 1 0,0 2 0,1 0 0,-4-1 0,-1 1 0,-3 1 136,-2 3 0,1-3 0,-2 2 0,-1-2 0,-1-1 0,-1-1 0,0 1 1,3 0 90,0-1 0,5-1 1,-3 1-1,0-1 0,1 3 1,0 0-1,3 0 1,0-2-6,-1 1 1,1 0 0,-4-1-1,0 1 1,0-1 0,-3 0-1,0-3 1,0-1 0,2-3-31,-2-2 1,-1-1 0,-1-2 0,3-1 0,0-2 0,-1-1 0,-1 3 0,-3 3 5,-3 2 0,3 2 0,-4-2 0,0 5 0,-3 2 0,-2 1 1,-2 1 361,0 0 0,1-1 1,2-1-1,1-1 1,-1-1-1,-2 0 0,-1 1 1,0 0-444,0-1 0,4-6 0,0 1 0,-1-4 0,-1-2 0,-2-2 0,0 1 0,0 3 25,0 5 0,0-4 1,-2 3-1,-1-2 1,-2 0-1,-2 1 1,-3 1-1,-1-1 0,-1 0 363,-1 1 0,-3-2 0,-1 2 1,2-2-1,1-2 0,1 0 1,-2 0-232,-2 0 1,0-4 0,4-1 0,-2 0 0,-2 0 0,0 1 0,0 0 0,-4 1-319,-3 5 1,-2-1 0,-1 6 0,-4 2 0,0 1 0,-4 4 0,-1 1 0,-1 2-935,0-1 1,-4 5-1,-2-3 1,0 2 1180,1 2 0,-11-9 0,2-2 0</inkml:trace>
  <inkml:trace contextRef="#ctx0" brushRef="#br0" timeOffset="2">11373 16458 7867,'0'-12'266,"1"0"1,2 3 0,3 1-1,0-1 733,4 2 0,-3-2 0,1 5 1,2 1-1,0 3 0,-2 4 0,-3 3 1,-1 1-719,1 0 0,-1 5 0,-4 5 1,0 1-1,-2 3 0,-2 2 1,-5 0-1,-5 1 0,-3 0-205,2 0 0,-3 1 0,2 1 0,1 2 0,1-1 1,1-2-1,2-2 0,3-2 71,4-2 1,4-5-1,4 2 1,4-3-1,5-2 1,3-1-1,4-1 45,-1-2 1,8-5-1,-2 1 1,1-3-1,1-2 1,-3-2-1,1-2 1,0-2-826,0-3 1,0-1-1,-1 0 1,0 2 0,-2 0-1,-3 0 1,-1-1-1,-3 0-642,-1 2 1,-2 4 0,1-3 0,-2 0 0,-2 2-1,0-2 1275,0 0 0,2-1 0,2-5 0</inkml:trace>
  <inkml:trace contextRef="#ctx0" brushRef="#br0" timeOffset="3">11869 16632 7847,'6'-13'222,"-5"1"1,4-2 0,1-1 0,2-2 0,2 1 0,0-1 0,-2 1 862,1 0 0,2 3 1,0 0-613,-2 1 0,-5 6 1,-8 8-1,-5 7 1,-2 7-1,-1 0 1,0 2-1,-1 3-124,1 2 0,-1 6 1,1 1-1,0 2 1,-1 4-1,1 2 1,1 4-1,1-2 0,2-2 1021,-2 0 0,1-4-893,0 3 1,-2-2-1,3 7 1,-2 0-1,1 0 1,2 3-1,1 0-271,4-1 0,-4-1 1,2-6-1,1-1 1,2-3-1,1-5 0,-2-5 1,0-4-2068,-2-1 0,-1-1 1,5-5 1860,0 1 0,0-7 0,0 0 0</inkml:trace>
  <inkml:trace contextRef="#ctx0" brushRef="#br0" timeOffset="4">12378 15962 12355,'-2'-8'2534,"-2"1"-2311,-4 1 0,-5 2 0,-2 4 0,-3 0 0,-1 0 0,-2 0 0,-1-1 0,-1-2 0,-3-1 316,-1 1 0,1 2-620,1 1 0,-3-5 0,-3 1 1,1 0-1,0 0 0,1 0 1,0 1 20,0 2 0,-2-1 1,4 0-1,-3-2 1,-1 1-1,1 1 0,2 2 1,1 0-1,-1 0 84,-1 0 1,-1 5 0,2-1 0,0 0-1,-1 0 1,0 0 0,-2-1 0,1-2 229,0-1 0,-3 4 1,2 0-1,1-1 0,0 0 1,2 0-1,3 1-121,5-1 0,-4 2 1,5 1-1,-2-1 0,1 2 1,-1 0-1,0 3 0,1 1 42,-2 1 1,-2 0 0,-1 2 0,2 1 0,1 3 0,1 0 0,-1 1 0,0 1-115,1 2 0,-2-3 0,2 2 1,-1 1-1,0 0 0,3 0 1,0-1-1,1 1 217,0 1 0,-3-2 0,3-1 1,0 1-1,0 0 0,2-2 1,-1 0-1,1-1 23,1 0 1,-3 0 0,1-1-1,2 2 1,1 2 0,2-1 0,-1 1-1,1 0-103,0-1 1,-1 1 0,2 2 0,2-1 0,0-1 0,1 1 0,0 2-1,1-1-120,1-2 1,-2 2-1,4-2 1,1 1 0,0 0-1,1-3 1,-3 0 0,3-1-91,0 0 0,2 3 0,0-5 0,2 1 0,0 1 0,4 1 0,1 2-178,3 0 0,1-1 151,1 5 1,-2 0-1,-1 0 1,2-1-1,-1 1 1,1 0-32,0 0 1,0-4 95,-3-1 0,3 1 0,-4 2 0,1-1 1,-1-2-1,0-1 0,-1-1-68,-1 0 1,5 2 0,-3-3 0,1 0 0,0-1 0,2 2 0,2 0-1,4 0-194,0-3 1,2 3 0,-3-2 0,2 1 0,-1-1-1,1 1 1,1-2 0,1 0 44,3 2 0,-3-3 0,2 2 0,0-2 0,-2-2 1,-1 1-1,-2-1 0,1 1 28,-2-1 1,3 0 0,-1 1 0,-1-1 0,1-1 0,-1-1 0,1-2 0,-1 2 59,1 1 1,1 1 0,-3-1-1,3-1 1,0-3 0,1-2 0,0-1-1,2 1-53,-2-1 1,5 0 0,-4-4-1,4 0 1,1 0 0,-1 1-1,1 2 1,0 1 65,0-1 0,-2-2 0,-1-1 0,-1 0 1,1 0-1,0 0 0,0 0 0,-3 0 189,-1 0 1,3-1-1,-3-2 1,0-1-1,1 0 1,-1 0 0,1-2-1,-1 1-183,0-1 0,4-4 0,-1 2 1,2-1-1,2-1 0,-2 2 0,0-2 1,-3-1-19,2-1 1,2-1-1,0-1 1,0-1-1,-2-1 1,-1-1-1,-1 1 1,1-2 71,0-2 0,-2 1 1,3-3-1,-3 3 1,-1 0-1,-1 1 0,-1-2 1,1 2 68,-2 0-1,-1 1 1,-2 1 0,1 0 0,0-1 0,2 1 0,2-1 0,-2 1-37,-1-2 0,2 0 0,2-6 0,0 2 0,2-2 1,-1-3-1,2-3 0,-2 0-1,-3 1 0,2-1 0,-1 1 0,-3 1 0,-3 0 0,-4 1 1,-1-1-1,0 4 185,-1 1 1,1 4 0,-3-3 0,1 1 0,-1-1 0,-2-2 0,0-4-1,2-2-33,1-2 0,2-2 0,-3-6 0,1 0 0,-2 2 0,0 4 0,-2 0 0,0-1 88,0 2 0,0 3 0,-2 6 0,0 2 0,-4 2 0,1-1 0,-2 2 0,1 1-230,1 0 0,-4 3 0,4-5 0,-1 1 0,0 1 0,-1-1 0,-2 1 0,1-1-380,0-1 0,4 1 0,-5-3 0,0 3 0,-2-1 0,-2 2 0,1 1 0,-2 1-273,-2 3 0,0 2 0,-3 1 0,0 2 0,0-1 0,-3 3 0,-2 0 0,-1 2 642,1 0 0,-1-6 0,0 3 0</inkml:trace>
  <inkml:trace contextRef="#ctx0" brushRef="#br0" timeOffset="5">13903 15131 7917,'-12'-2'393,"-1"0"1,2-4 0,2 1 573,0-1 0,1 1 0,-4 2 0,-1-1-544,1 1 1,6 2-1,6 1 1,9 0-1,6 0 1,7 0 0,5 0-1,9 0-106,8 0 0,-2 0 0,7 0 1,-2 0-1,-4 0 0,-3 0 1,-4 0-1,-2 0 0,-4 0-647,-2 0 1,-5 0 0,-2 0 0,-4 0 0,-4 0 0,0 0 0,-1 0-2513,1 0 0,-7-2 2842,-1-2 0,-15 3 0,-4-5 0</inkml:trace>
  <inkml:trace contextRef="#ctx0" brushRef="#br0" timeOffset="6">13767 15131 8100,'-9'-4'1051,"1"0"1,5-2-429,-1 2 1,-3 4 0,-1 0 0,-3 8 0,-1 6 0,-1 4 0,1 0-385,-1 0 1,1 2 0,0-2 0,-1 0 0,1 2 0,-1-3 0,1 1-1,1-2-94,3-3 1,-2 0-1,6-1 1,1 1-1,2-1-190,1 0 0,1-1 1,3-2-1,6-4 1,4-1-1,4 0 1,1-1-1,3-1 258,1-2 1,6 4-1,0 0 1,0 0 0,0 0-1,0 2 1,-3 0-1,-2 4 97,-4 1 1,-4 2 0,0-1 0,-2 0 0,-2 1 0,-1-1 0,-1 1 0,-3 0-205,-2 4 0,-1-3 0,-2 4 0,1-2 1,1 1-1,-2-2 0,0-1 0,-2-2-149,0 0 0,0 1 0,0-1 0,-2 1 0,-2-1 0,-4 0 0,-3 1 0,-3-1 146,-2 1 1,1-1 0,-6-1-1,-1-1 1,-2-3 0,0-1-1,-1 0 1,-1-1-583,-3-2 1,1-1 0,-5-2 0,-1 0-1,-2 0 1,-1 0 0,1-2 0,3-2-678,4-4 1,3-3 0,3-2 0,6-2 0,4-4 0,4-6 1155,2-1 0,1-6 0,6 1 0</inkml:trace>
  <inkml:trace contextRef="#ctx0" brushRef="#br0" timeOffset="7">13990 13593 7756,'0'-12'-51,"0"-1"1,0 5 0,0 0 0,1-1 0,3 2 0,5 2 0,2 1 0,1 0 3,0 1 0,5 2 1,1-1-1,0-1 1,1-1-1,-1 2 1,0 0-1,-3 1 1,-1-2 403,-2-1 1,-3-4 0,-3 2 0,1-1 0,0-2 0,3-2 572,1-2 0,0 1 0,-1 1 0,-4 1 0,0 2-308,-3-2 1,-3 5 0,-4 1 0,-5 4 0,-2 2 0,-1 4-243,-1 1 0,-3 1 0,-1 6 0,1 1 0,-1 3 0,1 0 0,-1 1 0,1 0-149,-1 3 0,-3-2 0,3 0 1,2 2-1,1 0 0,0 0 1,-1-1-1,-1 0-207,0-2 0,3 5 0,0-5 1,1 0-1,-1-1 0,1-1 1,1 0-1,1 1-109,2 0 1,1 0-1,-2-3 1,2 2-1,1-1 1,3 1-1,2 1 1,1 0-123,0 0 0,0-2 0,1-3 0,2 0 0,3 3 0,1 0 0,2-2 0,2-3-83,2-3 0,3 0 0,2 5 0,0-2 0,1-1 0,1-4 0,2 0 0,1-3 0,0-2 250,-2-1 0,1 0 0,-4 0 0,0 0 0,0-1 0,-2-2 0,0-3 0,-1 0 997,0-4-783,-10 4 0,12-5 1,-9 3-1,2-3 1,0-1-1,-4-1 0,0 1 1061,-3-1-926,-2 1 0,-1-4 0,0-1 1,0 0-1,0 1 0,-1-1 1,-2 1 1815,-1-2-2042,-6 4 0,-1-4 0,-5 6 1,-1-1-1,-1 1 0,-1 0 0,-2 1-160,1 2 1,3 0 18,-4 5 1,6-2 0,-1 3 0,2-1 0,1 1 0,1 1-411,0-3 0,-1 4-384,1-3 0,4 3 1,-1 1-1,0 1 1,-2 2-1,0 2 852,2 2 0,-2 1 0,4 5 0</inkml:trace>
  <inkml:trace contextRef="#ctx0" brushRef="#br0" timeOffset="8">14784 14474 7818,'18'0'77,"-5"0"0,4 0 0,-3 0 971,-2 0 0,0 0 0,1 1 0,-2 3-519,-3 4 0,-2-1 0,-8 0 1,-2 0-1,-4-2 0,-5 1 0,-3-3 1,-6 0-362,-6 1 1,1-3 0,-8 3 0,-2-2 0,-4-2 0,-5 0 0,-2 0-335,0 0 1,-5 0-1,9 0 1,0 0 0,3 0-1,2 0 1,2 0 0,0 0-1,1 0-172,3 0 0,-3 0 0,3 0 1,-3 0-1,-1 0 0,0 0 1,1 0 426,3 0 1,-2 0 0,5 0 0,-2 0 0,-2 0 0,-2 0-1,-2 1 1,-1 2 65,2 1 1,-6 0 0,9-4 0,1 0 0,0 0-1,2 0 1,2 0 0,4 0-66,3 0 1,3 0 0,-2 1 0,4 2 0,0 3 0,0 0 0,1 4 0,-1 0 24,1-2 1,-5 7 0,5-2-1,-1 0 1,1 1 0,-2-1 0,0-1-1,0 0 4,3 1 1,-1 3 0,1 1 0,-3-2 0,-1-1-1,-2-2 1,1 1 0,-1 0 74,-1 4 0,4-3 0,0 2 1,2-3-1,-1-2 0,2-2 0,3 4 1,2-1-92,2 3 1,5 0 0,-1-2 0,1-1-1,0 2 1,-1 1 0,1 3 0,2 0-53,1 0 0,1 4 1,2-1-1,1 2 0,0 2 1,1 0-1,0-2 1,1-1 14,-1-1 0,1-2 1,-4 3-1,2-3 0,1 1 1,-1-2-1,0 1 18,-1 0-27,-2-4 1,3 7 0,0-4 0,-1 0 0,-2 2 0,-1-1 0,0 3 0,0 0 69,0-1 0,0 2 0,0-2 1,0 1-1,0 0 0,0-2 0,0 1 1,0 0-1,0-2-44,0-1 1,0 3 0,0-3 0,0 0 0,0-1 0,2-1 0,1-3 0,1 0-1,-2-1-238,0 1 1,2-1 0,1 0 0,2 1 0,3-1 0,1 1 37,1-1 0,-3-4 0,-1 1 0,2-1 0,1 0 0,1-1 0,0 0 0,1 0 85,-1 2 0,5-2 0,-1 2 0,-1-1 0,1-1 0,-1-2 1,1-1-1,1 2 65,1 1 1,-3-4-1,4 2 1,1-1 0,-3 0-1,3 0 1,-1 1-1,3 0 89,2 2 0,0 0 0,1 3-131,0-2 1,0-1 0,0 2-1,-1 0 1,1-1-134,0-1 1,4 2 0,1-4 0,1-3 0,-1 0 0,-1-2 0,1 0 0,3 0-25,3 0 0,-2 0 1,2 0-1,3 0 0,1-2 1,1 0-1,1-3 0,-4 1 1,-2 0-394,-3 0 660,-5 0 1,2 0 0,-5-2-1,-1 1 1,1-2 0,0 0-41,0-3 0,5-1 1,3-1-1,3-1 0,3 0 1,2-2-1,5-3 1,0 0-1,1-2-944,-1 1 775,-1 4 1,-1-7-1,-2 4 1,-5 0 0,-3-1-1,-2 1 1,0-1 294,-1-1 0,-6 0 0,1-4 0,-1 2 0,-3 1 0,0-1 0,-1-1 0,-2-3 171,-1-3 1,0 3 0,-3-5 0,2 2 0,-2 0-1,0 2 1,0 1 0,2 1-25,-2 0-253,-1 0 1,-6 5 0,-1 0 0,0 1 0,-2 1-1,1-1 1,-3 0 47,-2-3 1,-1 2-1,0 1 1,0 0-1,-1-1 1,-4-2 0,-2 0-1,-2 0-166,-4 2 1,4-1 0,-8-4 0,2 0 0,0 0 0,-3-1 0,-1 0 0,-2 0 0,2 2-618,2 1 0,2 4 0,0-1 0,-2 3 0,2 1 0,0 1 0,0 0 0,-2-1 654,2 0 0,-10 3 0,-1 0 0</inkml:trace>
  <inkml:trace contextRef="#ctx0" brushRef="#br0" timeOffset="9">14585 12998 7925,'-4'-9'700,"0"1"1,-6 4 0,2-3-1,-3 0 1,-1 0 0,-1-1-1,2 0-404,3 0 0,-3 3 0,3-2 0,-3 1 1,-2-1-1,1-2 0,-1 1 0,1 1 0,-2 2-101,-2 2 1,-2-3 0,-4 2-1,1 2 1,0 0 0,1 2 0,-1 0-1,-1 0 1,0 0 117,1 0 0,-1 0-335,6 0 1,-1 0 0,5 0-1,-2 0 1,-1 0 0,-2 0-1,2 0 60,1 0 1,0 0 0,-1 0-1,-1 0 1,-1 0 0,-1 0 0,-2 0-1,-4 0 79,-1 0 0,2 4 0,1 2 0,1-1 1,1 2-1,-1-1 0,2 1 0,1-2-18,3 1 1,-3-1 0,1-2 0,1 2 0,-1 2 0,1 2 0,0-1-99,3 0 1,-4 0-12,1 5 1,-7 1-1,4 1 1,-2 1-1,1 1 1,-2-1 0,-2 2 80,0 2 1,-1-4 0,1 3-1,2-1 1,3-2 0,0-3-1,1 1 206,0 3 0,1-4-283,5 4 1,0-3-1,-1-2 1,1 2-1,-1 1 1,1 3-1,-1 0 44,1 0 1,0 2 0,-1-2 0,1 2 0,-1 2-1,1 1 1,0 1 0,-1-2 75,1-2 0,1 0 0,1 0 0,3-2 1,0-1-1,2 1 0,-1 0 0,4-1-119,0-1 1,-2-3 0,0 0 0,1-1 0,2 2 0,1 1 0,0 2 0,0-2 4,0-1 1,0-2 0,0 0-1,0 1 1,1 1 0,2 1 0,3 1-1,-1-1 25,1-1 0,2-1 1,-3-1-1,2 0 1,1 1-1,1-1 0,-1 1 1,0-1-116,-1 0 0,4 1 1,-3-1-1,3 1 1,2-2-1,-1-2 0,1 0 63,-1 0 0,0-2 1,1 0-1,-1 0 0,2-2 1,1 2-1,2-1 0,-1 1 25,2 0 0,-4-3 1,4 3-1,-2 0 1,2-2-1,0 2 1,2-2-1,-3 2-40,1 0 1,3-4-1,-3 2 1,0 0 0,1-1-1,-1 0 1,0 0-1,-3 2-2,-1 0 1,-2-3 0,1 3 0,-1-2 0,1 1 0,-1 1 0,0 1 40,1 0 1,-1-3-1,1 3 1,-1-2-1,0-2 1,2-2 0,1-1-1,2 0-109,-2 0 1,4 0 0,2 0-1,2 0 1,2 0 0,-1 0 0,-2 0-1,-3 0 51,-1 0 1,3 0-1,-4 0 1,1 0-1,0 0 1,-3 0 0,-1 0-1,-1 0 197,-1 0 1,0 0 0,2 0 0,1 0-1,3-1 1,0-2 0,2-2 0,-1-2-356,3-3 1,5-1 0,4-1 0,-1-1 0,2 1 0,-2-1 0,0 1 0,-2 1 54,-2 3 0,-1-3 0,-2 2 0,-1-2 0,-2 0 0,-1 2 0,-1 1 0,0-2 240,-3-1 1,3-2 0,-2 1 0,1 0 0,0-2 0,0-1 0,3-2 0,0 2-46,0 1 0,3-2 0,-2-2 1,2 0-1,1 0 0,-2 3 0,-3 1 1,-1 2-60,-3-1 1,3 1 0,-2-1 0,0 0 0,-3-1 0,0 0 0,-1 3 180,1 0 0,-5-1 0,-1-4 0,0 0 0,0-1 0,1 1 0,0-2 0,-1-1-30,-1-3 0,-2 2 0,-4 0 0,0-1 1,0 0-1,0 1 0,0-2 0,0-2 41,0-1 1,-4 2 0,-2 1 0,0 1 0,0-1-1,-1-1 1,-2-2 0,1 0-156,0 0 0,1 0 0,-3 1 1,2-2-1,-2-3 0,1-3 1,-2 0-1,0 2-216,-3 0 0,-5 7 0,-1-1 0,-2 2 1,-5 1-1,-4 2 0,-4 1 0,-4 3-488,-2 1 1,-12 6 0,1 1 0,-5 1 0,1 3 0,1 2 0,1 1-3135,-1 0 3829,10 0 0,-15-5 0,9-2 0</inkml:trace>
  <inkml:trace contextRef="#ctx0" brushRef="#br0" timeOffset="10">8719 13171 8012,'-8'-4'-618,"-1"0"1218,7 0 0,-5 0-404,3 0 1,-2-6 0,-4 2-1,3-3 1,2-2 0,1 1 0,0-1-1,0 1 1,1-2 0,1-1-1,4-3 1,1 0 0,2-1-166,2 0 1,-3 8 0,4-2 0,2 2-1,1 2 1,1-1 0,1 3 0,1 2 0,1 2-1,3 1-124,1 2 0,0 6 0,3 2 0,-2 5 0,-2 3 1,-3 5-1,-2 2-4,0 2 1,-2 0-1,-1 0 1,-4-1 0,0 1-1,-2 0 1,0 0-1,0 0 42,-1-1 1,-2 1 0,-1 0-1,-1 0 1,-2-2 0,-2-1-1,-2-1 1,-3 0 0,-1-1 58,-1 1 0,-1-6 0,1 2 0,0-3 0,-2-3 1,-1-2 141,-2-1 1,-1-5-65,2 1 1,2-2 0,-4-4 0,2 0-1,-1-4 1,2-1 115,1-2 0,2-1 0,1 0 1,1 3-60,2 2 1,5 2 0,-1 7 0,4 3 0,4 1-181,4 1 1,9-7 57,3 3 1,4 0-1,1-1 1,-1-1 0,1-2-1,0-1 21,0 0 1,0 0-75,-1 0 0,0-4 0,-2 0 0,-3 1 0,1 2 0,-3 1 0,3 0 0,-2 0-297,0 0 1,2 0-1,-2 0 1,0 1 0,1 2-1,-1 3 1,2-1-1,-1 2 333,3 0 0,-4-4 0,0 2 0</inkml:trace>
  <inkml:trace contextRef="#ctx0" brushRef="#br0" timeOffset="11">8880 12638 8133,'-12'0'-101,"-1"0"1,1 0 0,-1 0 280,1 0 1,0 0 0,-2 0 0,-1 0 0,-3 0 0,-1 1 0,-4 2 0,1 1 0,0 0-2,2 2 1,-1-1 0,-4 5-1,0-2 1,1 2 0,0 1 0,4 1-1,2 2 1,1 1-75,1 2 0,-5 5 0,4 0 0,2 6 0,1 5 1,2 2-1,0 3 0,-1-1 0,1 0-140,-1 0 0,5 0 1,1-1-1,2-1 0,2-4 1,2 0-1,1-2 1,0 0-1,1 1-42,3 2 117,-3 1 0,10 4 0,-2 0 0,3 0 0,3 1 0,2-1 1,-2 0 53,-1 0 1,-2-1 0,1-2-1,-1 0 1,0-1 0,1-2-1,1 0 1,1-2 0,3 1-18,1 2 0,2-5 0,3 2 0,3-3 1,0-1-1,2-2 0,0 0 0,0-4-70,0-1 0,0-3 1,-4-7-1,-1-2 1,1-2-1,0 0 0,0-1-73,0-2 1,4-6 18,0-4 1,-2-2-1,-3-1 1,-2-1-1,2 0 1,0-4-1,1-4-9,-3-2 0,4-2 0,1 0 1,0-1-1,-4-1 0,0-2-244,0 1 1,-3 2 216,1 1 0,-3 0 0,-6 1 0,1-1 0,-1 0 0,-1-1-5,-3-3 1,3 0 77,-2-8 1,0 6 0,1-6 0,-3 1 0,0 1 0,-2-3 0,2 3-24,0 1 0,-4 3 0,1 3 0,-3-1 0,-1 2 0,0-1 0,0-1 16,0-4 0,0-3 45,0-1 0,-1-2 0,-2 0 0,-2-4 0,-2 0 0,-3 0-23,-1 3 1,-1 6-4,-1 1 0,-3 4 0,-2-1 0,-2 2 0,-2 5 1,-1 1-35,-2 2 1,0 2 40,1 6 0,-5 1 1,0 1-1,0 3 1,-2 2-1,0 2 1,-2 2 30,0 1 1,0 5-1,-5 4 1,2 2-1,2 1 1,1 2-1,0 2 1,0 5 0,0 4-178,-2 4 0,-1 2 0,1 8 0,2 2 0,4 5 1,2 2-1,4 0 0,4-2 137,6-5 0,1 3 0,5 0 0</inkml:trace>
  <inkml:trace contextRef="#ctx0" brushRef="#br0" timeOffset="12">11199 14213 8296,'-1'-11'-68,"-2"1"584,-1 2 1,-1 5-1,2 1 1,-1 4-292,1 7 1,2 7 0,1 3 0,0 2 0,0 0-1,0 2 1,0 3 0,0 5 0,0 0-342,0 4 0,0-5 0,0-1 0,0-3 0,0-1 0,0-1 0,0-4 0,0-3 0,0-3-107,0-2 0,0 0-312,0 1 0,1-6 1,2-2-1,1-2-855,-1-3 1390,-2-3 0,-1-9 0,0-1 0</inkml:trace>
  <inkml:trace contextRef="#ctx0" brushRef="#br0" timeOffset="13">11125 13903 7763,'-12'0'38,"3"0"1,1 0 0,-2 0 0,-1 0 1147,-1 0-1136,-1 0 1,1 4 0,0 2 0,-1 1 0,1 4 0,-1 2 0,1 5 0,-2 2 62,-2 2 0,2-3 0,-4 2 0,2 1 0,-1 1 0,0 2 0,1 0 0,-1-1-11,2 1 0,1 4 0,2 0 0,0 0 0,1 0 0,1 1 0,3 2 0,0 3 0,2 0-35,-1 3 1,2-5 0,4-2-1,0 1 1,0-2 0,1 1 0,2-4-1,3-1-9,1-1 1,-3-4-1,3 0 1,-1-1-1,1 1 1,3-2 0,1 0-1,1-1 18,1 0 1,3 0 0,2-3 0,2 2 0,0-2 0,1-1 0,0-2 0,-1 1 0,1-1-15,0 0 0,-5-3 0,3-2 0,1-2 1,-2-1-1,0 0 0,-2 1 0,1-3 34,-1 0 1,1-2-97,-5 0 0,5 0 0,-1 0 1,-1-2-1,1 0 0,0-4 10,5-1 0,-2 3-12,2-4 0,-5 1 1,3-3-1,1 2 1,-2-2-1,1-1 16,0-1 0,-4-1 0,2 1 0,-3 0 1,-2-1-1,1-1 0,-1-1 0,0-3 0,1 0-6,-1 1 0,1-4 0,-2 3 0,-2-1 0,0-3 0,0-2 0,2-1 0,0-1-99,-3-3 0,4 3 1,-4-3-1,1 3 1,1 1-1,-3 0 1,0 1-1,-2 0 86,1 3 0,-1-1 0,-2 6 0,1-1 0,0 1 0,1-1 0,-1 2 0,-2 0 0,0 0 35,-2-2 1,0-1 0,1 2 0,2-4-1,1 0 1,-1-1 0,-2-1 0,-1-1 16,0-2 1,0 0 0,0 0 0,-1 2 0,-2 1 0,-1 2 0,0 3 38,-2 1 0,1 3 0,-5 0 0,2 1 0,-2-1 1,1 1-1,-1 0 0,2 1-27,-2 2 0,-5 0 0,-2 3 0,2-1 0,1-1 0,2 1 0,0 2 0,-1 0-73,1 1 0,-5-1 0,1 2 0,1-1 0,1 1 1,1 2-1,1 1 0,-2 0 140,-2 0-109,2 0 1,-4 0 0,6 0-1,-2 0 1,-1 0 0,-2 0-1,2 0-48,1 0 1,2 0-1,-1 0 1,1 0 0,0 0-1,-1 1 1,1 3-70,-1 5 0,1-3 0,0 1 0,0 0 0,3 0 0,1 1 0,-2 1 0,-1 0 83,-1 5 0,2-1 0,0 3 0,-1-1 0,2 0 0,-2 2 0,-1-1 0,0 1-92,0 0 1,-1 5-1,1-3 1,-1 2-1,1-2 1,0 0-1,1-1 1,1 1-550,2 1 0,1-5 0,-1 1 0,2-2 1,2-2-1,0 1 658,1-1 0,2 1 0,1-1 0</inkml:trace>
  <inkml:trace contextRef="#ctx0" brushRef="#br1" timeOffset="14">10703 14312 7772,'13'0'1115,"-5"0"1,0 0-179,2 0 1,-6 0-841,-4 0 1,-6 0-285,-6 0 1,4-1-1,-1-2 1,1-2-1,0-1 326,0 1 0,4-1 0,-5 3 1,1-2-1,0-1-58,-1 1 1,5-1-1,-4 4 1,0-4-1,0 1 1,1-2-1,0 1 66,0 1 0,3-1 0,-5 2 0,0-4 35,-2-3 1,0-2 0,1 2-1,3 2 1,0 0-103,0 0 1,3 2-1,-4-1 1,0-2-1,0 0 1,1 1-100,1 0 0,-2 5 1,2-4-1,-1-2 1,-2 1-1,-1-1 1,1 3-1,0 0 59,0 0 0,2 0 0,-2-2 0,0 1 1,-2-1-1,0 1 0,1 1 70,2 2 1,0-5 0,-5 3 0,2-1 0,1 1 0,4 0 0,-1 1-4,0 1 0,3-1 0,-5 2 0,0-3 0,-1-1 0,0 1-38,2 2 0,0-5 0,-4 2 1,-1-2-1,2 1 0,1 2 19,2 1 0,0-2 1,-3 2-1,1 1 1,3-2-1,0 1 1,1 1 23,-4 2 1,3-2-1,0-1 1,0 1 0,0-2-15,-2 0 1,-1 3-207,2-5 1,-3 7 0,3-4 0,-4 2-1,0 0-33,0 1 1,3-2-1,1 1 1,-1-1 0,-3 1-79,0 0 268,0-6 0,-1 4 0,1-7-37,-1 1 1,5 4 0,0 1 0,0 0-1,-1 1-89,1 1 1,4-1 0,-4 2 0,-2-3-1,0-1 24,2 0 1,-3 4 0,3-3 0,-2 0 0,1 0 45,0-3 0,5 3 0,-4 0 0,0 1-29,1-1 0,-3 2 0,5-1 0,-2 0 0,-2 2 14,3-2 1,-1 5 0,4-4 0,-3 0-1,1 0 1,-2-1 41,0 1 1,3-1 0,-4 4-1,-1-4 211,3-1 1,-1 4-142,3-1 1,2 2 0,-3-1-207,-1-1 1,3-2-114,-5 2 0,1 1 221,-1-5-494,2 5-87,6-2 675,0 5 0,0-2 15,0-2-217,0 3 200,0-5 53,0 6 564,0 0-664,6 0 0,-3 0 1,5 0-3,2 0 0,1 0 0,1 0 0,0 0 0,1 0 19,-1 0 1,1 0 0,-1 0 0,0 0 0,1 0-1,-1 2 1,1 0 0,-1 3-4,0-3 0,1 0 1,-1-2-1,1 0 1,-1 1-1,0 2 0,1 1-23,-1-1 0,1-2 0,-1 1 0,0 0 0,1 2-79,-1-1 0,1 0 1,-1 0-89,0 1 878,1 5-1299,-6-7 1,-2 2 0,-6-7 0,-3-1 0,-4 1-1,-4 2 560,0 1 0,0 5 0,-1 2 0</inkml:trace>
  <inkml:trace contextRef="#ctx0" brushRef="#br1" timeOffset="15">9599 13407 8425,'0'-7'5137,"2"2"-4661,2 5 1,-3 1 0,3 3 45,-2 4 1,-2-1-484,0 1 1,0 1 0,0 3 0,0 1 0,-2-1-1,0 0 1,-2 1-106,1-1 0,1 1 0,2 0 0,0 2 0,0 2 0,0-2 0,0-1 0,0-2 0,-1 1-351,-3-1 0,3 1 0,-4-1 0,4 0 1,1 1 80,0-1 0,0-4 529,0 1 253,0-7-556,0 4 109,0-6 693,0 0-524,6 0 0,-4 0 0,5-1 1,0-2 32,0-1 0,-3-5 1,3 4-1,0-1 0,-2 0 1,2 0-1,-1-1-44,-1 0 0,4 3 0,-4-3 1,2 0-1,3 0 0,1-1 1,1 1-131,0 3 0,1 1 0,-1 1 0,1-2 0,-1-1 0,0 1 129,1 0 1,-2-1 0,-1 2-138,-2-1 1,-4-2 0,4 2 0,2-3-188,1 0 1,-3 0 0,0 5-1,1-4-173,-2-1 116,-2 4 250,-5-2 1,0 4 0,0-4 0,-1 4 1,-3-4-1,-5 0 0,-2 1 1,-1 2-290,-1 0 1,0 2-1,-2 0 1,-2 0-1,2 0 1,0 2-1,0 0 1,-2 2-69,2-1 0,5-1 1,2-2-1,0 1 1,-1 2 527,1 1 0,5-1 1,1-6-33,4-1 0,1-5 0,5 5 0,2 0 0,1 0 0,1-1 0,1-1 1,1 0-65,2 4 1,-2-4 0,2 2-1,-2 1 1,-1 1 0,-1-1 0,0-1-128,1 1 0,-5 2 1,-1 2-142,-1 3 1,-4-3 0,-6 5 0,-4-2 0,-3 0 0,-3 0-1,-2 0 144,-5 1 0,-1-1 0,0-3 0,1 2 0,0 1 0,2-1 0,1-2 378,0-1 1,5 4-197,-4 0 0,10 1 0,6-7 0,6-1 0,5-2 1,4-1-1,1 1-285,3 2 0,0-2 0,2 0 1,-3 3-1,-3 0 0,-2 2-132,0 0 1,-5 2-1,-4 2 1,-4 4-1,-5 2 1,-1-1 0,-2 0 209,-2 0 0,-3-2 0,-1 0 1,-2-1-1,2-4 0,3 1 0,2 0 1,2 1 916,-2-1 0,6-2-869,4-1 0,5 0 0,8 0 0</inkml:trace>
  <inkml:trace contextRef="#ctx0" brushRef="#br1" timeOffset="16">10740 14821 7277,'9'0'-1043,"-1"0"1207,2 0 588,-5 0-520,1 0 734,-6 0 1,1 0 611,3 0-928,-2 0 128,3 0 1,-4 0-215,4 0 1,-5 0 0,0 1-378,-7 3 1,-4-1 0,-2 5 0,1 2-308,-1 1 0,1-3 119,0 1 1,-1-1-77,1 4 0,1 1 99,3-1 1,-3-4 0,4 1 0,-2 0 0,2 2 0,1 2-33,-1-1 1,3-4-1,-5 1 1,1 0-1,0 1 1,1 0-1,0-4 1,1 1-5,1 0 1,-5 1-1,2 5 1,-2-1-1,1-1 1,0-1-1,0-2 1,-1 2-104,2 1 1,-3-3 0,3 0 0,-2 2-1,0 0 1,2-1 0,-2 0 12,-1 0 0,-1 1 1,0 0-1,-1-4 0,1 1 1,-1 0 84,1 3 0,0-3 0,-1 0 0,1 0 0,-1-1 0,1 3-46,0-2 0,3 2 0,1-3 0,-2-1 0,-1 2 1,-1 0 187,0 3 1,3-5-1,2 1 1,0-2 0,1 1-31,-4 2 0,0-3 0,1 3 0,2 0 0,0-1 0,1 1-622,1-1 535,-5-3-97,3 8 0,-1-8 0,0 4 1,0 0-1,-1-2 0,2 2 40,2 0 163,-5-4 1,3 8 0,-5-4 0,1 1-23,3 0 0,1-5 1,3 3-1,-5-2-224,-2 0 0,3 4 1,1-2-1,0-1-436,0 1 1,3-2 569,-4-4 0,5 0 0,-2 0 0</inkml:trace>
  <inkml:trace contextRef="#ctx0" brushRef="#br1" timeOffset="17">10182 15515 7782,'13'0'1615,"-5"0"-661,0 0 1,-6 0 0,-2 0-719,-7 0 1,0 0 0,-1 0 0,-2 0 0,-1 0 0,-1 0 0,-1 0 0,1 0-291,-1 0 1,1 0 0,-2 0 0,-1 0 0,-2 0 0,2 0 0,1 0 0,2 0 0,0 0-414,-1 0 1,1 0-1,-1 0 1,1 0 0,0 0-1,-1 2 103,1 2 0,-1-3 1,1 3 1134,0-2 139,-1-2 1,6-2 34,3-2 0,3 1-744,1-5 0,0 0 0,0-4 0,1-1 0,2 1 0,3-1 79,0 1 0,-1 0 0,1-1 0,0 1 0,-2-1 1,0 1-52,0 0 0,2 0 0,-3 3 0,1 1-749,-2-2 0,0 3 0,-2-1-318,0-2 1119,0-1 0,1 6 1,3 5-188,5 6 0,-2 4 0,1 0 0,1-3 0,2 0 0,2-2 0,-1 2 0,1-2-158,-1 1 0,0 2 1,1-2-1,-1-1 1,1 1-1,-1-2 1,1 0-14,-1 0 1,-4 4 0,0-3 0,1-1 0,-1 0 0,-1 1 159,-2 2 1,1-4 0,-3 3 0,2-2 0,1 1-28,-1 2 1,5-4 0,-2 1 0,3-3-1837,2-1 1780,-1 0 0,-16-5 0,-4-2 0</inkml:trace>
  <inkml:trace contextRef="#ctx0" brushRef="#br1" timeOffset="18">10058 15453 7807,'13'0'2770,"-5"-4"-2386,0 0 0,-5-1 0,0 2 0,-6-1 0,-5 0 1,-3-1-1,-2 0-234,1-2 1,-5 4 0,1-1 0,-1 1 0,1 1-1,-1-3-888,2 3 0,3 2 732,3 4 0,9 1 1,9 5-1,2-3 0,1 0 1,2-2-1,1 2 0,2-1 165,-2-1 0,0 1 0,0-4 0,2 4 0,-2-1 0,-1 1 0,-2-3-192,0-2 0,-1 1 0,-4-1 0,-7 0-19,-7-2 1,-4-3 0,-1 1-1,0-3 1,-1 1 0,1-1 0,-1 2 150,1-1 0,-1 3 1,1-2-1,0 3 669,-1 1 0,2 1 104,3 3 0,4-2-3043,8 2 52,3-3 0,-6-1 1,-5 2 2118,-6 2 0,-2-3 0,0 5 0</inkml:trace>
  <inkml:trace contextRef="#ctx0" brushRef="#br1" timeOffset="19">11175 15094 7917,'-5'-9'1745,"1"1"1575,1-2-2823,2 5 0,2-1 0,2 8 0,1 2 0,-1 4-312,-1 3 1,-1-2-1,2-1 1,1 1-1,0 2 1,0 2-1,0-1-191,-1 1 0,-2-1 0,-1 0 0,0 1 1,0 1-1,0 1 0,0 1 0,0 0-48,0-3 1,2 0 0,0-1-1,3 0 1,-1 1 0,0-1-1,1 1 1,1-1 33,-1 1 1,4-1 0,-4-1 0,1-1 0,1-2 0,-1 1-1,3 3 1,-2 0 10,-3 0 1,1 1 0,1-2 0,-1-2 0,1 0 0,-3 0-1,-1 2-99,2 2 0,-2-1 0,2 1 1,-3-1-1,-1 0 0,0 1 1,0-1-99,0 1 1,0-1-1,0 0 1,0 1 0,0-1 43,0 1 1,0-1-1,2-1 1,0-1-1192,3-2 1,-1-4 1352,-4 4 0,5-5 0,2 3 0</inkml:trace>
  <inkml:trace contextRef="#ctx0" brushRef="#br1" timeOffset="20">11398 15751 7846,'1'-8'0,"3"-1"560,5 0 1,-3 2 0,3 0-1,0 0 1,2 2 1290,2-1 0,-6 3-1802,-3 7 0,-8 3 1,-3 6-1,-2-1 0,1-1 1,-1-1-1,-1-2 1,0 2-489,2 1 0,0 1 122,-5 1 1,1-2 0,1-2 0,1 0-1,2 0 1,0 2-259,1 2 0,0-7 0,4 0 0,-1 0 270,1 2 1,2-1 0,0 0 439,-4-2 0,4-2 0,-4-6 1,0-2-1,0-1 0,-1-1 73,1 0 1,-5 3 0,3-4 0,-1 0 0,0-1 0,-2 1-1,-1-2 1,0-1 127,3-1 0,-3 0 0,4-1 0,-1 2 0,1 2 0,0 0 0,1 0 97,1-2 0,-1 2-298,2 1 1,1 1 0,-3-2 0,-1 2-2383,0 1-1996,4 2 4243,-2 4 0,10 5 0,2 2 0</inkml:trace>
  <inkml:trace contextRef="#ctx0" brushRef="#br1" timeOffset="21">11447 15664 12750,'-12'0'199,"0"0"1,-1 0-1,-1 0 1,-2 0-1,-3 0 135,-1 0 1,-3 0-278,2 0 1,2 0 0,0 0-1,-1 0 1,2 0 0,0 0 0,3 0-99,2 0 0,0 0-321,1 0 0,6 0 1,6 0-1,7 0 0,4 2 1,2 0-1,-1 2 241,0-1 1,1 0 0,1 0-1,1 2 1,3 1 0,-1 1 0,1 0 142,-2 2 0,1-2 0,0 0 0,-3 0 0,-3-2 0,-3 1 0,0-2 131,-1 1 0,2 1 0,-9 4-71,-6-2 0,-4-5 0,-2 1 1,-2-3-1,-1-1 0,-2 0 1,2 0-1,2 0 0,0 0-157,1 0 1,3 0 0,1 0-373,-1 0 0,4 0 1,5 0 316,7 0 0,4 0 1,2 0-1,-1 0 271,1 0 0,-7 2 0,-3 0 444,-6 2 1,-3 5 0,-7-5-1,1-1 1,-1-1 0,1 1 543,0 1 0,3 0 1,4-4-1237,3 0 1,5 0 0,10 0-1,-1 0 107,0 0 0,1-5 0,-1-2 0</inkml:trace>
  <inkml:trace contextRef="#ctx0" brushRef="#br1" timeOffset="22">11584 14660 10939,'7'8'275,"-2"-1"1,1 0 0,1 0 0,1 1-212,0-1 0,0 4 0,5-4 0,-1 1 1,1 0-1,0 2 0,3-1 0,0 1 0,-1-2 1,-1 1-90,-2-3 0,5 6 1,-1-4-1,1 1 0,0 1 1,0-3-1,3 0 1,0 0 8,0 2 0,2-2 0,-4 0 0,0 0 0,1 0 0,-1 1 0,0 0 0,-3-1 140,-1-1 0,2 4 1,1-4-1,-2 3 1,-1-1-1,-2 0 1,2 0-1,1 1-56,2 0 0,-1-2 0,-3 2 0,-1-1 0,0 0 1,1 0-1,-1 1 0,1-1-108,-1 0 1,4-4 0,1 5 0,-2-1 0,-1 0-1,-2 0 1,1 1 0,-1-1 0,1 0 0,-1-4 0,0 5 0,1-1 1,-2 0-1,-2-1 0,0 0 0,0-2 69,2 1 1,2 4 0,-1-4 0,1 1-1,-2-1 1,-2-2 119,0 0 1,-5 0 0,3-2 0,-1 0 0,1 4-197,3 1 1,0-3 0,-1 3 0,0 0 0,0 0-47,2 2 0,2 1 0,-2 0 0,-2-4 1,0 0-1,-1-2 0,0 0 0,0 0 195,2-1 1,-3 3 0,1-2 35,2-1-139,-5-8 0,-10-2 0,-9-5 0</inkml:trace>
  <inkml:trace contextRef="#ctx0" brushRef="#br1" timeOffset="23">12725 15168 7894,'0'-8'1858,"0"0"-1316,0-1 1,-4 4-1,0 5 1,1 7-1,1 4-6,2 1 0,0-4-467,0 1 0,0-1 1,0 4-1,0 1 1,0-1-1,2 0 1,1 1-85,1-1 1,5 1-1,0-1 1,2 0-1,0 1 1,-2-1 0,0-1-1,-1-1 1,0-2-109,0 2 0,-4-3 1,3 1-1,0 0 1,-1 1-967,-1-1 867,-1 0 0,-5-1 0,-3-3 321,-4-2 0,-3-2 0,-2 0-13,1 0 0,-1 0 0,1 0 0,-2 0 1,-1 0-1,-1 1 0,0 2 0,1 1 53,-1-1 0,2-1 1,-3 1-1,4 1 1,0-1-1,1-2 0,-1-1 98,1 0-343,5 6 0,0-5 165,3 3 0,3-4 1,-3-4-1,4-3 1,2-1 174,2 0 1,2 0-1,-3-5 1,1 1 0,0 1-1,0 1 1,0 2 119,-1-2 0,3-1 0,-1-1 0,1-1 0,-1 1 0,-1-2 0,0-1 736,0-2-1004,6 1 1,-9 3 0,5 1 0,-2 0 0,0-1-548,-1 1 1,-2 4-134,-1-1 0,0 5 0,-1-3 539,-3 2 1,3 2 0,-4 7 0,4 4 0,1 3 0,0 2 0,1-1-8,4 1 0,-3 0 0,7 3 0,0 0 0,1-1 0,-1-1 0,0-2 0,-1 1-205,-1-1 0,4 1 1,-3-2-1,2-2-336,-2 0 1,-1-7 285,-3 3 0,-4-5 459,0-5 1,-5 4-1,-8-3 1,1 3-1,-1 1 1,1 0-1,0 0 1,-1 0 1219,1 0-748,5 0-476,-4 5 0,11-4-919,0 4 0,1-4 305,8-1 0,-7 1 0,2 3 1992,-2 5 1,-8-4-480,-2-1 0,3-4 0,0-4-2889,4-4 0,1 1 1852,0-1 0,0 5 0,0-2 0</inkml:trace>
  <inkml:trace contextRef="#ctx0" brushRef="#br1" timeOffset="24">11708 13965 7794,'1'8'3638,"3"-1"-2287,5-1 0,2-2-1204,1-4 1,0 0 0,1 0 0,1 0 0,1 0 0,1 0-27,-1 0 0,1 0 0,0 0 0,3 0 0,2 0 0,0 0 0,1 0 0,1 0 315,2 0-474,0 0 1,0 0-1,-2 0 1,-1 0 0,-1 0-1,-1 0 1,0-2 158,-4-2 0,2 3 0,-1-3 0,-2 2 0,-1 1 1,-2-2-1,1-1-16,-1 1 1,0-2 0,1 1-1,-1 1 1,1 2 0,-1-1 0,2 0 11,2-3 0,-2 1 0,4 4 0,-2 0 0,1 0 0,0 0 0,-1-1 0,1-2 18,-2-1 1,0 0-1,0 4 1,2-2 0,-2 0-1,-1-2 1,-2-1-1,0 1-186,1 0 0,-5 0 1,0 4-1,2 0 1,1-1-1,1-2 0,1-1 1,-1 1-168,1 2 1,-1 1-1,0 0 1,1-2 0,-1-1-1,1-1 1,-1 0 516,0-1 1,1 3 0,-2-3 0,-2 1 0,0 0-317,0 1 1,-2 1 0,2 2-1,0 0 1,2 0-364,2 0 1,-1 0 0,0 0-1,1 0 322,-1 0 0,-3 0 150,-1 0 1,-7 0-1,-1 0-92,-7 0 0,-4-5 0,-1-2 0</inkml:trace>
  <inkml:trace contextRef="#ctx0" brushRef="#br1" timeOffset="25">12998 13816 6584,'7'-1'801,"-5"-2"0,-4-1 0,-7 1-611,-2 2 0,-3-3 0,-2-2 0,-3 1 1,-2-2-1,0 1 0,-1 1 0,-1 1-189,-2-2 0,4 1 1,2-4-1,0 4 1,1 1-1,0 0 1,3 1-121,1 1 1,8 4 0,8 1 160,9 1 0,3 4 0,6-3 0,1 1 0,1 1 0,0-2 1,3 2-1,0-1 84,2-1 0,-3 1 0,-4-3 0,1 1 1,-2-2-1,-2 0 0,-3-1 0,-2 2 1033,0 1-1056,1 0 0,-8-4 0,-5 0 0,-7 2 0,-4 0-60,-1 2 1,0 5-1,-1-4 1,1 1-1,-1 1 1,1 0-1,0 2 34,-1 2 0,1 2 0,-1-1 1,2 2-1,2 1 0,1 2 0,-1-2 1,1-2-1,1 0-115,2-1 0,-1 1 0,3-1 1,-1 0-1,0 1-203,-1-1 1,3 1 334,-2-1 0,3-6 0,-1-6 1,-1-7-58,-1-4 1,-4-2 0,3 2 0,-1 0 0,-1 2 0,2-4 0,-1 1 0,2-3-55,-2 1 0,4 0 0,-5 2 0,1-2 0,4-1 0,0-3 0,1 0 0,-2 0 291,-1 3 1,0 0-1,4-1 1,0 0 0,0 1-1,0 1 619,0 2 1,0 3 0,-2 2-713,-2 2 0,3 2 1,-3 7-261,2 5 1,8 0 0,1 1 0,1-3 0,0 0 0,2 0 0,1 1-147,1-1 0,1 2 0,-1-3 0,1-1 0,-1 2 0,0-1-502,1-1 0,-1 1 1,1-3-1,-1 1-328,0-2 0,-3 0 323,-1-2 743,-11 0 0,2-4 0,-13 0 0,-1-1 0,-3 1 0,0 0 256,0 1 0,0 2 1,3 1-1,-1 0 1,0 0 949,3 0-837,0 6 0,8 0 0,5 5-268,7-2 1,-1-4-1,3-5 1,0 0-1,1 2-300,-2 2 1,2-2 0,-5 5-1,1 0 1,-1 0 112,-2 3 0,0-5 1,0 1-1,1-1 1,-1 4 563,-2 2 1,-1-3 0,-1-1-836,-3-2 346,2-1 0,-9-4 0,4 0 0</inkml:trace>
  <inkml:trace contextRef="#ctx0" brushRef="#br1" timeOffset="26">11447 13754 14517,'9'-1'1372,"-1"-3"1,0-5-1148,-1-2 0,3 3 1,-5 0-1,1-2 1,-1-1-1,-1-1 1,1-1-1,-1 1 1,0 0-1,0-1-186,0 1 1,0 4 0,-2-1 0,0 0 0,2-2 0,-1-2 0,-1 1 0,-2-1-111,0 1 0,0 0 0,0-1 0,-2 1 1,-1-1-1,-1 1 0,2-2-33,0-2 0,1 2 110,-3-3 1,2 4 0,-3 0 0,1 1 0,-2-1 0,1 1 0,-2 1-15,0 3 1,3-3 0,-5 4 0,0-2 0,-2 3 0,-2-1 0,1 1-113,0 1 1,3 1 0,1 4 0,-2 0 0,1-2-378,0-2 452,-2 3 1,5-5 0,-7 6 0,1 0 0,-1 0 112,1 0 1,0 0 3,-1 0 1,1 0 0,-1 0 0,1 0 6,0 0 1,-1 0-41,1 0 0,3 4 1,1 0-1,0 1 1,0-1-1,1 1 81,1 2 1,-2-3-43,4 4 0,-2-1 0,4 3 1,-3-2-1,1 2 0,0 1-27,0 1 0,-1 2 0,2 1 0,-1 2 0,1-2 0,2-1 0,1 0 0,0 1-60,0 1 0,4 1 0,0-5 0,0 2 0,1 1 1,2 2-1,2-2 0,-3-1-119,0-2 1,2 0 0,-2 1 0,1-1-1,1 1-675,-1-1 1,0-5 802,-3-3 0,-3 3 0,5 0 0</inkml:trace>
  <inkml:trace contextRef="#ctx0" brushRef="#br1" timeOffset="27">11237 13630 7993,'11'-8'500,"-3"0"1,1 4 0,-3-3-1,1 1 1,1 2 879,-1-2 0,-1 6 0,-6 0 0,-2 7-1121,-2 4 1,-1 2-1,-5-1 1,2 1 0,-2-1-1,0 0 1,1 1 0,2-1-1,0 1-592,0-1 0,3-4 0,-3 1 0,1 0 0,2 1 0,0-1 0,-1 0-837,-2 0 0,3-3 1,-3-1 1316,1 1 1,1-5 0,2 2 0,-1-6-1,0-5 1,0-3 383,-1-1 1,0-1 0,2 1 0,-2-1-1,-1 0 1,1-3 0,1-1 0,-1-1-9,1 0 0,-4 1 0,4 5 1,1-1-1,0 2 0,1 2-1314,-3 0 1,-3 8 0,3 1 0,-1 7 0,1 4 790,2 1 0,7 1 0,3-1 0</inkml:trace>
  <inkml:trace contextRef="#ctx0" brushRef="#br1" timeOffset="28">11237 13605 7701,'8'0'1649,"0"0"299,2 0 1,-6 0-1591,-4 0 0,-6-1 1,-6-2-1,-2-1 1,-1 0-1,-3 0 1,0 0-306,0 1 0,-2-3 1,3 1-1,2-1 1,1 1-1,2 1 1,-1 0-614,1-1 1,6 1 245,6 4 1,6 4-1,6 1 1,1-1 0,-1 1-1,1 2 1,-1 1 364,0 1 0,-3-7 1,-3 4-1,1-2 1,0 0 361,3-1-2523,-5 4 2110,1-6 0,-12 5 0,0-6 0</inkml:trace>
  <inkml:trace contextRef="#ctx0" brushRef="#br1" timeOffset="29">7541 16061 8723,'8'0'982,"0"0"1,0 1 76,-1 4 1,4-4-1,-4 2-632,0-6 1,-3 2 0,-6-5-1,-4 2 1,-1-2 0,-3 1-589,-1-1 1,-1-2 0,0 4 0,1 0 0,1 0 0,2 0 0,-2 1 57,-1 1 1,-1-2 0,-1 0 0,1 0 0,-1 0 0,1-2 0,0 1 0,-1-1 249,1 4 0,-1-4 1,1 2-1,0 1 1,-1 0-1,1 1 1,-1-2-117,1 1 0,0 1 0,-1 2 0,-1 0 0,-1 0 1,-1 0-1,1 0 0,-1 0 44,0 0 1,2 0-1,-2 0 1,2 0-1,1 0 1,1 2-1,0 1 1,-1 1-22,1-2 1,-1 0-1,1-1 1,0 2-1,-1 1 1,1 0-1,-1 0 1,1 0-90,0-1 0,-1 0 0,1 0 0,-1 2 0,1 1 0,0-1 0,-1-1 0,1 1 92,-1-1 0,5 4 1,0-4-1,-1 0 1,1 0-1,0 2 1,0 1-38,1 2 0,-3-2 1,6 2-1,0-1 1,0 0-1,0 0 0,-1 2-98,0 1 0,4-3 0,-4 1 0,3 0 0,-1 2 160,-1 2 1,-4-1 0,3 0 0,1 1 166,-1-1 0,3 1 1,0-1-261,4 0 0,1-3 1,4-1-1,0 0 1,-2 1-1,2-3 1,-1 1 117,-1 0 0,1-4 1,-3 2-1,2 0 0,2-1 1,1 0-1,1 0-33,-1 0 1,-4 2 0,4-4 0,2 3 0,1-3 0,1 1-129,1 1 0,-1 2 0,1 2 0,-1-3 1,0 0-1,-1 0 142,-2 2 1,2-4 0,-3 1-1,3-3 1,1-1 0,1 2-1,-1 0 55,1 3 0,3-1 1,1-4-1,-2 0 0,0 0 1,0 1-1,2 2 1,-2 1-1,-1-1-279,-2-2 0,0-1 1,1 1-1,-1 2 1,1 1 66,-1-1 1,0-1 0,1-2-1,-1 0 1,1 0 0,-1 0 0,0 0-1,1 0-367,-1 0 0,1 0 0,-1 0 0,0 0 0,1-2 0,-1-1-1303,1-1 0,-1-1 0,0 2 1739,1-1 0,-6-6 0,-2 3 0</inkml:trace>
  <inkml:trace contextRef="#ctx0" brushRef="#br1" timeOffset="30">7553 16383 7708,'12'0'2055,"-5"0"1,-3-4 0,-8-1-1922,-4-2 0,-3 0 0,-1-3 1,-1 4-1,1-1 0,-2 0-177,-2-3 0,2 3 0,-4 0 0,1 0 0,1 2 0,1-2 0,1 2 0,1-1 0,1 3-736,0 2 1,3-1-338,1-2 1084,5 3 1,-1-3 0,8 7-1,5 1 1,2 0 0,1 0-1,0 2 1,2 0 127,3 4 0,-2-3 1,4 1-1,-1 0 1,-1 1-1,-1-2 0,1 0 1,-2-2 351,-1 1 1,-2 2-1,0-4 1,1-1 399,-1-2 1,-3-1-1,-3 1-590,0 4 1,-7-4 0,-8 4 0,-2 0 0,-1-1-1,-1-1-98,1-2 1,0-1 0,-2 1-1,-1 2 1,-2 1 0,1 0-1,-1 0 1,1 2-71,0 1 0,1-3 0,0 3 0,-1 0 1,0-2-1,3 2 0,0 0-219,1 3 0,1-3 0,1 1 68,2 1 0,5-2 0,-2 0 0,0 0 182,1 0 169,0-4 0,4 1-329,0-8 0,0 1 1,-1-5-1,-2-2-66,-1-1 1,-2 3 0,4 0 0,-2-2 0,1-1 0,1-1 95,2-1 1,0 5 0,0 0 0,2-2 0,2 0 0,3 1 0,1 0 213,0 0 0,-1-2 0,3 0 0,-3 1 1,0 3-1,-2 0-776,1 0-594,-2 5 1,-4-3 997,0 10 0,0 1 0,1 7 0,3-1 291,5 1 1,2-2 0,0-2 0,-2-2 0,0-1 0,0-2 0,2 0-542,2 0 0,-5 0-5795,0-4 6212,-5 0 0,2 0 0,-5 0 0</inkml:trace>
  <inkml:trace contextRef="#ctx0" brushRef="#br1" timeOffset="31">7528 16421 13623,'6'0'3326,"-6"0"-2948,-7 0 1,-4 0-1,-3 1 1,-1 3 0,-2 3-1,1 1 1,-1-1 0,-1 0-256,-1 0 1,3 1 0,-4 3-1,2-1 1,3-2 0,1 1-1,2-1-599,0 0 0,5-4 0,1 3 1,2 0-298,0 0 0,0-3 1090,4 4 0,1-5 140,3 1 0,3-7 1,4-2-1,-3-2 1,-2-1-1,-2-1 753,0 1-1415,0 5 1,-2-6 0,1 3 0,1-1-69,-2-2 0,0 2 250,-2-1 1,4 3 0,1-1 0,2-1 13,3 0 1,0 3 0,-2-5 1,3 5 0,-3-3-254,3 2 1,-4-1-1052,-3 2 1173,-2 3 1,-4-3-1,-2 6 1,-4 3 0,-3-3-1,-2 0 1,1-2 325,0 0 1,-1 0 0,1 0 0,-1 0-247,1 0 1,6 0 0,6 0 0,7 0-97,4 0 1,2 0-1,-1 0 1,1-2-1,0 0 1,3-3-1,0 1 1,1 0-1,-1 0 0,1 1 1,-5-2-1,-6 1 1,-5 1 0,-8 1-1,-7 2 144,-6 0 1,-4 0 0,-1 0 0,2 0 0,2 0 10,5 0 0,2 0 0,2 0 0</inkml:trace>
  <inkml:trace contextRef="#ctx0" brushRef="#br1" timeOffset="32">8272 13047 8854,'7'0'3085,"-1"0"0,-8 0-2910,-2 0 0,-3 0 0,-5 0 0,0 0 0,-1 0 1,1 0 169,-1 0 1,1 0-315,0 0 0,-1 2 1,1 0-1,-2 4 0,-1 1 1,-2 1-113,2-1 0,1 4 113,2-3 0,0-1 0,-1 1 1,1 1-1,-1-1 34,1 0 1,0-1-69,-1 1 0,1 2 0,1-4 0,1-1 1,3 2-1,0-2 1,0 1 0,0-1 0,-2-2 1,2 3-1,0-1 0,2 2 0,-2-1 1,1 1-1,-1-2-36,0 1 1,3 2-1,-3-3 1,2 2 0,1 2-1,0-1-28,-1 0 0,0 0 0,2 5 0,-1-1 79,1 1 84,2-1 1,1 0 0,0 1 0,1-2-52,3-3 1,-1 2 0,4-5 0,0 1 0,-2 1 0,2-2 0,-1 2-94,-1 0 1,1-3 34,-2 4 1,-1-5-1,4 3 1,0-2-1,-2 1 1,2 1 122,0-1 1,1 3 0,5-2 0,-1 0 0,0-1 0,-1-1-1,-1 0 95,-2 0 1,1 1 0,3-4 0,0 2-1,1 1-54,-1-1 1,1 2 0,-1-1-1,0-1 1,1-2-97,-1-1 1,1 0 0,-1 0 0,0 0 0,1 0 0,-1 0 0,1 0-82,-1 0 0,4 0 0,1 0 0,-2 0 1,-1 0-1,-2 0 0,-1 2 210,-2 2-99,2-3 1,-4 5-1,5-6-991,0 0 1,-3 0 903,-1 0 0,-5-6 0,2-1 0</inkml:trace>
  <inkml:trace contextRef="#ctx0" brushRef="#br1" timeOffset="33">8334 13457 9066,'13'0'1522,"-5"0"0,0 0-715,2 0 1,-3 0-1,-2 0-621,-3 0 0,-5-2 0,-9-1 0,-1-2 0,1-1 0,-1-1 1,0 1-1,-3-3 0,0 1-287,1 0 1,5 5 0,3-2 0,0 0 0,0 1-678,-2 2 746,3 0 1,6 2-1,7 2 1,1 0-1,1 4 1,2-1-1,2 2 1,4-1-28,-2-1 1,-1 3 0,-2-2 0,1 1 0,-1 1 0,1 0-1,-1-1 1,-1 0 667,-3 0 1,-1-4 0,-4 2 158,1 1 1,2-1 0,-4 5-600,2-2 0,1-4 0,-7 3 0,-1 0 0,-2-1 0,-1 1-66,1-1 1,-5-1 0,2 3 0,-3 0 0,-1 0 0,1 1 0,1-1 0,2 0-154,-2 1 0,-1-3 0,0 4 0,1-3 0,2 0 0,0 0 1,-1 1-305,1-1 0,0 3 0,-3-5 0,1 1 206,2-1 1,4 3 0,-4-4-42,-2-1 1,4 0-1,1 0 477,-1 1 1,5-1 0,-3-8-1,3-3 218,1-3 1,0 3-1,0 0 1,0-2 0,0-1-508,0-1 1,0-1-1,-2 1 1,-1-1-1,-1 1 1,2 0-1,0-2-104,2-3 1,0 3 0,0-2 0,2 2 0,0 2 0,4-1 0,1 1 408,2 0 0,-2 1 0,0 1 0,0 3 43,0 1-952,-4 2 1,2 3 0,-6-2 199,-3-1 0,2 1 1,-2 7-1,4 3-53,4 0 1,-1 3 0,5-5 0,2 1-1,1 1 1,1-2 457,1 1 0,-1-2 0,1-4 0</inkml:trace>
  <inkml:trace contextRef="#ctx0" brushRef="#br1" timeOffset="34">15044 13022 16073,'8'0'79,"1"0"1,0 0-1,2 0 1,2-1-1,-1-2 1,0-1 22,1 1 1,-1-2 0,1 1-1,-1 0 1,2-2 0,1-1-1,2-1 1,-1 1 0,1 0 0,1 2-56,1-1 0,-3 1 1,5 2-1,0-3 1,-1 1-1,0-1 1,-1 2-1,-1 0 1,0 0-55,-3 1 1,-1 2 0,-2-1 0,2 0 0,1-2 0,2 1 0,-2 1 0,-1 1 0,-2-2-32,0-1 0,1 0 0,1 4 0,1 0 0,1 0 0,-1 0 0,-1 0 0,-1 1-33,-1 4 0,0-4 1,1 4-1,-1 0 0,1 0 1,-1 2 119,0 3 0,1-1 1,-1 1-1,1-3 1,-1 0-1,0-2 0,-1 2 1,-1-1 12,-2-1 1,1 5-1,3-2 1,-1 3-69,-3 1 137,3 1 0,-9-1 1,2 1-1,-3-1 21,-1 0 1,0 1 0,0-1 0,0 1 0,0-1-162,0 0 0,0-3 1,0-1-1,-1 0 1,-2 1-1,-1-1 0,1 1 1,2 2-127,1 2 0,-4-5 147,0 0 1,-5-3 0,4 3 0,-2 0 0,-1 0-1,-1-1 98,1-1-97,0 3 1,-3-2 0,1 4-1,3-1 1,0-2 0,0 1-1,-1-1-12,1 0 1,-4 0 0,3 5 0,-3-2 0,-1-2 0,-1 0 50,1 0 0,-1 1 12,1-2 0,0 2 0,-2-5 1,-1 1-1,-2 1 0,1-2 0,-1 1-23,0-3 1,1-2-1,4 0 1,-1 2 0,1 1-1,-1-1 1,1-2 0,0-1-139,-1 0 1,-3 0-1,-1 0 1,1 2-1,-1 0 1,-1 3 0,0-3-59,0 0 0,0-2 0,3 0 0,-1 0 1,0 0-1,3 0 0,0-2 0,1 0 1,-1-4-418,1-1 0,1 3 1,1-3-1,4 0 0,-1 0 572,0-2 0,9-2 0,0-2 0</inkml:trace>
  <inkml:trace contextRef="#ctx0" brushRef="#br1" timeOffset="35">15342 13258 8070,'0'-8'930,"0"0"250,0-2 0,1 4 497,3 2 0,-2 4-1357,2 4 0,-3-1 1,-1 5-1,-1 1 1,-2-1-1,-3-1 1,1 0-1,-2-2 129,0 1 0,-2 3-456,-8 0 1,3 0-1,-2 1 1,2-3 0,0 0-1,-1-2-60,-2 1 1,1-1-136,3-1 1,1-2-1,0 3 1,-1 1-557,1 2 538,5-2 1,1 5 324,6-3 0,0 3 0,2 1 0,1 1 0,2-2 78,2-3 1,1 3 0,5-3-1,-1 3 1,2 2 0,1-1-1,2 1 204,-2-1 0,3 0-362,-2 1 0,1-1 1,-5-1-1,-1-1 1,-1-3-1,-2 0-53,2 0 1,-1 1 0,1 3 0,-3-2-45,-2 0 0,0-5 0,-4 3 218,3-2 1,-3 1-208,4-2 105,1-3 764,-4 5-414,9-6 0,-10-2-22,3-2-274,-8 3 1,3-10 0,-3 3 0,2-3-24,2-2 0,0 1 0,0-1 0,0 1 1,0 0-1,0-1 0,0 1 0,0-1-97,0 1 0,-4-2 1,0-1-1,1-2 1,1 2-1,-1 2 0,-1 0 1,1-1-1,2-1-128,1-1 1,0-1-1,0 5 1,0-1-1,0 1-11,0 0 0,0 3 1,1 2-1,2 0-684,1 1 1,0 1 348,-4-3 1,-1 5-1,-2 1 1,-3 3-1,1 5 377,-1 0 1,-3-3 0,0 3 0,-3-1 0,-5 2 0,-2 1 188,0 1 1,1-7-1,5 3 1,1-4-184,0-1 1,6 0-1,6 0 1,7 0 0,4 0-1,3 0 23,2 0 0,-2-1 1,3-2-1,-4-1 0,0 1 218,-1 2 0,-6 1 0,-6 0 1,-7 0-29,-4 0 0,-2 0 0,1 0 1,0 1-1,-1 2 52,1 1 0,5-1 0,4-6 1,5-3-1,3-1 45,2-2 0,1 2 1,5-1-1,-1-1 1,-1 1-1,-1 1-471,-2 2 0,-5 2 76,1 7 0,-3 3 290,-1 5 0,-4 1 0,0-1 0,0 2 0,0 1 0,0 2 458,1-2 0,1-1-540,2-2 0,-1-4 0,-2 0-321,-1 2 1,0-3 104,4 1 1,-1-5 0,-3 3 0,-5-2-1,-2 0-574,-1-1 1,-1 2 785,1-1 0,7 0 1,5-4-1,6-1 1,5-2-1,2-2 1,-1-2 1002,1-3 0,-2 3 0,-2 0-649,0 2 1,-7 2 0,3 7 0,-5 3 0,-3 1 0,-3 1 0,1 0-962,-1 2 1,2-2-1,3-2-2056,-3-2 2657,2-1 0,2-15 0,7-3 0</inkml:trace>
  <inkml:trace contextRef="#ctx0" brushRef="#br1" timeOffset="36">15342 15131 11954,'1'-7'2943,"3"3"-2129,4 2 0,-2 1 1,0-2-1,-1-2-670,3-2 0,-1 4 0,0-2 0,0 1 0,0-1 0,2 3 0,1-1 1,0 0-102,-2-1 1,0 0 0,5 4 0,-1-2 0,2 0 0,1-2-1,2 1 155,-2 1 1,0 2-164,1 0 1,-2 0-1,4 0 1,-1 0-1,-1 0 1,1 0 0,-1 0-68,1 0 0,-1 0 1,-3 0-1,-1 0 1,2 0-1,1 0 0,2 0-84,-2 0 0,-1 5 104,-2-1 1,0 0 0,2-4 0,0 1-1,0 2 1,-3 1 89,0-1 0,0-2 0,1-1 0,1 0 1,-1 2 160,0 2 1,-1-1-281,-2 5 1,0-4 0,-3 3 0,1 0-1,2-2 1,2 2 88,2 0 0,-5 0 11,0 1 1,1 3 0,3-3 401,0 3-266,-5 2 13,4-6 1,-8 4 0,4-3 0,0 2 0,-2-1 153,1 0 0,-1-5-382,0 4 1,-4-4 0,4 4 0,0 2-1,-1 1-50,-2 1-17,0-5 0,-2 4 0,0-2 1,0 2-66,0 1 1,0-4 144,0 1 0,-4-5 0,-2 3 1,1 0-1,-2-2 0,0 2 1,-1 0 12,1 2 0,-3-2 1,5 0-1,-2 0 1,-3 0-1,-1 3 4,-1 1 1,-1-3-1,1-1 1,1 0 0,1-2-1,2 1 1,-2-2 0,-1 0 33,-1 0 0,4 2 0,-1-4 0,0 4 0,-2-1 0,-2 2-29,1 0 1,4-4 0,-1 3-1,0-2 1,-2 1 0,-2 1-24,1-1 0,-1 1 0,1-4 0,0 3 0,-1-3 0,1 0 0,-1-2-54,1 0 0,4 0 0,-1 0 0,0 0 1,-2 0-1,-2 0 0,1 0 0,0 0 34,-1 0 1,1-2-1,-2 0 1,-1-3 0,-2 1-1,2 0 1,0-1 0,0-2-106,-2-3 0,1 3 1,2 0-1,-1 0 1,-2 2-1,3-2 0,3 2-913,3-1 1,1 1 0,-2 2 0,2-3 1045,1-1 0,2-1 0,4-4 0</inkml:trace>
  <inkml:trace contextRef="#ctx0" brushRef="#br1" timeOffset="37">15478 15317 7728,'13'0'2362,"-5"0"0,0 0-1698,2 0 1,-6 0 0,-4 0 0,-7 1-1,-4 2-445,-1 1 0,-1 0 1,1-4-1,-2 0 0,-1 0 1,-2 0-1,1 0 0,-1 0-280,1 0 1,-5 0 0,4 0 0,2 0 0,1 0 0,2 0-15,0 0 1,3 2 0,3 2 309,0 4 0,3 3 1,6 2-1,3-2 1,0-2-1,3-1 1,-1 2-97,0 1 1,-4 2 0,3 0-1,0 2 1,0 2 0,1-2 0,1-1-1,-3-2-63,0 1 1,2-1 0,-2 1 0,-1-1 0,2-1 1162,0-3-283,-4 3-1808,2-9 953,-5 3 1,4-6 0,1-3 753,-3-5-773,5 4 1,-4-6 0,4 3 0,0-3 0,-2-2-120,1 1-42,3 5 0,-2-4 0,6 3 0,-1-3 0,1-3 0,-1-1-237,0-2 0,1 1 0,-1 3-813,1 1 911,-7-1 0,-1 6 0,-10 3 0,-3 3 0,-3 1 0,-1 0 296,-1 0 0,1 0 1,-2 0-1,-1 0 1,-2 0-1,1 0 1,-1 0-1,1 0 192,1 0 0,1 0 0,2 0-383,-1 0 1,8 0 0,5 0 0,6 0 0,6 0 0,0 0-428,0 0 0,1 0 0,-1 0 0,1 0 0,-2 1 100,-3 3 0,-3-1 0,-6 4 738,-3-1 0,-3 2 0,-5-4 257,-1-1 1,5-2 0,1-2-440,1-3 1,4 1 0,6-4 0,4 1 0,3 4-614,2 0 0,-1 1 1,0-2-1,1-1 659,-1 1 1,-6 2 0,-6 1 0,-7 0 0,-4 0 0,-3 0 0,-1 0 168,-2 0 1,1 0-1,3 0 1,1 0-1,0 0-5838,-1 0 5507,6 0 0,2 0 0,5 0 0</inkml:trace>
  <inkml:trace contextRef="#ctx0" brushRef="#br1" timeOffset="38">12675 16830 8749,'0'-7'8609,"0"2"-8445,0 5 1,2 0 0,0 1 0,4 2-80,1 1 1,-3 1-1,4-2 1,2 1 0,1 0 55,1 2 0,-4-5 1,1 5-1,0-2 1,2 1-1,2 1-44,-1-1 0,1 4 0,-1-4 0,0 1 0,1 1 1,-1-2-1,1 2 0,-1-1-59,0-1 0,1 1 0,-1-4 0,1 4 0,-1-1 0,0 2 0,1-1 0,-1-1 0,1-2 1,-1 3-1,-1-1 1,-1 1-1,-2-1 1,2-1-1,1 0 214,1 0 0,-4 5 0,-1-4 0,0 1 1,-1 1-1,1-2 0,-2 2-7,1 0 0,2-3 1,-3 4-1,2 2 0,1 1-417,-1 1 0,3-3 1,-6-1-1,-1 2 1,-2 1 154,-1 1 0,0-4 0,0 1 0,0 0 0,0 2-1,0 2 0,0-5 0,0 0 0,0 2-11,0 1 0,0-3 1,0 0-1,-1 2 0,-2 1 93,-1 1 0,-1-5 0,2-1 0,-1-1 0,-1 2-48,0 0 0,4 4 0,-5-4 0,2 1 0,-2-1 79,0-1 0,1-1 0,-3-1 0,-2 3 0,-1 2 1,-1-3 29,0 0 1,3 2 0,1-2-1,-2-1 1,-1 2-163,-1 0 0,4-4 0,0 2 0,-2-1 0,0 2 0,1-1 106,0 1 1,5-2 0,-4-3-1,-2 2 1,-1 1-50,-1-1 0,-1-1 0,1-2-87,0 0 0,-1 0 0,1 0 0,-1-2-19,1-2 0,4 3 0,1-5 0,0 2 0,0-2 0,-3 0-40,-1-4 0,3 3 0,0-1 0,-2-2 0,-1-1 0,-1-1-133,-1-1 0,5 2 1,0 2-1,-2 0 1,1 0-1,-1-2-769,2-2 1,5 5 0,-3 0 1027,1-2 0,-2-6 0,-5-4 0</inkml:trace>
  <inkml:trace contextRef="#ctx0" brushRef="#br1" timeOffset="39">12700 17177 7683,'8'0'647,"1"0"0,-1-1 1,4-2 383,1-1 1,-2 1 0,-3 7-220,-4 5 0,-7-2 1,-2-1-1,-2 0-611,-3-3 0,3-2 0,-1-1 0,-2 0 0,-1 0 1,-1 0-1,0 0 0,-1 0 0,1-1 35,-1-3-289,1 2 1,4-5 0,-1 5 0,0-4 0,-2 0 0,-2 1-193,1 2-1106,0 2 0,-1 2 1019,1 3 1,5-1-1,3 5 1,2 2 1098,2 1 0,0-3-553,0 1 0,0-5 0,0 4 0,0 2 0,0 1 440,0 1-567,6 0 0,-5 1 1,3-1-1,-1-1 0,0-1 1,1-2 159,-1 2 1,-2 1 0,-1 1 321,0 1 175,0-6 0,0 4-354,0-3 0,0-1 0,2 0-1123,2-2-322,-3-1 920,5-4 0,-5 0 825,3 0-156,-3 0-509,5 0 0,-6-1-129,0-3 0,0 1 0,0-5 1,1-1-1,2 1 0,3 0 57,1-2 0,1-1 1,4 0-1,-1 2 1,-1 0-1,-2 1 0,2 0 25,1 0 1,0 3 0,-2-1-1,-2-1 1,0 1 0,-1-1-1,1 2-137,0-1 0,-5 1-160,2 1 1,-4 2 244,-4-2 1,-3 3-1,-5 1 1,0 0 0,-1 0-1,-1 0 64,-2 0 0,2 1 1,-2 2-1,2 1-217,1-1 0,8 2 0,3-2 0,7-3-55,2-3 0,1-1 0,4 3 0,1-2 0,-1-1 1,0 1-4,1 2 0,-1 1 558,1 0 1,-8 4 0,-5 0-1,-7-1 1,-4-2 64,-1-1 1,4 0 0,-1 0 0,0 0-832,-2 0-1304,4 0 1,3-1 1796,8-3 0,3-3 0,5-6 0</inkml:trace>
  <inkml:trace contextRef="#ctx0" brushRef="#br2" timeOffset="40">8545 13928 11273,'8'-6'1032,"-1"-2"186,-1-3 1,-2 3-668,-4-1 0,-1 7 1,-3-1-1,-5 6-361,-2 5 0,0-1 1,2 0-1,2 0 0,0-2 1,1 2-1,-1-1-733,0-1 0,3 3 1,-4-3-1,-2-1 1,-1 1 977,-1 3 0,0 2 0,-1 0 0,1-3 0,-1-1 0,1 1 0,0 2 624,-1-2-990,6 4 0,-4-9 0,3 7 1,-3-1-1,-1 0-92,-1 0 27,1-5 0,1 4 1,0-4-1,0 2 1,-3 1-1,-1 1 1,-3 0-1,-1 2 84,-1 2 0,-2-2 0,4-1 0,0 0 0,-1 0 0,1-1 0,0-1 1,3-2-11,1 1 0,2-2 0,0 4 0,-2 0 0,-1-2 0,-2 2 0,2-1 0,0 1-5,-2 0 0,2-3 0,-4 3 0,-1 0 1,3-2-1,-1 2 0,1-2 0,1 2-100,-1 0 1,-4-3 0,5 3 0,1-1 0,1-2 0,0 0-1,-1 2 1,-2-1-42,2 1 1,0 2-1,0-3 1,-2 1-1,2 1 1,1 0 0,1 1-1,-3 0 41,0 0 0,-2 1 1,3 3-1,-2 1 0,1-1 1,-1 0-1,1 1 0,-1-1 33,-1 1 1,5-1 0,-5 0-1,1 1 1,1-1 0,-1 1-1,0-1 1,1 0-12,1 1 0,-3-1 0,0 1 1,0-2-1,-1 0 0,1-2 0,-1 2 1,1-1-2,0 1 0,-4 0 1,1 1-1,-1 1 0,0-1 1,3 1-1,-1-1 0,1 0 0,-3 1 0,3-1 0,-2 1 0,0 0 0,1 1 0,0 0 0,1-3 0,1 0 17,0 0 0,0 1 0,3 1 0,-1 1 0,0 1 0,1 1 0,0 1 0,-1-1 34,0 1 1,1 5-1,0-1 1,-3 2 0,-1 2-1,-2-2 1,1-1 0,0-1 91,2 1 0,0 0 1,3 0-1,-1-3 0,1-1 1,1-2-1,1-1 0,1 0 4,0 1 0,-5 1 1,1-3-1,-1 1 1,0 3-1,0 1 1,-1 3-1,-2 2-21,1 0 1,-2 1 0,-2 1 0,1 2 0,3 2-1,1-1 1,1-1 0,2-5-77,3 1 1,-4-1 0,8 2 0,-3-2 0,-1-1 0,-1-1 0,2 1 0,2 0 19,0-1 0,1 2 0,-4-4 0,-1 2 0,1 0 1,0 1-1,1 1 0,1 2-17,2 0 1,1 0 0,-3-1 0,3 0 0,2-2 0,2-1 0,2-1-1,-1 1 8,-2 0 1,3-2 0,-4 3-1,4-1 1,0 1 0,-2 1-1,-1 2 1,0 0 46,-2-1 0,3 1 0,-3 0 0,-1 0 0,1 0 1,1 0-1,2-1 0,0 1-151,-1 0 0,3-4 0,-4-1 0,4 2 0,2 0 0,2 0 1,1-1-1,1 0-48,0-2 1,-4 3 0,4-4 0,-4 1 0,0 2 0,2 0 0,1-2 0,-1 0 129,-2 1 0,-1-4 0,0 3 1,0-1-1,0-1 0,0-1 0,2 1 1,0-2-107,3-1 1,0 0 0,-2 1 0,1 1 0,0-2 0,2-3 0,1-3 0,-1 2 73,-1 1 1,0 3 0,1 1 0,-1 2 0,2-2-1,-2 0 1,1 0 0,-2 2 40,2-2 0,-4 3 0,5 0 0,0-1 1,-1 1-1,1-2 0,-1-3 0,3 0-112,-2-1 0,4 5 0,-3-1 0,3-1 0,1-2 0,1-4 0,-1 0 0,1 0-23,-1 2 1,0 2-1,1-1 1,-1 1-1,1-1 1,-1 0-1,-1 1 67,-3-1 0,3-4 0,-4 1 0,1 0 0,1 1 0,-1 0 1,0-4-1,1 1 5,0 0 0,2-4 0,2 3 0,-1-2 0,0 0 0,1-1 0,-1-2 0,1 0-32,-1 3 0,0-2 0,1 2 0,-1-1 0,1-1 0,-1 4 0,0 0 14,1-1 0,-2 1 0,-2-4 0,0 4 0,0-1 0,4 1 0,2-2 1,1 0-48,0 0 0,-3 0 1,1-2-1,1 0 1,2 3-1,-2-3 0,0 0 1,-1-1 33,-2 3 0,8-1 1,-8 4-1,2 0 0,0-2 1,-2 2-1,0 0 1,1 1 23,-1-1 1,1 4 0,-1-4 0,0 0-1,1-1 1,-1-2 0,2 0 0,1-1 6,2-2 0,-1 3 1,-2 0-1,1-1 1,2 0-1,-2 0 1,-1 2-1,-1 1-7,4-1 0,1 3 0,4-2 0,-3-1 0,1 2 0,-1-1 0,2 1-99,-2 0 118,4-5 1,-5 5-1,4-4 1,-2 1-1,-1-1 1,-1-2 0,1 1-1,-1 0-1,0 2 0,0 1 1,-3-5-1,3 0 1,0 1-1,0 2 0,-2 1 1,1 0-2,-1 2 1,2-1 0,-3 5-1,3-2 1,0 0 0,0 0-1,-1-1 1,1-1-9,2-3 1,0 2 0,0-1-1,1-1 1,0-2 0,-2 1-1,0 1 1,-1 1-24,0-2 33,-2 0 0,-3-2 0,-1 0 0,1 0 0,-1 0 1,0 0-1,1 0 4,-1 0 1,2 4 0,1 0 0,3-1-1,1-2 1,3-1 0,2 0 0,1 0-32,0 0 0,3-4 1,3-1-1,0-1 0,4 1 1,-1 0-1,-1 1 1,-4 0-28,-2 1 1,-4-2 0,-1 1 0,-3 1 0,-1 2 0,-3 1 0,-1 0 0,-1 0 84,-1 0 1,5 0-1,-1 1 1,-1 2 0,-1 1-1,0-1 1,1-2-1,3-1-55,1 0 0,2 0 0,5 0 0,2 0 0,2-1 0,2-2 1,2-3-1,2-1-13,1-2 0,0-1 0,0 1 1,-1 0-1,-3 1 0,-4 1 0,-3 2 1,-2 0 197,-3 1 1,1 0 0,-6 4 0,-1 0 0,0 0 0,1 0 0,2 0 0,1 0-217,3 0 0,1-1 0,4-2 1,0-1-1,2 0 0,-1-2 0,-2-1 1,-1-1-132,-1 0 1,1 1 0,0-3 0,-2 3-1,-1 1 1,-2-1 0,-1-3 0,-1 0 421,0 2 1,3-3 0,-4 4 0,1-1 0,0 0 0,-1-2-1,1-1 1,1-1-164,0-1 1,5 2 0,-4 1-1,2 2 1,1-1 0,-3-1-1,1 0 1,0 3-173,-1 2 1,-3-1-1,3 4 1,1-3-1,0 3 1,-1 0 0,1 1-1,0-2 129,-1-1 1,-4 0-1,0 3 1,-2-2-1,-2-1 1,1 0-1,-1-1 1,1 0 34,-1-2 0,-4 3 1,0-3-1,1 0 0,-1 2 1,0-2-1,2 1-101,1 1 0,1-1 0,1 3 0,-1-1 0,2 0 0,1 0 0,2 0 0,-2 0-456,-1-2 1,-2 5 0,0-3 0,-1 1 0,-1 0 0,-2-1 0,2 1 475,1 2 1,7 1 0,1 0 0</inkml:trace>
  <inkml:trace contextRef="#ctx0" brushRef="#br1" timeOffset="41">10294 17301 8445,'-12'0'0,"-1"0"338,1 0 0,3-4 0,3-1 377,0-2 0,-2 3 0,4-2 0,2 3-358,5 5 1,0 6-1,5 0 1,2 3-1,1 0 1,1-1-1,1-3-185,-1-2 1,4 4-1,1-5 1,-2-1-1,0-1 1,0 1 0,2 1-1,-2-1 1,0 0-184,2 1 0,-3-3 0,2 5 1,-2-2-1,-2 1 0,1 1 0,-1 1-104,1 0 0,-1-3 1,0 4-1,1 2 236,-1 1 0,-4 0 1,-1-2-170,-1 0-45,-2-7 1,-4 5-1,0-3 1,-1 5 200,-4 2 0,3 0 0,-7-2 0,1 0 0,0 0 0,0 1 0,-1 1 0,1-1-86,0-1 1,0 9 0,-5-5 0,1 2 0,1 1 0,1 2-1,2 0 1,-2 0-19,-1-3 1,3 3 0,0-1 0,-1-1 0,1 1 0,0-1-1,0-1 1,-1-1 165,1-1 1,4-5 0,-3 0 0,0 2-169,0 1 0,4-3 1,-1 0-1,2 1 0,-1-1-195,-1 0 153,0-5 1,4 1 0,0-8 0,0-4 0,0-3 0,0-2-32,0 1 0,0-1 0,0 1 1,0-2-1,0-1 0,0-1 1,0-1-1,0-1 32,0-3 0,0-1 1,0 0-1,0 3 0,-2 0 1,-1-1-1,-2 0 1,-1-1 50,1 0 0,-3 6 0,2-1 1,1 2-1,-2 2 0,0-1 1,-3 1-4,-1-1 1,0 1 0,1 0 0,4-1 0,-1 2 0,1 1 0,1 2-1,1 0 37,-2 1 1,3-3-1,-4 5-109,2-2 1,2 4-1,7 0 87,5 6 0,2-1 0,1 2 1,2-3-1,2-1 0,4 0 1,0 0-1,0 0 22,-3 0 0,4 0 0,-4 0 0,-1-1 0,1-2 0,-1-1 0,-1 1-108,-1 2 0,-6 1-299,1 0 289,-7 0 1,4 1 0,-5 2 37,3 1 1,-2 1 0,2 0 0,-4 3 0,-4 3-1,-4 1 262,-3 1 0,2 0 0,1 3 0,-2 0 0,1-1 1,-1-1-1,3-1 0,2-1 94,2 0 1,2 1 0,1-1-531,0 1 1,1-7 0,3-3-1,3-6 1,1-5 0,1-3-1,0-1 1,2-2-309,2-3 0,-2 4 0,-2-4 1,0 3 565,0 2 0,-3 6 0,-2 6 0,-3 7 0,-1 4 268,0 2 1,0-1-1,0 1 1,0-1 0,0 0-1,0 1 81,0-1-627,0 1 1,0-8 0,2-5 0,0-7-1,2-4 1,1-1-151,0-1 1,-2 1 0,4-2 0,0-1-1,-2-2 1,1 2 422,-4 2 1,0 8 0,-2 8-1,-2 8 1,-2 4 336,-4 3 0,1-3 0,0 5 0,2-2 0,1-2 0,-1 1 0,1-1 0,2-1-106,0-1 1,2-1 0,0-4-562,0-5 1,0-13 0,0-12 0,0 3 0,0 2-1,0 0 1,0-2 48,0-1 0,0 0 0,0-3 1,0 3-1,0 1 0,-1 2 1,-3 4 487,-5 4 1,-2-2 0,-1 6 0,0 3 0,-1 2 0,2 5 0,2-1 279,0 1 0,5 2 1,-3-3-452,2 2 1,-1-4 0,3 0-1,-1-6 1,2-5 0,0-3-329,2-2 0,0 1 0,0-1 0,0 0 0,0-2 1,0-3-1,0-2 0,0 0-124,0 0 1,2 2-1,0 6 1,2 2 0,-1 6 453,-1 8 0,-2 10 0,0 4 0,0 1 0,0 3 0,0 2 1,0-1-1,-2-1 640,-2-1 0,3-6 1,-5 2-1,2-3-641,0-2 1,0-7 0,5-5 0,2-6 0,2-5 0,1-3 0,1-3-462,0-3 1,-3-4-1,3-1 1,-2 2 0,-2 1-1,-2 3 1,-1 1 319,0 2 0,0 10 0,-1 6 1,-3 6-1,-3 7 0,-1 2 0,1 3 224,1 1 1,2-4 0,3 2 0,-2-3 0,-1-2 0,1 0 148,2 1 0,1-8 1,0-5-1,0-6-881,0-6 0,0 0 0,0 0 567,0-1 0,11 1 0,3-1 0</inkml:trace>
  <inkml:trace contextRef="#ctx0" brushRef="#br1" timeOffset="42">10393 17438 6115,'0'-9'519,"-1"3"-128,-3 0 0,2 1 0,-3 2 0,-1-1 0,-1-1 187,0 0 0,2 2 1,5-5-1,0-2-387,0-1 1,0 10 0,0 6 0,0 9 0,0 5 0,0 2 0,0 0 0,0 0 0,0-1 46,0 1 1,0-5-1,0 4 1,1-2-1,2-3 1,3-3-1,-1-2-71,1-2 1,3-5-1,-2 0 1,1-6-237,1-5 0,-7-3 1,3-2-1,-3 1 1,1-1-1,1 1 1,-1 0-71,-2-1 1,-2 6 0,-2 4 0,-1 6 0,1 5 39,2 4 1,1-4 0,0 0 0,0 2 0,0 1 0,1 0 0,3-3-1,3-2-316,0-1 1,4-4 0,-2 4 0,2-3 331,1 2 1,-5-4 0,-3 0-1,-3-6 1,-1-5 0,-1 0 709,-3 2 1,2-2-628,-2 3 0,3-3 0,1-1 0</inkml:trace>
  <inkml:trace contextRef="#ctx0" brushRef="#br2" timeOffset="43">9513 12675 16547,'-7'0'3141,"1"0"-2953,6 0 1,6 0 0,2-1 0,3-2-42,1-1 0,2-2 0,1 4 1,2-4-1,-1-1 0,1-1 0,1 0 1,0-1-1,1 1 4,0 1 1,1-4-1,2 4 1,-3-1 0,0 0-1,1 0 1,0-1-1,1 1-42,0-2 1,-5 4-1,3-3 1,1 1-1,-1 0 1,2-1-1,-2 1 1,-1 0-2,0 0 0,1-1 0,6-3 1,0 0-1,0 1 0,-1 1 1,1 2-1,0-2-25,0-1 1,-2 3 0,-1 1 0,-1 0 0,0 1 0,-1 1-1,0 2-55,-3 2 0,4-1 0,-3 0 1,0-3-1,1 3 0,-1 0 1,1 1-1,1-2 11,2-1 0,1 0 0,2 3 0,0-2 0,0-1 0,-1 0 0,1-1 1,0 1-1,-2 2 12,-2 0 1,3-2-1,-5 0 1,2 1 0,-2 2-1,0 1 1,-1 0 0,0 0-85,-3 0 1,3 0 0,0 0 0,0 0-1,1 0 1,-1 0 0,1 0-51,1 0 0,0 0 1,4 0-1,-2 0 1,-3 0-1,0 0 1,-1 0-1,0 1 53,-3 3 1,3-2 0,-1 2-1,-2-3 1,-1-1 0,-2 0-1,1 2 1,0 0 99,4 2 0,-2 1 0,6-5 0,1 0 0,1 1 0,2 2 1,0 1-1,0-1-131,-1-2 1,-3 3 0,0 0 0,1 0 0,1 0 0,1 1-1,-2-3 55,-2 0 1,0 2 0,2 0-1,-3-1 1,-1-2 0,-3 1-1,-1 0 1,-2 2 130,1-1 1,3-1-1,1-2 1,-1 1-1,1 2 1,1 1-1,0 0 1,1 0-152,0 0 0,0 4 1,4-2-1,-3 0 1,1 0-1,0 0 1,-2 1-1,-1-2 10,-3 1 1,0 2-1,0-4 1,2 0-1,-2 0 1,-1 1-1,-2-1 1,0 0 169,1 0 0,-1 0 0,1-4 0,0 0 0,3 2 0,0 0 0,-1 2 0,-1-1-174,-1-1 0,-1 2 0,0 0 0,1 0 0,-1 1 0,1 2 1,-1 2-1,0-2-23,1-2 0,-1 5 0,1-3 0,-1 1 0,-1 0 1,0 0-1,0 1 89,3-1 1,1-4 0,-1 3-1,1-2 1,3-2 0,0 0-1,1 0 1,-1 1-177,0-1 1,-2-1 0,-3 1-1,-1 1 1,1 0 0,-1 1 0,-1 0 72,-3 2 0,2-3 1,-5 3-1,1 0 0,1 0 1,0 1-1,1 0 45,-1 1 0,4-5 0,-3 3 0,3-1 1,2 0-1,-1 1 0,2-2 0,1 1-146,1-3 1,1 4 0,-5 1-1,1 3 1,-1 1 0,-1 1 144,-2-1 0,-3 0 0,-3 1 0,3-1 0,-1 1 1,2-2-1,0-2-26,3 0 1,1-3-1,1 4 1,0-2-1,1 1 1,-1-1-1,1 0 1,-1 0 1,0-1 0,1 3 0,-1-5 0,1 2 0,-1 2 0,-1-1 1,-3 0-1,-2 0-349,-1-1 0,-3 4 1,3-4-1,-1 2 1,1-1-1,-3 1-1264,0 2 1,-1 2-1,2-1 1,1 1 1598,-1-1 0,4 0 1,-1 1-1</inkml:trace>
  <inkml:trace contextRef="#ctx0" brushRef="#br2" timeOffset="44">13122 12886 21647,'0'-8'-143,"0"-1"0,-2 5 196,-2-4 0,3 7 0,-2 1 0,6 7 0,5 4-38,3 1 1,-3 0 0,-1 1 0,0-1 0,0 1 0,3-1 0,-1 0 0,1 1 0,-2-1 99,2 1 0,0-1-150,-2 0 0,3 1 0,-4-1 0,1 1 0,0-2 1,1-2-1,-3 0-106,-1 0 1,0-2 0,-1 1-1,-1 2 1,-2 1 0,-1 1 29,0 1 1,0-1 0,0 1 0,-1-2-1,-2-2-501,-1 0 0,-1-5 828,0 4 1,3-5 124,-7 1 0,5-3 0,-4-1-246,-2 0 0,3 0 0,-1 0 0,-1 0 0,-3 0-190,0 0 0,4 4 1,0 1-1,-2-3 0,-1 1 1,-3 0-1,-1 2 152,-2 2 1,-3-3 0,2 3 0,0 0 0,-1 0 0,-1 1 0,0 1 0,-1-1 219,0 1 1,6-2-1,-3 2 1,2-1-1,-1 0 1,2-1 525,1-1 1,7-4-344,3-6-755,3 3 1,2-10 156,3 3 0,-1 1 0,5-2 0,2 0 1,1-1 16,1 2 0,-3-2 0,-2 5 1,-1-1-1,0-1 0,0 0 0,-2-2 71,1-2 1,-2-2 0,4 1 0,0-1 0,-2 1 0,2 0 0,-1-2 0,0-1-401,1-2 205,2-5 1,3 4 0,0-4 0,1 3-1,-1 0 1,-1 1 0,-1 0-266,-2 3 1,-1 5 0,1 2 456,-4-2 0,-2 6 0,-2 4 0,-2 7 251,-2 4 1,2 0 0,-5-1-30,1-2 1,2-7-203,4-1 0,1 0 0,2-5 0,1-1 66,-1-2-148,4 2 1,-6-1 0,5 5 0,-1-4 2,4-1 1,-2 5-1,1-4 116,1 1 50,-3 3 1,-1-2 0,-5 8 0,0 4 0,0 3-46,0 2 1,-1 1 0,-2 1 0,-2 1 0,-2 1 0,-1-1 0,1 1-58,3-2 0,-2-5 149,2-2 0,-2 0-63,2 5 0,3-8 0,-3-5 0,2-7 0,4-4 0,1-1 0,1-2 0,0-1-39,1-2 0,1 1 0,4 3 1,-4 1-1,0 0-205,-3-1 0,-2 8 1,-1 5-1,0 7 1,0 4-1,0 1-119,0 0 0,0 1 0,0-1 0,0 1 0,0-1 214,0 0 1,0-3-1,0-1 224,0 2 0,0-3 0,1-1-317,4 0 0,-3-2 0,7-4 0,0 0 0,2-1 1,2-2-1,-2-3-144,-3 0 1,2 1 730,-6-3 0,-6 5 1,-6 1-1,-2 4 0,1 5 1,1 2 494,-2-1 0,0 0-1014,2 4 0,2-6 0,8-5 0,1-5 0,2-3 0,2-2-565,3-2 0,-3 0 1,1 2 788,1 5 1,2 3-1,2 1 1</inkml:trace>
  <inkml:trace contextRef="#ctx0" brushRef="#br1" timeOffset="45">9475 17239 8552,'-12'-12'0,"0"-1"0,-1 1 0,5 4 652,0 0 1,4 5 0,-5-3 0,0 2 0,-2 0 610,-2 1 1,2 3 0,3 4-378,4 5 1,2-2-1,2 1 1,0 1-564,0 2 0,5-2 1,0-1-1,2 2 1,1 1-1,0 1 0,-1 0-224,-1 1 1,3-1 0,-2 1 0,2-1 0,-1 0 0,0 1 0,0-1 0,-1 2-218,-1 3 1,4-4 0,-4 4-1,3-3 1,-2-2 0,-2 1 0,-1-1 162,2 0 0,-1 2 0,5 1 0,-2 2 1,0-2-1,1-1 0,-1-2 0,2 1 69,1-1 1,1 0 0,0 1 0,1-1 0,-1 1-1,1 0 1,-1 2 0,0 2-82,1-2 0,-1-1 0,2 0 0,1 1 0,2 1 0,-2 0 0,-1-1 0,-2 0-63,0 1 0,5 2 1,0-2-1,-1 0 0,1-1 1,-1-1-1,-1-2 0,-1 1 11,-2-1 1,5 1 0,0-2 0,-1-2 0,1 0 0,-1 0 0,-1 2 0,-1 2 56,-2-1 0,2-4 0,1 1 0,2 0 0,0 2 0,-1 2 0,2-2 0,1-2 74,3 0 1,2-1 0,1 4 0,-1 2 0,1 1 0,1 2 0,2-2 0,1-1-62,-2-2 0,0 5 1,-3-1-1,1 1 1,0-1-1,0 2 0,0 0 1,-2 1-78,-2 1 1,2-4 0,-2 3 0,2-1-1,2-2 1,1-1 0,2 0 0,2 1-6,2 0 0,5-7 1,4-1-1,-1 2 1,0 1-1,0 2 0,2-2 1,-2-2-19,-2-1 1,-1 1 0,1 2 0,-1-2 0,0 0 0,0 0-1,0 1 1,1 0 23,-1-2 1,-6-4 0,-2 3 0,-1 0-1,0-2 1,0 2 0,0-1-1,-2-1 0,3-1 0,1-2 0,1 0 0,2 3 0,1-1 0,5 0 1,-1 0-1,1-1-115,-2-2 1,-4-1-1,-1 0 1,-2 0 0,-2 0-1,-2 0 1,-2 0-1,-2 0 150,-2 0 0,-3 0 0,2 0 0,0 0 1,1-1-1,2-2 0,1-1 44,2 1 0,5-2 0,3 0 0,5 3 1,1 0-1,3 1 0,-2-2 0,-2-1 1,-2 1-230,-3 2 0,-1 1 1,-4 0-1,0-1 1,0-2-1,-3-1 1,-3 1 116,-1 2 0,-1-4 0,5 0 0,0-1 0,0-1 1,1 1-1,3-3 0,2 1 46,1 0 0,4 1 1,-3-3-1,1 3 1,1 0-1,-3 1 1,-2-3-1,-2 1-3,-2 0 0,-1 1 0,-1-3 1,1 2-1,0 0 0,-2-1 1,1 0-1,-1-2 105,3 0 0,7-9 1,1 8-1,3-2 1,4 0-1,5 2 1,3 0-1,4-1-89,0 1 0,7-1 1,-1 2-1,4 2 1,2 1-1,-4-1 1,-6 1-403,-4 0 0,-7 1 499,-3-1 1,-2-3-1,-2 2 1,2-2-1,2-3 1,6-1 0,4-1 179,2 1 0,8-3 0,0 0 1,5 0-1,-31 9 0,1 0 1,3 1-1,1-1 0,2 1 0,1 0 1,1 0-1,-1-1-268,-1 2 0,0-1 1,1 1-1,0-1 1,-2 0-1,-1-1 1,1 0-1,-1-1 1,0 0-1,0 0 1,0-1-1,-1 1 1,0-1-1,0 0 1,0-1-1,-2 0-226,-1 0 0,0 0 1,-2-1-1,-1-1 1,29-13-1,0-2 1,2 0-1,-32 14 1,1 0-1,1-2 1,0 1-1,1-2 1,-1 1 463,0 0 1,0 1 0,2 0-1,0 0 1,23-11 0,1-2 0,4 1-1,-1 2 1,-1 1 0,-5 1-33,-6-1 0,0-6 1,-9-2-1,1-1 1,0-1-1,-2 2 1,1-1-1,0-1-153,2 2 0,-4-1 0,2 5 1,-5 3-1,-4 2 0,-4 4 0,-3-1 1,-2 0-83,-4 1 1,-2 3 0,-5-2-1,-1 0 1,0 1 0,-1-2-1,-1 1 1,-3-2 171,-2 2 1,4 0-1,-5 4 1,-1-2-1,-2 1 1,0-1-1,2 0 1,1 2-23,-1 2 0,2 0 0,1 1 0,1-1 0,1 0 0,0-3 0,1 0 1,0 1-427,2 1 0,-2 2 1,-1-1-1,2 1 1,-1-1-1,1 1 0,-3 0 1,0-1-85,-1 1 1,-3 3 0,1 1 0,-1-1 0,0-2-1,1-2 1,-1 1 0,-2-1 514,-1 1 1,0-1 0,0 1 0,2-2 0,0-1 0,2-1 0,-1-1 0,-1 1-202,-2-1 0,4-5 0,0 1 0,-1-2 0,-2-3 0,-1-2 0,-1-1 0,-2 0-266,-1-1 0,-5 4 0,5-5 1,0 4-1,0-1 0,0 2 0,1-3 1,2 0-921,1-1 1316,-6-5 0,3 4 0,-3-6 0,-1-2 0,-2 0 1,-3 1-1,-3 2 136,0 0 0,-5 2 0,0 1 0,-2 4 0,0 3 0,2 2 0,2 2 0,3 3 46,2 1 0,1-3 0,4 3 1,3 0-1,1 0 0,-1 2 0,3-1-460,0 1 0,2-1 7,0 5 0,-1-2 1,-2-1-1,-2-2 0,-2 2 1,-3 1-1,-1 2 11,-1 0 0,-1 3 1,0 1-1,-3-2 1,0-1-1,-1-1 1,1 0-1,-1-1 114,2 1 0,-3-5 1,2 1-1,0 1 0,1-1 1,0 1-1,-1-1 0,0 1 25,3 1 0,0 1 1,-1 1-1,-1 0 1,-1 1-1,-1 1 1,1 2-1,-2-1-37,-2 3 0,5-6 0,-1 6 1,1-3-1,-1 2 0,0 1 1,1-1-1,1-3 81,2-1 0,-1-1 0,1-1 0,-1-1 0,1-1 0,0-1 0,-1-1 0,1 1 61,-1-1 0,2-4 1,2 4-1,0-1 1,0 0-1,-2 1 0,-2 1 1,1-1-77,0 2 1,-1-2 0,1 2 0,-1 3-1,0-1 1,-3 4 0,-2-2 0,1 0 23,-1-2 1,-4 1-1,1 1 1,-4 1 0,-2 2-1,-2-2 1,0-1-1,-2-1 67,-2 0 1,3-1 0,1 2 0,1 1 0,1 2-1,-2-1 1,3-3 0,2 0-59,4 0 1,0-1-1,0 2 1,2 2-1,0 0 1,-3 0 0,-2-2-76,-2-2 1,0 1 92,0-1 0,-5 1 0,-2 1 0,-1 1 1,2 2-1,-1-2 0,2-1-46,-1-1 1,-2 4-1,3 0 1,1-1-1,1 1 1,5 1 0,1 0-1,3 0-828,2-2 0,5 2 0,2 0 0,3 0 850,2 0 0,-5-1 0,3-5 0</inkml:trace>
  <inkml:trace contextRef="#ctx0" brushRef="#br1" timeOffset="46">15615 13804 8441,'5'-8'1453,"3"-1"0,3 5-1060,2-4 1,-8 5 0,-5-1-1,-7 4 1,-4 3 0,-2 1 0,-3 0-1,-1 0 1307,-3 0-1681,5 6 1,-7-9 0,4 3-1,0-1 1,-1 0 0,0 1-1,-3-1 31,-2-2 0,3 3-175,1 0 1,5 1-1,-2-5 1,2 0-1,0 0 1,-2 0-281,2 0 0,1 1 1,2 3 452,-1 4 0,7-1 0,1 2 0,4 0 0,1 2 0,0 2 0,0-1 158,0 0 0,0 1 0,0-1 0,0 1 0,1-1 1,2 0-1,3 2 0,-1 1-92,1 2 0,2 1 1,-2-3-1,-1 2 1,1-1-1,-2 1 0,0 1 1,0-1-155,-1 1 0,-2 3 0,-1-4 1,0-2-1,0-2 0,0 0 1,0-1-93,0 1 1,0-5 240,0 0 1,1-5 0,2 0-81,1-6 1,2 2 0,-3-5-252,1 1 0,1-1 0,-1-2 1,3 2 83,0 1 0,3 2 0,-5-4 0,2 0 0,2 0 1,-1-1 389,0 1 1,-4-4-201,4 3 0,-1-3 0,3-2 0,-2 0 0,2-2 1,1-3-1,1 0-70,1 0 1,-1-4 0,1 1 0,-1-2 0,0-1 0,1 4 0,-2 3 0,-2 3 0,-2 2-73,-1-1 1,3 1-1,0 1-440,2 3 202,-4 2 1,0 6 221,-3 0 1,-4 0 0,1 2-1,-6 2 1,-5 4 0,-4 3 0,-1 3-1,-3 1 295,-3 2 1,2-2 0,0-6 0,-1 0 0,3-1-1,-1 0 1,2-1 0,3-1 432,0-4 0,1 0 1,1-4-1,3-2-846,3-4 1,5-3 0,5-2-1,3 1 1,3-2 0,3-1-1,1-3 1,3 0-465,1 0 0,-4 2 0,3 3 1,-1 1-1,-1 0 0,-1-1 796,-1 1 0,-8 5 0,-6 3 0,-7 4 0,-4 3 145,-2 1 1,1 5 0,-2-2 0,-1 1 0,-2 1-1,1 0 1,-1 2 0,-1 2-26,-1-1 1,4-4 0,-2-1 0,5 0 0,2-1 0,4 1-75,0 0 1,2-6 0,5-1 0,3-6 0,5-2 0,2 0-334,1-2 0,1 3 0,-1-1 0,2-2 1,1-1-1,1 0 0,1 2 0,-1 0-248,1 0 1,1 2 0,-3 0-1,2 2 334,-2 2 1,-7 3-1,-5 4 1,-6 4 0,-5 2-1,-5-1 201,-3 0 1,1-1 165,-6 4 0,4 1 0,-2-1 0,1 1 0,3-2 0,1-2 259,2 0 1,5-8 0,4 0 0,7-5-651,9-3 1,-1-1 0,6-3-1,-1 1 1,-1 2 0,1-2-1,-1-1 1,1 0 0,-1 2-579,2 0 0,-4 3 1,3-3 790,-4 5 0,-11 4 1,-6 4-1,-7 5 1,-6 2-1,-2 1 0,-2 0 1,0 1 251,-1-1 1,3 1 0,0-1 0,1-1 0,3-1 0,1-3 0,2-1 245,-1 1 0,6-5 1,3-2-1,3-7-752,1-4 0,5 0 1,2 1-1,1 3 1,1 2-1,0 2-867,2 2 1,-2 1 0,-3 1 0,0 3-1,-3 4 1154,-2 3 1,-5 3 0,-2 1 0,0 2-1,-4-2 1,-1-1 0,-1-2 0,-1 1 606,1-1 1,1 0-1,2 1 1,4-1-489,-1 1 0,6-8 0,-1-5 0,5-7 1,3-4-1,1-3-368,-1-2 0,4 2 0,-3-2 1,4 0-1,0 1 0,0-1 1,1 1-1,-1 1-570,1 1 0,-2 1 0,-2 1 0,-2 4 0,-1 7 632,-4 7 0,-6 4 1,-4 3-1,-3 1 0,-1 3 1,-1 0-1,2 1 0,1-1 378,2 0 0,1-2 0,-2-3 1,2-1-1,0 1 0,1-1 272,1 0 0,-1-5 0,5-4 1,0-6-584,2-5 1,7-3 0,-1-3-1,3-1 1,-1-1 0,2-1 0,0 1-1,3-2-370,1-2 1,3 1-1,-3-3 1,2 3-1,0 1 1,-1 3 0,1 1-1,-2 1-147,-1 1 1,-2 4-1,0-1 1,1 1 904,-1 1 0,-6 2 0,-5 6-234,-4 3 1,-6 3 0,0 6 0,-2-2-1,0-2 1,2 0 0,0 0 0,1 2 179,1 2-314,2-1 1,-1 0 107,-2 1 1,2-8 0,4-3 0,3-6-1,5-3 1,0-3 0,4-1 1193,1-1-1703,7-6 0,-4 4 1,2-3-225,-2 4 0,-8 7 512,-6 6 1,-11 10 0,-10 8 0,-2 0 0,-2 1-1,0 0 562,0 3 0,4 2-606,1 0 1,5-3-1,-2 0 128,3 1 0,7 7 0,2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3.03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8582 11943 7917,'2'-12'780,"2"0"1,-3 3-1,2 2 1858,-6 2-2614,2 1 1,-5 5 0,6 5 0,0 6 0,0 7 0,0 6 0,0 3 0,0 2 0,0 2 0,0 1 0,0 0 0,0 0 0,-1 0 0,-3-1 0,-3-3 0,-1-3 0,1-3-1,1-1 1,2-4 0,0-3 0,0-4 0,1-2 0,2-6 0,1-8 0,1-6 0,2-5 0,2-3 0,1-2 0,1 0 0,-2-1 0,2-1-1096,0-2 1,-3-5 844,5-3 1,-1-9 0,3-5 0,0-5 0,0-5 0,3 0 0,-1 3 0,3 6 0,-1 8 0,3 4 145,1 4 0,-2 2 0,2 6 0,0 4 0,-1 3 0,0 3 0,-3 2 0,-1 1 1,-2 3 385,1 4 0,-1 4 1,-1 4-1,-3 4 1,-2 3-1,-2 3 0,0 2 1,-1 5-1,-3 2 1,-4 2-1,-4 0-299,-4 0 1,-1 5 0,-4 3 0,-4 2 0,-2-1 0,-2-2 0,2-2 0,1-2 0,2-4-156,3-3 1,0-3 0,6-6-1,3 1 1,4-1 0,2 1-1,2-1 1,0 0 24,0 1 1,6-1 0,2 1 0,3-2 0,1-2 0,1 0 0,1-1 0,1-1-183,1-3 0,1 1 0,-3 0 0,1-3 1,1 0 304,-1-2 0,5 5 0,-1 2 0</inkml:trace>
  <inkml:trace contextRef="#ctx0" brushRef="#br0" timeOffset="1">9103 12092 10438,'9'0'469,"-3"2"0,1 2 0,-1 4 0,-1 3-390,-2 1 0,3 5 0,-2 1 0,-1 1 0,-2 2 0,-1 0 0,0-2 0,0 0 0,0-1 0,0 0-4010,0-3 3931,5-1 0,8-2 0,6 1 0</inkml:trace>
  <inkml:trace contextRef="#ctx0" brushRef="#br0" timeOffset="2">9537 12229 11309,'7'-13'0,"-1"1"183,-1 0 1,1-5-1,3-1 1,-2-1-1,0-3 1,0-2-1,1-1 1,1-1 0,-1-1-6,2-2 0,1-6 0,1 2 1,0-3-1,1-1 0,-1 0 1,1 1-1,-1 3 0,0 4-229,1 3 0,-1 3 0,1 1 1,-1 2-1,0 2 0,1 3 0,-1 3 1,1 2-89,-1 2 1,0 5-1,1-1 1,-1 3 0,1 2-1,-1 3 1,0 6 0,1 5-33,-1 6 0,-1-2 131,-2 2 0,0 5 0,-5 7 0,-1 3 1,-2 2-1,-1 2-128,0 2 0,0-1 1,0-4-1,0-1 0,0-3 1,-1-4-1,-2-4 0,-1-5-72,1-3 0,1-5-1504,-2-3 193,2 2 1551,-3-10 0,5 4 0,0-5 0</inkml:trace>
  <inkml:trace contextRef="#ctx0" brushRef="#br0" timeOffset="3">10195 11671 11065,'1'18'452,"2"2"1,1 4 0,-1 3 0,-2 5-355,-1 5 1,0 9-1,0-2 1,0 0 0,0-3-1,0-4 1,0-4 0,0-5-1,0-5 1,0-3-597,0-2 1,0-6-1,0-4 539,0 2 1,0-6 0,0-4-1,0-7 1,-1-4 0,-2-1-1,-1-2-91,1-3 0,2-2 1,1-7-1,0-3 0,0-5 1,0-6-1,0-5 1,0 0-117,0 0 0,1 0 0,2 0 0,2 4 1,1 2-1,-1 2 0,0 0 0,1-1 186,7 1 1,-1 4 0,5 3 0,-2 2 0,0 5 0,2 1 0,-1 2 0,1 5 0,-1 6 175,-1 5 1,-1 2 0,-1 2 0,-1 0-1,0 2 1,1 3 0,-1 7 0,1 8-106,-1 3 1,-1 6-1,-1 1 1,-3 1-1,-2-1 1,-2-1-1,-2 0 1,-2 0-61,-3-2 0,-5 0 0,-6-3 0,-3 1 0,-1 0 0,-3 0 0,-1-2 90,-2-2 0,5 1 0,3-5 1,0-2-1,2-2 0,2 0 1,5-1-81,3 1 0,-4-5 0,5 0 0,3 2 0,4 1 0,6 1 0,5 1 0,3-1 0,-2 0-427,-1 1 1,2-2 0,1-1 0,-2-2-1,-1 1 1,-2 1 0,0 0-660,1-2 1,-2 0 0,-2 3 1044,0-2 0,-1 2 0,4-5 0</inkml:trace>
  <inkml:trace contextRef="#ctx0" brushRef="#br0" timeOffset="4">10728 12018 8639,'0'-13'715,"1"5"0,2 0 0,3-2 0,1 1 0,2-1-336,2 2 0,2 4 0,-1-3 1,0 1-1,1 3 0,-1 2 1,1 1-364,-1 0 1,-1 1 0,-3 4 0,-4 3-1,-2 3 1,-2 3 0,0 1 0,-2 1-1,-2 1-249,-4 1 0,-3-4 0,-1 2 0,-1-2 0,2-2 0,3 1 0,4-1 216,2 0 1,4-5 0,2-2-1,6-4 1,5-1 0,4 0 0,2 0-270,-1 0 1,-3 0 0,4 0-1,-1 0 1,1-1 285,0-4 0,-1-2 0,5-5 0</inkml:trace>
  <inkml:trace contextRef="#ctx0" brushRef="#br0" timeOffset="5">11497 11695 8389,'-7'-5'350,"3"4"1,8-4 0,4 3-1,3-1 1,2-1 0,1 1-138,2 2 1,-1-4 0,5 1-1,-3 2 1,0-1 0,1 0-1,1-1 1,2 0 0,-2 0-496,-1 0 1,0-1 0,-3 4-1,2-2 1,-2-1 0,-1 1-1225,-2 2 0,-1 0 1506,-3-4 0,-2 4 0,-6-4 0</inkml:trace>
  <inkml:trace contextRef="#ctx0" brushRef="#br0" timeOffset="6">11547 11857 9089,'12'0'0,"0"-2"347,1-2 0,-1 3 0,1-3 1,0 2-1,4 1 0,4-2-49,2-1 0,-2-4 0,-1 2 1,1 1-1,0-2 0,-2 1 1,0-1-1,-1 2 0,1-2 1,-1 1-436,0 1 1,3-3 136,-4 4 0,5-12 0,-3 3 0</inkml:trace>
  <inkml:trace contextRef="#ctx0" brushRef="#br0" timeOffset="7">12750 11075 8058,'0'-12'309,"0"4"0,0-1 0,0 0 868,0-2 1,-6-2-990,-2 1 1,1 4 0,-1 1 0,-2 0-1,-1 1 1,-1-1-11,-1 1 1,1 3 0,-2-1 0,-1 2 0,-2 2 0,2 0 0,1 0 0,2 0 0,0 2-136,-1 2 1,1-1 0,-1 5 0,2 1 0,3 4 0,4 2 0,3 2 0,1-1 0,0 1 0,1-1-352,3-1 0,3 3 0,5 0 1,1 0-1,-1 0 0,1-3 1,-1 0 109,0 2 1,-5-2 0,-1 4 0,-2-1 0,0-1 0,-1-1 0,-2 2 0,-2 0 152,-3 0 1,1 0 0,-5-3 0,-2 2-1,-1-2 1,-1-1 0,-1-3 0,1-2 0,-1-1 68,1 2 0,0-4 0,-1-2 0,1-3 0,-1 1 0,1 0 0,0 2 148,-1-1 1,2-3-290,3-4 1,4 3 0,8-3 0,4 2 0,3 2-16,2 0 0,-2 2 1,-2 2-1,-1 4 0,1 3 1,-2 1-1,-2 2 61,1 3 1,-5-4 0,3 4 0,-2-3 0,-2-2 0,0 1 0,0-1 176,0 0 1,0 1 0,0-1-1,0 1 1,0-1 0,0 0-1,0 1 1,0-1 0,-2 1 24,-2-1 1,3 2 0,-3 1 0,2 1-1,2 0 1,0-1 0,0 0-212,0 2 1,4-1 0,2-4-1,-1 1 1,2-1 0,0-1 0,1-1-1,1-2 1,-1 0-112,2-1 1,-4 0-1,3-4 1,-1 3-1,0-1-287,1 1 1,-5-2 477,4-4 0,-5 0 0,2 0 0</inkml:trace>
  <inkml:trace contextRef="#ctx0" brushRef="#br0" timeOffset="8">13146 11261 7989,'-1'-7'949,"-3"3"1,1 3-649,-5 1 0,0 0 1,-5 1-1,1 3 0,1 5 1,0 2-101,-2 1 0,4 6 1,-6 3-1,4 2 1,2 2-1,0 0 0,-1 1 1,0 1-1,3 2 1,2-1-351,2-2 1,3-5 0,3-2 0,2-1 0,2-3 0,3-1 0,1-2-128,1 1 0,-3-5 0,-1-1 1,0 0-1,1-2 0,-3 2 1,1-1-260,0-1 1,-3 4 0,5-5 534,0-2 0,2-6 0,2-3 0</inkml:trace>
  <inkml:trace contextRef="#ctx0" brushRef="#br0" timeOffset="9">13469 11410 7932,'0'-8'774,"0"0"0,-1 1-542,-4-2 0,3 4 0,-7 5 0,0 0 0,-2 0 0,-2 0-24,1 0 1,0 5 0,-1 4-1,1 2 1,1 3 0,1 1-1,3 1 1,0-1-303,0-1 0,5 0 1,-3 1-1,4 2 0,1-2 1,1-3-1,2-2-220,1-2 1,6-4-1,-2 3 1,3-1-1,2-4 1,-1 0-1,1-2 170,-1 0 0,0 0 0,-1-2 0,-1 0 0,-2-4 0,2 1 0,1-2 0,0 0 138,-3-3 1,2-1 0,-5-1-1,2-1 1,2 1 0,-3 0 673,-1-1 1,-4 5 0,-1 2-315,0 5 0,0 4 0,0 9 0,0 1 0,0-1 0,0 0-663,0 1 0,0-1 0,0 1 0,0-1 0,1-1 0,2-1-191,1-2 1,2-4-1,-2 3 500,4-2 0,3 0 0,2-5 0</inkml:trace>
  <inkml:trace contextRef="#ctx0" brushRef="#br0" timeOffset="10">13841 11497 9959,'-8'12'229,"-1"1"0,7-1 0,-4 1 0,2-1 0,-1 0 0,-2 1-230,-3-1 1,3-4 0,0 1-1,0-1 1,2 0 0,-2-1-1,1 0 1,0-1 0,-1-1 0,-2-1 0,-3-4 0</inkml:trace>
  <inkml:trace contextRef="#ctx0" brushRef="#br0" timeOffset="11">14064 11175 8944,'0'-13'1717,"2"6"-1414,2 3 1,-3 4 0,2 4 0,-4 6 0,-4 5 0,1 6-1,0 2 1,-1 3 0,-1 3 0,-1 3 0,2 1-203,-1 0 1,-2-1-1,4 1 1,0-4-1,0-4 1,-1-5-1,3-3 1,-1-3-1,0-2-1240,-1 0 0,-2-1 1037,2-2 0,3-5 1,-2-8-1,6-5 1,5-2-1,5-2 1,2-3 81,1 0 1,2-1 0,-3 6 0,2 2-1,-2 0 1,-1 1 0,-2 0 0,1 1 105,-1 1 0,-4 2 1,1 4-1,-1 2-54,-1 2 0,-2-1 0,-5 5 0,0 2 0,0 1 0,-1 1 0,-3 0-115,-4 1 1,1-1-1,-2-1 1,-2-1-1,-2-2 1,-4 0-1,0 1 1,0-2-390,-4-2 0,2 3 0,-1-4 0,2 1 0,3-1 1,1 0-1,2-1 472,0-2 0,-1 5 0,1 0 0</inkml:trace>
  <inkml:trace contextRef="#ctx0" brushRef="#br0" timeOffset="12">14312 11249 8109,'6'-7'813,"-3"-3"0,5 6-528,1 2 0,-2 0 0,0 4 0,0 2 0,-1 4 0,1 4 0,-2 3 0,1 3 0,-4 2 0,0 2-288,-2 1 0,0 6 0,0 1 0,-2 1 1,0-1-1,-4-2 0,-1-4 0,-1-2-156,1-1 0,-4-6 0,4 2 0,-1-3 0,0-3 1,-2-2-1,-1-2 237,-1-1 0,3 2 0,1-4 1,0 0-1,-1 0 0,1 2 1,-1-1-465,-3 1 1,0-1-1,0-2 1,-1 1 385,1-1 0,-1-2 0,1-1 0</inkml:trace>
  <inkml:trace contextRef="#ctx0" brushRef="#br0" timeOffset="13">14982 10592 9244,'-1'-7'1009,"-3"3"0,2 8 0,-2 4-780,3 3 0,-4 11 1,1 6-1,2 7 1,0 12-1,2 10 1,0 8-149,0 5 1,0-3 0,0 0 0,0-1-1,0 3 1,0-32 0,0 0 0,0 1 0,0 0-1,0-1 1,0-1 0,0 29 0,-1-10-349,-3-7 1,1-8 0,-5 0-1,-1-4 1,1-5 0,1 0 0,0-4-1,2-1 471,-1-1 1,2-1-1,4-4 1,-1-3-1,-2-3 1,-1-2 762,1 0 0,3-6-574,4-6 1,-2-1-738,2-8 1,-3 5 343,-1-4 0,0 0 0,0-5 0</inkml:trace>
  <inkml:trace contextRef="#ctx0" brushRef="#br0" timeOffset="14">15627 11150 7676,'8'-13'0,"-1"1"311,-1 0 1,2 3 0,-4 1 0,-1-2 0,-2-1 116,-1-1 0,-1 5 0,-3 3 0,-5 2 0,-2 5 0,-1 4 0,0 6 0,-1 0-234,1 1 0,3 4 1,1 3-1,0 3 1,1 5-1,3 5 1,1 1-1,0 3 0,-1-1-519,2 0 0,2-5 1,2-3-1,4-3 1,1-3-1,2-2 1,2-5-1,2-3-3012,-1-5 3337,6-2 0,1-1 0,6 2 0</inkml:trace>
  <inkml:trace contextRef="#ctx0" brushRef="#br0" timeOffset="15">15999 11261 8893,'-12'-8'480,"-1"0"1,1 5-1,-1-1 1,1 3 0,0 1-1,-1 0-274,1 0 1,-1 1-1,1 2 1,0 2-1,-1 3 1,2 5-1,2 2 1,2 2-1,1-1 1,3 1-218,2-2 1,1 3 0,0-2 0,0-1 0,1-2 0,4-4 0,3-2 0,3-1-382,1-3 0,1-2 0,-1-1 0,0 0 0,1-1 1,-1-2-1,-1-3 0,-1-1 101,-2-2 1,0-2-1,5-2 1,-2 1-1,-2 0 1,0-1 687,0 1 0,-2 3 0,2 4-183,0 4 1,-3 3-1,-2 11 1,-1-1 0,-1 1-1,3-1 1,-3 0-610,0 1 1,-1-5-1,2 0 1,1 2 394,-1 1 0,4 1 0,-1 1 0</inkml:trace>
  <inkml:trace contextRef="#ctx0" brushRef="#br0" timeOffset="16">16346 11336 10789,'-4'8'270,"0"0"0,-6 5 1,3 3-1,-1-1 1,0-1-1,-2 0-415,-1 2 1,0-2 0,2 3-1,0-3 1,0-2 0,-1 0-1,0 1 145,2-1 0,5-5 0,-2-1 0</inkml:trace>
  <inkml:trace contextRef="#ctx0" brushRef="#br0" timeOffset="17">16458 11075 8034,'0'-12'413,"0"-1"1,4 1-1,0 0 1,-1-1 0,0 2 40,1 3 1,-1 5-1,3 10 1,0 7 0,-2 4-1,0 4 1,2 0 0,-1 1-326,1 2 1,-2-1-1,-4 7 1,0 1 0,0-2-1,0 1 1,0-5-1,-1-3-462,-4-2 1,4-6 0,-3 2-1,4-6 230,4-7 0,3-4 0,5-10 0,1 2 0,-2-3 0,-2-3 0,0-3 0,0 4-92,2 3 0,2-1 0,-1 4 1,1-1-1,-1 1 58,0 1 1,-3 4 0,-2 6 0,-2 4 0,-2 3 0,-2 2 64,-1-1 0,0 0 1,0 1-1,0-1 1,-1-1-1,-3-1 1,-3-2-1,-2 2 26,1 1 1,0-3 0,-4 0 0,-2 1 0,-1-1 0,-3 0 0,0 0 0,-2 1-845,1-1 0,4-5 1,-2 1 889,4-3 0,0 5 0,1 1 0</inkml:trace>
  <inkml:trace contextRef="#ctx0" brushRef="#br0" timeOffset="18">16818 11113 7993,'0'-13'404,"5"6"1,3 3-1,3 3-61,2 1 0,-1 0 0,1 1 0,-1 3 0,0 4 0,1 5 0,-1 2 0,1 3 0,-2 0 0,-2 1-265,0 0 1,-7 2 0,2 4 0,-2 0 0,-2 0 0,0-1 0,0 1 0,-2 0 0,0-2-377,-2-2 1,-6 1 0,0-4 0,-4 0 0,-2 1 0,1-1-1,1 0 1,0-4-1475,-2-5 0,2 1 1772,-3-6 0,4 6 0,0-3 0</inkml:trace>
  <inkml:trace contextRef="#ctx0" brushRef="#br0" timeOffset="19">17574 11088 8185,'7'-7'1717,"-3"1"-1413,-8 6 1,-3 0 0,-5 2 0,-1 2 0,0 4 0,-4 3 0,-4 2 345,-2-1 0,-2 2-561,0 2 1,-1 4 0,-1 4-1,-2 3 1,1 0 0,3 2 0,3-1-132,2-2 0,9-1 0,-1 1 0,6 0 1,3 0-1,1-4 0,4-3 0,2-3 0,6-3-424,5 0 0,0-2 1,6-3-1,-1-4 1,1-2-1,0-2 1,-1 0-1,1-2-3,0-2 1,-2 1 0,3-5 0,-3-2 0,-1 1 0,-3-1 468,-1 2 0,-1-6 0,-1-5 0</inkml:trace>
  <inkml:trace contextRef="#ctx0" brushRef="#br0" timeOffset="20">17128 11410 8242,'-7'-5'568,"1"2"1,8-5-1,2-1-317,4 2 0,3 2 1,3 4-1,1-2 0,3-3 1,1 1-1,3-2 1,2 1-1,0-1-374,1 1 0,0-3 0,0-2 0,0 2 0,-1 0 0,0 0 0,-2-1 0,-1 0 123,1 2 0,1 0 0,2-4 0</inkml:trace>
  <inkml:trace contextRef="#ctx0" brushRef="#br0" timeOffset="21">18083 11001 8264,'0'-6'859,"0"6"0,0 7-539,0 4 0,0 7 0,1 3 0,2 2 1,1 3-1,-1 3 0,-2 4 0,-2 3 0,-2 2-250,-1-1 0,-2-1 0,3-3 1,-2-4-1,-1-5 0,0-3 0,0-4 1,-1-5-169,0-4 1,3 2-1,-4-7 1,0-5 0,1-6 68,3-7 1,2 0 0,2-5 0,0 1 0,2 0 0,2-3 0,4-2 0,3 0-156,1-1 1,1-1 0,1-1-1,1 0 1,3 1 0,0-3-1,1 0 1,-1-2-122,0 4 1,2-1 0,-2 1 0,0-2 0,1 3 0,-1 4 0,0 5 0,-3 5 363,-1 3 1,3 0-1,-1 5 1,-1 1-1,-2 3 1,-5 4-1,-2 4 241,-1 3 1,-3 2 0,2 0 0,-3 3 0,-2 0 0,-3 1 0,-5-1 0,-2 2-166,-1 1 0,-6-3 1,-3 1-1,-4 0 0,-1 0 1,-1-2-1,1 0 0,-1 0-53,5 2 0,-1-1 0,6-3 1,2-1-1,1 0 0,2 1 0,1-1 1,3 1-66,4-1 1,2 0 0,4 1-1,2 1 1,4 1 0,4 1-1,4-1 1,1-1-290,3-1 0,-4-1 1,4-1-1,-1-1 0,0-3 1,2-2-1,0-2 1,-2-2-844,-1-1 1,2 0 0,-3 0 1114,-2 0 0,4-5 0,1-2 0</inkml:trace>
  <inkml:trace contextRef="#ctx0" brushRef="#br0" timeOffset="22">18517 11311 7859,'5'-7'1683,"-2"2"-1327,5 5 1,-1 1-1,1 3 1,-3 4-1,-4 3 1,-1 2-1,0-1 1,0 2-1,0 1 1,0 3-1,0 0-309,0 0 1,-1 2 0,-2-3 0,-1-2 0,1-1 0,2-2 0,1 1 0,1-2-48,3-3 0,3 3 0,5-4 0</inkml:trace>
  <inkml:trace contextRef="#ctx0" brushRef="#br0" timeOffset="23">18976 11472 7958,'1'-8'0,"3"0"0,4-2 0,-1 0 437,2 2 1,-3-3 0,4 3 0,-2-3 0,2-2-1,0 1 1,-1 0 0,0-2-192,0-3 1,-2 3 0,1-2 0,1 2 0,-1 2-1,0-1 1,0 1 0,1 1 17,-1 3 1,-4-3 0,4 4-279,2 0 0,-3 3 1,0 8-1,0 4 1,0 3-1,1 3 0,0 1 1,0 3-1,2 0-266,1 0 0,1 1 0,2-4 0,1-1 0,3 1 0,0-2 0,1-2-781,1-3 1,-4-1 0,4 1 1060,-2-4 0,4 3 0,-3 0 0</inkml:trace>
  <inkml:trace contextRef="#ctx0" brushRef="#br0" timeOffset="24">19993 10926 8008,'0'-12'-396,"-2"1"692,-2 3 1,1 2 0,-5 6-1,-2 0 1,-1 2 0,-1 2-1,0 4 1,-1 4 111,1 5 0,-5 2 0,1 6 0,1 0 0,1 0 0,1-1 1,1 1-1,1 0-274,3 0 1,2-2 0,6-1 0,0-1 0,2 0 0,3-1 0,6 0 0,6-2 0,2-5-792,3-3 1,5 0-1,2-6 1,-1-1-1,-2-2 657,-1-1 0,0 0 0,0 0 0</inkml:trace>
  <inkml:trace contextRef="#ctx0" brushRef="#br0" timeOffset="25">20278 11150 8047,'0'-13'2590,"0"1"-2284,0 5 0,-6 2 0,-2 5 1,-3 0-1,-3 1 0,-1 2 0,-1 2-169,0 2 1,3 1-1,0 5 1,1-1-1,-1 1 1,1-1 0,1 0-1,3 1 1,4-1-295,2 1 0,2-5 1,2 0-1,2 0 0,4-1 1,3-3-129,1-2 0,1-6 0,1-2 0,1-1 1,1-2-1,-1-1 0,-1 0 0,-1 2-83,-1-2 1,-1 3 0,-1 1 0,-2 0 0,0 2 0,1 0 473,-1 0 0,-1 1 0,1 7 162,-4 4 0,-3 3 0,-1 2 0,0-1 1,0 1-562,0-1 0,0-4 0,2-1 293,2-1 0,3-2 0,5-4 0</inkml:trace>
  <inkml:trace contextRef="#ctx0" brushRef="#br0" timeOffset="26">20575 11162 9599,'0'8'624,"0"1"0,0 0 1,0 2-1,0 2-567,0-1 1,-5 1-1,-3 0 1,-3 2-1,-2 2 1,1-2 0,-1-1-1,1-2 1,1 1-1,1-2-1989,2-3 0,4 2 1932,-4-6 0,5 5 0,-3-2 0</inkml:trace>
  <inkml:trace contextRef="#ctx0" brushRef="#br0" timeOffset="27">20749 10802 8193,'0'-19'2304,"4"1"-1993,0 6 0,1 10 0,-5 7 1,0 7-1,0 7 0,0 7 0,1 5 1,2 5-1,1 2 0,-1 2 0,-2-3-157,-1-2 0,0-8 0,-1 1 0,-2-5 0,-1-3 0,0-1 0,-1-1-1006,1 0 0,-4-2 0,4-6 631,1-6 1,3-1-1,4-11 1,4-2-1,4-1 1,0-1-1,0-1 1,2 2 90,3 3 1,-4-3 0,4 4 0,-3-1 0,0 1 0,1 1 0,1 3 197,-1 2 0,-1 1 0,-3 1 0,-3 4 1,-3 3-1,-5 3-3,-5 1 0,-1 1 0,-7-1 0,1 1 0,-1-1 0,0 0 0,-3-1 0,0-1 0,1-2-27,1 2 1,2-3-1,-1 0 1,1-2 0,-1-2-1,2 0 1,2-1 31,0 3-70,7-1 0,-9-10 0,4-1 0</inkml:trace>
  <inkml:trace contextRef="#ctx0" brushRef="#br0" timeOffset="28">21146 10827 8427,'0'-12'598,"6"12"1,0 7 0,3 8 0,-1 6-379,2 5 1,-1-1 0,1 5-1,-3 0 1,-2 2 0,-2 1 0,-2-1-1,-1-2 1,0-2 0,0-4 0,0-2-246,0-1 0,-4-2 1,-1 2-1,-1-3 1,-1-2-1,0 1 1,-2-2-1,-2-1-150,-2-2 0,-3 1 0,-1-2 0,2-2 0,1-2 0,2 0 0,0-1 0,-1-1-2225,1-2 2400,5-2 0,7-12 0,7-2 0</inkml:trace>
  <inkml:trace contextRef="#ctx0" brushRef="#br0" timeOffset="29">21828 10988 8288,'-12'0'288,"-1"0"0,1 0 0,0 0 0,-2 0 0,-1 2 0,-2 1 0,2 2 52,1 2 0,-2 1 0,-1 5 0,0-2 0,1 0 0,-1 0 0,1 4 0,-1 1-280,1 2 0,-1 4 0,3-1 0,1 3 1,-1 0-1,3 0 0,1-2 0,3-3 1,3-1-258,3-3 0,6-2 0,4-5 0,3-4 1,3-3-1,3-1 0,1 0 0,3 0 0,1-1-543,-3-3 1,4-2 0,-5-3 0,2 0-1,-1 0 1,1-2 739,-2-2 0,5 1 0,-5 0 0</inkml:trace>
  <inkml:trace contextRef="#ctx0" brushRef="#br0" timeOffset="30">21357 11261 7744,'-13'-5'572,"7"2"0,3-4-191,6 2 1,3 1-1,7 4 1,1-2 0,2-1-1,3-1 1,2 0-1,0 0 1,1-2-61,1 0 1,2 1-557,0-3 1,0 4 0,-2-3-1,-1 2 1,-3 1 0,1-1-1,-2 0 1,1-1-786,0 1 1,-4-1 0,3 4 1019,0-3 0,-4-4 0,4 2 0</inkml:trace>
  <inkml:trace contextRef="#ctx0" brushRef="#br0" timeOffset="31">22163 10902 11012,'0'12'339,"0"2"0,-1 2 0,-2 5 0,-1 4 0,0 2 0,-1 2 251,1-1 1,-5 2-633,0-1 1,3 0-1,-1-4 1,1 0-1,3-2 1,2-1-1,1-3-420,0-1 1,0-4 227,0-10 1,1-9 0,2-12-1,1 1 1,0-1 0,1-1-1,-1 0 1,0-1 0,1 1 46,4 0 0,-3-4 0,1 2 0,0-4 0,0-1 0,3-1 0,-1-1 0,1-4-22,-2 0 0,1-3 260,3-3 0,-1 4 1,-1 1-1,-2 4 0,2 3 1,1 4 96,1 3 0,-1 2 120,-3 3 0,3 6 0,-2 2 0,2 1 0,1 0 619,0 1-777,-5 7 1,3 4 0,-6 7-1,-1 3 1,-2 0 0,-1 1 169,0 1 1,-1 0-213,-3 5 1,-3 0 0,-6-2 0,1-2-1,0-3 1,-1-1 0,1-1 5,-1-1 0,1-1 0,0 0 0,-1 1 0,1 0 1,-1-2-1,2-4 0,2 1-129,0 1 1,7 1 0,-2 1 0,2-1 0,2 1 0,0-1 0,2 0-292,2 1 1,3-1 0,5-1 0,0-1 0,1-3 0,-1-2 0,2-2-700,3-2 0,-4-1 1,4 0 1044,-3 0 0,-2-5 0,0-2 0</inkml:trace>
  <inkml:trace contextRef="#ctx0" brushRef="#br0" timeOffset="32">22485 11137 8660,'-6'-5'1210,"1"3"1,10-3 0,3 1-1000,3 0 1,1 0-1,1 4 1,-1 0-1,2 0 1,1 0-1,2 0 1,-2 0-1,-2 0-418,0 0 0,-6 1 0,-4 3 1,-6 4-1,-7 3 0,-4 2 178,-2-1 0,-1 1 1,6-1-1,3 0 1,4 1-1,2-1 49,2 1 0,2-5 0,2-1 0,4-2 0,3-1 0,2 0 0,-1 1 0,2-3 0,1 0-1718,2-2 1391,-1 0 1,-2 0-1,1 0 1,2-2-1,-2 0 1,0-4 0,0-1 306,2-2 0,5-2 0,-3-2 0</inkml:trace>
  <inkml:trace contextRef="#ctx0" brushRef="#br0" timeOffset="33">22833 10567 8408,'-9'-4'0,"3"-2"0,-1 1 486,0-1 0,4-4 0,-1 2 0,3-3 0,1-1 436,0-1 0,4 1 0,1 0-817,2-1 0,-3 1 0,4-1 0,1 1 0,-1 0 1,0-1-1,1 1 0,-1-1-112,0 1 1,0 0 0,3-1 0,-1 2-1,-2 1 1,2 2 0,1 0 0,1 0-259,1-1 376,-1 7 1,1-4 0,-2 8 0,-3 2-1,-4 5 1,-4 5 102,-4 3 0,1 5 0,-5-2 0,0 4 1,-1 1-1,2-1 0,2 1 0,1 0-182,-2 0 1,5 0 0,-2-2 0,6-1 0,5-3-1,3 1 1,3-2-260,2-1 0,0 0 1,3-6-1,0-1 1,-1-3-1,1-2 0,-1-2 1,0-2-16,-3-1 1,-1 0-1,-1 0 1,-1-1-1,-1-3 382,-3-5 0,-4 4 0,-8 1 1,-4 2-35,-3 2 0,-1 10 0,-1 2 0,1 4 1,-1 2-1,2 2 0,2 5 0,2 4-218,1 4 0,-2 7 1,4 1-1,0-1 0,0 0 1,-1-1-1,1-1 1,0-3 113,0-3 0,0-3 0,3-3 0,-2 1 1,-3 2-1,1-1 0,-2-2 0,0 0 1,-3 2 365,-1 1 0,0 1 1,2-3-1,0 1 0,0-3 1,-1-4-1,0-4-630,2-1 1,5-3-1,-1 0 1,3-1-1,0-1-1636,-4-3 1,3 2-1,-8-6 1898,-4-1 0,-4 4 0,-6 0 0</inkml:trace>
  <inkml:trace contextRef="#ctx0" brushRef="#br0" timeOffset="34">8173 13754 7974,'0'-8'348,"0"0"1,2 5 0,0 0-1,2 6 1,-1 5 0,-1 5 0,-1 3-1,2 5 1,1 2-230,-1 2 1,2 5 0,-1 3-1,-1 5 1,-2 2 0,-1 1-1,-1-1 1,-2-3 0,-2-2-449,-2-2 1,0-7 0,-3 0-1,2-5 1,0-3 0,-1-5 275,1-3 0,4-4 0,-3-8 0,2-2 0,2-4 0,2-3 105,1-2 0,0-3 0,0-4 0,0-2 1,1-7-1,2-4 0,2-7 0,2-1-108,3-2 1,-1-8 0,1 2 0,-2-1 0,2-1 0,1 0 0,1-5 0,1-2 0,1-1-55,2 2 1,-2 10-1,4 10 1,-2 4-1,2 8 1,0 4-1,0 8 270,-3 3 1,-1 0 0,-2 6 0,1 1-1,-1 3 1,1 5 0,-1 4-128,0 6 0,-1 5 1,-2 5-1,-4-1 1,-1 1-1,0 1 0,-1 2 1,-1 2-94,-2 2 1,-6 0 0,-2 2 0,-5-1-1,-3 0 1,-5-1 0,-2-3 0,-2-3-1,0-3 222,0-2 1,5-2-1,0-3 1,2 0-1,5-1 1,4-1 785,9-2-916,6-5 1,6 0-1,2-3 1,3 3-1,2 2 1,2-1-1,-2 1-226,-1 2 0,0 2 4,-2-1 1,-2-3-1,3-1 1,-4 1-1,-2 2 1,-1 2-129,-2-1 0,-1-3 318,1-1 0,4-5 0,-6 2 0</inkml:trace>
  <inkml:trace contextRef="#ctx0" brushRef="#br0" timeOffset="35">8781 13903 7938,'1'-7'747,"3"3"0,5 3-417,2 1 0,0 1 1,0 2-1,0 1 1,3 0-1,-1 0 1,2 0-1,1 0 0,0 1 1,-1-1-1,0-2-972,2 0 0,-3-2 1,4 0 641,0 0 0,1 0 0,6 0 0</inkml:trace>
  <inkml:trace contextRef="#ctx0" brushRef="#br0" timeOffset="36">8719 14288 8756,'7'5'437,"-3"3"0,-3 3 0,-1 3 1,0 3-1,0 2 0,0 2-449,0-1 1,-4 1 0,0 4 0,1-2 0,2-1 0,1-3 0,0-1 0,3-4 11,5-4 0,0 1 0,10-4 0</inkml:trace>
  <inkml:trace contextRef="#ctx0" brushRef="#br0" timeOffset="37">9488 13481 7960,'0'-8'596,"0"0"1,0 6 0,0 4-290,0 9 0,1 7 0,2 8 0,1 3 0,0 5 0,0 5 1,0 2-1,-1-1 0,-1 0-279,-2 2 1,0 2 0,-2 5 0,-2-1-1,-4-1 1,-3-4 0,-2-4-481,1-8 1,1-5 0,1-5 0,2-4 0,-2-5 0,1-5 550,0-7 1,4-6-1,5-7 1,0-4-1,0-4 1,0-2-1,0-3-56,0-3 1,4 1-1,2-3 1,1-1-1,1 2 1,0-2-1,0 0 1,2-2-177,1-2 0,1-3 1,-1-2-1,-1-4 0,-2-4 1,3 0-1,3 2 0,3 4 97,-2 6 0,3 9 0,-2 4 0,1 6 0,-1 4 1,2 3-1,0 3 0,0 3 213,-3 4 0,-1 1 0,-2 1 0,-1 4 0,-1 3 0,-3 3 0,-1 3-86,-4 2 1,-2 2 0,-4 4 0,-6-1-1,-5 2 1,-4 3 0,-2 3 0,1 0 0,-2 0-60,-2 0 1,4 0 0,0-4 0,2-2 0,3-1 0,3-2 0,4-2 0,3-3-39,4-1 0,4-2 0,5 0 1,9-1-1,6-1 0,5-3 0,2 0 1,2-2-175,2 1 1,2 2 0,0-4 0,-5-1-1,-4-2 1,-7-1 0,-2 2 179,-3 2 0,-1-3 0,-2 5 0</inkml:trace>
  <inkml:trace contextRef="#ctx0" brushRef="#br0" timeOffset="38">10033 13804 8230,'9'-4'372,"-1"0"0,0-5 0,3 4 0,-1-1 0,-2 1 81,2 2 0,1 2 0,1 1 1,1 0-1,-2 1 0,-2 3 0,-2 4-356,-1 3 1,-1 2 0,-2-1 0,1 1 0,-1 0 0,-2 3 0,-2 0-221,-3-1 1,1-1-1,-4 0 1,2 1-1,2 2 1,2-2-1,1-2 1,0 0-35,0-1 0,6-1 0,7-2 0,6-5 0,7-3 1,5-2-1,4-2-723,4-1 0,-3-6 880,5 2 0,3-9 0,0-2 0</inkml:trace>
  <inkml:trace contextRef="#ctx0" brushRef="#br0" timeOffset="39">11125 13581 7947,'-7'-13'566,"3"1"0,4 1 246,4 2-653,3 4 1,7 1 0,1 0 0,3 1 0,1 2 0,3 1-1,2 0 1,0 0 0,1 0-164,0 0 1,0 0-1,0 1 1,-2 2-1,-1 1 4,-1-1 0,-1 3 0,5 1 0</inkml:trace>
  <inkml:trace contextRef="#ctx0" brushRef="#br0" timeOffset="40">11175 13779 8625,'13'0'631,"2"-1"0,2-2 1,0-1-1,0 1-536,4 2 0,3-4 1,2 0-1,1-1 1,4 1-1,0 2 1,2 0-1,0 1 1,1-4-96,0-1 0,2-1 0,1-4 0</inkml:trace>
  <inkml:trace contextRef="#ctx0" brushRef="#br0" timeOffset="41">12700 12812 8290,'-4'-20'186,"0"4"1,-5 6 0,4 2 0,-1-2 0,0 1 0,-1-1-1,-3 2 95,-1-2 0,-3 3 1,-1 0-1,-1 0 1,0 2-1,3-1 0,0 4 1,1 0-1,-2 2-107,-3 0 0,2 6 1,-4 2-1,1 2 1,2 1-1,0 0 1,3 4-1,3 3 1,3 4-264,4 1 0,2 2 0,1 0 0,1 0 0,3-1 1,5 1-1,3 0 0,2 0-119,-2 0 1,3-2 0,-6-1-1,0-3 1,0-1 0,-5-3-1,-3-1 1,-1-1 138,0-1 1,-5 0 0,-4 1 0,-3-1 0,-3-1-1,-3-1 1,-1-3 0,-2 0 0,2-2-112,2 1 1,-1-2 0,2-4 0,1 0-181,1 0 1,8 0 0,6 0 409,7 0 1,0 0-1,1 0 1,2 0-1,1 0 1,1 1 91,1 3 1,-5 2 0,-1 4 0,-2-2 0,-2 1-1,-1 3 1,-2 0 0,0 0-94,0 1 1,0 3 0,0 2 0,-2 1 0,-1 4-1,-2 1 1,-2 4 0,-1 2-128,1 2 0,-3 0 1,5 1-1,-1-4 1,-1-3-1,2-1 1,-1-2-1,4-1 1,0-3 96,2-1 1,0-1 0,0-5-1,2 1 1,2-2-541,4-3 0,3 2 0,1-6 521,1-2 0,5 0 0,1-2 0</inkml:trace>
  <inkml:trace contextRef="#ctx0" brushRef="#br0" timeOffset="42">13146 13084 8166,'-6'-5'158,"-5"4"1,2-4 0,-2 4 0,-1 2 0,-1 2 0,0 4 1615,-4 4-1576,3-1 0,-9 13 0,4-2 0,-1 2 0,4 2 0,2 1 0,2 3 0,1 3-163,2 0 0,4 6 0,6-3 1,5-2-1,5-2 0,5-3 0,4-3 1,2-5-1,1-3-35,2-3 0,5-2 0,2 1 0</inkml:trace>
  <inkml:trace contextRef="#ctx0" brushRef="#br0" timeOffset="43">13395 13295 8101,'-7'-5'1885,"1"2"-1561,6-5 0,-5 5 1,-4-1-1,-2 3 1,-1 2-1,-2 3 1,-1 4-1,-2 3 0,1 3-209,-2 3 0,4-2 0,-2 4 1,3 0-1,4-1 0,0 0 1,1-3-1,1-1-267,3-1 1,3-5 0,2-1 0,3-2 0,4-2 0,5-2 0,2-1-14,2 0 0,0-4 1,-1-1-1,0-2 0,-1-3 1,-1-1-1,0 0 0,0 1 47,-2 2 0,3 1 1,-8-2-1,1 2 1,-1 0 393,-1 0 0,-2 6 1,-4 1-1,0 7 1,0 4-1,0 1-241,0 0 1,0 1-1,0-1 1,0 1 0,0-1-1,0 0 1,1-1-2900,3-2 2864,-2-4 0,9-5 0,-4 0 0</inkml:trace>
  <inkml:trace contextRef="#ctx0" brushRef="#br0" timeOffset="44">13680 13370 9098,'0'12'481,"-2"1"0,0-1 0,-4 0 0,-1 2 0,-2 1-485,-2 2 0,0-1 0,1-2 0,2 1 0,-2 2 0,-1-2 0,-1-1 0,-1-2 0,1 1 0,-1-2-1605,1-3 1609,0 3 0,-1-10 0,1 5 0</inkml:trace>
  <inkml:trace contextRef="#ctx0" brushRef="#br0" timeOffset="45">13853 13060 8239,'2'-24'0,"1"4"0,1 3 1042,-2 3 0,4 6 0,-2 2-781,-1 5 0,-2 9 0,-1 13 0,0 5 0,0 6 0,0 5 0,0 2 0,0-1 0,-1 1 0,-3 1 0,-3 1-341,0-1 1,-4-1 0,4-3 0,-1-3 0,1-6 0,1-5 0,4-5 0,-1-3-385,-1-2 0,4-5 1,0-4-1,8-6 1,6-5-1,2-3 472,-1-2 0,-1-3 0,0-1 0,1 2 0,3 1 0,0 2 0,0-1 0,-3 2 84,-1 3 0,-2-2 1,1 6-1,-1 2 1,-1 2-85,-3 4 0,-2 3 1,-6 5-1,-2 0 1,-3 2-1,-6 1 0,-6 3 1,-2 0-172,-3 0 0,3-1 1,-2-5-1,0 0 1,2 1-1,1-2 0,2-2 1,-1-2-2779,2-1 2941,1-2 0,2 1 0,-1 2 0</inkml:trace>
  <inkml:trace contextRef="#ctx0" brushRef="#br0" timeOffset="46">14225 13146 8023,'6'-6'302,"2"1"0,2 5 0,0 5 0,-2 3 0,0 3 0,0 3 53,1 2 1,-2 3 0,1 6 0,-3 0-1,-1 1 1,1 3 0,-3 4 0,-2 5-1,-4 1 1,-4 1 0,-4-2-701,-5-4 0,2-2 1,-4-1-1,-1-4 0,1-7 1,-3-2-1,-2-3 345,0-1 0,-1-1 0,0-1 0</inkml:trace>
  <inkml:trace contextRef="#ctx0" brushRef="#br0" timeOffset="47">14833 12799 8522,'0'-12'637,"2"5"1,0 4-1,4 7 1,-1 9-1,1 9 1,-2 9-340,2 11 0,-5 12 1,3 8-1,-3 5 1,-1 3-1,0 1 1,0-35-1,0 1 1,1 0-1,0 1 1,0 2-1,1-1-380,-1 0 1,2-1-1,2 26 1,-1-11-1,5-9 1,2-8 0,1-5-1,0-8 1,1-4-1,-1-4 1,1-2-1331,-1-5 0,-5 3 0,-2-4 1412,1 0 0,-5-2 0,5-5 0</inkml:trace>
  <inkml:trace contextRef="#ctx0" brushRef="#br0" timeOffset="48">15689 13221 8010,'0'-13'0,"1"2"0,2 2 0,1 1 0,0-2 444,2-1 310,-5-2 0,9 1-508,-6 0 1,-1 12 0,-9 8 0,-5 10 0,-5 5 0,-2 2 0,-1 0 0,-1 0 0,0 1-297,0 3 1,-2 1 0,6 5 0,2-4 0,4 1 0,6-3 0,3-2 0,1-4-482,0-4 0,11-3 0,7-5 0,8-2 0,7-5 531,3-3 0,-5-6 0,0-2 0</inkml:trace>
  <inkml:trace contextRef="#ctx0" brushRef="#br0" timeOffset="49">16135 13271 8085,'-19'0'85,"1"0"0,4 0 0,-1 0 0,-1 0 0,-1 0 143,-1 0 0,5 1 0,-5 2 0,1 2 0,1 2 0,0 3 0,3 2 0,2 3 0,1 3 123,2 1 0,4-2 0,-3 2 0,1-1 0,3-3 0,3-1 0,5-3 0,3-3-650,3-3 1,1-4-1,1-2 1,-1-4 0,0-1-1,1-3 1,-1 1 0,1-2 17,-1-1 0,0 0 0,-1 2 0,-1 0 1,-2 1-1,2 0 0,1 1 299,1 1 0,-3-2 1,-1 4-1,0 3 1,-1 3 121,-3 7 1,-2 2 0,-2 3-1,0 1 1,0 1 0,0-1 0,0-1-629,0-1 0,0-5 0,-2-1 0,0 0 488,-3-1 0,7-3 0,5 3 0</inkml:trace>
  <inkml:trace contextRef="#ctx0" brushRef="#br0" timeOffset="50">16359 13333 8085,'7'-6'510,"-1"5"0,-3-2 0,1 6-187,-1 5 0,-3 3 1,-3 1-1,-2 1 0,-1-1 1,-1 2-1,1 1 0,-3 2 1,1-1-414,0 2 1,-1-4 0,-3 2 0,1-2 0,1-1 0,4-1 0,-1-1-3895,0-3 3984,4 3 0,-8-9 0,4 3 0</inkml:trace>
  <inkml:trace contextRef="#ctx0" brushRef="#br0" timeOffset="51">16582 13047 8788,'0'-12'725,"0"-1"1,0 9 0,-1 7-446,-4 8 0,4 10 0,-4 1 0,0 4 0,1 3 0,2 0 0,-1 0 0,0-2 0,-1-2 72,1-3 1,0-2 0,1 2-786,-3-2 1,1-5 0,4 2 0,-1-5 0,-2-2-592,-1-2 965,5-10 0,6 4 0,6-10 0,-1-2 0,2-1 0,2-1-647,5 0 700,-3-1 1,4 2 0,-4 3 0,0 2 0,0 2 0,-3 0 64,-1 1 0,-7 3 0,-3 4 0,-4 5 0,-4 3 0,-5 3 0,-2 2 0,-1-2 0,-2-1 135,-2-2 1,2 5 0,-4-1 0,1-1 0,1-2-1,1-4 1,1-2 0,2 0-1179,-1 0 1,5-4 983,0 1 0,5-8 0,-3-3 0</inkml:trace>
  <inkml:trace contextRef="#ctx0" brushRef="#br0" timeOffset="52">16942 13060 7996,'1'-7'1759,"3"3"1,-3 8-1,5 5-1509,0 7 0,-4-1 0,5 4 0,-1 0 0,-2 1 0,0 2 0,0 1-289,-1 2 1,-2 0 0,-1 1 0,0 1 0,-1 4 0,-2-1 0,-2 0 0,-4-2 0,-3-2 0,-3-2-589,0-4 1,-3 2 0,0-5 0,0-3 0,-1-3 0,1-4 0,0-2 0,3-2 626,1-2 0,-4-1 0,-1 0 0</inkml:trace>
  <inkml:trace contextRef="#ctx0" brushRef="#br0" timeOffset="53">17413 12998 8233,'4'-13'675,"0"1"0,-1 6 0,-7 6-404,-4 7 0,-8 10 0,-2 2 0,-1 3 0,-3 2 1,-1 2-1,-2 0 0,0 0 0,0 0 0,0 2-241,1 1 1,4 0 0,4-4-1,3-1 1,5 0 0,4-4-1,3-2 1,1-1 0,1-2-311,3-4 0,7 0 1,7-7-1,1-1 0,3-2 1,2-2-1,1-2 0,-1-2-560,1-2 0,-1-1 0,-4-5 840,-3 1 0,2-6 0,0-1 0</inkml:trace>
  <inkml:trace contextRef="#ctx0" brushRef="#br0" timeOffset="54">17041 13271 8217,'-6'-5'787,"6"0"1,7-1-1,4-1 1,3 2 794,3-1-1644,-4-3 0,11 6 1,-2-4-1,4 2 1,3 0-1,-2 1 0,0-1 1,-3-1-1965,1 1 2026,0 1 0,0-2 0,0-1 0</inkml:trace>
  <inkml:trace contextRef="#ctx0" brushRef="#br0" timeOffset="55">17686 12923 8005,'1'-8'131,"2"0"277,1-2 1,0 6-1,-4 4 1,0 8 0,0 6-1,0 5-179,0 5 0,0 3 1,0 10-1,-1 1 1,-3-1-1,-3-1 0,-2-2 1,3-2-1,-1-2 1,0-2-289,-3-2 1,-1-5 0,0-2 0,1-1 0,4-3-1,-1-3 1,1-2 0,-1-3-81,0-2 1,5-2 0,-2-7 0,2-4 0,2-3 0,2-3 34,2-3 1,-2 4 0,7-5 0,-1 1 0,0-1 0,0-1 0,2-3 0,3-3-84,3-4 1,-1-3 0,5-5 0,-1-1 0,0-4 0,3-2 0,2 0 0,0 3 92,1 2 0,0 8 1,0 3-1,0 6 1,-2 5-1,-1 5 0,-3 4 1,1 4 296,-1 2 0,-4 2 1,2 2-1,-5 2 1,-4 4-1,-4 3-6,-2 1 1,-4 5 0,-3 1 0,-6 1 0,-4 3 0,-3 2 0,-1 0 0,-5 3-64,-2 2 1,1-3 0,-7 3-1,2-3 1,3-1 0,0-2-1,4-2 1,2-3-72,5 0 0,3-5 0,5 4 0,4-3 0,3-2 0,1 0 0,1 0 0,3-3-176,4-1 0,3-1 1,3 2-1,3-4 1,2-1-1,2 0 0,-1-1 1,2-1-792,2-2 0,-1 0 0,-1 0 904,-1 0 0,0-6 0,3-1 0</inkml:trace>
  <inkml:trace contextRef="#ctx0" brushRef="#br0" timeOffset="56">18219 13184 11816,'0'8'221,"0"0"0,0 2 0,0 1 0,-1 1 0,-2 1 0,-1-1-254,1 1 1,0 0-1,1 2 1,-3 2-1,3-2 1,-1-1 0,0-2 32,-1 1 0,0 5 0,4 1 0</inkml:trace>
  <inkml:trace contextRef="#ctx0" brushRef="#br0" timeOffset="57">18765 13271 7989,'-7'0'848,"3"0"1,8-2 0,4-1 0,3-2-628,2-2 0,-1 3 0,0-4 0,2-2 0,1-1 0,3-2 0,0 1 1,1 0-1,1-2 0,0-1-154,0-2 1,2 1-158,-6 3 1,1-3-1,-5-1 1,1 1-1,-1-1 1,-1 1-1,-1 0-63,-2 3 1,-1 0-1,2 2 99,0 3 0,-5 7 0,3 6 0,0 2 0,-2 4 1,2 3-1,0 4 0,1 0 0,0 1-40,1 0 1,-5 0 0,3 2 0,0-4 0,-2-4 0,2 0-1,0-1-324,3 1 0,-4-5 1,3-1-1,0-2 418,2-2 0,7 4 0,2 0 0</inkml:trace>
  <inkml:trace contextRef="#ctx0" brushRef="#br0" timeOffset="58">20005 12663 8071,'-6'-7'255,"-2"3"1,-3 4 0,-1 3 0,-2 2-1,-1 2 1,-2 3 61,2 1 0,0 1 0,0 0 1,-2 2-1,2 3 0,1 3 1,3 5-1,2 3 0,2 2-397,1 2 0,-2 1 0,4 4 1,1-1-1,2-2 0,1-2 1,1-3-1,3-4-1187,5-3 1267,7-7 0,3 3 0,6-6 0</inkml:trace>
  <inkml:trace contextRef="#ctx0" brushRef="#br0" timeOffset="59">20241 12936 8060,'0'-13'226,"0"1"0,0-1 0,0 1 1,0 0-1,-2 1 0,-1 1 4,-1 2 0,-1 5 0,1-1 1,-5 2-1,-2 4 0,-1 2 1,0 4-1,-1 3-30,1 2 1,-1 0 0,1 3 0,1 1-1,1 1 1,3 2-204,2-1 1,1-4-1,2 2 1,0-4-1,-2 0-203,1-1 0,7-5 0,4-3 1,3-2-1,2-2 0,-2-2 1,-2 0-1,0-4 50,0-1 0,4 0 0,0-2 0,3 0 0,-3 0 0,2-2 0,-1-2-177,0 1 0,-2 5 0,-1 1 0,-1 2 1,-2 0 395,2 1 0,-4 8 0,-2 3 0,-3 3 0,-1 1 0,-1 1 0,-2-1-51,-1 0 1,0 1 0,2-2-13,-2-3 0,3 3 0,-5-4 0</inkml:trace>
  <inkml:trace contextRef="#ctx0" brushRef="#br0" timeOffset="60">20563 12936 9040,'-8'5'0,"1"3"0,0 3 0,2 2 218,-1-1 0,-4 1 0,3-1 1,-1 0-1,0 1 0,0-1 1,-1 1-1,1-1 0,0 0 0,0-1-893,-1-2 0,7 2 1,-4-4 674,1 0 0,3 4 0,-3-5 0</inkml:trace>
  <inkml:trace contextRef="#ctx0" brushRef="#br0" timeOffset="61">20724 12663 8028,'0'-6'299,"0"6"1,0 9-164,0 6 0,-1 4 1,-2 6-1,-1 1 1,0 2-1,0 0 1,-2 1-1,1 0 1,-2-1 127,0-5 0,4 1 0,-2-8 1,1-1-1,-2-1-348,-1-1 1,4-8 0,-1-5 0,4-7 0,4-4 36,5-1 1,2-1 0,1 1 0,1 0 0,-1-1-1,0 1 1,1-1-47,-1 1 1,1 5 0,-1 3 0,0 3 139,1 1 0,-6 7 0,-3 5 0,-3 6 0,-1 1 0,-1-2-75,-3-4 1,1 4 0,-5 0-1,-1-2 1,1-3 0,0-2-1,-2-2 1,-1 2-346,-1 1 1,-5-3-1,1-1 1,0-2 0,3-2-1,2 0 373,2 1 0,-2-3 0,5 5 0</inkml:trace>
  <inkml:trace contextRef="#ctx0" brushRef="#br0" timeOffset="62">20960 12675 8102,'5'-11'0,"2"2"0,2 2 467,-1 1 0,0 2 0,5 5 0,-2 4 0,-2 3 1,0 3-1,0 3-178,2 2 1,-3-1 0,-1 6 0,0 1 0,-1 1 0,-1 2 0,-2 0 0,-2 0 0,-1 0-511,0-1 1,-5 1 0,-5 0 0,-4 0 0,-3-2-1,-4-1 1,-5-1 0,-6 0 0,-2-2 0,0-3-1516,6-2 1,1-5 1735,3-1 0,4-5 0,2 2 0</inkml:trace>
  <inkml:trace contextRef="#ctx0" brushRef="#br0" timeOffset="63">21555 12650 8012,'7'-12'337,"4"5"1,-4 2-97,0-1 0,-7 1 0,-8-4 1,-5 5-1,-3 3 0,-5 1 1,-2 1-1,-2 3 0,0 3 0,0 3 126,0 2 0,5-1 1,-1 9-1,0-1 1,1 0-1,-1 5 0,0 2 1,2 4-312,3 2 0,2-1 1,3 3-1,3-4 0,3-3 1,5-2-1,5-6 0,4-3 1,6-5-813,6-3 1,4-3 0,4-6 0,4-3 0,3-4 0,1-3 0,1-2 469,4 1 1,-4-5 0,2 1 0,-4 1 0,-4 1 0,-2 1 0,-4 1 0,-2 0 1142,-4-1 1,-4 2-1,-1 2-857,-6 0 0,2 1 0,-4-4 0</inkml:trace>
  <inkml:trace contextRef="#ctx0" brushRef="#br0" timeOffset="64">21183 12923 9084,'6'-8'0,"2"1"330,3 2 0,1-4 0,1 4 0,-1-1 0,1-1 0,-1 2-207,0-1 1,5-2 0,-1 3-1,0-1 1,-3-1 0,0 0-1,-1-1 1,1 0 0,-1 1-569,0 1 1,-3 1-1,-1 2 1,2-1 0,1 1 444,1 2 0,6-5 0,1-1 0</inkml:trace>
  <inkml:trace contextRef="#ctx0" brushRef="#br0" timeOffset="65">21568 12464 7946,'-6'-7'1374,"-2"3"1,-2 8-1,2 5-436,4 2-754,-3 7 0,6 1 0,-4 7 0,3 3 0,-1 4 0,-1 3 0,0 3-172,-2 2 0,3-1 1,-5 5-1,-2 1 0,-1-1 1,-1-1-1,1-1 0,1-4-577,2-5 0,5-4 0,-1-6 0,4-2 0,3-3 0,4-2 0,3-5 0,3-4 565,1-2 0,5 4 0,1-4 0</inkml:trace>
  <inkml:trace contextRef="#ctx0" brushRef="#br0" timeOffset="66">22101 12675 8126,'-1'-7'279,"-4"3"1,3 3-1,-5 2 1,1 3-1,2 5 1,0 3-1,0 5 1,1 3-1,0 5 1,1 4-145,-2 4 0,-2 3 1,2 1-1,-4 0 1,-2-1-1,0-3 1,2-4-1,0-3 1,-1-2-1,3-4 1,0-3-295,3-3 0,-4-7 1,-1-3-1,-1-4 122,0-4 1,4-3-1,5-7 1,0-1-1,0-3 1,0-1-1,0-4 1,1 0-2,3-2 1,3-1 0,6-1-1,-1-4 1,2-1 0,1-1 0,3 2-1,0 0-110,0 1 0,2-2 0,-2-3 0,0-1 0,0 1 0,-3-1 0,-1 3 0,0 2 138,2 3 1,-5 3 0,3 5-1,-1 3 1,-4 5 0,2 2 0,0 3 130,2 2 0,-1 1 0,0 4 1,1 1-1,-2 3 0,-2 4 1,-2 3 43,-1 2 0,2 5 0,-4 1 1,-1 2-1,-2-1 0,-1 2 1,0 0-1,0 0-96,0-1 1,-1-4 0,-3 2-1,-4-1 1,-3-3 0,-2-1-1,1-2 1,-2 1 23,-2-1 0,2-4 0,-4-1 0,0 0 0,-1-1 0,-2 0 0,2 0 0,1 1 119,3 0 0,1-3 1,3 4-1,2 2 1,5 1-1,3 1 1,4 1-262,5-1 1,0 0 0,10 1 0,0-1 0,3-1 0,2-1 0,2-3 0,0-2 0,0-1-776,-1 2 1,1-5 0,0 3 0,-2-2 0,-1-2 0,-1 0 823,1 0 0,-4-6 0,0-1 0</inkml:trace>
  <inkml:trace contextRef="#ctx0" brushRef="#br0" timeOffset="67">22547 12799 8227,'13'-7'269,"-5"-2"1,0 5-1,2-1 1,1 1-1,1 0 13,1 1 0,-1 2 1,2 1-1,1-1 1,2-2-1,-2-1 1,-1 1-1,-2 2 1,0 1 133,1 0 0,-2 1 1,-3 3-1,-4 4-354,-2 3 0,-8 2 1,-2-1-1,-3 2 0,-2 1 1,1 2-1,0-2 1,1-1 97,2-2 0,0 0 0,5 1 0,1-1 1,1 1-333,2-1 0,6-5 0,4-3 0,3-1 0,4 0 0,-1 1 0,2-2 0,2-2-1160,-1-4 1,0 2 0,-4-7 0,3 0 1331,2-2 0,0-2 0,5 1 0</inkml:trace>
  <inkml:trace contextRef="#ctx0" brushRef="#br0" timeOffset="68">23056 12229 7723,'-7'-6'621,"0"5"0,4-5-35,-1 1 1,0 2 0,4-5-567,0-2 1,6 3 0,2-1-1,3 0 1,1-1 0,1 3-1,-1 0 1,1 2 51,-1-2 0,0 4 1,1-5-1,-1 1 93,1 3 0,-7 3-92,-1 5 0,-4 1 0,-1 7 1,0-1 63,0 1 1,0-1-92,0 1 0,-1-5 0,-2 0 0,-1 2 1,1 1-1,2 1 0,-1 1-39,-2-1 0,3 0 0,-3 1 0,2-1 1,2 1-1,0-1 0,0 0 0,2 1-98,2-1 0,3 1 1,5-1-1,0 0 1,1-1-1,-1-1 0,1-3 1,-1-2-14,0-2 0,1-1 0,-1-2 0,2 0 0,1 0 0,2 0 0,-2-2 169,-1-2 0,-3 1 0,-3-5 237,-4-2 0,-4 5 0,-4 1 0,-4 2-216,-3 2 0,2 0 1,2 2-1,2 2 1,1 3-1,0 1 1,0 0-71,1 2 1,1 1-1,2 1 1,0 1 0,0-1-1,0 2 1,0 1-1,0 2-14,0-2 1,2 0-1,1 0 1,1 2-1,0-2 1,0-1-1,0-2 1,-1 2-39,-2 2 1,3-2-1,0 3 1,1-4-1,-1 0 1,1-1 0,1 2-1,-1 1-18,-2 2 0,4 1 1,0-2-1,1 3 1,-1 1-1,-2-2 0,0-2 1,-1 2-81,0 1 1,4-3-1,-4 0 1,-1-2-1,-2-2 1,-1 1-1,0-1 1,0 0 91,0 1 1,0-5-1,0 0 1,-1 2 0,-3 1-1,-4 0 1,-3-1 162,-2-2 0,1-5 0,-1 2 0,1-1 0,0 1 0,-1-3 0,1 0-56,-1-2 0,1 4 1,0 0-1,-1-1 0,1-2 1,-1-1-3456,1 0 3390,0 0 0,-1-5 0,1-2 0</inkml:trace>
  <inkml:trace contextRef="#ctx0" brushRef="#br0" timeOffset="69">7739 12142 8211,'7'1'1986,"-3"3"-1913,-3 5 0,-1-2 0,0 1-73,0 1 0,0 3 0,0 0 0</inkml:trace>
  <inkml:trace contextRef="#ctx0" brushRef="#br0" timeOffset="70">7838 12390 9209,'-5'-7'1894,"3"0"0,-3 4-1288,-1-1 0,5 2 1,-3 6-607,2 4 0,2 8 0,0 4 0</inkml:trace>
  <inkml:trace contextRef="#ctx0" brushRef="#br0" timeOffset="71">7429 13915 8041,'0'-6'767,"0"0"2127,6 6-1632,-5 0-898,10 0-492,-4 0 1,0 6 0,-2 0 0,-1 3 0,0-1 0,-1 2 127,-1 1 0,3 1 0,2 0 0</inkml:trace>
  <inkml:trace contextRef="#ctx0" brushRef="#br0" timeOffset="72">7479 14275 7928,'-6'-7'5291,"3"2"-4976,-5 5-315,5 5 0,-2 8 0,5 6 0</inkml:trace>
  <inkml:trace contextRef="#ctx0" brushRef="#br0" timeOffset="73">7789 15887 8020,'0'-12'156,"0"5"0,0 3 0,0 8 0,0 4 0,-2 5 0,0 3 0,-3 5 0,3 4 0,0 4 0,2 4 0,0 4-85,0 4 0,0-1 0,0 3 0,0-2 0,-1-3 0,-2-3 1,-2-4-1,-1-4 0,-1-3 0,0-4-194,-2-3 1,2-7 0,-1-4 0,-1-1 0,2-7 0,3-5 47,3-4 0,1-2-11,0-4 1,0-2 0,0-6-1,1-1 1,2-3 0,3-4-72,0-3 0,-1-1 0,1-1 0,1 0 0,-1-2 0,1-1 0,0 1 0,2 0-750,2-2 942,2 4 0,3-12 0,2 3 0,1-1 0,3 4 0,1 5 0,-1 8 81,-2 6 1,-3 3 25,3 9 0,-4 0 0,0 8 0,-1 3 0,0 2 0,2 4 7,-2 4 0,-1 5 0,-3 2 0,-1 3 0,-4 0 0,1 1 0,-1 0 0,-1 3-128,-2 2 1,-1-4 0,-2 1 0,0 1 0,-2 1 0,-2 2 0,-6 0 0,-5 0-258,-5 0 0,-5-1 236,-4 1 0,-2 0 0,-2-2 0,3-1 0,1-2 0,2-2 408,3-3-266,5-1 0,8-6 0,4-1 0,8-2 0,10-1 0,9 1-76,3-1 0,3 4 1,2-3-1,4 2 1,1 2-1,2-1 1,-2 0-316,-1 2 0,-3-3 0,-4 2 0,-2 4 0,-2 2 0,-4 0 249,-4-1 0,0 4 0,-1 1 0</inkml:trace>
  <inkml:trace contextRef="#ctx0" brushRef="#br0" timeOffset="74">8520 16135 9006,'0'-5'479,"0"5"0,0 7 0,0 4-356,0 1 0,-4 5 1,0 1-1,1 1 0,2 2 1,1-1-1,0 0 1,0-2-1,0-2 0,0 1-801,0-1 1,0-3 0,0-5 677,0 1 0,6 2 0,0 2 0</inkml:trace>
  <inkml:trace contextRef="#ctx0" brushRef="#br0" timeOffset="75">8930 15937 8039,'12'-1'133,"0"-3"0,1 2 0,-1-2 1,2 3-1,1 1 0,3 0 0,1 0-37,3 0 0,-2 0 1,0 0-1,4 0 1,2 0-1,3 0 0,-1 0 1,-4 0-1,-2 0 1,-2 0-1,-2 0-538,-3 0 1,-1 0 0,-2 0 441,0 0 0,-5-6 0,-1-1 0</inkml:trace>
  <inkml:trace contextRef="#ctx0" brushRef="#br0" timeOffset="76">9178 15801 7376,'0'-7'2439,"-6"1"-2058,5 6 0,-6 2 0,4 2 0,-1 4 0,1 3-243,2 1 1,1 5 0,0 1 0,0 0-1,0 1 1,0-1 0,0 1 0,1-1 0,2 0-332,1-3 0,2-1 1,-4-2-1,3 1 0,-3-1 1,0 1-1,-2-1-1504,0 0 1,0-3 1696,0-1 0,0-5 0,0 2 0</inkml:trace>
  <inkml:trace contextRef="#ctx0" brushRef="#br0" timeOffset="77">9277 15701 7972,'0'-12'-3,"0"0"0,-4 3 0,-2 2 0,-1 1 1,-1-1-1,0-2 0,0 1 0,-2 1 90,-1 2 0,-1-1 0,-2 3 0,-1-1 0,-2 2 0,2 0 0,0 2 0,0 0 0,-2 0 0,2 2 69,1 2 0,-2 3 0,-1 5 0,2 2 0,0 1 1,0 3-1,-2 1 0,0 3 0,1 0 256,-1-1 1,-3 2-393,3-2 0,1 1 0,3 0 0,2-3 1,2-1-1,2-3 0,1 1 0,3-1 74,2 1 1,1 1 0,0-5-1,0 2 1,1 1 0,2 2 95,1-2 1,6-1-162,-2-2 1,2 5 0,0-1-1,-2 1 1,1-1 0,2 1 0,2-1-10,-1 2 0,5-4 0,1 2 0,0-2 1,0-1-1,-2-1 0,1-1 0,-1-1-83,-1-2 1,3-5 0,0 1 0,0-1 0,0-1 0,-3 3 0,0-3 0,0 0 0,2-2 0,0-4 0,-4-2 0,2-1 0,2-3 0,-2-1 0,-1-1 0,0 0 33,2-1 0,-2 1 0,3-2 0,-4-1 0,1-2 0,1 2 0,2 0-48,-2-1 1,-1 0-34,-2-4 1,-4 3-1,-1-2 1,0 0-1,-1 1 1,1 0 0,-2 1 16,1-1 0,-2 5 0,-4-5 0,0 1 0,0 1 0,0 0 0,0 3-69,0 0 0,-4-1 175,0-2 1,-6 2 0,3-4-1,-1 2 1,-1-1 0,0 2-83,-2 1 0,-3 2 86,-3-1 0,4 1 1,-4 1-1,2 1 0,0 3 1,-3 1-1,-1 0 5,-3 0 0,-2 2 0,-1 4 1,1 0-1,-1 2 0,0 0 0,0 4 1,2 0-185,2-1 0,-1 5 1,5-2-1,4 3 1,3 1-1,7-1 162,6-2 0,15 2 0,8-4 0</inkml:trace>
  <inkml:trace contextRef="#ctx0" brushRef="#br0" timeOffset="78">9947 15565 8011,'0'-12'578,"0"5"0,0 8 0,0 11-358,0 8 1,0 5-1,0 3 1,0 6-1,0 1 1,0 3-1,0-1 1,0 0-165,0 0 0,0-5 0,0-3 0,0-3 1,-2-1-1,0-2 0,-3-2 0,3-5-750,0-2 1,1-3 680,-3-2 1,2-5 0,-2-8 0,1-5 0,1-3 0,-2-3 0,1-2-1,1 1 4,2-2 0,-4 3 1,0-6-1,1-3 1,2-2-1,1-4 1,0-3-1,0-4-67,0-3 0,0-3 0,0 2 0,0-5 0,0-1 0,1 3 0,4 6 0,3 5-5,3 2 1,5 2-1,2 6 1,0 2 0,0 6-1,-3 4 1,-1 4 0,-2 0 227,1 0 0,-1 5 0,1-3 1,-1 4-1,1 1 0,-1 1 7,0 4 1,-3 1-1,-1 7 1,0 1-1,0 1 1,-1 1-1,0 0 1,-1-1-127,-1 1 0,-1-2 0,-4 4 0,0-2 0,0 1 0,-1-2 0,-3 0 0,-4 0-53,-3 2 1,-3 4 0,-1-3 0,-2 0 0,1 1 0,-1-1 0,-1 1 0,0-1 133,0 0 0,-2-2 0,3-3 0,3-1 0,3 1 0,4-1 0,2 0-83,2 1 0,3-1 1,4-1-1,6-1 1,4-2-1,4 2 1,1 1-1,1 1-446,0 1 0,-1-2 0,-4-2 0,2 0 0,-2-1 0,-1 0 0,-2-1-1416,1-2 1836,-1 0 0,0 0 0,1 2 0</inkml:trace>
  <inkml:trace contextRef="#ctx0" brushRef="#br0" timeOffset="79">10406 15838 7955,'11'-8'376,"-2"1"0,0 0 1,0 1-47,2 1 0,2-4 0,-1 4 0,0-1 0,1 1 0,-1 1 0,1 0 0,-1 0 0,0 1-411,1 1 0,-1 2 0,-1 2 1,-3 2-1,-3 4 0,-4 3 0,-2 3 1,-4 1-60,-3 2 0,-3 5 0,-3-3 0,-1 2 0,-1-1 1,1 2-1,1 0 0,3-1-70,2-4 0,0-4 0,5 0 0,2-1 29,5 1 0,5-6 0,8-5 1,0-3-1,1-5 181,1 0 0,1-8 0,6-6 0</inkml:trace>
  <inkml:trace contextRef="#ctx0" brushRef="#br0" timeOffset="80">11447 15478 8512,'14'0'0,"1"0"256,2 0 0,5 0 0,-1 0 1,3 0-1,4 0 0,1-1 0,-2-2 1,0-1-190,-3 1 0,1 2 1,0 1-1,0 0 0,0 0 1,-2 0-1,-2 0 0,-5 0 1,-2 0-2812,-2 0 2744,-5 0 0,4-6 0,-4-1 0</inkml:trace>
  <inkml:trace contextRef="#ctx0" brushRef="#br0" timeOffset="81">11534 15739 7983,'13'4'277,"-1"0"0,0-1 0,1-2 0,1-1-79,2 0 0,-2 0 0,4 0 0,0 0 0,1 0 0,0 0 0,-1 0 0,0 0 0,1 0 0,2 0 0,0-1-2386,1-4 2188,7-1 0,2-7 0,7 1 0</inkml:trace>
  <inkml:trace contextRef="#ctx0" brushRef="#br0" timeOffset="82">12812 14821 7773,'5'-8'44,"3"-1"0,-1 2 1,0-2-1,-1 0 0,-4 0 1,0-2-1,-2-2 0,0 1 179,0 0 1,0 3 0,-2 1 0,0-2 0,-4-1 0,-1 0-1,-2 3 1,-2 4 0,-2 3 0,-1 1 58,-2 0 0,2 0 0,-2 2 1,0 5-1,1 7 0,-1 3 0,1 2 1,2 0-259,5 3 0,-2 0 0,6 0 1,1-1-1,2 1 0,1 1 1,1 2-1,2-1 0,3-2 0,-1-2-309,1 2 0,2 2 0,-4-1 1,-1-1-1,-2-1 0,-1 0 1,0-2-1,0-3 202,0-2 1,-1 3-1,-3-1 1,-5-1-1,-2-1 1,-1-3-1,0-2 102,-1-5 1,1 1-1,-1-1 1,1-1-1,0-2 1,-1-1 202,1 0 0,1-5-225,2-3 0,9 2 0,9 2 0,2 3 0,1 1-40,1 0 0,-1 0 1,-1 1-1,-1 3 1,-2 3-1,0 1 1,0 1-1,1 0 1,-1 2 93,-1 2 1,3-1 0,-6 0 0,0 1 0,0-1 0,0 1 0,-1-1 12,-2 1 1,-1 3 0,0 2 0,0 0 0,-1 1 0,-2-1 0,-2 1 0,-1-1 0,-1 2 80,0-1 0,3-3 1,-3 4-1,2-1-33,2 0 0,-3-4 0,2 3 0,2-1-43,0-1 0,2 1 1,0-5-1,0 1 1,0-1-1,0 1 1,0-1-197,0 0 1,0-3-1,0-1 1,2 0-1,0 0 1,4-1-1,-1 0 1,2-1-957,0-1 1,-3-1 0,5-2 1082,0 2 0,2-3 0,2 5 0</inkml:trace>
  <inkml:trace contextRef="#ctx0" brushRef="#br0" timeOffset="83">13469 15106 7989,'-1'-7'215,"-4"3"0,-3 3 0,-7 2 0,-2 2 0,2 4 0,0 2 0,0 6-1,-2 3 1,0 4 0,1 6 0,0 1 0,1-1 0,1-1 0,2 1 0,0 1 0,3-2 0,2-1 0,1-1 1190,4 0-1466,0-6 0,8 5 0,2-5 0,4 0 0,4-2 0,2-3 0,1-3 0,4-3 61,5-4 0,4-3 0,5-1 0</inkml:trace>
  <inkml:trace contextRef="#ctx0" brushRef="#br0" timeOffset="84">13754 15367 8076,'-12'0'323,"-1"0"0,1 0 0,0 0 1,-1 0-1,1 1 0,-1 3-166,1 4 0,0 3 1,-1 3-1,1 1 1,1 2-1,2-2 1,4-1-1,1-2 0,0 1 1,2-2-1,5-3-407,5-4 1,3 1 0,2 0 0,-1-3 0,1 0 0,-1-4-1,0 0 1,1-4 0,-1 1 17,1-1 1,-1-4 0,0 2 0,1-3 0,-2-1 0,-2 1 0,-2 1 1188,-1 2 355,-2 5-788,2-2 1,-5 10-631,3 3 0,2-1 0,-2 1 0,-2 2 0,0 1-219,-2 2 1,0-1 63,0 0 0,4-3 0,0-1 261,-1 2 0,4-5 0,0 1 0</inkml:trace>
  <inkml:trace contextRef="#ctx0" brushRef="#br0" timeOffset="85">14139 15367 7903,'-9'4'322,"1"1"1,0 2 0,0 3-1,-1 1-233,0 1 0,-6 5 0,-2-1 0,0-1 1,1 1-1,-1-1 0,2 1 0,1-1 1,2-1-1,0-1 0,-1-1-89,1 0 0,-1 1 0,1-1 0</inkml:trace>
  <inkml:trace contextRef="#ctx0" brushRef="#br0" timeOffset="86">14263 14858 8100,'0'-12'1558,"1"5"-1189,3 3 1,-2 9 0,3 7 0,-1 8-1,0 5 1,-1 4 0,-1 4 0,-2 4 0,0 4-268,0 5 1,0-4-1,0 0 1,0-5 0,0-4-1,0-4 1,-2-4 0,-1-3-1,-1-3-1188,1-1 0,1-6 1,-2-5 1004,-5-1 0,4-3 0,2-6 0,6-3 0,5-1 0,3-2 0,3-2 134,2-2 1,0 1-1,3-1 1,-1 1-1,-3 1 1,0 3 0,-1 2-1,0 2 1,-3 0 78,0 1 0,0 3 0,0 4 0,-3 5 1,-4 2-42,-2 1 1,-4 0 0,-1 1-1,-2-2 1,-2-1 0,-3-2-1,-1 1-278,-1 3 0,-5 0 0,1-1 0,1-1 0,0-4 1,-1 1-1,0-1 0,1-1-2974,1-2 3161,2 4 0,-1-6 0,1 5 0</inkml:trace>
  <inkml:trace contextRef="#ctx0" brushRef="#br0" timeOffset="87">14709 14994 8094,'6'-6'172,"2"1"0,-1 4 1,1 1-1,2 1 0,-1 4 1,1 3 217,-2 3 0,-1 7 0,1 2 0,-2 4 0,-2 2 0,0 3 0,-1 4 0,-2 1 0,-1 1 0,-1-5-295,-3-4 0,-3 2 0,-5-7 0,-1 1 0,-1-2 0,-2-3 0,-5-2 0,-2 0 0,-2 2-1028,0-2 0,-1-1 0,-2-2 0,1 1 933,3-1 0,-6 0 0,4 1 0</inkml:trace>
  <inkml:trace contextRef="#ctx0" brushRef="#br0" timeOffset="88">15094 14598 7994,'1'-13'0,"2"1"103,1-1 0,1 0 0,-2-3 0,3 1 0,-1 3 1,1 2 218,-4 1 0,1 2 0,0 1 0,0 5 1,-3 8-136,-3 6 1,-1 4 0,2 8 0,0 5 0,-2 6 0,2 5 0,5 5 0,5 2 0,2 2 0,0 1 259,-2 2 1,-5 5-424,1 8 0,-3-1 1,-1 3-1,-1-5 1,-2-8-1,-1-7-369,1-6 1,2-9-1,1-6 1,0-3-1,0-5 1,1-1-1,3-3 148,4-1 1,2-2-1,-2 1 1,-2-2-1,-2-2 1,0 0-78,-1 0 1,-2-2 0,-1 1 0,-1 1-1592,-3-2 1865,2-2 0,-9 1 0,4 1 0</inkml:trace>
  <inkml:trace contextRef="#ctx0" brushRef="#br0" timeOffset="89">16024 14784 7499,'-2'-11'883,"-2"2"1,-4 5-650,-3 3 0,-1 6 0,-1 4 1,1 3-1,-1 3 0,1 3 0,0 0 1,1 1-1,1 1 0,3 3 26,2 5 1,0-2-306,5 3 1,0-2 0,2-1-1,2 1 1,6-4 0,3-1-1,4-3-98,-2-2 1,3-7 0,0-4 0,0 1 0,1-1-1,0-1 1,2-2 142,-2-2 0,5-1 0,-5 0 0</inkml:trace>
  <inkml:trace contextRef="#ctx0" brushRef="#br0" timeOffset="90">16421 14895 8088,'0'-8'483,"-2"1"-308,-2 2 0,-3 0 0,-5 5 0,-1 0 0,1 0 0,0 0 1,-2 2-1,-1 1 0,-2 2 23,2 2 1,0 3 0,0 5 0,-2 1 0,2-1 0,3 1 0,2-1-1,3 1-228,2-1 0,0-1 1,5-1-1,0-1 0,2-1 1,2-1-1,4-3 0,3-2-164,2-2 0,-1-2 1,2-2-1,1-3 1,2-3-1,-2-1 1,0-1-1,0 0 63,2-2 0,-1-2 0,-4 1 1,0-1-1,-3 1 0,-1 1 0,1 1 213,-2 2 1,2 7 0,-5 1-2,-1 7 1,-1 4 0,-2 1-1,0 0 1,0 1 0,0 1 0,0 2-277,0 5 0,0-7 0,0-2 0,0-1 1,1-1 194,3-2 0,-3 3 0,5-4 0</inkml:trace>
  <inkml:trace contextRef="#ctx0" brushRef="#br0" timeOffset="91">16731 14945 8483,'-9'5'463,"3"4"0,-1 2 1,0 2-1,-1 3-339,1 0 0,-4 5 0,2-3 0,0 0 0,-1 1 0,2-1 0,-2 0 0,1-2 0,-1 1-1006,2-1 0,1 1 882,-2-5 0,-2 1 0,5-1 0</inkml:trace>
  <inkml:trace contextRef="#ctx0" brushRef="#br0" timeOffset="92">16880 14635 8314,'0'-6'505,"0"6"0,1 9 0,2 6-221,1 5 1,1 4 0,-2 1-1,1-1 1,-1 1 0,0-1-1,0-1 1,1 0 0,-2 4-1,0-3 1,-2 0-180,0-3 0,0-1 0,0 4 0,-2-4 0,0-3 0,-2-3 0,1-2-532,1 0 0,1-5 1,-2-4-1,-1-7 0,3-7 1,4-4 242,5 0 0,-1-3 0,1 1 0,2 2 0,1 1 0,1 2 0,0-1 0,1 2 112,-1 3 1,1-2 0,-1 6-1,0 2 179,1 0 0,-6 8 0,-3 2 0,-3 4 0,-1 4 1,-1 0-1,-3-1-59,-5-1 1,-2 3-1,-2-1 1,-3-1-1,0-1 1,1 0-1,1 0-815,2-2 1,-1 3 0,1-8 766,-1 0 0,7-7 0,0-7 0</inkml:trace>
  <inkml:trace contextRef="#ctx0" brushRef="#br0" timeOffset="93">17214 14746 8368,'13'-7'349,"-1"3"0,-1 8 0,-1 3 0,-2 3 0,2 1-146,1 3 1,0 5-1,-3-2 1,-2-1 0,-2 2-1,0 3 1,-1 2 0,-2 2-1,-2 0-131,-3 0 0,-3-5-291,-6 1 1,1-2 0,-1 3 0,1-2 0,-2-2 0,-1-3 0,-1-2 0,0 0 0,3-2 218,0-3 0,6-2 0,2-6 0</inkml:trace>
  <inkml:trace contextRef="#ctx0" brushRef="#br0" timeOffset="94">17735 14746 7984,'-12'0'162,"-5"2"0,1 1 0,1 2 0,0 2 0,-1 3 0,-2 2 978,-1 5 1,4-4-985,-1 4 0,-2 2 1,2 0-1,4 2 1,2 0-1,2 1 0,1 1 1,3 2 14,3 0 0,1-6-203,0-2 1,5-4-1,3 0 1,4-1-1,0-1 1,0-2-1,1-5 1,-1-3-353,1-1 0,-1 0 0,0 0 0,1 0 0,-1-1 1,1-3-1,-1-3 384,0 0 0,1-10 0,-1 3 0</inkml:trace>
  <inkml:trace contextRef="#ctx0" brushRef="#br0" timeOffset="95">17351 14994 7914,'-13'0'1091,"8"0"-831,5 0 0,5 0 0,8 0 0,-1 0 0,1-1 0,0-2 0,3-1 0,0 0 0,1 0 0,-1-2-192,1-1 0,3 1 1,-3-4-1,0 2 1,-1-1-1,1 1 1,-1 0-1,1-2 1,-1-1-69,-1-1 0,5-1 0,-1 1 0</inkml:trace>
  <inkml:trace contextRef="#ctx0" brushRef="#br0" timeOffset="96">18045 14709 8009,'0'-12'411,"0"4"-70,0-1 1,0 8 0,0 2 0,0 10-1,0 9 1,0 3 0,0 2 0,0 0 0,2-1-195,2 1 1,-3 1-1,3 2 1,-2 2-1,-4 1 1,0-1-1,-4-3 1,1-2-1,-2-3-330,0-1 0,3-7 0,-3 0 0,0-6 0,1-1 0,0-2 226,-1 1-75,4-8 1,-3-5-1,6-5 1,0 0 0,0-2-1,0-3 1,0-2-55,0 0 1,2-5 0,1 4 0,2-5 0,1-1-1,0-2 1,1 2 0,3-3-256,1-1 0,6-1 144,-1-6 1,2 3-1,-1-9 1,2 2-1,1 1 1,1 4 125,1 6 0,0 5 0,0 4 0,-1 5 1,0 3-1,-2 3 0,-3 4 0,-2 0 279,-1 3 1,-1 2-46,0 1 0,-1 1 1,-1 3-1,-3 5 1,-1 2 19,-4 1 0,0 6 1,-2 1-1,-2 2 0,0 0 1,-4 2-1,-2 3 0,-5 3 88,-2-1 0,-7-6-245,1-1 0,-3-1 1,-4 4-1,-1-4 1,2-3-1,0-3 232,3-2 0,4-4-21,4 1 1,2-5 0,3 4 0,4 0-140,7-1 1,11 4 0,10-4 0,4 0-1,4-2 1,5 1 0,5 1 0,1 1-211,-5 0 0,1-4-250,-7 5 1,0-6 0,-4 2 0,-2-1 0,-2 0 0,-4 0-790,-4 2 0,-4-5 1,-3 5 1150,0-1 0,4-3 0,-3 3 0</inkml:trace>
  <inkml:trace contextRef="#ctx0" brushRef="#br0" timeOffset="97">18752 14945 9785,'7'1'2404,"-3"3"-1941,-2 5 1,-2 2 0,0 1 0,0 0 0,0 1-250,0-1 0,0 5 0,0-1 0,0-1 0,0 1-590,0 0 1,0-2 0,0 2-1,0 0 1,-2-1 0,0 1 0,-4 1 375,-1 1 0,-7 1 0,-5 6 0</inkml:trace>
  <inkml:trace contextRef="#ctx0" brushRef="#br0" timeOffset="98">19186 14858 7991,'9'-1'405,"-1"-2"1,2-1-1,2 1 1,5 2 0,3 1-1,5 0-59,4 0 1,1 0 0,5-2-1,-2-1 1,0-1 0,0 2-1,-3 0 1,-2 2 0,-5 0-626,1 0 1,-6-1-1,-2-2 1,-3-2 278,-5-2 0,-3-2 0,-5-3 0</inkml:trace>
  <inkml:trace contextRef="#ctx0" brushRef="#br0" timeOffset="99">19385 14722 7938,'1'-7'1189,"3"3"0,5 4-810,2 4 1,1 1 0,0 6 0,1 0-1,-1 3 1,-1 0 0,-1 0 0,-2-2 0,0 2 313,-1 2-859,-1-7 0,-2 11 0,0-7 0,-1 0 0,-2 1 0,-1-1 0,0-1-3903,0 0 4069,0-5 0,6 4 0,1-4 0</inkml:trace>
  <inkml:trace contextRef="#ctx0" brushRef="#br0" timeOffset="100">19571 14449 7976,'-13'-20'91,"1"7"1,0 6 0,-1 0-1,0 1 1,-3 1 0,-2 2-1,-1 2 1584,-3 1-1553,-1 0 0,-2 1 0,-1 5 0,-2 5 0,-1 5 0,3 3 0,3 2 0,3 1 51,2 3 0,0-3 1,3 7-1,-1-1 0,2-1 1,3 2-1,4-1 0,0-4 1,2-2-52,-1-1 1,-2 0 0,4 4 0,0-2-1,-1-1 1,1-1 0,0 1-23,-1 1 0,-1 2 0,-3 0 0,2 0 0,1-2 0,3-1 0,1-3 0,-1 1-69,-1-1 0,1-5 0,7 0 0,4-5 0,3 1 1,2-1-1,1 1 0,1-3-15,1-1 1,6 2-1,-2-4 1,0-1-1,1-2 1,1-1-1,1 0 1,2 0-405,0 0 0,0-1 0,0-3 0,1-5 0,1 0 0,2-1 0,-1 2 0,-2-2 119,-1-1 1,0-1 0,-2-1 0,-1-1-1,-3 1 1,-1-2 0,-2 1 0,-3-1 254,0 1 1,-2-1 0,-2-1 0,-2 0 0,0-1 0,-1 1 0,1-1 0,-2 2-44,1 1 0,-1-2 1,-2-1-1,1 2 0,-1 0 1,-2 0-1,1-2 0,0 1-10,2-2 1,1 3 0,-5-5-1,0 3 1,0 0 0,-2 0-1,-2 0 1,-3-1 170,0 0 0,-5 0 0,1 3 0,-4-2 0,-1 3 0,3 3 0,0 3-25,1-2 1,0 5 0,-1 1 0,1 2 0,-1 2-1,1 0 1,-1 0-653,1 0 1,4 0 572,0 0 0,10 6 0,0 1 0</inkml:trace>
  <inkml:trace contextRef="#ctx0" brushRef="#br0" timeOffset="101">20464 14436 7984,'-2'-7'405,"-2"3"1,-5 3 0,-5 2-17,-3 3 0,1 5 0,2 6 0,-1 3 0,-2 1 1,2 4-1,3 4 0,2 3 0,3 0-285,2 1 0,-1 3 1,4-2-1,-3-1 0,3-2 1,0-4-1,4-4 1,0-5-140,3-2 1,4-1-739,-1-1 1,3-1 0,3-3 0,1-4 0,3-2 772,2-2 0,6 0 0,5 0 0</inkml:trace>
  <inkml:trace contextRef="#ctx0" brushRef="#br0" timeOffset="102">20786 14610 7975,'-12'0'0,"0"0"0,-1 0 388,1 0 0,-2 0 0,-1 0 1,-2 1-1,2 2 0,1 3-89,2 0 0,0 3 0,-1 3 0,2 1 0,3-1 0,2 0 0,2 1 0,0-1 0,1 1 0,2-1-256,1 0 1,1-5 0,2-1 0,3-2 0,0 0 0,4-1 0,1-2 0,1-1-415,1 0 1,-1-4-1,-1-1 1,-1-1 0,-2-1-1,2 0 1,1-2 212,1-2 0,-3 4 0,-3 1 0,1 2 0,0 0 197,3 1 1,-5 7 0,1 3-1,-2 1 1,0 1 0,-1 0-207,-2 2 0,1 0 1,0-1-1,3-2 1,-3 2-2198,0 1 2364,3-4 0,2 4 0,6-4 0</inkml:trace>
  <inkml:trace contextRef="#ctx0" brushRef="#br0" timeOffset="103">21096 14722 8156,'-4'-6'1065,"-1"6"0,-2 8-882,-3 7 1,-1 2-1,0 2 1,2-5-1,0 0 1,0-3 0,-2 1-1,-2-2 1,2 1-473,3 0 0,-3 0 1,3-1-1,-3-2 289,-2 2 0,1 1 0,-1 1 0</inkml:trace>
  <inkml:trace contextRef="#ctx0" brushRef="#br0" timeOffset="104">21220 14337 8048,'7'-5'353,"-1"2"1,-5-4 23,3 1 1,-2 4-1,2 6 1,-3 4 0,-1 3-1,0 3 1,0 2-1,0 4 1,-1 0-16,-3 1 1,2 0-1,-2 4 1,3-1-1,1 1 1,0 0-1,0 1 1,0 0-1,-2 0-541,-2-2 0,3-3 1,-3 1-1,2-3 1,2-1-1,0-3-356,0-1 0,0-9 0,0-5 0,2-7 264,2-4 0,1-1 0,5 0 0,-2-1 1,2-1-1,2-1 0,4-1 0,0-1 162,-1-1 1,-1 6 0,-3-2 0,-1 4 0,-2 2 0,2 1 0,1 3 242,1 3 0,-4 1 0,-1 1 0,-1 3 1,-4 5-1,0 3 0,-2 3 39,0 2 0,-4 1 0,-2-3 1,-1 1-1,-2-1 0,-2 1 1,-2-1-1,1 0-218,-1-4 1,1 1 0,-2-5 0,-1 1-1,-1-1 1,0-1 0,3-2-1376,0 2 1,1-5 1419,-1 3 0,1-8 0,0-3 0</inkml:trace>
  <inkml:trace contextRef="#ctx0" brushRef="#br0" timeOffset="105">21555 14387 8059,'13'-7'372,"-1"1"0,0 6 1,1 0-1,-1 2-70,1 2 1,-1 0 0,0 7 0,0 4 0,-3 3 0,-2 4-1,-1 2 1,-2 2 0,0 1 0,0 4 0,-3 0-146,-3 4 1,-1-4-1,-5 1 1,-3 0-1,-5-2 1,-3 0-1,-2-3 1,1-5-383,-2-6 0,4 2 0,1-1 0,3-4 0,2-2 225,0-2 0,5-1 0,1 4 0</inkml:trace>
  <inkml:trace contextRef="#ctx0" brushRef="#br0" timeOffset="106">22200 14436 8073,'-5'-7'79,"2"-2"1,-5 5 0,-2 0 0,-1-1 0,-1 1 1335,-1 2-1237,1 0 0,-5 2 1,1 2-1,-1 2 1,1 4-1,-1 4 0,2 5 1,0 4-54,-2 2 1,3 7-1,-2 2 1,2 1-1,3 0 1,1 0-1,4-1 1,0-3-1,3-3-271,2-1 0,1-5 0,1 0 0,3-4 0,5-3 0,3-5 0,5-1 0,3-2 0,4 1-183,1-3 1,-1-2-1,1-1 1,0 0-1,0 0 1,-2 0-1,-1-1-554,-1-4 0,-2 0 1,2-5 882,-5 2 0,4 0 0,-1-5 0</inkml:trace>
  <inkml:trace contextRef="#ctx0" brushRef="#br0" timeOffset="107">21865 14771 9604,'13'-7'0,"-1"3"314,1 3 0,0-1 0,4 0 0,2-2 0,2-1 0,-1 1-324,3 0 0,-4-1 0,2 2 0,1-3 0,1 1 0,0-2 0,-1 0 1,-2-1-1,-1 0 0,0-1-2437,3 0 1,0 2 2446,-1-2 0,8-4 0,-3-7 0</inkml:trace>
  <inkml:trace contextRef="#ctx0" brushRef="#br0" timeOffset="108">22659 14337 9958,'0'13'219,"0"0"0,-1 4 0,-2 4 0,-1 2 0,0 3 1,0 3-1,-1 4 0,3 3-104,0 1 0,-2-4 0,0-1 0,1-2 0,2-2 0,1-3 0,0-5 0,0-3-516,0-3 0,0-6 0,-2-1 264,-2-2 1,3-2 0,-3-7 0,2-4 0,2-3 0,0-3-1,0-1 1,0-3 45,0-2 1,0 0-1,0-5 1,0 0-1,0-1 1,0-2-1,2-2 1,2-2 28,4-2 1,-1 0 0,1-1 0,2 3 0,0 1 0,-1-1 0,0-1 0,0 1 4,2 3 0,2 0 0,-1 3 0,0 4 0,2 3 0,1 4 0,2 2 202,-2 5 0,-1 2 0,-2 6 0,1 0 0,-1 2 0,-1 2 0,-1 4 89,-2 3 1,-5 3-1,2 1 1,-1 2-1,1-2 1,-3-1 0,1-1-117,1 4 0,-2-3 0,2 2 0,-3-2 0,-1-1 0,0-1 0,0 0 0,0 1-32,0-1 0,-1 1 0,-3-1 1,-5 0-1,-3 1 0,-5-1 1,-3-1-1,-4-1 17,0-2 0,3 0 1,0 3-1,-1-1 1,0-3-1,1 0 1,5 0-1,2 1-54,2-1 1,-1 4-1,2-3 1,3 3-1,4 2 1,2-1-1,2 0 1,0 1-83,0-1 0,6 1 1,1-1-1,1-1 0,0-1 1,3-2-1,3 0-446,3-1 1,-1-1 0,-2-5 0,1 2 0,3 1 0,0-1 0,1-2 0,1-1 478,2 0 0,1-6 0,2 0 0</inkml:trace>
  <inkml:trace contextRef="#ctx0" brushRef="#br0" timeOffset="109">23044 14498 8051,'12'-1'70,"0"-3"1,1 1-1,-1-4 1,1 0-1,-1 2 1,2-2 293,2 0 0,-2 0 0,3-1 0,-4 2 0,0 2 0,-1 0 0,1 0 0,-1 0 0,0 0-152,1 1 0,-5 2 1,-1 2-1,-2 3 0,-3 4 1,-4 3-1,-3 2-189,-2-1 0,-3 5 0,-5 1 1,-1 1-1,1 3 0,-1 1 1,3 1-1,-1-2-82,3-2 1,7-3 0,0 2 0,2-1 0,4-4 0,2-3 0,4-3 0,4 1-358,5-3 0,-3 0 0,4-5 1,-2 2-1,2 1 0,0-1 1,0-2-1,-2-1-2840,2 0 3256,-4-5 0,4 3 0,-6-3 0</inkml:trace>
  <inkml:trace contextRef="#ctx0" brushRef="#br0" timeOffset="110">23440 13990 7689,'-6'-13'236,"1"1"0,4 0 0,1-1 29,0 1 1,1-1 0,4 1 0,3 1 0,3 1-1,1 2 1,1-2 0,-1 1 0,2-1 382,2 2 0,0 5-696,4-1 0,-5-2 1,2 2-1,-3 2 1,-2 0-1,0 4 0,-1 2 116,-2 4 0,-4 4 0,-5 5 0,0 4 1,0 2-1,0 2 0,-1 1 0,-3 2 1,-3 2 111,0 2 0,-3-5 0,6 1 0,1-5 1,2-4-1,1 1 0,1-2 0,4 0-216,3-3 0,8-2 0,4 0 0,0-1 1,1-1-1,1-1 0,1-3 0,1-2-329,-3-2 1,2 3 0,-4-2-1,2-1 1,-2-2 0,-1-1 0,-3 0-217,-1 0 1,-4 0 1048,-6 0 1,-10 0-1,-10 0 1,1 0-1,1 1 1,2 2 0,-1 3-164,1 0 0,3 4 0,1 7 0,0 3 1,1 5-1,2 4 0,0 3-328,1-1 0,0 8 0,4-5 0,0 0 1,1-3-1,2-3 0,3-2 0,-1-1-132,1 0 0,2-6 0,-4-3 0,0 0 0,0-1 0,1 1 1,-3-1-1,1-1 140,1-1 0,-2-1 0,2 0 0,-4 1 0,-3-1 0,-1 1 0,0-1 38,-2 0 0,-1 1 1,-5-1-1,0 1 1,-1-2-1,1-2 0,-1 0 1,0-1-56,-4-1 1,-2 2 0,-6-4 0,0-3 0,0 0 0,0-2 0,-1 0 0,-1 0-178,-2 0 0,1 0 0,6 0 0,3 0 0,0 0 209,-1 0 0,5-6 0,-3-1 0</inkml:trace>
  <inkml:trace contextRef="#ctx0" brushRef="#br0" timeOffset="111">7615 10058 8217,'0'-8'164,"1"1"0,2 0 699,1 0 1,2 5-674,-2-3 0,-3 5-185,3 5 1,-2 1 0,-2 7-6,0-1 0,-6 1 0,-1-1 0</inkml:trace>
  <inkml:trace contextRef="#ctx0" brushRef="#br0" timeOffset="112">7739 10455 8236,'0'-7'1591,"1"2"-1591,4 5 0,1 5 0,7 2 0</inkml:trace>
  <inkml:trace contextRef="#ctx0" brushRef="#br0" timeOffset="113">8855 9761 8272,'0'-6'784,"-1"6"1,-2 8 0,-1 8 0,1 6-609,2 5 0,1 6 1,0 7-1,0 3 0,0 0 1,0 1-1,-2-2 1,-2 3-1,-4-3 0,-2 1-382,2-3 0,-3-7 0,4-4 0,-1-4 0,1-5 0,2-3 0,0-5 351,0-3 0,4-5 0,-4-8 0,4-5 1,1-3-1,1-5 0,2-3-92,1-4 1,5 0 0,-4-1 0,2 0-1,1 0 1,1-1 0,-1-2 0,1-2-366,2-2 0,0 3 0,-1-5 0,-2-5 0,2-5 0,1-5 0,0-5 0,-1-3 0,-2 1 120,2 2 1,5 13 0,1 5 0,0 6 0,-3 6 0,0 6 0,-1 6 350,1 4 0,-1-2 1,0 6-1,1 3 1,-2 3-1,-2 7 1,-2 2 57,-1 1 1,-2 6 0,-4 4 0,0 4 0,-1 4 0,-4 2 0,-3 3 0,-4 0-109,-5 3 1,2-1 0,-4-1-1,1-3 1,3-4 0,1-3 0,1-3-1,2-2-110,3-4 1,-1-4-1,4 0 1,4-1 0,4 0-1,6 1 1,5-2-1,4-1 1,1-2-141,3 1 1,6-2 0,1 0 0,-1-1 0,-1-2 0,-1 0 0,0 0 0,-2-1-2825,-1-2 2965,-5-1 0,0 0 0,-5 0 0</inkml:trace>
  <inkml:trace contextRef="#ctx0" brushRef="#br0" timeOffset="114">9451 10071 8493,'-13'0'1315,"6"1"0,3 3-936,3 4 0,1-1 0,1 2 1,3 0-1,5 2 0,2 2 1,1-1-1,0 1 0,-1-1-726,-2 0 1,2 5 0,-4-1 0,-1 1 0,0-1 346,0 1 0,-5 0 0,4-5 0</inkml:trace>
  <inkml:trace contextRef="#ctx0" brushRef="#br0" timeOffset="115">9959 9810 8130,'-1'-8'431,"-3"0"1,-2 4 0,-4-3-130,2 1 0,1 3 0,-1 8 0,2 4 0,2 8 1,0 8-1,1 6 0,2 5 0,1 1-188,0 0 0,0 1 0,1-2 0,2-3 0,3-4 0,1-3 0,2-3 1,2-1-1,3-4 0,1-3-1369,2-4 1163,5-7 1,-8 6 0,2-6-1,-1-2 1,0-5 0,3-5-1,0-3 12,0-2 0,-1-3 0,-4-2 0,3 0 0,0-2 0,-1 3 0,-1-1 0,-3 1 19,-3-1 1,2 0-1,-6-4 1,-1 2 0,-2-2-1,-1-2 1,0-2 0,-1-2-57,-3-1 1,-2-4 0,-3 3 0,0 0 0,1 1 0,0 4 0,1 4-475,1 3 0,2 6 1,6 9 590,2 7 0,3 14 0,5-4 0</inkml:trace>
  <inkml:trace contextRef="#ctx0" brushRef="#br0" timeOffset="116">10530 9761 8715,'-7'-6'1267,"3"8"1,2 9-1048,2 8 1,0 4 0,2 5 0,0 2 0,2 5 0,1-1 0,-1 2 0,0-2-1,-1 1-251,-2-2 1,-2-1-1,-2 1 1,-3-4 0,1-5-1,-2-2 1,1-2-1476,1-2 1483,-5-2 0,3-9 0,-4-4 0,3-6 0,4-5 0,1-3 54,-1-2 0,3 0 0,-3-4 0,2-4 0,2-1 0,2 0 0,0 2 0,2-2-175,-1-2 1,3-5 0,-1-1 0,1-3-1,1-4 1,-2-5 0,2-2 0,0-3-24,3-1 0,-4 4 0,3 4 0,0 4 0,2 4 0,2 4 1,-1 4-1,1 6 273,-1 4 1,0 3-1,1 2 1,-1 2-1,1 1 77,-1 4 0,-4 4 0,-1 4 0,-1 1 1,-4 2-1,0 2-88,-2 2 1,0-1 0,0 1 0,0-1 0,0 0 0,0 1 0,0 1 0,0 1-88,0 1 0,0 5 0,0-3 1,0 0-1,0 1 0,-2-1 0,0 1 1,-4-1 41,-1 0 0,5 3 1,-3-3-1,4 0 1,1 0-1,0-3 1,0-2-1,0 0-57,0-1 1,0 1 0,0-1-1,0 0 1,1 1 0,2-1-1,1 1-382,-1-1 330,-2 0 0,4-3 0,0-2 0,2 0 0,3-2 1,2 2-310,5 0 0,-4-4 0,5 1 0,-1-3 0,1-1 368,1 0 0,2-5 0,3-2 0</inkml:trace>
  <inkml:trace contextRef="#ctx0" brushRef="#br0" timeOffset="117">11088 9971 8068,'0'-12'606,"0"4"1,0 0 0,1-1-255,3 2 1,-1 0 0,5 5 0,2-2-1,1 1 1,1 3 0,-1 4 0,-1 4-337,-2 3 1,-5 2-1,1-1 1,-2 0-1,-2 1 1,0-1 0,0 1-1,0-1-807,0 0 704,-6 1 0,3-2 0,-4-1 1,3-4-1,6 0 41,4-3 0,7 2 1,2-1-1,3-1 1,0-1-1,1-2 1,0 0-1,2 0-388,-2 0 0,5-2 434,-3-2 0,2-3 0,2-5 0</inkml:trace>
  <inkml:trace contextRef="#ctx0" brushRef="#br0" timeOffset="118">11621 9847 9005,'12'-6'296,"1"0"0,1 6 0,1 0 0,3 0 0,1 0 0,2 0-636,-2 0 1,0 0-1,-4 0 1,2 0 0,-2 0 339,-1 0 0,-7-5 0,-2-2 0</inkml:trace>
  <inkml:trace contextRef="#ctx0" brushRef="#br0" timeOffset="119">11547 10108 8800,'12'-6'378,"0"5"1,1-4 0,-1 0 0,1 1-1,0 0-348,4-1 1,-3 2 0,2-4 0,-1 1-1,1 2 1,1 0 0,3-1 0,2-1-31,1 1 0,8-5 0,0 3 0</inkml:trace>
  <inkml:trace contextRef="#ctx0" brushRef="#br0" timeOffset="120">12539 9451 7584,'0'-13'0,"0"1"246,0-1 1,0 1 0,0 0 0,0-2 0,0-1 0,0-2 0,0 1 92,0-2 1,0 4 0,0-3 0,0 4 0,0 0 0,-2 2 0,-2 1 0,-4 4-1,-3 0 12,-1 3 0,-1 2 1,-1 1-1,-1 0 0,-3 1 1,0 2-1,0 3 1,3 0-281,2 4 0,0 5 1,2 3-1,3 1 1,4 4-1,2 0 1,2 2-1,0 0 1,0-1-407,0 1 1,4-1 0,2-2-1,-1-3 1,2-1 0,-1-3 0,-1-1-1,-2-2 213,-1 1 0,-4-1 1,-2 0-1,-4 1 1,-3-2-1,-3-2 1,-1 0-1,-2-1 88,2-1 1,-3 3-1,2-5 1,0 1-7,3-1 0,6-2 0,4-6 0,6-1 1,5 1-1,3 2-59,2 1 1,3 0-1,1 0 1,-1 0 0,1 0-1,-1 1 1,-1 3 125,-1 5 0,-6 2 0,-1 1 1,-1 0-1,-3 2 0,-2 1 0,-1 2 478,0-2 0,-1 3-366,-4-1 1,3 0 0,-5-1-1,0 0 1,0 1 0,-1-1 12,1 1 1,0 1-147,3-2 1,2-1 0,-3 6 0,1 0 0,0-2 0,1-1 0,2-2-318,1 1 0,0 0 0,0-5 0,0 0 0,0 1-394,0-1 1,1-1-1,2-4 705,1-7 0,11-5 0,-1-8 0</inkml:trace>
  <inkml:trace contextRef="#ctx0" brushRef="#br0" timeOffset="121">12973 9550 8190,'8'-8'-191,"-1"-1"294,-1 0 0,-1-2 0,-1-2 0,3 1 0,0-1 351,-3 1 0,-4 5 0,-4 3 0,-4 3 0,-3 1 0,-2 1 1,1 3-139,-1 4 0,-2 8 0,0 1 0,1 3 0,1 3 0,2 3 0,1 5 0,0 0-368,-1 4 1,3 5-1,1 1 1,2-1-1,2-3 1,1-4-1,4-4 1,3-4-1,8-4-1522,6-5 1,4-3 1013,2-5 0,0 2 560,0-6 0,5 0 0,2-4 0</inkml:trace>
  <inkml:trace contextRef="#ctx0" brushRef="#br0" timeOffset="122">13370 9699 8180,'-4'-13'0,"-1"1"434,3-1 0,-1 7 1,0 0-142,-1 1 0,-6 3 0,2-2 0,-3 4 0,-1 4 1,-2 4-1,-1 5 414,-2 3 1,-1 4-652,2 4 1,1 3-1,-5 0 1,2 2-1,3-3 1,3-4-1,4-5-289,3-3 0,4-2 0,2-1 0,4-3 0,4-4 0,5-2 0,3-2 0,-1-2-164,2-2 0,-3-3 0,4-5 0,-1 0 0,-2-1 0,-3 1 0,0-1 0,-2 1 375,-3 0 0,2-1 0,-6 1 0,-1-1 428,-2 1 1,-1 7 0,0 5 0,0 6 0,0 5 0,0 2-350,0-1 1,-4 5 0,0-1 0,1-1 0,2-1 0,1-1 0,0-1-826,0 0 1,0 1 0,1-2 767,3-3 0,3 3 0,5-4 0</inkml:trace>
  <inkml:trace contextRef="#ctx0" brushRef="#br0" timeOffset="123">13680 9736 8796,'-2'11'0,"0"0"338,-2 1 0,-5-2 0,4 6 0,-2 0 0,-3 0 0,-1 3-227,-1 1 1,-1 2 0,0-6 0,-3 1 0,0-1 0,1 0 0,1-4 0,2-2-112,-1-1 0,6 2 0,2 2 0</inkml:trace>
  <inkml:trace contextRef="#ctx0" brushRef="#br0" timeOffset="124">13853 9401 8100,'0'-4'2390,"0"8"1,0 4-2238,0 13 0,5 0 0,-1 5 0,-2 3 0,0 4 0,-2 3 0,0 1 1,0 0-312,0 0 0,0-1 1,0-1-1,0-4 1,-2-2-1,0-4 1,-2-4-1245,1-3 0,-3-5 1362,2-9 1,10-9 0,6-12 0,3 1 0,2-1 0,1 1 0,0 1 83,0 1 1,2 1 0,-3 1-1,-1 1 1,1 1 0,-1 3 0,-1 2 16,-1 2 0,-3 3 0,-2 4 0,-5 6 0,-3 4 0,-1 2 0,0 1-52,0 1 0,-5-3 1,-4 4-1,-3-1 0,-3-3 1,-2-1-1,1-3 0,-2-1-292,-3-2 1,-2-1 0,-1 3 0,4-4 0,2 0 0,1-2 0,1 0 282,0 0 0,3 0 0,0-4 0</inkml:trace>
  <inkml:trace contextRef="#ctx0" brushRef="#br0" timeOffset="125">14238 9475 8473,'5'-6'557,"4"1"0,0 10 0,1 3 0,-2 3 1,1 1-1,-1 2-310,0 3 1,-4 0-1,3 5 1,-1-1-1,-4 1 1,0 2-1,-2 2 1,0 0 0,0 0-1,0-2 1,0-1-329,0 0 1,-6 1 0,-2-2-1,-3-1 1,-3-1 0,-2 1 0,-5 0-1,-3-1-4870,0 0 4951,-1 3 0,-5-9 0,-2 4 0</inkml:trace>
  <inkml:trace contextRef="#ctx0" brushRef="#br0" timeOffset="126">14808 9029 8286,'13'-1'605,"-1"-4"0,-1 3 1046,-3-7-1488,-2 7 1,-6-3-1,-1 11-13,-4 6 0,3 8 0,-5 9 1,0 6-1,1 10 0,1 10 0,2 7 1,2 4-1,1-3 0,0-2-71,0-3 1,0 1 0,0 6 0,0 0 0,0-5 0,0-7 0,0-9 0,0-9-208,0-3 0,4-4 1,0-8-1,-1-3 1,-2-3-1,-1-2-394,0 0 0,2-5-186,2-2 708,-3-4 0,5-7 0,-6-1 0</inkml:trace>
  <inkml:trace contextRef="#ctx0" brushRef="#br0" timeOffset="127">15627 9488 8054,'7'-13'505,"-2"5"1,-6 1-1,-3 0 1,-4 2-342,-3-1 0,-2 2 1,1 4-1,-1 0 1,1 0-1,0 0 1,-1 0-1,1 2 1,-1 2-1,1 4 1,0 4-173,-1 5 0,2-3 0,1 4 0,4-2 1,0 2-1,3 0 0,2 0 0,1-3 1,1-1-1,2-2 0,3-1-217,0-2 1,3-4 0,3-5 0,1 0-1,-1 0 1,0-1 0,1-2 0,-2-3 191,-3-1 0,3-1 0,-4-4 0,1-1 0,0 1 0,1 0 0,-1 1 0,0 1 79,2 2 0,-3-1 0,1-3 0,2 1-44,1 3 0,-4 4 1,-3 8-1,-3 4 1,-1 3-1,0 1 1,0 2-1,0 1-51,0 2 1,0-1-142,0-3 0,0-1 0,2 1 0,0-1 0,4-1-902,1-3 0,-3 2 1092,4-6 0,0 0 0,5-4 0</inkml:trace>
  <inkml:trace contextRef="#ctx0" brushRef="#br0" timeOffset="128">15949 9537 8645,'-1'-1'232,"-3"5"1,3 7-1,-5 4 1,2 2 0,-2-1-1,1 1 1,-2 1 0,1 0-1,1 1 1,1-1 0,0 0-1082,0-3 1,-1-1 0,4-2 0,-2 1 848,-1-1 0,0 0 0,4 1 0</inkml:trace>
  <inkml:trace contextRef="#ctx0" brushRef="#br0" timeOffset="129">16160 9178 8014,'0'-13'701,"-1"6"0,-2 5 0,-1 6-418,1 8 1,2 8-1,1 7 1,1 3 0,2 2-1,2 3 1,1-1 0,0 0-1,-2-2-467,1-2 0,-2-2 1,4-6-1,-2-3 1,-2-1-1,-2-3 0,-1-1 1,0-1-197,0-1 0,0-6 0,2-6 0,2-7 418,4-4 1,-1-3 0,1-1 0,2-2 0,1 2 0,0 1 0,-1 2 0,-2-1 129,2 1 0,-3 4 1,1 1-1,0 3-134,-1 5 0,0 5 0,-4 6 0,1 0 1,-1 2-1,-2 1 0,-2 2 0,-4-2 0,-3 0-330,-3 2 0,3-3 0,0 2 0,-2-2 0,-1-3 0,0-2 0,1-2 0,3 0-2291,2 0 2587,1-4 0,-2-3 0,-1-7 0</inkml:trace>
  <inkml:trace contextRef="#ctx0" brushRef="#br0" timeOffset="130">16470 9165 8512,'13'0'0,"-1"0"0,1 0 0,-1 0 501,0 0 0,1 7 0,-1 4 0,1 6 0,-1 2 0,0 3-404,1 2 0,-2 4 0,-3 3 1,-4-1-1,-2 0 0,-2-2 1,-2-2-1,-3-1 0,-8 0-373,-6 0 1,-2-5-1,-4 1 1,-3 1-1,-4 1 1,0 2 275,2 0 0,-5 0 0,4 0 0</inkml:trace>
  <inkml:trace contextRef="#ctx0" brushRef="#br0" timeOffset="131">15416 9190 8103,'-12'-5'121,"-1"3"1,1-2 0,0 4 0,-1 4-1,1 7 1,-1 9 780,1 9 1,4 8-838,-1 8 0,7-3 1,-3 6-1,3-3 1,-1-2-1,-1 1 1,1-1-1,2-1-272,1-2 1,5-2 0,3-5 0,5-6 0,3-3 0,5-6-1,3-3 207,0-4 0,7-7 0,0 1 0</inkml:trace>
  <inkml:trace contextRef="#ctx0" brushRef="#br0" timeOffset="132">17165 9153 7946,'-13'0'293,"1"0"0,0 0 0,-1 0 1,1 0-1,-1 0 0,0 0 0,-3 1 1,-1 3 42,-3 5 1,4 3-1,-4 5 1,3 3 0,0 4-1,0 1 1,1 1 0,2 1-1,3 4-422,3 0 0,5-7 0,-1 1 0,3-3 0,1-3 0,1-3 0,3-2 1,6-1-200,5-1 1,0-5-1,4-2 1,-1 0 0,-3-1-1,1-2 1,-1 0 0,1-2-1,1 0-509,1 0 0,-4-4 0,2 0 794,-2 1 0,4-10 0,1 0 0</inkml:trace>
  <inkml:trace contextRef="#ctx0" brushRef="#br0" timeOffset="133">16855 9525 7946,'-13'0'141,"1"0"1,1-1 0,3-4 0,5-1 0,6-3 146,5 1 1,4 4 0,4-4 0,1-1 0,1 1 0,2 0 0,-2 0 0,1-1-1,-1 2 1,1 1-770,0-1 1,-3 3-1,0-5 1,-1 1 0,2 0-1,2-1 481,0 0 0,5-8 0,-5-2 0</inkml:trace>
  <inkml:trace contextRef="#ctx0" brushRef="#br0" timeOffset="134">17413 9079 7761,'7'-9'-376,"-2"2"990,1 2 1,-5 2 0,3 7 0,-2 4 0,-2 4 0,0 1 0,0 4 0,-2 4 267,-2 2 0,3 3 0,-3 3-969,2 4 1,-2 7-1,-1 1 1,-1-1 0,-1-2-1,2-5 1,-2-4-1,1-5-462,1-3 1,1 1-1,2-5 1,0-2 371,-3-1 1,1-9 0,4-5 0,0-7 0,0-4 92,0-1 0,0-2 1,0-1-1,0-3 0,0 0 1,2-1-1,0-2 0,4-5-17,1-6 1,0-5 0,2-4-1,0-3 1,0-2 0,2 2-1,2 1 1,-1 5 91,1 3 0,-5 6 0,0 9 0,2 3 0,1 3 0,1 3 0,1 2 246,-1 0 1,0 7 0,1-3 0,-1 4-54,1 1 1,-5 6 0,-1 2 0,-2 3 0,-1 1 0,0 1 0,1 0-1,-3 3-237,0 0 1,-2 2 0,0-3 0,-2 3-1,-2 1 1,-4 4 0,-3 0 0,-3 2 0,-2-2 224,-5-2 0,2 2 1,-1-3-1,2-1 1,3-3-1,2-2 1,1-1-1,4-1-2,4 0 0,-1-3 1,0-1-1,4 0 0,4 0 1,5 1-1,3-1 0,2 0-284,-1 1 0,0-3 1,1 4-1,-1-3 0,1-2 1,-1-2-1,0 0-1991,1 1 1,1-3 2104,2 4 0,3-4 0,6-1 0</inkml:trace>
  <inkml:trace contextRef="#ctx0" brushRef="#br0" timeOffset="135">17859 9339 11304,'0'12'432,"0"1"1,0-1 0,0 2 0,0 1-365,0 2 1,0-1-1,0-3 1,0-1-1,0 0 1,0 1-1,0-1 1,0 1 0,2-2-69,2-3 0,3 3 0,5-4 0</inkml:trace>
  <inkml:trace contextRef="#ctx0" brushRef="#br0" timeOffset="136">18455 9153 7929,'0'-12'581,"0"-1"0,0 8 0,0 5 1,0 8-1,1 7 437,3 6 1,3 4-924,5 3 0,-3-1 0,-1 2 0,2-3 0,1-1 1,1-1-1,-1 0 0,-1-4-113,-2-3 1,-1-3 0,3-3-1,-4-2 1,1-2 0,0-1-32,3-3 0,-3-2 0,1-1 0,0-1 0,1-4 0,-1-4 158,2-6 1,-1 1 0,1-3 0,-3 2 0,0-1 0,-2-4 0,1 0-1,-2-1-99,1-1 0,-3-6 0,2-1 1,-3 1-1,-1-1 0,0 0 1,0 1-1,0 3-1105,0 5 1,0 2 610,0 5 1,0 12-1,0 6 1,0 8 0,0 5 483,0 1 0,11-4 0,3 3 0</inkml:trace>
  <inkml:trace contextRef="#ctx0" brushRef="#br0" timeOffset="137">19683 8954 7976,'-2'-6'261,"-2"1"1,-4 4 0,-3 2-1,-2 4 1,1 3 16,0 3 0,-5 3 0,-1 2 0,0 5 0,0 4 0,3 2 1,1 4-1,2 0 0,-1 2 0,2 0-214,3 0 0,3-5 0,5 1 0,0-3 0,0-2 0,1-4 1,5-3-1,5-5-300,4-4 0,3 2 0,-2-6 236,5-1 0,-3-2 0,0-1 0</inkml:trace>
  <inkml:trace contextRef="#ctx0" brushRef="#br0" timeOffset="138">19881 9091 7976,'-12'0'157,"-1"0"0,-3 0 0,-2 0 1,-2 1-1,0 3 190,0 5 1,-2 3 0,6 3 0,1 2-1,1-1 1,2 1 0,0-1 0,4 0 0,4-3-1,3 0-288,1-1 1,1 1 0,3-2 0,4-3-1,4-4 1,0-3 0,0-1 0,1-1-341,-1-3 0,-4-2 0,1-3 0,-1 0 0,0 1 0,0 0 0,2 0 351,1-2 1,-4 3 0,-1 0 0,-1 2 77,3 2 0,-1 3 0,0 4 0,-1 4 0,-2 3 0,0 2 0,0-1 1,-1 1-625,-2-1 0,1 0 0,0 1 1,2-1-1,1 1 0,-1-1 476,0 0 0,5-5 0,-2-1 0</inkml:trace>
  <inkml:trace contextRef="#ctx0" brushRef="#br0" timeOffset="139">20154 9178 8132,'-8'11'0,"1"-2"0,0 0 326,0 0 0,3 2 0,-5 2 0,1-1 0,0 1 0,0-1-179,-2 0 1,3 1 0,-1-1-1,0 1 1,-1-1 0,1 0-1,0 1 1,0-1-310,-1 1 162,6-7 0,-8 5 0,5-4 0</inkml:trace>
  <inkml:trace contextRef="#ctx0" brushRef="#br0" timeOffset="140">20278 8843 7942,'-2'-6'443,"0"8"1,-4 7-183,-1 7 1,5 10 0,-3-1-1,3 1 1,-1 1 0,-1 1-1,1 1 1,2 0 0,1 0 387,0 0 0,0 0-773,0-5 1,0 0 0,0-4 0,0-3 0,0-3 0,0-2-41,0 1 0,1-7 0,3-1 1,4-5-1,3-3 0,2-3 1,-1-1 96,1-2 0,3-2 0,2-3 0,0 0 0,1 0 0,-1 3 0,0 2 235,-3 2 0,-2 3 1,-5 8-1,-4 4-31,-3 3 0,-5 2 0,-1-1 0,-2 2 0,-3 1 1,-1 1-1,-1 0 0,-1-3 0,1-2-481,0-2 1,-1 2 0,1-4 0,-1 1 0,1-1 0,0 0 0,-1-2-458,1 1 1,1-4 0,3-6 800,3-4 0,4-9 0,1-2 0</inkml:trace>
  <inkml:trace contextRef="#ctx0" brushRef="#br0" timeOffset="141">20675 8954 7964,'0'-6'920,"0"-5"1,1 4-430,3 0 0,-1 3 0,4 8 0,0 4 0,-2 3 0,1 3 0,-2 1 0,0 4 0,0 3-451,-1 5 1,-2 1-1,-2 0 1,-2 2-1,-4 2 1,-1 1-1,-4-1-400,-2-3 1,3-3 0,-7-1 0,1-2 0,-1-1 0,-1-2 0,-2-4 0,2-4-1579,3-2 0,2-7 1938,1 1 0,7 3 0,0 0 0</inkml:trace>
  <inkml:trace contextRef="#ctx0" brushRef="#br0" timeOffset="142">21183 8967 8045,'-5'-7'431,"-4"3"1,-2 2 0,-2 4 0,-4 2 0,-4 6 0,-2 3 0,-2 5-240,0 2 1,1 2 0,-1 5 0,1 4 0,2-1-1,4 2 1,5-2 0,6 2 0,4-3 0,4-2-407,3-3 1,9-8 0,8 1 0,2-5-1,2-4 1,0-2 0,-2-2 0,-1 0-257,-1-1 0,-5-2 1,4-2-1,-3-2 1,-1-2-1,-3-2 1,0-2 469,-1 2 0,1-9 0,-1 2 0</inkml:trace>
  <inkml:trace contextRef="#ctx0" brushRef="#br0" timeOffset="143">20799 9314 7882,'-11'-1'373,"2"-3"0,4 1 1,6-5-1,3-2 1,5 0-187,2 2 1,1-2 0,2 5-1,2-2 1,5-1 0,3-1 0,2 3-1,1-1 1,2 1 0,0-1 0,0 2-761,0-1 1,0-2 0,-4 2 572,0 0 0,5-3 0,2-3 0</inkml:trace>
  <inkml:trace contextRef="#ctx0" brushRef="#br0" timeOffset="144">21580 8843 7882,'0'-6'1863,"0"6"-945,0 7 0,0 10-835,0 3 0,0 4 0,0 1 1,-1 1-1,-2 3 0,-3 4 1,0 3-1,-4 2-138,-1 4 1,0-2-1,1 2 1,3-2 0,0-4-1,2-3 1,-1-4-1,2-5-418,-1-5 1,3-3-1,-2-6 461,3-6 1,1-5 0,0-12-1,0 0 1,0-4 0,0-4-1,0-2 1,0-2-8,0 0 0,4-4 1,2-1-1,2-2 1,4-3-1,3-3 1,2 0-1,-1 2-39,1 0 1,5 0 0,-1-1 0,1 0 0,0 1-1,-3 4 1,0 8 0,-1 6 62,0 4 0,3 7 1,-5 3-1,0 2 1,-3 4-1,0 1 1,-2 2 176,-3 2 0,-2 1 0,-6 5 0,0-1 1,0 0-1,-2 1 0,-2 1 0,-4 1 151,-3 1 0,-7 2 1,-4-3-1,-4 3 1,-5 2-1,0 0 1,-4 1-1,-1 0-131,-1 1 1,5-3 0,5 0-1,6 1 1,9-3 0,6 3-1,6-2 1,7 1 0,10-1-1156,10 0 0,4 2 359,2-3 1,0 0 0,3-6 0,-2-2 0,-2-2 0,-2-1-2159,-2-4 2752,-2 0 0,-1-2 0,-1 0 0</inkml:trace>
  <inkml:trace contextRef="#ctx0" brushRef="#br0" timeOffset="145">22064 9165 8236,'0'-12'965,"0"4"1,1 1 0,3 0-1,5 1-626,2 1 1,1-1 0,0 4 0,1-3 0,-1 3 0,1 0 0,-1 2 0,-1 2-299,-3 2 0,-2 3 1,-6 5-1,-2 1 0,-2-1 1,-4 2-1,-3 1 0,-1 1 1,1 1-143,2 1 1,2-4-1,5 2 1,-2-2-1,1-2 1,3 1-1,4-1 1,6-1-191,5-3 1,0 2 0,6-6-1,-1-1 1,1-2 0,-2-1-1,0 0-726,1 0 0,-4-1 1,4-2 1016,-3-1 0,6-11 0,-4 1 0</inkml:trace>
  <inkml:trace contextRef="#ctx0" brushRef="#br0" timeOffset="146">22386 8620 7877,'0'-9'20,"-1"2"0,-2 1 400,-1-1 0,0-2 1,4-3-1,0 0 1,0-1-1,1 1 1,3 1-247,5 3 1,-3-4 0,3 4 0,2-1-1,3-1 1,2 3 0,-1 0 0,-1 2 0,0-1-281,2 3 1,-6-2 0,2 1 0,-2 2-1,-3 5 1,-4 5 0,-5 3 0,-5 3 175,-4 3 1,0 2 0,-8 6-1,1 0 1,2 1 0,0 1-1,3 4 1,3-1 1,3 0 1,3-1 0,4-5 0,0-2 0,1-2 0,4 1-1,3-2 1,4-2 0,5-2-449,3 2 1,0-6 265,0 5 0,-3-9 0,2 5 0,-1-2 0,-4-2 0,-3 1-149,-3 0 1,-5-2 447,1 1 1,-3-3-1,-2 3 1,-3 1 0,-4 3-1,-3 0 1,-2 2-1,1 2 211,-1 5 0,5 0 1,1 2-1,2 5 1,2 3-1,2 6 1,1 3-483,0 0 1,7 3-1,4-2 1,6-1-1,6-2 1,1-5 0,-2-4-1,-4-3-224,-4-1 1,-3-6 0,-3-3 0,-3-2-1,-4-1 1,-1-1 0,-3 0 0,-4-1 756,-5-2 0,-9-4 1,2-5-1,-2 0 1,1 0-1,-3 0 0,1 0 1,2 0 360,3 0 1,3 0-3765,2 0 2952,11 0 0,8 6 0,12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3.18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5990 8892 8223,'0'-6'0,"0"-1"0,2 4 0,0-3 0,4 1 0,1-1 0,3 4 0,1 0 0,1 1 0,2-2 0,2-1 0,-1-4 0,6 2 0,1-1 0,2-1 0,0 0 0,0 0 0,-2-1 0,-3 1 0,-1 1 0,-1 2 0,-1 2 0,1 1 0,-2 1 0,-1-2 0,-2-1 0,0 1 0,1 2 0,-1 1 0,1-5 0,-1-2 0</inkml:trace>
  <inkml:trace contextRef="#ctx0" brushRef="#br0" timeOffset="1">6127 9017 8749,'12'0'0,"1"0"0,-1-2 0,2-1 0,1-1 0,1 1 0,1 1 0,0-1 346,-1-1 0,5-4 1,-3 2-1,0 1 1,-1-2-1,0 1 1,0 1-1,-1 2 1,-1 1-1,-1 1-346,-2-3 0,1-3 0,-1-5 0</inkml:trace>
  <inkml:trace contextRef="#ctx0" brushRef="#br0" timeOffset="2">7330 8285 8117,'0'-9'-126,"0"1"90,0 0 0,-2 1-28,-2 3 0,3 4 0,-3 4 0,2 4 1296,2 3-1036,0-4-127,0-1 0,0-8 1,2 0-175,2-3 0,-1 1 143,5 4 95,-5-5-43,2 3 1,-3-3 150,2 5 1,-2 0 0,5 1-142,-1 3 0,-2-1 0,-4 5 0,0 2 1,0 1-1,0 2-107,0-1 1,0 0 0,0 2-1,0 1 1,0 3 0,0 2-1,0 0 1,0 1-84,0 0 1,-1-1-1,-2 6 1,-1 2-1,0 1 1,-1-2-1,1 0 1,0-3 33,-1 1 1,3-1 0,-2-2 0,3-3 0,1-1 0,-2-4 0,0-3 0,-2-3 91,1 2 0,1 1 0,2 1 1,-1 0-12,-3 1 1,2-1-1,-3-1 1,1-1-506,0-2 0,0-4-547,4 5 1027,0-7 0,0 4 0</inkml:trace>
  <inkml:trace contextRef="#ctx0" brushRef="#br0" timeOffset="3">7503 8310 8433,'0'-13'0,"0"1"589,0-1 0,0 5-249,0 0 0,0 11 0,0 2 0,0 7 0,0 6 0,0 2 0,0 2 0,0 1 0,0 2 0,0 0-286,0 0 0,0-1 0,0 1 0,0 1 0,-1 2 1,-2 2-1,-1 1 0,1 0 0,2 0 0,1 0 1,0 0-1,0-1-452,0-3 0,0-4 1,0-4-1,0-1 0,0-3 1,0-1-1,0-2 398,0 0 0,0 1 0,0-1 0</inkml:trace>
  <inkml:trace contextRef="#ctx0" brushRef="#br0" timeOffset="4">7404 8372 8124,'-4'-21'0,"0"2"0,0-1 0,0 1 286,0-3 0,-1 0 0,5 0 0,0 1 0,0 1 0,2 0 0,2 4 0,3 2 0,1 2-64,0-1 0,5 5 0,3 1 0,1 1 1,1 4-1,1 0 0,2 2 0,-1 2-271,2 2 1,0 3-1,-1 5 1,-3 1-1,-1-1 1,-1 2 0,-2 1-1,-3 3-107,-3 1 1,-4-2-1,3 2 1,-1 0 0,-4-1-1,0 1 1,-4-1 0,-2 0-1,-4-1 85,-3 1 1,-5-5-1,-2 5 1,0-1-1,-2-1 1,1-2-1,-2-3 1,2-2 184,3 0 0,2-2 0,1 1 0,2 2 1,3 1-68,4 1 0,4-3 0,6-1 1,6 2-1,7 1 0,5 1 1,2 0-1,1 1-74,2-1 0,4 1 0,-2 0 0,-1 3 1,-1 0-1,-4-1 0,-3-1 8,0-2 1,-4-3-1,-2-1 1,-2 2 0,-3 1-1,-1 0 1,-3-2-1,0 0-418,-1 0 1,-3-2 0,1 1 0,-2 2 436,-2 1 0,0-4 0,0-2 0</inkml:trace>
  <inkml:trace contextRef="#ctx0" brushRef="#br0" timeOffset="5">8458 8409 8507,'6'-7'2401,"-6"-3"-2143,0 6 1,-1 1 0,-8 7 0,0 6 0,-2 4 0,-2 2-1,1 1 1,-1 1 0,1 3-200,0 2 0,-5 3 0,1 2 0,0 1 0,3-2 0,2-1 1,1-1-1,2-1 0,-1-2-254,2-2 1,1-4 0,3 0 0,-3-2 194,-1-2 0,5 1 0,-4-1 0</inkml:trace>
  <inkml:trace contextRef="#ctx0" brushRef="#br0" timeOffset="6">8186 8520 8366,'-6'-6'610,"5"-1"0,-2 2-205,6-3 1,4 3 0,5 1 0,0 4 0,1 2 0,-1 4 0,-1 2 0,0 5 0,-1 3 0,1 3-384,-1 3 1,-1-1-1,2 1 1,-1 2 0,-2-2-1,0 1 1,1-1 0,-1 0-1,2-3-1351,1-1 0,-3-1 1329,0-5 0,0 1 0,5-1 0</inkml:trace>
  <inkml:trace contextRef="#ctx0" brushRef="#br0" timeOffset="7">8830 8210 8121,'0'-12'612,"0"4"1,0-1-242,0 0 1,0 5 0,0 4 0,0 8-1,0 7 1,0 6 0,0 2 0,0 3 214,0 3 0,0-1-545,0 5 0,2-6 0,1 1 1,1-5-1,0-3 0,0-1 1,0 0-1,-1 2-263,-2-2 0,-1 5 0,0-4 0,0 4 0,-1 1 1,-3-1-1,-3 1 0,-3 0-653,-2 0 0,2 0 0,-5-2 875,5-2 0,-1 2 0,4-4 0</inkml:trace>
  <inkml:trace contextRef="#ctx0" brushRef="#br0" timeOffset="8">9017 8198 8216,'0'-12'842,"0"-1"1,0 8-1,0 5 186,0 7 1,0 8-916,0 1 1,0 8 0,0-1 0,0 5 0,0-1 0,0 1 237,0 1 1,0-6-383,0 6 1,0-10-1,0 6 1,0-1-1,0-1 1,0 3-1,0 0 1,-2 2-269,-2-1 0,-2-7 1,-3 5-1,2-3 1,0-2-1,0 0 1,-1-2-1,0-3-1081,-1-2 1,5 0 1379,-4-1 0,0 1 0,-5-1 0</inkml:trace>
  <inkml:trace contextRef="#ctx0" brushRef="#br0" timeOffset="9">8868 8272 8494,'-9'-13'0,"3"-3"0,0 0 0,3-1 440,2-1 1,-1 3 0,0-4-1,-2 1 1,1 2 0,1-1-215,2 0 1,2-3-1,2 3 1,3 2 0,3 1-1,1 3 1,2 2-1,1 2 1,1 0 0,0 1-1,3 1-202,2 2 1,-4-2-1,3 0 1,1 3-1,-1 0 1,2 2-1,-1 2 1,0 0 0,-2 4-1,-3 1-161,-1 2 1,-2 3 0,-1 1 0,-1 2 0,-2 2 0,0 0 0,-1-1 0,-3 2 0,-1 1 56,1 3 1,-3-2 0,2 0 0,-4 2 0,-5 2 0,-2 1-1,-4-2 1,-4-1 0,0-1 7,-2 1 0,0-3 1,-4 0-1,3-1 1,1-3-1,3-1 1,1-3-1,2-1 47,-1-2 1,6-4 26,3 5 1,10-7 0,5 4 0,4-2 0,1 0 0,2 0 0,2 0-1,0 2-65,1 1 1,-6 1 0,3 4 0,-2 1 0,1-1 0,-2-1 0,-1-1 0,-2-2 99,1 2 1,-1 1-1,1 1 1,-1 1 0,-1-1 226,-3 0 0,2-3 1,-6-1-1,0 0 0,0 1 187,0-1 1,2-5-1660,-2 1-3564,-3-3 4772,5-1 0,-1 0 0,2 0 0</inkml:trace>
  <inkml:trace contextRef="#ctx0" brushRef="#br0" timeOffset="10">9984 8582 8257,'8'-6'342,"0"1"0,1 3 1,0-1-1,2-1 0,5 1 1,1 0-1,7 0-55,3-1 1,1 0-1,5 3 1,2-2-1,-1-1 1,0 1-1,-2 0 1,-2 1-442,-2-2 1,-3-2-1,-3 3 1,-3-1-1,-1 0-512,-3-2 0,-7 4 58,-3-7 1,-5 7 607,-5-2 0,4 2 0,-4 2 0</inkml:trace>
  <inkml:trace contextRef="#ctx0" brushRef="#br0" timeOffset="11">11187 7913 8446,'0'-9'25,"0"1"0,0 0 0,0-5 1,0 1-1,0 0 0,-1-1 162,-4 1 0,3 4 0,-5-1 0,0 1 0,1 0 0,-1 0 0,1-1 0,-4 2 0,-1 3 410,-1 3 0,3 1-596,1 0 1,0 1-1,-6 3 1,-1 5 0,-2 2-1,3 2-29,5 4 1,-1 1 0,6 4 0,1-3-1,2-1 1,1-1 0,1-1 0,3 1-712,5-2 1,2-1 671,1-2 1,0 1 0,1-1-1,-1-1 1,-1-1 0,-2-2-20,-5 1 1,1 3 114,-1 0 1,1 0-1,-7 2 1,-2 1-1,-4 2 1,-3-2-1,-2-1 1,0-2 54,-4 1 1,3-1 0,-2-1 0,2-1 0,1-3 0,1-2 0,0-2 65,-1-2 0,5-1 0,1-1-226,2-3 1,2 2 0,7-2-169,4 3 174,3 1 0,-2 5 0,-3 4 0,0 2 0,-3 1 0,-2 0 3,-1 1 0,0 1 0,0 1 0,0 3 0,0 0 0,0-1 0,0 0 0,0 0 0,0-1 21,0-1 1,0 0-1,0 1 1,0 0-1,1-1 1,2-1 4,1-2 0,0 1 74,-4-1 1,5 1 0,-1-1 0,-1 0 0,-2 1 155,-1-1 0,0 1 1,-1-2 478,-4-3 1,4-1-1314,-3-3 0,2-1 645,2 5 0,6-5 0,1 2 0</inkml:trace>
  <inkml:trace contextRef="#ctx0" brushRef="#br0" timeOffset="12">11633 8024 8317,'0'-12'308,"-1"5"1,-3 3 0,-4 3 0,-3 2-109,-2 3 1,1 3-1,-1 7 1,0 2 0,-3 5-1,0 2 1,1 4 0,1 1-1,2 4 1,-1 0-182,1-3 0,3 1 0,3-1 0,0-3 1,3-2-1,2-5 0,1-1 0,0-3-549,0-1 1,5-2-1,4-1 1,0-1-1,1-3 1,-2-2 529,2-2 0,6-2 0,4-1 0</inkml:trace>
  <inkml:trace contextRef="#ctx0" brushRef="#br0" timeOffset="13">11906 8198 7714,'-4'-8'0,"-1"1"251,-2 1 0,-3 2 1,-5 6-1,-2 2 1,1 4-1,-1 3 711,1 1 0,-1 5 0,3 1-977,-2 1 1,6-4-1,-2 3 1,2-1-1,3-1 1,3-1-269,3-1 1,1-1-1,1-2 1,3-3-1,5-4 1,2-3-85,1-1 1,0-4 360,1 0 1,-5-4-1,0 2 1,3-1-1,3-1 1,3 0-35,-2 0 1,-1 1 93,-2-2 0,-4 0 1,1 3-1,0 1 279,2-1-306,-4 2 0,-1 6 0,-6 2 0,0 4 71,0 3-213,0 1 1,0 1 0,0-1-1,-2-1-732,-2-3 153,3 3 1,-5-8 693,6 6 0,-5-7 0,-2 4 0</inkml:trace>
  <inkml:trace contextRef="#ctx0" brushRef="#br0" timeOffset="14">12204 8310 8049,'0'-9'289,"1"1"152,3-2 0,-2 6 0,2 4 1,-3 7-1,-1 4 0,0 2-456,0-1 0,0 2 0,-1 1 0,-3 1 1,-4 1-1,-3 1 0,-3 1 0,-1 0 0,-3-1 1,0-1-1,0-1 0,3 0 15,1-3 0,1 5 0,1 2 0</inkml:trace>
  <inkml:trace contextRef="#ctx0" brushRef="#br0" timeOffset="15">12551 8223 8035,'0'-9'444,"-1"3"1,-3 0-301,-5 3 1,3 2-1,-3 2 1,0 2 0,-2 3-1,-2-1 1,1 2 0,-1 0-1,1 3 1,-2 2 0,-1 3-1,-2 2-98,2-2 1,6-1 0,2-2 0,0 0 0,1 1-548,1-1 1,6-1 361,8-3 1,2-2-1,2-7 1,2-2-1,2-3 1,-2-1 0,-1-1-1,-2 0 33,1 0 1,-1-1 0,1-3 0,-2 0 0,-2-1 0,-2 1 0,0-1 790,0 1 1,-4 6-517,1 6 1,-3 10-1,-1 7 1,0-2 0,0 0-1,0 0 1,0 2-315,0-2 1,4-1 0,0-2 0,1-1-1,0-1 1,3-3-2356,3-2 2500,2-1 0,-1-4 0,1 0 0</inkml:trace>
  <inkml:trace contextRef="#ctx0" brushRef="#br0" timeOffset="16">12750 8024 7804,'1'-8'969,"3"1"0,4 2-679,3 2 0,2 2 1,-1 1-1,1 1 0,-1 3 1,-1 4-1,-1 3 1,-3 3-271,-2 3 1,3 2 0,-4 7 0,-1 2 0,-1 2 0,-2 2 0,0 2 0,0 1 0,0-2 0,-2-4-319,-2-3 0,-1-6 1,-5 0-1,2-2 1,-2-3-1,-1-1 0,-1-3 1,1-2-1,1-2-264,2-1 1,-1 2-1,-3-4 263,0-1 1,5-3 298,3-4 0,2-3 0,2-6 0</inkml:trace>
  <inkml:trace contextRef="#ctx0" brushRef="#br0" timeOffset="17">13370 7789 8092,'0'-13'0,"0"1"0,0-1 121,0 1 1,0 0 0,0-1 0,0 1 0,0-1 0,1 2 233,3 3 1,-2 1 0,2 6 0,-3 1 0,-1 5 0,0 5-186,0 2 1,4 6 0,0 4 0,1 6 0,-1 4 0,1 1 0,1 0 0,1 3 0,-2 2 0,1 8-233,-4 6 1,0-1 0,-2 12 0,0-2 0,0-6 0,-2-4 0,0-7-1,-3-7 1,1-6-55,-1-5 1,3-3-1,-3-1 1,1-2-1,0-2 1,1-3 0,2-1 237,1-2 1,-2-1-1,-1-1 1,-1-2-183,2 2 1,0-6-1,2-4 1,0-7-2527,0-4 2586,0 4 0,6-10 0,1 4 0</inkml:trace>
  <inkml:trace contextRef="#ctx0" brushRef="#br0" timeOffset="18">14101 8148 7900,'6'-12'56,"-3"1"0,4 1 1,0 2-1,-2-2 0,1-1 263,-4-1 1,0 4-1,-4 1 1,-2 1-1,-4 4 1,-3 0 0,-2 2-1,0 0-113,-4 0 1,2 1 0,-4 4-1,-1 3 1,2 4 0,-1 3-1,1 3 1,0 2 52,3 2 0,1 0-343,2-2 0,1 2 0,3-4 0,4 0 0,2 0 0,2-3 0,0-1-209,0-1 1,0-5 0,2-1 0,2-2 0,4-2 0,3-2 108,1-1 1,1 0 0,1 0 0,1 0 0,1 0 0,-1-1 0,-1-2-1,-1-1 1,0 0-61,4-2 1,-3 5 0,1-4 0,-4 0-1,-3 0 1,2-2 0,1-3 458,1-1 0,-1-1 1,-2 0-1,-4-1 1431,1 1 1,-6 6-1426,0 6 0,0 6 0,-5 6 0,3 1 0,-1-1 1,-1 0-1,1 1-392,2-1 0,1 1 0,0-1 0,0 0 0,0 1 0,1-2 0,2-2-327,1 0 1,1-7 0,0 3 0,1-3 497,1 2 0,4-2 0,-4 3 0</inkml:trace>
  <inkml:trace contextRef="#ctx0" brushRef="#br0" timeOffset="19">14647 8198 7992,'0'-12'-88,"2"1"0,0 1 913,2 2 1,1 3-733,-5-3 1,-6 5 0,-2-1 0,-5 3 0,-2 2 0,-3 2 0,0 3 0,-1 0 0,0 4 0,-2 1 0,0 2-1,2 0-20,1 4 1,2-2 0,3 6 0,2 1-1,2 0 1,2 0 0,1-3 0,4 0-316,0 1 1,2-5 0,0 1 0,2-2 0,2-1 0,4-2 0,3-3-6,1-4 1,2-3-1,1-1 1,2 0-1,-2 0 1,-1 0 0,0 0-1,1 0 41,1 0 0,1-4 1,-5 0-1,2 0 1,1 0-1,2-2 206,-2-1 0,-1-1 0,-2-4 0</inkml:trace>
  <inkml:trace contextRef="#ctx0" brushRef="#br0" timeOffset="20">14449 8396 7992,'-7'-1'-161,"3"-3"377,2-4 1,4 1 0,2-2 0,4 1 0,3 1 0,2 2 0,-1 1 0,2 0-163,2 1 0,-2 0 0,3 0 0,-4-1 0,0 0 0,1 0 0,1-2 0,1 1-548,-1-1 1,1-2-1,-1 3 494,1-2 0,6-2 0,-2-3 0</inkml:trace>
  <inkml:trace contextRef="#ctx0" brushRef="#br0" timeOffset="21">15118 7962 8004,'0'-12'3806,"0"0"-3635,0 5 0,-1 5 0,-2 8 0,-1 1 0,1 4 0,2 2 0,1 5 0,-1 2-133,-3 2 0,2 2 1,-2 4-1,1 2 0,1 1 1,-3-1-1,3-2 0,0-2-387,2-1 0,-1-2 0,-2-1 1,-1-3-1,1-1 0,2-3 1,1-1-1006,0-1 0,0-5 1354,0 0 0,5-5 0,2 2 0</inkml:trace>
  <inkml:trace contextRef="#ctx0" brushRef="#br0" timeOffset="22">15255 7938 8036,'0'-13'2125,"0"5"-1863,0 0 1,0 6-1,0 2 1,0 7-1,0 4 1,0 3-1,0 2 1,-1 5 0,-2 4-1,-1 4-168,1 4 1,-3 1 0,2 1 0,1-2-1,2 0 1,1-1 0,-1-3 0,-2-3-1,-1-3-273,1-2 1,2 1-1,1-6 1,0 0 0,0-1-1,0 0 1,0 1-1068,0 0 1,0-7 1245,0 0 0,0-7 0,0 4 0</inkml:trace>
  <inkml:trace contextRef="#ctx0" brushRef="#br0" timeOffset="23">15118 8062 8020,'0'-13'263,"0"1"0,0-1 0,0 1 1,0 0-1,0-1 0,2 1-4,2-1 1,3 6 0,5 2 0,1 1 0,-1 0 0,0-1-1,1 1 1,-1 0 0,1 1 0,-1 2-186,0 1 0,1 0 0,-1 0 0,1 0 0,-1 0 0,-1 1 0,-1 2-47,-2 1 1,-4 2 0,4-2 0,2 4 0,0 3-64,-2 2 0,2-5 1,-6 0-1,-1 2 1,-2 1-1,-1 1 1,0 1-1,-1 0-25,-4 4 0,-6-3 1,-5 4-1,-1-2 1,1 1-1,-2-2 1,0-1 57,0-2 1,1 1 0,6-1 0,2 0 0,2 1 0,1-1-1,4 1 1,0-1-57,2 0 0,10 1 0,4-1 0,2 2 0,4 1 0,-1 2 0,1-2-103,0-1 1,2 1-1,-6-1 1,0-3-1,-1 0 1,0 0 101,1 1 0,1-4 1,-5-1 78,1-1-19,-6 3 0,4-13 0,-4 3 0</inkml:trace>
  <inkml:trace contextRef="#ctx0" brushRef="#br0" timeOffset="24">15664 7925 8885,'0'-8'341,"0"0"1,0-2 0,2-1 0,2-2-246,4 1 0,-1 4 1,1 0-1,2-2 1,1 0-1,1 1 0,1 2 1,-1 0-1,0 1 1,-1-1-1,-1 2-97,-2-1 1,1 1 0,3 2-1,0-1 67,1 1 1,-6 3 0,-3 4-1,-3 5 1,-1 2 0,0 1 0,0 0-110,0 1 1,0-1 0,0 1-1,0-1 1,0 2 0,0 1-1,-1 2 1,-2-2 53,-1-1 1,-4-2-1,4 2 1,-1 1 0,1 1-1,0 0 1,1-1 0,2 0-30,1 1 0,4 1 0,2-6 0,1-1 1,2-4-1,2 0 0,2-3 0,0-2-54,4-1 0,-3 0 0,2 0 0,-2-1 0,-2-2 0,1-3 0,-2 0 0,-2-3 129,0 2 1,-2-4-1,2 5 1,-2-3-1,-1 1 322,-4-2 1,-2 5-1,-4 1 1,-3 4 0,-1 4-241,0 4 1,4-1 0,-3 1-1,0 2 1,1 1 0,1 1-1,2 1 1,2-1-225,1 1 1,0-1-1,1 0 1,3 1 0,3-1-1,1 1 1,-1 0 0,0 2 35,0 2 0,-3 4 0,3-5 1,0 1-1,-1 1 0,-1 1 1,-2 0-1,-2-1 0,-1-1 55,0-1 1,0 5 0,0-5-1,0 1 1,0 0 0,0-1 0,0 1-1,0-1 40,0 1 1,-1 1 0,-2-3 0,-2 1 0,-1 1 0,-1-1 0,-1 1 0,-4-2 150,-4-1 0,0-6 0,2 0 1,-1 1-1,-3-1 0,0-1 0,-1-2 212,-1-2 1,5 3 0,-1-2 0,1-2 0,-1 0 0,0-2-1337,1 0 1,1 0-4109,2 0 5035,5 0 0,7 0 0,7 0 0</inkml:trace>
  <inkml:trace contextRef="#ctx0" brushRef="#br0" timeOffset="25">6028 11001 7974,'0'-7'0,"-5"0"0,0 3 0,-2-4 616,4 2 0,-2-1 0,5 3 1,1-3-1,3-1 0,5 0 1,2-1-1,2 1-308,4 0 0,-2 0 0,6-3 0,-1 1 0,1 3 0,-2 0 0,1 2 0,-2-1 0,1 3 1,-1 2-988,0 1 1,2 0 0,-3 0 0,-2 0 0,-1 0 0,-2 0 0,1 0 0,-1 0 678,0 0 0,1 0 0,-1 0 0</inkml:trace>
  <inkml:trace contextRef="#ctx0" brushRef="#br0" timeOffset="26">6102 11162 8968,'8'-4'479,"0"0"1,2 1 0,3 0 0,2 1-1,1-4-349,-1-1 1,3 4 0,0-2 0,0 1 0,0 0 0,-1 0-1,1-1 1,1 1 0,0 0 0,-1 0-897,0 0 1,-3 0 0,4 2 765,-1-2 0,4 3 0,-2-5 0</inkml:trace>
  <inkml:trace contextRef="#ctx0" brushRef="#br0" timeOffset="27">7689 10455 7935,'-5'-11'0,"-2"2"0,-1 2 329,0 1 0,-1-2 0,-3 4 0,-1 1 0,1 2 0,-2 2 0,-2 3 0,-4 6 0,0 4-22,-1 2 1,0 6-1,-2-1 1,2 2 0,3 2-1,2 0 1,1 1 0,2 3-1,5 5-373,3 6 1,0-1 0,5 1 0,2-4 0,2-6 0,4-2-1,5-6 1,2-3 0,3-5-708,1-5 0,3-3 645,7-6 0,-2-2 0,5-2 0,0-5 0,0-6 0,1-5 0,-2-2-526,-2-3 600,3 3 1,-6-12 0,2 5 0,-5 1 0,-2 1 0,1-1 67,1-1 1,-3-1-4,-4 1 0,2 3 0,-3-4 0,-2-1 1,-5 0-1,-3-1 0,-2 3-1,-1 3 1,-5 1 0,-4 2 0,-6 2 0,-3 6 0,-3 5 0,-3 6 1,0 3 1,-2 7-22,-5 7 0,3 1 0,-3 6 1,3 2-1,0 2 0,0 1 0,-1-1-205,4 1 1,8-1-1,1-2 1,6-3 213,2-1 0,2-2 0,4-3 0</inkml:trace>
  <inkml:trace contextRef="#ctx0" brushRef="#br0" timeOffset="28">7851 10009 8818,'-13'-13'0,"2"1"758,3-1 1,-3 7-1,3 3 1,-2 6 0,2 6-1,2 6-542,1 6 1,3 5-1,-2 7 1,3 10-1,1 9 1,0 12-1,0-28 1,0 1 0,-1 2-1,0 0 1,0 1-1,0-1-470,-1-2 0,0 0 0,-3 1 0,0 0 0,1 1 1,0-1-1,-2-1 0,-1-1 0,-8 32 0,-1-7 0,0-8 1,4-6-1,2-6 0,2-5-4517,-2-8 4771,-1-2 0,-1-7 0,0 6 0</inkml:trace>
  <inkml:trace contextRef="#ctx0" brushRef="#br0" timeOffset="29">7479 11162 8581,'0'-12'556,"5"-1"1,3 2 0,3 3 0,2 4 0,1 3-95,2 1 0,3 0 0,6 0 0,1 0 1,2 0-1,1 0 0,-2 0 0,0 0 1,-3 0-747,1 0 1,0 0 0,0 0 0,0 0 0,-2 0 0,-1 0 283,-1 0 0,0-6 0,3-1 0</inkml:trace>
  <inkml:trace contextRef="#ctx0" brushRef="#br0" timeOffset="30">7528 10083 8542,'18'-1'486,"3"-3"0,8-5 1,5-6-1,5-1 0,4-1 1,1-1-238,2-2 1,4-1-1,4-3 1,5-2 0,-27 12-1,1 1 1,1-1-1,1 0 1,0 1 0,0 0-250,0 1 0,0 0 0,-2-1 0,-1-1 0,2-2 0,0 0 0</inkml:trace>
  <inkml:trace contextRef="#ctx0" brushRef="#br0" timeOffset="31">6052 12861 8489,'-7'-1'1478,"5"-2"1,4-1-585,7 1 1,3 2-989,5 1 0,2 0 0,6 0 0,1-2 0,2 0 0,0-2 0,-1 1 0,-4 0-567,-2-1 0,-2 3 1,2-4-1,-5 4 1,-2 1 660,-2 0 0,1-5 0,-1-2 0</inkml:trace>
  <inkml:trace contextRef="#ctx0" brushRef="#br0" timeOffset="32">6065 13159 8028,'12'0'260,"1"0"0,-1-1 0,2-2 0,1-3 0,3-1 74,1-2 0,2-1 0,4 0 0,-1 2 0,1-3 0,0-1 0,0-2 0,-2 3 1,-1 1-1,-2 2 0,-1 1-3692,0 2 3358,2 0 0,4 5 0,-1 0 0</inkml:trace>
  <inkml:trace contextRef="#ctx0" brushRef="#br0" timeOffset="33">7268 12378 8276,'0'-13'423,"0"3"1,0 8-8,0 10 0,0 9 0,0 9 0,0 3 0,0 4 0,0 4 0,0 3 0,0 3 1,-2-1-1,0 2-433,-2 1 0,-5-7 1,5 1-1,1-6 1,1-4-1,-1-4 0,-1-5 1,0-2-365,-2-3 1,5-8 0,-3-7-1,2-7 235,2-4 0,0-5 0,0-2 0,0-1 0,0-5 0,0-2 0,0-3 0,2 0-46,2-1-1,-2-2 1,5-7 0,-1-3 0,-2-7 0,0-3 0,2 0 0,-1 1 216,1 1 1,5 10 0,0 6 0,4 6 0,0 9 0,0 4 0,0 4 0,3 2 210,2 5 0,-1 2 0,3-1 0,-1-1 0,1 1 0,0 2 0,0 1 0,-3 1-54,-1 3 1,-7 3 0,-7 7 0,-3 2 0,-2 6 0,-4 6 0,-8 5 0,-8 4-91,-6 4 0,-3 1 0,-5 2 0,3-4 0,2-2 0,1-3 0,2-5 68,2-4 0,3-6 1,11-4-1,2-2 1,5-2-1,3 1 1,2-1-1,3-1-172,5-3 0,3 4 0,3-4 0,2 3 0,-1 0 0,1-2 0,-1 0 0,0 0-695,-3 2 1,0 2 0,-1-1 0,1 1 0,-2-1 0,-3 0 707,-4 1 0,3-1 0,0 1 0</inkml:trace>
  <inkml:trace contextRef="#ctx0" brushRef="#br0" timeOffset="34">7863 12613 8249,'8'6'982,"-1"2"0,-1 3 0,-3 3 0,-2 1-973,-1 1 0,0 7 1,0-3-1,0 4 0,0 2 1,-1 3-1,-2 4 0,-3 1-9,-1-1 0,5 3 0,-4-4 0</inkml:trace>
  <inkml:trace contextRef="#ctx0" brushRef="#br0" timeOffset="35">5717 14982 8061,'13'0'242,"-1"0"1,5 0 0,-1-1-1,1-2 1,1-3 0,2 1-1,4-2 1,1 0 0,0-1-1,1 0-174,3-1 1,-5 2-1,1-1 1,-7 4-1,-4 3 1,-2 1-69,1 0 0,-6-6 0,-2-1 0</inkml:trace>
  <inkml:trace contextRef="#ctx0" brushRef="#br0" timeOffset="36">5817 15242 8933,'12'0'0,"1"-1"551,-1-3 0,6-2 1,4-5-1,5 0 1,7-2-1,1-1-612,3 0 0,-1-2 0,0-1 0,-1 2 1,-3 1-1,-4 2 0,-3-1 0,-1 1 61,0-1 0,-1-4 0,1-3 0</inkml:trace>
  <inkml:trace contextRef="#ctx0" brushRef="#br0" timeOffset="37">6933 14622 7845,'-7'-1'257,"3"-3"1,1 2 0,0 0-1,-1 4 1,1 7 0,2 3 0,2 5-1,4 3 1,3 5 653,3 4 1,-3-1-896,0 5 0,-5-4 0,1 5 1,-2 3-1,-2 5 0,-2 0 1,0 0-302,-3-6 0,-3-5 0,3-7 0,-1-4 0,1-3 0,1-5 229,-2-3 0,5-5 0,-4-10 0,4-5 1,1-5-1,1-4 0,2-3 0,3-3 77,1-3 0,-5-4 1,4 2-1,-1 1 1,2-2-1,0 1 0,-1-4 1,-2-1-101,0-1 0,0-7 0,-4-4 0,1-5 1,2 0-1,1-1 0,1 3 0,0 6 3,3 6 0,3 10 1,2 1-1,-1 6 0,2 6 1,1 3-1,3 5 244,1 4 1,-2 3-38,3 1 1,-3 0-1,2 1 1,-1 3-1,-1 4 1,-2 4-1,-1 0-84,-3 0 1,-3 2 0,0 4 0,-4 5-1,-2 6 1,-4 2 0,-2 0-317,-4 1 0,-4 1 276,-5 4 1,-2-4 0,-5-2 0,2-2 0,2-5 0,-2 1 277,-2-3 1,5-4-136,2 3 1,5-6 0,2 2 0,3-4-1,2 0 1,3-1 0,7-1-96,7-3 1,2 4 0,6-6 0,3 3 0,0-2 0,0-1 0,-1 0 0,-1 1-339,1 0 0,0-4 0,0 1 0,-2-2 0,-1 1 283,0 1 0,-4 6 0,3-3 0</inkml:trace>
  <inkml:trace contextRef="#ctx0" brushRef="#br0" timeOffset="38">7627 14846 7760,'2'-9'579,"2"1"1,4 0-242,3 1 1,2-3 0,-1 5 0,2-1 0,1-1 0,2 2 0,-2-1 0,-2 4 0,0 0-299,-1 2 0,1 0 0,-1 0 1,-1 2-1,-3 2 0,-5 5 1,-6 5-168,-5 3 0,-4 3 0,-3 0 0,-3 2 0,-2 4 0,0 0 0,0-1 243,4-4 1,-2 1 85,1-6 0,5 5 0,5-5 1,2-1-1,3-1-90,5-1 1,4-6-1,5-3 1,1-3 0,-1-1-1,2 0 1,1-1 0,3-2-386,1-1 1,-2-6-1,2 2 1,0-3 0,-1-3-1,2-1 1,-3-2 0,3 2-4250,-1 1 4522,-4-3 0,9 3 0,-5-4 0</inkml:trace>
  <inkml:trace contextRef="#ctx0" brushRef="#br0" timeOffset="39">6226 16917 8132,'8'0'584,"1"0"1,2 0 0,1-2 0,2 0 0,-3-4-401,0-1 0,4 3 0,1-4 0,1-2 0,1-1 0,3-1 0,3-2 0,4-1 0,2-2-814,2 2 0,-4-3 1,0 3-1,-3 3 0,-4 3 630,-5 4 0,-2-5 0,-1 3 0</inkml:trace>
  <inkml:trace contextRef="#ctx0" brushRef="#br0" timeOffset="40">6251 17202 7898,'12'0'361,"1"-1"0,-1-2 0,0-3 0,1 0 0,-1-3-101,1 2 0,-1-4 0,2 4 0,1-1 0,3 0 0,0-2 0,1-1 0,0-1 0,3-1 0,2 1-1198,1 0 938,-6 5 0,4-4 0,-3 4 0</inkml:trace>
  <inkml:trace contextRef="#ctx0" brushRef="#br0" timeOffset="41">7590 16297 7963,'0'-13'459,"0"6"0,0 3 0,0 10 0,0 6 0,0 7 0,0 5 0,0 1 0,0-1-327,0 1 0,0 4 1,0 3-1,0 2 1,-1 6-1,-2 3 0,-2 3 1,-1-4-1,1-3 1,2-5-213,1 1 1,2-9 0,-1-3-1,-2-2 1,-1-3 0,1 0-470,2-3 0,-3-1 0,-2-3 0,-1-3 549,-2-4 0,3-2 0,1-2 0</inkml:trace>
  <inkml:trace contextRef="#ctx0" brushRef="#br0" timeOffset="42">7776 16334 7950,'0'-13'1701,"0"7"1,0 3-1531,0 11 1,0 2-1,2 10 1,0 2 0,3 3-1,-3 4 1,1 6 0,0 3-217,1 4 1,0 6 0,-4-1-1,0 2 1,0 0 0,-1-4-1,-2-4 1,-1-5 0,0-6-1,-2-5 1,-1-4-1030,0-3 0,-2-2 1,3-3-1,-1-2 1074,-2-3 0,-2 3 0,-2-4 0</inkml:trace>
  <inkml:trace contextRef="#ctx0" brushRef="#br0" timeOffset="43">7640 16371 8129,'-4'-30'0,"0"-3"346,1-3 0,1-1 0,4 1 0,2 1 1,6 4-1,3 0-98,4 4 0,4 6 0,-3 5 0,-1 2 0,3 1 1,-1 2-1,2 3 0,-1 4 0,0 3 0,-1 2-126,0 3 0,-4 4 0,2 9 0,-3 2 0,-2 3 0,-1 2 0,-1 3 0,-3 2 0,-2 4 0,-2 2 0,-3 3-1100,-4 1 896,-3-1 1,-5-4 0,-2-3 0,-3 0 0,-2-4 0,-2-2 0,1-4-830,-2-5 1191,4-2 0,0-2 0,5-1 0,1-2 0,1-4 1295,3 1-1471,2-5 0,13 9 0,5-5 1,8 2-1,3 3 0,3 1 539,3 1-831,-3 6 0,5-3 0,-6 5 1,-1-1-1,1-1 0,-1 0 1,-2-2-758,-2 2 0,0-4 695,0 2 0,-2-2 1,-5-1-1,-1-1 0,0 0 1,-1 1-419,-2-1 1,-2-4 0,-5 1 667,2 0 0,6 2 0,-3 2 0</inkml:trace>
  <inkml:trace contextRef="#ctx0" brushRef="#br0" timeOffset="44">9004 16284 8158,'0'-5'654,"0"6"0,-1 10 0,-3 7 0,-6 3-487,-5-1 1,-3 5 0,-4 6 0,1 0 0,-1 4 0,-1 1 0,-2-1 0,1 0 0,2-2-466,2 1 0,5-3 1,-2-4-1,3-3 1,2-5-1,1-1 0,1-4 1,3-3-1,0-4-3022,1-2 3320,3-1 0,-8 2 0,4 1 0</inkml:trace>
  <inkml:trace contextRef="#ctx0" brushRef="#br0" timeOffset="45">8706 16433 7988,'13'-11'1620,"-1"3"0,1 4-1336,-1 8 0,-4 3 0,1 5 0,0 1 1,1 0-1,0 4 0,-2 3 0,1 4-327,2 1 1,2 0 0,-1-1-1,1 1 1,-1 0 0,0 0 42,1 0 0,5-6 0,1-1 0</inkml:trace>
  <inkml:trace contextRef="#ctx0" brushRef="#br0" timeOffset="46">9513 15999 8153,'0'-5'1106,"0"6"1,0 10 0,0 8-764,0 5 1,1 10-1,2 5 1,1 2 0,-1 3-1,-2 0 1,-1 3 0,0 0-1,0 0-594,0-2 1,-6-5 0,0 2 0,-3-4 0,2-1 0,1-1 0,0-3-1,1-4-475,2-3 1,-3-6-1,2-4 1,1-2 0,1-3 725,-3-3 0,-1 3 0,-7-4 0</inkml:trace>
  <inkml:trace contextRef="#ctx0" brushRef="#br0" timeOffset="47">9748 15962 8041,'2'-11'1184,"0"1"-809,3 2 0,0 5 0,-2 0 0,1 8 0,-1 7 0,-2 7 0,0 7 0,2 7 0,1 10 3016,-1 8-3414,-2 0 0,-1 8 0,-1-5 0,-3-1 1,-4-4-1,-2-3 0,0-5 0,2-4-251,-2-4 0,5 2 0,-1-8 0,2-2 0,-1-4 0,-1-2 0,-1-1 0,2 0 0,-2-3-4134,0-1 4408,-1-2 0,-5 1 0,1-1 0</inkml:trace>
  <inkml:trace contextRef="#ctx0" brushRef="#br0" timeOffset="48">9463 16073 8091,'-1'-12'0,"-2"0"314,-1-1 0,0-3 1,4-1-1,0 2 0,0 1 1,0 0 30,0-2 1,5 1 0,3-5 0,5 3-1,5 1 1,5 3 0,6 0 0,3 2 0,2 3-1,2 4-211,1 2 1,5 4-1,-1 2 1,-3 6 0,-3 3-1,-6 5 1,-3 0 0,-3 1-1,-2 1-237,-4 2 1,-9 0 0,-3 0-1,0-1 1,-1 1 0,-1 0 0,-3 0-1,-3-2 75,-1 2 0,-2 2 0,2 1 0,-4-1 1,-3 0-1,-2-2 0,1-1-46,-1 1 0,1 0 0,0-2 0,-1-3 0,2-3 0,2-2 0,0 0 1,0 1-41,-2-1 1,2-5 0,2-1-1,3-2 1,6 0 133,5-1 1,5-1 0,3 1-1,3 1 1,0 1 0,1-1 0,-1 1 107,0 2 1,3 1 0,-5 5-1,1-1 1,-1 1 0,1-1-1,-2 0 1,-1 1-196,-2-1 1,1 5 0,-1-1 0,1-1 0,-1-1 0,-1-1 0,-1-2 0,-2-2 0,1-1-128,3 2 0,-1-3 1,-2 0-1,-1-2 0,1 0 1,-1-1-563,0 0 1,-4 1-1,2-1 756,-5 5 0,-3-4 0,-11 1 0</inkml:trace>
  <inkml:trace contextRef="#ctx0" brushRef="#br0" timeOffset="49">11063 16545 8200,'14'0'293,"2"0"1,5-2 0,4 0 0,4-3 0,4 3 0,4 0 17,4 2 0,-1-1 0,3-2 0,-3-1 0,-6 1 0,-1 1 1,-4-1-1,-1-1 0,-6 0 0,-3-1-339,-4 1-115,-6 0 1,2 0 0,-4-2-1426,-1 0 35,0 3 1533,-6-3 0,0 1 0,0-2 0</inkml:trace>
  <inkml:trace contextRef="#ctx0" brushRef="#br0" timeOffset="50">12874 15863 7988,'7'-6'0,"4"3"0,-5-5 0,3 0 212,-1 1 0,0-4 0,3 3 0,-1-3 0,-3-2 0,0 1 0,-2-1 0,1 0 39,-4-4 1,0 3-1,-2-2 1,0 2 0,0 2-1,-2-1 1,-2 2 0,-4 3-1,-3 4-99,-1 2 0,-5 2 0,-1 0 1,0 2-1,0 2 0,3 6 0,1 5 1,3 5-114,3 4 0,-2 1 0,6-1 0,2 1 0,0 0 1,2 0-1,2 0 0,0-1 0,4 1-225,1 0 1,1 1-83,4 3 0,-1-3 1,-2 3-1,-5-1 1,-3-1-1,-1 2-347,0-1 0,-1-6 397,-3-1 1,-9-5 0,-6 3-1,-3-1 1,-1-3 0,-4-1-5,1-1 0,0-2 254,1-3 0,2 2 1,2-6-1,5-1 0,2-2 71,1-1 0,8 0 0,5 0 1,7 0-1,5 0 0,5 1 0,3 3-330,4 5 23,1 2 1,-2 1 0,-2 0 0,-3 2 0,-2 1-1,1 2 1,-4 0 148,-3 0 0,0-1 0,-6 4 0,-1 1 0,-2 0 0,-1-1 0,-1 4 0,-3 2 432,-5 3 0,2 0 0,-1-4 0,0-2 1,0-2-1,1-3 0,0-2 0,1 1-296,1-2 1,1-1-82,4-2 0,5 0 0,2 1 0</inkml:trace>
  <inkml:trace contextRef="#ctx0" brushRef="#br0" timeOffset="51">13618 16036 8824,'-13'0'0,"1"0"344,0 0 1,-2 0 0,-3 2 0,-3 2-1,-4 4 1,-1 4 0,2 4 531,2 0 1,-2 6-638,2-1 1,2 4-1,0 2 1,1 4-1,2 0 1,3 2 0,0-1-730,1-3 0,4-3 1,1-2-1,1-4 0,3-2 490,2 0 0,12-4 0,3 4 0</inkml:trace>
  <inkml:trace contextRef="#ctx0" brushRef="#br0" timeOffset="52">13891 16160 8103,'-2'-7'559,"-2"3"1,-6 3 0,-3 2-103,-4 3 0,-1 3 0,2 7 0,-4 1 0,0 3 0,0 1 1,3 3-1,1 0 0,3 1 0,2-4-337,2-1 1,0-2 0,5-3 0,1-1 0,3-1 0,4-3 0,4-3-549,3-4 0,2-1 0,-1 0 0,2-1 1,1-4-1,1-3 0,0-2 0,-3 1 39,0 1 1,-1-1 0,1-3 0,-1-1 0,0 1 729,1 0 1,-5 5 0,-1 4 0,-2 6-209,-2 5 0,-1 3 1,-2 1-1,0 1 1,0-1-1685,0 1 1,0-1 1550,0 0 0,0 1 0,0-1 0</inkml:trace>
  <inkml:trace contextRef="#ctx0" brushRef="#br0" timeOffset="53">14263 16297 9936,'-7'5'436,"0"2"1,3 5-1,-4 1 1,-4-1-1,0 2-399,0 3 0,-5-4 0,1 4 0,-1-2 0,1 0 0,-2 2 0,0-2-37,0-1 0,1-2 0,5 1 0</inkml:trace>
  <inkml:trace contextRef="#ctx0" brushRef="#br0" timeOffset="54">14585 16259 8432,'-5'-12'479,"2"1"1,-5 3-1,-2 4 1,-1 2-1,-3 2-238,-2 0 1,2 2-1,-4 2 1,1 4-1,-1 4 1,1 4-1,-1 0 1,2-1-1,4 0 1,2 1-233,2 0 0,5-3 1,-1-5-1,4 1 1,4 1-1,5-2 0,2-3-335,1-4 1,5-2 0,-1-2-1,-1-3 1,-1-1 0,0-1-1,1 0 1,2 0 272,-2-2 1,-3-1 0,-2 0 0,-2 3 0,0 2 0,1 2 232,-1 0 1,-5 1 0,2 7-1,-1 4 1,0 3 0,-1 3-1,-1 1 1,-2 2-653,0-2 0,4 0 1,0 2-1,-1 2 472,-2 0 0,4-1 0,2-5 0</inkml:trace>
  <inkml:trace contextRef="#ctx0" brushRef="#br0" timeOffset="55">14883 15999 7993,'0'-7'1869,"0"2"1,1 5-1461,3 0 0,0 0 0,7 0 0,3 1 0,1 3 0,3 4-263,3 3 0,-3 6 0,0 1 0,-2 1 0,0 5 0,-5 2 0,-6 5 0,-4 4 0,-3 2-545,-7-2 1,0 2 0,-11-6 0,1 1 0,1-4 0,-1-6 0,1-4-1,-1-2-1914,-1 1 0,5-5 2313,-1-4 0,-4 1 0,1 3 0</inkml:trace>
  <inkml:trace contextRef="#ctx0" brushRef="#br0" timeOffset="56">15354 15466 8204,'-1'-4'1577,"-2"9"-1348,-1 14 1,-2 16-1,4 13 1,-3 7-1,1 9 1,-1 3 0,1-31-1,0 1 1,-2 1-1,-1 1-145,-1 2 0,0 1 0,-2 5 0,0 0 1,-2 0-1,-1-1 0,1-1 0,0-1 1,-1-5-1,1-1 0,-12 25 0,4-12 1,5-7-1,5-4-4004,6-4 3920,2-4 0,8-13 0,1-1 0</inkml:trace>
  <inkml:trace contextRef="#ctx0" brushRef="#br0" timeOffset="57">15900 16173 8063,'0'-13'0,"0"1"498,0-1 0,0 5 0,0 0 0,-2-2 0,-2 1-194,-4 0 0,-3 2 0,-3 5 0,-2-2 0,-5 2 0,-1 4 0,-1 4 0,-1 4 0,-2 5 0,0 3-159,0 4 1,1 2-1,1 0 1,4 0-1,3-2 1,3-3-1,3-1 1,3-3-1,4-1-294,3-2 1,6-3-1,3-2 1,3-2 0,3-2-1,1-3 1,3-4-40,1-4 0,1-2 0,0-1 0,-2 0 0,-1-3 0,-1 0 0,0-1 0,-3 0 0,0-2 36,-1 2 1,1 3 0,-2 2 0,-2 3 0,0 2 218,0 2 0,1 7 1,-2 6-1,-4 4 1,-2 4-1,-2-1 1,0 3-1,0-2 1,0 0-1,1-3 93,3-2-392,-3 0 0,6-2 1,-2-3 231,3-4 0,3 3 0,1 0 0</inkml:trace>
  <inkml:trace contextRef="#ctx0" brushRef="#br0" timeOffset="58">16433 16098 8163,'-12'-7'0,"-1"3"172,1 3 0,-5 1 0,-1 0 1,-1 0-1,-3 3 0,-1 3 238,-2 7 1,0 8-1,0-1 1,0 4-1,2 0 1,2 1-1,6 0 1,4 0-1,4-2 1,2-1-1,3-2-700,5-2 1,5-2-1,9-4 1,2 0-1,2-4 1,-2-3 0,1-1-1,-1 1 1,1-3-1,1 0-1146,0-2 1,-5 0 0,4-2 1435,-2-2 0,4-3 0,-3-5 0</inkml:trace>
  <inkml:trace contextRef="#ctx0" brushRef="#br0" timeOffset="59">16135 16383 7907,'0'-8'1591,"2"0"-1311,2-2 1,3 5-1,5-1 1,1 2-1,-1 0 1,0 0-1,2 0 1,1 0 0,2-1 331,-2 0 0,-1 2-737,-2-5 0,1 4 0,-1-3 0,2 0 0,1 2 1,3-2-1,0 0-573,0-3 0,4-1 0,-3-1 698,0-1 0,5 1 0,-5-1 0</inkml:trace>
  <inkml:trace contextRef="#ctx0" brushRef="#br0" timeOffset="60">16904 15701 7972,'0'-19'162,"0"3"547,0 2 1,0 5 0,0 1-300,0-1 1,-4 4-1,0 5 1,1 9 0,1 6-1,-1 7 1,-1 5-1,1 7 1,2 0-232,1-1 0,-2 7 0,-1-3 0,-2 2 0,-2 1 0,-3 1 0,-1 5 0,-1 2-566,0 1 0,-5-4 1,1-4-1,2-5 0,3-6 1,2-5-1,1-3 0,0-4 1,1-4-2486,1-5 1613,2-6 1259,4 2 0,6-16 0,1-2 0</inkml:trace>
  <inkml:trace contextRef="#ctx0" brushRef="#br0" timeOffset="61">17041 15714 8800,'0'-13'1613,"0"8"-1192,0 5 0,0 11 1,0 10-1,0 2 0,0 3 1,0 2-1,0 2 0,0 0 1,0 3-1,-2 2-302,-2 3 0,2 7 1,-7-3-1,1 1 1,0 0-1,-1-3 1,0-3-1,-2-4 1,-2-4-1349,1-3 0,4-2 1,-1-4-1,0-3 1229,-2-4 0,-2 0 0,1-1 0</inkml:trace>
  <inkml:trace contextRef="#ctx0" brushRef="#br0" timeOffset="62">16904 15863 8374,'2'-25'0,"1"-1"0,2-2 189,2-1 1,0-4 0,2 3 0,1-2-1,3-1 1,2 1 73,0 3 0,4 5 1,3 3-1,4 6 0,5 5 1,0 6-1,4 3 1,-1 1-1,1 0-32,-2 0 1,-6 5 0,1 5 0,-6 5 0,-5 4 0,-5 2 0,-4-1 0,-4 3 0,-2-1 0,-4 0-141,-2-2 0,-4-3 0,-9 2 1,-3-1-1,-5-1 0,-4-1 0,-4 1 1,-2-2-43,2-1 1,-2 2-1,3 2 1,0 0-1,5 1 1,5 1 0,5 2-1,5 2-127,3 5 0,4 3 1,8 5-1,5 2 1,8 1-1,6 1 1,3-1-1,1-1-735,3-2 0,2-5 0,2-5 0,-4-5 0,-2-5 1,-1-4-1,1 0 0,-5-2-1264,-3-3 2077,-3-2 0,2-1 0,2 2 0</inkml:trace>
  <inkml:trace contextRef="#ctx0" brushRef="#br0" timeOffset="63">17810 15540 8054,'-13'0'160,"2"-1"0,2-3 0,2-5 0,1-2 0,4-1 229,0 0 0,2-1 1,2 1-1,3-1 1,6 1-1,6 0 0,1-1 1,1 1-1,-1-1 530,0 1-856,4 5 0,-9-4 0,5 4 0,-1-1 0,-1 1 66,0 1 0,-7 2 0,0 4 0,-1 2-130,-1 2 1,-2 7 0,-6 7-1,-2 1 1,-2 4 0,-1 4-1,-1 4 1,0 4 0,-1 3 21,1 1 1,-3-3-55,6 1 1,-1-7 0,2 6 0,-1-4 0,3-6-92,3-4 1,5 0 0,6-5-1,0-2 1,3-3 0,0-2-1,1-3 1,-1-2 0,2-2-1305,1-2 1331,-3-1 0,3 0 0,-4 0 0,1-1 0,0-2 0,-3-2 0,0-2 290,-1-3 1,-3 3 0,-3-1 0,-1 0-1,-7 1 2458,-5 3-2503,-4 2 1,-3 4 0,-1 2-1,-1 4 1,1 3 0,1 3-1,1 1-162,1 2-326,0 10 0,5-6 1,3 9-1,2 1 1,2 2-1,0 1 1,2 2-799,2 1 0,-2-7 862,7 8 1,-5-9 0,3-1 0,-2-1 0,-2-4 0,-2-1-188,-1-1 0,0-6 612,0 2 1,-1-4-1,-2 0 1,-2-2-1,-2-2 1,-3-2 1032,-1-1 1,-1 2-1027,-1-4 1,1 4 0,-2-2 0,-1-1 0,-1 2 0,0-1 261,3-1 1,-4 4-463,1-5 0,-1 1 0,5-2 0,-1 1 1,1-1-185,-1-2-239,6-1 467,-4 0 0,10-5 0,-4-2 0</inkml:trace>
  <inkml:trace contextRef="#ctx0" brushRef="#br0" timeOffset="64">16694 8372 7920,'8'0'113,"0"0"0,2 0 1,1 0-1,1 0 0,1-2 1,-1-1 191,0-1 0,1 0 0,-1 4 0,1-1 0,0-2 0,3-1 0,0 1 0,-1 2 0,-1-1 1,0 0-215,2-2 0,-2-1 0,4 4 0,-1-2 1,-1-1-1,1 1 0,-1 2 0,1 0-403,-2-4 1,-1 4-324,-2-3 0,-4 3 1,1 1-1,0 0-1953,2 0 2588,2 5 0,-1 2 0,0 5 0</inkml:trace>
  <inkml:trace contextRef="#ctx0" brushRef="#br0" timeOffset="65">16805 8533 9859,'6'7'0,"2"-3"338,3-3 1,1-1-1,1 0 1,-1 0-1,2 0 1,1 0-173,2 0 1,3 0 0,-2 0-1,0-1 1,1-2 0,1-2 0,0-1-1,1 1 1,-2 0 0,-1 1 0,-3 0-466,-1 1 0,-1 2 1,-1 1-1,0 0-1752,1 0 2051,-6 0 0,-2-6 0,-5 0 0</inkml:trace>
  <inkml:trace contextRef="#ctx0" brushRef="#br0" timeOffset="66">18045 7838 7539,'6'-8'355,"1"0"1,1-2 0,0-1 0,1-1 719,-2-1-1050,4 1 0,-10-1 0,3 1 0,-4 0 1,-4-1 27,-4 1 0,1 5 0,-2 1 1,0 2-1,-2 0 0,-2 0 1,1 0-30,0 0 1,3 0 0,1 4-1,0 1 1,0 2 0,1 2-1,0 1 1,1 1-45,1 0 0,-4 2 0,5 6 0,0 2 0,0-1 1,0 1-1,1 0 0,2-1 0,2 1 3,3-1 0,-1 1 0,4-5 1,0 0-1,0 1 0,1-1 0,0 1-35,1-1 1,-7 1 0,2-1 0,-2 0 0,-2 1 0,0-1 0,0 1 0,0-1-36,0 0 0,-4 1 0,-2 0 0,-1 3 0,-2-1 0,-1-3 0,0-2 0,2-2 30,-2-1 0,4 3 0,-3-5 0,0 1 0,-2-1 0,-2-2 0,1-2-119,-1-1 0,5 0 66,0 0 1,5-1-164,-1-3 153,3 2 0,2-3 113,3 5 1,2 1 0,3 3-1,0 5 1,-1 2 0,0 1 0,-1 1-1,0-2 80,0-3 0,-5 3 0,4-3 1,-2 5-1,0 2 0,-1 1 1,-2-1-1,-1-1 13,0-1 1,0 3-1,0 1 1,0-2-1,0-1 1,-1-2-1,-3 0 57,-4 1 1,2-1 0,1 1-1,0-1 1,1 0 0,2 1-1,0-1-68,2 1 0,4-1 1,2 0-1,1 1 1,2-1-1,2 1 37,2-1 1,-2 0-63,-3 1 0,3-1 0,-4 1 0,1-2 625,1-3 1,-7-1 0,4-4 48,-1 1 0,-2-2 0,4-6-1332,-2-4 135,0 3 473,-5-1 0,-6 1 0,-1-2 0</inkml:trace>
  <inkml:trace contextRef="#ctx0" brushRef="#br0" timeOffset="67">18678 7913 7607,'-6'-13'401,"4"6"1,-7 3 0,0 3-1,-2 1 1,-2 0-157,1 0 0,0 5 0,-1 4 1,-1 2-1,-1 2 0,-1 4 1,-1 4-1,2 2-132,3 2 1,-4 0 0,9 0 0,1-1 0,1 1 0,4 0 0,1 0 0,1-2-270,4-2 1,1-3 0,7-6 0,-1 1 0,-1-1 0,-1-1 0,-2-1-1,2-3 1,1-2-144,1-2 1,1-2 0,-1-1-1,1 0 1,-1 0 0,0 0-244,1 0 1,-2 2 0,-2 0-663,0 2 1204,-7 1 0,9-11 0,-4-1 0</inkml:trace>
  <inkml:trace contextRef="#ctx0" brushRef="#br0" timeOffset="68">19124 8062 8109,'0'-13'757,"-4"5"1,-1 1 0,-2 1-571,-3 4 0,3 0 0,-1 2 0,-2 0 0,-1 2 0,-1 0 0,0 4 0,-1 1 0,1 1-155,-1-1 1,1 4 0,1-3-1,1 3 1,2 2 0,0-1 0,1 1-1,3-1 1,2 0-139,2 1 1,0-1 0,2 1-1,2-2 1,4-3 0,3-4 0,2-3-51,-1-1 1,0 0 0,1 0 0,-2-1 0,-2-2 0,0-2 0,-1-2 0,0-1 0,1-1 9,0 1 0,-2 4 0,1-3 1,1 0-1,-1 2 222,0-1 1,-4 3 0,3 7 0,-1 5 0,-4 2 0,0 1-1,-2 1-191,0-1 1,4 0-1,0 1 1,0-1-1,0 1 115,0-1 0,6-5 0,-3-2 0</inkml:trace>
  <inkml:trace contextRef="#ctx0" brushRef="#br0" timeOffset="69">19422 8124 8310,'7'1'2883,"-3"3"-2693,-3 4 1,-2 3 0,-2 2-1,-2 1 1,-2 1 0,-3 3-1,-1 0 1,-3 1 0,1-1-1,-2 0 1,1-3-3052,-1-1 2861,-1-2 0,4 0 0,0 1 0</inkml:trace>
  <inkml:trace contextRef="#ctx0" brushRef="#br0" timeOffset="70">19608 7888 11399,'0'12'337,"1"1"1,2-1 0,1 1-1,-1-1 178,-1 0 0,2 6-395,0 3 0,1 2 0,-2 2 1,1 0-1,-1 0 0,-2-2-87,-1-2-53,0 2 1,0-5-1,0 3 1,0-5 0,0-2-1,-1-1-733,-3-1 1,1-1-354,-5-3 1012,5-2 1,-2-12-1,5-2 1,0-3-1,1-1 18,3-1 1,2 1 0,3-1 0,-1 1 0,2 1 0,0 1-1,-1 3 1,0 0 87,0 1 0,-2 3 1,1-1-1,2 2 1,1 2 20,2 0 1,-7 2 0,-1 2 0,-4 4 0,-1 3-8,0 2 0,0-1 1,0 0-1,-1 1 1,-4-2-1,-3-2 1,-1 0-169,0 0 0,-2-2 0,3 1 1,-3 1-1,-1-1 0,-1-1-1014,1-2 0,3 0 1156,1-5 0,5-6 0,-2-1 0</inkml:trace>
  <inkml:trace contextRef="#ctx0" brushRef="#br0" timeOffset="71">19918 7925 9854,'13'0'1558,"-1"0"-1367,0 0 1,-3 1-1,-2 4 1,-1 3-1,0 3 1,-1 1-1,0 1 1,-1-1 0,1 2-1,1 1 1,-1 3-63,-2 1 1,3 2-1,-2 5 1,-2 2-1,0 1 1,-2 0-704,0 1 535,0-4 1,-2 8-1,0-5 1,-4-1-1,-1-2 1,-2-2-1,-2-4 1,-3-2-1,-1-1 1,-2-2-905,2-4 1,0 0-1,0-6 1,-2 1-602,2-1 1544,1-6 0,7-11 0,2-8 0</inkml:trace>
  <inkml:trace contextRef="#ctx0" brushRef="#br0" timeOffset="72">20600 8049 7396,'0'-7'-1484,"0"2"1309,0 5 175,0 0 0,-5-6 0,-2-1 0</inkml:trace>
  <inkml:trace contextRef="#ctx0" brushRef="#br0" timeOffset="73">20613 7578 7816,'0'-8'1376,"0"-1"-1343,0 7 212,0-4 1,0 7 398,0 4 1,0-3 44,0 7-660,0-7 0,0 9 51,0-2 1,0-2 0,1 1 0,2 3 0,1 3 0,-1 3 39,-2 3 0,3 6 0,0 7 1,-1 3-1,0 2 0,0 2 1,1 3-1,-1 1-39,-2 3 1,-2 5 0,-2 4 0,-3-1 0,-1 1-1,-2-2 1,-1-3-124,2-7 1,-2-10 39,6-5 1,0-4 0,3-4 0,-2-5 0,-1-2 0,1-1-94,1-1 0,2-4 1,2-1-1,1 0 0,2-1-286,2-1 1,-4 1-896,1-2 175,-3-3 0,-1 3 1101,0-8 0,6-3 0,1-5 0</inkml:trace>
  <inkml:trace contextRef="#ctx0" brushRef="#br0" timeOffset="74">21282 8037 7846,'0'-9'841,"0"1"1,2 4-366,2-4 1,-3 4 0,3-5-366,-2 0 0,-4 3 1,-2 1-1,-4 1 1,-3-1-1,-1 3 1,-1 0-1,2 4 0,2 0-148,0 3 1,1 4 0,-4-2 0,1 1 0,1 1 0,2 2-1,-1 2 0,3 4 1,-4 1-1,6-3 1,0 3 0,-1 0-1,1 0 1,2-3 0,0-1-1,2-2 9,0 1 1,0-5 0,2-1 0,2-2 0,4-2 0,3-2-46,1-1 0,-3-1 0,-1-2 0,2-2 0,1-2 1,1-3-1,0-1-74,1-1 1,-5 3-1,0 1 1,1-1 0,-1-1-1,0 0 1,0 2 17,-1-2 0,3-1 287,-6-1 0,0 6 0,-4 6 1,0 7-1,0 4 0,0 2 0,0-1-151,0 1 0,0-1 0,0 0 1,0 1-1,0-1 0,0 1-582,0-1 0,0-4 1,2-1 574,2-1 0,-3-2 0,5-4 0</inkml:trace>
  <inkml:trace contextRef="#ctx0" brushRef="#br0" timeOffset="75">21654 7987 8370,'-5'0'2209,"5"0"1,7 0-2169,9 0 1,0 4 0,4 0 0,1-1 0,0-1 0,-1-2 0,2 0 0,0 0-1,0 0-491,-1 0 0,-6 0 0,2 0 0,-3 0 0,-2 0 0,0 0-2136,1 0 2103,-6 0 1,-3 0 482,-8 0 0,2 0 0,-3 0 0</inkml:trace>
  <inkml:trace contextRef="#ctx0" brushRef="#br0" timeOffset="76">21667 8148 8310,'-11'2'487,"3"2"0,3-3 1,10 3-1,3-2-284,3-2 1,1 0 0,2 0 0,1 0 0,2 0 0,-2 1 0,0 2 0,0 1-1,2-1 1,-2-2 0,-1-1-404,-2 0 1,5 0 0,-1-1 0,-1-2 0,-1-1 0,-3 0 0,-1 0 0,-2-2 199,2-1 0,1-1 0,1-4 0</inkml:trace>
  <inkml:trace contextRef="#ctx0" brushRef="#br0" timeOffset="77">21841 7900 7563,'-2'-7'1842,"-2"3"0,-1 8-1653,-4 5 1,4 2 0,3 1-1,0 2 1,-3 2 0,3 5-1,0 3 1,2 0-98,0 1 1,-4 0 0,0 1-1,1 2 1,2 1 0,0-3-1,-2-3 1,-1-3-645,1-3 0,2 0 1,-1-5-1,-1 1 0,-1-1-1400,1 1 1952,2-7 0,-4 0 0,-2-6 0</inkml:trace>
  <inkml:trace contextRef="#ctx0" brushRef="#br0" timeOffset="78">22262 7751 7879,'0'-8'3633,"0"0"-3460,0 5 0,0-1 0,0 10 0,0 5 0,0 5 0,0 3 0,0 3-69,0 2 0,0 1 0,2-1 1,0 3-1,4 0 0,-1 4 1,1-1-1,-3 2 0,-2-2 0,-1 2-248,0-1 1,0-3 0,0 1 0,0-4 0,0-3 0,0-3 0,-1-1 0,-2-3-229,-1-1 0,-5-2 0,4-1 0,-2-3 0,-1-5 290,1-6 0,1-5 1,6-7-1,0-3 1,2 0-1,2-1 1,4 0-1,3-3 1,2 0 43,-1 1 0,0-1 0,1 5 1,-1 3-1,1 3 0,-1 5 1,0 0-1,1 3 93,-1 2 0,1 2 0,-2 3 0,-2 5 0,-2 2 0,0 1 1,-1 1 37,-1-1 0,-1 0 0,-4 1 0,0-1 0,0 1 0,0-1 0,-1 0 0,-3 1 71,-5-1 0,-2-4-207,-1 1 0,0-5 0,-1 3 0,-1 0 1,-1-2-1,-1 2-57,1 0 1,1-4 37,1 1 1,1-3 0,0-1-1,-1 2 1,1 0-123,-1 2-323,7 1 1,0-7 506,6-2 0,0-3 0,0-5 0</inkml:trace>
  <inkml:trace contextRef="#ctx0" brushRef="#br0" timeOffset="79">22721 7789 7843,'0'-9'136,"0"1"0,0-2 0,0-1 129,0-1 0,0 4 1,0 0-1,1-2 0,2-1 1,1-2-1,0 2 1,1 2 525,-1 1-650,5-1 0,-6-2 0,5 3 0,2 2-67,1 1 1,-4 5-1,-3 0-1,-2 7 0,-2 1 1,0 3-1,0 3 1,0 0-1,0 1 0,0 1 1,0 4-68,0-1 1,0 0 0,0-4 0,0 2-1,0-2 1,0 0 0,1-1 0,2 0-1,1-3-191,-1 0 0,2 0 1,1 0-1,0-1 0,4-4 1,1 0-218,2-3 0,-5-2 0,0-1 222,2 0 1,-6 0 0,-4 0 0,-7 0 319,-4 0 1,-1 0 0,0 1 0,3 2-1,1 3 1,-1 1 16,2 2 0,2-2 0,5 1 1,0 2-1,0 1 0,0 2 0,0-1 1,0 0-176,0 1 0,1 0 1,2 3-1,1 2 0,0-1 1,0 3-1,2-1 0,-1 2 1,1-1-101,-3 1 0,-1-4 0,1 2 1,1 0-1,-1-1 0,0 0 1,0-1-1,1-1 510,-1 1 0,2-1 1,-1-3-1,-1-1 1,-2 0 781,-1 1-1101,0-1 0,-1-1 0,-3-1 0,-4-3 0,-3 0 1,-2-2 178,1 1 1,-1-1-76,1-1 0,0-2 1,-1 2-1,1-3 1,-1-1-1296,1 0-1212,-1 0 1,8 0 2329,5 0 0,5-5 0,8-2 0</inkml:trace>
  <inkml:trace contextRef="#ctx0" brushRef="#br0" timeOffset="80">23453 8248 8595,'-2'-7'4347,"-2"3"-4347,3 2 0,-5 2 0,6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3.26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5643 11522 7998,'0'-8'0,"1"1"144,4 1 0,0 1 0,5 2 1,-2-1-1,2 1 0,1 2 0,1 1 792,0 0 1,1 0 0,-1 0-1015,1 0 1,-1 0-1,0-2 1,1-1-1,-1-1 1,1 2-1,-1 0 1,1 2-1,-1-1 1,0-2-1,2-1 1,1 0-1,2 0 1,-2-1 0,-1 3-1,-2 0 1,1 2-1,-2-1 1,-2-2-1,-1-1 78,2 1 0,1 2 0,2 1 0</inkml:trace>
  <inkml:trace contextRef="#ctx0" brushRef="#br0" timeOffset="1">5680 11683 8479,'13'0'380,"-1"0"1,0 0 0,1 0 0,-1 0 1392,1 0-1736,-1 0 1,0 0-1,1 0 1,-1 0-1,1-1 1,0-2-1,3-1 1,0 0-1,-1-1-223,-1 1 1,-1-1 0,-1 2 0,0-1-1,1 1 1,-1 2 0,1 1 0,-2-2 185,-3-2 0,8 3 0,-2-5 0</inkml:trace>
  <inkml:trace contextRef="#ctx0" brushRef="#br0" timeOffset="2">6821 10802 8021,'4'-8'323,"1"0"0,0 4 0,-2-4 1,2-2-1,1-1-45,-1-2 1,-1 1 0,-4 0-1,0-1 1,0 1 0,0-1-172,0 1 0,0 4 1,-1 1-1,-3 1 1,-4 4-1,-3 0 1,-2 2-88,1 0 0,-2 0 0,-1 2 1,-2 2-1,1 4-67,-2 3 0,8 3 115,-2 2 1,4-2-56,-1 3 1,0 1-1,5-1-293,1 3 257,1-5 0,7 7 0,0-4 0,2 0-9,3 0 12,1 4 0,-3-8 1,0 3-1,0 0 0,1 0 1,-2-1-1,0 1 0,-2-1 1,1-1-32,-4-1 0,0-2 0,-2 1 0,0-1 0,-2 1 0,-2-1 0,-4 1-23,-3-1 0,-2 0 0,1-1 0,0-1 0,-1-3 0,1 0 0,-1-2 0,1 2-55,0 0 1,-1-4 0,1 1 0,-1-3 0,1-1 0,0 0-79,-1 0 1,8-1 0,5-2 0,7-1 173,4 1 1,1 2-1,0 1 1,1 0-1,-1 0 1,1 0-1,-1 0 1,-1 1 90,-3 3 1,2-1 0,-4 5 0,-1 2 0,2 0 0,-2 1 0,1 0 0,-3 3 68,-2-1 0,-1 3 1,0-1-1,0 3 1,0 1-1,0 3 1,-1 1-1,-2 1-68,-1-4 1,-4 4 0,2-5 0,1 0 0,-2-1 0,1-1 0,1-1 0,2 0-63,1-3 1,-2 0-1,0-1 1,1 1-1,2-1 1,1 0-1,0 1 1,0-1-1,0 1-8,0-1 0,0-4 0,1 1 0,2 0 0,1 2 1,0 0 5,2-2 1,-5-3 0,5-3 4,-1 1 0,2 6 0,6-3 0</inkml:trace>
  <inkml:trace contextRef="#ctx0" brushRef="#br0" timeOffset="3">7379 11063 8069,'7'-13'1053,"3"5"0,-7 1-687,-5 2 0,-3 1 0,-8 5 1,1 2-1,-2 2 0,-1 4 0,-1 3 1,0 3-1,3 2-165,0 1 0,1-3 0,-1 5 0,1 2 0,1 3 1,1 3-1,3 2 0,2 0 0,2 1-311,2-4 0,1 0-34,0-3 0,5-3 0,4-2 0,2-1 0,1-4 0,0-3 0,1-4 0,-1 0-29,1 0 1,-1-5 0,0 3-1,1-4-222,-1-1 0,-5-1-963,-3-4 0,-4 4 0,-3-4 1358,-1-1 0,0-1 0,4-5 0</inkml:trace>
  <inkml:trace contextRef="#ctx0" brushRef="#br0" timeOffset="4">7739 11187 8030,'0'-12'817,"0"3"1,-1 1-523,-3-2 0,1 5 0,-5 1 0,-3 2 0,-3 2 0,-4 0 0,-1 2 0,-4 2 0,1 4 0,2 3 1,2 2-237,0-1 0,4 0 1,-2 1-1,3 1 1,5 1-1,2 1 0,2 1 1,0-1-1,1 1 1,2-2-549,1-1 0,4-2 378,0 1 1,2-7 0,-2-1 0,3-3 0,1 1 0,0 1-6,2-1 0,0-3 82,-2-4 0,3 1 1,-3-5-1,3-2 1,2-1-1,-1-1 1,0-1 75,1 1 1,-1 1-1,-1 1 1,-1 2-1,-2 0 1,0-1-1,1 3 154,-1 0 1,-5 3 0,1 7 0,-1 5 0,-1 2 0,3 1-343,-3 1 0,0-1 0,-2 2 0,0 1 0,0 1 0,0 0 0,0-3 1,0 0-874,0-1 0,0-4 1,0 1-1,0 0 1019,0 2 0,0-4 0,0-1 0</inkml:trace>
  <inkml:trace contextRef="#ctx0" brushRef="#br0" timeOffset="5">8062 11249 8022,'0'8'113,"0"0"0,-2 2 0,-2 1 0,-3 2 83,0-1 1,-4 0-1,3 2 1,-3 1-1,-1 2 1,-1-1-1,1 1 1,1-1-1,1 0-196,2-3 0,0 5 0,-5 2 0</inkml:trace>
  <inkml:trace contextRef="#ctx0" brushRef="#br0" timeOffset="6">8434 11162 8037,'-2'-7'303,"-2"3"0,-4 3 0,-3 2 0,-3 2 0,-1 2 0,-2 1 56,2-1 1,-3 5 0,2-2 0,1 3-1,1 3 1,3 1 0,1 2 0,3-2-1,2-1 1,2-2-317,2 1 1,10-1-1,5 0 1,4-1-1,4-2 1,1-5 0,2-3-918,0-1 1,-4 0 712,-1 0 1,1-1 160,4-3 0,0-3 0,-1-6 0</inkml:trace>
  <inkml:trace contextRef="#ctx0" brushRef="#br0" timeOffset="7">8644 10988 8118,'6'-6'726,"1"-1"0,5 4 1,1-1-1,-1 1-257,0 2 0,1 1 0,-2 1 0,-1 3 0,-2 4 0,1 3 0,1 3 0,0 1 1,-3 3-431,-2 2 0,1-1 0,-4 4 0,3 1 0,-3 2 0,0 2 0,-2 0 0,0 3 0,-2 0-306,-2 4 0,-4-3 1,-9-1-1,-2 0 1,-3-4-1,-1-1 1,-4-1-1,1-1 1,0-2-1,1-3-273,0-1 0,6-3 0,3-5 1,2-3 539,1-2 0,1 5 0,0-3 0</inkml:trace>
  <inkml:trace contextRef="#ctx0" brushRef="#br0" timeOffset="8">9364 10393 8022,'7'-5'637,"0"3"0,-5 0 0,2 4 0,-1 8-262,-1 5 0,-1 0 1,2 6-1,1 2 1,0 5-1,0 5 1,0 4-1,0 6 1,1 7-190,-1 6 0,0 12 1,-4-32-1,0 1 1,0 0-1,0 1 1,0-1-1,0-1 0,-2 32 1,0-3-1,-4-1-405,-1 3 1,-1-3-1,-4-7 1,1-8 0,1-6-1,3-7 1,2-6 0,0-6 230,0-5 0,3-2 0,-2-5 707,3 0 0,1-6-2905,0-6-228,5-6-327,-3 0 2741,3 0 0,1 6 0,1 0 0</inkml:trace>
  <inkml:trace contextRef="#ctx0" brushRef="#br0" timeOffset="9">10182 10678 7377,'-8'0'655,"0"0"-275,5 0 1411,-2 0-1167,-1 0 1,6 0 0,0 0 0,7-1-214,4-3 1,7 3-544,3-4 1,2 3 0,2-1-1,0-1 1,-1 0 0,1-1-1,-1 1-606,-4 2 0,0 0 1,-5 2-1,1 0 729,-1 0 1,-6 6-1,-5 2 1,-3 3 0,-1 1 233,0 1 0,0-1 0,0 1 0,0-1 0,0 2 0,0 1 0,0 3 199,0 1 1,6 2-455,2 4 1,-3-1 0,1 1 0,-2 0-1,2 0 1,-1 0 0,1-1-1,-4 1-69,0-5 0,-2 3 0,0-4 1,0 1-1,0-4 0,0-2 78,0-2 1,-4 1 0,0-1 0,1 1-256,1-1 209,-3 0 1,2-5-1,-4-1 1,0-2 0,0 1-28,-2 2 1,-2-3 0,-2 3 0,1-1 0,-2-2-1,-1 0 1,-3 0 31,-1-1 1,2 0 60,-3 1 0,-1-3 0,-2 3 0,2-2 0,4-2 1,4 0-1,0 0-1150,1 0 0,3-2 1151,1-2 0,0-3 0,-4-5 0</inkml:trace>
  <inkml:trace contextRef="#ctx0" brushRef="#br0" timeOffset="10">10430 11013 8018,'0'-12'3343,"0"-1"-3296,0 7 1,-1 0-1,-3 6 1,-4 0 0,-3 0 51,-2 0 0,5 4 0,0 0 0,-2-1 1,-1-2-1,-1-1 0,-1 0 0,1 0 1,-1 0-380,1 0 0,0 5 0,-2-1 0,-1 0 0,-2 0 0,2 0 0,1-1 280,2-2 0,-1 5 0,1 1 0</inkml:trace>
  <inkml:trace contextRef="#ctx0" brushRef="#br0" timeOffset="11">10976 10592 9220,'8'0'505,"-1"1"0,-1 3 0,-2 4 0,0 3 0,2 3-206,0 3 1,-1-2 0,3 4 0,0 0 0,0 1 0,-1 2-1,0 1 1,-1 2-312,-1 0 1,-1 0 0,-4-1 0,0 1 0,0-1-1,0-2 1,0-2 0,0 1-132,0-2 1,-4 3-1,-1-5 1,-1-1-1,-1 1 1,2 0-1,-2-2 1,0-1-211,-3-2 0,5-4 0,-1-1 233,1-1 1,3-4-1,-2-6 1,3-4-1,2-3 1,2-1 42,1-1 0,2 1 1,-4-2-1,4-1 0,-1-2 1,1 2-1,-2 1 0,0 2-52,0-1 0,2 1 0,-3 0 1,2 1-1,1 1 0,-1 2 1,-1-1 150,2 3 0,-3-4 0,3 4 0,1 1 0,0-2 72,3 0 0,1 4 0,1-1 0,-1 4 0,-1 3 0,-3 3 0,-2 0-58,-2 4 1,0 1-1,0 1 1,1 1-1,-1-1 1,-2 1-24,-1-1 0,0-4 0,0 1 0,0 0 0,0 2 0,-1 0 0,-2-1 28,-1-2 1,-5-4-1,4 3 1,-1 0-1,-1 0 1,1 1-1,-3 1 1,1-1-97,0 1 1,1-2 0,-3 0-1,2-1 1,0-2 0,-1 0 0,1 0 113,-1-1 1,2-2 0,-2-1 268,0 0 0,2 0-1224,-1 0 1,3 0 219,-3 0 0,5-1 1,1-2 675,4-1 0,5-11 0,6 1 0</inkml:trace>
  <inkml:trace contextRef="#ctx0" brushRef="#br0" timeOffset="12">11819 10914 9328,'0'12'471,"0"2"1,0 1-1,0 3 1,0 2-1,0 0 1,0 0-1,0-4-82,0-2 1,5-2 0,0 1-1,2-2 1,1-2 0,1-2 0,-1-1-1084,1-3 1,2-6 400,2-1 0,-1-6 0,1 2 1,-1-2-1,0 0 0,-1 2 1,-1 0-1,-3 0-308,-1-1 0,3 7 1,-1-3-1,3 4 613,2 1 1,-6 1 0,-2 2 0,-1 3 0,2-1 0,-1 2 0,2-1 160,0-1 0,-4 1 0,2-4 0,1 3 140,2-3 0,2-2 1,-2-4-1,-4-4-227,-2-3 0,-2-2 1,0 1-1,0 0 0,0-1 1,0 1-184,0-1 0,0 1 0,0 0 0,0-1 0,0 1 0,0-1 0,0 1-2386,0 0 2483,0-1 0,5 1 0,2-1 0</inkml:trace>
  <inkml:trace contextRef="#ctx0" brushRef="#br0" timeOffset="13">12303 10492 8185,'-5'-7'584,"3"3"1,-2 8 0,3 5 0,1 3 0,0 5 0,0 2-290,0 0 1,1 9 0,2-3 0,2 1 0,1 1 0,-1 1 0,-2 2 0,0 1-1,0-2-367,1-6 1,0 2 0,-4-6 0,0 0 0,0-2-882,0-3 1,1-7-1,2-5 592,1-4 1,6-7-1,-3-6 1,1-1-1,0-1 1,2 1-1,1-2 1,1 0 261,1 0 0,-1 1 0,1 5 0,-1-1 0,0 2 524,1 3 1,-2 4 0,-2 8-1,-2 4 1,-1 3 0,-3 2-240,-2-1 0,3 1 0,0-1 1,0 0-1,1 1 0,-1-1 1,0 1-96,1-1 1,-2 0 0,4 1-1,-2-1 1,0-1 0,-1-1-133,0-2 0,1-4 0,-1 3 0,5 0 0,2-1 0,1-1-216,1-2 0,-5-2 1,0-1-1,2 0 1,1 0-1,1-1 90,1-3 0,-5 1 0,-1-5 0,0-1 0,-2 1 1,1 0-1,-2 0 0,0-1 346,0 1 0,0 0 0,-2-3 0,0 1 0,2 2 0,-1-2 1,-1-1 3,-2-1 1,0-1-1,1 2 1,2 2-40,1 1 0,-1 5 0,-7-1-106,-5 2 0,2 6 0,-1 2 1,0 1-1,0 2 0,1 2 1,1 2-1,2-2 0,0-1-23,0-2 0,0 0 1,4 4-1,0 1-102,0-1 0,5-5 1,2-1-1,1-2 1,1 0-46,0-1 1,-2-2 0,1-1 0,2 0 0,0-1-444,-2-3 508,3 2 1,-8-7 126,5 4 0,-4-3-63,4 4 1,-4-4 70,5 4 1,-5-5-139,4 5 113,0-5 0,5 2 1,-1-4 37,1 2 1,-1 2 0,0 5 0,1-2 53,-1 1 1,-1 3-66,-2 4 1,2-1 0,-5 5-61,1 2 0,-1 1 0,-6 1 1,0 0-1,0 1-178,0-1 0,1 1 1,3-2-1,3-2 0,2-2 1,-1-1 40,1-4 0,2 0 0,2-2 0,-1-2 1,1-2-1,-1-3 141,0 1 1,-3-5-1,-1 2 1,0-2-1,1-1-18,-1-1 0,-5 1 1,1 0-1,-3-1 0,-1 1 1,0-1 86,0 1 1,0 4 0,-1 1 0,-3 1 0,-5 4 0,-2 0 117,-1 2 0,-1 4 0,2 2 0,2 1 1,2 4-1,0 3 0,2 2 188,-1-1 0,2 0-452,4 2 0,1-3 0,3 2 1,5-2-1,2-3 0,1-1-265,0-2 1,5-4 71,0 4 0,-1-5 1,-4 1-1,1-2 0,-1-2 1,1 0-1,-1 0-1516,0 0 1772,1 0 0,-1-6 0,1-1 0</inkml:trace>
  <inkml:trace contextRef="#ctx0" brushRef="#br0" timeOffset="14">14163 10418 8135,'-1'-7'294,"-3"4"1,-4 6-1,-3 5 1,0 3 0,1 3-1,2 1-8,-2 2 1,3 4 0,0-4 0,2 1 0,1 2 0,0-1 0,-1 3 0,4 1 0,2 2-95,4 0 0,4 4 1,-1 0-1,3-2 1,2 0-1,-1-3 1,-1 1-1,-1 0 0,-2-2-570,2-2 0,-3-3 176,1-6 1,-4-3 0,4-2 0,2-2 173,1-2 0,-3-2 0,-1-2 0,0-3 1,-1-5-243,-1-2 1,1-1-1386,-2 0-700,-3-1 2355,5 6 0,-6 2 0,0 5 0</inkml:trace>
  <inkml:trace contextRef="#ctx0" brushRef="#br0" timeOffset="15">14672 10592 7998,'5'-7'1068,"-3"0"-785,2 3 1,-3 1 0,-2-4 0,-2 0-147,-1 0 1,-1 5-1,0-3 1,-3 4 0,-3 1-1,-3 0-58,-2 0 0,2 0 1,-2 0-1,2 1 1,1 2-1,1 3 1,0 1-1,1 2-263,2 2 0,0 2 166,4-1 1,1 0 0,4 1 0,0-1-1,0 1 1,2-1 36,2 0 1,-1 2-28,5 3 0,-1-8 0,2 4 0,0-4 0,-1 0 0,0-2-291,0-2 0,1 1 178,3-2 1,-4-3 0,1 3 0,0-4 0,2-2-1,2-4-205,-1-1 1,-4 3 187,1-4 0,-1-1 0,4-3 0,1 0 0,-2-1 71,-3 1 0,2 4 1,-6-1-1,0 0 1,0-2-1,0-2 558,-1 1 0,-2 4 245,-1-1-545,0 7 1,0-3 0,0 10 0,0 3 111,0 3-331,0 1 0,2-1 0,1-1 0,1-2 0,0 0 1,0 1-135,0-1 1,0-4 0,-4 4 161,0 2 0,6 1 0,1 1 0</inkml:trace>
  <inkml:trace contextRef="#ctx0" brushRef="#br0" timeOffset="16">15032 10616 8761,'-9'6'424,"1"2"0,4 3 0,-4 2 0,-2 0 0,-1 3 0,-1 1-309,-1 3 0,1-4 1,-1 5-1,1 0 1,0-1-1,1 0 0,1-2 1,2-3-1,-1-2-1502,3 0 1,0-5 1386,6 0 0,-6-5 0,0 3 0</inkml:trace>
  <inkml:trace contextRef="#ctx0" brushRef="#br0" timeOffset="17">15280 10344 7862,'0'-13'0,"0"1"1396,0-1 0,0 5-1006,0 0 1,0 6 0,0 4 0,0 9 0,0 8 0,0 5 0,0 0 0,0 3 0,0 0-144,0 2 1,0 0-1,0-4 1,0 0-1,0-2 1,0-1-1,0-1 1,-2 1-1,0 0-909,-3-1 1,-3 2 0,3-4 0,-1 1 0,-1-4-297,0-2 0,3-7 810,-4-3 1,5-4-1,-1-4 1,3-5-1,2-2 1,2-1-36,1 0 0,6-1 0,-2-1 1,3-1-1,1-1 0,1 1 0,-1 2 1,0 4 118,1 0 1,-1 5 0,1-3 0,-1 2 0,1 2 0,-1 2 421,0 1 0,-5 1 1,-1 3-1,-2 4 1,0 3-1,-1 2-241,-2-1 0,-1 1 0,-1-1 0,-2 0 0,-3 1 0,0-1 0,-4-1 0,-1-1-316,-1-2 0,-1-1 0,1 3 0,-1-3 0,1-1 0,-2 0 0,-1 0 0,-2-4 199,2 0 0,1 3 0,2 2 0</inkml:trace>
  <inkml:trace contextRef="#ctx0" brushRef="#br0" timeOffset="18">15577 10319 8324,'13'-11'0,"-1"2"468,1 5 1,-1 3 0,0 1 0,1 1 0,-1 3 0,1 5-26,-1 2 1,-1 5 0,-1 2 0,-2 1 0,0 2 0,-1 1 0,-3 0 0,-2 2-125,-2-2 0,0-4-458,0 2 1,-2 1 0,-2 4 0,-4 0 0,-5-2-1,-2-1 1,-3-1-322,-1 1 0,0 1 0,-3 1 0,2-4 0,1-2 0,1-3 0,0-1 0,3-3-1961,1 0 2421,2-5 0,0-1 0,-1-5 0</inkml:trace>
  <inkml:trace contextRef="#ctx0" brushRef="#br0" timeOffset="19">16272 10356 7863,'-13'0'335,"1"0"0,-2 1 0,-1 3 0,-3 5 280,-1 2 1,-2 1-451,-4 1 0,5-1 0,-1 0 1,0 2-1,1 1 0,0 3 1,3 0-1,0 1-73,-1 1 0,4-5 0,-1 3 0,4-2 1,4 2-1,0 2 0,2 0 0,-1 1-268,4 0 0,0-6 1,2 1-1,0-2 1,0-2-1,2-1 1,2-2-1,4-5 0,3-3-101,1-1 0,2 0 0,1-1 1,2-3-1,-1-5 0,1-2 0,1-1 1,0 0-589,0-1 1,4 5 0,-3 0 864,0-2 0,5-1 0,-5-1 0</inkml:trace>
  <inkml:trace contextRef="#ctx0" brushRef="#br0" timeOffset="20">15825 10666 8469,'11'-8'0,"-1"1"421,-2 1 0,5 1 0,3 2 1,1-2-1,-1-1 0,2-1 1,2 0-427,2-2 1,-3 2-1,2 0 1,2 0 0,3 0-1,3-1 1,-1 0 0,-2 1-2382,-1 1 2386,-1 2 0,1-7 0,0-3 0</inkml:trace>
  <inkml:trace contextRef="#ctx0" brushRef="#br0" timeOffset="21">16508 10257 7915,'0'-6'1594,"0"6"1,0 7 0,0 8-1343,0 2 0,0 5 0,0-1 1,0 2-1,0 3-138,0 3 1,0-3 0,0 3 0,0-4 0,-2-3-1,-1-1 1,-2-1 0,-1 1-318,1 0 1,-5-5 0,2 4 0,-3-1 0,0-1 0,1 0 0,2-3 0,0-1 0,-1-3-262,1-3 0,4 2 1,-3-8-1,2-3 433,2-6 1,1 0 0,2-1 0,0-3 0,2-3 0,1-2 0,2 0 0,1 1-20,-1-1 0,5 1 1,-3-6-1,1 0 1,0 1-1,2-3 0,1-1 1,1-5-1,1-3-71,-1-2 1,1 2-1,-1-1 1,0-2-1,1 1 1,-2 1-1,-2 4 1,0 4 195,0 4 0,-2-1 0,1 6 0,2 1 0,1 1 0,2 3 0,-1 1 0,2 3 398,2 2 1,-2-3-322,3 3 1,-4 1 0,0 4 0,-1 0 0,1 0 667,-1 0-724,0 0 1,-1 6-1,-2 2 1,-5 3 0,-3 2-1,-1-1 40,0 0 0,0 5-166,0-1 0,-1 5 1,-2-3-1,-2 0 0,-1 1 1,-1-1-25,0 0 0,-1 0 0,-4-3 0,-2 2 1,-1-2-1,-2-1 0,1-2 0,-1 2 43,0 2 1,1-5 0,4 4 0,-1 1-1,2-3 1,1 1 0,4-1 0,0 0 285,3 4 1,2-3-429,1 2 0,5-2 1,4-2-1,3 1 0,3-1 1,3 1-1,1-1 0,4 0-42,0 1 1,-2-6-1,-2-2 1,-1-1 0,-2 0-1,1-1 1,-1-1 210,0-2 1,-7 0-1,0 0 1,-1 1-1,0 2 1,0 1-122,2-1 1,-3-2 104,1-1 0,0 0 0,5 0 0</inkml:trace>
  <inkml:trace contextRef="#ctx0" brushRef="#br0" timeOffset="22">17525 10542 7952,'5'-12'435,"1"-1"1,3 2-1,-2 2 122,-1 0 1,-1 6 0,-2 1 0,1 4 0,-1 7 0,-2 3-1,-1 3-320,0 2 0,0 1 0,0-3 1,0 1-1,0 1 0,0 0 1,0-1-1,0-1-127,0-1 0,-4-2 1,0 1-1,0-1-443,-2 1 1,5-8 0,-3-5 371,2-7 1,2 0 0,0-1 0,0-2 0,0-1 0,0-1 0,2 0 0,0-1-48,3 1 0,4-2 0,-2-1 0,1-2 0,1 1 0,0-1 1,2 1-1,2 1-42,-1 1 1,1 1 0,-1 2 0,0 3 0,1 4-1,-1 3 1,1 1 0,-1 0 100,0 0 0,1 1 0,-1 2 0,1 2 0,-1 2 0,0 3 0,-1 1 0,-1 1-88,-2 1 1,1-1 0,2 0 0,-2-1 0,-2-1 0,0-3-277,0-2 0,1 4 0,3-4 0,-1 1 0,-3 1-622,-2 0 1,4-3-1,-4 3 935,2-2 0,7-1 0,5-4 0</inkml:trace>
  <inkml:trace contextRef="#ctx0" brushRef="#br0" timeOffset="23">18653 10009 9198,'-12'0'321,"-1"0"0,1 0 0,-2 1 1,-1 3-1,-2 4 0,2 5 0,2 2 789,0 2 0,1 5-979,-1-2 1,1 5-1,1 4 1,3 4-1,2 3 1,2 1 0,0 0-1,1 2-269,2 2 1,2-8 0,2 0 0,2-5 0,2-5 0,3-2 0,1-4 0,1-4 0,1-2-610,-1-2 0,2-4 1,1-5-1,2 0 1,-2 0-1,-1-1 747,-2-3 0,6-3 0,1-6 0</inkml:trace>
  <inkml:trace contextRef="#ctx0" brushRef="#br0" timeOffset="24">18814 10096 8236,'0'-13'2396,"6"6"1,-3 7-2143,5 8 1,-4 9 0,3 5 0,0 4-1,-2 5 1,1 2 0,-3 2-209,-2 1 0,-1 4 1,0-7-1,-1 2 1,-4-1-1,-1-3 0,-1-5 1,1-7-1,2-4-474,0-2 1,-2-2 0,4-2 234,-3 0 1,1-8 0,6 0 0,0-5 0,4-3 0,1-2-1,3-2 1,1-2-17,1 1 1,0-2 0,1-1 0,-1-2 0,2 1 0,0-1 0,1-1 0,-1 0 168,1 0 0,-4 3 0,-3 6 1,2 2-1,1 1 0,1 4 354,1 0 0,-5 4 0,-1 2 0,0 4 0,-2 3 0,1 1 0,-4 1 1,0-1-223,-2 1 1,0-1 0,0 0 0,-2 1-1,-2-1 1,-4 1 0,-3-1-289,-1 0 1,-2-1-1,-1-1 1,-3-2 0,-2 1-1,-2-1 1,0-1 0,2-2-390,3-2 0,-1 3 1,2-2-1,1-2 1,4 0 584,6-2 0,12-6 0,13-1 0</inkml:trace>
  <inkml:trace contextRef="#ctx0" brushRef="#br0" timeOffset="25">19323 10443 10289,'-2'8'378,"0"0"0,-4 2 0,-1 0 0,-2-1-330,-2 0 1,-2-1 0,1 3 0,-1-2 0,1 0-1,0 0 1,-1 1 0,2 0-49,3-2 0,2-5 0,6 2 0</inkml:trace>
  <inkml:trace contextRef="#ctx0" brushRef="#br0" timeOffset="26">19757 10207 8233,'-6'-7'497,"0"2"1,-7 5-1,1 0 1,-1 1-238,1 3 0,-2-1 0,-1 7 0,-2 2 0,2 5 0,2 0 0,1 3 0,3-1 0,1 3 0,-1 2 0,2-1-413,3-2 0,3 1 1,1-6-1,1-1 0,2-1 1,3-1-1,2-2 0,4-3-398,3-4 0,2-3 1,-3-1-1,1 0 1,3 0 550,1 0 0,-4-5 0,3-2 0</inkml:trace>
  <inkml:trace contextRef="#ctx0" brushRef="#br0" timeOffset="27">19968 9934 8278,'12'0'0,"1"0"544,-1 0 1,0 2 0,1 2 0,-1 5 0,1 5 0,-1 4-171,0 1 1,1 2 0,-1 4 0,1 0 0,-2 0 0,-3-1 0,-4 1 0,-3 1-1,-1 3 88,0 4 0,0-1-811,0 1 0,-5-4 0,-3 3 0,-3-2 0,-2-2 0,-1-2 0,-1-1-744,-1-1 1,-6-3-1,2-2 1,0-1-1,0-4 1093,3-4 0,-6 1 0,4-4 0</inkml:trace>
  <inkml:trace contextRef="#ctx0" brushRef="#br0" timeOffset="28">20898 10096 7930,'7'-6'380,"-3"-2"1,-4 2 0,-4 2 0,-4 3-1,-3 1 1,-3 0 0,-1 0 0,-2 0-154,2 0 0,0 5 0,0 3 0,-2 4 0,2 0 0,2 2 0,4 2 0,2 5 0,0 2-207,0 2 1,4 1 0,-1 2 0,3 2 0,1 1 0,0-1 0,0-3-1,0 0-300,0-3 1,0 0-1,0-4 1,1-3-1,2-3 1,3-3-1,-1-2 1,2-2-1,1-1-1119,6-3 1,-2-2 1075,5-1 0,2-1 1,2-4-1,2-3 323,2-3 0,0-1 0,0-1 0</inkml:trace>
  <inkml:trace contextRef="#ctx0" brushRef="#br0" timeOffset="29">20625 10406 9887,'13'-7'328,"-1"3"1,2 1 0,1 0-1,1-1 1,1 0 0,-1 0-396,1-1 0,5-3 0,-3 3 0,2-2 0,-2-1 0,1-1 1,-1 1-1,2 0 0,-2-1-1228,-3 1 0,-2 0 631,-1-4 664,-1 5 0,6-10 0,1 3 0</inkml:trace>
  <inkml:trace contextRef="#ctx0" brushRef="#br0" timeOffset="30">21245 10071 8018,'-1'-7'865,"-2"4"1,-2 6 0,-1 5 0,1 4 0,2 5-472,1 4 1,2 3 0,0 5 0,0 3 0,0 1 0,0 0 0,0 0 0,0-1-352,0-3 1,0-4 0,0-3 0,0-3 0,0-1 0,0-3 0,-1-1 0,-3-2-633,-4 1 1,1-6 0,-2-3 474,0-3 1,-1-6 0,2-4-1,4-3 1,2-3 0,4-3-1,1-1 57,1-3 0,4-3 0,-3-3 0,2-2 0,3-2 0,1-2 0,1-1 0,1 1 0,-1 1-490,1-2 0,0 4 389,4-2 0,-3 5 1,4-1-1,-2 4 1,1 3-1,-1 3 198,2 1 1,-3 3 46,6 7 0,-4 2 1,2 6-1,0 0 1,-1 0-1,0 0 1,-3 1 964,-1 4-824,-2 1 1,-1 7 0,-1-1 0,-3 1 0,-2-1 0,-2 0 295,-2 1 1,-2 1-505,-3 2 0,-4-2 0,-9 3 0,-5-4 0,-5 0 1,-5-1-1,-1 1-141,0-1 0,4 0 1,-3 1-1,3-2 1,4-2-1,5 0 1,3 0-1,5 1 185,2-2 0,7 3 0,-1-2 1,3 2-1,4 1 0,3 2 1,8 2-1,4 4 0,4 0 46,2 1 0,5 0 0,0 2 0,-2-1 0,-1-3 0,-1-1 1,0-3-266,0-1 0,-6-1 0,-3-1 1,-2-1-1,-3-1 0,-1-3-502,-2-2-413,-5-1 1,4-4 1069,-3 0 0,8-5 0,8-2 0</inkml:trace>
  <inkml:trace contextRef="#ctx0" brushRef="#br0" timeOffset="31">22014 9761 8125,'-8'0'761,"1"-2"1,0-2-493,0-4 1,4-3 0,-1-2 0,3 1 0,1 0-1,0-1 1,0 1 0,1-1 104,3 1 0,3 0-423,6-1 0,-1 1 1,1 1-1,0 1 1,3 2-1,0 0 1,-1-1-140,-1 1 1,-2 5 0,1-1 0,-1 3 328,1 1 0,-1 0 0,-1 1 205,-3 3 0,-2 3-191,-6 6 1,0 0-1,0 4 1,0 4-1,-2 2 1,-2 2-34,-4 0 1,1-1 0,0 1 0,0 0-1,2 0 1,-1-2 0,4-1 0,0-2-267,2-2 0,2 2 47,2-3 1,3-1-1,5-3 1,2-2-1,1-2 1,1-2-184,0-1 0,-3 2 168,0-4 0,-1 0 0,1-4 0,-1 0 0,0 0 0,1 0 0,-1 0-24,1 0 0,-1-5 0,-1-3 0,-1-2 0,-3 0 391,-2 2 0,-1 4 0,-5-3-103,-3 1 0,1 2 0,-4 6 0,2 2 0,2 4 0,0 4 0,0 4 1,-1 2-212,1 1 1,-2-3 0,-1 4-1,1-1 1,-1 0 0,2 2-1,0 0 1,0-2 0,1 0-84,2 0 1,-1-2 0,0 4-1,-2-1 1,1 1 0,1 0 0,2-1-1,0 1 159,0 0 1,0-2 0,2 3-1,1-1 1,1-1 0,-2 0 0,0-4-1,-2-1-98,0 2 0,0-3 0,0 2 0,0-2 0,0-2 0,-2 1 0,0-1 0,-4 1 71,-1-1 1,-1-4 0,-6 1 0,-1-1 0,-3-1-1,-1-2 1,-2-1 0,1 0 126,-1-1 1,4 3-1,-3-2 1,-1-1-1,2-2 1,1 0-1,1 2-301,1 1 1,-1 0-1218,5-4 85,5 0 0,3 0 1316,8 0 0,3-5 0,5-2 0</inkml:trace>
  <inkml:trace contextRef="#ctx0" brushRef="#br0" timeOffset="32">5966 12613 8092,'-7'-1'0,"3"-3"1664,-3 2-1323,5-3 0,-2 1 0,8 0 0,3-1 0,1 1 0,1 0 0,2 0 271,4-2 1,-1 5-857,2-3 1,3-2 0,1 1 0,0-1 0,1 1 0,0 2 0,-1 2-3217,1 1 3460,-6 0 0,3-6 0,-5-1 0</inkml:trace>
  <inkml:trace contextRef="#ctx0" brushRef="#br0" timeOffset="33">6040 12737 8317,'12'0'428,"1"0"1,-1 0 0,1 0 0,0 0-1,4 0-306,4 0 0,-2-1 0,2-2 0,-1-1 0,-1 0 1,-1 0-1,-1-2 0,1 1-122,1-1 0,-4-9 0,3 1 0</inkml:trace>
  <inkml:trace contextRef="#ctx0" brushRef="#br0" timeOffset="34">7020 12167 7023,'0'-13'0,"0"1"395,0-1 1,0 5 0,0 0 0,0-2 0,-2-1 718,-2-1 1,1 4-936,-5-1 1,4 7-1,-3-4 1,0 2-1,0 0 1,-2 1-1,-2 2 1,-2 1-60,1 0 1,0 5 0,0 3 0,3 3 0,1 2 0,-1-1 0,2 2 0,3 1 0,3 2 0,1-2-239,0-1 0,0-2 0,1 1 0,3-1 0,3 0 0,2 1 0,-3-1 0,1 1-255,0-1 0,-4-4 0,1 0 1,-2 2-1,-2 1 0,0 2 138,0-1 0,-5 0 1,0-1-1,-2-1 0,-3-2 1,-1 1-47,-1-3 1,4 0 489,-1-6 0,8 0 1,1 1-159,7 3 1,-2 3 0,0 6 0,-3-1 0,1 1 0,1-1 0,-1 0 0,-2 1 58,-1-1 0,0 5 1,0-1-1,0-1 0,0-1 1,0-1-1,0-1 0,0 0 27,0 1 1,0 1 0,2 1 0,0 1 0,3-1 0,-1-1 0,1-1-208,3-1 0,4-1 0,0-1 1,0-3-1,1-2 0,-1-2 1,1-2-604,-1-1 0,0 0 673,1 0 0,-1 0 0,1 0 0</inkml:trace>
  <inkml:trace contextRef="#ctx0" brushRef="#br0" timeOffset="35">7404 12402 7925,'4'-12'279,"0"0"1,2-1 0,-3 1 180,1-1 0,0 5 0,-5 1 0,-4 2 0,-3 2 245,-3 2 0,-1 6-639,-1 3 0,1 5 0,0 2 0,1 1 0,1 1 0,3-1 0,0 1 0,2 0-62,-1 0 1,2-3 0,4 3 0,1-5 0,2-2 0,3-3 0,1-2-21,2-2 1,2-2 0,0-2-1,-1-2 1,-2-2 0,2-2 0,-1-3-1,1-1-91,-2-1 0,1-1 1,2 1-1,-2 0 1,-2-1-1,0 1-207,0-1 1,-3 6 0,3 5 0,-2 4-1,-2 7 4,-1 2 1,-2 1 0,1 2 0,2 1 0,2 2 0,1-2 0,1-1 44,0-2 0,1 0 0,3 1 0,-2-2 1,0-3-1,-1-2 0,0-2 265,1 0 0,-1 0 0,4-4 0</inkml:trace>
  <inkml:trace contextRef="#ctx0" brushRef="#br0" timeOffset="36">7838 12390 8191,'0'8'1269,"-1"-1"-928,-3-1 1,1 3 0,-4 0 0,0 2 0,2 1 0,-2 0 0,1 1 0,-1-1 0,2 2-521,-1 2 1,-2-2-1,3 3 1,-1-3 178,1-2 0,0 0 0,5 1 0</inkml:trace>
  <inkml:trace contextRef="#ctx0" brushRef="#br0" timeOffset="37">8111 12216 9700,'-8'4'0,"0"2"321,-2 1 1,-1 1 0,0 5 0,1 0 0,3 2 0,2 2-567,2-2 0,-2-1 0,0 0 0,4 1 0,4 0 1,5-3-1,3-3-899,2-4 0,3-1 981,1-4 1,1-1 0,-3-2 0,1-2 0,1-1 0,-1-1 162,1 0 0,5-1 0,-3-4 0</inkml:trace>
  <inkml:trace contextRef="#ctx0" brushRef="#br0" timeOffset="38">8359 12043 8213,'4'8'0,"2"-1"331,1-2 1,1 5 0,4-2 0,1 3-1,-1 2 1,1-1-294,-1 0 1,0 5 0,1 0 0,-1-2 0,-1 0-1,-3 0 1,-3 3 0,-4 0 0,-1 1-485,0 0 0,-1-2 1,-4 2-1,-4 1 0,-5-3 446,-2 1 0,-7 4 0,4-2 0</inkml:trace>
  <inkml:trace contextRef="#ctx0" brushRef="#br0" timeOffset="39">7305 12204 8157,'-6'-7'0,"0"2"391,-1-1 1,-4 5-1,2-2 1,-2 6 0,-1 5 346,0 3 1,-5 8-552,0 6 1,0 7 0,1 9-1,0 5 1,1 2 0,2 1-1,5 0 1,4-5 0,3-6-245,1-3 1,11-12 0,8-1-1,10-5 1,9-8 0,4-2-1,3-4 1,2-2 0,5-1 56,4 0 0,-4-5 0,3-2 0</inkml:trace>
  <inkml:trace contextRef="#ctx0" brushRef="#br0" timeOffset="40">9103 11881 12776,'0'14'0,"0"1"356,0 2 0,0 9 0,2 0 0,0 5 0,3 2 0,-1 1-256,1 3 1,-3-2-1,3 9 1,-1 3 0,2 5-1,-1 2 1,1-3 0,-2-7-1,1-4-611,4-4 1,-2-9-1,1-1 1,0-5-1,0-4 1,1-5-1,-1-2 1,0-2 510,0-1 0,1 4 0,3-4 0</inkml:trace>
  <inkml:trace contextRef="#ctx0" brushRef="#br0" timeOffset="41">9947 12204 8057,'8'-4'255,"0"0"0,-5-2 0,2 3 0,0-2 48,-1-2 0,0 3 0,-5-4 1,-4-1-1,-2 1 0,-1 1-194,0 2 1,4 0 0,-3 4-1,0-2 1,0-1 0,-3 1-1,-1 3-459,-1 5 0,1 1 322,3 7 1,-3-1-1,4 1 1,-1-1-1,1 1 1,1-1 0,3 0 1,2 1 0,2-1 0,2 1 0,3-2 0,-1-2 0,2-2 96,0-1 1,-3 2-54,4-4 1,1 0 0,3-4 0,0 0 0,1-1-101,-1-3 1,1-2 0,-1-4 0,0 2-1,1 0 1,-2 0 0,-1-1-371,-2 0 1,-1-2 500,1-2 1,-3 8 0,-3 5 0,1 7-1,1 4 1,0 1-208,1 1 1,-2-1-1,5 0 1,2-1-1,1-1 1,2-3-1,0-2 159,4-2 0,-3 4 0,4 0 0</inkml:trace>
  <inkml:trace contextRef="#ctx0" brushRef="#br0" timeOffset="42">10592 12117 9417,'-7'6'795,"1"0"1,6 4 0,0 3-1,0 3-585,0 2 1,2 0 0,0-6 0,4-1 0,-1-1-1,2-3-235,0-2 0,1 0 1,5-7-1,-1-1 0,1-2 1,-2-2-1,-2-1-86,0 1 0,-1-3 1,3 5-1,-2-1 1,0-1-1,0 2-48,2-1 1,2 2 0,-2 5 0,-1 2 0,-4 3 0,0 1-44,-3 2 1,-2 2 0,-1 2 0,0-1 0,0 1-1,-1-2 1,-3-2 0,-5-1-268,-2 2 0,-1-3 1,-1 0-1,1-2 1,0 0 468,-1 0 0,-5-4 0,-1 5 0</inkml:trace>
  <inkml:trace contextRef="#ctx0" brushRef="#br0" timeOffset="43">10554 11881 8334,'2'-6'2314,"2"1"-2314,-3 10 0,10 1 0,-4 7 0</inkml:trace>
  <inkml:trace contextRef="#ctx0" brushRef="#br0" timeOffset="44">11423 12142 7748,'1'-11'601,"2"1"1,1 2-353,-1-2 0,-2 3 0,-2 1 0,-2-1 1,-3 1-1,-1 1 0,-2 2 0,-2 1-272,-2 2 0,1 0 1,0 0-1,1 2 1,1 1-1,3 2 1,1 2-1,4 3-234,0 1 1,-2 1 303,0 0 1,0 1 0,4-1 0,1 1-1,2-1 1,3-1 15,0-3 0,3 2 1,3-6-67,1-1 1,-1-2-1,0-2 1,1-2 0,-2-2-1,-2-1 1,0-1-262,0 0 0,-2 3 0,1-4 0,2-2 241,1-1 0,2 4 0,-1 5 0,-1 4 1,-1 7-46,-2 2 0,-1 1 1,2 1-1,-2-1 1,0 0-1,0 1 1,3-1 67,1 1 0,1-1 0,1 0 0</inkml:trace>
  <inkml:trace contextRef="#ctx0" brushRef="#br0" timeOffset="45">12129 12067 7232,'0'-12'482,"-1"1"0,-2 1 0,-2 2 0,-2 0-184,-3 1 0,-1 1 0,-1 6 0,-1 0 1,1 0-1,-2 2 0,-1 1 0,0 2 1,3 2-221,2 3 1,2 2-1,-3 3 1,1 2 0,3-2-1,2-1 1,0-3-1,1-2 1,0 0-151,1 0 0,3 1 0,5-2 0,3-4-8,3-2 1,1-2 0,1-2 0,-1-2 0,0-3 0,1-1 25,-1 0 1,-3-1 0,-1-3 0,1 0 0,1-1 0,0 2 138,-2 3 1,-4-2 0,3 8-1,-1 3-76,-4 6 1,4 4 0,-2 1-1,-1 1 1,-1-1 0,1 0 0,1 1-1,-1-1-19,-2 1 0,4-1 0,-1 2 0,-1 1 1,-2 3-1,-1 0 0,-1 1 0,-2-1 0,-3 0-76,-1-3 0,3 3 1,-4-1-1,-2-2 1,-1-1-1,-1-3 1,1-2-2059,3-1 2144,-3-5 0,4 3 0,-6-6 0</inkml:trace>
  <inkml:trace contextRef="#ctx0" brushRef="#br0" timeOffset="46">12291 12018 7946,'7'8'180,"-2"0"1,-1 2-1,2 1 1,-1 1 0,2 1-1,-1-1 1,1 1 352,-1-1 1,-1-4-1,1 1 1,0 0-470,-3 2 0,-2-1 1,-2-5-24,-3-5 1,2-8 0,-3 0 0,1-3 0,-1-2 0,3 1-71,0 0 1,2-1 0,0 1-1,0-2 1,0-1 0,0-2 0,0 2-1,0 1-380,0 2 0,2 4 0,2 1 1,4 1 408,3 4 0,2-5 0,-1 0 0</inkml:trace>
  <inkml:trace contextRef="#ctx0" brushRef="#br0" timeOffset="47">12638 12055 7787,'-12'0'492,"1"1"0,1 2 0,2 3-239,-2 1 1,3 0 0,0 2-1,0-2 1,2 0 0,-1 0 0,2 1-1,0 0-153,0 1 0,0-5 1,5 4-1,3 0-645,5-1 475,-4-1 1,2-6 0,-3-2 0,3-2-1,1-3 1,-1-1 0,0 1-95,0 2 0,-3-4 1,3 4-1,0-1 224,0 1 1,-3 1 0,3 5 14,-2 3 0,-1-1-382,-4 5 0,2-1 1,1 3-1,1-2 1,-2 2 306,0 1 0,3 1 0,2 1 0</inkml:trace>
  <inkml:trace contextRef="#ctx0" brushRef="#br0" timeOffset="48">12750 12055 6989,'6'12'909,"0"1"0,-5-2 0,2-1 39,1-2 0,0-4-862,-4 4 0,0-11 1,0-1-1,2-4 1,1-2-1,2 2-353,2-1 0,-4 2 1,2 0-1,-1 0 0,2 1 1,-1-1-1,2 2-15,0-1 0,1 2 0,5 6 0,-2 2 0,-2 4 0,0 3 0,0 0-1434,2-3 1716,2 3 0,-1-4 0,1 6 0</inkml:trace>
  <inkml:trace contextRef="#ctx0" brushRef="#br0" timeOffset="49">13134 12055 7946,'6'-12'149,"-5"-1"128,3 1 0,-3 6 0,-2 6 1,-3 6-1,-3 2 0,-1 0 1,0 2 302,-2 1 0,3 1 0,0 1-401,2-1 1,2-5-1,7-3 1,4-4 0,3-4-117,2-4 0,-1 1 0,-1-1 1,-1-1-1,-3 1 0,0 0 1,-2-2-1,2-1-221,0-1 0,0-1 1,1 0-1,-3-2 1,0-2-1,0 0 1,1 1-1,1-2-46,-1-1 0,-3-2 0,3-4 1,-2 0-1,0 1 0,-1 0 1,-2 2-1,-1 3 0,-1 1 194,-3 3 0,1 1 1,-5 3-1,-2 3 1,0 2-1,1 2 0,0 0 170,0 1 1,2 2-1,-1 2 1,-1 3-1,1 5 1,1 3-1,2 3 1,0 3-1,1 3-217,0 5 0,1-1 0,6 5 1,3-1-1,1 1 0,2 1 0,4-1 1,2-4-310,1-4 1,1 0 0,-5-5 0,2-1 0,1 1 365,2-1 0,-1 1 0,-3-5 0</inkml:trace>
  <inkml:trace contextRef="#ctx0" brushRef="#br0" timeOffset="50">13556 12043 7855,'-6'-7'341,"5"3"1,-3 8-1,2 4 1,2 3-1,0 3 1,2 1-1,0 3-42,3 1 0,0 2 0,-2 4 1,1 0-1,-1-1 0,-2 2 1,-1 2-1,0 1 0,0-1-645,0-2 1,0-6-1,0 0 1,0-2 298,0-3 1,0-14 0,0-8 0,0-8 0,0-4-1,0-3 1,2-2 0,0 0-4,2-1 1,1 1-1,-5 1 1,0-1 0,0-2-1,1-1 1,2-4 0,1-2-290,-1-3 1,2-2-1,1-1 1,-1 2 0,2 5-1,0 6 1,1 6-1,0 4 359,1 7 1,-1-1 0,4 6 0,1 3 0,-1 3 0,-1 7 0,-1 2 214,-2 1 0,-5 2 1,2 1-1,0 3 1,-1 1-1,-2 2 1,0 0-1,-4-1-100,-2 2 0,-1-2 0,-5-1 0,2-1 0,-2-3 0,1-1-1150,0-2 1015,-2-5 0,4-2 0,-5-5 0</inkml:trace>
  <inkml:trace contextRef="#ctx0" brushRef="#br0" timeOffset="51">13977 11931 7855,'7'-5'1167,"4"3"0,-11-2 0,0 8-241,-7 4-767,-4 3 1,-2 3 0,-2 1 0,-3 2 0,0-1 0,0 1-16,3 0 1,2-1 0,4-5 0,2-1 0,1-2-149,3 2 1,3-5 0,5-1-1,3-2 1,3-4 0,1 0-1,1-3-125,-1 3 0,0-4 0,1 2 0,-1 0 1,1 0-1,-1 0-538,0 1 0,1 1 0,-2 4 1,-3 2-1,-4 4 67,-2 3 0,-2-2 0,0-1 0,0 1 600,0 2 0,0-4 0,0-1 0</inkml:trace>
  <inkml:trace contextRef="#ctx0" brushRef="#br0" timeOffset="52">14201 11981 7824,'11'1'405,"-3"3"1,-3 4 0,0 3-56,-1 2 1,0-1 0,-4 1 0,0-1 0,0 0 363,0 1 0,0-8-529,0-5 0,4-5-206,0-8 0,2 5 0,-4 0 0,3-2 0,-1-1 1,0-1-1,1 1 0,1 1-393,-1 2 0,4 4 1,-4-3-1,2 1 189,3 4 1,-1 2 0,1 2 0,-2 4 0,2-1 0,1 2 322,1 0 0,1-4 0,-1 1 0,1-3 0,-1-1 1,0 0 461,1 0 0,-1-1-280,1-3 0,-1 1 0,0-5 0,1-2 41,-1-1 0,-5-1 0,-4 1-516,-6 3 0,-2 3 1,-5 10-1,2 1 1,-1 3-1,1-1 1,1 2-1,2 1-350,2 1 1,-3 0 0,2 1-1,2-1 1,2-1 340,4-2 0,1-3 1,5-3-1,-2 1 0,2-1 1,1-2-1,1-1-534,1 0 0,-5-4 738,0 0 0,0 0 0,5 4 0</inkml:trace>
  <inkml:trace contextRef="#ctx0" brushRef="#br0" timeOffset="53">14722 11993 8001,'0'12'4580,"0"1"-4388,0-1 1,1-5 0,2-4-1,2-4 1,2-5-679,3-1 272,-5 4 1,6-6-483,-2 5 0,-3-1 384,3 5 1,-5 2-1,4 1 1,0 2 79,-1 2 0,0-4 0,-4 2 0,2-1 0,2 1 0,2-1 464,-3 1 0,6-3 1,-4 2-1,1-4 206,0-4 1,-2 2-494,-3-2 1,-2-1 0,7-1 0,-1-1-121,-1-3 0,3 4 0,-5-3 0,1 0 0,-1-2 0,-1-2 0,0 1 0,2-2 0,-1-2 0,2-5-15,0-3 1,-3 0-1,5-3 1,-1 0 0,0-2-1,-1 0 1,0 0 242,0 0 0,-3 0 0,4 6 0,0 1 0,-1 2 0,-3 3 0,-2 1 0,-2 3 677,0 0 1,0 8-1,-2 5 1,0 8-383,-2 7 0,-1 3 0,5 4 0,0-1 1,0 2-1,0 3 0,0 5 0,0-1-390,0 0 0,0 5 0,0-2 0,-1 1 0,-2 1 0,-1-4 1,0 0-1,0-4-1286,0-1 1,-4-6 0,2-4 0,0-2 1327,1-2 0,-5 1 0,3-1 0</inkml:trace>
  <inkml:trace contextRef="#ctx0" brushRef="#br0" timeOffset="54">14994 11819 7855,'7'-12'332,"4"4"0,-2-1 0,2 1 0,1 0 0,2 1-112,2 2 0,-2 0 0,4 4 0,-1-2 0,-1-1 1,1 1-1,-1 2 0,2 1 0,0 0-1026,0 0 0,4-4 0,-1 0 806,2 1 0,7-4 0,2 0 0</inkml:trace>
  <inkml:trace contextRef="#ctx0" brushRef="#br0" timeOffset="55">15974 11844 7902,'0'-8'298,"0"0"0,0 4 0,-1-3 0,-2 0 1,-2 1 109,-2 1 0,3 2 0,-3 7 0,0 4 0,0 5 1,-1 2-1,-1 3 0,2 0-108,2 0 1,1 2-1,4-3 1,0-2 0,0-1-1,1-3-413,3-3 1,3-2-1,6-6 1,-1-2 0,-1-2-1,-1-3 1,-2-1 0,0 0-1,0-2-873,1-1 0,-5-1 0,3-1 1,-2 1 178,-2-1 0,-2 5 1532,-1 0 1,-1 5-107,-3-1 1,3 1-1,-2 1-508,6-3 1,-1-3-1,7 3 1,0-2 0,2-3-1,0-1 1,0-1 0,-1-1-227,0 1 0,7-1 0,-4 1 0,1 0 0,-1-1 1,0 1-1,-1-1 0,1 1-240,-1 0 1,0-4-1,-1 3 1,-1 2-1,-3 0 345,-1 0 0,-2 5 1,-4 6-1,0 8 0,-2 8 1,-2 4-1,-4 5 0,-3 7 412,-2 9 1,1 6-1,0 14 1,-1 2 0,1-1-1,-1-3-52,1-5 0,4-9-232,0-3 1,5-11 0,-1-6-1,2-7 1,4-4 0,0-2 197,3 1 1,4-6-391,-1-3 1,3-3-1,2-1 1,-1 0-1,1-1 1,-1-2-1,0-3 52,1 0 0,-1-7 0,-1-3 1,-1 0-1,-2 3 0,0-1 0,-1-3 1,-3-2-407,-2 0 1,-2-5-1,0 4 1,-2-4 0,0-2-1,-4-1 1,-1-2 0,-2 2-110,-2 5 0,0 0 1,1 7-1,2 3 1,-2 3 1017,-1 4 0,0 2 0,1 7 1,3 5-1,2 2 93,2 1 1,3-1 0,4-3-1,5-4 1,3-2 0,5-2-623,3 0 1,4-6 0,0-2-1,3-3 1,0-1 0,2-1-1,0 2-5263,1 3 5311,-9-3 0,14-1 0,-9-8 0</inkml:trace>
  <inkml:trace contextRef="#ctx0" brushRef="#br0" timeOffset="56">17227 11646 7933,'7'-6'1665,"-3"5"-1303,-8-3 0,-3 2 0,-7 2 0,-1 2 0,-3 2 0,0 4 1,-1 3-1,1 3 0,0 3 0,3 3 0,1 4-157,2 0 1,5 1 0,3-1-1,2-2 1,4-2 0,3 1-1,8-2 1,6-2-656,4-3 1,8-2-1,2-1 1,2-3-1,3-4 1,-1-2-1,0-2 1,0 0-2074,0 0 0,-1-6 2523,-3-2 0,3-3 0,-4-1 0</inkml:trace>
  <inkml:trace contextRef="#ctx0" brushRef="#br0" timeOffset="57">17872 11423 7863,'-7'-6'360,"1"-1"0,2-1-12,0 0 0,0-1 1,4-3-1,0 0 0,0-1 1,1 1-1,2-1 0,1 1-195,-1 0 1,4-1-1,0 1 1,1-1-1,-1 1 1,0 0 0,0-1-1,1 1 1,0-1-360,1 1 1,-3 4 0,4 1 0,-3 0-1,0 1 1,0 1-168,2 2 0,-3 3 362,-2 4 1,-3 9 0,-1 7-1,0 4 1,-1 1 0,-2 1 949,-1 3 0,-4 2-656,4 7 1,-5-3-1,5-2 1,2-4 0,0-4-1,2-3-34,0-1 0,0-6-264,0 2 1,2-8-1,2-2 1,3 0-1,1-1 1,0 0-596,2 1 439,1-4 0,1 3 0,1-6 0,-1 0 0,0 0 0,-1-2-39,-2-2 1,2 1 0,-3-4 0,3 2-1,0 1 1,-1 0 74,-2 0 1,-4-1 0,3 7 0,-2 2 0,-2 4 0,-3 3 242,-4 2 0,3 0-118,-3 4 1,2-2 0,2 6 0,0 1 0,0 3 0,2 4 0,0 2-130,2 1 0,1 4 0,-5-3 1,0 1-1,0 1 0,0-5 1,0-2-1,0-5-287,0 0 0,0-5 0,0-1 0,0-3 1,-2-2-1,-1 0 0,-2 0 426,-2-4 0,4 3 0,-2-4 0</inkml:trace>
  <inkml:trace contextRef="#ctx0" brushRef="#br0" timeOffset="58">5643 13742 7974,'6'-7'238,"-5"0"0,4 4 1,1-1-1,2 0 1,3 0-1,2 0 0,-1 1-1,0 2 1,1 1 0,-1 0 0,1 0-1,-1 0 1,2 0 0,1 0 0,2 0-1,-2 0-593,-1 0 0,-2 0 0,0 0 0,1 0 356,-1 0 0,1-6 0,-1-1 0</inkml:trace>
  <inkml:trace contextRef="#ctx0" brushRef="#br0" timeOffset="59">5742 13866 8019,'2'7'429,"0"-2"1,4-1-1,1 0-122,2-1 0,-2 0 0,2 0 0,0 1 0,2-1 0,2-2 0,-1-1 0,1 0 0,0 0 0,4 0 0,2-1 0,2-2 0,-1-3-104,3-1 0,-6 5 0,1-2 0,-1 2 0,-1 2-203,0 0 0,3-5 0,0-2 0</inkml:trace>
  <inkml:trace contextRef="#ctx0" brushRef="#br0" timeOffset="60">6834 13308 7979,'0'-13'503,"0"1"0,0 0 277,0-1 1,0 5 0,0 0-696,0-2 1,-6 4-1,-2 2 1,-2 4-1,1 3 1,0 3-1,0 0-133,-2 4 1,4-3 0,1 1 0,2 2 0,0 1 0,1 1 52,2 1 1,1-1 0,0 1-1,0-1 1,0 2 0,0 1-1,0 1 1,0 0-127,0-3 0,0 0 0,0 1 0,0 1 1,0 1-1,-2-2 0,0-3 122,-2-3 1,-2-1 0,3 3 0,-2-2 0,-2 2 24,-3 1 0,-1 0 1,0-2-1,2-2 1,0-1-1,1-2 1,0 0-125,0 0 1,1 2-402,-2-2 0,2-3 332,3 3 1,3-4 0,-2-2 388,6-2 1,0-1 0,5 5 0,2 2 305,1 2-520,-4-3 0,4 10 0,-5-2 0,3 0 5,-1-1 0,-5 3 0,1-2 0,-3 2 68,-1 1 1,0-4 0,0 1-1,0 0 1,-1 1 7,-3-2 1,-2 3-1,-3-4 1,2 1-1,0-1 1,1 0-1,-1-1 85,1-1 1,1 5-1,-3-2 1,0 3 0,1 2-1,3-1 133,2 0 1,2 1-261,0-1 0,-4 1 0,0-1 0,1 0 0,2 1 0,1-1 0,0 1 35,0-1 0,4 0 0,0 1 0,-1-1 0,0 1 1,0-1-1,2 0 0,1 1 304,-1-1-283,-1-5 1,2 4 0,2-4-1,3 1 4,1 1 1,-3-7-233,-1 2 0,-4-2 1,4-2-812,2 0 95,1 0 0,-4 1 0,-3 3 841,-3 5 0,-6 2 0,-2 1 0</inkml:trace>
  <inkml:trace contextRef="#ctx0" brushRef="#br0" timeOffset="61">7293 13506 8246,'-6'-7'402,"-2"3"0,-3 4 0,-2 4 0,1 5-254,0 2 0,-1 1 1,1 0-1,-1 2 0,1 3 1,0 2-1,-1 2 1,2-1-1,3 2 0,4 2 1,2 1-1,2-1 4,0 1 0,2 0 1,0 0-1,4 0 1,1-1-1,3 1 1,1-1-545,1-4 1,4-2-1,1-5 1,-2-1 0,0-1-1,1-3 392,0-4 0,6-2 0,-3-2 0</inkml:trace>
  <inkml:trace contextRef="#ctx0" brushRef="#br0" timeOffset="62">7578 13742 7794,'0'-8'954,"-2"-1"-614,-2 0 0,2 3 0,-7 1 0,0 0 0,-2 1 0,-2 2 0,1 0 0,-1 4-140,1 2 0,0-3 0,-1 5 0,1-1 1,-1 2-1,1 1 0,1 1 0,3 0 1,2 2-241,1 2 1,3-1 0,-2 0 0,4 1 0,4-2 0,5-2-91,2 0 0,1-6 0,0 1 0,1-3 0,-1-1 0,1 0 0,-2-1 0,-2-2 0,0-3-38,0-1 1,1 3 0,-1-3-1,-2 1 1,0-1 0,0-3 475,3-1 1,-3 4-210,1 3 1,-5 8 0,1 4 0,-1 3-1,-1 2 1,3-1 0,-3 1-1574,0-1 1080,-2-5 0,0 4 0,1-4 0,3 0 1,4-3 393,3-3 0,2-1 0,-1 0 0</inkml:trace>
  <inkml:trace contextRef="#ctx0" brushRef="#br0" timeOffset="63">7888 13742 7860,'7'5'1324,"-4"4"1,-5 2-1119,-2 1 0,-6 0 0,2 1 1,-3-2-1,0-2 0,1 0 1,2 0-1,0 2 0,0 2 1,1-1-207,1 1 0,-3-1 0,2 0 0</inkml:trace>
  <inkml:trace contextRef="#ctx0" brushRef="#br0" timeOffset="64">8161 13618 9987,'-13'0'374,"1"5"1,0 4-1,-2 2 1,-1 1-1,-2 0-155,2 1 0,1-1 1,2 1-1,1-1 1,2 0-1,4 1 0,1-1-422,0 1 0,5-2 1,7-2-1,3-2 0,3-1 1,3-4-1,3 0 0,2-2 1,0 0-1,-1 0-1649,1 0 1,-3 0 1851,2 0 0,0-6 0,4-1 0</inkml:trace>
  <inkml:trace contextRef="#ctx0" brushRef="#br0" timeOffset="65">8297 13469 8169,'6'-7'1324,"2"3"1,3 3-1073,1 1 1,1 9 0,-1 4 0,1 2 0,-1 3 0,-1 1 0,-1 2 0,-2-1 0,0 2-1,0 2 1,-1-1-256,-1-2 1,-2 2-1,-4-3 1,0 0-1,0 1 1,-1 0 0,-4-2-1,-1-1 1,-3-2-309,1 1 0,-2 1 1,-5-3-1,-1 3 1,-1 0-1,1 0 1,-1-2 310,2 2 0,1-4 0,2 4 0</inkml:trace>
  <inkml:trace contextRef="#ctx0" brushRef="#br0" timeOffset="66">9054 13233 12188,'5'7'1057,"-3"4"-664,2-3 0,-2 5-114,3 3 0,-3 0 168,7 4-329,-7 1 1,9 4-1,-4 1 1,2 3 0,-1 4-1,0 1 1,0 1-1,1-3 1,-1-1 0,0 1-209,0 2 0,-5-3 0,1-2 0,-2-3 1,-2-3-1,0-1 0,0-1-778,0 1 1,0-4 673,0-2 1,0-2-1,0-1 1,0-1 0,0 0-1,0 1-162,0-1 1,1-5-587,3-3 1,-1-2 941,5-2 0,1-6 0,3-1 0</inkml:trace>
  <inkml:trace contextRef="#ctx0" brushRef="#br0" timeOffset="67">9637 13283 10092,'16'0'102,"3"0"0,3 0 0,6-1 0,2-2 0,3-1 0,-1 0 0,-3-1-182,-3 1 1,-1 0-1,-2 4 1,-2 0 0,-4 0-1,-5 1 143,-4 4 1,-3-3 0,-8 7 0,-3 0 0,-1 2-1,-1 2 1,1-1 0,2-1 0,1-1 81,-1-2 0,1 0 0,4 5 0,2-1 0,2 1 0,4 0 0,2 2 0,1 2-144,1-2 0,-2 3 0,6-1 0,-2-1 1,-2 1-1,0 1 0,-3 0 0,-2-1-116,-1-1 1,2 2 0,-4-1-1,-1 1 1,-2 0 0,-1-3-1,-1-1 1,-2-1 78,-1-1 1,-6 0-1,2 1 1,-3-1-1,-2 1 1,1-2-76,0-3 0,-1-3 1,1-3-1,-1 1 1,1 1-1,0-2 1,-1 0-980,1-2 1,-5 0 1089,1 0 0,-6 0 0,2 0 0</inkml:trace>
  <inkml:trace contextRef="#ctx0" brushRef="#br0" timeOffset="68">10033 13568 7866,'-12'0'215,"0"0"0,-1 0 0,1 0 0,-2 2 0,-2 0 0,-4 4 32,1 1 0,-4-3 0,3 3 0,0-2 0,-1-1 0,0 1 0,2-1 0,2 0 1,4 0-2516,0 0 2268,6 0 0,2-4 0,5 0 0</inkml:trace>
  <inkml:trace contextRef="#ctx0" brushRef="#br0" timeOffset="69">10530 13196 7926,'0'-5'3020,"0"5"-2557,0 6 0,0 10 0,1 2 1,2 1-1,1 4 0,0 5 1,0 6-484,0 6 0,0 3 0,-4 4 1,0-3-1,2-3 0,1-5 1,1-6-1,-2-5 0,0-4 1,-2-5-1,1-2-510,3-1 0,-2-5 678,2 0-244,3-5 1,-6 1 0,3-8 0,-1-4 0,1-3 0,3-2-1,1 1-117,1-1 1,-1-3-1,4-2 1,1 0-1,-1 0 1,0 3-1,1 1 1,-2 2 151,-3-1 1,3 6 0,-4 2 0,1 1 225,1 0 0,-7 5 0,2 7 0,-2 3 1,-2 2-1,0-1 0,0 1-105,0-1 1,-2 0-1,0 1 1,-4-2-1,-1-2 1,-1 0-1,0-1 38,-1-1 0,0 3-166,-8-6 0,4 4 0,-5-3 0,1 1 0,1 1 0,-1-2 0,0 1 0,1-3 1,-1 2 67,5-1 0,0 0 0,-1-4 0</inkml:trace>
  <inkml:trace contextRef="#ctx0" brushRef="#br0" timeOffset="70">11435 13469 8554,'0'12'510,"0"1"1,0 3 0,0 2 0,0 1 0,0 2 0,0 0-273,0 0 0,0-6 0,0 1 0,0-2 0,0-2 0,1-1-327,3-2 0,-1-4 0,5-5 0,2-1 1,1-3-1,2-5 0,-1-2 0,0-1-454,1 0 0,-2 3 1,-2 2-1,0 2 386,0 2 1,1 7 0,0 5-1,-2 2 1,0 1 0,0-1 138,1-3 0,-5-1 0,4-4 0,2 1 234,1-1 1,-4-3 0,-2-3 0,-1-2 0,0-2 0,-1-3-1,-1-1 33,-2-1 0,0-1 1,0 1-1,0-1 1,0 1-1,0 0 1,0-2-1,0-1-587,0-2 0,0 1 0,0 3 0,-2 1 0,-1-1 0,-1 1 338,2 0 0,6-1 0,3 1 0</inkml:trace>
  <inkml:trace contextRef="#ctx0" brushRef="#br0" timeOffset="71">11844 12998 10977,'6'18'371,"-5"2"1,3 8 0,-1 2 0,0 0-81,1 1 0,0 2 1,-4-4-1,0 0 0,0 0 1,0 0-1,0-2 0,0-1 1,0-1-1,0-1-550,0-4 0,0-2 0,0-5 0,0-1 0,1-1-30,4-3 1,0-4-1,5-6 1,-2-5 0,2-3-1,-1-4 1,1-1 0,-2-1 98,2-1 1,1-5 0,1 3-1,1-1 1,-2 4 0,-2 2-1,0 2 204,0-1 0,2 2 0,2 3 0,-2 5 0,-2 6 0,-2 5 238,-1 3 1,-2 2-1,-4-1 1,0 2 0,0 1-1,0 3 1,-1 0 0,-2 0-51,-1-3 0,-1 3 0,5-2 1,0 0-1,0-3 0,2-2-226,2-2 1,-1-4 0,5-5 0,2 0 0,1 0 0,1-1 0,0-3-146,1-5 1,-2 2 0,-1-1 0,-2 0 0,1 0 0,1-1 0,0 0 0,-2-2 36,2-2 0,-3 2 1,-1 2-1,1 0 1,-1 0-1,1-1 212,0 2 0,-6 2 1,-1 6-1,-7 2 20,-4 2 0,-1-1 0,-1 5 1,1 2-1,0 1 92,-1 1 1,6 0 0,3 1-348,3-1 1,2-1 0,3-3 35,4-3 1,-1-4-1,2-1 1,0 0 0,2 0-1,2-1 1,-1-2 66,1-1 1,-2-2-1,-2 3 1,-1-1-1,2 0 70,1-1 0,2 3 0,-1-2-11,0 3 1,-3 1 0,-1 0-1,2 0 1,1 0 0,1 0 0,0-2-57,1-2 1,-1 3 0,1-3 0,-1 2 0,0 1 0,1-2 0,-1-1 361,1 1 0,-5-2-53,0 1 0,-5 1 1,2 7-1,1 3-297,2 0 1,3 2 0,2-4 0,-1-3 0,0 0 0,1-2 0,-1 0-42,1 0 0,-1-6 0,0-2 0,-1-3 0,-1-1 69,-2-1 1,-5 1 0,1-1 0,-4 2 72,-4 3 0,-3 3 0,-5 5 0,-1 0 0,1 0 1,1 1-1,1 3-8,2 4 1,1 3 0,-2 2 0,2-1 0,1 1 0,3-1 0,2 0 0,1 1-251,0-1 0,5-1 0,4-1 0,3-3 1,3-2-1,2-2 0,-2 0 0,-1-1-349,-2 3 1,1-1 0,0-4 0,3 0 0,0 0 0,-1 0 542,-1 0 0,-2-6 0,1-1 0</inkml:trace>
  <inkml:trace contextRef="#ctx0" brushRef="#br0" timeOffset="72">13605 13060 7990,'-5'-7'419,"3"-4"0,-4 9 1,1-2-1,-3 3-160,-3 1 1,-1 5-1,-1 4 1,1 2-1,0 1 1,-1 2-1,1 1 1,1 3 0,1 1 86,2 3 1,5-2 0,-1-1 0,3 0 0,1 0 0,0 2 0,1 0-310,3-1 0,-1 1 0,5 3 0,2-4 0,2-2 0,3-3 0,2-1 0,-1-3-735,2 0 0,-3-5 0,6-2 0,0-3 0,-1-1 0,1-1 698,1-3 0,2-9 0,0-6 0</inkml:trace>
  <inkml:trace contextRef="#ctx0" brushRef="#br0" timeOffset="73">14052 13196 8208,'-13'-12'407,"1"1"0,0 2 0,-1 4 0,1 1 0,-1 0-186,1 1 0,0 1 0,-2 2 0,-1 2 0,-2 2 0,2 4 0,1 3 0,2 2 0,-1 0 0,2 3-11,3 0 0,-2 1 0,6-5 1,2 1-1,0-1 0,2 0 1,0 1-321,0-1 1,6-5 0,2-3 0,3-2 0,1-2 0,1 0 0,-1-2-207,1-2 0,-1 1 0,0-5 0,1 0 1,-1-1-1,1 1 0,-1 0-37,0 1 1,1-4 0,-1 3-1,1-2 713,-1 2 1,-4 2 0,1 6-1,-1 2 1,-1 2-167,-3 4 1,-3-1 0,1 0 0,0 0 0,3 0 0,-3 2-1,1 2-883,1 2 1,-2-5 0,2 0-3213,-3 2 3901,-1-5 0,6 6 0,0-4 0</inkml:trace>
  <inkml:trace contextRef="#ctx0" brushRef="#br0" timeOffset="74">14350 13233 8995,'-2'13'1037,"-1"-1"1,-2 1-1,-2-1-878,-3 0 0,-2 1 1,-3-1-1,-2 2 1,2 1-1,1 2 1,2-2-1,-1-1 1,2-2-1,3 0-775,4 1 1,-1-5 615,0 0 0,1-5 0,4 3 0</inkml:trace>
  <inkml:trace contextRef="#ctx0" brushRef="#br0" timeOffset="75">14486 12936 11351,'7'5'208,"-3"3"0,1 9 1,0 4-1,-1 2 0,0 2 1,0 1-1,0 2 1,0 1-1,0-2 0,-1-1-270,-1-1 1,-2-1 0,0-2-1,0-3 1,0-1 0,0-3-728,0-1 0,0-2 1,0-2 268,0-6 468,0 0 1,0-15-1,0 3 1,0-3 0,1-2-1,2 1 1,2 0 0,2-1-113,3 1 0,1 1 1,1 1-1,1 2 0,-1-1 1,0 3-1,1 1 663,-1 4 0,1 1-263,-1 0 1,-5 6 0,-3 2-1,-3 3 1,-1 1 0,-1 1 222,-3-1 0,1-4-529,-5 1 1,0-2-1,-5 2 1,1-2 0,-1 0-1,1-2 1,0 2-670,-1 0 0,1-4 0,-1 3 0,1-2 739,0 0 0,-1-6 0,1-4 0</inkml:trace>
  <inkml:trace contextRef="#ctx0" brushRef="#br0" timeOffset="76">14821 12973 7916,'8'-4'243,"0"1"1,2 4 1125,1 6 0,0 4-1174,-3 2 1,3 5 0,-2 2 0,2 4-1,1-1 1,0-1 0,-1-1 0,-1 1-126,-2 1 1,-5-2-1,1-2 1,-2 1-1,-2-3 1,0 3 0,0-2-1,-2 0 1,-2-2-562,-4 2 0,-7-3 0,-2 4 0,2-1 0,0-2 0,0-3 0,-2 0 0,2-2-1478,1-3 1969,2-2 0,-1-1 0,1 2 0</inkml:trace>
  <inkml:trace contextRef="#ctx0" brushRef="#br0" timeOffset="77">15441 13072 7825,'-7'-5'199,"0"3"1,3-2 0,-4 3 3,-3 1 1,-2 0 0,1 0 0,0 1 0,-2 2 0,-1 2 0,-3 2 0,0 3 0,0-1 0,3 1 0,1-2-2,1 2 0,1 2 1,0 4-1,-1 0 1,2-1-1,3 0 0,2 1 1,2 2-1,0-1-276,1 1 1,2 0 0,2-3 0,2 3-1,3 0 1,1 0 0,2-3 0,4-2-287,3-5 0,-1-1 0,5-4 0,-1 1 1,-1-1-1,1-2 0,-1-2 0,1-2 123,1-1 0,-4-5 0,3 4 0,-1-1 0,-1-1 1,-1 2-1,1-2 237,-2 0 0,-1-1 0,-2-4 0</inkml:trace>
  <inkml:trace contextRef="#ctx0" brushRef="#br0" timeOffset="78">15106 13345 7650,'12'0'611,"1"-4"1,1 0-1,1 1 1,1 0-1,1 0-268,1-1 1,-3-1 0,4 2-1,1-3 1,-3 1 0,3-2-1,-2 2 1,0-2 0,-3 1-234,-1 1 0,-2-1 0,0 3 0,1-1 0,-1 1 0,1 2 0,-2 0-110,-3-3 0,3-3 0,-4-6 0</inkml:trace>
  <inkml:trace contextRef="#ctx0" brushRef="#br0" timeOffset="79">15863 12936 11709,'0'12'547,"0"0"-437,0 1 1,0-1-1,0 2 1,0 3 0,0 3-1,0 4 1,0 0 0,0 1-1,0 0-81,0 0 0,0-4 0,0-2 0,0 0 0,0-1 1,0 0-1,0-1 0,0-1 0,0 1 0,0-2-216,0-1 0,0-6 0,0 0 0,0 2 0,0 1 0,-2 0-85,-2-3 1,1 0 0,-4-8 278,2-5 0,1-1 0,4-2 0,0-2 1,0-1-1,0-2 0,0-3 0,0 0-24,0 1 0,4 0 1,0-2-1,-1-2 1,0-2-1,-1 0 1,2-1-93,-1-1 1,3-1 0,-2 2 0,0 2 0,0-2 0,0 0 0,0 0 0,1 2 0,0 1-668,2 0 687,-4 4 1,6-3 147,-5 5 0,6 1 59,-2-1 1,3-3-1,2-1 9,-1 2 0,1 6 1,-1 2-1,0 1 0,-1 2 1,-1 0-1,-2 0 315,2 1-416,1 2 0,1 2 1,-1 3-1,-1 3 1,-3 1 23,-1 1 0,2-1-15,-4 4 1,1 1 0,-2-1 0,1 0 0,0 1-36,2-1 1,-5 1 4,3-1 0,-2-4 0,-2 1 1,0 0-1,0 2 17,0 2 0,-2-5-69,-2 0 0,2 0 0,-7 3 0,0-1 0,-2-2 0,-2 2 0,1 0-45,-1-2 0,1 3 0,0-4 0,-1 1 0,1-1 0,-1-1 1,1-2 32,0 1 0,-1-3 0,1 3 1,-1-1 186,1 0 1,4 0-1,1-2 1,0 1 121,0 1 0,4 1 0,-2-2 92,-1 1 1,5 2 0,-2-4-167,6 3 1,-2 0 0,5-2 0,-1 2-1,4 1-103,2-1 1,-3 4 0,0-4 0,2 1 0,1 1 0,1-1-85,1 4 1,-1-3 0,0 0-1,-1 0 1,-1-2 0,-2 1-1,1-2-47,-2 1 0,2-2 0,-3 4 0,-1 0 1,1 0-1,-2 1 0,0 0-15,0 1 0,0-5 0,-2 3 0,0 0 0,4-1 23,1 4 0,-3 0 1,4-2 99,2-4-99,-5-2 77,1-2-418,-6 0-3137,0 0 2825,0 5-372,0-4-385,0 5 1459,0-6 0,-6 5 0,-1 2 0</inkml:trace>
  <inkml:trace contextRef="#ctx0" brushRef="#br0" timeOffset="80">16892 13345 7635,'0'7'3050,"0"-2"1,1-6-2789,4-3 0,-3 1 0,7-5 0,-1-2 0,0 0-161,0 2 0,-1-3 1,3 3-1,-2-3 0,2-1 1,-1-1-1,1 2 0,-2 0-263,2-1 0,0 6 0,-1-6 0,0 1 0,-1 0 0,0-2 0,-1 1 0,-2-1 1,0 1 63,0 0 0,-3-1 0,2 1 0,-2 1 0,1 1 0,1 2 131,-1-2 0,-2 3 0,1 1 0,1-1 0,2 1 53,2 1 0,-4 2 0,2 6 0,-1 2 0,1 2 0,-3 3 100,0 1 0,-1-3-151,3 0 1,-2 0 0,3 3 0,-1-1-1,2-2 25,1 2 0,-1 1-68,3 1 1,2-3 0,-3-1-1,3 2 1,1 1 0,1 0 18,-1-3 1,-1 3-124,-2-3 1,2 2-1,-5 0 1,3-4-1,-1 1-193,2 0 1,-3-3 259,1 5 1,-4-7 0,3 4 41,-2-1 1,1-3-127,-2 2 238,-3-3-801,5-1-9,-6 0-516,0 0-97,0-5 1,5 3 1313,4-2 0,7-3 0,3 1 0</inkml:trace>
  <inkml:trace contextRef="#ctx0" brushRef="#br0" timeOffset="81">18182 12737 7966,'0'-8'-631,"0"0"1072,0-2 0,-2 5 0,-3 0 0,-6 5 0,-4 3 416,0 1 1,-3 6-682,1-2 0,-1 3 0,3 3 0,-1 3 1,0 3-1,3 4 0,0 0 0,1 3-102,-1 2 0,5 2 1,1 6-1,2 1 1,1-3-1,-1 0 1,1-3-1,3-3-243,4-6 1,-1 0 0,7-6 0,2-2 0,3-1 0,2-3 0,-1-3 0,0-2-43,2-1 0,-3-3 0,2 2 0,-2-3 0,-2-1 0,1 0 0,-1 0 0,1 0-464,-1 0 1,0 0 0,-1-1-995,-2-3 1669,-4 2 0,-5-9 0,0 4 0</inkml:trace>
  <inkml:trace contextRef="#ctx0" brushRef="#br0" timeOffset="82">18455 12737 8042,'0'-7'3546,"0"13"-3166,0 2-1,0 10-116,0 0 0,0-3 192,0 6 0,0 1-41,0 7-381,0-3 1,0 10-1,0-5 1,1 1-1,2-2 1,1-2 0,-1-2-1,-2-2 1,-1-2-710,0-3 0,0-1 1,0-6-1,0 1 0,-1-1-297,-3 0 1,-2-6 993,-2-6 0,4-6 0,6-6 1,4 0-1,1-1 0,2 1 1,2-2-2,2-2 0,-1 2 1,1-3-1,-1 3 0,2 2 1,1 1-1,2 1 100,-2 2 1,-1 5 0,-2-1-1,-1 4 1,-3 4 0,-4 5-1,-2 2-89,-2 1 0,0 0 0,0 1 0,0-1 0,-2 1 1,-2-1-1,-4 0-87,-3 1 0,-1-1 1,-1 1-1,1-2 1,-1-3-1,1-3-171,0 1 1,-1-5 0,1 5 0,-2-2 0,-1 0 0,-2-1 0,2-2 226,1-1 0,2 0 0,-1 0 0</inkml:trace>
  <inkml:trace contextRef="#ctx0" brushRef="#br0" timeOffset="83">18864 13122 8293,'-12'7'448,"-1"2"1,1-3 0,-1 1-1,1 1 1,0 0 0,-1 0 49,1 2-760,-1 1 1,1 1 0,0 0-1,1-3 1,1-2 0,3 0 261,1 0 0,-3 1 0,2 5 0</inkml:trace>
  <inkml:trace contextRef="#ctx0" brushRef="#br0" timeOffset="84">19174 12886 8063,'-12'0'255,"-1"0"0,5 0 0,0 1 0,-2 4 0,-1 3 1,-1 3-1,-1 1 0,1 1 0,-1-1-38,1 0 1,4 5 0,1 1 0,0 0-1,1 0 1,1-3 0,2-1 0,2-2-310,1 0 1,5 1 0,4-2 0,3-3-1,3-4 1,2-1 0,-1 0-1213,2 1 1,-4 0-1,4-5 1304,0-3 0,1-3 0,6-6 0</inkml:trace>
  <inkml:trace contextRef="#ctx0" brushRef="#br0" timeOffset="85">19410 12663 8398,'12'4'254,"0"0"0,-3 6 0,-1-2 0,2 3 0,1 3 1,1 1-1,0 3-44,1 1 1,-5-2 0,0 3 0,1 2 0,-2 2 0,-2 1 0,-1-1 0,0 1 0,-1-1 0,-2-2-344,-1-2 1,-1-3 0,-3 4-1,-4-1 1,-3 1 0,-3-2 0,-1-1-1,-3-3 1,-1-1-104,-4-2 1,0 1 0,0-2 0,1-1 0,2-2-1,2 0 1,3-1 0,1-2-2314,2 1 2549,5-5 0,-4 5 0,4-6 0</inkml:trace>
  <inkml:trace contextRef="#ctx0" brushRef="#br0" timeOffset="86">20030 12737 7912,'-8'-4'153,"-1"0"0,0 1 1,-2 2-1,-3 1 172,-3 0 1,2 5-1,-6 4 1,1 2 0,-1 1-1,2 0 1,0 2 0,1 1-1,0 3 213,3 2 1,5-1-554,2 2 0,5 1 0,-1-6 0,2 1 0,2-1 0,0 1 0,0-2 0,2-1-177,2-2 1,3 0 0,5-1 0,1-2 0,0-5-1,2-3 1,2-1 0,-2 0-166,-1 0 1,2 0 0,1 0 0,-2 0 0,-1-1 0,-2-2 0,1-2 0,-1-1 356,1 1 0,-2-5 0,-3 2 0,3-3 0,-4-2 0</inkml:trace>
  <inkml:trace contextRef="#ctx0" brushRef="#br0" timeOffset="87">19658 12998 7912,'5'-9'1512,"3"2"1,4 2-1343,0 2 1,0-2 0,1 1-1,-1-1 1,1 1 0,-1 0-1,2 0 1,1 0 0,3 0-252,1 1 1,-2 0 0,3 1-1,2-4 1,2 0 80,1 1 0,5-5 0,2 3 0</inkml:trace>
  <inkml:trace contextRef="#ctx0" brushRef="#br0" timeOffset="88">20600 12526 7990,'9'-5'516,"-1"-3"1,-5-3 0,1-2-133,-3 1 1,-1-1 0,-1 2 0,-3 3 0,-6 4-1,-5 3 1,-6 2 0,-2 3-45,-2 4 0,0 3 0,-1 2 0,0-1 0,0 2 0,3 1 0,4 3 0,4 0-123,1 0 1,7 0 0,3-3 0,3 1-1,1 0 1,3-3 0,5 0 0,8-1-411,6 1 0,7-1 0,0 0 1,0 1-1,0-1 0,-1-1 0,-3-1 1,-5-2-193,-2 2 0,-1 1 1,-5 0-1,0-2 0,0 0 1,-4 0-1,-4 2 1,-3 2 310,-1-1 0,0 1 1,-1-1-1,-3-1 0,-4-1 1,-3-2-1,-2 2 1,-1 1 204,-2 1 1,1-1 0,-5-1-1,1-3 1,1-1 0,0 0 0,3 0-1,1-2-148,2 1 1,-1-3-1,1 2 1,0-3-1,-1-1 1,1 0-1,-1 0-77,1 0 1,0 0 0,1-1 0,2-3-1,5-5 1,3-2 103,1-1 1,0-1 0,0 1 0,1 0 0,3 1 0,3 1 171,0 2 1,4 5-1,-3-1 1,3 4-58,2 4 1,-6 3 0,-3 5 0,-3 1-1,-1-1 1,-1 0 0,-3 1 0,-5-1-174,-2 1 1,-1-1 0,0 0 0,-1-1 0,2-1 0,2-3 0,2 0 0,0-2-1059,0 1 0,6 2 1,1-4 1105,6-1 0,11-2 0,2-1 0</inkml:trace>
  <inkml:trace contextRef="#ctx0" brushRef="#br0" timeOffset="89">20638 12402 8077,'0'-7'849,"0"2"1,0 6 0,0 3 0,-2 3-596,-2 0 0,3 8 0,-4-2 0,3 1 0,-1 1-189,-1 1 0,0-2 0,4 3 1,0-4-1,-2 0 0,0-1 1,-3 1-1,3-1 0,2-1-65,4-3 0,3 3 0,5-4 0</inkml:trace>
  <inkml:trace contextRef="#ctx0" brushRef="#br0" timeOffset="90">20848 12254 7928,'-7'-2'3337,"3"-2"-2958,3 3-255,1-5 0,1 5 0,3-2 0,5-3-25,2 0 0,-3 3 0,0-1 0,1 1 1,-1 0-1,0-1-406,2 1 0,1 2 0,1 1 315,1 0 1,-7 1-1,-1 3 1,-4 5 156,-1 2 1,-1 1 0,-2 1 0,-3 0-1,-1 2 1,-1 3 0,0 2 0,0 0 5,-2 0 0,3 2 0,0-4 1,2 0-1,2 1 0,2-1 1,2 0-1,3-3-222,4-1 0,3-2 1,3-1-1,1-1 0,3-2 1,0 0-1,0-1 0,-1-1-314,0-1 0,-3-4 0,3 4 0,-3-4 496,-2-1 0,-2 0 116,-6 0 1,-10 0 0,-10 0 0,1 1 0,1 3 10,1 5 1,6 2 0,3 1 0,3 1 0,1-1 0,0 0 0,0 1-167,0-1 0,1 1-74,3-1 1,-2 2 0,3 1 0,0 3 0,-1 0 0,0 1-153,1 0 1,-3-2-1,2 4 1,-3 1-1,-1 0 1,0 0-1,0-2 1,0 1 0,0-2-1,0-1 193,0 0 1,0-4 0,0 2 0,0-2 0,0-1 0,0-1 299,0 0 1,0 1-347,0-1 1,-5 1 0,-5-1-1,-5 0 1,-4 0 0,-2-3 0,0-2-138,-1-1 0,0 2 0,0-4 0,3 0 0,1 0 0,1 0 0,1-1-847,-1-2 0,1-1 971,3 0 0,1 0 0,0 0 0</inkml:trace>
  <inkml:trace contextRef="#ctx0" brushRef="#br0" timeOffset="91">5941 14746 8104,'0'-7'529,"1"1"0,3 3 0,5-1 1,2 0-1,1-1 0,2 1 0,1 0-579,1-1 0,2 2 1,-3-4-1,3 2 0,0 0 1,0 1-1,-3 0 1,-1 1-1,-1 2 50,-1 1 0,0 0 0,1 0 0</inkml:trace>
  <inkml:trace contextRef="#ctx0" brushRef="#br0" timeOffset="92">6015 14870 8390,'13'-1'496,"-1"-3"0,0 3 0,1-4 0,1 3 0,1-1-255,1-1 0,5-2 1,-3 3-1,0-1 0,1 2 1,-1-1-1,0 0 0,-2-1-241,2 1 0,-4-4 0,4 0 0</inkml:trace>
  <inkml:trace contextRef="#ctx0" brushRef="#br0" timeOffset="93">6970 14412 7836,'7'-13'469,"-1"5"1,-6 0 0,0-2 0,-2-1-225,-2-1 0,-2 3 0,-3 2 0,1 2 0,-2 2 0,-1 2 0,-1 1 0,-1 0-178,1 0 1,3 0 0,3 1-1,0 3 1,3 4 0,2 4-1,1 0 1,1 0 0,2 1 0,3 0-71,0 4 1,1-3 0,3 4 0,-3-2 0,0 1 0,-2-2-1,1-1 1,-3-2-228,-2 1 0,-1-1 0,0 0 0,0 1 0,-1-1 0,-4 1 97,-3-1 1,-4-5 0,-2-2 0,0-1 0,3 1 0,0-3 299,0 0 0,4-8 1,3-2-179,3-3 1,2 4 0,3 4 0,3 6-1,1 4 1,-1 1 3,-1 0 1,-2 1 0,-4 3 0,0 1 0,0-1-1,0 0 1,0 2 0,-1 1-21,-4 2 1,4-1 0,-5-3-1,2-1 1,-1 1 0,-1-1 0,1 0-1,2 1 1,2-1-116,1 1 1,0-1-1,0 0 1,1 1 0,3-1-1,4 1 1,3-2-230,2-3 1,-5 3 0,0-4 0,1 1 0,-1-1 370,0-2 0,1 5 0,3-3 0</inkml:trace>
  <inkml:trace contextRef="#ctx0" brushRef="#br0" timeOffset="94">7429 14511 7953,'1'-13'78,"2"1"0,1 0 255,-1-1 0,-3 2 0,-4 1 1,-4 4-1,-3 0 0,-2 5 0,1 3 1,-1 7-74,1 2 0,0 3 1,1 2-1,1 5 1,3 2-1,2 2 1,0 0-1,1 0 1,0-1-309,1 1 0,2-4-228,1 0 0,1-5 0,3 3 1,3-1-1,2-3 0,-1-2-283,2-5 0,-4 3 1,3-4-1,0 0 0,2-2 1,2 0 558,-1-1 0,6 0 0,1-4 0</inkml:trace>
  <inkml:trace contextRef="#ctx0" brushRef="#br0" timeOffset="95">7789 14647 8021,'-4'-8'391,"-1"0"0,0 3 1,1-1-1,-5 0-146,-2 3 1,-1 2 0,-2 1 0,-1 1 0,-3 3 0,0 5 0,0 2 0,2 1 0,1 1-1,1 0-241,3 4 0,3-3 1,-1 2-1,5-2 0,3-2 1,2 1-1,3-2-225,5-3 0,2-2 0,1-6 0,0 0 0,1 0 0,-1 0 1,1 0-1,-1 0 75,0 0 0,-3-5 0,-1 0-1,2-2 1,1-1 0,0 0 316,-3-1 0,-1 6 0,-3-1 1,3 4-172,0 4 0,0-1 0,-5 6 0,3 0 0,-1 1 0,0-1 0,0 0-1129,-1 0 0,-1-2 1130,3 2 0,-4-1 0,4 4 0</inkml:trace>
  <inkml:trace contextRef="#ctx0" brushRef="#br0" timeOffset="96">8062 14697 7927,'-2'-6'767,"-2"6"0,1 2 0,-4 6-671,2 2 0,-5 1 0,2 0 0,-2-2 0,1 0 1,0 0-1,1 2 0,0 2-157,0-1 0,3-4 0,-1 1 0,-1 0 61,0 2 0,-1 2 0,-5-1 0</inkml:trace>
  <inkml:trace contextRef="#ctx0" brushRef="#br0" timeOffset="97">8322 14560 8401,'-1'-11'496,"-4"3"1,4 1 0,-4 4 0,-1 1 0,-2 3 0,-3 6-335,-2 4 1,6 1 0,2 2 0,1 1 0,0 2 0,1-2 0,2-1 0,2 0 0,3 1 0,4 0-666,3-4 0,2 1 0,-1-5 0,1 1 0,-1-1 0,0-1 0,1-2 1,-1 0-1,1 0 503,-1-1 0,6-2 0,1-1 0</inkml:trace>
  <inkml:trace contextRef="#ctx0" brushRef="#br0" timeOffset="98">8533 14374 7892,'5'-12'367,"2"1"1,6 3 0,0 3 0,3 4 0,0 1 0,-1 1 0,0 4-54,2 3 1,-3 7 0,2 3 0,-2 3-1,-2 3 1,1 4 0,-2 0 0,-1-1-386,-2 2 0,-4-1 0,3 3 0,-2 0 0,-2-4 0,-2-1 0,-2-1 1,-3 0-1,-4-2-410,-3-2 0,-2 1 0,1-5 1,-1-2-1,0-1 0,-2-2 481,-2 0 0,-5 1 0,3-1 0</inkml:trace>
  <inkml:trace contextRef="#ctx0" brushRef="#br0" timeOffset="99">9364 14263 7947,'0'-6'1025,"0"6"0,0 7-669,0 4 1,0 3 0,0 1 0,0 3 0,1 3 0,3 5 0,3 6 0,1 5 0,1 3 0,-1 2 0,0 2-201,1 3 1,-7-5 0,4-4-1,-2-5 1,0-2 0,-1-5-1,-2-3 1,-1-3 0,0-3-795,0-1 0,0-7 0,0 0 0,0 0-256,0 2 422,0-4 1,2-1 471,2-6 0,3 0 0,5 0 0</inkml:trace>
  <inkml:trace contextRef="#ctx0" brushRef="#br0" timeOffset="100">10133 14523 7844,'7'-5'-159,"-1"3"1,-3-3 0,1-1 812,-1-2 1,-1 1 0,-4 0 0,-2 0-589,-4 0 1,-3 5 0,-2-2 0,1 2 0,0 4 0,-1 0 0,1 2 0,1 1-95,2 0 0,-2-2 68,3 5 1,3 2 0,0 5-1,4 1 1,1 1 0,0-1 97,0 1 0,0 1-104,0-2 0,0-2 0,1 3 0,4-5 118,3-4-227,3 3 0,-3-9 0,0 2 1,2-3-1,0-2 0,-1-2-67,0-1 1,-2-6 0,2 4-1,-2-3 1,0 1 0,-2-2 0,2 1-1,-1-1-156,-1 2 0,0 0 274,-5-5 0,4 5 0,0 0 51,-1-2 1,-2 6 0,-1 4 0,0 7 0,0 4 22,0 1 1,0 5-1,1-1 1,2-1 0,3-1-1,-1-1 1,2-1 0,0 0-468,3 1 1,1-2 416,1-3 0,0 3 0,1-4 0</inkml:trace>
  <inkml:trace contextRef="#ctx0" brushRef="#br0" timeOffset="101">10765 14474 8043,'0'-6'411,"0"6"0,0 8 0,0 6-221,0 3 1,2 3 0,0-3 0,4-1 0,-1 1-1,2-1 1,-1 0 0,1-4 0,0-2-266,2-2 1,-2-5-1,1 2 1,2-1-1,1 0 1,1-2-1,1-5 1,-1-5-57,1-3 1,-1-2 0,0 1-1,1 0 1,-2-1 0,-1 1-1,-2 1 1,0 1-23,-1 2 0,0 5 213,-3-1 1,-1 3 0,4 2 0,-2 3-311,-2 4 0,-2 5 197,-1 3 0,0-2 0,0 4 1,0-2-1,0 1 0,0-2-60,0-1 1,-1-2 13,-3 1 1,1-2 0,-5-2 0,-2-2 0,-1-1 0,-3-2-378,-2 1 1,2-3 475,-3 2 0,-2-3 0,0-1 0</inkml:trace>
  <inkml:trace contextRef="#ctx0" brushRef="#br0" timeOffset="102">10728 14337 6852,'4'-12'713,"0"-1"0,5 5 0,-4 1 494,2 2-1207,1 1 0,5 9 0,-1 2 0</inkml:trace>
  <inkml:trace contextRef="#ctx0" brushRef="#br0" timeOffset="103">11584 14474 8046,'0'-9'-105,"1"2"0,2 0 0,1 1 319,-1-4 1,-3 0 0,-3 1 0,-1 0-1,0 1 1,0 0 68,0 0 0,-5 3 0,4-1 0,-2 0 1,-3 3-232,-1 2 0,-1 2 0,1 3 1,1 5-1,3 2 0,2 1 1,2 1-172,2-1 1,-4 0-1,1 1 1,2-1-1,2-1 1,2-1 60,2-2 0,2-5 0,-2 1 0,4-3 1,3-1 0,0-1 1,-1-2-1,-3-2 1,0-1-1,0-1-243,2 0 0,2-1 0,2-3 1,-2 1 146,-3 2 1,2 7 162,-6 1 0,0 1 1,-4 7-1,1 2 0,2 1 1,1 2-1425,-1-1 1414,4-5 0,0 4 0,5-4 0</inkml:trace>
  <inkml:trace contextRef="#ctx0" brushRef="#br0" timeOffset="104">12067 14412 8041,'0'-9'0,"0"1"318,0-2 1,2 1 0,1-1 59,1 2 0,0 6 1,-4 2-1,0 7 0,1 6 1,2 2-1,3 3 0,-1 1-298,1 3 0,-1 2 0,-2 0 0,1 3 0,0 0 1,0 2-1,0-3 0,-1-2-612,-2-4 1,-1-5-1,0 2 1,0-3 361,0-2 1,0-6 0,0-6 0,0-7 0,0-6 0,0-2 0,0-3 116,0-1 1,0 2 0,0-3 0,0-4 0,0-2 0,0-4 0,0 0-73,0-1 1,5-2-1,-1 4 1,0 2-1,0 1 1,2 2-1,-1 2 1,2 3 76,0 1 1,1 1 0,5 6 0,-2 2-1,-2 2 1,-1 1 192,2 3 1,-3 8 0,0 3 0,-2 3 0,-2 1 0,-1 2 0,-4 1 0,-1 2-97,-1-2 1,-5 3-1,0-2 1,-2 1-1,0-1 1,2 1-1,0-2 1,1-1-422,1-2 1,-2 1 5,4-1 0,-3-4-747,4 1 1113,0-7 0,4 4 0,0-6 0</inkml:trace>
  <inkml:trace contextRef="#ctx0" brushRef="#br0" timeOffset="105">12452 14325 8085,'-12'0'516,"-1"0"1,1 1-289,-1 3 0,1-1 0,0 5 0,-1 2 0,1 1 0,-1 1 0,2 1 0,3-1 655,4 1-835,3-7 1,2 4 0,3-6 0,4-1 0,3-3-221,2-4 1,-1 1-1,1-4 1,-2 0 0,-2 2-1,-1-2-495,2 0 1,1 0-1,0-3 545,-3 2 1,2 7 0,-6 1 93,-1 7 0,-2 0 1,-1 1-1,0 2 1,0 1-660,0 1 687,0 0 0,6 1 0,1-1 0</inkml:trace>
  <inkml:trace contextRef="#ctx0" brushRef="#br0" timeOffset="106">12638 14288 9780,'0'12'140,"0"0"1,0 1 0,0-1 0,1-1 0,2-1-148,1-2 1,0 0 0,-4 5-113,0-1 1,0-6 0,0-6 0,0-7 0,0-4 0,2 0 141,2 2 64,-3-2 1,5 5-1,-5-7 1,2 1 23,1-1 0,6 6 0,-2 3 0,3 3-120,1 1 0,1 4 0,-2 2 0,-2-1 0,0 1 0,0-4-46,2 0 0,2-2 0,-1 0 0,1 0 0,-1 0 0,0-2 0,1 0-73,-1-3 1,1-3 0,-1 3 0,-1-2-1,-1-1 98,-2 1 1,-7-3 0,-1 6 0,-7 1 0,-4 2 172,-1 1 1,0 1 0,-1 2 0,1 2 0,1 2 0,1 3-75,2 1 0,5 1 0,-1 1 1,3-1-1,2 1-99,3-1 0,-1-4-297,5 0 1,0-5 0,5 3 0,-1-2-1,1 0 1,-1-1 326,0-2 0,1-1 0,-1 0 0</inkml:trace>
  <inkml:trace contextRef="#ctx0" brushRef="#br0" timeOffset="107">13109 14337 8022,'-7'8'3081,"3"1"-2810,-3-1 1,6 4-432,-3 1 0,2-8 0,4-3 1,1-7 80,1-1 1,4 1-1,-2-1 1,-1-1-1,2 1 1,-2-1-1,2 2 73,0-1 0,-4 1 0,2 2-44,1-1 0,-5 1 1,5 6-1,-2 2 1,2 2-367,0 3 1,-1 0-1,1-1 1,1-2-722,0-1 1,-4-1 1136,1-1 0,3-2 0,0 3 0</inkml:trace>
  <inkml:trace contextRef="#ctx0" brushRef="#br0" timeOffset="108">13295 13940 7952,'0'-5'553,"0"5"0,0 7 0,2 5-329,2 5 1,-1 2-1,3 6 1,1-1 0,0 3-1,2 0 1,-1 2 0,-1-1-1,0-1 1,-2-1-1,1 1-193,-4-4 0,0-2 0,-2-1 0,1-3 1,2-3-1,1-2 0,-1 1-1072,-2-1 0,1-1 1,0-1 1040,2-2 0,1-5 0,-5 2 0</inkml:trace>
  <inkml:trace contextRef="#ctx0" brushRef="#br0" timeOffset="109">13258 14250 7955,'1'-11'0,"2"2"158,1 0 1,6 1-1,-3-4 1,1 1 0,-1 1 150,-1 2 1,3 4-1,-1-3 1,4 1-1,0 3 1,0 1-1,2-1 1,3-1-871,3 1 0,1 2 561,4 1 0,2-6 0,11-1 0</inkml:trace>
  <inkml:trace contextRef="#ctx0" brushRef="#br0" timeOffset="110">14163 14238 7962,'6'-7'799,"-5"0"-483,4 3 1,-10 3 0,-3-4 0,-3 4 0,-1 2 0,-1 2 0,1 1-143,-1-1 0,2 4 0,5 0 0,6 0 0,6-3-406,5-3 0,3-1 0,1 0 0,3 0 1,0 0-1,0 0 0,-1 0 0,-1-1-175,1-3 1,-5 2-1,-4-2 1,1 2 513,-2-3 1,-3 4 0,-8-2 0,-5 5-1,-2 2 1,-1 0 460,-1 1 0,5-3 0,3 2-529,3-3 1,5-1-1,9 0 1,2 0-1,1-1 1,2-2 0,-2-2-1,0-1-127,2 1 0,-3-5 0,2 2 0,-2-3 0,-2-2 0,1 1 0,-1-1 0,1 1 0,-1 0-199,0-1 269,-5-5 0,3 3 0,-6-4 0,-1 0 0,-2-1 1,-1 0-1,0-1 44,0 0-70,-5 6 309,3-3 1,-9 6 0,3 1 0,-3 3-80,-1 3 0,-1 4 1,2 2-1,1 5 0,4 5 1,0 7-1,3 4 0,2 5 124,1 4 0,1 2-323,3 4 0,-1 0 0,5 0 1,2 1-1,0-2 0,-1-2-145,0-1 1,-5-5-1,3 1 1,0-3-1,-2-3 1,2-1-1,-2-3 1,1-1-269,-3-2 0,0-7 417,1-1 1,-2-5-230,7 1 271,-7-2 1,4-8 0,-6-2-1,0-3 1,0-1-294,0-1 102,0 1 1,0-5 0,-1 1-1,-2-1 1,-3 1 0,-1-1 0,-2 1 111,-2-2 1,-2 2 0,1-3 0,0 1 0,-1 3 0,1 3 0,-1 2 0,1 3 339,0 2-125,-1 0 0,1 5-17,-1 0 0,8 0 0,5 0 0,7 0 0,5 0 0,3 0 469,2 0 1,5 0-676,-2 0 1,1 0 0,1 0 0,2 0 0,-2-1 0,1-2 0,1-1-542,0 1 0,1-2 1,0 1-1,0 1 1,0 0 594,-1-1 0,1-3 0,0-5 0</inkml:trace>
  <inkml:trace contextRef="#ctx0" brushRef="#br0" timeOffset="111">15590 14039 7215,'-6'-6'512,"-2"1"0,-3 4 0,-1 1 0,-1 0-270,1 0 0,-2 0 1,-1 1-1,-2 5 1,2 5-1,1 6 0,2 0 1,0 3-1,0-1 1,3 2-93,1-2 0,5 3 1,-3-4-1,2 0 1,0 0-1,1-3 1,2-1-1,2-3-354,3-3 1,3 2-1,7-6 1,3-1-1,3-2 1,5-1-1,4-1 1,4-2-1,4-3-1808,5-1 0,0-1 2012,4-4 0,-3-1 0,-6 1 0</inkml:trace>
  <inkml:trace contextRef="#ctx0" brushRef="#br0" timeOffset="112">16272 14114 7935,'0'-8'485,"0"-1"1,0 8 0,0 1-226,0 7 1,0 5 0,1 3-1,2 3 1,3 0 0,0 2 0,3-3-1,-1 1-29,0-2 1,0-3 0,5 0 0,-1-2 0,1-2-1,-1-2 1,0-1-106,1-3 1,-5-3 0,0-5-412,2-3 1,-3 1-1,1-1 1,1-2-1,-1-1 1,-1-1-1010,-2-1 1,-1 5 1433,-4 0 1,0 11 0,0 1 0,2 4-1,0 2 1,3-2 0,-1 0 47,1-1 0,-2 3 0,5-6 0,2-1-142,1-2 0,1-6 1,-1-4-1,-1-2 1,-3-1-1,-2-1 1,0 2-110,0 3 0,-4-3 0,4 3 0,-4-3 0,-1-2 0,0 0 0,0-2 0,0-2-404,0 2 0,-4 0 0,0 0 0,1-2 0,2 2 0,1 1 467,0 2 0,0-6 0,0-2 0</inkml:trace>
  <inkml:trace contextRef="#ctx0" brushRef="#br0" timeOffset="113">16818 13779 8328,'-13'0'552,"6"6"1,3 3 0,3 5 0,1 4-320,0 1 1,0 3 0,0 7-1,0 3 1,1 1 0,2 0-1,2 0 1,1-1 0,-1-5 0,0-3-1,-1-5-346,0-1 1,1-3-1,-2-5 1,3-3-1,1-3-48,2-6 0,-2-2 0,1-5 0,1 0 0,-1-2 1,-1-2-1,0-4 0,0 2-172,2 1 0,-2 2 1,0-1-1,0 2 308,0 3 0,-5 4 1,4 8-1,-2 4 1,0 3-1,0 2 1,1-1-1,-1 2 1,0 1 11,1 2 1,-3-1 0,3-5 0,-1-1-1,0-2 1,1 0 0,-1 1-576,0-1 1,6-1-1,-2 1 588,3-4 0,1-3 0,1-1 0</inkml:trace>
  <inkml:trace contextRef="#ctx0" brushRef="#br0" timeOffset="114">17239 14101 8040,'-7'0'211,"-4"5"0,4 0 0,-1 2 0,1 3 172,2 1 1,1 1-1,4 0 1,1 1-1,3-2 1,4-3 0,3-4-382,2-2 0,-1-2 0,1 0 0,-1 0 0,0 0 0,1 0 0,-1-2 0,1-2-319,-1-4 1,-5-3 0,-4-2 0,-6 2-1,-5 2 1,-3 2 0,-2 1 80,1 4 0,-5 0 0,1 2 0,1 0 1,1 0-1,1 0-470,1 0 1,7 0 705,5 0 0,11 0 0,8 0 0</inkml:trace>
  <inkml:trace contextRef="#ctx0" brushRef="#br0" timeOffset="115">17661 13705 8001,'0'-13'1238,"0"5"-824,0 0 0,0 6 0,0 4 0,0 7 0,0 8 0,0 2 0,1 3-186,3 2 0,-2 0 0,2 3 0,-1 0 0,-1 2 1,3 0-1,-3 0 0,0 0 0,-2-2 0,0-2-296,0-4 1,0-3 0,1-7 0,2-1-1,2-4 1,2 0-36,3-3 1,-3-2 0,1-2 0,2-3 0,1-5 0,1-2 0,1-1 0,-1-1-253,0 1 0,1 0 1,-1-1-1,1 1 0,-1-1 189,0 1 0,-1 7 1,-1 5-1,-3 6 0,-2 5 121,-2 2 0,-1-1 0,-1 1 0,2-1 0,1 0 1,0 1-1,0-1 0,2 1-317,1-1 1,-3-1 0,3-1 0,-1-3 0,0 0 0,1-2 361,0 1 0,1-2 0,4-4 0</inkml:trace>
  <inkml:trace contextRef="#ctx0" brushRef="#br0" timeOffset="116">18207 14027 8823,'-13'0'0,"1"0"0,-1 0 0,1 0 539,0 0 0,-1 1 0,1 2 1,1 3-1,1-1 0,3 2 0,0-1 1,2 1-550,-1-1 1,4-3 0,6 1 0,4-4-1,3-2 1,1-3 0,1 3-485,-1 0 0,-4-2 0,1 0 0,0 1 1,1 3-1,-2 4 377,-4 5 1,-2-2 0,-2 1 0,0 1 0,1 2 0,2 2 184,1-1 1,2 1 0,-2-2 0,4-3 0,3-4 75,1-3 1,1-2-1,-1-3 1,1-3-1,-1-1 1,0 0-1,1-2 1,-1 0-90,1 2 0,-2-3 0,-2 3 0,0-3 0,0-2 0,2 1-16,2-1 0,-1 5 1,0 1-1,1 2 1,-1 2-1,1 2 1,-1 2-112,0 3 1,0 3-1,-3 5 1,-2 1-1,-1-1 1,-4 1-1,0-1 73,-2 0 0,0 1 0,0-1 0,-2-1 0,0-1 0,-4-3 0,-2-2 0,-5-1-17,-2 2 1,-5-5 0,2 5 15,-2-1 0,0-3 0,-5 3 0</inkml:trace>
  <inkml:trace contextRef="#ctx0" brushRef="#br0" timeOffset="117">19174 14002 8060,'-4'-12'181,"0"-1"1,-6 5 0,2 0 0,-3 0 0,-3 1 0,-1 3 0,-2 2 0,2 2-20,1 0 1,2 2 0,1 2 0,1 4 0,2 3 0,0 3 0,1 1 0,3 2-1,2-1-159,2 2 1,0-4-1,0 2 1,0-2 0,2-3-1,2-3 1,3-2-1,2-2 1,2 0-79,3-1 0,1-2 0,-2-1 0,-1-1 0,1-2 1,-1-2-1,0-2 0,1-2-80,-1 3 0,1-5 1,-1 2-1,0 0 1,-1-1-1,-1 2 1,-2-1-1,1 1 308,-2 0 1,2 4 0,-3-3 0,1 3-136,2 5 1,2 5-1,2 6 1,-1 0-1,2 1 1,1-2-19,2-3 0,5 3 0,-3-4 0</inkml:trace>
  <inkml:trace contextRef="#ctx0" brushRef="#br0" timeOffset="118">19943 13804 8056,'-12'0'242,"-1"0"0,1 0 0,-1 0 0,1 1 0,-2 2 0,-1 2 0,-2 1 0,2 1 0,3 0 137,4 2 0,-2-2 0,6 2 0,1 0 0,3 2 0,6 2 0,6-2 0,7-2-50,5 0 0,1-5-344,-1 4 1,0-4 0,-2 3-1,-3 0 1,-1-2 0,-4 2 0,-3-1-283,-3-1 1,-5 5 0,0-2 0,-6 2 0,-5 0 0,-5-4-387,-3 0 1,-4 2 477,-4-4 0,-1 5 0,0-4 0,2 1 0,2-1 0,4-2 0,4-2-766,0-1 1,5 0 970,0 0 0,5-5 0,-3-2 0</inkml:trace>
  <inkml:trace contextRef="#ctx0" brushRef="#br0" timeOffset="119">20129 13928 10209,'4'-6'973,"0"6"1,0 7 0,1 4-796,-1 2 0,0-1 0,-4 0 1,0 1-1,0-1 0,0 1 1,-2-2-1,0-2-178,-2 0 0,-6-7 0,3 4 0</inkml:trace>
  <inkml:trace contextRef="#ctx0" brushRef="#br0" timeOffset="120">20117 13767 8207,'0'-7'102,"5"1"0,-4 6 0,5 0 0</inkml:trace>
  <inkml:trace contextRef="#ctx0" brushRef="#br0" timeOffset="121">20278 13494 8065,'0'-13'446,"4"5"0,1 1 0,1 0 1,1 2 2696,0-1-2752,-4 2 0,2 6 0,-5 2 0,0 4 1,0 3-1,0 1-247,0 1 0,4 5 1,2 2-1,-1 5 1,2 3-1,0 2 1,3 0-1,-1 2 1,1-2-345,-2 1 0,-1-4 0,3-5 0,-3-1 0,-2 0 0,-2-2 0,0-1-1090,1 0 1,-3-4 0,3 2 1032,-2-2 1,-2-9 0,1-5 0,2-7 347,1-4 0,6-1 0,-2 0 0,3 1 0,1 1 0,1 2 1,0-2-1,3 0 0,-1 1-180,-4 0 0,1 5 74,-4-4 1,3 5-50,2-1 1,-6 4 130,-3 4 1,-3 3-1,-1 6 1,0-1-1,-1 0 107,-3 1 1,1-5-169,-5 0 1,-1 1 0,-3 2-1,0-2 1,-1-2 0,1 0-272,-1 0 1,-3-4-7,-1 1 0,1 1 1,3 0-1,1-3-1776,0 0 2047,5-2 0,-4 0 0,4 0 0</inkml:trace>
  <inkml:trace contextRef="#ctx0" brushRef="#br0" timeOffset="122">20712 13568 8051,'4'-8'797,"0"0"0,2 5 0,-4 0-501,3 6 0,-1 4 1,-4 7-1,0 1 1,0 3-1,0 1 1,0 3-1,1 1 1,2 2-1,1 0 1,0 0-189,2 0 0,-5-5 0,3 0 0,-1-1 0,0-1 0,2 0 0,1-3 0,1-3 0,-2-2-2682,1-2 1,-1-1 2573,-1 1 0,3 3 0,6-4 0</inkml:trace>
  <inkml:trace contextRef="#ctx0" brushRef="#br0" timeOffset="123">21022 13804 11191,'0'12'586,"0"1"1,0-1 0,1 0-746,3 1 0,-2-5 0,2 0 0,-3 2 0,-1 1 159,0 1 0,0-5 0,0-1 0</inkml:trace>
  <inkml:trace contextRef="#ctx0" brushRef="#br0" timeOffset="124">21010 13680 8051,'0'-8'1752,"0"-1"-1660,0 6 1,5-1-93,3 8 0,3 3 0,2 6 0</inkml:trace>
  <inkml:trace contextRef="#ctx0" brushRef="#br0" timeOffset="125">21171 13791 8373,'8'11'0,"-1"-1"0,0-2 0,-2 2 842,1 1 1,-2-3-827,-4 1 1,0-8-1,0-1 1,0-7-1,1-4 29,4-1 1,-4 3 0,4 2 0,1 1-1,2 0-363,3 1 1,-3 0-1,-1 7 1,-1 2 0,-3 4-172,-2 3 0,-1-3 1,0 1-1,0 0 489,0 2 0,6 2 0,0-1 0</inkml:trace>
  <inkml:trace contextRef="#ctx0" brushRef="#br0" timeOffset="126">21555 13804 7880,'-1'-7'1404,"-3"3"-1253,-3 2 1,-6 2 69,1 0 1,4 0-234,0 0 1,3 0-1,-3 0-250,-2 0 0,5-5 0,-1-2 223,1 0 1,2 2 0,-5 5 0,-2 0 0,-1 1 127,-1 3 1,4-3 0,1 5 0,1 0-1,3 2 131,2 3 1,2 0 0,2-2 0,3-2 0,1-1 0,2-3-274,2-2 0,-2-1 0,-1 0 0,1 0 0,2 0 0,2 0 22,-1 0 1,1-4 0,-2-2 0,-2 1 1369,0-1-710,-7 2 1,0 6-677,-6 2 1,-1 3-1,5 5 1,0 0 0,-1 1-1,-2-1 1,-1 1 0,0 0-124,-1 4 0,3-3 0,-2 2 0,3-1 0,1 1 0,0 0 1,0-1-1,1-1 172,3-2 0,-2 1 1,3-1-1,-1 1 0,0-1 1,-1 0-1,-2 1-22,-1-1 0,0 1 1,-1-2-1,-2-2 0,-2 0 1,-2 0-1,-1 2-132,1 2 0,-4-5 0,2 0 1,-2 0-1,0 1 0,2-2 1,1-2 68,-2-2 1,3-2 0,-1-1 0,-2 0 0,-1 0 199,-1 0 0,-1 0 1,1-1-1,1-3 0,1-3 1,3-1-1,2-1 72,2 0 1,2-2 0,2-2-1,3 1 1,4-1 0,3 1-1,2 0-210,-1-1 1,5-3 0,1-1 0,1 2-1,3 1 1,1 2 0,2 1 0,0 1-64,0 2 1,-4 5 0,-2-1 0,0 1-1,-1 1 1,0-3 0,-3 3 0,-1 0-129,-2 2 1,1 0-1,-1-1 1,1-2 0,-1-1-1,0 1 1,1 2 0,-1 1-1779,1 0 1990,-1 0 0,0-6 0,1-1 0</inkml:trace>
  <inkml:trace contextRef="#ctx0" brushRef="#br0" timeOffset="127">21828 13345 8107,'-7'-1'729,"3"-4"-207,3-3 1,2 1 0,3-1-1,5 0-382,2 1 1,0 0 0,-2 4 0,-1-2 0,2-1 0,1 1 0,2 2 0,-1 0 0,0 0-258,1-1 0,-5 0 1,0 4-1,1 1 88,-3 4 1,-1 2 0,-10 4-1,-3 0 1,-1 0 0,-1 2-1,2 1 1,-1 1 109,2 2 0,2-3 0,5 4 0,0-2 0,0 1 0,1-2 0,3-1 0,5-2-130,2 0 1,5-1-1,2-1 1,1-3 0,4-2-1,-1-2 1,0 0 0,-2 0-83,2 1 1,-4 0 0,-1-4 0,-3-1 0,-2-2 0,0-3 255,1-1 0,-6 3 0,-5-3 0,-4 2 95,-7 2 1,-2 7 0,-1 3 0,0 1 0,1 2 0,1 2 0,3 4 0,0 0-129,0 2 0,4 1 0,-1 6 0,3 1 1,2 2-1,2 1 0,3-2 0,-1-2-332,1-4 1,-2 2 0,-4-3 0,0 0-1,0 0 1,0-3 0,0-1 0,0-3 150,0 0 1,0-1-1,0 1 1,0-1 0,0 0-1,0 1 1,0-1 205,0 1 1,-4-5 0,-2 0 0,-1 0 0,-1 1-1,0-2 1,-1 0 0,0-1-368,-2 4 1,0-3 0,1 0 0,2-2-1,-2-1 1,-1 1 0,-1-1 0,-1-2-2055,1 0 2304,-6-2 0,4 0 0,-4 0 0</inkml:trace>
  <inkml:trace contextRef="#ctx0" brushRef="#br0" timeOffset="128">6139 15751 8867,'13'0'209,"-1"0"0,0 0 0,1 0 0,1 0 0,1 0 0,1 0 0,1 0 0,-1 0 1,2 0-1,0 0 0,1 0-250,1 0 1,-5 0-1,1 0 1,-2 0-1,-1 0 1,-1 0 40,0 0 0,1 0 0,-1 0 0</inkml:trace>
  <inkml:trace contextRef="#ctx0" brushRef="#br0" timeOffset="129">6201 15863 8631,'11'1'792,"-1"2"1,-2 1 0,2-1-594,1-2 1,1-1 0,2 0 0,1 1 0,2 2 0,-2 1 0,-1 0 0,-1 1 0,3-1 0,0 0 0,-1 0 0,0 0-2523,2-1 2323,-3-2 0,9 5 0,-4 1 0</inkml:trace>
  <inkml:trace contextRef="#ctx0" brushRef="#br0" timeOffset="130">7355 15429 8264,'5'-7'475,"-4"0"1,5 3-1,-2-5-71,0-2 1,-1 4-1,-7 3 1,-4 3 0,-3 1-348,-2 0 1,5 0 0,0 0-1,-1 1 1,1 2 0,1 3-1,0 0 1,2 4 0,-1 1-89,4 2 1,0-1 0,2 0-1,0 1 1,0-1 0,0 1-1,2-1 1,0 0 0,2 1-50,-1-1 1,-1 1 0,-2-1 0,0 0-1,0 1 1,0-1 0,-2 1 0,-2 0 46,-4 4 1,-3-3-1,-3 2 1,-1-3-1,-3-4 1,0 0-1,0-1 1,3-1 92,1-3 1,2 1 0,-1-1 0,1-1-1,0-1 1,1-4 21,2-2 0,5 1 0,8-4 0,5 1 1,2 0-1,1 1-18,0 2 0,1 1 0,-1 2 0,1 2 0,-2 2 1,-2 4-1,-2 3 20,-1 2 1,-2-1-1,-4 0 1,0 1 0,0-1-1,0 2 1,-2 1 0,0 2-92,-3-2 1,-4 0 0,1 0-1,-2 2 1,0-2 0,3-1 0,1-2-1,0 2-23,0 2 0,2-2 1,4 4-1,0-1 0,0-1 1,2-1-1,2 0 0,4 1 71,3 0 1,0 1 0,-1-5 0,-2-1-1,2-1 1,-1-2 0,1 0 0,-3 1 215,-2-1 0,1-5 0,-3 2 1,1 1 303,-1 2 1,-2-1 0,0 0-534,3-2 0,-1-1-28,6-4 0,-7-5 0,4-2 0</inkml:trace>
  <inkml:trace contextRef="#ctx0" brushRef="#br0" timeOffset="131">7751 15627 8058,'0'-8'392,"0"-1"1,-1 7 0,-3-2-1,-4 2 1,-3 2 0,0 2 0,1 2-1,0 5-142,-3 6 0,0 1 0,-3 4 0,2 2 0,1 2 0,2 1 0,3-1 0,3 1 0,1 0-453,-1 0 1,1 0 0,6-2 0,2-1 0,4-3 0,3-1-1,3-3 1,1-2-1140,2-5 0,5 2 0,-3-6 1342,0-1 0,5 4 0,-5-1 0</inkml:trace>
  <inkml:trace contextRef="#ctx0" brushRef="#br0" timeOffset="132">7987 15801 8259,'-5'-7'556,"2"1"0,-5 6 0,-2 0 0,-1 2 0,-1 0-258,-1 2 1,1 6 0,-1-2 0,2 3-1,2 2 1,2-1 0,0 1-561,0-1 1,4 0 0,0-1 0,6-2 0,5-5 0,3-3-1788,2-1 2080,-1-5 1,-3 2 0,-1-4 0,0 0 0,0 2 0,-1-2 0,0 1 0,0 1 218,3 2 0,-3-3 0,-1 4 1,1 3-1,-1 6 0,-1 4 52,-2 1 0,3-3 0,-2-1 0,-1 2-198,-2 1-1645,-1 1 0,1-4 1541,3 1 0,-2-7 0,3 4 0</inkml:trace>
  <inkml:trace contextRef="#ctx0" brushRef="#br0" timeOffset="133">8297 15863 9561,'-7'8'298,"2"0"1,1 2 0,-2 1 0,-1 1-64,-2 1 1,-1-1 0,0-1-1,2-1 1,0-2 0,1 2-236,3 1 0,-3 1 0,0 0 0</inkml:trace>
  <inkml:trace contextRef="#ctx0" brushRef="#br0" timeOffset="134">8533 15813 8002,'-13'1'309,"1"4"1,0-3 0,-1 5-1,1 0 1,1 0 0,1 3-70,2 1 0,1 1 1,-1 0-1,4 1 0,4-2 1,2-2-1,4-2 0,2-1 1,5-3-1,2-2-955,0-1 1,3 0-1,-2 0 1,1 0 0,-1 0 714,1 0 0,-1 0 0,-3 0 0</inkml:trace>
  <inkml:trace contextRef="#ctx0" brushRef="#br0" timeOffset="135">8719 15602 8505,'1'-7'317,"2"5"1,2 4 0,2 7 54,3 2 1,2 2 0,4 2 0,0 3 0,-1 0-1,-1 2 1,-3-1 0,-1 2 0,-2-1 0,0 0-493,-1-3 1,0 4-1,-4-4 1,1-2-1,-1-1 1,-3-2 0,-3 0-1,-3 1 1,0-1-432,-4 1 1,-1 3 0,-2 1-1,1-2 1,0-1 0,-2-3 550,-3-3 0,4 3 0,-5-4 0</inkml:trace>
  <inkml:trace contextRef="#ctx0" brushRef="#br0" timeOffset="136">9438 15404 10238,'7'12'680,"-3"2"1,-2 1 0,-1 4 0,2 5 0,2 6 0,1 6 0,1 4-486,0 1 1,-1 5 0,4-5 0,-2-1-1,1-3 1,-3-2 0,0-4 0,-2 0-1,0-4-558,-1-1 0,-2-1 0,-1 0 1,0-2-1,0 0 0,0-3 1,0 1-1,0 0 363,0-1 0,-5-5 0,-2 3 0</inkml:trace>
  <inkml:trace contextRef="#ctx0" brushRef="#br0" timeOffset="137">10009 15515 8032,'-7'-1'655,"1"-2"607,1-1 0,5 0 0,0 4-1155,7 0 0,4 0 1,1 0-1,0 0 1,2 0-1,1 0 0,3 0 1,2-1-213,2-4 0,-3 4 0,2-3 0,-1 3 0,0 1 1,-4 0-1,-2 0 0,-2 0-483,1 0 1,-5 0 0,-1 1 683,-2 3 0,0 3 0,-5 5 1,1 1-1,2-1 0,1 1 0,-1-1 1,-1 2-1,1 1 104,1 1 0,4 2 0,-2-3 1,0 3-1,0 0 0,0 2 1,1-2-221,0-1 1,0 4 0,1-3 0,-3 0-1,-1 0 1,1-3 0,-1 0 0,0 0-239,0 2 1,0-1-1,-4-3 1,0-1 0,2 1-322,2-1 0,-3-4 0,2-1 44,-6-1 474,2-2 0,-10-4 1,1 0-1,-4 0 0,-4 0 1,-1 0-1,-2 0-73,2 0 1,-3 0 77,5 0 1,-3 0 0,3 0-1,2 0-198,1 0 0,3-2 0,2 0 0,2-4 254,1-1 0,-3-1 0,2-4 0</inkml:trace>
  <inkml:trace contextRef="#ctx0" brushRef="#br0" timeOffset="138">10319 15801 8910,'1'-7'0,"-5"3"2680,-6 2-2668,-8 8 1,3-5 0,-4 5 0,0-2-1,1 1 1,0 1 0,3-1 0,1-2-1,2-2-527,-1-1 1,5 0-1444,0 0 1958,5 0 0,3-5 0,7-2 0</inkml:trace>
  <inkml:trace contextRef="#ctx0" brushRef="#br0" timeOffset="139">10840 15466 8150,'0'-9'4434,"0"1"-4277,0 5 0,0-1 0,1 10 0,2 5 0,2 5 1,1 5 287,-1 5 0,5 0-410,-2 7 1,-2 1 0,-1 3-1,-1 0 1,1 0 0,-3-1 0,0-2-234,-2 0 1,-4-8 0,-1 0-1,1-5 1,0-4 0,0-1-1,1-3-727,2 0 0,-1-6 954,-2-3 1,3-4-1,-3-4 1,2-5-1,4-2 1,2-1 0,3-2-62,0-2 1,4 2 0,-3-3 0,3 5 0,3 2 0,1 2 0,2 0 0,-2 0-33,-2-1 0,0 7 0,-1-3 0,1 4 0,-1 1 0,0 0 93,1 0 0,-2 1 0,-1 4 0,-4 3 0,0 3 32,-3 1 0,-2-4 0,-1 1 0,-1 0 0,-3 2 0,-5 0-136,-2-2 1,-1 0 0,-2-3-1,-1-1 1,-2 1 0,2-2-1,1 0 1,2 0-625,0-1 1,-1-2-1,1-1 699,-1 0 0,1 0 0,0 0 0</inkml:trace>
  <inkml:trace contextRef="#ctx0" brushRef="#br0" timeOffset="140">11671 15776 7981,'0'-6'475,"0"6"0,0 7 0,0 4-88,0 2 1,0-1 0,0 0-1,0 1 1,0-1 0,0 1-1,0-1 1,0 0-369,0 1 0,5-6 0,3-3 0,3-3-284,2-1 0,-2-1 0,-2-2 0,0-2 0,0-1 18,2 1 0,-2 0 0,-1 5 0,2 2 1,-1 2 142,0 4 0,2-1 0,-3 0 0,3 0 0,1-2 0,1 1 185,-1-3 0,0-2 0,1-1 1,-1 0-1,-1-1 0,-1-2 158,-2-1 1,-4-5 0,3 4 0,-1-2-1,-4-3 1,0-1-245,-2-1 1,0 0 0,0-1-1,0-1 1,0-1 0,0-1-381,0 1 1,0 1 384,0 1 0,5-5 0,2-1 0</inkml:trace>
  <inkml:trace contextRef="#ctx0" brushRef="#br0" timeOffset="141">12092 15342 8038,'0'-6'497,"0"6"0,2 7 0,0 8-77,3 2 1,-1 9 0,-3 0 0,2 3-1,1 4 1,0 2 0,0 2 0,0 0-421,-1 2 1,-2-10-1,-1 4 1,0-6 0,0-3-1,0-4 1,0-3-1048,0-3 1,0-5 911,0-5 1,6-9-1,1-12 1,1 1 0,0-1-1,2-1 1,1 0-1,2-1 60,-1 0 0,0 4 0,1-2 0,-1 5 208,1 3 1,-1 5 0,-1 10-1,-3 5 1,-4 4 0,-1 2 0,0-1-73,1 1 1,0 1 0,-4-3 0,2 1 0,0-1 0,2-1 0,1-3-1,-1-1-177,0-2 1,1-4 0,-1 3 0,5-1 0,2-4 0,1 0-9,1-2 1,-1 0 0,0 0 0,1-2 0,-1-2 0,1-4 0,0-2-1,1 1 128,-1 0 1,2 1 0,-7-4 0,3-1 0,0 1 0,-1 0 0,-3-1 0,-2 1 608,-2-1 0,-2 5 0,-1 0 51,0-2-520,0 5 133,0-1-257,0 6 1,0 2-1,0 2 1,0 4-1,0 3 1,0 1-161,0 1 1,0-5-1,0 0 1,0 2-1,0 1-268,0 1 0,4 1 1,0-1-1,1-1 180,0-3 1,-4-1 292,4-2 1,-3-4 0,2 3 0,5-3 22,2-1 0,1 0 0,1 0 0,-1 0 1,-1-1-1,-1-2 0,-2-2-10,2-2 0,1 3 0,0-5 0,-2 1 0,0 0 0,0 0 0,1-2 0,-1 0 295,0 2 0,-1-2 0,4 5-250,1-2 1,-5 4 0,-1 1 0,-2 4-168,-2 7 0,-1-3 0,-1 1-47,3-1 1,-1-2-1,5-4 1,2 0 159,1 0 0,0-6 1,-3-2 64,-4-3 1,-2 3 0,-4 1 0,-2 2-141,-4 2 1,-3 3-1,0 4 1,1 3-1,2 1 1,0 0-1,1 2 1,1 1-4,1 1 1,3 1-1,-2-1 1,3 1 0,2-2-1,3-3-136,5-4 1,2-1-1,2 0 1,4 1 0,4-2-1,2 0 145,2-2 0,5-6 0,2-1 0</inkml:trace>
  <inkml:trace contextRef="#ctx0" brushRef="#br0" timeOffset="142">13680 15391 8088,'0'-12'0,"0"4"522,0-1 0,-2 7 0,-2-3 0,-4 4-233,-3 1 0,-1 6 0,-1 3 0,1 6 1,1 6-1,1 3 0,3 0 0,2 1 1,2 1-288,2 3 1,1 2 0,0 3 0,1-2 0,3-2-1,3-2 1,1-4 0,2-2 0,2-2-473,3-2 1,3-3-1,-1-6 1,4-2 0,2-1-1,2-3 470,0-2 0,-1-1 0,1 0 0</inkml:trace>
  <inkml:trace contextRef="#ctx0" brushRef="#br0" timeOffset="143">14250 15528 8088,'-12'-7'104,"-1"3"0,-3 2 0,-2 2 0,-1 0 0,-3 0 1,-3 0-1,-3 0 0,-1 0 0,2 2 226,1 2 1,5 1-1,2 5 1,1-2-1,3 3 1,1 3 0,1 3-1,2-2 1,3-1-94,4-2 1,3 4 0,1 1 0,0-2-1,1-2 1,2-4 0,2-2 0,2 0-1,4-1 1,3-1-492,3-2 0,-1-2 0,-2-1 0,1-1 0,2-3 0,-1-5 0,1 0 0,-1-1 1,-1 2 100,-1-2 1,-2-1-1,1 0 1,-1 1 0,-1 2-1,-1 0 386,-2 1 1,-4 2 0,3 6 0,-1 3-325,-3 4 0,-2 3 0,-1 2 0,0-1 0,0 2 0,0 1 0,0 2 91,0-2 0,5 4 0,2 0 0</inkml:trace>
  <inkml:trace contextRef="#ctx0" brushRef="#br0" timeOffset="144">14461 15639 8428,'0'9'895,"-1"-1"1,-3 2 0,-5 1-817,-2 1 0,-1 5 0,0-1 0,-1-1 0,1-1 0,-1 0 0,0 1 0,-1 1 0,0 0-3710,3-3 3631,1 0 0,-2-6 0,0-2 0</inkml:trace>
  <inkml:trace contextRef="#ctx0" brushRef="#br0" timeOffset="145">14660 15292 8737,'-7'-12'2612,"1"3"-2345,6 1 1,0 12 0,0 5-1,0 8 1,0 7 0,0 1-1,-1 1 1,-2 3 0,-2 4-1,-1 3-77,0 1 1,-6 3-1,2-2 1,1-3-1,-1-3 1,2-6-1,1-4 1,1-6-1,4-2-828,0-1 0,4-7 0,2-1 0,4-5 0,3-5 417,2-3 0,-1-3 0,0-1 0,2-1 1,1 0-1,2-3 0,-2-1 0,-1-1 100,-2 0 1,1 1 0,-1 5 0,0-1 0,1 2 0,-1 2 0,1 2 0,-1 1 847,0 4-615,1 0 1,-6 4 0,-2 2 0,-1 4 0,0 3 0,-1 1 0,-1 1 562,-2-1-661,-6 6 1,-1-3 0,-5 5-1,-2-3 1,-1 0 0,-3 0 0,0-1-730,0-1 514,-4-1-499,8-7 0,-4 4 0,6-4 0,0 0 700,-1-3 0,1 3 0,-1 0 0</inkml:trace>
  <inkml:trace contextRef="#ctx0" brushRef="#br0" timeOffset="146">15007 15354 8043,'12'0'608,"1"0"1,-1 1 0,0 4 0,1 3-176,-1 3 0,-3 1 1,-1 2-1,0 3 0,-1 3 1,-3 4-1,-3 1 0,-1-1 1,-1 3-468,-3 1 1,-3-1 0,-5 0 0,-1-3 0,-1-5 0,-1 0 0,-1-1 0,-1 0 0,1-3-1460,-1-1 0,1-3 0,3-1 1493,1-2 0,-6 0 0,-1 5 0</inkml:trace>
  <inkml:trace contextRef="#ctx0" brushRef="#br0" timeOffset="147">15553 15367 8038,'-2'-7'19,"-2"2"0,-4 4 185,-3 1 0,-2 1 0,1 2 0,0 3 0,-1-1 0,1 2 1,-1 0-1,1 4 0,0 3 2802,-1 2-2930,1 1 0,3 1 0,3 3 1,-1 2-1,1 2 0,1-2 0,2-1 1,2-1-259,1 1 1,0-3-1,1 1 1,3-3 0,4-1-1,3-4 1,2-4-167,-1-4 0,5-2 0,1-2 1,-1 0-1,3 0 0,-1-2 1,3 0-1,0-4 348,-1-1 0,8-1 0,-3-4 0</inkml:trace>
  <inkml:trace contextRef="#ctx0" brushRef="#br0" timeOffset="148">15255 15627 7910,'12'-7'597,"2"0"1,1 4 0,2-1 0,-2 2 0,-1 0 0,-1 2 557,4 0 0,-2-4-1182,6 0 1,0 0-1,3 2 1,1 0-1,0-4 1,1 1-1,2-1 1,2 2 26,2-2 0,-5 0 0,4-7 0</inkml:trace>
  <inkml:trace contextRef="#ctx0" brushRef="#br0" timeOffset="149">16321 15230 7996,'-1'-7'272,"-3"3"0,-6 4 1,-3 3-1,-5 2 1,-2 2-1,-3 3-11,-5 1 1,2-3 0,-3 0 0,4 2 0,5 0 0,3-1 0,3 0 0,2 0 0,1 2-188,3 2 0,2-1 0,6 1 0,0-1 0,2 0 0,2 2 0,4 1 1,4 2-484,5-2 312,-3-1 0,5 0 0,-2 1 0,2 1 0,0-1 0,-2-1 0,-4-1 0,0-1 3,-1 0 0,-3 1 0,-3-1 0,0 1 0,-3-1 0,-3 0 0,-4 1 0,-5-1 42,-2 1 1,-1-1 0,-2 0-1,-1-1 1,-2-1 0,2-3 0,0-2-1,1 0 17,2 0 0,-3-4 0,6 4 0,-2-4 0,0-2 112,3-4 0,-1-1 0,4-7 1,3 1-1,0-1 0,2 1 22,0 0 1,4-1-12,1 1 1,-1 6 0,-4 6 0,0 7 0,0 4 0,-2 2 0,0-1 0,-4 0-555,-1 1 1,0-1 0,-1 1 0,4-1 0,2 0 465,2 1 0,0-1 0,0 1 0</inkml:trace>
  <inkml:trace contextRef="#ctx0" brushRef="#br0" timeOffset="150">16359 15131 7831,'0'-6'833,"0"6"1,0 6 0,0 8 0,0 2-583,0 5 0,0-2 1,0 0-1,0 1 1,0-2-268,0 0 1,0-2-1,0-4 1,0 1 0,1-2-1,2-1 16,1-2 0,6 0 0,-4 5 0</inkml:trace>
  <inkml:trace contextRef="#ctx0" brushRef="#br0" timeOffset="151">16954 15763 8197,'0'-12'595,"1"1"0,2 1 0,1 2 0,0-2 0,1-1 123,-1-1 1,5 0 0,0-1-666,2 1 0,1-6 0,0-1 0,2-2 0,1 0 0,2-1 0,-1-1-11,2-2 0,-5 4 0,1 2 0,-5 2 1,1 5-1,-1 2 0,1 2 0,-2 1 41,2 3 0,-3 3-90,1 1 1,-4 0 0,3 1 0,-1 3 0,-2 4-1,0 5 1,2 2-190,0 2 0,-1 3 0,1-3 0,1-2 0,-1 0 1,1 0-1,-2 2-1974,1-2 1046,3-1 1,-2-3 1123,6-3 0,5 3 0,1-4 0</inkml:trace>
  <inkml:trace contextRef="#ctx0" brushRef="#br0" timeOffset="152">17872 15094 8016,'7'-6'192,"-2"3"0,-6-4 1,-3 2 90,-5 2 1,-2 2 0,-2 2 0,-4 3 0,-2 5 0,-2 3 0,0 5 0,1 3-1,0 4-5,4 0 0,4 5 0,3 2 0,5-1 0,1 2 1,1-1-1,-3 3 0,3-1 0,2-2-437,4 0 0,1-2 0,6-5 0,0 0 0,5-4 0,0-3 0,3-3 0,1-3-244,2-3 0,0 2 0,0-6 1,-3-1-1,-1-2 0,-3-1 1,-1-1-1,-3-4 403,-3-3 0,9-3 0,-3-1 0</inkml:trace>
  <inkml:trace contextRef="#ctx0" brushRef="#br0" timeOffset="153">18070 15081 8360,'11'-19'0,"-1"2"790,-2 4 1,-4 6-1,5 4-459,0 6 1,-2 5-1,0 9 1,0 5-1,0 5 1,1 6-1,0 3 1,-1 0-1,-1-2 1,-4-2-161,0-2 1,-2 3 0,0-4-1,0-1 1,-2-2 0,-2-2-1,-4-2 1,-2-3 0,1 0-1,0-1-644,0 0 0,2-6-475,-1-3 793,5-12 1,-1 2 0,8-12 0,4-1 0,5-1 0,2-3 12,1-1 0,1 4 0,-3-2 0,1 4 0,3 0 0,0 2 0,0 1 0,-2 4 0,1 0-608,-1 3 832,-5 2 0,4 1 0,-4 1 0,-1 3 23,-5 5 0,-3 2 0,-2 1 1,-2 1-1,-2-1 0,-5 0 1,-6 2-211,-6 3 0,-3-5 1,0 2-1,0-5 0,2 1 1,3 1-1,1 0 0,3-1 1,1-3-2945,2-2 1812,-1-1 1237,6 2 0,2-16 0,5 2 0</inkml:trace>
  <inkml:trace contextRef="#ctx0" brushRef="#br0" timeOffset="154">18566 15416 8086,'7'0'1661,"-1"1"-1320,-6 4 0,-2 2 0,-2 5 0,-4 0 0,-3 1 0,-3 1 0,-1 1 0,-3 1 0,0-1-545,0-1 1,2-1 0,3-1 0,1 0 0,1 1 0,3-1 0,2-1 203,1-3 0,3 3 0,-3-4 0</inkml:trace>
  <inkml:trace contextRef="#ctx0" brushRef="#br0" timeOffset="155">18976 15329 8026,'-6'-7'254,"-2"3"1,-3 3 120,-2 1 0,-3 0 0,-2 0 1,-1 0-1,-2 1 0,0 3 0,2 5 1,0 2-1,2 1-245,3 1 0,-1-1 0,8 0 1,0 1-1,3-1 0,4 1 0,4-1 1,6-1-1,4-3-623,2-4 1,6-1 0,-2 0 0,0 1 0,0-1 0,-1-2 0,0-1 0,2-1 492,-2-3 0,-1-3 0,-5-6 0</inkml:trace>
  <inkml:trace contextRef="#ctx0" brushRef="#br0" timeOffset="156">19137 15044 8078,'5'-7'164,"-2"0"1,5 5 0,2-3-1,1 3 290,1 0 1,1 4-1,-1 2 1,-1 5-1,-1 7 1,-3 4-1,0 4 1,-2 2-1,2 1 1,-1 4-242,-1 0 0,-1-2 0,-4 3 0,-1-2 0,-3-2 0,-5-2 0,-2-1 0,-1-2 0,-2-1-706,-2-1 0,1-6 1,-5 2-1,2-2 1,2 0-1,-1 0 0,1-2 1,2-4-3921,4 1 4413,-1-5 0,10 6 0,-5-4 0</inkml:trace>
  <inkml:trace contextRef="#ctx0" brushRef="#br0" timeOffset="157">19769 15230 7820,'-7'-5'212,"-4"3"0,3-3 0,-3 1 1,-1-1 112,-1 3 1,-3 0 0,-1 4 0,2 0 0,1 4-1,2 1 1,0 2 0,-1 2 0,2 3 0,1 1-1,4 3-187,0 2 1,-2-4 0,4 3 0,1-1 0,1-2 0,2-1 0,2 0-335,2 1 0,2 1 0,3-6 0,-1-1 1,2-4-1,2 1 0,4-1 0,0-1 0,1-2-156,1-1 1,-3-2 0,5 0 0,3 0 0,-1-2 351,-2-2 0,9-3 0,-3-5 0</inkml:trace>
  <inkml:trace contextRef="#ctx0" brushRef="#br0" timeOffset="158">19410 15429 9737,'13'-2'0,"3"-1"192,0-1 0,2 0 0,-1 4 0,3 0 0,4-1 0,-1-2 0,-1-1 1,-1 1-1,1 2 0,1 1 0,2 0 0,1 0 0,2 0-192,1 0 0,11-6 0,-2-1 0</inkml:trace>
  <inkml:trace contextRef="#ctx0" brushRef="#br0" timeOffset="159">20278 14846 7784,'5'-7'1395,"-3"1"1,7 8 0,-4 2-1138,-3 4 0,0 4 0,-2 5 0,1 5 1,2 6-128,1 5 0,0 2 0,-4 4 1,0 1-1,0 1 0,0-1 0,0-3 1,-1-2-1,-3-5-658,-5-4 0,2 1 0,0-9 0,1-1 0,0 1 527,1-2 0,-5-8 0,3-3 0</inkml:trace>
  <inkml:trace contextRef="#ctx0" brushRef="#br0" timeOffset="160">20315 15019 8125,'0'-8'3498,"0"0"-2614,0-1-131,0 3-1086,0-5 1,1 8 259,4-6 1,-4 5-25,3-4 1,-3 4 0,-1-4 0,0-2-38,0-1 1,2 3 0,1-1 0,1 0 0,-2-2 7,0-2 1,2 1 0,0 0 0,-1-1 0,0 2 99,1 3 0,-1 2 1,3 5-1,1-2 1,0-1-1,3 1 1,1 2 30,1 1 0,1 0 1,-1 0-1,0 0 0,1 0 1,-1 0-1,1 0 0,-1 0 1,0 0 6,1 0 0,-1 6 0,1 2 0,-1 3 1,0 1 71,1 1 0,-5-5 1,-1 0-1,0 0 1,-2 1-1,1-1 1,-2 2 20,2 1 1,-5 1-1,3 0 1,-4 1-1,-4-2 1,-4-2 0,-3 0-68,-2 0 0,-3 1 0,-2 0 0,-1-3 0,-3-1 0,-3 0 0,-1 0 0,-1-4 6,4 0 0,5 2 0,-1 0 0,1-1 0,3-2 0,1 0-24,1 4 0,7-3 18,1 7 0,10-1 0,3 3 1,3-1-1,1-2 0,1 0 1,0 0 59,4 1 0,-2-1 0,6 4 0,1 2 0,3 1 0,2 3 0,2 0 1,-3 1-67,-4 1 0,0-5 1,-4 1-1,0-2 0,0-2 1,-3 1-1,-2-1 0,-4 1 9,0-1 1,-2-4 0,2-1 0,-1-1-1,1-2 1,-1 0 226,0 0-718,-5 0-321,3-4 1,-6-1 0,0-3 770,0-4 0,0-3 0,0-2 0</inkml:trace>
  <inkml:trace contextRef="#ctx0" brushRef="#br0" timeOffset="161">21047 14821 7528,'-7'-6'614,"0"4"1,4-7-1,-1 0-426,1-2 1,6-2-1,3 2 1,1 2-1,2 0 1,1 0 0,-1-2-1,0-2 1,0 1-6,2-1 0,2 1 0,-1 0 0,1-1 0,-1 2-92,0 3 0,-1 4 1,-2 9-1,-7 6 0,-3 6 1,-3 2-1,0 3 2,-2 2 1,1 0 0,-5 0 0,3-2 0,2-3 0,1 0-1,-1-1 1,1 0-97,2-3 1,6-1 0,4-1 0,4-1 0,4 0 0,1-1 0,3-1 0,2-3-55,1-2 1,2 0 0,-2-5 0,-1 0 0,-2 0 0,-2 0-1,-3 0 202,-1 0 0,-7 1 1,-5 3 16,-4 4 0,-5 3 0,-6 2 0,1 1 1,1 2-1,1 3 0,2 2 0,0 0-161,1 1 1,-3 3 0,6 2-1,1 2 1,2-1 0,1-2 0,0-1-1,0-1-267,0 1 1,0-4-1,0-2 1,0-1-1,0-3 1,0-1 0,0-1-1,-2-2 452,-2-3 1,2 1 0,-5-3-1,0-1 1,0 1 1473,-3-3 0,3-2 0,-1-1-1962,-2 0 1,4 0-1,-3 0 1,1 2 0,0 0-1,-1 2-1907,0-1 0,2-1 2209,-1-2 0,-6 0 0,-5 0 0</inkml:trace>
  <inkml:trace contextRef="#ctx0" brushRef="#br0" timeOffset="162">6362 17140 8154,'13'0'206,"-1"0"0,1-4 0,-1-2 0,0 1 0,1-1 1,-1 2-1,2 0 0,1-1 0,2-1 0,-2-1-138,-1 0 0,-2 5 0,0-3 0,1 3 1,-1-1-1,1-1-68,-1 1 0,0 2 0,1 1 0</inkml:trace>
  <inkml:trace contextRef="#ctx0" brushRef="#br0" timeOffset="163">6449 17301 9389,'13'-7'0,"-1"3"512,0 3 0,5 1 1,1 0-1,0 0 0,1 0 1,0 0-1,3 0 1,2 0-513,1 0 0,-1 0 0,1 0 0</inkml:trace>
  <inkml:trace contextRef="#ctx0" brushRef="#br0" timeOffset="164">7305 16805 7907,'0'-12'-20,"0"-1"1,0 5 0,0 0-1,0-2 1,-1-1 688,-4-1 1,-1 1 0,-7 2 0,1 5 0,1 4-514,2 4 1,4 3 0,4 7 0,-2 1 0,-1 3 0,1 2-1,2 0 1,1-1-237,0-2 1,0 1 0,1-2 0,2 0-1,2-3 1,1 0 0,-1-1-44,-2 1 0,-2-1 1,-1 0-1,-1 1 1,-3-2-1,-4-2 115,-3 0 0,-2-2 0,1 2 0,-1 0 0,1-1 0,0-1 0,-1-2 1,1-1 48,-1 0 1,1 1-238,0-5 0,5 1 1,4 2 108,6 1 1,-1 0 0,5-3 0,0 2 0,-1 3 0,-1 1 0,-2 4 126,-2 4 1,-1-1 0,0 2 0,-1-1 0,-2 0 0,-1 2-1,0-1 1,0 1 31,0 0 1,-2-1 0,3-4-1,-1 2 1,2 1 0,0 2 0,2-2-1,0-1 1,0-2-96,0 1 1,0-1 0,0 0 0,0 1 0,0-1 0,2-1 0,0-1-406,2-2 0,6-4 0,-2 3 0,3-1 1,2-2 427,-1 1 0,6-3 0,1 3 0</inkml:trace>
  <inkml:trace contextRef="#ctx0" brushRef="#br0" timeOffset="165">7776 16867 7963,'-8'-4'210,"0"0"1,4 0 0,-5 4 0,0 0-1,-2 0 44,-2 0 0,1 5 0,-1 4 0,1 2 0,0 1 0,-1 2 0,1 1 1,-1 3-1,1 1 0,1 3-118,3 2 0,2 2 0,6 1 1,0 2-1,0-1 0,2-2 0,2-3 1,4-2-1,4-4-555,5-4 0,-2 0 1,6-2-1,1-3 0,0-4 1,0-2-1,-3-2 419,-1 0 0,4-6 0,-3-1 0</inkml:trace>
  <inkml:trace contextRef="#ctx0" brushRef="#br0" timeOffset="166">7987 17041 9008,'-12'0'0,"-1"1"2163,1 3-2022,0 3 0,-1 7 0,1 0 0,-1 0 0,2-2 0,2 2 0,2 1 39,1 0 1,-2-1 0,4-2-1,1 1 1,3-2-421,4-3 1,3-3 0,5-5 0,1 0 0,-2-1 0,-1-2 0,-2-2 0,0-2-32,-1-3 0,4 1 1,-4-1-1,1 2 1,0-2-1,2 0 347,1 2 1,-4 4 0,-3 8 140,-2 4 0,-2 8 0,0 0 1,0-1-1,0-1 0,0-2 1,0 1-1,0-1-659,0 1 1,0-5 0,0 0 0,1 0 441,3-1 0,3 4 0,5-4 0</inkml:trace>
  <inkml:trace contextRef="#ctx0" brushRef="#br0" timeOffset="167">8310 17078 8259,'-7'8'141,"3"1"0,1-1 0,0 0 0,-1 2 0,0 2 0,0 5 1,-2 1 11,-1 0 0,3 2 1,-3-2-1,0 0 0,2 1 1,-2-1-1,1 0 0,1-3 1,2-1-1,0-3-153,-1-3 0,3 3 0,-5-4 0</inkml:trace>
  <inkml:trace contextRef="#ctx0" brushRef="#br0" timeOffset="168">8458 17053 8746,'-12'0'570,"4"2"1,1 2 0,0 3 0,1 1 0,0 0 0,0 2-510,1 1 1,0 1-1,5 1 1,0-1 0,0 0-1,0 1 1,0-1 0,2 1-1,2-1 1,3 0-1237,0 1 1,8-1 0,-1-1 1174,4-2 0,-3-4 0,3-5 0</inkml:trace>
  <inkml:trace contextRef="#ctx0" brushRef="#br0" timeOffset="169">8620 16954 8921,'4'8'259,"0"1"1,6-5 0,-4 4 0,3 2 0,-1 1 0,2 1 0,1 0 0,0 2 0,-2 1-305,0 2 0,-7 5 1,2-1-1,-2 2 0,-2 2 1,-2 0-1,-2-2 1,-4-1-1,-3-1 0,-3-1 1,-1 0-1,-1-2-678,0 0 0,1-5 0,-1 4 723,-5-3 0,3-2 0,0 0 0</inkml:trace>
  <inkml:trace contextRef="#ctx0" brushRef="#br0" timeOffset="170">9289 16756 7964,'0'-13'1106,"-4"1"-551,0-1 0,0 9 0,4 8 0,1 12 0,2 6 0,3 5 0,-1 5 1,2 5-1,-1 3-447,-1 3 0,3-2 0,-4 9 0,-1 5 1,-1 4-1,-2 2 0,0-3 0,0-6 1,0-7-1,0-6 0,0-7-392,0-6 1,0 0-1,-2-11 1,-1-2 283,-1-4 0,0 0 0,4 3 0</inkml:trace>
  <inkml:trace contextRef="#ctx0" brushRef="#br0" timeOffset="171">10158 17016 7677,'0'-8'268,"-2"-1"73,-2 0 1,-3 3 0,-5 2 0,-1 3-1,1 1 1,0 0 0,-1 0 0,1 1-1,-1 3-248,1 5 1,1 2 0,1 1 0,3 0 0,0 1 0,2 1-1,-1 1 1,4 1 0,0-1-111,2-1 1,2-1 0,2-2 0,4-3 0,3-4 0,1-3 0,2-1-17,3 0 0,-3 0-101,2 0 1,-2-4 0,-2-1-1,1-2 1,-2-3 0,-2 1-28,0 0 0,-2-2 0,2 3 1,-1-3-1,1-1 0,-1-1 157,0 1 0,-5 6 0,0 6 137,-6 7 1,2 8 0,-3 2 0,1-1 0,0 1-1,-1 0 1,1-2 0,3-2-574,4 0 0,5-1 1,6 1-1,3-2 440,1-3 0,7-3 0,6-5 0</inkml:trace>
  <inkml:trace contextRef="#ctx0" brushRef="#br0" timeOffset="172">10778 17004 8512,'-7'1'685,"3"3"0,2 4 0,2 3 1,0 2 114,0-1 1,0 1-717,0-1 0,4 0 0,2-1 0,-1-1 0,2-2 0,0 1 0,3-2-113,1-3 1,-3-3 0,0-1 0,2 0 0,1 0 0,1 0 0,1-1 0,-1-3-289,1-5 0,-1 2 1,0-1-1,1 0 1,-1 0-1,1 1 1,-1 1 33,0 3 1,-3 2-1,-2 2 1,-2 4 0,-2 3-1,-2 3 1,1 1 0,0 2 162,3 3 0,-1-4 1,-4 4-1,-2-3 1,0-2-1,-4 0 1,-1-1 72,-2-2 0,-3 0 0,0-4 0,-2-1 0,-2 0 47,-5 0 0,-2 0 0,-2-4 0</inkml:trace>
  <inkml:trace contextRef="#ctx0" brushRef="#br0" timeOffset="173">10778 16867 8049,'-6'-7'-63,"5"2"0,1-1 0,7-1 0</inkml:trace>
  <inkml:trace contextRef="#ctx0" brushRef="#br0" timeOffset="174">11633 17016 8119,'0'-8'167,"-1"1"1,-2 0 0,-2 1 66,-2 1 1,3 1 0,-5 2 0,0 0 0,-2-2 0,-2 1 0,1 1 0,0 2-1,-1 0 1,1 0 41,-1 0 0,5 2 1,0 2-1,0 4 0,1 3 1,3 2-1,2-1-391,2 0 1,0 1 87,0-1 0,0 1 0,2-1 0,2 0 0,4-1-264,3-2 1,-3-4 169,1-5 1,-1 0-1,4 0 1,1 0-1,-1-1-92,0-3 1,-3-2-6,-1-2 1,-1-3 0,2 4 0,-2-1 0,0-1 0,-1 0-367,-1-2 0,4 3 646,-5-1 1,0 8 0,-4 1 0,0 7 0,0 4 0,0 1 0,0 2 0,0 1-117,0 2 0,0-1 1,0-3-1,0-1 1,1 0 53,3 1 0,3-1 0,6 1 0</inkml:trace>
  <inkml:trace contextRef="#ctx0" brushRef="#br0" timeOffset="175">11795 17016 11294,'0'12'0,"0"1"0,1-1 0,2 1 0,1-1 0,-1 0 0,-2 1 0,-1-1 0,0 1 0,0-1 753,0 0 0,0 1 0,0-1-988,0 1 0,0-8 0,0-5 1,0-7-1,0-4 0,1-1 0,2-1 1,3 0-1,-1-2 0,2-2 30,0 2 1,-3 1 0,3 2 0,0-1 0,0 2 0,2 3 0,2 4 177,2 2 0,-5 4 0,-1 2 0,0 4 1,-2 5-1,2 2 0,0 3 0,3 1-1612,1 3 1639,7-4 0,1 5 0,6-3 0</inkml:trace>
  <inkml:trace contextRef="#ctx0" brushRef="#br0" timeOffset="176">12378 17041 8473,'0'12'478,"0"2"0,0 1 1,0 2-1,0-2 1,0-1-1,1-2-287,3 0 1,-1 1-1,5-1 1,0 1 0,1-2-1,-1-2 1,2-2-493,1-1 0,-3-2 1,0-6-1,2-2 0,-1-4 1,1-2-1,-3-1 1,0 0-164,0-2 0,-5-3 0,4 4 0,-2 0 0,0-2 0,0-1 728,2-2 0,-5 3 0,5 10-6,-1 8 1,-3 6 0,2 4 0,-1 1-1,-1 2 1,2-2 0,1-2 0,-1 0-342,0-1 1,4 1 0,-2-1-1,-1 0 1,2-1 0,-1-1-1,0-3 83,1-1 0,-4 3 0,3-2 0</inkml:trace>
  <inkml:trace contextRef="#ctx0" brushRef="#br0" timeOffset="177">12750 17078 9434,'-5'8'0,"1"1"0,2 0 0,0 2 0,2 2 2178,0-1-2096,0-5 1,0 4-1,0-3 1,2 3-262,2 2 1,-3-8-1,5-5 1,-2-7-1,0-4 1,0-1 26,2-1 1,-5 1-1,4 1 1,0 1-1,0 3 1,1 1 204,-1-1 0,5 4 0,-3 0 0,0 6 0,-3 5 0,-3 3-422,-1 2 211,6-1 1,-5 0-1,4 1 1,0-1-1,0 1 1,2-1-1,3-1-554,1-3 1,-3-2 0,0-6 711,2 0 0,1 0 0,1 0 0</inkml:trace>
  <inkml:trace contextRef="#ctx0" brushRef="#br0" timeOffset="178">13171 17041 8059,'0'-8'250,"0"-1"1,-1 7 0,-2-4-1,-2 2 1,-2 1 158,-3 5 1,0-1 0,1 7-1,1 0 1,-1 1 0,1-1 0,1 2-1,0 1 1,2 1-289,-1 0 0,2 1 1,4-1-1,1-1 0,4-1 1,1-2-430,1 2 0,4-3-13,-2 1 0,2-5 0,1 2 0,0-1 1,1 1-1,-1-3 0,1 0-1249,-1-2 122,6-6 1448,-4-1 0,9-11 0,-3-1 0</inkml:trace>
  <inkml:trace contextRef="#ctx0" brushRef="#br0" timeOffset="179">13444 16520 8176,'0'-12'314,"0"3"1,0 4 0,0 3-202,0 8 165,0 4 0,4 7 0,2 7 0,-1 6 1,2 7-1,-1 2 0,1 1 0,-2 1 1,1 3-9,-4 0 1,0 2 0,-2-7 0,0-5-1,0-2 1,0-5 0,0-2 0,0-3-1,0-3-1655,0-1 0,-2-1 0,0-5 1385,-3 1 0,1-1 0,4 0 0</inkml:trace>
  <inkml:trace contextRef="#ctx0" brushRef="#br0" timeOffset="180">13581 17066 8053,'-7'0'436,"12"0"1,3 0 0,9 0 0,-3 0-1,-2-2 1,1-1 0,-1-2 0,0-1-1,1 0 1,-1 0 0,1-1 0,-1 0 0,0-1-321,1 1 1,-5-3 0,-1 5 0,-2-2-231,-2-3 0,-3 5 0,-4 1 0,-4 2 0,-3 4 0,-3 2 0,-1 3 0,-2 1 0,2 0 0,3 2 156,3 1 0,-2 6 0,5 0 0,-1 1 0,3 2 0,2-2 0,2 0 0,2-3-175,2-2 1,3 0 0,5-2 0,0-3 0,2-4 0,1-2 0,2-2-1,-2 0-417,-1 0 0,2-2 1,1-2 549,-2-4 0,4-3 0,1-2 0</inkml:trace>
  <inkml:trace contextRef="#ctx0" brushRef="#br0" timeOffset="181">14250 16483 8139,'6'-7'3909,"-5"4"-3537,3 11 1,-2 2 0,-2 12 0,-2 4 0,-2 7 0,-4 7 0,-3 7 417,-2 5 1,1 1-972,0 5 0,-2-3 0,-1 1 0,-5-2 0,-2 1 1,-4 2-1,1-1 0,2-1 0,2-4 0,1-5-3166,0-9 2968,2-5 1,6-8-1,0 0 1,1-3 378,2-5 0,-7-2 0,2-2 0</inkml:trace>
  <inkml:trace contextRef="#ctx0" brushRef="#br0" timeOffset="182">14709 16917 7868,'-5'-13'295,"-4"2"0,-2 3 1,-1 4-1,0 1 1,-1 0-1,-1-1 14,-2 2 1,1 2-1,-6 2 1,-1 4 0,-1 2-1,-1 5 1,3 2 0,4 0-62,-1-1 0,5-1 0,-1 3 0,6 0 0,3-1 0,2-1 1,2-2-1,1 1-288,0-1 0,5-1 0,3-1 0,3-3 0,2-2 0,-1-2 0,1-2 0,-1-1 0,0 0-206,1 0 0,1 0 0,1-1 0,1-3 0,-1-4 1,-1-2-1,-1 0 0,-1 2-404,0-2 1,1 1-1,-2-1 1,-2 2 0,-2-2 845,-1-1 1,-2 6 38,-4 5 0,0 5 0,0 8 0,1-1 0,2 0 0,1 1 1,0-1-539,2 1 1,-5-5 0,3 0 0,-1 0 0,0 1 302,1-1 0,6-5 0,-3 2 0</inkml:trace>
  <inkml:trace contextRef="#ctx0" brushRef="#br0" timeOffset="183">14883 16979 8963,'-13'5'434,"7"2"1,1 6 0,3-1 0,-1 0-1,-1 1 1,1-1 0,0 1 0,0-1-367,-1 0 1,0 1 0,6-1 0,2-1 0,4-2-616,3-5 1,1-8 0,1-5 0,-1 0-1,-1-1 1,-1 2 0,-2-2 243,2-1 0,1-1 404,1-1 1,-1 8 0,-2 5 0,-5 7 0,-3 4-349,-1 1 1,1-1 0,2-1 0,1-2-1,0 0 247,2-1 0,1-1 0,5-6 0</inkml:trace>
  <inkml:trace contextRef="#ctx0" brushRef="#br0" timeOffset="184">15180 17016 8034,'-8'1'1226,"1"4"431,2 3-1409,1 3 1,2-3 0,0 0 0,-4 2 0,1 1-350,-1 1-153,2-5 0,9-3 0,2-8 0,2-3 0,-1-1 0,1 0 306,2-2 0,-2 3 0,-1 0 1,2 2-177,1 2 0,-3 6 1,-1 2-1,-2 2 0,-1 2 1,1-1-1,0 0-864,2 2 0,-3-1 988,4 0 0,1 2 0,3-4 0</inkml:trace>
  <inkml:trace contextRef="#ctx0" brushRef="#br0" timeOffset="185">15491 16656 8047,'0'-12'540,"0"8"1,0 8-1,0 11-121,0 7 1,0 4 0,-2 3 0,-1 4 0,-1 2 0,0-1 0,0-2 0,0 0 0,0-3 0,0 0-593,-1-2 0,1-8 0,3 6 0,-2-3 0,-1-2 0,1-4 0,2-2 0,1-2-4971,0 1 5144,-6-1 0,5-5 0,-4-2 0</inkml:trace>
  <inkml:trace contextRef="#ctx0" brushRef="#br0" timeOffset="186">15404 16966 8960,'-7'-5'425,"1"2"0,8-4 0,0 0 1,5 2-1,3-1 0,4 4 1,1-1-1,3 0-750,3-1 0,2 0 1,2 2 324,0-2 0,10 3 0,4-5 0</inkml:trace>
  <inkml:trace contextRef="#ctx0" brushRef="#br0" timeOffset="187">16272 16991 8576,'-6'-7'947,"-2"3"1,-3 3 0,0 2-580,3 3 0,-3-1 0,2 5 0,0 2 0,2 0 0,7-2-395,7-4 0,4-3 0,1-1 0,2 0 1,1-1-1,2-2 0,-2-2 0,-1-1-667,-2 1 0,0 1 1,1 4 332,-1 0 1,-3 0 570,-1 0 1,0 0 0,4 0 0,1 0 0,-1 0 0,1 0 0,0 0 0,3-2-266,0-2 0,5-1 0,-3-5 1,0 2-1,1-2 0,-1-1 1,0-3-1,-2-1-205,2-1 1,-3-7 0,5 3 0,-1-5 0,0-4 0,2-4-1,0-4 1,-2-3 33,-1-2 0,-3 3 1,-5 4-1,-3 3 0,-2 2 1,-2 4-1,-2 4 0,-1 5 505,0 4 0,-4 4 0,-1 2 0,-2 2 0,-3 3 1,-2 5-1,-4 7 0,-1 5 82,-3 6 0,4 9 0,-4 7 0,1 10 0,1 8 0,0 9 0,2 2-294,-2 1 1,4-1-1,-2-1 1,3 1-1,5 3 1,4-4-1,2-3 1,2-10-182,0-8 0,7-4 0,4-12 0,6-5 0,2-5 0,3-5 0,2-5 0,0-4 18,1-2 1,0-4-1,0-1 1,0-2-1,-2-3 1,-1-5-1,-3-3 1,-1-4 0,-3-2-122,-1-1 0,-1-2 0,-2 0 0,-2-1 0,-2-3 1,-1-3-1,-4-1 0,-2 2 68,-4 0 1,-3 4-1,-5 5 1,0 2-1,-2 3 1,-1 3 0,-3 3 328,-2 2 1,0 7-1,-5-2 1,2 2-1,2 2 1,4 0 0,4 0 381,0 0 0,8 0 0,6 0 1,10 0-1,10 0 0,6 0 1,6 0-821,3 0 1,10-1 0,2-2 0,1-2 0,5-2 257,1-3 0,3-1 0,4-1 0</inkml:trace>
  <inkml:trace contextRef="#ctx0" brushRef="#br0" timeOffset="188">17946 16793 7964,'-14'-8'150,"-1"1"0,-1 1 1,-1 3 312,-1 2 1,-1 5-1,-7 3 1,0 3-1,-2 5 1,3 3-1,2 4 1,5 1-197,3 2 1,4-2 0,2-1 0,7-1 0,6 1 0,10 0 0,10-1 0,11-5 0,8-2-660,5-1 1,-4-5-1,8-1 1,1-2 0,-1-2-1,3-2 1,2-2 391,-1-3 0,10-3 0,-2-5 0</inkml:trace>
  <inkml:trace contextRef="#ctx0" brushRef="#br0" timeOffset="189">18752 16446 8051,'-16'0'224,"-1"0"1,1-2-1,5-2 1,1-3-1,3-1 1,2 0 115,2-2 0,2-1 1,1-2-1,0 1 1,1 0-1,4-2 1,6-1-1,7-3 0,3-1 1,4-2-187,1 2 1,-3-3 0,6 5 0,-2 2 0,-4 1 0,-2 3 0,-5 3 0,-2 4 0,-3 4-218,-3 4 1,-2 8 0,-6 9 0,0 2-1,0 3 1,-2 2 0,0 1 0,-4 0 0,-1 0 441,-2 0-347,3-6 0,-4-1 1,6-4-1,2 0 1,0 1-1,4-1 0,2 0 142,4-3-241,3-1 0,6-1 1,0-2-1,1-2 0,2-2 1,-2-1-1,1-4-587,0 0 1,-2-2 294,3 0 0,-3-2 0,2 0 0,-1-4 74,-3-1 184,-1-1 0,-7 2 0,-3 8 1,-4 9-1,-4 8 889,-4 5 1,1 6-707,-2 3 1,5 8-1,-3 5 1,2 2-1,2 2 1,2-1 0,1 1-1289,0-1 1069,5 1 0,-2 0 0,5-2 0,2-3 0,1-3 0,1-6 1,1-6-75,-1-5 0,-5-5 0,-3 1 0,-4-6 0,-4-4 0,-6-3 0,-5 1 0,-5-1 228,-4 0 1,-6-1-18,-3 1 0,-3 9 0,-1-3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3.45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4924 16421 8367,'-13'0'1274,"6"0"0,-2-2-874,5-2 0,5 3 0,7-3 0,5 2 1,2 2-1,1 0 0,1 0 0,-1 0-610,1 0 1,5 0 0,-1 0 0,1 0 0,0 0 0,-3 0 0,0 0-1,-1 0 1,0 0 0,-3 0 0,-1 0 0,-1-1 0,-1-2 209,0-1 0,1 0 0,-6 4 0,-2 0 0</inkml:trace>
  <inkml:trace contextRef="#ctx0" brushRef="#br0" timeOffset="1">4887 16644 8592,'12'0'372,"2"0"0,1 0 1,3 0-1,0-1 1,1-2-279,0-1 1,2 0 0,2 4 0,-1 0 0,-1-2 0,0-1 0,-1-1 0,0 0 0,-1 0 0,-1 0 0,0 1-4029,-3 2 3934,-1-5 0,-2-1 0,1-5 0</inkml:trace>
  <inkml:trace contextRef="#ctx0" brushRef="#br0" timeOffset="2">5755 16359 8250,'0'-6'409,"0"8"0,0 7 0,1 6 0,2 1-197,1-3 0,4 5 0,-2 3 0,-1 2 0,2 2 0,-1 0 0,-1 1 0,-2 4 0,-2 5 0,-2 3-143,-3 2 1,1-8 0,-4 4 0,0-4-1,2-5 1,-1-2 0,2-4-261,-1-5 0,3-5 1,-2-7 128,3-8 0,2-7 0,2-5 0,1-5 0,0-4 0,0-2 0,0-5 0,-1-4-136,-2-7 1,-1 1 0,0-2-1,0 1 1,0 2 0,0-1 0,0 1-1,0 1 67,0 1 0,0 2 0,2 0 0,2 1 0,6 2 0,5 2 0,5 3 0,4 4 396,1 3 0,1 7 1,1-2-1,2 4 1,-2 2-1,-4 2 1,-4 4-1,-1 1-141,-3 0 0,-1-1 0,-1 5 0,-2 2 0,-2 2 0,-2 4 0,-1 3 0,-4 2-152,0-1 1,-2 6-1,-2 3 1,-2 3-1,-5 5 1,-7 3-1,-4 0 1,-4-3 46,0-3 1,-1 3 0,0-2 0,2-2 0,2-4-1,4-3 1,4-3 0,1-1 15,4-2 1,3 1-1,6-1 1,3 0 0,6 1-1,4-1 1,4 2-28,1 2 0,3-2 1,5 4-1,2-1 0,-1-1 1,-2 1-1,-1-1 1,0 2-654,0 1 645,-6-3 0,4 7 0,-3-4 0</inkml:trace>
  <inkml:trace contextRef="#ctx0" brushRef="#br0" timeOffset="3">6734 16408 8121,'-12'0'455,"0"4"0,-1 2 0,2 1 1,2 2-1,0 3-85,0 0 0,-1 6 0,0 2 1,2 5-1,-2 4 0,-1 7 1,-1 7-1,1 6 63,3 2 1,-2 5-547,6-3 0,-2-5 1,4-8-1,-2-4 0,1-4 1,1-3-1,4-4-90,2-3 0,3-8 1,5-1-1,1-4 0,-1-4 1,2-2-1,1-2 0,2-1 1,-2 0 145,-2 0 0,-4-5 1,-1-4-1,2-2 0,-1-1 1,1 0-1,-3-1 225,-2 1 0,-1-1 0,-4 1 0,0 0 0,-1 1 0,-3 2 0,-4 5-115,-3 3 0,-7 2 1,-4 3-1,-6 6 1,-5 4-1,-3 4 1,-1 2-54,0 7 0,0-3 0,-1 7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3.46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5011 13134 8120,'-11'-1'0,"2"-3"378,5-5 1,4-2 0,4 0 0,5 2 0,2 2 0,2 1 0,2 3 0,2 2 0,0 0 0,0-2-176,4-1 1,3 0-1,-1 2 1,-1 0-1,-1-3 1,-1 3-1,1 0 1,-2 2 0,1 0-2874,-1 0 2670,-4 0 0,3-5 0,-6-2 0</inkml:trace>
  <inkml:trace contextRef="#ctx0" brushRef="#br0" timeOffset="1">5110 13295 8084,'-7'6'449,"3"2"1,4-2-1,4-2 1,6-3-1,3-1 1,5 0-301,2 0 1,-1-1 0,3-2 0,-1-1 0,-1 1 0,1 0 0,-2 1 0,0-3-1,1 1 1,2 0-3554,1 0 3404,2-6 0,0 4 0,0-7 0</inkml:trace>
  <inkml:trace contextRef="#ctx0" brushRef="#br0" timeOffset="2">5842 12787 8719,'1'-7'668,"2"4"1,1 7 0,-1 9-346,-2 6 1,3 4 0,2 2 0,0 1 0,3 2 0,-1 2 0,0 2 0,2 2 0,1 2 0,1 1 0,1-1-434,-1-3 0,-1-2 0,-3-8 1,-2-1-1,-2-3 0,0-1-575,-1-2 1,-3-10 579,-4-6 0,1-5 0,-4-7 1,0-1-1,2-1 0,-2-1 1,1-4-1,-1-5-202,1-6 0,-3-4 0,-2-5 0,2-4 0,0-6 1,0-5-1,-1-1 0,0 4 129,2 3 0,5 1 0,1 8 0,4 2 0,7 5 0,3 6 0,5 4 0,3 4 521,4 4 1,2 1 0,3 9 0,3 1-1,1 1 1,-2 2 0,0 0 0,-4 2 19,-1 2 1,-6 7 0,-5 8 0,-6 3 0,-4 7 0,-4 3 0,-2 5 0,-5 2-190,-6 5 0,-8 4 0,-7 4 1,-2 3-1,0 1 0,0-3 0,0-3 1,3-6-96,4-5 0,5-2 0,9-11 1,4-4-1,4-4 0,5-6 1,8-3-1,7-4-272,8-2 1,8-3-1,5-3 1,-1-2-1,-1-1 1,-3-1-1,-2 2 1,-2-2 192,-2 0 0,-1-1 0,-4-5 0</inkml:trace>
  <inkml:trace contextRef="#ctx0" brushRef="#br0" timeOffset="3">6834 12948 8010,'-9'12'443,"1"1"0,1 1 0,-1 1 1,2 1-1,2 1 0,0-1 0,1 2 15,2 2 0,7-4 0,2 3 0,3-1 0,3-2 0,1-3 0,3 0 0,0-1-729,0 0 1,-2 1-1,-3-1 1,-1-1 0,-1-1-1,-1-2 1,-4 2 0,0 1-1,-3 1 1,-3 1 59,-4-1 0,-3 2 1,-6 1-1,1 3 0,0 0 1,-1 0-1,1-2 0,-1 1 1,1-1-296,-1 0 1,0-3-1,-2 0 1,-2-2 505,2-3 0,-4 3 0,-1-4 0</inkml:trace>
  <inkml:trace contextRef="#ctx0" brushRef="#br0" timeOffset="4">6685 13159 7945,'14'-17'817,"2"1"0,8-2 0,7 1 0,4-3 0,5-4 0,2-1 0,8 1-423,7-1 1,0-4 0,-24 14 0,1 1 0,29-14 0,-1 2 0,-1 3 0,-2 2 0,-3 3 0,-1 3 0,-2 1-395,-2 3 0,-2-4 0,1-4 0</inkml:trace>
  <inkml:trace contextRef="#ctx0" brushRef="#br0" timeOffset="5">5296 16036 8303,'0'-8'633,"1"1"1,3 0 0,5 2 0,3-2 0,3 1 0,3-1 0,1 0-1,3-1-967,2 1 0,1-2-187,-1 5 1,1-1-1,0 4 1,0-2 520,0-1 0,-6 0 0,-1 4 0</inkml:trace>
  <inkml:trace contextRef="#ctx0" brushRef="#br0" timeOffset="6">5420 16210 8870,'12'0'376,"-4"0"1,1 0-1,0 0 1,2 0 0,3 0-101,3 0 0,-2-2 1,4 0-1,0-4 0,1-1 1,2-2-1,1-2 1,1-2-1,-2-1 0,-2-1-276,2-1 0,2-6 0,1 2 0</inkml:trace>
  <inkml:trace contextRef="#ctx0" brushRef="#br0" timeOffset="7">6300 15565 8681,'0'-12'1587,"0"6"0,0 7-1300,0 10 0,0 7 0,0 7 0,0 1 0,2 2 0,1 2 0,1 1 0,0 0 0,1 0 0,2 0-172,0 1 1,0-3 0,-4 1 0,1-2 0,-1-6 0,-2-2 0,-1-2-373,0 0 1,0-4-1,0-10 1,0-8-1,0-6-878,0-2 0,-1-5 801,-4 1 1,4-6-1,-3 1 1,3-4-1,1-2 1,0-5-605,0-4 0,-5-4 695,1-9 0,0-5 0,4 0 0,-1 2 0,-2 4 0,-1 5 184,1 6 0,3 8 0,4 1 0,5 6 0,2 6 0,1 2 0,0 3 1,2 1 836,3 2-464,-4 5 0,5-2 0,-4 5 1,1 0-1,2 0 0,-2 1 1,-3 3 999,-3 4 0,0 3-1069,-5 2 1,1 5-1,-5 2 1,0 4-1,-2 2 1,-3 4-213,-8 8 1,0 2-1,-8 8 1,-1 1-1,-2 0 1,1-4-1,2-2 1,6-5-145,6-3 0,-1-6 0,6-7 0,1-3 1,3-2-1,5-5 0,7-2 0,5-2-47,7-1 0,-1 3 0,10-6 1,3-2-1,3 1 0,2 0 0,-1 1 1,-3-1 157,-4-2 0,3 5 0,-4 1 0</inkml:trace>
  <inkml:trace contextRef="#ctx0" brushRef="#br0" timeOffset="8">7268 15801 7907,'-2'-7'495,"-2"3"0,2 2 1,-5 4-1,0 2 0,0 5 1,-3 5-1,-1 4 0,0 1 1,0 5-51,-1 3 0,6 1 0,-6 5 0,1 1 0,1 4 1,2 3-1,2 3 0,2 2 0,0-1 0,1 0 677,2 0-1331,6-8 0,1-7 0,4-6 1,-2-4-1,2-3 0,1-3 0,1-3 1,0-3-1752,1-4 1908,-1-3 1,1-1-1,-1-1 1,0-2-1,-1-2 1,-1-2 104,-2-3 0,-5-1 0,1-1 1,-2-1-1,-4 1 0,-2 1 47,-4 3 1,-3-2 0,-2 6-1,1 1 1,0 2 0,-1 1 0,1 0-1,-1 0-775,1 0 1,0 0 0,-1 0-1,1 0 675,-1 0 0,1 5 0,0 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09.80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5085 13122 7912,'4'-9'0,"2"3"362,0 0 1,-1 2-220,3 4 0,-4 0 1,4 0-1,2 0 0,1 0 1,3 0-1,1 0 0,3 0 1,0 0-1,1 0 268,0 0 1,-2 0-549,4 0 0,-1-2 0,4 0 1,-2-2-1,-3 1 0,0 0 0,-1 0 1,0-1-1,-3 1-3171,-1 2 3308,-7 1 0,4-5 0,-4-2 0</inkml:trace>
  <inkml:trace contextRef="#ctx0" brushRef="#br0" timeOffset="1">5172 13295 8043,'8'0'91,"0"0"1,2 0 0,1 0 0,1 0 0,1 0 54,-1 0 0,6 0 0,1-1 0,2-2 0,1-1 0,3 0 0,4 0-146,3 0 0,1-6 0,4 3 0</inkml:trace>
  <inkml:trace contextRef="#ctx0" brushRef="#br0" timeOffset="2">6313 12564 8066,'-2'-13'57,"-2"1"0,2 1 0,-5 1 0,0 3 0,1 0 0,-1 2 0,0-1 1,-2 4-1,-2 0 165,-2 2 1,1 2 0,0 2 0,-1 4 0,1 3 0,-1 3 0,2 2 0,2 4-1,2 0 1,1 0-169,4-3 0,0 1 0,2-2 1,0 0-1,0-1 0,0-1 0,0-2 1,0 1-276,0-1 1,0 1 0,0-1 0,0 0-1,-1 1 1,-3-1 86,-5 1 0,0-1 1,-1-1-1,2-1 1,-2-2 198,-1 2 0,4-4-536,3 3 4,-3-6 444,6 8 0,-5-9 0,6 7 0,2-1 0,0 0-45,3 0 1,-1 1 98,-4 3 0,0 0 1,0 1-1,0-1 1,0 1-1,0-1-10,0 0 0,-4 1 1,-1-1-1,1 1 1,0-1-1,0 0 0,0 1 1,0 1 58,0 2 1,-5-2 0,5 4 0,0-2 0,0 2 0,0 0-1,1 0 1,2-3 18,1-1 0,0-1 1,0-1-1,0 0 1,0 1-1,1-2 0,2-2 1,1 0-556,-1 0 0,2-2 1,1 0 455,1-1 0,1 3 0,4-2 0</inkml:trace>
  <inkml:trace contextRef="#ctx0" brushRef="#br0" timeOffset="3">6648 12824 7863,'-2'-7'830,"-2"3"0,-4 3-534,-3 1 1,3 0-1,-1 1 1,-2 3-1,-2 4 1,-4 3-1,2 2 1,1 1-1,2 2 1,-1 3-151,1 1 0,-1 7 1,2-2-1,3 1 1,4 0-1,3-1 0,1-1 1,0-2-1,1-3 1,3-1-460,4-3 0,8-1 0,1-2 0,4-1 0,4-1 313,3-2 0,0-5 0,-3 2 0</inkml:trace>
  <inkml:trace contextRef="#ctx0" brushRef="#br0" timeOffset="4">7007 12973 8029,'-12'-7'147,"4"1"1,-1 6 0,0 0 0,-4 0-1,-2 0 205,-1 0 0,-1 2 0,5 2 0,-1 4 1,1 5-1,1 2 0,1 1 0,3 1 0,2-1 1,2 1-1,2-2-308,1-1 1,0-6 0,0 0 0,1 1 0,3-2 0,4-3-1,3-3 1,2-1-453,-1 0 0,1 0 1,-1-1-1,1-3 1,-1-5-1,0-2 270,1-1 0,-5 1 0,-1 1 0,-2 2 0,-2-2 708,-1-1 1,-2 6 0,0 5 0,0 7-576,0 4 0,0 1 1,0 0-1,0 1 1,1-2-1,2-1 1,1-2-1927,-1 1 0,3 2 1931,3 2 0,2-1 0,1 1 0</inkml:trace>
  <inkml:trace contextRef="#ctx0" brushRef="#br0" timeOffset="5">7379 13022 8830,'7'13'292,"-3"-1"1,-4-1-1,-2-1 1,-4-2 0,1 2 673,-1 1 1,-4 1-1094,2 1 1,1-5 0,-1 0 0,0 2 0,0 0 0,1-1 0,0-2 0,1 0-3102,1 0 3228,1-4 0,4 8 0,0-5 0</inkml:trace>
  <inkml:trace contextRef="#ctx0" brushRef="#br0" timeOffset="6">7677 12960 7984,'-12'-4'387,"-1"0"0,1 1 1,-1 3-1,1 3 1,0 3-1,-1 1 0,1 2 0,1 2 0,1 2 0,3-1 0,2 0 0,2 1 1,2-1-1,3 1-357,7-1 0,4-1 1,12-1-1,0-3 1,0 0-1,0-2 1,-1 1-1,1-4 1,-1 0-1,-2-2 0,-3-2-30,-1-2 0,4-3 0,-3-5 0</inkml:trace>
  <inkml:trace contextRef="#ctx0" brushRef="#br0" timeOffset="7">7987 12836 8383,'0'-12'327,"1"5"1,4 3 0,2 4-1,1 6 1,-1 5 0,0 5 36,-1 3 1,3 3 0,2 6 0,-2 2 0,0 2 0,-1 1 0,0 0 0,-1-1 0,-1-2-1,-4-4-1130,0-4 122,-2 2 0,0-10 1,-2 2-1,-2-2 644,-4-2 0,-9 1 0,-2-1 0</inkml:trace>
  <inkml:trace contextRef="#ctx0" brushRef="#br0" timeOffset="8">8570 12278 10340,'0'14'0,"0"3"230,0 3 1,4 5-1,0 4 1,-1 6 0,0 3-1,0 5 1,1 0 0,0-1-1,0-2-65,0-1 1,2-2-1,-4-1 1,2-2-1,-1-1 1,-1 0-1,-2 1 1,0-3-1,0 0 1,0-4-1,0-1-232,0-1 0,0-4 0,-2-2 1,-1 0-1,-1-1 0,2 0 1,0-3-1,1-1-283,-3-2 0,2 1 0,-2-1 0,3 1-514,1-1 1,1-5-1,3-3 1,5-3 863,2-1 0,1 0 0,0 0 0</inkml:trace>
  <inkml:trace contextRef="#ctx0" brushRef="#br0" timeOffset="9">8979 12700 8109,'-7'0'290,"2"-1"1,6-2 0,3-1 0,5 0 0,3-1 0,5 0 206,3-2 1,4 3 0,1-3-538,-1 2 0,1-1 1,0 3-1,-2-1 1,-2 1-1,-4 2 0,-4 1-187,0 0 1,-5 0 0,-1 1 319,-2 4 0,0-3 0,-5 7 0,0 0 302,0 2 1,0 2-287,0-1 0,0 0 0,0 1 0,0 1 0,0 1 0,0 1 18,0-1 1,0-1-1,1 0 1,2 1-1,2 2 1,2-2-1,3-1 1,1-1-300,1 4 0,-1-3 0,-1 1 0,-3-4 0,-2-3 1,-2 2-1,-2 1-21,-1 1 1,0 1-1,0-1 1,-1-1-1,-2-1 1,-2-3 107,-2-2 0,-1 3 0,-5-3 0,-1-1 0,-1 0 0,-3 0 1,-1-1-1,-2-2-171,2-1 0,1 0 0,6 0 0,-1 0 0,1 0 0,0 0 0,-1-1 256,1-3 0,-1-3 0,1-6 0</inkml:trace>
  <inkml:trace contextRef="#ctx0" brushRef="#br0" timeOffset="10">9252 12886 8197,'4'-8'1340,"0"-1"1,-1 7 0,-7-2-1373,-4 2 1,-3 2 0,-3 0-1,-1 0 1,-3 0 0,0 0-1,-1 0-511,-1 0 0,4 0 1,-3 2-1,1 0 1,2 2-1440,3-1 1982,6-1 0,1-2 0,6 0 0</inkml:trace>
  <inkml:trace contextRef="#ctx0" brushRef="#br0" timeOffset="11">9686 12564 8109,'0'-9'3238,"0"1"-2563,0 5-305,0-2 0,0 14-74,0 4 0,0 3 134,0 1 1,2 2-90,2 6 0,-2 0 44,7 0 0,-6-1-302,1 1 0,-3 0 1,-1 0-1,0 0 0,0-1 1,0 1-1,0 0-129,0 0 0,0-6 0,-1-2 0,-2-4 0,-1 0 0,0-1-1428,-2 1 1239,5-1 0,-5-6 0,8-6 1,0-7-220,2-4 0,6-2 233,-2 1 1,3-5 0,2-1 0,-1 0 0,1 1 0,0 1-298,4 3 1,-3 0 376,2 1 0,-2 4 1,-2 1-1,1 1 1,-1 3 413,1 2-117,-1 1 0,-1 1 0,-3 4 0,-4 3-40,-2 3 0,-2 1 0,0 1 1,-2-1-1,-2 0 0,-3 1 0,-1-1 154,0 1 0,0-5-338,-5 0 1,1-4 0,-1 3 0,1 0 0,0-1 0,-2 0 0,-1 0-500,-2 0 0,1-2 0,3-4 567,1 0 0,-1-6 0,1-1 0</inkml:trace>
  <inkml:trace contextRef="#ctx0" brushRef="#br0" timeOffset="12">10505 12849 11074,'0'12'590,"0"1"0,0-1-247,0 0 0,1-5 0,3-3-428,5-2 1,-3-4 0,3 0-1,0-4 1,2 1 0,2-1 49,-1 3 0,-4 2 0,1 1 0,0 1-289,2 4 1,-2-4 0,-2 4 0,-1 0-1,1-1 1,3-2 0,1 0 214,1-2 1,-3 0-1,-1 0 1,2 0 589,1 0 0,-3 0 0,-1-2-305,-2-2 0,-1-3 1,-4-5-1,0 0 1,2-1-856,2 1 0,-1-1-540,5 1 1,-4 0 1218,4-1 0,1-5 0,3-1 0</inkml:trace>
  <inkml:trace contextRef="#ctx0" brushRef="#br0" timeOffset="13">10951 12365 9419,'0'13'817,"0"-1"0,0 6-467,0 3 0,0 3 1,0 4-1,0 2 0,0 1 122,0-1 0,0 3 0,0-4-159,0-2 0,0-2-112,0-4 0,0 2-236,0-2 0,-1-3 1,-2-2-1,-1-2-536,1-1 0,2-1 0,2-1 247,3-3 1,-1-8 0,4-8 0,0-2-1,0-1 1,1 0 0,0-2 112,1-1 0,-2 0 1,2 2-1,-1-1 0,1 1 1,-1 1 768,0 3 1,0-1 0,4 9-284,-4 6 1,-3 3 0,-5 4 0,0-1 0,0 1 0,0-1-152,0 0 0,0 1 1,2-2-1,0-2 1,4 0-242,1 0 0,1-3 0,5-2 0,-1-3 1,0-1-1,1 0 0,-1 0-91,1 0 0,-1-1 0,0-3 0,1-4 1,-2-3-1,-2 0 169,0 2 1,-7-2-1,4 4 1,-2-1 0,0 0-1,-1-2 355,-2-1-217,-1 4 1,-5 2 0,-3 5-1,-2 1 1,2 3 0,2 3 50,1 0 0,3 0 1,-2-3-1,4 3 1,4 0-202,4-3 0,4-3 0,0-1 0,0 0 1,1 0-1,-1 0 0,1 0-121,-1 0 0,2 0 0,1 0 0,1 0 0,0 0 1,-3 0-1,0 0 0,-1 0 87,1 0 1,-1 0-1,0-1 1,1-2-1,-1-1 376,1 1 0,-5 2 0,-1 2 1,-2 4-270,-2 3 1,0-1 0,1 0 0,3-1-1,1 0-45,0-1 1,-4 0-1,5-5 1,0 0 0,2 0-1,2 0 1,-1 0 12,1 0 0,-2-2 1,-2-1-1,0-2 1,0-1-1,1 0 1,-1 0 120,0 1 1,-7-5 0,3 2-1,-4-3 15,-1-2 1,-1 6-1,-4 3 1,-3 3-127,-3 1 0,-1 4 1,1 1-1,1 1 0,2 1 1,0 0-1,1 2 0,3 2-159,2 2 1,2-1-1,0 1 1,2-1 0,2-1-1,4-3 1,3-2-148,1-1 0,1-3 0,-1 2 0,1-3 1,-1-1-1,2 0 0,1 0 0,1 0-865,0 0 0,-3 0 1171,0 0 0,-1 0 0,1 0 0</inkml:trace>
  <inkml:trace contextRef="#ctx0" brushRef="#br0" timeOffset="14">12477 12452 8023,'0'-7'249,"0"2"0,-2 5 1,-2 0-1,-4 2 1,-3 5-1,-3 7 386,-2 4 0,2 3-511,-3 3 1,5 1 0,2 0 0,3-2 0,0-1 0,2-1 0,-1 1-112,4 2 1,0-1 0,2-1-1,0-3 1,2 1 0,2-2 0,4-1-1,3-1 1,3-4-494,2-4 1,4 2-1,5-6 1,1-1 479,3-2 0,-3-12 0,4-3 0</inkml:trace>
  <inkml:trace contextRef="#ctx0" brushRef="#br0" timeOffset="15">12849 12626 7993,'-17'0'250,"1"0"0,1 0 0,-1 0 998,0 0-1022,-3 0-57,-6 0 1,0 0 70,0 0 0,2 4 478,2 0 0,3 4-317,6-4 1,-1 6-162,1-2 0,4-1 127,-1 1-609,7 1 230,-4-3 136,6 6 1,6-7-255,2 3 1,3-2-162,1-6 0,1 1 195,-1 3 1,1-2-201,-1 2 0,0-3-115,1-1 1,-1-1 216,1-3 1,-1 2 0,-1-3-1,-1 1-36,-2 0 1,0-5 73,5 5 1,-5-4 140,0 4 1,-4-2 208,5 2 1,-1 4-1,3 0 1,-3 7-144,-4 4 1,-2-3-1,-2 1 1,0 0 0,0 2-1,0 2-550,0-1 1,0 0 0,1-1 498,3-2 0,3-4 0,5-5 0</inkml:trace>
  <inkml:trace contextRef="#ctx0" brushRef="#br0" timeOffset="16">13122 12688 12202,'-11'5'231,"2"3"1,-2-1 0,3 2-1,-2 0 1,1 2 0,1 0-387,-2-3 0,-1 4 0,0-4 0,1 1 0,3 1 0,0-3 0,2 0 0,-1 0-5285,4 2 5440,0-3 0,-3-1 0,-2-5 0</inkml:trace>
  <inkml:trace contextRef="#ctx0" brushRef="#br0" timeOffset="17">13246 12365 8055,'-2'-5'1735,"-2"5"1,3 1-1359,-3 7-19,2 1 0,2 7 0,0 1 0,0-1 0,0 2 0,0 3 1,0 2-163,0 2 0,0-2 0,0-1 0,0-1 1,0 0-1,0-2 0,0-1 0,0-1 0,0-1-480,0-1 1,0-5-1,0-2 1,0 2 0,0 1-989,0 1 0,0-6 1169,0-6 0,4-6 0,2-6 0,-1-1 0,2 1 0,0 1 0,2 1 25,-3 2 1,5 0-1,-2-3 1,0 1 0,1 3-1,-2 2 1,2 2 0,1 2-1,1 1 99,1 0 1,-1 0-1,1 0 1,-1 1-1,-1 3 1,-1 4 42,-2 3 1,-5 2-1,1-1 1,-4 1 0,-4-1-1,-5-1 1,-2-1-1,-1-2-293,0 2 1,-2-1 0,-1 1 0,-2-2-1,2 0 1,1-1-906,2-3 1,3 2 1133,1-2 0,0-5 0,-4-6 0</inkml:trace>
  <inkml:trace contextRef="#ctx0" brushRef="#br0" timeOffset="18">13618 12440 8310,'1'-7'2242,"3"3"-1944,5 2 1,-3 8 0,1 3-1,0 5 1,-1 4 0,1 1-1,0 3 1,1 2 0,-1-1 237,-3-2 0,-3 2-573,-1-2 1,0 1 0,0 0 0,0-1 0,-1-1 0,-5 0-1,-5-2-419,-4 0 0,-6-3 0,4 4 0,-3-1 0,-2-3 0,-1-1 0,-1-2 456,4 1 0,-9-1 0,3 0 0</inkml:trace>
  <inkml:trace contextRef="#ctx0" brushRef="#br0" timeOffset="19">14213 12440 8118,'-12'0'376,"-1"0"0,0 1 0,-4 3 0,-2 4 0,-2 3 555,0 2 1,1 3-794,-5 1 1,4 4-1,2-4 1,1 3-1,3 2 1,1 0 0,3-2-60,3-3 1,-2 1-1,6-2 1,1 0 0,3-3-1,4-2 1,5-2 0,2-4-222,1 1 1,5-5 0,-1 3 0,1-2 0,-1-1 0,2 2 0,0 1-1,1-1-301,1-2 0,-5-1 1,3-1-1,-2-2 0,1-1 1,-2 0 442,-1-2 0,4-1 0,1-5 0</inkml:trace>
  <inkml:trace contextRef="#ctx0" brushRef="#br0" timeOffset="20">13829 12737 8536,'8'-4'462,"0"0"1,-4-4-1,5 4 1,-1-1 0,0 1-1,0 0 1,3 1-183,5 2 0,-3-3 1,5 0-1,-1 1 1,1 0-1,1 0 0,3-1 1,0 0-1,0 0 1,-1-1-808,1-2 0,0 3 0,0-5 0,-1 1 0,-1 0 527,0-1 0,3 1 0,-4-4 0</inkml:trace>
  <inkml:trace contextRef="#ctx0" brushRef="#br0" timeOffset="21">14585 12328 8033,'0'-12'2765,"0"6"-2392,0 6 0,0 6 0,0 7 1,0 4-1,0 4 0,0 2 1,0 3-1,-1 2 0,-2 2-377,-1 2 1,-6-5 0,2 2 0,-3-3 0,0-2 0,1-4 0,3-3 0,0-3 0,2-2-1109,-1 1 1,1-7 962,1-1 0,2-10 0,-2-3 1,3-3-1,1-1 0,0-2 1,0-1-54,0-2 1,1-5 0,2 2 0,3-5 0,2-4 0,4-4 0,5-3 158,2-1 1,-2 0 0,2 1 0,0 3-1,-1 4 1,0 4 0,-3 4 0,-1 5 252,-2 2 1,1 2 0,-1-1 0,1 1 768,-1-1 0,-4 6-695,1 3-235,-7 3 1,4 6 0,-6 4 50,0 2 0,-2 2 0,-2 4 0,-4 2 0,-4 3 0,-4 0 0,-1 3 0,-4 0 33,-5 3 1,2-1 0,-2-2-1,4 0 1,1-2 0,2-1-1,4-2 1,4-3 14,3-1 1,5-3-1,1 0 1,8-1-1,8 1 1,5-1-1,6 0-224,2 1 0,2-5 0,-4-1 0,0-2 1,0 0-1,-2-1 0,-2 0 0,-5-1-977,-2-2 0,-1-1 1,-2 1-1,-2 2 1053,0 1 0,-1 0 0,4-4 0</inkml:trace>
  <inkml:trace contextRef="#ctx0" brushRef="#br0" timeOffset="22">14895 12576 7991,'0'-8'473,"2"1"1,0 0 0,4 1 0,1 0 15,2-1 1,1 3-1,0-3 1,-2 1-1,3 3 1,1 1-1,4-1 1,-3-1 0,2 1-1,-1 2-29,0 1 0,-6 1 0,-1 3 1,-1 4-1,-5 3 0,-4 2 1,-5-1-482,-3 1 0,0-1 0,1-1 0,2-1 0,0-2 0,0 0 0,1 0-258,1 1 1,2-1 0,4 4 0,1 1-1,4-1 1,3 1-439,3-1 1,-3-4 0,-1 1 0,-1 0-1,-5 2 555,-4 2 1,-4-2 0,-5-2-1,-1-2 1,1-1 0,0-2-1,-1 0 1,1 0 0,1 0 669,3 2 1,-3-5-720,2 3 1,2-2-1,0-1 1,1 2 0,-1 1 210,-3-1 0,-1 4 0,-1-1 0</inkml:trace>
  <inkml:trace contextRef="#ctx0" brushRef="#br0" timeOffset="23">15615 12452 8236,'0'-7'4269,"0"13"-4090,0 10 1,0 2 0,-2 3 0,-1-1 0,-2 0 0,-1-2 0,1-2-26,2 1 1,-2-1 0,0-3 0,1-1 0,0 0 0,-1-1-468,-2-2 1,4-2-1,-1-6 325,3-1 1,1-3 0,1-9 0,2-1 0,2 1 0,2-2 0,3-1 0,1-1-5,1 0 0,1-2 0,-2 2 1,-2 1-1,-1 1 0,2 2 1,0-1 5,-2 1 0,3 5 0,-3 3 1,3 4-19,2 4 0,-5 3 1,-1 5-1,-2 1 1,0-1-1,-1 0 1,0 1-1,0-1-186,1 1 0,-3-1 0,3-1 1,0-1-1,0-3 0,1-1 0,0 0-2376,1-1 2566,2 5 0,9-3 0,1 5 0</inkml:trace>
  <inkml:trace contextRef="#ctx0" brushRef="#br0" timeOffset="24">16197 12241 7984,'-12'0'164,"2"4"1,-1 3 0,-2 3 0,-1 5 0,0 3-1,2 4 1,1 1 2027,2 2-1649,4 5-389,5 2 1,0 1 84,0 0 0,1-5-113,3 1 0,3-3-96,6-1 0,-1-5-191,0 1 0,2-6-62,3 2 0,-3-8-360,2 0 1,2-7 340,-1 3 1,-1-4-151,-4-1 0,-3 0 0,-1 0 392,2 0 0,1-6 0,1 0 0</inkml:trace>
  <inkml:trace contextRef="#ctx0" brushRef="#br0" timeOffset="25">16483 12229 9114,'0'-6'758,"0"6"0,0 8 0,0 8 0,0 6 61,0 5 0,1 1 0,2 6-636,1 5 1,0-3-1,-4 2 1,0-5-1,0-4 1,-1-4-1,-2-4 1,-1-3-291,1-3 0,-2-1-1093,0-2 1,1-6 1004,4-6 1,0-6 0,2-5-1,0 0 1,4 0 0,2-3-445,6 0 0,-2-4 473,5 2 1,-2-1 0,0 4 0,2-1-1,-2 0 1,-1 4-521,-2 3 1,1-1 981,-1 4 0,0 0 0,-1 5 1,-2 3-1,-4 5 0,-1 2 413,0 1 0,1 5-568,-5-1 1,-2 2 0,-1-3-1,-2 2 1,-3-2 0,-5-1 0,-2-2-1,0 1-68,1-1 1,2-4 0,-1-1 0,1-1 0,0-2-1881,-1 1 306,1-3 1,1 2 1500,2-8 0,9-3 0,7-6 0</inkml:trace>
  <inkml:trace contextRef="#ctx0" brushRef="#br0" timeOffset="26">16954 12564 10453,'-6'12'453,"0"0"0,-8 1 1,-1-1-1,-2-1 1,1-1-575,-2-2 1,4 0 0,-3 5-1,4-2 1,2-2 0,1 0-1,3 0-3304,2 2 3425,0-4 0,11-1 0,1-6 0</inkml:trace>
  <inkml:trace contextRef="#ctx0" brushRef="#br0" timeOffset="27">17276 12402 8046,'-13'0'208,"-2"0"0,-3 0 1,-2 2-1,-2 0 133,-1 3 1,-2 4-1,0 1 1,2 4 0,2 2-1,5 1 1,3-1 0,4 2-1,2 0 1,1 1-176,3 1 0,3-5 0,3 1 1,3-2-1,2-1 0,4-1 1,5-1-1,1-1 0,1-3-687,0-2 0,-2-1 1,2-4-1,0 0 0,1 0 1,2 0 520,1 0 0,2-11 0,0-3 0</inkml:trace>
  <inkml:trace contextRef="#ctx0" brushRef="#br0" timeOffset="28">17388 12229 8499,'12'0'692,"1"5"1,-2 5 0,-1 4 0,-4 4 0,1 1-416,0 3 0,0 1 0,1 4 0,-2 0 0,-2 3 0,0 1 0,0-1 0,0-2 0,1-4-167,-3-3 1,0 1 0,-2-5 0,-2-2 0,0-1 0,-4-2 0,-1 0-2043,-2 1 1,-1-5 1631,2 0 0,-3-5 0,2 1 300,-2-2 0,-7 3 0,-1 2 0</inkml:trace>
  <inkml:trace contextRef="#ctx0" brushRef="#br0" timeOffset="29">18083 12216 7545,'-13'0'326,"1"0"0,-1 0 0,0 0 1,-3 2-1,-1 0 0,-1 4 487,0 1 1,-4 1-630,1 5 1,2 4 0,-2 3 0,0 0 0,2 1 0,4 1 0,4 2-1,4 0-148,1 1 1,2-4 0,4-2 0,0-1 0,0-3 0,0-1 0,2-2 0,2 1 0,4-1-419,3 1 0,2-5 0,0-1 0,3-2 0,0-2 1,1-2-1,0-1 0,3 0-522,-1 0 1,3 0 0,-4 0 0,0-1 903,0-3 0,4-3 0,-3-5 0</inkml:trace>
  <inkml:trace contextRef="#ctx0" brushRef="#br0" timeOffset="30">17711 12551 8013,'-11'-1'339,"2"-3"1,4 1-1,6-5-121,3-2 0,5 4 1,6 1-1,3 1 1,1 0-1,2 0 0,-1-1 1,0 1-1,-1 0 1,0 0-1,3-1 1,0-1-347,-1 0 0,2-2 0,-2 3 0,1-2 128,-1-3 0,2-1 0,-4-1 0</inkml:trace>
  <inkml:trace contextRef="#ctx0" brushRef="#br0" timeOffset="31">18430 12179 8089,'0'-7'841,"0"3"0,0 10 0,0 5 0,1 5-542,3 3 0,-2 8 1,2 4-1,-3 2 1,-1 0-1,-1 1 0,-2-1 1,-2-2-1,-2 0-204,-3-4 1,3-2 0,-1-4-1,-2-5 1,-1-2 0,-1-3-371,-1-3 0,5-2 1,1-8-1,0-2 1,2-4-1,-1-3 145,4-1 1,2-5 0,2-1 0,4-1 0,1-3 0,1-2 0,0 0 0,1-3-115,0-2 0,4 2 0,2-5 1,1 2-1,0 2 0,-1 1 0,0-1 1,3-1-148,1 2 0,-2 2 1,2 4-1,-1 3 1,-3 2-1,0-1 532,2 2 1,-4 7 114,4 4-60,-9 2 0,3 2 0,-2 0 0,0 2 0,-1 2 0,-3 4 1665,-4 3-1634,-7 7 0,0-4 43,-7 2 0,-1-2 47,-2-2 1,-3 5-295,-6 0 1,0-1 0,0-3 0,0 0-54,0 4-14,6-3 0,1 5 0,7-4 1,3 3-1,4 1 0,2 3 28,2 2 1,12 1 0,4-1 26,6 1 0,-1 0 0,-1-2 0,2-1-814,2-1 1,-1-6 61,-2 2-251,2-9 582,-3-2 1,0-6-160,1 0 569,-6 0 0,9-6 0,-5-1 0</inkml:trace>
  <inkml:trace contextRef="#ctx0" brushRef="#br0" timeOffset="32">18889 12378 6761,'5'-7'2476,"-2"1"-2107,5 6 1,-4 0-1,5 0 1,0 0-1,2 0 1,2 0-1,-1 0 1,1 0 51,-1 0 1,-4 0-1,1 0 1,-1 2-1,-1 2 1,-3 4-460,-3 3 0,-6 1 0,-4 1 0,-2-1 0,-2 1 1,-3-1-1,0 0 0,-1 1-48,-1-1 1,9-1 0,-4-1-81,2-2 1,6 0-1,1 5 0,5-5 1,6 0-19,5 2 0,8-3 0,-2 1 1,0 2-1,1 1 0,-1 0 1,0-2-1,-5 0-176,-3 0 0,0-2 1,-6 2-1,-3 0 1,-4 1-1,-5-1 440,-3 0 1,-3-7 0,-1 3 0,-3-4 0,0-1-1,-1 1 1,1 2 0,0 1 4,3-1 1,1-2-86,2-1 0,5 0 0,2 0 0</inkml:trace>
  <inkml:trace contextRef="#ctx0" brushRef="#br0" timeOffset="33">19224 11906 8044,'0'-12'142,"-2"4"0,-1-1 0,-1 0 0,0-1 336,-1 2 0,3-3 0,-2 2 0,4-2-367,4-1 1,-1 5 0,5 2 0,2 0 0,0 0 0,-1-1 0,0 1-1,0 2 7,2 2 0,0-1 0,-1 0 0,-2-2 0,2 1 1,1 1 239,1 2 0,-3 0-148,-1 0 1,-4 0 0,4 0-69,2 0 1,-3 6-34,1 2 0,-5 5 0,1 3 0,-4 5 0,-4 2 0,-5 3 39,-2 3 1,-1-1 0,0 4 0,-1-2 0,1-3 0,1 0 0,1-4 0,3-1 0,2-3-122,2-1 0,2-1 0,1-5 0,0 1 0,1-2 0,3-2 1,4-2-1,3 0-234,2 0 1,-1-4-1,1 1 1,-1-1-1,0-1 1,1 3-1,-1-3-223,1 0 0,-5-2 0,-1-2 374,-2-2 1,-2-1-1,-7-4 1,-3 7 0,-1 3 131,0 3 0,-1 4 0,-2-2 0,3 1 0,2 4 0,2 3 0,0 2 0,1 1-60,2 1 0,1 0 1,1 4-1,2-2 1,3 2-1,-1 2 1,2 1-1,-1-2-33,-1-2 1,-1 2-1,-4-2 1,0 1-1,0 0 1,-1-1-1,-3-1 256,-5-1 0,-3 4-227,-4-7 1,-2 2-1,-3-4 1,3 1 0,2-3-1,-1 1 1,2-4-334,1 2 0,6-1 1,1 0-1,0-2-1002,0 2 0,3-5 0,-4-2 1323,-2-6 0,-1-4 0,-1-5 0</inkml:trace>
  <inkml:trace contextRef="#ctx0" brushRef="#br0" timeOffset="34">5407 13965 8086,'-8'1'1195,"0"4"0,7-4 0,2 3 0,9-3-913,5-1 1,11 0 0,-1-1 0,1-2 0,1-2 0,1-1-502,1 1 1,-2-1 0,-4 4 0,-4-3 0,-1 3 0,-3 0 0,-1 1 0,-2-2 0,0-1-5011,1 1 5229,-6 2 0,4 1 0,-4 0 0</inkml:trace>
  <inkml:trace contextRef="#ctx0" brushRef="#br0" timeOffset="35">5556 14089 7927,'-7'6'1679,"3"-5"-1203,8 3 0,-1 2 0,5-2 0,2-2 0,2 0 0,4-2 0,0 0 1,-1 0-1,0 0 0,1 0-226,0 0 1,5 0-1,-5 0 1,1 0-1,1 0 1,1-2-1,2 0-250,-1-2 0,1-12 0,4 3 0</inkml:trace>
  <inkml:trace contextRef="#ctx0" brushRef="#br0" timeOffset="36">6400 13692 7931,'4'-12'253,"0"-1"117,-1 1 1,-2 4-1,-2 1 1,-4 1-1,-3 4 1,-3 0 0,-1 2-1,-2 2-51,-3 2 1,4 7-1,-2 5 1,4 1 0,4-1-1,0 1 1,1-2 0,1-1-1,2-2 1,3 1-264,4-1 1,3-4 0,5 1-1,1-1 1,-1 0 0,1 0-1,-2 2 1,-2 1-551,0 1 1,-7 2 0,1 1 0,-4 2 0,-5-2 0,-1-1-1,-2-2 1,-4-1-590,-3-2 1,2 0 1208,-3-5 0,4 5 1,0-5-1,1-2 72,-1 0 1,5-2 0,1-2-194,2-2 1,1 2 0,5-5 0,3 1 67,4 3 1,-1 2 0,0 2 0,0 2 0,-1 3 0,0 1 0,0 2 0,1 2 17,0 2 1,-3 0 0,3 3 0,0 0 0,-2 1 0,1-1 0,-2 2 173,1 1 0,-2-3-280,5 0 0,-4 2 0,3-1 0,0-2 0,0-2 0,1 0 1,1-1-394,-1 1 0,0-1 0,5 1 0,-1-2 1,0-3-1,-1-3 0,-1-1-1914,-2 1 2322,1-1 0,9-4 0,1 0 0</inkml:trace>
  <inkml:trace contextRef="#ctx0" brushRef="#br0" timeOffset="37">6834 13853 7565,'0'-8'1315,"0"0"1,-2 5-1031,-2-1 0,-3 8 0,-5 6 0,1 4 0,1 3 496,2 3 1,4-4-679,-4 5 1,5 0-1,-3 3 1,2 1-1,0 0 1,1-2-1,2 0-468,1-3 0,1-5 0,2 2 0,3-3 0,0-3 0,3-2 0,-1-2 0,0-1 0,2-3-4313,1-2 4678,-4-1 0,9 5 0,-2 2 0</inkml:trace>
  <inkml:trace contextRef="#ctx0" brushRef="#br0" timeOffset="38">7144 13953 7942,'-13'0'220,"1"0"1,-2 0-1,-1 1 1,-3 3 0,0 4-14,0 3 1,2 6 0,3 1-1,1 0 1,1 1 0,1-1 0,3 0-1,2-3 1,2-1 0,2-2-303,1 1 0,1-2 1,3-3-1,4-4 1,4-4-1,0-4 78,0-4 1,-1 1-1,-1-1 1,-2-2-1,2-1 1,1-2 0,0 1-1,-1 1 359,-2 3 1,0-3 0,5 4 0,-1 0-300,0 3 0,-3 7 0,-2 2 1,-2 2-1,-1 3 0,0 1 1,0 1-1,-1 0-541,-1 1 1,-1-1 0,2 1 0,1-1 0,-1 0-2849,-2 1 3346,4-6 0,2-2 0,6-5 0</inkml:trace>
  <inkml:trace contextRef="#ctx0" brushRef="#br0" timeOffset="39">7417 14039 7936,'0'13'485,"-2"-1"0,-1 1 0,-2-1-344,-2 0 1,0 1 0,-2-1 0,0 1-1,0-1 1,-1 0 0,0 1 0,2-1-142,-2 1 0,5-1 0,-1 0 0</inkml:trace>
  <inkml:trace contextRef="#ctx0" brushRef="#br0" timeOffset="40">7714 13965 7832,'-8'0'682,"0"0"0,-2 0 0,-2 1-348,-5 4 1,3-3-1,-2 7 1,2 0 0,2 2-1,-1 2 1,2-1 0,3 0-1,4 1 1,1-1 0,0 1-357,-1-1 0,1-1 0,8-1 0,3-2 1,3 0-1,1 1 0,2-3 0,1 0 1,3-3-1,0-2-2668,0-1 1,-2 0 1342,-3 0 1347,5 0 0,-4 0 0,3 0 0</inkml:trace>
  <inkml:trace contextRef="#ctx0" brushRef="#br0" timeOffset="41">7888 13878 8188,'7'13'757,"-2"-1"0,-1 0 0,1 1 0,-1-1-457,1 1 0,-3 0 0,2 3 0,-2 1 0,1 1 0,1 2 0,-1-2 0,-2 1 0,-1 0 0,0 2 0,-1 0-339,-3-1 1,-3 0-1,-5 0 1,-1-2 0,1-1-1,-1-1 1,1 1 38,0 1 0,-1-5 0,1 5 0</inkml:trace>
  <inkml:trace contextRef="#ctx0" brushRef="#br0" timeOffset="42">8570 13779 7662,'0'-12'394,"0"-1"0,0 5 0,0 0 0,1-1 1,2 1-1,1 0 1151,-1-2 1,-2 6 0,1 4-1228,2 7 1,-3 10-1,5 3 1,-2 5-1,0 4 1,0 4 0,0 4-1,0 5-194,-1 3 1,-1 7-1,-4 2 1,-1-3 0,-2-4-1,-1-7 1,1-4 0,1-6-1,0-4-591,0-6 1,-1-1 0,5-3 0,0 0 0,0-3 0,2-2 466,2-2 0,3 2 0,5-4 0</inkml:trace>
  <inkml:trace contextRef="#ctx0" brushRef="#br0" timeOffset="43">9103 13791 7951,'-7'0'474,"3"0"1,8 0 0,5-1-1,3-2 1,5-1-261,3 1 0,1 1 0,2-1 0,4-1 0,-3 1 0,0 2 0,-5 1 0,-1 0 0,-3 0 0,-1 0-200,-2 0 0,-3 0 0,-2 1 1,-2 3-1,-2 4 0,-2 3 1,-1 2-1,-1-1 38,-3 1 1,1 3 0,-4 2 0,0 1 0,2 3 0,-1 2 0,3-1 0,2-1-110,1-1 1,0-6 0,1 3 0,3-1 0,3-1 0,2-1 0,-2-1 0,-1-2-236,1 1 0,-4-1 0,1 1 0,-2-1 0,-4 0 0,-2 1 0,-6-2 0,-5-1-66,-5-2 0,-5-1 0,-3 2 1,1-2-1,2-1 0,3-3 1,1-2-147,2-1 1,1 4-1,6 0 504,-1-1 0,1-7 0,-1-3 0</inkml:trace>
  <inkml:trace contextRef="#ctx0" brushRef="#br0" timeOffset="44">9413 14015 7861,'-12'-7'85,"4"1"1,-1 6 0,0 0 0,-2 0 0,-2 0 128,1 0 1,-6 0 0,-1 2-1,-2 0 1,0 4 0,-1 1-1,0 1 1,0 0 0,3-1 0,1 0-1,3-1-997,1-1 0,2 5 783,-1-2 0,17-8 0,5-1 0</inkml:trace>
  <inkml:trace contextRef="#ctx0" brushRef="#br0" timeOffset="45">9674 13742 7942,'0'-13'3298,"0"1"-2693,0 0 0,0 6 0,0 7 0,0 9 0,0 7 0,0 2 0,0 3 147,0 1 1,0 2-720,0 0 1,0 7 0,0 4-1,0 4 1,-2-1 0,-2-1 0,-3-4-543,1-1 0,-4-9 0,4-1 0,1-4 1,-2-3-1,1-3 91,1 0 0,1-8 1,4-5-1,0-7 1,0-4-1,1-1 0,3-1 464,5 1 0,3-4 0,3-2 1,3 0-1,1-2 0,3 3 0,2-3 1,-1 2-100,-2 0 1,1 6 0,-5 5 0,-2 2 0,-2 2-1,0 1 1,-2 4 130,-3 2 1,-2 0 0,-6 7 0,0 3-1,-2 0 1,-2 1 0,-4 0 0,-3 2-55,-2-2 0,1-2 0,0 0 0,-1-1 0,1-1 0,-1-1-350,1-2 1,0-5 0,1 2-1,1 0 326,2-1 0,-1 0 0,-3-4 0</inkml:trace>
  <inkml:trace contextRef="#ctx0" brushRef="#br0" timeOffset="46">10592 13891 10312,'-7'12'0,"1"2"454,1 2 1,2 0 0,-4 3 0,0 0 0,2-1 0,-1 0-240,3-3 0,2-1 0,1-2 0,1-1 0,4-2 0,3-5 0,3-4-339,1-4 1,1-3 0,-2-6 0,-2 2 0,-2 2-1,0 0 1,-1 0-412,-1-2 1,1 4-1,-4 4 1,4 4-1,-1 5 297,1 1 0,-2 1 0,-3 3 0,2-1 0,3-3 0,-1 0 0,2-1 159,0 4 0,1-4 1,5-2-1,-1-3 1,0-2 258,1-3 1,-5-2-1,-1-4 1,0 2-1,-2-2 1,1-1-1,-2-1 1,0 0 81,0-1 1,2-1 0,-3-1 0,1-1 0,-2 1 0,0 1 0,-2 0-413,0-2 1,4 2 0,0-3 0,-1 3 0,0 3 149,1 3 0,3-3 0,5 4 0</inkml:trace>
  <inkml:trace contextRef="#ctx0" brushRef="#br0" timeOffset="47">11026 13457 8304,'0'-13'492,"0"1"1,0 6 0,0 6 0,0 8 0,0 9-95,0 8 0,0 5 0,0 9 0,0 1 1,0 1-1,0 0 0,0-1 0,0-2 0,0-7-21,0-3 1,-4-3-413,-1-1 1,0 0 0,2-3-1,-2-5 1,-1-2-343,1-2 1,0-6-1,5-6 1,2-7-1,2-4 78,4-2 1,-1 1-1,1-2 1,2-1 0,1-1-1,1-1 1,1 0 264,-1 1 1,1-1 0,-1 6-1,-1 2 1,-1 2 266,-2 1 0,-5 4 1,1 6-1,-1 4 1,-1 4-1,3 4 1,-3 0-63,0-1 1,-2-1 0,0-2 0,0 1 0,0-1 0,1 1-1,2-1-221,1 0 0,4-3 0,-2-2 0,1-2 1,2-2-190,2-2 1,2-1 0,-1 0 0,1 0 0,0 0 0,2-1 0,2-2-1,-2-2 114,-1-2 0,-2 0 1,1-3-1,-2 2 1,-2-2-1,-2-1 0,0 0 1,-1 2 424,-1 0 1,1 1 0,-4-4 0,3-1-4,-3 1 0,0 4 1,-4 1-1,-2 1 1,-4 3-1,-3 3-98,-1 5 0,-1-3 0,1 7 0,1 0 0,1 2 0,2 2 0,0-1 0,1 0-111,3 1 1,2-5 0,2 0 0,0 2 0,2 0-271,2-2 1,3 2 0,5-6 0,0-2 0,1 0 0,-1-2-4,1 0 0,-1 0 1,0 0-1,1 0 0,-1 0 1,1 0-1,-1 0 0,0 0-54,1 0 1,-5 0-1,0 0 1,2 0-1,1 0 352,1 0-131,1-6 1,-1 4-1,1-5 1,-1 0 0,0 1 117,1 1 0,-1-4 609,1 5-672,-7 0 0,1 4 0,-4 2 0,3 0 0,-1 4 0,2-1-178,0 1 1,-3-2 0,4-3 0,2 2-1,1 1-33,1-1 0,-3-2 0,-1-1 0,2 0 121,1 0 0,1 0 0,-1-1 0,-1-2 1,-2-2 138,2-2 1,-5 3 0,-1-5 0,-2 0 0,-4-1 103,-2 2 1,-3 2-1,-5 6 1,-1 0-1,1 0 1,0 0-1,-1 0-119,1 0 1,-1 6 0,2 2 0,2 3 0,2 3 0,1 1 0,4 3 0,0 0-115,2 0 1,10 0 0,4-3 0,4 0 0,4-2-1,1-5 1,2-1 0,0-2-264,-1 1 0,1-2 0,0-4 0,-2 0 306,-2 0 0,8-6 0,-3-1 0</inkml:trace>
  <inkml:trace contextRef="#ctx0" brushRef="#br0" timeOffset="48">12911 13754 8138,'11'-8'190,"-3"0"1,-1 1 0,-4-3-1,1 2 1,-1-2 865,-2-1 0,-1 3-957,0 0 0,-5 5 1,-4-1-1,-2 2 1,-1 2-1,-2 0-38,-2 0 0,2 6 0,-4 1 0,1 1 0,-1 0 0,0 2 0,1 1 0,1 3-175,3 2 1,0-2 0,2 3-1,3-4 1,2 0 0,2-1 0,0 1-1,1-1-50,2 0 1,1-3-1,1-1 1,4 0-1,3 0 1,3-1 166,1-1 0,1-2 0,-2-5 0,-2-2 0,0-3 0,0 1 0,1-2 0,-1 0 50,0-3 1,-1 4 0,4-3-1,1 1 1,-1 0 0,-1-1 0,-1 1-203,-2 1 1,0-4-1,5 3 345,-1-3 0,-5 5 0,-4 6 0,-4 7 82,-4 4 0,1 2 0,4 1 0,0 1 0,0 1 0,0-1 0,0-1 0,2-1-481,2-1 0,-1 0 1,5 1-1,1-2 1,2-1-1556,2-2 1758,-6-5 0,4-3 0,-4-7 0</inkml:trace>
  <inkml:trace contextRef="#ctx0" brushRef="#br0" timeOffset="49">13705 13531 9096,'-7'1'562,"1"2"1,1 3 0,-4 0-312,-2 4 0,3 1 0,0 2 0,-2-1 0,-2 0 0,-3 1 0,-3-1 0,-2 1 0,-2-1 318,-1 0 0,-2-3-540,0-1 1,-4 0 0,2 5 0,2-2 0,4-2 0,2-2 0,3 0-111,2 0 1,-1-4-1,8 2 1,0 1-49,3 2 1,8 2 0,4-2 0,3-4 0,2-1 0,-1 0 0,2 1 0,1 0 55,1 1 0,5-3 0,-3 2 0,0-1 1,0-1-1,-2 2 0,1-1 0,1-1 49,1-2 1,-4 0-1,2 0 1,-3 0 0,-2 0-1,0 0-187,1 0 1,-5 0-295,0 0 0,-5 1 0,0 2-824,-6 1 0,0 0 1329,-5-4 0,5-5 0,-2-2 0</inkml:trace>
  <inkml:trace contextRef="#ctx0" brushRef="#br0" timeOffset="50">13841 13481 8013,'0'-12'534,"0"0"0,0 3 0,0 1 1010,0-2-258,0 5-1031,0-1 0,0 16 0,0 2 1,0 2-1,0 1 0,0 0 1,0 3-114,0 2 1,0 0 0,0 5 0,0 0 0,0 0-1,0 0 1,0-1 0,0 1-285,0 0 0,0-2 1,0-1-1,-1-2 1,-2-2-1,-1-3 0,1-1 1,2-2-454,1 0 1,-5-3 0,1-1 382,2 2 103,0-5 1,2-1 0,0-8 0,0-4 52,0-3 1,0 3-1,2-1 1,0 0 0,4-2-1,1-2 1,2 1 34,2-1 0,0 1 0,-1 0 0,-2 1 0,2 1 1,1 2-1,1-1 13,1 3 0,-1 0 1,1 6-1,-1 0 160,0 0 1,1 0 0,-2 1 0,-1 2 0,-4 3-236,0 1 1,2 1 0,-4 4 0,-1 1 0,-2-1 41,-1 0 1,0-3 0,0-1-1,-1 0 1,-3 0 0,-4 1 65,-3 0 0,-6 2 0,1 2 0,0-2 1,3-2-1,-1 0 0,-1-1-85,-2-1 0,1 3 0,3-6 0,1-2 0,-1 0 0,1-2 197,0 0 0,3 0 0,1 0 194,-2 0 1,1-2-244,1-2 0,2 2-420,6-7 332,6 7 0,0-9 0,7 4 0</inkml:trace>
  <inkml:trace contextRef="#ctx0" brushRef="#br0" timeOffset="51">14970 13655 8055,'0'-8'701,"0"-1"1,0 8-1,0 1-359,0 7 1,0 4-1,0 1 1,0 1 0,0-1-1,0 2 1,-2 1 0,-1 2-1,-1-1-102,2 2 0,-4-4 0,2 2 0,0-2 0,0-1 1,0-1-1,-1 0-939,0 1 642,4-1 113,-5-5 1,6-3 0,0-8 0,0-4 0,0-3 0,1-2-28,4 1 1,-3 0-1,7-2 1,-1-1-1,0-2 1,0 1-77,2-2 0,-3 4-31,1-3 1,-1-1 0,3 2-1,-2 1 1,2 1 308,1 2 1,-3 1 0,0 2-85,2 5 1,-5 8 0,1 3-1,-2 1 1,0 1 0,-1 0-116,-2 2 1,3 2 0,2-2 0,1-2 0,1 0 0,0 0 0,1 4 0,0 1-31,2-2 1,2 7 0,-1-6-1,0 0 1,1 1 0,-2-1-1,-1-1 1,-2-1-208,1-3 0,-2 3 0,2-4 0,-1 1 1,0-1-1,-1 0 0,0-1 14,0-1 0,-3-1 0,4-4 217,2 0-41,-5 0-858,1 0 1,-6-1 872,0-3 0,5 3 0,2-5 0</inkml:trace>
  <inkml:trace contextRef="#ctx0" brushRef="#br0" timeOffset="52">16173 13382 8029,'0'-8'10,"0"0"573,0-2 0,0 6 1,0 4-1,0 7-289,0 4 1,0 3 0,0 2 0,0 5 0,0 4 0,0 2-1,0 5 1,0 1 0,0 3 0,0-2-29,0 2 1,4-4 0,0-1 0,-1 0 0,-2-5 0,-2-3 0,-2-3-1,-3-3-458,0-1 1,1-3 0,-3 0 0,-2-1-193,-1 1 0,5-8 0,1-5 1,4-7-1,1-4 201,0-1 1,1-1 0,4 1 0,3 0 0,3-1 0,1-1 0,1-1 0,-1-1-52,0 1 1,2 1 0,1 3-1,2 1 1,-2 3 0,-1 2 8,-2 2 1,1 2 241,-1 1 1,0 0-1,1 1 1,-2 3 302,-3 4 1,2 3 0,-6 2 0,-1-1 0,-2 1 0,-1-1-266,0 0 1,0-3 0,0-1 0,-1 0 0,-2 0 0,-3-1 0,0-1 0,-4-2-264,-1 2 0,-3-4 164,-2 7 1,2-7 0,-3 4 0,2-2 0,0 0 0,-2 0 0,2 0-247,1 0 0,2 1 1,0-5-1,-1 0-342,1 0 283,-1 0 1,7-2 0,1-2 0,5-4 348,5-3 0,1-2 0,7 1 0</inkml:trace>
  <inkml:trace contextRef="#ctx0" brushRef="#br0" timeOffset="53">16892 13519 7994,'8'0'1846,"1"0"1,-7 1-1593,2 3 0,-2 3 0,-4 4 0,0-1 0,-4-3-63,-1-2 0,3 5 0,-4-2 0,-2 3-220,-1 1 1,-1 1 0,-1-1 0,0 1 0,-3-1 0,-1 2 0,-3 1 0,-2 1-56,-1 0 0,-2-3 5,0 0 0,2-2 0,1-2 0,2 0 1,2-1-1,3 0 17,2 1 1,4-7 0,2 4 0,3-2 76,6 0 0,3 0-16,8-4 0,0 0 0,2 0 0,3 0 0,3 0 0,4 0 0,2 0-73,1 0 0,-6 0 1,-1 0-1,-1 0 1,1 0-1,-2 0 1,-1 0-1,-3 0-34,-1 0 1,-1 0-1,-1 0 1,0 2 304,1 2-1254,-6-3 181,-2 5 1,-5-5 0,-1 2 875,-3 1 0,2 0 0,-3-4 0</inkml:trace>
  <inkml:trace contextRef="#ctx0" brushRef="#br0" timeOffset="54">17475 13581 6552,'-7'0'3533,"0"0"-3322,3 0 1,-3 0 0,-5 0 0,-1 1 0,0 2 0,-3 2-8,0 2 0,-5 0 1,3 3-1,0-2 1,0 0-1,3 0 1,1 1-129,2 0 1,4 2 0,1 2 0,3-1 0,5 1 0,6-1-145,4 0 0,1-1 0,1-1 0,-1-3 0,-1 0 0,-1-2 0,-2 1 0,2-3 39,1-2 1,1 3-1,1 0 1,-1-1-1,0-2 1,1-1-14,-1 0 1,1 0 0,-1-1 0,1-2-348,-1-1 1,-4 0-1107,0 4 289,-5 0 1,1 0 1205,-8 0 0,-3 0 0,-5 0 0</inkml:trace>
  <inkml:trace contextRef="#ctx0" brushRef="#br0" timeOffset="55">17711 13196 8546,'0'-8'2125,"0"0"-1946,0 5 0,0-4 186,0 3 0,0-3-664,0-6-334,0 7 392,0 0 50,0 6 443,0 0 0,4-1-270,0-3 1,1 2 0,-2-3 0,3 1-44,0-1 0,-1-3 0,3 3 0,2-2 0,1-2 0,1 3-44,0 1 1,-1 3 0,-1-1 0,-3 0 126,-2 5 0,0-1 0,-5 7 0,0 2 1,0 1-1,0 1 0,0 1 0,0-1 137,0 0 1,-2 5 0,-1 0 0,-1-2 0,0-2 0,0 0 0,0-1 0,1 1-49,2-1 1,1-4 0,0 1-1,0 0 1,1 2-107,3 2 1,-1-5 0,5-1 0,2-2 0,1-2 0,1-1 0,1-1 0,-1 2 0,1 1-22,-1-1 1,0-2 0,1-2 0,-1-2 129,1-1 0,-7-2 20,-1 2 1,-5 7-1,-3-2 1,-3 5 0,1 3-1,-2 2 1,1 2 31,1-1 0,1-4 1,4 1-1,0 0 0,0 2 1,0 2-1,0-1-207,0 1 1,0-1 0,0 0 0,0 1 0,0-1 0,0 1 0,1-1 31,3 0 1,-2 1-1,2-1 1,-3 1 0,-1-1-1,0 0 71,0 1 0,0-5 0,2-1 0,0 0 0,2 0 0,-1 2-49,-1 2 0,-2 2 0,0-1 0,0 1 0,0-1-76,0 0 1,0-3-1,0-1 1,0 2-1,-2-1 1,-1 1 30,-1-2 0,-5 0 0,2 5 1,-1-2-1,-1-2 0,0 0 0,-2-1-6,-2-1 1,5 4 0,0-4-1,-2 1 1,-1 0 0,-1 1-178,-1-2 0,1-1 0,-1-3-611,1 1 74,5 0 0,3-4 1,8 0 751,4 0 0,3-5 0,2-2 0</inkml:trace>
  <inkml:trace contextRef="#ctx0" brushRef="#br0" timeOffset="56">18579 13729 7956,'5'-11'396,"3"3"0,1-3 1,2 3-1,3-2-155,-1 2 0,5-3 1,0 3-1,0-2 1,1 0-1,-1 2 0,2 0 1,-2 1-1,1 1 1,-1 2-1,1 0 0,-1 0-356,0-2 1,0 5 0,-3-3 114,1 3 0,1-5 0,-5-1 0</inkml:trace>
  <inkml:trace contextRef="#ctx0" brushRef="#br0" timeOffset="57">18703 13791 8699,'12'-6'502,"1"1"1,4 0 0,4-1-1,3 1 1,0-2 0,0 1-454,-4 1 0,4-1 0,-3 4 0,2-2 0,0-1 0,-1 1 0,-1 0 0,0 0-49,-2-2 0,10 0 0,-3-7 0</inkml:trace>
  <inkml:trace contextRef="#ctx0" brushRef="#br0" timeOffset="58">19596 13159 7989,'-7'-1'1994,"1"-2"-1454,1-1 1,3 1 0,-2 7 0,3 4 0,1 3 0,0 2 0,0 0-409,0 4 0,0 4 0,0 8 0,0 4 0,0 5 0,0 6 0,0 7 0,0 3 0,-1 1 0,-2-4-709,-1-4 1,-1-6 0,4-8 0,-2-5 0,-1-6 0,1-5 0,2-4-2661,1 0 3237,0-1 0,-5-5 0,-2-1 0</inkml:trace>
  <inkml:trace contextRef="#ctx0" brushRef="#br0" timeOffset="59">19583 13345 7965,'-11'-17'342,"3"1"0,2-5 1,5 3-1,-2-1 1,-1-3-1,1-2 399,2 0 1,5-5 0,2-2 0,1 1 0,2-2 0,2 2 0,2 0 0,-1 2 0,2 2-565,2 1 0,-2 6 0,3 2 0,-3 5 0,-1 4 0,2 4 0,3 2 1,2 2-1,2 2 0,1 2 0,2 5-586,0 7 0,-5-1 0,0 5 0,-2 1 0,-5 0 0,-2-1 0,-4 2 0,-1 2 0,-3-1 208,-2-2 0,-7 1 1,-3-4-1,-6 1 1,-6 2-1,-2 0 1,-2-2-1,-1 0 254,-3 0 1,7 1-60,-3 0 1,4 2 0,0-5 0,5 0 0,3-1 0,5 1-25,4-2 1,3-1-1,2-2 1,5 2-1,6 1 1,7 1-1,5 1-192,1 1 1,1-4 0,1 4 0,2-2 0,-1 2-1,-2 0 1,-1 0 0,-2-2-813,-2 2 1,-3-4 565,-6 3 0,1-4 0,-2 0 0,-2-1 468,0 1 0,-1-1 0,4 0 0</inkml:trace>
  <inkml:trace contextRef="#ctx0" brushRef="#br0" timeOffset="60">20278 13481 8617,'-7'-12'669,"1"4"0,8-1 0,2 0 0,4-2 0,3 0 1,3 1-1,1 2-365,2-2 1,5 3-1,-3 0 1,2 2-1,-1 1 1,1 0-1,0-1 1,-2 3-438,-1 0 0,-2 2 1,-4 2-1,-4 2 0,-4 4 1,-4 3-1,-3 3-2,-1 2 0,-7-2 0,0 4 1,-6-1-1,0 1 0,-1 0 1,2-1-1,3-1 185,0-3 1,5 0 0,1-1 0,2 1 0,2-1 0,3-1 0,4-1-270,4-2 0,7-5 1,2 2-1,-1-1 1,1 0-1,0 1 1,-2-1 27,-2 0 0,-6 5 1,-2 0-1,-7 2 1,-6 1-1,-9 1 1,-6-1-1,-6 2 251,-4 2 0,1-2 0,0 3 0,2-4 0,3 0 0,2-1-60,4 1 0,-2-1 0,3 0 0</inkml:trace>
  <inkml:trace contextRef="#ctx0" brushRef="#br0" timeOffset="61">5221 15937 8124,'-8'0'1499,"0"0"0,4 0-860,-5 0 1,8 0 0,1 0 0,7 0 0,4 0-502,1 0 0,5 0 0,-1-1 0,1-2 0,1-1 0,1 1 0,2 2 0,0 1 0,1 0-957,1 0 1,2-5 0,0 1 0,-1 2 0,1 0 0,-1 2 0,-4 0 818,-3 0 0,2 0 0,0 0 0</inkml:trace>
  <inkml:trace contextRef="#ctx0" brushRef="#br0" timeOffset="62">5283 16148 11560,'13'-6'398,"-1"5"0,1-3 0,-1 1 0,0 0 0,1-1-352,-1 1 1,5 2 0,1 1 0,1 0-1,3-1 1,0-2 0,0-3 0,0 1-47,4-1 0,-1-9 0,5 1 0</inkml:trace>
  <inkml:trace contextRef="#ctx0" brushRef="#br0" timeOffset="63">6499 15292 8088,'8'-12'168,"0"-1"0,-5 0 0,3-3 1,-2 0-1,0 1 0,-1 1 0,-2 1 1,-1 1 176,0 0 0,-5 1 0,-4 2 0,-3 5 0,-3 3 1,-2 1-1,1 1 0,-1 3 0,1 5-217,0 2 1,0 1 0,2 0 0,4 2 0,4 1 0,3 3 0,1 0 0,2 0 0,2-3-190,2-1 1,3 3 0,7 1 0,-1-1 0,1 1 0,-3-2 0,-1-3 0,-3 1 69,-3 3 0,-3-4 1,-1 5-1,-1-1 1,-3-1-1,-5 1 0,-2-1 1,-2 1 81,-4-2 0,3-1-1,-2-2 1,2 1 0,2-1 0,-1 1 0,1-1 0,1 0-193,3 1 1,-2-1-1,6 1 1,1-1-1,2 0 1,2 1-1,2-1 1,2 2-1877,2 2 1812,1-2 1,5 4-1,-1-5 1,1-1-1,-2 0 1,-2 1-1,-2-1 114,-1 1 1,2 0 0,-4 3 0,-1 0 0,-2 1 0,-2-1 0,-2 2 0,-2 0 107,-2 0 1,3 3-1,-3-4 1,1 1-1,2 0 1,0-3-1,0-1 1,1-1-1,2-1-2387,1 0 2331,5-5 0,2 4 0,5-4 0</inkml:trace>
  <inkml:trace contextRef="#ctx0" brushRef="#br0" timeOffset="64">7007 15553 8002,'0'-13'1451,"0"1"0,-1 5-1233,-3 3 0,-3 4 0,-5 2 0,-2 5 0,-1 3 0,-3 5 0,0 3 0,-2 4 12,1 2 1,4 0 0,-2 1 0,4 1 0,2 2 0,2 1 0,5-2 0,3 0-476,1-3 0,0-4 0,0-4 0,1-2 0,5-2 0,5-1 0,4-2 0,1-4-1225,2 1 1470,-4-5 0,15 5 0,-3-6 0</inkml:trace>
  <inkml:trace contextRef="#ctx0" brushRef="#br0" timeOffset="65">7355 15701 9027,'0'-12'538,"-6"5"1,-2 3 0,-3 3 0,-3 2 0,-1 2-237,-2 1 1,-1 5-1,3 0 1,-1 2 0,1 1-1,1 1 1,1-1 0,2 0-1,3 1 1,4-1 0,3 1-382,1-1 0,0-4 0,0 1 0,1-1 1,3-1-1,4-3 0,3-3 0,2-1-439,-1 0 0,1 0 0,-1-1 0,0-2 0,1-2 0,-1-1 304,1 1 1,-2-1 0,-2 3 0,0-1 522,0 1 1,-3 8-1,-2 3 1,-1 3 0,-1 1-595,2 1 1,1-5-1,-5 0 1,0 2 284,0 1 0,5-4 0,2-2 0</inkml:trace>
  <inkml:trace contextRef="#ctx0" brushRef="#br0" timeOffset="66">7603 15813 8286,'0'8'792,"0"1"0,-2 0 1,-2 2-603,-4 2 0,-3-1 1,-2 0-1,1 1 1,0-2-1,1-2 1,1-2-1,3 0 1,0-1-191,0-1 0,5 5 0,-4-3 0</inkml:trace>
  <inkml:trace contextRef="#ctx0" brushRef="#br0" timeOffset="67">7987 15739 7982,'-8'-5'255,"0"1"0,-2 2 277,-1 0 0,-1 8 0,-1 2 0,1 3 0,1 1 0,1 2 0,3 1 0,0 2 0,2-2-620,-1-1 1,2-2 0,5-1 0,4-1 0,3-3 0,3-2 0,1-2 0,2-2 0,1-1 0,3 0 0,1 0 87,3 0 0,2 0 0,1 0 0</inkml:trace>
  <inkml:trace contextRef="#ctx0" brushRef="#br0" timeOffset="68">8198 15615 8021,'5'-13'241,"2"5"0,6 1 0,-1 1 104,1 4 1,-5 2 0,0 2 0,0 4-1,1 2 1,-2 5 0,-2 3 0,-1 2-1,0 1 1,0-1 0,-1 2-8,-1-1 0,-2 2 0,0 3 0,-2 0 0,-2-2 0,-4-3 0,-3-1 0,-2-1 0,1-1-767,0 1 1,-1-1-1,-1-3 1,-1-1 428,-1 0 0,-6 1 0,2-1 0</inkml:trace>
  <inkml:trace contextRef="#ctx0" brushRef="#br0" timeOffset="69">8818 15156 8053,'0'-9'266,"0"1"222,0-2 1,0 6 0,0 4 0,1 9 0,2 6 0,1 7 0,-1 5 0,0 5-119,1 0 0,-3 4 1,3-3-1,-2 4 1,-2 4-1,0 6 1,0 5-1,0 6-485,0 3 1,-6-9 0,-2-3 0,-2-5 0,1-6 0,2-3 0,1-8 0,4-3-535,0-4 0,-2-4 1,0 0-1,1-2 0,2-2 1,1 1-1996,0-1 2644,5-5 0,2 4 0,6-4 0</inkml:trace>
  <inkml:trace contextRef="#ctx0" brushRef="#br0" timeOffset="70">9277 15453 8267,'-12'0'183,"6"0"0,6 0 1,7 0 132,4 0 0,5 0 0,2 0 0,2 0 0,2 0 0,0 0 0,0 0 0,-3 0 1,0 0-602,1 0 1,-5 0 0,1 0 0,-2 0-1,-3 2 591,-3 2 1,-2 3 0,-6 5 0,0 1 0,-1-1 0,-2 0 0,-1 1 0,1 1-52,2 2 0,1 2 0,0 4 0,0-1 0,1 1 0,2 0 0,1 0 0,0-1 0,0-1-759,0-1 369,0-1 0,-4-1 1,0-1-1,0 0 1,0-3-229,0 0 1,-1-1-1,-3 1 1,-4-1 0,-3-1-1,0-1 1,1-3-1576,2-2 1575,-1-1 0,-2-2 0,2 0 0,0 2 363,0-1 0,-2-1 0,-2-2 0</inkml:trace>
  <inkml:trace contextRef="#ctx0" brushRef="#br0" timeOffset="71">9475 15739 7996,'-1'-7'236,"-3"3"0,-4 2 1,-3 2-1,-2 0 55,1 0 0,-1 2 1,0 0-1,-3 2 1,0-1-1,1 0 0,1 0 1,2 1-1,-1-1-1544,1-2 1,6-1 1252,6 0 0,11 0 0,9 0 0</inkml:trace>
  <inkml:trace contextRef="#ctx0" brushRef="#br0" timeOffset="72">9860 15379 8439,'0'-6'1448,"0"6"1,1 6-1,2 8 215,1 2-1468,0 4 1,-4 4-1,0 4 1,2 4-1,0 6 1,3 4-1,-3 0-277,0-2 1,-6-3 0,-2-4 0,1-4-1,-2-4 1,1-4 0,1-5 0,0-2-2196,0-1 2196,4-1 0,-4-9 0,10-5 0,3-3 0,3-5 0,3-1 0,1-1 57,1-1 1,5-3-1,-4-1 1,-1 2-1,1 3 1,-1 2 0,-1 3 249,-1 2 1,-3 2-1,-3 7 1,-3 4-8,-4 3 1,-1 2-1,-1-1 1,-4 1-1,-3-1 1,-3-1-1,-3-1-512,-2-2 1,1-4 0,-6 3 0,0 0-1,1-2 1,-1 1 0,-1-2-4003,-2 2 4295,0-5 0,-1 4 0,0-5 0</inkml:trace>
  <inkml:trace contextRef="#ctx0" brushRef="#br0" timeOffset="73">10629 15664 8055,'0'-12'370,"0"5"1,1-1 0,2 8 0,1 5-1,-1 6 1,-2 6 0,-1 5 26,0 5 0,0-1 1,0 3-1,0-4 1,2-3-1,0-2 1,4-3-1,1-1-461,2-3 1,2 0 0,2-2 0,-1-3 0,1-4 0,-1-2-1,0-2-312,1 0 1,3-2 0,1-2 0,-2-3 0,-1-1 0,-2 0 249,1-2 0,-1 0 0,-1 3 196,-3 7 0,-2 2 0,-5 5 0,2 0 0,1 0 1,0 1-1,2 0 18,2 0 0,-1-5 0,1 1 0,2-2 0,-1-4-13,0-2 1,0 1 0,-3-5 0,-1-2 0,2 1 0,-1-1 0,-1 2 0,-1-2-102,2-1 1,-5-1 0,4-1-1,-4 1 1,-1 0 0,0-1-1,0 1-470,0-1 1,0 5 0,0 0 0,1-2 495,3-1 0,3-1 0,6-1 0</inkml:trace>
  <inkml:trace contextRef="#ctx0" brushRef="#br0" timeOffset="74">11150 15329 8327,'0'-12'624,"4"4"1,1 1-1,1 3-377,-1 5 0,4 4 0,-4 9 0,1 3 0,-1 3 1,-1 5-1,0 4 0,1 4 0,-3 5 0,0 3 1,-4 4-14,-2 4 0,1-1 0,-5-4 0,0-7 0,0-7 0,1-3 0,0-4 0,1-2-1066,1-5 1,1-6 0,5-3 626,3-2 0,-1-6 0,5-7 1,2-3-1,1-3 0,1-1 1,1-2 42,-1 2 0,1-3 0,-1 2 0,0 0 0,1 3 0,-1 0 0,1 2 197,-1 3 0,0 2 1,1 8-1,-2 2 1,-3 6-1,-4 3 145,-2 4 1,-2 1 0,0-3 0,0 1 0,0 1 0,0 1-878,0 3 0,0-4 0,1 0 0,3-5 697,4-3 0,3 2 0,2-4 0</inkml:trace>
  <inkml:trace contextRef="#ctx0" brushRef="#br0" timeOffset="75">11534 15801 9568,'13'0'1358,"-1"0"0,0 0-1201,1 0 1,-1 0-1,1-2 1,-1-2 0,0-3-1,-1-1 1,-2 0 0,-5-2-381,-3-1 0,-1 3 1,-1-1-1,-3 1 0,-5 1 1,-2 3 304,-1 3 1,0 2 0,-1 2 0,1 2-1,-1 2 1,1 3 0,1 1 80,3 1 0,-2 1 0,6-1 0,1 1 0,2-1 1,1 0-1,1-1 0,2-1-314,1-2 0,6-1 1,-2 1-1,2-2 1,-1-2-1,0 0 0,0-1-1634,2-2 0,2-1 0,-1 0 1785,0 0 0,1-5 0,-1-2 0</inkml:trace>
  <inkml:trace contextRef="#ctx0" brushRef="#br0" timeOffset="76">11807 15726 9187,'11'2'0,"-3"2"0,-4 4 0,-2 3 588,-2 1 1,0 1-1,0-1 1,0 1-1,0-1 1,0 0-1,0 1 1,0-1 99,0 1 1,0-1 0,-2-1-814,-2-3 1,3-8 0,-3-8 0,2-3 0,2-1 0,2-1 0,2 1-23,4-1 0,3 0 0,2-3 0,-1 0 0,0 1 0,1 1 0,-1 3 22,1 3 1,-1-2 0,0 5-1,1-1 1,-1 1 0,1 2 188,-1 1 0,0 2 0,-1 2 0,-1 1 0,-2 2-186,2 2 1,1-4 0,1 1 0,1-3 0,-1-1 1,1-1 0,-1-2 0,-1-2 0,-1-2 86,-2-3 1,-4 0 0,3 1 0,-1 0 232,-4 0 1,-6 3 0,-4 2 0,-3 3 0,-2 2 370,1 3 1,0 3-438,-1 6 1,5-1 0,1 0-1,2 1 1,2-1 0,1 1 105,2-1 0,0-4-539,0 1 0,2-3 1,2 4-1,4-3 1,3-2-1,3-2-755,3-1 1,1-1-431,2 3 1485,4-3 0,-5 5 0,6-6 0</inkml:trace>
  <inkml:trace contextRef="#ctx0" brushRef="#br0" timeOffset="77">12849 15416 8090,'8'-7'1215,"0"2"-387,2-1 0,-4-1 1,-4-4-275,-4 3 1,-1 3-484,-6 5 0,1 0 0,-4 0 0,-1 0 0,1 0-37,0 0 0,-1 0 0,1 0 1,-1 0-1,2 1 0,2 2 1,2 2 7,1 2 0,-2 1 1,4 5-1,1-1 0,2 1 1,1-1-1,0 0 0,1 1-105,3-1 1,3 1 0,6-2 0,-1-2 0,0-2-1,1-1-181,-1-4 1,1 0-1,-1-4 1,0 0-1,1-4 1,-1-1-1,1-1 37,-1 1 1,-4-4 0,1 4 0,0-1-1,1 0 1,0-1 0,-2 2 0,0 2-1,0 1 249,1 0 1,-5 0 0,4 4 0,0 1 0,-1 3 206,-3 4 1,-2-1-1,-2 1 1,0 2-1,0 1 1,0 2 0,0-1-1,0 0-347,0 1 1,0-1 0,0 1 0,0-1 0,1-1 0,2-1 97,1-2 0,6-5 0,-4 2 0</inkml:trace>
  <inkml:trace contextRef="#ctx0" brushRef="#br0" timeOffset="78">13271 15515 13865,'-9'14'0,"1"1"123,-2 2 0,2 5 0,-3-1 0,-3 1 1,0 0-1,1-2-245,0 2 0,1-4 1,1 0-1,1-1 122,2-1 0,5 1 0,-2-5 0</inkml:trace>
  <inkml:trace contextRef="#ctx0" brushRef="#br0" timeOffset="79">13469 15267 8020,'0'-12'1603,"0"5"0,0 3 0,0 9-1416,0 8 1,0 1-1,0 5 1,0 0-1,1 0 1,2 3 0,1 2-1,0 1-169,2 0 1,-5-3 0,3 1 0,-2 2 0,-4-2-1,0-2 1,-3-2 0,1-2-228,-1-3 1,2 1 0,-4-10 0,2-2 117,2-7 0,2-6 1,1-2-1,1-1 1,3 1-1,4-2 1,3-1-1,3-2 1,1 2-181,2 2 0,-1 4 0,-3 2 0,-1 2 0,1 2 1,-1 2-1,0 1 275,1 0 1,-5 1 0,-1 3 0,-2 5 0,-2 2 0,-1 1 0,-4 0 38,-2 1 0,1-1 0,-5 1 1,-3-1-1,-3 2 0,-4 1 0,0 1 0,-1-2 1,1-3-801,0-3-182,2 1 0,-1-1 1,1-1 938,1-2 0,6-6 0,4-6 0</inkml:trace>
  <inkml:trace contextRef="#ctx0" brushRef="#br0" timeOffset="80">13692 15230 8012,'0'-12'659,"6"5"323,2 3 1,3 2-720,1 2 0,1 6 0,-1 2 0,2 3 0,1 3 0,2 1 1,-2 3-1,-3 1 0,-2 3 0,-3 2-140,-2 1 0,-1-1 0,-4 2 0,0 3 0,-1 5 1,-3 0-1,-4 0 0,-3-2 0,-2 0-616,1-1 0,-2-3 0,-1 0 0,-2-5 0,2-4 0,1-1 0,2-3 493,0-1 0,-6-1 0,-2-1 0</inkml:trace>
  <inkml:trace contextRef="#ctx0" brushRef="#br0" timeOffset="81">12564 15267 9252,'-11'2'0,"1"2"502,2 4 1,-1 4-1,-3 5-199,0 4 1,-1-2-1,2 2 1,1 2-1,4 3-143,0 3 1,1 2 0,2-3 0,-1 6 0,1 1 0,2 1 0,2-3 0,3-4 0,6-3-453,5-1 0,4 0 0,7-2 1,3-2-1,4-3 0,2-1 0,-1-1 1,-1-1 291,2-1 0,1-2 0,1 1 0</inkml:trace>
  <inkml:trace contextRef="#ctx0" brushRef="#br0" timeOffset="82">14325 15329 8038,'7'-7'0,"-1"2"0,-1 5 0,-4 0 0,6-4 220,-3 0 1,-8-1 0,0 5 0,-6 0 0,-4 2-1,-1 1 1,-3 2 0,-1 1 0,-2 1 3490,2-1-3680,-4 3 0,9 3 0,-4-1 0,3-1 0,1-1 0,3 4 0,1 2 0,3 2-89,3 0 0,-1-1 0,1 4 0,2 2 1,4 2-1,3 1 0,1-2 0,1-1-74,-1-1 1,3-6 0,3 1 0,0-2 0,1-1 0,1-2 0,1-3-1,1-3-300,0 1 1,1-5-1,0 3 1,0-2-1,-1-2 1,1-2 0,-2 0-1,-1-4-714,-2-1 0,0-1 1146,1-4 0,-1-1 0,1 1 0</inkml:trace>
  <inkml:trace contextRef="#ctx0" brushRef="#br0" timeOffset="83">14077 15615 8045,'-7'-2'557,"4"-1"1,6-1-385,5 2 0,7-1 0,2 0 1,-1-2-1,2-1 0,3 0 1,2 2-1,2 0 0,0 0 1,-2 0-1,-1 0 510,-1 0 1,-2-2 0,3 3 0,-1-1-684,1 2 0,2-11 0,0-1 0</inkml:trace>
  <inkml:trace contextRef="#ctx0" brushRef="#br0" timeOffset="84">14746 15317 8738,'0'-6'987,"0"6"0,2 6 0,1 6 0,1 1-844,-2-1 1,0 2 0,-2 1 0,0 3 0,0 1 0,0 3 0,0 3 0,0 3-1,0 1 1,0 0 496,0 1-903,-6-4 1,4 0 0,-5-5 0,0 0 0,1-2 0,-1-4 0,2-4 71,-1-3 0,1-5 1,2 0-1,-1-6 1,1-5-1,2-5 197,1-3 0,0 1 0,0-6 0,1-2 0,2-4 1,1-2-1,0 2 0,0 1 0,2 1-142,1 0 1,-3-4-1,3 0 1,0 2-1,0 1 1,2 1-1,2 0 1,2 1 26,-1 4 0,5-2 0,-1 5 1,1 2-1,-1 3 0,1 2 1,-2 3-1,0 2 249,2 2 1,-4 1 0,4 2 0,-3 0 0,-3 2 0,-3 2 28,-4 4 0,-4 3 0,-4 2 0,-4 0 0,-3 3 0,-3 0 0,-1-1 0,-2-1-6,2-2 1,-3 1-1,0-2 1,0 0-1,0 0 1,5 3-1,3 0-80,6-1 0,2 0 0,2 0 0,3 3 0,4 0 0,7 1 0,2-1 0,4 1-264,-1-2 1,0 3-1,3-2 1,-1 0-1,0-3 1,-2 0-1,-3-1 1,-2 1-1,-3-1-1274,-2 0 1,0-3 0,-3-2 1454,1-2 0,-5 5 0,4-3 0</inkml:trace>
  <inkml:trace contextRef="#ctx0" brushRef="#br0" timeOffset="85">15367 15577 12397,'-12'13'416,"4"-1"1,-1 1 0,4-1 0,1 0-1,0 1 1,0-1 0,1 1 78,2-1 0,6 2 0,2 1-570,0 1 0,4 1 0,-4-5 0,0 1 1,-1-1-1,-2 1 0,0-1-125,-1 0 0,-2 1 1,-1-1-1,0 1 1,-1-2-1,-4-2 0,-3 0 1,-3-1-1,-1 0-514,-1 0 0,1-5 1,-1 3-1,1-2 0,0 0 714,-1-1 0,1-7 0,-1-3 0</inkml:trace>
  <inkml:trace contextRef="#ctx0" brushRef="#br0" timeOffset="86">15267 15689 7966,'13'-12'60,"-5"3"0,0 1 1,2 0-1,2-1 0,3 3 281,2 0 0,0-2 0,-5 4 0,0 0 0,2-1 0,1 1 0,3 2 0,0 0 0,1 1 0,-1-2 59,0-1 1,4 0 0,-1 2 0,2 0 0,2-4-401,0-1 0,5-1 0,2-4 0</inkml:trace>
  <inkml:trace contextRef="#ctx0" brushRef="#br0" timeOffset="87">16011 15466 11199,'11'-2'545,"-1"0"0,-3-4 0,0 1 0,0-2-326,2 0 1,2-1 0,2-4 0,-1 3 0,1 1 0,-1-2 0,0-1 0,1 0 0,-1 1-274,1 2 0,-1 0 0,0-5 0,1 1 0,-1-2 0,1 0 0,-1 1 0,0 2 7,1 0 0,-1 1 1,1 2-1,-2 5 160,-3 6 0,-1-1 1,-4 7-55,1 0 1,0 6-222,-4 2 1,4-1 0,0-3 0,-1-1-1,0 1 1,-1-1-620,3 1 0,-1-1 0,-3-1 1,2-1-1,2-4 781,2 0 0,1 4 0,5-3 0</inkml:trace>
  <inkml:trace contextRef="#ctx0" brushRef="#br0" timeOffset="88">16818 14945 8057,'6'-8'237,"0"1"195,-1 1 0,-5 2 0,0 5 1,-6 5-1,-4 6-86,2 8 0,-3 7 1,2 3-1,-2 2 1,0 3-1,2 2 0,2 3 1,1 0-1,4-3 1,-1-3-246,-1 1 1,2-5 0,-2-1-1,3-3 1,1-1 0,0 0-1,0-2 1,0-2-582,0-4 0,5-1 0,4-2 1,2-4-1,1-2 0,0-3 1,2 1-1,3-5 480,3-4 0,4-3 0,1-7 0</inkml:trace>
  <inkml:trace contextRef="#ctx0" brushRef="#br0" timeOffset="89">17128 15131 8374,'0'-13'869,"0"1"0,0 4-550,0 0 1,0 12 0,0 4 0,0 10 0,0 7 0,0 2 0,0 4 0,0 0 0,0 2 0,-2-1 0,0-3-320,-3-3 1,-4-1 0,2-2-1,-1-2 1,1-4 0,1-4 0,2-2-1,0-1-476,0-2 0,0-4 0,2 3 0,1-3 335,1-5 0,3-4 1,9-6-1,2 1 1,1 2-1,2-2 1,-2-1 63,-2-1 1,4 3-1,0 2 1,-2 0 0,-2 2-1,0-1 174,-1 4 0,-3 0 1,-3 4-1,0 2 1,-3 4-1,-3 2 0,-3-1 1,-3 0 383,0 0 0,-3 6-476,-3 2 0,-1 0 1,1-6-1,-2-2 1,-1-1-1,-1 1-407,0-2 0,3 2-238,0-5 0,1 5 0,-1-5-1621,1-1 1344,0-2 917,5-1 0,7-6 0,7 0 0</inkml:trace>
  <inkml:trace contextRef="#ctx0" brushRef="#br0" timeOffset="90">17525 15441 8663,'-6'7'811,"-2"-2"1,-3 1 0,-2 1-1,1 1-619,0 0 1,-1 1 0,-1 3 0,-1 0 0,-1 1-1,0-1 1,3 1 0,2-1-3494,2 0 3301,4 1 0,10-6 0,2-2 0</inkml:trace>
  <inkml:trace contextRef="#ctx0" brushRef="#br0" timeOffset="91">17822 15317 8027,'-12'0'228,"-1"0"1,1 0 0,0 0 0,-2 0 0,-3 0 0,-2 1 251,0 3 1,-3 3 0,5 6 0,3-1 0,3 1 0,4-1 0,2 0 0,2 1 0,3-1 0,6 1-446,6-1 1,2 3-1,6-1 1,4-3-1,2-1 1,3-4-1,-1 0 1,-2-2-1,-1 0-35,-1-1 0,1-2 0,0-1 0</inkml:trace>
  <inkml:trace contextRef="#ctx0" brushRef="#br0" timeOffset="92">18033 15056 8661,'6'-6'394,"-4"0"0,7 6 1,0 0-1,2 1 1,2 4-1,-1 4-38,0 6 0,-3 5 0,-1 6 0,0 1 0,0 4 0,-1-1 0,-1 0 0,-3-1 1,-2 0-242,-1 0 1,-1 0 0,-3-4 0,-5 0 0,-3 0 0,-3-1 0,-2 0 0,1-2 0,-1-2-479,1 3 0,-5-6 0,3 0 1,0-3-1,0-2 0,4 1 363,5-1 0,-2-5 0,4-2 0</inkml:trace>
  <inkml:trace contextRef="#ctx0" brushRef="#br0" timeOffset="93">18579 15143 8270,'-14'-7'470,"-1"5"1,-2 4 0,2 7-79,1 2 0,-4 7 1,-2 2-1,-2 4 0,0 0 1,2 1-1,2 0 0,3 0 1,3-2 197,4-2 1,-2 1-646,6-5 1,0-1 0,4-3 0,1-1-1,3 0 1,4 1 0,3-1 0,3-1-165,3-3 0,-3 2 0,2-6 0,-1-1 0,0-2 0,2-1 0,-2 0 0,-1 0 0,-2 0 0,1-1-4926,-1-3 4556,1 2 589,-7-9 0,11 5 0,-3-7 0</inkml:trace>
  <inkml:trace contextRef="#ctx0" brushRef="#br0" timeOffset="94">18169 15391 8019,'-6'-1'461,"3"-2"1,6-2-112,5-2 0,7 4 1,2-1-1,-1 1 0,1 0 1,0-1-1,3 1 0,2 2 1,0 1-222,-1 0 1,2 0-1,-2 0 1,1 0 0,0 0-1,-2 0 1,2 0-1,1 0 1,-1 0-130,-2 0 0,1 0 0,4 0 0</inkml:trace>
  <inkml:trace contextRef="#ctx0" brushRef="#br0" timeOffset="95">18963 15069 7738,'0'12'697,"0"2"0,0 3 1,0 3-1,0 4 1,0 2-1,0 1-486,0 2 0,0 0 1,0-4-1,-1 0 0,-3 0 1,-5 0-1,-2-1 1,-1 0-1,1-4 0,3-2-552,4 0 0,-2-4 1,1 1-1,-1-4 36,1-3 1,0-6-1,5-2 1,0-7 0,0-4-1,0-3 1,0-1 0,0-2-319,0 2 1,0 0 569,0-1 1,0 0-1,2-4 1,2-2-1,3-3 1,2-4-62,4-4 1,-6 0 123,9-4 0,-7-2 0,6-8 0,0 3 0,-1 1 0,1 5 0,0 3 0,3 8 209,1 5 0,0 5 0,3 8 0,-2 2 1,-1 1-1,-1 3 247,0 2 0,-2 7-286,-3 2 0,-5 1 0,0 2 0,1 0 1,-2 3-1,-3 1 0,-3 2 49,-1-1 1,-3 5-1,-4-3 1,-6 0 0,-5 1-1,-4-1 1,-2 0 0,-2-1-131,-3 1 1,3-5-1,-2 4 1,5-3 0,4-1-1,1 3 1,4 0-1,4-1-221,6-1 0,4 3 0,4-1 0,7-1 0,7-1 0,7-2 0,3 1-593,2-1 0,-3-3 359,7-1 0,-7-1 0,2 2 0,-4-2 0,-3-1 0,-3-2-586,-1 1 1,-1-3 0,-5 2 941,0-3 0,1 5 0,-1 1 0</inkml:trace>
  <inkml:trace contextRef="#ctx0" brushRef="#br0" timeOffset="96">19509 15292 8042,'5'-11'368,"4"3"0,2 2 0,1 1 0,0-2 1010,1 0 0,-1 0-377,1 3 0,-1 3 1,1-4-1,-2 5-922,-3 5 1,-4 1-1,-8 6 1,-4-3-1,-3-1 1,-2 2-1,1 0 1,-1-1-1,1 0-983,-1 0 0,2-2 607,3 1 1,1-3 0,5 3-1,-3 1 1,3 3 0,0 0-1,2 0 94,0 1 1,0 0-1,0 3 1,0 0 0,-1-1-1,-3-1 517,-4-1 1,-8-2-134,0-3 1,-6 1-1,1-3 1,-1-1-1,1 2 1,3-1-559,1-1 0,4 1-1182,1-2 1559,-1-3 0,12 5 0,-5-6 0</inkml:trace>
  <inkml:trace contextRef="#ctx0" brushRef="#br0" timeOffset="97">20104 14771 7875,'0'-8'150,"-1"1"1,-2 0 0,-1 0 191,1-2 1,2 2 0,1-2-1,0 0 1,0-2 0,0-2-1,1 2 1,2 2 0,2 0-95,2 0 0,-3-1 0,5 2 1,-1 2-1,0 2 0,1 0 0,0 1-1006,2 2 749,-4 6 1,-1-2 0,-6 5 0,0 2 0,0 3 0,0 2 0,0 1 26,0-1 1,-2 5 54,-2 0 0,1-2 0,-4 0 1,1-1-1,0 1 0,1 0 339,2-1-348,1 0-32,2-5 1,0 5 0,0-1 0,2 0 0,2-3 0,4 0-187,3-1 0,-3 1 0,1-1 1,0-1-1,2-1 0,2-3 1,-1-2-1,1-2-132,-1-2 1,0-1-1,1 0 1,-1 0 0,1 0-1,-2-1 1,-2-2 75,0-1 240,-7 0 1,4 2-1,-8 0 1,-2-2-1,-4 1 1,-3 3 317,-1 4 1,-1 3 0,1 5 0,-2 1 0,-1 0 0,-2 3 0,4 1 0,2 3 454,2 2 0,2 1-745,-1 2 1,1 0 0,4 0 0,-2-1 0,-1 0 0,1-2-87,2-1 1,2-5 0,-1 3-1,0-1 1,-2-2 0,-1-3 0,1 0-1,-1-1 246,-2 1 0,3-1 0,-3 0 0,0 1 0,1-1 1214,1 1-1305,1-1 1,0-4-1,0 0 515,1 2-1161,1-4 1,1 3-1,-3-5 1,-4-1-1,-3-1 1,-2-1-2329,1 3 2847,-1-3 0,1 5 0,0-6 0</inkml:trace>
  <inkml:trace contextRef="#ctx0" brushRef="#br0" timeOffset="98">5321 17177 7942,'-7'0'262,"0"-4"1,4-1-1,0-1 1,5-1 1858,5 0 0,1 5-1938,4-3 0,-1 0 0,10-1 0,4 1 0,4-2 0,5 1 0,-1 0-413,-1-1 0,2 4 0,-2-3 0,-2 2 0,-3 0 0,-5 0 0,-2 0 230,0 0 0,3-6 0,-4 3 0</inkml:trace>
  <inkml:trace contextRef="#ctx0" brushRef="#br0" timeOffset="99">5432 17314 8944,'2'7'1484,"2"-3"1,5-3-1324,7-1 1,3 0-1,6 0 1,-1-1-1,1-2 1,0-3 0,0 1-1,0-2 1,-1 2-162,1-1 0,6-9 0,0 1 0</inkml:trace>
  <inkml:trace contextRef="#ctx0" brushRef="#br0" timeOffset="100">6548 16656 8131,'0'-12'0,"-1"0"264,-3-1 1,3 1 0,-4-1 0,4 1-1,0 1 92,-3 3 0,1 2 0,-6 6 0,1 2 0,0 2 1,0 5-1,-2 5-305,-1 3 1,0 5 0,3-2-1,2 2 1,2 0 0,0-1-1,1 0 1,2-1 0,1 0 43,0-2 0,5 2 1,2-2-1,1 0 0,-1 0 1,0-1-1,-1-1 1,-1 1-462,-2-2 0,-2-1 0,-1-2 0,-1-1 0,-3-1 0,-4-2 0,-3 0 0,-2 0 171,1 1 1,-1-6 0,1 1-1,0-2 1,-1 1 0,1 1 476,-1-1 0,2-3 1,3-4-229,4-4 0,8 2 0,4 2 0,5 3 0,2 1 0,1 0 0,0 0 0,-3 0 0,0 0-111,-1 0 1,1 1-1,-2 3 1,-3 4-1,-4 3 1,-3 2 0,-1-1 185,0 1 0,-4 3 0,-1 2 0,-2 1 0,-3 2 0,-1 0 0,0-1 1,2 2 47,0 2 1,5 1 0,-3-2-1,2-1 1,2-1 0,2-1 0,1 1-198,0 0 1,1-5 0,2 4 0,2-2-1,2-3 1,3-1 0,1-2-1207,1 0 1,1-3 1225,-1-1 0,0-5 0,1 2 0</inkml:trace>
  <inkml:trace contextRef="#ctx0" brushRef="#br0" timeOffset="101">7032 16954 7686,'0'-8'711,"0"-1"1,-1 7 0,-3-1 0,-5 4-345,-2 3 1,-2 6 0,-3-2 0,0 3 0,1 2 0,1 1-117,2 2 0,-1-1 0,1 5 0,1-1 0,2-1 1,5 1-1,3-1 0,1 1-351,0 1 0,1-4 0,3 3 1,5-1-1,2-3 0,2-1 1,4-1-1,4-1 0,2-1-2958,2-3 2660,0 3 398,5-9 0,2 3 0,5-5 0</inkml:trace>
  <inkml:trace contextRef="#ctx0" brushRef="#br0" timeOffset="102">7429 17053 8233,'-6'-7'595,"4"2"1,-7 5-1,0 0-254,-2 0 0,-2 0 0,1 1 1,-2 3-1,-1 6 0,-1 4 1,0 2-1,3-1 0,2 1-161,2 0 0,0-2 1,5 2-1,1-2 1,1-1-1,4-2 1,2-3-396,4-4 0,3-4 0,2-4 0,-1-4 1,0-3-1,1 0 0,-2 1-65,-3 2 1,3 4 0,-3-3 0,3 1 352,2 3 0,-2 8 0,-3 3 0,-4 3 0,-1 1 0,0 1 0,1-1 0,0 0-305,2 1 0,-5-1 0,4 1 1,1-1-1,2 0-1514,3 1 1,2-6 1745,-1-3 0,0-8 0,1-3 0</inkml:trace>
  <inkml:trace contextRef="#ctx0" brushRef="#br0" timeOffset="103">7776 17140 8081,'-7'6'281,"0"-4"1,3 7 0,-3 0-1,-1 2-8,0 2 1,0-1 0,-5 0 0,1 1-1,-1-1 1,1 1 0,0-1 0,-1 0 0,2 1 750,3-1 0,-3 1 0,3-2-1024,-3-3 0,-2 3 0,1-4 0</inkml:trace>
  <inkml:trace contextRef="#ctx0" brushRef="#br0" timeOffset="104">8037 17066 8191,'-13'0'455,"1"1"1,0 2 0,0 2 0,3 2 697,1 3-639,-1 1-383,-3 7 1,4-4-1,1 3 1,1 0-1,3 0 1,2-2-1,1-2-203,0 0 0,6-5 0,2-1 0,3-1 1,1-2-1,2 0 0,1 0 0,3-1 72,1-2 0,2-6 0,4-2 0</inkml:trace>
  <inkml:trace contextRef="#ctx0" brushRef="#br0" timeOffset="105">8260 16892 8146,'1'-7'234,"3"3"1,5 3-1,2 2 1815,1 3-1877,1-3 1,-1 15 0,-1-4 0,-1 2 0,-2 1 0,0 0-1,-1 2 1,-1-1-5,-1 2 0,-4 0 0,4 4 0,-4-1 0,-1-1 0,-1 1 0,-2 0 0,-3-1-226,-1 0 1,3 2 0,-4-6 0,-2-1 0,1-1-1,-1-1 1,2-1 57,-2 0 0,-1 1 0,-1-1 0</inkml:trace>
  <inkml:trace contextRef="#ctx0" brushRef="#br0" timeOffset="106">8930 16681 7953,'5'-19'0,"-3"1"0,2 6 279,-3-1 1,3 5 136,0 0 0,0 3 0,-4 0 0,0 4-174,0 6 1,0 6 0,0 8 0,0 9 0,0 9 0,0 7-1,0 6 1,0 2 0,0 2 928,0 1-1184,0 2 1,0 6 0,-1 3 0,-2 3 0,-2-1 0,-1-8-135,1-9 1,1-11 0,4-10 0,0-3 0,0-8 0,1-5 0,3-6 0,4-4 146,3-2 0,7-2 0,2 0 0</inkml:trace>
  <inkml:trace contextRef="#ctx0" brushRef="#br0" timeOffset="107">9376 16805 7950,'-11'-1'4166,"3"-3"-4079,2 2 0,8-3 0,2 5 0,4 1 0,5 2 0,2 1 1,3-1-295,1-2 0,-3-1 0,4 0 0,-1 0 1,-1 0-1,0 2 0,-3 2-134,-1 4 1,-7 3 0,-3 1 0,-3 1 0,-1-1 0,-1 1 0,-2 0 532,-1 4 1,-4-3 0,2 2 0,1-2 0,-1 0 0,3 1 0,2 1 0,1 1-59,0 1 1,0 0 0,0 3-1,1-4 1,4 0 0,1 0 0,3-2-1,-1-2-155,2 0 0,1-1 0,0 1 0,-3-1 0,-4 0 0,-3 1 0,-1-1-39,0 1 0,-5-5 0,-3 0 0,-5 2 1,-2 1-1,-1 0 0,0-1-12,3-2 1,0-4-1,-1 3 1,-1-2-1,-1-2 1,1-2 0,1-1-1,1 0-1635,1 0 1707,-6 0 0,-1-5 0,-6-2 0</inkml:trace>
  <inkml:trace contextRef="#ctx0" brushRef="#br0" timeOffset="108">9488 17115 7985,'0'-7'572,"0"0"1,-2 5-149,-2-2 0,2-1 1,-7 5-1,0 0 0,-2 0 1,-2 0-1,1 2 0,-2 1-600,-3 1 0,4 4 0,-4-3 0,5 2 0,2 2 1,3-1-2312,2 0 2487,1-5 0,15 2 0,2-5 0</inkml:trace>
  <inkml:trace contextRef="#ctx0" brushRef="#br0" timeOffset="109">10058 16706 7977,'-1'-10'2204,"-3"6"1,2 7-2044,-2 13 0,3 5 0,2 8 1,2 4-1,3 3 0,0 1 1,4 0-45,1 1 1,-3-1 0,-1 0 0,-1 0 0,-3 0 0,-2 1 0,-1-3 0,0-1 0,-1-6-229,-4-1 1,3-4-1,-5-2 1,0-6-1,0-5-24,-3-6 0,5-4 0,-1-4 0,2-5 0,0-3 0,1-3 1,3-3-1,4-1-65,5-4 0,2 4 1,1-1-1,2-1 1,1 2-1,2 2 1,-1 5-1,1 2 86,-1 2 0,5 5 0,-5-1 0,0 2 0,-3 2 0,0 0 0,-1 2 0,-1 2 268,-3 4 1,-2 3-1,-6 3 1,-1 1 0,-4 2-1,-3-2 1,-4-1-154,-5-2 0,2 0 1,-4 1-1,1-2 1,1-1-1,1-4 0,-1 1 1,2-1-744,1-1 1,2 1 741,0-2 0,-1-3 0,1 5 0</inkml:trace>
  <inkml:trace contextRef="#ctx0" brushRef="#br0" timeOffset="110">10852 16942 9340,'0'12'541,"0"0"1,0 1 0,-1-1 0,-2 2 0,-1 1 0,1 2 0,2-2-252,1-1 1,0-2-1,0 0 1,1-1 0,3-2-546,4-5 1,3-3-1,2-1 1,-1 0-1,1 0 1,-1-1-1,-1-3 1,-1-3-1,-2-1-145,2-1 0,-3 2 0,1-2 1,1 2-1,1 3 495,-2 5 0,-1 0 0,-4 8 1,1 0-1,0 2 0,2 2 214,2-1 0,-1-1 0,1-1 0,2-3-187,1-2 0,1-6 1,-1-7-1,-1-3 1,-3-2-259,-2 1 1,0 4 0,-5-1-1,0 0 1,0-2 0,0-2-631,0 1 1,0-1 0,0 1 765,0 0 0,0 5 0,0 1 0</inkml:trace>
  <inkml:trace contextRef="#ctx0" brushRef="#br0" timeOffset="111">11311 16508 8093,'0'-13'5522,"0"6"-5295,0 18 0,-1 6 0,-2 16 0,-1 1 1,1 2-1,2 1 0,1 2 290,0 2 1,0-6-444,0 2 1,0-12 0,0 0-1,0-3 1,0-3 0,0-3-1,0-2-1086,0-1 1,0-5 0,0 0-642,0 2 0,1-6 1560,3-4 1,-1-6-1,5-6 1,2 0-1,1 1 1,1 1-1,1 2 1,-1-2 379,0-1 1,-3 3 0,-1 1 0,2 1 228,1 4 1,-3 0 0,-1 4-1,-2 2-427,-2 4 0,-2 3 0,1 1 0,0 1 0,3-1 1,-3 1-1,1-1-145,1 0 0,-2 1 0,2-1 1,-1 1-1,-1-1-188,2 0 1,1-3-1,-4-2 103,3-2 0,3-1 0,5-4 1,1-1-1,-1-2 0,-1-2 45,-3-2 0,3 0 0,-2-3 0,0 2 1,1 0-1,-3-1 0,0 2 0,-2 1 287,1-1 1,2 3 568,-4-5 0,2 7-1034,-2-3 1,-1 4 0,4 2 186,-2 4 1,1 0 0,-4 5 0,2-2 0,-1 2 0,-1 1 94,-2 1 1,0-4 102,0 1 1,0-5-1,0 4 1,0 2-101,0 1 0,5-4 0,2-2 0,1-1 0,1 0 0,0-1-193,2-2 1,-3-1 0,1 0 0,-1-1 0,0-2 116,1-1 1,-7-1-1,4 2 1,-1-3 37,4-1 0,2 3 0,1-3 1,0 2-1,1 1 0,-1 0-101,1 0 1,-5-1-1,0 5 1,0-1-36,-1-3 0,-1 1 460,-6-5 0,-2 5 0,-2-2 130,-4-1 1,1 5-383,-1-3 1,0 2-1,-5 4 1,-1 0 0,-1 4-1,-1 1 1,1 1 96,1-1 0,6 4 0,1-3 0,0 3 1,1 2-1,1-1 0,2 0 0,2 1-99,1-1 1,7-3-1,4-3 1,5 0 0,3-3-1,3-2 1,0-1 0,2 0-1608,1 0 1,-7 0 0,5 0 1563,-4 0 0,3-5 0,-2-2 0</inkml:trace>
  <inkml:trace contextRef="#ctx0" brushRef="#br0" timeOffset="112">13271 16867 7966,'0'-8'294,"1"1"45,3 2 1,-3-5 0,4 2 0,-4-3-1,-2 0-165,-4 2 1,4 2 0,-4 5-1,-1-2 1,-2-1 0,-3 1-1,-2 0-155,1 1 1,-5 2 0,1 2-1,1 2 1,1 3 0,1 1 0,1 2-1,0 2-58,-1 2 1,5-1-1,1 2 1,0 1 0,2 1-1,-1 0 1,3-3 0,2 0 143,1-1 0,0 1 0,0-1 0,1 0 1,2 1-1,3-1 0,1 1-67,2-1 1,1 0-1,0-1 1,-2-2-1,0-4 1,0-1-1,1 0-262,0-1 1,2-1 0,2-2 0,-1-2 0,0-2 0,1-4-104,-1-3 0,-1-2 0,-1 1 0,-3 0 0,-2-1 0,-2 1 306,-1-1 1,-2 5 0,0 0 0,0-2 0,0-1 0,0-1 1945,0-1-1668,0 7 1,0 1-1,1 10 1,2 3 0,1 3-1,0 1-140,1 1 0,-3-1 0,3 0 0,-1 1 0,1-1 0,-1 1 0,0-1-202,0 0 1,1 1-1,-2-1 1,3-1-1,-1-1-369,1-2 1,-1-4 0,-1 5-327,5 0 0,-4-2 0,1 0 780,-1-1 0,2-2 0,6-4 0</inkml:trace>
  <inkml:trace contextRef="#ctx0" brushRef="#br0" timeOffset="113">13581 16867 10225,'12'-7'119,"0"3"1,1 3 0,-1-1-1,1 0 1,-1-2-13,0 1 1,1 1-1,-1 2 1,1 0-1,-1 0 1,0 0-1,1 2-1048,-1 2 1,-4-3 0,1 3-401,0-2 1,-3-1 1340,-2 3 0,-3-2 0,-1 3 0</inkml:trace>
  <inkml:trace contextRef="#ctx0" brushRef="#br0" timeOffset="114">13481 17041 7252,'9'4'150,"-1"0"1,0 0 0,5-4 0,-1 0 0,0 0 163,1 0 0,-1 0 0,1 0 0,-1 0 0,0 0 1,1 0-1,-1 0 0,1 0 0,-1-1 0,0-2-562,1-1 1,-1-2 0,1 4 0,-1-2-1,0-1 1,1 1 247,-1 0 0,1-5 0,-1 2 0</inkml:trace>
  <inkml:trace contextRef="#ctx0" brushRef="#br0" timeOffset="115">13965 16557 8018,'4'-12'1633,"0"-1"165,0 6-1611,-4 7 1,5 11 0,-1 7 0,0 3-1,0 4 1,1 4 0,1 1 0,1 2 42,0-1 0,-4-2 0,1 3 1,-3-2-1,-1-2 0,0-2 0,0-2 1,0-2-1,0-3-447,0-1 1,0-2 0,0-3 0,-1-2 0,-2-2 0,-1 0-351,1 0 0,2-4 0,1-5 379,0-7 1,0-4 0,0-2 0,1 1 0,3-1 0,4 1 0,3-2 0,2-1-69,-1-1 0,1-4 0,-1 6 0,0 3 0,1 0 0,-1 2 1,1 0 348,-1 5 1,-4 3 0,1 2 0,-1 3 0,-1 5-1,-3 2 320,-3 1 0,-1 1 1,0-1-1,0 0 1,0 1-1,0-1-301,0 1 0,-4-5 0,-1 0 1,-2 0-1,-3 1 0,-2-1-354,-5 2 0,-1-1 1,-2 1-1,3-3-3305,3-2 3547,7-1 0,2-9 0,5-2 0</inkml:trace>
  <inkml:trace contextRef="#ctx0" brushRef="#br0" timeOffset="116">14350 16495 7816,'12'0'205,"0"0"1,1 1 0,-2 4 0,0 4 96,1 6 0,-6 1 0,6 4 0,-1 2 1,0 2-1,0 1 0,-1 1 0,-3 1 1,-2 2-1,-2 0-193,-2 1 1,-1-3 0,-1 2 0,-5-3 0,-5-3-1,-5-1 1,-2-2 0,-1-1 0,1-1-783,0 0 1,-3-2-1,3-2 1,0 1-1,-1 2 1,1-2 672,0-1 0,-4-2 0,3 0 0</inkml:trace>
  <inkml:trace contextRef="#ctx0" brushRef="#br0" timeOffset="117">12936 16656 8003,'-6'-12'-3,"1"0"0,-5 1 0,2 1 0,-2 3 1,-1 0-1,-1 2 0,-1-1 441,1 3 0,-5 7 1,-1 7-1,0 7 1,1 9-1,1 4 1,3 6-1,0 3-108,1 0 1,1-1 0,3-2 0,3-1 0,4-3-1,1-3 1,0-1 0,0 0-192,0-1 0,6-3 0,2-3 0,4-2 0,3 2 0,3 0 0,2 1 1,3-4-574,5-1 1,3-2 0,9-3 0,3-2 0,4-3 433,0-4 0,-1 3 0,4 0 0</inkml:trace>
  <inkml:trace contextRef="#ctx0" brushRef="#br0" timeOffset="118">14982 17078 7467,'-7'-1'3576,"4"-3"-3190,6-5 0,4-2 1,5 0-1,1 2 0,-1 0 1,1 0-1,0-2 0,3 0 1,1 0-251,3-2 0,-4 4 0,5-8 0,0 3 0,-1 2 0,1-1 0,0 1 0,-2-2-475,-2-2 0,-4 2 1,0-3-1,-1 4 0,0 2 361,1 2 1,-5 4 0,-1 6 0,-1 3 37,-4 5 0,0 2 0,-1 1 0,2 0 0,2 1 0,2-1 1,-4 1 0,1-1-1,-1 0 1,0 1 0,2-1 0,1 1-1,-1-1 1,-1 0 87,2 1 0,-3-1 0,3 1 1,1-1-1,-1 0 0,-1 1 0,0-2 1,0-2-1297,3 0 615,-2-1 0,5 4 0,-3 1 0,3-2 0,3-1 0,2-2 533,5 1 0,3 2 0,0 2 0</inkml:trace>
  <inkml:trace contextRef="#ctx0" brushRef="#br0" timeOffset="119">16446 16458 8012,'0'-12'1062,"0"-1"1,0 8-785,0 5 0,0 5 1,0 8-1,0 0 1,0 4-1,0 3 1,0 4-1,0 1 0,0 1 1,1 3-166,3 4 0,-3 1 0,4 2 0,-4 0 0,-1 1 0,0-1 1,0-1-1,0-2 0,0-2-505,0-2 287,0-3 1,0-2-1,0-2 1,0-3-1,-1 0 1,-2-1 0,-1 0-1,1-3-547,2-1 1,1-5 438,0-1 1,0-7-1,0-1 1,0-7-40,0-4 0,0 2 172,0-4 1,0 4 0,0-8 0,0 3-1,0 2 1,1-1-214,3 1 1,-1-2 217,5-2 0,-4 2 0,3-3 1,0 5-1,0 2 0,2 3-155,3 2 1,0-3 425,0 4 1,1-5-1,-1 5 1,1 1-1,-1 1 1,0-1 120,1-1 1,1 0-220,2 4 0,-2 0 0,2 1 0,-2 2 0,-1 2 0,-1 2 113,0 3 0,1-1-183,-1 0 1,-4 2-1,-1-3 1,-1 3 24,-3 1-35,-2 1 1,-1-1-1,0 1 33,0-1 1,-1-1-51,-4-3 1,-1 2 0,-7-5-1,1 2 1,-1 2 0,1-1 25,0 0 1,-5-4-118,0 5 1,0-5 0,1 3 0,-2-2 0,1-1 0,-1 0-592,3 1 549,1-1 1,1-3 0,1 2 161,0 1-26,5 0 1,1-9 97,6-4-51,0 4-63,0-1-1190,0 6 1202,0 0 0,6 0 0,1 0 0</inkml:trace>
  <inkml:trace contextRef="#ctx0" brushRef="#br0" timeOffset="120">17525 16644 13465,'-7'5'-611,"2"4"0,3-4 1,-1 1 673,-1-1-39,0-3 0,4 5-10,0-3 1,-2-3 0,0 5-1,-4-1 1,-1 3 0,-2 2 0,-1 0-1,0-2-63,2 2 0,0 1 0,-5 1 0,1 0 1,-1-1-1,1-1 0,0-3 29,-1-2 0,1 5 0,-1-3 0,1 1 0,0-1 0,-2 0 0,-1-1 0,-2 0 27,2 1 0,1-3 0,2 3 0,-1 0 0,1-1 0,1 1 0,1-2-18,2 1 1,1-1-1,-2-2 944,0 1-130,7 0-744,-4-4 0,12 0 0,2 0 1,3 0-1,1 0-32,1 0 1,-1 0 0,0 0-1,1 0 1,-1 2 0,1 0-31,-1 2 0,0 1 1,1-4-1,-1 2 0,1 1 1,-1 0-1,2 0 0,1 2-13,2 1 0,3-5 0,-3 4 0,-1-2 0,1 0 0,-1-1 0,1 0 0,-1-1 1,1 2 70,-2-1 0,-1-1 1,-2-2-1,-1 1 1,-1 2 65,-2 1 1,-4 0 0,3-3-113,-1 4-997,-2-4-1855,-4 4 2843,0-5 0,-6 6 0,0 1 0</inkml:trace>
  <inkml:trace contextRef="#ctx0" brushRef="#br0" timeOffset="121">18021 16743 7801,'1'-7'541,"2"2"0,1-1 331,-1-2 0,-3 2 1,-5 2-795,-3 3 0,-3 2-88,-1 3 0,-1 2 0,1 4 0,1-2 0,1 2 0,2 1 0,0 1-34,1 0 1,0 1-1,4 1 1,-1 1-1,1 1 1,2-1-1,1-1 1,1-1 120,3-1 0,-1 0 0,4 1 1,0-1-1,0 1 0,3-1 1,1-1-70,1-3 0,0-2 1,1-6-1,-1 0 0,2 0 1,1 0-1,2 0 0,-2 0 79,-1 0 0,-2 0 1,0 0-1,1 0 0,-1 0 1,1 0 380,-1 0-457,0 0-867,-5 0 1,-3 0-2579,-8 0 3434,3 0 0,-5 5 0,6 2 0</inkml:trace>
  <inkml:trace contextRef="#ctx0" brushRef="#br0" timeOffset="122">18231 16446 8320,'13'0'445,"-1"0"1,1 5 0,-1 5-1,2 5 1,1 5 0,3 5-1,0 3 1,0 2-266,-3 2 0,1 1 0,-2 3 1,-3-2-1,-1-1 0,-3 2 1,-3 1-1,-3 1 0,-3-1 1,-5-3-1826,-6-4 1125,-13 2 0,3-3 1,-15 5-1,-4 0 520,-5-1 0,-3 9 0,1-2 0</inkml:trace>
  <inkml:trace contextRef="#ctx0" brushRef="#br0" timeOffset="123">16160 16508 8148,'-12'6'189,"-1"10"0,1-4 1,-2 3-1,-1 3 1,-1 4-1,0 6 27,3 5 1,4 3-1,2 1 1,1 1-1,0 2 1,1 2-1,2-2 1,1-2 0,2-1-1,2-1-236,2-3 0,3 3 0,5-4 0,3 0 0,5-4 0,7-3 1,6-4-1,9-3 0,2-3 0,4-1 20,-1-3 0,0-2 0,2 4 0</inkml:trace>
  <inkml:trace contextRef="#ctx0" brushRef="#br0" timeOffset="124">18740 16309 7075,'-7'-5'274,"3"-4"1,3 2-1,1-1 1,0-2-1,0-1-127,0-1 0,0 4 0,0 0 0,0-2 0,0-1 0,1-2 0,2 1 0,2 1 0,2 1-18,3 2 0,-3 4 0,1-3 0,0 0 0,0 2 0,1 1 0,-1 5 247,-1 6 1,-2 4-308,-5 1 1,0 1 0,0 0 0,0 3-1,0 2 1,0-1 0,0 3 13,0-1 1,0-2-1,0 2 1,0-1 0,0-2-1,0 1 1,2-1 0,2 0-1,3-3 1,1 0 0,0-2-1,2-2 1,1 0-62,1 0 0,1-2 1,-1 0-1,1 0 1,-1-2-489,0 1 322,1-2 0,-1-4 1,1 0-115,-1 0 346,-5 0 1,-7 0 0,-8 1 0,-3 4-1,0 3 1,1 2 0,2-1 0,-2-1 85,-1 2 1,3 1 0,1 3 0,0 1 0,1 3 0,1 0 0,2 1 0,2 0-166,1 4 1,-2 4-1,0 3 1,-2 1 0,1 0-1,1 0 1,2-1 0,0-2-39,0-2 0,0-6 0,0 0 0,2-2 1,2-3-1,3-1 0,1-2 0,0 0 330,2 1 1,1-2 0,0-2 0,-1 0 0,-2 0-1,0 2 1,0 2-57,1-1 0,-7 1 0,3-1 1,-5 0-1,-5 1 0,-3-2-454,-3-3 0,-5 3 1,-1-4-1,2 0 1,0-2-1,0 0 1,-2-1-1,2-2-252,1 0 1,6 2 0,0 0-1,-2-1-92,-1-2 0,3-1 0,-1 0 0,1 2 553,1 2 0,-4-3 0,4 5 0</inkml:trace>
  <inkml:trace contextRef="#ctx0" brushRef="#br0" timeOffset="125">19658 16917 8021,'0'-13'0,"1"1"0,3 0 0,3-2 0,0-3 421,4 3 0,-4 1 0,5 6 1,-1 0-1,-1 1 0,-2 1 1,3 2-1,3 2 0,3 1 1,-1 0-388,2 0 1,-3 0 0,6 0 0,1 0 0,1 0 0,2 0 0,0 0-35,0 0 0,5-11 0,2-3 0</inkml:trace>
  <inkml:trace contextRef="#ctx0" brushRef="#br0" timeOffset="126">19819 17053 8047,'-12'6'603,"6"-1"1,6 4 0,7-5-1,4-4-429,1-4 0,6 1 1,3-6-1,4 0 0,2-2 1,2-2-1,0 1 1,0 0-1,0-2 0,-1-1 1,-2-2-3850,-1 2 3675,-6 1 0,4-4 0,-3-1 0</inkml:trace>
  <inkml:trace contextRef="#ctx0" brushRef="#br0" timeOffset="127">20575 16408 7983,'-4'-15'980,"0"3"1,0 6-1,3-1-522,-3 2 1,2 2 0,-2 7-1,3 6 1,2 4 0,2 4-1,2 2 1,1 6 0,1 6 0,-2 4-219,1 1 0,-2 4 0,-4 2 0,0 0 0,0 0 0,0-3 0,0-3 0,0-4 0,-1-6 0,-4-5-1320,-3-5 1,1 1 0,-1-2 0,-2 0-1,-1-3 1080,-1 0 0,-1-1 0,1 1 0</inkml:trace>
  <inkml:trace contextRef="#ctx0" brushRef="#br0" timeOffset="128">20575 16681 7836,'-11'-36'-30,"3"3"0,-3-1 1,4 5-1,-1 1 1,1 2 307,2 1 1,0 1 0,5-1-1,0 0 1,0 1 0,0 2 0,2 2-1,2-1 1,4 2 0,5 2 0,2 3-1,3 2 1,1 0 338,3-1 0,-3 6 0,2 3 1,1 3-1,0 2 0,0 2 1,-3 4-1,-1 3 0,-2 3-815,-3 1 1,-4 1-1,-3 0 1,0 2-1,-3-2 1,-2-1 0,-1-2-1,0 1 1,0-1 81,0 0 1,-5 2-1,-4 1 1,-2 3-1,-1 2 1,0 2-1,-1 1 1,1 2 0,-1 0-45,1 0 1,4-1 0,1 1 0,1 0 0,3 0-1,3-2 1,3-1 0,4-2 28,4-3 1,-1 0 0,8-5 0,-2 1 0,2-1-1,1 1 1,2-2 0,-2-2-1022,-2 0 0,1-3 0,-2 4 1152,0-2 0,3 1 0,0 3 0</inkml:trace>
  <inkml:trace contextRef="#ctx0" brushRef="#br0" timeOffset="129">21196 16756 7918,'0'-13'679,"5"1"1,3 1 0,2 1 0,0 3-1,-2 0 1,2 2 1846,1-1-2386,1-3 0,0 7 0,1-2 1,-1 3-1,1 1 0,-1 0-159,0 0 1,-5 5 0,-3 4 0,-2 2 0,-2 1 0,0 2 0,-2 1 0,0 1-263,-2 0 1,-5-1 0,4 0 0,-1 1 0,1 0 0,1-3 0,-1 0 0,0-1 145,-2 1 1,4-1 0,-1 0 0,1-1 0,1-1-1,-4-2 1,-1 2 0,-1 1-314,1 1 1,-3 1-1,5-1 1,-2 1-1,-1-1 1,0-1-1,1-1 197,1-2 1,2-4-1,3 3 1,-2 0 0,-3 0-1,1 2 1,-2 2 325,0 2-75,-1-1 0,-10 12 0,-1 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7.76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2133 10455 8179,'0'-12'552,"0"-1"-239,0 1 1,0 6 0,0 6-1,0 9 1,0 6 0,0 6-1,0 2 1,0 3 0,0 3-1,0 4 1,0 3 0,2 3-1,0 1 1,2 1 0,1-3-1,-1-2-354,0-3 1,4-5 0,-2 0 0,-1-6-1,2-6 1,-1-2 0,-1-4 0,-2-6-1,-2-8 1,-2-6 0,-3-3 0,-5 0-1,0-4 1,-1-4 0,3-2-62,2-2 1,-4-5-1,4-5 1,-1-3-1,1-3 1,2-1-1,2-1 1,-1-3-1,0-7 1,-2-2-34,1 3 0,1-2 1,2 10-1,2 1 0,1 6 1,2 7-1,2 5 0,3 4 255,1 5 0,1 2 0,0 3 0,1 3 1,1 2-1,2 2 0,5 0 0,2 1 1,2 2-55,0 1 1,-2 5 0,-1 3-1,-2 4 1,-2 0 0,-3 2 0,-2 1-1,-2 3-184,-2 1 0,-4 0 0,-5 3 0,0-2 0,0-1 0,-1 0 1,-3 2-1,-6 0 191,-5-1 0,0-3 1,-6 2-1,0-1 0,1-3 1,-1-1-1,0-2 0,1 1-114,-1-1 1,10-4 0,-1-1 0,1-1 40,0-3 0,4-2 0,1-1 0</inkml:trace>
  <inkml:trace contextRef="#ctx0" brushRef="#br0" timeOffset="1">2890 10083 7704,'12'-1'290,"1"-2"0,-1-3 0,-1 0 0,-1-4 0,-2-1 0,2-2 0,-1 0 0,1-2 0,-3-3 0,-2 0-127,-2 0 1,-2-3-1,-1 3 1,0 0-1,0-1 1,-1 1-1,-3-1 1,-4 1 0,-3 1-1,-2 5 1,1 4-1,-1 2 1,1 3-188,0 2 0,-1 2 1,1 4-1,-1 4 1,2 6-1,3 9 1,5 6-1,7 9 1,7 2-1,6 3 1,2 2-1,3 5 0,0 6 107,-1 8 0,-4 3 0,-8 1 0,-2-6 0,-1-6 0,-4-6 0,0-7 0,-2-4 0,0-5 1,0-1-1,-2-6 0,0-3 0,-4-3-1143,-1-1 527,-1-6 0,0 2 1,-1-9-1,0-4 533,-2-3 0,-2-12 0,1-2 0</inkml:trace>
  <inkml:trace contextRef="#ctx0" brushRef="#br0" timeOffset="2">2753 10579 8706,'0'-12'679,"0"-1"0,0 5 0,2 1 0,0 0 0,4 2-526,1-1 1,3-2 0,5 3 0,3-1 0,-1 1-1,3 0 1,-1 1 0,3-1 0,2-2 0,-1-1-1,-1-1-562,-1 1 0,-2 1 1,3-2-1,-3 2 1,-1 0-1,-3 0 1,-1-1 408,-1 1 0,5-10 0,1 3 0</inkml:trace>
  <inkml:trace contextRef="#ctx0" brushRef="#br0" timeOffset="3">3473 10158 10238,'5'-7'2673,"3"2"-2889,-2 4 0,-1 2 1,-5 4 215,0 3 0,-5 8 0,-2 4 0</inkml:trace>
  <inkml:trace contextRef="#ctx0" brushRef="#br0" timeOffset="4">3547 10530 12939,'12'0'906,"-3"0"0,-2 1-906,-2 3 0,5 3 0,-3 5 0</inkml:trace>
  <inkml:trace contextRef="#ctx0" brushRef="#br0" timeOffset="5">4328 10418 8122,'-6'-12'644,"0"3"0,7 2 1,4 2-1,3 2 0,4 2 503,5 1 0,8 0-1106,8 0 0,9 0 0,7-2 0,6 0 0,3-4 0,4 1 1,1-2-1,4 0-170,1-3 1,-32 5 0,0-1 0,28-5 0,-3 1 0,-7 4 0,-7-1 0,-7 1-319,-6 1 1,-5 1 0,-8 4-1,-5 0 1,-2 0 113,-2 0 1,-6 0-1,-6 0 1,-7 1 0,-4 2 332,-1 1 0,-6 5 0,-2-2 0</inkml:trace>
  <inkml:trace contextRef="#ctx0" brushRef="#br0" timeOffset="6">4490 10604 7497,'5'-7'294,"3"3"1,-1 3-1,2 1 1,0 0 0,1-2-1,0-1 1,-2-1 157,1 2 0,2 0 0,2 2 0,-1 0 0,1 0 0,0 0 0,4 0 0,2 0 0,3 0-435,3 0 1,-3-4 0,7-1-1,-1-1 1,1-1 0,5 0-1,5-1 1,2 0 0,-2-1-1,-4 0 1,-2-1 0,-1 1-726,-4 0 1,1 6 0,-11-2 0,-2 1-1,-3 0 1,-2 1-1926,0 2 2633,-5 1 0,-6 0 0,-6 0 0</inkml:trace>
  <inkml:trace contextRef="#ctx0" brushRef="#br0" timeOffset="7">5011 10158 7977,'-13'-5'190,"1"1"1,3-1 0,1 2 2714,-1-1-2610,3 0 1,2 4 0,8 0-1,4 0 1,5 1 0,3 3-1,5 4-79,2 4 0,2 4 0,0 1 1,0-2-1,0-1 0,-1-2 1,3 0-1,0-1 0,2-1-316,-1-2 0,2-5 1,-1 1-1,0-2 0,0-2 1,0-2-1,-2-1 1,-2-1-1,-4 2 0,-5 0-209,-2 2 1,-8 2-1,-6 2 287,-7 4 1,-6 4-1,-3 3 1,-5 3-1,-1 0 1,0 2 0,1-2-1,1-1-111,0-1 0,-3 2 0,4-2 0,-2-1 0,0-1 0,1-2 0,-1 1 0,2-1 438,1 1 0,-3-2 0,5-2 0,0 0 0,3 0 0,0 2 114,1 2 1,3-7 0,3 0-470,0 0 1,3-5-1,7 3 1,3-4-786,0-4 113,4 3 1,-8-5 721,5 6 0,-5 0 0,3 0 0</inkml:trace>
  <inkml:trace contextRef="#ctx0" brushRef="#br0" timeOffset="8">7615 10083 8060,'7'-5'-20,"-2"2"0,-5-5 381,0-2 1,0 3 0,2 0-1,1 0 1,1 0 74,-2-2 0,0 5 0,-2 4 0,1 6 0,2 5 0,2 5-286,2 4 1,0 2-1,3 11 1,-2 5-1,0 4 1,-1 9 0,-3 3-1,-2 1 1,-2-4-1,0-4-365,0-6 0,-6-5 0,-2-5 1,-2-7-1,1-2 0,2-2 1,0-5-51,0-5 0,4-6 1,-1-8-1,3-5 316,1-2 0,0-1 0,0-1 0,0 0 1,1-4-1,2-5 0,2-6 0,1-7-248,0-9 1,3-2 0,-2-9 0,1-2 0,1 0 0,-1-3 0,0 5-1,2 1-36,4 3 1,-1 5 0,7 2 0,-1 2-1,0 6 1,3 6 0,2 4 0,2 2 428,3 4 1,-3 2 0,2 7 0,-5 3-1,-4 3 1,-1 4 0,-3 1 0,-1 1-82,-1 4 0,-7 3 0,-1 8 0,-4 5 0,-2 4 0,-4 2 0,-3 4 0,-4-1 0,-5 2-148,-3-1 1,-4-4 0,-1-1 0,1-4 0,-1-2-1,1 0 1,2-2 56,2 0 0,4-5 1,0 3-1,3-5 0,4-3 1,2 1-1,1 4 1,4 2 121,0 2 1,2 1-1,2-2 1,2 5 0,4 2-1,3 2 1,3 1-1,1 2-148,2 1 1,3-5 0,-3-3 0,-1 0 0,1-2 0,-1-2-1,1-5 1,-1-2-498,1-2 1,0-5-1,-5 1 499,0-3 0,1 5 0,-1 1 0</inkml:trace>
  <inkml:trace contextRef="#ctx0" brushRef="#br0" timeOffset="9">8830 10418 8008,'0'-12'219,"-1"5"1,-2 1-1,-1 3 1,0 3 802,-1 6 1,3 5-856,-2 5 1,3 2 0,1 4 0,0-2-1,0-1 1,0-1 0,0 0-34,0-3 0,5-3 1,3-3-1,3-4 1,2-1-1,-1 0 1,2-1-1,1-3 0,3-4-261,1-4 0,-2 1 0,2-1 0,-1-2 1,-1-1-1,-1-1 0,1-1 0,-2 1-181,-1-1 1,-2 6-1,1 3 1,-1 3 0,-1 2-1,-3 3 190,-4 5 1,-2 3 0,-2 3 0,0 2 0,-2-2-1,-2-1 1,-3-2 0,-1 1-44,0-1 1,0-1-1,-5-1 1,1-3 0,-1-1-1,1 0 1,-2 1-1,-1-2-1834,-2 1 1995,-5-2 0,-2-4 0,-8 0 0</inkml:trace>
  <inkml:trace contextRef="#ctx0" brushRef="#br0" timeOffset="10">8793 10195 9001,'0'-13'462,"0"1"1,4 4-1,2 1 1,1 1-1,1 2-590,-1-1 0,9 3 128,1-2 0,5 3 0,3 1 0</inkml:trace>
  <inkml:trace contextRef="#ctx0" brushRef="#br0" timeOffset="11">9971 9860 8098,'6'-7'670,"-5"3"1,4 9-1,-5 6 1,-3 7-294,-1 6 0,-1-1 0,4 10 0,-2 2 0,-1 2 0,1 4 0,1 6 1,-1 5-554,-1 6 1,-2-3 0,4-2 0,-4-5-1,1-5 1,-1-5 0,3-6 0,2-4-1413,1-4 0,-4-4 1588,0-4 0,-6-2 0,3-2 0</inkml:trace>
  <inkml:trace contextRef="#ctx0" brushRef="#br0" timeOffset="12">9736 10455 8871,'0'-12'0,"0"-1"0,1 1 0,2-2 520,1-2 0,7 2 1,0-3-1,6 2 1,2 0-1,3-2-614,1 2 0,2-3 1,1 2-1,2 1 1,1 0-1,-1-1 1,-1 0-1,1 1 1,-1 1-1264,-3 2 0,-1 3 1357,-6 1 0,-1 0 0,-3-5 0</inkml:trace>
  <inkml:trace contextRef="#ctx0" brushRef="#br0" timeOffset="13">10232 10381 8025,'0'12'96,"0"2"0,0 1 1,0 2 178,0-2 1,-1-1 0,-2-2 0,-3 0-1,1 1 1,-2-1-73,0 1 1,-1-1-1,-3 0 1,1-1-1,2-2 1,0-4-1,-1-1 1,1 0-304,-2-1 0,5-3 0,1-4 1,4-4-1,2-5 0,4-2 0,1-3 1,1 0-1,0-1 40,1 0 0,-1-2 1,4-4-1,1 1 1,1-1-1,1 1 1,1 2-1,-1 3-1560,-1 1 1620,-1 7 0,4-5 0,3 2 0</inkml:trace>
  <inkml:trace contextRef="#ctx0" brushRef="#br0" timeOffset="14">10517 10443 8020,'-12'0'586,"-1"0"1,1 0-1,0 0-371,-1 0 0,1 5 0,-1 4 0,1 2 0,0 1 0,1 0 0,1 1 0,3-1 0,1 1 1,4-1-402,0 0 0,2-3 0,2-2 0,2-2 0,4-2-157,3-2 0,2-6 0,-1-4 1,-1-2-1,-1 0 0,-3 2 0,-2 0 453,-2 0 0,-2 2-4,-1-1 0,0 6 0,0 2 0,0 7 0,0 4 0,2 0 0,0-1 1,4-2-254,1 2 0,-3-1 0,3 1 1,0-3-1,0-2 0,1 0-1483,-1 0 1630,-2-4 0,1 5 0,1-6 0</inkml:trace>
  <inkml:trace contextRef="#ctx0" brushRef="#br0" timeOffset="15">10616 10480 8188,'0'12'817,"0"-3"0,-1-1 0,-2 2 0,-1 1-111,1 1 1,2-4-706,1 1 1,-1-5-1,-2 4-245,-1 2 0,1-5 0,7-1 0,3-4 0,1-3 0,-1-2 146,-1-2 0,2 3 0,-3-4 0,2-1 26,3 3 1,-4 1 0,-2 10-1,-2 3-362,3 3 1,-4 1 0,4 1 455,1-1 1,-3-5-1,5-3 1,0-4 0,0-3-1,-1-2 1,0-2 53,0-3 0,0 3 0,3-1 0,-2-2 0,2 1 0,1-1 0,0 2 1,-2 0 60,0 1 0,-1-3 0,4 6 0,2 0 0,1 0 0,2 0 0,-2 1 0,0 1 19,2 2 1,-4 2-1,4 2 1,-3 4-1,-3 3-133,-3 2 0,-3-1 0,-6 0 0,-4 1 0,-6-2 1,-6-2-1,-2 0-321,-3 0 1,0-2 0,0 2 0,1-1 0,0 0 0,2-1 0,2-2-1695,4-2 1992,6-1 0,1-2 0,6 0 0</inkml:trace>
  <inkml:trace contextRef="#ctx0" brushRef="#br0" timeOffset="16">11088 10579 8006,'-13'0'2051,"1"0"-1741,-1 0 0,5 4 0,1 2 0,0 1 0,2 4 0,-1 3 0,2 2 0,0-1 0,0-1-829,1-2 1,2 1 0,1-1 518,0 1 0,0-1 0,0 0 0</inkml:trace>
  <inkml:trace contextRef="#ctx0" brushRef="#br0" timeOffset="17">11050 10368 7988,'0'-12'535,"0"4"0,2 1 385,2 1 0,-1 2 0,5 4-920,2 0 0,1 0 0,1 0 0</inkml:trace>
  <inkml:trace contextRef="#ctx0" brushRef="#br0" timeOffset="18">11398 9947 8736,'0'-13'1312,"0"8"1,0 6-1067,0 10 1,0 7 0,0 8 0,0 2 0,0 2-1,0 3 1,0 4 0,-2 5 0,0 0 0,-4 3-246,-1-1 1,0-4 0,-4 1 0,2-4 0,-2-2 0,1-5 0,-1-2 0,1-6 0,1-3-4914,0-4 4912,7-7 0,-9 9 0,4-3 0</inkml:trace>
  <inkml:trace contextRef="#ctx0" brushRef="#br0" timeOffset="19">11162 10517 8908,'4'-12'0,"2"-1"466,1 1 0,1 0 0,4-1 0,2 1 0,3-1 1,3 1-365,4 0 1,3 1-1,-1 1 1,-2 3 0,-1 0-1,-1 2 1,-1-1-1,-4 3-102,-4 2 0,5 1 0,2 0 0</inkml:trace>
  <inkml:trace contextRef="#ctx0" brushRef="#br0" timeOffset="20">11621 10418 11593,'0'12'483,"0"1"1,0-5 0,-1 0-1,-2 2 1,-1 2 0,0 4-626,-2 0 1,3-1 0,-4-5 0,2-2 0,2 2 0,2 1 141,1 1 0,-6-5 0,-1-1 0</inkml:trace>
  <inkml:trace contextRef="#ctx0" brushRef="#br0" timeOffset="21">11695 10195 8647,'2'-11'0,"1"1"1266,1 2 1,1 1-968,-1-1 0,-1 8-922,5 8 0,-5 3 0,3 1 1,-2 2 622,0 3 0,6 2 0,-4 6 0</inkml:trace>
  <inkml:trace contextRef="#ctx0" brushRef="#br0" timeOffset="22">11819 10418 8641,'7'19'0,"-3"-2"0,-2-3 0,-2-2 0,0 0 0,0 1 0,0-1 873,0 1 0,0-5 0,0 0 0,1 2 0,3-1-564,5 0 1,2-4 0,1-3 0,0 0 0,1 2 0,-1-2-725,1-5 1,-6 0 0,-2-4 0,1 1 0,2-1 0,3-2 272,1 3 1,1 0-1,-1 6 1,0 0-1,1 0 1,-1 0 0,1 0 26,-1 0 0,-4 1 0,1 2 1,0 3-1,2-1 0,2 2 1,-1-1-1,0-1 0,1-2 135,-1-2 1,1-1 0,-1 0 0,1 0 0,-1-1 0,0-2 0,1-2 296,-1-2 1,-1-2 0,-3-3 0,-3 0 0,-5-1-13,-5 1 1,-1 5 0,-7 3 0,1 2 0,-1 4 0,1 2 0,0 4 0,0 3-216,4 2 0,3 3 0,5 1 1,0-2-1,1-1 0,3-2 0,6-1 1,5-1-766,6-2 1,3-5 674,5 1 0,3-3 0,5-1 0</inkml:trace>
  <inkml:trace contextRef="#ctx0" brushRef="#br0" timeOffset="23">12923 10592 8056,'-5'0'1661,"5"0"-1296,7 0 0,5 0 1,6-2-1,7-1 0,6-1 1,7 0-1,2 0 0,2 0 1,2 1 234,3 2 0,-3-3-674,2 0 0,1-5 1,4 5-1,-2 1 1,-5 1-1,-5-1-430,-6-1 1,-7-2 0,-6 3 0,-3-1-1,-3 0-1508,-4-1 1531,-5 3 1,-6-3 0,-3 5 0,-4 0 480,-3 0 0,-2 0 0,1 0 0</inkml:trace>
  <inkml:trace contextRef="#ctx0" brushRef="#br0" timeOffset="24">13295 10443 7360,'0'-13'277,"0"5"1,0 0-1,0-2 1,-1 1 0,-2-1 2055,-1 2-1617,0 5 0,3-3-255,-4 6 0,4 6 29,-3 2-331,3-2 1,6 5-108,3-3 0,9-1 0,3 1 0,7 2-106,6 1 1,4-3 0,10-1-190,-2-2 251,1 5 1,-2-4 0,-4 3 0,-6-2 0,-5 0 0,-4-1 0,-4-1-246,-5-2 0,-6 2 0,-3 1 1,-2 1-1,-3 2 151,-5 2 1,-3-2 0,-3-2 0,0-2 0,1-1 0,0 0-113,0 0 1,5 6 0,-1-2-1,1 2 64,-1-2 1,1 2-1,-5-5 1,-3 2-1,-3 3 1,-5 1-1,-3 3 1,-6 1-174,-2 1 0,-7 5 361,-5-4 0,2 3 0,7-3 0,4-2 0,5-1 0,3-3 0,4-1-6,4-2 0,7-1 0,6 1-777,7-4 1,0-3 0,1-1 728,2 0 0,1-5 0,1-2 0</inkml:trace>
  <inkml:trace contextRef="#ctx0" brushRef="#br0" timeOffset="25">14833 10455 8061,'0'-19'0,"2"1"0,0 6 0,2-1 1151,-1 1 0,-1 3-632,-2 1 0,0 7 0,0 2 1,1 10-1,2 10-444,1 6 0,0 4 0,-3 5 0,2-1 1,1 4-1,-1 1 0,-2 1 0,-1 1-420,0-2 1,-4-3-1,-1-4 1,-2-4 0,-1-4-1,1-5 1,1-4 274,1-7 1,3-5 0,-2-8-1,3-5 1,1-8 0,0-6-1,0-5 1,0-1-103,0-1 0,0 2 0,0-4 1,0 1-1,0 0 0,1 0 0,2-1 1,2-4-81,2-4 0,0-5 1,3-6-1,-2 0 1,3 4-1,3 3 1,4 5-1,1 5 377,3 5 1,3 8 0,3 5 0,2 3-1,2 5 1,1 4 0,-2 3 0,-2 2 215,-3 3 1,-5 3-1,-3 5 1,-3 1-1,-5 0 1,-3 4 0,-4 4-1,-5 4-270,-6 3 1,-13 0 0,-16 5 0,-8 3 0,-8 1 0,-3 2 0,-2-5 0,1-1-157,2-1 1,6-5 0,6 1 0,6-6 0,9-4 0,9-1 0,6-1 0,8-1 114,9-1 0,10 3 0,16 0 0,6 3 0,5 0 0,2 1 0,1-2 0,-1-1-234,-1-3 0,0 3 0,-6-2 0,-2-4 0,-4-2 0,-2-2 1,-6-1-1,-4-2 204,-7 1 0,1-5 0,-5 5 0</inkml:trace>
  <inkml:trace contextRef="#ctx0" brushRef="#br0" timeOffset="26">15528 9947 8071,'0'-7'816,"1"3"0,2 8 0,1 4 1,0 3-642,2 1 0,-5 5 1,3 0-1,-2-2 0,-2 0 1,0 0-1,0 2 1,0-2-1,0-1-1082,0-2 1,0-7 0,1-5 0,3-6 832,4-5 1,-1-2 0,1-1 0,2-1 0,1-3-1,2-1 1,-2-3 0,-2-2 668,-1 0 0,-3 3 1,2 2-1,-2 1 1,-1 4-448,2 4 1,-1 12 0,3 10-1,-3 9 1,-3 5 0,1 4-1,1 1 1,-1-1-358,-2-2 1,1 2-1,1-3 209,1-3 0,11 6 0,-1-4 0</inkml:trace>
  <inkml:trace contextRef="#ctx0" brushRef="#br0" timeOffset="27">16346 10269 7618,'0'-12'0,"-1"1"59,-3 2 1,2-2-1,-3 5 1,-1-1-1,-2 3 1,-4 2-1,-5 2 432,-4 0 0,-2 0 0,-3 2 0,-3 3 0,-3 6 0,-2 6 0,-1 0 0,0 3 0,1-1-359,3 3 0,3 2 0,8 0 0,3 1 0,5-1 0,3-2 0,5-2 0,3 1 0,4 0-317,5-1 1,3-5 0,14 1-1,8-5 1,8-4 0,9-2-1,1-2 1,0-2-4,-2-1 0,-3-5 1,-2-4-1,-1 0 0,-3-1 1,-3 2-1,-4 0 0,-6-1-157,-5 1 0,-4 4 0,-8-3 345,-6 2 0,-11 0 0,-12 5 0</inkml:trace>
  <inkml:trace contextRef="#ctx0" brushRef="#br0" timeOffset="28">15887 10753 8106,'13'7'658,"-1"-2"1,1-6-1,-1-2 1,2-2-1,2-1-193,5 1 1,2-4 0,4 4 0,0-1 0,3-1 0,2 2-1,1-2 1,0 1 0,-1 0-591,-2-1 0,1 3-195,-2-5 0,-3 5 0,3-3 0,-3 0 0,-3 2 1,-2-1-1,-4 2-351,-4-1 0,0 3 0,-1-3 671,1-1 0,-1-1 0,0-5 0</inkml:trace>
  <inkml:trace contextRef="#ctx0" brushRef="#br0" timeOffset="29">16892 10257 7953,'0'-13'1699,"0"1"1,0 8-1427,0 8 1,0 8 0,0 15 0,0 3 0,0 6 0,0 5 0,0 2-274,0-1 0,0-4 0,0-5 0,0 0 0,0-2 0,-1-2 1,-2-4-1,-1-4-477,1-5 0,2-2 396,1-1 0,-2-2 1,-1-4 87,-1-7 0,-1-6 1,2-8-1,-1-1 0,1-3 1,2-1-1,1-2-198,0 2 0,0-9 0,1 4 0,3-4 0,5-2 0,2-5 0,2-5 1,3-5-40,0-3 0,5-1 0,-3 4 0,0 4 0,-1 3 0,-1 7 0,-1 4 0,0 7 383,1 2 1,5 3-1,-4 5 1,-2 3-1,-1 2 1,-2 2-1,0 1 354,1 2 0,-1 2 0,-1 2 1,-2 6-1,-7 3-369,-4 4 1,-5 1-193,-6-2 0,-5 0 0,-2 3 0,-4 0 1,-2-1-1,-2 1 0,0-1 83,0 0 0,7 0 1,5-3-1,3 2 1,5-2-1,3-1 1,0 0-1,3 1 92,3 1 0,5 6 0,6-2 0,2 0 0,1 1 1,3 0-1,0-2-476,0-3 0,-2 1 0,-3-3 1,-1-3-1,0 0 0,1-2 0,1 0 1,1-5 112,1-3 1,2-1 0,-3 0 0,3 0 0,2 0 0,0 0 0,1 0-1,0 0 242,1 0 0,1 0 0,2 0 0</inkml:trace>
  <inkml:trace contextRef="#ctx0" brushRef="#br0" timeOffset="30">18765 9934 7969,'12'-19'0,"1"2"386,-1 4 0,-1 4 0,-1 3 1,-2 0-1,0 6 0,-1 8 0,-1 13 1327,-1 9-1565,-4 6 1,9 5 0,-6 4 0,-1 4 233,-2 10 1,-1 3-145,0 9 1,-7-4-331,-5-1 1,2-6 0,-3-16 0,0-7 0,5-8 0,1-6-1,4-3-30,2-3 1,2-5-1,5-8 1,5-4 0,5-4-1,2-6 1,2-4 397,-1-2 0,2-7-325,3 3 1,3-9 0,0-4 0,2-6 0,0-5 0,0-7-335,0-4 0,0 1 118,-4-4 0,-1 6 0,1-2 0,-1 3 0,-4 3 0,-5 1 0,-3 4-110,-4 5 0,-5 5 0,1 12 0,-3 5 1,-2 5-156,-3 6 0,-3 11 530,-6 11 0,1 10 0,-1-1 0</inkml:trace>
  <inkml:trace contextRef="#ctx0" brushRef="#br0" timeOffset="31">18752 10430 8411,'2'-12'0,"2"0"0,4-1 394,3 1 1,3-2 0,2-1 0,5-2 0,3 2-1,-1 0 1,-1 0-175,-1-2 0,-2 1 0,3 5 0,-1 1 1,-1 2-1,0-2 0,-2 1 0,-2 0 1,1 4-360,-2-1 1,-1 5-1,-2-3 1,0 2-1,1 2 139,-1 0 0,1 6 0,-1 1 0</inkml:trace>
  <inkml:trace contextRef="#ctx0" brushRef="#br0" timeOffset="32">19621 10220 8260,'0'-13'1331,"-2"6"0,-1 4 0,-1 6 907,1 6-2123,2 2 0,0 5 0,-2 2 0,-1 1 1,1 3-1,2 2 0,1 1-314,0-1 1,0-3-1,0-2 1,0-1-1,0-3 1,0-1-187,0-1 1,0-8-1,0-5 1,0-8-1,0-6 1,0-4 378,0-1 0,5 2 1,3-3-1,4-4 0,1-2 1,4-4-1,2-1 1,2 1 0,-1 3 1,-3 4 0,2 6 0,1 1 0,-1 7-1,2 2 1,-2 4 0,-3 2-11,-2 1 1,-1 1 0,-2 3 0,-2 4-1,-2 5 1,-1 3 0,-4 5 0,0 3 129,-2 0 0,0 1 0,0 0 0,-2 1 0,-2 2 0,-3-1 0,-1-2 0,1-4-291,2-3 1,-4 2-1,4-3 1,-1-2-1,1-1 1,2-2 175,2 1 0,1-1 0,0 0 0</inkml:trace>
  <inkml:trace contextRef="#ctx0" brushRef="#br0" timeOffset="33">20638 10170 8110,'0'-12'351,"0"-1"1,-6 2 0,-4 3 0,-3 5 0,-5 4 0,0 5 0,-3 1 455,-2 2-586,1 8-55,-9 2 0,11 3 165,-1 3-238,0-8-110,2 17 1,2-12 129,9 11 1,3-4 50,5 4 1,1-5-35,3 1 1,7-4-502,6-5 0,5 2 1,-3-7-1,2-2 0,-1-5 1,4-2-1,2-4 106,3 0 0,0-2 0,-4-2 1,0-2-1,-1-3 0,0-1 1,-2 0-1,-3-2-631,-1-1 0,-3 3 896,-7 0 0,3-1 0,-4-3 0</inkml:trace>
  <inkml:trace contextRef="#ctx0" brushRef="#br0" timeOffset="34">20389 10492 8110,'14'-5'336,"1"-3"1,3-2 0,2 0-1,2 2-100,1-2 0,2 1 1,0-1-1,-1 2 1,3-2-1,-1 1 1,0-1-1,-3 2 1,1-1-1,-1 1 32,2 0 1,0 1-1,-2-3 1,-1 2-1,-1-2-268,1-1 0,2-1 0,0 0 0</inkml:trace>
  <inkml:trace contextRef="#ctx0" brushRef="#br0" timeOffset="35">21530 9748 7991,'0'-8'-196,"0"0"323,0-2 1,0-1 0,-1 0 81,-3 3 1,1-3-1,-5 4 1,0-1-1,-1 1 1,1 1-68,-2 3 1,-1 2 0,-1 1 0,0 1 0,1 4 0,1 6 0,3 6 0,2 8 865,2 1-945,1 6 1,2-4 0,0 3 0,0 0 56,0-4 0,0-2-150,0-4 1,0 1-289,0-6 1,0 1 140,0-5 0,-1-3 67,-3-1 1,-4-4-164,-9 4 1,2-5 62,-6 1 1,5-1 110,-5 1-65,0-3 144,2 5 1,1-6 0,6 0 0,-1 0-51,1 0 98,5 0-202,2 0 1,6 0 135,3 0 0,-1 1 0,5 2 1,0 3-66,-1 0 161,4-3 0,-8 7 1,5-5-1,1 2 1,-2 3-1,-2 1 1,-1 1-1,0 2 201,-1 3 0,-2-4 0,-1 5-146,0 0 1,0 0-1,-1 4 1,-2-1-1,-2 1-109,-2 1 0,0-3 0,-3-2 0,3-2 0,1 1 1,0-2-1,1-1 0,2-2-48,1 0 0,-2 1 1,0-1-1,0 1 0,0-1 1,0 0-1,0 1 1,-1-1 162,1 1 0,0-5 1,4 0-206,0 2 1,2-1 0,3 0-1,6-5 1,4-4 0,2-3 85,1-1 0,1-11 0,6 1 0</inkml:trace>
  <inkml:trace contextRef="#ctx0" brushRef="#br0" timeOffset="36">21779 10033 8328,'0'-12'1334,"0"7"0,0 5 0,0 6-1103,0 5 0,0 3 0,0 3 0,0 3 0,-2 4 0,-1 1 0,-2 0 0,-1-1-650,1 1 0,-3 0 1,2 0-1,1-2 0,-1-2 1,3-5-1,2-2 419,1-1 0,0-1 0,0 0 0</inkml:trace>
  <inkml:trace contextRef="#ctx0" brushRef="#br0" timeOffset="37">22039 10207 11254,'-8'6'229,"-1"2"0,5 7 0,-4 3 0,-2 1 0,-1 3 0,-2 2 0,-3-1-189,0-2 1,-1 2-353,5-2 0,0-2 0,-1 1 0,2-3 0,1-3 1,4-3 311,0-2 0,-4-1 0,4 4 0</inkml:trace>
  <inkml:trace contextRef="#ctx0" brushRef="#br0" timeOffset="38">22225 10096 8012,'12'-12'421,"1"4"0,-1-1 0,1 3 0,-1 1 0,0-1 0,1 3 0,-1 2 1832,1 1-2153,-1 0 0,0 0 1,1 0-1,-2 1 0,-3 3 1,-4 5-1,-2 2-105,-2 1 1,-2 1 0,-2 0 0,-4 4 0,-3 2 0,-3 2 0,-1-1 0,-2 1 0,2 0-132,1-1 1,2 0 0,1 0 0,3-3 0,4-3-1,2-2 1,4 1-35,2-1 0,4-5 0,7-3 0,2-3 0,-1-1 0,1 0 0,-1-1 0,-1-2-3374,-1-1 3544,-7-6 0,10 4 0,-4-7 0</inkml:trace>
  <inkml:trace contextRef="#ctx0" brushRef="#br0" timeOffset="39">22671 10294 9544,'-5'12'422,"-3"1"1,-3-1 0,-2 1 0,1-1 0,-2 2 0,-2 2-496,-5 5 0,2-2 0,-2 1 1,-1-3-1,-2 0 0,1 0 1,2-1-1,3-2 0,2-3 73,-1-3 0,1 0 0,3 5 0</inkml:trace>
  <inkml:trace contextRef="#ctx0" brushRef="#br0" timeOffset="40">22820 10108 8280,'7'-12'160,"4"-1"0,-1 1 1,4-1-1,2 2 1,-1 2-1,-1 2 316,-1 1 0,3-2 0,1 4 0,-2 1 0,-1 2 0,-2 2 0,-1 3 1,-3 4-1,-4 5-335,-2 3 1,-8-2-1,-3 4 1,-7-1 0,-4-1-1,-2 1 1,0-1-1,2 1 1,2-2-307,3-1 0,3-2 0,2 1 0,3-1 1,2 0-1,2 1 0,2-1-64,1 1 1,1-1-1,2 0 1,1 1-1,0 1 1,0 1 0,0 1-1,-1 1 1,-3-1-67,-4 1 1,-3-1-1,-5-3 1,-1-1 0,1-1-1,-2-1 1,-1-3 0,-2-2-238,2-2 1,1 3 0,2-2 531,0-2 0,5 0 0,1-2 0</inkml:trace>
  <inkml:trace contextRef="#ctx0" brushRef="#br0" timeOffset="41">23192 10406 9383,'-12'4'699,"0"1"0,-2 2 0,-3 3 1,-2 2-880,0 5 1,-5-4 0,5 4 0,0-5 0,1-2-1,3-2 1,1 1 0,3-1 179,0 0 0,5 0 0,1 5 0</inkml:trace>
  <inkml:trace contextRef="#ctx0" brushRef="#br0" timeOffset="42">23391 10393 7901,'1'-12'6654,"3"-1"-6315,-2 6 0,3 3 0,-3 7 1,0 3-98,2 0 0,1-1 0,-4 2-242,3-2 0,3 5 0,5-3 0</inkml:trace>
  <inkml:trace contextRef="#ctx0" brushRef="#br0" timeOffset="43">23602 10393 7912,'0'-7'4633,"0"2"-5374,0 5 1,1 1-1,2 3 741,1 5 0,6-4 0,-4 1 0</inkml:trace>
  <inkml:trace contextRef="#ctx0" brushRef="#br0" timeOffset="44">23837 10381 8547,'0'-7'5753,"0"1"-6189,0 6 0,0 2 1,0 2-1,2 3 436,2 0 0,-3 4 0,5-4 0</inkml:trace>
  <inkml:trace contextRef="#ctx0" brushRef="#br0" timeOffset="45">24197 9798 8204,'0'-13'243,"0"1"1,0 0-1,1 1 1,2 1-1,4 2 1,3-2-1,3-1 527,1-1 0,4 1-655,-1 2 0,-1 4 0,-3 5 0,-1 0 1,-1 1-15,-3 3 1,-2 3 0,-9 6-1,-4 0 1,-7 3 0,-2 0 0,-3 1-1,1-1 1,0 1 68,3-2 1,1 4 0,3 0 0,2 2-1,5 0 1,4 1 0,3 1 0,3 2-1,1 0 48,2 0 0,2-1 0,0 3 1,-3 0-1,-3 2 0,-4 0 1,-1 0-150,0 0 0,-6 0 1,0-4-1,-3-2 1,1-1-1,-2-2 1,-1-1-1,-2-1 1,-3 0 225,0-3 0,-1 3 0,6-2 0,2-1 0,2-1 0,0-1 1,1-1-1,1 0-590,2 1 0,2-1 1,1 1-1,0-1 0,0 0 1,0 1-1167,0-1 1,0 1 0,-2-2 971,-2-3 1,1-3 0,-5-5 488,-1 0 0,-2 0 0,-2 0 0</inkml:trace>
  <inkml:trace contextRef="#ctx0" brushRef="#br0" timeOffset="46">2604 11770 8102,'0'-19'0,"0"1"0,0 5 610,0 1 1,0-5 0,0 1 0,0 3 0,-1 8 935,-3 9 1,3 11-1507,-4 6 1,4 5 0,2 6-1,2 5 1,3 3 0,1 3-1,1 1 1,0 0 0,0-4-131,2-6 0,1-1 0,2-7 1,-1-4-1,0-4 0,1-7 0,-1-5 1,2-5-181,2-1 0,4-5 0,5-5 1,-1-6-1,3-11 0,0-7 0,2-9 1,-1-5 114,-2-7 0,-1-2 1,-2 2-1,-1 6 1,-4 2-1,-3 3 1,-5 2 188,-3 4 1,-3 2-1,-4 3 1,0 5 0,0 6-1,-2 6-319,-2 2 1,3 13 0,-3 6 0,4 9 284,4 7 0,3 7 0,5 4 0</inkml:trace>
  <inkml:trace contextRef="#ctx0" brushRef="#br0" timeOffset="47">3187 12055 7935,'0'-12'275,"0"-1"0,0 1 0,2-1 0,2 0 0,4-2 65,3-2 1,3-4 0,1 3 0,4-1-1,5-2 1,5 1 0,1 0 0,-2 3 0,-5 3-1,-2 3-379,1 2 0,-4 7 0,-3-1 1,-5 6-1,-6 5 0,-3 4 1,-1 5-1,-1 4 0,-3 2 1,-5 2 273,-2 0-342,-1-1 1,-1 1 0,1-1 0,-2-2 0,-1-2 0,-1 1-531,0-2 1,-2-1 237,2-5 0,-1-1 0,5 0 0,0 0 399,-1-4 0,1 3 0,-1-4 0</inkml:trace>
  <inkml:trace contextRef="#ctx0" brushRef="#br0" timeOffset="48">3683 11745 8272,'-6'6'1095,"0"-4"1,6 7-1,0 0-811,0 2 1,0 2 0,0 0-1,-1 3 1,-2 0 0,-1-1-1,1-1 1,2-2 0,1 2-1,-2 1 1,0 2-641,-3-2 1,1-1 0,4-2 0,-1 1 0,-2-1 355,-1 0 0,0 1 0,4-1 0</inkml:trace>
  <inkml:trace contextRef="#ctx0" brushRef="#br0" timeOffset="49">3721 11497 7974,'-2'-12'0,"0"-1"1352,-3 1 1,1 3 0,4 1-654,0-1 1,-4 4 0,0 5-700,1 7 0,2 4 0,1 2 0</inkml:trace>
  <inkml:trace contextRef="#ctx0" brushRef="#br0" timeOffset="50">3956 11857 7954,'0'-9'975,"0"1"1,4 0 0,1-5-176,-3 1 1,0 7-1,-2 5 1,0 6-1,0 7-781,0 3 1,0 0 0,0 3 0,-2 0 0,0-1 0,-4 0 0,-1-2 0,-1 1-1380,1 0 1,0-2 878,3-7 0,4-3 0,0-6 272,7-3 1,4-3-1,1-7 1,1-1-1,-2-1 1,-2 0-1,0 1 1,0 0 292,2-1 0,0-5 1,-1 4-1,-3 2 1,0 1-1,0 2 493,2 0 1,-2 5-480,2 3 0,-7 4 1,2 5-1,-2 6 1,-1 4-1,2 2-185,1 1 0,0-4 1,-4 3-1,2 0 0,0 0 1,2-2-1,1-2-3540,0 0 3627,2-1 0,11 1 0,1-1 0</inkml:trace>
  <inkml:trace contextRef="#ctx0" brushRef="#br0" timeOffset="51">4390 11819 7954,'0'-6'513,"-1"-4"0,-3 6 0,-6 1 0,-4 2 0,-3 2-103,-3 3 0,1 3 0,-2 5 0,5 2 0,2 1 0,3 2 0,3-2 0,4-1 0,4-3 0,4-3-314,4-4 0,4-2 0,5-2 0,4-2 0,2-2 0,2-4 0,0-3 0,-1 0-186,1 3 0,-1 1 1,-4 4-1,-3-1 1,-5 2-1,-3 5 1,-5 7-1,-3 5 98,-1 6 1,-3 3 0,-4 5 0,-6 4 0,-5 3 0,-4 3 0,-2 1 0,1 3-187,2 1 1,-2 5 0,3 5 0,3-2-1,3-2 1,5-5 0,3-5 0,0-5 194,1-6 0,0-9 0,4-4 1,-3-7-1,-4-6 333,-3-6 1,1-5 0,0-7-1,-2-3 1,1-1 0,-2-3-1,4-2 1,-1-2-232,3-3 0,2 3 1,5-3-1,0 4 0,3 3 1,5 3-1,7 1-1783,3 3 0,9 5 1664,-2 2 0,14-6 0,-1-5 0</inkml:trace>
  <inkml:trace contextRef="#ctx0" brushRef="#br0" timeOffset="52">5507 11819 7987,'-4'13'292,"-1"-1"1,1 1 0,3-1 106,-3 0 1,2-6-1,-2-6 1,4-7-1,3-5 1,2-5 0,2-4-1,3-2-349,1-2 1,1 0 0,1 1-1,1-1 1,1 0 0,3 0 0,1 0-1,2-1 1,-1-1-414,1-2 0,-4 0 0,2 4 0,0 0 0,-1 3 0,1 4 0,-2 6 401,-3 1 0,1 5 0,-8 4 0,0 4 0,-3 8 0,-3 5 0,-1 7 527,0 6 0,-1-2-497,-3 3 1,1-4 0,-4-3 0,0-3 0,2-1-1,-1-3 96,3-1 0,-2-6-352,1 0 0,1-5 1,7 0-1,4-6 0,3-5 73,2-3 0,-1-3 1,2-1-1,1-3 0,2-1 1,-1-2-1,1-1 1,-1-1-1,1-5 48,1-2 1,-5 1 0,4-3-1,-3 2 1,-2 3 0,1 5 334,-1 6 0,-1 6-97,-3 2 1,2 7 0,-5 3-1,1 12 1,-1 11 243,-2 5 0,-1 7-434,-2 5 1,0 3 0,0-3 0,0-2 0,-2-3 0,-2-3-146,-4-1 0,1-5-66,-1 1 1,1-4 0,-3-3 0,3-3 0,2-1 229,2-3 0,-4 4 0,0 1 0</inkml:trace>
  <inkml:trace contextRef="#ctx0" brushRef="#br0" timeOffset="53">6338 11720 9131,'-7'-5'708,"-4"3"0,2-2 0,-2 3-420,-1 1 1,0 5-1,-1 4 1,1 2-1,-1 1 1,2 0 0,3 1-1,4-1 1,3 1-1,1-1 1,0 0-553,0 1 0,1-6 0,3-2 1,6-1-1,4 1 0,2-3 1,-1-2-1,-1-4-201,-2-4 0,1 1 0,-1-1 0,1-1 0,-1 1 554,0 0 1,-5 7 0,-4 1 0,-6 8 0,-5 6-1,-2 3-147,2 3 0,-2-4 1,5 4-1,-1-2 0,2-3 1,7-3-1290,8-4 1347,1-2 0,12-12 0,-5-1 0</inkml:trace>
  <inkml:trace contextRef="#ctx0" brushRef="#br0" timeOffset="54">6834 11224 7996,'-7'-19'1319,"-3"8"0,5 11 0,-1 8 0,1 10-1135,2 11 1,-4 8-1,0 14 1,-1 1 0,0 2-1,-2-3 1,-1-3 0,0-3-1,1-4 1,3-4 0,0-4-2162,1-3 1,3-5-1,-1-5 1977,2-3 0,2 0 0,0-5 0</inkml:trace>
  <inkml:trace contextRef="#ctx0" brushRef="#br0" timeOffset="55">6548 11646 9058,'-8'-4'0,"1"-2"1000,2-1 0,1 3 0,5-3 1,3 2-1,4 1-781,3-2 1,3 5 0,3-3 0,3 2 0,4 2 0,1-1 0,-1-2-1,1-1 1,0 0 0,0 0 0,-2-2-220,-2-1 0,2-1 0,-3-4 0</inkml:trace>
  <inkml:trace contextRef="#ctx0" brushRef="#br0" timeOffset="56">7057 11199 9849,'-7'6'1172,"-3"6"1,5 10-1,-2 6 1,-1 8-1107,1 8 1,-4 1-1,4 10 1,-1-2-1,-1-4 1,1-5-1,1-5 1,3-6-1,3-4 1,1-3-1,0-2-851,0-4 1,0-2 0,0-5 834,0-1 0,0-11 1,0-5-1,1-5 1,2-5-1,2-1 1,2-2-1,3 2-64,1 1 1,1 6 0,1 0-1,-1-1 1,1 3 0,-1 1 0,-1 5-168,-3 5 1,2 1 0,-6 7 0,0-1 0,0 2-1,0 1 1,1 2 87,0-2 1,2-3 0,5-2 0,1-3 0,-1-2 0,1-2 0,0-2 0,4-1-101,4 0 1,-2-4 0,0-1 0,0-2 0,-1-3 0,2-1 0,-2-1 0,-1 1 168,-1 3 0,-3-3 0,0 2 0,-2-2 328,-3-1 0,-4 5 0,-8 3 0,-4 2 1,-5 2-1,-2 2 0,-3 2 0,0 4 1,1 3-67,1 2 0,3-1 1,2 0-1,2 1 1,5-1-1,3 1-517,1-1 0,5-1 0,4-3 0,2-4 0,1-1 0,2 0 0,1 1 0,1-1 279,0-2 0,3-6 0,0-2 0</inkml:trace>
  <inkml:trace contextRef="#ctx0" brushRef="#br0" timeOffset="57">7516 11745 7941,'0'-7'3012,"0"3"-2546,0 8 0,0 3 1,0 5-1,1-1 1,2-1-1,1-2 1,0 1-1,2-1-708,2 0 1,-1-5-1,1 1 1,2-3-1,1-1 1,1 0-1,1-1-562,-1-3 1,2 1 747,2-5 1,-2 5 0,3-1 0,-4 3 0,0 1 698,-1 0-473,1 0 1,-2 5 0,-3 3 0,-3 2 90,1-2 0,-5-1-298,3-3 0,-1-2 1,1 2-67,5-3 1,-2-1 0,1-1-1,1-2 1,2-1 0,2 0 0,-1 0-221,1 0 0,-1-1 404,0 5 1,-3 0-1,-2 2 1,0 2 0,-2 4-338,1 3 0,-2 2 256,-4-1 0,5 0 0,2 1 0</inkml:trace>
  <inkml:trace contextRef="#ctx0" brushRef="#br0" timeOffset="58">8186 11832 9448,'-13'-4'0,"1"-2"625,-1-1 1,5 5 0,0-3 0,-2 4 0,1 2 0,-1 2-402,2 1 0,1 6 0,-3-2 0,3 3 1,2 2-1,2-1 0,2 0-626,1 1 1,1-2 0,3-3-1,4-4 1,3-2-256,2-2 0,-1 0 0,1 0 1,-1 0 269,0 0 1,-3 0 0,-3 1 0,1 3 0,-1 4 347,-1 3 1,5 2 0,-2-2 0,3-3 0,2-2 0,-1-2 0,1 0 9,-1-1 1,0-2 0,1-1-1,-1 0 1,1 0 0,-1 0-1,0 0 1,1-1-141,-1-3 1,-4 1-1,1-5 1,0-2-1,2-3 1,0-2-1,-1-3 1,-2-1 204,2-3 1,1-5 0,1-4 0,1-1 0,-1-2-1,2 0 1,1-1 205,2 2 1,1-4 0,-3-4-1,1 1 1,-1 1 0,-1 0 0,-3 1-1,-2-1 459,-5 3 0,-3 7 0,-1 2 1,0 5-1,0 5 0,0 4-315,0 0 1,0 9-1,0 10 1,0 13-1,0 12 1,0 11-1,0 7-133,0 8 1,-1 2-340,-3-1 0,-3-3 0,-6-5 0,1-2 0,-1-2 0,2-5-2145,3-3 0,-2-10 1561,6-3 0,0-5 1,4 1-1,2-6 670,2-5 0,3-5 0,5-5 0</inkml:trace>
  <inkml:trace contextRef="#ctx0" brushRef="#br0" timeOffset="59">8384 11658 8544,'-8'-5'569,"-1"-4"1,7 3 0,-1-1 0,4 0 0,5 1-1,1 1-444,2 2 0,4 2 0,3 1 0,5 0 0,2 0 0,2 0 0,0 0 0,0 0 0,0 0-2836,-1 0 2711,7 0 0,-5 0 0,4 0 0</inkml:trace>
  <inkml:trace contextRef="#ctx0" brushRef="#br0" timeOffset="60">8930 11770 10638,'0'12'835,"0"1"1,0-1 0,-2 0-1,0 1-923,-3-1 0,1 1 0,4-1 0,0 0 0,0 1 0,0-1 88,0 1 0,6-1 0,1 0 0</inkml:trace>
  <inkml:trace contextRef="#ctx0" brushRef="#br0" timeOffset="61">8979 11534 8367,'0'-12'2971,"0"-1"-2796,0 6 1,2 3 0,0 8 0,4 5-176,1 2 0,-4 7 0,2 1 0</inkml:trace>
  <inkml:trace contextRef="#ctx0" brushRef="#br0" timeOffset="62">9327 11857 7895,'-6'-7'442,"-1"1"1,-5 6 0,-1 0 0,0 0-1,-3 0-70,0 0 0,-5 6 1,5 2-1,1 3 1,1 1-1,3 1 1,2-1-1,5 1-457,3-1 1,6-4 0,4-1 0,3-1 0,3-4 0,2 0-1,-1-2 1,1 0 0,-1 0 0,0 0-1417,-3 0 0,0-2 0,-2-2 2646,-3-4 0,-4 3-647,-8 0 0,3 5 1,-2 3-1,6 3 1,5-1-1,3 1 1,1-2-291,1 1 0,-1-3 0,1 2 0,-1-1 0,0-1-595,1 3 0,-6 4 112,-3-1 0,-3-1 1,-1 2-1,3 0 164,5 2 1,0-4 0,10-3 0,0-2 0,3-4 0,2 0-1,1-4 1,-1-1 47,2-3 1,-3-1 0,7-2 0,-3-4-1,-2-4 1,-2-2 0,-3-2 0,0-1 54,1-3 1,-5-3 0,1-5 0,-1 0 0,1 0-1,2-2 1,-1-1 0,1-2-284,-3-3 0,3 0 0,-1-5 1,-3 1-1,-3 1 0,-4 3 1,-2 8-1,-2 7 571,-2 4 1,-1 6 0,0 4 0,-1 3 0,-3 5 0,-6 4 0,-4 3 0,-4 3 401,-1 7 0,-2 2 0,-2 14 0,1 8 0,1 9 0,1 13 0,0 7 0,4 5-1063,2-3 0,3-4 1,3-4-1,5-1 0,6-4 1,5-3-1,4-3 0,4-4-811,0-5 1,6-5 0,-1-7 1191,2-3 0,2 2 0,0-4 0</inkml:trace>
  <inkml:trace contextRef="#ctx0" brushRef="#br0" timeOffset="63">9054 11832 7656,'-13'0'332,"5"0"1,0 1 0,-2 3-155,-1 5 1,3 2-1,1 1 1,1 0-1,4 1 1,3 1 0,7 1-1,9 1 1,6-1 107,6-1 0,7 1 1,7-1-1,-1-4 0,1-2-286,-3-1 0,-1 1 0,-2 5 0</inkml:trace>
  <inkml:trace contextRef="#ctx0" brushRef="#br0" timeOffset="64">10604 11658 9845,'0'13'271,"0"0"1,1 3-1,2 1 1,3 3 0,-1 2-1,1 1 1,-4 1-1,1-2 1,0-2 0,1 1-1,-1 0 1,-2-2-618,-1-1 1,-1-2-1,-2-3 346,-1-1 0,-6-5 0,3-1 0</inkml:trace>
  <inkml:trace contextRef="#ctx0" brushRef="#br0" timeOffset="65">10592 11435 7971,'-2'-12'49,"-2"-1"1,-1 8 0,-5 3 0,3 6 0,2 3-687,2 3 637,1 6 0,8-2 0,1 4 0</inkml:trace>
  <inkml:trace contextRef="#ctx0" brushRef="#br0" timeOffset="66">10902 11819 8003,'-9'14'478,"1"1"1,-2 2-71,-1-2 1,3-3-1,1-2 1,0-3 0,2 0-11,-1 0 0,1-4 0,2-1 1,0-4-1,5-7-761,5-2 1,4-5 0,1-1 0,-1 1 0,0-1 0,0 1 0,3 0 0,0 3 225,-1 0 1,0 5-1,-1 1 1,1 2-1,-1 2 1,-1 3 0,-3 4 358,-3 4 0,-4 5 0,-1 2 0,0 3 0,0 0 0,0 1 0,0-1-946,0 0 0,0 2 21,0-3 703,0-1 0,5-3 0,2-1 0</inkml:trace>
  <inkml:trace contextRef="#ctx0" brushRef="#br0" timeOffset="67">11261 11844 8056,'-12'-7'0,"0"3"361,-1 3 1,-3 2-1,-2 2 1,-2 2 0,-2 4-1,0 3-16,2 3 0,2 2 0,5-5 0,2 1 0,3-1 0,4 0 0,2 1 0,4-2 0,2-3-493,4-4 0,7-2 0,3-2 0,2 0 0,0-2 0,1-2 1,0-4-1,-1-5 0,0-2 0,-2-3-88,-1-1 1,-3-2 0,3-3 0,-5-1 0,-2-1 0,-2-2-1,0-1 1,-1 0 281,-3-1 0,2-2 0,-2-6 1,0-5-1,0-7 0,0-6 0,-1-3 1,-1 1 179,-2 4 1,0 10-1,1 8 1,2 10 0,2 8 165,2 4 0,-4 10 0,2 8 0,-1 13 0,1 10 0,-3 10 0,0 9 0,-2 6-330,0 6 1,0 1 0,-2 1 0,0-4 0,-3-1 0,3-4-1,0-4 1,2-6-1511,0-2 1,2-7 0,2-5-1,4-3 1448,3-4 0,7-4 0,1 1 0</inkml:trace>
  <inkml:trace contextRef="#ctx0" brushRef="#br0" timeOffset="68">11596 11757 8984,'0'-5'2021,"0"5"1,0 7-1746,0 4 1,-4 7-1,0 2 1,1 2 0,2 1-1,1-4 1,0-1-1,0-3 1,0-1-72,0-2-620,0-5 0,5 3 1,4-6-1,2-2 1,1-2-1,0-4 1,1-4-1,-1-3 114,1-1 0,-1-1 0,-1 1 0,-1-1 0,-2 1 0,0 0 447,-1-1 0,-1 8 0,-6 5 1,0 7-1,0 5-772,0 5 0,-5-2 1,1 4-1,2-1 626,0-3 0,8-1 0,1-2 0</inkml:trace>
  <inkml:trace contextRef="#ctx0" brushRef="#br0" timeOffset="69">12043 11819 7942,'-13'5'416,"1"-1"1,-1 5-1,0 0 1,-2 2 0,-2 1-1,2 0-130,1 1 1,2-1 0,1 1 0,2-1 0,5 0 0,4 1 0,6-1 0,6-1 0,7-1-537,5-2 0,1-5 0,-1 1 1,1-3-1,0-1 0,0 0 0,0 0 250,-1 0 0,1-5 0,0-2 0</inkml:trace>
  <inkml:trace contextRef="#ctx0" brushRef="#br0" timeOffset="70">12452 11274 8007,'-8'-11'0,"1"1"762,1 2 1,-3 5 0,2 2 0,-2 9 0,1 13-464,-1 9 1,3 15-1,2 6 1,3 3-1,1 1 1,0-4-1,1-3 1,3-3-1,4-3 1,2-3-599,-2-5 0,3 1 1,-2-6-1,0-3 1,1-3-1,-3-3 299,-2-2 0,5 4 0,-3-3 0</inkml:trace>
  <inkml:trace contextRef="#ctx0" brushRef="#br0" timeOffset="71">12278 11683 7982,'6'-19'502,"-1"1"0,6 5 0,0 2 0,3 2 1,0 0-121,0 0 1,2 3-1,2 1 1,1 1-1,4 0 1,-1 1 0,0 1-1,-3 2 1,0 2-1,-1 1-3516,0 1 3134,-1 5 0,0-2 0,3 6 0</inkml:trace>
  <inkml:trace contextRef="#ctx0" brushRef="#br0" timeOffset="72">12750 11745 9412,'0'12'0,"-2"-1"0,-1-1 0,-1-2 0,2 2 0,-1 1 0,0 3 0,-1 1 485,1 2 0,2-1 0,1-4 0,0 1 0,0-1 1,1-1-3979,3-2 3493,-2-4 0,9-5 0,-4 0 0</inkml:trace>
  <inkml:trace contextRef="#ctx0" brushRef="#br0" timeOffset="73">12836 11534 8151,'-4'-12'968,"0"-1"0,0 9-602,4 8-366,0 3 0,0 11 0,0-5 0</inkml:trace>
  <inkml:trace contextRef="#ctx0" brushRef="#br0" timeOffset="74">13047 11844 7961,'-5'0'682,"5"0"1,7 0 0,4 0 0,1 0 0,0-1 0,1-2-1,-2-2 1,-1-1-1257,-2 1 1,-4-4-1,3 4 1,-2-2-1,-3-3 1,-5 1 148,-5 0 1,-7 0-1,-3 3 1,0 1 0,-2-1-1,3 3 1,-1 2-33,2 1 457,3 0 0,6 0 0,1 0 0</inkml:trace>
  <inkml:trace contextRef="#ctx0" brushRef="#br0" timeOffset="75">13258 11770 13915,'0'12'681,"0"1"1,0-1 0,0 0-749,0 1 0,1-5 0,4-1 0,3-3 1,3-4-1,1-4-495,1-3 1,-1-1 0,1-5-1,-1 1 1,0 0 0,-1-1 0,-1 2-1,-3 2 392,-2 0 0,5 7 1296,-2-3 0,-2 5 0,-2 5-1149,-3 3 1,3 4 0,1 5 0,-3 2 0,0 0 0,-1-2 0,3-3 0,5-2-510,2 0 1,1-1-1,2-2 1,1-5 531,1-3 0,6-1 0,-2 0 0</inkml:trace>
  <inkml:trace contextRef="#ctx0" brushRef="#br0" timeOffset="76">13878 11683 7965,'0'-8'1614,"-1"1"-1090,-3 1 0,2 4 0,-2 6 0,3 4 1,1 3-1,0 1-524,0 1 0,-6-1 0,-1 1 0</inkml:trace>
  <inkml:trace contextRef="#ctx0" brushRef="#br0" timeOffset="77">13853 11981 11156,'-6'5'1270,"0"-3"0,12 9 0,0-5 1</inkml:trace>
  <inkml:trace contextRef="#ctx0" brushRef="#br0" timeOffset="78">4663 12985 7986,'11'-1'476,"-1"-2"1,-3-2-1,0-2 1,0-3 0,1-1-1,0-1-398,0-1 1,-3-3 0,3-1 0,0 1-1,-1-1 1,-1 1 0,-2-1 0,0 0-1,0 2 1,0 3-126,0 2 0,-1 5 1,-6 1 444,-1 8 1,-1 7-1,2 7 1,-1 7-1,1 8 1,2 8-1,1 7 1,0 5-612,0-1 1,0-7 0,0-3 0,0-5 0,0-4-1,0-4 1,0-3 212,0-1 0,0-6 0,0-1 0</inkml:trace>
  <inkml:trace contextRef="#ctx0" brushRef="#br0" timeOffset="79">5011 13283 7878,'1'-7'1126,"2"2"3379,1-1-4505,0 5 0,-4-5 0,0 6 0</inkml:trace>
  <inkml:trace contextRef="#ctx0" brushRef="#br0" timeOffset="80">5829 12874 7952,'0'-13'492,"0"1"1,-1 5 0,-2 4 0,-1 7 0,1 9 0,2 7-1,1 8 1,1 5-71,3 3 1,4 1 0,8-1 0,0-2 0,-2-2 0,-3-2 0,-4-2 0,-2-2 0,-2-2-146,-1-4 1,2-2 0,0-5 0,-1-1-278,-2 0 0,-1-5 0,0-1 0</inkml:trace>
  <inkml:trace contextRef="#ctx0" brushRef="#br0" timeOffset="81">5817 12812 7955,'0'-32'238,"-2"6"1,0 5 0,-3-1 0,4-1 0,4-2 1869,5 0-1860,3 6 0,2 1-42,-1 5 0,2 2 0,2 3 0,5 4 0,4 4 0,2 5 394,2 8 1,4 1-379,-4 6 1,0 0-311,-4 0 0,-6 2 0,-2-5 0,-3-1 0,-3 1-42,-3-1 0,-3 1 0,-5-5 0,-1 1 0,-5-1 0,-6 1 0,-9 0 0,-5 3 1,-4 0-294,-2-1 0,-1-1 422,-4-2 0,7 1 0,5-1 0,7-1 0,5-1 0,5-2-165,4 2 0,11-5 0,11 1 0,14-2 0,10 1 0,8 1 0,1 1 0,0 0-371,-3 2 0,-7 0 0,-1 2 0,-5 3 0,-8-1 1,-5 1-1,-5-2 0,-5 1 284,-3-1 1,-5 2 415,-8 3 0,-9-4 0,-7 4 0,-7-3 0,-4-2 0,-5 0 0,-1 1 0,0-1 33,-2 1 1,-1-2 0,4-2-1,3-2 1,4 0 0,4-1-1263,5-1 1066,2-1 0,11-4 0,1 0 0</inkml:trace>
  <inkml:trace contextRef="#ctx0" brushRef="#br0" timeOffset="82">6809 13097 8595,'0'-13'368,"-6"5"1,-2 1-1,-4 2 1,-5 2-104,-4 2 1,-2 1 0,-3 0-1,-2 1 1,-2 2 0,0 2-1,-2 2 1,2 3 0,1 1-1,5 1 1,6 1-177,5-1 0,2 0 1,2 1-1,7-1 1,6-1-1,7-1 1,7-3-209,5-2 0,-1-1 0,7-4 0,-1 0 1,-1 0-1,2-1 0,-3-2 0,-4-2-219,-5-2 0,-3 4 1,-3-2-1,-2-1 1,-2-2 497,-1-3 0,-2 3 0,-6 1 1,0 3-1,-2 5 0,1 6-32,1 4 1,2 1 0,2 1 0,1-1 0,2 0 0,2 0 0,4-3 0,3-2-3857,2-1 3728,1-2 0,1 1 0,1 2 0</inkml:trace>
  <inkml:trace contextRef="#ctx0" brushRef="#br0" timeOffset="83">7144 12960 7953,'-13'-6'707,"1"0"1,-2 6 0,-1 0-1,-2 0 1,1 0-400,-2 0 0,6 1 0,-2 2 0,6 3 0,2 1 1,3 2-1,3 4 0,6 2 0,5 1 0,5-1-510,4-1 0,0-1 0,4-1 0,-2-1 0,-3-1 0,0-3 0,-1 0-38,0-1 1,-8-1 0,-10 1-1,-8 1 1,-8-1 0,-6 1-1,-4-2 91,-3 1 1,2 2-1,5-2 1,2-1-1,1 1 1,1-2 148,0 1 0,7-3 0,6 3 0</inkml:trace>
  <inkml:trace contextRef="#ctx0" brushRef="#br0" timeOffset="84">7367 13047 8853,'0'14'620,"0"3"1,0-4 0,0 4 0,0-3-1,0-2 1,0 0-1042,0 1 0,0-1 0,1 1 421,4-1 0,1 0 0,7 1 0</inkml:trace>
  <inkml:trace contextRef="#ctx0" brushRef="#br0" timeOffset="85">7379 12787 8621,'0'-13'1822,"2"12"-1822,2 5 0,3 6 0,5 2 0</inkml:trace>
  <inkml:trace contextRef="#ctx0" brushRef="#br0" timeOffset="86">7727 12985 7927,'-13'0'605,"2"2"0,2 2-354,0 4 0,7 3 1,-3 1-1,5 1 0,5-1 1,3 1-1,4-1 0,3 0 1,2 1-277,-2-1 0,-1 1 0,-2-1 0,-1 0 0,-2 1 0,-5-1 0,-4-1 0,-4-1 142,-5-2 1,-3-5 0,-3 2 0,-3 0 0,-1 0 0,-2 1 0,2-1 0,2-2 131,3-2 0,2 3-249,-1 1 0,7-1 0,0-4 0</inkml:trace>
  <inkml:trace contextRef="#ctx0" brushRef="#br0" timeOffset="87">8124 12886 8817,'0'-5'3885,"0"6"-3426,0 10 1,0 3-1,1 6-459,3 2 0,-3 2 0,5 1 0</inkml:trace>
  <inkml:trace contextRef="#ctx0" brushRef="#br0" timeOffset="88">8148 13221 17310,'-5'7'-402,"3"-2"1,-3 1 0,5 1-1</inkml:trace>
  <inkml:trace contextRef="#ctx0" brushRef="#br0" timeOffset="89">9041 12737 7993,'-7'-5'1965,"3"-4"-1423,3 4 1,1 6-1,1 12 1,2 7-1,3 8 1,0 6-333,4 6 1,1 6 0,2 6 0,-1 2-1,0-3 1,1-4 0,-1-7 0,1-6-1,-1-6 1,2-6-428,2-6 0,-2-6 0,3-3 0,-4-2 0,0-2 0,-1-3 0,1-3 0,-1-2-189,0-2 1,1-3 0,-2-5 0,-2-3 0,-2 0 0,0-1 0,-1 1 0,-1-1 224,-2 0 1,-2-1-1,-1-2 1,0 3 0,0 1-1,0 3 1,-1 2 250,-3 5 1,2 4-1,-2 10 1,3 6-1,2 9 1,2 5-1,3 3 85,1-2 0,-3 2 1,4-3-1,0-4 1,0-2-1,1-5 1,0-3-129,2-3 1,2-4 11,-1-5 0,-4-1 0,1-3 0,0-5 0,1-2 1,0-2-1,-3-3-139,-2 0 1,3-6 0,-2 1-1,-1-2 1,1-2 0,-3-1 0,-2-2-1,-1-1-140,0 2 0,-1-5 1,-2 0-1,-3 1 1,-1 2-1,-1 4 0,0 4-14,0 5 1,-1 3 0,-2 6 0,2 7 0,2 7-329,1 4 582,2 7 0,4-4 0,0 4 0</inkml:trace>
  <inkml:trace contextRef="#ctx0" brushRef="#br0" timeOffset="90">9599 12626 8150,'2'4'741,"1"7"0,1 7 0,0 2-449,1 2 1,-2 7-1,5 6 1,1 5 0,-2 4-1,-2 1 1,-1-1 0,0-1-1,-1-3 1,-2-3-302,-1-4 1,0-4 0,0-7 0,0-2-171,0-2 1,5-9 0,0-7 0,2-8-1,3-4 1,1-3 0,1-3 112,0-1 1,1-3 0,-2-5 0,-1 1 0,-2-1 0,1 0 0,1 2 0,0 2-18,-2 4 0,-4 8 0,4 2 0,1 3 0,-1 5 0,-1 7 54,-2 8 1,4 3 0,-5 4 0,0 1 0,0-2 0,0 1 0,-1-1 0,-2 0-212,-1-2 0,0-3 1,0-4-1,0-1-2199,0 1 2439,0-6 0,6-2 0,1-5 0</inkml:trace>
  <inkml:trace contextRef="#ctx0" brushRef="#br0" timeOffset="91">10009 13072 8326,'5'7'51,"-2"-2"186,5-5 1,-4 0 0,5 0-1,0-1 1,2-2 0,0-2-1,-1-2 1,-2-3 280,2-1 1,-5-1-771,0-1 0,-4 1 0,-2 1 331,-4 3 0,-1 2 0,-7 6 0,1 2 0,-2 0 0,-1 4 0,-2 1 480,2 2 0,1 2-550,2 2 1,1 3 0,3 1-1,2-2 1,2-1 0,0-2-1,1 1-225,2-1 1,6-1 0,3-1 0,3-3-1,2-2 1,-1-2 0,1-2 0,-1-1 215,0 0 0,6 0 0,2 0 0</inkml:trace>
  <inkml:trace contextRef="#ctx0" brushRef="#br0" timeOffset="92">10244 13097 8317,'9'0'1978,"-3"1"-1658,0 3 1,-2-1 0,-4 5 0,0 2 0,-1 1 0,-2 1 0,-1 1 0,0-1 122,-2 1 1,6-4-1,0-5-531,7-8 0,4-5 0,2-5 0,-1-1 0,0-2 0,-1 2 1,-1 0-1,-2 0 0,1-2 147,-3 2 1,5-3 0,-4 2 0,2 2 0,-1 4 0,0 7-289,-1 6 1,3 5-1,-5 8 1,1 2-1,1 1 1,-2 1-1,2 1-480,0 0 1,-3-6-1,4 2 1,1-4-1,-1-2 1,0-1 708,2-2 0,1-5 0,1 2 0</inkml:trace>
  <inkml:trace contextRef="#ctx0" brushRef="#br0" timeOffset="93">11063 12998 9573,'0'12'515,"4"2"1,0 2 0,-1 5 0,0 1 0,-1 0-362,3-1 1,-1-2 0,-4 2-1,0-5 1,0-2-490,0-2 1,0-6-1,0-6 1,0-7-1,1-5 199,3-5 1,-1 3 0,5-2 0,2 1 0,1-2 0,1-4 0,1-2 0,-1-2 141,1 0 0,-1 5 0,2 0 1,1 3-1,1 1 0,0 3 1,-3 2-1,0 2 159,-1 5 0,1 3 0,-1 1 0,-1 1 0,-1 3 1,-2 5-1,0 3 0,-1 5-107,-3 3 1,2 4 0,-1-1 0,1-1 0,-1-1 0,-2-1 0,-2 0 0,-1-4-75,0-2 0,4-2 0,1 1-1013,-3-1 0,-2-1 1029,-4-2 0,3 2 0,-5-5 0</inkml:trace>
  <inkml:trace contextRef="#ctx0" brushRef="#br0" timeOffset="94">11609 12985 8015,'1'-7'1084,"3"3"1,3 3 0,5 1 0,1 0-949,-1 0 0,6 0 0,1 0 0,2 0 0,0 0 0,-1 0 0,1 0-731,0 0 1,-6 0 0,1 1-1,-3 3-3670,-5 5 4265,-2-4 0,-6 6 0,0-4 0</inkml:trace>
  <inkml:trace contextRef="#ctx0" brushRef="#br0" timeOffset="95">11609 13196 9310,'12'0'0,"0"0"614,1 0 1,-1 0 0,2 0 0,1 0-1,3 0 1,0 0-702,0 0 1,0 0 0,-2 0 0,4 0 0,0 0 0,0 0 0,-2 0 0,-3 0 0,0 0 0,0-1 0,2-2-3660,-2-1 3746,-7 0 0,8-2 0,-2-1 0</inkml:trace>
  <inkml:trace contextRef="#ctx0" brushRef="#br0" timeOffset="96">12192 12998 8012,'5'-7'380,"-2"0"0,4 3 0,0-5 1,-2-2-78,1-1 1,-2 0-1,-3-1 1,2 1-1,1-1 1,-1 1-1,-2-2 1,-1-1-1,0-1 1,1 0-152,4 3 1,-4 0 0,3 1 0,-2-1 0,-2 1 0,0 0 0,0-1 0,0 1 0,0-1 262,0 1 1,0 4-1,1 1-267,3 1 0,-3 4 0,4 6 1,-4 4-1,-1 3 0,1 3 1,2 2-1,1 5-122,-1 2 0,2 4 0,1 0 0,-1 2 0,2-1 1,-1-2-1,1-1 0,0-1-332,2 1 1,-2-4 0,1-2 0,1-1 0,-1-3-1,-1-1 1,0-2 0,-2 1-1126,1-1 0,-2 1 1431,-4-1 0,-6 0 0,0 1 0</inkml:trace>
  <inkml:trace contextRef="#ctx0" brushRef="#br0" timeOffset="97">12216 13208 8114,'6'-12'288,"-3"5"1,5 3 0,0 1-1,0 1 1,1-3 87,0 3 1,-2 0 0,1 2 0,1-1 0,-1-2-1,0-1 1,2 1 0,1 2 0,1 1-375,1 0 0,1 0 0,1 0 0,1 0 0,1 0 0,1 0-2,2 0 0,4 0 0,1 0 0</inkml:trace>
  <inkml:trace contextRef="#ctx0" brushRef="#br0" timeOffset="98">12849 13171 8327,'-2'13'913,"-2"-1"1,-5 0 0,-6 1 0,-6-1 0,-3 1 1353,0-1-2284,-7 1 0,4 3 0,-6 2 0,0 1 17,1 3 0,-4 2 0,4 1 0</inkml:trace>
  <inkml:trace contextRef="#ctx0" brushRef="#br0" timeOffset="99">13717 12725 7890,'0'-7'2063,"0"1"-1680,6 6 1,-5 2-362,3 2 0,-3 3 1,-1 5-1,0 2 1,2 1-1,1 4 1,1 3-1,0 6 1,0 1-49,0 1 1,0 1 0,-4-4 0,0 2 0,0-1 0,0-2 0,0-3 0,0-1 0,0-2 14,0-2 1,-4-2-1,0-4 1,0 0-1,-2-3 1,-1-1-10,1 2 1,-1-4 0,4-1 20,-1 1 0,0-11 0,4 1 0,0-7 0,0-5 0,0-5 0,1-2-36,3-2 1,-3-5-1,4-4 1,-4-1 0,-1-3-1,0 1 1,0 0-1,0 1-116,0 3 1,4 4-1,2 7 1,1 1 0,2 1-1,2 1 1,2 2-1,0 3 0,4 2 0,-3-1 0,4 2 0,-2 2 0,2 0 0,0 0 0,1-1 259,1 2 0,-4-2 0,3 5 0,-1-1 1,-3 1-1,-1 2 0,-1 2-76,-1 1 1,0 1 0,-1 3 0,-2 4 0,-5 3 0,-3 2-26,-1-1 1,0 1-1,-1-1 1,-3 0 0,-5-1-1,-2-1 1,-1-2 57,0 2 0,-6 1 0,-2 0 1,0-1-1,0-2 0,1 2 1,1-1-1,-1 1 0,1-3 42,0-2 1,3 5 0,5-3 0,3 1-1,1 0 1,0 2 0,2 1-66,5 1 1,6 1 0,8 1 0,5 1-1,3 1 1,6 1 0,1-1-37,-1 1 0,2 1 0,-2-3 0,-2 2 1,-2-2-1,-4-2 0,-5 0 0,-2-1-82,-2 1 0,-1-1 0,-1 0 0,-3 1 0,-2-1-393,-2 1 0,0-5 0,1-1 469,4-2 0,3-6 0,2-6 0</inkml:trace>
  <inkml:trace contextRef="#ctx0" brushRef="#br0" timeOffset="100">14436 12911 8401,'18'0'169,"-3"-2"0,7 0 0,3-2 0,3 1 0,-1 0 0,1 0 1,-1-1 49,2 1 0,0-2 0,-5-1 0,-2 1 0,-3-1 0,0 4 0,-1-1 0,0 0-991,-3-1 0,-1 0 772,-1 4 0,-7 0 0,0 0 0</inkml:trace>
  <inkml:trace contextRef="#ctx0" brushRef="#br0" timeOffset="101">14498 13146 8105,'9'0'332,"-1"0"0,2 0 0,1 0 0,1 0-64,0 0 0,1-4 1,1 0-1,1 1 1,1 2-1,1 0 0,-1-2 1,2-3-1,0 1 1,0-1-559,-3 4 1,3-4 0,-1 2 0,-2 0 0,-1 0 0,-1 0 0,3 1 289,0 1 0,1-3 0,-5-2 0</inkml:trace>
  <inkml:trace contextRef="#ctx0" brushRef="#br0" timeOffset="102">15193 12725 8327,'0'-8'4011,"0"-1"-3649,0 7 0,0-3 0,0 10 0,0 3 0,1 4 0,2 5-236,1 3 1,0 4 0,-4 2 0,2 3 0,0 3 0,3 1 0,-3-2 0,0 1 0,-1-3 0,2-1-482,1-5 1,0-2-1,-4-1 1,1-3-1,2-3 1,1-2-15,-1 0 0,-2-6 0,-1-6 0,-1-7 286,-3-4 0,3-5 0,-4-2 1,4-2-1,1-3 0,0-5 1,0-5-238,0-3 0,4-1 0,0 0 0,0 0 0,1 1 0,0 2 0,2 2 0,1 2 155,-1 2 0,3 7 1,-5 3-1,2 3 0,1 1 1,1 3-1,-1 2 0,2 2 445,1 3 0,1 2 0,1 2 0,-1 0 0,0 0 0,1 2-199,-1 2 0,1 3 0,-2 5 0,-2 1 0,-2-1 0,-1 0 0,-4 1-122,0-1 0,-2 1 1,0-1-1,0 0 1,-2 1-1,0-1 0,-4 1 81,-1-1 1,-5 0-1,-6 1 1,-1 1-1,-3 1 1,-2 1-1,-1-1 1,2-1 87,2-1 0,1-1 0,6-1 0,4-1 0,3-2 0,4 2 0,5 1 1,6 1 37,9 0 1,6 1-1,6 1 1,4 1 0,3 1-1,0-1 1,-2-1-1,-1-1-513,2-1 0,-5-1 0,-2-1 0,-5-3 0,-4 0 1,-1-2-1367,-3 1 1713,-6 3 0,-15-2 0,-8 5 0</inkml:trace>
  <inkml:trace contextRef="#ctx0" brushRef="#br0" timeOffset="103">16532 13010 8101,'0'-8'213,"0"0"0,-1 5 0,-3 0 0,-6 6 0,-4 5 1,-4 4-1,-1 5 0,-3 4 92,-1 2 1,-6 0-1,0 0 1,3-4-1,4 0 1,5-2-1,5-2 1,3-4-326,5 0 0,6-6 0,5 0 0,6-5 0,5-5 0,4-3 0,2-4 0,0-5-178,1-3 1,0-4-1,0-2 1,0-2 0,-2-3-1,-1-4 1,-3-3-1,-1-1 1,-4-1-489,-4-1 0,-5 5 668,-5-5 0,-5 10 0,-5-2 0,-5 7 0,-4 5 0,-2 5 472,0 2 0,1 7-192,-5 3 0,0 3 0,0 2 1,2 4-1,2 7 0,5 4 1,3 2-93,5 0 1,2 8 0,8 0-1,2 5 1,6 4 0,5 4 0,5 4-1,3 1-456,-3 3 1,4-5 0,-4 0-1,4-5 1,1-4 0,-1-4-1,1-4-3590,0-5 3876,0-2 0,11-5 0,2-1 0</inkml:trace>
  <inkml:trace contextRef="#ctx0" brushRef="#br0" timeOffset="104">17264 12576 8085,'-5'-1'364,"-2"5"0,-2 7 0,3 7-97,0 6 1,-4 7 0,2 9 0,-3 5-1,-1 10 1,-1 6 0,1 1 0,1-6-1,3-5 1,3-6 0,4-8-234,1-7 0,0-5 0,0-4 0,0-5 0,1-3-168,4-5 1,-3-3 0,7-6-1,0-3 1,2-4 0,2-4-1,-1-1-113,0-4 1,2-2-1,1-7 1,2-2-1,-2-1 1,-3 2-1,-2 0 1,-3 4 244,-1 2 0,2 6 0,-4 11 0,-3 10 0,-2 6 229,-3 5 1,-4 6-1,3 0 1,3 5-1,0-1 1,2-2-1,0-3 1,0-2-216,0-2 0,2 2 1,2-3-1,4-3 1,3-3-1,1-5 1,1 1-1,-1-1-1863,1-1 1851,-1 0 0,0 0 0,1 2 0</inkml:trace>
  <inkml:trace contextRef="#ctx0" brushRef="#br0" timeOffset="105">17587 13134 12518,'5'7'13,"3"-3"1,3-3 0,2-1 0,1 0 0,1 0 0,1 0 0,-1-1-1525,-1-3 1289,-1 3 0,-1-9 1,-1 4-1,-3 0 0,-4-4 1,-4 0 209,-4 2 0,-3-2 0,-5 6 0,0 1 0,-2 2 0,-1 1 0,-2 1 0,2 4 0,1 3 397,2 3 1,-1 1-1,2 1 1,2 0-1,2 3 1,1 0 0,4-1-1,0-1-536,2-2 1,6-3 0,2-2 0,3 0 0,1-2 0,2 1 0,1-4-524,2 0 1,1-2 0,-3 0-1,1 0 674,0 0 0,3-6 0,0-1 0</inkml:trace>
  <inkml:trace contextRef="#ctx0" brushRef="#br0" timeOffset="106">17897 13171 8136,'12'0'553,"0"0"1,-3 0 276,-1 0 0,-5 6 1,1 2-1,-3 3 0,-1 1-916,0 1 0,0-5 1,0-2-1,2-4-235,2-3 0,1-3 0,5 1 1,-2-2-1,2-1 0,1-1 0,0 0 1,-2-1-1,0 0 103,0 0 1,-2 5 0,2-3 0,0 2 326,2 0 0,-4 5 0,-3 8 1,-2 2-1,-2 1 0,0 0-308,0 1 0,0-5 0,0 0 0,1 1 0,3-2 199,4-3 0,3 3 0,2 0 0</inkml:trace>
  <inkml:trace contextRef="#ctx0" brushRef="#br0" timeOffset="107">18368 13122 8317,'-11'-2'0,"1"0"440,2-3 0,0 1 0,-6 4 0,-1 0 1,-2 2-1,3 2-124,5 4 1,-1 3 0,6 1 0,1 1 0,2 1 0,2 2 0,5 2 0,5-1 0,5-6-584,4-4 1,-4 1 0,3-4 0,1-1-1,-2-2 1,0-1 0,-3 0 0,-2-1 266,0-3 0,-1-3 0,1-6 0</inkml:trace>
  <inkml:trace contextRef="#ctx0" brushRef="#br0" timeOffset="108">18467 13184 11084,'12'7'0,"1"-3"0,-1-3 0,1-1 0,-1 0 0,1 0 0,-1 0 639,0 0 0,1-4 0,-1-2 0,1 1 0,-1-2 0,-1 0 0,-1-2-911,-2-3 1,-5 0-1,1 0 1,-4 1-1,-4 1 1,-5 3-1,-2 2 1,-2 2-1,-3 1-1213,0 2 1450,-1 0 0,5 2 0,1 2 0,3 4 1,2 5-1,2 2 0,0 3 1009,1 1-991,2-4 1,1 7-1,0-5 1,0-2-1,1-1 1,5-2-1,5 1-536,4-1 0,3-5-484,-2-3 1,4 1 1036,4 0 0,1-7 0,0-5 0</inkml:trace>
  <inkml:trace contextRef="#ctx0" brushRef="#br0" timeOffset="109">19596 12774 8000,'0'-8'1104,"0"0"-607,0-2 1,0 12-1,-2 5 1,0 9-1,-3 7 1,3 11 0,0 5-1,2 10-397,0 2 1,2-9 0,0 4 0,3-8 0,-3-4 0,0-5 0,-2-5 0,0-3-393,0-4 0,0-8 0,0-3 320,0-5 0,-4-8 0,-1-9 0,3-1 0,0-1 0,2-2 0,0-5-195,0-4 1,4-8-1,1-9 1,-1-2 0,0-2-1,1 1 1,1 0 0,1 4-225,0 4 0,-3 2 1,4 3-1,3 4 1,3 6-1,2 7 1,1 4-1,1 5 416,3 3 0,-2-1 0,1 4 0,1 1 0,0 3 0,-2 3 0,0 2 0,-1 2 172,0 3 0,-5 1 1,-6 1-1,-2 1 0,-2-1 1,-3 2-1,-4 1 0,-6 2 20,-5-2 0,-4-1 1,-6-2-1,0 0 1,0 1-1,0-1 1,1 1-1,-1 0 1,1 3-84,4 0 0,2 5 1,5-3-1,2 1 0,3 3 1,4 1-1,3 2-229,1 0 1,11 0-1,5 0 1,7-2-1,6-1 1,5-3 0,0-1-1,0-3-274,-1-1 1,-4-7 0,2-1 0,-4-2 0,-5 0 0,-2-1 368,-5-2 0,-1-1 0,-2 0 0</inkml:trace>
  <inkml:trace contextRef="#ctx0" brushRef="#br0" timeOffset="110">20501 12725 8444,'-8'-11'674,"-2"1"0,-2 3 0,-3 2-401,-1 2 1,-3 2 0,-2 1-1,-2 1 1,-2 3 0,0 4-1,1 5 1,-1 2 0,1 3-1,4 1-171,3 3 1,5 2 0,4 0-1,3 1 1,5 0 0,5-2 0,4-2-1,6-4 1,6-4-293,2 0 0,4-2 1,-1-3-1,1-2 1,0-2-1,-1 0 1,-3-1-1,-1-2-784,0-1 1,0-4-1,0-2 974,-1 0 0,-6-3 0,3-3 0</inkml:trace>
  <inkml:trace contextRef="#ctx0" brushRef="#br0" timeOffset="111">20179 13208 8117,'12'-6'264,"5"0"1,-1 6 0,1-1 0,-1-2 0,1-1 50,-2 1 1,-1 2 0,-2 1 0,0 0 0,1-2-1,-1 0 1,1-3 0,-1 3 0,0 0 0,1 2-1,-1 0-403,1 0 0,0 0 0,4-1 0,4-2 0,2-1 0,2 1 0,0 2 0,-1 0 88,1-4 0,0-2 0,0-5 0</inkml:trace>
  <inkml:trace contextRef="#ctx0" brushRef="#br0" timeOffset="112">20799 12725 8344,'1'-7'2092,"3"3"0,2 8-1884,2 4 1,2 3 0,-6 3 0,-1 3 0,-2 3 0,-1 4 0,0 2 0,0 4-87,0 7 0,0 1 1,0 3-1,0-3 1,0-2-1,0-3 1,0-4-1,0-4 1,0-4-983,0-5 0,0-2 768,0-2 0,-4-6 0,0-6 1,1-7-1,2-5 0,1-3-90,0-2 1,0-4 0,0 2 0,0-3-1,0-6 1,1-2 0,2-6 0,2-2-74,2-4 0,-4-3 1,2 4-1,-1 1 0,2 2 1,1 5-1,3 4 1,1 3 106,1 1 1,0 6 0,1 4 0,1 4 0,1 4 0,1 0 0,-1 2 440,-1-1 1,-1 2 0,-1 4 0,0 0-1,1 1 1,-1 3 0,1 5 0,-1 2-194,0 1 0,-1 5 0,-1-1 0,-3 1 1,0-1-1,-2 1 0,1-2-87,-3-1 0,-2-2 1,-2 1-1,-4-1 0,-4 0 1,-6 1-1,-6-1 1,-2 1 243,-2-1 0,-6 0 0,0 1 0,-1-1 0,3 1 1,3-1-1,3 0 0,2 1-6,4-1 0,9 2 0,4 1 1,5 3-1,8 1 0,10 3 0,8 0 1,9 2-325,3 1 0,-2-7 0,6 5 0,-5-2 0,-6-3 0,-6-2 0,-4-3 0,-2-5-1678,-3-3 0,0 4 1751,-5-5 0,-5-6 0,-1-5 0</inkml:trace>
  <inkml:trace contextRef="#ctx0" brushRef="#br0" timeOffset="113">22076 12638 7979,'0'-12'381,"2"1"1,0 1 0,2 2 11,-1-2 0,-3 6 1,-4 5-1,-4 10 1,-3 9-1,-2 3 1,2 2-1,2 1 1,2 4-1,0 6-249,0 4 0,3 11 0,-3-1 0,1-1 0,4-2 0,0-7 0,4-5 0,2-7 0,4-3-434,3-4 0,7-3 0,1-7 0,2-1 0,-2-4 0,-1 0 0,-3-3 0,-1-2-4125,-1-1 4415,-1 0 0,0-5 0,1-2 0</inkml:trace>
  <inkml:trace contextRef="#ctx0" brushRef="#br0" timeOffset="114">21878 12923 8285,'5'-12'509,"4"1"1,2 1-379,1 2 0,2 1 0,2-3 0,5 3 0,4 1 0,2 0 0,2 1 1,0 0-1,-1 1 0,-2-1 0,-3-1-620,1 1 0,-5 1 1,0 4 488,-1 0 0,-1-6 0,-5-1 0</inkml:trace>
  <inkml:trace contextRef="#ctx0" brushRef="#br0" timeOffset="115">22312 13022 8215,'0'13'136,"0"-1"1,0 1 0,0-1 456,0 0 1,0-3-1,0-1 1,0 2-1,-2-1-183,-2 0 0,3-5 0,-3-8-515,2-5 0,2-2 0,0-1 0,2-1 0,2 0 0,4-4 0,2-2 0,-1-2-320,0 1 0,-1-1 0,4-4 0,1 2 0,-2 1 0,-2 4 0,-2 2 0,0 5-871,0 0 0,-3 6 1296,5 1 0,-7 2 0,4 2 0</inkml:trace>
  <inkml:trace contextRef="#ctx0" brushRef="#br0" timeOffset="116">22609 13010 8910,'0'12'740,"0"1"0,0-1 0,0 1 0,0-1-665,0 0 1,0 1-1,0-1 1,0 1-1,0-1 1,0 0-76,0 1 0,0-1 0,0 1 0</inkml:trace>
  <inkml:trace contextRef="#ctx0" brushRef="#br0" timeOffset="117">22560 12750 8300,'-7'-2'1007,"3"-2"1,8 3 0,4-2-1008,3 6 0,7 4 0,1 5 0</inkml:trace>
  <inkml:trace contextRef="#ctx0" brushRef="#br0" timeOffset="118">22758 12973 8547,'0'12'0,"0"1"388,0-1 1,0 0-1,0 1 1,0-1 0,0 1-1,2-1-99,2 0 0,-3 1 0,3-1 0,-1 1 0,0-1 0,2-1-307,2-3 0,0-3 1,3-10-1,-2-3 1,0-4-1,1-3 0,-3-2 117,0 2 1,2-4 0,-2-2 0,-1-3-1,1 1 1,-2 1 0,0 3 0,0 1 74,-1 3 1,-2 5 0,-1 4-798,0 5 0,4 0 623,1 9 0,4 0 0,-2 5 0</inkml:trace>
  <inkml:trace contextRef="#ctx0" brushRef="#br0" timeOffset="119">23044 12998 9417,'0'12'521,"0"2"1,0 1-1,0 2 1,0-2-1,0-2 1,0 0-1,0-1-1643,0 1 1,0-1 0,0 0 1121,0 1 0,-6-6 0,-1-2 0</inkml:trace>
  <inkml:trace contextRef="#ctx0" brushRef="#br0" timeOffset="120">23081 12812 8293,'-7'-6'2670,"1"-1"-2989,6 0 1,0 3 0,2 8-1,2 5 319,4 2 0,3 1 0,2 0 0</inkml:trace>
  <inkml:trace contextRef="#ctx0" brushRef="#br0" timeOffset="121">23304 13060 11017,'-12'4'530,"-1"1"1,1 1 0,-1 1-1,1 0-352,0 2 1,-1-2 0,1 1 0,1 2 0,4 0-421,7-2 1,5-3-11,8-5 1,1 0-1,1 0 1,1 0-1,-1 0 1,-1 0-1,-1 0-285,-1 0 1,-1 2 0,-4 2 759,-7 4 1,-6 3 0,-5 2 0,3-1-271,4 0 1,8-5 0,4-2 0,5-4-1,3-1 1,5-1 0,2-4 0,2-3-133,0-3 0,0-1 1,0-1-1,-1 1 1,1-2-1,0-2 1,0-5 231,0-3 1,-1 0 0,0-3-1,-2-1 1,-3-6 0,-1 0-1,-3 0 1,-1 0 0,-2 0-43,1-2 1,-5 5 0,-1 0 0,-1 2 0,-4 0 0,0 3 0,-2 4 185,0 6 1,-2 7 0,-2 7 0,-5 6 0,-5 7 0,-3 5 0,1 4 97,-2 2 0,3 2 0,-5 5 0,1 4 0,1 5 0,0 3 0,3 3-384,1 0 0,7 4 1,3-5-1,3-3 0,1-7 1,1-7-1,3-5 0,5-4-223,2-4 0,1-2 1,2-2-1,1-5 0,3-3 1,0-1-1,1-1 0,0-3 376,3-5 1,2-6 0,1-1 0,0-1 0,-1-1 0,1-4 0,1-4 0,2-4-51,1-2 0,0-1 1,-4-4-1,-1-2 1,1-1-1,-1 0 1,-2 3-1,-3 2 1,-3 2 15,-5 2 0,-4-4 1,-7 6-1,0 3 0,-1 4 1,-3 6-1,-4 2 0,-5 3 313,-3 2 1,2 4 0,-4 5 0,1 1 0,-1 5 0,-1 6 0,-1 8-1,0 4-175,4 5 0,-2 4 0,1 9 0,2 5 0,1 4 0,2 4 0,1 0 1,3-1-365,3-6 0,4-6 1,2-8-1,4-6 1,4-3-1,5-4 1,3-4-1,-2-5 1,0-4-2237,1-4 1786,-7 3 1,7-5 645,-7 2 0,2-3 0,1-1 0</inkml:trace>
  <inkml:trace contextRef="#ctx0" brushRef="#br0" timeOffset="122">24197 13022 8155,'-8'-5'2363,"-1"5"1,5 5 0,-3 9-1673,2 3-598,1-3 1,4 3-1,0-4 1,0-1-1,0 1 1,1-1-311,3 0 1,3-5 0,7-2-1,1-4 1,2-1 0,-2-1-1,0-2 1,0-3 0,2-1 183,-2-2 1,-1-2-1,-3-2 1,-2 2 0,-2 2-1,0 2 412,0 1 1,-4 3 0,1 8 0,-3 4 0,-1 5 0,-1 4-556,-3 1 0,1 6 0,-5 4 0,-2 0 1,-1 1-1,-1 3 0,-1 2 0,1-1 0,1-2-1832,3-2 1795,-4-1 1,6-4 0,-7-2 0,1-1 0,-1-2 0,0-2 0,-4-5 419,-4-3 0,-2 0 1,-3-6-1,-2 0 1,-1 0-1,0 0 1,0-1-1,0-3-10,2-4 1,2 1-1,4-5 1,5 0-1,3-1 1,4 1-1,2-3 1,3-4-586,5-6 0,6-2 1,11-2-1,7-1 0,6-2 1,7-1-1,4 2 0,7 2-908,3 4 1,2-1 1295,-5 6 0,1-6 0,0 2 0</inkml:trace>
  <inkml:trace contextRef="#ctx0" brushRef="#br0" timeOffset="123">24594 13196 11893,'0'-12'7540,"0"-1"-7540,0 6 0,-6 2 0,-1 5 0</inkml:trace>
  <inkml:trace contextRef="#ctx0" brushRef="#br0" timeOffset="124">4527 14213 8980,'-7'-1'262,"3"-3"1,2-5 0,2-2 0,2-1 0,1-1 0,2 1 0,2 0 0,3-1-259,1 1 1,1-1 0,-1 1 0,-1 0 0,-2 1 0,0 1 0,1 3 0,-1 2 0,1 2 0,2 1-5,2 2 0,-2 7 0,-1 4 0,-4 6 0,1 1 0,-1 1 0,-1 0 0,-2 3 0,-2 1-5,-1-3 0,-5 4 1,-3-5-1,-5 2 1,-2-2-1,-3-1 1,0-3-1,0-1 0,2-2 79,-2 1 0,4-2 0,-2-2 0,2-2 0,1-1 0,1-4-131,0 0 0,1-4 0,4-2 0,7-3 0,7-1-108,4 0 1,5 1-1,2-1 1,1 3-1,3 4 1,0 1-1,1 0 178,-3 0 1,-3 1-1,2 2 1,-1 3 0,-3 1-1,-1 1 1,-3 0 0,-1-1-71,-2-1 1,-4 3 0,4-2 0,2 0-1736,1-3 1792,1-2 0,1-8 0,-1-1 0</inkml:trace>
  <inkml:trace contextRef="#ctx0" brushRef="#br0" timeOffset="125">5122 14325 7921,'-8'0'3721,"0"0"-3465,5 0 1,7 0-1,8 0 1,2 1-257,0 3 0,-2-2 0,1 3 0</inkml:trace>
  <inkml:trace contextRef="#ctx0" brushRef="#br0" timeOffset="126">5891 14052 8030,'0'7'0,"-1"8"0,-2-3 0,-1 2 391,0 0 1,4-9-200,0-5 0,4-5 0,1-9 0,1-1 1,1-3-1,0-1 0,1-2 0,0 0 0,0 2-219,2 1 0,-3-4 0,0 1 1,-2-2-1,-2 0 0,-1 1 1,-2 1-1,0 0 81,0 2 0,1-3 1,2 5 120,1 2 0,1 14 0,-2 8 0,3 8 0,0 4 0,4 5 0,0 3-115,-2 6 0,3 4 0,-4 3 1,0 2-1,-2-2 0,-1-2 0,1-2 1,-3-3-232,0-4 0,-6-3 0,-2-1 0,-1-1 0,-2-4 0,-4-3 0,-2-3 0,-2-2-551,2 0 1,3-3-1,2-3 722,2 0 0,0-2 0,-5-4 0</inkml:trace>
  <inkml:trace contextRef="#ctx0" brushRef="#br0" timeOffset="127">6189 14101 7914,'5'7'251,"-3"4"1,3-1-1,-1 4 1,0 4-1,-1 0 81,-1 0 0,-2 2 0,0-2 0,0 0 0,0 0 0,0-3 0,-2-2 0,-1-4 643,-1-1-831,-5-5 1,7 1-1,-2-8 1,4-4-324,4-3 0,2-1 0,3-2 1,-2-1-1,0-3 0,0 0 0,1 0 1,1 1-285,-1-1 1,-4 5 0,4-3-1,2 8 414,1 8 0,-4 6 0,-3 6 1,-1 2-1,0 1 0,1 3 1,0 0-1,0 0-292,0-3 1,6-1 0,-3-2 0,1-1 0,0-1 0,3-3 340,4-2 0,-1-1 0,4-4 0</inkml:trace>
  <inkml:trace contextRef="#ctx0" brushRef="#br0" timeOffset="128">6672 14188 8796,'-12'0'0,"0"0"0,-1 0 0,1 0 0,-2 0 0,-1 2 425,-2 2 0,-5 3 1,3 5-1,0 0 1,2 1-1,3-1 1,2 1-1,1-1 0,3 1-241,4-1 1,4-5 0,4-2 0,4-1 0,3 1 0,3-4 0,1-2-377,1-4 0,5-3 0,-3 3 1,0-2-1,0-3 0,-3-1 1,-1-1-1,0-2-188,2-3 1,-3 2-1,0-5 1,-3-2-1,0-3 1,1-3-1,1-2 1,-1-2 258,-3-2 0,3-2 0,-4-1 0,2-1 0,-1 3 0,0 2 0,-1 4 0,-3 2 578,-3 3 1,-1 8 0,0 4 0,-1 2-57,-3 4 1,1 10 0,-4 9 0,0 4 0,1 4 0,-3 2 0,2 10-329,3 10 1,3 4 0,1 9 0,0-1 0,0-4 0,0-5 0,1-8-1,3-6-576,5-6 1,2 0 0,1-10 0,0-4 0,1-2 0,-1-2-3155,1-1 3657,-1-2 0,0-5 0,1 0 0</inkml:trace>
  <inkml:trace contextRef="#ctx0" brushRef="#br0" timeOffset="129">6995 14114 9046,'-7'5'0,"2"4"0,0 2 356,1 1 1,0 0-1,4 2 1,0 1-1,0 3 1,0 0-1,1 0 1,2-3 0,1-1-1,1-3 1,0-1-506,3-2 0,3-5 0,3 1 1,1-3-1,2-2 0,-2-3 0,0-4 1,0-3-1,2-2 39,-2 1 0,-3 2 1,-2 0-1,-3-1 0,-2 2 1,-2-2 306,-1 0 1,-2 5 0,0 6-1,0 7-353,0 4 1,0 1-1,0 1 1,0-1-1,0 1 1,1-2-1217,3-3 1,-1-1 1371,5-3 0,0-3 0,5 5 0</inkml:trace>
  <inkml:trace contextRef="#ctx0" brushRef="#br0" timeOffset="130">7417 14176 9968,'-13'-7'594,"1"7"1,-1 8 0,2 3-1,2 3 1,0 1-658,0 2 0,2 1 1,0-3-1,2 1 1,3 0-1,5-4 1,5-2-1,5-4-175,3 0 0,2-2 0,4-5 0,-1-3 238,1-5 0,1-2 0,2-1 0</inkml:trace>
  <inkml:trace contextRef="#ctx0" brushRef="#br0" timeOffset="131">7751 13717 7961,'-12'-7'271,"4"2"0,1 6 1,0 3-1,2 6 0,-2 4 121,0 2 1,4 7 0,-3 2 0,2 7 0,0 5 0,1 3 0,2 2 0,1-3-1,0 0 1,0-3-947,0-3 1,0 0 0,0-8 0,0-6 0,0-4 0,0-2 553,0-1 0,0-5 0,0-2 0</inkml:trace>
  <inkml:trace contextRef="#ctx0" brushRef="#br0" timeOffset="132">7541 14027 8702,'-6'-11'398,"5"1"1,5 3 0,3 2 0,2 1 0,2 0-68,2 0 0,1-2 0,1 3 0,3-1 0,0 0 0,0 0 0,-3 0 0,-2 1 0,0 2-1591,-1 1 0,1-2 1260,-1-2 0,6-3 0,1-5 0</inkml:trace>
  <inkml:trace contextRef="#ctx0" brushRef="#br0" timeOffset="133">7863 13791 8165,'-7'2'932,"3"2"1,3 4-794,1 3 0,0-3 1,1-1-1,2 0-265,1 0 0,1-4 0,-2 0 44,1-6 1,5 0-1,-4-5 1,2 0-1,1-1 1,1 1-1,-1 0 1,0 0-1,0-1-182,1 0 650,-7 3 1,8 2-97,-6 8 0,0 3-302,-4 5 1,0 1 0,0 1 0,2 1-1,0 1 1,4-1 336,1-1-1209,1-1 1,5-2 0,-2-2 883,-3 0 0,3-7 0,-4 4 0</inkml:trace>
  <inkml:trace contextRef="#ctx0" brushRef="#br0" timeOffset="134">7751 14089 7922,'14'-12'566,"3"1"0,3 1 0,4 2-346,1-2 1,-1 0 0,1 2-1,0 3 1,-1 1 0,-4-1-1,-3 3 1,-3 0 0,-2 2-1,0 0-220,1 0 0,-1-5 0,1-2 0</inkml:trace>
  <inkml:trace contextRef="#ctx0" brushRef="#br0" timeOffset="135">8421 14213 7860,'-1'-7'0,"-3"3"0,-5 3 0,-2 1 0,-1 0 0,-6 5 586,-3 3 1,2 3 0,1 3-1,3 1 1,4 2 0,1-2 0,3-1-420,3-2 1,8 1 0,5-1-1,3 1 1,5-2 0,3-3 0,4-3-1,-1-1 1,-1 1-714,-1-3 1,-2 0 0,2-2 0,-7 0 538,-9 0 0,-9 5 0,-15 4 0,-6 2 1,-3 1-1,-2 0 0,-2-1 0,-1-1-322,0-2 0,10-4 0,-1 3 0,5-1 0,5-5 329,5-4 0,14-9 0,9-7 0</inkml:trace>
  <inkml:trace contextRef="#ctx0" brushRef="#br0" timeOffset="136">8781 13903 7998,'7'-12'127,"0"3"0,-5 1 1,4-2 418,1-1 0,-4 6 0,1 5 0,-3 8 0,-1 7 0,-1 7 0,-2 5-131,-1 2 1,0 9-1,4-1 1,0 2 0,0-2-1,0-2 1,0-4 0,-2-2-885,-2-5 1,3-1 0,-3-6 0,2-2-1,2-1-1851,0-2 1,-1-1 2319,-3-3 0,-3-2 0,-6-6 0</inkml:trace>
  <inkml:trace contextRef="#ctx0" brushRef="#br0" timeOffset="137">8620 14139 7861,'5'-13'221,"-2"1"0,4-1 0,0 1 1,0 0-1,2-1 172,2 1 1,2 5 0,-1 1 0,0 2 0,1 0 0,1 0 0,2 0 0,3 0-725,1 1 0,3 2 1,-4 1-1,2 0 331,0 0 0,-1-6 0,5-1 0</inkml:trace>
  <inkml:trace contextRef="#ctx0" brushRef="#br0" timeOffset="138">9017 14213 8532,'1'11'539,"3"-3"0,3-2 1,5-6-1,2 0 1,0-1-1,1-4 1,-3-3-1,1-3 1,-4-1-847,3-1 0,-7 5 1,-1 0-1,-2-2 1,-4 0-1,-2 2 0,-6 4 1,-3 3 250,-4 1 1,1 1 361,3 3 0,1 3 1,-1 5-1,2 1 0,2-1 1,2 2-1,1 1-182,3 2 0,2-1 0,1-3 0,1-1 0,2 1 1,3-2-1,1-3-578,2-4 0,2 1 17,2 0 0,-1-1 0,1-4 1,0 0-1,2 0 0,2-2-3564,-2-2 4001,-1 3 0,-2-16 0,1 4 0</inkml:trace>
  <inkml:trace contextRef="#ctx0" brushRef="#br0" timeOffset="139">9302 14225 8577,'0'13'597,"0"-1"0,0 1 0,0-1 1,-2 2-1,0 1-457,-3 2 0,-4 5 0,1-2 0,-5 5 0,-2 3 1,-2 2-1,2 0 0,2 2 0,-1-2-75,-3 1 1,8-4 0,-4-5 0,2-4 0,2-3 0,0-4 0,4-1 0,-1-3 1310,-2-3 1,2-8-1216,2-4 1,3 1 0,1-2 0,0-2 0,1-4 0,3-5 0,3-4 34,0-1 0,10-5 0,-1-3 1,5-3-1,2-1 0,1 0 0,2 0 1,0-2-1,0-1 0,-1-1-773,0 1 1,-4 4-1,-2 6 1,0 6-1,-1 5 1,0 5 0,-3 3-1,-1 4-5541,-2 2 6146,-5 0 0,3 11 0,-6 2 1,-1 3-1,-2 3 0,-1 1 0,0 3 291,0 1 1,-5 2 0,-4 3 0,-2-2 0,-1-3-1,-2 0 1,-1-1 0,-3 0 833,-1-3 0,2-2-1073,-3-5 0,4 1 0,0-4 0,2-3 0,2 0 94,-1-2-1182,6 0 0,2-2 1008,5-2 0,11-3 0,3-5 0</inkml:trace>
  <inkml:trace contextRef="#ctx0" brushRef="#br0" timeOffset="140">9748 14077 8605,'0'8'5277,"0"0"-5190,0 0 0,0 1 0,0-1 1,0 2-88,0 1 0,0 7 0,0 1 0</inkml:trace>
  <inkml:trace contextRef="#ctx0" brushRef="#br0" timeOffset="141">9723 14325 10376,'-12'0'643,"0"0"1,10 0-1,4 0 1</inkml:trace>
  <inkml:trace contextRef="#ctx0" brushRef="#br0" timeOffset="142">10554 14486 8096,'-6'5'286,"0"-5"1,7 0 0,4-5 0,1-5-1,3-1 1,-1-3 0,2-1 0,1-3 33,1-2 0,0 0 1,1 0-1,-1-2 0,1-2 1,0-2-1,3-3 0,0-4 1,1-4-508,1-4 1,-5-8 0,5-4 0,-1 2 0,-1 5-1,-1 8 1,-1 6 0,-3 6-224,-2 6 0,2 7 554,-3 4 1,-3 5 0,1 8 0,-2 5 0,0 3 0,0 6 0,0 7 0,2 6-171,1 5 1,-3 8 0,4 3 0,2 4 0,-1-1 0,1-2 0,-2-5 0,2-5-121,1-5 0,-3-2 1,1-8-1,-1-1 1,0-3-1,-1-1 1,0-2-1,-2-1-319,1 1 1,-2-2 464,-4 3 0,-5-4 0,-2 0 0</inkml:trace>
  <inkml:trace contextRef="#ctx0" brushRef="#br0" timeOffset="143">10691 14350 8286,'-6'-7'744,"6"1"1,0 5 0,7-2 0,4-1-675,2 1 0,-1-2 0,2 0 0,2 1 0,5 0 0,2 0 0,2 1 0,-1 2 1,-2 1-1,-3 0 0,0 0-70,1 0 0,-5-6 0,3 0 0</inkml:trace>
  <inkml:trace contextRef="#ctx0" brushRef="#br0" timeOffset="144">11423 14188 8399,'-13'0'476,"1"0"0,-1 0 1,1 0-1,0 2-199,-1 2 0,1-1 0,-2 5 0,-1 1 0,0 2 0,4 2 0,6-2 0,8-1-366,6-2 1,7-5-1,5 1 1,2-2-1,2 1 1,0 1-1,-2 1 1,-2-1-315,-5 0 1,-3 5 0,-6 0 0,-7 0 0,-7 1 450,-4-2 0,-7-1 0,-1 1 0,-2-2 0,2-2 0,-1 2 0,2-1 0,0 1 1,3-4-458,2 0 1,4-2 408,1 0 0,11 0 0,-2 0 0</inkml:trace>
  <inkml:trace contextRef="#ctx0" brushRef="#br0" timeOffset="145">11695 14225 8003,'-8'-6'1462,"0"1"-1138,-2 4 1,-1 1 0,0 1 0,3 4-1,4 3 1,2 3 0,4 1-129,2 1 0,3-5-360,5 0 0,1 1 0,-1 2 1,0-2-1,1-2 0,-2 0 0,-3 0 125,-4 2 0,-2-2 0,-2 2 0,-2-1 0,-2 0 0,-4-1 0,-3 0 0,-2-2-149,1 1 1,4 0 0,-1-4 0,0 2-1,-2-1-2226,-2-1 2414,7-2 0,-6 0 0,6 0 0</inkml:trace>
  <inkml:trace contextRef="#ctx0" brushRef="#br0" timeOffset="146">11844 14300 8026,'2'-7'1256,"2"3"-82,4 3 0,-1 2-973,1 3 0,-5-1 0,2 4 1,0 0-1,-1-1 0,0 4 1,0 1-1,0 2-248,-1-1 0,2-4 1,1-1-1,1-1 1,2-4-113,2 0 0,-2-4 0,-1 0 0,0-4 1,1 1-1,-1-1 0,0 2 0,0 0-141,1 0 0,-5 0 0,3 5 117,-2 3 0,-1 3 0,-4 5 0,0 1-426,0-1 1,0-4-322,0 1 0,6-5 930,2 4 0,3-5 0,1 2 0</inkml:trace>
  <inkml:trace contextRef="#ctx0" brushRef="#br0" timeOffset="147">12192 14350 9428,'6'8'3387,"0"-1"-2978,-1-2 0,-3 1 0,3-2 1,1 3-1585,2 0 801,-2-2 0,5-5 0,-3 0 0,3 0 0,1 0 147,1 0 1,-5 0 0,0 0-1,1 2 1,-1 0 591,0 2 0,0 1 0,5-5-505,-1 0 0,1 0 1,-1 0-1,0 0 1,1 0-1,-1 0-968,1 0 1016,-7 0 1,5 0-1,-2 0 1,2 0 0,1 0-1,1 0 378,-1 0 0,-4 1 0,1 2 0,0 1 0,2-1 0,2-2 0,-1-1-422,0 0 1,1 0-1,-1 0 1,1 0 0,-1-1-578,0-4 838,1 4 0,-6-10 0,-5 4 411,-4 0 0,-5 2-268,-6 5 1,0 0 0,-3 0 0,0 0-1,1 1 1,1 2 0,2 2-81,-1 2 0,6 2 0,3 3 0,3 0 0,4 2 0,5 1 0,10 2 0,8-2-1115,7-1 1,4-2 0,5-1 926,3-3 0,3 3 0,2-4 0</inkml:trace>
  <inkml:trace contextRef="#ctx0" brushRef="#br0" timeOffset="148">13680 13940 8163,'-4'-8'124,"0"0"0,1-2 1006,1-1 0,2 3 0,0 2-678,0 5 0,2 5 0,1 14 0,2 8 0,2 9 0,3 6 0,-1 2 0,1 1 0,-3-2 0,0 1 316,0-3 1,-5-7-1601,2-4 1,2-3-1,-1-2 1,1-2-1,1-3 832,0-1 0,1-1 0,4-5 0</inkml:trace>
  <inkml:trace contextRef="#ctx0" brushRef="#br0" timeOffset="149">13630 14275 8035,'0'-8'281,"2"1"188,2 1 0,3 2 1,5 4-1,2 0 1,1 0-1,1-1 1,0-2-1,-1-1-321,1 1 1,-1-2-478,6 1 0,-4-6 0,2 2 0,0-3 0,1-2 0,2 0 329,1-4 0,2-2 0,0-6 0</inkml:trace>
  <inkml:trace contextRef="#ctx0" brushRef="#br0" timeOffset="150">14163 13816 8046,'-11'2'269,"3"2"0,4 5 0,1 7 0,1 6 0,-3 5 0,3 6 0,0 4 157,2 5 0,0 2 0,0 4 0,0-2 0,-1-6 0,-2-6 1,-1-5-1,0-4 0,0-3-525,0-2 1,-1-9-108,5 2 0,0-8 0,2 2 1,2-1-1,4-5 0,3-2 0,2-5-55,-1-1 0,0 3 1,1-4-1,-1-2 0,1 1 1,-1-1-1,0 3 0,1 2-40,-1 2 1,-3 2 0,-1 1 0,1 0 0,1 1 0,0 2 80,-2 1 1,-4 5 0,4 0 0,1 2 0,-1 0 0,0-2 219,2 0 0,6-7 0,4 4 0</inkml:trace>
  <inkml:trace contextRef="#ctx0" brushRef="#br0" timeOffset="151">14511 14325 8056,'-13'0'253,"1"0"1,0 0 0,-1 0 0,1 1 0,-1 2 0,1 1 0,1 0 0,1 2 66,2 2 1,5-1 0,0 0 0,6-2 0,6-2 0,2-2-1,2-1 1,2 0-988,2 0 1,1-1 0,-3-2 0,2-1 0,-2 0 892,-1-2 0,-9 5 1,-4-2-1,-5 5 1,-1 3 34,-1 2 1,2-3 0,6 3 0,3-1 0,6-4-1,6 0 1,2-2-286,3 0 0,-3 0 0,2 0 0,0 0 1,-1-2-1,0 0 0,-3-4 0,0 1-271,1-1 1,-4-2 0,2 2 0,-3-1 0,-4-1 0,0 0 0,-1 0 0,0-2 233,0-1 1,-5-7-1,3-1 1,-2-3 0,1-2-1,2-3 1,1-5 0,1-7 62,-1-5 1,-4 2 0,4-1-1,1 3 1,-1 3 0,-1 5-1,-2 6 1,-1 5 950,2 5 0,-6 5-626,0 6 0,-1 8 1,-6 15-1,0 7 1,1 9-1,1 9 0,2 8 1,2 4-629,1 4 0,0-9 1,0-4-1,0-8 1,1-5-1,2-4 1,2-4-1,2-4-1021,3-5 1,-3 1 0,0-4 1321,-2-2 0,5-1 0,-3 3 0</inkml:trace>
  <inkml:trace contextRef="#ctx0" brushRef="#br0" timeOffset="152">14784 14213 7995,'-7'-12'548,"1"3"1,8 3 0,0-1-396,2 0 0,6 4 1,-2-1-1,5 2 0,3 2 1,5 0-1,4 0 1,4 0-1,5 0 0,6 0-153,6 0 0,7-5 0,4-2 0</inkml:trace>
  <inkml:trace contextRef="#ctx0" brushRef="#br0" timeOffset="153">15987 13841 8072,'7'-5'0,"-1"3"745,-1-2 1,-5 4-254,0 4 1,-2 2-1,-5 3 1,2 0-1,2 2 1,2 4 0,1 7-1,0 5 1,0 6 1495,0 3-1915,5 1 1,-2 5 0,4-1 0,-2-1 0,-1-3 0,1-2 0,-1-5-1312,-2-4 0,0 0 258,-2-9 1,4 0 0,0-5 0,-1 0 979,-2 1 0,5-1 0,1 1 0</inkml:trace>
  <inkml:trace contextRef="#ctx0" brushRef="#br0" timeOffset="154">15788 14250 8453,'0'-12'543,"2"5"0,2 3 0,4 2 0,3 1 0,1-2-415,1-1 1,5 0-1,4 4 1,4-1 0,4-2-1,1-1 1,2 0 0,0 0-1,3-2-606,-2-1 478,0-1 0,-2-5 0,-2 1 0</inkml:trace>
  <inkml:trace contextRef="#ctx0" brushRef="#br0" timeOffset="155">16346 13779 8126,'-12'6'328,"1"2"0,3 3 1,2 3 165,1 2 0,3 9 0,-2 9 0,3 5 0,1 5 1,0 3-1,0 3 0,0-2 0,0-4 79,0-6 1,0 1-479,0-10 1,-2-6 0,0-6-1,-3-3 1,3-2-517,0 1 1,4-7 0,2-3 0,4-6-1,3-5 146,1-3 1,5-3 0,0-1-1,-2-1 1,-2-1 0,0-1 0,-1-1-1,1 0 1,-2 2 292,-3 3 1,2 2 0,-5 1 0,1 4 0,-1 7 289,-2 7 0,-2 5 0,-1 3 0,0 3 0,0 2 1,0 0-1,0 1 219,0 0 1,0-6-800,0 1 1,2-2 0,2-1 0,4-2-1023,3-3 1,-3-3 1293,1-5 0,-1 0 0,4 0 0</inkml:trace>
  <inkml:trace contextRef="#ctx0" brushRef="#br0" timeOffset="156">16582 14312 10602,'12'0'534,"1"0"0,1 0 0,2 0 0,5 0-524,2 0 0,1-4 0,-2-1 0,-3-1 0,-1-1 0,-2 2 0,0-2 0,-3 1 0,-3-1-81,-3 1 1,-3 1 0,-4-3 0,0-1 0,-1-1 0,-5 0 0,-5 3 0,-5 2 0,-4 2 205,-2 2 1,-1 1 0,-1 1 0,4 3 0,3 4 0,5 3 0,3 2 0,5-1-93,3 1 0,8 3 0,5 2 0,9 0 0,6 0 0,7-3 0,3-1 0,1-2-2220,0 1 0,6-1 2177,-7 1 0,3-1 0,-3 0 0</inkml:trace>
  <inkml:trace contextRef="#ctx0" brushRef="#br0" timeOffset="157">17463 14250 7965,'0'-8'0,"0"0"526,0-2 0,1 5 0,2 2 0,1 6 0,-1 5 0,-2 3-293,-1 1 1,0 5 0,1-1 0,2 0 0,1-3 0,-1 0 0,0-1 0,-1 1 0,3-1 0,-3 0-652,0 1 1,-2-5 208,0 0 1,0-8 0,0-2-1,0-10 1,0-3 0,1-1 0,2-1 123,1 2 1,1-4 0,-2-2 0,3-2 0,-1-2 0,1 1 0,-2 4-1,0 2-504,0 0 0,4 8 253,-3-2 1,4 4-1,0-1 1,2 5-1359,1 3 1694,0 6 0,1 2 0,-1 6 0</inkml:trace>
  <inkml:trace contextRef="#ctx0" brushRef="#br0" timeOffset="158">17698 14238 8128,'-7'1'246,"3"3"0,4-2 50,4 2 0,5-4 0,6-3 1,1-1-1,-1 0 0,1 0 1,-1-2-210,1-1 0,1 3 0,-5-3 0,1 0 0,-2 1 0,-5-3 1,-6 2-1,-8 3-94,-7 3 1,-4 2 0,-6 3 0,0 5-1,0 2 1,2 1 0,2 0 0,5 1 0,3-1 134,5 1 0,-2-1 1,6 1-1,3-1 0,4-1 1,6-1-1,6-4 0,6 0-245,3-3 1,0 2 116,1-1 0,0 6 0,0-3 0</inkml:trace>
  <inkml:trace contextRef="#ctx0" brushRef="#br0" timeOffset="159">18120 14225 7870,'-2'-8'431,"-2"1"1,-4 2-1,-3 2 1,-1 2-1,-1 1 1,1 1-1,-1 2-48,1 1 0,0 4 1,-1-2-1,2 1 0,3 2 1,4 2-1,2 2 0,4-1 1,2-1-1109,4-3 0,3 2 1,3-4-1,1-1 0,2 1 1,-2-2-1,-3 1 666,-3 3 0,-4-1 0,-6 2 0,-3-1 0,-6 0 0,-4-1 1,-4-1-1,0-4 266,0 0 0,2 2 0,3 0-207,1-1 0,5-2 0,2-1 0</inkml:trace>
  <inkml:trace contextRef="#ctx0" brushRef="#br0" timeOffset="160">18231 14300 11419,'0'8'4,"2"-1"0,2-1-56,4-4 0,3 0 0,2-2 0,-1 0 0,0-2 0,1 0-62,-1-3 1,-3 1 0,-3 6 0,-1 2 0,-5 4 63,-3 3 1,-1 2 0,4-1 0,0 0 0,1 1 0,3-2-109,4-3 0,3-2 1,2-6-1,1-2 0,1-1 1,1-2-1,0-1 0,-1-1-11,1 1 1,-2-3-1,3-3 1,-4 1-1,0 1 1,-1 1-1,1-4 1,-1-2 187,0 0 1,1 0-1,-1-2 1,1-3 0,-1-4-1,-1-2 1,-1-2-1,-4-2 74,0-2 0,2-1 0,-2-3 0,-1 3 0,1 4 0,-3 5 0,-1 3 0,1 4 558,1 4 1,-1 8 0,-6 8 0,-2 11-327,-2 8 1,3 2 0,-3 9-1,1 1 1,4 3 0,0 3-1,2 2 1,0-2-675,0-2 0,0-2 1,0-3-1,0-4 1,0-3-1,0-2 1,0-4-1,0-2 349,0 0 0,6-4 0,1 4 0</inkml:trace>
  <inkml:trace contextRef="#ctx0" brushRef="#br0" timeOffset="161">19013 13841 8466,'-7'1'542,"3"4"0,2 4 0,2 6 0,0 7 1,-1 5-183,-3 2 1,3 6 0,-4 1 0,3 6-1,-1 0 1,-1 0 0,0-5 0,-1-6-416,1-4 0,-4 3 0,4-8 1,1-1-1,0-2 0,1-4 1,-2-1-1,1-2-3611,1 1 3666,2-1 0,6 1 0,1-1 0</inkml:trace>
  <inkml:trace contextRef="#ctx0" brushRef="#br0" timeOffset="162">18802 14225 7891,'4'-8'1517,"2"1"0,0 0-1268,4 1 0,-3 3 0,3-1 0,2 2 1,3 2-1,2-1 0,1-2 0,2-1 0,4 1 1,2 2-1,2 1-249,0 0 0,7-6 0,-3-1 0</inkml:trace>
  <inkml:trace contextRef="#ctx0" brushRef="#br0" timeOffset="163">19869 13767 7957,'-6'-14'642,"5"-3"1,-6 12 0,4-2 0,-1 7 0,0 7 0,0 5-1,-1 5 1,3 5 0,0 7-227,2 8 1,0 10 0,0 8 0,2 1 0,0 1 0,3-5 0,-3-6-1,0-8 1,-2-3-952,0-2 1,0-11-1,0-1 1,1-8 140,3-4 0,-1-4 0,5-6 1,1-3-1,0-5 0,2-3 0,3-3 1,1-3 8,3-1 0,-4 2 0,2-2 0,-2 1 0,-1 4 0,-1 3 359,0 3 0,-1 11 0,-2 1 0,-5 7 0,-3 4 0,-2 3 0,-2 0 0,-1 1 4,1 0 1,-2-2 0,1 2 0,1-1 0,1-3 0,2-1 0,2-3 0,2-3 21,4-4 0,3 3 0,2 0 0</inkml:trace>
  <inkml:trace contextRef="#ctx0" brushRef="#br0" timeOffset="164">20253 14275 8180,'-5'-7'585,"-2"2"0,-6 5 0,1 1 0,1 3-279,3 4 0,-2 4 0,6 0 0,1 0 0,3-1 0,4-1 0,4-3 0,3-2 1,2-2 1167,-1-1-1645,1-2 1,3 0 0,1 0 0,-2-2 0,-3-2-186,-3-4 1,-5-2 0,-8 0 0,-5 4 0,-2-1 0,-3 0 0,-1-1 0,-1-1 0,1 2 35,1 2 1,8 1 319,6 4 0,11 0 0,9 0 0</inkml:trace>
  <inkml:trace contextRef="#ctx0" brushRef="#br0" timeOffset="165">20712 13804 8014,'0'-13'986,"0"5"0,-1 1-303,-4 2 0,4 2 1,-3 7-1,3 4 0,1 6 1,0 7-1,0 8 0,0 8-634,0 8 1,1 2 0,2 10 0,1-2 0,-1-4 0,-1-4-1,1-6 1,1-4 0,-1-4 0,-2-4-2902,-1-2 1,0-4 2851,0-2 0,6 2 0,1-4 0</inkml:trace>
  <inkml:trace contextRef="#ctx0" brushRef="#br0" timeOffset="166">21010 14362 8056,'8'-11'901,"-1"1"0,-2 2-534,-2-2 1,-3 5 0,-4 1 0,-4 2 0,-5 2 0,-3 0 0,-5 0 0,-2 0 0,-2 2 453,0 2 1,6 3-684,2 5 1,1 1 0,2-2-1,4-2 1,3-1 0,5 2-313,0 1 0,12-4 1,4-3-1,3-2 0,6-2 1,0 0-1,0 0 1,-1-2-1,-1-2-357,1-4 0,-3 1 0,1-1 0,-2-2 1,-3-1-1,-3-3 0,-2-1 0,-3-3 386,-2-1 1,-1-2-1,-4-5 1,0-3-1,0-4 1,0-4-1,0-3 287,0-2 1,0-4 0,0 1 0,0 3 0,0 3 0,0 7 0,0 6-1,0 7 410,0 4 1,0 7-1,0 2 1,0 5 0,0 6-320,0 5 0,2 4 0,1 2 0,1 6 1,0 6-1,1 5 0,2 3-401,0 1 0,4 0-247,-3 0 0,2 0 0,0-1 0,-3-1 0,-1-5 0,0-2 0,-1-5-3105,-2 0 3520,4-5 0,-6 0 0,5-5 0</inkml:trace>
  <inkml:trace contextRef="#ctx0" brushRef="#br0" timeOffset="167">21506 14225 8695,'-13'0'474,"1"0"1,4 0-1,-1 0 1,1 2-1,0 1 1,1 2-241,1 2 0,-3 1 0,2 5 0,0-1 0,3 1 0,4-1 0,3 0-52,1 1-385,5-6 1,-6 4-1,4-3 1,-1 3 0,-4 1-1,-2-1-46,-4-2 0,-8 0 0,-9-3 0,-2 1 0,-2 1 0,1-1 249,4-3 0,-4 3 0,5 0 0</inkml:trace>
  <inkml:trace contextRef="#ctx0" brushRef="#br0" timeOffset="168">22510 13915 7880,'0'-27'94,"2"2"0,0 2 0,3 1 177,-3 1 1,-4-3 0,-4 5 0,-1-1 0,-3 0-1,-1 2 1,-1 5 0,-2 3 0,-1 6 72,-1 2 1,-6 4-1,2 3 1,0 8-1,0 6 1,2 6-1,3 2 1,3 5-1,4 4-189,3 7 0,4 8 1,1 4-1,0 0 1,1 0-1,4-4 1,3-4-1,3-6-587,1-2 0,5-8 0,1-2 1,0-4-1,-1-3 0,-1-3 0,-4-1 1,-4-2-1,-2-3 0,-2 0-2650,0-1 2293,-5-5 789,-6-1 0,-11-6 0,-1 0 0</inkml:trace>
  <inkml:trace contextRef="#ctx0" brushRef="#br0" timeOffset="169">22175 14263 8246,'2'-13'0,"2"1"0,4-1 493,3 1 1,2 4 0,-1 0 0,0-1 0,1 1-291,-1 0 1,2 5 0,1-3-1,2 2 1,-2 0 0,0 1-1,0 2 1,3 1 0,0 0 0,1 0-1,-1 0-203,0 0 0,10 0 0,-2 0 0</inkml:trace>
  <inkml:trace contextRef="#ctx0" brushRef="#br0" timeOffset="170">22746 14176 7894,'-13'0'407,"5"0"0,0 1 0,-2 2 0,-1 3 1,-1-1-65,-1 1 0,1 3 1,1-1-1,1 3 1,4 2-1,0-1 1,3 1-1,3-1 0,4-1 1,5-1-1,3-3 1,3-2-1,2-2 1,-1-2-689,2-1 0,-4 0 0,3 0 0,-4-1 1,-2-3-1,-2-4 0,-7-3 247,-4-2 0,-5 1 0,-7-1 1,-1 0-1,-2-3 0,1 0 1,-1 1-1,1 2 0,0 4 1332,3 0-1544,0 7 1,5-4 0,2 7 0,6 4-1,9 1 310,5 1 0,13 10 0,-1-3 0</inkml:trace>
  <inkml:trace contextRef="#ctx0" brushRef="#br0" timeOffset="171">22907 14275 7901,'0'8'1139,"0"1"0,0 0 0,-1 2 118,-3 2 1,2-5 0,-2-3-1307,3-3 0,1-1 1,0-9-1,1-2 1,2-1-1,2-1 1,1 0-1,1-1 1,0 1-115,2-1 0,4-3 0,2-2 0,3 0 0,0 0 0,1 3 0,0 2 0,3 5 163,2 4 0,6-3 0,2 0 0</inkml:trace>
  <inkml:trace contextRef="#ctx0" brushRef="#br0" timeOffset="172">23552 13816 7989,'0'-8'2156,"0"0"1,1 6 0,2 4-1974,1 9 0,2 7 1,-3 8-1,2 4 0,2 7 1,1 6-189,-1 1 0,3 4 0,-6-4 0,-1-1 0,-2-4 0,-1-6 0,0-3 0,-1-4-335,-3-4 0,1-4 0,-5-7 1,-2-1-1,-1-3 0,-2-2 1,1-2 387,0-1 0,3-2 0,2-2 1,2-2-1,2-4 0,3-3 1,6-2-73,6 1 0,2-5 1,7-1-1,1 1 0,2-3 1,4 1-1,1-2 1,-1 2-293,-2 2 1,-7 4-1,-2 0 1,-4 2-1,0 3 1,-1 4 205,1 2 0,-7 4 1,-1 2-1,-4 4 1,-2 2-1,-4 1 1,-3 0-1,-3 3 535,-1 0 1,-5-1-1,-1 0 1,-1-2-1,-2-2 1,2 0-1,2-1 1,4 0-86,0 0 0,2 1 0,3 3 0,5-1 0,6-3-624,5-3 1,3 0 0,3-1 0,1 0-1,2 0 1,-2 1 0,0-3 0,0 0-2087,2-2 1,1 0 2369,-2 0 0,-2 0 0,4 0 0</inkml:trace>
  <inkml:trace contextRef="#ctx0" brushRef="#br0" timeOffset="173">23949 14225 8254,'1'-8'1431,"3"1"1,5 2-1024,2 2 0,-3 2 0,0 1 0,2 0 1,1 0-1,1 0 0,1 1 0,-1 2 0,1 1-694,-1-1 0,0-1 0,2 1 0,1 1 0,3-1 286,2-2 0,6 5 0,5 1 0</inkml:trace>
  <inkml:trace contextRef="#ctx0" brushRef="#br0" timeOffset="174">23924 14387 8014,'8'0'398,"1"0"1,0 0-1,2 0 1,2 0-154,-1 0 1,5 0 0,1 0 0,1 0-1,3 0 1,1 0 0,1 0 0,-2 0 0,-3 0-1,0 0 1,-1 0-246,0 0 0,4-6 0,-2-1 0</inkml:trace>
  <inkml:trace contextRef="#ctx0" brushRef="#br0" timeOffset="175">24383 14225 9832,'7'2'821,"-3"2"0,-3 6 1,-1 3-650,0 4 0,0 0 0,0-5 1,0 2-1,0 1 0,0 1 0,0 1 1,0-1-1,0 1 0,0-2-403,0-1 0,-4-6 0,0 0 0,1 2 0,1 0-73,-3-2 0,4-4 0,-2-8 0,5-4 304,2-3 0,6-2 0,-2 1 0,3 0 0,1-1 0,2 1 0,1-1 43,2 1 1,-1 0-1,-2-1 1,1 2-1,2 1 1,-2 2 238,-1-1 0,-2-1 1,0 2-1,-1 5-253,-2 6 0,0 4 0,-3 5 0,-1 0 0,2 1 0,-1-1 0,-1 2 0,-1 1-181,2 2 1,-3 0 0,4-1 0,0 0 0,-2 1 0,1-1 0,-2 1-555,1-2 0,-3-1 706,2-2 0,3 1 0,-1-1 0</inkml:trace>
  <inkml:trace contextRef="#ctx0" brushRef="#br0" timeOffset="176">24854 14548 8668,'2'-7'936,"0"4"0,3 6 0,-3 5 0,0 3-540,-2 2 1,-6 3-1,-2 2 1,-4 1-1,-5 4 1,-5 0-397,-6 2 0,-3 0 0,-7-1 0</inkml:trace>
  <inkml:trace contextRef="#ctx0" brushRef="#br0" timeOffset="177">7057 15391 7979,'0'-8'354,"0"0"0,-1 6 0,-2 2 0,-1 9 0,1 4 0,2 5-227,1 2 0,1 0 0,2 5 0,2 0 0,1 0 0,-1 0 0,-2-1 0,-2 0 0,1-2-1206,2-2 0,-3-4 1079,3 0 0,3-2 0,0-2 0</inkml:trace>
  <inkml:trace contextRef="#ctx0" brushRef="#br0" timeOffset="178">7007 14982 8053,'0'-19'972,"0"1"1,0 5-651,0 1 0,0 7 0,2 5-322,2 6 0,3 11 0,5 2 0</inkml:trace>
  <inkml:trace contextRef="#ctx0" brushRef="#br0" timeOffset="179">7417 15528 8403,'8'0'4241,"0"-2"-3765,2-2 1,-3 3-477,1-3 0,0 2 0,5 2 0</inkml:trace>
  <inkml:trace contextRef="#ctx0" brushRef="#br0" timeOffset="180">7714 15540 8926,'6'-7'266,"1"0"1,5 5 0,0-3-1,2 3 1,1 0 12,2 2 0,1-4 0,-3 0 0,3 0 0,1 0 1,2-2-1,-2-1 0,-2-1-236,-3 1 1,2-2 0,1 3-58,-2-1 0,-6 0 0,-2-2 0,-1 0 34,-3 0 0,-3-2 1,-5 0-1,-3 2 0,-3 5 1,-3 3-1,-2 1 0,-4 0 230,1 0 1,-4 5 0,3 4 0,1 2 0,1 1-1,3 2 1,1 1 0,5 2-151,2-2 1,3 3 0,6 0-1,7-1 1,7 1 0,6-2-1,3-3 1,1 0-598,3-1 0,-3-5 0,3-3 0,-2-2 0,-1-2 0,1 0 1,2 0-1,-1 0 497,-2 0 0,-1-6 0,0-1 0</inkml:trace>
  <inkml:trace contextRef="#ctx0" brushRef="#br0" timeOffset="181">8409 15615 7864,'4'-9'3250,"1"2"-2861,2 2 1,-4 2-1,1 7 1,-4 5-390,-4 2 0,-3 1 0,-5 0 0</inkml:trace>
  <inkml:trace contextRef="#ctx0" brushRef="#br0" timeOffset="182">9872 15255 7904,'-8'-8'1406,"0"-1"0,5 8 0,-1 1-1129,2 7 1,2 9 0,0 5-1,0 2 1,0 2 0,2 0-1,1 1 190,1 3 1,0-1-587,-4 5 0,0 0 0,0 3 0,-2-3 0,0-4 0,-2-4-301,1-5 0,-3-2 0,2-8 1,1-6 328,2-8 1,1-7 106,0-6 1,4 2-1,0-6 1,-1-1 0,-2-1-1,-1-2-102,0 0 1,0 1-1,0-1 1,0 0-1,0 0 1,0-1-1,0-3 1,0-5-160,0-6 0,0 1 0,0-2 0,2 3 0,1 4 1,2 2-1,3 2 0,5 2 270,2 2 1,6 7-1,-3 4 1,-1 4-1,1 4 1,-1 1 0,-1 4-1,1 0 108,-2 2 0,-1 6 0,-2 2 0,1 3 0,-2 1 0,-2 2 0,-2 3 0,-1 2 207,-3 0 0,2 3-259,-1-5 1,0 4-1,-4-3 1,0-1-1,-1 1 1,-3-3 42,-4-1 0,-3-1-7,-2-1 1,-1 0 0,-2 1 0,-5-1-1,-2 1 1,-2-1 111,0 0 0,4-3 12,1-1 0,5-4 1,-2 3 324,3-1 0,9 2-449,5-4 1,7 1 0,8 0 0,3 2 0,1 1 0,3 0 0,0 2-177,-1 1 0,1 5 0,-6 1 0,0-1 0,-3 1 0,0 1 0,-1 0 0,-1 0-188,-3-3 1,2 3-1,-4-2 1,-1-1 307,1-1 0,-1-7 1,-1-3-645,4-2 1,-1-2-1,2 0 1,0 0 582,2 0 0,7-11 0,2-3 0</inkml:trace>
  <inkml:trace contextRef="#ctx0" brushRef="#br0" timeOffset="183">10406 14945 8093,'1'-8'3488,"3"-1"-3071,-3 7 0,5-3 0,-5 10 0,2 3-228,1 3 0,2 1 1,-3 2-1,1 1 1,0 3-1,0 0 1,0 1-1,-1-1 0,-2 1-336,-1 1 0,0-5 0,0 1 0,0-2 1,0-1-65,0-1 0,-1-1 0,-2-4 197,-1-7 1,0-1-1,4-8 1,0 0-1,0-2 1,0-3-1,0-1 1,0-3-55,0-1 0,4 2 0,0-4 0,0-1 0,2 0 0,1 2 0,1 2 0,-1 1-30,-2 1 1,4 3 0,-4 5-1,2 0 1,1-1 0,0 2 201,1 2 1,-1 1-1,3 5 1,-1 2 0,-3 2-1,-2 2 41,-2 3 1,2 1 0,1 1-1,-1 1 1,1-1 0,-2 1-1,0-1 1,0 0-99,-1 1 0,3-1 0,-2 1 0,0-1 0,0 0-662,0 1 0,2-1-381,-2 1 1,-2-5 995,7 0 0,-6 0 0,2 5 0</inkml:trace>
  <inkml:trace contextRef="#ctx0" brushRef="#br0" timeOffset="184">11522 15193 7968,'7'-13'14,"2"5"0,-3 1 0,-1 0 1,2 2-1,-1-2 430,-1 0 1,-1 3 223,-4-4 0,0 4 0,-1-3-429,-3 1 1,-4 2-1,-8 4 1,-1 0-1,-3 0 1,-2 1-1,-3 4 1,-4 3 0,-4 4-173,-2 5 1,-3-3-1,3 3 1,1 0 0,6 0-1,3-2 1,4-2 0,4 0-1,5-1-172,4 1 0,-2-1 1,6 0-1,3 0 0,3-3 1,7-1-1,3 1 0,5-1-2,3 0 0,4-4 0,2 3 1,1 0-1,4-1 0,0 1 1,3-2-1,-3 1-115,-2-4 0,-3 0 0,-1-1 0,-1 2 1,-2 1-1,-3-1 0,-1-2 0,-2-1 56,2 0 0,-4 0 0,3-1 0,-2-2 0,0-1 0,1 1 0,0 2-1329,-3 1 1495,-6-6 0,4 5 0,-4-5 0</inkml:trace>
  <inkml:trace contextRef="#ctx0" brushRef="#br0" timeOffset="185">11187 15652 8468,'5'7'832,"4"-3"1,3-3-430,5-1 1,-2-4 0,5 0 0,3 1 0,1 0-1,5 1 1,4-3 0,2 3 0,-1 0-933,-1 2 407,-5 0 0,6-4 0,-5 0 0,-3 0 0,-2 0 0,-3 0 0,1 1 0,0 0 0,-2 0-328,-3-1 0,-3-1 1,-2 2-1218,0-1 1667,-5 0 0,-7 9 0,-7 2 0</inkml:trace>
  <inkml:trace contextRef="#ctx0" brushRef="#br0" timeOffset="186">12216 15143 7961,'0'-8'55,"0"0"1167,0 5 0,0-4-878,0 3 0,0 4 0,0 0 0,0 7 0,0 5 1,0 3-1,0 3 0,0 2 0,2 2 0,0 1 1628,3 2-1857,4 5 1,-3-4 0,3 3 0,-2-2-1,-1-1 1,-3 1 0,-2 2-218,-1-1 0,0 2 0,0-1 0,0-1 0,-1-2 0,-2-3 1,-3-2-1,1-5 0,-2-2 0,1-1-673,1-1 1,-1-5 895,2-3 1,3-4 0,-3-4 0,2-4 0,2-5 0,0-2 0,0-2-184,0 2 0,0-3 0,0 1 0,0-3 1,0-2-1,0-1 0,0-2 0,0 0-106,0 0 1,0-1 0,0-1 0,0-4 0,0 1 0,0-3 0,0 0 0,0-3-32,0 2 0,4 3 0,2 1 0,-1 2 0,2 5 0,0 1 0,2 3 1,-1 2 108,0 3 0,0 3 0,3 2 0,-1 0 0,-2 0 189,2-2 1,0 2 0,-1 2 0,-1 2 0,2 2-1,1 2 1,2 1 0,-1 0 17,0 0 1,2 0-1,1 0 1,2 0 0,-2 1-1,-1 3 1,-2 6-1,1 4 1,-1 2 22,0-1 1,-5 5 0,-3 0 0,-2 4 0,-4 1-1,-2-1 1,-5 0-128,-7-3 0,-3 1 0,-6-4 0,1-1 1,-3 1-1,1-2 0,0-3 0,4-2-43,3-2 1,-2 2 0,4-5-1,2 3 1,2-2 0,1 0-1,3-2 60,1 1 0,5-1 1,0-2-1,6 2 0,5 1 1,4 1-1,5 0 1,4 2-19,2 2 0,6 2 0,1-1 0,1 1 1,-1-1-1,-4 0 0,-2 2-35,-4 3 0,-5-4 71,2 4 0,-3-3 0,-2-2 1,-1 1-1,-1-2 0,-3-2 0,0-2 221,0-1 0,1-1 0,4-2 0,1 1-709,-1-1 1,0-2-1,1-1 440,-1 0 0,-5 0 0,-1 0 0</inkml:trace>
  <inkml:trace contextRef="#ctx0" brushRef="#br0" timeOffset="187">13097 15590 8049,'12'-11'0,"1"2"0,-1 5 0,0 3 0,2 1 0,1 1 0,2 3 0,-2 5 0,-2 3 0,-5 5 0,-4 3 0,-3 4 0,-12 1 0,-3-1 0</inkml:trace>
  <inkml:trace contextRef="#ctx0" brushRef="#br0" timeOffset="188">14412 15193 7931,'0'-13'876,"0"1"0,0 8 1,0 7-1,0 9 1,0 6-1,1 4 0,3 3-709,4 4 0,-1-2 0,1 5 0,1-2 0,-2-1 0,-3 2 0,-3 2 0,-1 1 0,-1 1-1266,-3-2 1,1-6 0,-5 2 0,-1-3 0,2-2 1098,3-4 0,-3-2 0,1-5 0</inkml:trace>
  <inkml:trace contextRef="#ctx0" brushRef="#br0" timeOffset="189">14015 15218 7931,'-18'-9'422,"5"1"1,1 4 0,5-4-1,-1-2 1,1-1-75,1-1 0,1 5 0,2 1 0,0 2 0,5 0 0,6 1 0,9 0 0,9 1-220,10-2 0,6-1 0,9 4 1,3-2-1,4-1 0,3 1 0,2 2 1,2 1-1,2 0-942,2 0 0,-10 0 0,-1 0 0,-7 0 0,-7 0 814,-6 0 0,-1 0 0,-6 0 0</inkml:trace>
  <inkml:trace contextRef="#ctx0" brushRef="#br0" timeOffset="190">14858 15354 7945,'-8'4'326,"1"2"1,0-1 235,0 1 1,-1 3 0,-5 0 0,1 3 0,0 3-194,-1 2 1,2 3-1,3-2 1,4 2 0,2 0-1,2 1 1,2-2 0,3-1-451,8-3 0,0-2 0,8-5 1,1-2-1,0-2 0,0 0 0,-2-1 1,-1-3-1,-1-3 0,0-3 0,-3-1-218,-1-2 0,-7-2 0,-3-2 0,-3 1 0,-1 0 0,-1-2 0,-3-1 0,-5-2 0,-2 2 206,-1 1 0,-5 2 0,1 1 1,1 1-1,1 3 0,1 0 93,1 0 0,0-1 0,-1-4 0</inkml:trace>
  <inkml:trace contextRef="#ctx0" brushRef="#br0" timeOffset="191">16284 15329 7957,'-5'-7'386,"3"2"1,-5 1 0,3-2 0,-4 1-1,-3-1 1,-1 3 0,-2 2-16,-3 1 1,-2 6 0,-6 2-1,0 3 1,2 3 0,2 1-1,5 3 1,3 0 0,5 1-1,4 0-430,3 3 1,3 0 0,7 0 0,7-2 0,6-1 0,4-1 0,2 0 0,1-2-63,-2 2 0,-2-4 1,-4 3-1,-5-4 0,-3 0 1,-5-1-1,-4 1 1,-4-1-1,-5 0-17,-8 1 1,-9-1 0,-9-1 0,-4-1 0,-3-3 0,0-2 0,4-2 0,4-2 0,2-2-4869,3-3 5006,-2-3 0,7-5 0,-4-1 0</inkml:trace>
  <inkml:trace contextRef="#ctx0" brushRef="#br0" timeOffset="192">16446 14970 8699,'0'-20'0,"0"4"0,0 2 804,0 2 0,4 6 1,0 6-1,-1 8 1,-2 9-506,-1 8 1,4 11-1,0 10 1,-1 7-1,-2 3 1,-1 2-1,0-3 1,0-4-1,0-5 1,0-5-185,0-4 0,0 2 0,0-12 1,0-2-1,2-4 0,0-3 0,4-3-340,1-1 1,1-7 0,5-5 0,-2-4 0,-2-7 0,-1-2-253,2-1 0,-3-5 0,3 1 0,2 1 0,3 0 0,0-1 0,1 0 1,-1 2 68,1 4 1,2 1 0,-3 5 0,2 1-1,-3 4 450,-5 8 1,-3-1 0,-6 10 0,0-2 0,0 2-1,-2 0 1,0 1 0,-4-1-495,-1 0 1,4-1 0,-1-5 0,4 1 451,4-1 0,3-5 0,6-2 0</inkml:trace>
  <inkml:trace contextRef="#ctx0" brushRef="#br0" timeOffset="193">16942 15515 8548,'-13'13'407,"5"-5"0,1 0 0,0 2 0,2 1 52,-1 1 1,1-1 0,2-1-1,0-2 1,6 1 0,7-3 0,5-1-1,0-4 1,0-2 0,0-2-835,2-1 0,-1-6 0,-3 2 1,-2-3-1,-3-2 0,-4 1 1,-4 1 226,-4 3 0,-4 2 0,-8 6 0,0 0 0,-1 0 0,1 0 0,-1 0 0,2 0 0,1 0-208,2 0 0,4 0 0,2 0 356,5 0 0,9 0 0,11 0 0</inkml:trace>
  <inkml:trace contextRef="#ctx0" brushRef="#br0" timeOffset="194">17090 15553 8032,'0'12'1339,"0"0"0,0-3 1,0-1-1,0 2-729,0 1 0,0-3 0,2 0 0,2 0 0,4 1 0,3-2 0,2-2 0,0-1 943,4 2-2160,-3-5 1,9 5 0,-2-6-1,1 0 1,0 0 0,-3 0-1,-1 0 1,-3 0 0,-1 0-1,-2 0 1,1 0 0,-1-2-1336,1-2 2605,-6 3 0,4-5 0,-3 6-309,3 0 1,-3 0 0,0 0 0,2 0-1827,1 0 1440,-4 0-112,4 0 0,-10-1 1,5-2-1,-2-2 0,2-1 1,0-1-29,4 0 0,-3-1 0,0-4 0,0-2 1,-2-1-1,1-2 0,-2 2-2273,1 1 2445,-3 2 0,9-6 0,-4-1 0</inkml:trace>
  <inkml:trace contextRef="#ctx0" brushRef="#br0" timeOffset="195">18467 15069 8032,'0'-19'2303,"0"2"-1780,0 3 1,0 10 0,0 8 0,0 13 0,0 10 0,1 11 0,2 6 0,3 5 0,-1 4-728,1 0 1,-2 4-1,-4-1 1,0 6-1,-1 0 1,-2-4-1,-1-8 1,-1-7-1,1-6-1481,0-4 1,0-8 0,4-9 1684,0-2 0,0-2 0,0 1 0</inkml:trace>
  <inkml:trace contextRef="#ctx0" brushRef="#br0" timeOffset="196">18207 15441 9022,'12'-4'0,"0"0"0,1 1 512,-1 2 0,2 1 0,1 0 0,3 0 0,0 0 0,1 0 0,-1 1 0,2 2 0,-1 1-389,3-1 0,5-2 0,2-1 0,0 0 1,2 0-1,0-1 0,2-4 0,-1-3 0,-3-2-1660,-6 2 1,1-3 1536,-8 3 0,6-9 0,-2-2 0</inkml:trace>
  <inkml:trace contextRef="#ctx0" brushRef="#br0" timeOffset="197">18938 15081 8020,'-8'0'506,"1"3"1,0 5 0,2 9 87,-1 5 0,-3 10 1,2 3-1,-1 8 1,-1 3-1,0 2 0,-2-3 1,-2 1-1,1-4-376,-1 1 1,6-1 0,3-7 0,3-2 0,1-5 0,1-5-1,3-5 1,5-2-965,2-5 371,1-7 0,1 1 1,-1-5-1,0-1 1,1-5-1,-1-5 1,1-4 32,-1 0 0,0-4 1,1-1-1,-1 0 1,-1 0-1,-1 2 1,-2 5-1,2 3 1,1 6 261,1 3 0,-5 6 0,-3 5 1,-1 3-1,0 5 0,1 2 0,-1 0 1,-1 1-1,1-2-1888,1-1 1968,6-1 0,-3 1 0,5 1 0</inkml:trace>
  <inkml:trace contextRef="#ctx0" brushRef="#br0" timeOffset="198">19236 15639 8016,'-8'-7'106,"-1"3"0,0 3 1,-2 2-1,-2 3 454,1 5 0,0 2 0,1 1 0,1 2 0,3 1 0,0 0 0,2-2 0,-1-4 1,5 1-1,4 0-551,5-2 0,3-3 1,3-5-1,1 0 1,3-1-1,0-2 1,-1-2-1,-1-2-592,-3-3 1,0 1 0,-2-1 0,-1 2 976,-2-2 1,-7 4 0,-1 2 0,-7 4 0,-2 4 0,0 5-389,5 2 0,3 1 1,2-1-1,3-1 1,6-3-1,5 0 1,6-2-1,2 1-474,2-4 1,-4 0 0,-1-4 0,2-2 0,0-4-1,1-3 1,-4-1 0,-1-1 354,-3 1 1,-1-1-1,-2 0 1,0-3-1,0-1 1,-3-3-1,-1-2 1,1-3-1,-1-2 1,0-4-1,1 1 223,-3 0 0,5-5 1,-2 4-1,2-2 1,1-2-1,1-2 1,-1-2-1,0 4 1,-1 4-1,-2 6 483,-5 5 0,1 2 0,-1 8 0,-2 6 0,-5 11 0,-5 11-376,-3 11 0,-2 5 0,1 5 0,0 1 0,-1 3 0,1 1 0,1 4 0,1 1-792,2 1 0,5 2 0,-1-9 1,3-3-1,2-7 0,2-7 0,2-5 1,1-4 574,-1-4 0,5 0 0,-3-1 0</inkml:trace>
  <inkml:trace contextRef="#ctx0" brushRef="#br0" timeOffset="199">19534 15491 7993,'5'-13'234,"1"5"0,3 1 0,0 0 0,0 2 0,2-2 0,2 1 0,0 1 0,3 2 348,0 2 0,5-1 1,-3-1-1,2-1 0,7 0 1,4 0-1,7 0 0,3 0-582,4-2 0,15-1 0,3-5 0</inkml:trace>
  <inkml:trace contextRef="#ctx0" brushRef="#br0" timeOffset="200">20377 15156 8082,'4'-13'0,"0"1"0,0 1 491,2 3 0,-5-3 0,5 2 1,-2-2-1,2 0 1130,0 3 1,-1 2-1235,3 6 0,-4 7 1,4 6-1,2 7 0,1 8 1,1 6-1,-1 5-226,-2 2 1,-4 1 0,-5-5 0,0 1 0,-1 2 0,-5 3 0,-6 1 0,-6 2-692,-1-2 1,-5-3 0,5-8 0,0-4 0,2-4-1,3-4 1,2-6 0,-1-6-4023,1-4 4552,0-4 0,5-7 0,1 0 0</inkml:trace>
  <inkml:trace contextRef="#ctx0" brushRef="#br0" timeOffset="201">20389 15367 7949,'2'-25'0,"1"0"0,1 0 373,-2 0 0,4-1 0,0-1 0,0-2 0,4 0 1,1-2 0,1 7 1,2-3-1,1 7 1,3 3-1,2 6 1,2 6-1,1 3 1,2 2-1,0 0 94,0 0-480,-6 0 0,3 6 0,-6 2 0,0 3 1,-3 3-1,-2 2 0,-2 5 0,-5 2-77,-3 2 0,-2-1 0,-3-2 0,-5-3 0,-3 0 0,-3-1 0,-3 0 381,-1-3 1,-2-5-59,-4-2 1,0-1 0,0 3 0,1-3-1,-1 0 1,0-2 0,2 2 0,2 0-59,4 2 1,5-2 0,4 2 0,4 0 0,4 4 0,5 3-1,9 4 1,9 2 0,9 1 0,3 3-2090,-2 0 1,-2 2 1503,-2 1 1,-7-7-1,2 1 1,-4-3 0,-2-5-1,-1-1 1,-5-3-1751,-2-3 2159,-2-3 0,-1-5 0,-1 0 0</inkml:trace>
  <inkml:trace contextRef="#ctx0" brushRef="#br0" timeOffset="202">21010 14895 8219,'0'-5'931,"0"5"1,0 7-665,0 4 1,0 5-1,0 2 1,0 1 0,0 2-1,0-2 1,0-1 0,-2-1-836,-2-1 1,1-1 609,-5-6 1,5-9 0,1-9 0,3-2 0,4-1 0,2 0 0,3-1 0,1 1 0,1-1 142,1 1 0,-5 0 0,0-2 1,2-1-1,1-2 0,1 2-49,1 1 0,-5 3 1,-1 4-1,-2 7-256,-2 7 0,0 4 1,0 2-1,1-1 1,-1 0-1,-2 1 1,0 1-1,2 1-207,1 1 0,2 1 1,-3-5-1,1 1 0,-2-1-2106,0 0 2433,-2-5 0,0 4 0,0-4 0</inkml:trace>
  <inkml:trace contextRef="#ctx0" brushRef="#br0" timeOffset="203">21320 14994 10954,'12'0'0,"2"0"0,1 0 0,3 0 118,1 0 0,2 2 0,4 1 1,-2 1-1,-1-2 0,-3 0 1,-1-2-119,-3 0 0,-1 0 0,-1 0 0</inkml:trace>
  <inkml:trace contextRef="#ctx0" brushRef="#br0" timeOffset="204">21382 14908 9624,'-13'0'0,"1"0"0,1 1 382,3 3 1,2 3 0,6 5-1,0 2 1,0 3 0,0 2-1,0 2 1,0-1 0,1 1-971,4-2 14,-4 5 1,9-9-1,-5 4 1,1-1 0,-1-3 573,-2-1 0,4-2 0,0 1 0</inkml:trace>
  <inkml:trace contextRef="#ctx0" brushRef="#br0" timeOffset="205">21642 14858 8074,'0'-8'1070,"1"1"-541,4 1 1,-3 2 0,5 6 0,-1 2 0,-2 4 0,0 3 0,0 1-316,-1 1 1,2 5 0,0 1-1,-3 2 1,0-2 0,-2 0 0,0-1-1,1 0-476,3-3 0,-2 3 0,2-1 1,-2-2-1,1 0 262,1 2 0,6-4 0,-3 5 0</inkml:trace>
  <inkml:trace contextRef="#ctx0" brushRef="#br0" timeOffset="206">22361 15205 8019,'13'-19'-241,"1"2"469,2 4 0,-2 0 0,1 1 0,-4-1 0,-3 1 0,-1 1 1,-4 3 133,-7 4 1,-11 2-1,-6 2 1,-2 0-1,-2 2 1,0 2 0,0 4-1,0 3 1,1 3-243,-1 2 1,4 0-1,0 3 1,1-1-1,1-3 1,2 0-1,3 0 1,3 2 193,3-2-418,2-1 1,8-2-1,2 0 1,6 0 0,5-3-1,5-1 1,5 1-653,4-2 1,4 2 567,9-5 1,-3 1 0,6-4 0,-3 2-1,0 1 1,-1-1-219,0-2 1,-1-1 0,-5 0 0,-4 0 0,-2 0-1,-4 0 1,-4 0 0,-3 0-206,-3 0 1,-5 0 610,-2 0 0,-5 0 0,2 0 0</inkml:trace>
  <inkml:trace contextRef="#ctx0" brushRef="#br0" timeOffset="207">22051 15577 8092,'-7'6'567,"3"-5"1,8 3 0,6-2 0,5-2-193,6 0 0,2 0 1,2 0-1,1 0 0,3 0 1,3 0-1,1 0 0,-1 0 1,-1 0-1,1 0-277,3 0 0,-4 0 0,2 0 0,2 0 0,1 0 0,-1 0 0,0 0 0,-3 0 0,-3 1-1711,-6 3 1,0-2-1,-6 2 1,-2-3 1612,-1-1 0,-2-5 0,1-2 0</inkml:trace>
  <inkml:trace contextRef="#ctx0" brushRef="#br0" timeOffset="208">23180 15205 8052,'-6'-7'1171,"5"-4"-758,-3 3 0,3 4 1,1 4-1,0 7 0,0 5 1,0 6-1,0 6 1,0 5-1,0 1 0,0 2-422,0-1 1,-2 2 0,-2 3 0,-4-1 0,-2-4-1,1 0 1,0-2 0,1-2-925,1-2 0,-3-2 1,5-8-1,-2 2 0,-3-3 933,-1-5 0,4-3 0,2-6 0</inkml:trace>
  <inkml:trace contextRef="#ctx0" brushRef="#br0" timeOffset="209">23106 15354 8207,'-9'-25'0,"2"0"0,2 1 360,2-1 1,2-4 0,2-1-1,2-1 1,2 1-78,2 2 0,2-2 0,3 1 0,2 2 0,1 2 0,1 4 0,1 5 0,0 3 0,-1 4 106,-1 0 0,3 7 0,-1-3 0,-2 4 0,0 1 0,0 0 0,2 1 0,-2 4 0,-1 1-533,-2 1 1,0 4-1,1-2 1,-2 2-1,-2 1 1,-2 0-1,0 1 1,-1-1-1,-1 1-727,-2-1 1,-2 0 874,-1 1 0,-4-1 1,-1 1-1,-2-1 1,-4 0-1,-3 1 1,-4-1 152,-1 1 1,2-5 0,-3 0 0,-2 2 0,-2-1 0,1 1 0,1-2 0,2 1 0,3-1 26,1 0 1,3-4 0,2 5-1,2 0 1,5 2 0,3 2-1,2 0 1,5 3 0,5 2-597,4 1 1,7 0 0,-1 3 0,2-1 0,2 0 0,-2-2 0,-1-3 0,-2-2-87,-3-1 1,4-2 0,-4-2 0,-2-2 0,0-1-1,0-4 1,2 0 764,-2-2 1,-1 0-1,-2 0 1,-1 1-268,-3 3 0,3-2 0,-4 3 0</inkml:trace>
  <inkml:trace contextRef="#ctx0" brushRef="#br0" timeOffset="210">23837 15615 9948,'6'-7'2738,"2"3"-2413,3 2-325,-4 2 0,4 6 0,-4 1 0</inkml:trace>
  <inkml:trace contextRef="#ctx0" brushRef="#br0" timeOffset="211">5904 17351 8061,'0'-13'0,"0"5"0,0 0 126,0-2 1,-2 6-1,-1 4 1,-2 8-1,-2 8 1,-3 4 470,-1 4 1,-1 6 0,0 2 0,-1 1 0,1 0 0,-1 3-1,1 4-372,-1 5 1,7-2-1,1 0 1,4-3-1,2-2 1,4-3-1,3-4 1,4-5-372,5-4 0,8-1 0,8-7 0,4-4 0,3-4 0,1-1 0,1-1 1,-2 0-1,-2-1 0,-3-2 0,-4-2 0,-3-2-412,-2-1 1,-7-2 0,-2 3 0,-3-2 557,-2-2 0,0 4 0,1-2 0</inkml:trace>
  <inkml:trace contextRef="#ctx0" brushRef="#br0" timeOffset="212">6648 17884 8108,'0'-8'-5,"0"0"1,0 4 0,0-5 0,1 1-289,3 1 0,3 2 1,5 5-1,1 0 1,-2-2 1009,-3-2 1,-2 1-1,-8-4 1,-2 2 0,-4 2 3747,-3 2-4687,-2 1 1,8 0-2032,5 0 2394,5 0 0,6-2 0,-1 0 1,-3-4-1,0 1 0,0-2-254,2 0 0,1-1 1,-2-5-1,-2 2 1,-2 1-1,0 2-50,-1-1 1,-3-1 0,-4 2-1,-5 4 1,-2 2 0,-1 4 0,0 2 240,-1 4 1,-3-1 0,-2 1-1,0 2 1,0 2 0,3 3 0,1 2-1,3-1 114,3 2 1,2-4-1,6 4 1,2-1-1,3-1 1,6-1-1,6-1 1,1-2-528,0 1 1,2-2 0,-2-3 0,0-2-1,0-2 1,-3 0 0,0-1 0,0-2 334,2-1 0,-1-6 0,-3 0 0</inkml:trace>
  <inkml:trace contextRef="#ctx0" brushRef="#br0" timeOffset="213">7317 17351 8108,'-5'-13'359,"3"8"1,-3 5 0,1 7 0,0 5 80,1 5 0,-3 6 0,1 8 0,-1 2 1,0 5-1,-1 5 0,-3 4 0,-1 1-393,-1 3 0,1-4 1,1-6-1,2-4 1,-1-4-1,1-5 1,1-5-1,2-3-2168,2-2 0,2-6 2121,1-4 0,5-5 0,2 3 0</inkml:trace>
  <inkml:trace contextRef="#ctx0" brushRef="#br0" timeOffset="214">7131 17673 8595,'0'-12'227,"2"0"0,2-1 1,4 1-5,3-1 0,-1 5 0,1 1 0,4 0 1,3 2-1,4-1 0,1 4 0,4 0 1,1 2 187,6 0 0,3 0-411,4 0 0,14-5 0,9-2 0</inkml:trace>
  <inkml:trace contextRef="#ctx0" brushRef="#br0" timeOffset="215">8930 17438 8108,'0'-9'475,"-3"3"0,-4 0 0,-7 3 0,-4 2 365,-4 1 0,-1 1-543,-2 3 1,-1 3-1,-2 6 1,-2 0 0,0 3-1,-1 2 1,2 2-1,0 6-115,1 6 1,4 9-1,8 5 1,2 2-1,3 2 1,3-1-1,3-2 1,4-4-610,1-6 0,6-9 0,3-3 0,6-9 0,9-6 1,7-6-1,9-3 427,3-1 0,11-5 0,-3-2 0</inkml:trace>
  <inkml:trace contextRef="#ctx0" brushRef="#br0" timeOffset="216">9351 17785 10449,'-8'-6'0,"0"0"0,-2-3 0,-1 1 0,-1-2 0,-1 1 0,1-1 439,0 2 1,-1 1 0,-1-1 0,-2 4-1,-3 2 1,-2 2 0,2 0 0,1 0-1,1 2 1,1 2-133,-1 4 1,-4 8 0,5 4 0,1 0 0,1 1-1,2 1 1,0 2 0,4-1-349,4-2 0,3 1 0,2-7 0,3-3 1,6-3-1,4-4-542,2-2 0,2-3 0,-1-4 1,2-5-1,2-2 0,-2-1 1,0 0-1,-1-2 102,0-3 0,-1 3 1,-5-2-1,0 2 1,1 2-1,-1-1 899,1 1 1,-7 6 0,0 6 0,-2 7 0,0 6-1,-1 2-117,-2 1 0,-1 6 0,2-1 0,0 1 0,3-1 0,-1-5 0,1-2 0,2-1-1247,0-1 1,4-1-1,-3-1 1,3-3-2974,2-2 3919,-1-1 0,1-9 0,-1-2 0</inkml:trace>
  <inkml:trace contextRef="#ctx0" brushRef="#br0" timeOffset="217">9699 17909 8108,'0'-7'597,"-6"2"-70,-2 5 0,-3 5 0,-2 3 1,1 3-1,-2 3 0,-1 1 1,-3 2 675,-1-2-1645,4 4 1,-3-5-1,5 3 1,2-4-1,2-2 1,2-1 441,1-2 0,2-5 0,4 3 0</inkml:trace>
  <inkml:trace contextRef="#ctx0" brushRef="#br0" timeOffset="218">10133 17723 8074,'-2'-12'0,"-2"1"269,-4 2 1,1 4 0,-1 5 0,-3 0-1,-3 1 1,-3 3 0,1 5 0,-1 3-1,-1 4 1,1 5 0,0 1 0,5 0 246,2-1 0,7 0 1,-1 2-1,4-2 1,4-3-1,6-3 1,4-1-1033,2-3 1,6-7 0,-1 0 0,1-3 0,0-1 0,-3 0 0,1 0 515,-1 0 0,2-5 0,3-2 0</inkml:trace>
  <inkml:trace contextRef="#ctx0" brushRef="#br0" timeOffset="219">10542 17450 8108,'6'-7'337,"2"3"1,3 3 0,1 2 0,1 3-1,0 6 1,3 4-52,0 2 0,5 6 1,-3 0-1,0 4 1,-1 5-1,-3 0 1,-4 5-1,-7 3 1,-7 4-1,-9 2-312,-6 6 0,-6-7 0,-4 0 0,-4-8 0,-3-7 0,-1-4 0,0-5 1,1-3-1,3-5 0,4-2-1685,3-2 1,6-5 1710,4 1 0,2-2 0,2-2 0</inkml:trace>
  <inkml:trace contextRef="#ctx0" brushRef="#br0" timeOffset="220">12142 17587 8108,'5'-11'190,"-5"2"1,-1 4 0,-7 3 0,-3 0 0,-4-3 0,-6 3 0,-4 0 0,-2 2 106,-2 0 1,-10 2-1,2 2 1,-2 5 0,-1 5-1,2 4 1,-1 3-1,5 5 1,2 4 160,4 2 0,4 5 0,4-2 0,8 2 0,6-1 0,5-2 0,2-2 0,4-3-761,3-3 1,8-3 0,5-2 0,2-4 0,4-5 0,2-2 0,4-3 0,2-2 0,3-2-781,-1-2 1,0-1 0,-1 0-1,-2-1 1,-3-2 1082,-5-1 0,1-6 0,-7 3 0</inkml:trace>
  <inkml:trace contextRef="#ctx0" brushRef="#br0" timeOffset="221">11621 17946 8566,'6'-7'0,"2"2"234,3-1 0,3 1 1,2-4-1,5 4 1,2 1-1,3-2 0,3 1 1,4-1-1,5 2 1,0 0-277,-1 0 0,2 0 0,-10 2 0,-2 0 0,0-2 0,-4-1 0,-1 1 0,-3-1 0,1-2 42,-1-3 0,2-1 0,4-1 0</inkml:trace>
  <inkml:trace contextRef="#ctx0" brushRef="#br0" timeOffset="222">13271 17301 8108,'-6'-7'529,"3"2"1,-4 6 0,0 3 0,2 6 0,-2 5 0,2 7 0,-2 4-213,0 3 0,3 6 0,-5-2 0,1 4 1,0 6-1,0 5 0,-2 6 0,-1 1 1,-2 0-1,1-3-836,0-1 1,-5-8-1,1-6 1,0-8 518,3-7 0,0 2 0,1-5 0</inkml:trace>
  <inkml:trace contextRef="#ctx0" brushRef="#br0" timeOffset="223">13072 17636 8025,'6'-25'367,"-1"1"1,6-3 0,0 0 0,4-4-61,3 0 1,0 2-1,4-3 1,3 2-1,0 4 1,2 4 0,-2 5-1,-1 5 1,-5 3-1,0 5 1,-1 3-1,0 2-308,-3 3 1,-1 3-1,-3 6 1,-3 0 0,-4 3-1,-2 2 1,-2-1 0,-3 3-1,-4-2 1,-5 0 0,-3-2 67,-3 2 1,-2-4 0,-4 2 0,-1-2 0,0-1 0,-1-1 0,-2 0-1,1 1 1,2-1 0,4 2 255,3 2 1,3 4 0,7 5 0,6-1 0,11 3 0,11 0 0,13 3 0,12 1-571,8-1 1,-22-13-1,2-1 1,0-1-1,1-1 1,-1-1-1,0 0 1,31 9 0,-9-5-1,-8-2 1,-10-1-1010,-7-2 0,-10 3 1,-8-6 1255,-7 2 0,-9 1 0,-3 0 0</inkml:trace>
  <inkml:trace contextRef="#ctx0" brushRef="#br0" timeOffset="224">14275 16979 8008,'0'-13'1870,"0"12"0,0 5-1604,0 6 1,0 4-1,0 1 1,0 4-1,0 3 1,0 4-254,0 0 1,-1 2 0,-2-2 0,-3 0 0,1-4 0,-1-2 0,2-5-1414,-1-1 1289,3-7 1,-3-3-1,6-8 1,2-5-1,3-3-196,0-5 316,3 4 1,3-11 0,-1 3-1,-1-1 1,-2 0 0,2 2-1,1-2 233,1-2-131,1 5 0,-2 1 0,-2 6 0,-1-1 0,2 2 113,1 3 0,2 2 0,-1 8 0,-1 2 1,-1 4-1,-4 3 0,1 3-967,0 3 400,-4-4 55,8 5 1,-8-1-1,4-1 1,-2 1-1,-1-1 1,0 1-2189,1-2 1879,-1-7 597,-4 3 0,0-4 0,0 6 0</inkml:trace>
  <inkml:trace contextRef="#ctx0" brushRef="#br0" timeOffset="225">14734 17090 8096,'12'-4'648,"1"0"1,-1 1 0,2 2-136,3 1 0,-2 0 0,5 0 0,2 0 0,2 0 0,1 0 0,-1 0 0,1 0-498,0 0 0,0 0 0,-2 0 0,-2-1 0,-5-2 0,-2-1 0,-3 0-15,-2-2 0,-4-1 0,-5-5 0</inkml:trace>
  <inkml:trace contextRef="#ctx0" brushRef="#br0" timeOffset="226">14833 16979 8083,'-5'0'1326,"3"1"1,5 3-1081,0 5 0,0 3 0,-1 3 0,2 3 1,-1 1-1,-1 3 0,-1 2 0,2 1 1,1-1-1,-1 0-737,-2-3 0,-1 1 1,0-6-1,0-1 1,0-1-1,0-2 491,0 1 0,6-1 0,0 1 0</inkml:trace>
  <inkml:trace contextRef="#ctx0" brushRef="#br0" timeOffset="227">15342 16929 9160,'0'-12'976,"0"-1"0,4 5 1,1 1-1,1 3-766,-1 5 1,0 5 0,-4 6 0,2 2 0,1 3 0,-1 3 0,-2 4-1,-1 2 1,0 2-421,0 0 1,-1 3-1,-2-4 1,-1 4-1,1-1 1,2 0 209,1-2 0,-6 4 0,-1-1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8.31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3559 4167 9898,'-13'0'0,"-4"0"218,-4 0 0,-2 2 0,-3 0 0,-2 4 1,-1 1-1,0 2 0,0 2 0,2 2 1,2-1-1,6 2 0,4 1 0,5 3-265,3 1 1,10-2 0,12 4 0,11-1 0,11 1 0,6 0 0,4-1-1,0 0 1,0-4 0,-3-2-1709,-1-2 1,-8 1 1385,-6-1 0,-4 0 341,-4 1 1,-5-1 0,-7 1 0,-5-1-1,-6 0 1,-5 1 0,-6-1 0,-7-1 159,-6-2 0,0 2 285,-7-3 1,4-1-233,-4 1 0,1-5-8,-1 1 1,1-3-435,4-1 1,7 0-1064,0 0 1320,6 0 0,3-11 0,-1-3 0</inkml:trace>
  <inkml:trace contextRef="#ctx0" brushRef="#br0" timeOffset="1">3882 4452 12168,'7'0'149,"0"6"-89,-3 2 0,-1 5 153,5 3 1,-5-2 134,1 2-135,-3 4-39,-1-6 0,0 3-1022,0-4 0,0-5-780,0 0 1628,0-5 0,-5 8 0,-2-4 0</inkml:trace>
  <inkml:trace contextRef="#ctx0" brushRef="#br0" timeOffset="2">3894 4192 9135,'-7'-12'500,"3"-1"1,4 2-1,4 3 1,3 5-2526,0 6 2025,4-2 0,-4 10 0,6-4 0</inkml:trace>
  <inkml:trace contextRef="#ctx0" brushRef="#br0" timeOffset="3">4192 4378 8506,'0'8'394,"0"1"0,0 0 1,0 2-35,0 2 1,0-1-1,0 0 1,0 1 0,0-1-1,1-1 1,2-1-531,1-2 0,2-1 0,-3 0 0,2-7 1,1-7-1,-1-4 0,-1-1 0,0-1-315,0 1 528,6-1 1,-4 0-1,3-2 1,0-2-1,0 3 1,2 3-1,2 4 1,-1 2-292,0 2 1,1 2-1,-1 1 1,-1 1 0,-1 3-1,-3 4 69,-2 3 1,-1 6-1,-4 0 1,0-1-1,0 1 1,0-1-1,0-1 1,0-1-1133,0-2 1311,6-5 0,1 4 0,5-4 0</inkml:trace>
  <inkml:trace contextRef="#ctx0" brushRef="#br0" timeOffset="4">4700 4328 8661,'-12'0'0,"0"0"543,-1 0 0,1 2 0,-1 1 0,2 2 0,2 2 0,2 3 413,1 1 0,1 2 1,2 3-793,-1 0 0,1 1-585,7-5 0,5 0 331,7 1 0,-1-5-309,6 0 1,-6-5 249,2 1-1885,2-2 1309,-5 3 0,4-3-206,-6 2 931,1-3 0,4-6 0,3-2 0</inkml:trace>
  <inkml:trace contextRef="#ctx0" brushRef="#br0" timeOffset="5">4887 4415 7847,'5'-7'489,"-2"2"1,5 5 0,2 0 1081,1 0 1,-3-2-933,0-2-362,1 3 1,3-10 392,0 3 0,-3-2-572,-1 2 0,-5-3 126,1 2 1,-3 3-1,-1-3 1,-1 5-380,-3-4 1,1 5 0,-5-1 0,-2 3 0,-1 1-284,-1 0 1,-1 5-15,1 3 208,-1 3 107,6 7 1,-2-1-372,5 8 0,1-7 189,7 6 0,8-2 115,9 3 1,8-4 0,5-2 0,5-2 203,2-6 0,12 1 0,-2-5 0</inkml:trace>
  <inkml:trace contextRef="#ctx0" brushRef="#br0" timeOffset="6">6127 4056 7821,'8'-24'281,"-1"2"1,-2 3-1,0 0 1,-1 1-1,0 0 1,-1 3-1,-1 2 1,1 3 530,1 2 1,0 14 0,-5 6 0,-2 14-1,-1 10 1,1 5 0,2 4 0,1 0-838,0 1 1,0-1-116,0 5 1,0-1 0,0-1-1,0-2 1,0-5 0,0-4-1,0-3 1,0-7-223,0-5 1,0-4 0,-1-7 0,-4-3 0,-1-6 0,-3-8 490,1-6 1,1-9 0,-1-2 0,4-6 0,2-7 0,2-1-1,2-5 1,2 1-309,4-2 1,5-2 0,2 1 0,1-3 0,-1-5 0,-1-2 0,0-1 0,1 5-97,2 7 1,5 3 0,-2 13-1,4 3 1,1 6 0,-1 5 0,1 2-1,0 2 1,0 5 269,0 3 1,-1 1-1,1 1 1,-1 3 0,-4 6-1,-3 5 1,-5 6 172,-3 2 1,-4 2 0,-5 1 0,-3 3 0,-6 3 0,-12 1 0,-9-1 0,-6-2 50,-1-2 0,-5-4 0,1-2 0,1-1 0,3 0 0,4-1 1,4 0-7,3-2 1,8 2 0,5-2 0,8 2 0,5 2-1,5 1 1,9 2 0,9 0-791,9-1 0,4 0 0,1-2 0,2-3 0,2-1 1,5-4 576,2-4 0,1-5 0,1-5 0</inkml:trace>
  <inkml:trace contextRef="#ctx0" brushRef="#br0" timeOffset="7">6858 3299 7896,'9'-4'432,"-1"0"0,0 2 0,-1 5-98,-3 5 0,-2 3 0,-2 2 0,0 1 0,0 1 1,0 1-1,0 1 0,-2-1 0,0 2-304,-3 2 1,-4-5-1,2 1 1,-1-2-1,1-2-389,1 1 0,3-8 1,8-5-1,3-7 0,3-4 1,1-1-1,1-2 508,-1-2 0,5 1 1,-2-6-1,-3 0 1,-2 1-1,-2-1 1,0 0-1,-1 2 1091,-1 2 1,-1 4-771,-1 0 1,-2 8-107,2 5 0,-3 9-574,-1 8 0,2 5 1,0-3-1,4 3 1,-1 0-1,2 0-1180,0-4 1,2 2 860,3-4 1,-4 1 0,0-5 0,2-1 0,0-1 528,-2-2 0,9 0 0,-4 5 0</inkml:trace>
  <inkml:trace contextRef="#ctx0" brushRef="#br0" timeOffset="8">7231 3386 11208,'12'0'0,"2"0"75,2 0 1,-1 0 0,5 0 0,-1 0 0,-1 0 0,0 0 0,-2 0-984,2 0 1,-8 0-1,2 0 908,-1 0 0,-5 0 0,-1 0 0</inkml:trace>
  <inkml:trace contextRef="#ctx0" brushRef="#br0" timeOffset="9">7330 3311 8353,'-7'-5'757,"1"5"0,6 0 0,0 7 0,0 4-655,0 1 0,0 5 1,2-1-1,1 1 1,1-1-1,0 1 1,0-2-1,0-1-824,-1-2 1,0-1 721,1-2 0,-3 2 0,5-5 0</inkml:trace>
  <inkml:trace contextRef="#ctx0" brushRef="#br0" timeOffset="10">7615 3187 15954,'7'13'123,"0"-1"0,-4 1 1,1 0-1,0 3 0,0 1 1,0 3-391,-1 2 0,-2 1-532,-1 2 1,2 0 0,0 0 0,3-1 0,-3 0 798,0-3 0,3 7 0,2-1 0</inkml:trace>
  <inkml:trace contextRef="#ctx0" brushRef="#br0" timeOffset="11">8099 4378 8521,'12'-8'0,"1"1"0,0 0 459,4 0 0,2 3 0,6-4 0,1-1 1,2 1-1,1 1 0,-2 0 0,1 2 0,-1-2 1,2 0-547,-1-3 0,-2 5 0,-1 1 0,0 1 1,-1 0-1,1-1 0,-1 1 0,-2 2 0,-3 0 87,-1-4 0,4 4 0,-3-4 0</inkml:trace>
  <inkml:trace contextRef="#ctx0" brushRef="#br0" timeOffset="12">8272 4539 7993,'13'0'133,"3"0"0,2 0 0,0 0 0,1 0 0,2-1 0,4-2 30,2-1 1,4 0-1,-2 2 1,2 0 0,2-2-1,1-1-163,0 0 0,2-2 0,1-5 0</inkml:trace>
  <inkml:trace contextRef="#ctx0" brushRef="#br0" timeOffset="13">9376 4068 7880,'0'-8'601,"0"-1"0,0 8 0,0 2 0,0 10 0,0 9 0,0 3 0,0 3-424,0 3 1,0 3-1,0 5 1,0 0-1,0 2 1,0 0-1,-1-1 1,-2-3-1,-1-4 1,0-5 31,-2-3 0,5-6 0,-5-4 0,1-1-209,-3 1 0,-9-6 0,-2-2 0</inkml:trace>
  <inkml:trace contextRef="#ctx0" brushRef="#br0" timeOffset="14">9289 4155 8154,'-1'-32'0,"-2"3"433,-1 3 1,-1-3 0,2 0 0,-1 2-1,1-1 1,2 0-105,1-1 1,5 1 0,3 3 0,3 0 0,3 0 0,3 2 0,3 2 0,5 6 0,3 4 0,1 4 0,0 1-341,1 4 1,-4 0 0,2 2 0,-5 0 0,-4 2 0,-1 2 0,-3 4 0,-2 3-28,-5 2 0,2 0 0,-6 2 0,-1 3 0,-2 0 1,-1 2-1,-1-3 0,-2 1 183,-1-2 1,-5 1 0,4 0 0,-2 0 0,-1-1 0,0 2 0,-1 0 0,0 1 0,-2 0-193,-2 4 0,1-4 1,-2 0-1,-3 0 1,-3-1-1,-4 0 1,0-3-1,-1-1-20,0-1 1,4-5 0,2-1 0,1 0 0,4 0 118,5 2 1,5-3-1,9-1 1,7-1-1,8 2 1,5 1-1,3 2 1,4 1-228,0-2 0,2 3 0,-5-2 0,-1 0 0,-3 1 0,-3-2 0,-3 0 0,-1 1 0,-3-1 1,-1 2 0,-6 1 1,-1 1-1,-2 0 1,-3-1 224,-5-2 0,0-2 0,-5-5 1,-2 3-52,-1-3 0,5-6 0,0-3 0</inkml:trace>
  <inkml:trace contextRef="#ctx0" brushRef="#br0" timeOffset="15">10021 3510 7897,'0'-8'942,"0"-1"1,6 2-429,2-1 1,-3 4-1,0 8 1,-4 4 0,0 5-1,2 2 1,1 3 0,-1 0-47,-2 0 0,-1 2-623,0-3 0,0-1 0,0-3 0,0-1 0,0 1-857,0-1 1,0-6 1125,0-6 1,6-6 0,1-6-1,1-1 1,0 1 0,3-1-1,3 1 1,3-2 78,-2-2 0,0 1 0,-1-5 0,1 2 1,-1 3-1,1 3 0,-1 2-167,-1 2 1,0 5 0,-1-1 0,-1 4 0,-1 4 0,-3 4 0,0 3 0,-2 2-188,1-1 0,2 5 1,-4-1-1,0-1 1,2-1-1,1-1 0,1-1-484,0 0 0,-4 0 0,3-3 0,-1-1 645,-4 2 0,5-4 0,0-1 0</inkml:trace>
  <inkml:trace contextRef="#ctx0" brushRef="#br0" timeOffset="16">10666 4328 8304,'4'-8'0,"2"1"1322,1 2-692,-5-5 0,4 7 0,-8-4-423,-2 2 1,-4 1-1,-7 5 1,-3 3 0,-1 5-1,-2 3 1,0 3-1,2 3 1,1 1 0,4 3-190,5 2 1,3-5-259,6-2 0,0 1 0,3-2 0,4-1 0,7-2 0,4-5 0,5-4-1001,5-3 1112,-2-1 0,5-1 0,-3-2 1,2-2-1,1-2 0,0-4 0,-2-3 1,-1-2 194,-5 0 0,-10 3 0,-2 0 1,-4-1-1,-5-1 0,-2-1 1,-5 1-1,-9 1 107,-9 1 1,-2 5 0,-6 1 0,3 0 0,-1 2-1,1-1 1,2 4 0,2 0-344,4 2 1,3 6 0,9 2 169,4 3 0,13-4 0,5-2 0</inkml:trace>
  <inkml:trace contextRef="#ctx0" brushRef="#br0" timeOffset="17">11522 3870 8653,'0'-7'2484,"0"11"0,0 10-2212,0 3 0,5 10 0,4 6 0,0 3 0,1 2 0,-3 2-481,-2 1 1,-1 2 0,-4-1 0,-1 2-1,-3 1 1,-3-2 0,-1-3 0,-1-4 0,0-3-1,-1-4-1058,2-5 1,-3-7 0,3-1 1266,-3-2 0,-2-7 0,1-1 0</inkml:trace>
  <inkml:trace contextRef="#ctx0" brushRef="#br0" timeOffset="18">11571 4093 7875,'-7'-20'78,"3"4"0,-1-3 1,1-2-1,1-1 1,2 0-1,1 1 596,0-1 0,0-4 0,0 0 0,1 2 0,2 1 0,2 1 0,2 1 0,1 5 0,1 2-423,-1 2 1,-4 3 0,4 2 0,2 2 0,2 2 0,5 2 0,2 1 0,0 0-293,-2 0 0,-3 0 1,0 1-1,1 2 1,1 2-1,1 2 1,-1 3-1,2 1-140,2 1 0,-4 2 1,3 1-1,-1 2 0,-3-1 1,-2 1-1,-3-1 0,-4 1 143,0 1 0,-2-3 0,-5 4 0,-5 1 0,-8-2 0,-9 1 0,-10-1 0,-6 0 0,-2-2 104,1 2 0,1-4 1,2 1-1,3-4 0,3-4 1,8 0 42,4 0 1,4 1 0,6 4-1,7 1 1,4-1 0,8 1-1,4-1-338,2 0 1,2 5-1,-3-1 1,2 0-1,-2-1 1,-1 0-1,-2 3 1,1 0-31,-1 0 1,0-2 0,-1-3-1,-1-1 1,-2 0 0,2 1-1,0-1 1,-1 1 686,0-1 0,-1 0 1,6 1-334,2-1 1,-2 1 0,4-2 0,-2-2-786,1 0 733,-1-7 1,-9 4-44,4-1 0,-9 2 0,3 6 0</inkml:trace>
  <inkml:trace contextRef="#ctx0" brushRef="#br0" timeOffset="19">12700 4291 7913,'1'-8'0,"4"1"1012,3 2 1,4-5-577,5 2 0,3 1 0,9-2 1,6 1-1,3 0 0,5 1 1,-2 0-1,1 2-386,-2-1 1,-9-2 0,4 4 0,-6 0 0,-6-1-1,-1 1 1,-2 2 0,-4 0 0,-2 2-1598,-2 0 0,-5 2 0,-4 0 1547,-6 2 0,-4 6 0,-5-3 0</inkml:trace>
  <inkml:trace contextRef="#ctx0" brushRef="#br0" timeOffset="20">12725 4452 8200,'-6'7'820,"6"-3"0,9-2 0,6-2-620,5 0 0,4 0 0,2 0 0,3 0 0,5 0 0,4 0 0,0 0 0,-2 0 0,-2 0 0,-2 0 0,-2 0-1636,1 0 1436,-11-6 0,15-1 0,-9-5 0</inkml:trace>
  <inkml:trace contextRef="#ctx0" brushRef="#br0" timeOffset="21">14188 3547 7921,'0'-8'89,"0"0"1,0-2-1,2-1 238,2-2 0,-3 1 0,3 0 0,-2-1 0,-2 1 0,-2-1 0,-2 2 0,-4 3-115,-3 4 1,-6 3-1,-1 1 1,-1 0 0,-2 1-1,1 3 1,1 4 0,1 3-150,2 2 0,7 3 0,2 2 0,1 2 0,4 0 0,0 1 0,4 0 0,0-1 0,4 1 0,-1-2-158,1-1 1,2 3 0,-4-3 0,-1 0 0,-2 1 0,-3 0 0,-5 3 0,-7 2 105,-4 1 1,-3-1-56,-3 1 0,-1-1 0,0-2 0,2-2 0,1 0 1,2-3-73,2 0 1,2-10 63,3 5 0,1-8-183,0 1 144,5-10 1,3 0-1,6-5 1,4 3-1,1 2 20,2 2 0,-2 2 1,0 2-1,-1 3 1,-4 5-1,0 2 74,-2 1 1,0-2 168,0 2 1,0-6 0,-2 6 0,0-1 0,-4 0 0,1 1 261,-1 1 1,1-1-378,0 1 1,4-1 0,-4 0 0,0 2 0,0 1 0,-2 3 92,-3 2 0,4-1-97,-3 1 1,5 4-1,-4-3 1,0 2 0,1 3-1,1 2 1,2 1 0,0-2 10,1-1 1,2-1 0,1 0-1,0-2 1,0 0 0,0-3 0,0 1 141,0-2-78,5-1 1,2-6 0,6 1 0,-1-1 0,0-1 0,1-1 0,-1-3 122,1-2 1,-1-1-1,0-4-87,1 0-565,-6 0 0,0 0-321,-3 0 0,-2 0 722,7 0 0,5-5 0,5-2 0</inkml:trace>
  <inkml:trace contextRef="#ctx0" brushRef="#br0" timeOffset="22">14474 4043 7856,'1'-11'219,"2"1"254,1 2 1,1 1 0,-2-2 0,0 2 0,-5 1 0,-4 6-251,-5 7 0,-7 3 0,-3 10 0,-2 3 1,-2 1-1,0 5 0,1 3 0,2 1 0,3 0 1,1 2-1,2 2 0,1 3-177,2 1 0,-1-4 1,9-4-1,-1 0 0,1-2 1,2-5-1,3-5 1,4-3-936,4-3 1,3-7-1,2-3 1,-1 0 888,1-1 0,-1 0 0,1-4 0</inkml:trace>
  <inkml:trace contextRef="#ctx0" brushRef="#br0" timeOffset="23">14746 4291 7849,'0'-8'428,"0"0"0,0 4 0,0-5 0,-1 1-202,-3 1 1,1 2-1,-5 5 1,-3 0 0,-3 0-1,-2 0 1,-1 0 0,-1 0-1,-3 0 1,-1 0-178,2 0 0,-4 5 0,5 3 0,-2 3 0,3 3 0,3 3 0,4 2 0,2 2 1,2-2-1,3-1-200,2-3 0,2-1 0,2-2 1,2 1-1,5-2 0,5-3 0,4-4 1,0-3 5,0-1 1,2-1 0,-2-3-1,0-4 1,0-2 0,-3 0 0,-1 2-1,-1-2 241,-1-1 0,-1-1 0,-1 0 0,-3-1 0,-1 1 281,1-1 0,-4 8 0,1 5 0,-2 7 0,-2 4 0,1 1-491,3 1 0,-3 0 1,4 3-1,-4 0 0,-1-1 1,1-1-1,2-2-424,1 1 0,0-5 0,-2-1 0,1 0 538,1 0 0,5 1 0,-2 4 0</inkml:trace>
  <inkml:trace contextRef="#ctx0" brushRef="#br0" timeOffset="24">14982 4403 11250,'-1'12'0,"-2"1"160,-1-1 0,-2 5 0,3 0 0,-2 1 1,-2 2-1,-3-1-263,-1 3 0,-1 0 0,0 0 0,-1-3 0,1-1 0,-2-2 0,-1-3 103,-2 0 0,1-1 0,3 0 0</inkml:trace>
  <inkml:trace contextRef="#ctx0" brushRef="#br0" timeOffset="25">15317 4328 7866,'12'-5'221,"-3"4"0,-3-5 162,0 1 1,-3 3 0,-7-2 0,-5 3 0,-3 2-1,-5 2 1,-2 2 0,-2 2 0,1 3-287,-2 1 0,-2 3 0,1 1 0,2 1 0,5 1 0,2-1 0,3 1 0,3-1 0,3 1 0,5 0-76,5-2 1,3 3 0,8-3-194,5-4 1,7 0 0,2-7 0,2-1 0,2-2 0,1-1 171,-2 0 0,8-5 0,-2-2 0</inkml:trace>
  <inkml:trace contextRef="#ctx0" brushRef="#br0" timeOffset="26">15615 4155 7795,'12'-7'400,"0"3"0,1 2 0,1 2 1,1 0-1,3 2 0,0 1-54,-1 1 0,5 9 1,-2 0-1,0 2 0,0 3 1,-2 3-1,-5 3 0,-2 5 1,-4 4-423,-1 3 1,-5 7-1,-9 2 1,-9 2 0,-5-1-1,-4-6 1,-3-6 0,-5-5-484,-6-3 0,3-6 1,-2-4-1,7-2 0,5-3 559,3-3 0,8 3 0,-2-4 0</inkml:trace>
  <inkml:trace contextRef="#ctx0" brushRef="#br0" timeOffset="27">16458 3559 7684,'7'-5'561,"-3"-3"0,-3-3 0,-1-2 341,0 1 0,0 2 0,0 6 0,0 10-656,0 7 1,0 8-1,0 8 1,0 3-1,0 2 1,0 5-1,0 9 1,0 11-92,0 10 1,-2-29-1,-3 0-246,0 3 0,-2 1 0,1-3 0,-2 1 0,-2 1 0,0 2 0,-1 0 0,0 1 0,-1 0 0,0 1 0,0 1 0,1-2-450,0-2 0,1-2 1,-8 25 608,6-9 0,3-11 1,3-7-1,0-4 0,3-6 1,2-3 347,1-3 1,0-8-1,1 0 614,3-7-986,-2-3 0,3-8-1076,-5-2 0,-1 3-310,-3-3 1342,2-3 0,2-6 0,7-6 0</inkml:trace>
  <inkml:trace contextRef="#ctx0" brushRef="#br0" timeOffset="28">16942 4093 7899,'-6'-7'306,"3"1"1,-5 6 548,-2 0 0,6 0 0,4 0 0,7 0-608,4 0 1,3 0 0,1 0 0,3 0 0,0 0 0,1 0-1,-1 0 1,1 0-437,1 0 1,0 0-1,4-1 1,-2-2 0,-1-1-1,-1 1 1,0 2-1,-4 1 278,-2 0 0,-3-1 0,-1-2 0,-4 0 98,0 4 0,-2 1 0,-4 6 0,0 2 0,-1 1 0,-2 1 1,-1 1-1,1 0-130,2 4 0,-3-2 1,-1 4-1,3 1 1,0-1-1,2 3 1,0 1-1,0 2-164,0 0 1,-4 0-1,0 0 1,0-1 0,-2 1-1,-1 0 1,-1 0-1,0-2 40,-2-2 0,1 1 0,-1-5 0,3-2 0,2-2 1,0 0-1,1-1-278,0 1 1,0-1 0,4 0-169,0 1 1,-1-6 0,-3-3 353,-5-3 0,-2-1 1,-1 0-1,-1 0 0,1 0 1,0 2-1,-1 0 0,1 3-53,-1-3 0,1 0 0,0-2 0,-1 0 0,1-2 0,-1 0 212,1-3 0,0-10 0,-1 1 0</inkml:trace>
  <inkml:trace contextRef="#ctx0" brushRef="#br0" timeOffset="29">17103 4378 8615,'-2'-7'1833,"-2"3"-1640,-4 3 0,1 1 0,-1 0 0,-2 1 0,-1 2 0,-1 1 0,-1-1 0,1-2 0,0-1 1,-1 0-20,1 0 1,-1 0 0,1 0 0,0 0-1154,-1 0 979,6 0 0,7 0 0,7 0 0</inkml:trace>
  <inkml:trace contextRef="#ctx0" brushRef="#br0" timeOffset="30">17810 3969 8950,'-2'-7'1276,"-2"3"1,-3 4-980,0 4 0,-2 3 0,3 5 1,1 2-1,-2 2 0,1 5 0,0 3 1,0 2-1,0 3-306,4 4 1,-5 4 0,0 4 0,-3 5-1,-1 2 1,-2 0 0,-1-2 0,0-5 0,3-4-189,3-4 1,-2-4 0,4-8 0,1-5 0,-1-2 0,2-3 0,0-1 0,-1-3 463,-2-2 1,3 4-327,-5-5 1,3 1 0,-4-2-272,2 1 183,5 0 0,-3-5 0,6-3 0,2-4 1,0-4-1,4-1-40,1-4 1,1 2 119,5-6 1,-1 1-1,2-7 1,1 1-1,1 0 1,0 3 404,-3-1 0,0 6-285,-1 2 0,2 3 0,0 4 0,1 2 0,-1 1 0,1 4 0,-1 0-77,-1 2 1,-2 2 0,-1 2 0,-3 4 0,-2 3 0,0 0 0,-1-1-151,0-2 233,0 0 0,-4 1 1,0-1-1,0 1 0,0 2 40,0 2 1,0-1 0,0 1 0,0-1 0,0 0-1,0 1-26,0-1 0,-4 1-107,0-1 1,-2-4 0,3 1 0,-2-1 0,-1 0 0,0-1 0,-1 0 25,-3 0 1,3-4-1,-1 1 1,-2-2 0,-1 1-1,-1 1 1,-2 0 64,-3 2-85,4-5 1,-7 9 0,5-6 0,-3 0 0,0 0 0,0 1 0,3-1-115,2 1-73,0-3 1,5 3 0,0-5 132,-2 0 0,4-1 231,2-3-487,3-3 0,-5 0-700,-2 3-772,3 2 1810,-1 2 0,17 0 0,3 0 0</inkml:trace>
  <inkml:trace contextRef="#ctx0" brushRef="#br0" timeOffset="31">18417 4316 7908,'5'-8'413,"-1"-1"0,4 5 0,-5-3 682,-5 2 1,-7 1-928,-8 4 0,-3 0 0,2 0 0,-3 1 0,-4 3 0,-2 6 0,-1 4 0,3 4 0,3 1 8,2 3 1,4 1 0,1 2-1,6 0 1,4 0 0,4 0 0,1-1-1,0 0 1,1-2-387,4-1 1,-3-6-246,7 1 1,3-3 0,6-4-1,1-2 1,3-1 0,2-3-364,0-2 1,-3-2 469,0-4 1,-2 4 0,3-5-1,-3 2 1,-2-1 0,-5-1 347,-2 1 0,-2-5 0,5 3 0</inkml:trace>
  <inkml:trace contextRef="#ctx0" brushRef="#br0" timeOffset="32">18132 4527 7908,'-7'-6'462,"7"5"0,9-3 1,2 1-1,1 0-324,0-1 1,1 0 0,1 3-1,1-2 1,3-1 0,0 0-1,1 0 1,-1-1 0,0 1-441,-3-1 1,-1 2 0,-2-4 0,0 2 0,1 0 0,-1 0 301,1-3 0,5-3 0,1-2 0</inkml:trace>
  <inkml:trace contextRef="#ctx0" brushRef="#br0" timeOffset="33">18542 4601 7949,'0'9'1672,"0"-1"1,1-5-1573,3 1 0,-1-4 0,5-4 0,2-3 0,1-3 0,1-1 0,1-3-27,-1 0 1,2-3 0,1-1-1,3-2 1,0-2 0,1-1-1,0-2 1,3 0 0,2-1-73,1-3 0,3 3 0,1-4 0,-1 1 0,-2 0 0,-2 0 0,-2 0 0,-3-1 82,-1-2 0,-2 4 0,-3-2 1,-1 1-1,1 0 0,-1 3 1,0 4-1,-1 5 6,-2 4 0,2 2 0,-3 2 0,2 6 0,-1 6 0,0 7 1,-1 5-40,-1 6 1,2 4-1,-5 3 1,-1 6 0,-1 1-1,-2 3 1,0-3 0,0 0-1,0-2-262,0 1 1,-6 2 0,-1 1 0,-1 1 0,0-1 0,-1-1 0,1-3 0,1-4 0,0-5-378,0-3 0,1 1 0,-4-5 0,2-2 0,-1-1 0,1-2-306,0 0 0,0-3 895,-5-1 0,1 0 0,-1 5 0</inkml:trace>
  <inkml:trace contextRef="#ctx0" brushRef="#br0" timeOffset="34">18715 4452 8002,'0'-12'342,"0"4"0,2 1 1,0 0-1,4 1 1,-1 0 4,1-1 0,3 4 0,0-1 0,2 1 1,1 0-1,1-1 0,0 1 0,4 2 0,4 1-360,2 0 1,3-1 159,3-3 0,-1 2 0,5-3-147,1-1 0,2-1 0,1-5 0</inkml:trace>
  <inkml:trace contextRef="#ctx0" brushRef="#br0" timeOffset="35">19633 4415 7846,'7'-8'402,"-3"0"1,-3 6 0,-2 2-1,-3 7 1,-3 6 0,-1 2 0,-1 3-107,0 1 1,2-4 0,0 2-1,1-4 1,2-2 0,0-1-1,0-2 1,3 1 0,3-2-1,7-3-592,2-3 0,1-1 1,1 0-1,0-1 1,2-2-1,2-1 1,-2 1-1,-1 2-216,-2 1 0,-1 1 0,-2 3 0,-5 4 0,-3 3 1,-1 2 439,0-1 0,0-3 0,0-1 0,2 0 282,2-1 1,-2-2 0,7-6 0,-1-3-1,0-3 1,-1-1 0,0 0 30,0-2 0,-4-1 1,2 0-1,-1 1 0,0 1 1,-1-4-1,-1-2-37,-2 0 0,0 1 0,0 2 0,0-1-611,0 1 102,0 5 1,1 3 0,3 7 304,4 1 0,3 0 0,2-4 0</inkml:trace>
  <inkml:trace contextRef="#ctx0" brushRef="#br0" timeOffset="36">20092 3969 7915,'0'-20'747,"4"3"0,1 6 0,2 2-399,3 5 0,-5 4 0,1 4 0,-2 6 0,0 6 1,-1 8-1,-2 5 0,-1 4 424,0 5 1,0-4-847,0 3 1,-5 1-1,-3 4 1,-3-2-1,-2-3 1,1-3-1,-1-2-252,1-2 0,0-2 1,1-6-1,1-3 1,2-1-1,-1-3-52,2-1 1,3-8 0,8-6 0,6-7 264,5-4 0,-1-2 1,3 2-1,-4 0 1,0 2-1,-1-2 1,1 1-1,-2-1 1,-2 1 287,0 2 1,-1-3 0,4 4 151,1 0 0,-5 2 0,-1 6 0,0 3 0,-2 6-281,1 5 1,-2-1-1,-4 2 1,0-1 0,0 1-1,0 0 1,0-1-314,0-1 0,0-2 0,0 1 165,0-1 1,1-5 0,3-3-1,5-2 1,2-2 0,1 0 0,0-2-24,1-2 0,-1 1 0,2-3 1,1-1-1,2 1 0,-1-1 0,1 0 151,-1-2 0,2 2 1,-4-1-1,0-2 1,-3-1-1,-2-2 1,-2 1 184,-3 0 1,-2-1 0,-2 1 0,-2-1 0,0 1 0,-4 0 0,-1-1 71,-2 1 0,-2 5 0,0 4 0,2 6-476,5 5 0,3 3 0,1 2 0,0 0 0,1 3 0,2 0 1,1-1 22,-1-1 1,-2-2 0,-1 1 0,0-1-1,0 1 1,-1-2 0,-2-2 0,-2-2 181,-2-1 1,3 2-1,-3-2 3,1 0 0,3-3 1,8 1-1,3-2 0,3-4 1,1 0-1,2-4 41,3-1 0,-4-1 0,4-3 0,-3 1 0,-2 2 0,2 0 0,0-1 0,-1 2-157,-2 2 0,-1-3 0,2 4 41,1 1 0,-5 1 0,0 2 0,1 2 1,-1 2 91,0 4 0,-5-1 0,3 0 0,-2 0 0,0 0-46,-1 2-26,-2 2 0,4-4 1,2-4-1,2-4 0,-1-5 1,1 1-1,3-2 41,0 0 1,0-1 0,1-5 0,-1 1 0,-1-1 257,-3 1 1,-3 5-1,-11 3 1,-5 3 0,-4 1-1,-2 0 1,-1 1-145,-2 3 0,2 2 0,1 3 0,4 0 1,1 0-1,4 4 0,4 2 0,3 1-284,1-1 1,5 1 0,5-1 0,5 1 0,6-1 0,1-2 0,0-3 0,-2-4 0,3 1-1400,0 0 1,-2-4 1567,-1 1 0,1 3 0,4 0 0</inkml:trace>
  <inkml:trace contextRef="#ctx0" brushRef="#br0" timeOffset="37">21667 4229 7708,'7'-1'202,"-2"-2"0,-1-2 0,2-1 560,1 1 1,-4-1 0,-1 3 0,-4-1-559,-7 1 1,1 2 0,-3 1 0,-4 1 0,-3 4 0,-4 3-1,-2 4 1,0 5-146,-1 3 1,4 4-1,2 2 1,2 3-1,5 3 1,4 2 0,4 1-1,5-1-320,6-4 0,11 2 0,4-4 0,3-5 0,-1-4 0,3-2 0,0-2 0,-1-3-2699,-4-2 2960,2-7 0,-5 8 0,6-4 0</inkml:trace>
  <inkml:trace contextRef="#ctx0" brushRef="#br0" timeOffset="38">22064 4415 7877,'0'-12'535,"0"-1"1,1 2 0,2 2-85,1 0 1,0 1 0,-4-4 0,-1-1 0,-3 2-205,-5 3 1,-2-2 0,-2 6 0,-3 2 0,0 0 0,1 2 0,0 0-1,-1 2-227,0 2 0,3 3 0,5 5 0,0 2 0,1 2 0,3 4 0,3 0 1,1 0-1,0-1-481,0 0 1,1-4-1,3 2 1,4-3-1,3-3 1,2-3 0,-1-3-1,1 0 313,-1-1 0,0 0 1,1-4-1,-1 0 0,1-2 1,-1 0-1,0-4 186,1-1 0,-5 0 1,0-2-1,2 1 1,1-2-1,1 0 1,-1 1-1,-1 0 153,-2 0 0,-1 2 0,3 0 0,-3 0 0,0 1 36,0 1 1,-5 2-1,2 7 1,-2 5 0,-4 2-1,0 1-301,-2 0 0,-2 2 0,3 1 0,-2 2 1,-1-2-1,1-1 0,2-2-537,2 1 0,1-5 1,0 0-1376,0 2 1986,0-5 0,5 6 0,2-4 0</inkml:trace>
  <inkml:trace contextRef="#ctx0" brushRef="#br0" timeOffset="39">22386 4465 7601,'7'1'929,"-3"3"0,-2 5-679,-2 2 1,0 1 0,-2 0 0,-2 1 0,-3-1 0,-1 2 0,0 1 0,-2 2 131,-1-2 0,-1-1-528,-1-2 1,1 0-1,-1 0 1,1-3-1,0-1 146,-1 2 0,1-4 0,-1-1 0</inkml:trace>
  <inkml:trace contextRef="#ctx0" brushRef="#br0" timeOffset="40">22634 4180 8244,'2'-7'3627,"2"3"-3344,4 2 0,-2 4 1,-2 2-1,-2 4 0,1 3 1,1 3-1,-1 2 0,0 5 1,0 2 145,1 2 0,0 4-711,-4 0 1,0 6 0,0-4 0,0 2 0,-1-1 0,-2-3-1,-3-4 1,-1-5-85,-2-2 1,-1-1 0,0-6 0,4-1-1,-1-4 1,0 0 289,-3-3 0,3-2 0,0-2 1,2-3-1,2-5 128,2-2 0,6-1 0,3-1 1,3 1-1,2-2 0,1-1 0,1-3 1,3 0-90,1 0 0,-4 3 0,3 6 0,-1 0 0,-1 1 1,-1 1-1,-1 3 43,-1 3 0,-5 1 0,-1 1 0,-2 3 0,-2 4 0,-2 3 0,-1 2 1,0-1 1,-4 5-1,-1-1 1,-2-1-1,-3-1 1,0-1-1,1-1 27,1 0-265,-1 1 1,-3-1-1,-1-1 1,1-1-1,0-3-184,-1-2 1,-3-1 0,-2-4 0,0 2 414,0 2 0,-10-3 0,2 5 0</inkml:trace>
  <inkml:trace contextRef="#ctx0" brushRef="#br0" timeOffset="41">22994 4266 7943,'0'-8'1078,"1"1"-795,3 2 0,3 1 0,6 5 1,-1 3-1,2 3 0,1 3 0,3 1 1,1 4-1,2 1 0,-2 4-163,-2-1 0,-3 6 0,-3 5 0,-3 0 0,-4 1 0,-3-2 0,-2 0 0,-3-2-314,-4-3 1,-5-1-1,-2-6 1,-3-1-1,-1-1 1,-3-1-1,-2-3 1,0-1 109,-1-3 0,1 2 0,2-3 0,3-1 0,1 1 1,3-3-1739,1-2 1822,2-1 0,10 0 0,4 0 0</inkml:trace>
  <inkml:trace contextRef="#ctx0" brushRef="#br0" timeOffset="42">23713 4341 7979,'6'-11'598,"2"3"1,3-3-312,1 2 1,-10 4 0,-6 1 0,-7 2 0,-6 2 0,-3 0 0,-4 2 0,-1 2-1,0 4 1,2 3 0,1 1-129,1 1 1,2 5 0,-3 2 0,3 4 0,2 2 0,5 2-338,2 1 1,7 1 0,-1-3-1,3 1 1,1-3 0,1-5-1,3 0 1,5-2-430,2 0 1,5-6 363,1-4 0,5-4 0,-2 3 0,4-1 0,-1-3 0,-1-2 0,-1-1-523,1 0 1,-4-1-1,-1-2 766,-4-1 0,0-6 0,-1 3 0</inkml:trace>
  <inkml:trace contextRef="#ctx0" brushRef="#br0" timeOffset="43">23428 4576 7860,'-12'0'351,"6"0"1,6 0 0,7 0 0,4 0-110,1 0 1,6 0-1,2 0 1,0-1 0,0-2-1,-1-1 1,-1 1 0,1 2-1,-1 1 1,0-1-1,-2-2-322,2-1 0,-4 0 1,3 2-1,-4 0 1,0-3-1,-1 3 0,1-1 1,0 0-1,3-2 80,0-2 0,6-2 0,-2-3 0</inkml:trace>
  <inkml:trace contextRef="#ctx0" brushRef="#br0" timeOffset="44">24110 4155 8040,'8'0'1521,"-1"1"-1077,-1 3 0,-2 5 0,-4 6 0,-1 3 1,-4 0-1,-1 1 0,-3 2 0,2 3 0,1 5-267,-1 3 1,0-3 0,-2 4 0,5 0-1,2-1 1,-1-3 0,-1-3 0,1-1-366,2-1 0,-1-4 1,-1-4-1,-1-2 0,0-3 1,0-1-1,-2-3 35,0-2 0,-3-1 0,-2-5 0,3-3 108,4-4 1,3-4 0,2 0 0,2-2-1,2-2 1,2-5 0,1-2 0,1-2 31,-1 0 1,-1-1 0,2-2-1,0-2 1,0-2 0,2-2 0,0-1-1,0 2-43,2 4 0,-6 3 1,8 1-1,0 1 1,-1 0-1,0 2 0,-2 3 1,2 2 23,2 6 1,-1-1-1,5 5 1,-1 0 0,0 3-1,2 3 1,0 1 0,-2 0-1,0 1 95,1 3 0,-5 2 0,1 3 1,-2 0-1,-2 0 0,-1 2 1,-1 2-1,-3-1-17,-2 0 1,0-3 0,-5-1 0,0 2-1,0 1 1,0 1 0,-2 0 0,-1 1-43,-1-1 0,-5 1 0,0-1 0,-2 0 0,-1 1 0,0-1 0,-1-1-23,1-2 1,-2 2-1,-1-5 1,-3 3-1,0-1 1,-1 0 0,-1-1-1,-2-1 177,-1-1 0,-2-3 0,0 3 0,1-1 0,-1 2 0,1-1 0,2 2 1,3-1-53,1-1 0,3 5 1,7-2-1,4 4 1,2 4-1,5 1 0,5 1 1,9 2-312,5-1 0,8 0 0,3 3 0,2-2 0,-2-2 0,-3-3 0,-1-2 0,0-1-36,-2-4 1,-5 3 0,-2-4-1,-2 1 1,-3 0 0,-1 2 474,-2 1 1,-4 1 0,-1 1 46,-1-1 1,-2-4 0,-4 1 0,1-1-1103,3-1 1,-1-2-812,5-5 1632,-5 0 0,3 0 0</inkml:trace>
  <inkml:trace contextRef="#ctx0" brushRef="#br0" timeOffset="45">14275 5705 8001,'0'-12'348,"0"3"1,0 1 0,0-2 0,-1 1-23,-3 1 0,1 1 0,-4 3 0,0-3 0,0 0 0,-2 3-81,-3 2 0,0 4 1,0 3-1,-1 6 1,2 4-1,2 2 1,0 1-1,1 1-327,1 0 1,2 1 0,5-5-1,0 1 1,1-2-1001,3-4 0,-1-5 1042,5-5 1,0 0 0,5-1 0,-2-3-1,-1-4 1,-2-4-179,1 0 0,2 0 231,2-1 0,-5 2 0,-1 2 1,0 0-1,-2 0 0,2-1 136,0 2 1,-3 2 0,3 8 0,-1 2 0,-3 4-60,-2 3-62,-1 1 0,4 5 0,0 0 0,0-2 0,0-2-272,1 0 1,0-5 0,-1-1-2496,4-1 2739,-2-2 0,5-4 0,-4 0 0</inkml:trace>
  <inkml:trace contextRef="#ctx0" brushRef="#br0" timeOffset="46">14585 5730 11612,'-4'12'59,"0"1"1,-2-1 0,2 0 0,-3 1-414,0-1 1,-2-2 448,5-6 1,0-5-1,5-12 1,3 1 0,3-1-1,1 1 1,0 0-1,2 1-143,1 2 0,2 0 1,-1 5-1,0 1 0,1 1 1,-1 2-1,1 0 1,-2 2-272,-3 2 0,2-1 0,-5 5 0,1 2 0,-1 1 0,-2 1-67,-2 0 0,-1-3 1,0-1-1,2 0 386,2-1 0,3-1 0,5-6 0</inkml:trace>
  <inkml:trace contextRef="#ctx0" brushRef="#br0" timeOffset="47">15019 5742 7954,'-12'0'190,"-1"0"0,1 0 1,0 0-1,-1 0 1,1 0-1,-1 0 305,1 0 1,-5 2 0,1 0 0,1 4 0,1 1 0,3 2 0,1 2 0,3 2-431,2-1 0,2-5 0,7-1 0,5-2 1,2 0-1,1-1 0,0-2-218,1-1 1,-1 0 0,2-1-1,1-3 1,2-5 0,-2-2-1,0-2 1,0-4 0,2-2 237,-2-1 0,-1-3 0,-1 2 0,3-4 0,0-2 1,-1-3-1,-1-2-41,-2-3 1,-1 0-1,-1-3 1,-3 1 0,-1 1-1,-4 3 1,0 4-1,-2 3 22,0 1 1,0 6 0,-2 4 0,-2 4 0,-4 4 0,-3 3-27,-2 5 0,2 6 0,3 10 1,3 5-1,1 7 0,-1 9 0,4 9 1,4 8-167,5 6 1,7-7 0,2 4 0,-2-9-1,0-6 1,0-7 0,2-6 0,-2-5-29,-1-3 0,-2-7 0,0 2 1,1-5-1,-1-4 0,1-2-160,-1-1 0,0-5 1,0 0-1,-3-5 1,-2-4-1,0 3 314,0 0 0,1-9 0,5 1 0</inkml:trace>
  <inkml:trace contextRef="#ctx0" brushRef="#br0" timeOffset="48">16284 5345 8656,'6'-6'627,"-6"1"1,-7 4-1,-4 1 1,-2 3-1,0 4 1,-2 8 231,-2 7 1,-4 7-769,5 12 1,-2 3 0,3 6 0,-2-1 0,3 0 0,3-4 0,4-5 0,2-5-207,2-6 0,7-3 0,5-3 0,3-2 0,5-6 0,3-4 1,2-4-1,0 0-37,-1 0 1,-4-5 0,2 3 0,-1-4 0,-3-1-307,-1 0 0,-7-1-1000,-3-4 0,-3-1 1458,-1-7 0,0 1 0,0-1 0</inkml:trace>
  <inkml:trace contextRef="#ctx0" brushRef="#br0" timeOffset="49">16557 5445 8263,'0'-20'0,"2"4"618,2 2 1,-3 6 0,5 1 0,-2 0 0,1 1-173,2 1 1,-3 4-1,3 7 1,0 10 0,-2 6-1,2 8 1,-1 4 0,-1 5-218,-2 2 0,-1 2 1,-2 3-1,-2-5 1,-2-4-1,-4-4 1,-2-4-492,2-3 1,-2-2 0,5-4 0,-1-3 0,1-3-397,2-2 1,2-6 0,1-6 0,0-7-1,1-4 1,3-3 504,4-3 1,5 4-1,3-5 1,5 0-1,2-2 1,2 1-1,-1 1 1,-2 3-1,-3 1 1,-1 3 103,-3 0 1,-1 6 0,-2 1 0,-1 4 0,-3 4 253,-3 4 0,-4 3 0,-1 1 1,-1 1-1,-2 1 0,-3 1 1,-1 1-145,-2 0 1,-2-4 0,-2-2-1,1-2 1,-2 0 0,-1 0 0,-2-1-1,2-1-285,2-3 0,-4-2 0,0-1 1,2 0-1,0 0 0,0 0 0,-2-1 224,2-4 0,7-1 0,3-7 0</inkml:trace>
  <inkml:trace contextRef="#ctx0" brushRef="#br0" timeOffset="50">16954 5804 8171,'6'-7'2408,"-5"3"-2107,3 8 0,-4 2 0,-4 5 0,-4 0 0,-3 3 0,-3 0 1,-3-1-1,-2 0 0,-2-1 0,2 1-1323,1-1 1,2-1 0,5-1 1021,2-2 0,4-5 0,5 2 0</inkml:trace>
  <inkml:trace contextRef="#ctx0" brushRef="#br0" timeOffset="51">17438 5618 7922,'0'-8'403,"-2"1"0,-2 2 0,-4 2 0,-3 1 0,-2 2 0,0 2-67,-4 2 1,-1 1 0,-4 7-1,2-1 1,-1 4 0,0 1-1,2 4 1,1-3-311,3 1 1,2 3 0,5-4 0,4-2-1,5-2 1,8 0 0,9-2 0,8-3-582,7-4 0,-1-2 0,-1-1 0,1 2 0,-2 1 0,1-1 0,-4-2 555,-1-1 0,-1-5 0,0-2 0</inkml:trace>
  <inkml:trace contextRef="#ctx0" brushRef="#br0" timeOffset="52">17686 5358 8081,'20'5'0,"1"4"0,1 2 0,2 1 341,0 0 1,-3 5 0,-2 1 888,-1 1 0,-1 2-676,-5 4 0,-1-1 298,-3 1-383,-2 0-238,-6 0-283,0 0 97,0-1 1,0 1-94,0 0 1,-6-1 102,-2-4 0,-8 2-109,-5-5 105,-2-1-58,-2 2 1,0-4-302,0 3 0,0-4 1,2 0-1,1-1 0,3-1 308,1-3 0,1 3 0,5-4 0</inkml:trace>
  <inkml:trace contextRef="#ctx0" brushRef="#br0" timeOffset="53">18765 5445 7922,'5'-9'228,"4"1"1,-4 4 0,1-3 0,-2 0-1,-3 2 1,-6-1 0,-11 5 121,-6 4 1,-5 1 0,-5 7 0,-5 2-1,-2 3 1,1 0 0,1 2 0,-1 3-325,1 5 1,1-1-1,3 4 1,6-3-1,5-1 1,5-1-1,5 1 1,3 0-1,8 0-101,8 0 1,3-6-1,10-2 1,1-4-1,0 0 1,-1-1-1,2 1 1,2-2 0,0-3-93,1-4 0,0-3 1,0-1-1,0 0 0,0 0 1,-1-1-1,0-2 0,-2-2-241,-2-2 1,-9 3 0,2-3 0,-3 0 0,-2 1-1,-1-1 1,-2 1 407,-2-4 0,-2-1 0,-1-2 0</inkml:trace>
  <inkml:trace contextRef="#ctx0" brushRef="#br0" timeOffset="54">18343 5767 7919,'-5'0'324,"5"-1"1,6-2-1,7-1 1,2 1-4,2 2 1,5-1 0,-2 0-1,4-3 1,0 1 0,1 0-1,0-1 1,0-1 0,1-1-287,3 0 1,-7 5 0,3-4 0,-3 2 0,-1 0 0,-2 0 0,-1 0 0,-2-1 0,1 3-36,-1 0 0,6-3 0,-2-2 0</inkml:trace>
  <inkml:trace contextRef="#ctx0" brushRef="#br0" timeOffset="55">19422 5321 7890,'4'-9'286,"2"2"1,-1 1 1310,1-1 1,-4 4-1283,-6-1 0,2 9 0,-5 8 0,0 7 0,1 8 0,-1 6 0,2 6 0,-2 6-362,0 2 1,-1-2 0,-5-4 0,1-2 0,-2-5 0,-1-4 0,-1-3 0,-1-3 0,1-5-2009,-1-3 0,0-3 1,5-2 2054,0 1 0,-6-7 0,-2 0 0</inkml:trace>
  <inkml:trace contextRef="#ctx0" brushRef="#br0" timeOffset="56">19298 5569 7911,'0'-40'0,"0"4"257,0 4 1,6 2-1,2 2 1,3-1 0,1 2 129,1 1 0,0 5 0,3 2 1,2 1-1,1 3 0,1 1 1,1 3-1,1 1 0,3 3 0,3 2-297,-1 2 1,-5 2 0,-1 1-1,0 1 1,-2 2 0,-3 2 0,-2 2-1,-3 3 1,-3 1 0,-3 1-272,-4 1 1,-1-1 0,0 0 0,0 2 0,-1 1 0,-4 2 0,-3-2 0,-4-1 266,-5-2 1,-2 2 0,-6 1 0,0 2 0,0-2 0,-1-1 0,-1-3 0,-4-2 112,0 0 0,3-1 0,1 3 1,5-1-1,5-4 0,3 1 1,3 0-296,3 3 1,2 1-1,8 3 1,2 1 0,6 3-1,5 1 1,5 2 0,5-1-205,4 1 1,-3-4 0,2 0 0,-5-1-1,-2-5 1,0-2 0,-2 0 0,-2-3 155,-4 0 1,0-2-1,-1-3 1020,1 4-2073,-7-4 0,0 3 1197,-6-8 0,5-3 0,2-5 0</inkml:trace>
  <inkml:trace contextRef="#ctx0" brushRef="#br0" timeOffset="57">19918 5110 8014,'-7'0'1257,"2"0"1,5 7 0,0 4-1028,0 4 1,0 3 0,0-3-1,0 3 1,0 0-188,0 0 0,0-2 1,0-3-1,0-1 1,0 0-1,-2-1 1,0-1-1032,-3-2 1426,1 1-306,4-8 1,0-2 0,2-12 0,0 1-1,3-1 30,-3 1 0,5-2-142,2-2 1,-3 2-1,3-4 1,0 1 0,2 2-1,2 3-196,-1 2 0,1 6 134,-1-4 0,0 5 0,1-1 1,-1 3-1,1 1 0,-1 1 0,0 2-1,1 1 57,-6 5 1,0-2 0,-5 6 0,2-1 0,-1 1 0,-1-1 0,-2 0 144,0 1 1,0-5 0,-2-1 0,-1 0 0,-2-2 0,-1 2 0,0 0-45,-1 3 1,3-3 0,-3 1 0,0 0-601,0-1 0,5-1 0,2-6-1868,7 0 2353,-1 0 0,5 0 0,-4 0 0</inkml:trace>
  <inkml:trace contextRef="#ctx0" brushRef="#br0" timeOffset="58">20389 5147 8270,'0'-12'460,"0"-1"0,0 1 0,2-1-241,2 1 0,3-2 0,7-1 0,1-2 0,1 1 0,-1-1 0,-1 1 0,-1 1 0,-1 1 0,2 2 0,0-1 10,-2 1 1,3 3-1,-7 3 1,3 0-1,2 3-359,-1 2 1,-3 1 0,-3 1-1,0 5 1,-3 5 62,-2 4 1,-1 3 0,0-2-1,0 6 1,-1 5 0,-2 2 0,-3-2-1,0-1 37,-4-1 0,-1-1 0,-2-2 0,1-2 0,1 1 0,1-2 0,4-1 0,0-1 0,3-1-90,2-1 1,6-1-1,4-3 1,2-1-1,1-3 1,2-2-1,1-1 86,2 2 1,-1-5 0,-4 3 0,0-4 225,-4-4 0,-3 2 0,-6-5 1,-3 1-1,-4 3-47,-4 2 1,0 1 0,1 1 0,3 4 0,4 3 0,2 4 0,2 3 0,0 3-198,0 2 1,2 0 0,0 6 0,4 2 0,-1 0 0,1-4 0,-2-2-1,0 0 20,0 2 0,1-5 1,-5-1-1,-2-1 0,-1-1 1,-1-1-1,0-1 1,-1-2 410,-4 1 1,0-1-1,-1 1 1,2-1 0,-1 0-1,3 1 1,1-1-166,4 1 0,1-5 1,0 0-1,0 2 0,0 1-360,0 1 0,-1-1 0,-3-2 1,-5-5-1,-2-3 0,-2-1 208,-4 0 0,2 0 0,-4 0 0,-1 0 0,2 0 1,0 0-1,3 0 0,1 0-172,2 0 1,0 0 0,-1 1 0,1 4-3324,-1 3 3433,7-3 0,6 6 0,6-4 0</inkml:trace>
  <inkml:trace contextRef="#ctx0" brushRef="#br0" timeOffset="59">4229 6697 7978,'0'-12'772,"-1"5"-428,-3 3 0,-3 2 0,-6 2 0,0 2 1,-4 2-1,-2 6 0,-2 3-375,0 4 0,1 1 0,-5-3 0,2 2 0,2-2 0,4-3 0,5-2-46,4-2 1,2 0 0,8 3 0,3-1 0,7-2 0,8 0 0,3 1 0,2-1 0,0 2-1,0 1-64,-1 1 0,-3 1 0,-2-1 0,-2 0 0,-5 1 0,-3-1 0,-4 1 0,-2 0 123,-2 4 1,-8-3 0,-4 2 0,-7-1 0,-4 0 0,-4 2 0,0-2 0,0-1 84,1-2 0,-4-1 1,0-1-1,2-3 1,2-2-1,3-2-67,1-1 0,0-2 0,-3 0 0</inkml:trace>
  <inkml:trace contextRef="#ctx0" brushRef="#br0" timeOffset="60">4502 6945 8153,'-1'-7'1878,"-3"3"0,-3 8-1415,-6 5-629,1 7 1,4-2-1,-1 4 1,0 0-1,-1 1 1,2 2-1,4-2 1,2-1-888,2-3 0,0-1 1053,0-2 0,6 1 0,1-1 0</inkml:trace>
  <inkml:trace contextRef="#ctx0" brushRef="#br0" timeOffset="61">4539 6772 7997,'0'-13'1655,"2"2"1,0 2-1208,3 0 1,-1 8 0,-4 1 0,0 7 0,0 4-449,0 1 0,-6 1 0,-1-1 0</inkml:trace>
  <inkml:trace contextRef="#ctx0" brushRef="#br0" timeOffset="62">4676 6883 7990,'0'13'239,"0"-1"0,0 1 0,0-1 0,0 0 0,0 1-55,0-1 0,1-1 0,2-1 0,2-3-116,2-2 0,-3-2 0,3-7 0,0-4 0,-1-3 0,-1-2 0,-1 1-34,2-1 0,-3 1 1,5 0-1,1-1 0,3 2 1,0 3-369,0 4 1,-3 2 0,-1 2 0,1 0-1,1 2 1,-2 2 223,-3 4 1,-4 3-1,-1 2 1,0-1 0,-1 0-1,-2 2 1,-3 1 0,1 2-1,-2-2 1,1-1-304,1-2 0,-3-4 413,3 1 0,1-1 0,4 4 0</inkml:trace>
  <inkml:trace contextRef="#ctx0" brushRef="#br0" timeOffset="63">5110 6871 8420,'-13'0'736,"1"4"0,0 2 0,-1 0 1,2 4-1,3 1-595,4 2 1,-2-1 0,2 0 0,1 1 0,3-1 0,4 1 0,5-1 0,0 0 94,0 1-236,2-1 0,-4-5 0,5-1 0</inkml:trace>
  <inkml:trace contextRef="#ctx0" brushRef="#br0" timeOffset="64">5246 6970 8613,'8'-4'0,"1"0"739,0 1 0,-2 2 0,2 1 0,0 0 0,2 0-616,2 0 0,-1 0 0,0-2 0,-1-2 0,-1-3-358,-2 0 0,-5 1 0,1 1 0,-2-3 0,-2-3 0,0-1 465,0-1 0,-2 6 1,-2 3-1,-4 3 1,-3 1-1,-2 0-89,1 0 1,-5 5 0,1 4-1,1 2 1,2 2 0,4 3 0,2 0-1,1 1-363,4 1 1,3-3-1,6 4 1,8-1 0,7-3-1,10-1 1,6-3-1,9-3 222,6-4 0,3 3 0,6 0 0</inkml:trace>
  <inkml:trace contextRef="#ctx0" brushRef="#br0" timeOffset="65">6449 6648 7941,'-1'-6'592,"-3"6"1,2 7 0,-3 11 0,1 7 0,-2 6 0,-1 4 0,-1-1 0,0-1-475,-1 2 0,1-3 0,-4-1 0,1-2 0,1-4 0,2-4 0,0-3 0,-1-3 1,2-1-290,2-2 1,-5-5 0,3-4 0,1-6 0,1-5 0,4-5 0,1-3 233,0-5 1,1-2 0,5-4 0,6-2 0,6-4 0,3-4 0,1-4 0,3-5 0,2-2-69,1-2 1,-1 2 0,1 4 0,2 7 0,1 8 0,-2 7 0,-5 5 0,-2 5 124,0 4 1,-2-2-1,-1 6 1,-1 3 0,-3 2-1,-1 6 1,-3 2 0,-1 7-228,-2 2 1,-5 2 0,1 5 0,-3 0 0,-2 0 0,-3-1 0,-5 1 0,-3 0 3,-5 0 1,-3 0 0,-8-2-1,-4-1 1,-2-3 0,-5-1-1,1-2 1,1-4 440,4-4 1,4 3 0,8-4-1,4 0 1,5-2 0,4 1-1,5 2-402,6 3 1,9 2-1,12-1 1,6 1-1,7-1 1,3 0 0,0 1-1,-1-1 1,-4-1-1941,1-3 1,-5 2 2003,-3-6 0,-1 6 0,-3-3 0</inkml:trace>
  <inkml:trace contextRef="#ctx0" brushRef="#br0" timeOffset="66">6883 6226 8338,'4'-12'757,"1"-1"1,4 1-1,-1 1 1,4 2-386,0 5 0,-4 3 0,0 4 0,1 4 1,-1 5-1,-1 3 0,0 3 0,-2 1 1,1 2 356,-3 0 1,-2-5-1067,-1 5 0,0-6 1,0 2-1,-1-4 0,-2 0 1,-3-2-155,-1-3 1,5-4 0,-1-7 0,4-2 0,5-2 0,2-3 560,6-1 0,-2-2 0,5-3 0,-3-1 0,-1-1 1,2-2-1,2 1 0,-3-2 129,-5 2 1,2 3 0,-4 6 0,2 3 0,-1 3 0,0 5-196,-1 6 0,-1 6 1,-6 3-1,1 3 0,2 2 1,2 0-1,1-1-478,-1 0 1,9 2 0,-2-6 473,2-1 0,11-1 0,1-1 0</inkml:trace>
  <inkml:trace contextRef="#ctx0" brushRef="#br0" timeOffset="67">7838 6697 8004,'-1'-20'319,"-3"-1"1,2 6 0,-2-2-1,2 5 1,-3 2 0,-3 3-1,-4 0 1,-5 1 1,1 3-1,-9-1 1,-5 2-1,-5 4 1,-4 2-1,0 4 1,-3 4 0,4 4-1,3 1-150,6 3 1,9 0 0,4 4 0,5-2 0,4-3 0,3 1-1,6-3 1,7 1 0,9-2-635,7-3 0,8-2 1,2-2-1,5-4 1,4-1-1,0 0 1,-3-1-1,-2-2 1,-2-1-1380,0 0 1,-5 0 1555,-3 0 1,-3 0 286,-1 0 0,-6-5 0,-1-2 0</inkml:trace>
  <inkml:trace contextRef="#ctx0" brushRef="#br0" timeOffset="68">7342 7069 8410,'13'0'0,"-1"2"0,0 0 479,1 3 0,3-1 0,2-4 0,2 0 0,2 0 0,1 0 0,0 0 970,-2 0 1,3 0-1365,-4 0 1,4 0 0,0 0 0,0 0 0,-2 0 0,-1-2 0,1 0-652,1-3 0,2 1 0,0 3 0,-1-3 1,1-3 565,0 0 0,5-9 0,2 2 0</inkml:trace>
  <inkml:trace contextRef="#ctx0" brushRef="#br0" timeOffset="69">8359 6685 9112,'0'-6'1016,"0"6"1,0 9 0,0 6 620,0 5 1,0 4-1592,0 1 1,-4 4-1,0 0 1,0-2-1,0-1 1,-2-1 0,-1 0-1,-1 0-578,1 0 1,-4-2 0,4-2 0,0-5-1,2-3 1,1-4-8,-1-1 0,1-6 1,4-2-1,2-7 0,0-4 1,4-3-1,0-1 0,-1-3 288,-2-1 0,0 2 1,-1-3-1,2-2 1,1-2-1,-1-1 1,1-1 619,2-3 0,0-4 0,3-7 1,-3-3-1,-1 1 0,0-1 1,-1 4-1,0 5 224,0 5 0,1 4 0,3 5 1,0 3-1,0 3 0,2 3 1,2 3-1,-1 4-351,0 2 1,1 2 0,-1 0 0,2 3 0,1 4 0,3 5 0,0 4 0,0 2-427,-3 2 1,-5 4 0,-3 0-1,-2 1 1,-2 0 0,-2 0 0,-2-2-1,-3-1 173,-5-1 1,-3-6 0,-4 3 0,-5-1 0,-4-1 0,-3-2 0,0-3 323,0-3 1,2-1 0,2 3 0,4-3 0,3 0 0,5-1 0,3 4-511,5 1 1,6 1 0,5 0-1,8-1 1,7 0 0,8 2 0,5 1-1,0 0-1241,-2-2 0,3 1 0,-3-2 0,2-2 1438,-2 0 0,3-1 0,-5 4 0</inkml:trace>
  <inkml:trace contextRef="#ctx0" brushRef="#br0" timeOffset="70">8979 6983 8148,'13'0'2595,"-6"0"0,-2 1 1,-6 3-2363,-3 4 1,-3 3-1,-6 2 1,1 1-1,-2 2-691,-2 5 0,-2 1 0,-4 0 0,2-2 458,2 3 0,-4 0 0,3 2 0</inkml:trace>
  <inkml:trace contextRef="#ctx0" brushRef="#br0" timeOffset="71">10220 6524 7977,'-13'-7'131,"1"3"0,-1 2 241,1 2 1,-5 0 0,-1 2-1,1 3 1,-3 8 0,2 7-1,0 9 1,3 7 0,1 5-1,3 2 1,2 1-226,1 0 0,5-2 1,-1 0-1,2 0 1,4-5-1,3-1 1,8-5-1,4-2 0,6-3-723,1-2 1,-2-8-1,9 0 1,-2-7 0,0-3-1,-3-2 576,-4 0 0,7-5 0,-3-6 0</inkml:trace>
  <inkml:trace contextRef="#ctx0" brushRef="#br0" timeOffset="72">10629 6660 8018,'0'-14'2259,"0"-2"1,0 9-1792,0-6 1,0 9-1,0 7 1,0 11-1,1 8 1,2 10 0,1 3-1,0 5-512,2 0 0,-5-7 1,5 7-1,-2 0 0,0-2 1,-1-4-1,-2-5 0,-1-3 1,0-2-252,0-4-929,0-2 0,0-8 0,0-6 1081,0-8 0,4-6 0,2-4 0,1-2 1,4-3-1,2-2 0,4 3 0,-1 3 524,2 4 1,-2 2-334,4 1 0,-5-1 1,2 4-1,-3 4-56,-2 4 1,-5 0-1,-3 5 1,-3 1 0,-1 3-1,-1 0 1,-2 0-1,-4 1-60,-4-1 1,2 1-1,-8-1 1,2 0-1,0 1 1,-3-2-1,-1-2 1,-2 0 0,0-1-465,1-1 0,0 2 0,0-3 0,3 0 532,3-1 0,2-1 0,0-4 0</inkml:trace>
  <inkml:trace contextRef="#ctx0" brushRef="#br0" timeOffset="73">11199 6995 8721,'-5'8'956,"-3"0"1,-3 2 0,-3 1-1,-1 2-824,-2-1 0,-1 4 0,3 1 1,-2 0-1,1-1 0,-1 1 1,1-2-1,2-1 0,3-2-3519,3 0 3387,-1-5 0,3 10 0,0-3 0</inkml:trace>
  <inkml:trace contextRef="#ctx0" brushRef="#br0" timeOffset="74">11534 6871 10072,'-1'-7'640,"-3"3"1,-5 2 0,-3 2 0,-3 2 669,-2 2 0,-5 3-1275,2 5 0,-2 2 0,-1 1 0,4 3 1,1 1-1,4 2 0,3 0 0,5-2-832,0-1 1,9 3 497,9-5 1,8 1-87,8-5 0,0-5-150,5-3 1,0 2 134,4-2 0,-4 0 28,1-4 1,-7-4 371,2 0 0,3-11 0,-1 1 0</inkml:trace>
  <inkml:trace contextRef="#ctx0" brushRef="#br0" timeOffset="75">11757 6511 8022,'2'-11'613,"2"3"1,3 2 0,5 9-1,2 5 1,4 10 0,5 9-399,5 6 1,1 4-1,-4 4 1,-2 3-1,-2 2 1,-5-4-1,-3-2 1,-5-4-1,-4-1 1,-3-4-1,-2-2-610,-3-2 0,-3-4 169,-5-2 0,-6 1 0,-3-6 1,-2-1-1,-2-1 0,0-1 1,-1-2-1275,-3-3 1,4 1 1499,0-4 0,1 4 0,4-2 0</inkml:trace>
  <inkml:trace contextRef="#ctx0" brushRef="#br0" timeOffset="76">12712 6734 8212,'-1'-6'1197,"-3"1"1,-6 4-869,-5 1 1,-1 0 0,-8 1 0,-3 4 0,-4 4 0,-3 6 0,-1 5 0,1 0 0,2 1 0,2 1-399,2 1 1,9 2-1,7 0 1,6 0 0,7 0-1,9 0 1,11-1-1,9 0-583,6-4 0,1 2 0,-1-5 1,-2-3-1,-2-3 0,-2-4 0,-2-2 1,-2-2-71,-1-2 1,-6-1-1,-2 0 722,-3 0 0,-2-5 0,0-2 0</inkml:trace>
  <inkml:trace contextRef="#ctx0" brushRef="#br0" timeOffset="77">12328 6958 8046,'12'-7'0,"1"1"511,-1 1 1,6 3 0,3-2-1,2 3 1,3 1 0,2 0-154,1 0 1,5 0 0,-1-1 0,2-2 0,-2-1 0,-3 1 0,-1 0 0,-1 0 0,-3-1-175,-3 1 0,-6 1-2110,5-2 1926,-6 2 0,3-9 0,-6 4 0</inkml:trace>
  <inkml:trace contextRef="#ctx0" brushRef="#br0" timeOffset="78">13246 6573 14208,'7'6'317,"-2"-3"1,-5 5-1,0 1 1,0 2 0,1 3-1,2 1 234,1 2 1,1 5-629,-5-1 1,0 2 0,0 2 0,0 0 0,-2 1 0,-2 1-1,-4 2 1,-5 0-522,-3 2 1,2-5 0,-4 3-1,2-3 1,0-3 0,4-2-1,4-4 1,2-4 0,3 0-3836,2-1 4433,1-5 0,0-1 0,0-6 0</inkml:trace>
  <inkml:trace contextRef="#ctx0" brushRef="#br0" timeOffset="79">13208 6871 8017,'0'-13'0,"0"1"274,0 0 0,0-1 0,0 1 1,0-1-1,0 0 0,0-2 376,0-2 1,0-4 0,2 3 0,1 1 0,2-3 0,1 1 0,1-3 0,-1-2 0,4-2-430,1-3 0,2 5 0,-1-1 0,0 5 1,1 5-1,-1 1 0,2 5 0,1 2 0,2 4 1,-1 2-212,2 1 0,-4 0 1,2 0-1,0 0 1,-1 1-1,1 2 1,-1 2-1,-1 2-138,-1 3 1,-5 5 0,0 3 0,0 1-1,1 2 1,-2 0 0,-2-1 0,-2 1-80,-2-2 0,-1 5 0,0-5 1,-1 0-1,-3-2 0,-5-3 1,-4-2-1,-7-1 159,-4-3 0,-4 2 0,2-4 0,-2-1 0,-1 2 1,2-2-1,2 1 0,4-2 86,5 2 0,2-5 0,3 4 0,3 1 0,3 2 1,4 3-1,2 3-44,4 3 0,3-2 0,7 4 0,3 0 0,1 1 1,2 0-1,1 1 0,1-2-310,4-1 0,0-1 1,-2-5-1,0 1 1,-2-2-1,-1-3 0,-2-3 1,-1-1-191,0 1 0,-4-1 1,2-3-73,-3 3 578,-8-2 0,-6 9 0,-6-4 0</inkml:trace>
  <inkml:trace contextRef="#ctx0" brushRef="#br0" timeOffset="80">14114 7094 7955,'4'-8'-112,"0"0"0,6 5 1,-2-1 638,3 2 0,-4 4 0,-3 2 0,-3 4 0,-1 3 0,-1 3 0,-3 2-469,-4 5 1,-7 4-1,-5 2 1,-2 2-1,-5-1 1,-4-2-1,-2-2 1,3-5-59,5-7 0,0 1 0,6-6 0</inkml:trace>
  <inkml:trace contextRef="#ctx0" brushRef="#br0" timeOffset="81">14858 6908 8035,'0'-12'166,"0"-1"0,-1 5 0,-4 1 0,-4 2 0,-5 2 0,-2 1 0,-1 2 0,0 0-7,1 0 1,-2 0 0,3 2 0,-2 1 0,2 2-1,1 2 1,3 3 0,3 1-325,4 1 0,3 1 177,1-1 1,1 2 0,3 1 0,4 1 0,3 0 0,2-4-43,-1-4 0,1 2 10,-1-6 1,0 0 0,1-4 0,1 0-1,1-1 28,1-3 1,1-3-106,-5-6 1,-1 1-1,-1 0 1,-3-1-1,-2 1-96,-2-1 1,0 5 327,1 0 0,-3 4-170,3-5 1,-2 8 130,-2 1 0,0 6 1,0 6-1,1 0 0,2 1 1,1-1-1,-1 2 554,-2 2-801,-1-2 0,0 0 1,2-7-1,0 0 1,4-2-154,1 1 0,0-3 304,1-8 0,8-1 0,-2-7 0</inkml:trace>
  <inkml:trace contextRef="#ctx0" brushRef="#br0" timeOffset="82">15081 6883 10245,'-4'9'0,"-1"-1"0,-1 1 0,1 3 0,2 0 28,1 0 0,2 1 1,0-1-1,0 1 1,2-2-1,2-5-33,4-6 0,-1-1 0,1-7 1,2-2-1,1-1 0,0-1 0,-1 1 1,-2 1 474,2 2 0,-3 1 1,-1-3-1,1 3 1,0 2-391,3 2 0,-5 3 1,1 4-1,-2 4 1,2 4-1,-1 0-717,1 0 0,2 1 0,-3-2 1,1-2-1,1-2 0,0-1 637,2-3 0,2 3 0,2 1 0</inkml:trace>
  <inkml:trace contextRef="#ctx0" brushRef="#br0" timeOffset="83">15466 6945 7852,'7'-8'575,"-5"1"-154,-4 2 1,-1 1 0,-7 5 0,-2 2 0,-3 2 0,-2 2 0,1 4 0,-2 3 0,0 2-108,0 0 0,3-3 0,6 0 0,5-1 0,3 1 0,2-2 0,3-3-380,5-4 1,3-4 0,3-4 0,3-4 0,0-3-1,1-2 1,-1-1 0,2-1-107,-1-1 0,-4-1 0,3 3 0,-2-1 0,1-3 1,0 0-1,-1-1 0,1 0-8,-2-3 0,0-7 0,0-4 0,2-5 0,-2-3 1,-3-4-1,-4-4 0,-3 1 363,-4 3 0,-1 8 0,0 9 1,0 6-1,0 5 72,0 4 0,-1 17 1,-4 10-1,-1 10 0,-3 9 1,1 6-1,0 5 0,-1 6-384,1 1 1,5-2 0,-1-3 0,6-5 0,6-4 0,9-4 0,6-4 128,6-2 0,8-8 0,7-1 0</inkml:trace>
  <inkml:trace contextRef="#ctx0" brushRef="#br0" timeOffset="84">16669 6660 8767,'0'-12'564,"0"3"0,-2 2 1,-2 2-1,-5 2 0,-5 2-304,-3 1 1,-3 5 0,2 4 0,-2 3 0,0 3 0,0 2 0,4-2 0,3-1 0,4-2 0,2 0 126,1 1-490,2-1 0,11 1 0,4-1 0,7 0 1,4 0-1,6-3 0,1-2 0,2 0-283,1 0 1,-8-3-1,-1 3 1,-4 0-1,-5 0 1,-7 2 190,-11 2 1,-5 0 0,-11-1 0,-4-3-1,-2 0 1,-3-2 0,3 1 0,3-3 134,2-2 1,6-1 0,-2 0 0,4 0-1565,0 0 1624,6 0 0,7-6 0,7 0 0</inkml:trace>
  <inkml:trace contextRef="#ctx0" brushRef="#br0" timeOffset="85">16954 6796 8589,'12'0'2557,"-3"0"-2306,-1 0 0,-5 6 1,1 2-1,-3 5 0,-1 2 1,0 1-1,0 0 1,0-3-1,-1 0-865,-3-1 0,1 1 0,-4-1 0,2 0 614,2 1 0,-4-12 0,0-2 0</inkml:trace>
  <inkml:trace contextRef="#ctx0" brushRef="#br0" timeOffset="86">16979 6586 8168,'-6'-13'977,"5"1"0,-3-1-777,2 1 1,4 5 0,1 4 0,2 6 0,1 5 0,0 3 0,0 2-201,-1-1 0,5 6 0,-3 1 0</inkml:trace>
  <inkml:trace contextRef="#ctx0" brushRef="#br0" timeOffset="87">17239 6834 8126,'0'12'20,"0"-4"0,-1 1 1219,-3 0 0,2 2 1,-2 2-1208,3-1 1,2-5-1,3-3 1,3-4-1,2-3 1,-3-2-1,1-1 1,0-1-43,3 1 1,1-3 0,1-3 0,1 1 0,-1 1 0,0 2 0,1 0-192,-1 1 0,1-3 0,-1 6 0,0 1 0,1 2 1,-1 1 121,1 0 1,-6 5 0,-3 4 0,-3 2 0,-1 1 0,0 0-213,0 1 1,0-1 0,0 1-1,0-1 1,0 1 0,1-2-999,4-3 1,-3-1 1288,7-3 0,4-3 0,7 5 0</inkml:trace>
  <inkml:trace contextRef="#ctx0" brushRef="#br0" timeOffset="88">17773 6796 8690,'-7'-12'962,"-4"1"1,2 3 0,-2 4-680,-1 2 0,0 6 1,-1 2-1,2 1 0,1 2 1,4 2-1,0 3 1,3 1-1,2 2-463,1-2 0,1-1 0,3-2 0,6 1 0,4-1 0,4-1 1,1-1-1,2-2 0,-1 0 0,0-1-1152,-2-3 0,-2-2 1,-3-2 1331,-1 0 0,6 0 0,1 0 0</inkml:trace>
  <inkml:trace contextRef="#ctx0" brushRef="#br0" timeOffset="89">17983 6896 9279,'13'7'0,"-1"-3"0,1-3 1147,-1-1 0,0 0 0,1 0 0,-1 0 0,1-1-1236,-1-3 1,-4-2-1,-1-4 1,-1 2 0,-4-1-1,0-3-169,-2 0 1,-4 4-1,-2 1 1,-1 1 0,-2 4-1,-2 0 1,-2 4 0,-1 2 382,-2 4 1,2 3-1,-2 0 1,2-1 0,3-1-1,1 4 1,3 2 0,3 0-127,5-1 1,6 2-1,10 1 1,5 0 0,6-1-1,5 1 1,2-2 0,4-1 0,2-2 0,3 0 0,6 1 0</inkml:trace>
  <inkml:trace contextRef="#ctx0" brushRef="#br0" timeOffset="90">19174 6586 7649,'7'-13'523,"-4"2"-62,-6 3 1,-4 2-1,-5 6 1,-2 0 0,-1 0-1,-2 2 1,2 3 0,1 8 436,2 6 0,-1 4-796,1 2 1,1 6 0,3 2 0,4 2 0,2 1 0,2-1 80,0-2 0,0 0-350,0 4 0,2-5 0,2-3 0,4-4 0,3-5 0,1-3-1116,1-3 1,1-6 0,1-1 0,3-2 1282,1-2 0,2-13 0,3-3 0</inkml:trace>
  <inkml:trace contextRef="#ctx0" brushRef="#br0" timeOffset="91">19521 6796 8283,'-12'-11'463,"-1"3"1,1 1 0,-2 5-1,-1-3 1,-1 3 0,-1 0-230,-1 2 1,0 4-1,-4 2 1,3 1 0,1 4-1,3 3 1,2 2-1,5-1 1,4-1-435,3-2 0,2-3 0,3-1 0,4 0 0,5 1 0,2-3 0,3 0 0,1-3 0,3-2 0,0-1-70,-1 0 1,1 0 0,-5-1 0,-2-2 0,-3-3 0,-2 1-1,-3-2 1,-2 0 934,-2-2 0,-2 2 0,-1-2-453,0 0 0,0 5 1,0 4-1,0 6 1,0 5-1,0 2 1,0-1-501,0 1 1,0-1 0,0 1 0,0-1-1,0 0-3024,0 1 3312,0-6 0,0 4 0,0-4 0</inkml:trace>
  <inkml:trace contextRef="#ctx0" brushRef="#br0" timeOffset="92">19782 6896 8926,'12'-6'1234,"-5"6"0,-4 0-985,-6 7 1,-4 4 0,-5 2 0,-1 0 0,1 4-1,0 2 1,-2 2 0,-1-2 0,-2 0-802,2 1 0,1-5 1,2 1-1,1-2 0,2-1 552,5-1 0,-3-5 0,1-2 0</inkml:trace>
  <inkml:trace contextRef="#ctx0" brushRef="#br0" timeOffset="93">19968 6610 8037,'0'-19'1012,"0"3"1,0 2-502,0 1 1,0 12 0,0 7 0,1 9 0,2 10 0,1 6 0,-1 5 0,-2 1 0,-1 0-671,0 1 0,0-5 1,0-3-1,0-2 1,-1-6-1,-2-2 0,-2-2 1,-1 0-348,1-3 0,2-8 0,7-7 1,4-7-1,3-4 536,2-1 0,-1 1 1,0 1-1,2 2 1,0-2-1,0 1 0,-3 0 1,0 4-51,0-1 0,-3 5 1,0-3-1,1 4 0,-3 4 7,-1 4 1,-4 3-1,-1 2 1,-1-1-1,-2 1 1,-3 0-1,1 2 1,-2 1-44,0-5 1,3 1 0,-4-5 0,-1 1 0,1-1 0,0 0 0,-2-2 0,-1 1-1188,-1-3 1,-1-2 1242,1-1 0,0 0 0,-1 0 0</inkml:trace>
  <inkml:trace contextRef="#ctx0" brushRef="#br0" timeOffset="94">20216 6635 7915,'12'-8'0,"-1"0"386,-2-2 1,2 5 0,-3 0 0,4 4 0,3 1 0,2 1 0,-1 5 597,2 6 0,-4 6-846,3 7 1,-4 0 0,-2 0 0,-2 1 0,-5 1-1,-3 4 1,-1-1 0,-1 0-193,-3-2 0,-3-1 0,-6 1 0,1 0 0,0-4 0,-1-3 0,1-3 0,-1-3 1,1-1-1,1-2-389,3 1 0,-3-5 0,2-1 0,-2-2 0,-1-2-1792,0-1 2235,5-2 0,-4-6 0,4-1 0</inkml:trace>
  <inkml:trace contextRef="#ctx0" brushRef="#br0" timeOffset="95">20972 6747 7933,'7'-6'295,"-1"4"0,-6-7 269,0 0 0,-6-1 0,-2 2 0,-3 4 0,-1 2 0,-2 2 1,-1 0-1,-2 2-358,2 2 0,-3 3 0,0 6 1,0 3-1,0 2 0,3 1 1,1 3-374,2 1 0,1 6 1,1 0-1,3 0 1,2 0-1,2 0 1,2-3-1,2-2-203,3-4 1,3-5 0,6 1-1,0-5 1,4-5 0,5 0-1,4-3 1,3-2-374,-1-1 0,-2 0 0,-1-1 0,-2-2 743,-2-1 0,2-6 0,-4 3 0</inkml:trace>
  <inkml:trace contextRef="#ctx0" brushRef="#br0" timeOffset="96">20700 6945 8535,'12'-1'0,"0"-2"267,1-1 0,1-1 0,1 2 0,3-1 0,1 0 0,3-1-198,1 1 1,2 0 0,0 4 0,1-1 0,2-2 0,-1-1 0,-2 0 0,-4 0 0,-2-1-1,-1 3-69,0 0 0,-2-3 0,-3-2 0</inkml:trace>
  <inkml:trace contextRef="#ctx0" brushRef="#br0" timeOffset="97">21344 6598 8041,'7'-5'832,"-3"-4"1,-2 5-1,-2 4 1,0 7-579,0 4 1,0 11-1,-2 4 1,0 3-1,-2 3 1,-1 0 0,1 2-1,0 1 1,1-2-437,2-4 1,1-1 0,0-1 0,0-5 0,0-2 0,0-2-1,0 0 1,0-3-517,0-1 0,0-8 849,0-6 0,-1-6 0,-2-8 0,-1-1 0,1-3 1,2 0-1,1-1 0,0 1-161,0 0 0,1-4 0,2 2 0,2-4 0,2-2 0,3-2 0,2-2 1,3-2-179,2-2 1,-1-2 0,-2 0-1,1 3 1,2 6 0,-1 5-1,1 5 1,0 3 156,-2 2 0,0 1 0,0 3 0,2 3 1,-2 4-1,-2 1 0,0 0 206,-1 0 1,-3 6 0,-3 2 0,0 4 0,-3 5 0,-2 3-1,-2 4 1,-3 1-153,-5-1 0,-7 1 1,-5 0-1,-2-2 1,-2 0-1,-1-4 1,-2-1-1,-1-3 1,3-1 12,4-2 0,4 0 1,7 1-1,1-1 1,3 1-1,2-1 1,4 0-1,3 1 102,7-1 0,3 1-262,5-1 0,2 1 0,4-1 0,-1 0 0,-1 1 0,1-2-649,1-3 0,-2-1 708,0-3 0,-6-3 0,2 4 0,-4-4 334,0-1-587,-6 0-362,-2 0 680,-5 0 0,-5 0 0,-2 0 0</inkml:trace>
  <inkml:trace contextRef="#ctx0" brushRef="#br0" timeOffset="98">21965 6883 8903,'6'-5'608,"-1"5"1,-4 7-1,-2 5 1,-2 3-1,-3 3-440,-1 1 1,3 2 0,-3 3-1,2-2 1,2-3 0,0 0 0,1-1-1,-3 0-527,3-3 1,2-4-1,2-7 1,3-8-1,-3-5 122,0-4 348,3 1 0,-3-5 0,3 1 0,-1-1 0,0 1 0,1-2 0,-1 0-7,0 0 0,4 1 0,-2 5 0,0 0 0,4-1 0,1 2-112,2 3 1,-5 2-1,-1 8 1,-2 2-1,-1 4 1,1 3-1,-1 3-130,-2 2 1,4 2-19,-2 3 0,0 1 0,-4-4 0,0 0 1,0 0-1,0-3 0,0-1-590,0-2 1,6-4 0,2-1 745,3-1 0,7-2 0,1-4 0</inkml:trace>
  <inkml:trace contextRef="#ctx0" brushRef="#br0" timeOffset="99">22634 6672 8007,'2'-11'0,"0"2"643,3 1 1,-1 3-1,-6 0-231,-2 3 1,-7 2-1,-7 12 1,-1 3 0,-2 1-1,1 5 1,0 1 0,1 5-1,2 2-284,4 2 0,-1-2 0,10-5 1,2 1-1,7 0 0,6 0 1,5 0-1,3-2 0,3-1-634,2-1 1,-3-6-1,-2 0 1,0-5 0,-1-5-1,0-1 1,-2 1 505,2-3 0,2-6 0,4-3 0</inkml:trace>
  <inkml:trace contextRef="#ctx0" brushRef="#br0" timeOffset="100">22895 6672 7988,'0'-12'0,"0"0"273,0-1 0,0 9 0,1 8 188,3 11 0,-2 9 0,2 3 0,-3 4 0,-1-1 0,0 2 1,0-2-1,-1 0 0,-3-2 0,-3-2-742,0-1 1,-4-6 0,3-2 0,-2-3 0,0-3 0,2-2 124,-2-1 1,5-6 0,1-2 0,4-6 0,5-2 0,6 0 0,4-2 160,1-1 0,1-1 0,1-1 0,0 1 0,0 1 0,-3 1 1,-1 3-1,-1 2 482,-1 2 0,-5 3 0,-3 4-454,-3 4 0,-6 4 1,-3 1-1,-3 2 1,0 2-1,1-2 0,2-1 1,-1-2-308,2 1 1,-2-5-1,3 0 1,-1 2-1,-2 0 1,-2-2-1731,-2-4 0,5-3 2004,0-1 0,0-5 0,-5-2 0</inkml:trace>
  <inkml:trace contextRef="#ctx0" brushRef="#br0" timeOffset="101">23230 6970 8211,'-9'0'2303,"1"1"-2046,-2 4 0,4-3 0,-3 8 1,0 2-1,-2 4 0,-2-1 1,1 0-1,-1 0 0,1 2-516,0-2 1,-1-1 251,1-2 0,3 0 1,1 1 6,-1-1 0,3-5 0,1-1 0</inkml:trace>
  <inkml:trace contextRef="#ctx0" brushRef="#br0" timeOffset="102">23416 6871 9442,'-6'-7'678,"-2"3"1,-2 4-1,1 3-495,0 1 0,2 5 0,-1 0 0,4 2 0,5 1 1,8 2-1,7 1 0,6 3 0,3 0-416,0 0 0,0 2 0,-1-3 0,1-2 0,-1-1 0,-4-3 0,-4-1 0,-5-4-3328,-3 0 3561,0-2 0,-1-9 0,-2-2 0</inkml:trace>
  <inkml:trace contextRef="#ctx0" brushRef="#br0" timeOffset="103">23651 6796 8168,'13'-6'450,"-1"-4"1,0 6 0,1 1-146,-1 2 0,1 1 0,-2 1 0,-2 3 1,-2 4-1,-1 3 0,-3 2 0,-2-1 1,-1 2-1,0 1-242,0 2 1,0 1-1,0-3 1,-1 3 0,-2 0-1,-3 0 1,1-3 0,-2 0-1,1 0 1,-1 2-615,1-2 0,-4-1 1,-5-2-1,-3 0 0,0-1 1,-1-1-1,-1-3 0,-2 0-481,-1 0 1,2-5 1031,1 3 0,4 1 0,-2 1 0</inkml:trace>
  <inkml:trace contextRef="#ctx0" brushRef="#br0" timeOffset="104">24185 6796 8256,'-6'-11'547,"-2"3"1,-3 4 0,-2 3 0,1 1-246,0 0 1,-5 4 0,-1 1-1,0 2 1,0 3 0,3 2-1,1 3 1,2 2 0,1-1-287,3 2 1,-2-2-1,6 4 1,1 1 0,3 0-1,3-2 1,2-1-1,2-3 1,3-1-448,1-2 0,1 1 0,1-2 0,-1-3 0,2-3 0,1-1 0,2 1 1,-2-3-151,-1 0 1,-2-2 0,0 0 0,1-2 0,-1 0 580,1-3 0,-1-4 0,0 2 0</inkml:trace>
  <inkml:trace contextRef="#ctx0" brushRef="#br0" timeOffset="105">23887 6995 8041,'-11'-8'0,"1"1"326,2 1 1,7-2 0,1 4 0,6 1 0,7 2 0,3 1-32,5 0 1,1 0 0,0 0 0,-1 0 0,1 0 0,1 0 0,2 0 0,-1 0 0,-2 0-367,-2 0 1,0 0-1,2 0-500,-2 0 0,-5 0 1,3-2-1,-1 0 1,-1-4 570,0-1 0,3-1 0,0-4 0</inkml:trace>
  <inkml:trace contextRef="#ctx0" brushRef="#br0" timeOffset="106">24346 6685 8009,'8'-11'0,"0"3"291,2 3 0,-3 0 1,1 1-1,2 1 1,-1 3 52,0 4 0,0 3 1,-5 5-1,-1 2 0,-1 3 1,-2 3-1,-2 5 1,-2 3-1,-4 1 0,-3-2 1,-2-1-17,1-1 0,0 0 0,1-1 1,2-4-1,4-3 0,1-3 1,0-2-1,1 0-870,1 1 0,4-6 0,2-3 0,3-4 0,0-4 324,-3-5 0,-3-2 0,-1-1 0,0 0 0,2-2 0,0-1 0,2-3 0,1 0-3,0 0 1,2-4 0,5 0 0,1-4 0,1-5 0,1 0 0,3-4 0,0-1 0,1 0 154,0 3 1,-4 0 0,2 8-1,-2 6 1,0 4 0,2 4-1,-2 1 1,-1 3 291,-2 2 0,0 1 0,1 5 0,-1 3 0,-1 5 0,-2 2 0,-5 1 0,-3 2 127,-1 2 0,-3 0-365,-5 4 1,-2-3 0,-9 2-1,0 0 1,0 1 0,-2 0 99,2 0 0,-3 3 17,5-2 0,0-3 1,5-1-1,1 0 0,3 0 1,4-1-172,2 2 1,2-3 0,0 6 0,0 1 0,0 1 0,2 3-1,0 2 1,2 0 0,-1-4-412,-1-2 1,3-5 0,2 2 0,1-2 0,2-5 0,2-3 0,5-3 476,2 1 0,2-4 0,4 3 0</inkml:trace>
  <inkml:trace contextRef="#ctx0" brushRef="#br0" timeOffset="107">3398 8037 7875,'-1'-13'256,"-2"1"0,-2 0 0,-1-1 0,-1 2 0,0 1 0,-2 4 0,-2 0 0,-2 3 1,-1 2-1,-1 1 0,-3 1 115,-1 3 0,0 5 0,-3 7 0,2 6 1,3 4-1,3 5 0,3-1 0,4 0-611,1-2 0,2-3 1,4-5-1,2-3 1,2-3-1,4-3 1,3-3-1,1-4 1,2-4-1,1-4-13,2-4 0,-1-3 0,-2-3 0,1-1 0,2-2 0,-2 2 0,-3 0 1,-2 0 211,-2-2 626,-5 1-550,8 3 1,-9 8 0,2 5-1,-2 7 1,1 4 0,1 1-1,0 1 1,1-1 16,-1 0 0,1-1 0,-2-1 0,1-2-1962,-1 2 1910,-2 1 0,-6 1 0,-2 1 0</inkml:trace>
  <inkml:trace contextRef="#ctx0" brushRef="#br0" timeOffset="108">3559 8099 9251,'0'12'809,"0"1"0,0-1 1,-1-1-1,-2-1 1,-2-2-1,-1 2-843,1 1 0,2-6 0,7-4 1,4-5-1,3-3 0,2-2-244,-1-2 1,1 0 0,-1 1 0,0 3 0,1 2 0,-1 2 199,1 2 0,-5 2 1,-1 3-1,-2 4 0,-2 3-29,-2 2 1,1-5-676,2 0 0,-1 1 1,5 2 781,2-3 0,6 3 0,4-4 0</inkml:trace>
  <inkml:trace contextRef="#ctx0" brushRef="#br0" timeOffset="109">4006 8186 9353,'-12'1'0,"-1"2"0,-1 2 0,-2 3 550,-5 6 1,2-1-1,0 3 1,-1-2-1,2-2 1,2 1 0,5-1-1,5 1-414,5-1 1,2-1-1,5-3 1,6-4 0,8-2-1,3-2 1,3 0 0,2-2-1,1-2-195,-2-4 1,-1-3 0,-1-3-1,-1-1 1,-2-3 0,-2 0 0,1-1-1,-2-2-16,-2-5 1,-3 1 0,-2-4-1,0 2 1,-1-2 0,-1-4-1,-3-2 1,-2 1-277,-2 1 0,-1 1 379,-2-1 0,0-6 0,0 6 0,0 3 0,-2 2 0,-1 5 300,-1 2 0,-1 3-181,1 6 0,2 8 1,-2 8-1,3 13 1,1 9-249,0 7 0,0 4 1,0 3-1,1 3 1,2-1-1,1 4 1,-1 1-98,-2 4 1,-1 1 0,0-4 0,0-2 197,0-5 0,0-8 0,0-2 0</inkml:trace>
  <inkml:trace contextRef="#ctx0" brushRef="#br0" timeOffset="110">5135 7801 8390,'0'-16'0,"0"-1"287,0 2 0,0 1 0,-2 3 0,-2 3 371,-4 4 0,1 9 0,0 8 0,0 7 0,2 6 0,-1 6 0,2 4 0,0 7 0,-2 4-820,-1 2 1,3 2-1,-4 0 1,0-1-1,1-6 1,1-6-1,2-6 1,0-6-3273,1-4 0,7-12 3434,5-2 0,2-5 0,1-3 0</inkml:trace>
  <inkml:trace contextRef="#ctx0" brushRef="#br0" timeOffset="111">5122 7900 7894,'8'-25'83,"1"1"0,-5-5 1,4 0-1,0 1 0,1 3 1,-1 3-1,0 3 0,0 3 1,1 3 515,0 4 0,2 6 0,2-1 0,-1 4 0,1 4 0,-1 4 0,-1 4 0,-1 4-578,-2 0 0,-5 5 0,1-3 0,-3 0 0,-1 0 0,-1-2 0,-3 1 0,-5-1 0,-3-2 0,-3-3 172,-2-3 1,-1 0-1,2 5 1,-3-1-1,-2 1 1,2-1-1,1 1 1,1-1 0,2 0-21,3 1 1,-2 0-1,10 3 1,1 2-1,2-1 1,3 3-1,5-2 1,8 1-456,7 0 1,0-2 0,9 2-1,-2-1 1,0-3 0,-2-1 0,-2-3-1,-3-1-1137,-1-2 0,-6-4 1419,1 4 0,4-5 0,-1 3 0</inkml:trace>
  <inkml:trace contextRef="#ctx0" brushRef="#br0" timeOffset="112">5990 8099 7890,'0'-7'1260,"0"-4"1,0 5 471,0 4 1,0 3-1585,0 11 0,0 5 1,0 1-1,0 1 1,0 2-1,0-1 1,0 0-1,0-1-119,0 0 0,6-4 0,2 1 0,3-7 0,2-5 0,-1-2 0,0-2 0,2 0-262,3 0 0,-4-6 0,5-2 1,-1-2-1,1 1 0,0 0 1,0 0-1,-3-1 0,-1 2-1,-2 4 0,-4-2 1,-1 3-1,-1 5 0,-4 6 1,-2 6 5,-4 2 1,2 2 0,-7-3 0,1 2 0,0-2 0,-1-1 0,0-2-1,-2 1-102,-2-1 1,1-5-1,0-1 1,-2-2-1,-3 0 1,-3-1 329,-4-2 0,-6-7 0,-2 0 0</inkml:trace>
  <inkml:trace contextRef="#ctx0" brushRef="#br0" timeOffset="113">5916 7863 8125,'12'-12'596,"1"3"0,-1 3 1,1 0-1,-1 3-2090,0 2 1494,1 1 0,5 5 0,1 2 0</inkml:trace>
  <inkml:trace contextRef="#ctx0" brushRef="#br0" timeOffset="114">7131 7764 8437,'0'-13'0,"0"1"0,-1 1 899,-3 3 1,2 0 0,-2 8 0,3 5-636,1 5 0,0 12 0,1 4 0,2 4 0,3 5 0,0 0 1,4 4-1,0 2 0,-2 5-381,-4 2 1,-2 2-1,-4-2 1,-1-4 0,-2-5-1,-2-6 1,-1-4-1,-1-6 1,1-5-2108,-1-4 1,2-3 2223,-2-3 0,1-2 0,-4-6 0</inkml:trace>
  <inkml:trace contextRef="#ctx0" brushRef="#br0" timeOffset="115">7007 8136 7942,'0'-19'212,"4"-3"0,2 4 0,1 0 1,3 0-1,1 3 0,0 1 1,0 2 1404,1-1 0,-1 1-1766,10-1 1,-5 5 0,5 1 0,1 2 0,1 2 0,2 1 0,0 2 0,0 0 0,0 0 0,-2 0 148,-2 0 0,2 0 0,-4 1 0</inkml:trace>
  <inkml:trace contextRef="#ctx0" brushRef="#br0" timeOffset="116">7541 8086 8079,'-5'20'0,"1"-4"0,0-2 190,-1-2 0,2 1 0,-4-1 0,0 1 1,0-1-1,-2 0 0,-1 1 0,0-1 0,3 1 156,2-1 0,-1-5 0,5-3 0,0-5 0,3-6-324,4-6 0,2-3 0,5-1 0,-1-3 0,-1-4 0,-1-1 0,-2 1 0,2 0 0,1 2 0,1 3 0,0 1 0,1 1 0,-1 5 0,1 1 0,-1 1 0,0 3-22,1 2 0,5-5 0,1 3 0</inkml:trace>
  <inkml:trace contextRef="#ctx0" brushRef="#br0" timeOffset="117">7987 8173 7936,'-12'-8'0,"-1"0"0,1-1 0,0 2 342,-1 3 0,1-1 0,-1 1 0,1 1 0,-1 2 36,1 1 0,0 4 1,1 1-1,1 2 0,3 3 1,0 1-1,2 1 0,-1 1-572,3-1 1,2-4 189,1 0 1,1-5 0,4 1 0,3-2 0,3-2 0,1 0 0,1 0-380,-1 0 0,2 0 1,1 0-1,2 1 0,-2 2 1,-1 1-1,-2 0 189,0 2 1,-5-4 0,-3 7 0,-2 0 0,-4 1 178,-2-2 1,-3 3 0,-4-2-1574,3 2 1588,2-5 0,1 5 0,-2-4 0</inkml:trace>
  <inkml:trace contextRef="#ctx0" brushRef="#br0" timeOffset="118">8062 8136 11652,'0'12'181,"0"1"1,0 3 0,0 1 0,0-1 0,0 1 0,-2-1-290,-2 0 0,3-3 1,-3 0-1,2-1-54,2 1 0,1-11 0,4-3 0,3-6 0,3-4 0,3-3 0,1 0 0,1-1 172,0 2 0,-3-3 94,0 0 1,-1 6-1,-1-2 1,-1 2-1,-3 2-108,-2 0 1,-1 6 0,-4 2 0,0 7 0,0 4 0,0 2-86,0-1 1,0 0-1,0 1 1,0-1-1,0 1 1,2-2 87,2-3 1,-3-1 0,5-5 0,-1 3 17,4-3 0,2 0-28,1-2 1,0-4-1,1-2 1,-1-1 0,1-1-1,-1 0 1,0-1 43,1 0 0,-1-2 0,1-2 0,-1 1 0,-1 0 0,-1-1 0,-2 1 0,0-1 281,-1 1 1,3 0-1,-5-1 1,2 2-1,3 3 47,1 4 0,-3 2-353,0 2 1,-4 0-1,3 2 1,-1 2 0,-2 3-1,0 1-319,0 0 0,0 1 220,-4 3 1,0 0 0,0 1 0,0-1-1,-1 1-54,-3-1 1,0 0-56,-9 1 0,4-1 0,-9-1 0,0-1 0,-1-2 0,-2 0-346,0-1 0,5 3-175,-5-6 1,6 2 0,-2-4 720,4 2 0,6 1 0,1-5 0</inkml:trace>
  <inkml:trace contextRef="#ctx0" brushRef="#br0" timeOffset="119">8632 8161 9040,'6'-7'1266,"0"4"-977,1 6 1,-1 4-1,-6 5 1,0 1-1,0-1 1,0 0-1,-2 1 1,0-1-1,-4 1 1,-1-1-1,-1 0-1096,1 1 0,-4-6 0,4-2 0,-1-1 807,0 0 0,5 1 0,-3-5 0</inkml:trace>
  <inkml:trace contextRef="#ctx0" brushRef="#br0" timeOffset="120">8657 7925 8165,'-4'-8'3299,"0"0"-2722,-1 5 1,7-3 0,2 6 0,4 0-578,3 0 0,7 6 0,1 1 0</inkml:trace>
  <inkml:trace contextRef="#ctx0" brushRef="#br0" timeOffset="121">9041 7689 7961,'0'-12'468,"2"1"1102,2 3 0,-3 1-1147,3 3 1,-1 4 0,0 0 0,1 8-1,0 7 1,0 7 0,2 4 0,-1 5-1,2-1-440,0 0 0,-4 5 0,1-4 0,-3 1 0,-1-3 0,0-1 0,-1-1 1,-2 2-1,-2 0 0,-2 0-1252,-3 0 1,3 0 0,0-6 0,0-2 0,2-4 1268,-1-4 0,-3 0 0,2-1 0</inkml:trace>
  <inkml:trace contextRef="#ctx0" brushRef="#br0" timeOffset="122">8954 8024 7961,'0'-8'110,"0"0"0,2 0 1,2-1-1,4 1 1,5-2-1,2 1 1,3-1 148,1 2 1,2 4 0,4-3 0,-1 0 0,0 1 0,-2 1 0,-2 2 0,1 0 0,0 1-1471,-1-3 0,-4 1 1211,0 4 0,3 0 0,1 0 0</inkml:trace>
  <inkml:trace contextRef="#ctx0" brushRef="#br0" timeOffset="123">9451 7987 7885,'-9'0'326,"2"1"1,1 2 0,0 3-1,-1 1 1,2 2 0,-2 2 1353,0 2 1,4-1-1698,-1 1 1,1 4-1,0 4 1,-1 1-1,2 0 1,0-3-1,2-1 1,2-2-1133,2-3 1,-2-2-1,7-2 1149,0-5 0,2-3 0,2-1 0</inkml:trace>
  <inkml:trace contextRef="#ctx0" brushRef="#br0" timeOffset="124">9500 7801 9035,'0'-12'0,"0"-1"1991,0 1 0,0 4-2196,0-1 1,2 8 0,0 1 0,4 7 0,-1 5 204,1 5 0,4 2 0,-4 6 0</inkml:trace>
  <inkml:trace contextRef="#ctx0" brushRef="#br0" timeOffset="125">9624 8037 8419,'0'12'433,"0"-4"0,0 1 1,-1-1-1,-2 0 0,-2 0 1,-1 2-102,1 1 0,0 2 0,4-1 0,-2 0 0,-1 1 0,1-1 1,2 1-1,2-1 0,4-1 0,3-3-359,3-4 0,1 2 0,1-2 0,-1-1 0,0-3 0,1-3 0,-1-2 0,-1-2 0,-1-3 0,-2-2-252,2-5 0,1 3 1,1-4-1,1 2 1,-1-2-1,0 0 0,1 0 1,-1 3-1,1 1-53,-1 2 0,0 5 0,1 3 0,-1 2 0,1 4 0,-2 2 288,-3 4 0,-1-1 0,-4 1 1,1 2-1,-2 1 0,1 0 0,0-1 260,1-2 1,6-5 0,-2 1 0,3-3 0,1-1 0,1-1 0,1-2-171,2-1 0,-2-4 0,4 2 1,0-1-1,1-1 0,0 0 0,-1 1 1,-3 0 251,-2 0 0,2 0 0,-8-3 0,-2 2 1,-6 0 69,-10 1 0,-3 2 1,-6 5-1,-1 1 0,0 3 1,1 4-1,-1 3 0,2 3-610,2 3 0,5-4 1,3 5-1,5-1 0,3 1 1,4 0-1,4 0 0,8-5 1,5-2-620,7-2 0,0-5 0,-1 3 0,2-2 1,2-2 860,2-2 0,1-6 0,4-2 0</inkml:trace>
  <inkml:trace contextRef="#ctx0" brushRef="#br0" timeOffset="126">10567 8124 8543,'-13'0'1469,"5"0"0,0 0-200,-2 0 1,3 4 0,0 1 1084,2 2-2705,1-4 0,9 2-3949,4-5 3315,-4 0 1,2 0 1943,-3 0-736,-3 0 1,-5 0 0,-8 0-1,-2 0 80,0 0 0,9 0-197,5 0 0,5 0 0,8 0 0,-1 0 0,1 0-141,-1 0 0,-1 2 1,-4 2-1,-6 4 1,-5 5-1,-3 2 79,-2 1 0,-7 5 0,-1-3 0,-1 1 0,-2 2 1,1-1-1,-3 1-44,-1 1 0,-8 2 0,0 0 0</inkml:trace>
  <inkml:trace contextRef="#ctx0" brushRef="#br0" timeOffset="127">11571 7888 8117,'-1'-7'640,"-3"3"0,-4 4 0,-5 5 0,-2 6 0,-3 6-394,-1 2 0,-2 7 0,-4 6 0,1 3 0,0 0 0,3 4 0,5 0 0,4 1 0,3-2 0,5 1 0,5-5 0,6-2-556,6-5 0,7-6 0,3-4 0,3-5 1,3-2-1,0-3 0,-2-2 0,-1-2-116,-2-2 1,-4-1-1,1 0 1,-6-1-1,-4-2 1,-4-2 425,-1-2 0,-8 4 0,-5-3 0</inkml:trace>
  <inkml:trace contextRef="#ctx0" brushRef="#br0" timeOffset="128">12092 8062 7855,'0'-13'491,"0"5"1,0 0 0,-1-2 0,-3 0-74,-4 2 1,-4 3 0,-1 5 0,-5 0 0,-6 0 0,-3 0 0,-1 1 0,1 3-319,-2 4 0,4 5 1,0 3-1,6 5 1,4 2-1,2 1 1,6-2-1,5-2 1,2 1-1,2 0-324,7-1 1,0-4-1,12-1 1,1-4-1,1-4 1,2-2-1,-1-2 1,-2-2 80,-2-1 1,1-5-1,2-3 1,-2-3-1,-4-2 1,-4 1-1,0-1 1,-2 0 657,-3-4 0,-1 3 1,-4-2-331,1 2 0,0 8 0,-4 6 0,1 9 0,2 4 0,1 5 0,-1 0 0,-2 2-793,-1-1 0,5-3 1,-1 4-1,-1-2 0,-2-3 608,-1-1 0,5-2 0,2 0 0</inkml:trace>
  <inkml:trace contextRef="#ctx0" brushRef="#br0" timeOffset="129">12526 8111 7874,'7'2'1332,"-3"2"-838,-2 4 1,-12 3 0,-2 3 0,-3 2 0,-3 5 0,-3 1 0,-4 1 0,-2-1 0,-2 2-570,1-2 1,7-6 0,4 1 306,-1-3 0,8-3-232,-2-3 0,7 3 0,0-4 0</inkml:trace>
  <inkml:trace contextRef="#ctx0" brushRef="#br0" timeOffset="130">12861 8012 8121,'-1'-11'0,"-2"1"378,-1 2 1,-2 5 0,2-2 0,-4 1 0,-4-1 0,-4 3 136,0 0 1,-2 8 0,3 2-1,-2 4 1,2 4 0,1 2-1,2 1 1,1 3-118,3 1 1,2 2-613,6 0 1,7 0 0,5-2-1,8-2 1,5-5 0,5-3 0,6-5-1,5-4-1669,3-2 1,-4-2 0,1-2 1882,-2-2 0,-2-3 0,0-5 0</inkml:trace>
  <inkml:trace contextRef="#ctx0" brushRef="#br0" timeOffset="131">13184 7826 8302,'5'-7'689,"3"1"0,9 6 1,2 0-1,2 3 1,0 4-1,1 6-383,1 0 1,1 7-1,-2 0 1,-3 4-1,-1 2 1,-4 1-1,-5 2 1,-5 0-1,-2 0 1,-4 2-735,-2 0 1,-3-3 0,-6 1-1,-3-4 1,0-3 0,-1-3 0,-1-1-1,-1-3-306,0-1 1,-5-2-1,4 1 1,-4-1 0,-1 0-1,1 1 734,-1-1 0,0 1 0,0-1 0</inkml:trace>
  <inkml:trace contextRef="#ctx0" brushRef="#br0" timeOffset="132">14325 7938 7802,'12'-13'690,"-4"2"0,-1 1 0,-1 2 0,-3-1-465,-2-3 1,-2 1 0,-4 3 0,-4 5 0,-5 5 0,-4 3 0,-1 2 0,-3 4 0,-3 3 0,-3 4 139,-1 1 0,0 2-342,5 4 1,0 0 0,4-1 0,3 2-1,3 2 1,3 1 0,3 0 0,4 0-141,2 0 1,4-2 0,2-5 0,6-2-1,5-2 1,5-5 0,5-2 0,4-4-161,4-1 1,-1-2-1,0-4 1,-2 0-1,-2 0 1,-2-1-1,-1-2 1,-2-3-28,-2-1 1,-3 5 0,-7-4 0,-2 1 0,-2-4 0,-1-2-442,-4-1 1,-2 4-1,-4-1 745,-4 0 0,-3-2 0,-1-2 0</inkml:trace>
  <inkml:trace contextRef="#ctx0" brushRef="#br0" timeOffset="133">13953 8223 8411,'19'-9'0,"-1"1"0,-2 0 254,1 1 1,5-4 0,-3 4 0,2-1 0,0 0 0,-1-1 0,0 1 0,-3 0 100,1-2 1,-4 3 0,3-1 0,-4 0 0,1-1-1,1 3 1,2-1 0,-2 1 0,0-1-225,2 0 1,-3 5 0,2-2 0,-2 2 0,-2 2-132,1 0 0,-6 0 0,-2 0 0</inkml:trace>
  <inkml:trace contextRef="#ctx0" brushRef="#br0" timeOffset="134">14957 7801 7969,'0'-12'1486,"0"6"1,0 6-1,0 8-1215,0 8 1,0 3-1,0 6 1,0 1 0,0 1-1,0 5-334,0 4 0,0-2 1,-1 8-1,-3-4 0,-5 0 1,-2-3-1,-1 0 0,0-3-1341,-1-2 0,1-5 0,1-6 0,1-1 1404,2-3 0,0-7 0,-5-2 0</inkml:trace>
  <inkml:trace contextRef="#ctx0" brushRef="#br0" timeOffset="135">14883 8000 8573,'4'-25'0,"1"0"0,2-1 0,3-3 540,1-4 1,1-3 0,1-3 0,1 1-1,1-1 1,3 5 0,1 2 0,2 4 1345,-2 2-1788,4 7 0,-3 5 0,4 7 1,1 2-1,-1 2 0,-2 3 1,-3 4-1,0 6-110,1 5 1,-5 4 0,0 6 0,-4 1 0,-4 2 0,-2 1 0,-2-2 0,-2-1-1,-2-1 1,-2-1-285,-1-4 0,-4 2 0,2-5 0,0-2 0,-4-1 0,-1-2 0,-3-1 249,-2-2 0,-4 2 0,-6-4 0,-3 1 1,-4-1-1,-3 0 0,0-2 0,2 2 205,1 0 0,9 0 0,1 2 1,4 0-1,5 0 0,4 2 0,8 2 1,6 0-187,8 4 1,13 4-1,13 8 1,11 2-1,7 2 1,5-1-1,-1-2 1,-2-2-502,-4-2 1,-4-2-1,-5-4 1,-5-5-1,-5-4 1,-6-4 0,-5-1-296,-3-3 0,-6-2 1,-11-1 823,-8 0 0,-5 0 0,-4 0 0</inkml:trace>
  <inkml:trace contextRef="#ctx0" brushRef="#br0" timeOffset="136">16073 8384 9867,'9'-4'2401,"-1"0"1521,-5 0-2902,2 4 1,-5-2-579,0-2 0,-1 3-229,-3-3 0,1-2 0,-5 2 0,-2 1-213,-1 2 0,-1 1 0,-1 0 0</inkml:trace>
  <inkml:trace contextRef="#ctx0" brushRef="#br0" timeOffset="137">20799 7925 8166,'0'-12'0,"5"5"1694,-3-4 1,3 8-275,-5-5-1238,-5 5 1,2-3-83,-5 6 1,-1 2 0,-3 2 0,-2 6-107,-2 5 0,-4 0 0,-6 7 0,-1 4 0,-1 6 0,3 5-45,3 4 1,3 4 0,-2 4 0,6-1 0,5-2 0,6-5-637,3-2 1,11-9 280,2-5 1,10-2 115,3-6 0,1-5 8,7-3 0,0-7 97,4 2 1,2-4 237,2-4 0,2-3-160,2-5 1,4-5-84,-4 1 0,-2-6-453,-2 1 731,-8-2 24,3-8-210,-10 0 174,-1-6 0,-3-5-39,-5 1 1,-6 0-5,-7 3 0,-3-2-99,-1 3 24,0-3 72,-11 14 1,2-4 117,-12 5 0,-1 6 1,-6 3-1,-3 7-107,-5 5 1,3-2 0,-6 2 0,5 3-198,-1 3 0,9 5 387,1 6 1,10 0-396,3 4 1,1-2 0,8 6 0,4 2 0,7 3 163,8 3 0,3 0 0,6-4 0</inkml:trace>
  <inkml:trace contextRef="#ctx0" brushRef="#br0" timeOffset="138">20985 8297 8013,'-7'-12'932,"1"-1"-739,6 1 0,2 0 0,2 1-101,4 2 1,3 4 0,3 5 0,1 0 0,2 0 408,-2 0 0,-1 0 0,-3 1 1,-3 3-386,-4 5 1,-3 3 0,-1 4 0,-1 5-1,-2 3-99,-1 0 1,-6-3-387,2 0 0,3-5 148,1 5 128,2-6-1,2 3-487,6-11 290,1 4 1,12-10-74,6 3 0,-1-2 119,5-2 1,3 0-156,1 0 292,-2-6 0,3 1 108,-5-3 0,0-9 0,-4 3 0</inkml:trace>
  <inkml:trace contextRef="#ctx0" brushRef="#br0" timeOffset="139">21518 8359 9965,'0'-5'2505,"0"5"-1783,0 7 1,1-1 0,4 1-248,3-1-475,-3 3 0,12-7 0,-3 3 0</inkml:trace>
  <inkml:trace contextRef="#ctx0" brushRef="#br0" timeOffset="140">22275 7875 7994,'0'-6'0,"-2"-4"0,-2 6 0,-3-2 937,-5 2 1,-2 3 111,-3-3 1,-2 2-581,-6 2 0,-4 2-289,1 2 0,-6-1 0,6 5 0,1 1 119,5 2 0,4-1-236,6 3 163,5-4-57,2 9 1,6-4-119,3 2 0,3 4-303,5 5 0,2-1-35,3 1 1,-4 5-1475,4 4 1049,-3-4 331,-7 6-255,-2-10 409,-5 10 1,0-14 94,0 3 1,0-8 0,0 4 0,-4-6 110,0 2 1,-4-8 0,4 0 0,1 0 0,3 1 0,4-2-78,4-4 1,9-2-1,3-2 1,5 0 0,3-2-1,1 0 1,-2-4 0,-1 1 97,-1-1 0,0-9 0,0 1 0</inkml:trace>
  <inkml:trace contextRef="#ctx0" brushRef="#br0" timeOffset="141">22039 8260 7994,'-4'-1'517,"7"-2"1,9-3 0,6-1 0,3-2-169,-2-2 1,4 2 0,-1 1 0,5-1-1,1-2 1,-1 0 0,-4 1 0,-2 2-1,-1-1 1,1 2 0,-2 2 348,-1-1 0,3 5 0,-5-3-698,0 3 0,3 1 0,0 0 0</inkml:trace>
  <inkml:trace contextRef="#ctx0" brushRef="#br0" timeOffset="142">22696 8223 15428,'0'8'-78,"0"0"0,2 1 0,2-3 78,4-1 0,9-4 0,2-1 0</inkml:trace>
  <inkml:trace contextRef="#ctx0" brushRef="#br0" timeOffset="143">22957 7913 8045,'0'-7'2409,"0"1"-1783,0 6 0,1 0-403,3 0 0,-1 4 0,4 2 0,-2 1 0,-2 2 1,0 4-1,0 3 0,1 5 0,0 3-244,1 0 1,-3 7 0,2 2 0,-3 3 0,-1-1 0,0-2 0,2-4-507,2-2 1,1-4 0,5-2 0,-2-5 0,2-3 0,1-5 0,1-4 0,1-3-1,-1-1-2307,1 0 2834,-7 0 0,5-5 0,-4-2 0</inkml:trace>
  <inkml:trace contextRef="#ctx0" brushRef="#br0" timeOffset="144">22932 7888 8086,'11'-17'0,"-1"1"248,-2 1 1,0 1 0,5 1 0,-1 1 0,0 0 107,1-1 0,5 2 0,2 2 0,4 2 0,1 1 0,-1 3 0,1 2 1,0 2-1,0 4 0,-2 4 0,-1 6-89,-1 6 0,-5 2 0,4 2 0,-2 0 0,-5 1 0,-2 2 0,-4 1 0,-1-2-547,-3 0 1,-2-3 0,-1 1 0,0-1 0,0-2 0,-1-3 0,-2 0 0,-3-1 53,-1 0 0,-1-1 1,-6-5-1,-1 0 1,-3 1-1,-2-1 0,-6 1 1,-5-1-14,-1 0 0,-7-1 0,1-1 0,1-3 0,1 0 239,3 0 0,0 1 0,-4 4 0</inkml:trace>
  <inkml:trace contextRef="#ctx0" brushRef="#br0" timeOffset="145">18641 8210 8201,'1'-8'254,"5"1"1,6 2 0,7 2-1,7 2 1,6 1 0,8 1-137,7 3 1,0 2-1,5 2 1,-4-3 0,-3-1-1,-3 1 1,-2-3 0,-1 0-1,-3-2 1,-2 0-391,-1 0 0,-4 0 0,3 0 1,-3-2-1,-4 0 0,-5-3 0,-2 1 1,-3 0-979,-1 0 1250,-7-6 0,4 4 0,-4-7 0</inkml:trace>
  <inkml:trace contextRef="#ctx0" brushRef="#br0" timeOffset="146">19248 8074 8397,'-6'-6'1287,"1"-2"-1105,4 3 0,2-1 0,4 7 1,3 5-1,4 5 0,3 4 0,2 0 1,-2 1-127,-1 0 1,-2-2 0,1 2 0,-1-2 0,0-1 0,1-1-1,-1 0-310,1 1 0,-6-1 0,-3 1 0,-3-1 0,-1 0 0,-1 1 0,-5 1 208,-6 2 1,-2-2 0,-7 2-1,-1-2 1,0-1 0,0-2-1,3-2 1,0-2 92,-1-1 0,5-2 0,-1-3 1,2 2 317,1 1 0,7-1 1,1-7-219,4-5 1,1-2 0,0-1 0,0 0 0,0-2-1,0-1 1,0-2 0,1 1-88,4-2 1,-4-2-1,3-3 1,-3 2 0,-1 3-1,0 2 1,2-1-292,2 2 1,-3 4 0,3 7 230,-2 8 0,-2 11 0,0 5 0</inkml:trace>
  <inkml:trace contextRef="#ctx0" brushRef="#br0" timeOffset="147">3026 9351 8126,'-7'-5'185,"0"3"1,3-2 0,-4 3 0,-3 1 0,-1 0 56,-1 0 1,-1 0 0,-2 0 0,-5 0 0,-4 0-1,-4 0 1,-5 0 0,-5 0 0,-3 0-1,-1 1-55,0 3 1,-5-1 0,0 6 0,-5-1 0,-2 0 0,-1-1 0,-2 0 0,1-2-502,1 1 1,10-2 178,1-4 0,6 0 0,6 0 0,6 0 0,5-1 0,5-2-84,3-1 1,6 0-93,0 4 0,5-2-98,-1-2 1,3 8 0,1 0 0,0 6 408,0 2 0,0 6 0,0 2 0</inkml:trace>
  <inkml:trace contextRef="#ctx0" brushRef="#br0" timeOffset="148">3088 9537 9158,'-12'0'452,"-1"0"1,1 0-1,0 0 1,-1 0-1,1 0-222,-1 0 1,1 5 0,0-1 0,-1-2 0,-1 0 0,-2-2 0,-5 0 0,-4 0 0,-4 0-1,-4 1-100,-2 3 1,-4 2-1,-1 3 1,-3 0-1,1 0 1,-1 2 0,3 2-1,0-2 1,0-2-302,-1 0 0,-1-5 0,5 3 1,1-2-1,3-2 0,6-2 0,5-1 40,5 0 1,7-1 0,3-3-1,2-4-730,2-3 0,7 4 861,5 3 0,-4 2 0,1 2 0</inkml:trace>
  <inkml:trace contextRef="#ctx0" brushRef="#br0" timeOffset="149">2245 9265 9076,'0'-13'1736,"0"5"-1455,0 0 1,-6 5 0,-2 0 0,-4 6 0,-4 5 0,-1 5 0,-4 2 0,-4 3-130,-2 1 1,-7 2-1,4 2 1,-2-1-1,-2-3 1,0-1-1,-1-3 1,3-1-1,2-1-184,3-1 1,2-1-1,4-1 72,5-2 1,3-4 0,6 3-17,7-2 1,7 4 0,8-5 0,3-1 0,1-2 0,4 0 0,-1 2 0,0 3-45,-2 1 0,0 5 1,0 6-1,-3 3 1,-3 5-1,-2 4 0,0 3 1,1 0-101,-1 2 1,1-5-1,-1-1 1,0-4 0,1-3-1,-1-3 1,1-1 0,0-4-171,4-5 1,-3-3 0,4-6 0,-2 0 0,2 0 0,0 0 0,0 0 0,-3 0-2856,-1 0 3145,-2 0 0,1-6 0,-1-1 0</inkml:trace>
  <inkml:trace contextRef="#ctx0" brushRef="#br0" timeOffset="150">4688 9699 8265,'-7'1'2523,"3"3"-2381,3-2 1,6-2 0,3-10-1,3-4 1,1-2 0,-3-1-1,-1-1 1,2-1-433,1 0 1,2-5 169,-1 3 1,0-3-1,1-7 1,-1-5-1,1-6 1,-1-5-1,0-4 1,1 0 1,3 1 0,2 6 0,0 6 0,0 5 0,-3 4 0,-1 5 0,-2 6 254,1 5 1,-5 6-1,-1 1 1,0 2 0,0 0-1,1 2 220,-1 5 1,0 0-334,-3 5 0,-1 5 0,4 6 0,-1 3 0,1 6 0,3 5 0,0 7 1,-1 5-167,-1 2 1,1-4-1,2-1 1,-2-3-1,0-6 1,0-4-87,2-4 0,-2 1 0,-2-10 1,-2 0-1,-1-3 0,0 0 1,0-1-1,-1 1-1523,-1-1 1752,-2 0 0,-6 1 0,-1-1 0</inkml:trace>
  <inkml:trace contextRef="#ctx0" brushRef="#br0" timeOffset="151">4812 9488 8172,'-12'-13'677,"1"1"1,2 0-184,5-1 1,4 6-1,4 3 1,5 3-1,2 1 1,1 0-601,1 0 1,4 1 0,4 2 0,3 1 0,0 0 0,1 0 0,-1 0 0,-2-1 0,-2-1 0,1-2-3736,-2 0 3841,5 0 0,-5-6 0,6-1 0</inkml:trace>
  <inkml:trace contextRef="#ctx0" brushRef="#br0" timeOffset="152">5519 9289 8465,'0'-12'672,"0"0"1,-1 5 0,-3 3 0,-5 2-494,-2 2 1,-5 2 0,-2 3 0,0 5 0,0 3-1,3 1 1,1 1 0,3-1 0,3 0 0,4-2-265,2 1 1,4-5 0,2 0 0,4 2-1,3 0 1,1-1 0,2-2 0,1 0-1,2-1-401,-2-1 0,-1 1 0,-2-4 1,-1 4-1,-2 1 438,-5 2 0,-10 1 1,-5 0-1,-5-2 0,-4 0 1,-2 0-1,0-1 1,0 0-234,1 0 0,6-4 1,-1 1-1,3-1 281,5 1 0,8-8 0,7 2 0</inkml:trace>
  <inkml:trace contextRef="#ctx0" brushRef="#br0" timeOffset="153">5755 9327 8480,'-6'-7'430,"-2"3"0,-3 2 0,-2 2 0,2 2 0,2 2 1,1 4-222,-2 3 0,0 1 0,2 1 0,4-1 0,2 1 0,2-1 0,0 0 0,2 1 0,2-1-336,4 1 0,3-2 0,3-2 0,1-2 0,2 0 0,-2-1 0,-1-1 0,-3-1 1,-2 0-160,0 0 1,-8 6-1,-1-3 1,-7 1-1,-4-1 1,-1 0-163,-1 0 0,0-3 0,-3 3 0,0-2 448,1-2 0,1-1 0,1-2 0</inkml:trace>
  <inkml:trace contextRef="#ctx0" brushRef="#br0" timeOffset="154">5904 9413 8912,'4'-8'1447,"0"0"0,5 5-1308,0-1 1,2 8 0,1 4 0,-1 3 0,-3 2 0,-2-2-1,-2-2 1,0 0-268,-1 0 1,2-2 0,1 0 0,1-1 0,3-4 0,1 0 0,1-2-166,0 0 0,1-2 0,-1 0 0,1-2 0,-2-1 0,-2 1 34,-1 0 0,-3 0 174,3 4 0,-5 1 0,1 4 0,-1 1 0,-1 3-853,2-1 0,2-5 938,-2 1 0,3 3 0,5 0 0</inkml:trace>
  <inkml:trace contextRef="#ctx0" brushRef="#br0" timeOffset="155">6263 9426 10826,'0'8'294,"2"0"-311,2 2 1,3-5 0,5 0-1,0-4 1,1-1 0,-1-1-1,1-2-146,-1-1 0,-4 0 0,1 4 0,0 0 0,2 0 162,2 0 0,-5 0 1,0 1 30,2 3 0,1-3 0,1 4 1,1-4-1,-1-1 0,-1-1 1,-1-2 218,-2-1 1,0-2 0,5 3 0,-1-1-113,0 2 0,-3 0 1,-1 2-1,2 0 1,1 0-1,1 0-295,0 0 0,1 0 0,-1 0 0,1 0 0,-1 0 0,0 0-88,1 0 0,-1-1 192,1-3 0,-1 2 0,0-3 0,1 1 0,-1-2 99,1-1 1,-5 3 62,0-4 1,-5 4 312,1-5 0,-8 7-321,-4-2 1,-1 2 0,-2 2-1,-2 2 1,-1 2 0,1 4-10,5 3 1,-3 1 0,4 1 0,0-1-1,3 1 1,4-1-134,4 0 0,5-3 0,7-2 0,5-2 42,2-2 0,2 4 0,0 0 0</inkml:trace>
  <inkml:trace contextRef="#ctx0" brushRef="#br0" timeOffset="156">7603 9029 7964,'0'-12'0,"0"-1"0,0 1 888,0-1 0,0 5 0,-2 1 1,-2 2-441,-4 2 1,2 4 0,2 6 0,3 7 0,1 5 0,1 7 0,3 7 0,5 7-576,2 6 0,0 6 0,-3 1 0,-3-4 0,0-3 0,-1-5 0,-2-5 0,0-6 0,-2-5-1703,0-4 0,0-3 0,0-6 1830,0 0 0,0-5 0,0-1 0</inkml:trace>
  <inkml:trace contextRef="#ctx0" brushRef="#br0" timeOffset="157">7503 9302 8281,'0'-13'420,"5"5"1,0 0-1,2 0 1,3 1-1,1 3-88,1 2 1,5 2 0,-1 0-1,-1 0 1,0 0 0,2 0 0,2 0-1,2 0 1,0 0 0,-1 0-677,0 0 0,3-4 1,-4-1-1,1-2 344,-4-3 0,3-7 0,1-2 0</inkml:trace>
  <inkml:trace contextRef="#ctx0" brushRef="#br0" timeOffset="158">8024 8979 10131,'-1'-1'0,"-2"6"476,-1 9 1,0 6 0,4 6-1,0 5 1,0 8 0,0 6 0,0 2-1,0 0 1,0-3 0,-1-4-680,-4-5 1,4-5-1,-3-7 1,3-2 0,2-6-1,3-5-152,4-6 1,3-3 0,3-2 0,1-2 0,2-2-1,-2-2 1,0-3 0,0-1 203,2-1 0,-1 4 0,-5-1 1,-1 1-1,-2 1 0,2 3-29,1 3 0,-4 2 1,-2 3-1,-1 4 1,1 3-1,-1 2 1,0-1-1,1 1-812,2-1 992,2 0 0,3 1 0,0-1 0</inkml:trace>
  <inkml:trace contextRef="#ctx0" brushRef="#br0" timeOffset="159">8409 9451 8149,'-13'-5'0,"1"1"0,0 2 419,-1 0 1,1 2 0,-1 0 0,1 2-1,1 2 53,3 4 0,2-1 0,8 0 0,2-2 0,4-2 1,3-2-374,1-1 0,5 0 0,-1 0 0,0-1 1,-3-2-1,0-2 0,-1-1 0,-1-1 0,-1 2-537,-2-1 0,-6 2 0,-1 6 0,-5 2 0,-3 4 0,-1 3 0,1 1 1178,3 1-761,2-1 1,4-1 0,2-3 0,4-2 0,3-2 0,1 0 0,2-1-68,3-2 0,-4-5 0,4-1 1,-3-1-1,-2-1 0,1 0 1,-1-2-1,-1-2 1,-3-2 1,2 1 0,-6-2-1,-1-1 1,-2-3 0,1-3 0,0-3-1,2-5 162,-1-3 0,3-1 1,-1-4-1,1 0 1,1-1-1,0 3 1,2 1-1,2 5 234,2 3 1,-5 2-1,-1 0 1,0 3-1,-2 5 1,1 2-36,-4 2 1,0 6 0,-2 6-1,0 8 1,0 8 0,-2 4-1,0 6 1,-2 8-354,1 7 1,1 10 0,2 4 0,0 0 0,0-1-1,0-6 1,2-7 0,1-6-364,1-6 1,5-4-1,0-5 1,2-3-1,1-5 1,0-2 0,1-3-1,-1-2 442,1-2 0,5-2 0,1-1 0</inkml:trace>
  <inkml:trace contextRef="#ctx0" brushRef="#br0" timeOffset="160">8570 9339 8200,'21'-11'0,"-1"1"0,2 2 451,2-2 1,2-1 0,2-1 0,1 1 0,-2 1 0,1 2 21,1-2 1,-3 1 0,3-1 0,-3 3 0,0 2-474,3 2 0,-3-4 0,5 0 0</inkml:trace>
  <inkml:trace contextRef="#ctx0" brushRef="#br0" timeOffset="161">10083 8967 8296,'0'-13'592,"4"5"1,2 1-176,1 2 1,-5 6-1,4 7 1,-2 5-1,2 2 1,-1 4-1,2 5 1,0 6-1,1 5 1,0 4-357,1 7 0,-7-5 1,3 8-1,-4-4 1,-1-4-1,0-1 0,0-7 1,0-4-1,0-7-550,0-2 1,-4-8 0,-2-5-1,-1-3 1,-2-5 739,-2-6 0,-2-4 0,1-3 0,0-3 0,0-3 0,3-5 0,2-4 1,1-4-83,4-3 0,0-7 1,2-2-1,2-3 0,0 0 1,4 2-1,1 5 0,2 3-524,3 5 0,5 7 0,4 7 0,3 1 0,0 3 0,1 2 0,0 5 0,1 4 240,3 3 0,-7 1 1,3 1-1,-3 2 1,-3 2-1,-2 4 1,-5 3-1,-2 3 285,-2 0 1,-5 3-1,0 0 1,-6 1-1,-7 2 1,-5 0-1,-6-1 1,-3 2 28,-5 2 1,-3-1 0,-4-1 0,2-1-1,2 0 1,3-2 0,6-2 0,5-4-20,4 0 1,7-1 0,3 1 0,4-1 0,4 0 0,6 2 0,6 1 0,9 3-286,7 2 1,9-1-1,3 1 1,2-3-1,-4-3 1,-2-3 0,-5-2-1,-4-2-2396,-3-1 1,-2-2 2500,-1-4 0,-6 0 0,-1 0 0</inkml:trace>
  <inkml:trace contextRef="#ctx0" brushRef="#br0" timeOffset="162">10728 8793 8658,'4'13'462,"0"0"0,0 3 1,1 0-1,-1-1 1,0-1-1,0-2-123,0 1 1,0-1-1,-4 1 1,0-1 0,-1 0-435,-3 1 0,1-6 0,-4-4 0,2-6 0,2-5 1,1-4-1,4-1 107,2-4 0,3 2 0,7-6 0,1 1 0,1-1 0,1 2 0,-1-1 0,1 4-65,-2 2 1,-1-1 0,-2 8 0,-1-1-1,-1 1 1,-2 1 0,0 5 36,-1 4 1,3 1 0,-6 7 0,-1 3 0,-2 1 0,-1 3-1,0 1 1,0 2-61,0-1 1,0-4 0,2 0 0,0-2-1,3-2 1,-1-1 0,1-1 75,3-2 0,9 0 0,2 5 0</inkml:trace>
  <inkml:trace contextRef="#ctx0" brushRef="#br0" timeOffset="163">11633 8930 8199,'-12'0'84,"0"0"0,-2 0 0,-3 0 1,-3 0 342,-4 0 1,-2 1 0,-2 2 0,-2 2 0,0 2-1,-2 3 1,3 1 0,2 1 0,5 2 412,2 3 1,5-2-913,7 5 0,2 1 0,6 3 0,3-2 0,5-3 0,10 0 1,8-2-201,8-4 1,1 1 0,4-8 0,0-1 0,-1 1 0,-2-3 0,-2-3 0,-1-5 0,-1-1 164,-2-1 0,-1-4 0,-4 2 1,-1-2-1,-2 0 0,-3 2 1,-1 2-1,-3 1-1281,-1 4 1388,-2 0 0,1-3 0,-1-2 0</inkml:trace>
  <inkml:trace contextRef="#ctx0" brushRef="#br0" timeOffset="164">11187 9475 8387,'12'0'595,"5"-4"0,2-1 0,5-1 1,6 1-1,4 1-359,4-2 1,2 3 0,-1-4 0,-1 1 0,-1 0 0,-4 1 0,-1 0 0,-3 1 0,0 0 0,-2 1-500,-3 2 0,0-3 0,-4 0 0,-1 1 1,-3 2-1,-2 1 0,-1 0 0,-1 0 263,0 0 0,1 0 0,-1 0 0</inkml:trace>
  <inkml:trace contextRef="#ctx0" brushRef="#br0" timeOffset="165">12390 9066 8079,'0'-12'837,"-1"1"1,-4 2-1,-1 7-534,-1 4 1,1 11 0,6 7 0,2 5 0,0 6 0,4 6-1,1 7 1,1 4 0,-1 2 0,-3-2-381,-3-3 0,-1-6 1,-1-9-1,-2-3 0,-2-8 1,-1-4-1,-1-4 1,0-3 112,-2-4 0,2-2 1,-1-2-1,-1-2 0,1-2 1,0-4-1,-2-3 0,-1-3 139,-1-2 1,1 1 0,2-6-1,5-1 1,3-2 0,2 0 0,5-3-1,6-2 342,8-4-590,3-2 0,7-7 0,2-1 0,1 2 0,-1 1 0,-2 7 0,-2 4-201,-2 6 0,-1 6 0,-2 1 0,-1 3 0,-3 5 0,-1 4 0,-1 2 0,-2 4 105,-3 2 0,4 3 0,-10 5 0,1 1 0,-3 0 0,-2 3 0,-4 0 0,-2 1 415,-4 1 1,-7-3-1,-3 4 1,-3 0-1,-4-1 1,-3 2 0,-6-1-1,-3 2 61,-3-2 1,-4 3 0,7-4 0,5 0 0,5 0-1,5-3 1,5 0-107,9 1 0,5-2 0,7 4 0,9-1 0,11 1 0,11 0 0,6-1 1,3-1-595,0-3 1,2 0-1,-7-1 1,-4-1-1,0-3 1,-4-3-1,-2-4 393,-2-1 0,-3 6 0,1 0 0</inkml:trace>
  <inkml:trace contextRef="#ctx0" brushRef="#br0" timeOffset="166">14027 8942 8266,'1'-8'259,"4"1"200,3 1 1,-1 2 0,0 6-1,-2 3 1,-2 6 0,-2 6-1,-1 2 1,0 3-88,0 2 0,0 7 0,0 5 1,0 5-1,0 5 0,0 2 1,0 2-1,0-5-489,0-5 1,0-5 0,0-11 0,0 0 0,2-4 0,2-4 0,4-7 5,3-5 0,1-4 0,1-2 1,-1-4-1,2-2 0,1-5 1,2-3-1,-1-3 0,1-5 475,-1-3 1,5-2-377,-4-8 0,5 1 0,-3-8 0,2-2 0,-2 1 0,-1-2-623,-3 4 0,3 2 497,-2-1 0,-3 4 0,-6-2 0,0 5 0,-2 6 1,1 5-164,-4 3 0,0 3 85,-2 6 0,0 3 0,0 4 0,-2 3 0,0 9-1681,-3 7 725,-4 5 1172,7 12 0,-14 0 0,2 7 0</inkml:trace>
  <inkml:trace contextRef="#ctx0" brushRef="#br0" timeOffset="167">14027 9277 9053,'-11'-6'619,"3"-2"0,2-3 0,8 0 0,3 1 0,6 2 1,6 0-330,2 1 0,-2-4 1,3 3-1,2-3 0,2-2 1,-1 1-1,-1 1 1,-1 1-1,-1 2 0,0 0-420,-4 1 1,-2-3 0,0 6-1,1 1 1,2 2 0,-2 1-1,-1 0 130,-2 0 0,0 0 0,1 0 0</inkml:trace>
  <inkml:trace contextRef="#ctx0" brushRef="#br0" timeOffset="168">15007 9178 8139,'7'-6'449,"2"3"0,-3-3 1,-1 1-1,1 7-108,-3 5 1,-2 4-1,-1 3 1,0 2-1,0 5 1,0 2-1,0 2 1,0-2-307,0-2 1,0 2-1,0-2 1,0 1-464,0-1 1,0-6-1,0-11 504,0-8 0,-4-6 1,0-2-1,1 0 0,2-2 1,1-1-1,0-3 39,0-2 0,5 0 0,3-5 1,3 0-1,3-1 0,1-2 1,2-1-1,-1 3-861,2 4 674,-4 4 1,10 6 0,-5 1 0,0 3 0,-2 3 0,-4 4-24,0 1 0,-1 0 0,1 1 0,-1 4 1,-1 4-1,-3 5 0,-3 4 0,-4 1-105,-1 3 0,0 0 148,0-1 0,0 2 1,0-3-1,0 0 1,0 0-1,0-2 0,0-3-452,0-1 1,0-2-1,0 0 504,0 1 0,5-1 0,2 1 0</inkml:trace>
  <inkml:trace contextRef="#ctx0" brushRef="#br0" timeOffset="169">16011 9091 7221,'-5'-7'1134,"4"0"-523,-4 3 0,4-3 0,0-4-374,-3 3 1,-8 2 0,-4 6 0,-1 2 0,0 2 0,-4 4 0,-1 3 0,0 3 0,1 1 0,-1 3-93,-1 1 1,3 6-1,5 4 1,5 0-1,6 0 1,3 0 0,2-2-1,3-2-443,5-4 0,7 1 221,5-6 0,0 1 0,1-6 0,2-1 0,0-3 0,1-2 0,-3-2 0,1-2-276,1-1 0,-4 0 0,0 0 0,-3 0 0,-1 0 0,-3 0-233,0 0 1,-1-4 0,1-1 0,-1-2 585,0-3 0,1-1 0,-1-1 0</inkml:trace>
  <inkml:trace contextRef="#ctx0" brushRef="#br0" timeOffset="170">15813 9351 8125,'-8'-4'200,"-1"0"1,7-1 0,-1 2 77,6-1 1,-1 0-1,7 4 1,-1-2-1,0-1 1,1-1-1,0 2 1,2-1-1,3 0-130,3-1 0,-4-4 1,5 2-1,-1 1 1,1-2-1,1 0 1,2-1-1,-1-1 1,1 2-1,1 1-1821,1-1 0,2 2 1673,0-3 0,5 0 0,2-4 0</inkml:trace>
  <inkml:trace contextRef="#ctx0" brushRef="#br0" timeOffset="171">16681 8942 8154,'-5'-7'0,"2"2"2177,-5 5-1666,5 0 1,-7 1-1,6 3 1,1 4-1,2 5 1,1 3-1,1 5-372,3 3 1,5 6 0,6 3-1,1 4 1,0 4 0,-4 5-1,-4 1 1,-2-2 0,-2-3-818,0-4 1,2-10 0,-4-5-1,4-4 1,1-5 0,2-4-904,2-6 0,2-4 1581,-1-4 0,-5-3 0,-1-5 0</inkml:trace>
  <inkml:trace contextRef="#ctx0" brushRef="#br0" timeOffset="172">16855 9004 8103,'-8'-15'1103,"-1"3"1,5 3 0,-3 0-597,2 0 0,1 8 0,4 1 0,1 8 1,3 6-1,4 5 0,5 5-462,3 6 0,-1 5 1,5 3-1,-2 3 0,-3 4 1,-3-1-1,-2-3 0,-3-2 1,-2-2-818,-2 0 1,-2-9 0,-1-4 0,0-2 0,0-2 0,2-5 0,1-4 771,1-3 0,5-5 0,-2 2 0</inkml:trace>
  <inkml:trace contextRef="#ctx0" brushRef="#br0" timeOffset="173">16694 9004 8166,'-7'-12'487,"0"-1"0,4 1 0,-1-1 292,1 1 0,3 1 0,4 4 0,5 9 0,2 7 0,2 8-599,4 2 0,2 3 0,7 6 0,2 2 0,1 2 0,0 3 1,0 4-1,1 1-470,2-4 0,-5 0 1,2-7-1,-3-3 0,-2-4 1,-2-6-1,-1-3 0,1-4 3,1 0 0,0-7 1,0 4-1,-4-2 0,-1 0 1,-3-1-1,-1-2 1,-2 1 512,0 2 0,1-3 1,-2 5 275,-3-1 1,-4-3-317,-8 2 0,3-4 0,-5-3 0,2-2 0,0-2 0,1-3 1,2-2-1,1-5 3,0-4 0,4-2 1,0-2-1,0-1 0,0-3 1,2-4-1,-1-1 0,1-2-258,-3-2 0,-2 8 0,-1-6 1,0 3-1,0 3 0,0 0 0,0 2 1,0 1-215,0-2 1,-5 2 0,-2 0-1,-2 3 1,3 5 0,0 1 119,3 3 0,-2 4-202,1 7 1,-1 1 0,7 11-1,1 2 1,2 1 0,1 1-1,1 1 365,-1-1 0,3 6 0,3 1 0</inkml:trace>
  <inkml:trace contextRef="#ctx0" brushRef="#br0" timeOffset="174">17872 9252 8210,'-8'-4'162,"1"-1"177,1-2 0,-4 4 1,4-3-1,-3 2 1,1 0 24,-2 1 1,6 2 0,6 1 0,7 0-1,8 0 1,2 0-437,3 0 0,3 0 1,3 0-1,2 0 1,0 0-1,2 0 0,-2-1 1,2-2-1,-2-1-1227,0 1 1,1-3-1,-4 1 1299,2-2 0,6-1 0,-4-5 0</inkml:trace>
  <inkml:trace contextRef="#ctx0" brushRef="#br0" timeOffset="175">18666 8793 7426,'0'-12'105,"0"-1"1,4 1 0,0 0-1,-1-1 1,-2 1 0,-1-1-1,0 1 175,0 0 1,0-1-1,-1 2 1,-4 2-1,-3 2 1,-3 1 0,-1 3-1,-1 3 1,0 3-1,-3 3-127,0 1 0,-1-1 1,5 4-1,1-2 1,1 2-1,3 1 1,2 1-1,2 1-172,2-1 1,6 5 0,3 1-1,5 1 1,2 3 0,2 1-1,-2 2 1,-1-1-64,-2-4 0,-5 4 0,-3-5 0,-3 2 0,-3-2 0,-5-1 1,-7-3-1,-3-1-76,-1-2 0,-2 1 0,2-2 0,0-2 1,0-2-1,3-1 0,2-2 104,5 1 1,4-3-1,8 2 1,4-3-1,5-1 1,2 0-1,3 0-93,1 0 0,-4 0 1,2 0-1,-3 0 1,-3 2-1,-2 2 0,-2 4 1,-1 3 256,-3 2 0,-2-1 0,-2 0 0,-4 1 1,-3 1-1,-3 1 0,-3 1 0,-1 1 62,-1 1 0,-2-5 0,3 5 0,-2-1 0,2-1 1,1 1-1,3 0 0,3-1-123,4-1 0,2-1 1,4-2-1,2 1 1,4 1-1,3-1 1,1 1-1,1-3-124,-1 0 1,1-4-1,-1 0 1,1 0 74,-1 0 0,0-5 0,1 4 0</inkml:trace>
  <inkml:trace contextRef="#ctx0" brushRef="#br0" timeOffset="176">18914 9141 8088,'0'-13'241,"0"5"1,0 0-1,-2-1 80,-2 2 0,-3 3 0,-5 7 0,1 4 0,2 3 0,4 5 0,1 1 0,0 4 0,1-1 0,2 3-439,1 1 0,1-2 0,2-2 0,2-1 1,1-3-1,1-2 0,0-4 0,2-2-93,2-1 1,2-2-1,-1-4 1,2-1 0,1-4-1,1-3 1,1-3 0,0-1 192,-1-1 1,2 1-1,-3 0 1,2-2-1,-2-1 1,-3-2-1,-2 2 1,-3 0-1,-2 0 60,-2-2 1,-2 1 0,-1 3 0,0 1-1,-1-1 1,-2 1 0,-2 0-11,-2-1 0,-6 5 1,-3 1-1,-1 1 1,1 4-1,-1 0 1,1 2-1,-1 0 1,1 0-133,1 0 1,1 0 0,1 0 0,1 0 0,0 0 99,-1 0 0,1-5 0,-1-2 0</inkml:trace>
  <inkml:trace contextRef="#ctx0" brushRef="#br0" timeOffset="177">19199 8806 8091,'0'-13'0,"0"1"45,0-1 1,1 1 0,2 0 0,2 1 0,1 1 0,1 2 0,0-2 153,2-1 0,1 3 0,0 1 0,-2 1 1,2 4-1,1 0 0,1 2-71,0 0 1,-5 6 0,-3 2-1,-2 3 1,-2 1 0,-2 1-1,0-1 1,-4 1 0,1 0 102,-1 4 1,2-3 0,4 4 0,0-2-1,0 2 1,0 1 0,0 2 0,1-2-242,4-2 1,1 2-1,5 0 1,-1 1 0,-3-2-1,0-2 1,-2 2 0,1 1-136,-3 3 1,-7 3 0,-5 3-1,-3 2 1,-3 2 0,-3 1 0,0-1-1,0-3 298,3-3 0,5-3 1,3-1-1,2-2 1,2-3-1,3-1 1,4-3-1,4 0-14,3-1 1,2-4 0,-1 1 0,1 0 0,-1 1 0,0 0 0,-1-2 0,-1 0 0,-3 0-293,-1 1 0,-2-1 0,-4 4 0,0 1 0,-2-2 273,-2-3 0,1 2-299,-5-6 0,4 0 179,-4-4 0,-1 0 0,-3 0 0</inkml:trace>
  <inkml:trace contextRef="#ctx0" brushRef="#br0" timeOffset="178">19757 9587 8394,'7'-12'0,"2"3"0,-3 1 0,1 0 2276,3 1 1,-5 3-2305,-1 8 0,-2 3 28,-2 5 0,5 1 0,2-1 0</inkml:trace>
  <inkml:trace contextRef="#ctx0" brushRef="#br0" timeOffset="179">20923 9141 8222,'0'-9'602,"0"1"1,4 0-1,1-2 1,1 6 0,-1 8-283,-2 6 0,4 9 1,1 6-1,3 7 0,0 3 1,-1 4-1,-2 1 0,1 1 1,-3-1-731,-1-1 1,0-8 0,-1-2 0,-1-4 0,-2-3 0,-1-2 0,0-3-3596,0-1 4005,0-3 0,-11 0 0,-2-1 0</inkml:trace>
  <inkml:trace contextRef="#ctx0" brushRef="#br0" timeOffset="180">20526 9190 8330,'-4'-19'162,"0"2"1,2 4 0,4 0 0,3 1 0,2 1 0,3 1 20,1 2 0,1 5 0,0-1 140,1 3 1,5-1 0,2-1 0,5-1 0,4 1 0,6 2 0,5 1 0,6 0-370,7 0 0,2 0 0,4 0 0,-2 0 0,-4 1 0,-6 2 0,-7 1 46,-5-1 0,-8 4 0,4 0 0</inkml:trace>
  <inkml:trace contextRef="#ctx0" brushRef="#br0" timeOffset="181">21444 9376 8418,'-13'0'303,"1"4"1,-1 2-1,1 1 1,0 2-256,-1 2 0,1 2 1,-1 1-1,1 1 1,0 1-1,1-1 1,2-1-1,5-1 1,4-1-1,4 0 1,6-1-239,5-2 0,6 0 0,8-5 0,4-1 0,3-1 0,-1-2 0,-1-2 0,-6-2 0,-1-3-14,-3 0 1,-4-4-1,-5 3 1,-5-3-1,-6-1 1,-6-1 0,-5 1 417,-5-1 0,-9 2 0,1 2 0,-4 0 0,-1 1 0,2 0 0,1 1 0,3 2 157,1 2 0,1 1-371,5 2 0,5 6 0,1 1 0</inkml:trace>
  <inkml:trace contextRef="#ctx0" brushRef="#br0" timeOffset="182">22349 9289 8498,'-18'-4'0,"-1"-1"0,-2-1 377,0 1 0,5 1 0,-3 4 1,1 1-1,3 3 0,2 4-306,5 3 1,2 3 0,8 3-1,3 3 1,8 4 0,6-1 0,6-1-1,2-2 1,2-1 0,-1-1-378,-2 0 0,-5-3 0,-2-6 0,-1 0 1,-6-1-1,-6 0 0,-10-1 229,-6-1 0,-8-2 0,-4-4 0,-4 0 0,-3 0 0,1 0 0,2 0 0,3 0 1,1 0-408,1 0 484,6 0 0,-3 0 0,6 0 0</inkml:trace>
  <inkml:trace contextRef="#ctx0" brushRef="#br0" timeOffset="183">22597 8992 8901,'0'-13'530,"0"1"0,1 4 0,4 1-207,3 1 1,-3 8 0,-1 7 0,-2 6 0,-2 9 0,0 5 0,0 8 0,0 3 0,-2 5-1,0 0-370,-2-1 0,-6-4 0,3-6 1,-1-4-1,1-2 0,1-6 1,4-3-396,0-4 1,8-6 0,2-5 0,3-3 0,1-2 0,1-2 0,1-2 279,2-2 0,-2-2 0,3-3 1,-4 0-1,0-1 0,-1 1 1,0 1 127,1 2 0,-1 0 0,1 5 0,-2 2 0,-3 5-17,-4 5 0,-2 5 0,-2 2 0,0 1 1,0 1-1,0 0 0,0-1 0,0-1-2080,0-1 2131,0-7 0,5 9 0,2-2 0</inkml:trace>
  <inkml:trace contextRef="#ctx0" brushRef="#br0" timeOffset="184">23006 9413 8217,'-12'-4'202,"0"0"1,3 0 0,2 5 0,0 2 0,1 3-1,-3 1 1,2 2 0,3 2 0,3 2 0,1-1-103,0 0 1,5-1 0,5-1-1,4-3 1,4 0 0,1-2 0,3 1-1,0-3 1,0-2 0,-2-1-430,-3 0 1,-1-1 0,-7-2 0,-2-3 0,-1-1 0,-5-2 0,-2-2 0,-5-2 0,-2 2 467,-6 3 0,2-3 1,-5 4-1,3-1 0,2 1 1,0 2 425,-1 2-565,6 1 0,2 8 0,5 1 0</inkml:trace>
  <inkml:trace contextRef="#ctx0" brushRef="#br0" timeOffset="185">23254 9475 9510,'-12'0'3156,"0"0"0,10 0-3084,6 0 1,6 5 0,2 0 0,1 1 0,1-1 0,1-1-1,1 0 1,1 0 0,-1-1 0,1 0-859,-2 1 1,-1-3 0,-2 4 0,1-4-1,-1-1 1,0 1 0,1 2 623,-1 1 0,-3 0 0,-1-4 1,1 2-1,2 1 0,2 1 0,-1-2 1,1 0 488,-1-2 1,-4 0 0,1 1 0,-1 3-202,-1 5 1,-3-4 0,-8-1 0,-5-2 51,-2-2 0,5-6 0,1-2 1,5-2-1,5 1 0,3 2 0,3 0 3,1 0 1,1-1-1,-1-5 1,-1 1-1,-3-1-1540,-4 1 979,-2 5 0,-8-3 0,-3 6 380,-6 2 0,-5 0 0,-5 2 0</inkml:trace>
  <inkml:trace contextRef="#ctx0" brushRef="#br0" timeOffset="186">5234 10319 8197,'0'-25'0,"0"4"295,0 1 0,0 0 1,1-2-1,2 2 1,1-1-1,-1 2 1,-2 2-1,-1 3 2700,0 2-2909,0 5 1,0 4-1,0 12 1,0 10 0,0 11-1,0 13 1,0 8-1,2 7-212,2 2 0,3 1 1,5-3-1,0-4 0,-1-5 1,-1-2-1,-3-4 0,0-3-2086,0-4 0,-3-7 2212,4-1 0,-5-7 0,2-3 0</inkml:trace>
  <inkml:trace contextRef="#ctx0" brushRef="#br0" timeOffset="187">5097 10604 8527,'2'-11'0,"2"3"0,4 4 0,3 2 0,2 2 438,-1 0 0,0 0 0,2 0 1,3 0-1,3 0 0,5 0 1,4 0-1,4 0 0,4-1 1,3-3-1,3-5-974,1-2 1,-4 0-1,1 2 1,-3 0 0,-5 0 535,-4-2 0,-3-7 0,-1-1 0</inkml:trace>
  <inkml:trace contextRef="#ctx0" brushRef="#br0" timeOffset="188">5767 10158 9742,'0'17'568,"0"4"1,0 8-1,0 4 1,0 6 0,0 5-357,0 5 1,0 2 0,-1-5 0,-2-6 0,-3-4 0,0-5 0,-3-2 0,1-4 0,1-4 0,2-3 0,2-3-497,1-1 1,4-7 0,3-5 0,6-4 0,6-7 0,1-2 0,1-1-239,0-1 1,-3-3-1,2-1 1,-2 4 0,-1 2-1,-2 4 1,-4 1-1,1 3 1,1 2 527,1 1 1,-5 6-1,-1 2 1,-2 3 0,0 1-1,0 2 1,0 1-1,2 3 1,1 0-466,2 0 1,2-3 458,2-7 0,5 3 0,1-4 0</inkml:trace>
  <inkml:trace contextRef="#ctx0" brushRef="#br0" timeOffset="189">6276 10629 8283,'-13'0'0,"1"0"382,-1 0 1,1 1 0,0 3-1,-1 5 1,2 2 30,3 1 0,2-4 0,6 1 1,2 0-1,2 1 0,4-2 1,3-4-1,2-2-799,-1-2 1,0 0 0,1-2-1,-1-2 1,1-4 0,-2-3 217,-3-2 1,-3 8-1,-5 5 1,0 7 0,0 4-1,0 1 1,2 1 137,2-1 1,3-1 0,5-3-1,1-2 1,0-2 0,3 0-1,1-1 1,1-3 0,2-4-35,-1-5 1,-3-2 0,4-1-1,-2 0 1,-3-1 0,0 1 0,-1-1-1,0 1 1,-5-2 0,-2-1 155,-4-1 0,2-1 0,0 5 0,-3-2 0,0-1 1,-4-3-1,0-2 67,-3-2 1,1-5 0,4-3 0,0-2 0,0-3 0,0 0 0,0-1 0,0 3 0,0 4-42,0 3 1,4 6 0,2 5 0,1 5-1,1 8 1,0 6 0,1 8-54,0 8 1,-2 8-1,1 7 1,1 5 0,-2 5-1,-2 2 1,-1-1-270,0-5 1,0-2 0,-4-4 0,2-2 0,1-4-1,2-2 1,1-4 0,1-2-229,-1-5 1,-3-2-1,3-3 432,-1-3 0,2 3 0,5-4 0</inkml:trace>
  <inkml:trace contextRef="#ctx0" brushRef="#br0" timeOffset="190">6486 10579 10726,'2'-12'0,"1"-1"0,3 1 0,4 0 0,5-1 0,3 1 0,3 1 0,0 2 0,-1 4 205,2-1 0,6 4 1,1-5-1,-2 1 1,1 4-1,-1 0 0,2 2 1,0 0-206,2 0 0,0-5 0,7-2 0</inkml:trace>
  <inkml:trace contextRef="#ctx0" brushRef="#br0" timeOffset="191">8062 10344 8167,'4'-24'423,"0"3"0,0 5 1,0 2 150,0 2 1,2 6-1,-4 8 1,3 10 0,-3 11-1,0 11-248,-2 5 1,4 1 0,0 5 0,-1-3-1,-2-2 1,-1-1 0,-1-2 0,-2 0-629,-1 0 1,-4-5 0,2-3-1,1-4 1,-1-4 0,3-5 113,2-2 0,1-9 0,0-5 0,0-7 0,0-5 0,0-3 0,0-3 0,0-1 224,0-3 1,1-2 0,2-2 0,3-3 0,0-4 0,4-3 0,1-2 0,3-4-187,2-3 1,-2-9-1,4-4 1,-1 0-1,1 3 1,0 8-1,1 6 1,-1 7-1,1 3-62,0 8 0,2 3 1,2 9-1,-1 2 1,-2 2-1,-2 1 0,-3 5 231,-1 4 1,-3 1 0,-2 7 0,-2 4 0,-1 3 0,-5 4 0,-4 3 0,-5 2 358,-3 2 0,-3 4 1,-2-2-1,-5-1 1,-2 2-1,-1-2 1,2 0-1,3-2-60,1-2 1,1-1 0,5 0 0,1-2-1,3-1 1,4-1 0,4 0-364,4-2 0,3 3 1,5-4-1,2 0 1,2 0-1,4-2 1,0 1-1,1-1 1,2-2-3615,5-4 3659,-2-5 0,10 1 0,-4 1 0</inkml:trace>
  <inkml:trace contextRef="#ctx0" brushRef="#br0" timeOffset="192">9500 10505 8167,'0'-13'595,"0"8"1,0 5-1,0 7 1,0 5 0,0 5-1,2 2-326,2 0 0,-2 5 1,7-4-1,0 2 1,1 0-1,0-2 1,-2-2-1,2-5-348,1-3 0,1 0 0,2-6 0,2-1 0,5-3 0,2-4 0,2-5 0,0-2-251,0-1 1,0-2 0,-2 0 0,-1 0-1,-3 3 1,-1 0 0,-3 2 244,-1 1 1,-5 2 0,-3 7 0,0 5 0,-5 5-1,-3 4-158,-7 0 1,-2 3 0,-1-1 0,-2-2 0,-2 0-1,-5 0 1,-3 0 0,-2-2 242,-3-4 0,3 0 0,-4 3 0</inkml:trace>
  <inkml:trace contextRef="#ctx0" brushRef="#br0" timeOffset="193">9500 10319 8247,'-8'-18'-58,"0"5"0,5 1 0,0 5-268,6 0 0,4 2 0,5 5 326,1 0 0,5-6 0,1-1 0</inkml:trace>
  <inkml:trace contextRef="#ctx0" brushRef="#br0" timeOffset="194">10877 10133 9596,'0'-13'404,"0"1"0,-2 5 0,-2 3 0,-3 4 45,1 4 1,-1 8 0,4 12 0,-1 6 0,1 10 0,2 6 0,2 6 0,2 0 0,2 1-526,2-5 1,-3-3 0,3 1 0,-1-5 0,-4-2 0,0-2 0,-2-1 0,0-2 0,0-2 0,0-2-4512,0-2 4587,0-7 0,-11 2 0,-3-4 0</inkml:trace>
  <inkml:trace contextRef="#ctx0" brushRef="#br0" timeOffset="195">10703 10616 8340,'0'-12'412,"0"-2"1,0-1 0,0-1 0,2 0 0,2 3-1,4 0 1,3 2-278,1 3 0,6-5 1,4 2-1,6-4 0,5 0 1,4 1-1,3 2 0,2 0-531,-2-1 0,-2 1 0,-2 1 0,-4 2 0,-8 5 396,-6 3 0,-4-5 0,-1 0 0</inkml:trace>
  <inkml:trace contextRef="#ctx0" brushRef="#br0" timeOffset="196">11249 10567 10299,'0'12'1361,"0"1"0,0-1-1575,0 0 1,0-6 304,0-6 0,0-6 0,0-6 0,0 0 0,1-1 0,3 1 0,5-2 0,2-1 0,1-2-308,1 2 1,3-3 0,1 2 0,-1-1-1,1 2 1,1 1 0,0 3 0,-1 2 216,-1 2 0,-3 1 0,0 6 0</inkml:trace>
  <inkml:trace contextRef="#ctx0" brushRef="#br0" timeOffset="197">11671 10492 8142,'-13'2'625,"1"1"0,-1 2 0,1 2-265,0 3 0,-1-4 0,1 3 0,-1-1 0,1 0 0,0-1 0,1 0-134,2 0 0,0 1 0,6 3 0,4-3 0,6-3 0,4-4 0,2-1-1093,-1 0 0,0-1 600,1-4 1,-1 4 0,1-4 0,-1 0 0,0 0-1,1-1 1,-2 0 0,-2 0-162,0 1 1,-5-1 0,3 5 525,-2 1 1,-1 2 0,-4 11-1,0-1 1,0 1 0,0-1 0,0 0-1229,0 1 0,0-1 1130,0 1 0,6-1 0,1 0 0</inkml:trace>
  <inkml:trace contextRef="#ctx0" brushRef="#br0" timeOffset="198">11906 10542 9538,'-4'12'304,"0"1"1,0-5 0,4 0 0,-2 2 0,0 1-68,-2 1 0,-1 1 0,7-2 1,2-3-1,4-4-329,3-2 0,-2-2 0,0-2 0,2-2 0,3-3 0,-2-1 1,2 0-1,-3-2-12,0-1 1,3 0 0,-6 1-1,3 2 1,2 0 0,-2 0-1,-2 1 118,0 1 1,-7 3-1,3 8 1,-3 3-1,1 3-147,1 1 1,0 1 0,-4-1 0,2-1 0,0-1 146,3-2 0,4-5 0,-1 1 0,3-4 0,2-3 0,-1-2 50,1-2 0,-1 0 0,1-3 0,-1 2 1,2-2-1,1-1 0,3-1 0,0-1-94,0 1 0,4 1 0,-3 1 0,0 3 1,-2 2-1,-3 2 0,-2 2-10,0 1 0,-5 1 1,-3 3-1,-2 5 0,-2 2 1,-2 1 0,-2 0 0,-3 1 0,-5-1 0,0-1 0,-1-1 0,1-2 0,-2 0 0,-1 1-270,-2-1 1,-1-1-1,3 2 1,-1-2 0,0-1 308,3-3 0,6 4 0,1-1 0</inkml:trace>
  <inkml:trace contextRef="#ctx0" brushRef="#br0" timeOffset="199">12638 10567 8018,'-6'-7'335,"4"1"1,-5 8 0,0 2-51,0 4 1,3 2 0,-3 1 0,0 0 0,2 3 0,-2-1 0,1 1 0,-1-1 0,0-1-2039,-2 0 1257,3-5 0,-5 3 0,3-5 496,-3 2 0,-1-4 0,-1 3 0</inkml:trace>
  <inkml:trace contextRef="#ctx0" brushRef="#br0" timeOffset="200">12601 10306 8643,'0'-12'865,"0"0"1,0-1-1,0 1-469,0-1 1,1 6-1,3 3 1,5 4 0,2 3-1,2 1-396,4-1 0,2 4 0,6 0 0</inkml:trace>
  <inkml:trace contextRef="#ctx0" brushRef="#br0" timeOffset="201">13097 10071 8627,'-7'-6'748,"1"6"0,6 0 0,0 8 0,0 8-493,0 4 0,0 8 0,0 4 0,0 2 0,0 5 0,0-1 0,0 1 0,0-3 0,0-2 0,-1-2-903,-3-2 0,3-2 0,-5-6 0,2-3 0,-2 0 1,0-1-1,-4 0 648,-1-3 0,-7-1 0,-1-2 0</inkml:trace>
  <inkml:trace contextRef="#ctx0" brushRef="#br0" timeOffset="202">12874 10492 8075,'-7'-12'483,"1"0"1,9-1 0,4 1 0,5-1 0,3 2-194,3 3 1,2-2-1,4 5 1,1-1 0,0 1-1,-2 1 1,1 0 0,-2-1-1,1 3 1,-2 0 156,-2 2 0,2 0-447,-4 0 0,5 6 0,-3 1 0</inkml:trace>
  <inkml:trace contextRef="#ctx0" brushRef="#br0" timeOffset="203">13395 10492 8980,'-11'6'429,"2"2"1,0-1 0,3 1 0,1 2 0,-2 1 0,1 1-632,1 1 0,-4-1 1,4 1-1,-1-1 0,1 0 1,2 1 201,2-1 0,1-5 0,0-1 0</inkml:trace>
  <inkml:trace contextRef="#ctx0" brushRef="#br0" timeOffset="204">13457 10220 8771,'1'-20'0,"2"4"1326,1 2 0,1 3-1559,-1 3 0,-2 5 0,3 10 1,-1 7 232,1 3 0,4 4 0,-2 4 0</inkml:trace>
  <inkml:trace contextRef="#ctx0" brushRef="#br0" timeOffset="205">13643 10455 8152,'-5'13'306,"1"-1"1,0-4 0,4 1 0,-1-1-1,-2 0 1,-2 0 622,-2 2 0,4 1 0,-3 1 0,2 1 1,0-1-996,1 1 1,7-7 0,5-1 0,2-4 0,1-1 0,2 0 0,1 0 0,3 0 0,0 0-1146,0 0 0,-2-1 673,-3-4 1,-1 4 0,1-3 0,-2 1 468,-3-1 0,3 3 1,-3-3-1,3 2 1,2 2-1,-1 0 95,0 0 1,1 0 0,-1 0 0,2 0 0,1 0 0,3 0 0,0-1 0,1-2 0,-1-2 155,0-2 0,3 3 1,-5-3-1,1 0 0,-1 0 1,1-3-1,-3-1 0,-3 0 1,-4 2 404,-2 0 0,-1 5-416,-4-4 1,-5 5 0,-5-1-1,-5 3 1,-6 2 0,-2 3 0,-2 4-107,0 3 0,2 2 0,2-1 0,5 2 0,2 1 0,3 2 0,3-2 0,3-1 0,4-1-550,1 4 1,11-5-1,6 2 1,5-6-1,4-2 1,1-3-1,4-2 485,0-1 0,2 0 0,5 0 0</inkml:trace>
  <inkml:trace contextRef="#ctx0" brushRef="#br0" timeOffset="206">14870 10368 8218,'7'-12'0,"-1"4"0,-5 1 975,3 1 1,-1 2-1,4 6 1,-3 2-1,-4 5-1852,-3 6 1,-5 1 876,4 4 0,0 1 0,4 4 0</inkml:trace>
  <inkml:trace contextRef="#ctx0" brushRef="#br0" timeOffset="207">14994 10840 8228,'-5'-6'2226,"5"-1"0,7 0-2226,4 3 0,7 8 0,1 3 0</inkml:trace>
  <inkml:trace contextRef="#ctx0" brushRef="#br0" timeOffset="208">15801 10517 8013,'0'-12'0,"-5"4"0,1-1 350,2 0 1,0 4 0,2 5-1,0 9 1,0 6 0,0 6 0,0 2-1,2 0-145,2-2 0,-3 7 0,3-4 1,-2 3-1,-2-1 0,0-3 0,0-1 1,0-1-1,1 0 0,2-2-205,1-3 0,6-2 0,-4-1 0</inkml:trace>
  <inkml:trace contextRef="#ctx0" brushRef="#br0" timeOffset="209">15763 10344 8034,'0'-13'708,"0"1"1,0 2 0,0 7-337,0 12 1,0 2-373,0 5 0,6 3 0,1 1 0</inkml:trace>
  <inkml:trace contextRef="#ctx0" brushRef="#br0" timeOffset="210">16073 10678 7987,'-6'2'738,"1"2"-1368,4 4 1,7 2-1,0-1 630,1 0 0,10-6 0,-3 2 0</inkml:trace>
  <inkml:trace contextRef="#ctx0" brushRef="#br0" timeOffset="211">16371 10666 10993,'12'0'0,"1"0"0,-1-1 0,1-2 0,-1-1 31,1 1 1,-1-3 0,0 2 0,-1 0 0,-1 0 0,-3-1 0,0-1 0,-2-1 42,1 0 1,-2-1-1,-5-3 1,-4 3-1,-3 4 1,-3 2-1,-1 2 1,-1 0 163,1 0 0,4 4 0,-1 2 0,0 1 0,-1 2 0,2 2 0,2 3 0,2 1 0,0 2-315,1-2 0,7-1 0,5 0 0,3 1 1,5 1-1,2-2 0,2-3 0,-1-4 0,1 0-1044,-2 0 1,3-3 0,-4 3 1120,1-2 0,2-1 0,4-4 0</inkml:trace>
  <inkml:trace contextRef="#ctx0" brushRef="#br0" timeOffset="212">16793 10802 12023,'12'-6'0,"1"1"0,-1 4 0,0 1 0,1 0 0</inkml:trace>
  <inkml:trace contextRef="#ctx0" brushRef="#br0" timeOffset="213">17661 10567 8128,'0'-7'1145,"-1"1"0,-2 8 1,-1 3-299,1 8 0,2 0-776,1 8 0,0 0 0,0 4 0,0-1 0,0 0 0,0-2 0,0-3 0,0-1-4495,0-3 4424,0-1 0,0-7 0,0-2 0</inkml:trace>
  <inkml:trace contextRef="#ctx0" brushRef="#br0" timeOffset="214">17661 10418 8701,'-6'-7'-66,"5"3"1,-3 8 0,3 4 0,2 3 65,3 2 0,14-1 0,8 1 0</inkml:trace>
  <inkml:trace contextRef="#ctx0" brushRef="#br0" timeOffset="215">18070 10244 9215,'-12'-19'0,"-1"3"0,1 2 0,0 3 497,-1 2 0,5 4 0,0 5 0,-2 1 1,-1 5-1,0 6 0,1 10 0,3 10 0,2 11-501,2 8 0,2 4 1,2 4-1,3-2 1,6-1-1,4-1 0,2-1 1,-1-4-1,-1-5 1,-3-4-1,-1-3 0,-3-5-1828,-2-3 1,-1-5 0,-4-6 1831,0-1 0,-11-2 0,-2-3 0</inkml:trace>
  <inkml:trace contextRef="#ctx0" brushRef="#br0" timeOffset="216">17797 10802 8460,'0'-19'0,"2"3"0,2 2 790,4 1 0,3 5 1,2 0-1,-1 0 1,2-1-1,2 2-906,5 2 0,4-3 0,2 4 0,4 1 116,0 1 0,2 2 0,5 0 0</inkml:trace>
  <inkml:trace contextRef="#ctx0" brushRef="#br0" timeOffset="217">18938 10356 8830,'-1'-11'0,"-2"1"290,-1 2 0,-1 5 1,0-1-1,-4 3 0,-5 1 1,-4 0-1,-1 1 1,-3 5-1,-2 6 174,0 7 0,0 6 0,3 3 0,5 3 0,2 2 0,2 3 0,1-1 0,2-1-700,5-2 0,3 0 0,2-6 0,5 0 1,5-4-1,7-1 0,4-5 236,4-2 0,13 1 0,-1-8 0</inkml:trace>
  <inkml:trace contextRef="#ctx0" brushRef="#br0" timeOffset="218">19186 10567 8051,'-19'-7'384,"3"3"0,2 2 0,0 2 0,-1 0 0,-2 0 0,1 2 1,-1 2-1,1 3 3,1 0 0,1 4 0,1-3 1,2 3-1,3 1 0,3-1 0,0-1 1,1-2-1,3 1 0,4-1-869,5 0 0,4-5 0,4 1 0,0-3 0,-1-1 0,-1 0 0,-2 0 0,1-1 175,-1-3 1,1 1 0,-1-5-1,0 0 881,1 1 0,-6 3 0,-3 8 0,-3 4 0,1 2 0,0-1-570,2 0 0,2-1-240,-2 4 1,-1-1 0,4-1 0,0-3-1,-2 0 1,2-2 0,-1 2 235,-1 0 0,5-4 0,-3 2 0</inkml:trace>
  <inkml:trace contextRef="#ctx0" brushRef="#br0" timeOffset="219">19496 10641 8881,'-6'6'613,"1"2"0,-1-1 0,-3 3 1,-2 2-1,-3 4-596,-2 4 0,2-4 0,-4 4 0,2-2 0,-1-2 0,2 1 0,1-1 0,2-2 0,1-3-17,3-3 0,2-5 0,6 2 0</inkml:trace>
  <inkml:trace contextRef="#ctx0" brushRef="#br0" timeOffset="220">19745 10381 7967,'-6'-14'1588,"5"4"1,-3 14-1324,2 5 0,2 7 0,0 5 0,-1 2 0,-2 2 0,-1 1 0,1 2 0,0-1 0,1-2 0,-3-3 0,1-1-404,-1-2 0,3-1 1,-2-5-1,2-1-241,-3 0 1,10-5 0,-1-4 0,5-6 0,5-4 0,1-1-1,2 0 1,-1 0 60,2 1 0,0-4 0,4 4 0,-2 0 1,-3 3-1,-1 2 402,-3 2 1,-6 2 0,-3 2 0,-4 4 0,-4 5 0,-5 2 426,-7 1 1,1 1-532,-5-5 0,3 1 0,-2-2 0,-1-2 1,3 0-1,-1-1 0,3 0-523,1 0 0,1-5 1,1 3 543,0-1 0,-1-3 0,1 3 0</inkml:trace>
  <inkml:trace contextRef="#ctx0" brushRef="#br0" timeOffset="221">20141 10443 8045,'0'-6'996,"0"6"0,0 9 0,0 4-675,0 4 1,2 4 0,1-4 0,1 3 0,-2 2 0,0 0-1,-2 0 1,0-1 0,0-1-317,0 0 0,0 2 1,0-5-1,-2 1 1,-2 0-1,-5-1 1,-5-1-1,-3 1 1,1-2-1,-2-1 1,-1-3-1495,-1-3 0,2-1 1489,6-3 0,0-2 0,-1 3 0</inkml:trace>
  <inkml:trace contextRef="#ctx0" brushRef="#br0" timeOffset="222">20625 10492 7956,'6'-7'2146,"-6"2"-1735,0 5 1,-10 0 0,-8 1 0,0 3 0,-1 5 0,0 2-1,-5 1 1,-2 2 0,-3 1 0,1 3-461,2 1 1,7-2 0,2 4 0,4-1 0,2 1 0,2-2 0,8 0 0,6-1 0,9 0-426,4-3 1,4-2 0,6-3 0,1-4 0,-2 1 0,-1-1 0,-1-1-1,-1-2-43,-4-2 1,2-1 0,-6-1 0,-4-2 0,-4-2 0,-2-2 516,-3-3 0,3-1 0,1-1 0</inkml:trace>
  <inkml:trace contextRef="#ctx0" brushRef="#br0" timeOffset="223">20290 10728 9843,'14'-4'0,"1"0"0,2 0 0,-1-1 0,2 0 0,3-1 0,2 0 0,2 0 251,0 1 1,0-1 0,-1 3 0,1-2 0,-1-1 0,-2 1 0,-3 1 0,-1-2-252,-3-2 0,4-3 0,1-2 0</inkml:trace>
  <inkml:trace contextRef="#ctx0" brushRef="#br0" timeOffset="224">20948 10418 8009,'0'-12'1623,"0"-1"0,0 8 0,0 5-1384,0 7 0,0 5 0,0 3 0,0 4 0,0 3 1,-2 6-1,-2 1 0,-4 3-329,-3-1 0,-2-2 0,1 3 0,0 0 0,-1-3 0,2-2 0,1-5 1,4-2-1,0-5-658,3-2 1,2-4 0,2-2 0,2-3 0,1-6 660,-1-5 0,-2-4 0,1-1 0,0 0 0,3-1 1,-1-1-1,0-1 113,0-1 0,6-6 0,-2 1 0,4-1 0,5-1 0,2-1 1,2-3-1,-1-4 22,3-3 0,-6-2 0,0 0 0,-2 0 0,-1 2 0,0 1 0,-3 5 0,0 6 345,0 4 1,1 2 0,1 3-1,-1 2 1,0 3 0,-1 5-46,-2 6 0,-4 8 0,-5 7 0,0 3 0,-1 3 1,-2 4-1,-4 1-290,-4 1 0,0-4 1,-8 3-1,0-4 1,1-3-1,-2-2 1,1-3-1,-2-1 87,2-3 0,1-4 0,7-1 0,1 0 0,4 0 0,0 1 0,3 0-64,2 2 1,6-2 0,5-1 0,4 0 0,2 0 0,0 1-1,-3 0 1,-2 2-158,-2 2 0,0-5 0,-3-1 1,-1 0-1,2-2 0,-1 2 0,1-1 1,0 1-364,2 0 1,2-5-1,3 2 1,1-2-1,3-1 1,1 2 438,3 1 0,-4 6 0,0-3 0</inkml:trace>
  <inkml:trace contextRef="#ctx0" brushRef="#br0" timeOffset="225">21692 10641 8427,'-9'-7'1147,"3"5"1,0 4-953,3 7 1,-2 6-1,1 3 1,-1 1-1,1 3 1,0 1-1,0 2 1,0-1-1,-2-2-449,0-2 0,3-4 0,-3-1 1,2-4-17,0-3 1,1-11 341,7-1 1,-1-6 0,5-2 0,1-2 0,-1-1 0,-1-1 0,0-1 0,0-1 196,2-3 1,-2 2 0,0 0 0,0 0 0,-2 1 0,1 0 0,-2 3-44,2 1 1,-4 7-1,5 4 1,-1 7-1,-3 7-365,-2 4 1,-1 8 0,1-1 0,2 2 0,1 3 0,0-4 0,2-1 0,1-3-920,0-2 1,5-3-1,-1-3 1058,4-3 0,7 3 0,-2-4 0</inkml:trace>
  <inkml:trace contextRef="#ctx0" brushRef="#br0" timeOffset="226">22423 10368 8457,'-12'-7'0,"0"3"513,-1 3 1,1 1-1,-2 1 1,-1 3 0,-2 6-1,2 5 1,0 7-266,-1 6 1,2 2-1,-1 5 1,4-4 0,4 0-1,1-4 1,5-1 0,4-1-1,6-1-608,6-4 1,0 2 0,5-5 0,-1-3-1,-1-3 1,0-4 0,-2-2 0,1-2 359,-1-2 0,7-1 0,-4 0 0</inkml:trace>
  <inkml:trace contextRef="#ctx0" brushRef="#br0" timeOffset="227">22585 10319 8069,'0'-6'1034,"1"6"1,2 10 0,1 8-710,-1 7 1,-1 6 0,1 0-1,1 0 1,-1 2 0,-2-1-1,-2-3 1,-3-3 0,-4-1-1,-3-2-429,-2-2 1,-3-3 0,1-6-1,2-1 1,4-1-1053,-1-2 0,6-9 1178,4 1 1,5-8 0,9-1 0,3 0 0,3-1 0,5 2-154,4-2 0,-4-1 0,1 0 0,-5 2 0,-2 2 0,-1 0 0,0 1 352,-3 1 0,-5 1-145,-2 4 1,-5 1 0,-1 3-1,-4 4 265,-7 3 1,-2 2-284,-1-1 0,-5 1 0,-1 0 0,1 3 0,-3 0 0,1-2-466,-3-4 0,4 1 0,0-5 0,2 3 0,-1-2 0,3-1 408,5 1 0,3-4 0,6 3 0</inkml:trace>
  <inkml:trace contextRef="#ctx0" brushRef="#br0" timeOffset="228">22858 10666 10367,'-5'8'0,"1"1"0,0 0 0,-1 2 0,-4 2 0,-2-1 290,-1 0 1,4 1-1,-1-1 1,0 1-1,-2-1 1,0 0-1,1 1 1,3-1-291,2 1 0,-5-6 0,3-2 0</inkml:trace>
  <inkml:trace contextRef="#ctx0" brushRef="#br0" timeOffset="229">23130 10567 8320,'-1'-7'1181,"-3"3"0,-6 4 1,-4 4-851,-2 4 1,-2 2 0,3 1-1,-2 0 1,2 3 0,1 1-1,2 1 1,1 2 0,1 0-1,3 0 1,2-3-850,2-1 0,7-3 0,5-1 0,3-3 0,4-2 0,5-2 0,3-2 0,0-2 0,1-2 518,0-1 0,0-11 0,0 1 0</inkml:trace>
  <inkml:trace contextRef="#ctx0" brushRef="#br0" timeOffset="230">23254 10455 8275,'0'-12'899,"5"4"1,0 1 0,2 2-668,3 7 0,-1 3 1,1 9-1,-2 1 1,2 3-1,-1 2 0,0 0 1,-5 1-1,-3 0 1,-1-1-1,0 1-217,0 0 0,0-2 0,-1 2 0,-2-4 0,-2 0 0,-1-1 0,-1 0 0,0-3-395,-2 0 0,-2-1 0,-2 1 1,-1-1-1,-1 0 0,-1 1 380,1-1 0,1 1 0,1-1 0</inkml:trace>
  <inkml:trace contextRef="#ctx0" brushRef="#br0" timeOffset="231">23750 10505 8042,'-4'-8'668,"-1"1"0,-2 1-108,-3 3 1,-2 3-1,-5 4 1,-3 5 0,-4 2-1,1 1 1,1 2 0,1 1-1,2 2 1,2-1-563,5 2 1,8-3 0,0 5 0,2-3 0,2-1-1,2-3 1,2 0 0,4-1 0,3-1-631,1-2 0,2 0 1,1-5-1,2 0 1,-2 1-1,0-1 1,0-2-1,2 0-268,-2-2 0,-1 0 0,-2-2 900,1-2 0,5-3 0,1-5 0</inkml:trace>
  <inkml:trace contextRef="#ctx0" brushRef="#br0" timeOffset="232">23453 10666 10232,'12'-4'0,"1"0"0,-1 1 0,0 2 0,1 1 0,-1 0 385,1 0 0,-1 0 0,0 0 0,2 0 0,1 0 0,3 0 0,2 0 0,0 0 0,1-2 0,-2-1-776,-1-1 1,3-1 390,-5 1 0,6-3 0,-2-6 0</inkml:trace>
  <inkml:trace contextRef="#ctx0" brushRef="#br0" timeOffset="233">24023 10381 12920,'0'12'453,"0"2"0,-1 2 1,-2 5-1,-1 3 0,1 0-570,2 1 0,0 0 0,-2 0 0,-3 0 0,1-1 0,-2 1 0,1-1 0,-1-4 0,2-2-1133,-1 0 0,1-4 0,2 0 1187,-1-9 1,0-6-1,5-12 1,2 1 0,3-2-1,-1-1 1,2-1 0,0 0-1,1 1 209,-1-1 0,4 1 0,-3-6 0,3-1 0,2-2 0,-1-2 0,1-1 0,-1-5 0,0-2-319,1-5 0,-2 0 0,-2 6 0,1 4 0,2 3 0,4 3 0,-1 2 0,-1 6 284,-2 5 0,0 1 0,1 4 0,-1 3 1,1 0-1,-1 4 0,-1 2 0,-1 4 31,-2 3 0,-5 3 1,1 1-1,-3 2 1,-1-1-1,0 1 1,0-1-1,0 1 1,0-1 525,0 1-412,-5-1 0,-2-3 0,-7 1 0,-1 1 1,-3 1-1,-1-1 0,-3-1 734,-2-1 0,-1-1-899,1 0 0,3 2 1,3 1-1,3 2 1,5-2-1,3 0 291,5 2 0,2-2-933,4 6 1,4-6 0,8 1 0,4-1 0,0 1 0,1 0 0,0-1 48,-2-1 0,3-3 0,-5-1 1,-2-2-1,-1 0 0,-1 1 0,3-3 1,0 1-1,-1-1-423,-1-1 1,-2 1 924,1-2 0,-1-3 0,1 5 0</inkml:trace>
  <inkml:trace contextRef="#ctx0" brushRef="#br0" timeOffset="234">5345 11373 8915,'-8'-11'0,"1"1"658,2 2 0,-5 5 0,3 0 0,-1 6 0,1 7-377,2 5 0,0 7 0,5 10 1,0 5-1,0 3 0,0 3 1,0 2-1,0 3 0,0 2 1,0 0-226,0-1 1,0 1 0,0-2-1,0-2 1,0-6 0,0-6-1,0-5 1,0-4-7655,0-5 7598,0-7 0,0-2 0,0-4 0</inkml:trace>
  <inkml:trace contextRef="#ctx0" brushRef="#br0" timeOffset="235">5048 11745 9735,'1'-18'0,"2"4"557,1 5 0,10 5 1,-2-3-1,2 1 1,0 3-1,0 2 1,2 1-290,5 0 0,2 0 0,2 0 0,1 0 0,2 0 0,2 0 0,0-1 0,2-2 789,0-1-882,1-6 1,-1 7 0,-4-5-176,-1-2 0,-3-1 0,1-1 0</inkml:trace>
  <inkml:trace contextRef="#ctx0" brushRef="#br0" timeOffset="236">5742 11385 8034,'0'-5'2302,"0"6"-1754,0 10 1,0 9-1,0 8 1,0 7-1,0 5 1,-1 4-1,-3 3 1,-4 0-1,-4 1-326,0-1 1,4-10 0,0-1-1,-1-4 1,2-6 0,2-4 0,1-6-1,0-2-696,1-2 0,3-5 1,4-3-1,4-4 1,3-4-1,2-4 1,-1-4 135,0-5 0,4 3 0,-3-4 1,-2 2-1,0-1 0,0 4 1,1 2-1,-3 4 316,-1 1 1,-3 2 0,3 5-1,0 4 1,-1 3 0,-1 3-1,-1 1 173,3 1 0,3-1 0,2 0 1,-1-1-1,1-2 0,0-4 1,2-1-1,3 1-268,2-3 1,-4-2 0,3-2-1,-1-4 1,-2-1 0,-3-3-1,0 1 1,-2-1 0,-2 3-1,-2 0 1,-1 1 56,-3-4 1,-8 4-1,-4 2 1,-5 3 0,-3 1-1,2 1 1,2 3 125,0 5 0,2 3 0,3 3 0,4 2 0,2-2 0,2-1 0,0-2 0,2-1 0,2-1 0,4-3 1,3-2-804,2-2 0,-1-2 319,0-1 1,1 0 0,-2-1 0,-2-2-1,0-2 1,0-2 0,2-3 348,2-1 0,-5 3 0,0 1 0,2 0 0,1 1 1067,1 1 1,1 1 0,-1 4-1,-1 1-280,-3 3 0,-2-1 1,-6 5-1,0 2 1,0 1-104,0 1 0,1-1 0,3-2-640,5-5 0,2-3 1,1-2-1,1-3 0,-1-5 1,0-2-1,1-1 0,-1 1-339,1 3 0,-1-2 0,-1 5 1,-1-1-1,-2 1-136,2 2 1,-5 7 0,-1 4 0,-2 3 0,-2 2 0,0-1 0,1-1-2305,3-3 2804,-3 3 0,16-4 0,-3 6 0</inkml:trace>
  <inkml:trace contextRef="#ctx0" brushRef="#br0" timeOffset="237">7813 11497 7526,'7'-12'762,"-2"5"-412,-10 3 0,-2 8-176,-5 4 1,0-1-1,-2 1 1,-1 2 0,-3 2-1,0 3 1,-1 3 0,1 0 325,0 0 1,-3 4-1,6-1 1,3 2-1,3 2 1,4 0 0,2 0-1,3-1 1,4 3-600,4 2 0,8-3 1,3 3-1,3-3 1,5-3-1,2-3 99,2-8 0,9 0 0,-2-5 0</inkml:trace>
  <inkml:trace contextRef="#ctx0" brushRef="#br0" timeOffset="238">8272 11683 7992,'-8'-4'0,"1"-2"305,2-1 0,-5 3 1,2-3-1,-3 2 0,-2 1 1,1 0 152,0 0 0,-5-1 1,0 5-1,1 0 0,-1 2 1,1 1-1,-1 2 0,1 3 1,-1 5-268,2 2 1,5 7 0,4-1 0,0 2 0,3 2 0,2 0 0,1-2 0,1-2 0,3-5 0,5-2-612,2-2 0,2-5 0,4-3 1,2-2-1,2-2 0,-2-3 0,1-2 1,-3-6 28,1-3 1,-1 3-1,-5-7 1,-1 1-1,-1 1 1,-3 1-1,-2 1 1,0 1 669,0 1 1,-4 0 0,5 1 0,-2 4-3,0 7 1,2 5 0,-4 9 0,3 1 0,-3 3 0,0 1 0,-2 3 0,0 2-763,0 1 0,4-6 1,0-1-1,0-3 1,0-1-1,2-5 485,1-2 0,1 3 0,4-3 0</inkml:trace>
  <inkml:trace contextRef="#ctx0" brushRef="#br0" timeOffset="239">8607 11795 8267,'-8'4'0,"0"1"0,-1 2 388,3 3 1,-5 1 0,2 1 0,-3 2-1,-3 1 1,-2 3 0,1 1 0,-1 2-1,1 0 1,0-2-597,3-1 1,2-2-1,2-3 1,4-2 0,1-1 207,0-2 0,5-5 0,6 2 0</inkml:trace>
  <inkml:trace contextRef="#ctx0" brushRef="#br0" timeOffset="240">8942 11671 7996,'-12'0'376,"-1"0"1,1 0-1,-2 1 1,-2 2-1,-4 2 1,0 2 74,-1 3 0,2 5 1,-2 3-1,6 1 0,4 2 1,4-1-1,1 1 0,5 0 1,5-2-706,9-2 0,4-5 1,8-2-1,1-3 1,2-2-1,2-2 1,1-3-1,-1-4 1,-2-5 253,-2-2 0,4-6 0,2-3 0</inkml:trace>
  <inkml:trace contextRef="#ctx0" brushRef="#br0" timeOffset="241">9302 11447 8678,'-3'-7'833,"3"3"1,-1 14 0,8 7 0,-2 5-1,-2 4-605,-2 3 1,-1-2 0,0 6 0,0 2 0,0 1 0,-1-1 0,-3-1 0,-5-6 0,0-1-785,0-3 1,3 1 259,1 0 1,4-6 0,-4-2 0,0-3 0,1-2 0,0 0 0,-1-1 295,-4-2 0,-2 2 0,-1-4 0</inkml:trace>
  <inkml:trace contextRef="#ctx0" brushRef="#br0" timeOffset="242">10145 11646 8164,'0'-13'246,"0"1"0,-5 1 1,-4 3-1,-3 4 0,-3 2 1,-2 2 858,2 0 1,-3 0-802,2 0 1,-6 6-1,2 2 1,0 3-1,0 1 1,2 1-1,3 1-163,1 2 1,8 3 0,1 6 0,4 1 0,1 3 0,1 3 0,4 1 0,3-1 0,4-2-648,5-2 1,2-8 0,6-4-1,1-7 1,2-5 0,1-2-1,0-2 1,-1-2 0,1 0-3251,-1-3 3756,-2-4 0,-1-4 0,0-6 0</inkml:trace>
  <inkml:trace contextRef="#ctx0" brushRef="#br0" timeOffset="243">9885 11819 8037,'-7'-5'471,"3"-3"0,8 1 0,4 0 0,3 0 1,3 1-339,2 1 0,0-3 0,4 2 0,4 1 1,2-2-1,4 0 0,0-1 0,1-1 0,-2 2 1,0 1-1,0 0 0,-2-1-908,-1 0 0,-2 5 775,-4-3 0,4-2 0,-5 1 0</inkml:trace>
  <inkml:trace contextRef="#ctx0" brushRef="#br0" timeOffset="244">10728 11460 10926,'8'5'0,"1"5"324,0 5 1,-2 0 0,1 6 0,2 0 0,1-1-1,0 1-367,-3 1 0,-1 1 1,-4 2-1,1 0 0,-3 0 1,-3 1-1,-7 2 0,-2 0 1,-1 0 42,0-2 0,-1-6 0,1-3 0</inkml:trace>
  <inkml:trace contextRef="#ctx0" brushRef="#br0" timeOffset="245">10703 11485 10291,'-7'-31'0,"3"5"0,3 5 0,1 2 0,1 1 0,3 0 0,5 3 0,2 1 0,2 3 0,4 3 409,4 4 1,6 3 0,2 1 0,0 1 0,0 3-1,0 4 1,-3 3 0,-4 3 0,-5 3 0,-4 3-289,0 4 0,-2-4 1,-1 0-1,-4-1 1,0 0-1,-3 2 0,-2-2 1,-2-2-1,-2-3-275,-1-2 1,-6-4-1,1-1 1,-7 0-1,-4-1 1,-2 0 0,-2 0-1,1-1 448,-3-2 0,-2 3 0,5-2 0,2 0 0,4 2 0,5 2-291,4 3 0,12 1 0,12 2 0,8 1 0,8 2 1,1-1-1,1 1-277,-2-1 0,4 6 1,-6-2-1,0 0 0,-4 0 1,-1-2-1,-4-3 1,-2-2-1,-4 0-472,-1-1 1,-6-1-1,-1-1 1,0-3 0,-1 0 745,-1 0 0,-1-5 0,-4 4 0</inkml:trace>
  <inkml:trace contextRef="#ctx0" brushRef="#br0" timeOffset="246">11497 12092 8024,'0'-12'0,"0"4"0,1 1 1225,3 1 0,-1 2-986,6 4 0,-7 6-239,2 2 0,3 3 0,0 1 0</inkml:trace>
  <inkml:trace contextRef="#ctx0" brushRef="#br0" timeOffset="247">12861 11385 8063,'0'-12'0,"0"0"518,0-1 1,2 1 0,0-1 0,2 1 0,-2 1 0,-5 3-104,-5 4 0,-5 2 0,-2 4 0,-4 2 0,-3 5 0,-4 5 0,-2 4 0,-1 1 1,0 3-307,2 2 1,2-1 0,6-1 0,5-1 0,6 1 0,3 0 0,7 0 0,6-1-339,7 1 0,5-3 0,4 2 0,3-1 0,2 1 0,2-2 0,1-1 0,-3-3 19,-3-1 0,-7-1 0,-2-1 0,-3 0 0,-3 1 0,-3-1 0,-4 1 0,-5-1 0,-8 2 281,-7 2 0,-6-2 0,-4 3 1,-3-4-1,-3 0 0,0-1 0,2-1 1,1-1-107,0-2 1,0-1-1,6 1 1,1-2 0,2-2-1,3 0 35,1-1 0,3-2 0,0-1 0</inkml:trace>
  <inkml:trace contextRef="#ctx0" brushRef="#br0" timeOffset="248">13084 11733 11106,'-8'4'586,"0"0"1,4 6 0,-3-1 0,1 5 0,4 4-473,0 1 0,-2 2 1,0 2-1,1-1 1,2-2-1,1-2 1,0-3-1,0-2 1,1 0-115,3-1 0,3-5 0,6-1 0</inkml:trace>
  <inkml:trace contextRef="#ctx0" brushRef="#br0" timeOffset="249">13060 11534 9108,'-13'-7'129,"1"3"1,1 8 0,3 5-1,3 2 1,5 1 0,5 2-130,3 2 0,3-2 0,1 4 0</inkml:trace>
  <inkml:trace contextRef="#ctx0" brushRef="#br0" timeOffset="250">13271 11807 8082,'0'12'392,"-2"-1"0,-1-1 0,-1-2-112,1 2 0,-2 1 0,-1 1 0,1 1 1,1-4-1,4-4 0,4-10-975,3-4 0,-3-4 626,4 1 0,-4-4 1,3-1-1,0 2 0,0 1 1,1 2 172,-1-1 1,3 1 68,-6-1 0,6 7 1,-2 1-1,3 5 0,0 5-150,-3 3 0,3 7 0,-4 3 1,1 0-1,-1 1 0,0 0 1,0 2-1,1-2 0,1-2-719,-1-3 0,-4-2 0,3 0 696,-2 1 0,5-6 0,-3-2 0</inkml:trace>
  <inkml:trace contextRef="#ctx0" brushRef="#br0" timeOffset="251">13692 11733 8048,'-5'-7'0,"-4"3"638,-2 2 0,-1 2 0,-2 2 1,0 2-1,1 4 0,2 4-505,0 5 1,5-2 0,2 6-1,3 1 1,1 1 0,0 2 0,1-2-1,3 0 1,3-4 0,1-1 0,1-2-1,0-1 1,1-1 0,-1-3-134,0 0 0,-1-5 0,4-1 0</inkml:trace>
  <inkml:trace contextRef="#ctx0" brushRef="#br0" timeOffset="252">13816 11906 7977,'0'-12'4567,"2"1"-3841,2 3 1,-3 1-1494,3 3 0,-2-3 789,-2-6 1,-6 6 0,-2 5 0,-3 4 0,-2 8 0,1 4 0,1 4 0,1 0-23,2 0 1,5 2 0,-1-2 0,3 1 0,2 2-1,5-2 1,6-2 0,7-3 0,6-2-1623,4 0 0,-1-3 550,5-1 1072,0-5 0,4 2 0,0-5 0</inkml:trace>
  <inkml:trace contextRef="#ctx0" brushRef="#br0" timeOffset="253">14808 11596 8067,'7'-12'507,"-1"-1"0,-6 1 1,-2 1-1,-3 3 0,-7 4-78,-8 2 1,0 8 0,-4 2 0,-2 3 0,-2 3 0,-1 2 0,0 4 0,1 0 0,0 1 0,3 2 125,6 5 1,4-1-739,2 7 0,6-7 0,6 2 0,8-3 0,10-1 0,6 0 0,7-2-1808,7-2 0,2-7 1991,7-6 0,-1-5 0,5 2 0</inkml:trace>
  <inkml:trace contextRef="#ctx0" brushRef="#br0" timeOffset="254">15106 11745 8120,'-16'0'300,"-1"0"0,-1 0 0,3 0 0,-2 0 0,1 1 10,-2 4 0,0 1 0,-3 7 0,5-1 1,3 2-1,4 1 0,2 3 0,1 0 0,4 0 1,0-3 253,2-1 1,2-3-1,2-3 1,5-4-1,5-2 1,3-4-1,-2 0 53,-1-3 0,-2-6-1014,0-1 1,1 0 0,-1-5 0,-1 3 0,-1 2-1,-3-1 1,0 2 89,0 3 1,-3 3-1,3 6 1,-2 3 0,-1 4 487,2 3 0,-3 6 1,3 1-1,1 0 1,-1 0-1,1-2 1,-2 1-1861,1-1 1,-1 1 895,-1-5 0,2-3 0,4-3 783,-2 0 0,0-2 0,4-4 0</inkml:trace>
  <inkml:trace contextRef="#ctx0" brushRef="#br0" timeOffset="255">15441 11844 8750,'7'6'0,"-3"2"569,-3 3 0,-1 1 0,-1 2 0,-3 0 0,-4 1 0,-3-1-498,-2 1 0,-3 0 1,-2-2-1,0-1 1,0 0-1,3 1 0,1-2 1,1-1-1,1-2 1,0 1-4176,-1 2 4104,6-4 0,-4 4 0,4-4 0</inkml:trace>
  <inkml:trace contextRef="#ctx0" brushRef="#br0" timeOffset="256">15639 11547 8559,'0'-20'0,"0"4"714,0 2 1,6 7 0,1 4-1,1 6-420,0 5 0,1 10 0,2 6 1,-2 5-1,0 2 0,-1 4 0,-1 1 1,-3-1-1,-3 0 0,-1-3 0,0-2-311,0-3 1,-4-6 0,0-4-1,1-4 1,0-2-19,-1-2 1,3-5-1,-2-8 1,6-5 0,5-2-1,5-1 1,2 0 0,1-2-1,1-1 1,-1-2-1,1 2 1,-2 3 0,-1 2-58,-2 2 0,1 5 1,-2 0-1,-3 7 0,-4 7 1,-4 6-1,-5 2 0,-7 3 7,-3 2 1,-5 0-1,2 0 1,-2-3 0,-2-5-1,-1-2 1,0-2 0,1-1-1,2-1 1,2-3-1,3-2 85,1-2 0,2-2 0,0-1 0</inkml:trace>
  <inkml:trace contextRef="#ctx0" brushRef="#br0" timeOffset="257">15999 11571 9507,'8'-12'0,"1"1"0,0 3 0,2 4 0,2 4 0,0 5 0,3 7 383,0 8 0,1 3 0,-4 2 0,3 1 0,0 3 0,-1 3 0,-2 1 0,-4 0 0,-2 0 0,-1 0-583,-4 0 1,-2-1 0,-4 1-1,-5-4 1,-6-3 0,-8-3 0,-4 0-1,-5-4 1,1-1-1779,2-3 1978,-3-7 0,6 3 0,-5-4 0</inkml:trace>
  <inkml:trace contextRef="#ctx0" brushRef="#br0" timeOffset="258">16669 11658 8214,'4'-8'306,"0"0"1,-1 5 0,-7-1 0,-5 2 0,-3 2 0,-5 0 0,-2 2 0,-2 1 154,1 1 0,1 5 0,-4 0 1,3 3-1,-1 3 0,2 3 0,2 0 1,4 3-310,0 2 1,2-1 0,3 7 0,4-3 0,4-1 0,4 0 0,5-2 0,5-1-685,3-1 1,5-6-1,-2 0 1,4-4-1,1-4 1,0-1 0,-2-4-1,-1 0 1,-1-2 531,1 0 0,-4-6 0,0-1 0</inkml:trace>
  <inkml:trace contextRef="#ctx0" brushRef="#br0" timeOffset="259">16346 11881 8075,'-11'-12'291,"3"0"1,2 3 0,6 1 0,2 0 0,2 0 0,4 1 0,5 0 0,2 1 3,1 1 0,6 1 0,-1 4 0,3 0 0,0 0 0,1 0 0,1 0 0,2 0 0,1 0 0,-2 0 0,0 0-4612,-3 0 4317,1 0 0,5 0 0,2 0 0</inkml:trace>
  <inkml:trace contextRef="#ctx0" brushRef="#br0" timeOffset="260">17041 11547 8065,'7'-6'0,"-2"-2"299,1-3 1,-4 5-1,5 8 1,-1 9 0,-3 8-1,-2 4 1,-1 2 189,0 0 0,0 5 1,0 3-1,0 3 1,0 3-1,0 1 1,-1 0-1,-2-3 1,-1-5-1,0-5-772,-2-3 0,5-8 0,-5 1 0,1-5 259,-4-4 1,4-8 0,1-8-1,1-3 1,0-3 0,-1-2-1,1-5 1,2-2 0,1-4-135,0-1 1,4-4 0,2-4 0,1 2 0,2 0 0,4 0-1,2-2 1,3-1-297,1 0 0,-2 5 0,3 3 1,2 3-1,2 3 0,0 2 1,0 6-1,-2 5 154,-1 6 0,-6 3 632,1 1 0,1 5 1,-3 3-1,-3 5 1,-2 2-1,-2 3 0,-3 0 29,-2 0 0,-4 4 0,-3-2 0,-8 4 0,-7-1 0,-8-2 0,-5-3 100,-3 0 1,-1-5-435,0 4 1,5 1-1,3-2 1,4 0-1,5-1 1,5 0 48,5 1 1,7 2-70,11-1 1,9-2-1,15 4 1,8 1-1,5-2 1,6 0-1,-3-3 357,-5-2-364,4 0 0,-14-1 0,10 1 0</inkml:trace>
  <inkml:trace contextRef="#ctx0" brushRef="#br0" timeOffset="261">17934 11782 8008,'0'-7'506,"0"5"1,0 10 0,0 8 0,-2 8 0,-2 3 0,-4 4 0,-3-1 0,-1 2-330,-1-1 1,1-7-1,-1-1 1,1-3-1,1-5-407,3-2 1,4-7-1,8-6 1,4-8 0,3-6-1,1-4 1,1-1-1,-1-3-350,1-2 0,-1-1 683,0 1 1,-3-1-1,-1 0 1,2 0-1,-1 2 1,1 2-1,-2 5 272,2 2 0,-3 7 0,1 3 0,2 5 0,1 7 0,1 9 463,0 5 0,1 4-1131,-1 3 1,6-1 0,1 2 0,3-1-1,2-4 1,2-2 292,0-5 0,11-3 0,2-2 0</inkml:trace>
  <inkml:trace contextRef="#ctx0" brushRef="#br0" timeOffset="262">19000 11559 8082,'-1'-11'306,"-3"3"1,-4 4 0,-3 2 0,-3 2 315,-3 0 1,-2 6-1,-6 3 1,0 5 0,-1 5-1,0 3 1,0 6 0,4 2-1,2 6 1,7 4-1,3 6-659,6 2 1,4-3 0,5-2 0,8-3-1,8-7 1,6-4 0,5-8 0,2-5-1411,3-5 0,-6-7 0,6 1 0,-1-4 1447,0-1 0,-5-6 0,0-1 0</inkml:trace>
  <inkml:trace contextRef="#ctx0" brushRef="#br0" timeOffset="263">19372 11522 8735,'-4'-20'397,"0"4"0,-1 4 0,2 5 0,-1 8 0,1 10 0,2 8-103,1 5 1,-2 6-1,0 3 1,-4 3 0,-1 3-1,-3 1 1,-1 1 0,-1-3-1,0-2 1,-1-4 0,1-2-1300,-1-2 1076,7-7 1,-4-4 0,6-7-22,1-6 1,7-9-1,6-12 1,5 2-1,4 0 1,2 0-1,0-3 1,1-1-1,1-2-461,2 2 0,-4-2 0,-2 7 0,0 3 0,-1 1 1,0 4 301,-3 1 1,-2 5 0,-5 5 0,-4 4 0,-4 5 0,-4 4 0,-3 0 0,-1 1 212,-1 0 1,1 1 0,-3 0 0,1-2 0,4-1 0,-1-1 0,0-1-134,-3-1 0,-1-3 0,-1-1 0,-2-3 1,-3 0-1,-2-2 0,-2 1 0,1-4-782,-2 0 1,4 2 0,1 0 810,3-1 0,-3-2 0,-3-1 0</inkml:trace>
  <inkml:trace contextRef="#ctx0" brushRef="#br0" timeOffset="264">19608 11894 8082,'-4'8'259,"-2"0"0,1 2 1,-2 1-1,0 1 1,-2 1-1,-3-1-131,0 1 1,0 0-1,-2 3 1,-1 0-1,-2-1 1,2-1-1,1-2 1,2 1-129,-1-1 0,1 1 0,0-1 0</inkml:trace>
  <inkml:trace contextRef="#ctx0" brushRef="#br0" timeOffset="265">19931 11770 8848,'5'-11'583,"-5"3"1,-3 2 0,-8 6-1,-4 0 1,-3 0 0,-4 1-368,-1 4 1,-1 3 0,2 8 0,3 5 0,1 4-1,3 2 1,3 2 0,3-1 0,5-2 0,4-3 0,6-2-741,6-4 1,6-4 0,8-2 0,2-1 0,2-3-1,0-1 1,1-4 0,-4-2 523,-1-4 0,5-3 0,0-5 0</inkml:trace>
  <inkml:trace contextRef="#ctx0" brushRef="#br0" timeOffset="266">20129 11584 8588,'0'-13'0,"1"2"0,4 2 611,3 0 1,-1 8 0,0 1 0,-1 7 0,0 5 0,1 6 0,-2 6-337,1 3 1,-2 9 0,-4 0-1,-1 4 1,-3 1 0,-5 1-1,-2-1 1,-1-3 0,1-3-1042,3-6 0,2-4 0,6-5 0,0-3 0,0-3 0,0-2 766,0 0 0,6 1 0,0-1 0</inkml:trace>
  <inkml:trace contextRef="#ctx0" brushRef="#br0" timeOffset="267">20848 11658 7940,'0'-12'424,"-1"-1"0,-3 2 0,-4 3 1,-3 4 557,-2 3 0,-3 1-606,-1 0 1,-5 0 0,1 2-1,-2 5 1,-1 6 0,4 2-1,3 3-196,3 2 0,2 5 0,1 3 0,3 1 0,6 0 1,8 0-1,8 0 0,4-2 0,4-1-548,1-1 1,3-6 0,2-2 0,1-3-1,0-3 1,0-3 0,-2-4 367,-3-3 0,0-1 0,-4 0 0</inkml:trace>
  <inkml:trace contextRef="#ctx0" brushRef="#br0" timeOffset="268">20625 11906 8162,'1'-11'0,"4"2"268,3 0 0,-1 2 1,1-2-1,2 2 1,1 0-1,1 0 1,1-1-1,0 0 1,2-1-85,2 0 1,4 2 0,-3 0-1,1 0 1,4 1 0,3 1 0,3 2-1,-1 2 1,-3 1-48,-5 0 0,0 0-137,-4 0 0,4-6 0,4-1 0</inkml:trace>
  <inkml:trace contextRef="#ctx0" brushRef="#br0" timeOffset="269">21220 11485 9944,'9'5'0,"-2"5"0,-2 5 0,-2 6 0,0 3 0,-1 5 493,2 4 1,1-1 0,-5 3 0,0 0 0,0 3 0,0-4 0,0-2-1,0-5 1,-2-1 0,-1-2-691,-1-3 1,-1-5-1,2-6 1,-2-3-1,-2-2 1,-2-3 0,1-5 35,0-6 1,5-3 0,-1-3 0,3-3-1,1-1 1,0-3 0,1-2 124,3-1 0,3 1 0,5-3 0,1 0 0,-1-3 0,2-2 1,1-3-1,2-2 0,-2-3-277,-1-1 1,2-9 0,1 5 0,-1 3 0,1 8 0,-1 8 0,-1 7-1,-1 3 704,-1 5 0,-5 7 0,-1 1 0,-3 6 0,-5 7 0,-6 4-37,-4 2 0,-2 6 0,-1-1 1,-2 2-1,-5 1 0,-2-2 1,-3-2-49,-3 3 1,3-1-361,-3-2 0,4 0 0,4-5 0,5 1 0,2-1 0,3 1 0,3-1 108,3 1 1,7 2 0,6-3-1,10 3 1,7 2 0,5 2 0,2 1-351,2 2 1,1 0-385,-2-1 1,3 0 0,-5-3 0,1-5 0,-3-4 679,-3-3 0,-1-4 0,0-5 0</inkml:trace>
  <inkml:trace contextRef="#ctx0" brushRef="#br0" timeOffset="270">21828 11857 8455,'-1'12'1162,"-3"0"1,-5 2-1,-3 3 1,-5 3-927,-3 4 0,-5 1 0,-3-1 0,-1 1 0,2-1 0,1-4 0,2-3-236,4-3 0,2 4 0,5 1 0</inkml:trace>
  <inkml:trace contextRef="#ctx0" brushRef="#br0" timeOffset="271">22361 11906 8482,'-1'-12'839,"-3"-1"0,3 5 0,-4 0 0,3 0 63,-2 1 0,1 1 0,-4 8 1,1 2-1,4 4-771,0 3 1,4 1 0,2 1 0,4-1 0,3-1 0,0 0 0,-1-1-1,-2 1-658,2-1 0,-1-1 0,1 4 0,-3-1 0,-2 0 0,-1-1 0,1-1 0,0-2 194,2 2 0,-3-4 1,4-2-1,3-3 1,3-1-1,3 0 1,-2 0 251,-1 0 0,2 0 1,1 0-1,-2 0-197,-1 0 888,-7 0 546,-2 0-970,-5 0 1,0-1-1,1-2 1,4-3 0,3 0-80,3-4 1,1 0 0,1 1 0,-1 0 0,0 0 0,0-2 0,-3-2-1,-2 1-661,-1-1 0,-2 5 515,-4 0 0,0 4 1,0-4-886,0-2 630,0 4 0,1 1 294,3 5 0,9 0 0,6 0 0</inkml:trace>
  <inkml:trace contextRef="#ctx0" brushRef="#br0" timeOffset="272">22932 11894 6388,'-12'0'0</inkml:trace>
  <inkml:trace contextRef="#ctx0" brushRef="#br0" timeOffset="273">22721 11968 6762,'0'-12'1959,"0"-1"0,1 2-1057,4 3 1,-3 3 0,5 6-657,-1 3 1,-2 3-1,-4 5 1,0 1-1,0-1 1,0 2-1,0 1 1,0 2-1,0-2-510,0-1 0,1-6 0,2 0 0,3 0 1,0-1-1,4-2-60,1-4 0,2-1 0,-1-1 1,0-2-1,-1-3 0,-1-1 0,-3-2 431,-2-2 0,4-2 0,-5 1 0,-1-1 0,-2 0 0,0-2 0,2-3 1,1 0-99,-1 0 0,-2-4 0,-1 2 0,0 0 0,0 0 0,0 3 0,0 1-116,0 3 1,0 0-1,-1 2 1,-3 3 0,-4 4 85,-3 2 0,2 2 1,2 2-1,0 1 41,1 1-123,3 0 0,-1-4 0,6 1 0,4 2 103,1 1 0,1 0 0,5-4 0</inkml:trace>
  <inkml:trace contextRef="#ctx0" brushRef="#br0" timeOffset="274">22969 11857 8196,'0'-7'3084,"2"1"1,2 6-3163,4 0 0,3 0 0,1 0 0,2 2 0,1 0 0,2 3-94,-2-3 1,-1 0 0,-2-2 0,1 0 0,-1 0 0,-1-2 0,-3-2-1,-4-4-2114,-2-3 2318,-2 4 0,0-4 0,-2 4 0,-2-1 0,-4 1 0,-3 0 0,-1 1 27,-1 1 0,-3 1 0,-2 4 0,0 0 0,-1 0 1,1 1-1,0 3 0,3 6 67,1 5 1,3 0 0,2 6 0,5 1 0,4 3 0,4 1 0,6 0 0,5-2-488,6-1 0,12-5 1,4-2-1,3-3 361,3-5 0,-5-2 0,5-6 0</inkml:trace>
  <inkml:trace contextRef="#ctx0" brushRef="#br0" timeOffset="275">23664 11274 8254,'7'-6'2908,"-3"6"-729,-3 7-1930,-1 10 0,-1 12 1,-2 9-1,-1 6 1,1 6-1,2 2 0,1 1 1,0-4-1,-2-2-311,-2-1 1,-1-6-1,-5-1 1,3-4 0,2-6-1,2-4 1,0-3 0,0-3-452,-1-1 0,6-7 0,4-8 0,3-6 0,-2-5 0,0-3 0,-1-3 1,4-1 154,1-2 1,1-3-1,1 2 1,-1-2 0,1-2-1,-1-1 1,0-1-1,1 4 192,-1 3 0,1 3 0,-2 2 0,-2 0 0,0 1 0,-1 1 555,-1 2 0,2 6 1,-6 2-1,-4 7 1,-6 4-1,-4 2 17,-1-1 0,-2 0 0,-3 1 0,-2-1 1,-2 2-1,1 1 0,-1 2-253,2-2 0,2-1 0,9-2 0,4 0 0,2 1 0,4-1 0,2 1 0,5-1-408,7 0 0,-1-3 1,4-2-1,0-1 0,-1 0 1,0 0-1,-3-4 255,-1 0 0,4-2 0,1 0 0</inkml:trace>
  <inkml:trace contextRef="#ctx0" brushRef="#br0" timeOffset="276">23949 11795 9817,'0'12'340,"0"0"1,0 1 0,0-1 0,0 1 0,0-1-1,-1-1 1,-2-1 0,-1-2 731,1 2 0,2-6-1180,1-4 0,1-4 1,2-6-1,2 2 1,2-1-1,3 1 0,1 0 1,1-2-1,1-1-306,-1-1 1,0 1 0,1 1 0,-1 3 0,1 2 312,-1 2 1,-5 7-205,-3 4 1,-3 3 0,-1 2 0,0-1 0,0 1-1,0-1-751,0 0 0,0 1 1056,0-1 0,0 1 0,0-1 0</inkml:trace>
  <inkml:trace contextRef="#ctx0" brushRef="#br0" timeOffset="277">24222 11819 8424,'-7'6'370,"3"2"1,2 3 0,2 2-1,0-1 1,0 0-6,0 1 1,6-2 0,2-3 0,3-4-1,2-2-394,-1-2 1,0 0 0,-1-2-1,-1 0 1,-3-4 0,0-1 0,-2-3-1,1-1-164,-3-1 1,-2 4 0,-1 0 0,-1-1 0,-4 1 0,-4 1 0,-4 0 0,0 2 0,2-1 0,0 3 0,0 2-976,-2 1 0,5 0 1168,0 0 0,5 0 0,-3 0 0</inkml:trace>
  <inkml:trace contextRef="#ctx0" brushRef="#br0" timeOffset="278">24371 11844 11977,'0'13'691,"0"-5"1,0 0 0,1 0 0,2 1-228,1-1 1,4-4-586,-4 4 1,6-5 0,-2 1 0,3-2 0,2-2 0,-1 0-447,0 0 1,1 0 0,-2 1 0,-3 3 623,-4 4 0,-2 3 0,-2 2 0,1-1-92,3 1 0,-1-6 1,5-3-1,2-3 1,1-1-1,1 0-2,1 0 1,-1 0 0,0-1-1,1-3 1,-1-3 0,-1-2-1,-1 1 1,-3-2 78,-2-1 0,-1 3 1,-4 0-1,0-2 1,0-1-1,0-1 1,0-1-1,-1 1 1,-2 0-1,-2 1 0,-1 1-759,1 2 1,-1 5-1,2-1 717,-4 2 0,-3 2 0,-2 0 0</inkml:trace>
  <inkml:trace contextRef="#ctx0" brushRef="#br0" timeOffset="279">5370 12725 8096,'0'-13'0,"0"5"1176,0 0 0,0 4 0,-1 0-674,-3 6 1,-3 4-1,-4 15 1,1 2-1,2 5 1,-2 7-332,-1 9 1,3 3 0,0 11-193,-2 1 1,-1 1 0,0-2 0,1-6 0,3-7 0,2-7 0,2-8 0,2-5-1681,1-5 0,1-3 1701,3-9 0,3-8 0,6-7 0</inkml:trace>
  <inkml:trace contextRef="#ctx0" brushRef="#br0" timeOffset="280">5122 13134 8254,'-7'-12'1219,"2"-1"0,5 1 0,1 1-896,3 3 1,3-2-1,7 4 1,2 0 0,7-3-1,3 1 1,5 0 0,4-2-1,3-2 439,1-5 1,5 3-1256,2-2 1,-4 2-1,0 2 1,-5-1 492,-4 1 0,3-6 0,-5-1 0</inkml:trace>
  <inkml:trace contextRef="#ctx0" brushRef="#br0" timeOffset="281">5767 12638 8397,'-1'-7'1023,"-3"4"1,-3 6 0,-2 5-598,1 3 1,5 7 0,-2 3 0,1 4 0,-2 5 0,1 6 0,-2 7 0,0 2 0,-1 2-311,1-4 1,0-3 0,4-6 0,-1-5 0,1-7 0,2-4-1,2-3-504,3-4 0,2-9 0,4-11 0,-2-2 0,1-1 0,2-1 1,2 0-1,-1-2-60,1-2 0,-1 0 0,0 5 1,1 0-1,-1 1 356,1 2 1,-2 13 0,-3 9 0,-4 2-1,-1 2 1,0 1 0,1-1 0,-1 3-459,-2-1 0,4-4 1,4 0-1,2-5 550,1-6 0,6 3 0,1 0 0</inkml:trace>
  <inkml:trace contextRef="#ctx0" brushRef="#br0" timeOffset="282">6139 13022 8000,'-12'0'494,"-1"0"0,1 0 0,0 2 0,-1 2 80,1 4 1,-1 3 0,2 3 0,2 1-1,2 2 1,3-2 0,5-3-500,6-3 1,4-4-1,1-5 1,1 0-1,-1 0 1,1-1-1,-1-2 1,0-3-1,1 0-298,-1-4 0,-5 6 0,-3 4 0,-2 7 201,-2 4 0,0 1 1,0 0-1,0 1 1,1-1-1,3-1 1,4-2-209,3-5 1,2-3 0,-1-1 0,1-1 0,-1-2 0,0-3 0,1 0 0,-1-4 0,1-1 129,-1-2 1,-4 1 0,1-2 0,-1-1 0,0-3 0,-1 0 0,0-1 44,0 0 0,-3-2 1,3-5-1,0-3 0,-2-3 1,2-1-1,0 0 0,1 0-30,-1 1 0,4-3 0,-4 1 1,1-1-1,1-3 0,-1 3 1,0 1-1,-1 7 525,-2 5 1,1 4 0,-3 8 0,1 8-1,-3 10 1,-3 11-165,-7 9 0,4 3 0,-1 7 0,2-1 0,0 0 0,1 2 0,2 2 0,1 3 0,0 0 0,0-1 0,0-2-986,0 1 1,0-3 0,0-5 0,0-6 0,0-3 0,0-3 709,0-1 0,-6-6 0,-1 3 0</inkml:trace>
  <inkml:trace contextRef="#ctx0" brushRef="#br0" timeOffset="283">6313 12886 8245,'11'-12'0,"-2"-1"679,0 1 1,-2-1 0,2 2 0,0 2 0,0 2-460,2 1 0,2-2 0,-1 4 0,2 1 0,2 0 0,5 1 1,2-2-1,4 1 0,2 1-1712,4 2 0,0-1 1492,4-3 0,-3-3 0,9-5 0</inkml:trace>
  <inkml:trace contextRef="#ctx0" brushRef="#br0" timeOffset="284">7925 12700 7924,'-5'-12'405,"-2"5"0,-7 1 0,-1 6 0,-3 0 0,-3 3 0,-2 4 0,-3 7 0,-2 4-16,-4 4 1,3 7-1,-1 5 1,2 6 0,4 4-1,4 2 1,7-2 0,4-2-1,5-3 87,3-5 0,8-3-732,5-7 0,7-4 0,10-5 0,6-4 0,3-4 0,4-2-2095,-2-2 0,-2-2 2351,-1-1 0,6-11 0,1-2 0</inkml:trace>
  <inkml:trace contextRef="#ctx0" brushRef="#br0" timeOffset="285">8260 12948 8257,'-17'0'0,"0"0"0,-3 0 512,-2 0 0,-1 0 0,-3 1 1,-2 2-1,-1 3 0,2 1-175,0 2 1,7 4-1,0 0 1,4 1-1,3-3 1,5 0-1,3 0-151,2 2 0,7-6 0,4-3 0,5-3 1,3-1-1,5 0 0,2 0 0,2 0 1,0-1-675,0-3 1,-2-2 0,-2-4 0,-3 2 0,-2-2 0,1-1 366,-2-1 0,-7 7 0,-4 5 0,-2 8 0,-2 6 0,1 2 0,2 1 0,1-1 538,-1 1 0,2-1 1,1-3-1,1-2 1,1-2-1,0-2 0,0 0 1,2-1-2341,1-1 763,2-1 0,-5 0 1160,0 1 0,0-1 0,5-4 0</inkml:trace>
  <inkml:trace contextRef="#ctx0" brushRef="#br0" timeOffset="286">8607 13072 7881,'-1'-7'1401,"-3"4"1,-3 6-1136,0 5 0,-4 5 0,3 2 0,-3 3 0,-2 0 0,1 0 0,-1-2 0,1 1 0,1 1-1567,3 1 0,-2-4 1301,6 2 0,0-3 0,4-2 0</inkml:trace>
  <inkml:trace contextRef="#ctx0" brushRef="#br0" timeOffset="287">9017 12849 7972,'-13'-7'383,"1"1"0,-2 6 0,-1 2 0,-3 2 0,-1 4 0,-2 5 0,0 2 1,2 3-182,1 1 0,1 6 0,5 4 1,1 0-1,3 0 0,4 1 1,4-1-1,5-2 0,8-5 1,6-2-1,4-5 0,3-3 1,2-3-1,1-5 0,-1-3-2874,-2-1 2672,-1 0 0,5-5 0,2-2 0</inkml:trace>
  <inkml:trace contextRef="#ctx0" brushRef="#br0" timeOffset="288">9339 12688 7901,'5'-7'566,"-2"1"1,4 8 0,-1 2 0,-4 5 0,1 7 0,0 4 0,1 5 0,0 3 0,0 3 1815,0 5-2496,1-1 0,-5 11 0,0-3 0,0-2 1,0-1-1,0-5 0,0-3 0,0-6 1,0-4-572,0-6 0,0-2 0,0-2 685,0 1 0,-6-1 0,-1 1 0</inkml:trace>
  <inkml:trace contextRef="#ctx0" brushRef="#br0" timeOffset="289">10158 12787 7972,'0'-13'732,"-2"5"0,-2 1-467,-4 2 0,-9 1 1,-3 4-1,-4 1 0,-2 3 1,-3 4-1,-4 5 0,-2 3 1,1 5-1,4 2 0,2 4 180,5 2 0,6 2 0,2 6 1,5 2-1,6 1 0,6 0 0,4-3 1,8-4-601,4-2 0,4-3 0,6-4 0,2-3 1,0-6-1,4-4 0,-1-4 0,2-2-477,0-2 0,-5-2 0,2-2 0,-2-3 0,-4-3 0,-2-1 0,-5-1 632,-1 0 0,-1-2 0,-5-2 0</inkml:trace>
  <inkml:trace contextRef="#ctx0" brushRef="#br0" timeOffset="290">9823 13146 7849,'-4'-8'386,"1"0"1,4 0 809,6 1 0,4-3-934,1 6 0,6-4 1,3 4-1,2-1 0,2 1 1,0 0-1,0 1 0,1 2 1,2 1-414,1 0 0,4 0 1,-4 0-1,-2 0 1,1 0 150,1 0 0,-3 0 0,4 0 0</inkml:trace>
  <inkml:trace contextRef="#ctx0" brushRef="#br0" timeOffset="291">10902 12836 8188,'-4'-8'0,"-1"0"805,1 0 0,4 2 0,2 5 0,0 6 1,4 5-1,1 6 1309,2 6 0,-2 1-1975,2 5 1,-3 8-1,3 1 1,-4 2-1,-1 0 1,1-2-1,-4-1 1,-2-3-413,-4-4 1,-4-3 0,0-3-1,0-2 1,-1-4 0,2-4-1,-2-2 1,-1-2-222,-1-5 0,4-3 0,-1-1 0,1-1 1,1-3-1,3-5 430,3-2 1,2-5-1,3-2 1,4-1-1,3-3 1,2-3-1,-2-4 1,-1-6-53,-2-5 0,-1 0 0,1-5 0,-3-2 1,0 2-1,0 2 0,2 7 0,3 4-45,1 5 1,1 10-1,0 5 1,2 2 0,1 3-1,3 3 1,0 3 0,0 1 261,-3 0 1,3 4 0,-1 1-1,-2 2 1,-1 3 0,-3 1 0,-2 1-1,-2 1-136,-1-1 0,-3 1 0,-6-1 0,-4 0 0,-3 2 0,-5 1 0,-1 2 0,-5-2 0,-1-1 278,-4-2 0,-2-3 0,3-1 0,0 1 0,1 2 1,0 0-1,4-1 67,3-2 1,5 1 0,3 4 0,7 3 0,6 2 0,8 2 0,9 4 0,6 2-619,6 1 1,2-7 0,-1 4-1,-1-2 1,1-1 0,-3-3-1,-3-3 1,-5-4-900,-2 0 1,-6-1 0,0 0 1206,-5-2 0,-5-5 0,-5 2 0</inkml:trace>
  <inkml:trace contextRef="#ctx0" brushRef="#br0" timeOffset="292">11361 12688 8647,'1'-13'0,"3"1"0,3-1 494,0 1 1,4 0 0,-3-1 0,3 2-1,2 3 1,-1 4-308,0 2 0,1 2 0,-1 0 0,1 0 0,-1 2 0,0 2 0,1 4 0,-2 3 0,-3 2-298,-4-1 0,-2 0 0,-4 2 0,-2 0 0,-4 0 0,-3-3 1,-2 1-1,2 2 0,2 2 195,0 0 0,7-3 0,-1 0 1,6-1-1,6 1 0,6-1 0,6 0 1,1-1-156,-1-2 1,2 0 0,-3-3-1,-1-1 1,-1 1 0,-2-3 70,1-2 0,-1-1 0,-3 0 0</inkml:trace>
  <inkml:trace contextRef="#ctx0" brushRef="#br0" timeOffset="293">12241 13320 8042,'6'-7'196,"-5"2"1,5 2-1,-6 3 1,-2 5-197,-2 5 0,-3 8 0,-5 1 0</inkml:trace>
  <inkml:trace contextRef="#ctx0" brushRef="#br0" timeOffset="294">13940 12712 8073,'6'-6'0,"-5"-6"416,3 4 0,-4-1 0,-4-1 1,-4 3-1,-5 2 0,-4 2 1,-8 1-1,-6 4 0,-2 2 1,-1 6-102,-5 5 0,2 0 0,-6 6 0,3 1 0,3 1 0,6 2 1,4 0-1,8-1 0,7 1 0,9 0 0,10 0-489,9 0 1,13 1 0,7 0 0,7 2 0,2-4 0,4 1 0,-4-4 0,-2-2 0,-9-2-1,-6-1-1442,-6 1 0,-8-1 1440,-2-3 0,-7-1 0,-10 0 0,-7 1 0,-8-1-31,-3 1 1,-2-5 139,0 0 1,-1-5 0,-2 1 0,1-1 0,2 0 0,3 1 0,0-1-203,-1-2 1,3-1 268,4 0 0,2 0 0,2 0 0</inkml:trace>
  <inkml:trace contextRef="#ctx0" brushRef="#br0" timeOffset="295">14275 13084 9403,'-12'-6'188,"3"1"0,3 10 0,-1 1 0,0 4 0,-2 1 9,3 3 0,0 1 0,5-3 0,-2 1 1,-1 1-1,1 1 0,2 1 0,1 0 611,0-3 0,1 0 1,2-1-1,2-1-808,2-3 0,-4-2 0,2-6 0</inkml:trace>
  <inkml:trace contextRef="#ctx0" brushRef="#br0" timeOffset="296">14250 12936 8505,'-5'-13'725,"3"1"1,-2-1-1,3 1 1864,1 0-2784,0 5 1,0 3 0,0 8-1,0 5 1,0 5 194,0 3 0,5 5 0,2-3 0</inkml:trace>
  <inkml:trace contextRef="#ctx0" brushRef="#br0" timeOffset="297">14474 13171 10517,'0'13'445,"0"-1"0,0 0 1,0 1-1790,0-1 776,0-5 0,1 3 299,3-6 0,-1 0 1,4-5-1,0-2 1,-1-3-1,4 1 1,1-2-1,3 0 168,2-2 0,-2-1 168,3 2 0,1-2 1,-2 4-1,-1 0 1,-1-3 98,-1 2 0,-5 2 0,-1 6 0,-2 3 0,-2 5-377,-2 2 1,-2 1 0,-2 0 0,-1 1 0,1-1 210,2 1 0,6-6 0,2-2 0</inkml:trace>
  <inkml:trace contextRef="#ctx0" brushRef="#br0" timeOffset="298">15019 13072 8247,'-19'-7'0,"2"3"0,4 4 489,0 4 0,5 3 0,0 4 1,-1 0-1,1 0 0,1 3-424,2 0 1,1-1 0,5 0 0,3-2-1,4-1 1,3-2 0,3 1 0,1 1-1,2 0-1023,-2-2 0,-1-5 958,-2 1 0,6 3 0,1 0 0</inkml:trace>
  <inkml:trace contextRef="#ctx0" brushRef="#br0" timeOffset="299">15193 13208 8500,'12'0'676,"1"0"1,-2-1-1,-2-2 1,0-1-173,0 1 0,-2 2 0,1 0 1,2-2-1,1-1 0,0 0-725,-3-2 1,-3 1 0,-10-4 0,-3 5 0,-3 3-78,-1 1 1,-1 1 0,1 3 0,-1 6 0,2 4 0,3 2 0,4 0-21,3-3 1,6 0 0,5-1 317,5 1 0,4-1 0,6 0 0</inkml:trace>
  <inkml:trace contextRef="#ctx0" brushRef="#br0" timeOffset="300">16532 12725 8226,'4'-25'457,"1"0"0,4 7 0,-2 5 0,1 3 0,1 2 9,0 1 0,-3 3 1,-1 8-1,-1 5 0,1 7 1,-1 6-1,0 5 0,0 8 1,-1 6 1481,-2 9-1993,-1 5 0,0 1 0,-1-2 0,-2-5 1,-3-4-1,1-8 0,-2-7-286,0-4 1,3-6-226,-4-4 1,4-2 0,-5-3 0,1-4 398,1-7 0,-4-6 0,4-7 0,0-4 0,3-4 0,3-2 0,1-3 0,0-3 102,0-4 1,5-5 0,4-3-1,3-4 1,5-4 0,3 0 0,4-1-1,1 2-144,-1 3 0,1 3 0,0 9 0,0 6 0,0 4 0,-1 8 0,0 6 1,-2 5 350,-1 2 0,-6 4 0,1 0 0,-2 5 0,-2 3 0,-1 4 1,-2 1-1,-5 1 167,-3 1 0,-1 5 0,-1-3 0,-5 0 0,-6-1 0,-7-1 0,-6 1 378,-4 1 1,-3-2-659,-5 3 0,0-3 0,1 4 0,3 1 1,5 1-1,6 2 0,7 0-34,5-1 1,5 1 0,6 1-1,5 2 1,8 1 0,9-2-1,10-2 1,6-3-418,2-1 0,2-7 0,-3 0 0,1-6 412,-1-3 0,-1 5 0,-2-3 0</inkml:trace>
  <inkml:trace contextRef="#ctx0" brushRef="#br0" timeOffset="301">17289 12551 8682,'0'-12'0,"0"-1"0,1 1 732,3 0 0,3-1 1,6 1-1,-1 1 1,2 1-420,2 2 0,-2 5 1,4-1-1,-1 3 1,-1 1-1,-2 1 1,-3 4-1,-4 8 0,-2 5-447,-2 1 1,-1 4-1,-2-2 1,-2 1 0,-2 0-1,-4-2 1,-2-3 0,0-1-1,2-3 1,-1-2-188,-3-2 0,6 2 1,0-4-1,2 1 1,0 0-1,2 0 1,5 1-1,7-2-96,5-2 0,4 5 0,7-3 417,3-1 0,3 6 0,5-6 0</inkml:trace>
  <inkml:trace contextRef="#ctx0" brushRef="#br0" timeOffset="302">18566 12663 8074,'0'-8'118,"-1"1"1,-3 1-1,-6 3 1,-6 2 0,-9 1 145,-7 0 1,-5 1 0,-4 2-1,-4 4 1,1 3 0,2 3 0,2 1-1,2 1 1,7 2-147,3 4 1,5 2 0,4 2 0,6 0 0,8 1 0,5 1 0,6 2 0,10 0-273,7 2 0,16-5 0,2 3 0,7-5 0,3-1 0,0-4 0,-3-3 0,-1-3 0,-1-5-295,-1-2 0,-5 2 1,2-4-1,-4-1 0,-2-2 1,-2-1-1,-2-1 1,-3-3-189,-6-5 0,-5-2 637,-9-1 0,2-1 0,-4 1 0</inkml:trace>
  <inkml:trace contextRef="#ctx0" brushRef="#br0" timeOffset="303">17971 13258 8070,'-6'0'553,"6"0"0,7 0 0,4 0 0,3 0 0,3 1 0,5 2-193,5 1 0,9 1 0,10-5 0,3 0 0,8 0 0,1 0 0,2 0 0,-2 0 0,-1 0 0,-6 0 1,-2 0-3339,-2 0 1952,0 0 1,1-2 1025,-2-2 0,-4 3 0,-4-5 0</inkml:trace>
  <inkml:trace contextRef="#ctx0" brushRef="#br0" timeOffset="304">19162 12774 8233,'1'-11'478,"3"3"0,-1-2 0,5 6 0,2 2 22,1 0 1,1 4-1,1 2 1,-2 5-1,-2 8 1,0 8 0,-1 8-1,-1 5 1,-3 5 949,-3 1 1,-6 3-1930,-4 7 1,-2-10 0,-1-3 0,1-9 0,1-7 0,3-5 0,2-3 0,2-3-1501,2-2 1,-5-6-1,-2-6 1777,-3-7 1,0-4 0,1-2 0,3 0 0,2-3 0,2-2-1,2-1 1,1-3 429,0-1 0,0-5 0,1-2 1,3-6-1,3-1 0,1-5 1,1 1-1,-1-2 316,-1 3 0,3 2 0,-5 2 0,1 2 0,0 0 1,0 1-1,1 0 0,0 2-249,2 0 1,0 4 0,2 6 0,4 5 0,1 3 0,4 5 0,-1 4 0,4 4-164,5 4 1,2 10 0,5 9-1,-4 6 1,-2 1 0,-4 1 0,-4-4-271,-3-1 1,-3-1-1,-5-1 1,-4-4 0,0-3-1,-3-3 1,-3-2-1,-6 0 204,-6 1 1,-7-2-1,-12-2 1,-5 0 0,-5-1-1,-2 0 1,1 1 0,2 0 173,1 2 1,9-3 0,5 1-1,8 0 1,8 2 0,6 3-1,7 3 1,11 3-539,13 4 0,10 2 0,15 2 0,-1 1 0,-2-2 0,-5-1 0,-3-2 0,-5-4-3078,-3-3 0,-6-3 3376,1-2 0,-3 0 0,-1 1 0</inkml:trace>
  <inkml:trace contextRef="#ctx0" brushRef="#br0" timeOffset="305">20451 13134 8059,'11'1'553,"-1"2"0,-3 3 0,-1 1 1,-5 2-1,-4 2 58,-5 2 0,-5 0 0,-4 3 1,-8 2-1,-8 1 0,-7 4 0,-6 3-611,-2 3 0,-7 6 0,-2-3 0</inkml:trace>
  <inkml:trace contextRef="#ctx0" brushRef="#br0" timeOffset="306">7193 13891 7901,'0'-13'4,"2"1"0,0-1 386,3 1 0,-1 0 0,-4-1 0,0 1 0,0-1 0,-2 2 0,-2 3 0,-4 4 48,-3 3 0,-7 2 1,-3 4-1,-2 8 1,-2 8-1,0 8 1,1 8-1,0 8 0,2 8 1,3 6-307,1 6 0,1-12 1,6 0-1,3-8 1,4-5-1,4-3 1,5-5-198,8-7 0,10-6 65,10-6 0,9-7 0,2 0 0</inkml:trace>
  <inkml:trace contextRef="#ctx0" brushRef="#br0" timeOffset="307">7565 14139 9761,'-24'-7'0,"0"3"486,4 2 0,-4 2 0,3 0 1,-2 2-1,-2 2 0,0 4-190,1 3 1,0 3-1,3 1 1,5 2 0,2-2-1,3-2 1,3 0 0,4-1-1,4-1-554,4-2 1,4 0 0,9-3 0,3-1 0,2 1 0,2-3 0,-2-2 0,3-1-1550,1 0 1,-7 0 1677,6 0 0,-3-4 0,1-2 0,-1 1 0,-2-2 0,-4 0 0,-3-1 0,-5-1 922,-2 1 1,-2 7 0,-4 1-503,0 7 0,0 4 0,1 1 0,2 1 0,1-1 1,0-1-1,0-1 0,2-2-1461,1 1 1,-3-3-1,3 0 1170,-2-1 0,5 2 0,-3 5 0</inkml:trace>
  <inkml:trace contextRef="#ctx0" brushRef="#br0" timeOffset="308">7962 14250 13912,'-12'6'0,"0"3"224,-1 7 0,-1-1 0,-2 4 0,-4 0 1,0-1-1,1 2-1515,1-1 0,2-3 0,7 4 1291,1-2 0,5-2 0,-3-3 0</inkml:trace>
  <inkml:trace contextRef="#ctx0" brushRef="#br0" timeOffset="309">8458 14139 7875,'0'-13'601,"0"5"1,0 0-1,-1-1 1,-3 3 0,-4 1-169,-3 4 0,-3 7 0,-1 3 0,-2 5 0,2 4 0,1 1 1,3 3-1,3 2 0,4-1 0,2-1 0,2-3 0,2 1-690,2-1 0,3-5 0,7 0 0,2-6 0,5-3 0,2-2 0,2-1 0,0-2 1,0 0-5516,-1 0 5772,1-6 0,6-1 0,0-5 0</inkml:trace>
  <inkml:trace contextRef="#ctx0" brushRef="#br0" timeOffset="310">8843 13878 7979,'0'-19'511,"0"5"1,1 7 0,5 0-1,5 2 1,4-1 0,0 4 46,-1 0 1,-2 4-1,1 3 1,-1 8-1,0 6 1,1 7-342,-1 7 1,-5 0-1,-3 10 1,-2 0-1,-4 1 1,-2 0-1,-4-4 1,-3-4 0,-2-6-822,1-4 0,1 0 1,1-8-1,4 0 1,0 0-1,3-3 0,2-1 1,0 0-1,-2 1-241,-1 1 1,-6 2-1,0-1 1,-5 2 844,-6 0 0,-7 5 0,-4-5 0</inkml:trace>
  <inkml:trace contextRef="#ctx0" brushRef="#br0" timeOffset="311">10120 14052 7901,'0'-13'381,"0"1"0,-1 0 0,-3 1 0,-4 1 0,-3 3 1834,-2 2-2087,-5 0 0,-1 5 0,-6 2 0,0 2 0,-1 6 0,-3 6 1,-4 8-1,-3 6 7,-1 6 1,4-6 0,1 7 0,3-1 0,6-1 0,5-2 0,6-3 0,3-3 0,5 0 0,4-4-274,4 0 1,10 0 0,10-1 0,4-3-1,3-1 1,0-4 0,0-5 0,1-3-904,-1-1 0,-3-3 0,2 0 0,-1-4 1041,0-7 0,0-2 0,-4-1 0</inkml:trace>
  <inkml:trace contextRef="#ctx0" brushRef="#br0" timeOffset="312">9674 14350 7938,'1'-12'232,"2"3"0,2 2 0,2 0 0,3 2 248,1-1 1,3 1-1,2 2 1,5-1-1,2 1 1,2 2-1,0 1 1,0 0 0,1 0-1,2 0-870,1 0 1,-1 0-1,-3 0 1,1 0 0,2 0 389,1 0 0,5-6 0,-2-1 0</inkml:trace>
  <inkml:trace contextRef="#ctx0" brushRef="#br0" timeOffset="313">10666 14027 7892,'6'-7'646,"-1"3"1,3 10-104,-4 6 1,-2 6-1,-2 7 1,0 1-1,0 3 1,-2 2-1,0 3 1,-4-1-1,-1 1 1,-2 2-675,-2 1 1,-2-1 0,2-3 0,3-4 0,2-4 0,2-5 0,0-3 130,1-3 0,2-7 0,1-2 0</inkml:trace>
  <inkml:trace contextRef="#ctx0" brushRef="#br0" timeOffset="314">10641 14263 7892,'2'-31'160,"2"-2"1,-2-3 0,5-2 0,0-1 0,0 1-1,1 2 318,-1 0 0,4 2 1,-2 1-1,0 5 1,2 6-1,0 5 1,3 5-1,1 2-279,3 2 0,1 5 0,6-1 0,-1 3 0,-2 2 0,-2 3 0,1 5 0,0 3 0,-2 5 271,-1 3 1,-6 1-522,-3 4 1,-7-7 0,3 6 0,-5 0-1,-5-1 1,-3 1 110,-3-4 0,-8 4 0,-6-5 0,-7 2 1,-5-2-1,-3 0 0,-1-1 0,1 0 171,1-3 1,8 0 0,2 1-1,4 0 1,4 1 0,7-1-384,9 1 0,13 3 0,17-3 0,8 0 0,7 0 1,7 4-1,4 3 0,3 0-899,-2 1 0,-7 0 0,-3-2 0,-5-1 0,-5-2 1,-6-2 1050,-4-3 0,-7-1 0,3-2 0</inkml:trace>
  <inkml:trace contextRef="#ctx0" brushRef="#br0" timeOffset="315">11658 14573 7884,'0'-7'6425,"0"1"-6361,0 6 1,2 0 0,2 0 0,4 0-1054,3 0 989,1 0 0,1 6 0,-1 1 0</inkml:trace>
  <inkml:trace contextRef="#ctx0" brushRef="#br0" timeOffset="316">18827 15032 7933,'0'-13'0,"0"1"0,-2 1 290,-2 3 0,0 2 0,-8 6 0,-6 0 0,-6 1 0,-5 5 1,-4 6-1,-4 8 0,-4 6 0,-5 7 1,-2 0 0,-2 10 0,1-2-1,1 0 1,4-2 0,6-5 0,11-5-1,7-2-347,8-3 0,11 0 0,3-2 0,12-3 0,7-1 0,8-3 0,4-2 0,6-5-1047,-1-4 894,6-3 1,-5-1-1,4 0 1,-2-1-1,0-3 1,-1-4 97,-1-3 0,3-6 0,3-1 0,-1 0 0,-3-1 0,-4 0 0,-2-5 0,-5-2 273,-4-3 1,-1-10 0,-11 1-1,-5-6 1,-2-7 0,-5-3-1,-5 0 1,-7 7 0,-5 7-33,-6 9 0,-3 9 0,-5 5 0,-4 5 0,-3 4 0,-1 3 1,1 4-1,1 2-384,2 4 0,7 3 0,1 10 0,7 5 1,6 7 254,4 6 0,-3-1 0,4 7 0</inkml:trace>
  <inkml:trace contextRef="#ctx0" brushRef="#br0" timeOffset="317">18579 15391 8391,'-13'-7'1138,"6"-4"0,5 3 1,4-2-806,7 2 0,2 3 0,2 5 0,4 0 0,4 0 0,4 0 0,3 0 0,4 0 0,0 1 0,-3 3-236,-3 4 0,-7 4 1,-4 0-1,-6 0 0,-9 2 1,-7 1-1,-6 2-518,-3-2 1,-3 3 0,-5-2 0,3 1-1,5-1 1,4 1 0,2-2 330,2-1 0,10-3 0,4-3 0,8-4 1,9-2-1,7-2 0,6 0 0,1 0 1,-1 0-1,0-2 0,-3 0-2676,-1-3 2766,2-4 0,-8 2 0,5-5 0</inkml:trace>
  <inkml:trace contextRef="#ctx0" brushRef="#br0" timeOffset="318">19372 15540 10094,'-5'0'2984,"5"0"0,7 0-2818,4 0 0,-3 0 0,0 0 0,2 0-166,1 0 0,7 0 0,1 0 0</inkml:trace>
  <inkml:trace contextRef="#ctx0" brushRef="#br0" timeOffset="319">20278 15044 7977,'0'-26'355,"0"5"0,0 10 1,-3 4-1,-5 2 74,-9 2 0,-6 2 0,-6 2 0,-6 5 0,-5 5 1,-5 6-1,-5 6 0,-1 4 0,2 1 0,6-1 0,7-3-525,7-1 1,9 0 0,4 2 0,7-1 0,5-2 0,4-2 0,4 1 0,4-2 0,5-1-260,3 0 1,3-3-1,5 5 1,-4-2 0,-3-3-1,-5 0 1,-3 0 0,-5 3 175,-3 1 1,-4-2 0,-5 3-1,-7 1 1,-4 0 0,-2-2-1,0-1 420,2-3 0,1-2 0,7-4 1,4-2-1,9-1-85,9-4 0,7 0 0,9-4 0,3 0 0,5-4 0,-1 1 0,2-2 0,-1 1-586,-2 1 1,1-4 0,-5 4 0,-1-1 0,-4 0 429,-3-1 0,3-2 0,-5-3 0</inkml:trace>
  <inkml:trace contextRef="#ctx0" brushRef="#br0" timeOffset="320">19757 15391 7978,'-6'-7'555,"6"-4"1,2 5 0,9-1 0,8 2-83,5 4 1,2 1 0,3 0-1,4 0 1,4 0 0,2 0-1,0 1 1,-1 2 0,-1 1-445,-3-1 1,-1 3 0,1-2 0,-6 0 0,-1 0-30,-3 0 0,1 6 0,0-3 0</inkml:trace>
  <inkml:trace contextRef="#ctx0" brushRef="#br0" timeOffset="321">20489 15540 9040,'12'0'1650,"0"0"1,1 0 0,-1 2-2685,1 2 1034,-6-3 0,4 10 0,-5-4 0</inkml:trace>
  <inkml:trace contextRef="#ctx0" brushRef="#br0" timeOffset="322">21084 15081 8012,'-7'-12'801,"2"6"1,5 6-1,0 7-270,0 4 1,0 9 0,1 4 0,2 8 0,1 5 0,-1 3 0,-1 3 0,1 1 0,1 3 0,-1 1-959,-2 2 0,-5-6 1,-1-3-1,-1-4 427,1-4 0,-5-2 0,3-6 0</inkml:trace>
  <inkml:trace contextRef="#ctx0" brushRef="#br0" timeOffset="323">21096 15193 7977,'6'-50'362,"-3"8"0,5 4 0,2 8 0,1 5 0,1 5 0,2 4 1177,2 7 1,-2-1-1024,3 6 0,3 0 0,5 7 1,7 6-1,5 12-387,4 9 0,3 10 0,5 4 0,-4 2 0,-5 2 0,-7-3 0,-8 0 0,-8-7 0,-8-2-1033,-5-3 1,-4-4 547,-4 4 0,-8-7 0,-8 0 1,-2-4-1,-2-1 0,-7-2 1,-3-2 364,-3-3 0,-5-7 0,0-2 0,-1-1 0,-1 0 0,1-1 0,0-1 0,3-2 103,2 0 1,2 0 0,3 0 0,5 1-1,6 2 1,6 1 0,3 0-113,5 1 0,8 2 0,7 6 0</inkml:trace>
  <inkml:trace contextRef="#ctx0" brushRef="#br0" timeOffset="324">21878 15689 7941,'1'-11'6807,"3"3"-6615,-2 2 0,2 8-192,-8 2 0,-9 3 0,-6 5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8.641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4763 15267 8056,'0'-33'0,"1"3"0,2 4 374,1 6 0,4 5 0,-2 7 0,-1 9 0,1 16 0,-4 15 0,0 10 0,-2 9 0,0 7-345,0 10 1,-1-29-1,0 2 1,0 5 0,0 1-1,-1 1 1,-1-1-1,1 0 1,0-1 0,0-2-1,0 0 1,0-3 0,-1-1-1,0-1 1,0-1-1,0-1 1,1-2 0,-1 31-1,2-11 1,1-11-1,0-10 1,0-7-45,0-2 0,-6-7 0,-4-6 0,-3-6 0,-4-6 1,0-6-1,1-8 0,-1-10 0,2-12 0,1-11 1,3-8-1,3-7 0,4-3 0,3-1 0,2-4 1,0 32-1,1 0 0,0-4 0,1 0 0,1-2 1,1 1-1,0-1 0,2 1 0,0 2 0,1 1 1,0 2-1,1 0 0,-1 2 0,2 0-192,0 0 1,0 1 0,14-31-1,2 2 1,4 8 0,6 5-1,4 8 1,0 9 0,-3 9 0,-2 7 386,-2 4 1,-6 7-1,2 3 1,-3 4 0,-2 4-1,-2 4 1,-3 5-1,-1 3-78,-3 5 1,-1 4 0,-2 2 0,-1 4 0,-2 0 0,-5 4 0,-3 2 0,-2 2-157,-3-2 0,-5 7 0,-7-8 0,-5 0 0,-4-1 0,-4 3 0,-5 2 0,-6 0 0,-3-2 156,3-1 1,-1-5 0,9-3 0,2-4-1,5-5 1,7-4 0,6-5 180,4-3 1,3-5-1,11 1 1,8-3-1,11-1 1,12-1-1,11-2-314,9-1 0,2-6 1,-1 3-1,-5 0 0,-2 3 1,-2 3-1,-5 1 1,-7 1-209,-7 3 0,-9 8 0,-5 5 0,-3 1 0,-5 2 0,-4-1 0,-4 2 0,-4-2-60,-4-3 1,-3-2-1,-2-3 1,1-1-1,0-3 299,-1-2 0,1-1 0,-1-4 0</inkml:trace>
  <inkml:trace contextRef="#ctx0" brushRef="#br0" timeOffset="1">5842 15553 7995,'0'-13'870,"0"1"1,1 1 1896,3 2-2664,3-2 0,7 10 1,2-3-1,6 3 1,6 1-1,5 0 1,3-2-1,1-1-221,0-1 0,0 0 0,1 4 0,-3 0 1,0 0-1,-5 0 0,-2 0 0,-6 0 0,-2 0 1,-2 0-758,0 0 0,-1 0 0,-6 2 1,-2 0-1,-2 4-848,-1 1 1723,-8-5 0,-10 9 0,-7-4 0</inkml:trace>
  <inkml:trace contextRef="#ctx0" brushRef="#br0" timeOffset="2">5916 15887 8006,'-6'0'835,"6"0"0,7 0 1,6 0-666,3 0 0,4 0 1,6 0-1,1 0 0,4 0 1,-1 0-1,0 0 0,-2 0 1,-2 0-1,-1 0 0,0-1-443,-1-3 0,1 3 1,0-5-1,-2 2 1,-1 0-1,-1 0 1,1-1 272,2 1 0,0-5 0,1 2 0</inkml:trace>
  <inkml:trace contextRef="#ctx0" brushRef="#br0" timeOffset="3">7565 15056 8017,'13'-8'31,"-1"0"1,1 0-1,-1-5 1,0 2-1,1 2 1,-1 0-1,1 0 1,-1-1-1,-1 0 467,-3 2 0,-1 1 0,-4-2 0,1 0 1,-1 0-1,-3-2-389,-4-2 1,1 2 0,-5 2-1,-3 0 1,-4 0 0,-6-2 0,-3 0-1,0 1 1,-1 3-296,0 2 0,2-4 0,1 5 0,2 1 1,2 2-1,5 2 254,3 4 1,0 6 0,6 6 0,1 3 0,3 2-1,5 1 1,3 5 0,1 2 25,0 3 1,2 6 0,-3-6 0,2 3 0,-2 1 0,-3-1 0,0-3 0,-1-4-79,-2-3 1,0-1 0,-4-1-1,-2 0 1,-4-2 0,-3-1 0,-1-1-1,-1 1 54,1 0 1,-5-5 0,1 3 0,-1-1 0,1-2-1,-1-3 1,2-2 0,1-1 28,2-2 0,4-5 0,1 0 0,2-5-222,7-2 0,3-4 1,8 2-1,1 1 1,1-1-1,1 4 1,-1 0-1,1 2-36,0 0 1,-6 0-1,2 2 1,-2 2-1,-3 4 1,-2 3-1,-1 3 1,0 2-1,-1 5 242,-1 3-2,-8 0 0,3 0 0,-5-2 0,0-1 0,1 1 0,3 0 0,1 0-2,-1-2 1,3-3-1,-4 2 1,5 0 0,3 1-1,3 0 1,-1 1 0,2 0-99,0 1 0,-4 3 0,2 2 0,-1 3 1,0 1-1,-1-1 0,-1-4 0,-2-2-44,0-4 0,1-4 0,2 0 0,2-2 0,2-3 99,3-3 0,1-2 0,0-8 0,-2 0 0,0-4 0,0 1 0,2-2 0,2 1-1313,-1 1 1277,-5 0 0,10-6 0,-4-2 0</inkml:trace>
  <inkml:trace contextRef="#ctx0" brushRef="#br0" timeOffset="4">8322 15367 8130,'5'-13'0,"-3"5"0,3 1 0,0 0 699,-1 0 1,-2 4 0,-6-1-558,-4 3 0,-9 8 1,-3 4-1,-5 5 0,-3 4 1,-2 2-1,-2 1 0,-1 3 1,3 3-1,4 4 0,5 3-112,3 1 0,7-1 0,7-1 0,3-4 0,3 0 0,5-4 0,7-2 0,4-4 0,5-3-330,5 0 0,4-9 0,6 2 0,1-3 0,-1-2 0,-2-1 0,-1-2 300,-4-1 0,5 3 0,-4 2 0</inkml:trace>
  <inkml:trace contextRef="#ctx0" brushRef="#br0" timeOffset="5">8719 15441 8327,'0'-8'4292,"0"-1"-4190,0 7 0,-4-3 1,0 10-1,1 3 1,1 4-1,4 3 1,1 3-76,1 2 0,5 0 0,-2 5 0,2 1 1,-1 2-1,1 1 0,1-2 0,0 0-807,-2-3 0,-4 0 1,3-4-1,-1-2 0,-2-1 780,1-1 0,2 1 0,5-5 0</inkml:trace>
  <inkml:trace contextRef="#ctx0" brushRef="#br0" timeOffset="6">9116 15590 8126,'11'1'333,"-3"3"1,-4 5-117,-2 2 0,-2 5 0,0 2 0,0 1 1,-2 3-1,-2 0 0,-4 0 0,-3-1 1,-2 1 59,1 2 1,1-4-622,3 1 1,-3-6-1,2 2 1,-2-4-1,-1 0 1,0-2 343,-1-3 0,1 3 0,-1-4 0</inkml:trace>
  <inkml:trace contextRef="#ctx0" brushRef="#br0" timeOffset="7">9426 15503 8146,'0'-7'1151,"0"2"0,0 6 1,0 3-1,0 6-1046,0 5 0,4 4 0,0 6 0,-1 0 0,-2 1 0,-1 1-296,0 2 0,0 5 0,0-6 0,0-1 1,0-4-1,2-4 0,0-1 0,4-4 191,1-4 0,1 1 0,4-4 0</inkml:trace>
  <inkml:trace contextRef="#ctx0" brushRef="#br0" timeOffset="8">9599 15379 8195,'13'-12'0,"-1"0"175,1 4 0,3-1 0,2 4 0,0 3 0,1 0 0,-1 2 0,1 2 127,1 2 0,-5 3 0,3 5 0,-2 2 0,0 2 1,-4 6-1,-2 5 0,-2 3 0,-1 2-325,-3 2 1,-3 6 0,-1 1 0,-1-1 0,-3-2 0,-5-4 0,-2-2 0,-2-3 0,-2-5-455,-2-1 0,-5-7 1,3 3-1,-2-1 1,2-4-1,1-3 1,3-4-1,1-2 477,1-2 0,1 4 0,0 0 0</inkml:trace>
  <inkml:trace contextRef="#ctx0" brushRef="#br0" timeOffset="9">10207 15751 8007,'13'0'747,"-7"1"0,-1 3 0,-4 5-561,-1 2 1,-1 1 0,-4 1 0,-3-1-1,-3 2 1,-1 1 0,-2 1 0,-1 0 0,-3-3-1,-1 0-2056,-3-1 0,2-4 1870,0 1 0,-1-1 0,-4 4 0</inkml:trace>
  <inkml:trace contextRef="#ctx0" brushRef="#br0" timeOffset="10">10740 15429 8193,'0'-9'0,"-1"2"242,-3 2 0,-3 1 0,-7 4 0,-1 1 1,-3 3-1,0 4 0,-1 5 0,1 3-78,0 5 0,-3 4 1,5 4-1,1 5 1,2 5-1,5 2 1,4-1-1,3-1 1,1-2-1,1 0 434,3 0-809,3-5 1,7-2 0,1-6 0,3-3 0,1-5 0,5-2 210,3-2 0,-1 1 0,5-1 0</inkml:trace>
  <inkml:trace contextRef="#ctx0" brushRef="#br0" timeOffset="11">10988 15528 8112,'0'-13'2244,"2"1"-1878,2 0 0,-1 6 1,4 6-1,0 7 1,-1 5-1,3 5 1,-1 5-1,0 5 0,0 5 285,-1 0 0,-1 4-932,-6-3 0,0 1 1,0 1-1,0-5 1,0-2-1,-1-6 1,-2-3-2257,-1-4 0,-1-1 2537,5-2 0,6 1 0,1-1 0</inkml:trace>
  <inkml:trace contextRef="#ctx0" brushRef="#br0" timeOffset="12">11497 15701 8494,'0'-5'576,"0"6"1,0 9-344,0 5 1,0 3 0,-1-2 0,-4 5 0,-3 3 0,-3 0 0,-3 0 0,-1-2 0,-1-1 0,1-1-746,1 0 1,-3 2-1,1-6 1,1-1 511,1-1 0,-4 4 0,-1 1 0</inkml:trace>
  <inkml:trace contextRef="#ctx0" brushRef="#br0" timeOffset="13">11658 15627 8056,'8'-12'0,"1"-1"0,0 1 0,2-1 0,2 1 0,-1 0 0,1-1 0,-1 2 495,0 3 1,5-3 0,1 4-1,0 0 1,0 3 0,-3 3-1,-1 1 1,-3 1 841,-3 3 0,-3 7-1278,-5 6 0,-1 5 0,-3-3 0,-6 2 0,-3-1 1,-5 1-1,0-2-198,0-2 0,1 1 1,5-2-1,1-1 1,3-1-1,2-1 0,2-1 1,0 0-1,1 1 1,3-2-46,4-3 0,2 3 0,3-3 0,0 2 0,-1 0 1,0-3-1,-1-1 0,0 0-91,0-1 0,-4 5 1,-1-2-1,-4 3 0,-7 0 1,-2-1 165,-1-2 1,-6 1 0,-1 2-1,-2-2 1,2 0 0,1-1 0,3 0-2499,1 0 2607,1-5 0,1 8 0,0-4 0</inkml:trace>
  <inkml:trace contextRef="#ctx0" brushRef="#br0" timeOffset="14">12092 15416 8173,'13'0'447,"-1"0"0,0 0 0,1 0 0,-2 1-175,-3 4 1,2 2-1,-5 5 1,1 2-1,1 2 1,-2 5-1,1 4 1,-3 4-1,-3 4 1,-3 1-1,-3 2-291,-1 1 0,-1-8 0,-4 4 0,-1-5 1,1-3-1,-2-2 0,-1-2 0,-2-3 1,2-2-679,1 1 1,2-5-1,0-5 1,-1 0-1,-1-2 1,-1 2 696,-1 0 0,-1 1 0,5 5 0</inkml:trace>
  <inkml:trace contextRef="#ctx0" brushRef="#br0" timeOffset="15">12464 15838 8703,'-8'8'421,"0"0"0,-3 1 0,-4-1 0,-5 0 0,0 2 0,0 1 0,1 0-535,0-3 1,4 2 0,-2-5 0,3 1 0,2 1 0,0-2 113,-1 1 0,-5 3 0,-1-2 0</inkml:trace>
  <inkml:trace contextRef="#ctx0" brushRef="#br0" timeOffset="16">12824 15367 8119,'0'-13'336,"0"6"1,-1 2-1,-2 6 1,-3 3-1,1 4 1,-2 5-101,0 3 1,3 9 0,-4 10 0,-1 5-1,1 6 1,0 5 0,0 3 0,-1-1-1,2-4-334,2-3 1,1-5 0,5-8 0,3-5 0,6-6 0,4-6 0,4-3-1012,1-5 1,2-3 0,3-5 1108,1 0 0,6-5 0,0-2 0</inkml:trace>
  <inkml:trace contextRef="#ctx0" brushRef="#br0" timeOffset="17">13146 15553 8219,'0'-13'307,"0"1"0,0-1 0,0 1 1,2 1-1,2 1 0,4 2 1,3-2 1951,2-1-2115,-1 4 0,5-2 0,1 5 1,-1 1-1,1 2 0,-2 1 1,-3 1-1,-2 3-155,-2 4 1,-4 9 0,-5 5-1,0 4 1,-1 4 0,-3 2-1,-6 1 1,-4-1-230,-2-3 1,-1 0 0,5-3 0,1-4 0,1-3-1,3-4 1,2-1 0,3-3 122,5-3 0,5 2 0,7-6 0,2 0 0,0 1 0,0-1 0,3-2 0,0 0-1611,1-2 1728,-6 0 0,9 5 0,-5 2 0</inkml:trace>
  <inkml:trace contextRef="#ctx0" brushRef="#br0" timeOffset="18">13705 15689 8292,'4'8'611,"0"1"0,-1 0 0,-2 2-299,-1 2 0,0-1 0,0 0 0,0 1 0,-1 1 0,-4 1 0,-1 1 0,-3-1 0,0-1 146,-5-1 0,1 0-532,-3 4 0,-3-3 0,-2 2 0,-2-2 74,-2-2 0,0 1 0,0-1 0</inkml:trace>
  <inkml:trace contextRef="#ctx0" brushRef="#br0" timeOffset="19">13878 15602 8057,'13'-19'268,"-5"1"0,0 7 0,2 1 0,1 2 0,1 0-115,1 1 0,-1 1 1,-1 5-1,-1-2 0,-2-1 1,2 1-1,-1 3 1,1 3-1,-3 4 0,-2 3 190,-2 3 0,-2 3 0,-1-3 0,0 2 0,0 3 0,-1 2 0,-2 0 0,-2 1 0,-1-2-575,1-1 0,-3 3 0,3-3 0,3 0 0,0 0 1,2-3-1,0-1 0,3-3 39,5-3 0,2 2 0,9-5 1,1 1-1,-3-1 0,3-2 0,-1-2 1,2-1 9,-2 0 1,3-4 0,-4-1 0,0-2 0,0-2 0,-3 1 0,0 0 0,0-2-1823,2-1 2005,-1 4 0,-3-9 0,-1 2 0</inkml:trace>
  <inkml:trace contextRef="#ctx0" brushRef="#br0" timeOffset="20">14486 15230 8547,'4'-8'0,"2"1"0,0 1 354,4 4 0,1 0 0,2 2 0,-1 0 0,0 2 0,1 2 0,-1 5 1082,1 7-1356,-7-3 0,4 12 1,-4-1-1,-1 3 1,1 3-1,-4 4 1,0 3-1,-2 1-226,0 1 0,0-2 1,-2 0-1,0 1 1,-3-3-1,1-2 1,0-4-1,0-2-237,1-3 0,2-3 0,0-2 1,-2-1-1,-3-3 0,-1-1 1,-4-1-1,-2-1 0,-5 0 172,-2 1 0,-4-1 0,-5 1 0,0-2 0,0-2 211,0 0 0,0-7 0,4 4 0</inkml:trace>
  <inkml:trace contextRef="#ctx0" brushRef="#br0" timeOffset="21">14957 15714 10690,'0'12'313,"0"1"0,-4-1 0,-3 2 1,-1 1-1,-4 1 0,-1 1 1,-2 0-1,1 0-287,0 3 0,-2-5 0,-2 1 0,0-2 0,-1-3-26,-1-2 0,5 7 0,-3-2 0</inkml:trace>
  <inkml:trace contextRef="#ctx0" brushRef="#br0" timeOffset="22">15453 15354 8137,'-1'-7'238,"-3"2"1,-4-1-1,-3-1 269,-2 0 1,1-2-1,1 7 1,1 8 0,3 8-1,2 6-382,2 5 1,2 3 0,1 10-1,0 5 1,0 5 0,0 5 0,0-1-1,0-1 1,0-4-2176,0-6 1461,5 1 0,3-18 0,10 1 589,7-7 0,5-4 0,8-2 0</inkml:trace>
  <inkml:trace contextRef="#ctx0" brushRef="#br0" timeOffset="23">15825 15416 8066,'6'-12'265,"-1"3"1,5 3 0,-2-1 0,2 1 0,2-1 43,5 0 1,-3 5 0,2-3-1,-2 4 1,-2 2 0,-1 4-1,-2 3 1,-5 3-155,-3 1 1,-1 5 0,0-1 0,-1 1 0,-2-1 0,-2 1 0,-1 0 0,-1-1 46,0 1 0,5-1-231,-3-3 1,4-1 0,1 0 0,0 1 0,1 1 0,4 2 0,3 3 0,3 2-216,1 0 1,-1 1 0,-2 5 0,-5 2-1,-3-3 1,-2-2 0,-5-5-13,-6-1 0,-6 3 0,-7-5 1,0-1-1,0-1 0,1-3 0,-1-1 1,1-3-260,4-2 1,2 4 0,5-5 514,1-2 0,5 0 0,2-2 0</inkml:trace>
  <inkml:trace contextRef="#ctx0" brushRef="#br0" timeOffset="24">16359 15739 8091,'-7'5'440,"-3"2"1,5 5-1,-2 1 1,-3-1-1,-1 2-367,-1 3 1,-2-2 0,-3 4 0,-3-1 0,-4-3 0,1-1 0,1-2 0,2 1 0,3-1 0,1 0-74,3 1 0,-5-6 0,-2-2 0</inkml:trace>
  <inkml:trace contextRef="#ctx0" brushRef="#br0" timeOffset="25">16632 15404 9504,'4'-9'755,"0"1"1,1 5-1,-2 1-395,1 4 0,4 7 0,-3 6 0,-3 4 0,1 3 0,0 6 0,1 3 0,-1 7 0,-2 2-43,-1 0 1,0-2 0,0-2 0,0-3 0,0-4 0,0-4 0,0-3-318,0-1 0,0-6 0,0 3 0</inkml:trace>
  <inkml:trace contextRef="#ctx0" brushRef="#br0" timeOffset="26">16966 15255 8081,'6'-13'250,"1"1"1,7 1 0,2 3-1,5 2 1,1 2 37,-1 0 1,2 0 0,-4 5 0,2 3 0,-2 6 0,0 4-1,-1 4 1,0 1 0,-3 4 0,-2 4 0,-3 3-286,-2 2 0,-5 1 0,1 4 1,-4 0-1,-4 0 0,-5 1 1,-3-1-1,-5-1-391,-3-3 0,-4 1 0,-1-5 0,1-1 0,-3-4 0,0-2 0,-1-2 0,4-2-2249,1-3 2637,8-1 0,-8-2 0,4 0 0</inkml:trace>
  <inkml:trace contextRef="#ctx0" brushRef="#br0" timeOffset="27">17587 15701 8858,'-2'11'286,"-1"-1"1,-2-2-1,-2 3 1,-3 3-1,-2 4 29,-5 1 0,2-2-381,-5 4 1,3-6 0,-2 1 0,-1-2-1,3-2 1,-3 1 0,1-2-1,-2-2-2199,2 0 2265,-4-6 0,9 8 0,-4-5 0</inkml:trace>
  <inkml:trace contextRef="#ctx0" brushRef="#br0" timeOffset="28">18194 15205 8191,'-8'-4'-208,"1"-1"0,0-1 337,0 1 1,-1-5 0,-4 3 0,1-1 0,1 1-1,2 1 1,-2 4 0,0 2 417,2 4 0,-3 8 0,3 9 0,-3 4 0,-2 2 1,2 5-1,2 1 0,0 4-483,0 2 0,-1-3 0,2 6 0,4 1 0,2 3 0,2 0 0,2-2 0,2-5-674,4-4 0,9-9 0,5-2 1,5-6-1,6-5 610,3-5 0,7-2 0,1-6 0</inkml:trace>
  <inkml:trace contextRef="#ctx0" brushRef="#br0" timeOffset="29">18442 15342 8255,'0'-13'294,"6"1"1,2-1 0,3 1-1,3 0 1,1 1 0,3 1-1,1 3 88,3 2 1,2-4 0,1 5 0,-1 1 0,1 2 0,0 1 0,-2 0 0,-2 1-308,-4 4 0,-5 1 0,-4 7 1,-5-1-1,-6 2 0,-6 1 1,-5 2-1,-4-1 0,-1 1-185,-3-1 0,-2 1 0,1-5 0,1 1 0,2-1 0,4 1 0,3-2 0,5-2 1,3-1-5,2 2 0,6 3 1,4 2-1,4 3 1,5-1-1,2 3 1,0-1-1,-2 3-247,1 2 1,0-5-1,-6-1 1,-2-2 0,-2 1-1,-1-2 1,-5-1 226,-4-2 1,-5 1 0,-7-1 0,-4 0-1,-2 1 1,-4-1 0,2-1 0,-2-1-1,3-3 28,-2-2 0,2 4 0,2-5 106,3-2 0,3 5 0,2 0 0</inkml:trace>
  <inkml:trace contextRef="#ctx0" brushRef="#br0" timeOffset="30">19050 15714 10307,'-8'4'437,"-1"1"1,0 2 0,-2 4-1,-3 3 1,-3 3-340,-3-2 0,-4 3 1,0-2-1,-1 1 1,0-1-1,0 1 1,2-2-99,2-1 0,3-2 0,6 1 0</inkml:trace>
  <inkml:trace contextRef="#ctx0" brushRef="#br0" timeOffset="31">19372 15342 8192,'0'-13'55,"0"1"0,0-1 1,0 1-1,2 0 1,1-1 194,1 1 1,5-1 0,0 1 0,2-2 0,2 1-1,4-1 1,4 3 0,2 1 0,2 3 0,0 3-122,-1 3 1,1 2 0,-1 3 0,-2 6 0,-4 4-1,-3 4 1,-6 1 0,-2 3 0,-4 1-227,-1 2 1,-9-1-1,-4-2 1,-6-3-1,-1-1 1,-1-3-1,0-1 1,-3-2 130,-2 1 1,1-1-1,2 0 1,4 1-1,4-1 1,2 2-1,2 1-232,5 2 0,4 3 1,6-2-1,5 1 1,5 4-1,2 0 1,0 0-1,-1-1-129,1-1 0,-9-6 0,4 2 0,-4-3 0,-2-2 0,-3 0 1,-2 1 263,-2-1 0,-6-1 1,-3-1-1,-5-3 0,-4-2 1,-1-1-1,-3 1 0,-2-1 635,-1-2 0,2 0 1,2-1-1,5 2-572,2 1 0,1 0 0,1-4 0</inkml:trace>
  <inkml:trace contextRef="#ctx0" brushRef="#br0" timeOffset="32">20117 15218 8193,'-2'-13'383,"-1"1"431,-1-1 1,2 7 0,6 4-604,4 9 1,3 7 0,0 11 0,-1 2 0,-3 5 0,-2 5 0,-2 3 0,-2 1 0,-1 4-201,0 3 0,-5-1 0,-2 5 0,-1-5 0,-1-6 0,0-2 0,-2-3 0,-2-5-1615,1-6 0,-1-4 1264,1-5 1,0-3 0,-1 0 339,1-3 0,-12-2 0,-2 5 0</inkml:trace>
  <inkml:trace contextRef="#ctx0" brushRef="#br0" timeOffset="33">20451 14846 8408,'0'-13'0,"0"1"0,0-1 0,0 1 111,0 0 0,2-1 0,1 1 0,2-1 0,2 1 0,3 0 0,1-1 1,1 1 219,0-1 1,1 6 0,-1 2-1,1 1 1,-1 0 0,0 1 0,1 2-329,-1 1 0,-5 1 0,-3 3 1,-2 4-1,-2 3 0,-2 2 0,-2-1 81,-4 1 1,-4 3 0,-2 2 0,0 1 0,3 2 0,1 0-1,2-2 1,1 0-11,2 1 1,2 0 0,7 4 0,6-1 0,5 0 0,5 4 0,4-1 0,2 0-403,3-1 1,-3-4-1,3-2 1,-3-1-1,-1-3 1,0-1-1,-2-3 1,-2-2-345,-4 0 1,-4-7 0,0 4 854,-1-1 0,-6-3 0,-6 2 1,-7-3-1,-6-1 0,-2 0 0,-1 2 1,1 0-1,2 4 159,5 1 1,-2 5 0,5 5 0,-1-1-1,1 2 1,2 3 0,2 2-409,1 2 1,1 5 0,3 3-1,3 2 1,1-1 0,0-1-1,1 2 1,-1 1-107,0 1 0,-5-5 1,1-3-1,-2-5 0,-2-2 1,0-1-1,0 0 0,0-2 367,0-2 0,-2-4 0,-1 1 0,-2 1 0,-1 2 1,1-2-1,1-1 0,0 0-182,-1 2 1,-4-1 0,-1 6-1,-4 1 1,-4 1 0,1 1-1,-3-2 1,1-3-648,-3-1 1,-3-1-1,-2-5 1,-2 0 633,1 1 0,-9-1 0,-2 1 0</inkml:trace>
  <inkml:trace contextRef="#ctx0" brushRef="#br0" timeOffset="34">9289 11435 9111,'7'-6'707,"0"4"1,-4-7-1,2 0-609,2-2 0,-4 2 1,3 1-1,-2-1 1,1-1-1,1 0 1,1 2-1,-2-2 1,2-1-208,0-1 0,-3 0 0,3-1 0,-2 1 0,-2-1 1,-1 1-1,-2 0 359,0-1 1,0 8-361,0 5 1,0 5 0,0 8 0,0-1 0,1 0 0,2 1 0,1 1 139,-1 2 0,-2-1 0,0 6 1,2 1-1,1 0 0,-1 0 1,-2-1-1,1-1 41,2 0 1,-3-1-1,5-4 1,-2 2-1,0-2 1,-1-1-1,0-2-114,1 0 1,-3 1 0,3-1-1,-2 1 1,-2-1 0,0 0-472,0 1 1,0-5-1,-2 0 1,-1 2-1,-1 1-2079,2 1 2593,0 1 0,2-6 0,0-2 0</inkml:trace>
  <inkml:trace contextRef="#ctx0" brushRef="#br1" timeOffset="35">9227 11720 12298,'13'-1'182,"-1"-2"0,1-1 0,0 1 0,2 2 1,3 1-69,2 0 0,-4 0 0,5 0 0,0 0 0,-1 0 0,1 0 0,0 0 0,-1 0 1,0 0-185,-3 0 0,-1-2 0,-7 0-104,0-2 0,-8-1 1,0 7 128,-3 2 0,-8-3 1,3 5-1</inkml:trace>
  <inkml:trace contextRef="#ctx0" brushRef="#br0" timeOffset="36">9364 12650 7566,'-7'-1'215,"3"-3"441,2-3 0,2-5 0,0-1-327,0 1 0,0 4 1,0-1-1,2 1 1,1 0-1,2 1 1,2 0-321,3 0 1,1 3-1,1-3 1,0 0-1,1 2 1,1-1-1,1 2-130,1-2 0,1 5 1,-5-3-1,1 4 0,-1 3 1,-1 2-1,-3 2 67,-4 3 1,-2 5 0,-2 1 0,0 1 0,-3 0 0,-4 0 0,-5 1 0,-2 0 43,0-3 0,-2 3 0,-1-1 1,1-2-1,-1-1 0,-1 0 1,0 1-1,0 1-22,3-1 0,-3-1 1,2-1-1,2-1 1,3-1-1,4-1 0,1-2-24,4 2 0,2-1 0,4 0 0,6-5 1,3-3-1,5-1 0,0 0-17,0 0 0,4 0 0,-1 0 0,1 0 0,0-1 0,-3-2 0,-1-1-26,-3 1 0,-1-3 245,-2 2 1,1 0 0,-1 4-1,1 0 570,-1 0-705,-5 0 0,-6 6 1,-6 2-12,-2 3 0,4 1 0,-2 1 0</inkml:trace>
  <inkml:trace contextRef="#ctx0" brushRef="#br0" timeOffset="37">9376 13692 8241,'-7'-5'603,"-4"-2"1,9-1 0,-5-1 363,1 0 1,2 2-986,4-2 0,1 3 0,3-3 0,5 5 0,2 3 0,1 1-101,1 0 0,-1 0 1,0 0-1,2 0 1,1 0-1,2 0 1,-2 1-1,-1 2-76,-2 1 0,1 2 1,-2-2-1,-3 4 1,-4 3-1,-3 1 269,-1 1 1,-6-1-1,-6-1 1,-3 0-1,-1-1 1,-1 1-1,-1-1 1,0 1-38,1 0 1,-1 0 0,2-2 0,0 0-1,2 0-183,4 2 1,5-3-1,5 1 1,1-1-1,5 0 1,5 1-1,5 0 1,4 1-129,2-2 0,1 3 1,1-4-1,-2 1 0,-3-1 1,-1-1-1,-3-2 0,-3 1 407,-3 4 1,-4-2-1,-5 1 1,-1 1 0,-3 2-1,-5 0 1,-3-1 213,-5-2 1,2 1 0,-5 4 0,-2 3 0,-2 0-1,1-1 1,1-1 0,2-3 0,1-1-343,0-2 1,4-1 0,-2 3 0,3-2 0,1 0 0,-3 0 0,0 1-6,1 0 0,-5-3 0,1-1 0</inkml:trace>
  <inkml:trace contextRef="#ctx0" brushRef="#br0" timeOffset="38">11013 10009 8070,'4'-9'216,"1"1"1,-1 0 0,0 0 0,0-1 0,0 0-25,2-2 1,-5-2 0,4 1 0,0-1 0,-1 1 0,-1 0-1,-2-1 1,0 1 0,2-1-127,1 1 1,0 4-1,-4 0-124,0-2 1,0 6 0,0 4 0,0 8 0,0 6 0,0 4 0,0 0 15,0 0 1,0 4 0,0-2-1,0 2 1,0 0 0,0-2 0,0-2-1,0-3 24,0-2 0,2 0 0,0-1 0,3 1 0,-3-1 0,0 1 0,-2-1-91,0 0 1,-4 5-1,-2-1 1,1 0-1,-2-1 1,1 0 0,-1 3-1,2 0-669,-1 0 1,2-2-1,4-3 778,0-1 0,0 0 0,0 1 0</inkml:trace>
  <inkml:trace contextRef="#ctx0" brushRef="#br0" timeOffset="39">10964 10331 8421,'1'-11'415,"3"1"1,4 2-126,3-1 1,2 2 0,-1 0 0,1 1 0,-2 2 0,-2 0 0,0 0 0,0 1-135,2 2 0,2-1 0,-1 0 1,1-3-1,0 1 0,2 0 0,2-1 1,0-2-1,-1-1 0,2-1-414,1 1 1,1 1-1,2-3 1,-2 4-1,1 0 1,0 3-1,-2 2 1,-1 1-2653,-3 0 2910,-1 0 0,-2-6 0,1 0 0</inkml:trace>
  <inkml:trace contextRef="#ctx0" brushRef="#br1" timeOffset="40">12204 10170 13440,'0'-12'65,"0"-1"0,1 1 1,3-1-1,3 1 1,2 1 215,-1 3 1,-4-2 0,4 4 0,2 1 0,1-2-1,1 2 1,1-1 0,-1 2-294,1-2 0,-5 5 0,0-3 1,2 2-1,1 2 0,1 0 0,1 0 1,-1 2-195,0 2 1,-3-1 0,-2 5 0,-1 2 0,1 1 0,2 1 0,-1 1 0,-1 0 166,-2 4 1,3-3-26,-3 2 1,-1 2-1,-4-1 1,0-1-1,0 1 1,0 1-168,0 1 0,-6 2 156,-2 3 1,-4-3 0,-4 0 0,-1 1 0,-3 1 0,-2 1 136,-1-4 1,3 2-24,4-5 0,-2-5 0,3-3 0,2-1 413,4-1-299,6-2 0,-1-5 1,8 0-1,6 0 1,5-1-1,6-2 1,2-2-153,2-2 0,5 0 0,2-3 0,1 3 1,-1 0-1,-2 2-173,-3-1 0,0-2 238,-3 4 0,-4 0 0,-4 4 0,-2 0-216,-2 0-482,-5 0 267,-1 0 272,-1 0 1,-2 0 79,5 0 0,1 5 0,3 2 0</inkml:trace>
  <inkml:trace contextRef="#ctx0" brushRef="#br1" timeOffset="41">13643 10083 10474,'4'-8'111,"0"0"0,0-1 135,1 2 1,-2 1 0,6 3 0,0-3 0,2 1 0,3-1 0,3 3 0,3 2 0,4 1-161,0 0 1,1 0 0,1 0-1,2 0 1,0 0 0,-5 0-1,-5 1 1,-4 4 0,-3 3-371,-3 3 1,-4 1-1,-8 2 1,-6 3-1,-6 3 1,-8 2-1,-3 2 1,-1-2 193,2 0 1,1 4-1,0-5 1,2 1 0,2-2-1,6-3 1,6-3-1,4-2 1,4 1 32,1-1 0,6-1 0,3-1 1,6-2-1,6 0 0,2 0 1,2 1-227,0 0 226,5-3 1,-2 4 0,2-5-1,-2 2 1,-6 1 0,-4 0 0,-7 1 218,-6 0 0,-9 2 0,-7 2 0,-8 1 0,-11 1 0,-8 1 0,-4 1 0,-1-1 128,0 1 0,-2 4 0,2-4 0,2 1 0,1 0 0,5-1-290,3 1 0,4 1 0,3 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8.20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9389 11125 8336,'-7'-12'0,"-3"3"0,6 1 0,1-2 503,2-1 0,2 0 0,3 4 0,3 7 0,1 7-257,1 4 0,-2 2 1,2 0-1,0 3 1,0 2-1,1-1 1,-1 3-1,-2-2 0,-1 1-513,-3 0 1,2 3 0,-1 4-1,-1 1 1,-2-4 0,-1-1-1,0-3 1,0-2 0,0-3-3762,0-2 4028,0-5 0,6 4 0,1-4 0</inkml:trace>
  <inkml:trace contextRef="#ctx0" brushRef="#br0" timeOffset="1">9872 11013 8440,'6'-11'0,"1"2"0,0 0 401,-3 0 0,-4 3 1,-4 5-105,-5 8 0,-2 2 1,-3 12-1,-1 1 1,-4 3-1,-3 4 0,-6 7 1,-1 6-1,-1 9 1,3 3-1,0 3-272,3-1 0,3-9 1,2-2-1,1-5 1,3-4-1,2-3 1,4-5-1,0-6 1,1-6-1,0 0 1,1-1-850,1 1 0,-2 1 0,3-5 824,-2 1 0,-2-1 0,-3 0 0</inkml:trace>
  <inkml:trace contextRef="#ctx0" brushRef="#br0" timeOffset="2">9971 11423 8175,'13'0'481,"-1"0"1,1 0 0,-1 0 0,0 0-234,1 0 1,-1 0-1,1-2 1,0-1-1,3-2 1,2-2-1,-1-3 1,3-1-1,-2-1-64,0 0 1,4-1 0,-3 1-1,2-1 1,-2 0 0,-1-3-1,-2 0 1,1 1-303,-1 1 1,1-3 0,-6 1 0,-3 1-1,-2 2 1,-2 4 0,0 0 53,-1 0 0,-7 3 1,-6 2-1,-5 3 1,-6 2-1,-2 3 1,-2 4-1,0 4 194,0 0 1,5 6-1,0 3 1,2 2-1,5 2 1,3 0-1,5-1 1,0 1-230,1 0 1,1-2 0,8-2-1,3-4 1,3-4 0,1-2-1,2-2 1,3-5-34,3-3 1,0-1 0,0-1-1,2-3 1,2-5 0,1-2 0,1-2 66,3-4 0,-3 2 0,4-6 1,-2-1-1,-1-1 0,-1-2 0,2 2 1,-2 0 177,0 3 1,-5 5-1,-2-1 1,-1 5 0,-3 5-1,-1 0 642,-1 3-579,-1 2 1,-1 2 0,-3 3 0,-4 5 0,-2 2 0,-2 3 0,-2 1 3,-2 1 0,-3 6 0,-5 0 1,-2 4-1,-4 5 0,-5 0 0,-6 4 1,-3-1-143,-2-1 0,-6-2 1,-3-8-1,-1-1 1,-1-2-1,-1-3 1,2-3-1,3-3-487,5-2 0,4-3 1,7 4-1,2-3 449,2-2 0,-2 5 0,4-3 0</inkml:trace>
  <inkml:trace contextRef="#ctx0" brushRef="#br0" timeOffset="3">10096 12303 8370,'0'-12'0,"1"3"0,2 1 571,1-1 0,1 2 1,-1 1-1,3 5 0,0 8-123,-3 6 1,-1 7-1,0 6 1,1 3-1,-1 4 1,-2 3-1,-1 2 1,0 1-1,0-2-362,0-5 1,-1-5-1416,-3-2 0,2-4 1,-2-2-1,3-1 1329,1-3 0,5-1 0,2-2 0</inkml:trace>
  <inkml:trace contextRef="#ctx0" brushRef="#br0" timeOffset="4">10430 12316 8255,'0'-13'225,"0"5"1,-1 1 0,-3 1 0,-4 4 82,-3 0 0,0 4 0,0 2 0,-1 5 0,-1 8 0,-2 8 0,-2 8 1,-1 8-1,-1 9 0,-2 5-396,2 1 1,-5-2-1,4-8 1,-2-5-1,0-2 1,2-2 0,1-1-1,1-2 1,0-2-551,3-2 0,1-6 1,3-8 637,3-2 0,-3-2 0,4 1 0</inkml:trace>
  <inkml:trace contextRef="#ctx0" brushRef="#br0" timeOffset="5">10356 12787 8263,'12'0'0,"1"0"360,-1 0 0,5-4 0,1-2 0,1 1 0,3-2 0,1 1-311,2 1 1,-4-5 0,-2 3-1,0-1 1,-1 0 0,0-2 0,-3-1-1,-1 0 1,-1 1-213,-1 2 1,-4 0 326,1-5 1,-7 5 0,2 0 0,-2-2 75,-2-1 0,-6 6 0,-2 3 0,-3 6 1,-1 3-1,-1 3 0,-1 1 0,-1 3-275,-1 2 1,1-2-1,5 3 1,3-4-1,2 0 1,2-1 0,1 1-1,2-1-171,0 0 1,2-3 0,3-2 0,6-1 0,6 0 0,2-1 0,2-2 0,-1-1-64,1-2 1,0-2-1,2-1 1,1-2 0,-2-2-1,3-3 1,-1-1 0,4 0 346,-2 3 0,0-3 1,-2 3-1,-2-3 0,-2-2 1,2 1-1,1 1 1,-1 1 479,-2 2 1,-5 5-1,2-1 1,-3 3-1,-2 1 1,1 0 0,-2 1-478,-3 3 1,1 3 0,-4 6 0,-3-1-1,0 0 1,-4 1 0,-2-1-184,-4 1 0,-3 0 1,-3 3-1,-1 0 0,-3-1 1,-1 0-1,-3 1 1,-3 1-271,-4 3 1,-3 0 0,-6 5 0,-2 0 0,-3 0 371,-1 0 0,-2-1 0,-3 1 0</inkml:trace>
  <inkml:trace contextRef="#ctx0" brushRef="#br0" timeOffset="6">11919 14511 7970,'0'7'428,"0"-3"0,0-8 0,1-5 1,2-2-1,1-1 0,0 0 1465,2-1 1,-1-1-1929,3-2 0,3-2 1,-2-4-1,2 3 1,1-1-1,0 0 1,-1-5-1,1-4 1,-1-3-1,2-2 0,1-2-451,0-1 0,-2-1 0,1 3 1,-2 3-1,-2 6 0,0 5 0,-1 3-151,-1 3 767,-2 7 0,-5-1 0,0 9 0,0 6 0,-1 4 27,-3 2 1,2 6 0,-3 4 0,1 6 0,-2 5 0,1 4 0,-1 3 149,3 1-356,2-5 1,1-6 0,0-5 0,0 0-1,0-2 1,0-2 0,0-4-464,0-4 534,6-6 0,-4 0 0,7-4 0,0 0 1,4-5-28,3-5-7,4-4 0,-1-5 1,-1-2-1,-2 0 1,1-1-1,-1-2 0,1-5-213,-1-6 186,6-4 1,-4-2 0,3-4 0,-4-2 0,-4-1 0,0 2-1,-2 3-529,-3 4 514,-2 7 1,-2 5 0,0 7 0,-3 5-200,-4 3 154,2 4 0,-6 12 0,4 5 0,-1 9 0,2 6 99,0 6 0,2 3 0,0 1 0</inkml:trace>
  <inkml:trace contextRef="#ctx0" brushRef="#br0" timeOffset="7">12700 14114 9175,'-12'0'620,"1"1"0,2 5 1,5 5-468,3 4 1,-3 6-1,0-3 1,1-1 0,1 3-1,2-2 1,0 0 0,0-3-1,2-1 1,2-3 0,3-2-327,0-1 0,4-5 0,-2 3 0,5-2 1,3 0-1,-1-1 0,1-2 0,-1-2 1,-1-2-120,-1-1 0,-1-6 1,-1 2-1,0-3 1,1-1-1,-2-2 1,-2-1 639,0-2 0,-6-5 1,1 3-1,-3-2 1,-1 0-1,-1 1 1,-3-1-1,-6 2-354,-5 1 0,0 7 1,-5 7-1,1 2 1,0 5-1,-5 5 0,-2 9 1,-3 5-1,2 4-2180,0 3 2186,3-3 0,-7 10 0,0-4 0</inkml:trace>
  <inkml:trace contextRef="#ctx0" brushRef="#br0" timeOffset="8">14412 13829 8087,'-13'-13'0,"5"2"0,0 2 0,-2 2 437,-1 1 1,3-2 0,-1 4 0,0 1 0,-2 2 0,-2 1 0,1 1-1,-2 4 1,-1 8 0,-2 6-119,2 5 1,-3 10 0,2 5 0,1 3 0,2 7 0,4 0 0,2 1 0,1-6 0,3-5-542,2-6 1,7-4 0,2-7-1,4-3 1,3-3 0,3-3-1,2-5-384,2-2 0,1-2 0,1-4 0,-2 0 0,-2 0 0,2-2 606,2-2 0,1-3 0,-1-5 0</inkml:trace>
  <inkml:trace contextRef="#ctx0" brushRef="#br0" timeOffset="9">14635 13878 8087,'0'-5'662,"0"5"1,4 5 0,0 9 0,0 3-554,2 3 0,-4 4 0,5 2 1,0 1-1,-1 2 0,-1 0 0,-2 0-408,-2 0 0,4 0 0,-1-4 0,-2-2 0,0-2 0,-2-3 0,0-2 299,0 1 0,5 0 0,2-5 0</inkml:trace>
  <inkml:trace contextRef="#ctx0" brushRef="#br0" timeOffset="10">14920 14114 8049,'-7'5'0,"2"2"0,0 2 275,1-1 1,0 0 0,4 4-1,0 2 1,-1 1 0,-2 2-174,-1-2 0,0 3 0,4-1 0,0-2 0,0-1 0,-2-3 0,0-2 0,-2-1 0,-1 2-763,0 1 661,4-4 0,-11 4 0,6-4 0</inkml:trace>
  <inkml:trace contextRef="#ctx0" brushRef="#br0" timeOffset="11">15180 14027 8007,'0'-12'297,"2"1"0,2 1 1,4 2-1,3-2-3,2-1 1,-1 3-1,0 1 1,1 0 0,-1 1-1,1 1 1,-1 2-1,0 2 1,1 2 0,-2 3-1,-3 5-344,-4 2 1,-2 2-1,-2 3 1,0 1 0,-2 3-1,-2 2 1,-4 0 0,-3 0-10,-2-1 1,1-5 0,1 3 0,3-1 0,2-2 0,2-3 32,0 0 0,1-6 0,7-2 0,5-1 1,0 2-1,1-1 0,-2 1 0,0-2-391,-1 1 0,-1-2 1,-6 5-1,0 2 1,0 1-1,-1 2 1,-4-1 220,-3 0 1,-3 1 0,-1-1 0,-1-1 0,2-1 0,2-3 0,2 0 195,1-1 0,-3-3 0,2 3 0</inkml:trace>
  <inkml:trace contextRef="#ctx0" brushRef="#br0" timeOffset="12">15565 13791 8061,'12'0'423,"1"0"0,-1 0 0,1 2 0,-2 2 0,-2 4-298,-1 3 0,-1 9 0,2 4 1,-5 7-1,-3 3 0,-1 2 0,0 2 1,-1 1-1,-3-2 0,-6-2 0,-4-4-247,-2 0 0,-5-4 1,3-5-1,-1-1 1,-3 0-1,-2-2 1,1-1-1,1-2 1,3 1-459,1-2 0,2-1 1,7-2 579,1 1 0,5-1 0,-3 1 0</inkml:trace>
  <inkml:trace contextRef="#ctx0" brushRef="#br0" timeOffset="13">15974 14275 8570,'2'-11'381,"0"1"1,2 2-1,1 0 1,-1 0 0,0-1-213,-1 0 1,2-2 0,-1-2 0,0 2 0,1 0 0,0 0 0,2-3 0,1 1 0,1-1 0,-3 1 0,1 1 549,0 0-713,-4 5 0,4-3 1,-4 5-1,2-1 0,1 2-182,-1 5 1,3 9 0,-2 8 0,1 1 0,2 3 0,1 0-1,1 0-172,1-1 1,-2-2 18,7 2 0,1-3 0,0-6 0,1 1 329,3-1 0,1-5 0,2-1 0</inkml:trace>
  <inkml:trace contextRef="#ctx0" brushRef="#br0" timeOffset="14">16842 13779 8090,'-12'0'562,"0"0"0,-1 0 0,1 1-288,-1 4 0,-3 3 0,-2 8 0,0 6 0,-1 6 1,1 6-1,0 6 0,3 6 0,2 2 0,5 0 1,4-2-621,3-5 1,1-9-1,2-6 1,7-5 0,7-3-1,6-3 1,3-3-1,0-2 346,0-2 0,-1-5 0,1 2 0</inkml:trace>
  <inkml:trace contextRef="#ctx0" brushRef="#br0" timeOffset="15">17078 13878 8498,'-4'-12'0,"0"-1"645,1 1 1,3 0-1,4-1 1,3 1-1,1 1-209,1 3 1,-5 2 0,4 6 0,2 0 0,1 1 0,0 4-326,-3 3 0,-3 3-382,-5 1 1,-1 5-1,-2 1 1,-2 0-1,-1 1 1,-1-1-1,1 1 1,-3-1 131,2 0 1,-2-2 0,3-2 0,1 1-1,-1 2 1,3-2 0,2-1 0,1 0 140,0 2 1,4-2 0,2 2 0,-1-2-1,2-1 1,-1-1 0,0 0-406,1 1 0,-4-1 1,1 1-1,-4-1 0,-4 0 1,-3 1-1,-1-2 479,0-3 1,-1 2-1,-3-5 1,0 2-1,-1 2 1,1-1-1,-1-1-450,1-2 374,5 5 0,-4-3 0,4 5 0</inkml:trace>
  <inkml:trace contextRef="#ctx0" brushRef="#br0" timeOffset="16">17413 14201 11676,'0'12'125,"-1"0"0,-4 2 0,-3 1 0,-3 3 0,-1 0-338,-1 0 0,1-1 0,-1-5 0,1-1 0,1-1 0,1-3 0,4 0 0,-1-2 0,1 2-2555,1 0 2768,-5-4 0,9 2 0,-5-5 0</inkml:trace>
  <inkml:trace contextRef="#ctx0" brushRef="#br0" timeOffset="17">17624 13915 8107,'0'-4'1820,"0"8"0,0 5 0,0 13-1677,0 4 0,-2 1 1,0 8-1,-4 2 1,1-1-1,-2 0 1,0-6-1,-1-4-100,1-5 1,0 1 0,4-5-44,-1-2 0,5-1 0,6-2 0</inkml:trace>
  <inkml:trace contextRef="#ctx0" brushRef="#br0" timeOffset="18">17822 13804 8387,'6'-7'347,"2"3"0,3 2 0,1 2 0,1 0 0,-1 2 0,1 2 0,-1 6-257,0 5 1,1 4 0,-1 7 0,-1 3 0,-1 6 0,-3 3 0,-2 4 0,-2-1-694,-2 2 0,-1-9 215,0 3 0,-5-8 0,-2-1 0,-3-6 0,1-4 0,-2-3 0,1-1 294,-1-3 0,0-2 0,-1 4 0,-1-2 0,1-2 0,-1 0 0,2 0 0,2 1 1,0 0 762,0-2-669,-2 0 0,-2 5 0,1-1 0</inkml:trace>
  <inkml:trace contextRef="#ctx0" brushRef="#br0" timeOffset="19">18988 13742 8105,'0'-13'370,"0"5"0,0 0 0,-1 0 0,-5 1 0,-5 3 0,-5 2 0,-5 4 120,-5 2 0,-3 3 1,-6 6-1,2 4 1,0 4-1,1 3 1,4 5-1,1 4 1,4 3-420,2 1 1,7-1-1,8-1 1,0-4-1,3 0 1,3-5-1,6-3 1,6-3-1,8-2-592,3-3 0,4-2 16,7 0 0,-1-5 0,8-1 0,-2-1 0,-2-4 0,-1 0 0,-2-2-376,-1 0 1,-5-2 0,1 0 0,-3-4 880,-1-1 0,-1-1 0,1-5 0</inkml:trace>
  <inkml:trace contextRef="#ctx0" brushRef="#br0" timeOffset="20">18790 14089 8105,'-32'0'-34,"2"0"0,6 0 0,3 0 0,5 0 687,2 0 0,7-1 1,3-3-1,4-5 1,6 0-1,5-1-385,4 2 1,7 4 0,0-3 0,5 0 0,7 1-1,1-1 1,3 1 0,-1-3 0,0 2-1097,0 3 1,-1-1 0,-2 1 827,0 1 0,-1-4 0,4 0 0</inkml:trace>
  <inkml:trace contextRef="#ctx0" brushRef="#br0" timeOffset="21">19534 13630 8122,'-4'-8'147,"-1"0"320,3-2 1,0 3 0,2 3 0,2 5 0,0 10-109,3 6 1,0 9-1,-2 7 1,1 3 0,-1 3-1,-2 2 1,-1 6 0,-1 5-1,-5 6-417,-6 3 0,-6-5 1,-8-3-1,-2-7 1,-1-6-1,3-7 1,4-6-1,5-8-3021,4-5 3079,6 1 0,1-8 0,6 5 0</inkml:trace>
  <inkml:trace contextRef="#ctx0" brushRef="#br0" timeOffset="22">19558 13878 8122,'-4'-38'135,"0"-4"0,-4-2 1,2-5-1,1 0 0,-1 1 1,4 1 172,0 0 1,2-2-1,2 7 1,2 4-1,5 3 1,7 8 0,4 5-1,2 7 1,2 4-117,1 2 1,-3 7 0,7-3 0,-2 5-1,2 5 1,5 3 0,5 4 0,2 5-1,-1 5 1,-2 4-533,-5 3 0,-7 5 0,-8 0 0,-4 1 1,-8 1-1,-3-1 0,-6-4 0,-5 1 321,-8 0 0,-17-5 0,-9 2 1,-5-3-1,-2-2 0,1-2 1,2-3-1,6 0 514,6 1 0,3-1 0,9 2 0,6-3 0,7-2 0,7 2 0,2 0 0,2 1-369,7 1 1,0-1-1,11 3 1,-1-1 0,2-1-1,5 1 1,4-2-264,2-1 0,8 3 137,-3-5 0,14 1 0,0-5 0</inkml:trace>
  <inkml:trace contextRef="#ctx0" brushRef="#br0" timeOffset="23">20588 14176 8011,'-8'-4'2572,"1"-2"-1461,1-1 0,3 6 1,6 1-1,1 7-1111,-1 4 0,4 1 0,0 1 0</inkml:trace>
  <inkml:trace contextRef="#ctx0" brushRef="#br0" timeOffset="24">9798 15540 8916,'-13'-5'0,"1"-2"0,1-2 578,3 1 0,-2 4 0,5-4 0,-2 0 0,-2-1 0,3 4 1,1 5-465,4 9 0,1 8 0,1 10 0,2 5 0,3 5 0,-1 3 0,1 2 0,-4-2 0,0-3 0,-2-4 0,0-3 1,0-4-115,0-4 0,0 2 0,0-5 0</inkml:trace>
  <inkml:trace contextRef="#ctx0" brushRef="#br0" timeOffset="25">10108 15478 7938,'-12'-4'272,"-1"-2"1,1 1-1,-1-1 1,1 5-1,-1 4 1,1 5-1,0 5 1,-1 4-13,1 8 0,-1 3 0,1 8 1,0 4-1,-1 2 0,1 4 0,-1-1 1,0-1-1,-4-2 0,-4-5 0,-3-4 1,-4-1-1,-2-2-41,-2 0 1,5 3-220,-2-4 0,-3 0 0,0-4 0</inkml:trace>
  <inkml:trace contextRef="#ctx0" brushRef="#br0" timeOffset="26">10158 15912 7979,'0'-8'851,"1"1"1,3 2 0,4 0-631,3 0 1,3 2 0,1-5 0,3 0 0,0-1 0,1 1 0,-1-2 0,2-1-354,-1-1 1,-4 4-1,2-1 1,-4 1 0,0 0-1,-2 0 1,-2-2 153,0-1 0,-7 3 0,1 1 0,-6 1 1,-5 4-1,-3 0 0,-1 2 131,-1 0 1,0 6 0,-4 2-1,-2 4 1,-2 4 0,2 1-1,-1 3 1,3 2-567,-1 1 1,3 2-1,6 0 1,5-2-1,3-1 1,1-2-1,1-3 1,3-1 27,5-3 0,2-4 0,2-2 0,2-1 0,3 0 0,0 0 0,2-4 0,-1 0 412,3-2 0,-4-4 0,0-2 0,-2-1 0,2-3 0,0-1 0,1-2 0,1-3 279,2 0 0,0-2 0,0 3 0,-1-2 0,1 2 0,0 1 0,0 2 0,-3 0 562,-1-1 0,-2 6 0,-3 3 0,-1 3-990,1 1 1,-6 5 0,-2 4 0,-1 2 0,0 1 0,-1 2 0,-2 1-268,-1 1 0,-1 5 0,-2-3 0,-1 1 0,0 2 1,-1 0-1,-4-1 0,-2 2 183,-1 2 0,-5-3 1,-2-1-1,-3 2 0,-6 2 1,-2 0 205,-4 1 0,-2 0 0,-1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2.04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2146 8496 8183,'0'-13'121,"1"1"0,2-1 0,1 1 1,-1 0-1,-2-1 0,-1 1 0,0-1 132,0 1 0,0 0 0,-1-1 0,-2 1 1,-1-1-1,0 2 0,-1 2 0,0 2 1,-2 1-1,-3 4 0,-1 0-250,-1 2 1,1 6 0,1 2-1,2 4 1,-2 4 0,1 0 0,-1 1-1,3-1 1,2 1 0,2-2 0,2-1-1,1-2 1,0 0 0,0 1 0,0-1-1,1 1 1,2-1 0,1 0 0,0 1-1,0-1 1,0 1 0,-1-1 0,0 0-1,0 1 1,1-1 0,-2 1 0,0 0 95,-2 4 0,0-3-126,0 2 1,0 2 0,0-1-1,-2-1 1,-2 1 0,-4-1 0,-2-1-1,1-1 60,0-1 1,1-1 0,-4-1 0,-1-1 0,1-2 0,0 0 0,-2 1-1,-1-3-132,-2 0 1,1 2 0,3-4 0,1-1-117,-1-2 1,6-2 0,5-2 152,4-1 0,5 0 0,6 4 0,-1 0 0,-1 1 86,-3 4 1,-1-3 0,-4 7 0,1 0 0,-1 2 183,-2 2 1,-1-5-1,0 0 1,0 2 0,0 1-1,-1 1 1,-2 1-58,-1-1 1,-4 1 0,4 0 0,1 2 0,2 3 0,1 0 0,0 0 0,0-1 0,1-1-197,3 1 1,3 1 0,5-5-1,1 1 1,-1-3 0,1-1 0,-1-2 56,0 0 1,1-5 0,-2 3 0,-2-2 0,0 0-170,0-1 1,-3 0 0,-3-1-2991,-6 2 3147,-4 1 0,0 0 0,2 2 0</inkml:trace>
  <inkml:trace contextRef="#ctx0" brushRef="#br0" timeOffset="1">2617 8582 8145,'0'-6'192,"0"-5"1,0 2 426,0-2 0,-1 0 1,-4 3-1,-3 4-343,-3 2 0,3 5 0,0 4 0,-2 7 0,-1 4 1,-3 5-1,-1 3 0,-2 5 0,2-1-64,1 0 0,2 5 0,1-4 1,3 1-1,4-2 0,2-2 0,2-2 1,0-2-1,2-2 261,2-3 0,3-1-755,5-6 1,2-1 0,1-1 0,2-3 0,-2-2-1,0 0 1,0-1-1727,2 0 1922,-1 0 0,-4 0 0,0 2 0,-3-1 1,-2 2 82,-1 0 1,-2-3-226,-4 4 0,4-4-466,0 5 0,0-8 694,-4-1 0,6-11 0,1-8 0</inkml:trace>
  <inkml:trace contextRef="#ctx0" brushRef="#br0" timeOffset="2">2927 8694 8069,'0'-7'0,"0"-4"769,0 3 1,-1 2 0,-2 4-548,-1 4 1,0 11 0,4 7-1,0 4 1,0 1 0,1-1-1,2 3 1,1 0 0,-1 2-1,-2-3 1,-1-2-303,0-4 1,0-4-1,0 0 1,0-2 0,1-2-1,2 1 1,1-1-2565,-1 1 2644,-2-1 0,-1 0 0,0 1 0</inkml:trace>
  <inkml:trace contextRef="#ctx0" brushRef="#br0" timeOffset="3">3163 8942 10909,'0'12'270,"-5"-3"0,0-1 1,-1 2-1,0 1 1,-1 0-1,-2-2-218,3 0 1,-6 0-1,4 6 1,-3 2-1,-1-2 1,1-1-53,2-2 0,-2 1 0,5-1 0</inkml:trace>
  <inkml:trace contextRef="#ctx0" brushRef="#br0" timeOffset="4">3423 8806 7988,'0'-9'850,"0"1"1,-1 5-74,-3-1 0,2 8-648,-2 5 1,3 6 0,1 3 0,0 0-1,0 1 1,1 0 0,2 2 0,1 0-223,-1-1 0,-2-5 0,-1 2 0,0-3 0,1-2 0,2 1 0,3-2-1524,1-3 1,-3-3 1616,4-5 0,0 6 0,5 1 0</inkml:trace>
  <inkml:trace contextRef="#ctx0" brushRef="#br0" timeOffset="5">3609 8669 8000,'0'-12'575,"0"4"0,0-1-187,0 0 1,1 3-1,4 2 1,3 5-1,3 6 1,1 6-1,1 2 1,-1 3 0,2 1-219,2 0 0,-2 5 0,3-4 0,-5 5 0,-2 3 0,-3-1 1,0-2-1,-2-3 0,1 0-687,-4 2 1,-2-1 221,-4-2 0,-4 2 0,-7-3 1,-3 0-1,-1 1 0,-2 0-601,2-2 1,-1 0 670,4-2 0,6-8 0,-2 2 225,1-4 0,0 3 0,-2-3 0</inkml:trace>
  <inkml:trace contextRef="#ctx0" brushRef="#br0" timeOffset="6">4068 8979 8361,'7'13'272,"-3"-1"1,-3 1 0,-2-1-1,-2 0 1,-2 1 0,-1 0 0,-1 3 2,0 0 0,3 1 0,-4-5 0,0 2 0,-1 0 0,3-1-275,0-2 0,-4-1 0,4 3 0</inkml:trace>
  <inkml:trace contextRef="#ctx0" brushRef="#br0" timeOffset="7">4539 8570 7914,'-8'-4'547,"0"0"1,-2 1 0,-1 2-197,-1 1 0,3 2 0,1 5 0,-2 7 0,-1 3 1,-1 3-1,1 2 0,3 6 0,2 2 0,2 5-307,0 0 1,0 3-1,5-3 1,5-1-1,5-5 1,5-5-1,2-2 1,1-4-593,1-4 0,-1 1 1,3-8-1,-1 1 0,-1-1 1,0 0 547,-4 0 0,4-4 0,-1 2 0</inkml:trace>
  <inkml:trace contextRef="#ctx0" brushRef="#br0" timeOffset="8">4812 8756 7961,'0'-7'305,"0"-4"1,0 3 0,0-3 144,0-2 0,1 8 0,2 5 0,1 7 1,-1 4-1,-1 3 0,-1 2 0,2 5-328,1 2 0,4 2 0,-4 0 0,-1 1 0,-2 2 0,-1 1 0,0-3 0,0-3-1181,0-2 0,0-2 1,0 2-1,0-5 1059,0-2 0,6-7 0,1-1 0</inkml:trace>
  <inkml:trace contextRef="#ctx0" brushRef="#br0" timeOffset="9">5122 8954 7663,'8'-6'1872,"1"1"1,-5 5-1735,4 5 0,-5 1 0,1 7 0,-3-1 0,-1 1 0,-1 0 0,-2 3 0,-2 2-391,-2 1 0,-1-3 1,-5 4-1,2-2 0,1-3 1,2-1 252,-1-2 0,3-5 0,1-2 0</inkml:trace>
  <inkml:trace contextRef="#ctx0" brushRef="#br0" timeOffset="10">5283 8855 7879,'2'-11'527,"2"2"0,4 0-153,3 0 1,2 3 0,-1 2 0,0 4 0,-1 4-1,-2 4 1,-5 3-317,-3 2 0,-1-1 1,0 1-1,0-1 1,-1 0-1,-2 1 1,-2-2-1,-1-1 1,1-2-105,2 1 0,1 2 1,4 2-1,3-2 1,6-1-1,6-4 0,2 0-213,3-3 1,2 2 0,0-1 0,0-1 0,-2-1-1,-3-2 1,0 0 0,-1 0-2640,0 0 2898,-1 0 0,-5-12 0,1-1 0</inkml:trace>
  <inkml:trace contextRef="#ctx0" brushRef="#br0" timeOffset="11">5693 8595 7913,'12'0'394,"0"0"0,1 0 0,-1 0 1,1 1-1,-1 3 653,0 5 1,1 3-886,-1 5 1,-1-2 0,-1 5-1,-3 2 1,-2 3 0,-2 3 0,-1 2-1,-2 0-185,0 1 1,-6 2 0,-2-4-1,-3-2 1,-2-2 0,1-4 0,-1-3-1,1-2 1,1 1-1452,3-2 0,-2-5 1474,6-2 0,0 0 0,4 5 0</inkml:trace>
  <inkml:trace contextRef="#ctx0" brushRef="#br0" timeOffset="12">6139 8979 8133,'7'2'2753,"-3"2"-2523,-2 4 1,-4 3 0,-1 2 0,-2-2 0,-2-2 0,-3-1 0,-1 2 0,-1 1-162,0 2 1,-1-1-70,1 0 0,-6 1 0,-1-1 0</inkml:trace>
  <inkml:trace contextRef="#ctx0" brushRef="#br0" timeOffset="13">6660 8595 8190,'0'-7'511,"-5"1"0,-4 6 0,-3 0 0,-3 2 0,-3 2 0,-1 6 0,-4 5-204,0 5 0,4 5 0,2 4 1,3 4-1,3 3 0,3 3 0,4-1 1,4 1-1,4-5 0,6-2-858,5-4 0,4-4 0,6-3 0,1-4 0,2-4 0,-1 0 0,-2-2 551,-3-3 0,4 3 0,6-4 0</inkml:trace>
  <inkml:trace contextRef="#ctx0" brushRef="#br0" timeOffset="14">6871 8806 7907,'0'-13'3480,"1"6"-3202,3 3 0,-2 4 0,2 4 1,-1 6-1,-1 4 0,3 2-36,-3-1 1,1 5-1,0-1 1,1 2 0,-1-1-1,-2 1 1,0-2 0,2-1-277,1 0 1,1-4-1,-5 3 1,0-4-1,0 0 34,0-1 0,5-5 0,2-1 0</inkml:trace>
  <inkml:trace contextRef="#ctx0" brushRef="#br0" timeOffset="15">7181 8979 7883,'7'2'2081,"-3"2"-1880,-3 4 0,-1 3 0,0 2 0,0-1 0,0 0 1,0 1-1,-1-1 0,-3 1 0,-3-1 0,-1 0 1,-1 1-711,0-1 0,2 1 1,0-1-1,0-1 509,0-3 0,4 3 0,-2-4 0</inkml:trace>
  <inkml:trace contextRef="#ctx0" brushRef="#br0" timeOffset="16">7392 8880 8089,'1'-12'0,"2"-1"365,1 1 0,6-1 0,-2 1 0,2 0 0,-1 1 100,0 2 1,-1 4-1,4 5 1,1 0-1,-2 1 1,-3 3-1,-4 5-291,-3 2 1,-1 1 0,0 0 0,0 1 0,-1-1 0,-3 1 0,-3-1 0,-1-1-1,-1-1-365,0-2 1,2-1 0,0 3 0,2-2 0,2 1 0,3 2-195,4 2 0,3-2 0,5-1 1,1-4-1,-2 1 0,-2-1 0,-2 1 370,-1 0 0,-2-3 0,-4 4 1,-2 0-1,-2 1 0,-4-1 1,-3 0 116,-1-1 0,-5 3 0,1-5 0,0 1 0,4 1 1,2-2-2634,2 1 2531,5-2 0,3-4 0,7 0 0</inkml:trace>
  <inkml:trace contextRef="#ctx0" brushRef="#br0" timeOffset="17">7751 8644 7941,'5'-12'381,"-1"0"1,5 1-1,0 2 1,2 5 0,0 4 54,-3 4 1,3 7 0,-3 7 0,3 2 0,0 2 0,-1 2-1,-3 5 1,-2 4-458,-2 3 1,-2-3 0,-1 0 0,0 0 0,0-1 0,-1-4 0,-3-5 0,-4-4 0,-3-1 0,-2-2-430,1-3 1,-1 0-1,2-1 1,2 1-1,1-1 450,-2 0 0,4 1 0,1-1 0</inkml:trace>
  <inkml:trace contextRef="#ctx0" brushRef="#br0" timeOffset="18">8148 9041 9177,'7'6'223,"-3"2"0,-2 3 0,-2 2 0,0-1 0,-2 0 1,-2 2-1,-3 1-49,0 2 1,-4-1-86,3-3 0,-7 1-89,-2 2 0,-5-2 0,3 4 0</inkml:trace>
  <inkml:trace contextRef="#ctx0" brushRef="#br0" timeOffset="19">8607 8657 7896,'0'-13'572,"-1"7"1,-3 1 0,-5 5 0,0 5 0,-1 3 0,2 4 0,-2 5-193,-1 3 1,3 5 0,1 3 0,2 2-1,0 2 1,1 1 0,0 0 0,1-1-414,2-2 0,2-5-373,4-5 0,1-3 0,7 2 0,1-1 0,1-4 0,3-4 0,0-6 406,-1-3 0,6 5 0,-4 1 0</inkml:trace>
  <inkml:trace contextRef="#ctx0" brushRef="#br0" timeOffset="20">8880 8830 8097,'0'-12'2095,"0"0"-3,0-1-1830,0 6 1,0 3 0,0 8-1,0 5 1,0 2-143,0 1 1,-4 2 0,0 1 0,1 3-1,2 1 1,1 2 0,0 0 0,0-2 0,1-1-190,3-3 1,-2-1 0,2-2 0,-2 1 0,1-1 0,1 0 68,-1 1 0,4-6 0,0-2 0</inkml:trace>
  <inkml:trace contextRef="#ctx0" brushRef="#br0" timeOffset="21">9178 8992 8352,'5'-7'1248,"-2"1"1,4 8-1030,-2 2 1,0-1-1,-5 5 1,0 1 0,0 3-1,-2 0 1,-1 0 0,-2 1-1,-2 0 1,-3 3 0,-1 2-364,-1 1 1,1-4-1,1 2 1,2-5 0,0-2-1,1-2 1,1 0 143,1-1 0,3-1 0,-3-6 0</inkml:trace>
  <inkml:trace contextRef="#ctx0" brushRef="#br0" timeOffset="22">9500 8793 8375,'0'-12'629,"0"6"0,-1 6 0,-2 7 0,-1 6 0,0 3 0,0 3-409,0 1 0,-1 3 0,5-4 0,2 2 0,1 0 0,2-1 0,2 0 0,3-4 0,2-2 1,3-1-217,2-1 1,3-1 0,-2-1-1,0-4 1,1 0 0,-1-3-1,2-2 1,-2-1-711,-1 0 0,1 0 0,-2-1 0,0-2 0,-2-3 706,-4 0 0,6-3 0,-2-3 0</inkml:trace>
  <inkml:trace contextRef="#ctx0" brushRef="#br0" timeOffset="23">9661 8992 8255,'-12'0'770,"0"0"1,1 1 0,2 3-626,5 4 0,3 4 0,2 0 0,2 0 1,2 1-1,1 0 0,-1 3 0,-2 0 0,-1-1 1,-2 1-574,0 0 1,0-2 0,0 4-1,0-2 428,0 1 0,5-1 0,2-3 0</inkml:trace>
  <inkml:trace contextRef="#ctx0" brushRef="#br0" timeOffset="24">9922 8682 7852,'1'-7'433,"2"4"1,3 6 0,0 5 0,4 4-110,1 5 0,1 2 0,2 6 0,1 0 0,2 0 0,-2 1 0,-2 1 0,-4 2 0,-2-1 0,-1-1-223,-4 2 0,-2-1 1,-2 5-1,-5 1 0,-3 2 1,-4 0-1,-1-3 0,-1-2-726,-1-1 0,-4-5 1,5-1-1,1-6 1,1-4 624,1-1 0,7-7 0,0 0 0</inkml:trace>
  <inkml:trace contextRef="#ctx0" brushRef="#br0" timeOffset="25">10492 9041 9214,'-7'13'299,"-4"-5"0,5 0 1,-3 3-1,1 3 1,-3 4-223,-4 1 0,1 1 1,-2 2-1,0-3 0,1 0 1,-1-1-78,1 0 0,1 4 0,1-3 0</inkml:trace>
  <inkml:trace contextRef="#ctx0" brushRef="#br0" timeOffset="26">11001 8706 7893,'0'-12'142,"0"0"1,-1 5-1,-4 3 1,-3 2-1,-3 4 887,-1 2 0,1 8-857,2 9 1,-2 4 0,4 2 0,1 4-1,0 0 1,2 2 0,0-1 0,1-3-130,2-3 0,1-5 0,1-2 0,2-1 1,2-3-1,2-1 0,3-2 0,1-1-1277,1-2 0,1 0 0,-1-3 1234,0 1 0,6-5 0,2 4 0</inkml:trace>
  <inkml:trace contextRef="#ctx0" brushRef="#br0" timeOffset="27">11299 8781 7692,'0'-10'618,"0"6"0,0 8 0,-2 7-301,-2 6 0,3 2 0,-3 6 0,2 0 0,2-1 0,0 0 0,0-2 0,0-3 0,0 1 1,2-3-655,2 1 1,-3-1 0,3-5 0,-1-1 0,0-1 336,1-2 0,5-5 0,-2 3 0</inkml:trace>
  <inkml:trace contextRef="#ctx0" brushRef="#br0" timeOffset="28">11683 8942 9253,'0'12'429,"-4"1"0,0-1 1,0 1-1,-1-1 1,0 2-445,-2 2 0,3-2 0,-3 3 0,0-3 1,0-2 14,-2 0 0,3 1 0,1-1 0</inkml:trace>
  <inkml:trace contextRef="#ctx0" brushRef="#br0" timeOffset="29">11993 8843 8084,'-12'-7'454,"1"7"0,2 8 1,4 5-1,1 2 0,0 1 1,1 0 390,1-3 1,4 4-845,2-1 0,-1 1 1,5-6-1,0-1 1,1-2-1,-3 1 0,1 1 1,-1 0-188,-1-2 1,-1-4-1,-4 4 1,-1 2 0,-3 1-1,-6 0-66,-5-3 0,1 2 0,-2-4 1,2-1-1,2 1 0,-1-2 1,1 0-357,-1 0 0,5-1 608,0-7 0,0-3 0,-5-6 0</inkml:trace>
  <inkml:trace contextRef="#ctx0" brushRef="#br0" timeOffset="30">11869 8855 8192,'12'-11'0,"1"2"465,-1 0 1,-3 2 0,-1-2 0,1 2 0,2 0-224,2 0 1,-1 4 0,-1-2 0,-1 1 0,-2 0 0,2-1 0,1 1 0,3-1-551,2-2 1,-1 3-1,6-3 1,0 0-1,-1 1 1,2 1 0,3 1-1,3 0 308,-1 0 0,0-6 0,-3 3 0</inkml:trace>
  <inkml:trace contextRef="#ctx0" brushRef="#br0" timeOffset="31">12427 8558 7958,'6'-7'177,"2"3"0,3 2 0,1 4 0,2 2 0,1 4 0,2 4 1073,-2 5 1,-1 2-1066,-2 6 1,1 5 0,-2 2 0,-2 1 0,-2 2 0,-1 2 0,-4 1 0,0-2-199,-2-5 0,-7-1 0,-6-1 1,-4-2-1,-5 0 0,-2-1 0,-2 0 1,0 1-1,0-2 0,2 0-903,3-3 1,4-4-1,6 1 916,2-1 0,4-1 0,5-5 0</inkml:trace>
  <inkml:trace contextRef="#ctx0" brushRef="#br0" timeOffset="32">12898 8979 7856,'-12'2'1082,"1"2"1,1 4-1,2 3-815,-2 2 0,-1-1 1,-1 2-1,0 1 1,-2 3-1,-1 0 0,-3 1 1,0 0-1,1 2-3810,6-2 3543,-1-1 0,5-5 0,-5-1 0</inkml:trace>
  <inkml:trace contextRef="#ctx0" brushRef="#br0" timeOffset="33">13444 8620 7956,'-5'-7'1,"-2"1"1,-6 6 403,1 0 1,0 0 0,-1 2 0,1 2 0,-2 5 0,-1 7-1,-2 4 1,2 5 0,1 5 0,3 6 0,2 3-60,0-3 0,7 1 0,-1-6 0,6 3 0,5-4 0,4-3 0,5-3 0,3-2-929,4-3 1,1-2-1,1-8 1,1-2 582,2-1 0,0 3 0,-4-2 0</inkml:trace>
  <inkml:trace contextRef="#ctx0" brushRef="#br0" timeOffset="34">13742 8781 7884,'0'-13'1030,"0"5"1,-2 1-648,-2 2 1,3 8 0,-3 9 0,1 7 0,0 5 0,-1 0 0,1 0 0,2-2-446,1-1 0,0-2 1,1 2-1,2-5 1,1-2-1,0-2 0,1 1 1,0-2-3405,2-3 3466,-4-2 0,8-1 0,-4 2 0</inkml:trace>
  <inkml:trace contextRef="#ctx0" brushRef="#br0" timeOffset="35">14151 8905 11551,'-7'12'0,"2"1"261,-1-1 1,3 0-1,-5 2 1,0 1-1,0 2 1,-1-2-427,0-1 1,-2-2-1,-2 1 1,1-1-1,-1 1 1,1-1 164,0 0 0,-1-5 0,1-1 0</inkml:trace>
  <inkml:trace contextRef="#ctx0" brushRef="#br0" timeOffset="36">14573 8682 7860,'0'-13'0,"1"2"0,2 2 949,1 0 1,-1 7-1,-7-1 1593,-5 6-2421,-2 3 1,-5 15 0,-2 3 0,0 0-1,-1 5 1,1 0 0,0 3 0,3-2 0,1 2-118,2 0 0,1-5 1,2 1-1,5-5 0,3-4 1,2-1-1,3-2 0,6-4-249,5-4 1,4 2 0,6-6-1,0-1 1,0-2 0,-2-1-1,-1 0 1,-1-1-293,1-3 1,-4 1 0,-2-5 0,-3-2 0,-5-1 481,-4-1 0,-8 0 0,-6 3 0,-5 2 0,-5 0 1,-4 2-1,-1-1 0,1 3 228,-1 2 1,0 1 0,2 0 0,0 0 0,4 1 0,1 2 0,3 3 0,1-1-1263,2 1 1089,5 3 0,2-7 0,5 3 0</inkml:trace>
  <inkml:trace contextRef="#ctx0" brushRef="#br0" timeOffset="37">14920 8558 8433,'12'0'612,"-1"2"1,-1 5 0,-3 7 0,-2 4 0,-2 4-337,-1 1 0,-1 4 0,2 0 0,1 3 0,-1 2 0,-3 3 1,-3-1-1,-3 1 0,-2-4 0,-4 0-426,-3-4 0,-6-1 1,3-1-1,-1 0 0,-3 0 1,-2 0-1,1-1-356,2 1 0,-2-1 506,2-4 0,3 4 0,0-5 0</inkml:trace>
  <inkml:trace contextRef="#ctx0" brushRef="#br0" timeOffset="38">15503 8992 11833,'-11'13'0,"0"3"-73,-2 0 1,0 6 0,-11-1 0,2 1-1,-3 0 1,2-1 72,0 1 0,-4-4 0,8 0 0</inkml:trace>
  <inkml:trace contextRef="#ctx0" brushRef="#br0" timeOffset="39">16011 8558 8406,'-1'-7'901,"-3"3"1,-4 4-536,-3 4 0,0 8 0,1 10 0,2 6 0,-1 6 0,3 6 0,0 4 0,2 0-210,0-2 0,0-4 0,4-1 0,0-1 0,1-4 0,3-6 0,4-5 0,5-3-1307,3-3 1,2-3 0,4-3 1150,-1-5 0,5-3 0,6-1 0</inkml:trace>
  <inkml:trace contextRef="#ctx0" brushRef="#br0" timeOffset="40">16359 8768 8197,'0'-12'0,"0"0"328,0-1 0,4 5 0,0 0 0,0-1 0,2 1 1,2 1-1,3 2 0,1 2-198,1 2 1,-5 1 0,0 0 0,2 0 0,1 1 0,1 2 0,-1 2 0,-2 2 0,-5 3-170,-3 1 0,-1 5 0,0 1 0,0-1 0,0 1 0,-1 1 0,-3 0 0,-5 1 219,-2 0 1,-1-3 0,0 0 0,-1-2 0,2-2 0,1 1-1,4-1-206,0 0 0,3-3 0,7-2 0,5-2 0,2-2 0,1 0 0,1-1 0,-1 3-284,0-3 0,1 0 1,-1-2-1,1 0 0,-1 0 1,0 0-1,1 0 0,-1-2-3156,1-2 3466,-1-3 0,0-5 0,1-1 0</inkml:trace>
  <inkml:trace contextRef="#ctx0" brushRef="#br0" timeOffset="41">16892 8917 10976,'-12'13'166,"3"-1"0,1 2 1,-2 0-1,1 1 1,-1-1-1,2 1 0,-2-1 1,1-1-1,-1 0-258,2-1 1,5 1 0,-1-1 91,2 0 0,8-5 0,1-1 0</inkml:trace>
  <inkml:trace contextRef="#ctx0" brushRef="#br0" timeOffset="42">17128 8806 8107,'0'-9'1934,"1"3"-1147,3 0 0,3-2-715,5 4 0,1-5 0,1 4 0,1-1 1,1 1-1,-1 2 0,-1 0-74,-1-1 0,-1 3 0,0-3 0,1 2 0,-2 4 0,-1 0 0,-4 4 0,0 1-49,-3 2 1,-2 2 0,-1 2 0,0-1-1,0 1 1,-1-1 0,-2 0 0,-3 1 0,1-1-37,-1 1 1,-2-1 0,3 0 0,-1 1 0,-1-2 0,2-1-1,-2-2 1,1 1-16,1 2 1,-3 2 96,3-1 1,1-3-1,6-3-14,2 0 1,4-2-18,9-4 1,-4 0 0,5 0 0,-1 0 0,1-1 0,0-2 0,0-3 0,-2 1-315,2-1 0,-4-2 1,2 3-1,-2-1 0,-1-1 1,-2 0-1,-2-1 350,-1 1 0,6-4 0,6 4 0</inkml:trace>
  <inkml:trace contextRef="#ctx0" brushRef="#br0" timeOffset="43">17661 8582 8918,'12'0'200,"2"2"0,1 3 0,3 6 0,0 7 0,1 4 0,-1 4 0,0 1-80,-3-1 0,-5 3 1,-3 0-1,-2-2 1,-2-1-1,-1-1 1,-2 0-1,-2-1-198,-2-4 1,-3 2-1,-5-4 1,-2 0-1,-3 1 1,-3-1-1,-4 0 1,0-1 0,0-1-594,3 1 0,4-2 1,4-5 670,1-2 0,5-5 0,1 2 0</inkml:trace>
  <inkml:trace contextRef="#ctx0" brushRef="#br0" timeOffset="44">18107 8992 8601,'7'-6'499,"-1"6"1,-6 0-1,-2 7 1,-2 4-1,-4 2-354,-3-1 1,3 4 0,-2 2 0,-2 2 0,-3 0 0,-1 1 0,3-2 0,0 1 0,1-4-146,-1-2 0,1 1 0,0-8 0</inkml:trace>
  <inkml:trace contextRef="#ctx0" brushRef="#br0" timeOffset="45">18666 8620 8043,'-11'-2'689,"2"-2"1,-2 3 0,3-3-444,-3 2 0,3 8 0,1 2 1,0 4-1,1 5 0,-1 5 1,1 6-1,-3 5 0,1 2 1,1 3-1,2-1-305,2 0 0,-3-5 1,4-3-1,3-3 0,7-3 1,7-1-1,7-4 0,6-3-4459,5-4 4518,3-6 0,7 0 0,1-5 0</inkml:trace>
  <inkml:trace contextRef="#ctx0" brushRef="#br0" timeOffset="46">18926 8806 7875,'0'-9'127,"0"1"1,1 5 0,2-2-1,3 1 1,-1-2 0,2 1 76,0-1 0,1-2 0,5 4 0,-1 1 0,0 2 0,1 1 0,-2 1 0,-3 5 0,-4 5-109,-2 4 0,-2 5 1,-2-2-1,-2 2 1,-4 0-1,-3 0 1,-2-3-1,1 0 1,-2 0 174,-2-2 1,2-2-266,-3 0 0,8-5 0,2 0 0,3 1-68,5-2 0,5-2 0,7-5 0,3 0 0,0 1 0,1 2 0,-1 1-301,1-1 0,-1-1 0,-3-2 0,-1 0 0,0-2 364,1-2 0,5-3 0,1-5 0</inkml:trace>
  <inkml:trace contextRef="#ctx0" brushRef="#br0" timeOffset="47">19410 8930 8214,'-7'5'585,"0"2"0,3 5 1,-5 2-1,0 1 1,-1 3-643,2 2 1,-4-4 0,-5 3-1,2 1 1,1-2 0,3 0 0,1-3-1,3-1 57,2-2 0,-5 0 0,3 1 0</inkml:trace>
  <inkml:trace contextRef="#ctx0" brushRef="#br0" timeOffset="48">19720 8830 8122,'5'-12'919,"-3"7"1,2 5 0,-4 6-654,-4 5 0,-3 3 0,-4 3 1,1 2-1,2 2 0,0-2 1,-1 0-1,2-1 0,2 0-272,2-3 1,3-2-1,4-4 1,4 0-1,5-1 1,2-1-1,3-3 1,1-3-1,3-1-359,2 0 0,5 0 0,0 0-102,-2 0 1,-2 0 0,-4 0-1,-5-1 1,-2-2 0,-2-2 466,1-2 0,-1 4 0,1-2 0</inkml:trace>
  <inkml:trace contextRef="#ctx0" brushRef="#br0" timeOffset="49">19918 8930 8348,'-12'0'533,"3"1"1,3 3 0,0 4-1,3 3-362,2 2 0,1-1 1,0 1-1,0 0 0,0 3 1,0 0-1,0-1 1,0-1-1,0-1-1145,0-1 0,0 0 554,0 1 1,0 3 0,0 1 419,0-2 0,5-7 0,2-2 0</inkml:trace>
  <inkml:trace contextRef="#ctx0" brushRef="#br0" timeOffset="50">20166 8744 7843,'6'-7'97,"-4"-3"0,7 6 1,0 1-1,2 2 1,2 2 181,-1 3 0,-1-1 1,-1 5-1,-2 3 1,0 3-1,1 4 1,-2 1-1,-1 2 1,0 0-111,0-1 0,-2 1 0,-4 4 0,0 0 1,0-2-1,0-1 0,-2-1 0,0 1 0,-4 1-313,-1 2 0,-1 0 0,-3 0 1,1 0-1,2-1 0,-2 1 1,-1-1-1,-1-4-812,-1-3 0,1-3 0,0-2 1,-2-1 955,-3-3 0,4 3 0,-5-4 0</inkml:trace>
  <inkml:trace contextRef="#ctx0" brushRef="#br0" timeOffset="51">20613 9004 7859,'0'13'406,"-2"-1"1,0 2 0,-4 1-1,-1 1-31,-2 0 0,-7 1 0,0 0 0,-1 0 1,-1-1-1,-1 1 0,-2-1-375,1 2 0,-1-4 0,-4 4 0</inkml:trace>
  <inkml:trace contextRef="#ctx0" brushRef="#br0" timeOffset="52">21270 8607 7689,'-12'0'343,"-1"0"0,5 0 0,0 0 0,-2 0 0,0 2 0,1 0 0,0 5 0,0 4 1,-2 7-67,-2 4 0,1 9 0,0 2 0,1 2 0,1 3 0,3-1 0,2-1 0,2-2 0,1-2 0,2-3-448,0-6 0,7 1 0,4-8 0,6-1 0,1-1 0,1-3 0,0-3 0,2-2-1520,-2-1 1691,-1-3 0,0-2 0,1-7 0</inkml:trace>
  <inkml:trace contextRef="#ctx0" brushRef="#br0" timeOffset="53">21382 8855 7745,'5'-8'0,"2"0"0,1-1 0,2 1 312,4 0 1,-2 0-1,6-3 1,-1 1 0,1 2-1,-1-1 1,3 1 50,-1 0 1,-4 5 0,2-1 0,-4 3 0,-1 2 0,-4 3 0,-5 6 345,-6 5 1,-4 0-705,-6 6 0,0-6 1,-2 3-1,-3-2 0,0 1 1,-2-2-1,3-1 0,-1-2-74,2 1 1,7-2-1,2-2 1,1 0 0,4 0-1,3 2 1,6 0 0,7-1-1,4-2-158,4 2 1,1 1 0,2 1 0,-2-1-1,-1-1 1,-2-3 0,-2-2-470,-3-2 1,-2-1 0,0-2 695,-1 0 0,1-6 0,-1-1 0</inkml:trace>
  <inkml:trace contextRef="#ctx0" brushRef="#br0" timeOffset="54">21890 8954 9377,'7'6'666,"-1"-3"0,-6 5 0,0 2 0,0 1-574,0 1 0,-5 5 0,0-1 0,-1 1 0,-1-1 1,1 2-1,-4 0 0,0 1 0,1-1 0,2 0 0,1-3-4196,4-1 4104,0-1 0,2-7 0,0 0 0</inkml:trace>
  <inkml:trace contextRef="#ctx0" brushRef="#br0" timeOffset="55">22473 8632 7850,'0'-12'523,"-1"5"1,-3 4-1,-6 6 1,-4 5-1,-2 3-102,0 1 1,-3 8-1,-2 5 1,-2 6-1,-2 5 1,0 1-1,1 0-427,-1 1 1,4-2 0,2-2-1,2-4 1,6-2 0,6-5-1,3-1 1,4-2 0,3-2-197,8-1 1,-1-3-1,6 3 1,-1-5-1,0-2 1,1-2-1,2 0 1,-2-1 0,-1-3-156,-1-2 0,-3-2 0,0 0 0,-1 0 0,1-2 1,-2-2-1,-2-4 149,0-3 1,-7-1 0,2-1 0,-4 1 0,-2-1 0,-4 1 0,-1 1 433,-2 3 1,-2-3 0,-2 4-1,1-2 1,-1 3 0,1 0 0,0 3-1,-1 2 1,1 1 40,-1 0 0,-3 0 0,-2 0 1,0 0-1,-1 1 0,1 2-267,0 1 0,1 6 0,5-3 0</inkml:trace>
  <inkml:trace contextRef="#ctx0" brushRef="#br0" timeOffset="56">22833 8694 7914,'5'-7'351,"2"-2"0,4 3 0,-1 0-76,-2 1 0,-4 1 0,3 5 1,0 5-1,-2 6 0,2 7 1,-1 5-1,-1 2 0,-2 2 1,-1 2-1,-2 0-226,0 1 1,0-3 0,-2-3 0,-2 0 0,-4 0 0,-3-2-1,-2-1 1,1-1 0,-2 0-566,-2-2 1,0 3 77,-4-5 0,3 5 0,-3-3 0,-2 2 0,-3-2 0,-3 0 438,-1 0 0,-5-3 0,2 2 0</inkml:trace>
  <inkml:trace contextRef="#ctx0" brushRef="#br0" timeOffset="57">23341 9029 8977,'7'1'779,"-4"2"1,-5 3 0,-3 0 0,-2 4-1,-4 1 1,-3 2-608,-2-1 0,-6 4 1,0 2-1,-6 0 1,-5 2-1,-3-3 1,0 1-1,3-1-172,4 1 0,3-4 0,1 4 0</inkml:trace>
  <inkml:trace contextRef="#ctx0" brushRef="#br0" timeOffset="58">2084 9934 8143,'-6'-11'469,"-2"3"0,-3 4 0,-2 4 0,1 3 0,0 3-91,-1 6 0,1-1 1,-1 8-1,1 2 1,1 1-1,1 4 0,3 0 1,2 1-1,2 1-387,2 1 0,1 8 0,0-2 1,1-2-1,3-2 0,5-2 1,2-1-1,1-2-4917,0-2 4926,1-2 0,-1-3 0,1-1 0</inkml:trace>
  <inkml:trace contextRef="#ctx0" brushRef="#br0" timeOffset="59">2282 10033 7753,'12'-5'464,"1"-2"0,-1 0 0,1 2-190,-1-1 1,0 5 0,1-5 0,-1 2 0,1 0 0,-1 1-1,0 2 1,1 1 127,-1 0 0,-1 1-342,-2 3 1,-4 3-1,-5 6 1,0-1-1,-1 0 1,-2 1 184,-1-1 0,-6 1-197,2-1 1,-2 1 0,1-1 0,0-1-1,1-1 1,1-2 0,3 1-166,3 3 1,1 0 0,1 0 0,5 1 0,5-1 0,5 1 0,3-1-515,3 0 0,-4 1 1,0-1-1,-1 1 0,-1-1 1,-2 0 562,-4 1 0,-5-5 1,-6 0-1,-3 2 0,-4 1 1,-4 1-1,-1 1 0,-2-1 338,-2 1 1,-1-1 0,3 0 0,-2-1 0,1-1 0,-1-2 0,1 1-1364,1-3 1093,6 0 0,-2-1 0,4 2 0</inkml:trace>
  <inkml:trace contextRef="#ctx0" brushRef="#br0" timeOffset="60">2840 10282 8027,'7'1'725,"-3"3"0,-2 4 0,-4 5 187,-2 3 0,-3-1-768,-5 6 1,-2-4-1,-1 2 1,-3 0-1,0-1 1,0 0-1,4-3-2922,5-1 2778,-2-2 0,4 1 0,-6-1 0</inkml:trace>
  <inkml:trace contextRef="#ctx0" brushRef="#br0" timeOffset="61">3163 10071 8080,'0'-7'0,"1"-4"412,3 3 0,-3 1 1,5 0-1,0 1 0,2 3 131,3 2 0,0 2-621,-3 4 1,2-3 0,-6 7 0,-1 0 0,-2 2-1,-1 2 224,0-1 0,-1 1 1,-4-1-1,-3 0 1,-3 1-1,0-1 0,2 1-152,0-1 0,8 0 1,1-1-1,7-1 1,4-3-1,1 0 0,2 0-445,3 2 0,-4-2 0,4 1 0,-3 1 1,-3-1-1,-3 0 0,-4 2 446,-3 1 1,-7 5 0,-5 1 0,-6-2 0,-1-1-1,0-2 1,3-1 0,0-1 0,0-2 662,-2 2 0,1-3-658,3 1 0,1-5 0,-1 2 0</inkml:trace>
  <inkml:trace contextRef="#ctx0" brushRef="#br0" timeOffset="62">3547 9971 8046,'1'-11'457,"4"3"1,-3 4 0,7 8-1,0 4 1,1 3 0,0 3-265,-2 3 1,0-2 0,4 6 0,0 1 0,-3 1 0,-2 2 0,-1 0 0,-4 1 0,0 1 0,-2 2-358,0-1 0,-2 2 1,-2-1-1,-4-1 1,-4-3-1,-4-3 1,0-3-1,1-1 1,1-3-1487,1-1 1,5-3 1649,0-3 0,0 3 0,-5-4 0</inkml:trace>
  <inkml:trace contextRef="#ctx0" brushRef="#br0" timeOffset="63">4006 10244 8045,'0'13'421,"0"-1"1,0 1 0,0-1 0,-1 0 0,-2 2 0,-3 1 186,-1 2 1,-5 1 0,-6-3-441,-1 1 1,2 5 0,-2-4 0,0-2-169,-1-1 0,5-2 0,-3 0 0</inkml:trace>
  <inkml:trace contextRef="#ctx0" brushRef="#br0" timeOffset="64">4614 10033 8391,'-2'-11'521,"-2"3"0,-4 4 1,-3 4-1,-2 3 1,2 2-1,0 4-234,-1 4 0,2 1 0,-6 7 0,2 2 0,2 5 0,1 5 1,2 3-1,5 1 0,3-1-631,1-3 0,1 1 0,5-5 0,5-3 0,5-4 0,4-5 0,2-5 0,1-3 344,2-5 0,0-3 0,-1-1 0</inkml:trace>
  <inkml:trace contextRef="#ctx0" brushRef="#br0" timeOffset="65">4800 10071 8438,'5'-13'1234,"3"2"1,4 3 0,0 4-1004,0 2 0,1 2 0,-1 0 0,-1 2 1,-1 2-1,-3 4 0,-2 3 0,-2 3-291,-2 3 1,-2-2-1,-3 4 1,-4 0-1,-3-1 1,-2 0-1,1-3 1,-1-1-1,1-1 203,0-1 1,5-4-1,2 0 1,4 2 0,1 1-1,1 0-395,4-3 0,0 3 0,5-2 1,-2 2-1,2 1 0,1 1 1,0-1-54,-3 0 1,-2 1 0,-6-1 0,-2 1-1,-2-2 1,-4-2 0,-3 0 149,-2 0 0,1-2 1,0 0-1,-1-2 1,1 0-1,-1-1 155,1 0 0,5-6 0,2-4 0</inkml:trace>
  <inkml:trace contextRef="#ctx0" brushRef="#br0" timeOffset="66">5209 10282 8309,'1'-11'1005,"2"4"-723,1 7 1,0 5 0,-4 8 0,0 0 0,0 2 0,0 3-1,0 0 1,-1 2 0,-5-1 0,-5 3 0,-5 1-173,-3 2 1,-2-6 0,-2-2 0,2-3-111,4-2 0,4 1 0,0-1 0</inkml:trace>
  <inkml:trace contextRef="#ctx0" brushRef="#br0" timeOffset="67">5792 9922 8240,'-13'0'389,"1"0"1,1 1 0,1 5 0,1 5 0,-4 5 0,-2 4-1,-1 3 1,-1 3 0,-1 6-183,-1 4 1,4-2-1,-2 9 1,3-2-1,3-1 1,3-4-1,4-6 1,4-5-1,4-4-386,4-5 0,8-3 1,0-5-1,1-4 0,-1-2 1,2-2-1,0 0 0,0 0 1,-3-2-158,-1-2 0,-6 1 0,0-5 0,1-2 0,-2-1 0,-3-1 0,-3 0 0,-1-1 259,0 1 1,-5-1 0,-4 1-1,0 0 1,-1-1 0,2 1 0,-3 1 260,-4 2 1,5 0-1,-2 5 1,0 1-1,1 2 1,-1 1-1,0 0-560,-1 0 0,6 1 376,3 3 0,-3 3 0,0 5 0</inkml:trace>
  <inkml:trace contextRef="#ctx0" brushRef="#br0" timeOffset="68">6102 9934 7916,'12'-7'186,"1"2"0,-1 5 0,1 3 0,-1 4 0,0 5 1854,1 2 0,-1 4-1923,1-2 1,-2 6 0,-2 0 0,-2 4 0,-1 5 0,-4 0 0,-2 4 0,-4 1 0,-4 1-202,-3 0 1,-6 0 0,0-1-1,-3-1 1,-2-5 0,-3-2 0,-2-5-1,-2-1 1,1-3-288,2-2 0,7-5 371,2-4 0,4 4 0,0-6 0</inkml:trace>
  <inkml:trace contextRef="#ctx0" brushRef="#br0" timeOffset="69">6561 10269 8418,'-2'11'525,"-2"-3"0,2 3 0,-7-2 0,0 2 0,-2 1 0,-2 1 0,1 0-307,-1 4 0,-3-2 0,-1 6 0,1-1 0,-1 1 0,-1-2 1,0 1-1,1-2-218,1-1 0,-3 0 0,0-5 0</inkml:trace>
  <inkml:trace contextRef="#ctx0" brushRef="#br0" timeOffset="70">7094 10046 8049,'2'-7'-1,"0"1"161,2 1 1,5 2 0,-4-4-1,2 0 1,3 2 0,1-1 0,0 2 354,-3-1 1,-2 5 0,-8-2 0,-2 7 0,-6 1 0,-3 4-160,-4 1 0,-1 3 0,3 2 0,-3 5 0,-1 4 0,-2 4 0,2 5-390,2 6 0,5 0-173,4 6 0,2-8 0,6 1 1,0-6-1,1-4 0,4-4 0,4-5-1100,6-2 1,5-7 1306,5-7 0,5-2 0,2-2 0</inkml:trace>
  <inkml:trace contextRef="#ctx0" brushRef="#br0" timeOffset="71">7479 9984 8207,'-6'-7'1211,"3"-3"1,-5 8-957,-2 3 0,5 4 0,-1 8 0,2 1 1,0 1-1,1 1 0,2 1 0,1 1 1,0 2 380,0 4 1,0-1-456,0-2 1,4 2-1,2-3 1,1-1-1,2-2 1,2-4-1,2-2-339,-1-2 0,0-4 0,1-5 0,1 0 0,1 0 0,3-1 0,1-3 0,2-3-245,-2 0 0,0-4 1,-4 4-1,2-1 0,-3-1 1,-3 1-1,-4 0 0,0 1 403,-1 1 0,-3-3 0,3 2 0</inkml:trace>
  <inkml:trace contextRef="#ctx0" brushRef="#br0" timeOffset="72">7565 10145 11752,'7'6'273,"-1"1"0,-6 5 0,0 2 0,0 1 1,0 3-279,0 1 1,0 0 0,0 3 0,0-1 0,0 0 0,0-1-1,0 0 1,0-2 0,0-3-2545,0-1 1,1-3 2548,3-3 0,3 3 0,6-4 0</inkml:trace>
  <inkml:trace contextRef="#ctx0" brushRef="#br0" timeOffset="73">7987 10257 9358,'-1'12'0,"-2"1"250,-1-1 0,-4 4 0,2 2 0,1 0 0,-2 0 0,1-1-206,1 1 0,-5-5 0,3 4 1,-1-3-1,0-2 0,-1 1-44,2-1 0,-4 0 0,4 1 0</inkml:trace>
  <inkml:trace contextRef="#ctx0" brushRef="#br0" timeOffset="74">8372 10021 9325,'-13'0'567,"2"6"0,2 2 0,0 4 1,1 3-1,0 3 0,-1 2-457,0 2 0,3 1 1,1 2-1,1 0 0,-1 0 1,4-1-1,4 0 0,7-4 1,5-3-275,5-3 1,5-3 0,3-2 0,1-2-1,-2-1 1,-1-3 0,-2-2 0,-2-1-1,-1 0-304,1 0 0,-3-6 0,0 0 1,-2-3-1,-5 1 0,-2-2 0,-2-1 468,-1-1 0,4 0 0,-4-1 0</inkml:trace>
  <inkml:trace contextRef="#ctx0" brushRef="#br0" timeOffset="75">8508 10170 8291,'-7'1'783,"2"2"1,0 3-1,1 0-58,2 4 0,0 1-658,2 2 0,0 0 1,0 2-1,0 3 0,0 0 1,0 2-1,0-2-359,0-1 1,0 4 0,0-3 0,0 0 0,0 1-1,0-1 292,0 0 0,0-1 0,0-5 0</inkml:trace>
  <inkml:trace contextRef="#ctx0" brushRef="#br0" timeOffset="76">8905 9922 7853,'1'-7'500,"3"4"1,5 7-1,2 7 411,1 5 0,0 1-728,1 0 1,-1-2 0,-1 4 0,-1 1-1,-3-2 1,0 1 0,-2 0 0,1 2-110,-3-2 0,-2 5 1,-2-4-1,-4 5 0,-3 3 1,-3 1-1,0 0 0,1-1-513,2 1 0,0 0 0,-3-5 0,1-2 0,3-3 0,2-1 439,2-3 0,2-1 0,1-2 0</inkml:trace>
  <inkml:trace contextRef="#ctx0" brushRef="#br0" timeOffset="77">9401 10207 8310,'7'2'745,"-3"2"0,-4 3 1,-3 1-1,-2 0 0,-2 3 600,-3 4 0,3-1-1236,-1 3 1,0 0 0,-5 1 0,1 2 0,0 0 0,-2 1 0,-1-2 0,-2-1-1436,2-3 0,1-1 1326,2-1 0,-1-1 0,1 0 0</inkml:trace>
  <inkml:trace contextRef="#ctx0" brushRef="#br0" timeOffset="78">9959 9897 7895,'-1'-7'0,"-3"3"268,-5 3 0,-2 6 0,-1 3 0,-1 5 1,1 2-1,-2 3 0,-1 1 0,-1 3 1,0 2-1,1 0-96,-1 1 0,7 4 0,1 2 0,5 0 0,5 2 0,3 0 0,8-1 0,7-2 0,7-3 0,3-5-585,2-6 0,-1-3 1,4-4-1,-4-2 413,0-1 0,-2-2 0,-4-4 0</inkml:trace>
  <inkml:trace contextRef="#ctx0" brushRef="#br0" timeOffset="79">10430 10058 7938,'0'-7'354,"-1"2"1,-3 5-1,-3 1 1,-1 3 0,-1 5-1,1 2 1,1 1-98,3 1 1,3-1-1,1 0 1,1 2 0,3 1-1,6 3 1,5 0 0,6 0-313,2-3 0,1-1 1,-4-2-1,-2 1 0,-1-1 1,-2 1-1,-4-1 0,-6 0-208,-3 1 1,-4-1 0,-2 1 0,-4-1 0,-4 0 0,-4 1 0,0-1-1,-1 1 1,1-2-35,-1-3 1,-3 2 0,3-6 296,2-2 0,1-6 0,2-3 0</inkml:trace>
  <inkml:trace contextRef="#ctx0" brushRef="#br0" timeOffset="80">10381 10108 9120,'1'-12'0,"3"0"341,5 4 0,-3-1 0,3 3 0,0-1 0,2-1 1,3 1-169,3 3 0,-4-3 0,5 0 0,-1 0 0,-1 2 1,0 1-1,-1-1 0,0 3 0,1 0 0,0 2-652,-3 0 0,-4 0 0,-1 0 479,2 0 0,6 6 0,3 1 0</inkml:trace>
  <inkml:trace contextRef="#ctx0" brushRef="#br0" timeOffset="81">10988 10207 10834,'0'13'344,"0"-1"1,-1 0 0,-2 2 0,-2 1 0,-2 3-191,-3 1 0,3-2-413,-1 4 0,0-6 0,-3 1 0,1-2 259,2-1 0,5-1 0,-2 0 0</inkml:trace>
  <inkml:trace contextRef="#ctx0" brushRef="#br0" timeOffset="82">11435 10021 8089,'-6'-7'459,"-2"3"0,-3 3 1,0 2-1,1 3 1,2 4-1,0 3 1,1 2 1706,3-1-2080,3 6 1,1-3-1,1 6 1,3 1-1,6 0 1,5 0-1,6-1 1,2 1-1,0 0-148,-2-1 0,0-3 0,-7-6 0,-5 0 0,-2 1 0,-4-1 0,-3 1 0,-6-1 0,-5 2-429,-4 2 0,-7-2 0,1 3 0,-2-4 1,-2-2-1,0-1 0,2-3-761,2-2 0,3 0 1252,6-5 0,-6 0 0,-1 0 0</inkml:trace>
  <inkml:trace contextRef="#ctx0" brushRef="#br0" timeOffset="83">11348 10145 9225,'8'-4'0,"1"-2"0,0 1 0,1-2 1008,-2 0 1,3 3 0,-2-3-887,2 2 0,1 1 1,0 4-1,1-2 1,-1-1-1,1-1 0,0 1 1,3 2-1,1 1-805,3 0 1,-1 0-1,3 0 1,-1 0-1,1-1 683,1-3 0,2 2 0,0-3 0</inkml:trace>
  <inkml:trace contextRef="#ctx0" brushRef="#br0" timeOffset="84">12005 9984 7861,'9'0'1715,"-1"0"1,0 1-1437,-1 3 0,-1 3 1,-6 6-1,0 0 1,0 3-1,0 2 1,-2 1-1,-2 4 1,-4 5-1,-3 5-403,-2 3 1,1-3-1,0-2 1,-1 0-1,1-4 1,1 0-1,1-4 1,2-1-1,0-3-2450,1-1 0,-4-1 2574,2-5 0,-7 1 0,-3-1 0</inkml:trace>
  <inkml:trace contextRef="#ctx0" brushRef="#br0" timeOffset="85">12427 10282 7857,'7'5'627,"-3"2"0,-7 5 0,-2 1 0,-2-1 0,-4 2 0,-3 1 468,-2 2 0,-8 1-990,-1-2 0,1 2 1,-7 3-1,2-5 1,0-1-1,3-1-105,4-1 0,-1 7 0,3-6 0</inkml:trace>
  <inkml:trace contextRef="#ctx0" brushRef="#br0" timeOffset="86">13159 9909 7848,'-8'0'0,"-1"0"0,0 0 277,-2 0 1,-2 0 0,1 2 0,-1 3-1,1 8 1,0 6 0,-1 4 0,1 2 0,-1 0-1,2 3-84,3 5 0,-1-3 0,3 10 0,0 0 1,1-1-1,2-1 0,3-2 0,4-3-1010,5-4 0,2-8-322,1-5 1,5-6 1138,-1-2 0,6-5 0,-3 2 0</inkml:trace>
  <inkml:trace contextRef="#ctx0" brushRef="#br0" timeOffset="87">13581 9922 7848,'-9'-4'462,"2"-2"0,1 1-36,-1-1 0,2 2 1,-3 4-1,-3 1 1,-3 4-1,-3 3 1,-1 3-1,-2 3 1,2 2-1,0 5-165,3 2 0,3 2 0,2 0 0,3 1 0,2 2 0,2 2 1,2 0-1,2 1-448,3-4 1,5-2-1,7-4 1,5-5 0,2-2-1,2-3 1,-2-3 0,-1-4-478,-1-2 1,-4-2 0,2 0 0,-1 0 0,-3-2 0,-3-2 394,-3-4 1,-4 1 0,-5-1 0,0-2 0,0-1 0,-1-1 438,-3-1 1,1 1-1,-5 1 1,-2 1 0,-1 3-1,-1 2 1,-2 2 0,-1 2 38,-2 1 1,-4 0-1,4 0 1,-1 0 0,-2 0-1,2 1 1,0 3 0,3 5-640,2 2 1,2 1-1,2 0 1,4-1 429,-1-2 0,5 2 0,-5-4 0</inkml:trace>
  <inkml:trace contextRef="#ctx0" brushRef="#br0" timeOffset="88">13903 10158 8566,'7'5'554,"-3"3"1,-3 3-1,-1 2 1,-1 1-1,-3 2 1,-4 3-403,-3 1 1,-2 2 0,1-4-1,-2 0 1,-1 1 0,-2-1 0,2 0-1,3-3 1,2-1 0,3-2-3963,2 0 3810,1 1 0,4-6 0,0-2 0</inkml:trace>
  <inkml:trace contextRef="#ctx0" brushRef="#br0" timeOffset="89">14436 9922 8335,'-5'-8'0,"-3"1"0,-3 1 446,-2 3 1,1 2 0,-2 2 0,-1 4 0,-3 3 0,-1 4 0,-3 5 637,-2 3 0,1 4-1017,2 1 1,-1 5-1,4 3 1,0 3-1,0 1 1,3 0-1,3-1 1,3-1 0,5-4-132,3 0 0,4-4 0,4-6 0,5-5 1,2-3-1,-1-5 0,1-4 0,1-2 1,2-2-1168,-2 0 1,-1-2 998,-2-2 0,1-1 1,-1-5-1,-1 2 1,-3-2-1,-3-1 83,-4-1 0,-1 3 1,0 1-1,0-2 0,-1-1 1,-5 0-1,-5 3 272,-4 4 0,-6 3 0,5 1 0,0 0 1,3 0-1,0 0 0,1 0 258,-1 0-381,7 0 0,6 0 0,6 0 0</inkml:trace>
  <inkml:trace contextRef="#ctx0" brushRef="#br0" timeOffset="90">14635 9996 7809,'12'-12'438,"2"5"1,1 3 0,3 2 0,-1 4-1,-2 2-96,-4 4 0,-2 5 0,2 2 0,-1 3 0,-3 1 0,-2 3 0,-2 2 0,-1 0 0,-2 1 1175,0 0 1,-3 1-1207,-5 3-425,-1 3 0,-14 5 1,2 0-1,-4-1 1,-4-2-1,-4-2 0,-1-3-706,1-6 0,-2 1 0,6-8 820,2 0 0,1-3 0,1 0 0</inkml:trace>
  <inkml:trace contextRef="#ctx0" brushRef="#br0" timeOffset="91">15267 9934 7869,'0'-12'-77,"0"4"1,0-1 0,0 0 0,2-2 0,0-2 808,3 1 0,3-1-538,-4 1 0,6 0 1,-2-1-1,3-1 0,0-1 1,-1-1-1,-2 1 484,1 1 1,3-3-1,-1 1-455,-3 1 0,-3 8 0,-5 7 0,-1 7 0,-2 5-223,-1 5 1,-4 2 0,4 6-1,0 1 1,-1 1 0,1 4 0,1-1-1,2 2 1,1-2-13,0 0 1,0-2 0,1-6 0,2-3 0,3-1 0,1-3 0,2-1-266,2-1 1,2-7 0,-1-1 0,1-4 0,-1-2 0,0-2 72,1-1 1,-6-6 0,-3 2 428,-3-3 1,-6 4 0,-4 4 0,-2 6 0,-1 5 0,-2 4-1,-1 5 1,-2 4-256,2 2 1,6 9-1,0 4 1,1 4-1,1 1 1,3-1-1,3-2-383,1-2 1,0-3 0,0-1 0,0-6 0,0-5-1,0-2 1,0-1 0,-2 0 438,-2-3 0,-3-1 0,-6-2 0,-4 1 1,-4-1-1,-2-1 0,-2-1 0,-1-2 832,-3 2 1,3-3 0,-3 0 0,4-2 0,4-2-859,5-2 0,-3-6 0,-1-2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8.68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4279 14474 8046,'0'-13'670,"0"1"1,0 3-1,0 1 1,0-1-497,0-2 0,1 5 1,2 7-1,1 9 0,0 7 1,2 3-1,1 6 1,1 6-1,-1 5 0,0 5 1,-2 3-1,1 2 0,-4 0 1,0 0-1,-2 4 1,0 5-1,0 5 0,0 1 1,0-3-1,0-4 0,0-7 1,0-3-1,0-7 1,0-3-390,0-6 1,0-5 0,0-3 0,1-4 0,2-4-1,1 0 1,-1-1 0,-2 1 0,-1-1 0,0 0-1,-1-1 1,-2-1 0,-2-3 0,-1-3 214,1-5 0,-5-10 0,3-9 0</inkml:trace>
  <inkml:trace contextRef="#ctx0" brushRef="#br0" timeOffset="1">4750 14709 7940,'0'-12'112,"0"4"237,0-1 0,0 5 1,1-1-1,2 3 1,3 9-1,-1 6 0,2 4-76,0 3 0,0 2 0,3 5 0,-2 2 0,0 2 0,-1 2 0,-3 4 0,-2 3 0,-2 3 0,0 1 0,0 0-342,0-3 0,-5-4 1,1-4-1,0-4 1,0-4-1,0-4 1,1-5-1,0-3-876,-1-5 833,3-3 1,-9-6 0,5-4 0,-1-6 0,1-7 7,2-6 0,2 1 0,1-10 0,0-3 0,0-4 0,0-4 0,0-2 0,0 1-527,0-2 0,5-1 454,3-2 0,3 5 0,2 1 0,0 1 1,3 4-1,2 5-97,1 5 1,2 4 346,3 4 1,1 4 0,-1 4-1,-4 2 1,-2 3 0,-1 4-1,-1 2 254,-1 2 1,2 2-1,-3 2 1,-3 5-1,-2 7 1,-2 4-1,-3 4 1,-4 2-235,-4 3 1,-4-2-1,-9 5 1,-5-2-1,-5-2 1,-6-3-1,-2-3 1,1-3-73,1-1 0,5-1 0,1-5 1,5 0-1,5 2 0,5 3 1,3 2 12,5 0 1,8-1 0,6-4 0,7 3-1,7 2 1,9 2 0,6-2 0,2 0-367,-1 0 1,-2-2 0,-4 2-1,-2-1 1,-3-3 0,-6-1-1,-5 0-329,-4 2 0,-7 2 0,-5 3 661,-4-4 0,-5-9 0,-6-3 0</inkml:trace>
  <inkml:trace contextRef="#ctx0" brushRef="#br0" timeOffset="2">5469 14511 7976,'-5'-20'1775,"4"14"0,-2 11-1461,6 9 0,3 11 0,7 8 0,-1 5 1,1 5-1,0 4 0,3-2 0,0 1-165,-1-2 1,-2-3-1,-4 3 1,-2 0-333,-1 1 1,-1-5 0,-2 1 0,1-4 0,-1-2 0,-2-4-1,-1-2-434,0-5 1,0-1-1,2-6 1,0-2 0,3-2 616,-3 0 0,5-1 0,0 1 0</inkml:trace>
  <inkml:trace contextRef="#ctx0" brushRef="#br0" timeOffset="3">6400 14920 8032,'0'-8'316,"1"1"-70,3 1 1,4 2 0,8 4-1,0 0 1,1 0 0,1 0-1,2 0-115,4 0 1,5 0-1,1 0 1,0 0 0,2 0-1,-2 0 1,1 0-1,-4 2 1,-1 0-3705,-1 2 3573,-6 1 0,5 0 0,-5 2 0</inkml:trace>
  <inkml:trace contextRef="#ctx0" brushRef="#br0" timeOffset="4">6536 15131 7951,'-12'0'292,"6"0"1,6 0 0,7 0-20,4 0 0,3 0 0,2 0 0,5 0 0,4 0 0,4 0 0,4 1 0,3 2 0,1 1 0,1-1-2126,4-2 1853,2-1 0,6 0 0,-1 0 0</inkml:trace>
  <inkml:trace contextRef="#ctx0" brushRef="#br0" timeOffset="5">9079 14560 9872,'4'-8'378,"0"0"0,0 4 1,-4-5-1,0 0 1,0-2-276,0-2 1,0 1-1,0 0 1,0-2-1,0-1 1,0-2-1,0 1 1,0-1 0,0 0-1,0 2-200,0 2 1,0 0-1,0 1 1,0-1 0,0 1-1,0 0 1,0-1 0,0 1-1,0-1 1,0 1 511,0-1 0,0 5-432,0 0 0,0 7 0,-1 1 0,-4 5 1,-3 3-1,-3 1 0,-1 0 0,-2 1-24,-3-2 1,-1 2-1,-5-5 1,0 2-1,-5 2 1,-2-1-1,-6-1 1,-3 0 40,-2-1 0,-10-1 1,1 1-1,-1 0 1,0-2-1,3 2 0,3 1 1,3-1-1,5 0 53,4-1-87,-3-3 1,14 7 0,-1-4 0,3-1-1,5 0 1,2 0-67,0-1 106,6-2 0,3-1 1,10 0-1,5 0-12,4 0 14,1 0 1,6 0 0,3 0-1,3 0 1,1 0-17,0 0 1,5 6-1,-1 2 0,3 3 0,1 3 0,2 1 1,-1 3-1,1 1 0,-5 2 0,-2-1 0,-6 1 15,-4 1 1,-4 2 0,-5-1 0,-2-1-1,-2-1 1,-2-1 0,-1 0 0,-4-2 32,0-1 1,-4-3 0,0 3-1,-4-3 1,-1-2 0,-2 0-1,-4 1 1,-2-2 9,-1-3 0,-11 3 0,1-3 0,-4 3 0,-6 0 0,-3-1 0,-3-2 0,-2 2 0,-3 1 117,-1 1 1,2-3 0,2-2-1,3-1 1,3 0 0,7 1 0,3-2-1,6 2-184,3 0 0,8-3 0,7 5 0,4 0 0,5 2 0,8 2 0,7-1-101,8 0 0,4 1 0,3-1 0,0 2 0,-2 1 0,1 2 0,1-2 0,-1-1-86,-1-2 1,2 0 0,5-1 0,1-1 0,-1-3-1,0-1 1,-1-4 0,1 0 193,0-2 0,-9 0 0,5 0 0,-3 0 0,-3 0 0,2 0 0,-2 0 0,2 0 158,0 0 1,-3 0-1,2 0 1,0-2 0,-5 0-1,-4-3 1,-4 3 0,-3-1-1,-1 0 74,-3-1 0,-7-6 0,0 2 0,-2-3 1,-4-1-1,-2-1-47,-4 1 1,-3-1-1,-2 0 1,2-2-1,2-2 1,0 0-1,1 1 1,0-1-260,0 2 1,5 1 0,-1 2 0,1 0 0,0-1-1042,-1 1 1,-1 5 1124,0 3 0,-1 2 0,-7 2 0</inkml:trace>
  <inkml:trace contextRef="#ctx0" brushRef="#br0" timeOffset="6">9860 14784 8110,'-8'-7'504,"-1"3"0,0 2 0,-4 4 1,-2 0-1,-1 4-228,0 1 0,7 1 1,1 4-1,-2 1 0,0 1 1,1 1-1,2 1 1,1-1-1,3 1-325,2 0 1,7-2 0,3 2-1,5-3 1,4-5 0,0-2-1,1-2 1,-1 0 0,1-1 0,-1-2-871,0-1 0,0-1 0,-3-3 919,2-5 0,-1-2 0,-3-1 0</inkml:trace>
  <inkml:trace contextRef="#ctx0" brushRef="#br0" timeOffset="7">9922 14412 10225,'-7'-13'0,"1"1"-605,1-1-372,4 6 977,-5 2 0,6 10 0,0 2 0</inkml:trace>
  <inkml:trace contextRef="#ctx0" brushRef="#br0" timeOffset="8">8086 15937 7756,'9'-4'-46,"-1"0"0,0 0 0,0-1 1,1 0-1,0-1 1913,2 1 0,-2-3-1474,-1 4 1,-7 1 0,1 7 0,-7 4 0,-1 3-1,-3 3 1,1 1 260,0 2-745,0 5 0,-1-3 0,2 4 0,2 0 0,2-4 0,2-1 0,1-3 0,1-1-166,3-2 0,3-5 0,7-3 0,2-3 0,4-1 1,0 0-1,0-1 0,-1-2-1056,0-1 0,-4-5 1313,2 0 0,2-7 0,1-4 0</inkml:trace>
  <inkml:trace contextRef="#ctx0" brushRef="#br0" timeOffset="9">8347 15540 8342,'0'-12'1083,"0"3"0,1 3-513,3 0 0,-1 3 1,4 7-1,-2 5 0,-2 2 1,-1 1-571,-2 1 0,5 4 0,2 3 0</inkml:trace>
  <inkml:trace contextRef="#ctx0" brushRef="#br0" timeOffset="10">8496 15949 9315,'12'0'690,"0"0"1,2 0 0,1 0 0,3 0 0,2 0 0,3 0-739,5 0 1,-2-4 0,3 0 0,-3 0 0,-1 0-1,-2 0 1,-1 0 0,-3-1 47,-1 1 0,-1-5 0,-5 2 0</inkml:trace>
  <inkml:trace contextRef="#ctx0" brushRef="#br0" timeOffset="11">8483 16210 8958,'13'0'838,"-1"0"0,0 0 0,1-2 1,1 0-1,2-4 502,5-1 1,-1 3-1469,5-4 0,-3 4 0,7-4 0,-3-1 1,-1 1-1,-1 1 0,-4 0-389,-3 0 0,1 5 517,-2-3 0,6-7 0,-2-2 0</inkml:trace>
  <inkml:trace contextRef="#ctx0" brushRef="#br0" timeOffset="12">9153 15912 7943,'1'-11'2823,"3"4"-2433,5 7 1,-4 7-1,-1 8 1,-2 3 0,-2 2-1,0 2 1,0 1 0,0 2-470,0 0 1,-2 5 0,0 2 0,-4-1 0,1-2 0,-1-3 0,3-2 0,2-3 78,1-5 0,0-2 0,0-2 0</inkml:trace>
  <inkml:trace contextRef="#ctx0" brushRef="#br0" timeOffset="13">8409 13531 7838,'0'-12'555,"0"-1"0,5 2 0,2 1 0,1 4-328,1 0 1,-7 7 0,3 8 0,-4 3 0,-1 5 0,0 3 0,0 5-1,0 3 1,0 2 0,-1 2-265,-4 2 1,3-2 0,-7 0-1,1-2 1,0-3 0,1-2-1,0-4 1,2-3 0,-1-2-1468,3 1-219,2-6 1723,1 0 0,5-15 0,2 2 0</inkml:trace>
  <inkml:trace contextRef="#ctx0" brushRef="#br0" timeOffset="14">8682 13605 8276,'0'-12'1328,"0"8"0,-2 7-1084,-2 8 0,-1 5 0,-5-1 1,2 3-1,-1 2 0,1 0 1,1 1-1,2-2 0,1-1 72,-2-3 1,5-5-474,-3-2 0,4-5 1,4 1-1,4-3 0,4-1 1,4 0-165,0 0 0,1-4 0,-5-1 0,0-2 0,1-3 1,-1-1-1,-1-1 28,-2-1 0,-4 1 1,-5 0-1,0-1 0,-1 1 1,-2-1-1,-3 0 0,0-3 362,-4 0 1,-1-5 0,-2 5 0,1 2 0,0 3 0,-1 4-146,1 1 0,1 4 0,3 6 1,2 4-1,2 3 76,0 2 0,-6 4 0,3 3 0</inkml:trace>
  <inkml:trace contextRef="#ctx0" brushRef="#br0" timeOffset="15">8880 13593 8252,'0'-12'1545,"0"6"0,0 6-1044,0 7 0,-1 4-571,-3 1 0,-2 6 0,-4 2 0,4 0 0,0 0 0,3-3 0,2-1 1,1-3-166,0 0 1,0-1 0,1-1-1,3-3 1,5-3 0,2-4-1,1-1 1,-1-1 0,-1-2 74,-2-1 0,0-6 1,5 2-1,-1-3 0,-1-2 1,-1 1-1,-3 0 0,-2-1 119,-2 1 1,2-1 0,0 1 0,-3 0 0,0-1 0,-2-1 0,-2-1 0,0-1 730,-3 1-627,1 1 1,0 5 0,-1 3 0,-2 0 0,-3 3 0,0 5-351,2 6 0,-1 0 0,3 9 287,-1-3 0,4 3 0,-2 3 0</inkml:trace>
  <inkml:trace contextRef="#ctx0" brushRef="#br0" timeOffset="16">9153 13568 7972,'-1'-7'419,"-4"3"1,-1 4 0,-3 4 0,1 5 796,-2 2 1,1 2-1084,0 4 1,0-2-1,5 4 1,1-1-1,2-3 1,1-1-1,0-1-128,0-1 1,5-4 0,3-1 0,3-1 0,2-4 0,-1 0 0,1-2-1,0 0 1,2 0 0,2 0-204,-2 0 1,-1-4-1,-2-2 1,1 1-1,-2-2 1,-2 0-1,-2-3 1,-1-1-1,-3-1 1,-2-1 110,-1 1 0,0 0 1,-1-1-1,-4 1 0,-3-1 1,-3 1-1,-1 1 1,-1 3 268,1 4-182,-6 2 0,4 2 0,-4 0 0</inkml:trace>
  <inkml:trace contextRef="#ctx0" brushRef="#br0" timeOffset="17">10889 14808 8099,'0'-8'0,"2"1"0,2 0 145,4 0 0,-1 5 0,3-4 1,3 2-1,5-1 0,3-1 0,0-1 1020,1 0-1135,7 4 1,-3-3-1,3 3 1,-3-3-1,-1 1 1,0-1-1,-2 4 1,-1 0-310,-1 2 1,-6-1 0,1-2 0,-2-1 0,-1 1-1971,-1 2 1483,-5 1 766,-2 0 0,-5 5 0,0 2 0</inkml:trace>
  <inkml:trace contextRef="#ctx0" brushRef="#br0" timeOffset="18">10951 14982 8230,'13'-4'158,"-1"0"0,0 1 1,1 2-1,1 1 1,1 0-3,1 0 1,6-2 0,-1-1 0,3-1-1,2 2 1,1 0 0,2 1 0,-1-2-1,-2-1-156,-1 1 0,5-4 0,2 0 0</inkml:trace>
  <inkml:trace contextRef="#ctx0" brushRef="#br0" timeOffset="19">12539 14126 8101,'-7'-19'82,"0"7"-70,3 7 1,2 5 0,-2 6 0,3 6 0,1 9 0,0 5 0,1 5 217,3 0 1,-2 1 0,2 2-1,-1-1 1,0 1 0,1-1 0,-2-2-1,0 1 1,-2-2-446,0 1 1,4 0 0,0-5 0,0-2 0,0-2 0,0-3 0,-1-2 0,-1-3 214,-2-2 0,0 0 0,0 1 0</inkml:trace>
  <inkml:trace contextRef="#ctx0" brushRef="#br0" timeOffset="20">12985 14151 8080,'0'-12'121,"-5"5"0,2 1 109,-5 6 1,4 0 0,-5 0-25,0 0 1,-2 6 0,-2 2 0,1 4-1,-1 5 1,1 4 0,0 2 0,1 3 0,2 0-1,5 1-223,3-4 1,1-1-1,1 2 1,2-4-1,4-2 1,2-3-1,7-1 1,2-3-1,4-1 1,0-3-354,-2-3 0,4-3 0,-5-1 0,2-1 0,-2-3 0,-1-5 0,-3-2 0,-1-1 0,-3 0-504,-3-1 0,-2 1 894,-6-1 1,0 0 0,-2-3 0,-2-2 0,-4 1 0,-5-3-1,-2 1 130,-1-3 0,-2 3 0,3-1 0,-2 2 0,1 3 0,-1 3 0,1 2 0,0 3 0,3 2 1,4 1 0,4 4-1,3 1-150,8 3 0,9 3 0,4 5 0</inkml:trace>
  <inkml:trace contextRef="#ctx0" brushRef="#br0" timeOffset="21">13432 14176 8076,'-13'-7'321,"1"3"0,0-2 0,-2 2 0,-1 1 0,-2 3 0,1 5-226,-2 3 0,4 0 1,-3 3-1,4 3 0,0 0 1,2-1-1,3 1 0,4 1 1,2 2-1,4-2 0,2-1-276,4-2 0,4-1 0,4-1 0,2-3 0,1 0 0,3-2 0,1 1 0,2-3 0,-1-2 1,-2-1-242,-2 0 1,0 0 0,0 0 0,-3 0 0,-3-1 0,-2-4 0,-1-3 399,-3-3 0,-2-1 0,-6-2 0,-2-1 0,-2-2 0,-5 1 0,-5-1 1,-3-1 245,2-1 0,0 2 0,0-2 0,-2 1 0,2 3 0,1 1 0,2 3 0,0 2-157,-1 0 0,5 7 1,1-1-1008,1 6 940,2-2 0,10 15 0,1-2 0</inkml:trace>
  <inkml:trace contextRef="#ctx0" brushRef="#br0" timeOffset="22">13878 14201 8080,'0'-13'153,"0"1"0,-1 4 1,-3-1-1,-5 1 169,-2 1 1,3 2 0,0 5 0,-2 0 0,-1 0 0,-1 1-1,-1 3 1,0 4 0,-3 3-193,0 2 1,-1 3 0,5 2-1,1 2 1,3 0 0,4 0-1,2-2 1,4-2 0,3 1-325,7-2 1,2-3 0,7-2 0,1-2 0,1 0-1,2-1 1,0-3 0,0-2 0,0-2-119,-1 0 1,1 0 0,-1 0 0,-2-2-1,-2 0 1,1-4 0,-2-1 0,-2-1 0,-5 0-1,-2-1 226,-2 0 1,-5-2 0,1-2-1,-3 1 1,-1 0 0,-1-1-1,-3 1 280,-4-1 1,1-3 0,-1-1-1,-3 1 1,-3-1 0,-3 1-1,1 0 1,-1 4 166,1 4 1,-5-2-495,4 6 0,-3 0 0,3 4 0,2 0 0,1 1 0,3 3 133,3 5 0,2-4 0,6 1 0</inkml:trace>
  <inkml:trace contextRef="#ctx0" brushRef="#br0" timeOffset="23">14846 13853 8288,'0'-12'161,"-6"5"1,-2 3 0,-3 3-1,-2 1 1,0 0 213,-4 0 0,2 1 0,-4 3 0,-1 4 0,1 6 0,-3 5 0,-1 8 1,-2 3-1,1 4 0,4 4-244,3 3 0,5-1 0,3 3 0,5-3 0,6-5 1,6 0-1,10-3 0,8-3 0,9-2-351,4 2 0,1-7 0,3 1 0,-3-2 0,-5-3 0,-2-1 0,-3-5 0,0-4 0,-4-1 8,-3 0 1,-1-4 0,-5 1 0,1-3-493,0-1-2163,-7 0 2867,-5 0 0,-1-5 0,2-2 0</inkml:trace>
  <inkml:trace contextRef="#ctx0" brushRef="#br0" timeOffset="24">15255 13903 8137,'0'-12'120,"0"-1"886,0 1 1,0 6-771,0 6 1,0 6 0,0 8 0,1 2-1,2 6 1,1 6 0,0 6 0,0 5 0,1 2-306,-3-1 0,4-1 0,-2-3 0,0-3 0,2-6 0,0-3 0,3-5 1,-2-1-1,0-4-749,-1-5 1,-1 1 0,1-5 0,1 1-1529,0-1 2346,-4 0 0,8-11 0,-4-1 0</inkml:trace>
  <inkml:trace contextRef="#ctx0" brushRef="#br0" timeOffset="25">15776 14114 8538,'-13'-13'0,"1"2"507,0 3 0,-1 3 0,1 5 0,-1 2 1,1 5-326,0 6 1,-1 6 0,2-1-1,1 1 1,4 3 0,0 0-1,5 0 1,5-2 0,7-2-1,5-3 1,4-1-436,2-2 0,1-1 1,1-3-1,-2-4 1,-2-1-1,1 0 1,0 1-1,-2-1 1,-1-2-201,-3-1 1,-1-5-1,-2-2 1,-1-2 0,-1 1-1,-3-1 1,-2-4 432,-2-3 1,-2 2 0,-2-4 0,-2 0 0,-2-3-1,-2-1 1,-3 0 0,-2 2 505,-5-3 1,4 6-353,-4 0 0,3 5 1,2 2-1,-1 3 1,1 2-1,0 2 1,-1 3 431,1 4-542,5 3 1,-3 5-25,6 1 0,5 5 0,6 1 0</inkml:trace>
  <inkml:trace contextRef="#ctx0" brushRef="#br0" timeOffset="26">16383 14163 8164,'0'-12'0,"0"0"359,0-1 1,-1 2 0,-2 2-1,-2 2 1,-2 0 0,-3 1-1,-1 1-64,-1 2 1,-1 2 0,1 2 0,0 3 0,-1 4 0,1 3 0,-1 2 0,1 1 0,1 1-306,3 1 1,-2 5-1,6-4 1,3-2 0,2-2-1,5 0 1,2-1 0,4-1-1,3-1-345,0-2 0,3-4 0,-1 3 0,-1-1 0,1-3 0,0-2 0,-2-1 0,-2 0-34,0 0 0,-1 0 1,1 0-1,-1 0 0,1-1 1,-2-4-1,-2-1 1,-2-3 395,-1 1 0,-2 4 1,-4-4-1,0-2 1,0-1-1,0-2 1,0 1-1,-2 0 582,-2-1 1,-3 0-466,-5-4 1,4 3-1,-1-2 1,0 3 0,-2 4-1,-3 0 1,-1 1-32,-2 1 1,1 2 0,3 5-1,1 0 1,-1 0 106,1 0-200,0 5 0,5-3 0,1 3 0</inkml:trace>
  <inkml:trace contextRef="#ctx0" brushRef="#br0" timeOffset="27">16756 13791 12556,'1'13'0,"2"-1"71,1 1 0,4 9 0,-2 2 0,-1 3 0,2 0 0,-1 1 0,-1 1 0,-1 0 0,0-2 0,0-1-83,-1-2 1,0-4 0,0 1 0,1-4 0,0-5 0,0-2 0,0-2 0,0 0-483,2-1 1,-5 0-1898,3-3-198,-2-2 2589,3 3 0,2-5 0,6 0 0</inkml:trace>
  <inkml:trace contextRef="#ctx0" brushRef="#br0" timeOffset="28">17053 13705 8180,'0'-13'252,"0"1"1,6 5 0,2 3-1,3 2 1,1 2 0,2 3 0,3 4 40,3 5 1,5 10 0,3 2 0,1 5 0,-2 4 0,-1 6 0,-2 6-1,-5 6-278,-6 3 1,-7 4 0,-6-6 0,0-4 0,0-5 0,0-5 0,0-2 0,-1-3-232,-3-4 1,-3-2 0,-7-4 0,-1-1 0,-3-3-1,-1 1 1,-3-3 0,-2 1 0,0-2 373,-1-3 1,1-2-1,2-1 1,3-3-1,1-2 1,3-2-1,1-1-725,2-2 567,5 0 0,1-6 0,6-1 0</inkml:trace>
  <inkml:trace contextRef="#ctx0" brushRef="#br0" timeOffset="29">12216 15255 8022,'2'-11'0,"2"3"0,5 2 0,5 2 0,6 0 230,3 1 0,6 0 0,12 1 0,6-4 0,5 1 1,6-2-1,4 1 0,5-1 0,-32 4 0,1-1-4,2 0 1,1-1 0,7 0 0,1 0-1,3 0 1,0 0 0,1 2 0,0 0-1,4-1 1,0 1 0,3 0 0,0 0-1,3 0 1,1-1 0,0 1 0,0 1-172,-1-1 1,1 0 0,1-1 0,0-1 0,3 0 0,1 1 0,-1-1 0,0-1-1,0 0 1,-1-2 0,-2 1 0,1-2 0,0 0 0,0-1 0,-1-1 0,1 1-146,-2 0 0,1-1 0,0 1 0,-1 0 0,-2-2 0,0 0 1,2 1-1,-1 2 0,-2 0 0,-1 2 0,-3 1 0,-1 1 0,-1 2 1,0-1-1,0 1 0,1 1 58,4 0 1,-1 1 0,-2 0-1,0 1 1,-3 0 0,-1 0-1,0 0 1,-1 0 0,1 0 0,-1 0-1,-2 0 1,-1 0 0,-2 0-1,-1 0 1,-2 0 0,-1 0 165,-1 0 1,-1 0-1,-2 0 1,0 0-1,0 0 1,-1 0-1,0 0 1,0 0-1,0 0 1,1 0-1,32 0 1,-3 1-1,-7 2-37,-3 1 0,1 0 1,-6-4-1,-3 2 1,-1 0-1,-3 2 1,-3-1-1,-2 0-145,-2 1 1,-5-2 0,-3 2 0,-4-3 0,-3-1 0,-3 0 0,-1 0 0,-3 0-1,0 1-725,2 4 713,-3-4 0,5 4 0,-4-5 0,2 2 0,-1 1 0,1 1 0,-1-2-293,-1 0 0,3-2 322,-1 0 0,-1 0 0,-3 0 634,-1 0-658,1 0 1,-5 0-1,0 0 1,2 0-1,1 0-245,1 0 0,-4 0 0,-1 1 0,0 2-484,0 1 0,-4 2 0,0-4 0,-6 2 784,-5-1 0,-9-1 0,-2-2 0</inkml:trace>
  <inkml:trace contextRef="#ctx0" brushRef="#br0" timeOffset="30">14536 15677 7958,'0'-13'109,"1"2"0,2 0 1,2 1-1,2-1 1,3 2 248,1-2 0,1-4 0,2-2 1,2 2-1,4 1 0,0 3 0,1 1 1,1 4-1,3-1 0,1 1-252,-1 1 1,5 1 0,-8 4 0,-1 0 0,0 0 0,-3 1 0,-1 3 0,-1 4 0,-4 3-307,-4 2 1,-2 5 0,-6 2 0,0 5 0,-2 3 0,-2 2 0,-5 2 0,-5 1 161,-3-2 1,-5 4 0,2-8-1,-2-2 1,0-4-1,2-3 1,1-3 0,1-1 280,0-2 0,2 1 0,5-1 0,1-1 0,3-1 0,2-2-145,2 2 0,8-4 0,6 1 1,6-1-1,2-3 0,5-2 0,3-1 1,5 0-482,-1 0 1,9-5-1,-2-4 1,2 0 0,1-1-1,0 2 1,-2-1 205,-5 3 0,1-4 1,-6 4-1,-2 1 1,-2-1-1,-4 2 0,-5 0 1,-2 0 176,-2 1 0,1-4 0,-1 0 0</inkml:trace>
  <inkml:trace contextRef="#ctx0" brushRef="#br0" timeOffset="31">18107 14759 8049,'7'-6'0,"4"4"0,-2-5 0,2 1 152,1 3 1,6 1 0,1-1-1,3-1 1,3 0 0,4-1-1,1 0 1,1-1 0,-1 0-88,3-1 1,-3-2-1,1-3 1,-4 1 0,-1 1-1,-2 2 1,-2 0-1,-3 1 1,-4 1-1066,-5 1 1000,1 3 0,-10-9 0,5 5 0</inkml:trace>
  <inkml:trace contextRef="#ctx0" brushRef="#br0" timeOffset="32">18219 14970 8124,'8'0'237,"1"0"0,0 0 1,2 0-1,2-2 1,-1-1 17,0-1 1,5-1 0,1 2 0,1-2 0,3-1 0,2-1 0,0 0 0,1-1 0,-1 0 0,-2 1 320,-2 1 1,0 1 0,2 2-577,-2-1 0,1-6 0,4 3 0</inkml:trace>
  <inkml:trace contextRef="#ctx0" brushRef="#br0" timeOffset="33">19273 14312 8083,'7'-8'658,"-3"0"0,0 5-303,-4-1 1,-1 8-1,-9 4 1,2 3-1,0 2 1,0-1 0,1 1-1,1-1 232,3 0 1,2 5-560,1-1 0,1 1 0,2-5 0,4 1 0,3 1 0,5 1 0,3 1 0,4-1 0,1-1-239,2-1 0,-4-1 0,-1 2 0,1 0 1,-3-1-1,-4-2 0,-6 0 0,-2 0 0,-4 2 61,0-1 0,-2-4 124,0 1 1,-2-1 0,-2 4-1,-4-1 1,-5-1-482,-3-2 1,1-1 201,-6 1 1,-1 3-1,-5-4 1,-2 2 0,2-2-1,4-1 1,4 0-416,1-1 0,-3 0 0,5-5 720,0 0 0,3-6 0,0-1 0</inkml:trace>
  <inkml:trace contextRef="#ctx0" brushRef="#br0" timeOffset="34">19298 14399 8211,'0'-12'239,"0"-1"0,4 1 1,2 1-1,1 1 1,2 3-13,2 2 0,2-3 1,-1 3-1,0 3 1,1 0-1,-1 1 1,1-2-1,0-1 1,3 1-1,0 2 1,1 1-511,1 0 0,0 0 0,4 0 0,-2 0 0,1 0 1,-2 0 282,-2 0 0,2 5 0,0 2 0</inkml:trace>
  <inkml:trace contextRef="#ctx0" brushRef="#br0" timeOffset="35">19869 14387 8064,'-9'1'95,"2"3"1,1 5 0,0 2 307,0 1 1,-2 4-1,4 2 1,1 3-1,1 4 1,-1 2-1,-1 1-194,1-2 0,6-7 1,2-2-238,2-3 1,1-2 0,6-1 0,1-3 0,2-3 0,-2-4 0,-1-1 0,-2 0 0,1-1-118,-1-4 0,-1 3 0,-1-7 0,-3 0 0,-2-2 0,-2-2 1,-2 1-1,-1 0 0,0-1-116,0 1 0,0-1 0,-1 1 0,-2-2 0,-2-1 0,-1-2 0,-1 2 1,2 0 164,-1-1 1,-2 2 0,2-3-1,-1 4 1,-2 2 0,-2 2 0,-2 5 470,1 3-481,0 1 1,-1 0-1,-1 0 1,-1 0-1,-1 1 1,-1 2 105,-1 1 0,4 6 0,-3-3 0</inkml:trace>
  <inkml:trace contextRef="#ctx0" brushRef="#br0" timeOffset="36">20352 14399 8079,'-5'-7'591,"-4"3"1,-2 3 0,-1 2 0,0 3 1179,-1 5-1688,-5 2 1,9 2-1,-2 2 1,2 3 0,4 2-1,-1 2 1,4 1 0,2 2-158,4 0 0,0-2 1,7-2-1,3-5 0,1-2 1,3-3-1,2-3 0,4-3 1,1-4-1,-1-1-264,1 0 1,-1-1 0,-2-4 0,-3-1 0,-1-3 0,-3 1 0,-2-2-1,-5-1 1,-4-2-1200,-3-4 1485,-1 3 0,-1-4 0,-3 5 0,-4-3 0,-4-1 0,0-1 0,-2-2-338,-2 1 439,2 4 1,-4-4 0,4 3 0,1 0-1,-3 2 1,4 3 0,0 4 0,2 2 82,-1 2-132,5 2 0,-5 1 0,4 0 0</inkml:trace>
  <inkml:trace contextRef="#ctx0" brushRef="#br0" timeOffset="37">21171 14064 8030,'-4'-19'318,"0"2"0,-6 4 0,2 2 0,-3 2 0,-2 5 313,1 3 1,-6 4-1,-3 3 1,-2 8-1,-2 6-395,0 6 1,2 0-1,1 7 1,2 3 0,1 4-1,3 4-266,2 0 1,-1 6 0,8-4 0,0 4 0,3-2 0,2-1 0,5-4 0,4-6 0,5-7-413,2-3 1,5-4-1,2-2 1,1-6-1,0-4 1,-1-4-1,1-2 1,0-2 120,-1-2 1,1-1-1,-6 0 1,-1 0-1,-1 0 1,-1 0-1,-1 0-389,0 0 0,-5-1 710,-3-3 0,3 2 0,0-3 0</inkml:trace>
  <inkml:trace contextRef="#ctx0" brushRef="#br0" timeOffset="38">21481 14176 8035,'0'-13'439,"0"1"535,0 0 1,-2 6-342,-2 6 0,3 11 0,-5 10 0,2 2 0,0 3-389,1 3 0,2-1 0,1 5 0,0 1-287,0 2 0,-4 0 1,0-1-1,1-4 1,2-2-1,2-4 0,2-3 1,1-1-1,0-2-1068,2-2 1,-5-8 0,3-1-922,-3 2 1372,-1-4 1,0-2-1,-1-7 660,-3-1 0,3-11 0,-5 1 0</inkml:trace>
  <inkml:trace contextRef="#ctx0" brushRef="#br0" timeOffset="39">21841 14374 8843,'8'-12'376,"0"0"1,-4 3 0,3 1 761,-1-2 1,-8 5-964,-6 1 1,-3 8 0,-3 4 0,0 3 0,-1 2 0,1-1 0,1 2-166,3 2 1,-1-1 0,7 6 0,1 0 0,2-1 0,1 0 0,1-2 0,3-3 0,4-3-320,4-4 0,4 2 0,2-6 0,1-1 0,2-2 0,0-1 0,-1 0 0,1-1 0,0-2 21,-1-1 1,-5-1 0,2 0 0,-3-1 0,-3-3 0,-2 1 0,-2-2 0,-1-1 192,-3-1 1,-2-2 0,-1-1 0,-1-2 0,-2 1 0,-3-1 0,-1 1 0,-2 1 188,-2 1 1,-2 2 0,1 0 0,0 3 0,-1 2 0,1 1-744,-1 4 0,6 2 649,3 4 0,-3 3 0,1 5 0</inkml:trace>
  <inkml:trace contextRef="#ctx0" brushRef="#br0" timeOffset="40">22399 14325 7996,'-6'-7'-24,"5"0"0,-5 4 0,1-1 266,-4 1 1,-2 2 0,-1 1 0,0 0 0,-2 1 0,-1 3 0,-2 5 0,1 2 0,-1 1 0,1 2 0,2 1-110,4 2 0,0-1 1,6-3-1,2 0 0,2 2 1,4 1-1,4-4 1,4-2-359,5-1 1,-2 1 0,4-2 0,1-4 0,-2-1 0,-1 0 0,0 1 0,0-1 0,-1-3-61,-1-4 0,-1 1 0,-2-5 0,1-1 0,-1 1 0,-1 0 0,-2-2 0,-4-1 302,1-1 0,-5-1 1,3 1-1,-3 0 1,-1-1-1,0 1 1,-1-1-1,-2 1 242,-1 0 1,-1-1 0,1 1 0,-5 1 0,-2 2-418,-1 5 1,-1 3 0,1 1 0,1 1 157,3 3 0,-3-2 0,4 3 0</inkml:trace>
  <inkml:trace contextRef="#ctx0" brushRef="#br0" timeOffset="41">22833 14201 8034,'0'-13'511,"0"5"1,0 0-73,0-2 0,0 6 0,0 4 0,0 8 0,1 7 0,2 6 0,1 1 0,-1 2-243,-2 0 0,3-2 0,0 7 1,1-1-1,-1-1 0,0 4 0,-1-1 1,-2 0-706,-1-2 1,4-3 0,0-5 0,0-3 0,2-3 0,1-2 0,1-1-1221,0-3 0,-4-2 1729,5-6 0,-1-6 0,4 0 0</inkml:trace>
  <inkml:trace contextRef="#ctx0" brushRef="#br0" timeOffset="42">23068 14002 8689,'6'-19'0,"2"4"138,3 5 0,7 5 1,3 5-1,2 0 1,2 1-1,0 5 1,0 6 377,-1 7 1,1 7 0,0 6 0,-2 7 0,-1 2 0,-1 3-255,1 0 1,-4-4-1,-1 3 1,-5 0-372,-4 2 1,-4 2 0,-8 0 0,-4-4 0,-3-4 0,-3-3 0,-1-1 0,-3-4 0,-1-2 54,-3-2 0,-2-8 1,0-3-1,-1-3 1,-1-4-1,-2-2 1,-1 0-1,2-1 1,2-1 441,4-2-477,-2-2 1,9 1 0,-3 1-1,4 1 111,0-2-483,6 0 461,2-2 0,5 0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7.64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7131 12762 8013,'-7'-12'42,"-4"-2"0,5-1 0,-1-2 1,3 2-1,2 0 1677,2-2-931,-5 4 1,3-5 0,-2 4 0,3-1 0,2-1 0,3 8 0,5 10-510,2 9 0,1 11 1,2 2-1,1 8 1,3 4-1,0 4 1,0 4-1,-3 6 1,-1 2-1,-3 0 0,-3-2 1,-4-6-1,-1-5-1582,1-6 0,-3-8 0,3-9 0,-2-2 1,-1-3-1,2-4 1303,1-7 0,0-6 0,-4-6 0</inkml:trace>
  <inkml:trace contextRef="#ctx0" brushRef="#br0" timeOffset="1">7231 12688 8726,'-9'-17'0,"1"-1"442,-2-1 0,5-2 0,1-5 0,2-2 0,2 0 0,2 0-93,2 2 0,8-2 0,9 2 0,2 4 0,4 3 0,1 4 0,6 2 0,0 5 0,0 4 0,0 4 0,-1 4-324,-2 4 0,1 9 0,-6 5 0,0 5 0,-4 6 0,-4 3 1,-5 0-1,-5-2 0,-2 0 0,-5-1-552,-4-2 0,-4 4 561,-5-6 0,-6 0 0,-3-3 0,-2 1 1,-2 4-1,0 0 0,0 2 0,-1-1-31,-3-3 0,7-3 0,-1-1 0,2-2 0,3 0 0,0-4 0,3-1 0,1-4-2022,2-5 1,0 1 2018,-1-6 0,6 0 0,2-4 0</inkml:trace>
  <inkml:trace contextRef="#ctx0" brushRef="#br0" timeOffset="2">7863 12712 12228,'-8'5'0,"1"0"377,1 2 1,-3 3 0,1 6 0,-4 5 0,1 2 0,2 2-253,1 0 1,5 2-1,-1 0 1,2-5-1,4-3 1,2-5-1,5-5 1,7-5-1,4-2 1,2-2-350,-1 0 1,2-10 0,-3-2 0,0-2-1,0-1 1,-2 0 0,-2-3 0,-1 0 0,-1 0-1,-4 3 1,-3 1-820,-5 2 1,0-1 1082,-2 1 1,-6 1 0,-2 1-1,-4 3 1,-5 0 0,-2 2 0,-2-1-1,0 4 1,-1 0 153,-1 2 0,-1 2 0,2 2 0,3 3 0,1 1 1,3 0-1,3 2 0,3 1 1038,5 1-1232,3-5 0,6 4 0,2-4 0</inkml:trace>
  <inkml:trace contextRef="#ctx0" brushRef="#br0" timeOffset="3">8198 12688 8872,'8'-7'1993,"-1"4"1,0 6-1675,0 5 1,-4 3 0,1 1 0,-3 2 0,-1 3 0,0 3 0,0 4 0,0 1 0,0-1 0,0 1 0,0 0-754,0 0 1,0-4 0,0-2 0,0-1 0,2-6 266,2-6 0,-2-9 0,7-14 0,2-3 1,2-4-1,4-1 0,-2 1 0,-1-1 0,0 0 1,1 0-1,0 2-8,-4 2 0,1 2 0,-3 4 1,0-2-1,1 3 0,-3 3 1,-2 3 1131,-2-2 0,4 6 0,0 4-768,0 7 0,-2 8 0,-5 2 0,0-1 1,0 2-1,0 3 0,0 4 0,0 2-264,0 2 1,0-4 0,0-4 0,0-1 0,0 0-1,2-4 1,1-2 0,2-3 112,2-3 0,-3-2 0,4-6 0,3 0 0,3 0 1,3 0-1,-1-2 0,2-2-222,3-4 0,2-3 0,2-1 0,0-1 0,0-1 0,-1-1 1,1-3 22,0-1 1,-2-2-1,0-3 1,-4 0-1,-1 2 1,-3 1-1,-1-1 1,-2-1-1,-1 0 569,-3 2 1,-2 3 0,-6 6-1,-1 1 1,-4 2 0,-4 7-228,-6 4 1,1 7-1,-4 6 1,1 3-1,1 1 1,1 2-1,1-1-288,1 1 1,7 0 0,1 2 0,4-2 0,4-5 0,5-2 0,7-3 0,6-3 0,2-4-2481,4-2 1,4-8 2586,-2-2 0,6-8 0,-4-4 0</inkml:trace>
  <inkml:trace contextRef="#ctx0" brushRef="#br0" timeOffset="4">9971 12514 7968,'0'-12'94,"0"-1"0,0 1 219,0-1 1,0 1 0,2 1 0,1 1 0,2 3-1,1 3 1,1 6 0,-2 7 0,2 9-14,0 7 0,-4 8 0,2 0 1,-1 3-1,0 1 0,-1-1 1,-2-2-1,-1-2 0,-1-2 0,-2-2-738,-1-2 1,-5-2-1,2-4 1,0-3-1,1-3 438,1-2 0,3-5 0,-3-2 0</inkml:trace>
  <inkml:trace contextRef="#ctx0" brushRef="#br0" timeOffset="5">9971 12266 9455,'0'-12'0,"0"-1"0,0 1 1530,0-1 1,-1 6-1991,-3 3 0,1 8 0,-4 5 460,2 2 0,-5 1 0,3 1 0</inkml:trace>
  <inkml:trace contextRef="#ctx0" brushRef="#br0" timeOffset="6">10393 12626 9834,'0'12'0,"0"0"438,0 1 0,2-1 0,0 1 0,2-1 0,-1 0 0,-1 1-2,-2-1 0,0 1 0,0-1 1,0 0-1,0 1-651,0-1 1,0-6 0,0-6-1,0-7 1,0-4 0,1-2-1,2 1 1,2-2 91,2-2 0,1 1 0,5-6 0,-1 0 0,1 1 0,-1 0 0,0 1 22,1 0 0,-1 3 0,1 1 0,-1 6 1,0 7 120,1 9 1,-5 3 0,0 11 0,1 1 0,-1 1 0,0 0 0,0 1-1,1-1-350,-1 3 0,-4-3 1,4-6-1,2-1 330,1-4 0,1 3 0,1-8 0</inkml:trace>
  <inkml:trace contextRef="#ctx0" brushRef="#br0" timeOffset="7">11931 12080 8041,'11'-19'135,"-3"2"-21,-4 3 1,-8 3-1,-5 3 1,-8 4-1,-8 2 1,-6 4-1,-7 3 1,-3 6 178,-4 5 0,-2 10 0,1 0 0,4 4 0,2 5 0,4-1 1,8 2-1,10-2 0,10 2 490,8-1 0,12-1 0,15 2 0,10-3 0,10-4 0,8-4 0,7-5 1,-28-11-1,1-2-926,1-2 0,-1-1 0,32 7 1,-15-4-1,-8 1 0,-10 1 1,-10 0-1,-9 2 0,-9 2 1,-11-1-1011,-11 1 0,-12-1 0,-17 2 0,-8 1 0,-3 1 1,-1 0-1,2-3 1354,3 0 1,7-2-1,5-2 1,6-2-1,10-1 1,6-2-1,8 0-201,10 0 0,14-11 0,18-6 0</inkml:trace>
  <inkml:trace contextRef="#ctx0" brushRef="#br0" timeOffset="8">12291 12564 9292,'-13'-5'950,"1"1"1,6-5-1,6 2 1,9-1-1022,6-1 0,6 5 0,6-3 0,3 0 0,2 0 0,1-2 0,-1-2 0,-3-2 0,-3 1 0,-3 0 0,-3-1-420,-8 1 0,-1-1 0,-7 1 1,-1-2-1,-2-1 0,-2-2 1,-3 4-1,-6 2 0,-4 4 862,-2 1 1,-10 2 0,0 4 0,-5 2-1,-2 2 1,0 5 0,1 6 0,2 5 328,3-1 0,6 9 1,4-4-1,5 4 1,4 1-1,3 0 1,5-2-1,6 0-864,6-3 1,5-4-1,6-4 1,1-3-1,5-5 1,4-3-1,5 0 164,1-1 0,5-6 0,0-5 0</inkml:trace>
  <inkml:trace contextRef="#ctx0" brushRef="#br0" timeOffset="9">13208 12291 8010,'-13'-2'384,"-4"-2"0,-1 3 0,-4-2 0,2 4 0,-3 5 0,0 1 115,-2 3 1,0 5 0,1 3 0,0 1 0,4 3-1,3 3 1,5 2 0,3 2 0,5-1 0,4-2 0,4-3-911,5-2 0,7 1 0,5-7 1,5-4-1,6-5 0,5-5 0,1-2 411,1-3 0,4-9 0,1-6 0</inkml:trace>
  <inkml:trace contextRef="#ctx0" brushRef="#br0" timeOffset="10">13667 11609 9298,'-11'-20'712,"3"4"1,3 6-1,5 5 1,0 3-465,0 8 1,5 9 0,3 8-1,3 9 1,3 12 0,0 10 0,0 12-1,-9-31 1,-1 2 0,0 1 0,-1 1-1,-1-2 1,-1-1 0,-1 34-357,-4-5 1,-4-6 0,-6-4 0,0-4 0,3-8 0,0-7 0,1-7 107,2-3 0,-3-1 0,4 0 0</inkml:trace>
  <inkml:trace contextRef="#ctx0" brushRef="#br0" timeOffset="11">13618 12142 7969,'0'-19'625,"0"2"1,7-1 0,5 2 0,6 0 0,3 1 0,-1 0-433,2-1 1,2 3-1,1 5 1,-2 0 0,-1-1-1,-3 3 1,1 0-1,-1 3 1,2 2 0,-2 2-194,-3 3 0,-2 3 0,-1 6 0</inkml:trace>
  <inkml:trace contextRef="#ctx0" brushRef="#br0" timeOffset="12">14163 12241 7952,'0'13'478,"0"-1"0,0 0 0,-1 1-87,-3-1 0,3 1 0,-5-1 0,2 0 1,-2 1-1,0 1 0,-3 1 0,2 1 0,3-1-2217,3-1 0,1-1 1826,0-1 0,5 0 0,2 1 0</inkml:trace>
  <inkml:trace contextRef="#ctx0" brushRef="#br0" timeOffset="13">14238 11832 7994,'-6'-13'1514,"5"5"-1215,-3 0 0,2 8 0,2 4 0,2 11 1,1 9-1,2 5 0,1 5-299,-1 6 0,5 4 0,-3 6 0</inkml:trace>
  <inkml:trace contextRef="#ctx0" brushRef="#br0" timeOffset="14">14399 12340 8577,'0'13'631,"0"-1"1,2-1-1,2-3 1,4-3-1,3-3 1,1 1-568,1 1 1,3 0-1,2-5 1,1-2-1,4-2 1,-1-2-1,0-3 1,-3-1-1,-1-3 1,-3-1-102,-1-1 0,-7-1 0,-3 5 0,-3-1 0,-1 1 1,0 0-1,-1 0 0,-3 3 0,-6 2 12,-5 1 1,1-2 0,-2 4-1,0 1 1,1 2 0,-1 1-1,1 1-477,1 3 0,1 2 0,2 4 1,3-2 501,4 1 0,-3 3 0,0 0 0</inkml:trace>
  <inkml:trace contextRef="#ctx0" brushRef="#br0" timeOffset="15">14722 12229 8225,'0'12'583,"0"-4"0,0 1 0,0 0-396,0 2 0,0 2 1,1-1-1,2 1 1,2-1-1,2 0 1373,3 1-1513,-5-6 1,2-3 0,-4-8 0,1-5 0,-1-2 0,0-1 336,1 0 0,-2-1 0,5 1 0,0-2 0,-1-1 0,1-2 0,0 2-26,2 1 1,1 2 0,-1 1 0,0 3 0,0 3 0,1 5-617,-2 5 1,-2 3-1,-6 7 1,0 2-1,0-1 1,0 2-1,0 1 1,0 2-1373,0 0 1,0-6 0,0 1-1,0-2 1630,0-1 0,5-1 0,2 0 0</inkml:trace>
  <inkml:trace contextRef="#ctx0" brushRef="#br0" timeOffset="16">15553 11981 7956,'8'0'654,"-1"-2"1,0-2-1,-2-5 1,2-5-1,0-4 1,3-1-1,1-4-132,1 0 0,-2 0 0,1 1 1,2 1-1,3 0 0,0 1 0,1 0 1,-4 2-483,-3 3 0,1 1 0,-4 2 1,0 2-82,-3 6 0,-3 11 1,1 14-1,1 5 0,1 7 1,-2 8-1,0 8 1,-2 3-1,-2 3-76,-2 2 1,-1-11 0,-5-1-1,3-8 1,2-6 0,1 0-1,-1-5 1,1-4-678,2-5 0,0-4 1,2 1-1,0 1 1,0 2 793,0-2 0,6 4 0,1 1 0</inkml:trace>
  <inkml:trace contextRef="#ctx0" brushRef="#br0" timeOffset="17">15491 12378 9302,'-7'-13'622,"3"1"0,8 3 0,4 3 0,4-1 1,6 1-1,6-1-444,3 0 1,8 5 0,-2-4 0,3 2 0,1 0 0,0 0 0,0 0-1,-1-1 1,-3 3 0,-4 0 0,-3 2-179,-1 0 0,0-5 0,0-2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7.663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11410 17512 8022,'-7'0'1165,"2"1"-853,5 4 1,1-4 0,2 2 0,2-6 0,1-5 0,1-2 0,-2 0 0,2 2-1,-1-1-231,-1-2 0,3-2 0,-2 1 0,0-1 0,0 0 0,0-3 0,1-2 0,-2-1 0,2-3 0,-1-1 0,1-2-242,0 0 0,-3-1 0,3-2 0,-1 1 0,1 3 1,2 5-1,-1 3 0,0-1 134,2 2 0,1 1 0,1 3 0,-1 1 0,-1 3 0,-2 2-98,2 2 1,-3 2-1,0 2 1,-2 3-1,-2 5 117,-2 2 0,-1 2 0,0 3 0,0 1 0,0 3 0,0 2 0,-1 1 0,-2 3 30,-1 3 0,-4-2 0,4 0 0,1-3 0,0-5 0,0-1 0,-1-3 0,1-1-120,2-2 0,1 0 0,1 0 0,4-4 63,3-4 1,1-4 0,1-4 0,-2-4 0,2-4 0,1-1 0,0-2-3,-3-2 1,3-1 0,-1 0-1,4-5 1,2-6 0,-1-3-1,-1-1 1,0 0-90,3 0 0,-4 5 1,5-1-1,-3 5 0,-1 3 1,-3 4-1,0 4 388,0 0 0,-2 6 0,-1 3 0,1 3-190,2 1 0,-4 1 0,-3 3 0,-2 5 0,-2 3 0,0 5 0,0 3 0,0 5-81,0 4 0,0 1 0,0 6 0,0-1 1,-2 0-1,0-2 0,-2 1 0,1-6 5,1-1 0,2-1 1,-1-8-1,-2 0 0,-1 0 1,1-3 1,2-1 0,1-6 0,1-1 0,2 0-454,1-1 1,0-1 455,-4 3 0,0-5 0,0 2 0</inkml:trace>
  <inkml:trace contextRef="#ctx0" brushRef="#br0" timeOffset="1">12067 18008 7557,'0'-12'2822,"2"1"-2041,2 3 0,-3 1 0,4 5 0,-3 2-723,2 6 1,-2 3 0,2 5 0,-3 3-1,-1 3 1,0 4 0,0 2 0,0 2-1,-1 2-195,-3 2 1,1-3 0,-5 2-1,-2 0 1,0-4 0,1-1 0,1-2-1,-1-4-211,2-3 1,-4 1 0,4-2 233,1 0 1,0-10-1,6-6 1,0-8-1,1-7 1,2-6-1,3-2 1,1-2-16,2 0 0,2-9 1,2-3-1,0-2 0,3 0 1,0 4-1,1 0 0,-1 3 48,1 2 0,3 3 0,-2 6 1,2 4-1,0 4 0,1 0 1,-2 2-1,-1 2 0,-3 2 1307,-1 1-1038,-1 2 1,-1 4 0,0 1 0,-1 3 0,-2 5 379,-5 2-602,-3 1 0,-2 1 1,-3-1-1,-5 0 0,-3 1 1,-3-1-1,-2 1-708,2-1 753,-4 0 1,5-1 0,-3-1 0,4-2 0,0 2-1,1 0 1,0-1 6,-1 0 83,6-7 0,-2 9 1,3-4-1,1 1 0,-1 1 169,3 0-263,2 2 1,5 3 0,2 1-1,0 3 1,4 2 0,1 0 0,2 1-229,-1 0-9,6-6 0,-4 7 0,2-6 0,-2-1 0,0-2 0,1-3 0,3-4-1564,1 0 1794,2-2 0,4-4 0,-1 0 0</inkml:trace>
  <inkml:trace contextRef="#ctx0" brushRef="#br0" timeOffset="2">12588 17698 8060,'0'-8'460,"0"0"0,5 3-92,-1-3 1,0 7 0,-4 1-1,0 7 1,0 5 0,0 3-400,0 2 0,-4 5 1,0-1-1,-1 1 0,1-2 1,0-3-1,0-3 1,0-2-426,0 0 0,0 1 433,4-1 1,0-6-1,1-5 1,2-5-1,2-3 1,2-3 0,1-1-1,1-1 1,-1 0-12,2-1 1,1-1 0,0-1-1,-2-1 1,0 1 0,0 1 0,1 0-1,-1 0 180,0 2 1,-5-2 0,3 9 0,0-1 0,0 0-61,2 4 1,1 2 0,-2 4 0,-2 4 0,-2 3-1,0 3 1,0 1 0,0 3-239,0 1 0,0-4 1,-4 3-1,2-1 1,1-1-1,2 0 1,1-3 151,-1 0 0,5-1 0,-3 1 0</inkml:trace>
  <inkml:trace contextRef="#ctx0" brushRef="#br0" timeOffset="3">13295 17239 7965,'13'0'-47,"-1"0"0,1 0 0,-1 0 1,2 0 107,2 0 0,-2 0 0,3 0 0,-4 0 0,1 0 0,1 0 0,2 0 0,-2 0 88,-1 0 1,-6 0-1802,0 0 1652,1 0 0,-3 0 0,0 0 0</inkml:trace>
  <inkml:trace contextRef="#ctx0" brushRef="#br0" timeOffset="4">13258 17463 7546,'1'6'1058,"4"-1"0,2-4 0,5-1-881,0 0 0,1 0 0,0 0 1,3 0-1,2 0 0,-1 0 1,1 0 28,-2 0 0,1 0 0,0 0 0,-2 0 0,-1 0-206,-2 0 0,1-6 0,-1 0 0</inkml:trace>
  <inkml:trace contextRef="#ctx0" brushRef="#br0" timeOffset="5">14052 17549 8385,'7'-5'179,"4"2"0,-3-4 1,3 0-1,0 0 1,-1-2-1,-2-1 1,2 0-1,1 2 1,0-1-1,-2-4-81,0-3 0,-2 2 0,2-4 0,-1 0 0,2-3 0,1-2 0,0-3 0,-1-3 0,-2-4 1,2-2-1,-1 2-154,0 4 1,2 0-1,-4 3 1,-1 4 0,0 3-1,-2 4 1,0 1 0,0 3 33,2 3 0,-3-2 0,5 6 0,1 1 6,3 2 1,0 2-1,-1 3 1,-3 4 0,-4 3 21,-2 2 1,-1 3 0,2 1-1,1-1 1,-1 2 0,-2 2 0,-1 0-1,0 0-37,0-2 1,0 2 0,0-3 0,0-2 0,0-1 0,0-2-77,0 0 0,0-3 0,2-2 0,2-2 0,3-3 1,1-5 89,0-6 0,0-2 0,5-1 0,-1 0 1,1-2-1,-1-1 0,2-3 1,2-1 1,-2-2-1,3-4 1,-2 0-1,0-1 1,1 0-1,0-2 1,-3 4 71,0 0 1,-1-2-1,1 7 1,-2-1 0,-2 4-1,-2 2 1,0 2 0,0-1 259,3 1 0,-4 4 0,1-1 0,0 1 1,0 1-182,3 3 1,-3 3-1,1 2 1,0 3-194,-1 4 0,-1 5 0,-6 2 0,0 3 0,1 0 1,2 1-1,1 0 0,-1 3-15,-2 2 0,-1 6 0,0 3 0,0 3 0,0 3 0,-1 1 0,-2 0 0,-1-3 11,1-3 1,2-6 0,1 1 0,0-4 0,0-5-1,0-3 1,0-4 253,0-1-14</inkml:trace>
  <inkml:trace contextRef="#ctx0" brushRef="#br0" timeOffset="6">16917 17214 8101,'-6'-6'652,"5"-5"0,-2 4 0,5-2-336,2 1 0,5 7 0,0-1-875,2 5 1,1 5 558,0-3 0,1-1 0,-1-4 0</inkml:trace>
  <inkml:trace contextRef="#ctx0" brushRef="#br0" timeOffset="7">17066 17004 8207,'-13'0'-43,"1"-2"1,-1-1-1,1-1 1,0 2 792,-1 0-646,1 2 0,-1 0 1,1 0-1,0 0 1,-1 0-1,1 0 1,-1 2-1,1 0 1,0 4 63,-1 1 1,-3-3 0,-1 3 0,1 0 0,-1 0 0,-1 2 0,0 2 0,0 3-94,3 3 1,1-2-1,2 5 1,0 2-1,-1 2 1,2 2-1,3 2 1,2 1 0,2-3-67,0-4 0,1 0 0,7-4 0,6 0 1,5 0-1,5-3 0,2-2 0,1-1-129,3-4 1,3 1 0,-1-3-1,2-1 1,0 1 0,1-3-1,-4-2 1,-1-1-192,-1 0 1,0 0-1,0 0 1,0 0-1,-1-1 1,1-3-1,0-3 1,-2-2 288,-2 1 0,3 0 0,-5-5 0,0 1 0,-2 0 0,-4-2 1,0-1 243,-1-2 1,-5-1 0,-3 3-1,-2-3 1,-2-1 0,0-3 0,0 0-1,0 0-268,0 1 1,-2 0 0,-2-3 0,-4-1 0,-3 1 0,-3 2 0,-1 3 0,-3 3-126,-1 5 1,-1-1-1,-2 8 1,3 0 0,0 0-1,1 0 1,-1 1 0,1 2-146,0 1 1,1 4 0,5 1 315,-1 2 0,7 2 0,0 3 0</inkml:trace>
  <inkml:trace contextRef="#ctx0" brushRef="#br0" timeOffset="8">17636 17475 8035,'6'-7'238,"-5"0"1,5 4 0,-1-2 0,3-2 0,3-1 0,3-1 49,3 1 1,-4 0 0,4-5 0,-3 1 0,0-2 0,1-1 0,1-3 0,-2 0 0,-3-1 0,-3 0 0,2-2-152,1 2 1,-3-5 0,-1 4 0,0-4-1,0-1 1,1-1 0,0-1 0,-1-2-757,-1 1 0,2 6 476,-4 1 0,5 6 0,-4-1 0,1 2 0,0 3 0,0 1-194,-1 2 0,5 5 370,-2-1 0,2 10 0,-2 5 0,-4 4 0,-2 0 0,-2 0 1,1 0-237,3 2 151,-2 5 1,3-8 0,-5 4 0,0-2 0,0 1 0,0-2 0,0-1-132,0-2 1,2-4 91,2 1 1,-3-5-1,5 3 51,-1-2 1,-2-1-1,5-5 1,2-3 0,1-5-1,0-2 35,-3-1 0,3 0 1,-4-1-1,1 1 1,1-2-1,0-2 1,2-4-1,0 0 64,-2-1 0,2 0 0,-5-4 1,3 1-1,-2-1 0,-1 0 0,0 2 1,1 1 28,0 1 0,-3 6 91,4-2 1,-4 3 0,5 2 0,0 1-108,2 3 0,2 2 0,-1 6 0,-1 2 0,-3 3 20,-4 7 0,-1 1-115,1 3 0,-2 4 1,2 0-1,-3 4 1,-1 1-1,0-1 9,0 1 1,0-4 7,0 0 1,0-1 0,0 4-1,0-2 1,0-3 0,0 0-1,0-1-21,0 0 1,0 0-1,0-3 1,0 2 0,0-2-1,0-1 1,0-2-1,0 0-204,0 1 1,0-5 0,0 0-1,0 2-251,0 1 1,0-3-1,2-1 482,2-1 0,3-2 0,5-4 0</inkml:trace>
  <inkml:trace contextRef="#ctx0" brushRef="#br1" timeOffset="9">14932 17835 14167,'6'-13'541,"-5"5"1,3 0-388,-2-2 1,-2 3-49,0-1 0,0 6 0,0 2 0,1 7 0,2 4 0,1 2 129,-1-1 0,2 6 0,-1 3 0,-1 2 0,-1 1 0,-1-2 0,2-2 0,1 2 0,-1 2 1,-3 1-444,-4-1 0,2 1 0,-3 0 0,0-2 0,0-1 1,-1-2-1,1-1 0,2-1-845,2 0 0,1-6 0,0-3 0,0-3 487,0-3 603,0 1 0,-2-15 0,0 3 0,-2-3 0,1-1 0,1-2 17,2-3 1,0 4-1,0-5 1,0 0-1,0-2 1,0-2-1,0-1 1,-1-3-55,-3 0 0,3-6 0,-4-1 1,4-3-1,1-1 0,0 1 1,0 1-1,1 4 184,4 0 0,0 7 0,5 4 0,-2 2 1,0 3-1,0 2 0,1 2 0,-1 1 41,-1 2 1,4 5-1,-4 0 1,1 6-1,-1 5-362,-1 3 0,2 2 1,-3-1-1,1 0 1,1 2-1,0 1 0,2 2 1,2-2 35,2-1 1,-1 2 0,-1 1 0,-3-1 0,-2 1 0,-2-1 0,0 0 0,-2-1-1,-4 0-336,-2 1 520,-6 1 0,-1-5 0,-7 1 0,0-1 0,1 1 0,0-1 0,1-1 280,-1-3-206,6 3 1,1-8 0,6 5 0,4 1 0,7-1-89,10 0 1,10-4-44,6 5 0,7-3 0,2 4 0,-3-2 1,-1 2-1,-4 1 158,-1 1 1,-7 2-497,-1 3 0,-5-2 1,-9 4 236,-3-1 0,-3 10 0,-5-2 0</inkml:trace>
  <inkml:trace contextRef="#ctx0" brushRef="#br0" timeOffset="10">18666 17624 7931,'0'12'12,"0"1"0,0 0 1,0 2-1,0 3 0,0 0 1,0 2 717,0-1 0,0 2-699,0 3 0,0-3 0,0 0 0,0 1 1,0 0-1,0 0 0,0-3-12,0-1 0,4-1 0,0-4 0,-1 3 0,-2 0 0,-1-1-541,0-1 1,0-2 194,0 1 0,0-5 271,0 0 1,0-6-1,0-2 1,0-7-1,0-4 1,0-2 0,0 1 8,0 0 0,0-6 0,0-3 0,0-2 0,0-4 0,0-2 0,0-5 0,-1-5-55,-4-2 1,4 0 0,-3 4 0,3-1 0,2 3 0,2 3 0,2 6-1,2 5 177,3 3 0,1-3 1,1 5-1,1 1 1,0 1-1,2 2 0,2-1 454,-2 1 1,3 3-415,-1 1 1,-1 5-1,-3-1 1,-1 3-1,0 1-78,1 0 1,-6 5-67,-3 4 1,-3 2 0,-1 1 0,0 1-1,0-1 1,0 0 0,0 1 40,0-1 85,0 1 1,-5-4 0,-4 1 0,-3 2 0,-3 1 0,-2 2 0,2-1 3,1-1 1,2-2-1,0-1 1,-1-2-1,1 2 1,1 1-1,1 0-114,2-3 0,6 3 0,2-2 0,9 0 1,4 1-1,5-3 0,2 0-68,2-1 0,5 3 1,2 3-1,-1 1 1,-2-1-1,-3 0 0,-2 1 1,-3 1 124,0 2 1,-6-2-1,2 4 1,-4-2 0,-2 2-1,0 0 1,1 1 0,-1-1 63,-1 0 0,4-3 1,-4-5-1,1-3 1,0 0-1,3-2-108,4 1 0,-1-2 0,4-4 0</inkml:trace>
  <inkml:trace contextRef="#ctx0" brushRef="#br0" timeOffset="11">19186 17152 7386,'0'-8'2029,"0"0"-1879,0 5 0,6-1 1,1 8-148,0 4 1,0 3-1,-5 3 1,2 1 0,-1 3-1,-1 0 1,-2 2 0,0-3-1,0 1-255,0-3 1,0-1 26,0-1 1,0-5 0,0 0 169,0 2 0,0-6 0,0-4 0,1-7 0,2-4 57,1-1 0,0-1 1,-4 1-1,0-2 1,1 0-1,2-1 1,1 1-39,-1-1 1,-2 0 0,1 3-1,1-2 1,2-1 0,2-2 0,1 2-1,1 1-26,-1 2 0,4 1 0,5 1 1,-2 2-1,0 0 0,0-1 206,2 1-57,-1 5 0,-5-1 1,-1 7-1,-3 2 1,-2 2-79,-2 3 1,-2 1 0,1 1 0,1 2 0,1 1 0,-2 3 0,1 2-134,1 2 0,-2-3 112,2 2 1,1-6-1,1 1 1,-1-2 0,2-2-1,0 1-61,3-1 73,1 1 0,1-1 0,1 0 0</inkml:trace>
  <inkml:trace contextRef="#ctx0" brushRef="#br0" timeOffset="12">19745 17214 8108,'-7'0'488,"1"-5"0,8-2 0,2 0 1,4 3-1,4 3-372,5 1 0,-2 0 1,6 0-1,-1 0 0,1-2 1,-2 0-1,1-3 1,-2 3-1,1 0 0,-1 1-379,0-3 0,0 1 0,-3-4 0,1 2 0,1 0 0,-1 1 263,1 0 0,-1-5 0,-3 2 0</inkml:trace>
  <inkml:trace contextRef="#ctx0" brushRef="#br0" timeOffset="13">20290 16942 8103,'13'-11'0,"-1"1"477,0 2 1,1 4 0,-1-3 0,1 1 0,-1 3-167,0 2 1,1 1 0,-2 1 0,-1 4 0,-4 3 0,1 3 0,-1 3 0,-1 2 0,-2 5 0,-2 4-1,-1 5 749,0 7-1060,0 11 0,-11 9 0,-2 5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8.229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4514 13221 8027,'0'-8'-116,"-1"1"1,-3 1 0,-4 3 350,-3 2 0,4 0 0,1-2 0,1-1 0,-4 1 0,-2 2-104,-1 1 1,-2 0-1,-1 0 1,-3 0 0,-1 0-1,-3 1 1,-2 2 0,0 2-61,-1 2 0,4 1 0,2 4 0,0-3 0,1-1 1,1 2-1,5 1 0,3 3 0,4 1 0,2 2-53,2-2 0,2-1 0,3-2 0,6 0 1,5-1-1,4-1 0,3-3-267,3-2 0,-3 0 0,9-5 1,-2 0-1,-1-2 0,0-2 0,-3-3 1,-3-1 125,-1 0 0,-6-1 0,1-2 1,-3 2-1,-5 0 0,-4 0 1,-3-2 478,-1-2 1,-1 1 0,-3 0 0,-3-1 0,-1 2-66,0 3 0,5 4 0,0 8 0,6 5 0,6 7 1,5 4-742,3 4 0,5 1 0,-2-1 450,4 1 0,1 5 0,-1 2 0</inkml:trace>
  <inkml:trace contextRef="#ctx0" brushRef="#br0" timeOffset="1">5333 13047 8017,'1'-8'668,"4"0"1,-4 6 0,3 2 0,-3 9-580,-1 6 1,0 4-1,0 6 1,0 0-1,0-1 1,2 1-1,1 1 1,1 2-1,-2 1 1,0-1-289,-2-2 1,0-3-1,0-1 1,-2-3 0,0-1-1,-2-2 1,-1-4-151,0-4 1,2-4 0,-4-8-1,2-5 314,2-7 0,2 1 1,1-5-1,0-1 1,1 0-1,2 1 0,2-2 1,1-2-103,-1-1 1,4-5-1,-5-3 1,-2-3 0,1-1-1,0 0 1,2-1-1,2 3 31,3 2 0,2 2 0,5 8 0,4 2 0,2 5 0,2 3 0,-2 4 0,-1 2 299,-1 1 0,-2 1 0,2 2 0,-5-1 0,-2 1 0,-1 3 1,-2 4-1,-3 4-71,-4 3 1,-3 2 0,-1 1 0,-1 1 0,-3 3 0,-6 1 0,-5 3 0,-7 1-128,-5 2 0,-1 0 0,-4 0 0,2-2 1,2-1-1,4-1 0,4 0 0,7-1 4,3 1 1,7-4 0,2 3-1,6 1 1,10 0 0,6-2-1,7 0 1,1-1-535,1 0 1,7 3 534,-4-5 0,6 6 0,-8-2 0</inkml:trace>
  <inkml:trace contextRef="#ctx0" brushRef="#br0" timeOffset="2">5854 13345 10398,'4'14'134,"2"2"0,-1 5 0,1 2 1,-2 2-1,0 0-527,0 0 1,0 0-369,-4-1 0,4-3 761,0 0 0,6-1 0,-3 5 0</inkml:trace>
  <inkml:trace contextRef="#ctx0" brushRef="#br0" timeOffset="3">4440 12973 8481,'-4'-13'192,"0"1"1,5 1 0,7 1 0,3 3 0,2 2 0,1 2 0,1 2 0,3 1 0,1 0-64,3 0 0,3 7 0,2 4 0,4 7 0,0 4 0,5 5 0,1 4 1,2 4-1,-5 4 0,0 2 0,-6 1-357,-1 0 1,-1 4 0,-11 8-1,-4 4 1,-8 2 0,-11 2 0,-13-1-1,-9-3 1,-8-5 0,0-4-491,1-8 1,-6-1 0,8-11 0,2-2 717,2 0 0,-4-3 0,3 1 0</inkml:trace>
  <inkml:trace contextRef="#ctx0" brushRef="#br0" timeOffset="4">6486 13060 7988,'5'-9'877,"-1"1"1,0 11-664,-4 1 1,0 7 0,0 4 0,0 2 0,1-1 0,3 2 0,3 3 0,1 1-89,1-1 0,-1 2 1,6-1-1,1 4 1,2 3-1,-2-1 1,-2-1-1,0-1-317,-1-1 0,1 1 0,-1-8 0,-1 0 0,-1-1 0,-2-5 0,2-3-37,1-4 1,1-1 0,0-4 0,1-1 0,-1-2-1,1-2 1,-1-4 0,0-3 160,1-3 1,-1-3 0,1 3 0,0-3 0,3-2 0,-1-2-1,-3-1 1,-2-1-183,-1 4 1,-3-8 0,0 2 0,-2-4 0,0-5 0,-1-2 0,-2-3 148,-1-1 0,0 1 1,0 7-1,0 5 1,-1 5-1,-4 3 1,-1 3-1,-3 1 188,1 3 0,0 2 0,-5 2 1,1 5-89,-1 3 0,7 6 0,0 2 0</inkml:trace>
  <inkml:trace contextRef="#ctx0" brushRef="#br0" timeOffset="5">7417 12985 7558,'0'-7'1141,"0"3"1,0 8-996,0 5 0,0 6 0,1 4 1,2 3-1,2 4 0,1 2-143,-1 2 1,-1-2-1,-4 5 1,0 0 0,0-1-1,0-2 1,0-1-1,-1-2-409,-3-3 1,-2-1 266,-2-6 0,-2-1 1,5-5 75,-2-2 1,4-5 69,-1-8 0,1-5 1,1-6-1,-2-3 0,1 0 1,1-1-1,2 0-59,0-3 0,0 2 1,0 0-1,0-2 1,0-2-1,0-1 1,0-1-137,0-3 1,0-2 140,0-7 1,5-4-1,0-2 1,1 0-1,0 4 1,3 5-1,3 6 109,3 3 0,6 7 0,-3 4 1,1 5-1,3 4 0,2 2 1,-1 0-1,-1 1 88,-1 2 1,-6 7 0,1 0 0,-3 4 0,-3 1 0,-4 4 0,0 2 0,-3 2-106,-2 0 0,-2 2 0,-3 4 0,-5 0 0,-2-1 0,-3 1 0,-1-1-120,-1-4 1,-5 2 110,5-5 0,-5 4 0,4-5 0,4 1 0,2-1 0,4 1 85,1-2 1,2 0-229,4 2 1,1-2-1,4 4 1,3-1-1,4-3 1,5-1 0,3 0-389,4 2 0,1-3 0,-1 0 495,1-3 0,0-7 0,0 2 0</inkml:trace>
  <inkml:trace contextRef="#ctx0" brushRef="#br0" timeOffset="6">7950 13283 8958,'12'0'-65,"1"0"1,0 0 0,3 0 0,2 0 0,-1 0 0,1 0 53,-2 0 1,-3 0 0,-2 1 0,-2 3 0,-5 5-1,-3 2 162,-1 1 0,-5 2-70,-4 2 0,2-2 1,-1 4-1,-1-1 1,-2 1-1,-2-1 0,2 3-192,3-1 1,2-4-1,6 2 1,3-5-1,5-4 1,9-3 110,5-4 0,14-7 0,2 0 0</inkml:trace>
  <inkml:trace contextRef="#ctx0" brushRef="#br0" timeOffset="7">8818 13060 8007,'1'-13'487,"4"2"1,3 3 0,3 4 0,3 1-406,2-1 1,3 1 0,6-4-1,0 0 1,0 2 0,0-1 0,0 4-1,-1 0 1,1 2 0,-1 0-1369,-4 0 1,2 0 1285,-5 0 0,-1-5 0,-3-2 0</inkml:trace>
  <inkml:trace contextRef="#ctx0" brushRef="#br0" timeOffset="8">8756 13320 8093,'12'0'0,"2"0"201,3 0 1,-2-1 0,6-2 0,-1-1 0,1 0-1,1 0-72,4-1 0,0 0 0,6 2 0,0-1 0,-1 0 0,5 0 1,3 0-130,2 1 0,6-4 0,-3 0 0</inkml:trace>
  <inkml:trace contextRef="#ctx0" brushRef="#br0" timeOffset="9">10145 12278 8294,'-8'-1'0,"0"-2"-185,-2-1 1,3 0 0,-1 4 0,-2 0 0,-1 0 0,-1 0 661,-1 0 1,1 0 0,-1 0 0,1 0-354,0 0 0,1 1 1,2 3-1,4 5 1,1 2-1,0 1 1,1 1-1,0 0-82,-1 4 0,1-2 0,-4 4 0,0 1 1,2-2-1,-1-1 0,4 0 0,0-1 1,2 2 15,0 2 0,0-4 0,0 4 0,0-1 1,0 0-1,0 2 0,0-1-15,0 1 0,0-2 0,0 5 0,0-1 0,0 5 0,0 2 0,0 6 0,-1 4-71,-3 5 0,-2 4 0,-3-1 0,2-3 0,1-3 1,2-4-1,0-2 0,0-3 8,1-4 1,2-4 0,1-3 0,0-1-1,0-1 1,0 1 0,0 0 0,0 1-1,-2 1 143,-2 2 0,1 1 1,-3 2-1,-1 2 1,0 0-1,-2 1 0,1-4-419,0-1 0,4-2 1,-3-2-1,0-3 1,1-1-1,1-3-128,2-1 1383,2-7-340,1-2-770,0-5 0,0 2 0,-2 1-194,-2 1 1,3 5 0,-5-2 0,2 1-200,0 1 559,0-7 1,10 4 312,2-6 0,-1 0 220,1 0-628,-5 0 0,2 1 1,-6 2-1,-3 1-418,-5-1 531,4 4 1,1-6 0,8 3 125,4-2 0,-1-6-450,1 0 298,-5-1 1,3 7-935,-6 2 431,0-3 411,0 5 1,0-1-248,0 4 1,1-4 0,3-1 0,6-2 331,5-2 0,-1 0 0,4 0 0</inkml:trace>
  <inkml:trace contextRef="#ctx0" brushRef="#br0" timeOffset="10">12204 12303 8005,'1'-7'862,"3"3"1,5 3-773,2 1 1,2 0-1,3 0 1,0 0-1,1 0 1,1 0-1,1 0 1,2 0-1,-2 0 349,-1 0-537,4 0 1,-8 1 0,2 2-443,-2 1 0,-7 2 0,-4-2 0,-5 4 605,-2 3 0,0-3 1,4 0-1,0 2 0,0 1 1,0 2-1,0 0 51,0 4 1,0-2 0,0 6 0,0 1 0,0 3-1,0 2 1,0 2 0,0-1-94,0-2 1,0-6 0,0 1-1,0 1 1,0 0 0,0 0-1,0-1 1,-1 1 41,-4 1 0,4 4 0,-3 0 0,3 3 0,1 1 0,0 0 0,1 1 1,2 1-1,1 0 0,0 0-144,1 2 1,-3-5 0,3-1-1,-1-4 1,1-3 0,-3-3 25,0-1 1,-2 3-1,1-5 1,2 0-1,1-3 1,-1 0 0,-2-1 31,-1 1 0,0-1 0,0 0 0,0 1 0,0-1 0,0 1 0,0-1-45,0 0 1,0 1 0,-1-2 0,-2-2 0,-2-2 0,-1 0 0,0 0-146,4 3 1,-4-3 89,2 1 0,0-4 1,4 4-192,0 2 0,0-3 1,0 1 133,0 2 1,-1-3-1,-4 0 601,-3-2-365,3-1-54,-1-4 1,5 0 0,-3 2 0,-5 0-17,-2 2 0,-1 1 0,0-5 1,-2 0-1,-1 1 0,-2 2 0,2 1-126,1-1 0,-2 2-77,-1-1 1,-4 2-1,3-3 215,-1 1 0,4 0 0,-3-4 0</inkml:trace>
  <inkml:trace contextRef="#ctx0" brushRef="#br0" timeOffset="11">10480 12340 8104,'4'-8'62,"0"0"788,-1-2 0,-2 3-695,-1-1 1,-1 5 0,-3 0 0,-3 6-1,-1 6-107,-1 2 0,5 5 1,-3 2-1,2 1 1,2 3-1,2 0 1,1 0-1,0-2-102,0-2 1,4 2 0,1-3 0,2-2-1,3-1 1,1-2 0,1-1 0,1-3-140,-1-3 0,1-4 1,-1-1-1,0 0 1,1 0-1,-1-1 0,1-2 1,-1-3 92,0-1 0,-1-1 0,-1-4 0,-2-2 0,2-1 1,0-2-1,-2 2 83,-4 1 1,2-2 0,-2-2 0,-2 0 0,0-1 0,-4 1 0,-2 0 0,-4 1 92,-3-1 1,-1 9 0,-1-2-1,-1 4 1,-1 4 0,-1 2-1,1 1 1,1 1-101,1 3 0,-3-1 0,1 5 1,2 1-1,5-1 0,1 0 24,0 2 0,4 1 0,-2 1 0</inkml:trace>
  <inkml:trace contextRef="#ctx0" brushRef="#br0" timeOffset="12">11323 12229 7950,'-7'1'293,"3"3"1,3 4-1,1 5 1,0 3-1,0 5-110,0 3 1,0 0-1,0 1 1,0 1 0,0 2-1,-1 1 1,-2-2 0,-1 0-1,1-4 1,2-1-1688,1-1 1504,0-6 0,0 8 0,0-3 0</inkml:trace>
  <inkml:trace contextRef="#ctx0" brushRef="#br0" timeOffset="13">11832 12390 7933,'0'-12'275,"-2"1"1,0 1-1,-2 2 92,1-2 1,-4 4 0,-1 2 0,-3 3 0,-2 1 0,-1 1 0,-1 3 0,-3 5-301,-1 2 0,4 7 0,-2 1 1,4 3-1,0 1 0,2 4 0,3-3 1,4-2-1,2-4-229,2 0 1,6-4-1,4 3 1,5-5-1,4-2 1,2-3-1,-1-2 1,2-2 56,2-2 0,-1-1 0,-1 0 0,-1 0 1,0 0-1,-1-1 0,0-2 0,-2-2 58,-3-2 1,-2 0-1,-2-3 1,-2 2-1,-5-2 1,-3-1-1,-1-1 1,0-2-82,0-3 0,-5 4 0,-4-5 0,-2 1 0,-2 1 0,-2-1 0,-3 2 0,-2 1 128,-2 3 0,-1 2 0,-2-4 0</inkml:trace>
  <inkml:trace contextRef="#ctx0" brushRef="#br0" timeOffset="14">10530 12886 7996,'4'-8'382,"1"1"0,1 0 75,-1 0 0,1 4 1,-3 1-1,1 4 1,-2 8-316,0 5 0,-2 4 0,1 8 0,2 2 0,1 4 0,-1 2 0,-2 1-390,-1-3 1,0 2-1,0-8 248,0-3 0,0 1 0,0-6 0</inkml:trace>
  <inkml:trace contextRef="#ctx0" brushRef="#br0" timeOffset="15">11261 12861 7739,'0'-5'1359,"0"5"-1200,0 7 1,2 5 0,0 5 0,3 3 0,-3 4 0,1 0 0,0 1 0,1 0 0,0 0-734,2 0 1,-4-5 0,5 0 573,-1-2 0,9-2 0,-1-4 0</inkml:trace>
  <inkml:trace contextRef="#ctx0" brushRef="#br0" timeOffset="16">11844 12898 8005,'0'-5'896,"0"6"1,0 9 0,-1 6-481,-3 4 0,2 2 1,-2 5-1,3 2 1,1-1-1,0-1 1,0 1-1,1 1-416,3-1 0,-2-2 0,3-2 0</inkml:trace>
  <inkml:trace contextRef="#ctx0" brushRef="#br0" timeOffset="17">10443 13519 7983,'0'-9'851,"0"1"0,0 7 0,0 1-681,0 7 1,4 8-1,0 3 1,-1 0-1,-2 2-325,-1 4 0,4-6 1,2 6-1,-1 0 0,1-2 1,-2 0-1,1-3 1,2-1 154,0-3 0,4 5 0,-4-1 0</inkml:trace>
  <inkml:trace contextRef="#ctx0" brushRef="#br0" timeOffset="18">11175 13506 7992,'-2'-7'37,"-1"2"728,-1-1 0,0 3-443,4-5 0,0 7 0,0 1 0,0 8 0,0 6 0,0 4-321,0 1 0,0 2 0,0 5 1,0 2-1,0 0 0,0 0 0,0-3 1,0-3-3135,0-1 3133,0-6 0,-5 3 0,-2-6 0</inkml:trace>
  <inkml:trace contextRef="#ctx0" brushRef="#br0" timeOffset="19">11733 13469 8420,'7'8'547,"-3"0"1,-2 2 0,1 1 0,1 2 0,-1-1-359,-2 0 1,-1 5 0,0 1 0,0 0 0,0 1 0,0 0 0,0 2 0,0 0 0,-1-2-860,-3-1 0,1 0 0,-4-3 0,0 1 670,0 0 0,5-3 0,-4 0 0</inkml:trace>
  <inkml:trace contextRef="#ctx0" brushRef="#br0" timeOffset="20">14846 12700 8132,'0'-12'-136,"0"3"1,0 1-1,0-2 496,0-1 0,0-1 1,0 0-1,0-1 17,0 1 0,0 6 0,0 6 1,1 9-1,2 4 0,2 5-283,2 2 1,3 0 0,5 6 0,1 2 0,0 2 0,-3 2 0,-2 2 0,-2 2-495,-5 1 1,-3-3 0,-1-3 0,0-2 0,0-4 0,0-4 0,-1-3 176,-3-3 1,-3-3 0,-4-5 0,3-7-1,3-7 1,4-4 274,1-1 1,0-1 0,0-1 0,1-2 0,4-5 0,3-2 0,3-2-1,3 0-95,2 0 1,-1 5 0,5 0 0,-1 3 0,0 1 0,3 3 0,0 2 0,0 2 0,-2 5 36,-2 3 0,-2 1 0,-4 1 0,1 5 0,-2 5 0,-3 5 1,-4 4-1,-2 3 41,-2 5 1,-2-2-1,-2 4 1,-5-1 0,-7 0-1,-4-3 1,-4-2 0,-1-5-162,1-1 0,0-2 0,2-5 0,3-2 0,1-5 0,3-3-1130,1-1 1256,7 0 0,2-5 0,5-2 0</inkml:trace>
  <inkml:trace contextRef="#ctx0" brushRef="#br0" timeOffset="21">15292 12626 8122,'12'0'210,"1"0"0,-1 0 0,2 1 0,3 3 0,3 4 645,4 3 1,1 3-801,-1 3 1,5 2-1,0 6 1,-1 1-1,-3 4 1,-5 8 0,-5 7-111,-5 7 1,-7 5 0,-13 3 0,-11-2 0,-12-4 0,-9-3 0,17-26 0,-1 0 0,-1-2 0,0 1 0,-1-2 0,-1 0-1125,-27 19 0,4-7 0,-2 4 1179,3-8 0,1-4 0,1-1 0</inkml:trace>
  <inkml:trace contextRef="#ctx0" brushRef="#br0" timeOffset="22">15974 12750 8176,'0'18'225,"4"-3"0,0 5 0,-1 2 0,-1 2 0,-2 2 0,0 2 0,0 1 0,0-1-191,0 3 1,0-5 0,-2 3-1,-2-3 1,-3-3 0,0-2 0,2-6-1,1-4 1,-2-4-178,-1-1 1,5-3 0,-3-8 0,3-3 0,-1-3 0,-1-1 0,1-2 0,2-3 4,1-3 1,0-4 0,0-1 0,1 1-1,2-3 1,2 0 0,1-3 0,1-1-71,0 1 0,-3-3 0,4 4 0,0 0 0,0 0 0,-1 0 0,0 2 1,0 0 148,3 3 1,1 4 0,1 4 0,2 1 0,1 1 0,3 0 0,0 4 0,1 2 171,1 1 0,0 4 0,4-1 1,-4 4-1,-3 4 0,-3 5 0,-2 2 67,0 1 1,-5 5 0,-3 1 0,-2 0-1,-4 1 1,-2-1 0,-5 1 0,-6-1-119,-6 0 0,-3 3 0,0-5 1,-1 1-1,0-1 0,2 1 0,1-2 1,2-1 1,2-2 0,6 0 0,5 1 1,2-1-1,3 1 0,6 0 1,7 3-98,4 0 0,12 1 1,-3-4-1,4 3 1,1 0-1,0-1 0,-3-1 1,-2-2-843,-4 1 1,-5-2 874,2-3 0,-3 3 0,-2-4 0</inkml:trace>
  <inkml:trace contextRef="#ctx0" brushRef="#br0" timeOffset="23">16483 12948 9716,'0'12'0,"0"2"69,0 3 1,0 2-1,0 6 1,0 1-1,0 2 1,0 2 0,0 0-420,0 1 0,0-7 0,0-4 0,0-2 0,1-3 350,3-1 0,3-2 0,6 0 0</inkml:trace>
  <inkml:trace contextRef="#ctx0" brushRef="#br0" timeOffset="24">16656 13233 8031,'0'-12'156,"0"-1"0,2 1 0,2 0 0,3-1 0,1 0-70,0-4 1,1-1 0,3-4 0,2 0 0,1-3 0,1-2 0,0-2 0,-3 0 0,0-2-43,-1 0 0,1-2 1,-1-3-1,0 3 1,1 5-1,-1 5 1,1 3-1,-1 3 1,0 3-72,1 4 1,-1 0 0,1 6 0,-1 2 0,0 0-1,1 2 1,-2 2 0,-2 2-51,0 4 1,-2 7 0,2 3 0,-2 1 0,-1 5 0,-4 2 0,0 4-75,-2 2 1,0 0 0,0 2 0,-2-2-1,0-1 1,-4-2 0,1-1 0,-2-5-742,0 1 1,0-6 891,-1-2 0,-3-2 0,4-2 0</inkml:trace>
  <inkml:trace contextRef="#ctx0" brushRef="#br0" timeOffset="25">17326 12700 8112,'0'-12'1731,"0"5"0,0 7-1344,0 8-302,0 3 1,0 6-1,0 2 1,0 4 0,0 8-1,0 4 1,0 7-319,0 3 0,-1-1 1,-2 2-1,-3-1 0,0-1 1,-4-4-1,0-7 0,1-6 1,2-7-3428,1-2 3660,2-1 0,4-10 0,0-2 0</inkml:trace>
  <inkml:trace contextRef="#ctx0" brushRef="#br0" timeOffset="26">17252 12812 8025,'0'-13'-45,"0"1"0,4 4 1,1-1-1,1 0 1,1-2-1,-2-2 270,1 1 1,2-1 0,-2 1 0,0 0-1,3-2 1,-1-1 0,-1-2 0,0 2 0,0 3-1,1 2-103,-1 2 0,4 1 1,-3-2-1,3 5 1,1 3-1,2 1 0,1 1 1,2 3-221,-2 5 0,3 2 0,-1 3 1,-2 1-1,-3 3 0,-2 0 0,-3 1 1,-2-1-1,-2 1-50,-2 0 0,-2-3 1,-2 1-1,-4 0 0,-2-1 1,-5 0-1,0-3 0,0 0 234,2-1 1,-2 1 0,-1-2 0,-2-2 0,2-2 0,3 0 0,2-1 25,2-1 0,5 5 0,-1-2 0,4 3 0,4 3 0,4 1 0,5 3-394,3 1 0,-2-2 0,4 3 0,-1 1 0,-1 0 1,-2-2-1,-3-1-768,-3-3 1,-1-1 1049,1-2 0,3 1 0,-4-1 0</inkml:trace>
  <inkml:trace contextRef="#ctx0" brushRef="#br0" timeOffset="27">17822 13122 7968,'0'-9'381,"0"1"1,2-2 523,2-1 0,3 5-808,5 1 0,0 0 0,1 1 0,-1 1 0,2 0 0,1 1-54,2-3 1,-1 3 0,-5 6-1,-3 4 1,-3 4 0,-5 4 0,-5 0-274,-3-1 1,-4 3-1,-3-1 1,-3-2-1,0-1 1,-1-2-1,1 0 1,1 1 83,6-1 0,0-3 0,7-1 1,3 0-1,3 0-89,7 1 0,3-7 0,3 3 0,3-4 235,1-1 0,2 0 0,4 0 0</inkml:trace>
  <inkml:trace contextRef="#ctx0" brushRef="#br0" timeOffset="28">18393 12787 7941,'-7'-6'339,"0"5"1,4-5-1,0 2-108,5 0 1,3 0 0,8 4-1,-1 0 1,0 0 0,2 0 0,1 0-1,3 0 1,2 0 0,2 0-335,1 0 0,2 0-488,0 0 0,-5 0 1,0 0 590,-2 0 0,4-6 0,-3 0 0</inkml:trace>
  <inkml:trace contextRef="#ctx0" brushRef="#br0" timeOffset="29">18355 13035 10452,'13'0'478,"-1"0"1,1 0 0,0 0 0,3 0 0,0 0-491,-1 0 0,5 0 0,0 0 0,5 0 0,3 0 0,1 0 12,-2 0 0,5-6 0,0-1 0</inkml:trace>
  <inkml:trace contextRef="#ctx0" brushRef="#br0" timeOffset="30">19422 12092 7774,'-12'0'0,"-1"0"143,1 0 1,4 0 0,-1 0-1,0 0 1,-2 2 0,-2 0 0,1 3-1,-1-3 1,1 1 221,0 1 1,3-2-417,1 2 0,0-3 0,-3 0 0,1 2 145,2 1-66,0 6 1,-1-7 0,1 5 0,0 2 0,0 1 238,-1 1 7,7 1 0,-4-5 242,6 0-456,0 0 0,1 1 0,2-1 0,1 1 1,-1 3-1,-2 1 0,1 2 74,2 2 1,-3 5-144,3-1 1,-2 8 0,-2 4 0,0 4 0,0 3 0,-2 3-87,-2 1 0,3-4 0,-3 0 0,1-3 1,-1-3-1,-3 4 0,-1-1 0,1 3 17,1-2 1,-3 5-1,2-2 1,-1-1 0,-1-1-1,0-2 1,-1-1 0,0-2 108,2-1 0,0-5 1,-3 1-1,1-3 0,2-1 1,-2 0-1,-1 0 0,0-1-26,3 1 0,-2-1 0,6-4 0,0-2 1,0-1-1,0-1 0,1-1 0,0-2 439,-1-5-370,3 3 1,-5-11 0,8 0 0,2-5-224,4-2 0,3-3 1,1 6-1,1 0 1,1 0-1,1-2 1,1 1-117,-1-1 1,5-4-1,-1 4 1,3-3 0,0 1-1,2 0 1,-2-1 0,1 3 0,0 0 0,2-2 0,-1 4 0,-2 1 0,-3 2 1,-1-1-1,-3-1 264,-1-1 0,-2 0 0,1 4 0</inkml:trace>
  <inkml:trace contextRef="#ctx0" brushRef="#br0" timeOffset="31">19980 12105 8143,'-7'-7'4,"2"1"134,-1 6 1,-1 0-1,-5 0 1,0 0 226,-1 0-119,6 0-99,-4 0 1,6 6-97,-4 2 1,4 3 0,4 1 0,-2 1 0,-1 1-1,1 1 1,2 1 192,1 0-147,5-3 1,2 4-88,5-1 1,2 1-105,3-5 1,-2-3-1,4-3 1,0 0 16,1-3 0,-1-2 0,2-1 1,-3 0-1,-2-1 0,1-3 1,-2-3-1,0-2 0,-1 1-107,-2-1 1,3-2 0,-6-2 0,0 1 0,1-1-1,-3 1 1,-2 0 0,-2-1 150,-2 1 0,-2-1 0,-3 1 0,-4-1 1,-3 1-1,-2 0 0,1-1 0,-2 2 70,-3 3 0,4-2 1,-5 6-1,1 1 0,1 2 1,1 1-1,2 1 1,4 2-372,0 1 1,2 6 333,-1-2 0,-3 3 0,4 2 0</inkml:trace>
  <inkml:trace contextRef="#ctx0" brushRef="#br0" timeOffset="32">20774 11981 9168,'7'1'497,"-3"3"0,-3 4 0,1 3 0,0 3-432,3 3 1,0-2 0,-2 4 0,1 1 0,-1-3 0,-2 3-1,-1-2 1,2 0 0,0-2 0,2 1-1160,-1-1 1,0-1-1,1-5 1094,4-2 0,3-5 0,2 3 0</inkml:trace>
  <inkml:trace contextRef="#ctx0" brushRef="#br0" timeOffset="33">21568 12067 8129,'-2'-12'243,"-2"0"0,1 5 0,-5 3 0,-2 2 1,-1 2-1,-1 0-21,0 0 1,-2 0 0,-1 2 0,-2 2 0,2 4-1,1 4 1,3 4 0,3 0 0,2 1 0,2-1-1,0 2-179,1 1 0,3-3 0,5 0 0,3-2 1,4-2-1,3-1 0,2-1 0,-1-3 1,1 0-1,1-2 0,0 1-146,0-3 0,0 2 0,-3-1 1,1-1-1,0-2 0,-1-1 1,0-1-167,1-3 0,2 1 0,-3-4 0,2 0 0,-2 0 0,-1-1 0,-2 0 0,-1 0 38,-2-2 1,0 3 0,-3-1 0,-1-2-1,1-1 1,-3-1 0,-2-1 0,-1 1 86,0-1 1,-4 5 0,-3 0 0,-3-2 0,-5-1-1,-3-1 1,-4-1 0,-1 2 144,-2 3 1,-1-1 0,-3 4 0,-4 3-2,-3 0 0,-7 2 0,-1 0 0</inkml:trace>
  <inkml:trace contextRef="#ctx0" brushRef="#br0" timeOffset="34">19931 12650 8121,'6'-5'167,"-6"4"0,-8-4 1,-3 4-1,-1 1 1,-1 1-1,1 2 1,-2 3-1,-1 1 100,-2 2 0,2 2 1,6 2-1,0-1 0,1 0 1,1 1-1,3-1 0,3 1 1,1-1-276,0 0 1,1 1-1,3 1 1,6 1-1,4 1 1,4-2-1,1-3 1,3-4-1,1-2-233,2-2 0,-4 3 0,0-2 0,1-1 0,0-3 1,-2-4-1,-3-3 0,-3-2 60,-2 1 0,-1 0 1,-1-5-1,-3 1 0,-2 0 1,-2-1-1,-2 1 0,-1-1 70,0 1 1,0 0 0,0-1 0,-1 1 0,-2-1-1,-2 1 1,-2 0 0,-3-1 86,-1 1 0,-1 5 0,-1 3 0,-1 2 0,-1 2 1,-1 0-1,1 0 0,2 2-990,5 2 1014,-3-3 0,9 10 0,-3-4 0</inkml:trace>
  <inkml:trace contextRef="#ctx0" brushRef="#br0" timeOffset="35">20737 12675 8173,'0'-12'572,"0"-1"972,0 1-1010,0 5 1,-2 2-15,-2 5 0,3 5-415,-3 3 0,2 8 0,2 1 1,0 1-1,0 2 0,2-1 0,0 3-489,3 1 1,0 2 0,-2 0-1,2-2 1,2-1 0,3-2 383,1-2 0,1-2 0,1-3 0</inkml:trace>
  <inkml:trace contextRef="#ctx0" brushRef="#br0" timeOffset="36">21456 12675 8629,'12'0'564,"-3"2"1,-1 2 0,0 4 0,1 3 0,-3 1-356,0 1 1,2 5 0,-2 1 0,-1 2-1,1-1 1,-2 2 0,0 3 0,0 3-1,-1 1-623,-2-2 0,-1-1 1,0-1-1,0 0 414,0 0 0,6 0 0,1-1 0</inkml:trace>
  <inkml:trace contextRef="#ctx0" brushRef="#br0" timeOffset="37">19819 13184 9398,'7'12'203,"4"5"1,-4-1 0,1 1 0,0 1 0,1 2 0,-3 2-222,-1-1 0,0 2 0,-1-2 0,0 3 0,0-1 1,1-1-1,-1-3 18,1-1 0,2 4 0,6-2 0</inkml:trace>
  <inkml:trace contextRef="#ctx0" brushRef="#br0" timeOffset="38">20662 13283 8116,'-12'0'218,"0"0"0,-1 0 0,2 1 0,1 3 12,2 5 0,4 3 0,-3 3 0,2 3 0,2 1 0,1 2 0,2 0 0,0-1-276,0 3 1,2-6 0,2 0 0,4-5 0,5-2 0,2-3 0,1-2 0,1-2-136,1-1 1,-4-2-1,4-2 1,-2-2-1,1-3 1,-2-1 0,-1 0-1,-2-2 1,0-1-65,1-1 0,-1-1 0,-1 1 1,-1-1-1,-3 1 0,-2 0 0,-2-1 1,-2 1 203,-1-1 0,-1 1 0,-3 0 0,-4-1 0,-3 1 1,-2 1-1,1 1 166,-1 2 0,1 5 1,0-1-1,-1 3 0,1 1 1,-1 0-1,1 0-1643,0 0 1518,5 5 0,1 2 0,6 5 0</inkml:trace>
  <inkml:trace contextRef="#ctx0" brushRef="#br0" timeOffset="39">21357 13419 8032,'7'-1'693,"-3"-3"0,-3 1-290,-1-5 0,-5 5 1,-4-1-1,-2 3-225,-1 1 1,4 0-1,-1 1 1,0 3-1,-2 4 1,0 3-1,1 2 1,2 1-1,0 1-231,1 1 1,1 5-1,6-3 1,0 1-1,0 2 1,2-2 0,2-2-1,4-4 1,4 0-274,5-1 0,-3-5 0,4-3 0,0-2 0,1-2 0,2 0 0,-2 0-680,-1 0 1,0-2 949,-2-2 0,-2-1 0,4-5 1,-3 2-1,-1-2 0,-3-1 1,-2-1 16,-2-1 0,-1 1 0,-6-2 0,0-1 0,0-2 0,-2 2 0,-2 0 150,-4-2 1,-3 4-70,-1-4 0,-2 3 0,-1 2 0,-2 0 0,1 1 0,-1 1 0,1 3 36,0 1 0,-1 2-78,0 4 0,0-5 0,5-2 0</inkml:trace>
  <inkml:trace contextRef="#ctx0" brushRef="#br0" timeOffset="40">22175 11894 9251,'9'0'280,"-1"0"0,2 0 1,1 0-1,1 0 0,0 0-203,1 0 1,1 0 0,1 0 0,1 1-1,1 2 1,-1 1 0,1 0 0,-2 0-1,-1 2 1,-2 1-79,1 2 1,-1-2-1,0 2 1,1-1-1,-2 0 1,-3 0 0,-2 2-1,-2 1-9,0 1 1,0 2 0,-4 1 0,0 3 0,0 0 0,-1 2 0,-2-1-1,-3 3 1,1 1 531,-1 2 0,-3 0-499,0 0 1,3 9 0,-1 3-1,0 2 1,1 1 0,1 0-1,2 1-58,2-1 1,1-1-1,0-3 1,0-2-1,0-2 1,0-3-1,0-5 1,0-1 89,0-1 0,0 1 1,1 2-1,2 0 1,1-1-1,-1 1 1,-2 0-1,-1 0 0,0 0-69,0-1 0,0 3 0,0 0 0,0 2 1,0-1-1,0-2 0,0-1-211,0-1 0,0-3 0,0-2 0,0-1 0,0-2 0,0-3 0,0 0 0,0-1 341,0 1 0,0-1 1,0 0-1,0 1 0,0-1 1,0 1-1,0-1-173,0 0 0,0 1 0,0-1 0,0 1 0,0-1 0,0 0 0,0 1 0,0-1-361,0 1 0,1-1 0,2 0 564,1 1 0,0-5 1,-4 0-175,0 2 0,0-3 0,-1 0-255,-3-2 1,1-1 0,-5-4 218,-2 0 1,-1 0 0,-1 0 0,-2 2 0,-2 0-1,-5 3 1,-4-1 0,-4 1-248,-4 4 0,-4-3 0,-3 3 0,-1 0 1,2 1 310,4-2 0,5 3 0,5-4 0</inkml:trace>
  <inkml:trace contextRef="#ctx0" brushRef="#br0" timeOffset="41">3845 15466 8051,'-6'-7'129,"3"0"1,-5 4-1,-1-1 1,-2 1-1,-2 2-29,1 1 0,-1 4 0,1 2 0,0-1 0,-2 2 0,-1-2 1,-2 2-1,2 0 0,0 2 0,0-1 20,-2 0 1,0-1 0,5 3 0,1-2 0,1 2-1,4 1 1,0 1-98,3 0 1,2 1-1,2-1 1,3 1 0,5-1-1,2 0 1,2 1-1,4-1-179,4 1 1,2-2 0,3-2-1,2-2 1,2-1 0,0-4 0,1 0-1,-4-2-236,0 0 0,-3-2 392,1-2 0,0-3 0,0-5 0</inkml:trace>
  <inkml:trace contextRef="#ctx0" brushRef="#br0" timeOffset="42">4080 15118 7992,'5'-8'198,"-1"0"1,5 4 0,0-3 0,2 1-1,1 4 1,2 0 0,1 2 0,3 2-1,1 2 52,3 4 1,-3 9 0,4 3 0,1 4-1,5 2 1,3 1 0,1 4 0,-1-1 0,-5 2-491,-5-1 0,0 1 0,-6 4 0,-5 0 1,-6 4-1,-5 4 0,-5 7-16,-8 5 1,-12 2 0,-12 0-1,16-29 1,-2 0 0,-2-1 0,-1-1 255,-2 2 0,-2 0 0,-1 1 0,-1-1 0,-5 2 0,-1 0 0</inkml:trace>
  <inkml:trace contextRef="#ctx0" brushRef="#br0" timeOffset="43">5246 15242 7806,'0'-12'1115,"0"0"-928,0 5 0,0 7 0,0 8 0,0 3 0,2 3 0,0 1-41,2 2 1,1 3-1,-4-2 1,2 1 0,1 3-1,-1 2 1,-2 1 0,-1 0-1,0 1-315,0 3 0,0-3 1,0 1-1,0-3 1,-1-5-1,-2-1 1,-1-3-53,1-1 0,2-9 0,1-5 0,0-6 0,0-7 0,-2-2 162,-2-2 0,3-5 1,-3 2-1,2-4 0,2 0 1,0-1-1,0 1 1,-1 2-1,-2 0-572,-1-4 564,0 1 0,4-11 1,0 3-1,0-4 0,0-3 1,0-1-1,1 2-398,3 5 474,3-2 0,7 11 0,3-1 0,2 5 0,3 5 0,1 3 0,3 4 281,1-1-70,-1 5 1,-3-1-1,-1 6 1,-2 0-1,-2 0 1,-3 0 145,-2 0 1,-6 6-336,-3 2 1,-2 3 0,-4 1 0,-2 2 0,-5 1 0,-5 2-25,-3-2 1,-9 3 9,1-2 1,-1 2-1,4-3 1,3 2 0,0-1-1,2 2 68,3 3 0,0-2-27,10 2 0,0 0 0,6 3 0,3 1 0,7 0 0,8 0-125,3 0 0,3 0 1,2-1-1,2 2 1,1 2-1,-1 2 1,-3 1-1,-2-1-698,-4-2 1,-2-6-1,-4-3 765,2-1 0,-1-2 0,-3-3 0</inkml:trace>
  <inkml:trace contextRef="#ctx0" brushRef="#br0" timeOffset="44">5842 15776 8347,'1'-8'353,"3"1"1,4 0 0,3 1 0,2-1-125,-1 0 1,-4 5 0,1-2 0,0 2 0,2 2 0,2 0 0,-1 0 0,1 0-386,-1 0 0,-1 6 0,-3 2 0,-4 3 0,-2 3 0,-2 1 0,0 1 0,-2 0 71,-2-3 0,-3 4 0,-5-1 0,0 0 1,1-3-1,2 0 0,5-1 0,3 1 28,1-1 1,1-4 0,3-1 0,6-1-1,4-4 1,4 1 0,1 0 0,3 1-1435,1-1 1491,2-2 0,5-6 0,2-2 0</inkml:trace>
  <inkml:trace contextRef="#ctx0" brushRef="#br0" timeOffset="45">6462 15292 7573,'-2'-11'-214,"-2"3"1,3-3 0,-3 3-1,1-4 1,-1 1 581,-5 3 1,3 3 0,-3 5 0,0 0 0,-2 0-1,-2 1 1,1 3 0,-1 4-65,1 3 0,5 3 1,2 1-1,0 2 0,1-1 1,2 1-1,2 0 0,4-2 1,4-1-474,3-2 1,1 0-1,2-1 1,1-2-1,3-5 1,2-3-1,0-1 1,1 0-211,0 0 0,-5 0 1,3 0-1,-1 0 0,-3-1 1,-1-3 136,-1-5 1,-6-2-1,-3-1 1,-4 0-1,-3-1 1,-4 1 0,-3-1-1,-3 1 276,-1-1 0,-1 1 0,1 0 0,-1-1 0,1 1 0,-1 1 0,2 1-286,4 2 252,3 5 0,6-2 0,0 5 0</inkml:trace>
  <inkml:trace contextRef="#ctx0" brushRef="#br0" timeOffset="46">6896 15032 8133,'1'-7'342,"3"3"-213,4 2 1,-1 4 0,0 3 0,0 8 0,-1 6-1,1 4 1,-2 3 0,1 3 0,-4 3 0,0 1-14,-2 0 0,0 0 0,0 3 0,0-1 1,0-4-1,-2 1 0,0-2 0,-4 1 1,1-5-310,-1-4 0,2-4 1,3-6-1,-2 1 1,-1-4-306,1-5 386,2 0 1,1-19 0,0 2 0,0-4-1,0-2 1,0-1 0,0 0-21,0 0 0,1-3 0,2 2 0,2-2 0,1-3 0,1-3 1,-1-4-1,4-3-469,1-1 399,2-1 218,-1-4 1,0 3 0,1-2-1,1 2 1,1 3 0,1 3 21,-1 4 0,-1 9 0,-1 3 0,-1 5 1,0 4 108,1 3 0,-6 5 0,-3 5 0,-4 4 0,-4 5 0,-5 2-5,-2 0 0,-2 2-146,-4-2 1,2 6 0,-4-3 0,-1 2-1,2 0 1,0-1 136,3 0-144,2 3 1,4-5 0,2 4 0,2-1 0,2 1 0,3 0 0,4 0-8,4-1-108,-2-1 1,9 4 0,-2-2 0,2-3 0,1-1 0,1-1-1,-1-1-568,2 1 0,-4-1 694,3-3 0,2-1 0,0 0 0</inkml:trace>
  <inkml:trace contextRef="#ctx0" brushRef="#br0" timeOffset="47">7429 15404 10154,'-1'13'47,"-4"4"1,4-2-1,-3 6 1,3 1-1,1 3 1,0 4-1,0 2 1,0 2 0,-2-1-646,-2-2 1,3-1 0,-3-5 597,2-4 0,2 4 0,0-5 0</inkml:trace>
  <inkml:trace contextRef="#ctx0" brushRef="#br0" timeOffset="48">8186 15242 8105,'1'-6'27,"3"1"1,3 3-1,5-1 1,1-1 0,1 1-1,1 2 1,3 1 0,1 0-1,3 0 1,1 0 145,2 0 1,3 0-1,-2 0 1,-4 0-1,-1 0 1,-3 0-174,-1 0 0,-6 0 0,-5 0 0</inkml:trace>
  <inkml:trace contextRef="#ctx0" brushRef="#br0" timeOffset="49">8210 15478 8938,'-1'0'317,"2"0"1,13 0 0,3 0 0,2 0 0,2 0-393,-1 0 0,5 0 0,5 2 0,1 0 1,-1 2-1,-1-1 0,0-1 75,0-2 0,5 0 0,-2 0 0</inkml:trace>
  <inkml:trace contextRef="#ctx0" brushRef="#br0" timeOffset="50">9909 14436 8135,'-12'0'-208,"0"6"1,-1 1 0,1 0 0,-1-2 0,1-1 0,-2 0 0,-1 1 340,-1 0 1,-2-2-1,3 4 1,-3 0 0,0-2-1,0 2 1,3-2-1,1 2 1,1-1 105,1-1 0,0 4 0,1-4 0,1 1 0,3 1 0,2-1 0,0 4-189,0 1 0,4 2 1,-4-1-1,4 0 0,1 1 1,0-1-1,0 1 0,0-1-21,0 0 0,0 1 0,0-1 0,0 1 0,0-1 0,0 0 0,0 2 41,0 3 1,0-4 0,0 4 0,-1-2 0,-2 2 0,-1 3 0,0 4 0,-1 2-11,1 3 1,-4 8-1,3 7 1,-2 3-1,-2 1 1,1 2-1,1-3 1,2-4-69,2-5 1,-3-6 0,2-3 0,2-4 0,0-3 0,2-3 0,0 0 0,0 0 6,0 4 1,0-4-1,0 1 1,0 4-1,0 2 1,-1 3-1,-2 0 1,-2 0-74,-2 0 0,3 5 1,-5-2-1,0 1 1,-1-1-1,0-1 0,2 0 1,-2-1-143,-1-2 1,0-2 0,2-1 0,0-1 0,1 0 0,0-3 0,1-5 245,2-2 1,-4-2 0,5 1 0,0-1 0,-2 0 0,0 1 0,-3-1 0,1 1 0,-2-1 116,-1 0 1,-1 2 0,0 1 0,-1 2 0,2-2 0,1-1 0,4-2 0,0 2-208,3 3 0,2-4 1,1 4-1,0-3 0,1-2 1,3-1-1,5-3-35,2-3 0,5-4 1,2-2-1,1-4 1,2-3-1,0-3 1,-2-1-1,0-1-50,1 1 0,0-2 0,4-1 0,-2-2 0,-1 2 145,1 1 0,1-9 0,2-3 0</inkml:trace>
  <inkml:trace contextRef="#ctx0" brushRef="#br0" timeOffset="51">10232 14610 8074,'-12'0'-53,"-1"0"1,1 0 0,-1 1 0,2 3 0,2 5 204,0 2 0,7 1 0,-3 2 0,4 2 0,1 4 0,0 0 0,0 0 0,0-1 0,0-1-104,0 0 1,0 3 0,1-4 0,2 1-1,3 0 1,1-3 0,2-1 0,1-1-133,-2-1 0,7-4 0,-1-1 1,3-1-1,2-4 0,0 0 1,2-2-1,-2-2-56,-2-2 0,1-1 0,-2-5 1,-1 2-1,1-2 0,-3-1 0,1-1 1,-3-1 35,0 1 1,-5 0 0,-2-1 0,-3-1 0,-1-1 0,0-1 0,0-1 0,-1 1 0,-3-2 66,-5-2 0,-2 4 1,-1-3-1,0 1 0,-2 3 1,-1 2-1,-2 3 0,2 4 73,1 0 1,0 2 0,-1 4 0,-1 0 0,1 1 0,1 3 0,1 5-11,1 2 1,0 3 0,-1 1 0,1 3-27,-1 1 0,1-4 0,0 3 0</inkml:trace>
  <inkml:trace contextRef="#ctx0" brushRef="#br0" timeOffset="52">11026 14511 8135,'-2'-7'53,"0"4"0,-3 6 0,3 5 0,0 3 0,2 3 1,0 2-1,0 7 0,0 3-17,0 3 0,0 4 0,0-3 1,0-1-1,0-1 0,0-5 1,0-1-1,0-3-36,0-2 0,0 2 0,0 0 0</inkml:trace>
  <inkml:trace contextRef="#ctx0" brushRef="#br0" timeOffset="53">11534 14647 8128,'-5'-7'195,"2"-2"0,-5 4 1,-2 3-1,-1 0 1,-1 2-1,-1 0 1,1 0-93,-1 0 1,-3 6 0,-1 2 0,2 3 0,3 3 0,2 1 0,3 3 0,2 0-1,2 0 1,3-3 0,4-1 0,4-2-286,3 1 0,3-2 0,3-2 0,3-2 1,4-1-1,-1-4 0,-1 1 0,-2 0 0,-1 1-87,0-1 1,-4-3-1,2-3 1,-3-2-1,-2-1 1,-1-1-1,-1 2 1,-3-2 0,-2 0-687,-2-3 985,-2-1 1,-1-1 0,0-1 0,0 1 0,0 0 0,-1-2 0,-2-1 0,-2-2 82,-2 2 1,-2-2-1,-3 4 1,0 2-1,-1 1 1,-1 2-114,-2-1 0,-3 7 0,-6-4 0</inkml:trace>
  <inkml:trace contextRef="#ctx0" brushRef="#br0" timeOffset="54">10108 15329 8261,'4'-8'0,"2"1"260,0 2 1,-1 0-1,1 7 1,0 2-162,-3 4 0,2 5 1,-1 2-1,1 3 1,-1 0-1,0 2 1,0 2-1,0 5 1,2 0-349,0 3 0,-1-3 0,3 2 0,2-3 249,1-1 0,12-6 0,3-1 0</inkml:trace>
  <inkml:trace contextRef="#ctx0" brushRef="#br0" timeOffset="55">10840 15391 9402,'-4'-5'373,"-2"5"0,0 7-411,1 4 0,1 1 1,2 2-1,0 2 0,-2 5 1,1 3-1,1 0 0,2 3 1,2-1-1,1 0-420,1-3 1,4-6-1,-3-1 458,2-2 0,7-1 0,5-1 0</inkml:trace>
  <inkml:trace contextRef="#ctx0" brushRef="#br0" timeOffset="56">11361 15329 8082,'1'-7'1046,"3"3"636,4 3-1458,-2 1 1,1 0-1,-5 1 1,4 3-197,1 5 0,-4 6 1,1 1-1,-1 1 0,-1 1 1,4 2-1,-1 4 1,1 2-883,-3 3 1,-2-1 0,-1 6 0,0 2 853,0 0 0,0 4 0,0-9 0</inkml:trace>
  <inkml:trace contextRef="#ctx0" brushRef="#br0" timeOffset="57">9897 16148 8047,'0'-13'0,"4"1"118,0 0 0,2 3 0,-3 1 1,1-2-1,-2-1 1654,0-1-1560,-2 5 0,0 3 1,0 8-1,0 4-216,0 3 0,4 7 0,2 3 0,-1 2 1,2 4-1,-2 0 0,2 4 0,-1-1-354,-1 0 1,4 3 0,-4-4 0,1-1-1,-1-3 1,-1-5 357,2-3 0,1 2 0,5 0 0</inkml:trace>
  <inkml:trace contextRef="#ctx0" brushRef="#br0" timeOffset="58">10691 16235 8010,'-2'-9'34,"0"1"1,-4 0-1,-1 1 1,-2 3 196,-2 2 1,0 4-1,1 2 1,2 3-1,-2 3 1,-1 1-1,-1 2 1,1 2 0,2 2-105,5 0 0,3 0 1,1-1-1,0 0 1,1-2-1,5-3 0,5-4 1,5 0-341,4 0 1,-4-5 0,5 3-1,1-4 1,1-2 0,1-2 0,-2-3-1,-3-1 1,-1-2-133,-3-2 1,-3-3 0,-2-1 0,-3-2 0,-1 1 0,-4-1 0,0 1 0,-2-1 316,0-1 0,-2 3 1,0-6-1,-4 1 0,-1-1 1,-3 2-1,-1 1 104,-1 3 1,0 5 0,-1 3 0,1 2-1,1 3 1,3 5 66,3 5-143,10 3 0,7 2 0,7-1 0</inkml:trace>
  <inkml:trace contextRef="#ctx0" brushRef="#br0" timeOffset="59">11237 16135 8085,'-9'-4'309,"1"0"1,4 0 0,-4 4-113,-2 0 0,-1 1 0,0 4 0,1 4 1,3 5-1,2 4 0,1 0 0,0 1 1,-1 0-306,3 3 0,0 0 1,2 1-1,2-4 1,2-3-1,4-3 1,4-5-1,4-2 1,2-4-251,1 0 1,2-2 0,2 0 0,-1-2 0,-3-2 0,1-4 0,-3-3 0,1-2 256,-2 1 1,-3 0-1,0-1 1,-1 1 0,1-2-1,-2-1 1,-3-2 200,-4 2 1,-3-3 0,-1 2 0,0 1 0,-1 1 0,-5 3 0,-5 3 0,-6 3 30,-7 4 1,2 1 0,-7 0 0,3 0 0,1 0-1,2 0 1,1 1-142,1 4 10,6-4 0,-3 4 0,6-5 0</inkml:trace>
  <inkml:trace contextRef="#ctx0" brushRef="#br0" timeOffset="60">11770 14511 8111,'0'-13'0,"0"1"456,0 0 0,0 3 0,1 2 0,3 2 0,6 2-403,5 2 1,0 1-1,7 0 1,5 0 0,4 0-1,5 0 1,1 0 0,0 0-1,1 0-224,-1 0 1,-4 0 0,-1 1 0,-2 2 0,-4 2 0,-4 1-1,-5 1 1,-5 0 97,-4 2 1,2 2 0,-6 3 0,-1 1 0,-2 3 0,-2 1 0,-2 5 0,-2 2 192,-2 3 1,-1 5-1,-5 0 1,1 1-1,-1 1 1,1 0 0,0 1-1,-1 5-115,1 0 0,1 7 0,2-5 0,5 0 0,3-3 0,1-2 0,1-4 0,2-1 13,1-5 0,6-1 1,-3-1-1,1-4 1,-1 0-1,0 0 1,-2-1-1,1 0 16,-3 4 0,-2 0 1,-1 7-1,0 2 1,-1 2-1,-2 3 1,-3 2-1,-1 1-183,-2 0 1,-2-3-1,0-6 1,1-2 0,2-2-1,-1-4 1,3-2 0,0-5 54,1-1 0,3-1 0,-2-5 367,3 0 0,1-3-377,0-1 1,0 0-1,0 5-66,0-1 1,-2-4 0,-2-1 0,-4-1 0,-3-2 0,-2 0 181,1 0 31,-6 0 0,-7-2 1,-9 0-1,-5 4 1,-3-1-1,-2 2 1,-3-1-1,0 1-277,1 0 1,5-1 0,9 3 233,7-5 0,6 3 0,7 0 0</inkml:trace>
  <inkml:trace contextRef="#ctx0" brushRef="#br0" timeOffset="61">12750 15317 11752,'12'0'-1057,"0"0"1,1 0 1056,-1 0 0,6 0 0,1 0 0</inkml:trace>
  <inkml:trace contextRef="#ctx0" brushRef="#br0" timeOffset="62">12836 15032 7801,'-12'-11'0,"1"1"174,3 2 1,-3 4 0,2-3 0,-2 0-1,-1 1 1,0 1 0,-1 2 18,1 2 0,-1 1 0,1 0 0,-2 0 1,-1 1-1,-1 3 0,0 4 0,3 3 1,0 2-1,1 1 0,-1 2-135,1 5 1,0 6 0,1 4-1,1-1 1,3 0 0,0-2 0,2-2-1,-1-1 1,3 0 66,2-1-125,1-4 0,0 2 0,0-4 0,0 0 0,0 1 0,0-1 0,1 0 98,3-3-130,-2-1 0,9 2 1,-4 1-1,1-2 0,0-1 1,2-2-32,1 1 1,6-5 0,-1-1 0,-1 0 0,-1-2-1,-2 1 1,2-4 0,1 0 0,2-2-74,-2 0 1,3-2-1,-2 0 1,1-4 0,0-1-1,0-2 1,3-4 69,2-3 0,0 2 0,0-3 0,-1 4 1,1 0-1,0 1 0,0-2 0,-3-1 22,-1-2 0,-2-1 1,-3 3-1,-1-3 0,-1-1 1,-2-3-1,-5-2 0,-3-2 1,-1-1-275,0-2 283,0 0 1,-5 0 0,-4 0 0,-2 1 0,-1 2 0,-1 3 0,0 1-25,-4 1 1,2 7-1,-4 1 1,-1 4-1,1 4 1,-3 2-1,0 2 1,1 1-36,5 0 27,-3 0 1,5 0 0,-4 0 0,1 1 0,1 2 0,1 2 66,1 2 0,-4 1 0,-1 5 0</inkml:trace>
  <inkml:trace contextRef="#ctx0" brushRef="#br0" timeOffset="63">13618 14436 8140,'-2'-7'-425,"-2"3"538,3-3 0,-6 6 0,3-3 0,-4 3 1,-3 1-1,-3 0 322,-3 0 0,2 0-261,-6 0 1,5 0 0,-3 0-1,-1 1 1,2 2 0,-1 2-1,1 1-81,0-1 1,2 3 0,3-2-1,1 1 1,0 1 0,0 0-1,4 1 1,3 0-133,-1 2 1,5 2 0,-3-1 0,2 1 0,2-1 0,0 2 0,0 1 0,0 1 97,0 0 1,0-1 0,0 0 0,0 3-1,0 1 1,0 2 0,2-1 0,0 1-13,3 1 0,-1 6 0,-4 2 0,0 2 0,0 4 0,0 2 0,0 6 0,0 2-88,0 1 1,-2 4 0,0-7 0,-3-2 0,3-3 0,0-6 0,2-3-213,0-2 320,0-2 0,0-2 0,0-2 0,2-3 0,0 0 1,3 0-1,-3 4 0,0 0 62,-2 2 0,-2 4 0,0 0 0,-3 0 1,1-1-1,0 3 0,-1-1 0,-1 2-271,1 0 1,-4-4 0,4 4 0,-1-3 0,1-5 0,2-5 0,2-3 0,1 1 102,0-2 0,0-1 0,0-2 0,0 1 0,0-1 0,0 0 0,0 1 108,0-1 0,0 1 0,-2 0 0,0 3 0,-4 1 0,-1 1 0,-1 2 1,0-1-168,-1 3 1,1 1-1,-3 1 1,1-2 0,4-3-1,-1 1 1,1-3 0,-1 1-254,0-2 1,5-3 1587,-3 0-1182,4-6 1,2-2 0,2-4 0,3 2-150,1 1 1,-3 0 0,4-4 0,2 0 0,1 0 0,2 0-142,4 0 1,-2-1 0,4-3 0,1-3 0,-1-1 0,3 0 0,0-1 0,0 1 10,-1 0 0,0 1 0,3-3 0,1 3 0,-1 2 1,-4 2-1,-3 2 0,-3-1 224,-2-2 0,0 3 0,1-5 0</inkml:trace>
  <inkml:trace contextRef="#ctx0" brushRef="#br0" timeOffset="64">14151 14412 8201,'-1'-7'181,"-3"3"0,1 2 0,-5 2 0,-2 0 0,-1 0 0,-2 2 0,1 2-113,0 4 0,-1 7 1,1 3-1,1 1 1,1 3-1,3 0 1,2-1-1,2-3 0,2-2 1,2 1-114,3-2 1,3-5 0,5-3 0,2-2-1,3-2 1,2-2 0,2-1 0,-1-1 0,1-2-331,-2-1 272,5-6 1,-10 4 0,2-8 0,-2-1 0,-2-2-1,-1 2 1,-2 0 0,-4 0-254,1-2 0,-5-1 0,3 3 0,-2-3 0,-4 0 114,-2 0 0,1 2 0,-5 3 248,-2 1 1,-5 0-1,-1 0 1,0 4-1,1 4 1,0 3-1,-1 1 1,0 0-1,3 0 148,0 0 1,5 0-155,0 0 0,-1 5 0,-3 2 0</inkml:trace>
  <inkml:trace contextRef="#ctx0" brushRef="#br0" timeOffset="65">15081 14325 7210,'-1'-7'1450,"-3"3"0,2 8-1384,-2 4 0,1 3 0,1 3 1,-2 2-1,1 4 0,1 0 1,2 1-276,0 1 1,0 2 0,0 0-1,2 1 1,1-1 0,2-2-1,1-3 209,-1-1 0,10 4 0,-1-3 0</inkml:trace>
  <inkml:trace contextRef="#ctx0" brushRef="#br0" timeOffset="66">15776 14350 7735,'-13'0'391,"5"0"0,0 1 0,-2 3 0,-1 4 0,-1 5 0,1 2 0,2 1-362,5 0 0,3 3 1,1 2-1,0 2 1,0 0-1,0-1 1,1-2-1,3-2 1,5-5-1,2-2 0,3-4-186,2-1 1,-2-2 0,4-4 0,-2 0-1,1-1 1,-2-2 0,-1-3 0,-2-1 0,1-1 17,-1 1 0,0-8 0,-1 3 1,-1-2-1,-3 0 0,0 2 1,-2-1-1,1 0 51,-3-4 0,-2 3 0,-1-2 0,0 1 0,-1-1 0,-3 0 0,-5 2 0,-2 3 127,-1 3 0,-1 4 0,0-3 1,-4 1-1,-2 3 0,-2 2 0,-1 1-39,-4 0 0,1 11 0,-5 3 0</inkml:trace>
  <inkml:trace contextRef="#ctx0" brushRef="#br0" timeOffset="67">14089 15180 6777,'-5'-6'279,"-1"-1"91,-2 3 0,2-3 1,6-6 484,0 1 1,-1 5-816,-3 3 0,-3 8 0,-7 4 0,-1 5 1,-2 2-1,2 3 208,1 1 0,3 2-244,3 3 0,-1-3 0,4-2 1,3-1-1,2-2 0,4-3 0,4-2-107,3-2 1,3 0 0,2-5 0,4-1-1,0-1 1,0-2 0,-1 0 0,-1 0-35,0 0 1,2-2-1,-3-2 1,-2-3-1,-2-1 1,-4 0-1,-2-2 1,0 0 24,0 2 0,-4-3 1,1 1-1,-3-3 1,-1-4-1,0 2 1,0 0-1,0 0 1,0-2 145,0 2 1,-5 0 0,-4 1-1,-2 0 1,-1 3 0,-1 1 0,1 4-1,-2 1 6,-2 4 1,2 1 0,-3 1 0,4 4-1,0 3-40,1 3 0,-1 1 0,1 1 0</inkml:trace>
  <inkml:trace contextRef="#ctx0" brushRef="#br0" timeOffset="68">15044 15168 8128,'-7'-8'190,"3"0"1,1 5-1,1 0 1,-3 6 0,3 5-26,0 3 0,2 3 0,0 2 0,2 4 0,2 0 0,4 1 0,3 1 0,1 1 0,1 1 0,-1-2-205,1-1 1,-1-2 0,-1 3 0,-1-3 0,-2 1 0,0-3 0,1 1 0,-3-2-1416,0-3 1,4-2 1454,-2-2 0,3 2 0,1-4 0</inkml:trace>
  <inkml:trace contextRef="#ctx0" brushRef="#br0" timeOffset="69">15912 15131 8194,'8'0'491,"-1"1"0,-1 3 0,-2 6-371,2 5 0,-4 0 0,5 6 0,-1 1 0,-2 1 0,0 2 0,0 0-368,-1 0 0,-2 1 1,-1 2-1,0 1 1,0-2 247,0-1 0,6 5 0,1 0 0</inkml:trace>
  <inkml:trace contextRef="#ctx0" brushRef="#br0" timeOffset="70">14039 15838 8028,'7'-6'-57,"0"4"0,-3-7 295,5 0 1,-2 3-1,1 2 1,0 4 0,-1 4-1,-2 4 1,0 5 0,0 3-1,2 4-175,3-1 0,-3 4 0,1-1 0,0 6 0,0 5 0,1 3 0,-1 1 0,-1 0 0,-2 0-1173,1 1 0,-5-3 1110,3-1 0,3-4 0,0-5 0</inkml:trace>
  <inkml:trace contextRef="#ctx0" brushRef="#br0" timeOffset="71">14920 15937 8648,'8'1'58,"-1"5"1,0 6 0,0 8 0,1 3 0,0 3 0,1 2-1,-1 2 1,0 0 0,-1 3 0,-1 1 0,-2 0-408,1-4 1,-2 1-1,5-5 1,1-4 348,-2-3 0,9 3 0,-2-3 0</inkml:trace>
  <inkml:trace contextRef="#ctx0" brushRef="#br0" timeOffset="72">15838 15962 8899,'0'-6'215,"0"6"1,0 7 0,0 6 0,0 3 0,0 6 0,0 4-203,0 3 1,4 10 0,0-2-1,-1 2 1,-2-1 0,1-1-1,0 1 1,2-2-14,-1-3 0,4-3 0,0-5 0</inkml:trace>
  <inkml:trace contextRef="#ctx0" brushRef="#br0" timeOffset="73">16346 14325 9495,'14'0'0,"3"0"18,3 0 1,4 4-1,1 0 1,-1-1 0,1-1-1,0 1 1,1 1 0,2-1-29,1-1 0,-5 2 0,-4 1 0,-1 1 0,-2 1 0,-2-1 0,-4 4 0,-2 1 0,-2 3 49,-3 2 0,-2 0 0,-2 4 1,1 2-1,2 2 0,1 2 0,-1 1 1,-2 2-1,-1 0-26,0 2 0,4-5 1,2 3-1,1-3 1,2 0-1,2 2 1,2 1-1,-2-2 0,-2 1 1,0 1-28,0 4 0,-2 3 1,0 2-1,-1 4 1,-4 2-1,0 1 1,-2-1-1,-2-2 103,-2-7 0,2 3 1,-5-7-1,0 1 0,1-3 1,1-3-1,2-1 0,2 0 91,1 0 0,0-1 0,0 3 1,0 0-1,0 2 0,1-1 1,2-1-1,2 1-185,2 1 0,-4 0 1,2-5-1,0 1 1,-1 0-1,-2 0 0,0 0 1,-4-1-146,-2 1 0,-3 6 1,-5 2-1,0 1 1,-2 1-1,-1-2 1,-1 0-1,4-2 116,2-2 0,8-7 1,-2-2-1,2-2 1,2-3-1,0-2 0,2 0 1,2-1 107,4 1 0,2-1 0,-1-1 0,0-1 0,-1-2 0,0 0 0,0 1 0,1-1-186,-3 1 0,1 2 0,-4 2 0,1-1 0,-1 1 0,-2-1 0,-1 1-522,0-1 0,0 0 0,0 1 0,-1-2 769,-3-3-34,2-2 1,-4-6 0,1 0 0,-4 0 0,-6 1 0,-5 2 0,-2 2-239,-2 2 0,1 0 1,-5 3-1,1-4 1,1 1-1,-1 0 1,-2 2-1,1-1-65,2 0 0,1-4 1,2 3 201,2-1 0,-2-2 0,3-4 0</inkml:trace>
  <inkml:trace contextRef="#ctx0" brushRef="#br0" timeOffset="74">17363 15255 7974,'-5'0'373,"5"0"1,7 0-1,5 0 1,3 0-173,2 0 1,6-1 0,1-2 0,3-1 0,2-1 0,1 1-1,2 0 1,0 0 0,-3 0-661,-3 0 0,-3 0 1,-2 4-1,-4 0 459,-4 0 0,0 0 0,-1 0 0</inkml:trace>
  <inkml:trace contextRef="#ctx0" brushRef="#br0" timeOffset="75">17450 15453 8185,'13'0'227,"-1"0"0,4 0 1,1 0-1,0 0 1,0 0-1,4 0-225,3 0 1,0 0 0,3 0 0,1 0 0,6-1 0,0-3 0,2-3 0,-2-1-3,1-1 0,3-4 0,-6-7 0</inkml:trace>
  <inkml:trace contextRef="#ctx0" brushRef="#br0" timeOffset="76">18666 14163 8078,'-6'-6'-11,"-2"1"1,-5 5-1,-3 3 1,-5 3 0,-2 1-1,-3 2 1,-3 2-1,-3 0 1,-1-1 0,1-3-1,2 0 1,4-2 412,4 1-368,-2 3 1,6-7-1,-4 3 1,3-1-1,1 2 1,3-1 0,1 2 36,2 0 1,1 2-1,1 2 1,3-2-1,2-1 1,2 3 0,1 3-1,2 4 1,0 0-1,0 1 51,0 1 1,0 0-1,2 5 1,1 0 0,2 1-1,1 2 1,0 2 0,0 0 14,0 1 1,-1 2 0,-2-3 0,2 0 0,1 2 0,-1-2 0,-2 2 185,-2 0 0,-1 1-290,0 4 1,0 3 0,0 3 0,0 4-1,0-1 1,0 1 0,-1-3 0,-2-4-67,-1-5 0,0-1 0,4-5 1,0-1-1,0-2 0,-1-1 1,-2 0-1,-1-1 175,1 1 1,2 4-138,1 0 1,-2 4-1,0-3 1,-4 2 0,0 1-1,0 0-50,-1 0 0,-2-4 0,-2 3 0,2 0 0,0-2 0,0 0 0,-1-2 0,1-2-369,0-1 0,5-5 331,-4 1 1,5-6 0,-1 2 0,3-3 0,1-2 216,0 0 178,0 1 1,0-5-1,0 0-278,0 2 1,0 1 0,0 1 0,0 1 0,0-1 0,0 1-185,0-1 0,0-4 69,0 1 0,0-1 1,0 4-1,0 1-101,0-1 472,0-5-73,0-2 0,0-3 0,0 2-290,0 4 1,0-1 0,0 1-1,-2 2-95,-2 1 0,4-4 0,0-3 208,7-3 1,0-1 134,1 0-142,-5 0 0,4 0 0,-4 2-144,1 2 30,0-3 0,1 5 0,4-6-527,2 0 536,1 0 1,0 1 0,1 2 0,-1 1 0,1-1 0,-1-2-37,0-1 1,1 0 0,-1 0-1,1 0 1,-1 0 0,2 0-122,2 0 0,4 0-48,4 0 0,3-4 0,0-1 0,4-2 0,0-4 0,4-3 277,1-3 0,1-5 0,0 3 0</inkml:trace>
  <inkml:trace contextRef="#ctx0" brushRef="#br0" timeOffset="77">19186 14350 6377,'9'-5'1063,"-2"0"-728,-2-2 0,1 3 1,-4-4-1,2-2 1,-1-1-97,-1-1 1,-4 5-1,-2 2 1,-4 4-1,-3 2 1,-2 4-1,2 3 1,2 2-259,0-2 0,1 4 1,-4-1-1,1 4 1,1 2-1,3-1 1,2 2-65,2 2 1,2-1 0,1 3 0,0-1 0,0-1 0,0 0 0,1-2 0,3-2 0,4-1-192,3-4 0,2 0 0,1-7 1,1-1-1,3-1 0,0-2 0,1 0-11,0 0 1,2-5-1,2 0 1,-1-2-1,-1-3 1,0-2 0,-2-3 284,-3-2 0,-2 1-11,-1 3 0,-2-3 0,-2-1 0,-2 1 0,-1-2 0,-4-1 0,0-1 110,-2 4 0,-6-2 0,-2 1 0,-3 2 0,-3 1 0,-2 2 0,-6 1 215,-6 3 0,2 1-279,-3 3 1,1 2-1,1-2 1,-2 3-36,1 1 0,2 0 0,1 0 0</inkml:trace>
  <inkml:trace contextRef="#ctx0" brushRef="#br0" timeOffset="78">20129 14201 8053,'0'-9'500,"-1"3"1342,-4 0-1723,4 2 1,-4 5 0,5 3-1,0 5 1,0 2 0,0 2-1,0 3 1,0 2 0,0 1-67,0 3 1,0 1-1,0 5 1,0 4-1,0 5 1,0 1-1,-2 1 1,-1-2-730,-1 0 1,0-1 0,4-1 0,0-5 0,0-2 675,0-5 0,0-1 0,0 3 0</inkml:trace>
  <inkml:trace contextRef="#ctx0" brushRef="#br0" timeOffset="79">20861 14238 8499,'1'-11'1048,"3"3"1,-2 3-910,2 10 1,-3 1-1,1 7 1,0 1-1,2 1 1,-1 3 0,0 0-1,0 1-196,1 0 1,1 2 0,-2 4 0,3 0-1,0 1 1,3 1 0,-1 4 0,-1 0 56,-2 4 0,11 1 0,-3 1 0</inkml:trace>
  <inkml:trace contextRef="#ctx0" brushRef="#br0" timeOffset="80">21295 13977 8206,'8'0'215,"0"0"-31,2 0 1,-3 0 0,1 0-1,2 0 1,1 0 0,3 0-1,1 0 1,1 0-146,-1 0 1,1 0 0,-1 0 0,1 0 0,-1 0 0,-1 0 0,-1 0 0,-2 2-125,-3 2 0,2-1 0,-5 4 0,1-1 0,-1 1 0,-2 3 46,-2 1 1,-1-3 0,0 1-1,0 0 1,0 2 0,0 2-1,0-1 79,0 0 0,2 1 1,0-1-1,3 1 1,-3-1-1,0 2 0,-2 1 1,0 2 35,0-2 0,0 3 0,0-2 0,0-1 1,-2-1-1,0-1 0,-3 0 0,3 2-71,0 2 1,2 0 0,0-5-1,0 2 1,0 1 0,0 1 0,0 1-1,0-1-40,0 1 1,0 4 0,0-5 0,2 1 0,0-1 0,3 1-1,-3-1 1,0 1 41,-2-1 0,0 2 111,0-1 1,0-3-1,0 4 1,0-2-1,0 1 1,0-1-75,0 2 0,-4-4 1,-1 2-1,3-2 1,0-1-1,2-1 1,0 0-1,0 1-10,0-1 1,0-4 0,0 1 0,2 0 0,0 2 0,3 2-6,-3-1 1,0 1-1,-2-1 1,0 0 0,0 1-1,0-1 1,0 1 0,0-1-40,0 0 0,-2 5 0,-2 1 0,-4 0 0,-2 1 0,1-1-301,0 0 0,7-2 219,-3-3 0,4-5 0,1 0 0,0 2 0,0 1 0,0 1 1,4-3-1,0-1 1,-1 2 0,-2 1 82,-1 1 1,0 0-1,0 1 1,-1-1-1,-2 1 1,-1-1-244,1 0 0,-2 1 1,1-1-1,1 1 0,2-1 72,1 1 1,0-5 0,1 0 347,3 2 0,-2-3 1,2 1-1,-3 1-71,-1 3 0,-1 0 1,-3 0-1,-3 1 1,0-1-1,3 1-113,2-1 0,2-4 1,0 0-1,0 2-19,0 1 1,0-3 0,0 1 0,0 0-1,0 2 1,0 2 160,0-1 1,0 1 0,-1 0 0,-2 2 0,-2 2 0,-1-2 0,-1-1-117,0-2 0,3 1 0,-3-1 0,2 1 0,2-1-251,2 0 0,1 1 0,0-1 167,0 1 1,0-5-1,0 0 1,0 2 0,0 1-109,0 1 0,0 1 0,-2-1 1,0 0-1,-4-1 0,0-1-143,1-2 0,1-4 16,4 5 1,0-5-28,0 4 380,0-5 1,0 4 0,1-4 222,3 1 1,-2 1-225,2-1 1,-3-1 0,-2 4 13,-3-2 1,1 4-264,-5-5 0,5 1 198,-1 0 0,1-4 0,-1 3 0,-4-3 57,-3-1 0,-2 2 1,1 1-1,-2 2 0,-1 1 1,-2 0-1,2 0-14,1 0 1,-2 2-1,-1-4 1,2 0-1,1 0 43,2 0 145,0 0-223,5-4 0,-4-5 0,4-2 0</inkml:trace>
  <inkml:trace contextRef="#ctx0" brushRef="#br0" timeOffset="81">19186 15106 8084,'2'-8'0,"1"0"786,1-2 1,1 4-1,-2 5-526,1 8 0,0 4 0,-4 14 0,0 5 0,0 3 0,2 2 0,0-1 0,2 2 0,-1 1 0,-1-1-665,-2 0 1,0-6 0,0 0 0,0-1 404,0 0 0,5 6 0,2-4 0</inkml:trace>
  <inkml:trace contextRef="#ctx0" brushRef="#br0" timeOffset="82">19955 15218 8045,'6'-7'479,"1"1"0,5 8 1,-1 2-1,-1 5 0,-3 5 1,-2 4-462,-2 1 0,3 2 0,-1 4 0,1 0 1,-1 1-1,-1 1 0,2 2 0,2-1-18,3-2 0,1 4 0,1 2 0</inkml:trace>
  <inkml:trace contextRef="#ctx0" brushRef="#br0" timeOffset="83">20898 15180 8037,'0'-12'83,"0"4"0,0 0 1164,0-2 0,1 6 1,2 5-1051,1 10 1,6 7 0,-3 8 0,1 2 0,0 2 0,1 0 0,-1 1 0,0-2 0,0 0-198,-1 0 0,4 11 0,-4-2 0</inkml:trace>
  <inkml:trace contextRef="#ctx0" brushRef="#br0" timeOffset="84">19087 16111 8324,'0'-6'1127,"0"6"1,-4 6-1017,0 6 0,-2 2 0,4 2 0,-2 5 0,-1 2 0,1 4 0,0 0 0,0 2 0,0-1-39,0-2 0,1-1 0,7-3 0,4-3 0,5-5 0,3-2 1,6-4-1,6-1-236,5-4 1,-1 0 0,1 0 0,1 1-1,2-1 1,0-3 0,-2-5 0,-2-3-1,-2-3-159,-2-1 0,-3-1 1,-5 1-1,-3-1 1,-3 1-1,-3-2 0,-2-1 382,0-1 1,-7-6 0,3 2 0,-5 1 0,-3 2 0,-4 2 0,-3 2 0,-5-1-7,-3 3 1,2 7 0,-5-1 0,-1 4-1,-2 1 1,1 0 0,1 0 0,3 0-527,1 0 0,1 1 473,5 4 0,-6 1 0,-1 7 0</inkml:trace>
  <inkml:trace contextRef="#ctx0" brushRef="#br1" timeOffset="85">20030 16111 8886,'4'-13'-164,"0"1"0,2-1 0,-4 1 484,2 0 0,1 6 1,-5 8-1,0 7 0,0 8 29,0 2-392,5 7 1,-4 2-1,4 5 1,-3 1-1,1 2 1,3 1-1,-1 0 1,1-1 39,-4-3 0,5 3 0,0-4 0</inkml:trace>
  <inkml:trace contextRef="#ctx0" brushRef="#br1" timeOffset="86">20873 15999 11755,'0'-8'-991,"0"-1"1,0 5 1224,0-4 0,0 4 0,-1-3 0,-3 2-165,-5 2 1,2 1 0,-1 2 0,-1 0 0,-2 2-1,-2 2 1,1 4 0,-1 3 0,0 3 0,-3 3-135,0 3 1,-5 4-1,5 0 1,2 1-1,3-1 1,4-2-1,1-3 1,4 0-39,0 1 0,4-5 0,2 1 0,4-2 0,3-3 0,0-1 1,-1-2-1,-2 0 22,2-1 1,1 0-1,1-4 1,1 1-1,-1-1 1,2-2-1,1-1 1,3 0 47,1 0 1,-2-4 0,2-2 0,0 0 0,-1-3 0,1 1 0,-1 0 0,0-2 44,-3-1 0,2-5 0,-3-2 0,-5-2 1,-2 0-1,-4-1 0,-2 0 0,-1-1 26,0-1 1,0 2 0,-1 2 0,-3 1 0,-6 1 0,-4 2 0,-3 1-76,-3 3 1,0 7 0,-5 0 0,0 3 0,2 1 0,0 0 0,3 0 0,-1 1-7,2 3 0,1 3 0,6 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7.67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5717 12551 8305,'0'-12'2220,"0"5"-1690,0 1-390,0 6 1,0 2 0,0 2 0,0 4 0,0 3 0,0 2 0,0-1-45,0 0 1,0 5 0,0 1-1,0 1 1,0 3 0,0 2 0,0 0-1,0 3 1,0 2 0,0 4 0,-1 1-1,-2-1 1,-1-4 0,0-4-644,-1-4 1,3 1 429,-2-6 0,3-6 0,1-10 0,0-7 0,0-4 0,0-3 0,0-2 0,0-4-159,0 1 1,0-9 0,0 4 0,0-3 0,1 1 0,2 1 0,1-1 0,-1-3-80,-2-4 0,-1-1 0,0-1 0,0 4 0,1-1 0,2 2 0,3-1 1,1 4 463,2 1 1,2 2 0,2 3-1,-1 5 1,0 2 0,1 3-1,-1 1 1,1 4 82,-1 0 1,1 2-1,0 4 1,4 1 0,1 3-1,-2 5 1,-3 2-22,-2 1 1,-4 2-1,-1 1 1,0 3 0,-3 0-1,-2 1 1,-1 0 0,-1 2-107,-3-2 0,-3 4 1,-6-6-1,1 1 0,0 0 1,0-3-1,3-1 1,1-3 134,-2-3 0,0 4 1,1-6-1,0 3 0,0-1 1,-1 2-1,0 1-66,2 1 0,4-4 1,-3 1-1,2 0 0,2 2 1,1 2-1,4 0 0,1 3-183,1 0 0,7 5 1,0-3-1,4 0 0,0-1 1,-1-1-1,-2-3 1,1 0-537,-1-1 0,1-1 0,-1-1 0,0-3 0,1-2 585,-1-2 0,1-2 0,-1-1 0</inkml:trace>
  <inkml:trace contextRef="#ctx0" brushRef="#br0" timeOffset="1">6251 12861 10805,'0'13'160,"-2"0"0,0 3 1,-2 1-1,1 3 1,1 2-1,2 1 1,0 2-1,0-2-885,0-2 1,0-2 0,0-3-1,0 0 725,0-1 0,6-6 0,1-4 0</inkml:trace>
  <inkml:trace contextRef="#ctx0" brushRef="#br0" timeOffset="2">6586 12700 8086,'0'-8'862,"0"-1"-469,0 0 0,-2 3 0,-2 2 0,-4 3 0,-3 2 0,-2 2-323,1 1 1,0 6 0,1-2 0,1 3 0,2 1 0,-1 1 0,1-1 0,1 1-1,2-1-111,2 0 0,2 1-27,1-1 0,5-4 0,3-1 0,3 0 0,3-1 0,1-1 0,2-2-58,-2-2 1,3-1-1,-1 0 1,-2 0 0,-2 0-1,0-1 1,-1-2-1,1-2-252,-1-2 0,-4 3 0,-1-5 0,-1 0 0,-4-2 0,0-2 0,-2 1 206,0 0 1,-2-1-1,-2 1 1,-4-1-1,-2 0 1,1-3-1,1 0 1,-2 1 40,-1 1 0,3 2 0,-1-1 131,0 1 0,3 16 0,1 4 0</inkml:trace>
  <inkml:trace contextRef="#ctx0" brushRef="#br0" timeOffset="3">6970 12452 9238,'7'5'243,"-3"4"0,2 2 0,-2 1 0,0 2 0,0 2 0,2 5 0,-1 3 0,1 0-77,-4 1 0,0 1 1,-2 2-1,0 1 1,-2-2-1,-2 1 1,-3 0-1,-1 2 1,0 0-1,0-1-346,1-5 1,-3-1 0,6-6 0,1-2-11,2-2 1,5-7-1,0-6 1,0-7-1,0-4 1,0-1-1,1-2 1,-1-3-1,0-3 68,-1-4 0,2-1 0,-1 1 0,0-1 0,0-1 0,1-2 0,-3-2-156,0-2 0,-2-5 0,1-4 1,2-1-1,1 1 0,-1-1 0,-2 4 1,-1 3-1,2 7 302,0 13-11</inkml:trace>
  <inkml:trace contextRef="#ctx0" brushRef="#br0" timeOffset="4">7118 12280 7408,'17'-2'137,"0"6"16,2 2-1,-1 1 1,-3 3 0,-1 2-1,-3 3 1,-1 2-14,-2-2 0,-5 3 0,1-2 0,-3 1 0,-1-1 0,0 1 0,-1-1 0,-3 1 0,-4-1 0,-8 5 0,-1-3 0,-3 0 0,-2 0 0,0-3 0,0-1 0,3-3 105,1-3 0,1 2 1,5-5-1,1 2 1,1 3-1,3 1-422,2 1 0,6 1 0,9-1 0,4 0 0,4 1 0,-1-1 0,3 1 0,-2 0-414,0 4 1,0-3 0,-5 2 591,0-2 0,7 4 0,-6 1 0</inkml:trace>
  <inkml:trace contextRef="#ctx0" brushRef="#br0" timeOffset="5">7541 12762 10578,'0'12'138,"0"1"0,-2 1 0,-1 2 0,-1 5 0,0 2 0,0 2 0,0 1 0,1 2 0,2 1-509,1-2 0,0-2 1,0-4 370,0-5 0,0 4 0,0-1 0</inkml:trace>
  <inkml:trace contextRef="#ctx0" brushRef="#br0" timeOffset="6">8074 12712 8046,'5'-6'394,"4"1"1,3 4 0,5 1 0,3 0 0,4 0 0,1 0 0,1 0 0,3 0-335,4 0 0,-3 0 1,0 0-1,-1 0 0,0 0 1,-1 0-1,-2 0 0,-1 0 1,-2 0-1508,-2 0 1,-3 0 1446,-6 0 0,6 0 0,1 0 0</inkml:trace>
  <inkml:trace contextRef="#ctx0" brushRef="#br0" timeOffset="7">8223 12911 8330,'1'7'391,"3"-3"0,5-1-119,2 1 1,5-3 0,2 3 0,1-2 0,3-2 0,2 0-1,1 0 1,1 0 0,3-2 0,2 0-1217,1-3 1,4-3-1,-3 3 944,3-2 0,1-2 0,0-3 0</inkml:trace>
  <inkml:trace contextRef="#ctx0" brushRef="#br0" timeOffset="8">5556 16632 8138,'-7'-6'250,"-4"5"1,3-3 180,-3 2 1,4 4 0,3 2 0,3 4 0,1 3 0,0 3 0,0 1-196,0 1 0,0 6 1,0-1-1,0 3 1,0 2-1,0 1 1,-2 4-73,-2 0 1,-1-3 0,-5 1 0,2-3-1,-1-3 1,1-2 0,1-3 0,0-3-114,0-2 0,5 2 1,-2-7-540,2 3 1,4-8 0,0-6 0,2-5 0,1-6 0,-1-1 0,0-3 0,0-3-1,2-2 98,2-2 1,-1-5-1,1-5 1,2-5 0,1-5-1,2-5 1,3-2 0,0-1 402,-1 5 1,3 1 0,0 9-1,0 2 1,0 2 0,-2 2-1,1 3 1,1 4 107,1 4 0,-4 3 1,2 6-1,-3 0 0,-2 1 1,0 2-1,1 5-72,-1 3 0,1 2 1,-1 3-1,1 6 0,-1 4 1,0 4-1,1 1 0,-2 2-110,-3-2 1,2 3 0,-6-5 0,-1-2 0,-2 0 0,-2 0 0,-4 2 0,-3-2 90,-3-1 0,-3 2 0,-2 1 0,-5-2 0,-2 0 0,-2 0 0,-1 2 1,-2-2 113,-1-1 1,0 2 0,6 1 0,2-2 0,5-1 0,2-1 0,3 2 0,3 3-64,3 2 0,4-4 1,2 5-1,5 1 0,5 1 1,6 2-1,2-1-133,3-4 1,1 4 0,2-5 0,0 0 0,0-1 0,-2-1 0,-1-1 0,-4-1-717,-4-1 0,1-1 768,-7-1 0,3 6 0,2 1 0</inkml:trace>
  <inkml:trace contextRef="#ctx0" brushRef="#br0" timeOffset="9">6189 17227 8568,'-7'-6'340,"3"6"0,2 7 1,2 6-1,0 3 1,0 5-1,0 2 1,0 2-202,0 0 0,0 0 0,0-1 1,0 0-1,0-2 0,2-3 1,1-1-1,1-3 0,-2-1-467,0-1 0,2-5 1,1-1-1,2-2 328,3-2 0,1 4 0,1 0 0</inkml:trace>
  <inkml:trace contextRef="#ctx0" brushRef="#br0" timeOffset="10">6660 17016 7786,'6'-7'417,"2"2"0,7 5 1,3 0-1,1 0-217,3 0 1,2 0 0,0 0 0,1 0-1,0-2 1,0-1 0,0-1 0,-2 2 0,-2 0-790,-5 2 0,-2-4 589,-1 0 0,-7-6 0,0 3 0</inkml:trace>
  <inkml:trace contextRef="#ctx0" brushRef="#br0" timeOffset="11">6809 16867 8076,'-8'-7'2858,"-1"3"-2711,7 3 0,-4 6 0,7 4 1,2 2-1,3 2 0,1 4 0,1 2 1,0 2-1,-1-2-43,-1-1 1,2 4 0,-3-3-1,1 2 1,1 0 0,-2-1 0,1 0-1,-3-2-1236,-2 0 1,3-9 0,2 4 1131,0-2 0,3 0 0,3 1 0</inkml:trace>
  <inkml:trace contextRef="#ctx0" brushRef="#br0" timeOffset="12">6945 16780 7650,'-12'-1'0,"0"-2"135,-1-1 0,1 0 0,-1 3 0,1-2 1,-1-1-1,1 1 161,0 2 0,-1 1 0,1 0 1,-1 1-1,1 2 0,0 2 0,-1 2 1,1 3-1,1 1 0,1 1-71,2 1 1,0 3-1,-3 2 1,1 1-1,3 3 1,0 0-1,2 0 1,-1-1-1,3 3-169,2 3 1,2 1 0,4 5 0,3 0-1,3-1 1,1-2 0,1-1 0,-1-2-1,0-2-166,1-3 1,3-7 0,2 2 0,0-5 0,2-2 0,-3-3 0,3-2 0,-1-1-115,3 2 0,-3-5 0,1 4 0,-1-4 1,0-1-1,2-1 0,0-2-37,-1-1 1,-3-6 0,3 2 0,1-3-1,0-2 1,-2-1 0,0-1 0,-1-3 168,0-1 1,3 3-1,-5-5 1,0-1-1,-3-2 1,-2 0-1,-1 0 1,-3 2-1,-2 3 26,-2 1 1,-1-3 0,-2 3 0,-2 0 0,-2 1 0,-4 1 0,-5 3-72,-3 0 1,-3 2-1,-6 2 1,0 2-1,-1 1 1,-2 3-1,-1 2 1,3 1 136,4 0 0,-7 6 0,3 0 0</inkml:trace>
  <inkml:trace contextRef="#ctx0" brushRef="#br0" timeOffset="13">7776 16570 8133,'-8'1'0,"1"3"173,2 4 1,0 5-1,5 5 1,2 6-1,1 10 1,2 4-1,1 5 1,1 1-1,-2 3 1,1-2-30,-4-3 1,0-1 0,-2-9 0,0-1 0,0-2 0,0-4 0,0-4 0,0-5 0,0-2-145,0-2 0,5 1 0,2-1 0</inkml:trace>
  <inkml:trace contextRef="#ctx0" brushRef="#br0" timeOffset="14">7789 16855 8134,'-11'-13'169,"2"1"0,4 0 0,3-2 0,0-1 0,-2-3 0,1 0 74,1 0 1,4-4 0,2 1 0,4-2 0,3-2 0,2 0 0,-1 0 0,2 2 0,1 1 0,3 3-162,1 1 1,2 1 0,2 6 0,-1 1 0,-1 4 0,1 0 0,0 3 0,0 2 0,-3 1-204,-1 0 0,-1 5 1,-6 4-1,-3 3 0,-2 5 1,-2 3-1,0 4 0,-3 1 119,-3-1 0,-1 5 1,-5 0-1,-2-1 1,-1-2-1,-3-1 1,-1 0-1,-3-2 94,-1-2 0,2 1 0,-2-6 0,0-1 0,-1-1 0,0-1 1,0-1-1,2 0 6,1 1 0,7-5 0,-2 0 0,2 2 1,3 1-1,3 1 0,4 1-303,4-1 1,4 5-1,10 1 1,6 0 0,5 1-1,2 0 1,4 2-1,1 0 1,1-2-247,0-1 0,-4-2 0,-3-3 1,-2-1-1,-6-1 0,-3-1 1,-5-2 450,-4 2 0,-5 1 0,-5 1 0</inkml:trace>
  <inkml:trace contextRef="#ctx0" brushRef="#br0" timeOffset="15">8421 17103 8233,'7'-6'446,"4"1"1,-4-5 0,1 3-1,1 0 1,0 2 0,2-1 1453,2 4-1848,-1 0 0,0 2 0,1 0 0,-1 0 0,1 0 0,-1 0 0,-1 2 0,-1 2-126,-2 4 0,-5 4 0,1 5 0,-3 4 0,-2 3 0,-3 4 1,-6 2-1,-4 1 0,-4-1-85,-1-3 1,5-2 0,1-4 0,3-4-1,2-4 1,1 0 112,3-1 1,5-5 0,6-3 0,7-3-1,4-1 1,5 0 0,5 0 0,5 0 45,2 0 0,8-5 0,1-2 0</inkml:trace>
  <inkml:trace contextRef="#ctx0" brushRef="#br0" timeOffset="16">9265 16929 8419,'5'-7'647,"2"2"1,7 3 0,1 0 0,1-2-515,0 1 1,2 1 0,-1 2 0,3 0-1,2 0 1,1 0 0,2 0 0,0 0-1533,0 0 1,-2 5 1398,-2-1 0,2 5 0,-4-2 0</inkml:trace>
  <inkml:trace contextRef="#ctx0" brushRef="#br0" timeOffset="17">9227 17227 8141,'13'7'83,"-1"-3"0,1-3 0,-1-1 0,0 0 165,1 0 1,-1 0-1,2 0 1,1 0 0,2 0-1,-1 0 1,1 0 0,1 0-1,1 0 1,3 0-344,1 0 0,2-1 95,0-3 0,0-3 0,0-6 0</inkml:trace>
  <inkml:trace contextRef="#ctx0" brushRef="#br0" timeOffset="18">10740 16024 8141,'-9'0'245,"-2"0"-41,-3 0 1,-3 1-1,1 3 1,-6 5 0,-4 2-1,-5 1 1,0 0 0,-4 1-22,-1-1 0,-1 5 1,-1 1-1,-2 1 1,0 3-1,4 3 1,6 2-1,5 4 1,5 0-100,8 4 1,1-2 0,7 1 0,2 2 0,5 0 0,7 4 0,4 3 0,4 4 0,1 1-28,3 3 1,-3 1 0,1-2-1,-1-2 1,-1-1 0,-2-2-1,-3 4 1,-5 2 0,-3 5 113,-2 5 1,-1-2-1,-2 6 1,0-6-1,-2-5 1,-1-6-1,-2-5 1,-2-8 21,-3-3 0,5-3 1,1-5-1,1-2 1,0-3-1,-1 0 0,1-1 1,2 0-15,1-3 1,4-1 0,2-2-1,-1 1 1,2-1-406,0 1 1,-3-7-1,3 0 1,0-2-1,0 0 1,2-1-1,2-2 1,3-1-777,3 0 877,-4 0 1,11-4-1,-3-1 1,2-1-1,2-1 1,1 2-1,2-1-409,0 4 0,6-4 315,-6 2 0,6-2 0,-4 4 1,0-4-1,1 1 219,-4-1 0,-1-9 0,-1 1 0</inkml:trace>
  <inkml:trace contextRef="#ctx0" brushRef="#br0" timeOffset="19">9513 12216 8178,'-13'0'0,"1"0"31,-1 0 1,5 0-1,0-1 1,-2-2-1,-1-1 1,-1 1-1,-2 2 1,-1 1-1,-2 0 1,1 0-1,-1 0 1,1 0 3,1 0 0,1 0 1,1 0-1,1 0 1,0 0-1,-1 1 1,1 2-1,-1 1-97,1-1 1,4 0 0,-1-1 0,0 4 0,-1 1 0,0 1 0,4 0 0,0 1 0,3 0 0,2 2-13,1 2 75,0-1 0,0 1 0,0-1 0,0 0 0,0 1 0,0-1 1,0 1-1,0 0 0,0 2-1,0 2 0,0 5 0,0-1 1,0 2-1,0 2 0,-1-2 0,-2-1 1,-3-1 14,-1 1 1,3 2-1,-3-1 1,0-2 0,2-3-1,-2-2 1,2 1 0,-1-1 0,3 2 1,-2-3 0,1 6 0,1 0-1,2-1 1,-1 1 0,-1 0 0,-1-1-19,1 1 0,-2 0 1,1 2-1,0-1 0,0-1 1,-2 1-1,1 1 0,-2 2-110,0 0 0,4-4 33,-1-1 0,1 0 0,0 0 0,-1-2 0,0-1 0,0-1-56,0-1 1,0-5-1,4-2 134,0 2 1,0 1 13,0 1 1,-4-3-1,-1-1 1,1 1 0,0 3-1,0 0 1,0 0-82,-2 1 0,4-1 0,-5 1 0,1-1 0,3 0 1,2 1 1,1-5 180,0 0 0,-1-1 0,-2 3 0,-1-2 0,1 2 0,2 1-52,1 1 1,-4 1-1,-1-1 1,3 0 0,0 1-72,2-1 0,2-5 1,2-4 52,4-6 0,3 2 0,1-3-26,1 2 0,1 2 1,1 0-1,1 0 1,1 0-1,1 0 0,2 0-74,4 0 1,5-1-1,0-2 1,-2-1-1,0 1 1,-4 0-1,-2 1 1,-5-3-399,-2 3 1,-6 0 453,0 2 0,-5-5 0,3-2 0</inkml:trace>
  <inkml:trace contextRef="#ctx0" brushRef="#br0" timeOffset="20">10294 12328 8416,'-6'-11'164,"-2"3"0,-3 2 1,-1 6-1,-1 0 1,1 2-1,0 2 1,1 4-1,2 3-79,5 1 1,3 1 0,1 1-1,0 1 1,0 3 0,1 0 0,5-1-1,5 0 1,4-1 0,1 1-186,2-2 1,-3-5 0,6-2-1,0 0 1,-1-1 0,1-3-1,0-1 1,-2 0 0,-2 1-1,-4-1 1,0-3 0,-1-3-1,1-2-141,-1-2 1,0-2 0,-1-3 0,-2-2 0,-5-1 0,-3-2 0,-1 1 0,0-1 230,0 1 1,-1-6 0,-3 3 0,-5-1 0,-2 2-1,-1 2 1,-2-1 0,-1 3 0,-1 5 358,0 5 1,3-2-337,0 2 0,1 0 0,-1 4 0,2 1 1,3 3-1099,4 5 1085,3 2 0,1 1 0,0 1 0</inkml:trace>
  <inkml:trace contextRef="#ctx0" brushRef="#br0" timeOffset="21">11113 12216 9889,'0'9'262,"0"-1"1,0 3-1,0 3 1,0 4-1,0-1 1,1 3-1,2-1-409,1 3 1,0 6 0,-4-1 0,0-2 0,0-3 0,0-1 0,0-2 146,0-2 0,5 2 0,2 0 0</inkml:trace>
  <inkml:trace contextRef="#ctx0" brushRef="#br0" timeOffset="22">11658 12316 8407,'-8'0'-248,"0"0"0,-2 0 415,-1 0 0,3 1 0,1 3 0,0 4 1,1 3-1,1 2 0,2-1 0,2 2 0,1 1 1,0 3-6,0 1 1,5-4 0,2 2 0,3-3 0,1-2 0,3-1 0,-1-1 0,3-3-265,0-2 1,-2 4 0,4-5 0,-2-2 0,1 0 0,-2-2 0,0 0-245,2 0 0,-3-4 1,2-2-1,-2-1 1,-3-2-1,-3-2 0,-4-2 219,-2 1 1,-2-1 0,-2 0 0,-2-3-1,-4 0 1,-3 1 0,-3 0 0,-1-1 165,-2 0 0,1 1 0,2 5 0,-1 3 0,-2 2-39,2 2 0,-4-4 0,0 0 0</inkml:trace>
  <inkml:trace contextRef="#ctx0" brushRef="#br0" timeOffset="23">10368 12898 8201,'0'-8'0,"0"0"197,0-2 0,0 3 0,0-1 1,0-2-1,2 1 1605,2 1-1723,-3 2 1,5 13 0,-6 4 0,0 5-1,1 4 1,2 3 0,1 3-232,-1 3 1,-2 4 0,-1-4 0,0-1 0,2-2 0,0-3 0,4 0 0,1-4 0,2-1 151,2-3 0,7-1 0,2-2 0</inkml:trace>
  <inkml:trace contextRef="#ctx0" brushRef="#br0" timeOffset="24">10976 12948 8378,'0'-8'224,"0"0"1,0 6 0,0 2-72,0 7 0,4 10 0,0 2 0,0 2 0,1-1 0,0 1 0,1 0-214,-1-1 0,-1-1 0,-4 2 0,0-4 0,2-4 1,0 0-1,3-1 61,-3 1 0,5-6 0,0-2 0</inkml:trace>
  <inkml:trace contextRef="#ctx0" brushRef="#br0" timeOffset="25">11609 12948 7806,'0'-5'474,"0"5"0,0 6 0,0 5-235,0 2 0,4 3 0,0 2 1,0 2-1,0 2 0,2 1 1,-1 0-1,2 0-580,0-3 0,-4 0 0,2 2 0,-1-3 341,0-1 0,1 4 0,-5-3 0</inkml:trace>
  <inkml:trace contextRef="#ctx0" brushRef="#br0" timeOffset="26">10306 13543 8139,'0'-12'-415,"0"0"0,0-1 794,0 1 0,0 6 0,2 5 0,0 5-239,3 3 0,3 3 0,-3 5 1,2 3-1,2 0 0,-1 1 1,0 0-1,2 2 0,-1-1 1,1 0-382,-2-2 0,-4 2 0,5-3 0,-1-1 0,0 1 0,1-2 241,0-4 0,8 2 0,2-7 0</inkml:trace>
  <inkml:trace contextRef="#ctx0" brushRef="#br0" timeOffset="27">11038 13605 8119,'-11'-1'-13,"3"-3"0,-3 2 0,3-2 0,-4 3 0,0 1 0,0 0 255,-1 0 1,1 1 0,-2 2 0,-1 3 0,0 1 0,2 2 0,5 4-1,1 2 1,2 1-191,-1-1 0,2-1 1,5-1-1,4-1 1,3-1-1,4-1 0,3-3 1,3-2-1,0-2 1,2-2-1,-3-1-390,1 0 1,3 0-1,-4-1 1,-2-2-1,-2-2 1,-1-2-1,-3-3 17,-1-1 0,-5 3 0,1-1 1,-2 0-1,-4-2 0,0-2 1,-4 1 299,-1 0 0,-1 1 1,-3 1-1,1 2 0,2-1 1,-2 2 357,-1 3 0,4 4-337,3 4 0,3 3 0,1 6 0</inkml:trace>
  <inkml:trace contextRef="#ctx0" brushRef="#br0" timeOffset="28">11609 13643 8100,'-6'-7'49,"5"0"1,-5 4 0,1-1 240,-4 1 1,3 2 0,-3 1 0,0 1-1,-1 3 1,0 5 0,3 2 0,2 1-315,2 0 1,2 1-1,1-1 1,0 2 0,1 1-1,3 2 1,5-4 0,2-2-1,1-4 1,0-1 0,1-2-1,-1 0 1,1 0 0,0-1-1,3-2 1,0-2 0,-1-3-1,-1-3 1,-2-1-329,1-1 1,-5 3 0,-1-4-1,-2 2 1,-2-2 0,-1-1 311,-2-1 1,0-1 0,-2 1 0,-2 1 0,-4 1 0,-3 2 0,-2-2-131,1-1 0,-2 0 0,-1 3 0,-1 2 170,0 1 0,3-2 0,0-5 0</inkml:trace>
  <inkml:trace contextRef="#ctx0" brushRef="#br0" timeOffset="29">12291 12353 7990,'-6'-7'-142,"5"-4"0,-3 3 1,1-2-1,0 0 1,-1 2 915,1-2 1,2 3-223,1-1-532,0 5 0,1-2 0,5 5 0,5 0 1,5 0-3,4 0 0,6 0 0,7 1 0,3 2 0,0 1 0,-2 0 0,-2 0 0,-3 1-48,-6-3 1,1 4 0,-9-1 0,-3 1 0,-4 1 0,-2 0 0,-3 2-1,-2 2 98,-1 2 1,0-1-1,-1 2 1,-2 2 0,-3 5-1,-1 3 1,-2 0 0,-1 1 16,2 0 1,-3 1 0,4 2 0,-1 1 0,1-2 0,1-1 0,4-1 0,0 0-79,2 0 0,0 4 0,0 1 0,2 0 0,2 2 0,4 0 0,3 2 0,1 2-58,1 1 1,-5-5-1,-1-2 1,0-1 0,-2 0-1,1-1 1,-3-2-1,-2-1 2,-1-1 0,0 0 0,0-2 0,0 0 0,0 3 0,-1 2 0,-2 2 0,-1-1-65,1-3 0,2 2 0,1-6 0,0 1 0,0-1 0,1-5 0,2-2 0,2-2 121,2 1 1,-4-5-1,1 0 1,-1 1 0,0-1-1,1 0 1,-2 2-39,0 1 0,-2 1 0,0 1 0,-2-2 0,0-2 0,-4 0 0,1 0 1,-2 1-366,0-2 0,4 3 0,-2-4 0,0 1 906,1 1-436,0-7 1,-1 4 0,-4-5-1,-3 2 1,-3 2 0,-3 1 0,-1 1-1,-3-2-120,-2 1 1,-1 2 0,1-4 0,-1 0 0,0 1-1,0-1 1,2-2 0,1 0-108,1-2 0,2 0 0,-3 0 1,2 0-1,1 0 153,0 0 0,-2 0 0,-4 0 0</inkml:trace>
  <inkml:trace contextRef="#ctx0" brushRef="#br0" timeOffset="30">13308 12936 8303,'-6'-9'0,"-2"2"-200,-3 2 339,-1 1 0,-1 4 0,1 1 0,-1 2 0,1 1 0,-1 0 0,2 2 0,2 1 1,2 2-41,1 4 1,2-6 0,4 8 0,0 0 0,2 0-1,2 2 1,4-1 0,3-1-156,1-1 1,1-2 0,-1-1 0,2-1 0,1-3 0,2-1 0,-3-2 55,-5 1 0,2-3 0,-4 3 0</inkml:trace>
  <inkml:trace contextRef="#ctx0" brushRef="#br0" timeOffset="31">13370 12998 6987,'-9'0'-374,"1"0"530,5 0 0,-3-2-72,1-2 0,3 3 0,-7-3 0,0 2 0,-2 2 0,-2 0 0,1 0 1,0 2 239,-1 2 0,5-3 0,0 3 0,-2-1 0,-1 0-304,-2 1 0,7 1 0,0-2 1,2 3-1,0 1 0,0 1 1,0 0 61,-1 0 0,0-3 1,2 3-1,-2 1 1,-1 2-1,1 2-19,2-1 1,1-3 0,1-3-1,-2 1 1,-1 0 0,1 3-28,2 1 1,1-3-1,1 0 1,4 2-71,3 1 0,-1-3 1,1 1-1,2-1-72,1-1 0,1 2 0,0-4 0,1-3 0,-1 0 1,1-2-123,-1 0 1,1 0 198,-1 0 1,0 0 0,1 0-1,-1 0 1,1 0-170,-1 0 208,0 0 0,1 0 1,-1 0-1,1 0 0,-1 0 1,0 0-1,2-2-45,3-2 1,-2 3 0,5-5 0,1 2 0,0 0 0,-1 0 0,1 0-98,-2 0 1,4-6 159,-7 2 0,1 1 0,-5-1 0,-1-2 0,-1-1 1,-2-2 27,2 1 0,-5 0 1,-1-1-1,-2 1 0,-2-2 1,0-1-1,0-2 1,0 2-34,0 1 1,0 2 0,-2-2 0,-1-1-1,-1-1 1,0 0 0,0 3 0,0 0 38,1 1 0,-2-1 0,-1 2 1,-1 2-1,-2 2 0,-4 1 109,-3 4 0,-5 2-191,-8 4 1,-4-2-1,-7 7 1,-3-1-1,2 0 1,1 1-1,6 0-76,2 2 1,4 3 0,8 1 0,4 2 0,5-2 0,5-1-1,0-1-314,3 4 1,3 0 409,4-1 0,9 1 0,6-11 0</inkml:trace>
  <inkml:trace contextRef="#ctx0" brushRef="#br0" timeOffset="32">13370 13159 7956,'8'-6'193,"0"-2"1,-4 3-1,3-1 1,0 2 707,0 0 1,-3 0-1,4 4-901,2 0 0,7 5 0,2 2 0</inkml:trace>
  <inkml:trace contextRef="#ctx0" brushRef="#br0" timeOffset="33">14275 12254 8373,'0'-9'623,"0"1"1,-1 5-567,-3-1 0,1 3 1,-7 1-1,-2 0 1,-3 0-1,-2 0 1,-1 1-1,-2 2-37,-4 1 1,-3 4 0,0-4 0,4 1 0,1-1 0,3 0 0,2 0 0,3 1 0,2 4-17,-1 2 1,5-2-1,1 2 1,2 3-1,2 0 1,2 1 0,1 2-1,0 2-18,0 0 0,0 5 0,0-5 0,0 2 0,0-1 0,0 1 0,0 0 33,0-1 0,1 1 0,2 2 0,1-1 1,-1-1-1,-2 1 0,-1 2 0,0 0 2,0 1 1,4 1 0,0 2 0,0 2 0,1 2 0,-1 2 0,-2 2 0,0 1 6,-2 1 0,0-1 0,0 0 1,-2-1-1,0-3 0,-2-4 0,-1-3 1,0-1-22,-3 0 0,2 0 0,1-1 1,1 1-1,-1 0 0,1 0 1,0 1-1,0 1 6,1 2 0,2-4 0,-1-4 0,0 1 0,-2 1 0,-1 1 0,1-2 0,0-3 6,1-1 0,1 3 0,-1-5 0,-1-1 0,1-1 0,2-1 0,-1-2 0,-1-2-78,-1 0 1,0-5-1,4 4 1,0 2-124,0 1 188,0-5 1,0 1-65,0-2 0,0-3 0,0 7-220,0 0 341,0 2 214,0-4 91,0-1-121,0-6-294,0 0 0,6 1 1,2 2-1,2 2-274,-2 2 1,3-4 239,-3 1 1,3-3 0,2-1 0,-1 0 0,2 0 46,2 0 0,-2 0 1,3 0-1,-4-1 0,1-2 1,1-1-1,2 0 0,-2 0-100,-1 0 1,0 0 0,1 4 0,1 0 0,0-2 0,-1-1 133,1-1 0,-2-5 0,4 2 0</inkml:trace>
  <inkml:trace contextRef="#ctx0" brushRef="#br0" timeOffset="34">14883 12365 8209,'-2'-11'880,"-2"3"512,-4 4-1265,-3 2 0,3 2 0,1 2 0,1 2 1,4 4-1,0 3 0,2 3-53,0 2 1,0 0 0,0 3 0,2 0-1,0-1 1,4 1 0,1-1 0,2 0-626,2-3 0,2-1 464,-1-1 1,1-2 0,-1-3 0,0-3 0,1 0 0,1-1-118,2-2 1,-1 0 36,6-2 1,-4-6-1,2-1 1,0-1-1,-1 0 1,1-2-373,1-1 0,-5 3 443,1 0 1,-2-1-1,-3-3 1,-1 0 0,-3-1-1,-2 1 1,-2-1-27,-2 1 1,-1 0 0,0-1 0,-1 1 0,-3-2 0,-3-1 0,-1-2 193,-1 2 1,1 1-1,-4 2 1,-1 0 0,1 1-1,-1 2 1,1 5-1,0 3-75,-1 1 0,1 0 0,-1 0 0,1 1 0,0 2 0,-1 2 3,1 2 0,5 2 0,1 3 0</inkml:trace>
  <inkml:trace contextRef="#ctx0" brushRef="#br0" timeOffset="35">15875 12266 8316,'4'-8'0,"2"-1"192,1 0 1,-3 3-1,3 3 1,-2 6-1,-2 5 1,0 4-1,-1 1 1,2 4 72,-1 4 1,3 6-1,-2 3 1,-1 1-1,-1 0 1,1 0 0,1-1-1,0-2-580,2-2 1,-3-1 0,4-2 314,-2-2 0,5 2 0,-3-4 0</inkml:trace>
  <inkml:trace contextRef="#ctx0" brushRef="#br0" timeOffset="36">16793 12353 8127,'-8'-4'0,"-1"-1"78,0 3 1,-2 0-1,-2 2 1,1 0 0,-1 0-1,1 0 1,0 2 0,-1 2 54,1 4 0,3 5 0,3 2 0,-1 3 1,1 1-1,1 3 0,2 0 0,2 0 0,1-1-158,0 1 0,5-4 1,5-2-1,3-2 0,4-3 1,0-1-1,-1-3 0,1-2-213,-2-2 1,4-2 0,0-1 0,1 0 0,-4-1 0,-1-2 0,1-2 0,0-2 110,-1-3 0,-1-1 1,-2-1-1,1-1 1,-2 1-1,-2-1 1,-2 1-1,-1 0 111,-3-1 0,-2-3 1,-1-1-1,0 2 1,-1 1-1,-4 2 1,-3 1-1,-4 1 16,-5 2 0,-2 0 0,-6-5 0</inkml:trace>
  <inkml:trace contextRef="#ctx0" brushRef="#br0" timeOffset="37">14870 13010 8128,'0'-8'194,"0"0"1,2 5 0,2-1-1,3 5 1,1 6 0,0 7-1,2 4 1,2 5-64,5 5 1,-3-2-1,2 3 1,-1-3-1,1-1 1,0-1-1,-1 0 1,-1-3-1,-2-3 1,-1-2-132,-2 1 0,7-1 0,-2-3 0</inkml:trace>
  <inkml:trace contextRef="#ctx0" brushRef="#br0" timeOffset="38">15937 13035 8175,'0'-8'1395,"0"2"-1225,0 5 0,0 3 0,0 11 0,0 1 0,0 2 1,1 3-1,2 2 0,3 0 0,-1-1 0,1 1-402,-4 0 0,4-2 0,-2 2 0,-1-3 1,-2-2-1,-1 2 0,0 0 232,0 0 0,0-1 0,0-5 0</inkml:trace>
  <inkml:trace contextRef="#ctx0" brushRef="#br0" timeOffset="39">16570 13072 8139,'4'-8'538,"0"0"1,1 3 0,-1 0-233,5 4 0,-4 3 0,-1 11 1,-1 0-1,0 3 0,1 2 1,0 1-1,0 1 0,0 1-455,-1 0 1,3-2 0,-1 3 0,1-3 0,-1 1-1,-2-2 1,0 0 0,-1-2 148,3 2 0,4-4 0,-2 4 0</inkml:trace>
  <inkml:trace contextRef="#ctx0" brushRef="#br0" timeOffset="40">14858 13779 8224,'6'-7'-46,"0"2"322,1-1 0,3 3 1,-5-4 1528,2 2-1670,-4 1 1,3 5 0,-6 3 0,0 5 0,0 3-112,0 5 0,0 2 0,1 7 1,2 2-1,2 2 0,2 0 1,3 1-1,1-3-593,1 3 1,1-5-1,-1 2 569,0-6 0,6-5 0,2-4 0</inkml:trace>
  <inkml:trace contextRef="#ctx0" brushRef="#br0" timeOffset="41">15850 13779 7964,'-12'-7'249,"4"2"1,-1 5 0,0 0 0,-2 0 0,-2 1-36,1 3 1,-1 3-1,2 5 1,2 1 0,2-1-1,1 2 1,4 1 0,2 2-1,4-2 1,4-3-326,3-3 0,6 2 0,0-5 1,3 1-1,2-3 0,0-2 0,0-2 1,-3-2-1,-1 0 0,-1-4-281,1-1 0,-9 3 0,4-4 0,-4-2 1,-1 1-1,-1-1 0,-1 2 365,-3-2 0,-2 3 0,-1-1 0,-1 0 0,-3-1 0,-5 2 1,0 1-1,-1-1 0,2-2 287,-2 3 0,-1-4 0,-1 4 0,-1 1-467,1-1 207,-1 2 0,7 10 0,0 1 0</inkml:trace>
  <inkml:trace contextRef="#ctx0" brushRef="#br0" timeOffset="42">16508 13816 8933,'-13'0'331,"1"0"1,-1 2 0,2 2-1,2 4 1,0 3 228,0 1 1,3 1-304,2-1 0,3 1-485,1-1 0,5 5 1,5-1-1,5-1 1,6-1-1,2-3-38,2-3 0,0-2 0,-2-6 0,-1 0 0,-1-2 0,1 0 1,0-5-1,-1-3 0,-3-4 119,-1 1 0,-7-1 1,3 1-1,-4 0 1,-2-3-1,-3 0 1,-2 1-1,-2 1 1,0 2 500,0-1-312,0 1 1,-5-1 0,0 2-1,-2 2 1,-3 2 0,-1 1-1,-1 4 29,0 0 0,-2 2-551,-3 0 480,3 0 0,-9 6 0,4 1 0</inkml:trace>
  <inkml:trace contextRef="#ctx0" brushRef="#br0" timeOffset="43">17400 12278 8479,'-1'-7'547,"-3"3"-175,3 3 0,-9 2-263,6 3 0,1-2 0,7 3 0,6-1 0,4 2 0,4 1 0,1 3 0,3-1-153,1-1 0,2 3 1,0-2-1,1 2 1,2 1-1,-1 1 1,-2-1-1,-4 2-7,-3 2 1,1-2 0,-5 4 0,-3 0 0,0 3 0,-2 1-1,0 0 1,-4-3 57,1-1 0,-5 4 0,3-3 1,-2 2-1,-2 0 0,0 1 0,0 1 1,0 2 42,0 0 1,0 4-1,-2 2 1,-1 4-1,-1 5 1,2 1-1,0 3 1,2 0-113,0 3 1,4-4-1,0-2 1,-1-4-1,0-2 1,0-2 0,1 0-15,-1-1 0,-2 3 0,-2-1 1,-4 1-1,-3 1 0,-1-1 1,-1-4-1,2 0-11,-2-4 0,4-1 0,1-2 0,1-2 1,-2-3-1,1-1 0,-1-3 0,4-1 70,0-2 1,1 1 0,-2-1 0,-2 1 0,-1-1 0,-1 0-38,0 1 0,3-2 0,-3-2 0,2 0 1,1 0-150,-2 2 0,5-2 1,-3-1 161,2 2 0,2-4 0,2 1 0,0 0 134,2 0 1,1 1-191,-5 5 1,-2-6 0,-1-2 114,-1 1 0,-1-5 1,1 3-1,-5-2 1,-2-2-1,-2 1 0,-4 2 97,-4 1 0,2 4 0,-2-2 0,-1-1 0,-1 1 1,-2-4-1,0 1 0,0 0-219,1 1 1,4 0-1,4-4 104,2 0 0,7 0 0,2 0 0</inkml:trace>
  <inkml:trace contextRef="#ctx0" brushRef="#br0" timeOffset="44">18207 12973 8197,'0'-8'233,"1"1"1,3 1-130,4 3 0,3 2 0,3 1 0,1 0 1,3 0-1,2 0 0,2 0 0,1 0 1,2 0-1,-2 0-196,-2 0 1,1 0 0,-5 0 0,-2 0-1,0 0 92,1 0 0,4 0 0,5 0 0</inkml:trace>
  <inkml:trace contextRef="#ctx0" brushRef="#br0" timeOffset="45">18169 13196 8128,'-11'8'-229,"2"1"1,2 0 516,1 2 0,2-2 0,6-3 0,2 0 0,4-3 0,3-2 1,3-1 589,2 0 1,0 0-853,4 0 0,2 0 0,6 0 0,1 0 0,-2 0 0,1 0 0,-1-1-666,2-3 1,0 2-1,-3-2 1,2 1 639,1-1 0,5 3 0,-2-5 0</inkml:trace>
  <inkml:trace contextRef="#ctx0" brushRef="#br0" timeOffset="46">19509 12030 8173,'-1'-7'137,"-4"3"1,-3 3 0,-3 1-16,-1 0 1,-1 0-1,1 0 1,-1 0 0,1 0-1,0 0 1,-1 0 0,1 0-1,-1 1-50,1 3 1,0-2 0,-1 3-1,1 1 1,1 2 0,1 2-1,3-1 1,2 0-92,2 0 1,0-2 0,1 1 0,-3 2 0,3 1 0,0 1 131,2 1-97,0-1 122,0-5 0,0 4 1,0-3-1,2 4 44,2 0 0,-3-4-128,3 0 1,2 1 0,-2 3 0,0 2 0,0 2 0,0 5-46,-1 3 1,-2 4-11,-1 1 0,0 7 1,0 0-1,0 4 1,0 0-1,-1-3 57,-3-4 0,3 2-17,-4-6 0,0 0 1,-1-5-1,1 1 1,-1 0-1,4 0 0,-1 0 1,0 1 38,-1 3 1,0-2 0,4 5 0,0 0 0,-2-1 0,0 4-54,-2 1 1,-6-1-61,2-1 0,-3 1 0,-2-3 0,1 0 1,-1-2-1,1-1 0,0 0-77,-1-1 0,5-2 0,1-1 0,0-1 0,2 0 0,-1-2 0,3-3 0,2-1 37,1-3 1,0 3 0,0-1-1,-1-2 1,-2-1 0,-1-2 0,0 2-1,-1 1 4,1 1 0,-5 1 0,0-5 0,-2 1 1,-1-1-1,1 1 0,1-1 0,2 0-111,-2 1 0,4-6 0,-1-2 194,1 1 90,2-5 1,4 6-1,1-4-177,4 1 0,-4 1 0,2 0-423,-6 3 1,2-1 417,-4 1 1,5-5-1,5 1 421,3-3-317,-3-1 0,5 2 1,-5 0-1,2 2-100,3-1 1,-3-1 0,1-2 0,2 0-1,1 0 47,1 0 1,1 0-1,-1 0 1,0 0 46,1 0 1,-1 0-1,1 0 1,0 0-1,4 0 1,2 0 0,3 0-1,3 0-180,5 0 0,5 0 1,1 0-1,-2-2 0,-4-1 162,-3-1 0,0-5 0,-8 2 0</inkml:trace>
  <inkml:trace contextRef="#ctx0" brushRef="#br0" timeOffset="47">22374 11881 8573,'12'0'104,"1"0"0,-1 0 1,0 0-1,2 0 0,3 0 1,2 0-1,2 0-62,-1 0 1,1 0 0,4 0 0,-2 0 0,-1 0 0,-2 0 0,-2 0 0,-3 0 0,-2 0-221,0 0 0,-6 2 1,-3 2-1,-3 4 172,-1 3 0,0 2 1,0 0-1,0 3 1,0 0-1,0 1 1,0-1-1,0 2 1,2 1 142,2 3 0,-3 2-134,3 1 0,-2-1 0,-2 3 0,0 0 1,0 4-1,0 0 0,-2 4 30,-2 1 0,3 2 0,-5 2 0,2 1 0,0 1 0,1-2 0,2-2 0,1-3 35,0-4 0,4-2 1,2-4-1,-1 0 1,1 0-1,-4 0 1,0-1-1,-2 3 16,0 2 1,-2 2 0,0 6 0,-4 1 0,-1-1-1,-2 0 1,-3 0 0,0 0-97,0 1 1,-1-7 0,2-2-1,3-4 1,4-3 0,1-3-1,0-1 1,-1-1-27,1 1 1,6-4-1,1 2 1,0-2 0,2-2-1,1 1 1,1-1 0,-1 1 25,-1-1 0,-1 4 0,-2 1 0,1 0 1,-1-1-1,-2 2 0,-2 0 0,-2 0 1,-3-2 0,0 2 1,-1-8 0,-3 2 0,3-1-1,2 0 251,2 2 0,1-5 0,4-1-80,2-2 1,-3 1-336,3-2 0,-8 2 119,-4 2 1,3-4-1,-1-7 12,1-1 0,-4 0 1,-7 4-1,-5 0 1,-4 1-1,-4 3 1,-4 3-1,-3 2-240,-1-1 1,1-4 0,3 4 283,4 2 0,3-5 0,1 1 0</inkml:trace>
  <inkml:trace contextRef="#ctx0" brushRef="#br0" timeOffset="48">20092 12105 8290,'0'-9'337,"0"1"1,1 7 0,2 2 0,1 10 0,-1 7 0,0 4-148,1 3 0,-3-3 0,3 8 0,-2 2 1,-2 4-1,0 4 0,0-2 0,1-2 1,3-4-191,4-2 0,3-1 0,2-4 0</inkml:trace>
  <inkml:trace contextRef="#ctx0" brushRef="#br0" timeOffset="49">21134 12105 8310,'0'-9'240,"0"1"673,0 5 1,0-1-699,0 8 0,0 7 1,0 7-1,0 2 0,1 3 1,2 3-1,1 5 0,-1 0 1,-2 4-463,-1 1 0,0 2 0,0 1 247,0-2 0,6 3 0,0-8 0</inkml:trace>
  <inkml:trace contextRef="#ctx0" brushRef="#br0" timeOffset="50">21890 12018 8089,'6'-7'730,"-4"-3"0,7 6 1,-1 3-440,-1 4 0,2 8 0,-4 7 0,-3 1 0,1 3 0,0 1 0,2 2 0,1 0 0,-1 0-494,-2 0 1,3 3-1,-2 3 1,-1 0-1,-2 4 1,-1 1-1,0 1 203,0 0 0,5 0 0,2 1 0</inkml:trace>
  <inkml:trace contextRef="#ctx0" brushRef="#br0" timeOffset="51">20104 12948 7658,'6'-12'639,"-5"3"0,5 1 1,-1 0-384,3 1 1,2 3-1,0 8 1,-2 7-1,0 7 1,0 8 0,2 4-1,3 5 1,2 1-302,0 1 1,-3-1-1,-2-2 1,-2-1-1,0 0 1,1-1 44,-1-3 0,0-3 0,5-1 0</inkml:trace>
  <inkml:trace contextRef="#ctx0" brushRef="#br0" timeOffset="52">21146 12936 10760,'0'13'0,"0"3"262,0 0 0,0 6 0,0-1 1,0 4-1,0 2 0,0 4 0,0-1-306,0 0 1,0-1 0,0-4 0,0-2 0,0-1 0,0-2 43,0-2 0,11 4 0,3-3 0</inkml:trace>
  <inkml:trace contextRef="#ctx0" brushRef="#br0" timeOffset="53">21915 12960 8156,'0'-12'1910,"0"4"-1186,0 0 0,0 6 1,0 2-643,0 7 1,0 10-1,0 5 1,0 5 0,0 6-1,0 3 1,0 1-244,0 0 0,0 1 0,0-2 0,0-2 0,-1-1 161,-4 1 0,-1 2 0,-7 2 0</inkml:trace>
  <inkml:trace contextRef="#ctx0" brushRef="#br0" timeOffset="54">20179 13804 8116,'0'-8'0,"0"-1"0,-2 7 0,-2-3 0,-4 4 173,-3 1 0,-2 4 0,1 2 1,0 1-1,1 2 0,2 4 1,5 2-1,3 1 10,1-1 0,0 5 0,0 0 0,0 4 0,1-1 0,3-2 0,5-3 0,2-2-377,1 1 0,0-2 0,1-5 0,1-3 0,1-2 0,1-2 1,1-2-1,-1-1-5,1 0 0,-1-1 0,-3-2 0,-1-2 0,2-2 0,1-3 0,2-1 0,-2-1 144,-1-1 1,-2 1 0,0-1 0,-1 1 0,-1 0-1,-3-1 1,-1 1-58,-4-1 116,0 1 0,-2 0 1,-2-1-1,0 1 0,-5-1 1,-3 1-1,-4 0 140,0-1-122,-5 6 1,0-2-1,-5 5 1,2-1-1,2 1 1,-2 0 0,-2 1-9,-1 2 1,6 1-15,-4 6 0,9-5 0,-4 4 0</inkml:trace>
  <inkml:trace contextRef="#ctx0" brushRef="#br0" timeOffset="55">21158 13767 8290,'0'-9'139,"0"1"0,-1 5 0,-2 1 1,-1 4-1,1 7 150,2 2 0,1 2 0,0 4 0,0 2 0,0 2 0,0 1 0,1 3 0,2 2 0,1 1-383,-1-2 1,3-1-1,-2-2 1,0-1-1,0-1 94,0 1 0,11-4 0,-1 0 0</inkml:trace>
  <inkml:trace contextRef="#ctx0" brushRef="#br0" timeOffset="56">21791 13804 7852,'-6'-7'453,"-2"3"0,-3 2 0,-1 4-95,-1 2 0,1-1-267,0 5 1,-1 0 0,2 5 0,1 0 0,2 4 0,-1 4 0,-1 2 0,0 3-98,2 3 1,1-3 0,-1 3 0,4-3 0,2-1 0,4-1 0,2-4 0,4-4 0,3-5-137,1-3 1,5-5 0,1 1-1,1-3 1,3-2 0,0-3-1,-1-5 1,-3 0 103,0 0 0,-4-2 0,4 3 0,-2-3 0,1-1 0,-2-1 0,-1-1 0,-3-1 12,-3-1 1,1-1-1,-4 5 1,-3-2-1,0-1 1,-2-2 0,0 2-1,0 1 1,0 2-304,0 0 183,0-1 0,-6 2 0,-3 3 0,-5 4 0,-3 2 0,1 2-954,-2 0 1100,-1 0 0,-12 6 0,0 1 0</inkml:trace>
  <inkml:trace contextRef="#ctx0" brushRef="#br0" timeOffset="57">5506 16449 8707,'1'3'0,"11"28"0</inkml:trace>
  <inkml:trace contextRef="#ctx0" brushRef="#br0" timeOffset="58">11559 15962 8226,'-7'-7'-698,"-4"1"929,3 6 1,1 0 0,-1 0 0,-2 0 0,-1 0 0,-3 0 0,-1 0-66,-2 0 0,1 5 0,4 0 1,-1 2-1,1 4 0,-1 3 1,1 4-1,1 1 0,1 2 1,3-1-1,2 1 0,2 0-280,2-2 1,10 3 0,5-5 0,4-2 0,4-3 0,2-2 0,0-3-333,1-2 0,0 1 232,0-2 1,0-3-1,-1 3 1,1-4-1,0-2 1,-2-4-412,-2-1 1,3 0 512,-4-1 1,-2-3-1,-1 3 1,-4-3 0,0-3-1,-1-1 1,-1-3 140,-2-1 0,0 3 0,-5-2 0,-1 1 0,-2-3 0,-2 1 0,-3 1 0,-4 1 67,-3 1 0,-6-1 0,-1 6 0,0 2 0,-1 2 0,0 1 0,-2 4 0,0 0-111,1 2 1,3 0-1,-4 0 1,1 0 0,0 2-1,4 2 1,2 3-901,2 0 915,5 4 0,-4-10 0,4 4 0</inkml:trace>
  <inkml:trace contextRef="#ctx0" brushRef="#br0" timeOffset="59">12750 15962 7841,'-11'-2'138,"2"-2"0,-2 3 0,3-3 0,-3 2 0,-1 2 66,-1 0 0,-3 0 0,-1 0 0,2 0 0,1 2 1,2 2-1,-1 4 0,1 3 0,0 3 0,1 1 1,2 3-184,5 1 1,3-2 0,1 4 0,0-1 0,1 0 0,3-3 0,5 0-1,3 0 1,3-2-270,2-2 1,3 0 0,-2-2 0,0-1 0,0-4 0,-1 0 0,-1-3 0,1-2-32,-2-1 1,3 0-1,-2 0 1,-1-1-1,-1-3 1,-1-5-1,0-2 1,3-1-1,0-1 279,-1 1-30,-1 0 0,-2-2 0,1-1 0,-1-3 0,1 0 0,-2 0 7,-3 3 1,-3-3 0,-5 0 0,0 0 0,-1 0 0,-3 3 0,-4 3-1,-5 2 1,-2 3 275,-1 2 1,-2-4-179,1 5 1,-2 0 0,-5 4 0,2 0 0,2 0-1,-2 0 254,-2 0-389,5 0 1,-3 4 0,5 2-1,2-1 60,1 1 0,2 3 0,0-2 0</inkml:trace>
  <inkml:trace contextRef="#ctx0" brushRef="#br0" timeOffset="60">13816 15987 8417,'-12'-6'247,"-1"5"0,1-3 0,0 2 1,-1 2-1,-1 0 0,-2 0 0,-3 0 1,-2 2 60,0 2 0,5-2 0,-4 7 0,3 0 0,1 4 0,3 2 0,2 3 0,2 1-293,5 3 1,-1 2 0,0 0 0,4 1 0,2 0-1,5-2 1,1-2 0,4-3 0,3-1-347,2-1 0,6-3 1,-1-7-1,2 0 1,4-3-1,0-2 1,2-1-1,-1 0 0,-2 0 39,-1 0 0,1-5 0,1-2 0,2-2 0,0 1 1,0-2-1,0-2 0,-1-3 266,-2-2 1,-1 1 0,-2 3 0,-1 0 0,-3-2 0,-1-2 0,-4 2 0,-4 1 208,-6 2 1,-3-1 0,-1 1 0,0-1 0,-1 1 0,-5 0 0,-6-1 0,-7 1 1185,-5-1-1254,-1 1 1,-5 1 0,-3 1 0,-3 3-1,0 2 1,2 2 0,2 2 746,2 1-993,1 0 1,4 0 0,0 0 0,1 1 0,0 3 130,4 5 0,-4 2 0,5 1 0</inkml:trace>
  <inkml:trace contextRef="#ctx0" brushRef="#br0" timeOffset="61">11534 16718 8076,'0'-7'183,"0"-4"1,0 16 151,0-1 1,0 11 0,2 6 0,0 2 0,2 3 0,-1 2 0,-1 2 0,-2 0-499,0 1 0,-2 2 0,-1-3 0,-2 0 0,-1 1 1,1-4-1,2-1 163,2-1 0,1 0 0,0 0 0</inkml:trace>
  <inkml:trace contextRef="#ctx0" brushRef="#br0" timeOffset="62">12700 16706 7856,'-1'-11'102,"-4"3"0,3 2 1,-7 6-1,0 0 1,-2 0-1,-2 0 1,1 0 83,0 0 1,-1 6 0,1 3 0,-1 5 0,1 4 0,0 1 0,1 3 0,2 2 0,4 2 0,1 2-223,0 0 1,-1 1 0,7-5 0,3-4 0,6-3 0,6-3 0,2-2 0,3-1 0,2-2-220,0-5 1,1-3-1,0-1 1,0-1-1,0-3 1,-2-3-1,-1-2 1,-1 1 0,-1-2 22,0-1 0,-2-5 0,-6-1 0,-1 2 0,-1 1 0,-3 1 0,-2-4 0,-4-2 351,-3-1 1,-5-3-1,-6 2 1,0-1-1,-3 0 1,-1 2-1,-1-1 1,-2 2 17,1 2 1,4 3 0,-3 3 0,1 3-1,0 4 1,-1 3 0,0 1 0,3 1-828,1 3 0,6 3 690,-1 5 0,1 6 0,-4 2 0</inkml:trace>
  <inkml:trace contextRef="#ctx0" brushRef="#br0" timeOffset="63">13853 16892 8047,'6'-7'33,"-5"-4"0,3 3 0,-2-3 336,-2-2 1,-2 5 0,-2 1-1,-4 2 1,-3 2 0,-1 2-1,-1 1-161,1 0 0,-1 1 0,0 3 0,-3 4 0,0 3 0,1 2 0,2-1 0,4 2 1,2 1-294,1 2 0,2 3 0,4-3 0,0-2 0,0-1 0,3-2 0,4-1 0,7-1 0,4-3-178,4-2 0,1-1 1,2-4-1,0 0 1,-1-1-1,1-2 0,1-2 1,2-1 70,1 1 0,0-5 0,-4 2 0,-2-2 1,-1 1-1,-3 0 0,-1 0 0,-3-2 265,-1-2 0,-5 1 1,-3-1-1,0 1 1,-3 0-1,-2-1 1,-2 1 41,-3-1 0,-3 1 0,-7 0 0,-1-1 0,-5 1 0,-2 1 0,-4 1 0,0 3-101,0 2 0,-3 1 0,0 4 0,1 0 0,2 0 0,1 0 1,2 1-15,2 3 0,-2 3 0,4 5 0</inkml:trace>
  <inkml:trace contextRef="#ctx0" brushRef="#br0" timeOffset="64">11596 17537 8154,'-1'-7'2182,"-3"3"-1986,2 3 0,-9 1 0,3 0 0,-3 0 1,-1 0-68,-1 0 0,5 4 1,0 1-1,-1 2 1,1 3-1,1 2 1,0 3-1,2 3 0,-1 3 1,4 4-1,0 4 1,4 2-268,2 4 0,4-5 0,7-1 1,3-4-1,1-5 0,3-3 0,2-5-1407,1-3 1315,5-4 1,0-5 0,5-1-1,-2-3 1,1-5 0,1-2-1,-2-2-1142,-4-4 1000,-3 3 297,-7-4 1,-1 2-1,-6-1 1,-1 1 0,-2-1-1,-5 1 80,-3 1 0,-1-1 0,-1 1 0,-5-1 0,-5 1 0,-4 1 0,-1 1 0,-2 0 420,-3-4 0,-2 7-299,-2-2 1,4 4-1,2-2 1,0 3-1,1 2 1,0 2 248,3 2-469,1 1 1,6 0 0,-1 0-1,1 1 94,1 3 0,-4 3 0,4 5 0</inkml:trace>
  <inkml:trace contextRef="#ctx0" brushRef="#br0" timeOffset="65">12787 17475 8109,'0'12'407,"0"1"1,0 0 0,0 3-1,0 2-358,0 1 0,4 3 1,0 7-1,0 3 0,0-1 1,2-2-1,-1-1 0,2-1 1,-1 1-1,1-3 0,0-5-2465,2-2 2416,-3-1 0,10-5 0,-2 1 0</inkml:trace>
  <inkml:trace contextRef="#ctx0" brushRef="#br0" timeOffset="66">13928 17537 8079,'-7'1'495,"3"3"1,2 5-1,2 3 1,0 5-1,0 3-425,0 4 0,2 6 0,1 5 0,1 3 0,-2 5 0,0 0 0,-1-2 0,3-4-70,5-2 0,2-8 0,1 3 0</inkml:trace>
  <inkml:trace contextRef="#ctx0" brushRef="#br0" timeOffset="67">14647 15937 8512,'19'0'-54,"-2"0"1,-2 0 0,0 0-285,2 0 0,4 0 293,-5 0 1,5 0 0,-5 0 0,1 0 0,1 0 0,1 0 0,0 0 127,-2 0 0,1 1 0,-2 2 0,-1 1 0,-1 0 0,-3 2 0,-1 1 202,-2 0 1,-5 4 0,1-3-1,-3 4 1,-1 5 0,0 4-1,-1 2 1,-2 3-155,-1 3 0,-1 3 1,2 5-1,-1 2 1,1 2-1,0 4 1,0 2-1,-1 0-162,2-1 1,0 5-1,4 7 1,0 4-1,4 4 1,-1 3-1,2-2 1,-1-5-143,-1-7 1,1-4-1,-3-1 1,1-1-1,-2 0 1,0-2 0,-2-3-1,0-2 312,0-2 1,0-2 0,0-4 0,0-2 0,0-2 0,0-4 0,0-2 0,0-2-8,0 4 1,0-1 0,0 4 0,0-2 0,0 1-1,0 1 1,-2-2 0,0-1-994,-2-1 1,-1-6-1,5-2 668,0-3 1,6-9 0,1-5 0,1-5 0,-1-3 600,-1-1 1,-4 8 0,-6 1-479,-4 7 1,-7 0-1,-3 1 1,-3 2 0,-4 2-1,-2 3 1,-2 2 0,0-2-138,0-1 1,-6-3 0,2-2 206,-2 0 0,-3-1 0,1 4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7.99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17351 7144 7975,'0'-13'0,"0"1"0,0 0 524,0-1 0,0 3 1,-1 6-1,-2 10 1,-3 9-1,1 8 1,-1 8-513,3 5 0,2-1 1,0 10-1,-2-3 0,-1 0 1,1-1-1,2 2 0,1 1 1,0 1-1,1-1 0,2-4 1,2-4-1,2-4 1,3-2-1,1-4 0,1-2 1,1-5-13,-1-1 0,6-2 0,1-3 0</inkml:trace>
  <inkml:trace contextRef="#ctx0" brushRef="#br0" timeOffset="1">17252 7441 7896,'-13'0'0,"1"2"0,-1 1 204,1 1 1,4 1 0,2-2-117,5 1 1,8 0-1,11-4 1,1 0-1,3 0 1,1 0-1,4 0 1,0 0-1,2-1 1,-1-3-1,-1-3 1,1-1-1,1-1-2876,-2 0 2788,0-2 0,3-7 0,2-2 0</inkml:trace>
  <inkml:trace contextRef="#ctx0" brushRef="#br0" timeOffset="2">17797 7082 7966,'-11'1'0,"3"3"256,4 5 1,3 6-1,1 4 1,0 3-1,1 6 1,2 2-136,1 4 1,4 2 0,-2 1 0,-1-1 0,2-1 0,-1-2 0,-1 1 0,-2 2 0,-2 0 0,-1-3-1,0-4-301,0-3 0,0-7 1,0-2-1,0-3 1,0-5-1,2-6 1,0-10-1,4-8 170,1-4 1,1-1 0,4-2 0,1 2 0,-1-2 0,1-2 0,-1-1 198,0 1 1,-3 4 0,-1 4 0,2 3 0,1 5-139,1 4 0,-5 4 0,-3 4 0,-3 4 0,-1 5 0,0 3 0,0 4 0,0 0-86,0 1-177,0-6 0,0 7 0,2-4 0,1 0 0,1 0 1,-2-3-2427,0-1 2638,3-7 0,2 4 0,6-4 0</inkml:trace>
  <inkml:trace contextRef="#ctx0" brushRef="#br0" timeOffset="3">18132 7479 7730,'0'8'805,"2"-1"-650,2-2 1,-2 4 0,7-5 0,0-2-1,2 0 1,2-2 0,1 0 0,1 0-1,1 0 1,1-2-325,1-2 1,-4-3 0,2-5-1,-4 0 1,-3-1 255,-5 1 0,-8 5 0,-5 3 0,-2 2 0,-1 2 0,0 0 1,-1 0-1,-1 0 0,-1 0 59,-1 0 0,1 6 0,5 2 0,3 3 0,2 3 0,2 1 0,1 3-277,2 1 1,0-3 0,0 1 0,2 0 0,2 0-1,4-4 1,3-2 0,2-2 0,0-1-1546,4-1 0,-3-2 1676,2-5 0,9 0 0,1 0 0</inkml:trace>
  <inkml:trace contextRef="#ctx0" brushRef="#br0" timeOffset="4">18492 7491 7737,'0'12'212,"0"1"0,0-1 0,0 1 0,0 0 0,0 3 0,0 1-33,0 3 1,1-5 0,2 1 0,1-2 0,-1-1 0,-2-1-117,-1 0 0,0-6 1,0-6-1,0-7 1,0-4-1,0-1 0,0-1 55,0 1 0,6-6 0,1-1 0,1-2 1,0 0-1,2-1 0,1 0 0,3 0-243,2 1 0,-2 6 0,3 0 0,-5 4 0,-2 4 0,-2 2 0,2 2 1,1 2 0,-3 1 1,-1 1-1,0 2 0,-1 2 1,4 2-1,1 1 1,2 1 56,-1-1 0,2-5 1,1 2-1,3-1 1,0 0-1,1-1 0,-1-1 1,0-2 139,-3 0 1,3-5-1,-2 0 1,0-2-1,-4-3 35,-4-1 0,-2-1 0,-6 0 0,-2 1 1,-2 1 21,-4 2 0,1 5 0,-1-1 1,-2 4-1,-1 3 0,-1 2 1,1 2-1,1 4-197,2 4 0,5 4 0,-2 6 0,0 0 0,1-2 1,3-1-1,4-2 0,6-2-2049,6-3 2116,5-1 0,10-2 0,2 0 0</inkml:trace>
  <inkml:trace contextRef="#ctx0" brushRef="#br0" timeOffset="5">19583 7417 8233,'-4'-6'495,"-1"5"0,-1 5 0,1 3 1,0 2-58,0 2 1,2 0-1,-4-1 1,2-2-1,2 2 1,2 1 0,2 0-542,3-3 0,0-2 0,7-6 0,3 0 0,1 0 1,2-2-1,1-2 0,0-4 0,1-3 0,-1 0-201,0 3 1,2-3 0,-2 2-1,0 0 1,0-1 0,-3 3-1,-1 2 1,-1 2 372,-1 2 1,-4 1 0,0 0 0,1 1 0,-2 3 0,-3 4 0,-1 3 0,-1 2-148,2-1 0,1 2 0,-5 1 0,-2 2 0,-2-2 0,-4 0 0,-3-1 0,-3 0-551,-3-3 0,0-2 1,-6 4-1,3-2 629,-2-3 0,-7-3 0,-3-5 0</inkml:trace>
  <inkml:trace contextRef="#ctx0" brushRef="#br0" timeOffset="6">19571 7082 8203,'1'-7'496,"2"4"0,3 4-496,0 4 0,8 4 0,6-2 0</inkml:trace>
  <inkml:trace contextRef="#ctx0" brushRef="#br0" timeOffset="7">20687 7503 7887,'-1'-8'252,"-3"0"1,1 5 0,-5-1-1,-2 1 1,-2 0 0,-5-1-1,-4 3 366,-2 4 0,-3-1 1,-3 8-600,-4 4 0,-2-2 1,2 6-1,6-1 1,5 1-1,5 0 1,5 0-202,3-3 0,4-2 0,5 0 0,3-2 0,5-1 1,8-4-1,6 0 0,5-3 0,0-2 0,2-1-827,-1 0 0,2-5 914,-1-4 1,0 2 0,-4-1 0,-2-2 0,-1-1 0,-3-1 211,-1 0 0,-1-1 985,-5 1 1,-5 4 763,-3-1-1773,-2 7 1,-4 2 0,0 8 0,-3 3 0,3 3 0,0 1 176,2 1-270,6 1 0,6 1 0,8 1 0</inkml:trace>
  <inkml:trace contextRef="#ctx0" brushRef="#br0" timeOffset="8">21208 7541 8254,'6'7'0,"2"-3"0,3-3 215,1-1 1,5-1 0,1-2 0,2-4 0,5-3 0,5-5 0,6-1 0,6-4 0,2 1-172,1-3 0,3 0 0,2 0 1,-6 1-1,-4-2 0,-4-3 1,-3-5-1,-4 0 0,-4-5-293,-5-4 0,2-4 0,-6-4 0,-5 1 0,-6 3 0,-3 1 0,-4 4 0,-2 5 281,-4 5 1,-5 3 0,-2 2 0,-3 4 0,-1 3 0,-2 5 0,2 3 0,1 5 0,0 3 342,-2 1 1,2 11 0,1 7 0,3 8 0,3 7 0,3 4 0,2 6 0,2 7-634,0 6 0,1 2 0,6-3 0,3-7 0,1-4 0,1-5 258,-1-5 0,9 2 0,-2-4 0</inkml:trace>
  <inkml:trace contextRef="#ctx0" brushRef="#br0" timeOffset="9">22076 7268 8553,'-12'0'0,"-1"0"0,1 0 385,0 0 0,-1 5 1,2 4-1,3 2 1,4 2-1,2 3-454,2 0 0,0 1 0,2-5 0,2 0 0,4 1 1,3-2-1,2-2 0,0-2 0,3-1 0,0-3 1,-1-2-205,-1-1 0,-2-1 0,1-4 0,-2-3 1,-3-3-1,-4-1 487,-2-1 0,-2 1 0,-2 0 0,-1-1 0,-2 1 0,-2-2 0,-3-1 0,-1-2-63,-1 2 0,4 3 0,-1 3 0,0 4 0,-2 1 0,0 1 0,2 4-151,5 6 0,3 10 0,1 2 0</inkml:trace>
  <inkml:trace contextRef="#ctx0" brushRef="#br0" timeOffset="10">22411 7330 8647,'-8'-4'0,"1"-2"298,1-1 1,-3 4 0,0-1 0,-2 3 0,-1 1-90,0 0 1,-1 0 0,1 1 0,-1 3 0,2 5 0,2 2 0,2 1 0,0 1 0,1-1-302,1 0 1,1 1-1,4-1 1,0 1-1,1-2 1,3-2 0,5-2-1,3-1 1,3-4-293,2 0 0,1-2 0,-3 0 1,1 0-1,-1-2 0,-1 0 1,-1-4-1,-2-1 333,-3-2 0,2 2 0,-6-2 0,-2 0 0,0-2 0,-4-2 0,0 1 296,-2 0 0,-6 3 0,0 2 0,-3 1 0,-4 0 0,2 1 1,1 2 223,2 1 0,1 4 0,2 2-469,5 4 0,3 3 0,1 2 0</inkml:trace>
  <inkml:trace contextRef="#ctx0" brushRef="#br0" timeOffset="11">22684 7330 8040,'0'-8'1273,"0"2"0,1 6-1026,3 10 1,-1 2 0,4 9 0,0 2 0,-2 5 0,1 6 0,-3 5-1,-2 5-187,-1 4 0,0-1 0,0 7 0,0-5 0,0-5 0,0-5 0,0-6 0,0-3-276,0-2 1,0-7 0,0-5-1,0-2 1,-1-3 274,-3-3 1,2-4 0,-2-8 0,3-4 0,1-4 0,0-4 0,0-3 0,0-3-236,0-4 1,0-7 0,-2-2 0,0-6-1,-3-7 1,3-5 0,0 0 0,2-1-5,0 0 0,0 0 0,0 3 1,0-1-1,0-2 0,0 2 0,2 2 1,0 6 130,3 7 0,8 7 1,0 9-1,2 6 1,4 5-1,5 6 1,5 5-1,1 8 56,0 7 1,5 6 0,-4 3 0,1 1 0,-2 2 0,-2 1 0,-2 0 0,-4 0 0,-3 1 82,-3 2 0,-4-9 0,-4 2 0,-4-2 0,-5-1 0,-7 0 0,-10-2-170,-8-2 0,-7-2 1,-9-3-1,-3-1 1,-5 0-1,-2-1 1,-3-1 79,-2-2 0,5-5 0,-3 3 0</inkml:trace>
  <inkml:trace contextRef="#ctx0" brushRef="#br0" timeOffset="12">2915 8471 8044,'-13'0'0,"1"0"0,-2 0 0,-1 0 0,-3 0 257,-1 0 0,-3 5 1,-6 5-1,-2 6 1,-1 11-1,1 9 1,2 9-1,2 9 1,4 6-1,4 7 731,6 1 0,9-11-1053,3 1 0,8-14 1,13 1-1,12-6 0,13-7 65,12-8 0,-22-15 0,2-4 0,0-2 0,0 0 0</inkml:trace>
  <inkml:trace contextRef="#ctx0" brushRef="#br0" timeOffset="13">3349 8781 8027,'-2'-8'95,"-2"-1"1,3 5 0,-5-4 0,1-2 0,-2-1 146,0-1 0,-3 4 1,5 1-1,-2 1 1,-3 3-1,-1 2 0,-1 2 72,-1 4 1,1-3-253,0 7 1,1-1 0,1 6-1,2 1 1,-1 3 0,3 0-1,1 1 1,4 0-45,1 3 1,0-4 0,0 0 0,0-1-1,1-1 1,2-1 0,3-2 0,1-4-321,2 0 0,2-7 0,2 3 0,-1-4 0,0-1 0,1 0 1,-1 0-1,1-1 63,-1-4 0,-1 3 0,-1-7 0,-2 0 0,2-4 0,-1-2 1,1-1-1,-2-1 214,2-1 1,-3 4 0,0-2 0,-2 1 0,-1 0 0,0-2 563,1 2 0,-1 4 1,-6 7-1,0 8-442,-3 5 1,1 9 0,3 2-1,-2 0 1,-1 1 0,1 1 0,2 0-1,1 0-422,0-1 0,0-6 0,0 2 0,1-5 0,3-2 325,5-2 0,2-5 0,1 2 0</inkml:trace>
  <inkml:trace contextRef="#ctx0" brushRef="#br0" timeOffset="14">3535 8806 7991,'0'-6'461,"0"6"-251,0 7 0,0 4 0,0 1 0,1 2 0,2 1 0,1 2 0,-1-2 0,-2-1-115,-1-2 1,0 1 0,0-1-1,0 0 1,0 1-546,0-1 490,0-5 0,0-3 0,0-8 0,0-4 1,0-3-1,0-2 0,1 1-100,4 0 0,-4-2 0,4-1 1,0-3-1,-1-1 0,0-4 1,0 1-1,0 0-350,-1 2 0,0-1 0,-1-2 0,3 2 0,-1 4 0,1 4 410,3 0 0,3 1 0,2-1 0</inkml:trace>
  <inkml:trace contextRef="#ctx0" brushRef="#br0" timeOffset="15">3969 8719 7980,'-7'-6'1156,"1"4"-875,6-7 1,-5 7-1,-2-1 1,-3 6 0,-1 5-1,-3 3 1,-1 3-173,-3 2 1,5 2 0,-4 4 0,5-3-1,3 2 1,5 0 0,3 2 0,2-2-1,3-2-515,5-4 0,9-1 1,5-3-1,6-3 1,4-3-1,4-4 406,3-1 0,2 0 0,-5 0 0</inkml:trace>
  <inkml:trace contextRef="#ctx0" brushRef="#br0" timeOffset="16">5011 8458 8385,'-2'-12'0,"-1"0"210,-1-1 1,0 1-1,3-1 1,-2 1-1,-3 0 1,0-1 0,-4 1-1,0-1 1,-1 1 26,-1 0 0,2 3 0,-6 2 1,2 2-1,2 2 0,-1 2 0,1 2 1,-1 5-1,1 6-21,0 7 0,3 6-158,1 4 1,5 0-1,-1 8 1,1 7-1,1 7 1,-3 10-136,3 8 0,-4-4-347,4-30 0,0 0 0,-6 24 1,2-6-1,1-7 0,-1-6 1,3-5-316,2-6 1,1-9 0,0-3-1,0-3 739,0-2 0,6 1 0,1-1 0</inkml:trace>
  <inkml:trace contextRef="#ctx0" brushRef="#br0" timeOffset="17">4651 8892 8141,'-7'-12'0,"3"-2"0,2-1 0,2-1 490,0 0 1,0 3 0,0 0 0,2 1 0,2-1-324,4 1 1,3 0 0,3-1 0,1 1 0,3-1 0,1 1 0,3 0 0,1 1 0,-1 1 0,-2 2 0,2-1-1788,2 3 1620,-5-5 0,10 4 0,-3-6 0</inkml:trace>
  <inkml:trace contextRef="#ctx0" brushRef="#br0" timeOffset="18">5147 8706 8207,'0'13'254,"0"-1"0,0 1 1,0-1-1,0 0 1,0 1-68,0-1 1,0-3 0,0-1 0,0 1-64,0 2 0,0-5 0,-1-6 1,-2-7-1,-1-4 0,1-3 1,2-1-1,2-3-85,3-1 1,-1 2-1,4-2 1,0 0-1,0 1 1,1 0 0,0 3-1,0 0-684,2-2 1,1 7 0,1-1 0,-1 3 644,-2 1 0,7-1 0,-2-4 0</inkml:trace>
  <inkml:trace contextRef="#ctx0" brushRef="#br0" timeOffset="19">5432 8694 8165,'-12'6'447,"1"2"0,1 3 0,3 1-160,2 1 0,1-1 0,4 0 0,0 1 0,0-1 0,1 1 0,3-2 0,6-3-525,5-4 1,0-3 0,4-1 0,-1 0 0,-3 0 0,-1-1-1,-1-3 1,-1-4 0,-1-3 155,-3-2 0,-2 1 0,-6-1 0,-2 1 1,-2 1-1,-4 1 0,-3 2 0,-1-2 240,-1-1 0,1 0 0,-2 2 0,0 1 0,0-1 1,3 2-159,0 3 0,0 3 0,-1 1 0</inkml:trace>
  <inkml:trace contextRef="#ctx0" brushRef="#br0" timeOffset="20">5643 8706 8579,'-7'6'1264,"3"2"0,3 3 0,1 2-1144,0-1 0,0-4 0,1-1 0,3-1 0,4-4 0,2-2 0,0-4-537,-2-4 0,-1 1 1,3-1-1,-2-2 0,1 1 1,1-1-1,0 3 275,-2 2 0,-4 0 0,3 7 1,-1 2-1,-4 4 0,1 3 14,1 2 0,-1-2 1,4-2-1,0-2 0,0-1 279,2-4 1,-2 0-1,1-2 1,1-2 0,-1-2 13,0-4 0,-5 1 0,3 0 0,-2 0 0,1 2 0,2-1-238,3 4 1,-3 0-1,1 2 1,1 2 0,3 2-1,0 3 1,2 1-1494,2 0 1566,-2-5 0,15 8 0,-3-4 0</inkml:trace>
  <inkml:trace contextRef="#ctx0" brushRef="#br0" timeOffset="21">6561 8657 8066,'0'-8'-212,"-2"-1"1,0 0 923,-2-2 1,-1 2 0,4 2-524,-3 2 1,3 8 0,-2 8 0,6 5 0,5 5 0,3 5 0,1 4 0,1 2 0,-1-3 0,0-3-474,1-1 1,-1-4-1,1-2 1,-1-2-1,0-5 1,1-4-1,-1-4 1,-1-5 239,-2-6 0,0-4 0,-3-3 0,-1-2 0,1-4 0,-2 0 0,0-1 225,0-1 0,0-1 0,-2-1 0,0 2 0,3 2 0,-3-1 1,0 0-188,-2 0 0,0 5-282,0-5 0,0 2 0,0-2 0,1 5 0,3 3-967,4 5 1255,3 3 0,2-1 0,-1-1 0</inkml:trace>
  <inkml:trace contextRef="#ctx0" brushRef="#br0" timeOffset="22">6921 8719 8183,'0'7'2593,"0"-2"-2643,5-5 0,-2-4 0,5-1 0,3-2 0,3-3 0,2-1 0,0-1-176,-3-1 1,0 1 0,-2-1 0,-2 2 0,-2 2 0,-1 0 286,-3 0 0,-8 3 1,-4 2-1,-5 4 0,-3 4 1,2 5-1,2 3 157,0 5 1,1 0 0,-1 6 0,2-3 0,3 2 0,4 2 0,3 0 0,1 1-401,0 0 0,0-4 0,0-2 1,1-1-1,3-3 0,4-2 0,3-4-82,2-1 0,-1-5 1,1 1-1,-1-2 1,0-4-1,1-2 1,-1-4 201,1-3 1,-1-2 0,0 1 0,1 0 0,-2-1 0,-2-1 0,0-1 0,0-1 335,2 1 0,2-5 1,-1 1-1,1-2 1,-1 2-1,0 0 0,1 1 9,-1 0 0,-1 1 1,-1 6-1,-2 3 1,0 5-1,1 6-383,-1 5 1,-5 3 0,1 3-1,-1 3 1,-1 2 0,2 2-1,-1-2 1,-1 0-336,-2 1 0,0-5 0,0 1 1,0-2-1,1-2 435,3 1 0,3-1 0,5 1 0</inkml:trace>
  <inkml:trace contextRef="#ctx0" brushRef="#br0" timeOffset="23">7541 8285 8798,'0'-20'0,"0"4"0,0 2 615,0 2 1,0 6 0,1 8-425,3 9 1,-1 7 0,5 8 0,2 3-1,1 4 1,0 1 0,-1 2 0,-2-2 0,0 4-1,-1-1 1,-3 3-490,-3-2 1,-1 1 0,0-3 0,0-3 0,0-4 0,0-4 0,0-3 297,0-2 0,-5 1 0,-2 4 0</inkml:trace>
  <inkml:trace contextRef="#ctx0" brushRef="#br0" timeOffset="24">7441 8582 8404,'2'-19'0,"1"1"0,2 2 403,2-1 0,1 1 0,5 3 0,-1 1 0,0-1 0,1 2-310,-1 3 1,1-2-1,-1 5 1,0-1 0,2 1-1,1 2 1,3 2-1,2-1 1,2 0 0,0-2-1,0 1-3717,-2 1 3624,1 2 0,9-5 0,2-2 0</inkml:trace>
  <inkml:trace contextRef="#ctx0" brushRef="#br0" timeOffset="25">7900 8607 8113,'2'7'836,"2"-3"1,3-2 0,5-4-1071,1-2 1,-1 1-1,0-4 1,-1 1-1,-1 0 1,-3-1 10,-2 0 1,0 3 0,-5-4 0,-2 0 0,-2-1 0,-4 2 490,-3 2 1,-2 2 0,1 7 0,0 5 0,-1 2 0,1 1 0,1 2-79,2 2 0,0 4 0,3 4 0,1 1 0,-1 0 0,3-2 0,2-2 0,1-4-326,0-4 1,6-2-1,2-2 1,3-5 0,1-3-1,1-1 99,-1 0 1,1-5-1,-1-4 1,0-2 0,1-2-1,-1-2 1,1-2 0,0 0 138,4 0 0,-3-1 0,4-3 1,-1 4-1,3 4 0,-1 2 0,-2 2 1,-4 5 31,0 3 1,-1 1 0,1 1 0,-2 3 0,-2 5 0,-2 2 0,-1 2-531,-4 4 0,4-3 0,-2 2 0,0-2 0,0-2 0,2 1 0,-1-1-2020,1 1 2416,3-6 0,-2 4 0,6-5 0</inkml:trace>
  <inkml:trace contextRef="#ctx0" brushRef="#br0" timeOffset="26">8297 8582 7993,'-12'0'486,"-1"0"0,1 2 0,-2 2 0,-1 4 0,-3 3 0,0 3-365,0 3 1,2-2-1,2 5 1,0 2 0,0 2-1,3 1 1,2-2 0,0-1-1,3-3 1,-1-1-122,0-3 0,4 5 0,-2-1 0</inkml:trace>
  <inkml:trace contextRef="#ctx0" brushRef="#br0" timeOffset="27">8905 8198 8034,'0'-8'-19,"-1"1"0,-2 0 405,-1 0 1,-2 4-1,2 0 1,-3 8 0,-1 8-1,1 11 1,1 9-50,4 7 0,0-2 0,2 4 0,0-4 0,0 0 0,0 0 1,0 1-1,0-2 0,0-5 0,2-6-303,2-5 1,1-4-185,4-4 1,6-2 0,-3-3-1,3-4 1,3-2 0,1-4-1,2-2-162,0-4 0,0-5 1,2-2-1,-1-3 0,-1 0 1,1-1-1,1 1 1,2 2-1,0 3 179,0 4 0,-6 6 0,-3-1 1,-2 2-1,-3 4 0,-3 2 184,-3 4 1,-4 9-1,-2 2 1,-4 2-1,-3-1 1,-4 2 0,-5 0 272,-3-1 0,-4 1-195,-1-5 1,1-1-1,-1-3 1,0-1-1,1-1 1,2-1-1,3-3 75,1-2 0,2-1 0,3-4 0,1 0 0,1-1-64,3-3 0,2-3-433,6-6 0,7 0 1,4-2-1,7-2 0,5 0 1,8 1-1,3-1-176,3 2 1,5 1 0,-2 2-1,-3 0 1,-4 1 0,-3 1-1,-4 3 469,-4 2 0,2-5 0,-5 3 0</inkml:trace>
  <inkml:trace contextRef="#ctx0" brushRef="#br0" timeOffset="28">8719 8483 8183,'5'-12'284,"6"1"0,7 1 0,2 2 1,2-2-1,1 1 0,3-1-206,3 2 0,-1 4 0,6-5 0,3 1 0,3 0 0,0 1 0,-1 0-78,-2 0 0,6-1 0,1-5 0</inkml:trace>
  <inkml:trace contextRef="#ctx0" brushRef="#br0" timeOffset="29">9823 8533 8864,'-7'1'271,"3"3"0,2 5 1,2 2-1,0 2 0,0 4 1,0 2-1,0 2 0,0-2-338,0-1 1,0 0 0,0-3 0,0 2 0,0-2 0,0-1 0,0-2 0,0 0 66,0 1 0,0-1 0,0 1 0</inkml:trace>
  <inkml:trace contextRef="#ctx0" brushRef="#br0" timeOffset="30">9761 8396 8399,'-6'-7'1165,"-1"2"-1000,-5 5-586,5 0 421,1 0 0,17 0 0,3 0 0</inkml:trace>
  <inkml:trace contextRef="#ctx0" brushRef="#br0" timeOffset="31">10120 8173 8035,'0'-12'414,"0"6"1,0 8 0,0 7 0,0 8 911,0 2 0,2 6-1207,2 4 0,-3 5 0,5-1 0,-2 3 0,1 0 0,1-2 0,-1-2 1,-2 0-582,-1 0 0,-2 1 0,0 2 0,0 0 0,0-3 0,-2-2 0,-2-3 462,-4 0 0,-3-3 0,-2 1 0</inkml:trace>
  <inkml:trace contextRef="#ctx0" brushRef="#br0" timeOffset="32">10009 8533 8116,'1'-11'661,"2"1"0,2 3-444,2 2 0,1 1 0,5 4 0,1 0 0,2 0 0,5 0 1,4 0-1,2 0-217,2 0 0,6-6 0,-4-1 0</inkml:trace>
  <inkml:trace contextRef="#ctx0" brushRef="#br0" timeOffset="33">10530 8508 8076,'-13'0'539,"2"1"0,2 2 1,2 3-1,1 1-252,3 2 0,-2 2 1,1 2-1,1-1 1,3 2-1,3 1 1,2 1-1,1 1 1,-1 0-1,-1 0-443,2 3 0,-5-5 0,3 1 0,-2-2 0,-2-1 1,-2-1-1,0 0 0,-4-1-387,-1-2 1,3 0 0,-4-4-1,-2-3 576,-1 0 1,3-2 0,0 0-34,-2 0 0,-1 0 0,-1 0 0</inkml:trace>
  <inkml:trace contextRef="#ctx0" brushRef="#br0" timeOffset="34">10616 8620 7147,'2'7'561,"1"-2"0,2-1 0,2 0-456,3-1 0,1-2 1,1-2-1,0-2 1,1-2-1,-1-2 0,1-1 1,-1-1-1,0 1-313,1-2 1,-5 4-1,-1-3 1,-1 0 0,-4-2-1,-2 0 1,-4 2 371,-4 5 0,0 3 0,-3 1 0,-3 0 0,0 0 1,0 1-1,2 3 0,1 5 15,3 2 1,-3 2 0,4 3-1,0 1 1,3 1 0,2 0 0,2-1-1,0-1-419,0 1 1,2-2 0,2-5 0,4-3 0,3-2 0,3-2 0,1-2-555,1-1 0,1 0 1,-5 0 793,1 0 0,-1-5 0,1-2 0</inkml:trace>
  <inkml:trace contextRef="#ctx0" brushRef="#br0" timeOffset="35">11038 8148 8091,'0'-12'4310,"0"0"-4161,0 5 1,-4 11-1,0 11 1,1 6-1,0 6 1,1 3-1,-3 6 1,3 3-208,0 2 1,-2 2-1,-1-3 1,-2 3-1,-3-1 1,0 1-1,1-3 1,1-1-1,-1-4-3822,2-1 3880,-4-10 0,10-6 0,-5-5 0</inkml:trace>
  <inkml:trace contextRef="#ctx0" brushRef="#br0" timeOffset="36">11485 8347 7909,'0'-13'221,"0"1"0,0 0 0,0-1 0,-2 1 0,-2-1 0,-4 2 0,-3 3 0,-2 4 0,0 3 192,-4 1 1,2 0 0,-6 1 0,1 4 0,0 8 0,2 6-1,2 5 1,-1 2-392,2 3 1,5 1 0,2 6 0,0 1 0,1 4 0,3 3 0,3 2 0,2 1-426,3 1 0,3-5 0,5-5 0,-1-5 0,-1-2 0,-3-5 0,0-4 0,-2-5 0,1-4-654,-3 0 0,-2-5 1057,-1 0 0,-11-5 0,-3 2 0</inkml:trace>
  <inkml:trace contextRef="#ctx0" brushRef="#br0" timeOffset="37">11150 8719 8463,'5'-13'214,"3"1"1,8 1 0,0 1 0,-1 2 0,1 0 0,0 0-78,5-1 0,6 2 0,2-2 0,-1 0 0,-2 1 0,-1 0 1,0 1-1,-1 0 0,1 2 0,-1-2-137,-4 0 0,4-1 0,-5-5 0</inkml:trace>
  <inkml:trace contextRef="#ctx0" brushRef="#br0" timeOffset="38">11807 8210 8196,'8'0'379,"1"0"0,0 0 1,2 2-1,2 2 1,-1 6 54,0 5 1,1 5 0,-1 9-1,1 4 1,-2 3 0,-2 3-1,-2 3 1,-1 8-596,-4 7 0,0 5 1,-4 1-1,-2-1 1,-4-7-1,-3-7 1,0-6-1,1-5-3735,2-4 3896,0-3 0,-10-5 0,-1 0 0</inkml:trace>
  <inkml:trace contextRef="#ctx0" brushRef="#br0" timeOffset="39">12700 8595 8048,'0'-13'665,"0"5"1,0 0-388,0-2 0,-1 5 1,-4 1-1,-3 4 0,-3 2 1,0 4-1,2 1 0,0 4 1,0 3-255,-2 2 1,4 2 0,1-3-1,2 2 1,0-1 0,1 1 0,2-1-1,2-1-301,3-1 1,-1-5 0,5-1 0,2 0-1,1-1 1,1-3 0,1-3 0,-1-1 0,1 0-496,-1 0 0,0 0 529,1 0 1,-1-5 0,1-3 0,-2-3 0,-3-2 196,-4 1 0,-3-1 1,-1 1-1,0 0 0,0-1 1,-1 1-1,-3-1 0,-4 1 174,-3 0 1,-2-1 49,1 1 0,-1-3 0,1 1 1,0 3-1,-1 1 0,1 2 274,-1 0 1,1 5-1,0-1 1,1 4-1087,2 4 0,4 3 634,5 5 0,5 1 0,2-1 0</inkml:trace>
  <inkml:trace contextRef="#ctx0" brushRef="#br0" timeOffset="40">12923 8570 8795,'-4'8'268,"0"1"1,-2-5 0,4 4 0,-2 2 0,1 1 0,1 1-66,2 0 1,0 1 0,0-1 0,0 1 0,0-1 0,0 0 0,0 1 0,0-1 0,0 1-362,0-1 0,0-4 1,0-2 112,0-5 1,0-4 0,2-9 0,1 0 0,2-2 0,2-1 0,1-2 5,-1 2 1,7-3 0,-4 2-1,1 0 1,2 3 0,3 0-1,-1 1-212,-2-1 0,0 7 1,-1 1-1,1 5 1,-2 5 122,-3 3 0,2 4 0,-6 3 0,0 3 0,0 2 0,2 2 1,-1 0-1,2 0-571,0-2 0,1 0 699,4 0 0,1-2 0,-1-5 0</inkml:trace>
  <inkml:trace contextRef="#ctx0" brushRef="#br0" timeOffset="41">13754 8620 7987,'-7'1'287,"3"3"1,4 4 0,4 2 0,5 0-95,2-2 0,5-5 0,2 1 0,1-3 0,3-1 0,2-1 0,-1-3 0,-1-5 1,-1-2-418,1-1 1,0 0 0,-1 1 0,-5 1 0,-2 2 0,-3-2 0,-3-1 0,-4-1 68,-2-1 1,-2 5 0,0 0-1,-2-1 1,-2 1 0,-4 1-1,-3 2 1,-1 2 511,-1 2 0,-1 1-221,-2 0 1,1 1 0,-5 2 0,1 2-1,1 2 1,-1 3 245,0 1 0,4 3-344,-2 2 0,3-1 0,2 7 0,1 3 0,3 4 0,3 1-60,4 1 0,1-1-214,0-1 0,6-4 0,2 0 1,4-6-1,3-4 0,3-1 0,2-5-555,2-2 0,1 2 791,2-5 0,5-6 0,2-5 0</inkml:trace>
  <inkml:trace contextRef="#ctx0" brushRef="#br0" timeOffset="42">14399 8558 8114,'-12'0'0,"-1"0"213,1 0 1,4 4 0,-1 1 0,0 1 0,-2 1 0,-3 0 49,-3 2 0,5 4 0,-2 2 0,6 1 0,1 1 0,2-1 0,-1 1 0,3-2-369,2-1 0,2-7 1,2-2-1,3-1 1,0 1-1,4-3 0,0-2 1,-1-2-1,0-4 1,-1-1-201,-1-3 0,4-1 1,-4-1-1,0 0 1,-2-1 989,1 1 1,-5 2-606,3 6 0,-2 5 0,-1 12 0,2-1 0,2 1 1,1-1-1,1 0 0,-2 1-617,1-1 1,2 1 0,-3-2-1,1-2 1,1-2 537,0-1 0,1-2 0,4-4 0</inkml:trace>
  <inkml:trace contextRef="#ctx0" brushRef="#br0" timeOffset="43">14759 8595 8147,'-6'-7'330,"-2"3"0,-3 2 0,-1 2 0,-1 0 0,1 0 0,-1 2 15,1 2 0,-5 4 0,1 7 0,1 3 1,2 2-1,4 2 0,2 2 0,1 4 1,4 1-100,0-2 0,4-2-611,2-4 1,3-3-1,5-6 1,0-1-1,2-2 1,3-5-1,2-3-909,0-1 1,5-5 1273,-4-4 0,9-7 0,3-4 0</inkml:trace>
  <inkml:trace contextRef="#ctx0" brushRef="#br0" timeOffset="44">15056 8334 8466,'-5'-7'549,"4"3"0,-4 8 0,4 6 1,1 5-1,0 7-342,0 6 0,0-1 1,0 8-1,0 2 0,0 6 1,0 2-1,-1 5 0,-3-2 1,-3 0-196,0-5 0,-4-6 1,4-6-1,0-8 1,3-4-1,1-5 1,0-3-46,-1-3 0,1-10 1,6-2-1,3-7 1,1-5-1,2-2 1,2-1-1,2-3-152,-1-1 1,2-4-1,1 0 1,2-2 0,-2 3-1,0 4 1,0 5-1,2 3-47,-2 2 1,-2 5-1,0 3 1,-1 3 0,1 3-1,-2 5 1,-3 7 175,-4 4 0,-3-1 0,-1 3 0,0 2 0,0 0 0,0 0 0,0-2 0,2-2-1293,2-3 1349,-3-2 0,16 0 0,-3-1 0</inkml:trace>
  <inkml:trace contextRef="#ctx0" brushRef="#br0" timeOffset="45">15925 8582 8060,'0'-12'559,"0"7"0,0 6 0,0 10 0,0 8 1,0 5-1,1 0-436,3 1 0,-2 0 0,3 0 0,-1 0 0,2-2 0,-1-1 0,2-3 0,0-2 0,3-5-334,1-2 0,1-7 1,0 1-1,1-3 1,-1-2-1,2-3 1,1-5-1,2-3 127,-2-4 0,-1 0 0,-2-3 0,2 0 0,0 0 0,-1-4 0,-2 1 0,0 0-32,0 2 0,-4-1 1,-1-2-1,-2-1 1,0 2-1,0 0 1,0 3-1,2 1-1139,1 1 1,-3 2 1254,4 7 0,0-3 0,5 4 0</inkml:trace>
  <inkml:trace contextRef="#ctx0" brushRef="#br0" timeOffset="46">16334 8744 8568,'-4'8'1071,"0"0"0,1-6-976,7-2 1,-1-2 0,5-6-1,2-2 1,2-1 0,3-1-1,3-1 1,0 1 0,0-2-1,-3-1 1,-1-1 0,-3 0-479,-3 3 1,2 0-1,-7 2 538,-5 3 0,-7 8 0,-8 8 1,1 5-1,-1 3 0,0 3 1,2 2-1,1 0 0,2-1-29,0 0 0,5 3 1,3-4-1,2 1 0,2-2 1,0-2-423,0 1 0,6-1 0,3-5 0,5-2 1,3-5-1,-2-3 0,0-2 123,2-3 0,-2 1 0,4-5 0,0-2 0,-1-1 0,0-2 0,-3 1 0,-1 0 0,-1-1 237,-1 1 0,0-1 0,-1 1 0,-1 0 0,-2-2 0,2-1 0,1-2 162,1 2 1,1 1 0,-1 3 0,1 2 0,-1 2 0,-1 0 0,-1 1-77,-2 1 0,-1 2 0,1 7 0,-4 4 0,-2 3 0,-2 2 0,0 1-418,0 2 0,0-1 0,0 5 1,-2-1-1,-1-1 0,-1 0 1,2-3-2057,0-1 2324,2-2 0,0 0 0,0 1 0</inkml:trace>
  <inkml:trace contextRef="#ctx0" brushRef="#br0" timeOffset="47">16979 8198 8569,'-4'-12'496,"0"7"1,-1 11 0,5 10 0,0 5 0,0 5 0,2 6 0,2 5-302,4 2 1,-1-1 0,1 0 0,1 0 0,-1 2 0,-1 4 0,-2 2 0,-2 2-1,-2-3-444,-1 0 1,-1-1 0,-2-6 0,-2-3 0,-2-4 0,-1-4 248,1-5 0,-4-5 0,4-4 0</inkml:trace>
  <inkml:trace contextRef="#ctx0" brushRef="#br0" timeOffset="48">16942 8582 8076,'-7'-12'838,"3"1"1,6 1 0,4 3-695,1 2 1,1 1-1,6 2 1,1 0-1,3-2 1,1 1 0,3 1-1,3 1 1,3-2-515,1-1 0,-1 0 0,-3 4 370,0 0 0,0-6 0,0 0 0</inkml:trace>
  <inkml:trace contextRef="#ctx0" brushRef="#br0" timeOffset="49">17363 8669 12511,'13'-11'133,"-1"2"1,-1 0 0,-1 1 0,-3 0-556,-2-1 0,3 1 0,-3-4 0,-4 1 350,-4 3 1,-4 2 0,-5 7 0,-1 4 0,1 3 0,0 3 0,-1 3 0,2 2 0,2 5 0,0 2 209,0 2 0,3 0 1,1-2-1,1-1 0,-1-2 1,3-2-1,0-3 0,2-2-387,0 0 1,6-6 0,3-3 0,5-3-1,3-1 1,-2 0 0,-1 0 118,-2 0 1,0-5 0,1-4 0,1-2 0,1-1 0,1-2 0,0-1 0,-1-3 79,1-1 1,-2 2-1,3-3 1,-2-2-1,0 0 1,1 1-1,0 4 1,-3 4 389,0 0 1,-2 5 0,-2 1-1,0 2 1,0 2 29,2 1 0,2 8 0,-2 2 1,-3 5-1,-2 2 0,-2 3 1,0 0-566,-1 0 0,2 2 0,1-2 0,-1 0 0,1 0 0,-4-3 0,0-1 0,-2-2-1400,0 1 0,0-1 1595,0 0 0,-6 1 0,-1-1 0</inkml:trace>
  <inkml:trace contextRef="#ctx0" brushRef="#br0" timeOffset="50">17760 8669 8791,'-12'0'0,"-1"0"371,1 0 1,0 2-1,-1 2 1,1 5-1,-1 5 1,1 4-281,0 1 1,-1 1-1,-1 2 1,-1-2 0,-1 2-1,1 2 1,1-1 0,1-2-92,1-4 0,0 2 0,-1 0 0</inkml:trace>
  <inkml:trace contextRef="#ctx0" brushRef="#br0" timeOffset="51">18517 8520 8135,'0'-5'623,"0"6"0,0 10 0,0 9-355,0 3 1,-4 3-1,-1 3 1,3 3-1,0 1 1,2-1 0,0-2-1,-1-4 1,-2-2-2353,-1-4 0,0-5 2084,4 2 0,5-9 0,2-2 0</inkml:trace>
  <inkml:trace contextRef="#ctx0" brushRef="#br0" timeOffset="52">18368 8372 8733,'-6'-7'830,"5"1"0,-5 8-1078,6 2 1,2-2 0,3 7-1,6-1 248,5-1 0,11 4 0,-1-4 0</inkml:trace>
  <inkml:trace contextRef="#ctx0" brushRef="#br0" timeOffset="53">18715 8669 8342,'0'13'0,"0"-1"388,0 0 1,-4 1 0,0-1 0,1 1-1,2-1-65,1 0 0,0-3 0,1-2 0,2-3-348,1-6 1,2 1 0,-4-9 0,4-2-1,-1-3 1,2-2 0,0 1 0,3-2 0,1 0-1,1 0 24,1 3 0,-1 1 0,0 2 0,1-1 1,-1 2-1,1 3 0,-1 4-62,0 2 1,-1 4 0,-1 2-1,-3 6 1,-2 3 0,0 5-1,-1 2 1,1 2-849,2 1 0,-3-2 1,5-2 910,0-1 0,2-2 0,2-3 0</inkml:trace>
  <inkml:trace contextRef="#ctx0" brushRef="#br0" timeOffset="54">19695 8285 8008,'-4'-13'384,"0"1"0,-2 4 0,3 2 0,-1 6 0,1 10 0,2 9-100,1 9 1,1-1 0,4 6 0,3 0 0,3 0 0,1 1 0,1 0 0,-1 2 0,1 1-236,-1 0 1,-1-5 0,-1-2 0,-2-2 0,2-2 0,-1-4 0,1-4-50,-2-7 0,-5 1 0,2-5 0</inkml:trace>
  <inkml:trace contextRef="#ctx0" brushRef="#br0" timeOffset="55">19422 8520 8093,'-7'-5'706,"4"4"1,10-4-601,6 4 1,7 1 0,2 0 0,6 0 0,5 0-1,4-1 1,3-2 0,2-1 0,-2 0-455,-2-2 1,-1 5 193,1-3 1,-7 1-1,-2 0 154,-3-1 0,5-11 0,0 1 0</inkml:trace>
  <inkml:trace contextRef="#ctx0" brushRef="#br0" timeOffset="56">20129 8198 8017,'-1'-7'381,"-4"3"1,3 5 0,-5 6-1,1 8 1,2 7-82,-1 9 1,3 2 0,-3 3-1,1-1 1,0 4 0,-1-2 0,1 0-1,0-2 1,0-1-236,-2-3 0,5-4 1,-3-3-1,3-2 0,1-3 1,1-2-383,3-6 1,3-6-1,5-9 1,2-4-1,1-3 1,2-2-1,-2-1 1,-1-1 64,-2-1 1,-1-1 0,-1 6 0,-2 3 0,2 4 252,1 2 0,1 9 0,-1 4 1,-1 6-1,-2 2 0,2 2 1,1-2-1,1-1-62,1 0 1,5-6-1,1 2 1,2-6 0,-1-1-1,2-1 1,2-1 0,0-2-4,1-2 1,-1-5 0,-4-1 0,-2-2-1,-3-3 1,-1 1 0,-4-1 0,-3 2-1,-4-2 142,-2-1 1,-1-1 0,0-1-1,-1 2 1,-4 2 0,-3 2-1,-4 1 1,-3 3 261,-2 2 1,0 1-1,5 1 1,0 4-1,-1 4 1,2 5-1,3 4 1,4 1-550,2 3 0,8 0 0,5 0 1,7-2-1,8-2 0,4-3 209,5-2 0,1-6 0,1-1 0</inkml:trace>
  <inkml:trace contextRef="#ctx0" brushRef="#br0" timeOffset="57">21357 8582 8060,'0'-12'263,"0"0"0,-2-1 1,0 1-1,-4 1 0,-1 1 1,-2 2 143,-2-2 1,-6 5-1,-1-1 1,-1 2-1,-2 0 1,1 1-1,-1 3 1,-1 4-1,0 5 1,1 2-1,5 2-411,2 4 1,3 1 0,2 4 0,5-3 0,4 0 0,4-1 0,5 0 0,3-4 0,3-4-1451,2-6 0,1-3 1331,-2-1 0,-1 0 0,5-1 0,-2-3 0,-3-5 0,-1-2 155,-2-1 1,-4 0-1,-1-1 1,-1 1 0,-2 1-1,0 1 1,0 2 1524,-1-2-1403,-2 5 0,1-1 1,2 8-1,4 3 1,3 6-1,0 6-287,-3 2 0,6 3 0,-4 7 0,-1 3 0,2 1 0,-1 0 0,-2 1 0,-4 2-251,-2 1 0,-2-1 1,0-3-1,-2-4 0,-3-3 1,-6-1-1,-6 0 0,-2-2 406,-3-2 0,-6-3 0,0-6 0,-1-1 0,0-2 0,0-5 0,1-3-35,2-1 0,7 0 0,2-1 1,3-3-1,3-6 0,3-4 1,5-4 12,6-1 0,9-2 0,8-3 0</inkml:trace>
  <inkml:trace contextRef="#ctx0" brushRef="#br0" timeOffset="58">21642 8607 8133,'0'-4'643,"0"7"-302,0 8 1,0 8-1,0-1 1,0 1-1,0 3 1,0 2-1,0-1 1,0-2 0,-1-5-457,-3-2 0,2-5 0,-3-3 0,1-1 0,-1-7 0,3-5 0,0-4 184,2-1 0,0-2 0,2-1 0,0-3 1,4-1-1,-1-2 0,2 0 0,0 2-84,3 1 0,-3-4 1,1 3-1,2 0 1,-1 2-1,1 5 1,-2 2-1089,2 2 0,1 5 0,1-1 1103,1 2 0,-1 8 0,1 1 0</inkml:trace>
  <inkml:trace contextRef="#ctx0" brushRef="#br0" timeOffset="59">21940 8644 8224,'-6'-11'380,"-2"3"1,1-2 0,-1 6 0,-2 3 0,-1 4-286,-1 5 1,-1 3 0,2 1 0,2 1 0,0-1-1,1 1 1,1-1 0,2 0 0,1 1-90,-1-1 1,1-3 0,6-3-1,2 0 1,4-3 0,3-2-69,2-1 1,0-1-1,2-3 1,2-3 0,-2-2-1,-1 2 1,-3 1-21,-3-1 1,-1 3 39,-3-5 0,-2 8 0,3 1 1,-1 7-1,2 4 0,-1 1 0,2 1-207,0-1 0,1 0 0,5 1 0,-1-2 0,-1-1 0,-1-4 249,-2 0 0,0 4 0,5-4 0</inkml:trace>
  <inkml:trace contextRef="#ctx0" brushRef="#br0" timeOffset="60">22237 8620 9432,'0'16'601,"0"2"1,0 1-1,0 5 1,0 2-474,0 3 1,0 5-1,0-1 1,0 3 0,0 1-1,0-1 1,-1-1-1,-3-2 1,-3 1-493,0 2 0,-4 1 261,3 1 0,-2-1 0,1-1 1,2-5-1,1-6 0,3-7 1,2-4 85,1-2 1,0-2 0,0-6 0,0-8 0,0-7 0,0-6 0,0-3-11,0-4 0,0-5 1,1-1-1,2-2 1,1-1-1,-1 1 1,-2 2-346,-1 0 1,5 2 0,0-5-1,2-1 1,3-2 0,1-3 0,1-2-1,0-3 113,1 0 0,-1-2 0,-1 9 0,-1 5 0,-2 6 0,2 6 0,1 4 430,1 7 0,1 3 0,-1 8 1,-1 2-1,-1 4 0,-3 4 0,-1 4 1,0 3 142,0 4 0,-2-1 1,-4 7-1,0-3 0,0-1 1,0 0-1,-2-2-218,-2-2 0,-1-3 0,-5-6 0,2 1 0,-2-2 0,-1-1 0,-3-4-241,-2 0 0,2-1-309,-3 0 1,2-4 0,0 3 453,-1-3 0,-1-1 0,5 0 0</inkml:trace>
  <inkml:trace contextRef="#ctx0" brushRef="#br0" timeOffset="61">22721 8421 8055,'0'-12'852,"0"4"0,0-1 0,0 0-367,0-2 0,0 5 0,1 6 0,2 8 0,1 7 0,0 6 0,1 4 0,-1 4-444,-1 4 1,-2 7-1,-1 3 1,-1 1-1,-2 1 1,-3-1 0,1-4-1,-1-5 1,2-6-384,-1-3 0,3-7 1,-2-2-1,4-5 1,4-4-1,4-3 351,3-4 0,2-2 0,-1-4 0,2-3 0,1-3 0,3-1 0,1-2-23,3-3 0,2 4 1,1-4-1,0 3 0,-2 3 1,-1 2-1,-1 2-19,1 1 0,-8 2 0,-3 5 0,-5 4 0,-3 3 1,-1 4-1,-2 5 0,0 3 0,0 4-438,0 1 1,-2-2 0,-1 1-1,-1-2 1,0 0 0,0-3-1,1-1 471,5-2 0,3 1 0,8-5 0</inkml:trace>
  <inkml:trace contextRef="#ctx0" brushRef="#br0" timeOffset="62">18256 10158 8177,'0'-7'-280,"2"-3"0,0 4 1,4 1-1,-1-2 1,2 2 316,0-1 1,-3 2-131,5 4 480,-7 0 0,5-4-58,-3 0 0,-4 0 1,-1 4-1,-10 1 0,-10 3 1,-6 4-251,-6 3 0,-5 7 0,-3 3 1,-3 4-1,0 4 0,3 4 0,3 3 1,5 1-207,4 0 0,6-5 0,5-3 0,7-3 0,5-1 0,9-1 0,10 1 0,9-1-73,5-4 0,8 2 1,-1-5-1,5-2 0,3-1 0,1-2 1,0 1 199,-3-1 0,4 0 0,0 1 0</inkml:trace>
  <inkml:trace contextRef="#ctx0" brushRef="#br0" timeOffset="63">18628 10368 8061,'0'-12'57,"0"4"0,-1 1 0,-3 1 0,-4 4 117,-3 0 1,-2 2 0,1 0 0,-1 2 0,0 0 0,-3 4 0,0 1 0,-1 2 0,1 2 0,-1 2-46,2-1 1,7 1 0,4-1-1,2 0 1,2 1 0,0-1 0,2-1-1,2-1 1,4-3-364,3-2 1,0 1-1,-1-3 1,-2 1-1,2-2 1,1 0-1,1-2 1,1 0-410,-1 0 1,-1-2 581,-3-2 1,2 2 0,-5-7 0,2 0-182,3-2 777,1-2 0,-3 5 1,-1 2 523,-1 5-1136,-2 4 0,0 9 0,0 1 1,-1-1-1,-2 0 0,-1 1-1222,0-1 817,0 1 0,0-1 482,0 0 0,0-5 0,0-1 0</inkml:trace>
  <inkml:trace contextRef="#ctx0" brushRef="#br0" timeOffset="64">19025 10381 9432,'0'12'0,"0"1"246,0-1 0,-1 0 0,-3 2 0,-3 1 0,-1 2 0,-1-2-173,0-1 0,-7 2 0,-1 1 0,-1-2 0,-2-1 0,1 0 1,-2-1-1,2 1 0,3-3-73,2 0 0,-4 0 0,-1 2 0</inkml:trace>
  <inkml:trace contextRef="#ctx0" brushRef="#br0" timeOffset="65">19323 10058 8333,'0'-5'358,"-2"5"1,0 8 0,-2 6 0,1 4 0,1 1 0,2 4 0,0 5-114,0 5 0,0 4 0,0 2 0,0-1 0,0-2 0,-1-1 0,-2-4 0,-1-3 0,1-6 0,2-5-721,1-4 1,0 0-1,1-2 1,4-3 0,3-4-1,3-2 1,1-4 366,1-2 0,-1-3 0,0-5 1,1-1-1,-1 1 0,1 0 1,-1-1-1,0 1-220,1-1 1,-1 1-1,1 0 1,-1 1-1,0 2 548,1 5 1,-6 8-1,-3 5 1,-3 2-1,-1 1 1,0 2 0,0 1-1,-1 1-88,-3 0 0,-3-3 0,-6 1 1,0 1-1,-2 2 0,-3-2 1,-3-1-1,-4-3-287,-2-3 0,-2 2-162,4-6 1,0 4 0,2-4-1,2-1 1,4-2 317,4-1 0,0 0 0,1 0 0</inkml:trace>
  <inkml:trace contextRef="#ctx0" brushRef="#br0" timeOffset="66">19695 10083 8435,'12'0'649,"1"0"1,-1 1-457,1 4 1,-5 2-1,0 5 1,0 2 0,1 2-1,-1 5 1,0 4 0,0 4-1,1 2 161,0 1 0,-2 4-543,1-3 0,-3-3 0,2-2 1,-1-5-1,0-3 0,-1-1 1,-2-1 212,-1 0 0,-2-2 0,-2-3 0,-3-1 0,-6 0 0,-6 1 0,-2-1 0,-3 1 0,-2-1-13,0 0 1,-3 1-1,0-1 1,-4 1 0,1-1-1,1 0 1,4-1-12,3-2 0,2 2 0,-5-4 0</inkml:trace>
  <inkml:trace contextRef="#ctx0" brushRef="#br0" timeOffset="67">20662 10220 8251,'7'-6'86,"-1"3"0,-5-4 198,3 2 0,-4 1 1,0 4-1,-7 0 0,-5 0 1,-3 0-1,-3 0 1,0 0-112,0 0 0,-4 1 0,3 3 0,-2 5 0,0 2 1,1 2-1,-1 4 0,2 2 0,1 3-129,3 3 0,1-2 0,1 9 1,2 0-1,3-2 0,4 0 1,3-2-1,1-2-305,0-1 0,1-4 0,3-2 0,6-1 1,5-3-1,6-3 0,2-2 0,2-3-175,0-2 1,-1 4-1,1-5 1,-1-1 0,-2-2-1,-3-1 1,0 0 435,1 0 0,0-5 0,5-2 0</inkml:trace>
  <inkml:trace contextRef="#ctx0" brushRef="#br0" timeOffset="68">20241 10554 8129,'-7'-5'176,"11"4"0,8-4 0,3 4 0,3 1 1,4-1-174,6-4 0,0 4 0,5-3 1,0 3-1,0-1 0,0-1 1,0-1-1,-1 0 0,-3 0 1,-3-1-1,-1-1-805,-1 1 802,-4-5 0,3 3 0,-4-5 0</inkml:trace>
  <inkml:trace contextRef="#ctx0" brushRef="#br0" timeOffset="69">21530 10058 9305,'-1'-7'346,"-3"3"0,-4 2 1,-3-1-1,-3-1 0,-1 1-168,-2 1 0,-5 2 0,1 0 0,-2 0 0,-2 0 1,0 0-1,1 0 0,0 0 0,2 0 0,3 0-194,1 0 1,1 0 0,5 2 0,0 1 0,1 2 0,1 2 0,3 3 0,2 1-38,2 1 0,0 1 1,0-1-1,-1 0 1,1 1-1,2-1 0,1 1 1,0-1-1,1 0 73,4 1 1,-4 3 0,3 1 0,-3-1 0,-1 2-1,0 3 1,0 2 0,0 2 0,0 0 120,0 0 0,-4 0 0,-1-1 0,-2 0 1,-3-2-1,1-3 0,-1-1-164,2-3 0,1-1 0,-2-2 0,4 1 0,1-1 0,0 1-121,1-1 1,2 0 0,1 1-1,0-1 65,0 1 0,0-5 1,1-1-1,2 0 1,2-2 1,2 1 0,1-2 0,5-4 0,1 0 0,2 0 0,3 0 0,2 0 0,0 0-99,1 0 0,1-4 0,2 0 0,0-1 0,0 1 0,-1 0 0,0 0 0,-2 0 0,-3 0-296,-1 1 0,-5-3 0,-5 2 0,0 0 472,-1-1 0,4-2 0,-4-6 0</inkml:trace>
  <inkml:trace contextRef="#ctx0" brushRef="#br0" timeOffset="70">21096 10492 6705,'-12'-5'1334,"5"2"-1029,3-5 0,8 5 0,4-2 0,3 0 0,2 1 0,-1 2-97,1 0 1,-1 2 0,0 0 0,1 0 0,1 0 0,1 0 0,1 0 0,1 0-230,1 0 1,0 0 0,4 0 0,-2 0 0,2 0-1,2 0 1,1-1 0,-1-2 0,0-1-750,-3 1 1,1-2 0,-6-1 477,-1-1 0,-8 4 1,-7-1-1,-7 3-133,-4 1 1,0 1 0,2 2 424,0 1 0,7 6 0,-4-3 0</inkml:trace>
  <inkml:trace contextRef="#ctx0" brushRef="#br0" timeOffset="71">21952 10468 8168,'-7'0'1588,"3"0"0,8-2-1464,5-2 1,11 3-1,8-3 1,5 2-1,8 4 1,3 0-1,6 2-168,1-1 0,-3 3 1,6-2-1,-2 0 0,2 0 1,2 0-1,1-1 0,-5-2-113,-5-1 1,-1 0-1,-8 0 1,-3 0-1,-4 0 1,-4 0-1,-5 0 1,-6 0-128,-2 0 0,-3-1 0,-1-2 43,-2-1-1443,-5 0 1684,2 4 0,-5 5 0,0 2 0</inkml:trace>
  <inkml:trace contextRef="#ctx0" brushRef="#br0" timeOffset="72">22609 10306 8077,'-12'-5'416,"5"2"1,3-5 988,3-2-836,1 5 0,1-1-481,3 6 0,-1 6 0,4 2 0,0 3 0,0 1 1,2 1-1,4-1 0,2 1-98,1-1 0,5 0 0,-4 1 0,-1-2 0,1-2 0,1 0 0,-1-1 0,1 0 0,-2-1-196,-3-1 1,0 3 0,-1 0 7,1 2 0,-7 1 0,-1 0-128,-4 1 1,-1-1 0,0 1 234,0-1 0,0-4 0,0 1 0,-1-1 0,-2 0 1,-3-1-1,-1 0 122,-2 0 1,-2-3 0,-2 4 0,0 2 0,-3-1 0,-2 1 0,1-2 0,-1 2 173,2 1 1,-1 0 0,0-1-1,2-2 1,1 2 0,2-1 0,-1 1-1,1-3-253,-1-2 0,5 4 0,0-4 0,-2 1 0,1 0 0,-1 0-87,2 0 1,-1 2-1,-3-4 246,0-1 33,5-2 1,3-5 0,6-2-1,4 1 1,-1-2-95,1 0 0,-2 3 1,-4-4-1,0-2 1,0-1-61,0-1 0,0-1 0,0 1 1,0-1-1,0 1 0,0 0 1,0-1-1,1 1 7,4-1 0,-4 1 0,3 0 0,-1 1 0,0 1 0,1 2-144,-2-2 0,0 3 0,-2-1 41,0-2 0,0 3 0,-2 0 0,0 1-361,-2-1-554,-6 4 660,9-3 0,-6 8 361,3 2 0,2 3 0,-3 5 0</inkml:trace>
  <inkml:trace contextRef="#ctx0" brushRef="#br0" timeOffset="73">5060 11435 8227,'-1'-11'0,"-3"3"0,-5 4 0,-2 2 93,-1 2 1,-2 4 0,-2 2-1,-5 2 1,-2 4 0,-4 5-1,1 2 1,0 5 155,3 3 0,5 1 0,0 4 0,4-2 0,7-1 0,4 1 0,3 2 0,2 2 0,3 1 0,8 1-56,6-2 1,4 0-638,2 4 0,4-7 1,1-2-1,2-4 444,3-4 0,0-3 0,3-6 0</inkml:trace>
  <inkml:trace contextRef="#ctx0" brushRef="#br0" timeOffset="74">5383 11423 8195,'7'-14'129,"-3"-1"1,-3-2 0,-1 2-1,1 1 281,4 2 0,-4 3 0,4 5 0,0 7 1,0 11-1,2 8 0,3 5-177,1 2 1,1 10-1,0-3 1,1 0-1,-1-2 1,1 1 0,-2-1-1,-2-1-372,0-4 1,-7-3 0,2-1 0,-2-2 0,-2-1 0,0-2 0,0-2-141,0-3 0,1-7 0,3-5 0,3-6 0,2-5 0,-1-3 0,1-3 158,2-2 1,2 2-1,-1-4 1,1 1 0,-1 1-1,0 1 1,-1 1 0,-1 3-1,-2 3 56,2 3 0,1 0 0,1 1 1,0 2-1,-3 4 0,-2 5 1,-1 2 145,-4 5 0,0 1 0,-2-2 0,0 0 1,0 3-1,-2 0 0,-2 1 8,-4 1 0,-3-5 1,-2 4-1,1-3 1,0-2-1,-1 0 1,1 1-1,-2-1-98,-2 1 0,-2-2 0,-3-2 0,3-2 0,2 0 1,-1-1-1,2-1 9,1-2 0,2-2 0,-1-1 0</inkml:trace>
  <inkml:trace contextRef="#ctx0" brushRef="#br0" timeOffset="75">5941 11770 8488,'8'0'447,"-1"1"1,-2 3-154,-2 5 0,-1-1 0,-2 3 0,0 3 0,0 1 0,0 1 0,0 2 0,0 2 0,-2 2 170,-2 1 0,-3-2-1031,-5-1 1,-1-3 0,1 2-1,0-1 567,-1-3 0,1-1 0,-1-2 0</inkml:trace>
  <inkml:trace contextRef="#ctx0" brushRef="#br0" timeOffset="76">6412 11733 7710,'4'-13'-91,"0"1"0,2 4 1,-3-1 575,1 0 0,-2-2 0,-6 0 0,-4 2 0,-3 5 0,-1 3-291,-1 1 0,-1 0 0,-1 0 0,-3 0 0,0 1 0,1 3 0,1 5 0,3 2 0,0 1-176,1 0 0,5 5 1,3 1-1,2 0 1,2 0-1,0-3 1,3-1-1,5-3-273,9-3 1,-1-3 0,2-5 0,-1 0 0,-1 0 0,1-1-1,0-2 1,-1-2 63,-1-2 0,-2-1 0,-4-3 1,0 1-1,0 2 0,2-2 0,2 0 299,-1 2 0,-4-2 0,1 6 1,0 2-1,2 2-160,2 4 1,-6 3-1,-2 5 1,-1 0-1,0 1 1,0-1-1,1 2 52,-1 3 0,5-4 0,-2 5 0</inkml:trace>
  <inkml:trace contextRef="#ctx0" brushRef="#br0" timeOffset="77">6710 11423 8138,'0'-13'367,"1"6"0,3 3 0,4 4 0,3 4-82,2 5 1,-1 3 0,1 4 0,-1 5 0,0 3 0,1 0 0,1 1 0,1 0-1,0 0 512,-4 0 0,1 5-859,-3 3 1,-4-1 0,-1 1-1,-2 0 1,-2 0 0,0-1-1,-2-2-191,-2-3 0,-3 0 0,-5-4 0,-2-1 0,-2-3 1,-4-1-1,0-3 0,-1-1 0,0-1-2917,2-1 3170,1-5 0,0 4 0,-1-4 0</inkml:trace>
  <inkml:trace contextRef="#ctx0" brushRef="#br0" timeOffset="78">7714 11522 7948,'0'-13'0,"-1"2"194,-3 3 1,-3 3 0,-7 5 0,-4 0 0,-5 1 0,-6 4 0,-3 6 0,-1 6 159,1 2 1,-2 2 0,5 4 0,1 0-1,2 1 1,1 3 0,3 4 0,4 3-1,7 1-274,5 0 0,1 0 1,5-1-1,2-1 1,3-4-1,6-2 1,6-4-1,2-4-475,3-3 1,6-6-1,2-5 1,0-2-1,2-2 1,0-2-1,1-2 1,0-2-429,0-1 0,-5-5 1,-1 0-1,-3-2 823,-4-1 0,-5-6 0,3-1 0</inkml:trace>
  <inkml:trace contextRef="#ctx0" brushRef="#br0" timeOffset="79">7317 11857 8104,'-7'-6'535,"5"-1"1,4-1-271,7 0 1,2 4 0,3-3 0,1 0 0,3 1-1,1-1 1,3 2 0,1-2 0,2 1 0,0 0-1,0 0-310,0 1 0,1-4 0,1 5 1,2 1-1,-1 1 0,-1-1 1,1-1 44,1 1 0,0-4 0,-4 0 0</inkml:trace>
  <inkml:trace contextRef="#ctx0" brushRef="#br0" timeOffset="80">8930 11274 8383,'0'-9'916,"-2"3"1,-2 0-624,-4 3 0,-4 3 1,-5 3-1,-4 3 1,-4 2-1,-3 4 1,-6 3-1,-1 2 1,-1 1-94,3 3 0,-2-2 0,8 1 0,2 3 0,4 0 0,5 2 1,3 0-1,5-1 0,3 1 0,2 0-318,1 0 1,2 0 0,0-1 0,0 1-1,0 1 1,0 3 0,0 4 0,-1 5 17,-3 3 1,-3-1-1,-5 4 1,-2-1-1,-1-5 1,-2-5 0,2-6-1,1-7 375,2-2 0,4-3 0,1-5 0,2-3-179,7-2 1,9-1 0,11-4 0,6 0 0,5-1 0,4-2 0,3-2 0,2-2-598,3-3 0,-1 3 0,0 1 1,-6-1-1,-3 0 0,-2-3 0,-3 0 1,-5 1-573,-7 1 1,-4 3 0,-3-3 0,-3-2 1072,-4-1 0,-8-1 0,-3 0 0</inkml:trace>
  <inkml:trace contextRef="#ctx0" brushRef="#br0" timeOffset="81">8409 11857 8507,'1'-11'0,"2"1"405,1 2 0,10 4 0,-2-5 0,3 1 0,3 0 1,4-1-5,6 0 1,4 2 0,6 0 0,2 0 0,3 2 0,0-2 0,-1 1 0,-2-1 0,-3 2 0,-2-2 0,-3 1-278,-2 1 0,-1-1 0,-6 4 1,-2-2-125,-4 1 0,2-4 0,0 0 0</inkml:trace>
  <inkml:trace contextRef="#ctx0" brushRef="#br0" timeOffset="82">19186 12886 8211,'-6'-1'1063,"1"-3"0,4 4-521,1 0-322,0 5 0,0 13 0,0 3 1,0 3-1,0 4 0,0 4 0,0 2 98,0 5 1,0-2-240,0 0 1,0-8 0,0 4 0,0-5 0,1-5 0,4-1 0,3-3-443,3-1 1,1-1 0,1-6-1,-1-1 1,2-4 0,1 0-1,2-3 1,-2 0-1070,-2 1 0,0-3 1432,-1 3 0,6-8 0,1-3 0</inkml:trace>
  <inkml:trace contextRef="#ctx0" brushRef="#br0" timeOffset="83">19124 13184 7908,'13'0'212,"-1"0"1,1 0 0,-1 0-72,0 0 1,1 0-1,-1 0 1,1 0 0,-1 0-1,0 0 1,1 0-1,-1 0 1,1 0 0,-1-2-186,0-2 1,2 1 0,1-3-1,2-1 1,-2 0 43,-1-3 0,4-1 0,1-1 0</inkml:trace>
  <inkml:trace contextRef="#ctx0" brushRef="#br0" timeOffset="84">19484 12911 8396,'0'-8'616,"0"-1"0,1 7 1,2-1-336,1 6 0,5 3 1,-5 7-1,-1-1 1,-1 2-1,1 3 0,1 3 1,-1 5-87,-2 4 1,-1-1 0,0 3-1,0 0 1,0-4 0,0 1-1,0-2 1,0-1-307,0-6 0,-1-3 1,-2 0-1,-1 0 0,1-1-395,2-1 1,6-7 0,4-3-1,0-4 1,1-4 268,-2-4 1,-4-2 0,3 0 0,-1 2-1,-2-1 1,0-2 0,0-3 0,0-1 6,2-2 0,-3 2 1,3 5-1,1 2 1,0 0 377,3 1 0,-3 1 1,0 8-1,0 2 1,-2 4-1,1 3 1,-2 1-88,1 1 1,-3-1 0,3 1 0,-1-1 0,2 1-1,-1-1-729,1 0 1,-1-5-1,-2-1 668,1-1 0,6-3 0,-3 3 0</inkml:trace>
  <inkml:trace contextRef="#ctx0" brushRef="#br0" timeOffset="85">19807 13233 8055,'12'7'211,"2"-1"1,1-6-1,3 0 1,0 0-1,0 0-308,-3 0 0,3 0 0,-2 0 0,-1 0 0,-1-2 0,-1 0 0,-2-4-54,-3-1 1,-4-1-1,-8-3 1,-4 3 0,-3 3 769,-2 4 0,-1 1-451,-2 0 0,2 0 1,-2 0-1,2 1 0,1 2 1,2 3-1,3 1 28,4 2 0,3 2 1,1 2-1,1-1 0,4 1 1,6-2-1,5-2 1,0-1-549,2 2 1,-3-4 0,5-1 0,-1-1 0,-1 0 0,0-1 0,-3 0 0,-1 0-2320,-2 1 2671,0 0 0,1-4 0,-1 0 0</inkml:trace>
  <inkml:trace contextRef="#ctx0" brushRef="#br0" timeOffset="86">20166 13233 8892,'4'-1'390,"0"5"1,5 6-1,-4 2 1,1 1 0,1-1-1,-2 0-375,1 1 1,-4-2 0,-4-4-58,-2-7 1,-1-6-1,5-6 1,0-1 0,2 1-1,2 1 1,3 1-142,0 2 0,4 0 0,-4-5 0,1 2 0,0 3 0,2 2 0,1 2 85,1 0 0,1 0 0,-1 4 0,0 0 0,1 1 0,-1 2 1,1 1 168,-1-1 1,0 0 0,1 0 0,-1 1 0,1-1 0,-1-2-88,0-1 0,-5-1 0,-3-4 0,-4-2 0,-2-1 42,-2 0 0,-6 5 0,2-1 0,-3 3 0,-2 1 0,1 0 137,-1 0 0,1 0 0,1 1 0,3 3 0,4 4 0,2 3 0,2 2-133,0-1 1,0 1 0,0-1-1,2 1 1,2-2 0,4-2-1,3-1 1,1 1-237,1-2 0,3-2 1,1-4-1,-1 2 0,1 1 1,1-1-1,0-1 206,0-2 0,4-6 0,-3-1 0</inkml:trace>
  <inkml:trace contextRef="#ctx0" brushRef="#br0" timeOffset="87">20935 13208 8164,'8'0'206,"1"0"0,0 0 0,2 0 1,2 0-1,1 0 0,1 0 1,3 0-36,1 0 1,-3 0-1,4 0 1,-1 0-1,-1 0 1,0-1 0,-3-3-324,-1-4 0,-7-3 0,-3-2 0,-3 1 1,-1-1-1,-1 2 0,-3 2 204,-5 1 1,-2 1 0,-1-3 0,0 3 0,-2 2 0,-1 2-1,-2 1 1,2 2 197,1 0 0,2 6 0,-1 4 0,2 5 0,2 5 0,2 3 0,1-1-264,4-2 1,0 0 0,4 0 0,2-3-1,5-3 1,5-2 0,3-1 0,-1-1-142,2-2 0,-3-5 0,5 1 0,-3-3 0,0-1 0,0 0 1,0-1-1,1-3-71,0-5 0,0 2 0,-3-1 0,2 0 1,-1 0-1,1-1 0,-1 1 0,0 0 230,-3 0 1,0-1 0,-2-3 0,-1-1 0,-2 1 0,1 0 0,1-1 0,0 2 240,-2 3 1,0-2 0,5 6-1,-1 3 1,-1 4 0,-1 3-1,-2 4-314,2 3 0,-3-4 0,-1 8 0,1-4 0,-1 0 1,1-1-1,-2 1 0,2-1-500,0 1 0,-4-1 1,1 0-1,-1-1 569,1-2 0,-3 2 0,5-4 0</inkml:trace>
  <inkml:trace contextRef="#ctx0" brushRef="#br0" timeOffset="88">21617 13171 8209,'-12'-4'0,"-1"0"298,1 1 0,0 2 0,-1 2 0,1 2 0,-2 4 0,-1 3-38,-2 3 0,-1 4 1,3-1-1,-1 4 1,1 0-1,1 1 1,1 1-1,2 0 0,3 0-452,4-1 1,-1-6-1,0 2 1,4-4 0,2 0-1,6-2 192,4-3 0,-1 3 0,8-4 0</inkml:trace>
  <inkml:trace contextRef="#ctx0" brushRef="#br0" timeOffset="89">21717 13233 10819,'0'13'258,"0"-1"0,0 1 1,0-1-1,0 0-302,0 1 1,0 3 0,1 1 0,2-2-1,1-1 44,-1-2 0,3-5 0,1-1 0</inkml:trace>
  <inkml:trace contextRef="#ctx0" brushRef="#br0" timeOffset="90">21704 12998 8261,'0'-7'-34,"4"7"1,2 8 0,-1 3 33,1 1 0,9 1 0,-1-1 0</inkml:trace>
  <inkml:trace contextRef="#ctx0" brushRef="#br0" timeOffset="91">21927 13184 7685,'-8'0'643,"1"1"0,2 3-376,2 4 1,2 3 0,1 2 0,1 1 0,3 1 0,4 1 0,5 1 0,2-1 0,1 1 0,0-2-339,-3-1 1,-6-2-1,-3 1 1,-5-2-1,-6-3 1,-5-4-102,-2-2 1,-4-2 0,1 0 0,1 0 0,-1 0 0,1 0-678,1 0 0,2-2 849,5-2 0,3-3 0,5-5 0</inkml:trace>
  <inkml:trace contextRef="#ctx0" brushRef="#br0" timeOffset="92">22349 12725 10377,'7'12'723,"-2"6"1,-5 4 0,0 7 0,0 8 0,0 7-628,0 5 0,-1 3 1,-2-2-1,-1-6 1,1-6-1,2-5 1,0-4-1,-2-4 1,-1-3-1220,1-1 1,2-6 0,1 2 0,-2-5 1122,-2-4 0,-3 3 0,-5-4 0</inkml:trace>
  <inkml:trace contextRef="#ctx0" brushRef="#br0" timeOffset="93">22200 13134 9147,'0'-23'0,"0"2"0,2 4 0,2 4 0,4 0 0,3 1 0,1 1 0,1 3 0,-1 3 248,1 4 0,3 1 1,1 0-1,-2 1 1,0 4-1,0 3 1,2 3-1,-2 1-248,-1 1 0,4 5 0,1 1 0</inkml:trace>
  <inkml:trace contextRef="#ctx0" brushRef="#br0" timeOffset="94">22721 13196 9089,'-11'-1'0,"1"-2"1049,2-1 1,4 0-1,-4 5-873,-2 3 0,5 3 0,0 5 0,4 1 0,1-1 0,1 1 0,2-1 0,1 1 0,-1-1-867,-2 0 1,-2-1-1,-4-2 1,-8-5 0,-6-3 690,-5-1 0,-6 6 0,-2 1 0</inkml:trace>
  <inkml:trace contextRef="#ctx0" brushRef="#br0" timeOffset="95">23478 13134 8239,'7'-5'940,"-3"6"0,-3 9-730,-1 5 1,-1 3 0,-2-3 0,-3 1 0,1 0 0,-1-3 0,4 0 0,-1-2 0,0-2-778,-1 0 0,-2-5 1,4 1 469,-2-3 0,1-1 0,7-9 0,3-2 0,1 0 0,0 1 155,2 1 1,1-1-157,1-3 0,2-1 1,1 1-1,2 0 1,-1-2-1,1-1 1,0 0-63,-2 4 0,-2 0 0,0 5 1,-1 1-1,1-1 0,-1 5 209,0 3 0,-5 5 0,-2 7 0,-4 1 1,-1 2-1,0-2 0,-1-3 0,-2-2-255,-1-2 0,-1 0 0,5 5 206,0-1 0,0 1 0,0-1 0</inkml:trace>
  <inkml:trace contextRef="#ctx0" brushRef="#br0" timeOffset="96">23875 13159 8292,'-9'0'-46,"2"1"260,2 3 1,1 3-1,4 6 1,0 0 0,1 3-1,3 0 1,4-1 0,5-1-1,2-3 1,2-1 0,-1-3-310,2-2 1,-4 3 0,2-3 0,-2-3 0,-1 0 0,-1-2 0,-1-2-135,-3-2 0,-2 1 0,-6-5 0,0-1 0,-2-2 0,-2-2 0,-4 1 199,-3-1 0,-3 1 0,-1-1 0,-2 2 0,2 2 0,2 2 0,0 1 0,1 4 30,-1 0 0,-5 2 0,-1 0 0</inkml:trace>
  <inkml:trace contextRef="#ctx0" brushRef="#br0" timeOffset="97">2778 14362 9527,'0'-8'308,"2"1"1,2 1-1,4 3 1,3 1-260,1-2 1,2 2 0,3-2 0,2 1 0,0 1 0,-1-3 0,-1 3 0,-1 0 0,-1 2-115,-1 0 0,-7 6 0,-3 2 0,-2 3 0,-2 2 0,0-1 0,-2 2 0,-2 2 207,-4 5 0,-7 4 0,-2 2 0,1 2 0,-1-1 0,0-2 0,2-1 0,3-2 0,2-2 250,2-5 0,5 2-450,-1-1 1,8-1-1,5-5 1,3-1-1,4-3 1,5-2-887,3-2 1,4-1 363,1-2 1,6-6-1,-2-2 580,3-3 0,1-7 0,0-1 0</inkml:trace>
  <inkml:trace contextRef="#ctx0" brushRef="#br0" timeOffset="98">3659 14424 7997,'-4'-6'796,"-1"6"1,3 9 0,0 4 0,4 5-581,2 2 0,1-4 0,5 5 1,-2 0-1,2-1 0,1 0 0,1-3 1,1-1-1,-1-3-490,1 0 0,-1-6 1,2-3-1,2-3 1,4-2-1,-1-3 0,-1-5 1,0-3-1,1-3 67,0-2 1,-1-5 0,-5 2 0,-1-4 0,0 1 0,1 1 0,-2 1 0,-3-1-178,-4-1 0,-2 2 210,-2 0 0,0 5 0,0-4 0,0 2 0,0 3 0,0 2 174,0 0 0,0 5 0,0 0 0,0 5 0,0-3 0</inkml:trace>
  <inkml:trace contextRef="#ctx0" brushRef="#br0" timeOffset="99">4142 14474 9300,'2'6'526,"1"0"0,2-2 0,2 0-481,3-1 0,-4-2 0,3-2 1,0-3-1,2-4 0,2-3 1,-1-2-1,1 1 0,-1-1-464,0 1 0,-5 0 1,-3-1-1,-4 2 1,-4 3-1,-4 4 625,-3 2 0,-1 2 1,-1 2-1,1 2 1,-1 4-1,1 3 1,0 3-1,1 1 78,2 2 1,4 3 0,5-2 0,0 1 0,0 4 0,1-1 0,3-2 0,3-3-587,0-3 0,4-2 0,-3-1 0,3-3 0,2-4 0,-1-2 1,1-2-1,-1 0 137,0 0 0,1-6 0,-1-2 0,1-3 0,-2-3 0,-2-1 1,0-2-1,-1 2 344,-1 2 0,4-4 0,-3-1 0,3 2 0,1 0 0,1 5 0,-1 0 0,1 2 38,-1 0 1,0 4 0,1 5-1,-1 1 1,-1 3 0,-1 6-562,-2 5 0,-4 0 0,3 6 0,-1 0 0,-4-1 0,0 0 0,-1-1-623,3 0 0,-2-4 967,2 2 0,3-3 0,0-2 0</inkml:trace>
  <inkml:trace contextRef="#ctx0" brushRef="#br0" timeOffset="100">4862 13903 8031,'-6'-14'509,"3"5"1,-3 14-1,0 9 1,3 9-166,2 9 1,1 4-1,0 2 1,1 2 0,2 3-1,3 0 1,0 0 0,3-5-1,-1-1 1,-1-2-631,-2-1 0,1 5 1,-3-6-1,1 1 0,-1-1 1,-2-4-1,-1-4 0,0-4 1,0-5-3934,0-2 4219,0-1 0,-11-7 0,-3 0 0</inkml:trace>
  <inkml:trace contextRef="#ctx0" brushRef="#br0" timeOffset="101">4738 14312 8292,'0'-12'312,"0"0"1,0 3-1,1 2 1,2 0-1,2 2-83,2-1 0,2-2 1,4 3-1,2-1 1,3 1-1,0 2 0,2 1 1,-1 1-1,3-2-584,1-1 0,2 0 0,-1 4 355,-4 0 0,4 6 0,-5 0 0</inkml:trace>
  <inkml:trace contextRef="#ctx0" brushRef="#br0" timeOffset="102">5321 14337 8281,'0'8'1707,"0"1"-1526,0 0 0,-2 2 0,-1 2 0,-1 0 1,2 3-1,0 0 0,2-1 0,-1-1 0,-2-1-1801,-1-1-365,0 0 1985,4 1 0,-6-6 0,-1-2 0</inkml:trace>
  <inkml:trace contextRef="#ctx0" brushRef="#br0" timeOffset="103">5308 14027 7987,'0'-12'1147,"0"-1"1,2 6 0,0 6-1336,2 8 0,1 1 0,-4 10 0,2 0 188,1 3 0,6 2 0,-4 2 0</inkml:trace>
  <inkml:trace contextRef="#ctx0" brushRef="#br0" timeOffset="104">5717 14300 7927,'-12'0'278,"0"0"1,1 1 198,2 3 0,-2-1 0,3 5 0,-3 2 0,-1 1 0,1 2 0,1 0 0,3 2 0,2 2 0,2 0-449,1 0 0,2-3 1,0 3-1,2-3 1,2-3-1,4-3 1,3-3-1,3-1 1,1 1-2977,2-3 0,3-6 2948,-3-4 0,5-9 0,-3-2 0</inkml:trace>
  <inkml:trace contextRef="#ctx0" brushRef="#br0" timeOffset="105">5866 14399 7968,'7'-5'1113,"4"3"0,-3-3 111,4-1 1,0 1-1250,0-4 0,1 3 1,-1 1-1,1-1 1,-2-3-1,-3 1 3,-4-2 0,-3 3 1,-2 1-1,-3 0 0,-4 3 1,-3 2-1,-2 1 0,1 0 150,-1 0 1,1 1 0,0 3 0,-1 5 0,2 2 0,3 1 0,2 2-173,1 2 0,3 0 0,-2 3 1,3 0-1,1-1 0,1 0 1,2-3-1,4-1-546,4-2 0,-1-1 1,8-1-1,-1-3 1,4-2-1,3-2 590,0-1 0,7-8 0,0-1 0</inkml:trace>
  <inkml:trace contextRef="#ctx0" brushRef="#br0" timeOffset="106">6437 14312 8149,'0'-12'580,"-2"1"1,0 4 0,-4 7 0,-1 7 0,-1 4 0,0 1 0,1 1-401,1-1 1,2 2-1,4 1 1,2 3-1,3 0 1,6 1-1,6-1 1,2 0-1,2-3-447,-2-1 1,3-2 0,-6 1 0,0-1-1,-4 1 1,-4 0 0,-5 2 0,-8 3-61,-12 2 1,-8 3 0,-12 3 0,0-2 0,0-2 0,1-3 0,4-2 326,7-4 0,0-6 0,6-1 0</inkml:trace>
  <inkml:trace contextRef="#ctx0" brushRef="#br0" timeOffset="107">7565 14300 7952,'-12'0'363,"0"0"0,-1 0 0,1 0 0,-1 0 0,0 0 0,-3 1 0,-1 2 0,-1 3 49,0 0 0,1 3 1,5 3-1,-1 1 1,1-1-1,1 0 1,3 1-1,4-1-606,2 1 0,8-2 0,2-3 0,3-3 0,3-1 0,1 1 0,3-3 0,0 0-1021,0-2 0,-2 0 1002,-3 0 1,3-6 0,1-1-1,-2-1 1,-1 0 0,-2-2 221,0-1 0,-3 0 0,-2 1 0,-1 2 0,1 0 0,2 0 248,-2-1 1,4 7 0,-3-3 0,1 5-1,1 5 1,-3 3 0,-1 3-193,-4 1 0,0 5 0,-2-1 0,0 1 0,0-1 0,0 2 1,0 0-1927,0 0 1861,0-1 0,0-5 0,0 1 0</inkml:trace>
  <inkml:trace contextRef="#ctx0" brushRef="#br0" timeOffset="108">8446 14312 12478,'-14'13'0,"-2"0"227,-5 4 1,-8 1 0,-5 4-1,-5-1 1,-2 1 0,1 1-240,1 2 1,3-6 0,5-2 0,6-3 0,7-3-2789,4-3 2460,13-8 1,8-11 0,13-7 0,4-1 0,1-3 0,-1 0 0,0-1 0,-2 3 153,-2-2 1,-4 2 0,0 0 0,-2-1-1,-3 0 1,-3 2 0,-4 1 0,-2 3-1,-2 1 643,0 2 0,-7 1 0,-4 3 0,-6 3 0,-2 4 0,-3 1 0,-1 1 0,-1 4-63,3 3 0,4 3 0,4 3 0,2 2 0,3 4 1,5 2-1,6 1 0,5 5-805,3 2 0,2-1 1,0 4-1,2 0 0,2-1 1,-2-2-1,-1-2 0,0-4 411,2-4 0,4-5 0,4-3 0</inkml:trace>
  <inkml:trace contextRef="#ctx0" brushRef="#br0" timeOffset="109">8979 13990 12610,'0'22'605,"2"1"0,0 5 0,4 2 0,1 5-634,2 0 0,-3 3 0,-2-1 0,-2 0 0,-2 0 0,-2-1 0,-1-3 0,-2-4 0,-2-3 0,-1-2 0,-1-4-1279,1-3 0,4-5 1212,-4-3 1,6-9-1,2-9 1,9-2 0,4-2-1,5-3 1,2 0 0,2 1-1,1 0 34,2-2 0,0 5 0,0-2 1,-1 6-1,1 1 0,-1 1 0,-2 1-29,-2 2 0,-9 2 1,2 1-1,-4 1 1,-2 3-1,-3 4 1,-4 3 420,-4 2 1,-3-5-1,-5 0 1,0 2-1,-2 0 1,-1-1 0,-3-1-92,-2 2 1,1-3-1,-3 0 1,3-2-1,-1 0 1,1-1-1,-3 0 1,-1-1-240,-2-2 0,0-1 0,0 0 0</inkml:trace>
  <inkml:trace contextRef="#ctx0" brushRef="#br0" timeOffset="110">10393 14225 7984,'-12'0'0,"-1"2"0,1 2 0,0 4 0,-1 3 0,1 2 0,1-1 416,2 1 0,0 0 0,5 2 0,1 2 0,3 0 0,3-1 1,4 1-1,2-2 0,5-1-447,0-2 0,0 0 1,-2 1-1,-1-1 1,-3 1-1,-4-1 1,-2 0-1,-4-1-259,-2-2 1,-8 2-1,-10-3 1,-6 3 0,-5 0-1,-1-1 1,1-3-288,4-2 0,4 1-1110,4-2 1687,3-3 0,6-1 0,0-7 0</inkml:trace>
  <inkml:trace contextRef="#ctx0" brushRef="#br0" timeOffset="111">10579 14536 10430,'8'1'3132,"1"3"-4073,-7-3 1,4 6 940,-6-3 0,6-8 0,0 3 0</inkml:trace>
  <inkml:trace contextRef="#ctx0" brushRef="#br0" timeOffset="112">10815 13977 8077,'8'-6'2315,"-1"3"-2005,-1 6 1,-2 5-1,-4 8 1,0 5-1,0 5 1,1 6-1,2 6 1,1 4-1,-1 1 1,-2-3-208,-1-2 0,0-2 1,0-2-1,0-2 0,0 0 1,0-2-1,0-1 0,0-4 1,0-5-2300,0-2 0,0-1 2196,0-5 0,-5 1 0,-2-1 0</inkml:trace>
  <inkml:trace contextRef="#ctx0" brushRef="#br0" timeOffset="113">10666 14325 8042,'6'-13'221,"-1"5"0,5 1 1,-2 0-1,2 2 0,1-1-25,1 3 0,0 1 0,2-1 0,4-1 0,6 1 0,3 0 0,1 1 1,-1-3-1,1 3 0,1 0-1977,-2 2 1781,-6 0 0,8-5 0,-3-2 0</inkml:trace>
  <inkml:trace contextRef="#ctx0" brushRef="#br0" timeOffset="114">11187 14523 9209,'7'-5'1818,"4"3"0,-3-2-1824,3 3 1,-3 1 5,1 0 0,-1-6 0,4-1 0</inkml:trace>
  <inkml:trace contextRef="#ctx0" brushRef="#br0" timeOffset="115">12092 14039 8062,'-5'-6'0,"3"-5"852,-2 2 1,3 2 0,1 9-585,0 14 1,1 12 0,3 9 0,3 0 0,2-1 0,-1-1 0,1-2 0,1 0 0,0-2 0,-3 0-829,-2-1 0,5-4 0,-3 2 0,1-5 0,-1-4 560,-2-1 0,5-1 0,-3-5 0</inkml:trace>
  <inkml:trace contextRef="#ctx0" brushRef="#br0" timeOffset="116">11943 14263 8712,'2'-7'1000,"2"3"0,4 2-840,3 2 1,3 0 0,3 0 0,5-1 0,4-2 0,4-2-1,0-1 1,4-1 0,-1 0 0,1-2-710,-4-2 1,-3 2 0,-5 1 0,-3-1 0,-1-3 0,-3 0 548,-1 0 0,-2-6 0,1-2 0</inkml:trace>
  <inkml:trace contextRef="#ctx0" brushRef="#br0" timeOffset="117">12464 13940 7700,'0'13'432,"0"-1"1,0 6-1,0 3 1,0 3-1,0 5 1,0 4 0,0 5-1,0 0 1,0 1-203,0-3 1,0-3 0,0 0-1,0-3 1,0-2 0,0-2 0,0-3-1,0-1 1,0-2-630,0-4 0,0-6 0,2-3 0,0-3 1,4-4-1,1-4 144,3-3 1,1-1 0,1-5 0,0 1-1,1-1 1,-1 1 0,1 0 0,-1 1 0,0 1 209,1 2 0,-5 5 1,0-1-1,2 4 0,1 4 350,1 4 0,-3 3 0,-1 2 0,2-1 0,1-1 0,1-1-162,0-2 1,1-5 0,-1 1 0,1-3-1,-1-1 1,0 0 0,1-1-214,-1-3 0,1-2 1,-2-4-1,-2 2 1,0-1-1,-1-2 46,-1-2 0,-2 5 0,-5 0 0,-1-1 0,-3 2 0,-5 3 212,-2 3 0,-1 2 0,0 3 0,1 5 0,2 2 0,5 1-359,3 1 1,2-1 0,3 0 0,5 1-1,3-2 1,6-3 0,5-2 0,6-2 170,3 0 0,1 0 0,4-4 0</inkml:trace>
  <inkml:trace contextRef="#ctx0" brushRef="#br0" timeOffset="118">13134 14374 8630,'-4'-8'1051,"0"0"1,0 6-857,4 2 1,0 6 0,0 6 0,0 1 0,0-1 0,0 1 0,0 0 0,0 2 0,0 2-440,0-2 1,4-4 0,0-7 0,0-8 173,2-5 0,-4-4 0,5 1 0,0-1 0,-1 1 0,1 1 0,-1 1-46,4 2 0,-3 0 0,1-3 0,2 1 0,1 3 0,1 2-52,1 2 84,-6 2 1,4 2-1,-3 3 1,3 4-95,1 3 144,1 2 0,-1-6 0,1-2 0,-1-1 0,0 0 0,1-1-59,-1-1 112,-5-2 0,4-5 0,-3 0 1,3-1-1,2-1 0,-1 1 75,1-4-47,-1-1-56,-5 4 1,2 0 0,-4 3 277,-3-4 0,0 1-157,-2-1 0,-6 5 0,-2-1 1,-3 2-1,-1 4 704,-1 2 0,1-1-700,-1 5 0,2 0 1,2 5-1,2 0 1,1 2-1,4 2 282,0-2 1,8 3-1120,2-1 0,10-1 0,5-3 0,6-1 721,3 0 0,6 1 0,7-1 0</inkml:trace>
  <inkml:trace contextRef="#ctx0" brushRef="#br0" timeOffset="119">14225 14325 8116,'0'-7'27,"-1"1"1,-3 6-1,-3 2 611,0 2-487,-4-3 0,10 14 0,-3-2 0,2 2 0,2 1 0,0 1 0,0-2 1,2-2-29,2-5 1,3 1 0,5-3 0,0-1 0,1 1 0,1-3 0,1-3 0,1-4 0,0-3-327,-3 0 0,4-4 1,-1 3-1,0-2 1,-1 0-1,0 2 1,1-2-1,0 1 99,-3 0 1,1 0 0,1 3 0,2 1-1,-2-1 1,0 3 0,0 2 0,2 1 149,-2 0 0,3 6 0,-2 2 0,0 4 0,-3 3 0,-2 3 0,-2 2 0,-5 0-324,-3 0 1,-1-2-1,0-6 1,-3 0 0,-5 1-1,-10-1 1,-8-1-1,-7-3 278,-3-3 0,-1 1 0,0 1 0</inkml:trace>
  <inkml:trace contextRef="#ctx0" brushRef="#br0" timeOffset="120">14176 14126 8098,'4'-19'0,"2"4"-81,0 5 0,-1 1 0,3 4-1261,1 3 1342,-3 6 0,11 3 0,-4 5 0</inkml:trace>
  <inkml:trace contextRef="#ctx0" brushRef="#br0" timeOffset="121">15280 14374 8095,'0'-8'241,"0"0"1,0 4 0,-2-3-1,-2 1 1,-4 3 0,-3 2-1,-2 1 1,0 0 128,-4 0 0,3 4 0,-2 2 0,2 1 0,2 2 0,-1 2 0,1 2 0,1-1-173,3 1 1,2-1-1,7 0 1,4-1 0,4-2-1,5-5-483,3-3 0,3-1 0,-2 0 1,0 0-1,1 0 0,-1-1 0,0-2 1,-3-3-1,-1 1-962,-2-1 0,1-2 1268,-1 4 0,-3-4 0,-1 2 468,1-1-242,-3 5 0,0-2 1,-6 8-1,0 4 1,0 3-206,0 1 1,0 1 0,0-1-1,0 1 1,0-1 0,0 0-1717,0 1 0,1-5 1675,3 0 0,3-5 0,5 3 0</inkml:trace>
  <inkml:trace contextRef="#ctx0" brushRef="#br0" timeOffset="122">15515 14374 7652,'9'0'1866,"-1"0"1,-5 2-1434,1 2 0,1-1 1,1 5-1,-1 2-177,1 1 1,-1 0-1,-2-2 1,1-1-1,-1 2 1,-2 1-615,-1 2 1,0-1 0,0 0-1,0 1 1,2-1 0,0 1-730,3-1 1145,-1-5 1,-4-3 0,0-8 0,0-4 0,0-3 0,-2-2 0,0 1-94,-3-1 1,1 1 0,4 0 0,0-1-1,0 1 1,2-1-145,2 1 1,3 0 0,5 1-1,1 2 1,-1 4 0,0 1 0,1-1-1,-1 3 72,1 0 0,-1 2 1,0 2-1,1 0 1,-2 4-1,-2 1 0,0 3-222,0 1 0,-2 1 0,2 0 0,0 1 329,2-1 0,7 1 0,1-1 0</inkml:trace>
  <inkml:trace contextRef="#ctx0" brushRef="#br0" timeOffset="123">16297 14461 8082,'-2'-7'491,"-2"3"0,4-1 0,0 0 0,7 3-290,4 0 1,3 2 0,1 0 0,2 0 0,-1 0 0,1 0 0,1 0 0,-1 0 0,3 0-260,-1 0 0,-4 0 0,2-1 0,-3-3 1,-3-4-1,-2-2 0,-2 0-178,-1 2 0,-2 0 0,-4-5 0,-2 1 0,-2 0 0,-4 0 0,-3 4 0,-1 3 402,-1-1 0,1 5 0,-2-3 0,-1 2 0,-2 2 0,2 0 0,1 2 72,2 2 0,-1 3 1,1 5-1,1 1 1,3 0-1,4 4 1,2 2-1,2 2-527,0-1 1,2-4 0,2 0 0,5-1 0,5-1 0,4 0-1,0-4 1,1-2-2498,1-1 2786,0-5 0,5 4 0,0-6 0</inkml:trace>
  <inkml:trace contextRef="#ctx0" brushRef="#br0" timeOffset="124">16892 14424 8392,'-12'0'0,"-2"0"292,-3 0 0,2 0 0,-6 0 0,-1 0 0,-2 1 0,-3 2 1,1 3-1,4 0 0,3 4 29,4 1 0,2-3 0,5 1 0,4 0 0,4 1 0,4 0 1,4-4-1,5 0-399,3-3 0,2-2 0,4-1 0,-1-1 0,1-2 0,0-3 0,0 0 1,-3-3-120,-1 2 1,-1-4 0,-5 3 0,1-3 0,-1-1-1,-1-1 1,-1 1 0,-3 0 0,-1-2 173,1-3 1,-4 3 0,1-3 0,-2 0 0,-2-1 0,0-1-1,1-3 1,2-2-66,1-1 0,0-3 51,-4-1 1,1-4 0,2 4 0,1 1 0,-1 3 0,-2 5 19,-1 3 1,0 7 283,0 2 0,0 8 0,0 3 0,-1 9-40,-3 6 1,3 4 0,-4 7 0,3 3 0,-1 2 0,-1 1-1,1 1-389,2-2 0,5-4-1,0 3 1,6-5-1,-2 1 1,3-3-1,1-2 1,1-2-1,-1-3-1318,0-1 1,5-2 1480,-1-3 0,7-1 0,-4 1 0</inkml:trace>
  <inkml:trace contextRef="#ctx0" brushRef="#br0" timeOffset="125">17425 14424 7925,'0'-12'1060,"0"-1"0,-1 2-694,-3 3 1,1 2-1,-5 6 1,-2 0 0,-1 0-1,-3 0-69,-2 0 0,1 2 0,-5 2 0,1 3 0,1 1 0,0 0 0,3 1 0,3-1 0,2-1-215,2-2 1,5 1 0,0-4 0,6 3 0,7-3 0,3 0-1,5-2 1,0 0-443,0 0 0,0 0 0,-3-2 0,2 0 0,-1-3 1,1 3-1,-1 0 151,0 2 1,-8 2-1,-4 2 1,-3 4 0,-1 3 363,0 2 0,-4 0 1,-1 4-1,-1 4 1,-1 2-1,2 2 1,-2 0-1,1-2-40,1-2 1,1 2 0,4-4 0,-2 1 0,-2-4 0,-4-2 0,-3-2 0,-2 1-174,1-1 0,-6 1 0,-3-2 1,-3-2-1,-2-2 0,1 0 0,5-1 1,5-1-4286,3-2 4343,5-2 0,7-12 0,7-3 0</inkml:trace>
  <inkml:trace contextRef="#ctx0" brushRef="#br0" timeOffset="126">17587 14436 11468,'12'0'344,"0"0"1,1 0 0,1 0 0,1 0-1,3 0-431,1 0 0,-4-4 1,2 0-1,-4 0 0,0 0 1,-2-2-1,-3-1-32,-4-2 1,-4-1 0,-4 2 0,-4 4 0,-5 1 0,-2 0-1,-3-1 1,0 1 0,-1 3 377,0 4 1,4-1 0,-2 5 0,3 2 0,3 1 0,2 3 0,2 1 0,1 2-305,4-2 0,6 4 0,4 0 0,4 1 0,5-2 0,2-2 1,2-1-1,1-2-3902,4-4 3947,-1 0 0,11-3 0,-5 0 0</inkml:trace>
  <inkml:trace contextRef="#ctx0" brushRef="#br0" timeOffset="127">18901 14337 8092,'4'-8'71,"0"0"1,5 3 0,-5-3-1,-1-1 234,-2-2 0,-7 2 0,-2 2 0,-3 0 0,-1 2 0,-1-1 1,1 4-1,0 0-66,-1 2 1,-5 2 0,-1 2 0,0 4 0,2 3-1,3 2 1,3 0 0,2 4 0,2 2-257,1 0 0,2 5 0,4-5 1,2 0-1,2-2 0,5-3 1,5-3-1,4-2 0,3-2-301,5-1 1,-5-2 0,3-5-1,-2-2 1,-1-3 0,-2-1 0,-1-2-1,-3-2 65,-1-2 1,-3 1-1,-1 0 1,-3-1-1,-2 1 1,-1-1-1,1 1 1,-1-2 534,-2-2 1,0 2-1,-2-3-80,0 4 1,0 11 0,1 6 0,2 6-1,1 2 1,0 2 0,0 1 0,0 3-382,-1 1 0,0-2 0,0 2 1,1-1-1,0-3 0,0-1 0,0-1 179,-1-1 0,9 0 0,2 1 0</inkml:trace>
  <inkml:trace contextRef="#ctx0" brushRef="#br0" timeOffset="128">19447 14412 9136,'-13'0'464,"1"5"1,-2 3 0,-1 3 0,-1 2 0,-1-1-324,-1 1 1,4 0 0,-2 2 0,2 2 0,2-2 0,-1-1 0,2-2 0,3 1-2061,4-1 0,-2 1 1919,2-1 0,6-5 0,4-2 0</inkml:trace>
  <inkml:trace contextRef="#ctx0" brushRef="#br0" timeOffset="129">19558 14163 8113,'0'-12'1299,"2"8"-1011,2 8 0,-3 4 0,4 13 0,-4 1 0,-1 1 0,0 2 1,0 1-1,0 2 0,0 1 0,0-3-6,0-4 0,0 0 0,-1-4 1,-2 0-1,-1 0-578,1-3 1,3-8 0,4-6-1,4-5 1,5-3 78,3-2 1,2-2 0,4 0 0,-1 1 0,0 2 0,-1 0 0,-1-1 0,-1 2 179,-2 2 0,-3 1 0,0 4 0,-1 0 0,-1 1 0,-3 3 1,-3 5 181,-4 2 0,-1 1 0,-1 2 0,-4 1 0,-3 1 1,-1 1-1,-1-1 0,2 1-242,-2-2 1,-1-2-1,-1-4 1,-1-2-1,2 0 1,1-1-1,2-1 97,-1-2 0,-2 4 0,-2 0 0</inkml:trace>
  <inkml:trace contextRef="#ctx0" brushRef="#br0" timeOffset="130">20030 14213 8090,'11'12'24,"-2"2"1,-2 1-1,0 3 1,-1 0 252,-1 0 0,4 10 1,-5 1-1,-2 5 0,0 5 1,-2 2-1,0 3 0,-2-1 1,0-5-1,-4-4 1,-2-4-644,-6-3 1,0-5 0,-6-2 0,-5-4 0,-5-3 0,-9-5 0,-2-1-871,-2 0 1,-4-5 1235,2 3 0,-4 2 0,0-1 0</inkml:trace>
  <inkml:trace contextRef="#ctx0" brushRef="#br0" timeOffset="131">18455 14126 8096,'-9'-4'149,"1"0"1,0 0 0,-6 4 0,-1 0-1,-2 3 1,2 4 215,1 5 1,2 9 0,1 1 0,3 4 0,4 4-1,2 0 1,2 2 0,3 0 0,5 2 0,9 2-357,5 1 1,8 1 0,5-3 0,3 0 0,6-3-1,3-2 1,4-3-10,0 0 0,6-8 0,-1-1 0</inkml:trace>
  <inkml:trace contextRef="#ctx0" brushRef="#br0" timeOffset="132">20873 14350 8615,'6'-12'531,"-6"4"1,-7 4 0,-6 3-1,-3 1 1,-3 1-168,-1 3 1,-7 4-1,0 8 1,-3 2-1,-4 1 1,-1 2 0,1-1-1,2-1-358,2-1 0,2 3 1,8-4-1,3-4 1,5-2-1,3-2 1,7-1-313,4-1 0,7-2 1,6-5-1,3-1 1,1-3-1,2-4 1,-1-5-1,0-2 1,-1-3-374,0-1 0,-4 2 0,2-3 0,-3-1 0,-2 0 1,-1 1-1,-1-2 726,-2-2 0,-1-6 0,1-2 1,-4-2-1,-2-1 0,-2-1 1,-2 5-1,0 2 329,-3 5 1,-4 8-1,1 1 1,-3 5 0,-2 6-1,1 4 1,-1 4-1,1 7-70,-1 8 0,7 5 0,1 10 0,4 3 0,1 1 0,0 0 1,1-1-1,4 1 0,3 0-620,3 1 1,3-1 0,1 0 0,3-1 0,0-1-1,1-3 1,0-6-2462,3-5 2775,-4-4 0,6 0 0,-5 1 0</inkml:trace>
  <inkml:trace contextRef="#ctx0" brushRef="#br0" timeOffset="133">21456 14362 8168,'-4'-8'9,"-2"1"295,0 1 1,1-2-1,-3 4 1,-2 1 268,-1 2 1,0 6-485,3 3 1,1 4 0,5 0-1,-3 2 1,3 1 0,0 1 0,2 0-1,0-3-48,0 0 0,2-1 0,2 1 1,4-2-1,3-3 0,1-4 1,1-3-1,-1-1-209,1 0 0,-1 0 0,0-1 0,1-3 0,-1-3 0,1-1 1,-1 1-1,-1 0-126,-3 0 1,3 0-1,-4-3 1,2 2 0,-1 0 195,1 1 0,-2 2 1,0 6-1,-1 3 0,-2 3 1,0 1-117,0 0 0,0 1 0,-4 3 214,0 1 0,6-7 0,1 0 0</inkml:trace>
  <inkml:trace contextRef="#ctx0" brushRef="#br0" timeOffset="134">21717 14325 8138,'0'12'386,"0"1"1,0-1 0,0 0 0,-2 1 33,-2-1 1,3 1 0,-5-1 0,2 0 0,-2 1-585,0-1 1,4-6 0,1-6 0,5-6 0,3-2 0,2 0 67,3-2 0,0-1 0,0 0 0,1 1 0,-2 2 0,-2 0 0,0 1 0,0 1-22,2 1 0,2 3 0,-1 0-13,1 4 131,-1 5 0,0 6 0,1-1 0</inkml:trace>
  <inkml:trace contextRef="#ctx0" brushRef="#br0" timeOffset="135">22399 14362 8207,'-13'0'400,"5"0"0,1 1 0,3 3 1,5 3-148,6 0 0,4-1 0,2-6 0,-1 0 0,0 0 0,-1-2 0,-1 0-390,-2-3 0,-3-3 0,1 3 0,0-2 0,-3-3 0,-2-1 59,-1-1 1,0-1-1,0 1 1,-1 1-1,-3 1 1,-5 3 0,-2 0 287,-1 1 1,-1 3 0,1-1 0,0 2 0,1 4 0,1 3-1,2 6 1,-1 4-108,3 1 0,-4 3 1,6 1-1,0 4 1,-1 1-1,1 0 1,2-2-1,0-1-333,2-1 1,0-6 0,0 1 0,2-3-1,0-4 1,4-2 0,1-1 0,4-3-726,4-2 0,0-1 0,6-1 955,1-4 0,7-1 0,2-7 0</inkml:trace>
  <inkml:trace contextRef="#ctx0" brushRef="#br0" timeOffset="136">22820 14362 8269,'-12'0'249,"0"0"0,-2 0 1,-1 0-1,-3 0 1,-2 0-1,-2 0 1,-1 0-1,-2 1 1,0 3 160,0 5 1,6 2 0,3 1 0,2 1-1,3-1 1,3 0 0,3 1 0,5-2-502,5-3 0,3-2 1,8-6-1,4 0 1,0 0-1,1 0 1,1-2-1,1-2 1,1-4-1,-2-3-51,-1-2 0,-6 1 0,1 0 0,-2-1 1,-1 1-1,-1-1 0,-1 1 0,-1-2 1,-4-1-14,0-2 0,4 0 0,-3 0 1,-1-4-1,0-3 0,-2-4 0,2-2 1,-1-2-28,1-3 0,2 0 1,-4-1-1,-1 1 1,-2 5-1,-1 4 0,0 7 1,0 3 339,0 4 0,-1 5 0,-3 3 0,-3 4 0,-2 6 0,1 5 0,-1 6 133,-2 7 1,-1-1 0,3 12 0,1 3 0,-1 6 0,1 3 0,1-1 0,2-5-425,2-2 0,2-3 0,1-2 0,0-2 1,0-2-1,0-4 0,0-2 0,1-5-966,3-1 0,3-2 1,5-3 1098,1-1 0,-1-5 0,1-1 0</inkml:trace>
  <inkml:trace contextRef="#ctx0" brushRef="#br0" timeOffset="137">23217 14374 8207,'-12'-7'108,"-1"2"1,0 5-1,-3 0 1,-1 0-1,-3 0 1,-2 0 0,-1 0-1,-1 1 1,2 3 364,2 5 1,6-2 0,0 1 0,6 2 0,2 1-1,4 1 1,2 0 0,4-1 0,4-2 0,4-5-635,5-3 1,-2-1 0,4 0 0,-1 0-1,-1 0 1,-1 0 0,1-1 0,-2-2-175,-1-1 1,-6-4 0,-2 3 547,-5 3 0,-2 6 0,-9 5 0,2 5 0,-2 4 0,0 1 0,1 5 0,0 2-116,0 3 1,-2 4-1,-2-4 1,2-1 0,2-2-1,2-3 1,1-1 0,2-2-240,-1-3 0,-2 0 1,-6-6-1,0-3 1,-3-2-1,0-2 0,1 0-229,1-1 1,2-3-1,1-4 1,1-3-1,3-1 1,1-1-1,5-2-2397,4-4 2768,4-4 0,5-6 0,1 0 0</inkml:trace>
  <inkml:trace contextRef="#ctx0" brushRef="#br0" timeOffset="138">23242 14461 8649,'6'-12'332,"0"3"1,7 3 0,-1 0 0,2 2 0,1 0 0,2 0-1,-1 1 1,1 0 0,-1 0-571,-1-1 1,-5-4-1,-3 2 1,-2 0 173,-2-4 0,-7 0 0,-6 2 1,-3 4-1,-4 3 0,1 1 1,-1 1-1,1 3 0,-1 4 0,0 3 380,1 2 1,4 0 0,5 4 0,1 4 0,5 2 0,4 2 0,6-2 0,5-1-3664,2-1 3347,7-6 0,1 3 0,8-5 0</inkml:trace>
  <inkml:trace contextRef="#ctx0" brushRef="#br0" timeOffset="139">23899 14163 8185,'-5'-12'256,"2"5"1,-5 4-1,0 6 1,-2 5-1,-1 3 1,-3 3 234,0 3 1,-4 2 0,2 6 0,1 0 0,1 0 0,3-1 0,3 1 0,3 1-559,4 3 0,7-3 0,3 5 0,5-2 1,4 0-1,0-2 0,1-2 0,0-3-2744,3-1 0,-2-6 2811,0 1 0,1-7 0,4-4 0</inkml:trace>
  <inkml:trace contextRef="#ctx0" brushRef="#br0" timeOffset="140">24061 14188 9398,'0'13'694,"0"-1"1,0 2-1,0 2-558,0 5 0,0 4 0,-2 2 0,-1 2 0,-1-1 0,2 0 0,0-2 0,2 0 0,0-3 0,2-1 0,0-2-784,2-4 0,1-2 0,-5-2-199,0 1 771,0-12 1,0 2 0,1-11-1,3-1 1,4 1 0,3 0 0,3-3-472,3-4 529,-4 6 0,9-11 1,-5 7-1,-2 1 0,-1 1 1,-2 4-1,-1 0 369,-2 0-246,2 4 1,-10-1 0,3 8 828,-2 5-878,-2 2 0,-2 1 0,-1 1 1,-2-1-1,-1 0 0,0 1 12,-1-1 0,3 1-142,-5-1 0,5-4 0,-4-1 0,-2-1 0,-1-2-47,-1 1 0,-5-3 0,1 2 0,1-3 0,1-1 0,1 0 0,1 0-625,0 0 165,-1 0 581,6 0 0,-4-5 0,4-2 0</inkml:trace>
  <inkml:trace contextRef="#ctx0" brushRef="#br0" timeOffset="141">24457 14548 9546,'-1'11'500,"-3"-1"0,-4-2 1,-3 2-1,-3 1-491,-3 1 1,2 3 0,-4-1 0,1-3-1,3 0 1,1 0 0,3 1 0,1-1-10,2-2 0,5 2 0,-2-4 0</inkml:trace>
  <inkml:trace contextRef="#ctx0" brushRef="#br0" timeOffset="142">24631 14486 8368,'-12'-7'518,"3"-3"0,1 6 1,-2 2-1,-1 0-244,-1 2 1,0 6 0,-1 2 0,2 3 0,2 1 0,2 1 0,1 1 0,2 1 0,0 1 0,0-1-360,1-1 0,7-6 0,3 1 0,1-1 0,1-1 0,0-2 0,2-1 0,2 1 0,-1-3-399,0 0 0,1-2 0,-2-2 0,-1 0 0,-4-4 0,1-1 0,-1-2 551,-1-2 1,-1 2 0,-2 1 0,1-2-1,2 1 122,2 0 1,-4 5 0,2 8 0,-1 5-1,1 2 1,-3 1 0,1 1-328,1-1 0,-2 0 0,3 1 0,-1-1 0,2 1 0,-1-1 138,1 0 0,9 1 0,-1-1 0</inkml:trace>
  <inkml:trace contextRef="#ctx0" brushRef="#br0" timeOffset="143">24693 14213 8224,'12'-16'151,"1"-1"0,-1 6 0,1 7 0,-1 2 1,0 4-1,1 3 245,-1 8 1,1 9 0,-1 7-1,-1 0 1,-1 1 0,-3 3 0,-2 4-88,-2 5 0,-2-1 1,-1 6-1,-1 1-479,-3-1 1,1-2-1,-5 1 1,-2-6 0,0-6-1,1-5 1,1-3 0,-2-2 169,-1-4 0,-7 4 0,-1-5 0</inkml:trace>
  <inkml:trace contextRef="#ctx0" brushRef="#br0" timeOffset="144">17587 15863 8088,'6'-6'2,"4"3"1,-4-4-1,-1 1 87,1-1 84,-2 4 0,-4-8 1,0 3-1,-2-3 1,-2 0-1,-3 1-42,0 2 1,-4 5 0,3-3 0,-3 2 0,-1 0 0,-1 1 0,1 3 0,0 3 0,-2 3-103,-3 1 0,3 1 0,-2 6 0,2 1 0,2 3 0,-1 1 0,2 3 0,2 1-11,0 2 0,5 6 0,-3 2 0,2 2 0,2 4 1,2 1-1,1 3 0,1-2-136,3-2 0,2 1 0,2-9 0,-4 1 0,-1-4 0,0-5 0,1-4 1,-1-1-270,-2-3 1,-2-1-1,-2-1 1,-3-2 0,1-2-1,-2-2 387,0-1 0,-1-2 0,-5-4 0</inkml:trace>
  <inkml:trace contextRef="#ctx0" brushRef="#br0" timeOffset="145">17202 16247 8096,'0'-12'182,"0"-1"0,4 5 0,2 0 1,1-1-1,2 1 0,4 0-100,3-2 1,2 3-1,4-1 1,-1 0-1,1 0 1,1 1-1,3 0 1,2 1-1,1-1 1,-3 2-614,-4-1 0,0 2 1,-5 4 530,-2 0 0,-1-5 0,-2-2 0</inkml:trace>
  <inkml:trace contextRef="#ctx0" brushRef="#br0" timeOffset="146">17661 16135 8117,'-6'-6'354,"0"3"1,-1 6 0,3 5-203,2 3 0,-2 1 1,0 2-1,1 1 1,3 3-1,3 0 1,2 0-1,2-4 0,3-3 381,1-3 0,1-4-859,1 4 0,-1-5 1,1 1-1,-1-4 0,-1-4 26,-3-4 0,-2-3 0,-6-2 0,-2 1 1,-2 0-1,-4-1 0,-3 1 0,-1 1 0,-1 1 577,1 2 0,1 0 0,1-3 0,2 1 1,-2 3-1,1 0 495,0 0 0,5 5-772,8-3 0,9 10 0,6 1 0</inkml:trace>
  <inkml:trace contextRef="#ctx0" brushRef="#br0" timeOffset="147">17884 16185 8117,'-7'6'269,"2"-4"0,5 7 0,1-1-2,3-1 0,-2 4 0,3-4 0,-1 1 0,0 0 0,1 2-815,0 1 1,-4-3 357,4 0 1,-5-5 0,-3 0 327,-1-6 1,-2-4 0,3-5 0,-1-1-1,2 0 1,0-2 0,4-2 0,0 0 0,4 0-1,1-3 1,1 0-169,-1-1 1,4 6 0,-3-2 0,2 3 0,-1 3 0,0 2 0,0 2 29,2 1 0,7-3 0,2 2 0</inkml:trace>
  <inkml:trace contextRef="#ctx0" brushRef="#br0" timeOffset="148">18504 16135 8080,'-8'2'-1013,"0"2"0,4-3 1433,-5 3 1,7-4 356,-3-4 0,4 4-628,1 0 0,1 0 1,4 6-1,3-2 1,3 0-1,1-1 0,2-2-188,3-1 1,-2-1-1,4-2 1,0-2-1,1-1 1,0-1-1,0 0-166,-4-2 1,1 2 0,-4-1 0,-2-2 0,-1-1 0,-3-2 107,-3 1 0,-4 0 0,-4-1 0,-4 1 0,-3 1 0,-2 1 182,1 2 1,0 5 0,-1-1 0,1 3 0,-1 1 0,1 0 0,0 0 0,-1 1 64,1 3 1,-1 3 0,2 7-1,2 2 1,2 5 0,1 2-1,3 4 1,2 0-121,1 2 1,0 0 0,0-4 0,1-2 0,4-1 0,2-2 0,1-2 0,0-3-204,2-2 1,2-4 0,3-2 0,2-2 0,-1-2 0,1-2 0,1-1 172,1 0 0,-4-5 0,3-2 0</inkml:trace>
  <inkml:trace contextRef="#ctx0" brushRef="#br0" timeOffset="149">19013 16049 8269,'-2'12'237,"-2"0"0,3 1 0,-5-1 0,2 2 1,0 1-123,1 2 1,2-1 0,1-3 0,0-1 0,0 0 0,1 1 0,2-1 0,3-1 0,1-2-394,2-5 1,-2-3 0,1-1 0,1-1 0,-1-3 0,-1-5 292,-2-2 0,-1-1 0,-2-1 0,1 1 0,1 0 0,-2-2 0,1-1 0,0-2 44,1 2 1,2-3 0,-4 0 0,4 0 0,-1 0 0,2 2 0,0 1 0,1 1-279,-1 3 0,4 3 219,-2-1 0,2 4 0,1 5 0</inkml:trace>
  <inkml:trace contextRef="#ctx0" brushRef="#br0" timeOffset="150">19236 16135 8238,'6'7'172,"2"-3"1,3-4-1,1-2 1,1-2-1,-1-1 1,0 0-1,1-2 1,-2-1-445,-3 0 0,2 3 0,-6-3 0,-1-2 0,-3 1 1,-4-1 446,-5 2 1,2 5-1,-1-1 1,-2 3 0,-1 2-1,-1 2 1,0 2-8,-1 2 1,1 1 0,1 5 0,3 1 0,2 1-1,2 1 1,0-1 0,1 1-262,2 0 0,2-6 0,3 2 0,3-1 0,1-1 0,1-2 0,0-2-138,2-1 0,2-3 1,-1 2-1,0-3 0,1-1 1,-1 0-1,1 0 0,-1-1-14,0-3 1,-5 1-1,-1-5 1,-2-2 0,0-1-1,0-2 330,2 1 1,-5 4 0,3 0-1,-1-2 1,1-1-233,4-2 0,3 7 1,2 1-1,-1 5 0,-1 5 147,-2 3 0,0-1 0,-5 1 0,-1 2 0,-2 1-140,-1 1 1,0-4 139,0 1 0,6-1 0,1 4 0</inkml:trace>
  <inkml:trace contextRef="#ctx0" brushRef="#br0" timeOffset="151">19546 16148 7960,'1'-7'605,"4"3"0,-3 8 1,5 4-482,-1 3 0,-2 2 0,-3-2 1,2-2-1,1 0-265,-1 0 0,-2-2 0,1 0 1,2-1-1,3-5-12,0-4 1,4 0 0,-3-5 0,2-2 0,-1-1 0,-1-1 0,2 0 0,1 1 0,0 1 289,-3 2 1,-1 1 0,-4-3 0,3 3 48,0 2 1,-3 2 0,1 7-1,-2 4 1,-1 5 0,2 3-1,2 5 1,1 2-232,-1 2 1,1 0 0,-3 0 0,2 0 0,1-1 0,-1 0 0,-1-2 0,0-1-155,1 1 1,-1-4 0,-4 0 0,0-2 0,0 1 0,0-2-1,0 0 1,-2 0 447,-2 2 0,-3-1 1,-6-3-1,-3-1 0,0 0 1,1-1-1,0-1 0,-1-3 64,0-2 1,3 0-1,5-5 1,-1 0-1,-1-2-290,2-2 0,2-3-275,6-5 0,0-1 1,1 1-1,2 0 0,3-1 1,1 1-510,2-1 0,2-3 558,2-1 1,3-1 202,1 2 0,5-3 0,-3-6 0</inkml:trace>
  <inkml:trace contextRef="#ctx0" brushRef="#br0" timeOffset="152">20315 16135 8030,'0'-12'121,"0"0"0,0 3 1,0 1-1,1 0 0,2 2 1,1 6 115,-1 7 0,0 6 0,0 3 1,2 5-1,2 5 0,3 4 0,1 6 1,1 0-1,0 1 217,1-2-484,-6-1 0,4-2 1,-4-3-1,0-4 1,-2-3-1,-1-3-719,0-1 444,0-2 1,-4-10 229,0-6 1,0-10-1,0-6 1,0-1 0,0-1-1,-1-1 1,-2-2 0,-1 1-61,1-2 0,2-3 0,1-4 0,1-4 0,2-3 1,3-1-1,1-2 0,1-1-70,-1-1 1,4 1 0,-3 5 0,3 5 0,1 2 0,1 8 0,-1 3 0,1 6 0,-1 2 514,0 2-236,1 1 0,-1 6 1,1 0-1,-2 2 1,-3 2-7,-4 4 1,-2 4 0,-2 4 0,0 1 0,0 1 0,-2 2 0,-2-1 0,-4 2-79,-3-2 0,-3 3 0,-1-5 0,-2-2 0,2-2 0,1 0 1,2-2-1,1-1-129,3-2 0,-3-4 139,2 4 0,-2-5 0,-1 2 0</inkml:trace>
  <inkml:trace contextRef="#ctx0" brushRef="#br0" timeOffset="153">20886 16061 8159,'0'-8'1728,"0"0"-1702,-6 5 1,3-3 0,-5 6 0,-2 0 0,-1 0 0,0 2-1,2 2 1,0 3-74,0 0 0,-2 4 0,0-3 0,1 3 1,3 1-1,2 1 0,2-1-12,2 0 1,1 1 0,1-2 0,3-3-1,4-4 1,3-2 0,2-2-37,-1 0 0,1 0 0,-1-2 0,0 0 1,-1-4-1,-1 0 0,-3 0 66,-2-1 0,4 3 0,-4-3 0,2 1 0,1 5 98,-1 4 1,-1 3 0,-6 7-1,0-1 1,0 1 0,1-1-490,3 0 1,-2-3-1,3-2 420,1-2 0,1 5 0,5-3 0</inkml:trace>
  <inkml:trace contextRef="#ctx0" brushRef="#br0" timeOffset="154">21121 16098 8428,'0'13'208,"0"-5"1,0 0 0,0 2-1,0 1 1,0 1 0,0 1 0,0-1-1,0 0-1466,0 1 0,0-5 1258,0 0 0,6 1 0,1 3 0</inkml:trace>
  <inkml:trace contextRef="#ctx0" brushRef="#br0" timeOffset="155">21109 15912 8005,'1'-7'-210,"2"5"282,1 4 0,2 1 1,-4 5-1,2 2-72,-1 1 0,4 1 0,0 1 0</inkml:trace>
  <inkml:trace contextRef="#ctx0" brushRef="#br0" timeOffset="156">21258 16173 8160,'0'12'476,"0"0"0,0 1 877,0-1-1319,0 1 0,0-5 1,1-1-610,3-2 563,-2-6 0,3-6 1,-4-5-1,2-1 0,1-1 1,-1-1-1,0-3 0,0 0 1,2-1-1,1 1 0,0 0-227,1 3 0,-3 1 0,5 2 0,0 1 0,2 3 0,2 2 239,-1 1 0,1 3 0,-1-3 0</inkml:trace>
  <inkml:trace contextRef="#ctx0" brushRef="#br0" timeOffset="157">21940 16210 8052,'-6'-13'167,"-1"2"0,-5 3 0,0 3 0,-1 1 0,1-1 199,-1 3 1,1 0 0,0 2 0,-1 0 0,1 0 0,1 2 0,2 2-541,5 4 1,8 2-1,5-2 1,2-4 0,3-1-1,1 0 1,3 1 0,-1-2-1,1 0-959,-2-2 0,1 0 1,0 0 1356,-2 0 1,-8 0-1,-7 0 1,-7 0 129,-4 0 0,6 0 0,5 0 1,7 1-1,4 2 0,2 1-509,4-1 0,-2-2 1,4-1-1,1-1 1,-2-2-1,-1-2 1,0-1-92,1 1 0,-4-5 0,2 2 0,-2-3 0,-2-3 0,1-1 0,-2-2 293,-3 2 0,-2 0 0,-6 0 0,0-3 1,0 0-1,0-1 0,0 1 0,0 0 464,0 3 0,0 1 0,-2 1 1,-2 2-1,-3 2-327,0 0 1,-4 8-1,4 1 1,-1 8 0,1 8-1,0 4-178,0 4 1,3 6 0,-3 3 0,1 4 0,-1 5 0,-2 2 0,2 0 0,3-3-196,3-2 1,1-6 0,0-2 0,0 0 0,0-4-1,1-2 1,3-4 0,5-3 0,2-2-203,1 1 1,1-2 0,-1-5 0,0-2 0,1 0 0,-1-1 0,1-3 330,-1-2 0,0-2 0,1 0 0,-1-2 0,-1-2 0,-1-3 0,-3-1 0,-2 0 168,-2-2 1,-2-1 0,-1-1 0,0-1 0,-1-1-1,-3-1 1,-4-3 0,-3 0 176,-2 0 1,-1-4-1,-2 2 1,-3-4-1,-2-1 1,0 1 0,-1-1-1,-1 1-1,-2 4 1,6 2 0,4 5-1,4 2-400,2 3 0,13 4 0,3 8 1,8 3-1,5 1 0,2-1 1,1 0-1,2-1-178,0-1 0,-5 3 0,1-3 0,1-3 0,0 0 0,0-2 1,-1 0 293,1 0 0,1 0 0,2 0 0</inkml:trace>
  <inkml:trace contextRef="#ctx0" brushRef="#br0" timeOffset="158">22671 16185 8901,'13'6'-77,"1"-5"1,1 4 0,1 0-1,1-1 1,1-2 0,1-2-1,2-2 1,-2-4-84,-1-1 1,-1 3-1,-6-4 1,-3-2-1,-4-1 1,-3-1 0,-1-1-1,-1 2-13,-3 3 0,1-3 216,-5 3 1,0 1 0,-5 0 0,1 2 0,-1 2 0,0 1 0,-3 2 0,0 0 129,1 0 1,1 0 0,3 2-1,1 2 1,2 4 0,0 3-1,1 2 1,3-1-73,2 0 1,2 5-1,0 0 1,2-2-1,2 0 1,4 0-1,3 2 1,1-2-372,1-2 0,1-2 1,1-1-1,1-2 270,0 2 0,3-4 0,0-1 0</inkml:trace>
  <inkml:trace contextRef="#ctx0" brushRef="#br0" timeOffset="159">23155 16173 8248,'-12'0'0,"-1"0"91,1 0 0,0 0 1,-1 0-1,1 0 1,-1 0 161,1 0 1,1 1 0,1 2 0,3 2-1,1 2 1,0 3-394,0 1 1,4-3-1,6-1 1,4-1-1,3-4 1,2 0 0,-1-2-60,0 0 1,1 0 0,-1-2 0,1-2-1,-1-3 1,0-1 0,-1 0 0,-1-2 139,-2-1 0,-5-1 0,1-1 0,-1-1 0,0-1 0,2-3 0,1 0 0,-1-1 175,-2 0 0,3 2 0,-1-3 0,1-2 0,0 0 0,1 0 0,3 1 0,0-1 24,-2-2 0,3 0 1,-4-1-1,1 1 1,-1 4-1,0 3 0,-2 3-43,1 2 0,-2 6 0,-5 6 0,-2 7 0,-3 6 0,1 2 32,-1 1 0,-2 7 0,4-3 1,1 5-1,0 3 0,1 2 1,-2 0-1,1 2-292,1 0 1,2-5 0,0 3 0,2-1 0,1 0-1,2-1 1,1-3 0,-1-3 162,-2-2 0,9 1 0,2 4 0</inkml:trace>
  <inkml:trace contextRef="#ctx0" brushRef="#br0" timeOffset="160">23515 16098 8147,'-13'0'124,"1"0"1,4 0 0,0 0 0,-2 2 0,0 2 90,2 4 0,-2 3 0,5 1 0,-1 1 0,1-1 0,2 1 1,2-1-264,1 0 0,1-5 0,3-3 0,4-2 0,3-2 0,2 0 321,-1 0 1,1-4 0,-1-2-64,0-1 0,-5 10 0,-3 3 0,-2 7 0,-4 8 0,0 2-231,-2 2 0,-5-1 1,4-2-1,-1-3 1,-1-1-1,1-3 1,-4-1-1,-1-2 1,-2 1-307,1-1 1,-6-4-1,-3-1 1,-2 0-1,-2-1 1,2-1-1,1-2 1,1-2-800,-1-1 1,4 4 1125,2 1 0,7-7 0,4-5 0</inkml:trace>
  <inkml:trace contextRef="#ctx0" brushRef="#br0" timeOffset="161">23651 16210 8293,'2'-7'579,"2"3"0,4 2-423,3 2 1,1 2 0,1 1 0,-1 1-1,1-2 1,-1 0 0,-1-1 0,-1 2 0,-2 1-389,2-1 1,-5-3-1,-1-4 1,-2-5 0,-2-2-1,0-1 1,-2 0 371,-2-1 0,-1 1 0,-5 1 0,2 3 0,-2 3 71,-1 4 1,-1 7 0,1 2 0,1 3 0,3 3 0,0 1 0,2 3 0,-1 0-312,3 0 1,2-2 0,1-4 0,1-1 0,4-1 0,3-3 0,3 0-1,3-2-180,2 1 0,2-2 0,4-4 0,-1 0 0,0 0 0,-1 0 0,1 0 1,0 0-475,-2 0 838,4-5 1,-9 3 0,4-3-1,-2 1 1,1-1 0,-2 3-1,-1 0 677,-2 2 1,-3 0-651,-1 0 1,-4 6 0,3 2 0,-2 3 0,-2 1 201,-1 1 1,-2-1-561,0 1 1,-2-1 0,-2 0-1,-4 1 1,-5-1 0,-2-1-1,-3-1-429,-1-2 1,-6-1 675,-4 1 0,-5 3 0,2-4 0</inkml:trace>
  <inkml:trace contextRef="#ctx0" brushRef="#br0" timeOffset="162">2902 17028 8127,'0'-12'0,"-5"4"0,-4 1 219,-2 1 0,-2 2 0,-3 4 1,-2 0-1,-1 0 0,-3 0 0,-3 2 1,-2 0-1,-1 5 966,5 4 0,-2 0-1071,4 10 0,3-5 1,2 5-1,3 3 1,5 3-1,4 6 0,3 3 1,2 1-598,3 0 1,3 1 0,7-2 0,2-3 0,6-6 0,5-5 482,2-5 0,5-3 0,-2-2 0</inkml:trace>
  <inkml:trace contextRef="#ctx0" brushRef="#br0" timeOffset="163">3187 17177 8093,'-12'0'376,"0"-4"0,-1 0 0,1 1 0,-1 3 0,1 4 992,0 5 1,-1 2-1256,1 1 0,-1 2 0,1 1 0,1 2 0,1-2 0,3-2-241,2 0 0,2-2 0,7-1 0,5-4 0,2 0 0,2-5 0,3-3 0,0-5 0,-1-2-254,-1 1 0,3-4 0,-2-5 0,-3 1 0,-2-1 0,-1 2 0,1 3 0,-2 2 522,-4 0 1,2 6 0,-1 4 0,1 7-159,-1 4 1,1 3-1,-3 1 1,1 3-1,-1 0 1,-1 0 0,1-3-1,3-1-636,1-2 0,-3-4 1,4-1-1,2-1 654,1-3 0,1 3 0,0 1 0</inkml:trace>
  <inkml:trace contextRef="#ctx0" brushRef="#br0" timeOffset="164">3621 17202 12132,'-5'7'287,"4"8"0,-5-2 0,2 0 0,0 2 1,0 1-261,-2 0 0,3 5 0,-3-3 0,-1 0 0,0 0 0,-2-2 0,1 1 0,1-1 0,0-2-5218,1-4 5191,3 1 0,-3-10 0,6 5 0</inkml:trace>
  <inkml:trace contextRef="#ctx0" brushRef="#br0" timeOffset="165">3696 16966 8778,'0'-12'690,"0"4"0,1 1-362,3 1 1,-1 2-1,4 6 1,-1 2-1,-2 4 1,0 4 0,1 4-1,1 1 1,1 4-202,0 5 0,-3 0 0,3 6 0,0 0 0,-2 0 0,1 1 0,-2 0 0,0-3 0,0-4 0,0-6-673,2-5 0,-5-3 0,5-1 0,-1-3 0,3-3 283,3-4 1,-2-7-1,-1-2 1,2-3-1,1-1 1,1-2-1,0-1 1,1-2 35,-1 2 0,-1 1 0,-1 3 0,-2 2 0,2 2 306,1 1 0,-4 3 1,-3 8-1,-1 3 0,-1 3 1,2 1-1,-1 1 0,-1-1 33,-2 0 0,0 1 0,-2-1 0,-2 1 0,-3-1 0,-2 0 0,-3 1 0,-1-1-311,-1 1 1,-1-5 0,0-1 0,-2-2 0,2-2-1,1-2 1,2-1 198,-1 0 0,1 0 0,0 0 0</inkml:trace>
  <inkml:trace contextRef="#ctx0" brushRef="#br0" timeOffset="166">4217 16991 8120,'8'0'1078,"0"2"-824,2 2 0,0 3 0,-1 5 0,-2 0 1,-1 2-1,-2 3 0,0 2 0,0 2 1,-1-1-225,-2 2 0,-1 2 0,0-1 1,-1-1-1,-3-1 0,-5 1 1,-3 1-1,-3 2-558,-2 0 0,-1-1 0,3-2 0,-3-3 528,-1-1 0,-2-2 0,-3-3 0</inkml:trace>
  <inkml:trace contextRef="#ctx0" brushRef="#br0" timeOffset="167">4874 17276 7875,'-1'-12'7,"-3"0"1,2 3 0,-2 1-1,3-2 1,1-1 0,0-1 0,0 0 814,0-1 1,0 5-1,0 2-728,0 5 1,-2 8 0,0 10 0,-4-1 0,-1 1 0,-2-1 0,-2 1-1,-2-1 1,2 1-565,3-2 1,-2-1-1,7-3 1,5-3 221,5-4 0,4-3 1,1-2-1,1-2 1,-1-2-1,0-1 1,1-1-1,-1 2 1,1-2-189,-1 0 0,0 4 850,1-1 0,-2 4 0,-2 4 0,0 5-323,0 2 1,-3-3 0,-1-1-1,-1 0 1,2-2-1079,1 1 987,-4-2 0,2 1 0,-5 2 0</inkml:trace>
  <inkml:trace contextRef="#ctx0" brushRef="#br0" timeOffset="168">5135 17227 9302,'0'12'0,"0"1"0,0-1 0,1 0 864,3 1-764,-3-1 0,5-3-394,-6-1 0,1-7 0,3-1 0,3-7 1,2-4-1,-1-1 222,2-1 0,-4 5 1,3 0-1,0 0 1,2 1 95,2 3 1,-5 8 0,-1 4 0,-2 3 0,0 1 0,-1 1 0,0-1-206,-1 1 0,-2-5 0,0 0 0,4 0 0,3 1 0,3-2 181,1-2 0,1-1 0,-1-4 0</inkml:trace>
  <inkml:trace contextRef="#ctx0" brushRef="#br0" timeOffset="169">5618 17252 8016,'-1'-13'1644,"-3"2"-1453,-5 3 1,-2 2 0,-1 6-1,0 0 1,-2 2 0,-1 2 0,-2 4-1,2 3 1,0 2 0,1-1 0,0 0-86,3 1 1,6-1 0,-2 1 0,1-1 0,5-1 0,4-1 0,6-3 0,5-2-139,3-2 0,1-2 0,-3-1 0,3 0 0,1-1 0,2-3 0,-2-4 0,-3-4-534,-2 0 1,-1 0 0,-1-2 0,0-1 0,1-3 0,-2 0 0,-1-1 0,-4-1 513,0-2 0,-2 0 0,-4 0 0,0 2 0,0-3 0,0 0 0,0-2 0,0 0 332,0 1 0,0-1 1,0 0-1,0 0 1,0 2-1,0 2 1,0 5-1,0 2 524,0 1-692,0 1 1,-1 6 0,-2 6 0,-1 7 0,0 6 0,0 3-1,-1 5 363,3 2-538,0 2 0,2 1 0,0 2 0,2 2 0,2 1 0,4 0 0,3 0-218,1-1 0,2-1 0,1-4 0,3-2 281,2-2 0,0-3 0,5-6 0</inkml:trace>
  <inkml:trace contextRef="#ctx0" brushRef="#br0" timeOffset="170">6747 16966 8057,'-6'-6'88,"-1"0"1,-1 2 0,0 0 0,-2 1 170,-1 2 0,-5 2 0,-1 3 1,1 6-1,-1 4 0,1 3 1,-1 4-1,2 5 0,2 6-146,7 4 1,-1 1-1,4 0 1,4 0-1,6 1 1,6-3 0,3-1-1,5-7 1,2-5-1,3-5-1468,3-4 1,-1-1 1354,5-4 0,0-3 0,4-5 0</inkml:trace>
  <inkml:trace contextRef="#ctx0" brushRef="#br0" timeOffset="171">6871 16979 8123,'0'-13'86,"5"7"0,2 3 211,0 6 0,3 3 0,-5 7 0,1 1 0,1 2 0,0 5 0,2 2 0,1 2 0,0 1 0,-2 2 0,1 1-163,3-2 0,-1-5 1,-2-2-1,-2-2 0,0-3 1,-2-2-1,1 0-965,-3-1 1,-2-2 0,-1-6 643,0-8 1,0-6-1,0-2 1,2-2-1,2-1 1,4-2-1,3 2 1,1 1 2,1 2 0,-5 1 1,0 1-1,2 3 1,1 2-1,0 4 352,-3 3 0,2 5 0,-6 6 1,-1-1-1,-2 0 0,-1 1 0,0-1 5,0 1 0,0-5 1,-1 0-1,-3 0 1,-5 1-1,-2-2 1,-1 0-1,0-2-465,-1 1 0,5 2 1,0-4-1,1-1 292,4-2 0,4-1 0,12 0 0</inkml:trace>
  <inkml:trace contextRef="#ctx0" brushRef="#br0" timeOffset="172">7417 17239 7917,'0'14'1274,"0"1"1,-2 2-1255,-2-2 0,1 0 0,-4 0 1,1 2-1,0-2 0,-1-1 1,2-2-1,-1 0 0,3 1-20,2-1 0,1-5 0,0-1 0</inkml:trace>
  <inkml:trace contextRef="#ctx0" brushRef="#br0" timeOffset="173">7776 17165 8105,'-7'-6'211,"-4"5"1,3-3 0,-3 2-15,-1 2 1,-5 0 0,1 2 0,0 2 0,1 4 0,0 5 0,-1 2 0,0 3 0,3 1 0,2 3 21,2 1 1,4 1 0,5-2 0,0-3 0,3-1 0,5-3 0,8-2 0,8-5-691,5-4 1,-2-3 0,5-1 0,-2-1 470,-2-3 0,4-8 0,-1-8 0</inkml:trace>
  <inkml:trace contextRef="#ctx0" brushRef="#br0" timeOffset="174">8074 16929 8129,'7'6'309,"0"1"1,-3 4-1,3-2 1,1 0-1,-1 0 4,-2 2 0,5 6 0,-2 2 0,2 3 0,0 4 0,-4 0 0,1 2 0,-1 0 0,-1 2-293,-2 2 1,-1-5 0,-4 2 0,-3-3 0,-6-1 0,-6 0 0,-2 0-1,-5-1 1,-2 0 0,-3-3-792,2-5 1,2 2 0,4-3-1,6-2 771,5-4 0,-1-6 0,5 3 0</inkml:trace>
  <inkml:trace contextRef="#ctx0" brushRef="#br0" timeOffset="175">8942 17115 8102,'-1'-11'91,"-3"3"1,1 2-1,-5 6 1,-2 0-1,-1 0 1,-2 2 0,1 2-1,-2 4 1,-1 5 206,-1 3 1,-2 5-1,3 6 1,-1 2 0,4 0-1,4 0 1,1 0-1,1-3-254,1-4 1,3 0 0,9-5 0,7-2 0,4-1 0,4-2 0,1-1 0,2-2 0,0-5-427,0-3 0,0 3 0,-2 0 0,-1-1 1,-1-1-1,0-4 0,-2-1 0,-1-2 1,-2-1 381,1 1 0,-1-5 0,-3 3 0</inkml:trace>
  <inkml:trace contextRef="#ctx0" brushRef="#br0" timeOffset="176">8731 17425 8079,'-12'-5'-142,"5"2"0,3-5 504,2-2 0,4-1 1,3 0-1,8 3 1,6 2-1,4 2 1,4 0-1,0 0-339,2-2 1,6 1 0,-2-5 0,2 2 0,4-2-24,2-1 0,-2-7 0,4-1 0</inkml:trace>
  <inkml:trace contextRef="#ctx0" brushRef="#br0" timeOffset="177">10740 17413 8588,'-12'0'4855,"0"0"-4990,-1 5 1,2-2-447,3 5 1,4-5 0,7 0-1,2-4-534,2-4 1168,-4 1 0,1 4-1539,-8 0 1263,2 0 451,-3 0 1,3 0 0,0 2 0,-4 0-186,-1 3-129,5-1 0,2-4 1,6-2-1,3 0 902,-1-3-649,-5 1 0,1 10 0,-7 2 0,-1 3 0,0 2 1,0-1-299,0 0 0,-2 1 0,2-1 0,-4 1 0,-3-1 131,-2 0 0,-5 6 0,-1 2 0</inkml:trace>
  <inkml:trace contextRef="#ctx0" brushRef="#br0" timeOffset="178">11770 16917 8067,'0'-8'286,"0"-1"1,-4 5 0,-2-3-1,1 3 1,-1 7 0,3 8 76,2 8 1,5 5-1,2 2 1,1 3-1,2 5 1,2 6-1,2 6 1,-1 2-1,0 1 1,1 0-674,-1-4 1,-3-2 0,-3-7-1,0-3 1,-3-4 0,-2-4 0,-1-5-1,0-3 310,0-3 0,-5-2 0,-2 0 0</inkml:trace>
  <inkml:trace contextRef="#ctx0" brushRef="#br0" timeOffset="179">11646 17264 8039,'0'-18'267,"1"6"1,2-2-1,2 4 1,2 2-1,4 1 1,3 2-21,3-1 1,6 5 0,1-3 0,4 1 0,4 0 0,3-1 0,-1 1 0,-2 2 0,-6-1 0,-4 0-1213,0-2 1,0-5 0,-1 4 964,-5-2 0,-2-7 0,-2-5 0</inkml:trace>
  <inkml:trace contextRef="#ctx0" brushRef="#br0" timeOffset="180">12179 16929 8908,'0'19'465,"4"5"0,0-2 0,1 6 0,-1 6 0,0 5 0,-1 5 0,-2 3 0,-1 4 0,0-2-361,0-2 1,0-6 0,0-8 0,0-4-1,0-4 1,0-4 0,0-5 0,1-3 0,3-5-364,5-4 0,2-2 0,1-2 0,1-2 0,-1-2 0,2-3 0,1-1 1,1 0-1,0-2 0,-1 0-1665,1 2 1715,-2-3 1,4 5 0,-6-2 0,1 4 0,-1 3 155,1 1 1,-5 0 20,0 0 1,-4 4 0,3 1 0,0 2 0,0 2 40,3-3 0,1 4 27,1-6 0,0 0 0,1-4 1,-1 0-1,1-1 0,-1-3 1,0-3-78,1 0 1,-5-3 0,-1 5-1,-2-2 1,-2-3 0,-1-1 86,-2-1 0,-2 5 0,-2 1 1,-4 2-1,-3 0 0,-2 3 51,1 4 0,4-1 1,1 7-1,0 0 0,1 2 1,1 2-1,2-1-423,2 1 0,6-1 0,5 0 0,5-1 326,6-2 0,8-4 0,2-5 0</inkml:trace>
  <inkml:trace contextRef="#ctx0" brushRef="#br0" timeOffset="181">13122 17376 8420,'12'5'167,"0"-3"0,2 2 1,1-3-1,3-1 0,2 0 1,0 0-245,0 0 0,2-1 0,-4-2 1,-1-3-1,1 0 0,-2-3 0,-4 1 1,-2 0-1,-4-2 0,0-1-20,-3-1 1,-2 3-1,-2 1 1,-3-2-1,-5 1 1,-2-1 0,-1 2-1,0 0 1,-2 1-1,-1 3 1180,-2 2-953,1 2 1,3 0-1,1 2 1,-1 2-1,2 4 1,2 4 0,2 5-109,1 4 1,2 2-1,4 2 1,0 0-1,1-2 1,2-1-1,3-3 1,1-1-45,2-2 1,2-3-596,2 0 0,0-2 0,3-3 617,0-4 0,6 3 0,-2 0 0</inkml:trace>
  <inkml:trace contextRef="#ctx0" brushRef="#br0" timeOffset="182">13729 17388 8025,'-6'0'85,"-10"0"1,4 0 0,-2 0 0,-1 0 0,0 0 0,-3 1 0,-1 4 401,-3 3 1,2 2 0,1-1 0,1-1 0,3 2 0,3 1-1,3 2-490,5-1 1,4-4 0,4-1 0,5-1 0,2-4 0,1 0 0,0-2 0,1 0 0,-1 0-303,1 0 0,-1-6 1,0-1-1,-1-1 0,-1 0 1,-3-2-1,0-2 1,-2-3-1,1-3-295,-3-2 0,2 4 620,-1-5 1,0 0-1,-4-3 1,0-1-1,2-1 1,1-2-1,1-2 1,0-1 81,1 1 0,-3-3 0,3 6 0,-1 2 0,0 4 0,-1 3 322,-1 3 0,-2 8 0,0 7-238,0 7 1,0 5 0,-2 5-1,-1 5 1,-2 4 0,-1 4 0,0 2-1,0 3-199,1 0 0,0-1 1,5-3-1,0 0 0,0-4 1,2-1-1,1-2 0,2-2-329,2-2 1,1-4 0,5 0 0,-1-3 341,0-5 0,1 3 0,-1-4 0</inkml:trace>
  <inkml:trace contextRef="#ctx0" brushRef="#br0" timeOffset="183">13977 17413 7720,'-8'-11'0,"1"1"59,2 2 0,-1 5 0,4-2 0,-4 1 0,-1-1 1189,-3 3 0,4 0-1147,-3 2 1,1 2 0,-4 0 0,-1 4 0,2 1 0,2 2 0,2 2 0,0 2-127,0-1 1,4-3 0,-1-1-1,4 0 1,4-1 0,4-3-107,3-2 0,2-2 0,-1 0 0,1-2 0,-1-1 0,0-2 0,1-2 0,-1-1-23,1 1 1,-1-4-1,0 4 169,1 0 0,-5 3 0,-1 8 0,-1 4 1,-2 3-1,1 2 0,2-1-56,0 1 0,4 3 0,-3 2 0,2 0 1,0 1-1,-4 0 0,0 2 0,-3 0 36,-2-1 1,-8 1 0,-5 3 0,-9-2 0,-6-2 0,-7 2 0,-1 0 0,-3-1-59,1-4 1,1-1 0,2-2 0,2-4 0,2-4 0,2-3 0,4-1 0,4-4-426,8-2 1,5-4-1,7-9 1,1-3 487,3-4 0,14-6 0,9-2 0</inkml:trace>
  <inkml:trace contextRef="#ctx0" brushRef="#br0" timeOffset="184">14163 17450 8529,'6'-7'343,"1"2"1,5 5 0,1 0 0,-1 0 0,0 0 0,1 0-400,-1 0 0,1 0 0,-2-2 0,-2 0 0,-2-4 1,-1-1-1,-3-2-258,-2-3 1,-1 4 808,0 0-176,0 5 1,-1-2-379,-4 5 1,-1 0 0,-6 1 0,3 3 0,1 3 0,-1 1 0,1 1-109,0 0 0,1 2 0,-3 2 1,3-1-1,2 1 0,2-1-37,2 0 1,6-1 0,5-1-1,5-3 1,6-2 0,2-2 0,3-1 203,3-2 0,3 5 0,5 2 0</inkml:trace>
  <inkml:trace contextRef="#ctx0" brushRef="#br0" timeOffset="185">9773 16979 8160,'12'-13'-1119,"-1"5"1665,-2 0 1,-5 5 0,-8-1 0,-5 3-1,-2 1-361,-1 0 1,0 4 0,-2 0-1,-1-1 1,-3-1 0,-2 1 0,0 1-1,-1 0 1,2 1 0,0-1-14,-1-2 1,4 4 0,-4-1-1,3 1 1,1 1-331,3 0 0,4 0 0,2 2 0,2 0 163,2 0 0,3 2 1,3 2-1,1-1 1,-1 0-1,-2 1 1,-1 1 170,0 2 1,0-1 0,-1 6 0,-2 1 0,-1 1 0,1 2 0,2 0 0,1 0 0,0 0 418,0-1-557,0 1 1,0 0 0,0-1 0,1-2 0,2-3-1,1-1 1,-1-3-161,-2-1 1,1-2 75,2 1 1,-3-1 0,3 0-1,-2 1 1,-2-1-9,0 1 1,0-1-1,0 0 1,0 1-146,0-1 1,1-5 0,3-3 0,4-2 0,3-2-1055,2 0 926,-1 0 1,2-5 0,1 0 0,2-1 0,-1-1 0,1 1 0,-1-3-1653,-1 2 1846,-1-4 0,3 6 1,-1-5-1,-1 3 1,-2 0-1,-3 2 0,-4-2 133,0 0 0,-2 3 0,-4-4 0,0 0 0,0-5 0</inkml:trace>
  <inkml:trace contextRef="#ctx0" brushRef="#br0" timeOffset="186">9401 17450 8469,'5'-12'454,"7"1"1,4 2 0,1 4 0,-1 1 0,2 0-412,1 1 1,2-3-1,4 1 1,0-1-1,1-1 1,3 2 0,2-2-1,2 2-43,1-1 0,-1-4 0,4 3 0</inkml:trace>
  <inkml:trace contextRef="#ctx0" brushRef="#br0" timeOffset="187">14895 17177 5797,'13'-1'0,"-1"-3"1,0 2 0,1-2 0,-1 1-1,1 1 3,-1-2 0,-1-2 0,-1 3 0,-3-2-3,-2-2 0,-1 4 0,-4-2 0</inkml:trace>
  <inkml:trace contextRef="#ctx0" brushRef="#br0" timeOffset="188">15019 17103 8491,'-12'0'0,"-1"0"297,1 0 1,0 5 0,-2 4-1,-1 3 1,-2 3 0,2 3-83,1 1 0,-2 2 0,-1 4 0,2 0 0,3-2 1,2-1-1,3-3 0,2 1-147,2-1 0,1-4 1,4 2-1,2-4 1,4 0-1,5-2 1,3-1-1,5-2-385,2 1 1,6-2-1,0 0 1,0 0-1,0-1 1,-1 1 316,-5-1 0,2 3 0,-6 3 0</inkml:trace>
  <inkml:trace contextRef="#ctx0" brushRef="#br0" timeOffset="189">15404 17301 8138,'0'-12'80,"-2"1"1,-3 3 116,-8 3 0,4 4 0,-6 2 0,-1 4 0,1 1 0,-1 3 0,-1-1 0,1 2 0,-1 2 0,1 3 0,0 2-18,3-2 0,4 3 1,3 0-1,0 0 0,3 0 1,2-3-1,1-1 0,1-2 1,3-1-313,5-3 0,3 2 0,3-6 0,3-1 1,0-2-1,0-1 0,-3 0 0,-1-1 1,-2-2-205,1-1 0,-1-6 0,-1 2 0,-1-2 0,-3 1 0,-2 0 0,-1 0 0,0-2 30,1-2 1,-1 1 0,-4-1 609,0 1 0,0 7 0,0 5 0,1 6 0,2 5 0,1 2 0,-1-1-349,-2 1 1,3-1 0,0 1 0,1-1 0,-1 0 0,1-1-653,2-2 1,-4-3 697,1-1 0,3-4 0,0 5 0</inkml:trace>
  <inkml:trace contextRef="#ctx0" brushRef="#br0" timeOffset="190">15825 17413 9913,'-6'5'122,"1"4"0,0 2 1,-1 1-1,-1 1 1,-1 0-1,0 2 1,0 2-144,-2-2 1,-1 0-200,-1 2 1,-2-8-1,-1 4 1,-2-2-1,2 0 1,1 1-1,2-1 1,-1-1 219,1-2 0,0-5 0,-1 3 0</inkml:trace>
  <inkml:trace contextRef="#ctx0" brushRef="#br0" timeOffset="191">16135 17326 8659,'-12'0'344,"0"0"1,-2 0 0,-1 0 0,-2 1-1,2 4-158,1 3 0,2 3 0,-1 1 1,0 1-1,-1 0 0,0 3 1,4 0-1,4-1 0,3-1 1,1-1-270,2-1 1,2-4-1,3-1 1,6 0 0,6-2-1,1 1 1,1-3 0,0-2-1,5-1-3962,3 0 4045,0-5 0,3-2 0,-5-6 0</inkml:trace>
  <inkml:trace contextRef="#ctx0" brushRef="#br0" timeOffset="192">16383 17115 7512,'6'-7'224,"1"2"1,5 5 0,1 1 75,-1 3 0,-4 3 1,1 6-1,-1-1 0,0 2 1,-1 2-1,-1 5 1,-2 2-1,0 2 0,0-1-317,-1-4 1,-2 8-1,-1-5 1,0 1 0,0-2-1,-1-2 1,-3 0 0,-3-2-1,-2-2 1,1 1 0,-1-2-531,-2-1 0,-6 1 260,0-3 1,0 6 0,1-8 0,-2-1 286,-1 3 0,-2-7 0,-3 1 0</inkml:trace>
  <inkml:trace contextRef="#ctx0" brushRef="#br0" timeOffset="193">17487 17264 8095,'0'-12'109,"0"-1"0,-1 6 0,-3 5 148,-4 4 0,-3 5 1,-3 6-1,-1-1 1,-2 0-1,2 1 0,2 1 1,4 1-1,2 1-205,1 0 1,2-3 0,4 0 0,2-2 0,2-2 0,5 0 0,7-1 0,4 0 0,2 0-239,-1 2 1,1-3 0,-5 0-1,-2 0 1,-1-2 0,-3 2-1,-3 0 1,-5 1-511,-6-1 1,-4 3 721,-5-6 0,-2 1 0,-1-2 0,-3 1 0,-2 1 0,0-1 123,0 0 1,-2 0-305,6-4 0,-5 0 0,5 0 0,0 0-746,3 0 901,6-6 0,1 0 0,6-7 0</inkml:trace>
  <inkml:trace contextRef="#ctx0" brushRef="#br0" timeOffset="194">17983 16855 8180,'-1'-7'69,"-2"4"1,-2 6 0,-1 5 205,1 3 0,-4 7 0,4 3 0,-1 2 1,0 3-1,-1 3 0,-2 6 0,1 5 1,0 5-275,-2 3 0,-1 2 0,-1 0 0,-1-3 0,2-5 0,2-7 0,2-6 0,0-7 0,1-3 0,1-4-248,2-1 0,2-9 1,2-5-1,3-6 1,5-7-1,2-2 70,1-2 0,5-3 0,-1 2 0,-1 0 0,-1 0 0,-2 3 0,1 1 0,-1 3-135,1 3 320,-1 2 0,-4 8 0,-1 3 0,-1 6 0,-4 6 0,0 2 0,-2 2 3,0-2 1,0 0 0,-2-4 0,0 2 0,-2-2 0,1-1 0,1-2-105,2 1 0,6-6 93,2-3 0,3 3 0,2 0 0</inkml:trace>
  <inkml:trace contextRef="#ctx0" brushRef="#br0" timeOffset="195">18281 17413 8428,'-12'1'239,"-1"3"1,5-2-1,1 3 1,2 1-79,2 2 1,1 3 0,4 0 0,2-3 0,4-3 0,3-4 0,2-1-442,-1 0 0,0 0 0,1-1 0,-2-4 0,-3-3 1,-4-3-1,-2-1 113,-2-1 0,-6 5 0,-2 1 0,-3 2 0,-2 0 0,1 1 0,0 0 0,-1 1 70,1 2 1,-1 1-1,1 1 97,0 4 0,-1 1 0,1 7 0</inkml:trace>
  <inkml:trace contextRef="#ctx0" brushRef="#br0" timeOffset="196">18517 17438 10138,'-7'0'150,"3"0"-153,8 0 1,-1 0 0,5 0-1,1 0 1,3 0-271,0 0 1,-4 0-1,0 0 1,2 0-1,0 1 162,-2 3 1,-1-1 0,-4 5-1,1 2 165,-1 1 0,2 1 1,1-1-1,0-2 1,4-5-1,1-3-114,2-1 1,-1 0 0,0 0-1,1 0 1,-1 0 0,2 0-1,2-1 10,5-3 0,-3-2 0,-1-4 0,-4 2 0,0-1 0,-1-2 0,1-2 0,0 1 109,4-1 0,-3-3 0,2-2 0,-1-1 1,1-3-1,-1-3 0,-3-3 0,-2-4-46,-1-3 0,-2 4 0,0-6 0,-1 1 1,-4 2-1,1 1 0,0 5 27,1 6 0,0 0 0,-4 6 0,0 0 1,0 3-1,-1 2 131,-3 2 0,2 5 0,-3 7 1,1 2-1,-2 2 0,-1 4 0,-2 5 1,-1 4-104,2 4 1,-2 6-1,5 3 1,-1 4-1,1 5 1,0 2-1,1 0 1,0-3-1,1-4-511,2-4 1,1-2 0,0-8-1,1-2 1,3-5 0,6-2-1,5-3 443,6-3 0,2 3 0,2-4 0</inkml:trace>
  <inkml:trace contextRef="#ctx0" brushRef="#br0" timeOffset="197">19360 17450 8148,'-12'-12'114,"3"3"0,2 1 0,1 0 0,-1 1 0,-3 3 0,-1 2 149,-1 2 0,-5 0 0,1 0 0,0 2 0,3 2 0,0 3 0,1 1 0,-1-1 0,2 0 1,2-2-1,2 2-303,1 0 1,4-4-1,6 1 1,4-2-1,3-2 1,3 0-1,1 0 1,3 0-183,1 0 0,-2-5 0,3 0 0,2-2 0,0-3 0,-1-1 0,-3-1 0,-1-1 0,1 0 137,1-4 1,-4-1-1,1-4 1,-3 2 0,-3-3-1,-4 0 1,1-3-1,-1-2 131,-1-1 1,4-4 0,-5 3 0,-1 0 0,-2-1 0,-1 4 0,0 2 0,0 3 4,0 1 1,0 2 0,0-2 0,0 5-1,0 2 94,0 2 1,-6 6-1,-1 6 1,-1 8-1,1 8 1,2 6 0,1 5-76,-2 6 1,5 4-1,-5 3 1,2 3-1,0 1 1,1 2-1,2-2 1,1-3-1117,0-2 1,5-8 1045,4-2 0,13 3 0,4 0 0</inkml:trace>
  <inkml:trace contextRef="#ctx0" brushRef="#br0" timeOffset="198">20228 16917 8368,'0'-13'1054,"0"1"1,0 6-837,0 6 1,0 7-1,0 10 1,0 5 0,0 6-1,0 6-197,0 6 1,-5 10 0,-4 6 0,0 1 0,-1-4 0,2-4 0,-2-8 0,-1-8 0,0-6 0,2-4-1078,0-7 1012,7 1 0,-4-22 1,7 1-1,4-5 1,1-4-1,4 0 0,1-4 1,3-2-140,0-1 1,1-3 0,0 2 0,3-2-1,0-1 1,1 4 0,0 2 0,2 3 54,-2 2 0,1 0 0,-5 8 0,1 3 1,-1 3-1,-2 6 0,-3 7 0,-4 4 323,0 4 0,-2-3 0,-4 2 1,-1-1-1,-3 1 0,-5-2 0,-2-1 1,-3-3-223,-2-1 1,1-2 0,-6 1-1,0-2 1,1-1 0,0-4-1,1 0 1,1-2-481,0 2 0,2-5 1,3 3 506,1-2 0,0-2 0,-1 0 0</inkml:trace>
  <inkml:trace contextRef="#ctx0" brushRef="#br0" timeOffset="199">20489 17413 8305,'12'0'44,"0"0"1,1 0 0,1 0 0,1-1 0,3-2-1,0-1 55,0 1 0,2 1 0,-2 2 0,0-1 1,0-2-1,-4-2 0,-5-2 0,-4-3-144,-4-1 0,-2 0 0,-4 2 0,-3 2 0,-3 0 1,-1 1-1,-2 1 0,-1 2 0,-2 2 0,1 1 222,-2 0 1,4 1 0,-3 3 0,4 4 0,0 5 0,1 2 0,1 3 0,3 1 0,3 2-219,4-2 1,1 3 0,1-5 0,4-2 0,3-1 0,3-3 0,3-3-197,2-4 0,-1 2 0,5-2 0,-1-1 0,-1-2 0,1-2 0,-1-4 0,1-3 0,1-3 88,2-1 0,-3-5 0,2-1 0,1-1 0,1-3 0,2-2 0,0-2 244,0-3 1,-2-1-1,-1-4 1,-3 1-1,1-2 1,-2-1 0,-1-1-1,-3 1-50,-4 3 0,1 1 0,-4 5 1,0-2-1,-3 1 0,-3 2 1,-1 3-1,0 2 145,0 5 1,-1 3 0,-3 6-1,-5 7-18,-2 7 1,-1 10 0,0 3-1,-1 4 1,-1 2 0,-1 3 0,-3 4-1,0 4-300,0 5 0,-2 2 0,3 5 1,2-1-1,1-2 0,3-5 0,3-3 1,4-7-1178,3-6 1,1-2 1304,0-6 0,0 0 0,0-5 0</inkml:trace>
  <inkml:trace contextRef="#ctx0" brushRef="#br0" timeOffset="200">21220 17338 8857,'-12'0'0,"0"0"0,-1 0 0,1 0 1,-1 0-1,1 2 1,0 2-1,-1 3 1,1 1-1,-1 0 0,2 2 155,3 1 1,3 1 0,5 1 0,1-1 0,3-1-1,4-1 1,3-3 0,3-2 0,1-2-279,2-1 0,4-2 0,-4 0 1,1-2-1,0-1 0,-3-2 0,-2-2 1,-4-3-1,-2-1-1019,-1-1 0,-2-1 1169,-4 1 0,-1-2 1,-2-1-1,-3-1 1,-1 0-1,-2 3 1,-4 2 36,-3 2 1,2 0-1,-4 5 1,2 1-1,-1 1 1,2 2 0,3 2-1,2 1-1235,2 1 1171,5 5 0,-3 4 0,6 6 0</inkml:trace>
  <inkml:trace contextRef="#ctx0" brushRef="#br0" timeOffset="201">21369 17376 8697,'-12'0'73,"-1"0"1,1 4 0,1 1 0,1 1 448,2-1 0,4 5 0,-2-3-1255,5 0 650,-2-2 1,13-6 0,-5-2 0,2-2 0,3-2 0,1-2 0,0 1 0,-1 0-47,-2-2 0,0 1 0,5-1 0,-1 2 1,0-1-1,-1 4 476,-2 5 1,-4 5-511,-5 8 0,0-1 0,-1 1 0,-2-1 0,-2 0 0,-1 1-341,1-1 1,2-5 503,7-3 0,3 3 0,5 0 0</inkml:trace>
  <inkml:trace contextRef="#ctx0" brushRef="#br0" timeOffset="202">21642 17363 8153,'-8'-4'153,"0"0"0,-1 0 0,-3 4 0,-1 0 0,1 0 424,0 0 1,5 1 0,4 2-492,6 1 1,4 0-1,5-4 1,0 0 0,1 0-1,-1 0 1,1 0-1,-1 0-233,0 0 0,-3 0 0,-2 2 0,-2 2 138,-2 4 1,-2 4 0,-1 5 0,0 2 0,0 2 0,-1 0 0,-2 2 0,-1 5 0,0 5 0,-2 3 0,-2 2 0,-3 3-66,-1 5 0,-5-3 0,-1-2 0,-2-2 0,-7-4 0,-4-2 0,-5-4 1,0-4-1,2-3 93,1-1 1,1-7-1,-3-2 1,4-6 0,0-5-1,5-1 1,4-1 0,4-4-1,3-3 1,1-4 179,3-5 1,7-2 0,0-6-1,4 0 1,4-1 0,6-3-1,5-2 1,6-3 0,3 3-634,5 0 1,6 3 433,10 3 0,6 0 0,11 0 0</inkml:trace>
  <inkml:trace contextRef="#ctx0" brushRef="#br0" timeOffset="203">22485 16954 8478,'-1'12'184,"-2"1"0,-1 1 0,1 4 0,1 6 0,-1 9 0,-1 6 1186,1 2-1228,2 6 0,-3-8 0,-1 2 1,3-4-1,0-5 0,2-6 0,0-5 1,0-3-233,0-3 1,6-3 0,2-3 0,3-5 0,3-3 0,2-1-1,5 0-150,2 0 1,4 0-1,0 0 1,2-1 0,-1-2-1,-2-3 1,-3 1-1,-1-1 1,-2 2 179,-2-1 1,2 3 0,-3-2 0,-2 3 0,-3 2 0,-3 3 0,-5 5 53,-3 2 1,-1 1-1,0 2 1,-1 1 0,-2 2-1,-3-1 1,0 1-1,-4-1 90,-1-1 0,-1-2 0,-2-4 0,-1-2 0,-2 0 0,2-1 0,1-1 0,0-2 175,-2-2 0,2-1 1,-3 0-315,4 0 1,7-5 0,6-3 0,7-2 0,4 0 0,1 2 0,1 0-144,-1 1 0,2-4 0,1 4 1,2-1-1,-1 1 0,1 0 198,-1 0 0,12-1 0,-2-5 0</inkml:trace>
  <inkml:trace contextRef="#ctx0" brushRef="#br0" timeOffset="204">22411 17301 8264,'-12'-12'-29,"-1"-1"0,6 5 1,3 0-1,3-2 1,1-1-1,1 0 226,3 3 0,5-2 0,7 5 1,5-1-1,4 1 0,4 2 0,6 2 1,7 1-1,5 0-259,-1 0 0,1 0-419,3 0 0,0 0 0,-2 0 481,-3 0 0,9-6 0,-3-1 0</inkml:trace>
  <inkml:trace contextRef="#ctx0" brushRef="#br0" timeOffset="205">23763 16966 7880,'8'-5'230,"0"-3"0,-6 2 0,-2 2 0,-7 3 55,-4 1 1,-7 1-1,-3 3 1,-3 4-1,-4 2 1,-1 0-1,1-2 1,4 2-1,2 1-172,1 1 0,6 5 0,-2-1 0,5-1 0,2-1 0,3 0 1,0 1-1,2 3-152,-1 1 1,-2-2 0,3 3 0,-2 2 0,-3 2 0,0 1 0,1-2 0,0-1 0,1-3 69,1-1 0,-2 3 0,3-4 0,1-2 1,-2-2-1,1 0 0,1-1-53,2 1 0,2-5 0,1 0 0,0 2 0,0 1 0,1 0 0,3-1-202,4-2 1,3 0-1,2 5 1,-1-1-1,1 0 1,-1 1-1,0-1 1,1 1 21,-1-1 0,1-5 0,-1-2 0,0-1 0,2 1 0,1-3 0,2 0 0,-1-2 110,2 0 0,2-2 1,6 0-1,1-4 0,2-1 1,0-2-1,0-1 0,0 0 1,-1 2-569,-2-2 521,-1-1 0,-5-1 1,0 0-1,-2-1 139,-3 1 0,-1-6 0,-2-1 0</inkml:trace>
  <inkml:trace contextRef="#ctx0" brushRef="#br0" timeOffset="206">23428 17425 8195,'-11'-8'439,"3"0"-155,2-1 0,8 3 0,2 1 1,4 3-1,3-1 0,3-1 1,2 1-193,5 2 0,4 1 0,4-2 0,4 0 0,3-3 0,2 1 0,2-1 0,3-2 0,0-1-92,-1-1 0,5 1 0,-3-4 0</inkml:trace>
  <inkml:trace contextRef="#ctx0" brushRef="#br0" timeOffset="207">24408 17698 10564,'-2'-12'0,"0"-1"0,-2 1 1341,1 0 0,1 3 0,2 1-1341,0-2 0,-5 5 0,-2-1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4T08:01:34.10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1947 6338 8094,'-12'0'102,"5"-2"115,3-2 1,-2 1-1,3-4 1,5 2-1,5 2 1,5 2-1,3 1 1,2 0-1,-1 0 1,2-2-1,3 0 1,2-2-1,4 1 1,0 0-1,2 0 1,0-1-1,-1 1-326,-4 2 0,3 1 0,-11 0 0,-2 1 0,-4 4 0,-8 1 0,-4 3 0,-7-1 0,-2 2 0,-1 1 0,-1 1 0,1 2 0,1 1 0,3 4 0,4 3 0,2 4 0,4 1 0,2 0 0,5 1 0,5 2 1,4 0 108,1 1 0,2-2 0,4-5 0</inkml:trace>
  <inkml:trace contextRef="#ctx0" brushRef="#br0" timeOffset="1">2654 6300 8080,'0'-6'896,"0"-1"0,0 5 1,0 2-644,0 6 1,0 3 0,0 7 0,0 3 0,0 8 0,-1 9-1,-2 10 1,-1 6 0,0 5 0,0-1-307,-1-4 1,1-2 0,3-11 0,-2-2 0,-1-7 0,1-5 0,2-6-1104,1-1 1155,5-1 0,-5-12 0,2-5 1,-5-7-1,0-5-51,2-5 0,-3 1 0,0-8 0,1-3 0,1-5 0,2-6 0,0-8 0,0-6-66,0-6 0,0 5 0,2 1 0,1 1 0,2 4 0,2 5 0,3 3 0,1 3 44,1 3 0,2 3 1,1 6-1,3 2 0,1 3 1,2 1-1,0 4 0,-1 3 159,2 3 1,-2 4 0,0-3 0,1 1 0,0 4 0,-2 2 0,0 4-25,0 4 0,-3 3 0,0 2 0,-1-1 0,1 0 1,0 1-1,-2-1 0,-3 1-148,-3-1 0,-5 0 1,1 1-1,-4-1 1,-6-1-1,-6-1 141,-7-2 1,0-1 0,-2 3-1,-1-3 1,-3-1 0,-3 0 0,1 1-1,2-2 1,4 2 178,3 0 1,2-3 0,4 3 0,1 0 0,2 0 0,6 3 0,8 2-187,7 5 1,7 3 0,10 8 0,6 3-1,3 4 1,4 3 0,-2 1 0,-3-2-416,-4-4 1,3 2 0,-3-8-1,1-2 1,1-4 0,-4-3-1,1-3 368,0-1 0,-5-2 0,4 0 0</inkml:trace>
  <inkml:trace contextRef="#ctx0" brushRef="#br0" timeOffset="2">20848 6040 8081,'0'-12'458,"0"-1"76,0 1 0,0-1 0,2 2-312,2 3 1,-1 4-1,3 8 1,1 6-1,0 5 1,2 7-1,-1 5 1,0 8-1,0 5 1,-1 4-207,-3 0 0,-2 4 0,-2-4 0,0 3 0,-2 1 0,-2 2 0,-3-3 0,-1-4 0,0-6-203,-2-4 1,5-4 0,1-8 0,1-5 0,0-2 0,-3-3 296,0-3 1,3-4-51,-1-8 0,1-3 1,0-5-1,-1-2 1,1-2-1,2-7 1,1-4-135,0-6 0,0-3 0,1-3 1,2-1-1,3-2 0,0-1 0,4-1 1,1-2-138,2-5 0,0-2 1,4-7-1,2 5 1,3 4-1,2 7 1,3 6-1,2 5 11,1 4 0,-1 8 0,-4 4 0,0 5 0,0 4 1,0 4-1,-1 2 0,1 2 0,-1 0 435,-4 0 0,2 0 0,-5 2 0,-2 2 1,-3 4-1,-3 3 0,-5 3-95,-3 2 0,-1 0 1,-1 4-1,-3 1 1,-6 0-1,-5-1 1,-7 2-1,-4 2-85,-3 1 1,-6-2-1,1-1 1,-5-3-1,-2-1 1,2-3 0,4-1-1,3-1 1,3-1 142,5 0 1,7-3 0,8-1 0,7 3-1,6 3 1,11 4 0,12 1 0,15 3-362,9 1 0,2 2 1,7 0-1,0 0 0,0 0 1,2 1-1,0 1 0,1 2-714,-2-1 0,-13-6 0,-4-3 877,-8-1 0,-6 4 0,-5-3 0</inkml:trace>
  <inkml:trace contextRef="#ctx0" brushRef="#br0" timeOffset="3">1972 7603 8072,'0'-13'1004,"0"1"0,0 4 765,0-1 1,1 7-1612,3-3 0,3 8 0,6 1 1,1-1-1,1-2 0,3-1 1,1 0-1,4 0 0,5 0 0,5 0-573,3 0 1,1-4 0,0 0 0,-1 0-1,-3 0 1,-4 0 0,-4 1 0,-4 2 127,-5 1 0,-2 0 1,-4 0-1,-5 1 588,-5 3 1,-8 0 0,1 7-1,-1 4 1,-1 2 0,1 2 0,1 1-1,3 2-58,3 1 0,2 6 1,3 0-1,4-2 0,3 0 1,2-3-1,-1 1-1618,1 0 1,-1-1 1374,0-4 0,1-2 0,-1-5 0</inkml:trace>
  <inkml:trace contextRef="#ctx0" brushRef="#br0" timeOffset="4">3262 7404 7994,'12'0'-146,"-4"0"135,1 0 1,-6-1 705,1-3 1,-3 1-178,-1-5 1,4 4 330,0-5-791,0 7 0,-9-4 0,-3 7 0,-3 2 1,-3 3-1,-3-1 0,-2 2 0,-2 0-20,1 3 1,3-4 0,-4 1 0,1 0 0,-1 0 0,2 3 0,1-1 0,4 1 46,4-2 1,1 1 0,5 3 0,1 0 0,3 1-1,4-1-253,4 1 1,9-1 0,4 0 0,2 1 0,0 1 0,-1 1 0,-2 1 0,-1 1 0,-1-1-35,0 1 1,-2 4 0,-3-3-1,-2-1 1,-2 1 0,-2-3-1,-1-1 412,-3-1 0,-2-5 0,-1 0 0,0 2 1,0 1-1,-1 0 0,-3-1-171,-5-2 0,-6 0 1,-4 6-1,-6 1 1,-9 2-1,-8-1-39,-2 2 0,-15 1 0,1 6 0</inkml:trace>
  <inkml:trace contextRef="#ctx0" brushRef="#br0" timeOffset="5">20662 7503 8138,'-12'-6'2183,"6"-4"-2052,6 6 0,7 0 1,8 2-1,2-1 1,0-2-1,0-1 1,3 0-1,0 0 1,1-1-1,1 0 1,2-1-237,0 1 1,-3 2 0,-2 5 0,1-2 0,-2-1 0,-1-1 0,-1 2 37,-3 0 0,-4 2 1,-2 2-1,-1 0 0,0 4 1,-1 1 119,-2 2 1,-1-2-1,-2 2 1,0 2 0,0 2-1,0 4 1,1-1 0,2 2 219,1 3 0,1-2-380,-1 2 0,-2 0 1,2 3-1,-3 1 1,-1-1-1,0-4-924,0-3 1,0 1-224,0-2 1254,0 1 0,0-5 0,0 1 0</inkml:trace>
  <inkml:trace contextRef="#ctx0" brushRef="#br0" timeOffset="6">21791 7218 8053,'7'-1'68,"-3"-3"-250,-3 2 1,-2-3-1,-3 5 1,-3 1 80,0 3 1,0-2 972,3 2-528,3-8 1,-6 2 0,3-2 0,-5 3 0,-2 1-264,-1 0 0,0 0 1,-1 1-1,1 2 0,-1 1 1,1-1-1,-1 0 0,1-1 101,0 2 1,-5 2-1,-1-3 1,0 2-1,-1 1 1,1 1 0,-1-2-1,1 2-23,0 0 0,3 1 0,7 5 0,3-1 0,5 0 0,5 1 0,3-1-966,3 1 0,3-1 642,2 0 1,-1 1-1,5-1 1,-1 1 0,0-2-1,2-2 175,-2 0 1,3-7-1,-4 4 1,0-2-1,1 1 1,-1 1-1,0 1 1,-3 0 690,-1 2 0,3-2-564,-1 2 0,-1-1 0,-5 4 0,-2 1 0,1-1 0,-1 0 0,-1 2-90,-2 3 1,-1-2-1,-4 6 1,0-1 0,0 1-1,0 0 1,-1 1 0,-3 0-180,-4-2 1,-3 0 0,-3-5 0,-1 1-1,-3 0 1,-2-3 0,-2-2 0,-1-1-2,-2-2 1,-4-4 0,-1 3-1,-2-1 1,-2-2 0,-2 0 0,-1 0 132,-1-1 0,1 4 0,0 0 0</inkml:trace>
  <inkml:trace contextRef="#ctx0" brushRef="#br0" timeOffset="7">2604 9302 10932,'0'-9'755,"0"1"0,0 4 0,0-4-728,0-2 1,2-1 0,2-1 0,3-1 0,1 0 0,0-4-1,1-2 1,-1-2 0,0 2 0,1-1-199,-3 1 0,5-1 1,-2-5-1,2-1 0,1-2 1,2-2-1,1-1 0,2-2 1,-1-1-1,1-5 1,1 1-1,-1-1 11,1 2 1,-1 1-1,-5 3 1,1 4 0,-1 3-1,1 2 1,-1 2 361,0 2 1,1 5 0,-1-2-1,-1 3 1,-1 3 441,-2 3-640,-5 2 0,4 8 0,-4 2 1,1 4-1,-2 3 6,0 2 0,-2 0 1,0 4-1,0 4 1,0 2-1,0 3 1,0 3-201,0 4 0,4-1 82,0 1 0,4 0 0,-2 4 0,-1 0 0,1-1 0,-3-3-73,-2-4 1,3-3-1,0-1 1,-1-1 0,-2-2-1,-1-3 1,0 0 0,0-1-1450,0 0 1203,0-1 1,0-5-1,2 1-468,2-1 895,3 0 0,0 1 0,-2-1 0</inkml:trace>
  <inkml:trace contextRef="#ctx0" brushRef="#br0" timeOffset="8">2679 9054 8430,'5'-7'840,"4"3"0,2 2 1,2 1-1,4-2-582,4-1 0,4-1 0,3 2 1,7-3-1,3-1 0,4-1 1,-2 0-1,-3 0 0,-1-1 433,1 2-691,-8-4 0,12 4 0,-9-5 0</inkml:trace>
  <inkml:trace contextRef="#ctx0" brushRef="#br0" timeOffset="9">20563 8632 7933,'-7'0'1072,"2"0"1,6 0 0,3 0-1030,4 0 0,3 4 0,2 0 0,-1-1 0,1 0 0,-1 0 0,0 1 0,1-2-120,-1 0 1,2-2 0,1 0 0,3-2 0,1 0 0,4-4 0,-1 1 0,0-2 0,-2 1 66,2 1 0,-2-4 1,-1 5-1,-1 2 0,-3 0 242,-1 2-85,-7 0-88,-2 0 0,-6 0 4,-3 0 0,2 2 39,-2 2 0,3 3 0,1 5 0,0 0 0,0 1-74,0-1 0,0 1 1,0 0-1,0 3 1,0 1-1,0 3 1,1 2-1,2 0-204,1-1 1,6 1 0,-2-6 0,2-1 0,-1-2 0,-2-4 0,0-2-1,0-1-1480,3-3 1,-4-2 1655,3-1 0,-1 0 0,4 0 0</inkml:trace>
  <inkml:trace contextRef="#ctx0" brushRef="#br0" timeOffset="10">21332 8967 8123,'-7'-1'797,"4"-2"1,5-3-682,2-1 0,1 0 0,0-2 1,1 1-1,3-2 0,-1-1 1,0-2-1,1 1 0,-1-2 0,1-2 1,2-5 28,2-2 0,1-4 0,1 0-135,1-2 1,1-1-1,-5 1 1,1-3-1,-1-1 1,0 1-6,1 2 1,-2 1 0,-1 4 0,-4 2-1,1 2 1,-1 3 0,-1 2 0,-1-2-57,2-2 1,-3 5 0,4-1 0,0 3-1,-2 4 1,2 2 0,-2 0 50,1 0 1,4 4 0,-4 1 123,1 4 1,-1 5 0,-5 6-1,2-1 1,1 2 0,0 0 0,0 1-31,1 0 0,4-4 1,-1 5-1,2-2 1,0 0-1,-2 1 0,3 3 1,1 1-104,1 3 1,2 0 0,-7 0 0,3-1 0,2 1 0,-2 3-1,-2 1 1,0 0 0,-1-2-346,-1-1 0,2-5 0,-3-1 0,-1-4 0,2 0 1,-1-1-1,1-1 0,-2-1-441,1-2 1,-2-4 0,-4 5 794,0 0 0,-6 2 0,0 2 0</inkml:trace>
  <inkml:trace contextRef="#ctx0" brushRef="#br0" timeOffset="11">21382 8744 7578,'-9'0'413,"1"0"-105,5 0 1,-2 1 0,6 2-19,3 1 1,-1 0 0,5-4 0,2 0 0,1 0 0,3 0 291,2 0 1,4 0-881,4 0 1,7 0 0,0 0 0,4-1 0,-1-3 0,2-3-95,-1 0 0,-6-4-265,0 2 657,-3 4 0,-1-12 0,-1 4 0</inkml:trace>
  <inkml:trace contextRef="#ctx0" brushRef="#br0" timeOffset="12">1960 10145 8355,'-9'-7'-5,"2"2"2,2-1 1,-3 3 276,3-5 0,3 5 0,6-1 0,4 3 1,3 0-1,2-2 0,0-1 0,3 1 1,0 2-19,-1 1 0,-1 0 1,-2 0-1,2-2 0,1-1 1,3-1-1,0 1 0,3 2 1,1 0-1,4-2-999,0-1 0,0 0 541,-1 4 0,0 0 0,-2 0 0,-2 0 0,-4 0-293,-4 0 446,0 0 0,-6 1 1,-3 3 647,-3 4-440,-1 4 1,-4-4 0,-1 0 0,-2 2 0,-3 1 0,0 2-81,2 4 0,3-3 0,3 4 0,0 0 1,-3 2-1,3 4 0,0 1-85,2-1 1,2 1-270,2 0 0,-3 0 0,3-2 0,-1-2 1,0-3 274,1 0 0,6-5 0,-4 5 0</inkml:trace>
  <inkml:trace contextRef="#ctx0" brushRef="#br0" timeOffset="13">3150 9996 8363,'0'-12'1269,"0"4"1,0 2 0,0 5-980,0 6 1,0 6 0,0 6 0,0 3 0,0 5 0,0 4 0,-1 6 0,-2 5 0,-1 5 0,1 3-580,2 2 1,-3-6-1,0-4 1,1-6-1,1-6 1,4-6 0,1-5-1,2-4-506,2 0 1,0-5 0,2-1-183,0-2 1,-7 1 976,3-2 0,-4 3 0,-1 5 0</inkml:trace>
  <inkml:trace contextRef="#ctx0" brushRef="#br0" timeOffset="14">2567 10133 9012,'-12'-6'995,"8"-1"0,8-5 0,14 1 1,13 1-1,18 1-802,14-5 0,-25 7 1,1 0-1,7-2 0,1-1 1,1 0-1,0 0 0,1 1 1,1-1-1,2 0 0,0-1 1,0 2-1,-1-1 0,-2 2 1,-2 0-557,-3 1 1,-2 0 0,-6 1-1,-2 1 1,28-5 0,-8 3 0,-7 2-1,-7 1 1,-6 0 0,-6-1 0,-6 3 362,-6 0 0,-7-3 0,-4-2 0</inkml:trace>
  <inkml:trace contextRef="#ctx0" brushRef="#br0" timeOffset="15">20724 9612 13306,'9'-4'264,"-1"0"1,4-2 0,6 3-1,1-1 1,5 0 454,3-1-580,0 3 1,3-3-1,-5 5 1,-2 0-1,-1 0 1,-2 0 0,-3 0-466,-1 0 0,-3 0 0,-2 1-349,-2 3 1,-2-2 0,-5 3 0,4-1 0,-1 2 734,1 1 0,-2-3 1,-4 4-1,1 2 1,2 1 13,1 1 0,0 0-90,-4 1 0,-4-1 0,0 1 0,0-1 0,0 0 0,0 1 323,1-1 0,-3 1-241,2-1 1,0-4 0,4 1 0,0 0 0,0 2-1,2 2 1,0-1-375,2 0 0,5 1 1,-4-1-1,1 1 0,1-1 1,-2 0-1,2 1 308,0-1 0,1 1 0,5-1 0</inkml:trace>
  <inkml:trace contextRef="#ctx0" brushRef="#br0" timeOffset="16">21865 9562 8412,'0'-7'4694,"0"3"-4618,0 8 0,0 5 0,2 7 0,0 6 0,3 6 0,-3 5 0,1 3 0,0 2-276,1 4 1,2-8 0,-4 2 0,4-3 0,-1-3 0,2-1 0,-1-4 0,1-4 0,-2-3-368,1-3 1,-2-2 0,-3-1 0,2-3 0,1-1 0,-1 2-1657,-2 1 2223,-1-4 0,-5-1 0,-2-6 0</inkml:trace>
  <inkml:trace contextRef="#ctx0" brushRef="#br0" timeOffset="17">21282 9562 8470,'0'-8'656,"2"1"0,2 0 0,6 2 0,6-2 396,9 0 1,7 3-867,9-5 0,9 7 0,5-4 0,0 2 0,-3 0 0,1 1 0,-1 2-225,3 1 1,-4 0 0,4 0 0,0 0 0,2 0-1,1-2 1,-2 0 0,-2-2 0,-6 1-959,-5 1 0,-5-3 0,-2-2 997,-3 0 0,3-4 0,-4 4 0</inkml:trace>
  <inkml:trace contextRef="#ctx0" brushRef="#br0" timeOffset="18">2741 13494 8110,'0'-13'316,"0"1"1,0 6 0,0 6 0,-1 7 0,-2 4 0,-1 3-1,1 3 1,2 3 0,1 4-15,0 1 1,4 4 0,1 1 0,1 0 0,1 0 0,-2-2 0,1 0 0,-4-1-453,0 2 0,-2 0 0,0-4 0,0 0 0,0-2 0,-2-1 0,0-3-449,-3-1 1,3-4 0,4-10 494,3-8 0,0-7 1,-2-4-1,1-3 0,-1 0 1,-2-1-1,1-1 0,0-2 122,2-1 1,1-2-1,-5 0 1,1-1-1,2-3 1,1-5 0,-1-5-1,-1-3-154,2-3 0,-2 3 1,3-2-1,-1 5 0,2 2 1,1 4-1,3 1 1,1 6 135,1 4 1,0 4 0,2 6 0,1-1 0,2 2-1,-2 3 1,0 2 0,0 2 185,2 0 0,-1 0 0,-3 4 1,-1 1-1,1 3 0,-2 5 0,-2 2-171,0 1 0,-7 1 0,4 0 0,-2 2 0,0 3 0,-1 0 0,-2 2-2,-1-1 0,-5-4 0,-4 3 1,-3-2-1,-5 1 0,-5-2 0,-4-1 1,-4-2 104,-2 1 0,5-1 1,-2-1-1,3-1 1,2-2-1,3 0 1,5 1-1,4-1 125,3 2 1,5 1 0,8 2 0,7 3 0,7 3 0,8 3 0,3 4 0,3-1-307,0-3 0,-3 0 0,2-4 1,0 0-1,-4 0 0,-1-3 1,-2-1-1,-4-2-797,-3 0 0,-5 1 860,-3-1 0,2 1 0,-4-1 0</inkml:trace>
  <inkml:trace contextRef="#ctx0" brushRef="#br0" timeOffset="19">3150 14250 7970,'0'-12'336,"2"4"0,0-1 0,4 1 0,1 1 0,1 2 339,-1-1 0,4 5-640,-3-3 1,3 2 0,2 4 0,-1 0 0,-1 4 0,-3 1 0,-4 2 0,-2 4-102,-2 3 1,-2-2 0,-2 3 0,-4-3-1,-4-2 1,-4 0 0,0 1 0,1-2 151,1-3 0,6 2 0,1-5 0,1 2 0,4 3 0,2 1-128,4 1 0,3-5 1,6-3-1,3-1 1,1 0-1,3 1 0,3-1 1,3-3-1613,3-5 0,0 3 1654,-4-7 0,0 1 0,0-4 0</inkml:trace>
  <inkml:trace contextRef="#ctx0" brushRef="#br0" timeOffset="20">3609 14250 7935,'-12'0'1230,"-1"0"0,1 0-931,-1 0 1,7 6 0,3 1 0,6 1 0,5 0 0,3 2 0,1 1 0,2 1 0,1 1 0,2-1-225,-2 1 1,-3-1 0,-2 0 0,-3 1 0,-2-1 0,-2 1 0,-2-1 0,-2 0-593,-3 1 1,-3-1 0,-5-1 0,-1-1 0,1-2 0,-2 0 0,-1 1 0,-2-3 475,2 0 1,1 0 0,2-4 0,0 2-408,-1-1 448,6-1 0,-4-8 0,4-1 0</inkml:trace>
  <inkml:trace contextRef="#ctx0" brushRef="#br0" timeOffset="21">3522 14325 7976,'0'-13'388,"6"5"0,2 1 1,3 0-1,1 2 1,-1-2-72,-2 0 1,6 4 0,-3-2 0,3 1 0,2-1 0,1 3 0,1 0 0,2 2 0,0 0-1,-1-1 1,4-2-845,3-1 1,-1 0 526,3 4 0,-2-6 0,-3-1 0</inkml:trace>
  <inkml:trace contextRef="#ctx0" brushRef="#br0" timeOffset="22">4204 13717 8008,'0'-8'204,"0"-1"0,6 7 0,2-2 0,3 1 0,3 0 0,3-1 0,3 0 0,5 0 0,5 0-184,8 1 0,-1 1 1,3 1-1,-4-2 0,-5-1 1,0 1-1,-4 2 0,-2 1 1,-3 0-965,-1 0 1,-6 0 943,1 0 0,-2-6 0,-2 0 0</inkml:trace>
  <inkml:trace contextRef="#ctx0" brushRef="#br0" timeOffset="23">4266 13878 8067,'13'0'414,"1"0"0,2 0 0,3-1 0,3-2 0,3-1-65,6 1 0,2-2 0,1 1 0,-2-1 0,0 1 0,-2-1 0,0-1 1,-2 1-1,-2 2 209,-1 2 1,-1-4-559,1 1 0,0-5 0,0 2 0</inkml:trace>
  <inkml:trace contextRef="#ctx0" brushRef="#br0" timeOffset="24">5618 13146 8055,'0'-12'-393,"0"0"659,0-1 1,0 1 0,0-1-1,0 1 1,0 0 0,0-1-1,-1 1-111,-3-1 0,1 7 0,-5 1 0,-2 4 1,-1 1-1,-1 0 0,-2 1 0,-1 4 1,-2 3-77,2 3 1,5 5 0,3 1 0,2-1 0,2 1 0,2 1 0,1 0-1,1 1 268,3 0-472,3-3 1,2 6 0,-1-6 0,1-1 0,1-1-1,-2-1 1,-2-1 0,-2 0-47,0 1 1,0-1-1,-5 1 1,-3-1-1,-5 0 1,-3 1 92,-4-1 1,-4 1 56,-5-1 0,1 0 0,0 1 0,2-2 1,1-2-1,1 0-193,1 0 0,1-3 82,5-2 0,6-4 0,5-3 0,4-1 0,7 1 0,2 2 78,1 1 0,0 0 0,1 1 0,-2 3 0,-2 5 1,-2 2-1,0 1 0,-1 1 105,-1-1 1,-1 0-1,-4 2 1,0 1-1,0 2 1,0-2 0,0-1 177,0-2 0,0 1-43,0-1 0,0 0 1,-1 2-1,-2 1 1,-2 2-1,-1-2 1,1-1-35,2-2 1,-3 2 0,2 1 0,0 3 0,0 1 0,0 3 0,1 3 0,2 3-90,1 1 0,1 0 0,3-5 0,5 1 0,3 0 0,3 0 0,3-2 0,0-2-88,0-5 0,-2 1 1,-2-3-1,1-3 0,2 0 1,-2 0-930,-1 1-985,-2-5 1939,1 4 0,-1-9 0,0 3 0</inkml:trace>
  <inkml:trace contextRef="#ctx0" brushRef="#br0" timeOffset="25">6263 13283 8106,'-12'0'302,"-1"0"0,1 1 0,0 3 0,-1 5 1,-1 2-1,-1 2 0,-3 3 0,0 3 1,-1 4-51,0 8 1,2 3 0,-2 5-1,2 1 1,5 2 0,4 1-1,2 0 1,4-3 0,0-3 0,2-4-634,0-4 0,10-4 1,4-3-1,3-4 1,6-3-1,0-5 0,2-4 1,1-3 380,3-1 0,-3-8 0,4-1 0</inkml:trace>
  <inkml:trace contextRef="#ctx0" brushRef="#br0" timeOffset="26">6524 13308 8098,'0'-9'3896,"0"1"-3636,0 11 0,0-2 1,0 13-1,0 3 1,0 6-1,0 7 1,0 9-1,0 4-134,0 4 1,0 1 0,0 0 0,0-3 0,0-5-1,-2-6 1,-1-8 0,-1-6-707,2-2 1,-4-1 0,2-8-1,1-4 324,2-10 1,6 0 0,4-5 0,3-2-1,3-3 1,3-2 0,0-1 0,1-1 52,1 0 1,-1-5-1,2 5 1,-5 0-1,-2 2 1,-2 3-1,1 3 1,-1 3 329,0 4 1,-3 3-1,-2 2 1,-2 3-1,-2 6 1,-2 4-1,-1 3 117,0 3 0,-1-1 0,-2 2 0,-2-3 1,-2-2-1,-3 1 0,-1-2 0,-1-1-170,-1-2 1,-1-1-1,-1-1 1,-3-2 0,-1 0-1,-3 0 1,-1-1 0,-1 0-890,4 0 0,-3-4 1,7 1-1,2-1 815,5 1 0,-2-8 0,4 2 0</inkml:trace>
  <inkml:trace contextRef="#ctx0" brushRef="#br0" timeOffset="27">6945 13742 9470,'0'12'1024,"0"1"1,-1-1 0,-3 0-1033,-4 1 0,-3 3 0,-3 2 1,-1 0-1,-3 1 0,-2-1 0,0 2 1,0-2-1,2 0-2346,1-3 0,4-6 2354,1 0 0,-1-7 0,6 4 0</inkml:trace>
  <inkml:trace contextRef="#ctx0" brushRef="#br0" timeOffset="28">7342 13705 8718,'-12'-2'360,"-1"-2"0,1 3 1,0-3-1,-1 2 1,1 2-1,-1 0 1,0 0 1037,-4 0-1312,3 6 1,-5-1 0,4 5 0,-2-2 0,2 2 0,1-1 0,3 1 0,3-2-191,4 2 0,3-3 0,2 0 0,3-2 0,4-2 0,3-2 0,2-1 0,-1 0-245,1 0 0,-1 0 0,0 0 0,2 0 0,0-1 0,0-2 0,-3-2 0,0-1 150,0 1 0,-3-4 0,-1 4 0,0-1 0,0 0 349,2-1 1,1 5-1,0 2 1,-3 7-1,-1 3 1,0-1 0,-1 0-356,-2 0 0,0 1 1,0 0-1,2-3 205,2-2 0,1 5 0,5-3 0</inkml:trace>
  <inkml:trace contextRef="#ctx0" brushRef="#br0" timeOffset="29">7516 13320 8141,'14'-7'364,"1"4"0,3 6 0,1 7 0,2 4 9,-2 2 1,4 10 0,-2 1 0,1 3 0,-1 4 0,-3 2 0,-2 1 0,-1 1-1,-2-3 1,-4 0 0,0-3-512,-2-2 1,-3-1 0,-8-4 0,-6-1 0,-5 1 0,-7-1 0,-6-2 0,-6-2-997,-6 2 1,7-4-1,0-1 1134,5-3 0,3-2 0,0 0 0</inkml:trace>
  <inkml:trace contextRef="#ctx0" brushRef="#br0" timeOffset="30">8037 13742 7970,'12'0'1139,"-5"1"1,-3 3 0,-2 5 876,-2 2-1916,0-5 1,-6 6 0,-4-3 0,-3 5 0,-5 4 0,-2 0 0,-2 1 0,-1-1-923,-2 0 0,2 3 1,1-5 821,1-1 0,6-1 0,-3-2 0</inkml:trace>
  <inkml:trace contextRef="#ctx0" brushRef="#br0" timeOffset="31">8496 13382 8354,'-6'-11'559,"-4"3"0,-3 4 1,-5 2-1,0 4 1,0 0-1,1 5 0,1 4-388,-1 7 1,1 6-1,3 5 1,2 5-1,3 6 1,3 6 0,0-1-1,1-1 1,3-5-686,4-3 0,5-2 0,8-8 0,5 0 0,3-4 0,0-2 1,1-5 513,0-1 0,5-2 0,2 0 0</inkml:trace>
  <inkml:trace contextRef="#ctx0" brushRef="#br0" timeOffset="32">8917 13630 7408,'0'-8'825,"0"0"1,-1-1 0,-3 1-467,-4 0 1,-4 5 0,0-2 0,-2 0 0,-2 1 0,-4 2 0,0 0 0,-1 2-134,-1 0 0,-1 0 0,-1 0 1,4 2-1,2 0 0,2 4 0,3 1 1,3 2-170,3 2 1,3 3-1,5 1 1,5 2 0,5-2-1,5-1 1,4-2-1,2-1 1,0-1-625,-1-2 1,2-5 0,-4 2 0,2 0 0,-2-1 0,-1-2 0,-3 0 0,-1-4 236,-2-2 0,1 2 0,-1-5 0,1 0 0,-1 0 0,-1-3 0,-1 1 631,-2 0 1,-4 0-137,4 5 1,-5 5 0,1 7 0,-2 3-1,-2 2 1,0-1 0,0 2 0,0 1-54,0 1 1,0 1-113,0-5 0,0 1 0,0-1 0</inkml:trace>
  <inkml:trace contextRef="#ctx0" brushRef="#br0" timeOffset="33">9339 13667 8827,'-11'6'594,"1"2"1,2 3-1,0 2 1,-1-1-635,1 0 0,0 4 0,-4-3 0,-1-2 1,1 0-1,1 0 0,1 2 40,2-1 0,5 1 0,-2-1 0</inkml:trace>
  <inkml:trace contextRef="#ctx0" brushRef="#br0" timeOffset="34">9649 13531 8905,'-12'0'461,"-1"0"1,1 0-1,-1 1 1,0 3-1,-3 5 1,-1 2-1,-1 3-239,0 2 0,1-1 0,5 6 0,-1 1 0,2 0 0,3-1 0,4-3 1,4-2-1,4-1-539,4-4 0,9 2 1,4-6-1,2-1 0,3-1 1,2-4-1,1-1 0,-2 0 1,1 0-1582,1 0 1898,-3-6 0,10 0 0,-5-7 0</inkml:trace>
  <inkml:trace contextRef="#ctx0" brushRef="#br0" timeOffset="35">9934 13370 8847,'6'-11'277,"2"2"0,3 0 0,1 5 0,1 1 0,-1 2 71,1 1 0,-5 1 1,0 4-1,0 8 1,1 6-1,-2 6 1,-2 4-1,-2 5 1,-2 6-1,-1 4 0,-1 0 1,-3-2-753,-4-4 1,-4-6 0,0-4 0,0-6 0,-1-6 0,1-2-1,-1-2 1,1 1 403,0-1 0,-6-5 0,-2-1 0</inkml:trace>
  <inkml:trace contextRef="#ctx0" brushRef="#br0" timeOffset="36">10443 13729 8287,'-11'2'329,"2"2"0,-2-1 0,3 5 1,-3 2-1,-3 1 0,-2 1-224,-5 0 1,-2 2-1,-2 1 1,0 2 0,2-3-1,2-3 1,5-4-1,2-1 1,1 0-106,1-1 0,0 0 0,-1-5 0</inkml:trace>
  <inkml:trace contextRef="#ctx0" brushRef="#br0" timeOffset="37">10765 13395 8049,'-12'-7'0,"-1"3"537,1 2 0,2 8 0,-1 3 0,-2 6 0,-1 7 0,0 6-271,2 5 1,1 7-1,1 1 1,3-1 0,2-1-1,3-3 1,5-3 0,5-4-1,3-3 1,2-3 0,0-2-693,4-4 1,-2-4 0,6 0-1,2-1 1,5-1 425,5-2 0,3-4 0,1-5 0</inkml:trace>
  <inkml:trace contextRef="#ctx0" brushRef="#br0" timeOffset="38">11125 13556 8183,'-12'-11'408,"-1"2"0,1 3 0,-2 3 0,-1-1 0,-2 1 0,1 2 0,-1 1 0,1 1 1,0 3-25,3 4 0,0 5 0,1 3 0,1 5 1,3 2-1,3 2 0,4-1 0,1-2-664,0-2 0,3 1 0,4 1 0,6-3 0,5-5 1,4-1-1,2-5 0,1 0 0,-1-2-2550,1-1 1,4-1 2829,0-4 0,0-5 0,-4-2 0</inkml:trace>
  <inkml:trace contextRef="#ctx0" brushRef="#br0" timeOffset="39">11559 13618 8089,'-8'5'476,"1"4"0,0 2 0,1 1 0,0 0-195,-1 1 0,-2 3 0,-3 1 1,-2-1-1,-2 1 0,-4-2 0,1-3 1,3-2-1,0 0-979,0 1 0,5 1 728,-6 1 1,10-5-31,-5 0 0,2-5 0,-2 2 0</inkml:trace>
  <inkml:trace contextRef="#ctx0" brushRef="#br0" timeOffset="40">11844 13630 7939,'-1'-7'544,"-3"3"1,-5 3-190,-2 1 1,-2 0 0,-3 0 0,-1 0 0,-3 1 0,0 2 0,-1 2 0,0 2 0,-1 3-134,-1 1 1,2 1-1,2 1 1,2-1-1,5 1 1,4-1-1,2 0-463,3 1 0,3-6 0,4-3 0,5-3 0,2-1 0,1 0 1,1 0-1,0 0 0,3 0-105,0 0 0,2-4 0,-3-1 1,2-2-1,-1-3 0,1-1 1,-1-1-1,-1-1 387,-1 1 1,3-2 0,-1-1-1,-1-3 1,-1-1 0,-1-3-1,0-3 1,3-3 55,0-1 0,-1-4 1,-5 3-1,-2 0 1,2-1-1,-1 4 1,0 1-1,-5 2 75,-3 3 1,-1-1 0,0 6 0,-1 1 0,-3 2 0,-5 4 236,-2 0 0,-1 7 0,0-3 0,-1 4 0,1 2 0,-1 5 0,1 6 0,1 8-163,3 3 0,-2 13 1,6 4-1,1 4 1,2 1-1,1 1 1,0-3-1,0-5-227,0-3 0,4-8 0,1 1 1,2-6-1,3-6 0,2-2 0,4-3 1,1-3-1058,3-3 0,0-4 1038,5-1 0,6 6 0,0 0 0</inkml:trace>
  <inkml:trace contextRef="#ctx0" brushRef="#br0" timeOffset="41">12254 13345 8068,'0'-12'2295,"0"-1"-1815,0 1 1,1 5-1,2 4 1,1 6-1,-1 5 1,-2 4-1,0 5 1,2 5-1,1 6 1,-2 7-473,-5 10 1,-1-3 0,-7 9 0,-3-4-1,0-7 1,-1-5 0,1-5 0,0-4 0,5-4-1,0-5 1,4-4 0,-1 0-5936,4-1 5927,0-5 0,-3-1 0,-2-6 0</inkml:trace>
  <inkml:trace contextRef="#ctx0" brushRef="#br0" timeOffset="42">12601 13692 11161,'-11'13'488,"1"-2"0,2-2 0,-3 1 0,-3 1 0,-4 3-381,-1 1 0,-2-4 1,-4 5-705,1-2 0,0-1 1,2-1-1,3-1 597,1-3 0,1 3 0,5-4 0</inkml:trace>
  <inkml:trace contextRef="#ctx0" brushRef="#br0" timeOffset="43">13047 13258 8329,'-7'-12'585,"0"5"1,3 3-1,-4 2 1,-3 2-1,-1 2 1,-2 0-122,-3 3 1,-3 6 0,-8 1-1,-1 7 1,2 5 0,0 2-1,4 4 1,2 6 0,5 5-562,2 3 0,7-4 0,3 2 1,4-5-1,4-4 0,6-4 0,4-4 1,3-5-1,3-3-1298,2-3 0,1-2 0,2-1 1,0-1 1394,0-2 0,5-5 0,2 2 0</inkml:trace>
  <inkml:trace contextRef="#ctx0" brushRef="#br0" timeOffset="44">13382 13655 7958,'2'-8'125,"0"-1"0,2 0 0,-1-2 187,-1-2 0,-2 1 1,0 0-1,-2 1 1,-2 2-1,-4 4 1,-3 1 514,-2-1 1,1 1-787,0 4 0,-6 4 0,-2 2 0,0 2 0,0 5 0,1 2 0,1 1-188,0 2 1,2-4 0,5 4-1,2-1 1,5-1 0,3-1-1,2-1-6,3-2 0,3-5 1,6-3-1,-1-2 1,0-2-1,2 0 1,1 0-1,3-2 0,0-2 107,0-4 0,3-3 1,-3-1-1,1-1 0,2 1 1,-1-1-1,0 0 0,-1-3 1,-1-1-19,0-3 66,-2 5 0,-3-8 0,-1 2 1,1-4-1,-2-2 0,-2-2 0,-2 0 1,-1 0-1,-4 0 46,0 1 1,2 3 0,0 3-1,-1 3 1,-2 0 0,-1 1 0,-1 0 73,-3 3 0,1 7 0,-5 3 0,-2 5 0,-1 5 0,-1 3 0,1 4 21,2 5 0,-2 3 0,4 9 0,0 4 1,2 3-1,1 3 0,0 1-184,1 1 0,3 3 0,3-6 0,2-7 1,2-3-1,3-5 0,2-2 0,3-5-193,2-2 1,1-1-1,-3-2 234,1-3 0,6 3 0,-2-4 0</inkml:trace>
  <inkml:trace contextRef="#ctx0" brushRef="#br0" timeOffset="45">13903 13667 11373,'-5'7'223,"-2"4"0,-6-2 1,-1 3-1,-1 3 0,-3 2 1,0-2-392,1-1 1,-4-2 0,4 0-65,2 1 232,1-1 0,8 1 0,0-1 0</inkml:trace>
  <inkml:trace contextRef="#ctx0" brushRef="#br0" timeOffset="46">14337 13271 8145,'0'-13'2097,"-5"1"0,3 6-1870,-2 6 0,3 7 0,1 10 0,1 5 0,2 5 1,1 8-1,-1 5 0,-2 5-175,-1 3 1,0 1 0,0-4 0,0-4-1,-1-5 1,-2-5 0,-1-8 0,1-4-2136,2-4 1,1-4 2089,0-6 1,0-3 0,1-10 0,2-2 0,2-1-1,2-1 1,3-2 0,1-1-64,1-1 1,5-2 0,1 2 0,0 0 0,1 1 0,-1 2 0,1 5 7,0 4 0,-3 3 1,0 1-1,-3 1 0,-5 3 1,-4 4 195,-3 3 0,-2 6 0,-3 1 1,-4 0-1,-3 0 0,-2-3 0,-1-1 1,-1-2-1,-3 0 66,-1 1 1,0-5 0,-3-1 0,1 0 0,-1-2 0,0 1 0,0-2-1030,1 2 0,6-5 1,-2 3 814,4-3 0,0-1 0,1 0 0</inkml:trace>
  <inkml:trace contextRef="#ctx0" brushRef="#br0" timeOffset="47">14672 13283 8417,'5'-7'299,"5"3"0,5 3 1,6 1-1,2 1 1,2 2-1,1 2 1,2 2 377,1 3 0,-2 6 0,-5 4 0,-1 2 0,0 1 1,-2 5-1,-2 2 0,-5 4 0,-4 2-638,-4 1 0,-2 1 1,-4-3-1,-3-2 1,-7-4-1,-8-2 0,-3-4 1,-2-1-1,-1-3-840,-3-1 1,1-1 114,-5-5 0,2 1 1,-3-1-1,6-1 1,1-1-1,4-3 686,2-2 0,-2 5 0,4-3 0</inkml:trace>
  <inkml:trace contextRef="#ctx0" brushRef="#br0" timeOffset="48">15292 13246 8112,'-7'-6'303,"2"3"0,3-3 0,0-1 0,-3 0 196,3-3 1,0-1 0,2-1 0,0-1 0,0 1 0,2-1 209,2 1 0,3 0-636,5-1 1,2 1 0,1-1-1,3 1 1,1 0 0,3-1-86,2 1 1,-4 4-1,0 1 1,-1 1-1,-1 3 1,0 2-649,-3 1 0,-7 1 660,-4 4 0,-5 6 0,-6 5 0,-7 1 0,-5 1 1,-6 2 302,-2 4 1,-2-1-275,4-2 1,1 2-1,2-2 1,3 2 0,1 1-1,4-2 21,5-2 1,-1 1-191,6 4 1,5 0 0,9-2-1,5-1 1,6-3 0,2 1-1,2-2-179,0 0 1,0-6-1,0-5 1,-2-2-1,-1-2 1,-1-1-1,-1-2 1,0-2 251,-4-2 1,-6 1-1,-3-5 1,-3-2 0,-6 1-1,-6-1 612,-7 2 1,0 5 0,-4-1 0,-1 3 0,2 1-1,0 1 1,3 3 0,2 4-386,0 3 1,6 2 0,3 1 0,3 1 0,2 3-1,3 1 1,4 3 0,4 1-502,0 2 0,2-4 0,1-2 0,3-1 0,1-1 1,2-1-1,-2 2 0,-2 0 253,-4 0 1,-6 0-1,-3-3 1,-2 3-1,-5 1 1,-4 2 0,-7-1-1,-2 0 308,-2-2 0,-4 2 0,1-3 0,-1-2 1,0-1-1,1-2 0,-2 1 0,-3-2-220,-3-3 0,-6-3 0,4-5 0</inkml:trace>
  <inkml:trace contextRef="#ctx0" brushRef="#br0" timeOffset="49">18827 13407 8018,'5'-12'66,"-2"-1"0,4 1 916,-2-1 0,4 1 1,-4 0-768,2-1 0,-4 12 1,1 6-1,-3 9 0,-1 8 1,0 7-1,0 8 0,0 7 1,0 5-1,0 0 0,-1-1-387,-3-2 0,1-3 0,-5-8 1,-2-2-1,-1-4 0,-1-4 1,-1-4-1,2-5 0,2-3-204,0-5 1,7-4 0,-2-8-1,2-4 1,2-3 381,0-2 1,0-3 0,0-2-1,2-1 1,0-3 0,4-3-1,1-3 1,2-3 0,2-4-103,2-3 0,1-12 1,1-1-1,3-3 1,0-1-1,1 1 0,0 1-26,3-1 1,7-5 0,3 3 0,1 3 0,1 4 0,4 7 0,1 7 0,1 9 213,-1 8 0,-3 6 1,-3 4-1,-4 6 1,-4 8-1,-5 7 1,-3 5-1,-3 4 140,-2 2 0,-5 2 0,-2 0 0,0 0 0,-1-2 0,-3-2 0,-2-1 0,-6-2-170,-4-1 1,0-3-1,-10-5 1,-1-2 0,-3 1-1,-4 2 1,-4 1 0,-3-1 156,-1 1 1,1-2 0,2 8 0,1-1 0,0 3 0,1 0 0,3 1 0,4 1-1,6 2-162,7 0 0,5 5 1,7 0-1,3-1 0,3-2 1,8-1-1,4 0 1,4-2-363,2-2 1,-1 1 0,-1-6-1,-1-1 1,-1-1 0,1-3 0,-2-1-1,-1-2-361,-3 2 1,-1-3 0,-1 0 665,-1-2 0,6 5 0,1-3 0</inkml:trace>
  <inkml:trace contextRef="#ctx0" brushRef="#br0" timeOffset="50">19534 13804 8061,'-7'-8'76,"4"1"0,4 0 318,4 0 0,4 4 0,-1-1 0,5 1 1,2 0-1,2-1 0,-2 2 0,-1 0-187,-2 2 0,4 0 0,1 0 0,-2 0 1,-1 0-1,-2 2 0,-1 2 138,-2 4-451,-4 3 1,-6 1-1,-3 1 1,-5-1 0,-2 1-1,-1 0 1,0 3-141,-1 0 0,1 1 213,-1-5 1,6 0 0,3 1 0,3-1-1,1 1 1,0-1-88,0 0 1,0-3 0,1-2 0,3-1 0,5 0-1,2 0 1,2-4 0,3 0-1024,0-2 1,5 0 506,-5 0 0,6-2 636,-1-2 0,3-8 0,0-8 0</inkml:trace>
  <inkml:trace contextRef="#ctx0" brushRef="#br0" timeOffset="51">20092 13742 8019,'-13'-11'406,"1"3"0,0 3-50,-1 4 0,1 5 0,-1 2 0,1 1 0,1 2 0,1 4 0,2 2 0,-2 3 0,-1 1 0,0 3 0,2 3-113,0 4 0,5-2 1,-3 5-1,2-2 1,2-1-1,2-1 0,1-2 1,0-4-673,0-3 0,5-2 1,2-5-1,1 1 1,1-2-1,0-3 0,2-4 1,2-3 158,-1-1 1,1 0 0,-1 0-1,2 0 1,1 0 0,3 0-1,0-1 1,0-2 117,-3-1 1,-1-4 0,-2 2 0,-1 0 0,-1-3 0,-3 1 0,-2 0 308,-2-2 1,-2-1 0,-2 0 0,-2 1 0,-2 2 0,-2 0 0,-4 0 63,-5-1 0,3 5 0,-5-3 0,1 2 1,1 2-1,-1 2 0,1 1 0,-2 0-178,-2 0 1,1 0 0,-2 0 0,5 0 0,2 0-44,2 0 0,5 5 0,1 2 0</inkml:trace>
  <inkml:trace contextRef="#ctx0" brushRef="#br0" timeOffset="52">20737 13457 8093,'0'-7'351,"0"3"1,0 8-1,0 5 1,0 5-1,-2 4 1,0 1-1,-3 3 1,1 2-51,-1 1 0,3-5 0,-2 0 0,2-3 0,-1-1 0,-1-3 1,1 0-1,2-1-1742,1 1 1,1-5 1440,3 0 0,3-5 0,5 2 0</inkml:trace>
  <inkml:trace contextRef="#ctx0" brushRef="#br0" timeOffset="53">20737 13221 8182,'-6'-7'264,"3"1"-298,-5 6 0,5 6 0,-1 2 0,3 3 0,2 2 34,3-1 0,3 1 0,6-1 0</inkml:trace>
  <inkml:trace contextRef="#ctx0" brushRef="#br0" timeOffset="54">21010 13568 8054,'0'13'359,"0"-1"0,0-4 1,-2-1-1,-1 0 1,-1 0 8,2 3 1,0 1 0,1 0 0,-2-2 0,-1 0-452,1 0 0,2-5 0,1-4 0,1-7 1,2-4 91,1-1 0,6 0 0,-2-1 0,3 1 1,1-1-1,1 2 0,-1 3-65,1 4 1,-1-2-1,0 2 1,1 2 0,-2 2-1,-2 4-131,0 4 1,-7 4 0,3 4 0,-4 0 0,-1-1 0,0 0 0,1 1 0,2 0 186,1-1 0,6-1 0,-3-2 0</inkml:trace>
  <inkml:trace contextRef="#ctx0" brushRef="#br0" timeOffset="55">22461 13159 8481,'-13'-19'0,"-1"3"0,-1 5 403,-1 3 0,-6 5 1,0-1-1,-6 3 0,-5 2 1,-4 3-1,-3 5-114,-1 2 0,-5 1 0,6 0 1,3 2-1,5 1 0,6 2 0,7-2 1,5 0-1,6 0 0,4 3 0,4 2-558,4 2 1,8 2-1,10 4 1,4 2-1,3 1 1,-3-1-1,-2-1 1,-5 0-135,-1 0 0,-3-2 1,-7-5-1,-3-2 1,-4-2-1,-2-3 0,-5-1 1,-6-2-1,-8-1 96,-3-3 1,-3 2 310,-3-6 1,-1 0-1,-5-2 1,3 0-1,3 2 1,5-1-179,2-1 0,6-2-516,0 0 0,2-5 690,2 1 0,-1-5 0,1 2 0</inkml:trace>
  <inkml:trace contextRef="#ctx0" brushRef="#br0" timeOffset="56">22250 13605 8066,'12'0'242,"1"-4"0,-1 0 1,0 1-1,1 2 1,-1 1-97,1 0 0,-1 0 1,2 0-1,1 0 1,1 0-1,1 0 1,0 0-1,-1-1 1,-1-4-1,-1-1-207,-2-1 1,-5-4 0,-3 2-1,-2-2 1,-2-1 0,0 0-1,0-1 1,-2 2 263,-2 3 0,-4-3 0,-7 4 0,-2 0 1,1 3-1,-2 3 0,-1 1 0,-1 2-123,4 7 0,-2-1 1,1 10-1,2-2 1,1 1-1,2-1 1,1 1-1,3 1-309,4 1 0,2-4 1,2 2-1,2-3 1,2-2-1,4 0 1,3-1-3491,1-2 3719,1 2 0,5-4 0,1 5 0</inkml:trace>
  <inkml:trace contextRef="#ctx0" brushRef="#br0" timeOffset="57">22833 13593 6432,'-7'-12'483,"-4"3"0,3 2 0,-3 2 1,-3 2-1,-1 2-133,-2 1 1,-5 0 0,1 1-1,-1 3 1,2 5 0,2 2 0,1 1-1,1 2 1,2 1 0,4 3-383,6 1 1,3-4-1,1 2 1,1-3-1,3-2 1,4-1 0,5-1-1,2-3 1,3-1-881,1 1 0,2-4 1,4 1-1,-1-2 912,1-2 0,0 0 0,0 0 0</inkml:trace>
  <inkml:trace contextRef="#ctx0" brushRef="#br0" timeOffset="58">23205 13184 8346,'0'-13'573,"0"1"0,0 4-129,0-1 0,0 8 0,1 1 0,2 7 0,1 4 0,-1 4 0,-2 4 0,-1 6 0,0 1-260,0 1 0,-1 7 1,-3 5-1,-5 3 1,-3 5-1,-3 0 1,-2 0-1,2-4 1,1-3-930,2-5 0,1-7 0,3-2 1,4-5-1,2-3 0,4-3 745,2-1 0,8-2 0,7 0 0</inkml:trace>
  <inkml:trace contextRef="#ctx0" brushRef="#br0" timeOffset="59">22920 13494 8290,'0'-13'341,"0"1"0,1 5 0,3 3 0,4 3 1,3 1-1,2 0 70,-1 0 0,5 0-382,-1 0 0,6 0 0,-1 0 1,4 0-1,2 1 0,2 2 1,-1 1-327,-2-1 1,-5-2 0,-2-2 296,-1-4 0,4-7 0,-3-7 0</inkml:trace>
  <inkml:trace contextRef="#ctx0" brushRef="#br0" timeOffset="60">23416 13271 8675,'-5'8'547,"0"0"0,-1 2 0,0 1 0,0 1 0,1 2 188,2 2 1,-3-2-545,2 3 1,0-3-1,4-2 1,0 0-1,0 1-337,0-1 0,6-5 0,0-4 0,3-6 1,-2-5-9,-2-3 0,5 2 1,-2 1-1,3-3 1,0-3-1,0-2 1,0 1-1,3 1 108,0 2 1,-1-1 0,0 2 0,-1 3 0,-1 5 106,-2 6 0,-4 5 1,-6 7-1,-2 3 1,-3 1-1,1 4 1,-2 0-511,0 2 0,4 0 0,-2-2 1,1-1-1,0-3 449,1-1 0,-4 4 0,0-2 0</inkml:trace>
  <inkml:trace contextRef="#ctx0" brushRef="#br0" timeOffset="61">23217 13667 8304,'13'0'136,"0"-4"1,3 0 0,0 1 0,-1 2 0,0 0 195,2-4 0,-2 4 0,4-3 0,1 3 0,-1 1 1,2 0-1,-1-2 0,1-1-332,1-1 0,1-5 0,2 2 0</inkml:trace>
  <inkml:trace contextRef="#ctx0" brushRef="#br0" timeOffset="62">24011 13568 8107,'0'-8'402,"0"0"0,1-1 1,2 1-1,3 0 510,0-2 1,3 3-876,3-1 1,2 0 0,1-5 0,2 1 0,-2-2 0,-1-1 0,-2-2-120,0 2 0,-3 2 1,-1 0-1,0 1 1,0-1-1,1 1 1,-1 0-1,-1-1 1,-2 1 372,1-1 0,-3 2 1,4 4-1,-2 7 0,-2 7-98,-2 4 0,-1 7 0,0 4 0,0 6 0,0 5 0,0 4 0,-1 3 0,-2 1-403,-1-1 1,-4-1 0,2-3 0,1-3 0,-2-4 0,1-3 0,1-1 0,1-2-437,-2-2 0,5-2 0,-5-4 0,2 2 0,0-2 0,0-1 646,-2-2 0,-1 1 0,-5-1 0</inkml:trace>
  <inkml:trace contextRef="#ctx0" brushRef="#br0" timeOffset="63">23887 13891 8102,'-7'-6'1199,"2"5"1,10-5 0,3 6-1,5 0-987,3 0 0,4 0 1,4 2-1,1 0 0,1 2-222,3-1 0,0 0 0,6 0 1,0 1-1,-1-1 0,-1-2 0,-3-1 1,0 0-1,-2 0 10,-2 0 0,4-5 0,2-2 0</inkml:trace>
  <inkml:trace contextRef="#ctx0" brushRef="#br0" timeOffset="64">24606 13928 14596,'0'8'226,"0"0"0,0 1 1,0 3-1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6T07:59:47.09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4105 13804 8003,'0'-13'476,"0"5"0,2 1 0,2 2 0,3 3 0,1 5 27,0 5 0,-1 3 1,3 3-1,-3 4 1,-1 6-1,0 6 0,-1 6-287,-2 6 1,3 9 0,-2 5-1,-1-1 1,-2-2 0,-1-4-44,0-7 1,0-10 0,0-6 116,0-4-434,0-7 0,0-4-573,0-11 1,0-5-1,-1-9 219,-4-2 1,4-5 0,-4-8 0,-1-4 693,-2-3 1,-3-8 0,-2-6 0,1-5-491,0-1 1,-1-6 0,1 5 0,-2 2-40,-3-3 0,4 0 0,-4-1 1,5 3 271,3 0 1,4 3 0,6 5-1,5 3 91,6 8 1,2 7 0,7 8 0,-1 3 70,0 1 1,2 1 0,-4 6-1,1 1 41,3 2 0,0 5 1,0-1-1,-1 4-78,1 4 0,-3 3 0,0 6 0,-1 0-85,-3 4 0,-2 2 0,-5 7 1,-4 2 41,-2 1 1,-4 5 0,-2 0 0,-6 1-18,-5 3 1,2-1-1,-5 0 1,1-1 174,1-3 1,-1 1 0,5-5-1,1-3-9,2-4 0,4 2 0,5-3 0,1 1-199,3-2 1,3 4-1,7-4 1,3 2-52,3-1 1,4 1 0,0-4 0,0 0-283,-3 0 1,1-2 0,-6-5-1,-1-1-346,-1-2 0,-3-3 1,-1 1 707,-2 0 0,-5 4 0,2-4 0</inkml:trace>
  <inkml:trace contextRef="#ctx0" brushRef="#br0" timeOffset="1">4700 13977 8039,'-6'-12'1587,"0"4"1,7 1-1125,4 1 0,-3-2 0,7 3-368,0-2 0,2-2 0,2-3-352,-1 0 0,-4 3 0,1 1 0,-1-2-53,-1-1 1,0-1-1,-5 0 1,3-1-44,-3 1 1,0 4-1,-2-1 393,0 0 1,-2 2-1,-2 0 53,-4 1 1,-3 6 0,-1 6 0,-1 1 125,1 2 1,-1 4-1,1 3 1,1 5-79,3 2 1,-2 2 0,6 0 0,1 0-159,2 0 0,2-1 0,3 0 0,4-3-230,3-5 0,7-4 1,3-2-1,3-3-54,0-1 1,1-2 0,0-4 0,1-2-419,3-2 719,-3 3 0,5-16 0,-7 3 0</inkml:trace>
  <inkml:trace contextRef="#ctx0" brushRef="#br0" timeOffset="2">5358 13221 9051,'-17'-26'0,"-1"5"359,-1 6 0,4 4 1,-2 3-1,4 3 117,0 4 1,-1 2-1,-1 5 1,0 6-60,4 8 1,0 10-1,6 10 1,-1 12-343,1 13 0,3-21 0,1 2 0,2 0 0,1 1 0,0 0 0,1-1-129,0-1 0,1 1 0,-1-4 0,1 1 0,1 3 0,-1 0 0,1-2 0,-1-1 63,0-3 1,1-3 0,6 28 0,2-12 0,-1-8-508,1-8 0,-1-6 0,0-11 0,1-5-803,-1-5 0,1 0 1301,-1-6 0,0-6 0,1-4 0</inkml:trace>
  <inkml:trace contextRef="#ctx0" brushRef="#br0" timeOffset="3">5110 14089 8709,'-6'-11'0,"-1"0"0,0 0 783,3-3 0,4-2 0,3 1 0,3-3-120,0-2 0,7 1 0,6-3 0,2 1-617,1-1 1,8 3 0,-5 0 0,1 1-804,0 3 0,-1 1 1,-1 3 756,-4 3 0,-2-9 0,-5 3 0</inkml:trace>
  <inkml:trace contextRef="#ctx0" brushRef="#br0" timeOffset="4">5668 13134 7988,'0'-21'0,"0"1"0,0 5 2982,0-2-2057,0 9 1,4 13 0,0 12 0,-1 6 0,0 6-617,1 4 1,1 4-1,5 6 1,-2 7-433,2 6 1,-6-21-1,-1 2 1,0 1-1,1 0 1,-1-1-1,-1 0-689,1 29 1,4-11 0,1-12 0,2-7-400,-2-4 1,3-3 0,-4-6 0,1-4 1210,0-6 0,1-1 0,3-5 0</inkml:trace>
  <inkml:trace contextRef="#ctx0" brushRef="#br0" timeOffset="5">5891 13816 8348,'8'-12'1246,"1"-1"0,-5 1 1,3 0-685,-2-1 1,5 1 0,-3-1 0,1 1-502,0 0 0,1-1 1,3 1-1,-1-1-395,-3 1 1,2 0-1,-5 1 1,1 1-319,-1 2 0,0 4 354,-5-5 0,-6 6 0,-2-1 0,-3 4 110,-2 4 0,0 5 1,-3 6-1,0 3 574,1 1 0,1-2 0,2 3 0,-1 2-86,1 2 0,3 1 0,3-1 0,0 0 7,3-3 0,3 1 1,4-6-1,5-1-307,2-1 0,5-7 0,2-3 0,0-3-56,0-1 0,3 0 1,-3-1-1,-1-3-44,1-4 1,0-8 0,-3-1-1,2-1-14,-2 0 0,-1-3 1,-2 3-1,1-1 74,-1-3 0,1 3 0,-1-1 1,0 2 199,1 3 0,-1 3-47,1 3 0,-1 4 0,0 5 0,1 3 0,-2 4-48,-3 5 0,3 9 1,-3-1-1,2 2-38,-2-1 1,3 3-1,-4-4 1,1 4-47,1 0 1,-5 0 0,3-3 0,0-5-323,0-2 1,-3-6-374,4 0 0,-1-6 1,1-2-1,-2-6-456,-1-1 0,-4-4 1170,4 3 0,2-8 0,-1-4 0</inkml:trace>
  <inkml:trace contextRef="#ctx0" brushRef="#br0" timeOffset="6">6499 13717 7873,'-8'0'957,"-1"0"0,1 0 0,-4 0-226,-1 0 0,1 6 1,-2 2-1,0 3-298,2 1 1,-5 5 0,6 1-1,-2 2-576,1 7 1,0-1 0,4 5-1,-2 1 89,2 0 1,-2-6 0,6 0 0,1-5-4265,2-3 4318,1-2 0,6-3 0,0-1 0</inkml:trace>
  <inkml:trace contextRef="#ctx0" brushRef="#br0" timeOffset="7">6623 13742 7831,'0'-7'2984,"-4"3"1,0 8-2666,1 4 0,1 3 0,2 3 1,0 1-258,0 2 0,0 1 0,0-2 0,0 3-887,0 1 1,0-1-1,2-4 1,1 2-930,1-2 1,4-5 1753,-4-2 0,6-5 0,-3 2 0</inkml:trace>
  <inkml:trace contextRef="#ctx0" brushRef="#br0" timeOffset="8">6536 13531 7903,'-12'-7'360,"5"0"439,3 3 1,2 4 0,4 0-1099,2 7 1,1 0-1,5 1 1,-2 2-1135,2 1 1433,1 1 0,1 6 0,1 1 0</inkml:trace>
  <inkml:trace contextRef="#ctx0" brushRef="#br0" timeOffset="9">6796 13767 8742,'0'12'927,"0"-4"0,2-1 0,1 0-396,1 0 1,1 1-1,-2 5-655,1-1 0,6 0 0,-2 1-125,3-1 0,1-5 0,1-3-168,-1-2 1,-3-4 205,-1-2 1,-1-3 0,1-5 0,-2 1-96,-1 3 761,-4-3-479,10 9 0,-4-3 0,6 5 29,-1 0 0,1 0 1,0 0-1,2 0 73,2 0 1,5-2-1,-3-2 1,2-3 78,0 0 0,-5-4 1,4 4-1,-3-1 32,-1 0 1,-7 1 0,-2-3 219,-1 2 0,-4 5 0,-6-1-94,-4 3 0,-4 10 1,-5 4-1,-4 2 97,-2 3 1,4 0 0,2 4 0,5-1-752,3 1 1,5 0 0,11-2 0,10-5-2645,10-5 2983,13-4 0,10-12 0,6-1 0</inkml:trace>
  <inkml:trace contextRef="#ctx0" brushRef="#br0" timeOffset="10">8545 13295 7925,'6'-18'-26,"-5"5"1,3-5-1,-2 0 266,-2-3 1,0-2-1,-2-1 1,-1 2 253,-1 2 0,-9 0 0,0 0 1,-2 3-194,-3 3 1,-1 7-1,-6 3 1,0 4 15,0 4 0,-5 9 0,-3 10 0,-1 6-27,0 4 0,-4 11 0,3-1 0,2 8-270,2 7 0,16-23 0,2 2 0,2 0 1,1 1-1,2 0 0,1-1 50,-2 29 1,3-11-1,9-12 1,4-9-664,5-6 0,14-3 0,3-12 0,6-3 143,2-3 0,4-3 0,1-4 0,-2-1-2559,-2-3 3009,-1-3 0,1-6 0,-1 1 0</inkml:trace>
  <inkml:trace contextRef="#ctx0" brushRef="#br0" timeOffset="11">8855 13109 7943,'-7'-5'961,"2"3"68,5-3 1,0 8-355,0 5 1,-2 2-1,0 12 1,-2 2-162,1 4 1,-3 12 0,1 4 0,-1 10-436,1 8 1,-1 3-1,4-5 1,-3-2-730,3-4 1,0-9 0,2-5 0,0-5-192,0-6 0,6-7 841,2-2 0,3-4 0,1 1 0</inkml:trace>
  <inkml:trace contextRef="#ctx0" brushRef="#br0" timeOffset="12">9165 13543 8973,'-12'0'354,"0"0"0,3 2 1,1 2-1,0 4-14,1 3 1,-4 6 0,3 1 0,-2 1 217,2 3 0,2 1 0,6 2 0,1-1-703,4-4 1,2-2 0,6-5 0,2-1-227,2 0 0,5-5 0,-1-3 0,2-2 110,2-2 0,-4-2 0,-2-2 0,-1-4-47,-3-3 0,-3-1 0,-2-1 0,-3 1 47,-2-1 0,0 1 1,-5 0-1,-2-1-19,-2 1 1,1-1-1,-6 1 1,-4 0 99,-2-1 1,-1 2-1,3 3 1,1 4 120,-1 2 1,1 2 58,0 0 0,-1 6 0,1 1 0</inkml:trace>
  <inkml:trace contextRef="#ctx0" brushRef="#br0" timeOffset="13">9599 13481 8831,'-12'0'0,"0"0"1050,-1 0 0,1 0 0,-1 2-444,1 2 1,5 3 0,3 5 0,3 1-686,1-1 0,1 2 1,3 2-1,4 4 43,3-1 0,3 3 0,1-6 0,2 0-827,-2-3 1,-1 4-1,-2 1 203,1 1 0,-6-8 0,-3 2 0,-4-2 596,-4 0 0,-8 2 0,-5 3 0,-3 0-3,-2-1 1,0-1-1,0-2 1,3 1 315,1-1 1,6-4-993,3 1 743,7-6 0,-4 2 0,6-5 0</inkml:trace>
  <inkml:trace contextRef="#ctx0" brushRef="#br0" timeOffset="14">9761 13729 8601,'-4'13'1444,"-1"-1"1,1 1 0,6-2-1528,2-3 0,-1-3 0,5-5 24,1 0 0,-2 0 0,2 0 1,0 0-98,2 0 1,-2 0 0,-1-1 27,1-3 0,2-3 113,2-5 0,-5 5-22,0 3 0,-5 4 0,1 4-350,-2 4 1,2-1 0,0 1 0,-1 2-157,-2 1 0,0-3 0,2 0 0,1 2-189,-1 1 1,3-3 731,-2 1 0,5-7 0,-2 4 0</inkml:trace>
  <inkml:trace contextRef="#ctx0" brushRef="#br0" timeOffset="15">10009 13754 8366,'5'-7'598,"-3"3"0,3 7 0,-1 2-55,0 2 1,5-3-1,-5 5 1,-1 0-273,-2 2 1,-1 2 0,0 1-184,0 2 0,0-2 1,0 2-1,-1-3-27,-4-5 1,3-2-111,-7-6 1,7-2 0,-3-2 49,4-4 1,1-5-47,0-3 0,4 2 1,2-2-1,1 2-66,2 1 0,-2 2 0,1 3 0,1 3-636,-2-1 1,4 5-1,-3-3 239,3 2 0,-3 2 0,0 0 277,2 0 0,-3 0 0,1 0 477,2 0 1,-3 0-1,1 0 1,2 0 165,1 0 0,1 0 1,1-1-1,0-2 10,4-1 1,-3-4 0,2 2 0,-2 1-71,-2-1 1,5-4 0,-1 4-354,0-1 1,-4 0-407,-4 3 170,-2 2 0,-8-3 0,-2 5 0,-4 1 262,-3 3 0,-6-1 1,0 5-1,-1 1 113,0-3 1,-3 6-1,4-3 1,2 5-4,2 2 0,0 2 1,2-2-1,3 0-239,4-1 1,2 3 0,5-1-1,5-4-1008,9-3 0,6 0 0,8-6 1112,6-1 0,6-7 0,6-3 0</inkml:trace>
  <inkml:trace contextRef="#ctx0" brushRef="#br0" timeOffset="16">11385 13047 7996,'0'-7'811,"-5"2"0,-5 5 1,-4 0-18,-2 0 1,-10 10 0,1 3 0,-1 7-195,0 6 1,1 1 0,0 11 0,1 3-341,4 2 0,-2 16 0,7 4 0,8-27 0,3 0-393,0 1 0,2 0 0,4 0 0,2-2 0,8 24 0,10-5-569,10-9 1,17-6 0,-17-22 0,1-2 0,1-2 0,1-1 701,0-3 0,0-1 0,30 6 0,3-1 0</inkml:trace>
  <inkml:trace contextRef="#ctx0" brushRef="#br0" timeOffset="17">11733 13246 8995,'0'-13'3423,"0"5"-2806,0 0 0,0 11 0,0 1 0,1 7-465,3 5 0,3 5 0,5 9 0,1 7 21,-1 8 1,1 8 0,-2 5 0,-3 1-446,-4-1 1,2-4 0,-2-10-1,-2-7-1510,0-6 1,-2-7-1,0-3-977,0-4 2759,-6-9 0,5-3 0,-5-5 0</inkml:trace>
  <inkml:trace contextRef="#ctx0" brushRef="#br0" timeOffset="18">11795 13271 8421,'-2'-31'446,"-2"-2"1,3-3 0,-3-1-1,4 0-27,4 0 0,4-1 1,7 1-1,3 1 331,1 3 1,2 4-1,2 9 1,0 3-514,-3 3 0,1 8 0,4 1 1,-2 4-281,-2 1 0,1 7 0,-6 5 0,0 8-79,-3 3 1,0 2 0,-2 1 0,-3 2-90,-4 1 0,-3 4 0,-1-4 0,-1-2 15,-3-1 0,-4-1 0,-9 0 0,-3 0 157,-4-1 0,-6 0 1,-3-2-1,-2-3 45,2-1 1,-3 3-1,5-5 1,0 0 72,7-3 1,4 0 0,9-1 0,3 1 227,4-1 0,5 2 0,6 1-453,5 1 0,9 2 0,1-1 0,4 4-134,3 2 1,0 2 0,-4 0-1,0-1-239,0 1 1,4-6-1,0-2 1,-3-3-280,-4-2 0,1-5 0,-2-3 798,2-2 0,2-2 0,0 0 0</inkml:trace>
  <inkml:trace contextRef="#ctx0" brushRef="#br0" timeOffset="19">12440 12886 8059,'8'-12'207,"0"1"142,2 2 1,1 2 0,1 5-1,1-2 132,-1 1 1,2 8-1,2 9 1,4 8 35,-1 6 1,6 16-1,-2 1 1,5 5-426,-1 1 1,-2 4 0,-4 3-1,-5 1-327,-2-1 1,-7 5 0,-4-3 0,-6-4 119,-5-3 1,-9 2 0,-4-10 0,-3-4-43,-5-5 1,-3-5 0,-5-7 0,0 1-744,-1 0 0,1-2 900,0-2 0,0-3 0,0-6 0</inkml:trace>
  <inkml:trace contextRef="#ctx0" brushRef="#br0" timeOffset="20">13283 13295 7985,'12'-1'279,"2"-2"268,3-1 1,3-1 0,9 2 0,6-3-170,5-1 0,0 3 0,5-3 0,1 0-275,-2 1 1,-2 1-1,-6-1 1,-3 0-2301,-4 3 0,-4 2 2197,-4 1 0,-3-6 0,-6-1 0</inkml:trace>
  <inkml:trace contextRef="#ctx0" brushRef="#br0" timeOffset="21">13382 13655 7898,'18'-6'1040,"1"5"1,8-3 0,0 1-357,2-1 1,0 3-1,-4-5 1,1 2-711,3 0 0,-2-4 0,5 2 0,0 1-564,0-1 1,1-4 0,4 2 0,1-4 589,4-5 0,13-2 0,8-6 0</inkml:trace>
  <inkml:trace contextRef="#ctx0" brushRef="#br0" timeOffset="22">14684 12874 7976,'0'-13'0,"0"5"110,0 0 1,0 6 0,2 2 0,1 9 0,1 6 1098,-2 5 0,1 13 0,0 7 0,1 5-837,-1 1 1,-2 10 0,-1-5 0,0 4-306,0 4 0,-5 3 1,-4 3-1,-3-1-1055,-5-3 1,4-3 0,-4-11 0,5-9-408,3-5 1,0-5 1394,5-7 0,0-9 0,4-6 0</inkml:trace>
  <inkml:trace contextRef="#ctx0" brushRef="#br0" timeOffset="23">14697 13171 7976,'7'-69'107,"-2"31"1,1 1-1,2-32 1,3 5 51,1 8 0,6 12 0,2 7 0,0 6 399,1 5 1,-2 7 0,3 4 0,-1 5-409,1 6 0,6 2 1,0 2-1,1 2-170,2 2 1,-5 4-1,3 9 1,-4 2 30,-5 0 1,-2 5-1,-7-4 1,-2 5 148,-5 4 1,-8-1 0,-6 3 0,-5 0 147,-6-4 1,-8 4 0,-4-2 0,-1-2 1,1-1 1,-6 3 0,5 0 0,-1-1-49,-1-2 1,2-3 0,1-1 0,4-1-19,3 1 0,8-3 0,5 2 1,8 0-269,3-2 0,5 4 1,7-2-1,10 1-272,11-1 1,14 5-1,6-4 1,4 0-346,5 2 0,0-1 0,1 0 1,-5-2-52,-6-4 1,-6-4 0,-7 0-1,-2-1-128,-6 1 1,-2-1 819,-10 0 0,-1 1 0,-3-1 0</inkml:trace>
  <inkml:trace contextRef="#ctx0" brushRef="#br0" timeOffset="24">15813 12936 7943,'6'-20'-228,"-5"2"1,9 6 830,-6 0 0,0 3 1275,-4 1-1290,0 5 1,-2 1 0,0 10-68,-2 8 1,-6 12 0,2 6 0,-3 8-251,-2 7 1,6 2 0,3 7-1,3 1-195,1 2 1,0 2 0,1 1-1,3-2-91,5-6 0,7-10 0,6-9 0,4-8 58,3-7 0,6-10 1,-2-7-1,3-5 64,1-5 1,0-7 0,0-11-175,0-9 0,1-3 0,-1-10 0,-1 0 1,-3-2-40,-4-3 1,-4 7-1,-3-8 1,-3 0-352,-1-1 1,-6-9 0,-5 1 0,-1-4-285,-4 4 1,-2 0-1,-4 11 1,-3 6-136,0 7 0,-4 7 0,3 9 876,-3 3 0,-1 3 0,-1 2 0</inkml:trace>
  <inkml:trace contextRef="#ctx0" brushRef="#br0" timeOffset="25">17351 12427 7984,'4'-12'-124,"0"-1"247,-1 1 0,2 0 0,1-1 0,1 1 1,1-1 290,-1 1 1,4 0-1,-4-1-140,0 1 0,0 1 0,-5 1 35,3 2 0,-3 0-195,-6-5 1,1 6 0,-5 3 0,-3 3-21,-4 1 0,0 0 0,-6 1 0,0 2-20,2 1 0,-4 6 0,1-1 0,-3 5-133,0 3 1,-5 7 0,8 0 0,1 1 72,2 2 0,6 1 1,6-3-1,2-1-42,2 1 1,2 4 0,2 0 0,3-1-200,5-2 0,2-1 1,1-1-1,0 1-7,1 0 1,-2-2-1,-1-1 1,-4-1 129,0 1 1,2 2 0,-4 0 0,-1 1 196,-2 0 0,-2 0 0,-3 0 1,-4-1 119,-3 1 0,-7 3 0,-3-2 0,-1-3 47,1 1 1,2-6 0,4-2 0,-2-2 131,2-2 0,-3-3-150,2-1-408,-1-5 1,12-3-187,5-8 1,5 2 0,8 2 48,-1 2 0,0 2 0,1 0 300,-1 0 1,-1 2-26,-2 2 1,-4 3 0,-5 5-1,0 1 286,0-1 0,-1 5 1,-3-1-1,-5 1-149,-2 1 0,-1 1 0,-2 7 1,-1 3 5,-2 4 1,1 4 0,3 3-1,1 3 2,0 1 0,5-5 0,3-1 0,2-3-41,2-1 0,6-4 0,2-2 1,4-5-156,5-2 1,2-6-1,6 0 1,0-4-129,0-2 1,-2-6-1,-2 2 1,-5-1 283,-2 0 0,-2 0 947,1-4-417,-6 0 1,0 0-593,-3 0 0,-1-4-15,5 0 0,0-5 0,4 2 0</inkml:trace>
  <inkml:trace contextRef="#ctx0" brushRef="#br0" timeOffset="26">17946 12725 8142,'-5'-7'449,"-5"3"571,-5 2 0,0 8 1,-6 4-661,-1 5 0,-1 5 1,-1 11-1,2 5-237,1 4 0,6 6 0,-1 0 0,3 2-160,5 2 1,3-6 0,6-4 0,3-6 32,4-5 1,9-4 0,5-3-1,4-4-885,3-4 1,5 1-1,-2-8 1,1 0 888,0-3 0,0-3 0,5-1 0</inkml:trace>
  <inkml:trace contextRef="#ctx0" brushRef="#br0" timeOffset="27">18169 13097 7987,'-11'-2'285,"3"-2"1,4-3-1,8-5 189,4 0 0,9-1 0,4-1 0,3-1-313,5-1 0,-2-1 0,1 5 1,-1 1-12,-3 3 1,0-2-1,-2 4 1,-3 1 370,-1-1 1,-1 2-332,-5 4 1,-5 2-1,-3 2 1,-4 5-112,-4 7 1,-3 3-1,-5 6 1,-1-1-4,1 1 0,-5 0 0,1 0 0,1 0-91,1-1 1,1-3-1,2 0 1,3-1-417,4 0 1,4-4-1,4-6 1,4-3-190,3-2 0,7 0 1,3-5-1,2 0 16,2 0 0,0-2 0,-1-1 0,-2-2 604,-2-2 0,1-7 0,4-5 0</inkml:trace>
  <inkml:trace contextRef="#ctx0" brushRef="#br0" timeOffset="28">18839 13109 9924,'-5'13'873,"-2"3"0,-6 1 0,1-1-375,0 2 0,-5 0 1,-1 4-1,-1-1-927,-3 1 1,2 1 0,1 1 0,1-2-202,3-2 1,5-4-1,2-1 630,-1-6 0,3-3 0,1-6 0</inkml:trace>
  <inkml:trace contextRef="#ctx0" brushRef="#br0" timeOffset="29">18988 12948 7895,'1'-16'90,"4"-1"1,0 0 0,5 5 0,-2 1 844,2 3 0,-4-2 0,3 5 1146,0-2 1,2 4-2170,2-1 0,-6 8 0,-3 6 0,-3 5-178,-1 5 1,0 4 0,-1 2 0,-3 2 19,-5 1 1,-2 5 0,-1-2 0,1-1-86,3-2 0,2-8 0,6-4 0,0-4 294,0 0 0,6-5 0,2-1 0,4-2 52,5-2 0,1-2 0,4-1 0,-1-1-300,1-3 0,-3 1 0,0-4 0,-1 0-530,-3 1 1,-1-1 0,-2-3 814,1 2 0,-1-1 0,1-3 0</inkml:trace>
  <inkml:trace contextRef="#ctx0" brushRef="#br0" timeOffset="30">19360 12700 8411,'12'-11'0,"1"1"563,-1 2 0,5 5 0,-1-1 0,1 3 111,1 1 1,-3 1 0,4 3 0,-1 5-404,-3 2 0,-1 5 0,-2 2 0,1 3-234,-1 5 0,-5 4 1,-3 7-1,-2 2-516,-2 2 0,-4-2 1,-2 2-1,-1-4-6,-2-3 0,2 0 0,-2-6 0,1-4-47,1-2 1,-2-6 0,3 0 0,1-2-294,-1-2 825,2 1 0,-2-1 0,-1 1 0</inkml:trace>
  <inkml:trace contextRef="#ctx0" brushRef="#br0" timeOffset="31">19931 13122 8025,'6'5'731,"-1"3"0,-4 3 3,-1 2 1,-1 3 0,-5 2 0,-5 2-462,-4 2 0,-9 7 0,1 4 0,-5 3-652,1 1 1,2-4-1,4-2 1,5-2 378,2-5 0,-4 1 0,-1-6 0</inkml:trace>
  <inkml:trace contextRef="#ctx0" brushRef="#br0" timeOffset="32">20712 12712 7919,'-6'-6'-11,"-2"1"1,-3 4 0,-1 1 0,-1 0 559,1 0 0,0 1 0,-2 4 1,-1 4 224,-2 6 0,2 6 1,5 8-1,3 5-539,2 6 1,1 10 0,4 6-1,1 2-371,3 0 1,3-12 0,7-4 0,1-7-398,2-5 0,9-6 0,-1-8 0,1-3 203,0-5 0,3-3 330,0-5 0,5-5 0,-2-2 0</inkml:trace>
  <inkml:trace contextRef="#ctx0" brushRef="#br0" timeOffset="33">21109 12774 8466,'-7'-12'589,"3"0"0,2-1 0,2 1 0,2-1-11,2 1 0,3 1 0,7 1 0,1 2-278,1-2 1,5 1 0,-3 1 0,0 3-246,0 4 0,-2 1 1,-3 0-1,-1 1-66,0 4 0,-5 6 0,-3 5 1,-2 1-167,-2 1 1,-6-1-1,-3 5 1,-5-2 166,-3-2 0,1 4 0,3-3 0,1 0-23,0-2 1,5-3-1,3-2 1,2 0-141,2 1 1,2-1 0,3 1 0,7-1-195,8 0 0,3 1 0,2-1 0,-2 2 2,-2 3 0,1-4 1,-4 4-1,-1-3 27,-4-2 1,1 2-1,-10 1 294,-1 2 0,-4-1 0,-6-4 0,-6 1-167,0-1 0,-5 1 0,0-2 0,0-2-164,0 0 0,1-5 1,5 3-1,0-2 375,-1-2 0,1-2 0,-1-1 0</inkml:trace>
  <inkml:trace contextRef="#ctx0" brushRef="#br0" timeOffset="34">21865 12948 8489,'-8'11'1438,"0"-1"1,0-1-826,1 5 1,-6 0-1,2 7-633,-4 1 1,-3-3-1,3 2 1,-3 1 0,-1 1-530,-3 2 0,4 0 0,1-2 1,2-2-700,-1-5 1248,7-2 0,-7-1 0,9-1 0</inkml:trace>
  <inkml:trace contextRef="#ctx0" brushRef="#br0" timeOffset="35">22175 12675 9241,'6'-11'0,"2"2"0,5 0 982,3 0 1,-2-1-1,2 0-432,-2 2 0,-1 5 0,-1-1 0,0 4-459,1 4 0,-1 3 1,-1 7-1,-2 1-153,-5 2 0,-3 5 1,-4-2-1,-5 4 105,-9 1 1,-6 4-1,-5 1 1,0 0-621,0 0 0,2-1 0,2-4 0,5 0 47,7 0 1,1-6 0,7-2 0,2-4-119,5 0 1,5-1 0,7 1 0,3-1 335,2 0 0,-5 1 0,1-1 0,-2 1 145,-2-1 1,-5 0 0,-3 1 169,-2-1 0,-4 1 0,-2-1 0,-5 0-3,-7 1 0,-3-2 0,-6-1 0,1-2 0,-1 0 0,0 5 0</inkml:trace>
  <inkml:trace contextRef="#ctx0" brushRef="#br0" timeOffset="36">22535 12650 7909,'17'-8'401,"1"1"0,-1 2 280,1 2 0,3 2 1,-4 1-312,-2 0 1,-2 5 0,-1 5 0,-3 5 0,-1 6 303,2 2 1,-4 7 0,-2 5 0,-3 5-562,-1 5 1,-7 9-1,-7 4 1,-9 2-728,-9 2 1,-8-5 0,-2-5-1,0-5-401,4-5 0,-1-1 782,10-4 1,0 3 0,4-8-1</inkml:trace>
  <inkml:trace contextRef="#ctx0" brushRef="#br0" timeOffset="37">22796 12117 7984,'0'-12'-99,"0"3"1,1 3-1,2-1 218,1 0 0,5 0 0,-2-3 188,0 2 0,4 1 0,-3-3 142,4 2 0,0 0-279,0-5 1,-3 5-1,-1 1 1,0 0 105,-1 1 0,3 1 0,-5-1 0,2 0 709,3 3-721,-5-4 1,1 7 0,-6 2-170,0 9 0,-6 5 0,-1 6 1,-1-1-112,0 1 1,5 6-1,-1 2 1,4 2-319,4 2 1,7 9 0,7 5 0,0 6 90,0 2 1,-2 1 0,-3 1-1,-1-5 490,1-2 1,-5-7-1,-1-2 1,-2-4 318,-2 0 0,-3-1 1,-4-1-1,-3-2 16,0-1 0,-3-1 1,6 1-1,2-3-363,0 1 1,4-5 0,4 3-1,10-3-475,7-1 0,16-5 1,1 1-1,1 0-659,-4-2 1,-1 0 0,-7-4-1,-3 2-204,-4-2 0,-9-1 0,-9-2 1255,-3 1 1,-8 3 0,-5 1-1,-8-2 84,-3-1 0,-2-2 0,0 1 0,1-1 468,-1 0 0,5-3-688,4-1 0,2 0 0,2 5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6T07:59:47.12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13667 11683 8084,'0'-12'0,"2"-1"0,2 1 0,-1 1 0,5 1 791,2 2 1,-4 4-1,3-3 1,0 1-354,2 4 1,2-4-1,-1 2 1,1 1-193,-1 2 0,5 1 0,-1-2 0,1 0-96,1-2 1,1-1 0,4 4-1140,-2-3 1,6 2 0,-2-2 0,1 3 988,1 1 0,3-6 0,2 0 0</inkml:trace>
  <inkml:trace contextRef="#ctx0" brushRef="#br0" timeOffset="1">13643 11968 8197,'12'-1'932,"2"-2"-529,2-1 1,-2-2 0,3 4-1,-2-2 1,1-1-137,5 0 1,2 4 0,1-5 0,-2 2-583,-1 0 1,-1-2 0,6 4 0,2-3-571,1 3 885,0-5 0,1 0 0,2-6 0</inkml:trace>
  <inkml:trace contextRef="#ctx0" brushRef="#br0" timeOffset="2">14982 11323 8123,'-7'7'0,"2"6"270,-1 6 1,3 6 215,-5 4 1,5-2 0,-1 6 0,3 0-529,1-1 0,0 3 0,0-7 0,0 0-144,0-2 0,0-1 0,0 0 0,0 0 99,0-1 0,0-3 0,0-2 1,0-1-87,0-3 0,0-1 1,-2-3 139,-2-2 1,2-4 205,-7-5 0,7-5 0,-3-4 1,3-2-77,-2-1 0,2-5 1,-2 1-1,3-1 27,1-1 1,0 0 0,0-4 0,0 2-61,0-2 1,0-2 0,1-1 0,2 1-72,1-1 1,1-6 0,0-2 0,3-1-13,3 1 0,0-6 0,0 5 0,0 1 41,3 1 1,1 3 0,-3 4 0,1 1-19,-1-1 1,2 4 0,1 2 0,2 1-1,-2 3 1,-2 2-1,0 4 48,-1 0 1,1 7-63,-1-3 1,0 4 0,-1 2-46,-2 4 1,0-3-1,-3 7 1,1 0 26,2 2 0,-2-1 1,0 1-1,0 3 2,0 0 1,0 1 0,3 1 0,-4 4 21,0-1 0,-2 4 1,-4-3-1,0 0 21,0 1 1,0-5-1,-1 4 1,-3-2 62,-5-3 0,-2 0 0,-2 0 0,-4 2 15,-4-2 0,-2 3 0,-2-2 0,-1-1-46,-3-1 1,3-1 0,-3-1 0,3-1 44,1-3 1,6 2 0,2-6 0,5 0 285,3 2-352,4-5 0,12 9 0,5-5 1,7 1-100,5-1 0,2 5 0,2-2 1,1 3-73,-2 2 0,2 5 0,-3 2 1,-4 4 54,-2 0 1,0-3 0,-3 0 0,-2-1 152,-1 0 0,-2-2 0,-1-6 0,-3 0-178,-3 1 1,0-1 0,-1 1-1756,-1-1 1868,4-5 0,0-2 0,5-5 0</inkml:trace>
  <inkml:trace contextRef="#ctx0" brushRef="#br0" timeOffset="3">15664 11249 8090,'0'-8'549,"0"-1"0,-1 7-31,-3-2 0,2 9 1,-3 7-1,1 8-231,-1 3 1,1 9 0,4 5-1,0 7-160,0 4 1,0 2 0,0-2 0,0-2-196,0-5 1,6-7 0,2-2 0,3-2 37,2-2 0,-1-7 0,2-5 0,1-2 54,1-2 1,1-1 0,-3-2 0,1-5 63,1-3 1,1-1 0,-5-1 0,1-3-20,-1-5 1,5-6 0,-1-3 0,-1-1-8,-1-3 1,-1-1-1,-1-2 1,0 0-121,1 0 0,-2-6 0,-2-5 0,-2-6-174,-1-2 0,-2-4 0,-4-2 0,0 6 18,0 4 1,0 9-1,-1 2 1,-2 4 66,-1 4 0,-5 7 1,4 8-43,-2 0 1,-1 2 0,-3 5-4,3 3 0,2 3 192,6 6 0,-5-1 0,-2 1 0</inkml:trace>
  <inkml:trace contextRef="#ctx0" brushRef="#br0" timeOffset="4">16607 11137 8220,'0'-8'-322,"1"0"645,3-2 0,-2-1 1,2-1 55,-3-1 0,-1 5 1,-1 1-209,-3 2 0,1 0 1,-5 5-1,-2 0-20,-1 0 0,-1 0 1,-1 0-130,1 0 0,-1 6 0,1 1 1,1 1 74,3 0 0,-2 1 0,6 3-79,1 1 1,2-1 0,2 0-1,3 1-58,4-1 1,4 1 0,0 0 0,2 2-86,2 2 0,-6 1 1,2-3-1,-2 2 49,-3-2 0,-2 3 0,-5-2 0,0-1 33,0-1 0,-1-1 0,-3-1 1,-6 0 78,-5 1 0,4-1 1,-4-1-1,0-1 79,1-2 1,1-4-1,4 3 1,1-1-35,-2-4 1,3 0 246,-1-2-352,5 0 1,-1 0 0,8-2 0,4 0-118,3-3 0,2 1 1,-1 4 96,1 0 0,-1 2 0,-1 2 58,-3 4 0,-2 3 0,-6 3 41,0 2 0,0-2 1,0 3-1,-2-2 42,-2 1 1,1-2 0,-3 4 0,-1-1-92,0-1 0,3 1 0,-3-3 0,1 1-19,3 1 0,2 2 1,1-3-1,0 2 18,0-2 0,1 3 1,4 0-1,2 0-62,-1 0 0,5 0 0,-2-3 1,2 1 56,1-1 1,-1-5 0,-1-2 270,-2 2 1,-4-3 151,4 1 1,-5 0 261,1 5-288,-2-6-2544,-2 4 2147,5-10 0,2 5 0,6-6 0</inkml:trace>
  <inkml:trace contextRef="#ctx0" brushRef="#br0" timeOffset="5">17028 11361 8096,'0'-13'0,"0"5"0,-1 1 0,-2 0 192,-1 0-35,-5 4 0,6-2 1,-6 6-1,1 3 582,1 5 1,-4 7 0,3 8-1,-2 6-515,2 7 1,-2 2-1,6-5 1,0-2-201,-1-2 1,3 3-1,0-4 1,3-1-492,3-2 0,7-7 1,0-1-1,4-1-937,0-1 0,3-3 1404,-1-5 0,5-5 0,-3 2 0</inkml:trace>
  <inkml:trace contextRef="#ctx0" brushRef="#br0" timeOffset="6">17450 11472 8846,'-21'2'0,"2"2"0,0 3 464,0-1 0,-1 5 0,-2-2 0,3 2-19,1 1 0,1 5 0,6-1 0,2 1-347,1 1 1,6-5 0,2 4 0,8-5-255,8-3 1,3 0 0,6-5 0,-1-1 86,1-1 1,0-2-1,-1 0 1,-2 0-553,-2 0 0,-5-2 1,2-1-1,-3-2 302,-2-2 1,-5-1 0,-3-5 0,-2 1 183,-2 0 0,0-1 1,-2 1-1,-2-1 113,-4 1 1,-3-2-1,-3-1 1,-1-1 80,-2 0 1,-3 3 0,3 2-1,0 1-27,0 2 0,3 5 0,-3-1 0,3 2-81,2 2 0,5 6 1,2 4-1,1 3 49,-1 4 0,7-1 0,5-3 0</inkml:trace>
  <inkml:trace contextRef="#ctx0" brushRef="#br0" timeOffset="7">17835 11584 10837,'-6'12'634,"-2"1"0,-3-1 1,-2 2-1,0 2-497,-4 5 1,-2 2 0,-6 2-1,0 1-1162,0 3 0,2-4 0,1 1 0,3-4 1025,1 0 0,1-4 0,5 0 0</inkml:trace>
  <inkml:trace contextRef="#ctx0" brushRef="#br0" timeOffset="8">18095 11522 8244,'-12'-6'0,"-1"5"654,1 4 1,-1 8-1,1 0 1,0 4-179,-1 0 0,2 0 1,2 0-1,2 3-273,1 2 0,2-5 0,4 1 1,1-2-454,4-2 0,1-1 0,8-2 0,1-5-280,2-3 1,4-1-1,-4 0 1,1-1 198,0-3 1,3-3 0,-5-6 0,0 1 169,-3 0 0,-2-1 0,-1 1 0,-3-1 226,-1 1 1,-2 0-1,-4-1 1,-2 1-151,-2-1 0,-3-3 0,-5-1 1,-1 2-18,1 1 1,0 7-1,-2 2 1,-1 1-140,-2 0 1,1 1 0,2 6 0,0 2 240,2 2 0,-4 1 0,10 5 0</inkml:trace>
  <inkml:trace contextRef="#ctx0" brushRef="#br0" timeOffset="9">18318 11261 8583,'17'-7'0,"1"2"0,1 1 0,3 0 116,1 1 0,-2 3 0,-2 4 1,-1 4 761,-2 3 0,-3 7 1,0 3-1,-2 4-505,-3 4 1,2 4 0,-6 7 0,-1 0-160,-2-5 1,-7 1-1,-2-5 1,-3-1-432,-1 0 1,-2-2-1,-3-6 1,-2-1-742,0 1 1,-3-3 0,5 0 0,2-2 957,1-6 0,7 1 0,2-5 0</inkml:trace>
  <inkml:trace contextRef="#ctx0" brushRef="#br0" timeOffset="10">18864 11621 12208,'7'6'585,"-2"0"0,-6 7-590,-3-1 0,-2 1 1,-5-1-78,-1 0 1,2 1 0,-6 1 0,1 1 81,-2 1 0,3 1 0,-4-5 0</inkml:trace>
  <inkml:trace contextRef="#ctx0" brushRef="#br0" timeOffset="11">19261 11274 8027,'-2'-7'577,"-2"3"0,-3 9 1,-5 6-1,0 6-64,-1 2 0,-3 7 0,-1 9 0,2 3-238,1 4 0,7-2 0,3-6 1,3-1-507,1 2 1,3-5 0,6-3 0,12-3-760,9-3 1,12-6 0,3 1 989,3-2 0,7-2 0,2 1 0</inkml:trace>
  <inkml:trace contextRef="#ctx0" brushRef="#br0" timeOffset="12">19546 11323 7886,'6'-7'523,"-5"1"76,3 1 0,2 3-185,-2-7 0,4 5 0,-2-3-97,0 2 1,3-3-1,3 3-301,1 3 0,-2-1 1,-2 0-1,-1-1-121,2 1 1,-3 2 0,0 2-36,-2 3 1,0 3 0,-5 6 0,0-1 82,0 1 1,-2 4 0,-1 3 0,-2 0 46,-2 1 0,-1-2 1,-5 2-1,1-3 61,0 0 1,3-8 0,2 2-87,2-1 0,2 0 0,9 0-185,6-3 1,0 2 0,6-6 0,-1 0-61,-1 2 0,5-4 0,-4 5 0,-2 0 192,-1 0 1,-6 0 0,-1 3 0,-2-2 141,-2 2 1,-3 1 0,-4 0 0,-6-2 69,-5 0 0,1-1 0,-4 3 1,2-2-179,-1 0 0,-1-2 1,3 2-359,-1 0 0,-1-7 412,5 2 0,-1-2 0,1-2 0</inkml:trace>
  <inkml:trace contextRef="#ctx0" brushRef="#br0" timeOffset="13">20055 11584 8285,'-13'1'0,"1"3"0,-2 3 492,-3 0 0,2 4 0,-5-3 1,-2 3-231,-2 2 0,1-1 0,1 1 0,2-1-904,2 0 1,2 1-1,4-1 642,-1 1 0,1-1 0,-1 0 0</inkml:trace>
  <inkml:trace contextRef="#ctx0" brushRef="#br0" timeOffset="14">20154 11385 8239,'0'-12'847,"5"0"0,4 1-333,2 2 0,1-2 1,0 4-1,2 0-216,3 3 1,-3 3-1,2 1 1,-2 0-152,-2 0 1,1 1-1,-2 3 1,-2 5-48,0 2 1,-7 5 0,1 2 0,-4 0-191,-3 0 0,-5 0 0,4-3 1,-2 2-17,-3-2 0,3-3 0,0-2-185,2-2 1,1 0-1,4 5 60,0-1 1,1-4-1,3 1 1,3 0-169,0 2 1,3-2 0,-5-1 0,1 2 269,-1 1 0,-1-3 0,-4 0 0,-1 0 110,-3-1 1,-3 4 0,-7-2-1,-1 0-212,-1-1 0,-6 4 0,1-4 1,-1 1-155,1 0 0,3 0 0,6-3 385,-1 1 0,1-4 0,0 2 0</inkml:trace>
  <inkml:trace contextRef="#ctx0" brushRef="#br0" timeOffset="15">20513 11137 8134,'13'0'0,"-1"0"0,1 0 0,0 0 116,4 0 1,-3 2 0,4 2 0,-2 4 884,1 3 1,1 7 0,-3 4-793,1 6 0,-3 3 1,-6 7-1,-2 0 1,-3 3-397,-5 5 1,-5-3-1,-9-2 1,-2-4-132,-1-4 1,-7 0 0,2-6 0,-3-4 30,-2 0 0,0-3 0,-5-1 0,5-1-303,4-3 0,0-1 590,9-2 0,-5-5 0,3-1 0</inkml:trace>
  <inkml:trace contextRef="#ctx0" brushRef="#br0" timeOffset="16">20848 10691 8058,'4'-19'-59,"1"2"1,4 3 0,0 2 800,2-1 1,-3 7-325,0 1 1,-7 5-278,-1 5 1,-1 1 0,-6 7 0,0-1 41,0 1 0,5-1 1,-2 0-1,2 2-87,2 3 0,6-3 0,3 2 1,6-2-108,6-2 1,7 1-1,2-1 1,0-1-98,1-3 0,-2 3 1,-5-4-1,1 2-86,0-1 1,-6-4-1,-2 3 49,-3-2 0,-3 1 390,-3-2 0,-3-1 68,-5 5 0,-5 0 1,-3 3 785,-3-2-782,-2 2 0,1-5 0,-1 7 0,1-1-57,0 1 1,5 0 0,3 4 0,2 2-258,2 1 1,0 7-1,2-1 1,2 3-403,4 2 1,-1 7 0,0 1 0,0 2-47,0 2 0,-5-2 0,4-4 1,-2-1 501,0-3 1,0-2-1,-4-8 1,0-1 141,0-1 1,0-6 0,0 3 0,0-2-70,0 1 0,0-5 0,0-3 0,0 0 234,0 2 0,-4-3-1281,0 1 1,-2-1 916,2 4 0,-3 1 0,-5-1 0</inkml:trace>
  <inkml:trace contextRef="#ctx0" brushRef="#br0" timeOffset="17">13990 13246 7991,'8'-4'0,"0"-1"836,2 3 0,1-1-251,1-1 1,2 1 0,1-4-1,3 2 26,2 2 0,-4-3 0,5 2-455,1 1 0,1-2 1,1 1-1,-2 1-76,-2 2 1,0-3-1,2-1 1,-3 3-197,-1 0 0,3 2 1,-3 0-1,-1 0-685,1 0 0,-1 0 1,-5 0-1,1-1-2989,-1-3 3790,1 2 0,-1-3 0,0 5 0</inkml:trace>
  <inkml:trace contextRef="#ctx0" brushRef="#br0" timeOffset="18">14039 13506 9005,'13'-7'0,"-1"2"403,1-1 0,5 5 0,1-5 1,0 2 99,-2 0 1,1 0 0,0 4 0,1 0-209,3 0 1,1-4-1,2 0 1,0 1-571,0 2 0,0-4 0,-1 1 0,1 0-55,0-1 1,4 3 0,1-3 329,2-1 0,1-1 0,4-5 0</inkml:trace>
  <inkml:trace contextRef="#ctx0" brushRef="#br0" timeOffset="19">15230 12849 8119,'0'-7'1514,"0"11"0,0 10-1213,0 4 0,4 2 0,0 8 1,0 2-99,2 3 0,-5 6 1,5-7-1,-2 1-140,0 0 0,0-4 0,-4 2 0,0-2 12,0-5 1,0-1 0,0-6 0,0-2-508,0-1 1,0-6-1,-1-1-347,-3-2 643,2 5 1,-7-10-1,5 0 1,-1-5 32,0-2 1,4-9 0,-5 4 0,2-2 20,0 1 0,-4-5 0,3-3 0,1-3-10,-1 0 0,3-12 1,-2-7-1,1-6-70,-1-5 0,3-4 0,-3 4 0,2 2-61,2 1 1,6 8-1,2 5 1,3 4 186,2 4 1,-1 7 0,0 6 0,1 3 96,-1 2 0,1 5 0,-1 2 0,0 0 49,1 1 0,-1 0 0,2 4 0,1 0 28,2 0 0,-1 4 0,-3 2 0,-1 1-57,1 2 0,-1 2 0,0 2 1,-1-1-8,-2 1 1,-4-1 0,-5 2-1,0 1-39,0 1 1,-1 2 0,-5-2 0,-5 1 133,-4 3 1,-3-4 0,3 5 0,-3 0 121,-1-2 0,4 3 0,-2-6 0,3 1-165,2 1 0,1-4 0,3 2 1,3-1-70,4 2 0,8-2 1,7 4-1,9 1-119,9-1 1,8-2 0,4 3 0,1 1-165,2-2 0,2 3 0,-12-5 1,-6-2-838,-3-1 1,-9-2 1062,-2 0 0,-3 1 0,-2-1 0</inkml:trace>
  <inkml:trace contextRef="#ctx0" brushRef="#br0" timeOffset="20">15999 12762 8098,'-7'-7'636,"2"3"1,5 8 306,0 4 0,0 9 0,0 5 0,1 7-625,3 8 1,-1 7 0,4 9 0,-2 0-337,-2 0 0,3-9 1,-1-7-1,1-7-9,-1-4 1,9-6 0,-2-4 0,2-3-157,0-5 1,0-2 0,1-6 0,1 0-11,-1 0 1,3-5 0,0 0 0,0-2 175,0-3 0,3-5 0,-5-3 0,1-1 53,1-3 1,-4-2-1,2-3 1,-2-3-58,-2-3 0,-1-7 0,-2 5 0,-4-3-12,1-2 0,-5 8 0,3-4 0,-4 4 8,-4 5 1,1 5 0,-4 2 0,0 3-11,1 1 0,-3 4 1,-2 2-295,3 2 0,-3 5-325,3-1 1,2 4 653,2 4 0,3-2 0,1 3 0</inkml:trace>
  <inkml:trace contextRef="#ctx0" brushRef="#br0" timeOffset="21">16991 12725 8098,'7'-2'-92,"-1"0"167,-1-2 0,-3-6 0,3 2 160,1-3 1,-5 2 33,3 1 0,-3 0 0,-1-5 313,0 1 0,0 0-176,0-1 0,0 1-242,0-1 0,-1 6 0,-3 3 1,-4 3-115,-3 1 1,-2 0-1,1 0 1,-2 1-117,-3 3 1,2-1 0,-4 6 0,1 0 1,3 2 1,3 6 0,2-1 0,3-1 61,2-1 0,0 0 0,5 1 0,0 2-66,0-2 1,5 0 0,0 0 0,2 2-33,3-2 0,-4-1 1,3-1-81,0 4 1,-2-1 0,0 4 183,-1-4 0,-2-5 1,-4 6-1,0-3 11,0-2 0,-2 0 1,-2 1-1,-4-2 39,-3-3 1,-1 3 0,-1-4 0,1 1-16,-1 1 0,5-7 0,0 2-140,-2-2 1,-1-2 6,-1 0-24,5 0 1,3-4-1,7-2-18,1-1 1,5 5 129,0-3 1,2 0 190,1 1 1,0 1-1,-1 7-18,-2 4 1,-2-1-1,-5 2 1,2 0-58,-1 2 0,-1 2 0,-2-1 0,0 0-60,0 1 0,0-1 1,0 1-1,0-1 38,0 0 1,0 6-19,0 3 1,0 1-1,0-1 1,1-6 248,3-5 0,-3 5 0,4-3 0,-3 2-104,3 0 1,-4-2-1,4 1 1,0-1-74,-1 0 1,1 3 0,-2-1 0,1-3 40,-1 0 0,4-1 1,0 0-32,-1-2 1,6-5-124,-4 1 1,3-3-1,1-1-330,1 0 0,-1-5-3591,0-4 3892,-5 4 0,4-6 0,-4 4 0</inkml:trace>
  <inkml:trace contextRef="#ctx0" brushRef="#br0" timeOffset="22">17438 12712 8107,'0'-8'306,"0"0"1,-6 5 151,-2-1 1,-4 4 0,-4 4-1,0 4-114,1 3 0,-3 7 0,0 3 0,-1 4-94,-4 4 1,6 2-1,1 7 1,7-1-280,5 0 0,2-1 1,5-3-1,4-4-326,5-3 0,9-3 0,0-2 1,2-4-163,2-4 1,0 0-1,-1-1 1,0-1 102,-3-2 1,-3 0-1,-5-5 414,4-1 0,-3 4 0,4 0 0</inkml:trace>
  <inkml:trace contextRef="#ctx0" brushRef="#br0" timeOffset="23">17698 12836 8067,'6'-6'40,"1"-4"1,4 4 1057,-3-1 0,-1 5-476,-3-2 0,-3 4 0,3 4 0,-2 4-449,-2 3 1,0 7-1,-2 3 1,0 3-200,-3 5 1,0 2 0,2 3 0,-1-1-468,1 2 0,-2-6 1,1-3-1,1-6-624,2-2 1,1-1 0,1-5 1116,3 1 0,3-1 0,5 0 0</inkml:trace>
  <inkml:trace contextRef="#ctx0" brushRef="#br0" timeOffset="24">18033 12985 9396,'0'9'644,"0"-1"1,0 3-448,0 4 1,0 0 0,-1 6 0,-2 1-338,-1 1 1,-6-2 0,2-2 0,-2-1-480,2-3 0,-3-1 1,4-2-1,-1 1 619,-1-1 0,1 1 0,-4-1 0</inkml:trace>
  <inkml:trace contextRef="#ctx0" brushRef="#br0" timeOffset="25">18256 12911 8068,'-8'5'446,"0"4"1,5 2-1,-1 1 1,2 2-1,2 1-252,0 2 1,2 3 0,2-3 0,3-2-138,0-1 0,8-2 1,-3-1 195,2-3 1,0-2-659,-2-6 1,-5-2-1,-3-2 177,-2-4 1,-2 1 0,0-1-1,0-2 2,0-1 0,-4-1 1,-2-1-1,1 1 2,-1 0 1,2-1-1,2-1 1,0-1 157,-2-1 0,-2-1-113,2 5 0,1 5-111,-5 3 1,0 2 289,-5 2 0,1 6 0,-1 1 0</inkml:trace>
  <inkml:trace contextRef="#ctx0" brushRef="#br0" timeOffset="26">18492 12712 7079,'12'-11'178,"1"3"0,-5-2 0,0 6 1035,2 2 0,1 0 0,1 2 1,1 2-758,-1 2 0,5 3 0,-1 5 0,-1 2-494,-1 2 0,3 1 1,-1 6-1,-1 5-146,-1 2 1,-7 7-1,-3 6 1,-2 0-51,-2 0 1,0-4-1,0-4 1,0-3-274,0-2 0,-6-2 1,-2-6-1,-3-3-648,-2-1 1,1-6 1154,0-4 0,-6 1 0,-2 3 0</inkml:trace>
  <inkml:trace contextRef="#ctx0" brushRef="#br0" timeOffset="27">19062 12960 8454,'0'13'614,"0"-1"0,0 1 0,0 0 1,-1 3 2,-3 0 1,-4 10 0,-9 0-1,-4 3-708,-2 2 0,-7 2 1,-5-4 90,-5-2 0,-4 5 0,-5 0 0</inkml:trace>
  <inkml:trace contextRef="#ctx0" brushRef="#br0" timeOffset="28">19509 12700 8150,'-13'-12'688,"5"5"0,0 3 0,-2 2-38,-1 2 1,3 0-1,0 2-324,-2 2 1,3 4 0,0 9-167,2 3 1,-1 5 0,4 5 0,-3 6-337,3 4 1,4 6 0,4-5-1,2-1-747,6-2 1,0-6 0,5-4 0,0-6-522,1-6 0,-4-3 1444,5-5 0,-1-3 0,5-5 0</inkml:trace>
  <inkml:trace contextRef="#ctx0" brushRef="#br0" timeOffset="29">19732 12762 8701,'2'-11'436,"2"3"1,-2-2-1,7 5 1,0-1-244,2 1 0,3-4 0,1 5 0,3 1-137,1 2 0,-2 1 0,2 0 0,-1 0-266,-3 0 0,-2 6 0,-4 2 0,-2 3 234,-1 1 0,-3 5 0,-8 1 0,-4 1-104,-6 3 0,-1 6 0,-4 0 1,-1 0 209,2-2 1,1-2-1,7-4 1,3-3-36,4-3 0,2-2 1,4-1-1,3-1-77,7-2 0,12-5 0,8 1 0,1-3-435,0-1 0,-2 0 0,4 0 0,-3-1-802,-2-3 0,-5-2 1219,-5-2 0,1-9 0,4 4 0</inkml:trace>
  <inkml:trace contextRef="#ctx0" brushRef="#br0" timeOffset="30">20327 12874 8013,'9'8'1518,"-2"0"-679,-2 2 0,-1 1 0,-4 3 0,0 1-492,0 1 0,-4 5 0,-3-3 0,-2 0-738,-5 0 0,-1 2 0,1-2 0,-1 0-219,-2 0 0,1-1 0,3-5 610,1 0 0,-6 1 0,-1-1 0</inkml:trace>
  <inkml:trace contextRef="#ctx0" brushRef="#br0" timeOffset="31">20613 12725 9309,'0'12'1696,"0"2"0,0 1-1354,0 2 0,0 6 1,0 1-1,0 4-602,0 4 1,-2-4 0,0 2-1,-3-1 99,3 0 1,-4-2 0,1-4 0,-1-4-2463,1-1 2623,0-2 0,5-3 0,0-1 0</inkml:trace>
  <inkml:trace contextRef="#ctx0" brushRef="#br0" timeOffset="32">20786 12613 7959,'2'-12'376,"2"-1"1,3 2-1,5 2 1,1 0 671,-1 0 1,0 3 0,2 2-763,3 3 1,-2 2 0,4 3 0,0 6 0,-1 5-122,0 6 0,-1 2 0,-5 3 0,1 2-315,-1 1 0,-5 7 0,-3 0 0,-3 3-525,-1 1 1,-1-1-1,-3-2 1,-3-1 68,0-3 1,-4-3 0,1-5 0,-3-1 247,-4-4 1,-9 2 0,1-4 0,-1 0-388,0 0 745,1-1 0,0-5 0,0 0 0</inkml:trace>
  <inkml:trace contextRef="#ctx0" brushRef="#br0" timeOffset="33">21382 12898 8264,'0'13'448,"-2"-1"1,0 1-1,-4-1 344,-1 0 0,3 6 1,-4 3-1,-2 2-953,-1 2 1,-7 4 0,-4 2 0,-4-1-874,-3 0 1034,-6-1 0,9-4 0,-4 0 0</inkml:trace>
  <inkml:trace contextRef="#ctx0" brushRef="#br0" timeOffset="34">21704 12588 8010,'-12'0'0,"1"2"0,1 2 0,2 4 0,-2 3 380,-1 2 0,-1 0 1,1 4 450,2 4 0,0-2 0,5 2-586,1 1 0,1 1 0,4 2 0,2 0-220,4-1 1,-1-4-1,1-2 1,3-2-120,5 1 1,-3-2-1,4-5 1,-2-4-466,2 0 0,-4 2 1,5-4 558,0-1 0,-4-2 0,4-1 0</inkml:trace>
  <inkml:trace contextRef="#ctx0" brushRef="#br0" timeOffset="35">22027 12688 9085,'-13'1'731,"1"3"1,-1 3 0,1 5 0,0 1-432,-1-1 1,5 2 0,1 1 0,1 3-229,4 1 0,0-3 0,4 0 1,2-2-104,4-2 1,5-1 0,2-2 0,3-5-124,1-3 1,2-1-1,3-1 1,1-3-79,0-5 0,-2 0 0,-1-1 0,-2 0-216,-2-3 1,-2 3 0,-3-5 235,-1 0 0,-5-1 0,-3 4 0,-3 0-13,-1-1 0,-1-3 0,-2-1 0,-2 2 85,-2 1 1,-1 2-1,-6-1 1,-1 2 461,-2 3 1,1-2-1,2 6 1,-1 2-115,-2 0 1,-4 2 0,5 2-1,-1 0-382,-1 2 0,9 6 1,-4 0-1,4 4 174,2 2 0,-4 1 0,4-5 0</inkml:trace>
  <inkml:trace contextRef="#ctx0" brushRef="#br0" timeOffset="36">22498 12799 11672,'-13'6'1094,"0"3"0,-2 5-800,-2 3 1,-5 5 0,3-3-472,-1 0 1,-2 5-1,6-5 1,1 2-1,1-2-829,1-1 1,2-2-1,3-3 1,3-2 1005,-1-3 0,5 3 0,-5-4 0</inkml:trace>
  <inkml:trace contextRef="#ctx0" brushRef="#br0" timeOffset="37">22659 12663 7974,'6'-13'154,"2"1"1,3 0 0,1 1-1,2 1 943,3 2 1,-4 4 0,4-3 0,-3 1-486,-2 3 0,1 2 0,-1 1-435,0 0 1,-1 5-1,-2 4-160,-5 2 1,-3 5-1,-1 1 1,-1-1-108,-3 2 1,-7-3 0,-6 5-1,1-1-181,-2 0 0,4-2 0,-3 2 0,3-1 167,2-3 1,5-1 0,4-3-1,6-1-335,5-2 0,9-4 0,4 3 0,3-2-78,5-2 0,2-1 1,3-2-1,-1 0 83,2 0 0,-5-5 0,-1 0 0,-3-2-812,-1-3 1246,-6 5 0,5-12 0,-5 4 0</inkml:trace>
  <inkml:trace contextRef="#ctx0" brushRef="#br0" timeOffset="38">23168 12390 9525,'4'-12'0,"1"1"312,2 2 0,6 4 0,3 5 0,-1 0-46,-1 0 1,-2 1 0,1 5-1,1 5 381,2 4 1,-2 11-1,2 0 1,-2 4-659,-1 5 0,-6 1 1,-3 1-1,-3 0-266,-1 0 0,0-5 0,-1-2 0,-3-1-359,-5 0 1,-2 0 0,-1-5 0,-2-2 28,-3-2 1,0 1-1,-5 2 1,1 0-360,-1-3 1,-2-3 965,0 3 0,-7-4 0,0 1 0</inkml:trace>
  <inkml:trace contextRef="#ctx0" brushRef="#br0" timeOffset="39">23788 12799 9035,'-13'13'797,"0"0"0,-4 3 0,-2 0-691,-1-1 1,-9 5 0,2-1-734,-3 0 627,-6-1 0,4 0 0,-5 1 0</inkml:trace>
  <inkml:trace contextRef="#ctx0" brushRef="#br0" timeOffset="40">17450 13804 8109,'6'-13'1701,"-5"7"0,3 0-1092,-8 6 1,1 0 0,-5 0-255,-2 0 1,3 6 0,-1 2 0,-1 4 0,-3 5-70,0 3 1,1 11 0,1 6 0,4 6-489,0 1 1,2 8-1,4-4 1,1-1-842,3-4 1,9-10 0,9-5 169,5-6 873,5-10 0,5-1 0,1-4 0</inkml:trace>
  <inkml:trace contextRef="#ctx0" brushRef="#br0" timeOffset="41">17872 13915 7887,'-13'0'109,"5"0"1,0 2 0,-2 1 91,-1 1 1,0 1 0,2-1 230,0 5 0,2 2 0,-2 2 0,2 5 148,1 7 1,-2 0-1,4 5 1,1-1-480,2 0 0,1 0 0,3-5 0,3-4-310,7-3 0,7-4 0,1-1 0,3-4 198,0-4 0,1-3 0,0-2 0,0-3-617,0-4 0,-2-4 0,-1-1 1,-3-2 46,-1-2 1,-1-5-1,-5 3 1,-1-2 401,-2 0 1,-3 2-1,-3-3 1,1 3 263,-1 1 0,-3-3 0,-4 3 0,-4 0 225,-3 0 0,-2 6 1,1 4-1,-1-1-47,1 3 0,-2 0 0,-1 6 0,-3 0-65,-1 0 0,2 1 0,-3 4 1,-1 4-542,2 6 1,2-1 0,8 3 342,0-4 0,1 5 0,-4 2 0</inkml:trace>
  <inkml:trace contextRef="#ctx0" brushRef="#br0" timeOffset="42">18281 14039 7827,'8'0'0,"-1"2"1026,-1 2 0,-2 3 1,-4 5-1,-2 1-322,-2-1 0,-3 6 1,-5 1-1,0 2-484,-1 0 1,1-5 0,-1 3 0,1 1-350,0-1 1,-1-2 0,2 2 0,2-3-1158,0-5 0,7 2 1,-3-5 1285,4 3 0,-4-4 0,-2-1 0</inkml:trace>
  <inkml:trace contextRef="#ctx0" brushRef="#br0" timeOffset="43">18566 13878 8169,'6'-8'1194,"2"1"-759,3 2 0,-3 0 0,1 5 1,-1-1-185,-1-3 0,4 3 0,-4-2-80,0 6 0,-2-1 0,-5 8 1,0 2-264,0 3 0,-1 3 1,-3-2-1,-3 0-93,0-1 0,-4 3 0,4-1 0,-1-4 104,-1-3 1,7 1-39,-3-3 0,10 2 0,3 0 0,3-3-59,1-2 0,1 5 1,-1-3-1,1 1-6,-1 0 1,-5 0 0,-3 5 0,-3-1 4,-1 1 0,-1-1 1,-3 0-1,-4 1 138,-3-1 0,-2 1 0,1-2 1,-1-2-28,1 0 1,0-7-1,-1 4-1661,1-1 1729,-1-3 0,1 3 0,0-5 0</inkml:trace>
  <inkml:trace contextRef="#ctx0" brushRef="#br0" timeOffset="44">18889 13791 8699,'12'0'682,"2"0"1,1 2 0,3 1-295,1 1 1,-2 9-1,2 0 1,-1 2-141,-3 3 0,-1 3 0,-3 6 1,-3 3-419,-4 2 0,-2 1 0,-2 6 0,-2 1-292,-2 1 0,-7-4 0,-7-5 0,-1-2 41,-3-2 1,-7-3 0,-3-3 0,-1-3-1045,0-1 1,2-1 1464,-3-5 0,-1 0 0,3 1 0</inkml:trace>
  <inkml:trace contextRef="#ctx0" brushRef="#br0" timeOffset="45">19410 13618 7687,'-7'-2'193,"3"-2"132,2 3 1,2-10 128,0 3 0,0 1 1,0-2-165,0 0 0,0 2 0,2-1-228,2-2 1,-3 3-1,5 0-173,-1 2 0,-2-4 0,4 4 0,0-2-27,0-3 0,-1 3 1,4-1-1,-2 0-3,2 1 0,1-4 253,1 3 0,1 2-93,-1 2 0,1 4 0,-2 4 6,-3 5 0,-3 7 1,-3 5-1,1 1 26,1-2 1,0 8 0,-4-3 0,0 1-30,0 0 1,-4-2-1,0-2 1,1-3 8,1-1 0,2 3 1,0-5-42,0-1 0,2-5 0,2-3-18,4-2 0,-1-1 1,1-4-1,2 0-38,1 0 1,2 0 0,-1 0 2,0 0 0,-3-4 76,-1 0 45,-5-6 1,1 9 249,-8-3 0,1 8 0,-4 4-276,1 3 1,2-1-1,4 1 1,2 3-313,2 0 1,3 4 0,5-1 0,1 3 68,-1 2 0,0 1 0,1 2 0,-1 0 120,1 0 1,-5-1-1,-1 1 1,-2-1 298,-2-4 0,-3 2 0,-4-4 0,-3 0 28,0 0 1,-4 3-1,3-5 543,-3 0 1,2-4 0,3-2-85,0-2-4113,2-5 3418,4 8 0,-6-4 0,0 5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6T07:59:47.17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1203 7429 8021,'0'-7'-30,"0"-4"1,4 8 1718,0-5 0,0 7-1393,-4 1 1,0 5-1,0 9 1,0 3 0,0 5 117,0 5 1,0 6-364,0 9 0,0 0 0,0 5 1,0-1-1,-1-2-145,-3-4 0,3 0 1,-4-10-1,4-1-26,1-3 0,0-3 1,0-7 55,0 0 0,1-1 0,2-5 15,1-2 99,0-5-922,-4 3-1908,0-6 2780,0 0 0,0 0 0</inkml:trace>
  <inkml:trace contextRef="#ctx0" brushRef="#br0" timeOffset="1">1191 10468 8009,'-11'1'-126,"1"2"1,2 2 286,-2 2 0,3-3 0,-1 3 754,-2-1 1,3 2 0,-1-4-119,-2-1 0,4-3-621,-3-4 0,7-3 0,-1-6 0,4 0-102,3-4 1,10-2-1,0-6 1,4 0-18,4 0 1,1 1-1,2-1 1,0 0-216,0 0 0,-2 6 1,-1 4-1,-3 4-101,-1 2 0,3 7 1,-4-1 270,-2 6 0,-6 4 0,-2 6 1,-1 5-1,-4 6-30,0 3 1,-2 12 0,-2-2 0,-2 2-151,-4-1 0,-3-1 1,-3 1-1,-1-1 73,-1 0 1,-6 0 0,1 2-1,-1 1 147,1 1 0,-1-1 0,6-7 0,0-5 132,3-6 0,2-4 1,2-6-101,5 0 1,4-5 0,4-3 0,6-4-55,5-4 1,9-3 0,5-5-1,-1-2-101,3-2 1,-4 1 0,5-5 0,-2 2 47,-2 3 1,-2-3-1,-2 2 1,-2 1 8,-2 1 1,-5 3-1,1 1 1,-5 3 279,-3 2 1,0 1-438,5 4 0,-5 0-1121,0 0 0,-4 1 1292,4 3 0,1-2 0,3 3 0</inkml:trace>
  <inkml:trace contextRef="#ctx0" brushRef="#br0" timeOffset="2">1786 14833 7842,'-7'6'1279,"-4"-5"578,10 5-1675,-5-6 1,8-2 0,2-1 0,4-2-180,3-2 1,1-5 0,2-6 0,1 0-86,2 0 1,-1-4 0,-2 1 0,1-2-6,2-2 0,-1 0 0,-5 0 1,-1 2 65,-2 2 1,-5 3 0,1 6-1,-1 1 114,1 3-40,-3 2 1,5 8 0,-6 2 0,0 4-32,0 3 1,-1 8 0,-2 6 0,-1 5 1,1 2 1,2 8 0,1-1 0,0 3-122,0 5 0,0 3 0,0 1 0,0 0-357,0-3 0,4-7 0,0 1 1,-1-5 272,-2-4 0,0-7 0,2-7-108,1-1 1,0-5-1,-2-6-222,2-2 511,-3-1 0,10-4 0,-4 0 0</inkml:trace>
  <inkml:trace contextRef="#ctx0" brushRef="#br0" timeOffset="3">2369 15081 13674,'12'0'-70,"1"0"-1181,-1 0 0,-4 0 1251,1 0 0,-1 0 0,4 0 0</inkml:trace>
  <inkml:trace contextRef="#ctx0" brushRef="#br0" timeOffset="4">4217 14325 8183,'0'12'-182,"0"1"1,0 4 0,0 4 0,0 4 0,0 2 666,0 2 0,4 6 0,0-1 0,-1 5-456,-2 2 0,-1 1 0,0-5 0,0-1-77,0-3 0,-4-4 0,-1-7-9,-2-2 1,-2-6 143,-3-1 1,4-7-1,1-7 1,1-3 6,4-4 0,0-5 1,2-3-1,0-5-61,0-2 0,0-8 1,0-3-1,0-6-6,0-6 0,4-2 1,2-3-1,1 0-63,2 2 1,-2-8 0,2 6 0,0-3-110,2-1 1,6-3-1,-1 6 1,1 4 169,1 5 0,0 9 1,4 3-1,-3 5-15,-1 7 0,4 5 0,-3 4 0,1 3 38,-4 2 0,-2 1 1,-2 5-1,1 2 4,-1 1 0,-4 11 0,-1 2 0,-1 5-27,-4 3 1,0 5 0,-4 4 0,-2 5-7,-4 2 1,-8 8 0,-5-5 0,-3-3-21,0 0 0,-1-1 0,0-2 1,2-1 17,2 0 0,4-1 0,9-3 1,4-4 17,3-3 1,6-3 0,5-2 0,6-4-41,9-4 1,1-4 0,6-2 0,0-1-92,-1 1 1,-3-4-1,1 1 1,-4-2-180,-5-2 0,2 0 0,-5 0 0,-2 0-789,-1 0 0,-2 0 1064,1 0 0,-1-6 0,0-1 0</inkml:trace>
  <inkml:trace contextRef="#ctx0" brushRef="#br0" timeOffset="5">4738 14486 9241,'1'-11'2505,"2"1"-2194,1 2 0,1 5 0,0-2 0,2-1-426,-1-2 1,5 1 0,-2-1-113,2-2 1,5-1-1,1-1 1,-2 1-1,-3 1-245,-3 2 1,-4 0 3,-5-5 1,-3 6 412,-5 3 0,0 4 1,-10 4-1,1 4 221,1 4 0,-5 0 0,5 2 0,-1 2 16,-1 5 0,4 2 0,-1 2 0,4 1-80,3 3 1,5-3 0,-1 3 0,3-2-80,1-3 1,5-4 0,3-4 0,3-2-267,2-2 1,1-1-1,1-2 1,1-5-212,0-3 1,3-1 0,0 0 0,2-1-1610,-1-3 2063,1-3 0,4-11 0,0-1 0</inkml:trace>
  <inkml:trace contextRef="#ctx0" brushRef="#br0" timeOffset="6">5445 13953 8107,'-17'-13'0,"1"1"0,0-1 107,3 1 0,-1 0 1,-1 1-1,-2 1 804,2 2 1,1 5 0,2-1-607,-1 2 0,1 4 0,1 3 0,1 9 0,3 10-169,2 7 1,1 12 0,4 8 0,0 8-185,0 6 0,1 5 0,2-1 0,-1-34 0,0 0-194,0 1 1,-1 0 0,0 2 0,1-2 0,0 29-50,2-4 0,2-6 0,-3-11 1,1-7-1,0-6-123,2-5 1,-1-7 0,5-2-278,-2-4 1,-4-4-309,4-1 999,-5-5 0,3 2 0,-6-5 0</inkml:trace>
  <inkml:trace contextRef="#ctx0" brushRef="#br0" timeOffset="7">5159 14585 8472,'5'-23'0,"0"2"0,2 5 0,3 0 127,1 0 0,1 3 0,0 0 298,1 3 1,-1 2 0,1-5-1,0 2 1,3 2 38,0 0 0,6 3 0,-1-4 1,2 3-562,2 1 1,0-2-1,-2 3 1,-1-1-606,-1 1 1,-4-4 0,2 5 0,0 1 701,0 2 0,2-4 0,4-2 0</inkml:trace>
  <inkml:trace contextRef="#ctx0" brushRef="#br0" timeOffset="8">6437 13754 8117,'-13'0'0,"1"2"0,-2 0 0,-1 5 0,-1 3 0,-1 5-49,-1 3 1,3 4 704,-6 7 0,6 8 0,-1 10-288,2 5 1,7 3 0,3 3 0,5-3-174,7 1 1,2-5-1,12 2 1,3-2-345,2-1 0,2 0 1,-2-1-1,0-2-47,2-6 1,4-1 0,-3-12-1,1-5 209,-1-5 0,-1-4 1,-4-3-1,-2-3 223,-2-4 1,1-2 0,-5-2 119,-2 0 1,-2 0 0,-2-2-498,-2-2 1,-4 2-2474,-5-7 2614,0 1 0,6-4 0,1-1 0</inkml:trace>
  <inkml:trace contextRef="#ctx0" brushRef="#br0" timeOffset="9">6871 13841 8237,'1'14'0,"3"1"0,5 4 473,2 5 0,5 3 1,2 10-1,1 2-68,3 2 1,-4-2-1,-1 2 1,-5-2-612,-3-2 1,0-7 0,-5-3-1,-1-7-256,-1-2 1,-4-1-1,-1-5 1,-2 1-364,-2-1 1,-1-4 824,-5 0 0,1-5 0,0 3 0</inkml:trace>
  <inkml:trace contextRef="#ctx0" brushRef="#br0" timeOffset="10">6933 13903 8109,'0'-23'43,"0"2"0,0-1 1,0 4-1,1 0 168,3 0 0,3 2 0,7 3 1,3 1 19,3-1 1,4 7 0,2 1-1,1 4-296,2 1 0,4 6 1,-4 3-1,-1 5 41,-2 2 0,-7 1 0,-2-3 1,-5 1 51,-3 1 0,0 2 0,-5-2 1,-1 0 67,-1-1 0,-4 0 0,-2 1 0,-4 1 127,-3 3 1,-3-4 0,-3 4-1,-3-1 36,-4 0 0,-2 2 0,-1 2 1,-2-1-38,1-1 1,3-6 0,5 2 0,4-4-79,7 0 0,3-1 1,6 1-1,3-1 28,5 0 1,12 1 0,15-1 0,7 1-557,3-1 1,5 1 0,-9-1 0,-1 0-444,-1 1 0,-8-1 0,-2-1 1,-2-1-1340,-3-2 2166,-4 0 0,-2-1 0,-6-1 0</inkml:trace>
  <inkml:trace contextRef="#ctx0" brushRef="#br0" timeOffset="11">7603 13767 8152,'-7'-13'181,"3"1"0,8 4 0,5 1 0,8 1 183,8 3 1,0 8 0,5 4-8,0 6 1,-2 5 0,5 6 0,0 4-433,-1 7 1,-2 7 0,-7 10 0,-3 3-25,-8-1 0,-5 2 0,-7-8 0,-1-6-54,-4-4 1,-6-9 0,-7-2-1,-1-2 84,-3-3 1,-1 0-1,-2-2 1,0-3-385,0-1 391,6 4-329,-4-8 0,5 8 391,-3-6 0,-8 1 0,3-5 0</inkml:trace>
  <inkml:trace contextRef="#ctx0" brushRef="#br0" timeOffset="12">8396 14151 7866,'9'-4'0,"-1"0"76,2 1 1,1-2 0,1-1-1,2 1 619,2-1 0,4-2 1,4 2-1,1 1-415,0-1 0,4-2 0,1 2 0,1 1-249,-1-1 1,-1-2 0,-4 3 0,-1-1-495,1 1 1,-5 0 0,-4 4 0,-2-2-186,-2-1 0,1 0 648,-1 4 0,-5 0 0,-2 0 0</inkml:trace>
  <inkml:trace contextRef="#ctx0" brushRef="#br0" timeOffset="13">8434 14362 8478,'12'0'955,"0"0"1,2 0-525,3 0 0,2 0 0,6 0 0,0-1 0,1-2-319,3-1 0,-2 0 1,5 2-1,-2-1-637,-2-1 1,-2-1 0,-1 2 0,0-3-2191,-1 0 2715,1 3 0,6-14 0,0 4 0</inkml:trace>
  <inkml:trace contextRef="#ctx0" brushRef="#br0" timeOffset="14">10009 13320 8298,'0'-8'-7,"0"0"0,-2-2 185,-2-1 1,3 3 217,-3-1 0,-2 1 0,1-4-49,-2-1 0,3 2 0,-3 2-109,1 0 1,-3 7-230,0-3 0,-2 4 1,-1 1-52,-1 0 0,1 4 1,0 3-1,-1 1 55,1 2 0,-1 4 1,2-5-1,2 5 4,1 3 0,5 3 0,-1-2 0,2 0-72,2 0 1,0 4-1,0-1 1,2 1 12,2-1 0,1 2 1,5-2-1,-3 1 8,-2-2 1,4 0 0,-4-5 0,1 1 16,-1 0 1,1-3 0,-4 0 0,3-1 6,-3 1 1,0-1 0,-2 0 0,0 1-26,0-1 0,-4 1 0,-2-1 0,-1-1 23,-3-3 0,-1 3 0,-1-4 0,1 1 12,3 1 1,-3-7 0,2 4-6,-2 0 1,-1-5 0,0 3 0,3-3 56,1-1 1,5-1-100,-1-3 1,7 1-1,2-4 1,2 2-136,3 2 0,-3 2 0,1 1 94,2 0 0,1 0 1,1 0 57,1 0 0,-6 5 2,-3 3 0,-3 3 0,-1 2 81,0-1 1,0 1 0,-1 0-1,-2 3 98,-1 0 0,-4 6 0,2-3 0,0 2-67,1 0 1,-3-1 0,4 5 0,1-1-13,1-4 0,-2 4 1,0-4-1,1 4 7,2 1 1,1-5 0,0 1 0,-1 1 56,-3 1 1,2-2 0,-2-2 0,3-1 65,1-2 1,0-3 0,1 1 0,2 1-2,1 2 1,6-2-1,-4-5 1,3-2 31,-1 2 1,0-1 0,5 1-275,-1-2 1,0-1 0,-1 3-1,-1-4-79,-2 0 1,1-2 167,3-4 0,-4 0 77,1 0 1,-1-5-256,4-4 1,-3 0 0,-3-1 0,1 3-998,0 2 1,-3 1 1126,5 4 0,-1-6 0,4-1 0</inkml:trace>
  <inkml:trace contextRef="#ctx0" brushRef="#br0" timeOffset="15">10616 13568 8025,'-12'-7'0,"4"-2"0,-1 4 0,0 3 0,-2 0 804,-2 2 0,2 7 0,0 6 0,0 6-301,-2 4 0,-3 8 0,4 0-337,0 1 1,-1 3-1,2-5 1,3 0-127,4 0 0,2-1 0,4-4 0,3 0 139,8 0 0,0 0 0,8-2 0,1-2-424,2-5 1,0 2 0,1-3 0,-1-2-717,-4-4 1,2-4 0,-4 1 0,0 0 960,0-3 0,4-2 0,-3-1 0</inkml:trace>
  <inkml:trace contextRef="#ctx0" brushRef="#br0" timeOffset="16">11088 13791 8584,'-9'-6'1026,"1"1"0,-1 4-480,-3 1 1,3 0-1,-2 0 1,-3 0-300,0 0 0,-4 1 0,0 4 0,1 3-156,-1 3 1,-3 1 0,4 2 0,2 1-191,1 2 1,8 3 0,1-3 0,4-2-240,1-1 0,1-2 0,5-1 1,5-1 68,4-2 1,2-5 0,-5 1 0,0-3 43,1-1 1,-1-4 0,1-1-1,-1-2 142,0-3 0,-3-1 0,-1-1 0,0-1 117,-1 1 1,3 0 0,-5-1 320,2 1-99,-4 5 0,4 3-83,-3 8 1,-3 3 0,4 5-1,-4 1-369,-1-1 0,4 0 1,0 2-1,-1 1-454,-2 2 0,3-1 0,1-3-540,-3-1 0,0-3 1190,-2-1 0,5 0 0,2 4 0</inkml:trace>
  <inkml:trace contextRef="#ctx0" brushRef="#br0" timeOffset="17">11385 13853 8824,'0'13'747,"-1"-1"0,-3 2 0,-3 1-473,0 2 1,-7 3-1,5-3 1,-1-1-181,-1 2 1,0-4-1,-1 4 1,1-1-612,2-1 1,-2 1 0,3-5 0,-2 0-594,2 1 1110,-3-1 0,4 1 0,-5-1 0</inkml:trace>
  <inkml:trace contextRef="#ctx0" brushRef="#br0" timeOffset="18">11633 13481 7918,'0'-19'1,"0"3"1,0 9-1,0 8 1,-1 10 462,-3 8 0,3 8 1,-4 6-1,4 8 496,1 6 1,0 2-1,0 2 1,0 2-1140,0 0 1,0 3-1,0-5 1,0-2-126,0-5 0,-1-9 0,-2-8 0,-1-5-33,1-5 0,3-12 203,4-9 0,4-8 0,8-14 0,1-2-69,3-1 0,0-4 1,5 3-1,-1-1 35,-4 1 0,2 3 0,-5 6 0,-2 6 246,-1 5 1,-2 0 47,1 6 0,-2 2 0,-3 6 0,-4 4 18,-3 3 1,-5 3 0,-1 2 0,-2 4-23,-3-1 0,-1 7 0,-1-4 0,-1 0-540,1 2 1,4-6 0,-1-2-1,0-2-8,-2-2 1,-3 1 0,-1-1 0,-2-1 425,2-3 0,-4 3 0,0-4 0</inkml:trace>
  <inkml:trace contextRef="#ctx0" brushRef="#br0" timeOffset="19">12030 13568 7807,'2'-11'392,"2"3"1,-1 2 0,5 6 0,1 0 328,2 0 0,6 2 0,0 2 0,-2 4-273,-2 3 1,0 7 0,1 3 0,-1 2-65,0 2 1,2 1 0,-8 3-1,1 4-598,0 3 0,-5 3 0,0 1 0,-4 2-63,-4 2 0,-8-4 0,0 2 0,-1-5-501,1-4 1,-4-4-1,1-8 1,0-5-424,3-2 0,4-3 1201,1-3 0,0 3 0,-5-4 0</inkml:trace>
  <inkml:trace contextRef="#ctx0" brushRef="#br0" timeOffset="20">12812 13122 8031,'0'-13'3,"0"1"1,0-1 0,0 1 704,0 0-514,0-1 0,0 5 1,1 1 382,3 2 0,-2 7 1,3 11 205,1 6 1,-5 10-1,4 5 1,1 5-517,2 2 0,-2 19 1,-1 9-1,-3-28 1,0 2-321,0 3 0,0 1 0,1 0 0,-1 0 0,-2-5 0,0 0 0,0-1 0,0 1 25,0 0 0,0 0 0,-2-3 1,-1 0-1,1-2 0,0-1 1,0 26-141,0-11 1,4-8 0,0-11 0,4-7 179,1-7 0,-3-6 0,4-4-244,2-4-2111,-5-2 2343,1-2 0,-6-6 0,0-1 0</inkml:trace>
  <inkml:trace contextRef="#ctx0" brushRef="#br0" timeOffset="21">13804 13630 7793,'1'-11'935,"3"3"1,-2-3-555,2 3 0,-3 1 0,-1-2-283,0 0 1,-1-2-1,-3-2 29,-5 1 1,3 1 0,-3 1 0,0 3 24,-2 2 1,-2-3 0,1 3 0,-2 3-86,-3 0 1,2 2-1,-5 3 1,-2 4 82,-2 5 1,4 9 0,0 1 0,2 6-29,3 5 1,3 3-1,3 1 1,5-1-172,3-3 1,1-3 0,0-7 0,3-1-156,5-1 0,0-7 0,10 0 0,0-6 126,3-3 0,2 0 0,2-7 1,-2-2-84,-2-4 1,3-5 0,-5-2 0,1-1-23,1 1 1,-6-3 0,2 0 0,-3 0 8,-2 0 1,0-4 0,-1 3 0,-2-2 93,-5 0 1,1 2 0,-1-2 0,-1 5 762,-1 2-367,-2 7 1,-5 4-1,0 12 1,-1 7-152,1 6 1,1 7 0,4 0 0,0-1-423,0-2 1,5-1 0,4-1 0,2 0-515,1-3 0,5 1 0,0-6 771,3-1 0,0 5 0,5-1 0</inkml:trace>
  <inkml:trace contextRef="#ctx0" brushRef="#br0" timeOffset="22">15429 13184 8020,'0'-13'0,"0"5"1712,0 0-1239,0 5 1,4-1-1,0 8 1,-1 6-182,-2 5 0,3 4 0,0 6 0,0 1-142,2 3 1,-5 7 0,3 8 0,-2 1-50,-2 2 0,0 3 0,0-9 0,0-2-71,0-5 0,-4-1 0,-1-6 0,1-5-290,-1-3 0,2-3 0,-4-3-230,2-1 366,-5-5 0,9-3-12,-4-8 0,5-3 0,6-5 0,5-2 9,4-3 1,7-2 0,0-6 0,4 2-103,3 2 0,4-2 0,-4 4 0,-2-1 145,-5 4 0,0 6 0,-6 2 0,1 0 143,1 1 1,-9 1-1,4 8 70,-2 2 1,-6 3 0,-1 5 0,-2 0-69,-2 1 1,0 1 0,0 1 0,0 3 0,0 1 1,0 0 0,0 2-1,-2-3-113,-2 0 0,-4-5 1,-7 5-1,-3-1-1,-1-1 1,-6 0 0,-4-7 0,0 0-48,-1 0 0,2 1 1,-4-1-1,2 0 48,3 0 0,-2-3 0,2-2 1,5-1-402,3 1 0,3-3 0,3 3 452,1-2 0,-1-13 0,1-3 0</inkml:trace>
  <inkml:trace contextRef="#ctx0" brushRef="#br0" timeOffset="23">15937 13146 7968,'0'-12'79,"0"0"1,0 3 0,0 1 0,0-2 347,0-1 1,0-1 0,0-2 0,0-1-227,0-1 0,0-1 1,1 5-1,4-2-80,3-3 1,-1 4-1,1-4-97,2 3 0,-4 3 0,1 2 1,0 2-67,0 1 0,-3 2 0,3 3 0,0-2 159,0-1 1,-3 0-34,4 4 0,-3 0 0,1 1-61,0 3 0,-2 0 0,-4 7 0,0 3-2,0 0 1,0 5-1,0 2 1,0 2-11,0 2 1,0 4-1,0 1 1,0-1 79,0-3 1,0 2 0,0-9 0,1 1-9,4-4 1,3-2 0,7-2-1,2-1-5,-2-2 1,-2-3-1,0-3 1,-1 1-96,1-1 0,-1-1 1,0-2-181,1 0 1,-1 0-132,1 0 0,-6-2 86,-3-2 1,-4 3-1,-4-4 175,-5 4 1,2 1 0,-1 0 0,-2 1 120,-1 4 0,0 3 0,3 7 20,4 2 1,3 3 0,1-2 0,0 1-115,0 4 0,0 4 0,1 2 0,2-1 30,1-2 0,4-1 1,-4-1-1,0 1 73,2 0 0,-5-2 1,3-1-1,-2-2 120,-2-2 1,0 2 0,0-2 0,0 0-70,0 0 1,-6 4 0,-2-1 0,-2 1-207,2-1 1,-7 2 0,3-2 0,-2 1-46,0-2 1,2 2 0,-1-5 0,10-13 134</inkml:trace>
  <inkml:trace contextRef="#ctx0" brushRef="#br0" timeOffset="24">14796 13283 8509,'8'-1'1644,"1"-4"97,-7 4-2068,4-4 406,-6 5 1,-6 5 0,-2 3-160,-3 3 1,-3 0 0,-1 0 0,-3 0-1,-1 3 0,-2 1 1,-5-1-1,-3 1 45,-4 2 0,-3 3 0,-1-3 0,0 0-36,0 0 1,5-3 0,4 3-1,5-5 65,2-4 1,10 3 0,-1-4-28,1 0 1,5 4-1,2-2 1,3-3 24,1 3 0,5-7 0,3 4 1,4-2 0,0 0 1,0 2-1,1-3 1,0 2-83,4 2 0,2-4 1,6 2-1,0-1-126,0 0 0,1 2 0,1-3 0,2 1 91,-1-1 0,-3 2 0,-3-1 1,-3-1 73,-1-2 1,-1-1 0,-5 0 0,0 2-2,1 2 1,-5-3-1,0 3-60,2-2 0,-5-1 1,1 2-178,0 1 0,-5 2 0,4-4-676,1 2 964,-5 1 0,5 0 0,-6 2 0</inkml:trace>
  <inkml:trace contextRef="#ctx0" brushRef="#br0" timeOffset="25">14312 13853 10915,'7'-5'978,"4"4"0,-3-4-574,4 4 1,0 1 0,2 0-278,2 0 1,-2 0 0,4 0 0,0 0 0,3 1-47,2 4 0,2-3 1,1 7-1,1-1-141,2-1 1,0 4 0,-4-4 0,0 1-176,0 0 1,-2-4 0,-1 3-1,-2 0-101,-3 0 0,0-4 1,-5 1 248,1-3 1,-1-1-227,1 0-1076,-1 0 1389,-5 0 0,4 0 0,-4 0 0</inkml:trace>
  <inkml:trace contextRef="#ctx0" brushRef="#br0" timeOffset="26">1774 17165 8059,'12'-13'0,"0"1"-80,1 0 0,3-5 0,1 1 1,-2 2 153,-1 4 1,2-1-1,1 4 1,-2-1 215,-1 0 0,2 5 0,1-1 171,-2 2 0,-1 2 0,-2 0-91,1 0 1,-7 6 0,-1 4 0,-4 3-28,-1 4 1,0 5 0,0 0-1,0 4-134,0 3 1,-1 4-1,-2-2 1,-3-1-214,-1 0 0,1 3 0,-4-2 0,2-1 87,-2 0 1,-1-2 0,-1-6 0,-1-3-293,1-1 0,-1-1 1,1-5-194,0 0 0,1 1 0,1-2 340,2-3 1,5-1 0,-3-4 161,1 1 1,5 0-87,0-4 1,5-1 0,8-2-1,-1-3-29,1-1 1,3 1-1,1-4 1,-1 2-271,2-2 1,0 4 0,3 1-1,-3 1-126,-1 0 0,-1 0 1,3 4-1,-1-2-260,-3-2 0,-1 3-697,-2-4 1368,1 4 0,-12 12 0,-2 3 0</inkml:trace>
  <inkml:trace contextRef="#ctx0" brushRef="#br0" timeOffset="27">2381 17512 7912,'10'-8'0,"1"0"0,3-1 1003,-1 2 1,1-4 0,-1 3-1,-1-3 52,0-1 0,1-1 1,-1 2-1,1 3-696,-1 4 0,-4-2-3729,1 2 3370,-7 11 0,-2 7 0,-7 11 0</inkml:trace>
  <inkml:trace contextRef="#ctx0" brushRef="#br0" timeOffset="28">3795 16793 8011,'0'-18'0,"0"4"0,0-2 124,0 2 0,0 1 1517,0 1 1,1 5-1126,4 3 1,-3 5 0,5 8-234,-1 7 1,3 12 0,-2 5 0,2 4-163,-1 4 1,-4-1-1,3 6 1,-2 3-69,-2 8 1,-1 1 0,-4 8-1,-1-5-503,-1-8 0,-5-2 0,2-14 0,0-6-96,3-8 0,2-5 353,2-5 0,0-16 0,2-8 0,0-9-53,3-6 1,4-11-1,-2-3 1,1-5 30,1-6 0,-7-6 0,3 2 0,-4 0 121,-1 0 1,0-10 0,0-1 0,0 30-1,0-1 13,0-2 0,0-1 0,0 2 1,0 0-1,0 0 0,1-1 1,1 3-1,0 1 143,7-32 0,7 5 1,4 6-1,2 5 21,2 4 0,-3 9 0,5 0 0,-4 8-47,0 4 0,-2 7 0,-1 3 237,-1 7 1,-3 6 0,-7 13-115,-4 10 0,-8 11 0,-5 10 0,-7 4-12,-4 4 1,-4-1 0,0-1 0,0-3 24,3-1 1,-1 2-1,6-2 1,2 1-98,4 3 1,5 0 0,8-1-1,5-1-14,9-3 0,6 0 0,6-7 0,5-3-342,6-7 0,3-2 0,4-6 0,-3-2-370,-1-1 1,2-2 0,-5-1-1,-3-2-133,-2-5 0,-9 1 784,-1-1 0,0 0 0,-6-4 0</inkml:trace>
  <inkml:trace contextRef="#ctx0" brushRef="#br0" timeOffset="29">4688 16892 7928,'-7'-6'315,"-4"5"994,3-3 1,1 3 502,-1 1-1669,5 5 1,-1-4 0,8 4 0,6-4-183,5-1 1,0 0 0,4 0-1,1 0-379,-1 0 1,-4-6 0,2-2 0,-2-3 87,1-1 1,-6-1 0,2 0 0,-2-3 95,-3 0 0,2-1 0,-4 5 1,-3 0 102,0-1 1,-4 1 0,-2-1-1,-4 2 294,-3 3 0,-1 3 1,-1 5-1,1 0 134,-1 0 1,2 1 0,2 4 0,0 6-83,0 5 1,-1 6-1,2 0 1,4 4-469,2 3 0,2 0 1,2-3-1,3 0-170,8-1 1,-1 3-1,6-8 1,0 2-1410,2-1 1832,4-3 0,1-6 0,0 1 0</inkml:trace>
  <inkml:trace contextRef="#ctx0" brushRef="#br0" timeOffset="30">5407 16297 9773,'-19'-15'0,"1"3"0,3 4 1437,3 1 1,-4 5-1311,8-3 1,1 4 0,0 2-1,2 5 1,2 8-112,2 9 0,1 9 1,1 8-1,3 5 15,5 8 0,2 7 0,-5-21 0,0 2 0,0 1 0,-1 0-520,0 1 0,-2 0 1,0-2-1,0-1 0,-2 29 1,2-7 200,1-6 1,4 4 0,-2-15 0,1-3 91,2-7 0,-3-2 1,-1-8-1,0-5 196,-1-5 0,5-3 0,-2 0 0</inkml:trace>
  <inkml:trace contextRef="#ctx0" brushRef="#br0" timeOffset="31">5308 16991 8435,'-4'-8'797,"0"0"0,0 4 0,4-5 275,0 0 0,5-2 0,4-2-581,2 1 0,7-1 0,2 1 0,5 0-619,4-1 1,-2 1-1,7-1 1,-1 1-677,-2 0 1,9-2 0,-2-1 0,0-3 803,1-2 0,-2 0 0,0-5 0</inkml:trace>
  <inkml:trace contextRef="#ctx0" brushRef="#br0" timeOffset="32">6586 16123 7959,'-4'-12'690,"-1"-1"1,1 1 51,4-1 0,-5 7 1,-4 1-1,-3 7-217,-4 6 1,-2 7-1,-6 14 1,2 4-251,0 3 0,-3 11 1,9 3-1,2 1 19,4-1 1,5 1 0,5 3-1,0 4-412,0 3 1,7 1-1,4 0 1,5-3-429,4-5 1,4-2 0,7-11 0,0-1-531,4-1 0,1-7 0,2-5 0,2-5 1076,2-5 0,4-9 0,-2-2 0</inkml:trace>
  <inkml:trace contextRef="#ctx0" brushRef="#br0" timeOffset="33">7156 16259 7913,'0'-17'751,"-4"3"1,0-3-71,1 3 0,3 5-98,4 5 0,-1 8 0,5 15 1,1 9-411,-3 6 0,5 2 0,-2 9 0,0 2-291,0 2 0,0 11 0,-5 6 1,-2-31-1,-1 1-576,1 34 1,-2-4 0,0-10 0,0-7 319,0-11 1,0-6 373,0-7 0,5-6 0,2-1 0</inkml:trace>
  <inkml:trace contextRef="#ctx0" brushRef="#br0" timeOffset="34">7193 16446 7900,'0'-25'0,"0"0"555,0 0 0,2-4 1,2-1-1,4 0 189,3-1 1,3-6-1,1 4 1,3 3-473,1 2 1,-2 9 0,2 2 0,0 5-191,1 4 0,-1 2 1,3 7-1,-3 4 25,-1 3 1,-1 8 0,-6 5 0,-2 2-272,0 2 0,-6 4 1,1 2-1,-4-1-52,-4 0 1,-5 3 0,-6-2 0,-3-3 144,-1-1 1,0 0 0,-2-7 0,3 0 261,0 1 1,4-6 138,-2 2 0,9-4 1,7 0-261,7-1 1,5-1 0,5 0 0,3 0-526,4 3 0,6 1 0,5-2 1,3-1-220,3 0 0,6 2 1,-3 1-1,-1 2-104,-6-2 1,-5-1 0,-7-2 777,0 1 0,-1-1 0,1 0 0</inkml:trace>
  <inkml:trace contextRef="#ctx0" brushRef="#br0" timeOffset="35">7851 16086 7969,'12'-11'0,"2"3"524,2 3 0,8 5 1,6 5-1,2 4-99,2 6 1,3 6 0,3 9-353,2 8 0,-2 2 0,-7 9 0,-4 6 0,-4 6-155,-5 5 1,-12-29 0,-3 0 0,-3 5 0,-2 0 0,0 2 0,-2-1 113,-2 1 0,-1-1 0,-2-3 0,-2-1 1,-13 27-1,-4-4-76,-3-4 0,-4-5 1,4-7-1,2-6 17,5-6 1,5-3 0,4-9-1,2-4 27,3-6 0,-3-8 0,4 2 0</inkml:trace>
  <inkml:trace contextRef="#ctx0" brushRef="#br0" timeOffset="36">9004 16545 7927,'13'-6'632,"0"-1"1,4 0 116,3 3 1,9-1 0,5-1 0,3 1-424,4-1 1,-2-2-1,3 2 1,-2 1-208,-2-1 0,-4 1 0,-11 2 1,-1-1-860,-1 1 0,-6 2 0,2 1 0,-3-1 11,-2-4 1,-4 4 0,1-3 728,0 3 0,-3-5 0,-1-1 0</inkml:trace>
  <inkml:trace contextRef="#ctx0" brushRef="#br0" timeOffset="37">9116 16867 8351,'12'0'0,"2"0"0,2 0 1086,5 0 0,11-5 0,2-4 0,-1-2-690,-1-1 0,1 0 0,-4-1 1,-1 1-373,-2-1 0,-1-3 0,-2-1 0,-1 2-1062,-1 1 1,-6 2 1037,1 0 0,4-1 0,-1 1 0</inkml:trace>
  <inkml:trace contextRef="#ctx0" brushRef="#br0" timeOffset="38">10641 15949 8249,'-1'-11'1833,"-2"2"-512,-1 0 1,0 1-1239,4-4 1,0-1 0,0 0-1,0-4-172,0-4 0,0 2 0,-2-2 1,0-1-52,-2-1 0,-1-6 0,4 1 1,-2 4 34,-1 2 0,-4 5 0,2-2 41,-1 1 0,3 3 160,-4 6 0,0 4-227,-5 5 1,7 1-473,1 3 532,4-2 0,2 7 0,5-4 0,5-4-17,4-4 1,11 0-1,0-5 1,5-1-150,3-2 0,2-2 0,1 1 0,0-1 104,1 1 0,-5 1 0,-2 1 1,0 3 156,-4 2 1,-1-3 0,-2 3 0,-3 3-58,-5 0 1,-2 2-1,-2 0 460,1 0 1,-1 0 0,1 2-217,-1 2 1,-4-1-1,-1 5-169,-1 2 1,-2 2 0,-4 4-1,0 5-77,0 3 0,-6 6 0,-3 6 0,-7 6-23,-4 8 1,-5 4 0,-4-3 51,-4-2 2,-3 9 0,-5-12 0,-2 9 1,2-1 106,2-1 1,1-4 0,10-8-1,5-4 36,5-4 1,5 0 0,5-7 0,4-4-154,2-2 0,9-4 1,6-5-1,7-1-409,8-2 1,9-5-1,9 1 1,0-2-36,0-2 1,5-2 0,-4-2 0,-2-4 59,-1-3 1,2-6 0,-5-1 0,-1 0 637,-1 0 0,-3-2 0,-3 2 0,-6 0 184,-5 0 1,-4 1 0,-7 5-35,-3 0 0,-3 1 1,-10 1-391,-3 2 0,-8 5 0,-4-3 0</inkml:trace>
  <inkml:trace contextRef="#ctx0" brushRef="#br0" timeOffset="39">11249 15726 8110,'7'-12'267,"-2"4"2430,-5-1-2080,0 6 1,-1 8-1,-3 10 1,-6 7-344,-5 8 1,-4 10-1,-6 8 1,-1 9-263,11-25 1,1 2 0,0 6 0,0 3 0,-2 1 0,-1 1-1,0 0 1,0 0-472,-1-3 0,0-2 1,0 0-1,-1-1 0,1-6 1,0-1-1,-17 28 93,2-4 1,7-7 0,1-5 0,7-8-2173,5-10 2538,0-6 0,1-8 0,-1 0 0</inkml:trace>
  <inkml:trace contextRef="#ctx0" brushRef="#br0" timeOffset="40">12514 15701 8063,'5'-19'0,"-3"1"0,2 6 366,-3-1 1,-1 5 0,-1 1 0,-3 4 526,-4 9 1,-9 8 0,-4 16-755,-2 7 1,-7 7 0,-2 9-1,-1 3-85,0 5 0,19-27 1,0 2-1,-1 6 1,0 0-1,1 1 1,0 0-299,2-2 0,0 0 0,-2-2 0,0-2 0,-5 20 0,-1-9-497,4-10 0,2-7 1,3-11-1554,3-3 2294,2-9 0,17-13 0,3-9 0</inkml:trace>
  <inkml:trace contextRef="#ctx0" brushRef="#br0" timeOffset="41">12129 15912 10794,'13'3'2196,"1"4"0,2 7-2021,5 4 0,4 13 1,2 11-1,4 4-739,0 4 0,2 2 0,5-2 0,-3-6-622,-2-4 1,3-8-1,-3-5 1186,3-5 0,1-4 0,1-5 0</inkml:trace>
  <inkml:trace contextRef="#ctx0" brushRef="#br0" timeOffset="42">13345 15602 10709,'0'-12'646,"0"-1"0,0 1 1,0 0-1,0-2-543,0-3 0,-1 3 0,-2-3 0,-1 0 73,1 0 0,2-3 0,1 2 1,0 0-372,0 0 0,0 2 1,0 2-452,0-3 0,0 3 575,0-2 37,0 8 0,0 8 0,0 8 24,0 3 0,-5 5 0,1 1-7,1-2 1,3-2-1,3-4-95,1-1 1,7-5 0,2 1-1,7-4-93,8-4 0,5 1 1,7-5-1,3-1-66,1-2 1,0-2-1,1-1 1,-3-1 165,-4-1 1,0 3 0,-1 5-1,-1 0 155,-3 1 0,-3 1 0,-5 6 1,0 0 234,-1 0 1,-4 0 0,-4 2 0,-3 2 49,-5 4 0,2 3 0,-6 1 0,-2 1-76,0-1 1,-2 5-1,-2 1 1,-2 0 177,-4 0-368,-3 4 1,-3-3-1,-2 7-14,-5 3 0,-2 3 1,-2 5-1,0 0 13,0 0 0,-5 6 0,-3 1 0,-3 0-88,-1-2 0,-6 0 0,-1 0 0,0-2-7,3-2 0,9-1 0,7 1 0,9-1-100,6 0 1,6 0 0,9-1-376,8-3 27,5-3 1,16-10 0,5-5 0,3-5 159,5-6 0,3-8 0,2-6 0,2-5-56,-2-6 0,3-4 1,-1-2-1,-3-2 149,-4 1 0,-6 2 0,-8 3 0,-4 2-86,-3 4 1,-8 4 307,-5 0 0,-12 1 0,-8-1 0</inkml:trace>
  <inkml:trace contextRef="#ctx0" brushRef="#br0" timeOffset="43">14089 15615 8165,'-1'-6'925,"-3"6"-454,-5 7 1,-3 11-1,-6 9 1,-7 13-226,-7 13 1,12-22 0,-2 3 0,-3 2 0,-1 2 0,-3 3 0,-1 2-496,-2 4 1,-1 1 0,-5 2 0,0-1 0,0-1 0,0-2-216,-2-2 0,0-1 0,4-5 0,1 0 0,-2-5 0,1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7:57:02.99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4787 9017 8049,'0'-9'1699,"0"1"-1257,0-2 0,2 1 0,0 2 0,3 7 0,-3 7 0,0 4 0,-2 1 0,0 2 0,0 2 1,1 5-429,3 3 1,-2 0-1,2 1 1,-3 0-1,-1 0 1,0 0-1,0-2 1,0-1-1,1-3 1,2-1-1,1-1-493,-1 1 1,3-5 0,-1 4 478,2-3 0,1 4 0,5 1 0</inkml:trace>
  <inkml:trace contextRef="#ctx0" brushRef="#br0" timeOffset="1">4750 9860 7975,'-7'-2'1158,"3"-2"0,3-4-945,1-3 0,4 3 0,1 1 0,2 1 1,3 2-1,1 0 0,1 0 0,1 1 0,-1 2 1,1 1-1,-1 0-235,0 0 0,-3 1 1,-3 3-1,0 6 0,-3 4 1,-2 4-1,-1 1 1,0 3-1,-1 0-48,-3-1 1,-3 1 0,-6-4 0,2 0 0,2 0 0,2-3 0,1-2 0,2 0 103,-1-1 0,5-1 0,0-1 0,6-3 0,6-2 1,1 0-1,4-1 0,3 0-183,4-1 0,1-2 1,0-1-1,-1-1 1,1-2-1,0-3 1,-2 1-800,-2-1 948,2-3 0,-9 2 0,4-6 0</inkml:trace>
  <inkml:trace contextRef="#ctx0" brushRef="#br0" timeOffset="2">4750 10579 7361,'1'-11'520,"2"2"0,3 2 0,1 0 0,2 1-127,2 1 1,2 1 0,-1 4 0,1 0 0,-2 1-1,-2 3-299,-1 4 0,-5 3 0,1 2 0,-4-1 0,-2 1 1,-4-1-1,-1 0 0,-1 1 0,0-2 0,-1-2-246,0 0 55,3-1 1,-1 4 0,5 1-1,-1-2 1,3-2 0,5-2-135,6-1 1,-1 2-1,8-2 1,0-1-1,1 1 1,0-4-1,-1 1 1,-1 0 125,-1 1 1,-5 2 0,-5-4 0,-2 4 0,-1 1-1,-6 2 1,-7 2 376,-5 2 0,-7-1 0,3 1 0,-2-1 0,1 0 0,-1 1 0,0-2 0,2-1-237,1-2 1,3 0-1,5 3 1,3-1-36,2-2 0,1 0 0,4 5 0</inkml:trace>
  <inkml:trace contextRef="#ctx0" brushRef="#br0" timeOffset="3">4763 11559 7902,'0'-8'1056,"0"-1"1,0 8 0,0 1-698,0 7 1,-6 4 0,-2 3 0,-2 1 0,0 3 0,2 0 0,0 1 0,0-1 0,1 1-282,1 1 0,-2 0 1,4 4-1,1-2 0,2-3 1,1-1-1,1-3 0,5-3-393,6-3 1,2 0 0,6-4 0,2-3 0,2 0 0,2-2 0,2-2 0,1-2 0,0-3-1345,1 0 1,-4-4-1,3 3 1659,-3-3 0,-1-1 0,0-1 0</inkml:trace>
  <inkml:trace contextRef="#ctx0" brushRef="#br0" timeOffset="4">5073 11671 7902,'-7'-6'559,"0"5"0,3-3 8,-5 2 1,2 2-1,-1 2 1,0 2-1,0 5 1,1 5-1,0 3 517,0-2 1,3 3-1205,-4-2 1,3 6 0,-1-1-1,-1 2 1,1 2 0,1 0 0,1 0-1,-1 0 1,1-1-2134,2 1 1,0 0 2252,2 0 0,-5 0 0,-2-1 0</inkml:trace>
  <inkml:trace contextRef="#ctx0" brushRef="#br0" timeOffset="5">4725 12526 7768,'0'-7'635,"0"2"1,-4 6-1,-1 3 1,-1 5-1,-1 2 1,2 1-425,-1 1 0,2-1 0,4 2 0,0 1 0,1 1 0,2 0 0,3-3 0,1 0 0,2-1-153,2 1 1,-2-1 0,-1 0 0,0 1-1,-1-1 1,-3 1 0,-2-1 0,-2 0-436,0 1 0,-2-2 0,-2-2 0,-4 0 0,-3-1 0,-2 0 0,1-1 0,-1-1-576,1-4 1,4 0-1,0-2 953,-2 0 0,-1-6 0,-2-1 0</inkml:trace>
  <inkml:trace contextRef="#ctx0" brushRef="#br0" timeOffset="6">4750 12564 8231,'13'-13'608,"-5"6"1,0 2 0,2 1 0,1 0 0,1 1-218,1 1 1,-1-2 0,0 0 0,2 1 0,1 2 0,2 1 0,-1 0 0,1 0 0,1 0-187,1 0-679,-4 0 1,5 1 0,-5 3 473,1 5 0,6 2 0,-2 1 0</inkml:trace>
  <inkml:trace contextRef="#ctx0" brushRef="#br0" timeOffset="7">4986 13283 8191,'-13'5'365,"-3"2"1,-2 6 0,-1 0 0,-3 4-1,-1 4 1,1 4 0,2 3 0,-1 6-97,2 1 0,-3 4 0,4 1 0,0 0 0,0-3 0,4-4 0,5-4 0,4-4 0,4-4-262,1-4 1,0 0 0,3-6 0,4-1 0,5-3 0,2-1 0,1 0 0,0-1 0,3-2-305,1-1 0,2-2 138,4 0 0,0-5 0,-2 0 0,-1-2 0,-3-3 0,1-1 0,-2-1 48,0 0 1,-6-1 0,-5 1 0,-2-1 0,-2 1 0,-1 0 0,-4 1 0,-2 1 73,-4 2 0,-9 4 1,-3-3-1,-4 1 0,-1 3 1,1 2-1,0 1 1,2 0-411,1 0 0,6 4 447,-1 0 0,2 0 0,2-4 0</inkml:trace>
  <inkml:trace contextRef="#ctx0" brushRef="#br0" timeOffset="8">4130 9587 7824,'11'-1'0,"-1"-2"0,-2-1 0,2 0 0,1-1 176,1 1 0,0-4 0,1 4 0,-1 1 0,2 0 0,1 1 0,2-2 0,-1 1 0,1 1 68,-1 2 0,6-4 1,-1 0-1,2 1 0,2 2 1,0 1-1,0 0 0,0 0 1,-1 0-351,1 0 1,0 0-27,0 0 0,1-1 0,3-2 0,3-1 0,2 1 0,2 2-15,3 1 1,1 0 138,-3 0 1,4 0 0,2-2 0,-1-1 0,3-1 0,-3 2 28,1 0 0,-2 2-37,-3 0 1,3 0-1,2 0 1,1 0 0,4 0-1,3 0-77,3 0 0,1 4 49,-1 0 1,-6 1 0,4-5-1,1 0 1,-1 0 0,3 0-44,3 0 1,3 0 126,1 0 1,-2 0 0,-1 0 0,-1 0-1,0 0 1,0 0 0,0 0-5,1 0 1,2 0-1,1 0 1,-2 0-1,0 0 1,-1 0-1,2 0 1,1 0-68,-2 0 0,8 0 1,-33 0-1,1 0 1,0 0-1,0 0 1,0 0-1,0 0 1,33 0-1,-2 0 1,-1 0 10,0 0 1,-27 0 0,1 0-1,-1 0 1,-1 0 0,0 0 0,0 0-1,0 0 1,0 1 0,-2 0 0,-1 1-1,2 0 1,-1 0 0,2-1 0,-1 1 36,2-2 1,0 1 0,-1-1 0,0 0-1,2 1 1,-1-1 0,-2 2 0,0-1 0,-1 1-1,0 0 1,0 0 0,0 0 0,1 0 0,1 1-1,2-1 1,-1 0-13,-1-1 1,1 0-1,2 2 1,1 0-1,-5-1 1,0 0-1,1 0 1,0 0-1,0 0 1,1 0 0,0 1-1,1-2 1,1 1-1,0-1 1,1 0-1,-1 0 7,-2-2 1,1 2 0,2 0-1,0 2 1,-3-1 0,0 0-1,3-1 1,0 1 0,2-2-1,-1 1 1,0 0 0,1-1-1,-1 2 1,1-1 0,-1 1-1,0 0-6,1 0 1,-1-1-1,1 0 1,0-1-1,2 1 1,-1-2-1,2 1 1,0 0 0,1 1-1,-1 0 1,0 0-1,0 1 1,1 0-1,0 0-24,3-1 0,0 0 0,-3 0 1,1 0-1,4-1 0,1 0 1,-1 0-1,-1 0 0,-1 0 1,0 0-1,3 0 0,0 1 1,0 0-1,2 1 0,0 0 0,1 0 1,-3 0-1,-1-1 20,-1 0 0,0-1 0,7 0 1,0 0-1,-3 0 0,0 0 0,0 0 1,-1 0-1,0 0 0,-1 0 1,-2 0-1,0 0 0,0 1 0,0 0 1,1 0-1,0 0 22,1 1 0,0 0-28,-6 1 1,0-1-1,4-2 1,0 0 0,-5 0-1,1 0 1,1 0-1,0 0 1,0 0 0,1 0-1,-1 0 1,0 0-17,-2 0 1,1 0 0,0 0 0,0 0 0,0 0 0,-1 0 0,3 0 0,1 0 0,-1 0 0,-1 0 0,0 0 0,0 0 0,-2 0 0,0 0 0,-1 0 0,1 0-101,2 0 1,-1 0 0,-3 0 0,-1 0 53,4-1 1,0 2 0,-3 0-1,-1 2 1,0-1 0,-1 0-1,0 0 1,1 0 0,-1 0 0,1 0 65,-1 0 0,0 0 0,0 2 0,0 1 0,-1-3 0,1 0 0,1-1 0,-1 0 0,2 0 0,0 0 0</inkml:trace>
  <inkml:trace contextRef="#ctx0" brushRef="#br0" timeOffset="9">4217 10356 7891,'16'0'0,"2"0"0,0 0 192,0 0 0,4 0 1,-1 0-1,2 0 0,2 0 1,0 0-30,0 0 0,-1 0 0,1-1 0,1-2 0,2-1 0,1 1 0,0 0 0,0 0 0,1-1 0,2 2 0,2-1-125,2-1 0,3 2 0,1-2 0,4 3 0,3 1 0,4 0 1,0 0-1,0 0-30,-2 0 0,1 0 1,-1 0-1,2 0 0,4 0 1,8 0-1,4 1 0,2 2-32,-3 1 1,3 0 0,0-4 0,-33 1 0,1 0 0,1 0 0,0 0 0,2 1 0,1 0 0,0 0-1,-1-1 1,1 0 0,0 1 19,-3 0 0,1 0 0,1-1 0,1-1 0,0 2 0,-1 1 0,2-2 0,0 0 0,0 1 0,-1-1 0,1 2 0,-1 0 0,-2-1 0,-1 1 1,1 0-1,-1 0 0,-1-1 0,1 0 0,0 0 1,1 1 0,1 0-1,1 0 1,-2 2 0,1-1-1,-2 0 1,1-1 0,-1 1 0,1-1-1,-1 0 1,0 0 0,0 0-1,1-1 1,-1 0 0,1 0 5,1 1 1,1 0 0,2-2-1,0-1 1,0 2 0,1 0-1,-3 0 1,0-1 0,1 0-1,-1 1 1,0 0 0,-1 0 0,2 0-1,0-1 1,1 0 0,-2-1 6,-1 0 1,0 0 0,4 0 0,-1 0 0,-5 1-1,0 0 1,0 0 0,0 0 0,1 1 0,0 0 0,1 0-1,0-1 1,2 1 0,-1-1 0,-1 0 0,0 1-13,-2 0 0,0 0 1,2 0-1,1 0 0,-3-2 1,1 0-1,2 0 0,1 0 1,2 0-1,1 0 0,1 0 1,-1 0-1,2 0 1,-1 0-1,-1 0 0,-1 0-2,0 0 0,0 0 0,4 0 0,-1 0 0,2 0 0,0 0 0,0 0 0,0 0 0,1 0 0,-1 0 0,0 0 0,-1 0 0,1 0 1,0 0-1,0 0 0,0 0-19,0 0 1,1 0 0,-3 0 0,-1 0 0,1 0 0,-1 0 0,0 0 0,0 0 0,1 0-1,0 0 1,0 0 0,0 0 0,-1 0 0,0 0 9,0 0 0,0 0 0,-2 0 0,0 0 0,2 0 1,1 0-1,-2 1 0,1-1 0,0 2 0,0-1 1,0 1-1,0 0 0,1 0 0,-1-1 0,-1 0 0,1-1 24,0 0 1,0 0 0,2 0-1,0 0 1,2 0 0,0 0 0,-3 0-1,1 0 1,-2 0 0,0 0 0,0 0-1,0 0 1,2 1 0,-1 0-1,2 0 1,0 1-21,0 0 0,0 0 1,2 0-1,0 0 1,-4-2-1,0 0 0,1 0 1,0 1-1,2 0 1,-1 1-1,3 0 0,0 0 1,0 0-1,-1-1 1,1 0-1,0-1-62,0 0 1,0 0-1,-1 0 1,0 0-1,5 0 1,0 0-1,-3 0 1,-1 0 0,-2 0-1,0 0 1,1 0-1,0 0 1,1 0-1,0 0 1,0 0-1,0 0-71,-1 0 0,-1 0 1,-1 0-1,0 0 1,0 0-1,0 0 0,0 0 1,1 0-1,-1 0 1,0 0 142,-1 0 0,0 0 0,4 0 0,-1 0 0,-6 0 0,-1 0 0,0 0 0,0 0 0,-1 0 0</inkml:trace>
  <inkml:trace contextRef="#ctx0" brushRef="#br0" timeOffset="10">4093 11398 7862,'12'-4'-21,"1"-2"1,-1 1 0,0-2 175,1 0 0,3 3 0,2-3 0,2 1 0,2 4 0,1-1 0,3 0 0,3-1 1,4 1 320,3 2 0,4-3-376,5-1 0,-3 0 1,9 2-1,1-1 0,5 0 1,5 0-1,2-2-58,3-1 1,-30 6 0,1 0-1,0-2 1,-1 0 0,0 1 0,0 0-1,0-1 1,1 0 0,-2 1-1,1-1 1,1 0 0,1 0 0,1 2-1,0 0 1,2-1 0,0 1-87,1-1 1,-1 0 0,-2 1 0,0 0 0,0-1 0,0 0 0,2 1 0,0 0 0,1-1 0,0 1 0,2-1 0,1 0-19,0 0 1,0 1-1,-1 0 1,-1 1 36,2 0 1,-1 0-1,3-1 1,-1 0-1,2 0 1,0-1 0,3 0-1,0 0 1,-1 1-1,1 0 1,0-1-1,1 1 56,0-1 1,0 0 0,-3 1 0,0 0-26,6-1 1,0 0 0,-3 1 0,0-1 0,1 1 0,0 0 0,0-1 0,1-1 0,-2 2 0,0 0 0,1 0 0,1 0-9,-2 1 1,1 0 0,-2 0 0,1 0-1,0 0 1,1 0 0,1 0 0,-1 0-1,0 0 1,0 0 0,-2 0 0,0 0 0,-2 0-1,0 0 1,0 0 0,0 0-20,3 0 1,0 0-1,-3 0 1,1 0 19,5 0 1,-1 0 0,-6 0 0,-1 0 0,4 0 0,1 0 0,-1 0 0,0 0 0,1 0 0,0 0 0,1 0 0,0 0 7,-3 0 0,0 0 1,0 0-1,0 0 16,0 0 1,1 0 0,3 0-1,-1 0 1,-1 0 0,-1 0 0,0 0-1,1 0 1,-3 0 0,0 0-1,1 1 1,-1 0 0,-1 0 0,1 0-27,1 1 0,0 1 0,1-1 0,1 0 0,-3-2 1,0 1-1,0 0 0,0 1 0,0 0 0,2 0 1,0 0-1,0-1 0,3 0 0,-1-1 0,0 1 0,0 0-10,-2 1 1,0 0 0,7-2-1,1 1 1,-6 1 0,-1 0-1,0-1 1,0 0 0,1-1-1,0 0 1,0 0 0,-1 0 0,3 0-1,0 0 1,-1 0 0,-1 0 16,0 0 0,-1 0 1,-4 0-1,-1 0 0,3 0 1,0 0-1,0 0 0,0 0 1,1 0-1,-1 0 1,0 0-1,-1 0 0,-1 0 1,0 0-1,-2 0 0,1 0 10,-1 0 0,1 0 1,1 0-1,0 0 1,0-1-1,1 0 0,-2 0 1,-1-1-1,0 0 1,0 0-1,0 0 1,1 0-1,1 0 0,0 0 1,0 0-1,-1 0-32,0 1 1,-1-1 0,2 0 0,-1-1 0,-2 0-1,0 0 1,0 0 0,1 1 0,0-1 0,1 0 0,-1 1-1,1 0 1,-1 0 0,1 0 0,-3 0 0,1 0-104,-1 0 0,-1 1 0,0-2 0,1 0 0,2 1 0,1 0 0,-3 1 1,-1-1-1,-1 1 0,0 0 0,-3-1 0,1 1 0,-1-1 0,0 0 0,-1 0 1,-1 1-854,0 0 1,0 1 973,-1-1 0,0 2 0,0 1 0,1 0 0,0 0 0,1 0 0,2 0 0,1-1 0,2-1 0,0 1 0</inkml:trace>
  <inkml:trace contextRef="#ctx0" brushRef="#br0" timeOffset="11">3634 12291 7860,'12'0'0,"2"-4"0,1-1 0,3 1 149,1-1 0,3 3 0,7-2 0,4 2 1,3-1-1,3-1 0,1 1 0,3 2 0,1-1-5,3-2 1,6 3 0,7-5 0,3 2 0,4 0 0,-32 2 0,1 0 0,0 0 0,1 0 0,0-1 0,0 1 0,0 1 0,1 0-116,0 0 1,1 0 0,-3-1 0,1 0 0,3 0 0,1 0 0,2 0 0,0 1 0,-1 0 0,1 1-1,0 0 1,1 0 0,-2 0 0,1 0 0,2-1 0,0 1-156,1-3 1,0 1 0,3 2-1,0-1 79,0-1 0,1 0 1,2 1-1,0 1 1,-4-1-1,0 0 1,3 0-1,0-1 1,0 0-1,1 0 1,3 0-1,-1 0 1,0 0-1,0 0 0,1-1 1,1 0 46,1 0 1,-1 0 0,-1 0 0,1 1 0,5-1 0,0 0 0,-2-1 0,-1 1 0,1-1 0,1 1 0,0-1-1,1-1 1,0 1 0,-1 0 5,-2 0 1,0 0-1,5 1 1,0-1 0,-3-1-1,1 0 1,1 1-1,1 0 1,1 0 0,-1 0-1,-2 0 1,1 0-1,0 0 1,1-1 0,0 1-1,1-1-25,0-1 1,0 1-1,4 0 1,0 1 0,-3 0-1,0 0 1,2-1-1,0 0 1,0 1 0,1-1-1,-3 0 1,1 0 0,1 1-1,1 0 1,0 0-1,0 0 25,0 0 0,0 1 0,-20 0 1,-1-1-1,0 1 0,18 0 1,0 1-1,3-1 0,2 0 1,-23 1-1,1-1 0,0 1 1,1 0-1,-1 1 0,1-1 1,0-1-1,0 1 0,1 0 1,-1 0-1,0 0 0,0 0-13,-2 0 1,0 1 0,1-1 0,2 0 0,0 0 0,0 0 0,-1 1 0,-1 0 0,1 1 0,2-2 0,-1 1 0,1-1 0,-1 1 0,1 0 0,-1 1 0,0-1 0,0 1 0,-1-1 0,1 1 0,0 0 0,-1 0 0,0 0-1,0 0 1,-1 0 6,0 0 1,0 0 0,-1 0 0,23 0 0,0 0 0,-22 0 0,0 0 0,0 0 0,23 0 0,-1 0 0,0 0 0,-1 0 0,1 0 0,-1 0 0,2 0 0,-1 0 42,0 0 1,-1 0-1,-1 0 1,0 0-34,3 0 0,-1 0 0,-6 0 1,0-1-1,4 0 0,1-1 0,-4 0 1,-1-1-1,1 0 0,0 0 0,-1 0 1,0-1-1,-2 1 0,-2 1-86,-4-1 1,0 0 0,7-1 0,1-1 0,-5 1 0,-1-1-1,1 0 1,-1-1 0,0 0 0,0 0 0,-4 0 0,1-1-1,0 2 1,0-1 0,-1 1 0,1 1-744,0 0 1,-1-1 0,-6 2 0,0-2 818,0-1 0,-1 0 0,-1 1 0,-1 0 0,-1 0 0,0 1 0,0-1 0,-1 0 0,-1 1 0</inkml:trace>
  <inkml:trace contextRef="#ctx0" brushRef="#br0" timeOffset="12">3857 13246 7791,'13'0'0,"3"-2"0,2 0 120,1-3 0,-1-3 0,6 4 1,2 0-1,0 0 0,2 0 1,0-1-1,6 1 0,1 0 190,3 1 0,4-2 0,7 1 0,6 0 0,8 0 0,3-1 0,3 1 1,-1 0-1,-33 2 0,0 0-46,1 1 0,1-1 1,2 1-1,0 0-260,7-2 1,-1 1-1,0 2 1,-1-1-1,1-2 1,1 0 0,-1 1-1,1 0 1,1 0-1,1 0 1,3 0 0,2 0-487,4-1 0,-1 1 0,-3 1 0,0 0 472,3-1 1,0 0-1,0-1 1,0 1-1,5-1 1,0 0-1,-1 0 1,0 1-1,-1-2 1,1 1-1,1 0 1,0 0-1,3 0 1,1-1 2,-1 1 0,1-1 0,3 2 0,1 0 0,-5-2 1,0 0-1,2 0 0,1 0 0,3 0 0,0-1 1,-2 1-1,0 0 0,1 0 0,0 0 0,0 0 1,1 0-21,-22 1 0,0 0 0,1 0 0,-2 1 0,1-1 0,0 0 1,1 0-1,-1-1 0,1 0 0,0 1 0,-1-1 0,1 1 0,-1 1 1,1-1-1,-1 0 0,0 0 0,-1 1 0,1-1 0,1 0 0,-1 0 1,1 1 8,2-1 0,-1 0 0,1 0 0,-3 2 0,0 0 0,0-1 16,0 0 0,-2-1 0,1 0 0,21 1 0,0 0 0,-18 0 0,0-1 0,-1 1 0,-1 0 0,-1-1 0,0 1 0,0 0 0,0 0 0,0-1 0,0 0 0,-1 1 0,1-1 0,0 0 0,0 0 0,0 1 25,20-3 0,0 1 0,-1 1 1,1-1-1,-1 0 0,1-1 1,-1 1-1,1 0 0,1-1 0,-1 0 1,0 0-1,0 0 0,0 0 1,1 1 86,-1-1 1,0 1-1,-5 0 1,1 0-110,1-2 0,0 0 0,-2 1 0,0 1 0,3 1 0,0-1 0,-1 1 0,0 0 0,-1 0 1,-1 0-1,2 0 0,0-1 0,0 1 0,1 1 0,0-2 0,1 1-29,-1-1 0,0 1 0,3 1 0,-1 0 0,3-2 1,0 1-1,-2-1 0,0 1 0,1 0 0,0 0 1,-1 1-1,0-1 0,1 1 0,-1 1-2,-4 1 1,1-1 0,5-1 0,-1 0 0,-2 0 0,-1 0 0,1 0 0,-1 1 0,1-1 0,-1 1 0,-3 0 0,0-1 0,1 0 0,-1 0 0,0 1 0,0-1-48,0 2 0,-1-1 0,-3 1 0,-1 0 0,2 0 0,0 0 0,1 0 0,1 0 0,-1 0 0,-1 0 0,-1 0 0,-1 0 0,1 0 0,-1 0 0,1 0 0,1 0-84,-1 0 1,0 0-1,2 0 1,0 0-1,-8 0 1,0 0-1,0 0 1,0 0-1,1 0 1,-1 0-1,1 0 1,-2 0-1,-1 0 1,-1 0 0,-2 0-1,-1 0 161,-2 0 0,0 0 0,0 0 0,1 0 0,-3 0 0,0 0 0,-2 0 0,0 0 0,-3 0 0,1 0 0</inkml:trace>
  <inkml:trace contextRef="#ctx0" brushRef="#br0" timeOffset="13">5271 8322 8166,'4'12'235,"0"1"1,0-1 0,-2 1-1,1-1 1,1 0-90,-2 1 0,0-1 1,-2 1-1,0-1 0,0 0 1,0 2-1,0 1 1,0 3-1,0 0 0,0 1 1,0 1-83,0 2 1,0 5 0,0 4-1,-2 0 1,0 4 0,-2-1 0,1 1-1,0-2-37,-1 1 0,3 1 1,-4-2-1,4-3 1,1-1-1,0 1 1,0 1-1,0 2 67,0 3 1,0-2-1,0 7 1,0-2-1,0 0 1,0 0-1,0 3 1,0-2-54,0-2 0,0-2 1,0-1-1,0-2 1,0 1-1,0 2 0,0 3 1,0 2-50,0 4 1,0 2 0,0 0 0,-1-3 0,-2-1 0,-1-3 0,1-3 0,2-2 24,1-2 1,0-2-1,-2 4 1,-1-2-1,-1 3 1,2 2-1,0 4 1,2-1 21,0 2 0,-4-5 0,0 4 0,1-5 0,2-3 0,1-2 0,-2-2 0,0-1-51,-2 2 1,-1-4 0,5 6 0,0 0 0,0 0 0,-1 0 0,-2 2 6,-1 1 0,0 1 1,4-1-1,0-3 0,0-3 1,0-1-1,0 0 0,0-1 5,0-2 1,0-1 0,0-1-1,0 1 1,-1 0 0,-2 0-1,-1 0 1,1 1-40,2 3 1,1-3 0,0 4 0,0-1-1,0 1 1,0 1 0,0-1 0,0-2 0,0-2 20,0-1 1,0-2 0,0-1-1,0-1 1,0 1 0,0 0-1,0 0 1,0-1 32,0 1 1,0 1 0,0 2 0,0 1 0,0 2-1,0 1 1,0-1 0,0 1-36,0 0 0,0 2 0,0-4 0,0 2 0,0-1 0,0-2 0,0-3 0,0-1 4,0-1 1,0-2-1,0 3 1,0-1-1,0 1 1,0 2-1,0 2 1,0 1 16,0 2 1,0 2 0,0-4 0,0 2 0,0 0 0,0 0 0,0 0-1,0-2 26,0 0 0,0-4 0,0-1 0,0-1 0,0 1 1,0 0-1,0 0 0,0-3-3,0-1 0,0 3 0,0-3 0,0 1 0,0 2 0,0-1 0,0 1 0,0 1-23,0 1 1,0-2 0,0 0-1,0 1 1,0 1 0,0 1-1,0-2-9,0-2 0,0 1 1,0 2-1,0-2 1,0-3-1,0-1 0,0-1 1,0 1 5,0 1 1,4-5-1,0 4 1,-1-3 0,-2-2-1,0 1 1,2-1-1,1 0 13,-1 1 0,-2 3 0,-1 1 0,0-1 0,0 1 0,0-1 0,0 0 0,0-1-12,0 1 0,0-2 0,0 4 0,0-2 0,2 1 0,1-2 0,1-1 0,-2 0-6,0 2 1,-2-2-1,0 3 1,0-4-1,0 0 1,0-1-1,0 1 1,0-1 30,0 0 1,0-3 0,1-1 0,2 2-1,1 1 1,-1 1 0,-2 0-14,-1 1 1,0-1 0,0 1-1,0-1 1,0 0 0,-1 1-30,-3-1 1,2-4 0,-2 1 0,3 0-1,1 2 1,0 2 8,0-1 0,0 1 0,0-1 0,0 0 0,0 1-2,0-1 0,0 1 1,0-1-1,0 0 0,0 1 1,0 1-51,0 2 0,0-2 1,0 2-1,0-2 1,0-1-1,0-1 1,0 0 8,0 1 1,0-1 0,0 1 0,0-1 17,0 0 0,0 1 0,0-1 1,0 1-1,0-1-246,0 0-1,0 1 0,0-1 1,0 1-660,0-1 0,0-4 940,0 1 0,5-7 0,2 4 0</inkml:trace>
  <inkml:trace contextRef="#ctx0" brushRef="#br0" timeOffset="14">3932 8905 7800,'6'-6'212,"0"5"1,-1-5 0,4 6 0,2 0 0,1 0-23,1 0 0,-1 0 0,0 0 0,1 0 0,1-1 1,1-2-1,1-1 0,-1 1-105,-1 2 1,3 0 0,1-2 0,1-1 0,3 1 0,1 2 0,2 1 0,1 0-132,3 0 0,3 0 1,5 0-1,2 0 1,1 0-1,1 1 1,-1 2-19,-1 1 0,-1 1 1,2-2-1,2 1 0,-1 0 1,3 1-1,6-1 0,6-1 68,5-2 0,1-1 1,0 0-1,0 1 1,0 2-1,1 1 1,3-1-1,5-2 5,-35-1 1,1 0 0,-1 0-1,1 0 1,-1 1 0,-1 0 0,34 1-1,-34 0 1,1 1 0,-1-2 0,1 0-1,3 1 1,1-1 0,0 0 0,0 1 5,-1 0 1,2 0 0,3 0 0,0 0 0,-5-2 0,0 0 0,1 0 0,0 0-1,3 0 1,0 0 0,-1 1 0,1-1 0,2 2 0,0-1 38,-1 1 1,0 0-1,-2 1 1,0-2-39,-1 0 1,1-2 0,-1 1 0,0 0 0,3 0 0,-1 0 0,1 0 0,-1 0 0,0 0-1,-1 0 1,1 0 0,-2 0 0,0 0 0,-2 0-2,-1 0 1,0 0 0,5 0 0,1 0 0,-3 0 0,1 0 0,0 1 0,0 0 0,0 0-1,0 1 1,-2 0 0,0 0 0,0-1 0,1 1 1,-2-2 0,1 1 1,1-1-1,2 0-18,0 0 0,0 0 0,0 0 1,0 1-1,1 0 0,0 1 0,-1 0 1,-1 0-1,2 0 0,1-1 1,1 0-1,1-1 0,2 0 0,-1 0 1,-1 0 0,1 0 0,0 0 1,0 0-1,-1 0 0,0 0 0,1 0 1,1 0-1,1 0 0,2 0 0,-1 0 1,0 0-1,0 0 0,0 0-287,-2 0 1,-1 0-1,1 0 1,-1 0 289,1 0 0,1 0 0,0 0 1,1 0-1,-1 0 0,0 0 1,1 0-1,0 0 0,-1 0 1,1 0-1,0 0 0,0 0 1,-1 0-1,0 0 3,1 0 1,-1 0-1,-1 0 1,0 0 0,0 0-1,0 0 1,0 0 0,1 0-1,1 0 1,1 0-1,1 0 1,-1 0 0,0 0-1,-1-1 1,0 0 0,-1-1-14,-1 0 0,1 0 0,4 0 0,0 0 0,-1 2 1,1 0-1,-2 0 0,-1 0 0,1 0 0,-2 0 0,1 0 1,-1 0-1,2 0 0,1 0 0,-1 0 0,-1 0 6,0 0 1,0 0 0,-1 0 0,-1 0 0,1 0 0,1 0 0,0 0-1,0 0 1,0 0 0,1 0 0,0 0 0,0 0 0,-1 0 0,0 0-1,-1 0 1,0 0-6,-1 0 0,0 0 0,0 0 0,1 0 1,0 0-1,1 0 0,-2 0 0,1 0 1,0 0-1,-1 0 0,2 0 0,0 0 0,1 0 1,0 0-1,1 0 1,0 0-1,-2 2 1,0 0-20,-4 0 1,1 0 0,1 0-1,1 0 1,1-1 0,1 0 0,0 0-1,0 0 1,-1 1 0,0 1 0,-1-2-1,0 0 1,-1 0 0,0 0-62,0-1 0,0 0 1,-1 2-1,0 0 1,0 0-1,-1 0 1,-1-1-1,-2 1 1,-1-1-1,-1 0 1,0 1-1,1-1 0,0 1 1,0 0-1,1 0 1,-1-1-183,-2 0 0,-1 0 1,4-1-1,-1 1 0,-4 0 1,-1 1 267,2 0 0,-1 0 0,-4 0 0,0 0 0,2-2 0,1 0 0,-2 0 0,1 0 0,-1 0 0,1 0 0</inkml:trace>
  <inkml:trace contextRef="#ctx0" brushRef="#br0" timeOffset="15">5804 8372 7981,'0'-9'1367,"0"1"0,2 5-575,2-1 0,-3 10-676,3 6 1,2 2-1,-1 7 1,1 1-1,-1 1 1,0 2-1,-1 1 1,0 2-383,-1 0 0,-2 1 0,-1-4 0,0-1 1,0-2-1,0-3 0,0-1 266,0-3 0,5-1 0,2-2 0</inkml:trace>
  <inkml:trace contextRef="#ctx0" brushRef="#br0" timeOffset="16">7094 8471 9251,'6'-13'282,"1"5"1,5 1-1,0 2 1,1 1 0,-1-1-1,1 1 1,-1 0-1,0 0 1,1 0-109,-1 1 0,1 2 0,-1 2 1,-1 3-1,-3 5 0,-4 2 0,-2 1 1,-4 0-94,-2 1 1,2 3-1,-5 1 1,0-2-1,1-1 1,1-2 6,2 1 0,2-1 0,2-1 0,3-1 0,6-3 0,4-2 0,3-2 0,1-2 0,2-1-567,-1 0 0,2 0 0,3 0 0,1 0 1,0 0-1,0 0 479,0 0 0,-1-11 0,1-3 0</inkml:trace>
  <inkml:trace contextRef="#ctx0" brushRef="#br0" timeOffset="17">8731 8396 7941,'0'-8'847,"0"0"0,2 0 0,2 1-450,4 3 1,3 2 0,1 2 0,1 0 0,-2 2 0,-3 2-404,-4 4 0,-2-1 8,-2 1 1,0 0 0,-2 5 0,0-1 0,-4-1 0,-1-1 45,-3-2 1,5 0 0,1 5-1,4-2 1,4-2 0,4 0 0,5-1-321,3-1 0,-1 4 1,5-3-1,-2 2 1,-3-1-1,-2 0 0,0 0-68,-1 2 0,-5 2 0,-4-1 0,-6 1 0,-5-1 0,-3-1 252,-2-3 0,-3 3-46,-1-2 0,-3-4 0,3 1 0,1-2 0,-1 0 134,1-1 0,-1-2 0,5-1 0</inkml:trace>
  <inkml:trace contextRef="#ctx0" brushRef="#br0" timeOffset="18">10567 8421 7968,'0'-12'331,"0"-1"1126,0 1 1,-2 5-1,0 4-1188,-2 6 0,-5 4 0,5 7 1,0 1-1,0 1 0,0 1 0,0 0 1,-1 0-1,1 1-86,2 0 0,0-1-372,2-5 0,6 3 0,2-1 0,3-3 1,3-1-1,2-3 0,5-2-1133,2 1 854,2-5 0,0 5 0,-2-6 0,1-2 1,-2-1-1,1-2 0,-1-1 468,2 1 0,-1-10 0,2 1 0</inkml:trace>
  <inkml:trace contextRef="#ctx0" brushRef="#br0" timeOffset="19">10840 8483 8330,'-13'0'646,"1"0"1,4 0-1,-1 2 1,1 2-393,1 4 1,2 3-1,5 1 1,0 2-1,0 1 1,0 2-1,0-1 1,0 2-1,0 3-625,0 2 0,-2 2 119,-2 0 0,3-6 252,-3-2 0,8 2 0,3 0 0</inkml:trace>
  <inkml:trace contextRef="#ctx0" brushRef="#br0" timeOffset="20">12005 8421 7984,'0'-8'1261,"0"0"0,0 6-967,0 2 0,0 6 0,0 6 0,0 1 0,0-1 1,0 2-1,2 1 0,2 1 0,4 0 0,5-1-97,3 1 0,-2-2 0,3 3 0,-2-4 0,0 0 0,0-1 0,-3 1 1,-2-1-1063,0 0 0,-5-3 374,-1-1 0,-1-1 1,0 3-1,0-2 0,-6 0-5,-8-1 0,-2 0 1,-5-4-1,2 1 0,-2-2 1,-1 0-1,-2-2 496,2 0 0,-5-6 0,5-1 0</inkml:trace>
  <inkml:trace contextRef="#ctx0" brushRef="#br0" timeOffset="21">11968 8446 8253,'6'-8'310,"2"-1"0,3 5 0,1-3 0,1 1 0,1 0 1,1 1 6,1 2 1,6-3-1,-1 1 1,2-1-1,4 1 1,0 2-1,4 2 1,-1 1 0,2 0-1586,-1 0 1268,2 0 0,5 0 0,-1 0 0</inkml:trace>
  <inkml:trace contextRef="#ctx0" brushRef="#br0" timeOffset="22">13754 8334 8000,'-7'-5'849,"0"3"0,3-2 148,-4 3 1,-3 1-807,-1 0 0,-1 4 0,1 2 0,-2 1 0,-1 2 0,-2 4 0,1 2-159,-2 1 1,4 6 0,-2-1 0,2 1 0,1 1-1,2 1 1,3 1 0,4-2-334,3-1 1,1-3-1,0 3 1,1-2-1,3-2 1,4-3-1,5-3 1,2-2-48,1-2 1,1-5-1,-5 2 1,1 0 0,-1-1-1,1-2 1,-1 0 0,0-2 233,1 0 0,-1 0 1,1-2-236,-1-2 490,0-3 0,-5-5 1,-3 0-1,-2-1 1,-4 1 190,-2-1 1,-4 7 0,-9 1 0,-3 4 0,-4 1 0,-2 0 247,-3 0 1,-2 0-554,-7 0 1,1 0-1,0 1 1,1 2 0,2 3-28,1 1 0,5 1 0,-2 4 0</inkml:trace>
  <inkml:trace contextRef="#ctx0" brushRef="#br0" timeOffset="23">6499 8409 7940,'0'-7'-81,"5"-4"0,4 3 1,2-3-1,1-2 96,0 1 0,1 1 0,-2 1 0,-1 3 1,-4 0 1066,0 0-704,-2 5 1,-4-2 0,0 8 124,0 4 0,0-1-398,0 1 0,0 2 0,0 5 0,-1 1 0,-2 0 0,-1-1 0,1 0-1,2 1 0,1 2 1,0-2-1,0 1 1,1 3-1,2 2 0,2 1-54,2 2 1,-4 0-47,1 0 1,-1 1 0,0 3 0,1 2 0,-2 1 0,0-2 0,-2-1-19,0 0 0,0 2 0,-2-4 1,0 2-1,-2-1 0,1-2 0,1-1 1,2 1 5,0 3 1,2-2 0,1 6 0,2 2 0,1 1 0,0 1-1,1 0 1,2 0 51,-2 1 0,2-1 0,-3-1 0,-1-2 0,2-2 0,-1-1 0,-1 1 0,-2 3 53,-2 0 1,-1 3-1,0 0 1,0 2-1,0 3 1,0 1 0,0 0 3,0-4 1,4 4-102,1-11 1,-1 6 0,-4-8-1,0 3 1,0-1 0,1 2-1,2 4 0,1 2 0,0 6 1,-4-3-1,0 2 1,1-2-1,2-1 1,1-3-21,-1-2 1,-2-1 18,-1 1 1,0-1 0,0 0-1,0 2 1,0 2 0,0 3-1,0 2-1,0-1 0,0-4 0,0 3 0,0-2 0,0-5 0,0-3 0,0 1 0,0 1-6,0 1 1,0 2 0,0 0 0,0 4-1,0 1 1,0 2 0,2-2 0,1-3 16,1-2 0,0-2 0,-4-1 0,0-2 0,1-1 1,2 2-1,1 1 0,-1 1 17,-2 0 0,-1 4 1,0 2-1,0 0 0,0 0 1,0-4-1,0 0 0,0-3 1,0-2-33,0-1 0,0-4 0,2 4 0,0 2 0,3 1 1,-3 1-28,0 0 0,-1 2 61,3 2 0,-2-2 1,2 1-1,-3-5 0,-1-1 1,0-1-1,0-2 18,0-2 0,0 2 1,0-1-1,0 0 1,0 2-1,0 0 1,0 2-1,0 2-41,0 1 1,0 0 0,0 0 0,0-1 0,0-1 0,0-4 0,0 0 0,0-4 22,0-1 1,0-1-1,0 0 1,0 0-1,0 1 1,0 2-1,0 2 1,0 0 29,0 1 0,0 2 0,0-3 0,0 0 0,0 2 0,0-2 0,0 1 0,0-4-84,0-1 0,0-1 1,-1 0-1,-2-2 0,-1-1 1,1-1-1,2 0 0,1-1 3,0 1 0,0 0 1,0 4-1,0-1 1,0 1-1,0 0 0,1 0 1,2 0 30,1-1 0,0 0 0,-4-2 0,0-1 0,0-1 1,0 1-1,0-2 0,0-1-112,0-3 1,0 0-1,0 1 1,0 0 0,0-1-1,0-1 1,0-1 0,0-1-177,0 0 0,0 1 0,0-1 0,0 1 0,0-1 0,0 2 0,0 1-668,0 1 1,0 1-34,0-5 981,0 1 0,6-1 0,0 1 0</inkml:trace>
  <inkml:trace contextRef="#ctx0" brushRef="#br0" timeOffset="24">8074 8334 7773,'0'-7'1002,"-1"2"0,-2 6 1,-1 3-697,1 5 0,0 2 0,0 1 0,-1 1 0,2 0 0,0 3 0,2 1 0,0 3 0,0 2-337,0 1 0,0 2 1,0 1-1,0 3 1,0 3-1,1 1 1,2 0-1,1 1-97,-1 2 0,3 1 0,-2 1 0,-1-3 1,-1 0-1,1-3 0,1-1 0,-1 1 104,-2 2 1,3-2 0,1 3-1,-3 2 1,1 4 0,0 2-1,2 1 1,1-1 24,-1-1 1,5 4 0,-3-5 0,1-1-1,-1-1 1,0-2 0,-2 0-1,2 2-10,0 2 1,-3 2 0,3 4-1,-1-2 1,-2 1 0,0-1 0,0-2-1,-1-2 24,-2-1 1,-1-8 0,0 5-1,0 0 1,0 2 0,0 5-1,0 1 1,0 4-14,0-2 0,-1-1 0,-2 3 0,-2-3 0,-1-1 0,1-3 0,1 0 0,-1-1 13,1 0 1,0 8 0,3-3 0,-2 4-1,-1-2 1,1 0 0,2-2 0,-1-2 7,-2-3 1,3-5-1,-3 6 1,2-3 0,1 1-1,-2 3 1,-1 1 0,1 3-1,2 1-28,1 2 0,-4-3 0,0-3 0,0-4 0,-1 0 0,1-2 1,2 1-1,-1-2-18,-1 0 0,2 5 0,-2 0 0,3 1 0,1 1 0,0-1 0,0 0 0,0-5 23,0-3 0,0-1 1,0-3-1,0-1 0,0 2 1,0-2-1,0 3 0,0 1 14,0 5 1,-4 1 0,-1-1 0,3 0-1,0 1 1,2-1 0,-1-3 0,-2-2-40,-1-3 0,0 0 1,4 0-1,0-1 0,0 2 1,0-2-1,0 2 1,0-1 14,0 4 0,0-1 0,0 1 0,0-2 0,0 1 0,0 1 0,0-2 0,0-3 27,0 0 1,0-5 0,0 3 0,-1-3-1,-2 1 1,-1 0 0,1 0 0,2-1-1,1 0 0,0 0 0,0 1 0,0 1 0,0 2 1,0-1-1,0-2 0,0-3-12,0-2 0,1 2 0,2-3 0,1 0 0,-1 0 0,-2-2 0,-1-3 0,0 0-75,0 2 0,0-4 0,0 4 0,0-3 1,0-2-1,0 0 0,0 1 0,0-1-170,0 1 0,0-1 1,0 0-1,0 2 1,0 1-1,0 2-312,0-2 0,0-1 1,1-3-1,3-1 552,5-2 0,2-5 0,1-3 0,1-7 0</inkml:trace>
  <inkml:trace contextRef="#ctx0" brushRef="#br0" timeOffset="25">9748 8322 7765,'0'-7'3398,"0"3"-3250,0 8 1,4 3 0,1 5 0,-1 1 0,0 1 0,0 1 159,-1 1 0,2 5-329,-1-5 1,0 7-1,-4-3 1,0 5 0,0 3-1,0 2-126,0 2 1,0 1 136,0 4 0,-1 0 1,-2 0-1,-2-1 0,-1-1 1,1-2-242,2 1 1,-2-4 316,0-1 0,1 2 1,4-1-1,0 2 1,0 2-1,0 3 164,0 5 0,0-2-163,0 5 0,0 1 0,0 3 1,0-1-1,0-1 0,0-3 1,0 0 25,0 1 0,0 0 0,0 5 0,0 1 0,0 1 0,0 2 0,0-1-63,0 3 1,4-10 0,1 4 0,-3-3-1,0-2 1,-2 2 0,0 3 0,0 4 9,0 2 1,0-2-19,0 4 1,1-6 0,2 0 0,1-3 0,-1-4-1,-2 3 1,-1 3 9,0 3 1,0 5-1,0-2 1,0-1-1,0-2 1,0-4-1,0-3 1,0-2-20,0 2 1,0 3 0,0 2 0,0 2-1,0-1 1,0 1 0,0 0 0,0-3-15,0-4 0,0 0 0,0-5 0,0 2 1,0 3-1,0 3 0,1 2 0,2 2-4,1-2 0,0-2 1,-4-5-1,0-2 1,0-2-1,0 1 1,0-1-1,0 0-14,0 1 1,0 5 0,0-3-1,0 1 1,0-1 0,2-1 0,1-3-1,1-1 3,-2-2 0,1-6 0,0 0 0,1-2 1,-1 1-1,0 2 0,-1 2 0,3 1-24,-3-2 1,0 3 0,-2-5 0,0 2 0,0-1 0,0-2 0,0-2 0,0-2 3,0-1 0,0-2 0,0-1 0,0-2 0,0-1 0,0-1 0,0 0 0,0-2 2,0 2 0,0-3 0,0 5 0,0-2 0,0-2 0,0 1 0,0 1 0,0-1 7,0 1 0,-4-1 0,-1-3 1,3 1-1,0 1 0,2 0 1,0-3-1,0 0 5,0-1 1,0 1 0,0-1 0,-1 0 0,-2 1 0,-1-1-4,1 1 0,2-1 0,-1 0 0,0 1 0,-2-1 53,1 1 1,1-1-212,2 0 1,0-3 0,0-1 0,0 2-525,0 1 1,0-3-293,0 0 1,0-4-1,0 5 999,0 0 0,0 2 0,0 2 0</inkml:trace>
  <inkml:trace contextRef="#ctx0" brushRef="#br0" timeOffset="26">11286 8372 7878,'0'-7'1659,"0"1"0,0 8-1520,0 2 1,0 3 0,0 5 0,0 0 0,2 1 0,0 1-73,2 2 0,5 3 0,-5 6 0,0 0 0,0 1 0,0 2 0,-1 2 0,0 2-103,1 2 0,-3 2 0,3 0 1,-2-2-1,-2-1 0,0 0 1,0 1-1,0-3 0,0 1-128,0 0 0,0-3 191,0 4 1,0-3-1,0 6 1,0 2-1,0 2 1,0 3 122,0 3 1,0 2-106,0 1 1,0-5 0,0-2-1,0-2 1,0 0 0,0 2 70,0 3 1,0 0-92,0 5 1,0 5-1,0 0 1,0-1 0,0-5-1,0-2 53,0-3 1,0 4-72,0-2 0,0 2 0,0 3 0,0 3 0,0 2 0,0 2-7,0 0 1,0-10 0,-2 2-1,0 0 1,-3 1 0,3 4 0,-1 1-1,0 3-16,-1 2 0,-1 0 12,0-3 0,3-3 1,-5-6-1,1 2 0,2 2 1,0 2-7,0 1 0,-2 2 24,2 4 1,3-5 0,-3-2-1,2-3 1,1-1 0,-2-3 0,-1 1 2,1-1 1,2 7 0,1 3-1,-1 0 1,-2-3 0,-1-6-1,1-2 1,0-1-30,-1-1 1,3 1 0,-3 3 0,2 1 0,1 0 0,-2-1 0,-1 1 0,1-2 3,2-3 0,-1-2 0,0-6 0,-3 1 1,3-3-1,0 0 0,2-1 0,-1 4 1,-2 2 43,-1-1 0,0 4 1,3 0-1,-2 0 0,-1-2 1,1-4-21,2-2 1,-4-4-43,1 2 0,0 2 0,3-6 0,-2 0 1,-1 0-1,1 1 0,2 0 5,1 1 1,-2 2 0,0-3 0,-3 0 0,3 1 0,0-4 0,2-1 0,-1-1-16,-3 0 1,2 0 0,-2-2 0,3-1 0,1-1 0,0 0 0,0-1-126,0 1 0,0-2 143,0 2 0,0 1 0,0-4 0,0 0 0,0 0 0,0-2 0,0 1-53,0-1 1,0 2-1,0-3 1,0 2 0,0-2-1,0-1 1,0-2-298,0 1 0,0-1 0,0 0 1,0 1-1,0-1-758,0 1 1,0-5 1125,0 0 0,5-11 0,2 2 0</inkml:trace>
  <inkml:trace contextRef="#ctx0" brushRef="#br0" timeOffset="27">12923 8173 7828,'0'-5'1052,"2"5"0,0 7-798,3 4 1,0 1-1,-2 2 1,1 1 0,0 3-1,0 1 1,2 2-1,-1 1 1,1 1-127,-4 3 0,4 2 0,-2-3 0,-1 0 0,-2 1 0,-1 1 0,0 4 0,0 2-163,0 5 0,-1 1 0,-2 5 0,-1-1 0,1-2 0,2 0 1,1 1-1,-2-2 0,0-2 29,-2-1 0,-1-2 34,5 2 0,-1 3 1,-2 10-1,-1-1 0,1 2 1,1 3-1,-2 4 1,2-7 5,-2-1 0,3-2 0,1 4 1,0 3-1,0 2 0,0 2 76,0 2 0,0 3-65,0-2 0,0-1 0,0-9 0,0 4 0,1 0 0,2 5 52,1 3 1,0 1-54,-4 5 1,4-6-1,0-1 1,-1-3 0,-2-1-1,-1 3 1,0 3-40,0 1 1,0 4 0,0-4-1,0-2 1,0-2 0,0-2 0,0 4-1,0 0-11,0 4 1,0-5-1,0 3 1,0-4 0,0-4-1,0-3 1,0-1-1,0 1 9,0 2 0,0 1 1,0 2-1,0 0 1,0-4-1,-1-1 1,-2-2-1,-2-2 9,-2-2 0,0 5 0,-3 1 0,2 1 0,0 2 0,0-1 1,-1-3 3,0-3 0,2-6-40,-2 1 1,3-1-1,-4 3 1,3-1 0,0-1-1,2 0 1,-2 3 17,0 0 1,4-5 0,-2-2 0,0-4 0,1-2 0,0-1 0,0-2 0,0 0 4,1-2 1,-2 5 0,-1-3-1,1 3 1,-1 1 0,2-1 0,0-1-34,0-2 0,-5-6 1,5 2-1,0-4 1,0-3-1,0-3 0,0 1 1,0-2-154,0-1 1,-2 0 123,2-5 1,3 1-1,-4-1 1,4 1-25,1-1 1,0 0 82,0 1 1,0-5 0,0 0 0,0 2 0,-1 1 0,-2 1-30,-1 1 1,0-1 0,4 1 0,-2-1-1,-1 0 1,-1 1 0,2-1-43,0 1 0,2-5 0,-1-1 1,-2 0-988,-1 0 1062,0-5 0,4 9 0,0-4 0</inkml:trace>
  <inkml:trace contextRef="#ctx0" brushRef="#br0" timeOffset="28">6028 9091 7874,'8'-4'287,"0"0"0,-4-2 1,4 3-1,1-2 693,-2-2 1,2 3-458,-5-4 1,-1 6 0,-7 2 0,-4 7-464,-3 4 0,-2 7 0,1 3 1,-2 2-1,-1 2 0,-3 0 1,0 0-1,0-1-119,3 1 0,3-1-181,3-4 0,0 2 0,5-5 0,1-2 0,2-1-453,1-2 461,0-5 232,5-1 0,-4-1 0,5 2 0</inkml:trace>
  <inkml:trace contextRef="#ctx0" brushRef="#br0" timeOffset="29">5928 9079 7942,'-7'-2'1258,"2"-1"-586,-1-1 1,6 1-1,0 9 1,7 5-323,4 4 1,6 6-1,-1-3 1,1 2 0,-1 5-1,1 3 1,-2-1 0,-2 0-900,-5-3 0,3 0 0,-3-2 0,3-3 0,2-2 549,-1-6 0,6 1 0,1-5 0</inkml:trace>
  <inkml:trace contextRef="#ctx0" brushRef="#br0" timeOffset="30">7417 9103 8280,'-13'14'538,"2"1"0,2 3 0,0 1 0,-2 4 0,-3 0 0,-2 2 0,1 0-521,1-1 1,0 1-1,-1-1 1,0-2 0,2-3-1,4-1 1,1-3 0,1-1-3618,3-2 3600,-3-5 0,5 4 0,-3-4 0</inkml:trace>
  <inkml:trace contextRef="#ctx0" brushRef="#br0" timeOffset="31">7231 9215 8225,'-6'-7'2685,"5"0"-2305,-3 3 0,8 4 0,4-1 1,3 5-1,1 3 0,1 2 1,-1 4-1,1 2 0,-1 1-376,0 0 0,5-1 1,-1 0-1,0 3 1,-3 0-1,0 0 1,-1-3-1,2 0 0,1-1 1,2 0-5,-2-3 0,4-2 0,0 4 0</inkml:trace>
  <inkml:trace contextRef="#ctx0" brushRef="#br0" timeOffset="32">9190 9128 8013,'-12'0'393,"-1"0"1,1 3-1,0 4 1,-1 7 0,1 3-105,-1 6 0,0 1 0,-3 4 0,-2 1 1,-1 0-1,-1 0 0,-1 0 0,2-3 1,1-3 94,2-2 1,3-6-953,0 2 0,1-4 568,-1 0 0,7-6 0,0-2 0</inkml:trace>
  <inkml:trace contextRef="#ctx0" brushRef="#br0" timeOffset="33">8917 9215 8699,'-7'-6'667,"5"6"0,4 7-255,7 4 0,-2 2 0,2 1 0,4 1 1,2 3-1,1 0 0,1 1 0,1-1 1,0 0 172,0-3 1,4 3-1539,-2-2 1,0 1-1,-1-5 1,0 1 952,0-1 0,8 0 0,4 1 0</inkml:trace>
  <inkml:trace contextRef="#ctx0" brushRef="#br0" timeOffset="34">10716 9252 7986,'-7'-5'323,"-4"3"0,2-2 1,-2 3-1,-1 2 1,0 3 683,-1 5 0,-1 6-979,-2 1 1,1 8 0,-6-2 0,-1 4-1,-1-1 1,-2-1 0,0-1 0,2-1-200,2-3 1,2-1-1,5-6 1,0-1 0,4-1 170,3-2 0,-2 0 0,2 5 0</inkml:trace>
  <inkml:trace contextRef="#ctx0" brushRef="#br0" timeOffset="35">10443 9289 7994,'-7'-5'366,"1"5"0,6 0 0,0 7-41,0 4 0,0 1 0,2 2 0,2 1 1,4 3-1,3 0 0,2 1 0,-1-1 1,0 0-1,2-1 0,1-1-214,2 1 1,-1-1 0,-2-3-1,1-2-111,2-3 0,5 3 0,-3-4 0</inkml:trace>
  <inkml:trace contextRef="#ctx0" brushRef="#br0" timeOffset="36">12167 9190 8295,'-11'2'243,"1"0"1,2 4 0,-1 1-1,0 2 1,-2 4 0,-3 2-1,-1 3-28,-3 1 0,3-2 0,-6 2 0,-1 0 1,-1-1-1,-2 0 0,0-3 0,2-1-540,2-2 0,-1-1 0,4-1 1,0-3-1,0 0 325,3 0 0,-4 1 0,-1 4 0</inkml:trace>
  <inkml:trace contextRef="#ctx0" brushRef="#br0" timeOffset="37">11857 9277 7916,'5'-7'297,"-2"-3"0,5 5 0,2-1 115,1 1 0,-3 1 0,0 4 0,1 1 0,-1 3 0,0 5 0,2 3 0,1 3 0,1 2-297,1-2 1,-1 3-1,0-2 1,-1-1-1,-1 1 1,-2-1-1,2 1 1,1-2-1,1-3 1,1-3-2057,-1 2 0,2 0 1941,3-2 0,2 3 0,6-4 0</inkml:trace>
  <inkml:trace contextRef="#ctx0" brushRef="#br0" timeOffset="38">13717 9252 8084,'1'-11'858,"4"3"1,-4 1-585,3 3 0,-4 8 1,-3 0-1,-2 6 1,-2 4-1,-3 1 1,-1 3-1,-1 0 1,-1-1-234,1-1 1,0 2-1,-2-2 1,-1-1 0,-2-1-1,1-2 1,-1 1 0,-1-2-1,0-2-41,0 0 0,-9-1 0,1 4 0</inkml:trace>
  <inkml:trace contextRef="#ctx0" brushRef="#br0" timeOffset="39">13457 9252 7910,'12'-7'609,"0"2"0,1 5 0,-2 1 0,-2 3 0,-2 6-206,-1 5 0,2-1 1,-2 4-1,-1 0 1,1 1-1,-2 2 1,0-2-1,0 0 1,0-1-1,0 0-73,0-3 0,5 0 1,-4 1-331,2 0 0,1 1 0,5-5 0</inkml:trace>
  <inkml:trace contextRef="#ctx0" brushRef="#br0" timeOffset="40">7528 9897 7833,'0'-8'1433,"0"0"1,0 2-503,0 2 1,-4 5 0,-1 13-720,-2 3 1,-2-2-1,-3 5 1,0 2-1,-1 2 1,1-1-1,-2-1-266,-3-1 0,4 0 0,-4 4 0,3-1 0,2 1 0,0-1 0,-1-2 0,1-3-763,-1-1 1,5 1 0,1-5 0,0-3 0,2 0 0,-2-1-2244,0-2 3060,4-3 0,-8-10 0,4-2 0</inkml:trace>
  <inkml:trace contextRef="#ctx0" brushRef="#br0" timeOffset="41">7255 9971 9867,'2'-6'677,"1"3"1,2 4 0,2 5 0,3 1-474,1 2 0,2 4 0,3 2 0,1 1 0,1 1 0,2-1 0,-2 2 0,-1 2 1,0 0-1,0 1-571,-1 0 1,1-1 0,-4 4 0,3-2 0,1-3 0,1-1 0,2-3 366,-1-1 0,2-2 0,3 1 0</inkml:trace>
  <inkml:trace contextRef="#ctx0" brushRef="#br0" timeOffset="42">8967 10728 8015,'7'-5'1644,"4"3"0,-10-2 1,2 8-1484,-6 4 0,0 5 0,-5 3 0,-1 5 0,-3 2 0,0 2 0,0 1 0,-1 2-310,1 1 1,-1 4 0,0-4 0,-2-1 0,-2-4 0,2-2 0,1-2 0,2-2 0,-1-3-1388,1-1 1,1-6 0,1-1 1535,2-2 0,5 5 0,-2-3 0</inkml:trace>
  <inkml:trace contextRef="#ctx0" brushRef="#br0" timeOffset="43">8756 10852 8328,'0'-12'2203,"0"3"-1837,0 1 0,1 7 1,2 1-1,3 7 1,1 4-1,2 1 1,4 0-1,2 2-206,1 3 0,5-2 1,-3 6-1,1 1 0,2 0 1,0 0-1,-2-3 0,-1 0 1,-2-1-1,1 0-1115,-1-3 1,2 3 0,-3-1 954,2-2 0,5-1 0,-3-2 0</inkml:trace>
  <inkml:trace contextRef="#ctx0" brushRef="#br0" timeOffset="44">10678 11522 7937,'6'-7'428,"-5"4"0,-5 6-108,-3 5 0,-1 3 1,-4 2-1,-1 0 0,-1 4 1,-2 2-1,-3 2 0,-2 0 1,0 1-1,-1 1 1,-1 2-513,-2 0 1,-1-1 0,-2 1 0,-1 0 0,3 0 0,4-2 0,4-2 0,3-5 0,1-3 191,3-5 0,2 3 0,-4-4 0</inkml:trace>
  <inkml:trace contextRef="#ctx0" brushRef="#br0" timeOffset="45">10356 11547 8471,'0'-13'993,"1"6"0,3 5 1,5 6-677,2 8 1,3 2-1,1 7 1,3 1-1,1 1 1,2 2 0,-1 0-1,1-1 1,1 1-365,1 0 1,1 4 0,-2 0 0,-1 0 0,-1-2 0,1 1 46,0 0 0,-1-5 0,5 7 0</inkml:trace>
  <inkml:trace contextRef="#ctx0" brushRef="#br0" timeOffset="46">12129 12204 7868,'0'-7'802,"0"3"1,0 8 0,-1 4 0,-3 5-380,-4 3 1,-3 4 0,-3 6-1,-3 1 1,-3 4 0,-4 0-1,-1 4 1,1-1 0,-3 1-409,-1-2 0,0-2-763,-5 2 0,5-6 1,1-8-1,3-1 0,5-4 748,1-5 0,2 2 0,3-4 0</inkml:trace>
  <inkml:trace contextRef="#ctx0" brushRef="#br0" timeOffset="47">11832 12266 9745,'12'12'532,"-3"2"1,-1 3 0,1 3-1,4 2 1,2 2-304,2 1 0,0-3 1,-1 8-1,2-1 0,1 1 1,1-1-1,1 0 0,-2-4 1,1 0-2303,-1-3 1,2 0 2072,3 3 0,7-6 0,1-1 0</inkml:trace>
  <inkml:trace contextRef="#ctx0" brushRef="#br0" timeOffset="48">13903 13146 12399,'-12'13'278,"-1"-1"1,-1 2 0,-1 1 0,-3 3 0,-1 0 0,-4 1 0,-4 1 0,-3 0 0,0 1-325,0 0 0,-9 3 1,2 5-1,-3 0 1,-2 0-1,1 0 1,1-1-1,3-2 0,4-3-1436,4-2 0,4-3 0,4-6 1482,5 1 0,8-6 0,2-2 0</inkml:trace>
  <inkml:trace contextRef="#ctx0" brushRef="#br0" timeOffset="49">13506 13221 7803,'6'-7'636,"1"1"0,5 8 0,-1 2 0,-1 3-134,-2 0 1,0 8 0,5-1 0,0 4 0,3 4 0,0 1 0,-1 2-1,-1 0 1,-2 1 0,1 1 0,-1 2-1008,1-1 0,-5 2 1,0-1-1,0-1 1,1-2 504,-1-1 0,0 0 0,5-1 0</inkml:trace>
  <inkml:trace contextRef="#ctx0" brushRef="#br0" timeOffset="50">10678 9947 7744,'0'-7'180,"2"-3"0,1 5 280,1-2 1,-2 5 0,-4 2 0,-2 7 0,-1 4-323,0 2 0,-1-1 1,-3 2-1,0 2 1,0 4-1,-4 0 0,-2 1 1,-1 1-1,-1 3 1,1 4-1,-2 3 0,0 1-351,0 0 0,0-2 0,3 2 0,-3-4 0,0-2 0,1-4 0,5-2 0,2-5-2120,1-2 2333,3-2 0,-5 1 0,4-1 0</inkml:trace>
  <inkml:trace contextRef="#ctx0" brushRef="#br0" timeOffset="51">10418 10108 8150,'1'-11'1061,"3"3"1,5 3-637,2 4 1,1 1 0,1 1 0,-1 4 0,0 3 0,1 3 0,-1 3 0,1 1 0,-1 3-371,0 1 1,1-2-1,-1 3 1,-1 1-1,-1 0 1,-2-1 0,0 1-1,1 0 1,-1-2-1,2 0-55,1 0 0,1-3 0,0 2 0</inkml:trace>
  <inkml:trace contextRef="#ctx0" brushRef="#br0" timeOffset="52">13829 9959 7930,'0'-8'470,"0"0"0,0 6 1,0 2-1,-2 7 0,-2 4 1,-4 3-1,-3 2 0,-2 5-158,1 2 0,-2 2-314,-2 0 0,1 1 1,-6 2-1,0 2 1,1 0-1,0 1 0,1-4-368,0 0 0,3-4 1,0-1-1,2-3 1,2-1-1,1-3 1,1-2-1240,2-5 1,5-1 1608,-1-3 0,-3-3 0,0 5 0</inkml:trace>
  <inkml:trace contextRef="#ctx0" brushRef="#br0" timeOffset="53">13593 10058 8028,'1'-7'548,"3"3"1,3 4-83,0 4 1,4-1 0,-2 5 0,2 2 0,1 1 0,0 2 0,1 0 0,1 2 0,1 3-256,1 2 1,5 0-1,-5 5 1,1 0-1,0 0 1,-1 0-1,-1-1-211,-1 1 0,-2 5 0,1 2 0</inkml:trace>
  <inkml:trace contextRef="#ctx0" brushRef="#br0" timeOffset="54">13903 10678 11412,'-4'17'152,"0"-1"0,-6 7 0,2-3 0,-3 4 0,-3 0 1,-1 1-1,-2 0 0,2 0 0,0-2 0,0-1 0,-3-1-60,-1 1 1,4-3 0,-2 1-234,3-2 1,2-2-1,1-4 1,1 1 140,2-1 0,0 1 0,-5-1 0</inkml:trace>
  <inkml:trace contextRef="#ctx0" brushRef="#br0" timeOffset="55">13593 10852 8012,'-1'-11'0,"-2"1"455,-1 2 1,0 0-1,4-5 1,0 1 0,1 0 71,3-1 1,3 6 0,5 5 0,2 4 0,3 7-1,3 3 1,4 6 0,-1 5-525,-2 5 1,2 5 0,-3-4 0,0-2 0,0 1 0,-1 0-1,-1 1 1,0-2 0,-3-2-4,-1-4 0,4 2 0,1-4 0</inkml:trace>
  <inkml:trace contextRef="#ctx0" brushRef="#br0" timeOffset="56">14300 17103 7924,'-8'-8'1885,"1"-1"923,1 0-2774,2-2 0,4 2 0,1 1 1,4-2-1,3-1 0,3 0 0,1 2 1,1 2-1,-1 0 0,2 1 0,1 0 1,3 0-1,0-1 0,1 2 1,0-1-1,2 3 0,0 1 0,-2-1 1,-1-1-1,-3 1 0,-1 2 0,-2 1 1,1 0-1,-1 0 0,1 1 0,-1 3 1,0 3-1,-1 1 0,-1 1 1,-3 0-1,-2 2 0,0 0 0,-1-1 1,0-2-1,-1 2 0,-2 1 0,-1 1 1,0 1-1,0-1 0,0 0-1227,0 1 1,-1-1 1134,-4 1 0,3-1 0,-7 0 0,0 2 0,-2 1 0,-3 2 0,-1-2 0,-3-1 0,0-2 9,0 1 0,-3-1 1,4 0-1,-3 1 1,0-1-1,-1 1 0,2-1 1,-1 0-7,1 1 0,4-5 1,-3 0-1,1 2 1,1 0-1,1-2 1,1-3-1,2 0 112,-1-1 1,1 1 0,-1-2-1,1 1 1,-1-1 0,1-2 969,0-1-888,5 0 0,3 0 0,8 0 0,4 0-168,3 0 0,1 0 0,1 0 0,-1 0 0,2 0 0,1-1 0,2-2 1,-1-1-1,2 1-22,3 2 0,0 1 0,2 0 0,5-1 0,0-2 0,4-1 1,0 1 118,2 1 0,2 2 0,0-1 0,-3-2 0,-4-1 0,-4 1 0,-3 2 0,-3 1-19,-1 0 1,3 0-1,-5 0 1,-1 0 0,-1 0-1,-1-1 1,-1-2-517,0-1 0,-3 0-221,-1 4 157,-5 0-394,2 0-450,-5 0 1375,0 5 0,6-3 0,1 3 0</inkml:trace>
  <inkml:trace contextRef="#ctx0" brushRef="#br0" timeOffset="57">15032 16334 7971,'0'-8'2278,"0"-1"-2154,0 7 0,4 2 0,0 8 0,-1 3 1,-2 1-1,-1 1 0,0-1 0,0 0 0,0 1 1,0-1-1,-1 1-136,-3-1 1,2 1 0,-3-1 0,1 0 0,-1 1 0,1-1 0,0 1 0,0-1 0,0 0 0,0 1-321,0-1 0,-2-1 1,3-1 459,-1-2 1,0-7 56,4-1 1,0-5 0,0-7 0,1-1-1,2 1 1,1-1-56,-1 1 1,3 0-1,-1-1 1,2-1-1,1-1 1,1-1 0,-1-1-1,1 1-105,2-1 0,2-4 0,-1 5 0,1 1 0,-1 1 0,-1 1 0,-1 2 0,-2 2-21,2 1 1,-1 3 0,1-1 0,-2 0 0,2 2 0,1 0 0,1 0 76,1 1 1,-5 1 0,0 2-1,0 2 1,1 1 0,-1 2 0,0 2-1,1 1-157,-1-1 0,-4 4 0,3-3 0,-2 3 0,-1 2 0,1-1 0,-1 1 0,-1-1 0,-2 0-162,-1 1 1,0-1-1,0 1 1,0-1 0,0 1-1,0-1 142,0 0 0,0 1 1,0-1-1,-1 1 1,-2-1-26,-1 0 1,-1 1 0,5-1-1250,0 1 1370,0-7 0,0 0 0,0-6 0</inkml:trace>
  <inkml:trace contextRef="#ctx0" brushRef="#br0" timeOffset="58">15602 15962 7586,'-7'-6'1003,"3"-2"-594,3-3 1,2 4-1,3 2 1,5 0-1,2 1 1,1 2-1,0 0-165,1 2 0,-1 0 0,2-1 0,1-2 0,2-1 0,-2 1 0,-1 2 1,-2 1-1,0 1-168,1 3 1,-1-2-1,1 3 1,-1 1-1,-1 2-272,-3 3 0,-2-3 1,-6 1-1,-2 0 1,0 2-1,-4 2 0,-1-1 112,-2 0 1,-2 2 0,-2 1 0,-1 2 0,1-2 0,-1-1 0,3-2 0,0 1-57,0-1 1,3 0 107,-1 1 1,6-5-1,-1 0 1,3 2 0,2 0-1,3-1 41,5 0 0,2-3-19,1 3 1,1 0-1,0-3 1,3-1 0,1 1-1,1-2 1,0 0 92,-3 0 1,3 0 0,-1-4 0,-2 0 0,-1 0 1046,-2 0-964,-5 0 1,-3 0 0,-8 0-622,-4 0 0,2 2-954,2 2 0,4 1 1409,4 4 0,3 2 0,6-4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6T07:59:47.21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7962 10033 8186,'0'-12'0,"0"4"-122,0 0 743,0-1 0,-5 2 0,-5 3 0,-4 3-131,-2 1 0,-6 5 0,1 4-337,-2 2 0,-2 1 0,0 2 0,0 1 10,0 2 0,1 5 1,0-3-1,4 2-76,3-1 0,5 1 0,3 5 0,5 0-109,3-1 0,8 3 1,4-8-1,7 2-466,5-1 0,-1 1 0,7-5 105,-3-2 1,-1-1-1,0-2 1,-2 2-1,-3 1 185,-8 1 0,-1 1 0,-7-3 1,-1 1 308,-2 1 1,-6 5-1,-5-4 1,-5-2 118,-6-1 1,2-2 0,-2 0 0,-1 1-146,-1-1 1,-2 1-1,0-1 1,0-1-616,1-3 0,4 2 0,2-6 530,1-1 0,3-2 0,-4-1 0</inkml:trace>
  <inkml:trace contextRef="#ctx0" brushRef="#br0" timeOffset="1">8111 10406 12074,'0'13'0,"2"3"380,2 0 0,-3 1 0,5-5-103,-1 0 1,2 1-37,5-1 0,1-5 0,-1-3-281,1-2 1,-1-8 0,0-2 5,1-3 0,-2-6 0,-2-1 1,0 0 11,0 1 1,1-1 0,0 2 0,-3 0-113,-2 1 0,3 1-15,-4 2 0,5 6 1,-5 6 15,-1 7 1,-2 9 0,0 4 0,2 0 42,1 1 1,0 0-1,-2 4 1,1-1 18,1 1 0,0 0 1,-4 0-1,-2 0-6,-2-1 0,-3 0 1,-6-1-1,-3 1-5,0 2 0,-8-1 1,1-3-1,-5 1-287,1-1 0,1-5 0,1-1 1,2-2-861,2-2 1,3-3 1228,6-1 0,-1-5 0,1 2 0</inkml:trace>
  <inkml:trace contextRef="#ctx0" brushRef="#br0" timeOffset="2">8508 10443 8088,'0'-7'1870,"0"1"0,0 16 0,0 2-1696,0 2 0,0 0 1,0-2-1,0 1-248,0-1 0,0 1 0,0-1 0,0 0-344,0 1 0,0-5-150,0 0 432,0-5 1,0 1-1,0-8 96,0-4 0,1 1 0,2-1 1,3-2 57,1-1 1,-3-1-1,3-1 1,-1 1 9,1-1 0,-4 5 0,3 1-52,-1 2 1,-2 2-1,4 7 0,-2 4 0,-1-1 1,-4 2-1,0 0-10,0 2 0,5 2 26,-1-1 0,1-1-25,-1-3 1,-1-2 51,5-6 0,1-6 1,3-2-1,0-3 198,1-1 0,3-1 0,1 1 0,-2-1-224,-1 1 1,-2-2-1,1 0 1,-2 1-100,-3 2 70,3 6 1,-6 1 0,4 8 73,-5 5 0,-3 2 0,-1 1 0,2 1-4,2-1 0,-3 0 1,5 1-1,-1-1-36,3 1 0,-1-5 0,2-1 1,0 0 34,2 0 0,2-5-33,-1 2 0,6 3 0,1 0 0</inkml:trace>
  <inkml:trace contextRef="#ctx0" brushRef="#br0" timeOffset="3">9550 9996 8117,'-13'2'0,"1"2"0,0 4 0,-2 0 805,-3 5 0,-2-2 1,-6 9 2,0 2 1,1 3-319,-1 4 1,5 7 0,4 8 0,4 2-190,3 0 1,4 5 0,6-8 0,5-1-411,6-5 1,7-4 0,10-1 0,3-8-38,0-6 0,2-4 1,-2-2-1,1-1-82,1-2 0,1-4 0,-8-5 0,2 0-636,-1 0 1,-7 0-1,-5 0 1,-2 0 863,-2 0 0,1 0 0,-1 0 0</inkml:trace>
  <inkml:trace contextRef="#ctx0" brushRef="#br0" timeOffset="4">9934 10145 8086,'7'-5'1424,"-1"3"1,-5-3-950,3 5 1,-1 5-1,4 5 1,-2 5-234,-2 6 0,3 8 0,-2 4 0,0 4-190,1 4 0,-3-1 1,2 3-1,-3-3-171,-1-4 1,-1-7 0,-2-2-1,-1-3-181,1-4 1,-2-5-1,-1 1 373,-1-7 55,5-3 1,-4-8 0,6-2-211,0-4 1,0-4 0,0-5-1,0-4-142,0-2 0,4-7 1,2-5-1,-1-5 16,1-5 1,2-5 0,-4-4 0,0-1 14,2 3 1,-5 2 0,5 12 0,-2-1-114,0 3 1,1 7 0,0 2 0,3 5 506,3 5 0,1 3 0,1 3 1,0 3 190,4 4 0,-2 3 1,4 1-1,1 1-361,-1 3 0,0 3 0,3 5 1,-2 2-24,-2 3 1,-2-2-1,-5 4 1,-3 1 1,-3-1 0,-4 0 1,-2 3-1,-4-3 178,-3-1 0,-8 3 0,-4-3 0,1 1 32,3 3 0,-2-4 1,1 0-1,2-1-12,1-1 1,6 1-1,1-5 1,1 1 31,4-1 0,2 2 0,4 1 0,4 1-329,3 0 1,7 1 0,3 0 0,2-2-237,2-1 1,-4-2-1,-2-1 1,-1-1-177,-3-2 1,3-4-1,-2 3 1,0-1-470,-3-3 0,-4-2 0,-1-2 970,2-4 0,6-1 0,3-7 0</inkml:trace>
  <inkml:trace contextRef="#ctx0" brushRef="#br0" timeOffset="5">10629 9984 8017,'5'-8'522,"4"1"1,2 1-1,1 2-75,0-1 1,5 3 0,1-2 0,1 4 260,3 4 1,6 3 0,1 7 0,-2 2-400,-1 5 0,-1 8 0,-1 5 0,-4 6-146,-3 6 1,-9 8 0,-4 2-1,-2 1-379,-2-4 0,0-7 1,-2-5-1,-2-4-149,-4-4 1,1-4-1,-1-7 1,-2-2-72,-1-2 1,-1-2 0,-1-3-1,1 0-3059,-1 4 3495,-4-3 0,-8 4 0,-7-6 0</inkml:trace>
  <inkml:trace contextRef="#ctx0" brushRef="#br0" timeOffset="6">11410 10319 8006,'0'-7'3040,"2"1"-2242,2 6 1,3 0-1,6 0-528,4 0 0,4 0 0,7-1 0,4-2-180,0-1 1,4-6 0,-3 2 0,1-1-544,-1 0 1,-2 0 0,-7 3 0,1 1-835,0-1 1,-6 1 0,-2 2 1286,-3-1 0,4 0 0,1 4 0</inkml:trace>
  <inkml:trace contextRef="#ctx0" brushRef="#br0" timeOffset="7">11497 10579 9345,'-1'0'594,"5"0"0,7-1 0,4-2 0,3-1-142,1 1 1,2-2-1,4-1 1,-1-1-458,1-2 1,1 2 0,2 0 0,2 0-887,2 0 0,-4 3 0,0-3 891,-1 2 0,-3-5 0,1 3 0</inkml:trace>
  <inkml:trace contextRef="#ctx0" brushRef="#br0" timeOffset="8">12787 9723 8036,'0'-12'0,"0"0"231,0-1 0,0 1 0,0-1 198,0 1 0,0 0 0,0-1-205,0 1 0,-2 1 1,0 1-80,-2 2 0,-6 5 0,2-1 1,-3 3-11,-2 1 0,1 0 0,-1 0 0,1 0 34,0 0 1,-1 1 0,1 3 0,-1 4-58,1 3 0,4 2 0,-1 1 0,1 1-54,1 1 0,-2 6 1,5-1-1,1 1-60,1-1 1,2 2-1,0-4 1,0 2-47,0 0 0,0-2 0,2 3 0,1-3 46,1-1 0,0 3 1,-4-4-1,0-1-86,0 2 0,0-3 0,0 4 0,-2-1-24,-2-2 1,3-3 0,-5 0 0,2-1 34,0 1 0,-4-1 0,2 0 32,-1 1 0,3-6 0,-3-2 20,2 1 1,-9-4 0,2 5 0,-3 0-106,-3 0 0,-2-3 0,-4 3 0,-1 0 99,0 0 1,4-4 0,2 2 277,1 1-379,2-5 0,10 5 8,6-6 0,6 0 0,6 0 1,0 0-68,1 0 0,-1 0 1,1 0 153,-1 0 1,0 5-1,-1 3 141,-2 3 0,0-2 0,-5-1 59,-1 2 1,-1-4 0,-2 3 0,-2 0 16,-2 2 0,1 2 0,-4-1 1,1 1-94,-1-1 1,2 0-1,-1 1 1,-1-1-80,0 1 1,4 0 0,-2 3 0,0 0 6,1-1 0,0 3 1,4 0-1,0 0 11,0 0 0,0 3 0,0-5 0,0 1 17,0 1 1,0 1 0,0 6 0,0-1-8,0 1 1,0 1-1,0 2 1,2 1-44,2-2 1,-3 0 0,5-3 0,-2 0 16,0-3 0,5-4 0,0-4 1,2-2 89,1-3 1,1 2-1,-1-6 1,0-1-55,1-2 1,-1-1 0,1-1 0,-1-2 0,0-1 1,1-6 0,-1 3 0,1-1-318,-1 0 1,-4 1 0,-1-3 0,0 3-521,0 2 0,-3-1 1,4 4-1914,2-3 2703,1 1 0,1-1 0,1-2 0</inkml:trace>
  <inkml:trace contextRef="#ctx0" brushRef="#br0" timeOffset="9">13370 10232 8099,'0'-12'1352,"-6"1"-1161,-2 2 0,1 4 0,-1 5 53,-2 0 1,3 0 0,-1 0-270,-2 0 0,3 0 0,-1 0 0,-1 0 149,-2 0 1,-2 1-1,1 3 1,-1 5 46,1 2 1,-1 1 0,1 2-1,0 4-37,-1 6 0,5 3 0,1 6 0,2 0-135,2-2 0,1 5 1,2-4-1,3 0-7,6-3 0,0-5 0,12-3 0,2-4-140,5-4 1,-2-4 0,3-2-1,-2-2-3607,2-2 3755,-8-2 0,8-6 0,-10-2 0</inkml:trace>
  <inkml:trace contextRef="#ctx0" brushRef="#br0" timeOffset="10">13680 10406 8071,'0'-13'0,"0"1"417,0-1 0,0 5 0,0 0 614,0-2-817,0 5 0,-2-1 0,0 8 0,-4 2-81,-1 4 1,-1 3 0,-6 3 0,-1 1-124,-1 1 0,-2 5 0,2-3 1,1 0-131,4 0 1,0-2 0,7-3 0,1-1-203,2 1 1,2-1-1,3-1-67,5-3 0,2-2 1,1-6 72,1 0 240,-1 0 0,0-4 1,1-2-1,-1-1-61,1-2 1,-1-2 0,0-2 279,1 1 0,-5 1 0,-1 1 0,0 3 95,0 2 1,-3 1 0,4 4-77,2 0 0,-3 0 1,0 1-1,-1 2-94,1 1 1,2 4 0,2-2 0,-2 1 17,0 2 1,-1 1-1,4-1 1,-1 0-317,-2 0 0,-3-2 1,-3 2-1335,1 0 1564,0 2 0,-9 2 0,-2-1 0</inkml:trace>
  <inkml:trace contextRef="#ctx0" brushRef="#br0" timeOffset="11">14163 10430 9338,'-5'13'527,"-3"-1"0,-3 5 0,-2 1 0,1 0-307,-1-1 0,-3 6 1,-1-4-1,2 0-576,1-2 0,2-4 0,0 0 0,1-1-1969,2 1 2325,4-1 0,5-5 0,0-2 0</inkml:trace>
  <inkml:trace contextRef="#ctx0" brushRef="#br0" timeOffset="12">14263 10083 8587,'-7'-5'1006,"3"5"0,4 9 1,2 11-1,4 3-852,1 7 0,-4 10 0,2 6 1,-1 1-277,0-2 0,1-4 0,-5-6 0,0-5-356,0-4 1,0 1 77,0-11 503,0 1 1,4-16 0,1-5-61,2-6 0,1-4 0,6-2 0,1-3 0,2-1-84,-2 4 1,3-2 0,-2 3 0,0 2-21,-3 4 0,0 6 0,-1-1 30,1 2 1,-2 8-1,-3 4 1,-4 3 24,-3 4 0,-1-1 1,0-2-1,-1 1-1,-3 2 1,-3-1 0,-5-2-1,-1 1-103,1 2 0,-5-1 0,1-5 1,-1-1-324,-1-2 1,4-4 0,-2 3 0,3 0-1756,5 0 2188,-3-4 0,4 2 0,-5-5 0</inkml:trace>
  <inkml:trace contextRef="#ctx0" brushRef="#br0" timeOffset="13">14635 10182 8302,'-7'-5'820,"3"2"0,8-4-494,4 2 0,-1 1 1,1 4-27,2 0 1,1 1 0,1 3-1,2 4 1,1 3 84,2 2 1,-1 5-1,-3 2 1,-2 4-202,-3 1 1,2 5-1,-6 3 1,-1 1-146,-2-1 1,-11 2 0,-3-6-1,-5-2-334,-4 0 1,-2-7-1,-1 0 1,1-3-635,-1-1 0,5 0 1,4-2 928,2-3 0,2-1 0,-1 2 0</inkml:trace>
  <inkml:trace contextRef="#ctx0" brushRef="#br0" timeOffset="14">15429 9661 8077,'-6'-6'271,"5"1"387,-4 10 0,3 7 0,-1 11-415,-1 9 1,0 11 0,4 16-1,0 9 1,0-33 0,0 1-149,0 2 0,0 1 1,0 8-1,0 1 1,0 5-1,1-1 1,1 0-1,0-2-146,2-3 1,0-1 0,1-8 0,0-1 0,6 25-1,0-8 72,3-7 1,1-6 0,-4-8-1,-1-5 165,-2-6 0,-1-4 0,3-6 279,-2 1-706,-5-6 1,2-3 0,-5-8 0,-1-3-2075,-3 0 2315,2-4 0,-9 4 0,4-6 0</inkml:trace>
  <inkml:trace contextRef="#ctx0" brushRef="#br0" timeOffset="15">16408 10182 8011,'-4'-12'-36,"-1"1"273,-2 3 0,-2-2 1,-3 4 173,0 0 0,-1 3 1,1-1-261,-1 2 0,0 2 0,-2 0 0,-2 0 0,2 0 83,1 0 1,-2 6 0,-2 2 0,0 4-68,0 5 0,5 8 0,6 7 0,2 2-150,2 3 0,2-6 1,2 6-1,2-3-219,1-2 0,7-6 0,0-7 0,4-2 1,0-6 1,3 0-1,0-7 1,0-3 113,0-3 0,3-7 0,-3-7 0,0-3 22,0-1 0,-2-7 0,-4 1 0,1-3 135,-1-2 0,-1-3 0,-1 2 0,-3-1 278,-2 0 1,4 7 0,-5 0 1349,-1 4-1545,-2 6 0,-1 7 0,0 13 0,0 11-275,0 7 0,-4 8 0,0 4 0,1 1-311,2 3 1,1 2 0,1-2-1,3-3-258,4-4 0,3-7 0,3-8 0,3-3-699,3-5 1390,-2-3 0,11-5 0,-3 0 0</inkml:trace>
  <inkml:trace contextRef="#ctx0" brushRef="#br0" timeOffset="16">16979 10158 8457,'14'-7'0,"2"1"484,5 1 0,2 2 0,3-4 1,2 1 66,1 4 1,11-4-1,0 2-450,3 1 0,-1-2 0,-5 1 0,-1 1 0,-3 2-640,-4 1 1,-8 0-1,-4 0 1,-4 0 538,0 0 0,-6 5 0,-2 2 0</inkml:trace>
  <inkml:trace contextRef="#ctx0" brushRef="#br0" timeOffset="17">16942 10455 7937,'13'0'690,"4"0"0,1 0 0,4 0 0,-1 0-11,1 0 1,2-1-1,5-2 1,3-1-401,0 1 1,2 0 0,-3 1 0,-3-2-641,-1 1 0,3-3 1,-8 2-1,-1 0-385,-2-2 0,-3 1 0,-3-5-453,-1 2 1,-1 0 1198,-2-5 0,-4-5 0,-5-1 0</inkml:trace>
  <inkml:trace contextRef="#ctx0" brushRef="#br0" timeOffset="18">17190 9996 8736,'-2'-11'1762,"-2"3"-1284,3 2 0,-5 12 0,6 4 0,0 3 70,0 4 1,4 11 0,1 0-1,-3 8-461,0 6 0,-2 7 1,0 10-1,0 5-489,0 2 1,-6-7 0,-1-9 0,0-9-53,3-6 0,3-6 0,1-7 0,1-4-71,3-5 0,3 3 1,6-10 524,-1 1 0,0-7 0,1-7 0</inkml:trace>
  <inkml:trace contextRef="#ctx0" brushRef="#br0" timeOffset="19">17884 9847 7979,'0'-8'1471,"0"0"-934,0 0 1,4 8-1,2 8 1,1 11-273,2 9 1,2 3 0,2 7-1,-2-1-156,-3 0 0,3 6 0,-3 2 0,2 2-111,-2-1 0,2 2 0,-6-4 0,-1 0-27,-2-3 0,-1-8 1,-1-4-1,-3-4 20,-5-4 0,-2-3 0,-1-7 0,1-2 56,3 0 1,-3-7-1,2 1 0,-2-6 1,4-5 0,3-8 0,4-5-271,4-2 1,5-6 0,7-2 0,5 1-196,2 0 0,2 2 0,0 7 222,0 5 0,0 4 0,-2 3 0,-1 5 0,-3 3 39,-1 1 1,3 5 0,-6 4 0,-2 2 285,-4 1 1,-6 6 0,1 1 0,-3 2 114,-1-1 1,-1-3-1,-3 4 1,-4-1-15,-3 0 0,-3-2 1,-1-5-1,-3 3-281,-2 0 0,0-1 1,-5-5-1,0-2-176,0 2 1,5-1 0,-1 1-1,0-3-86,2-2 313,1 0 0,6-5 0,-1 0 0</inkml:trace>
  <inkml:trace contextRef="#ctx0" brushRef="#br0" timeOffset="20">18343 9885 8017,'0'-13'0,"0"1"0,0-1 282,0 1 0,1-4 0,2-2 0,3 0 14,1 0 0,-3-4 0,4 2-179,2 1 1,1-4 0,0 3 0,-2 1 0,0 4 51,0 5 0,2 1 1,0 3-1,-1 1 217,-2-1 1,-5 1-202,1 1 1,2 3-100,-2 1 1,0 10 0,-5 8 0,-2 1-19,-1 3 0,-1 7 1,4 4-1,-2 3-86,-1 1 0,0-1 0,4-1 0,1-4-84,4 0 0,1-2 0,7-6 1,-1-2 34,1-5 1,3 1 0,1-3 0,-2-5-55,-1-2 0,-2-3-333,1-4 351,-7 0 1,0 2 395,-6 2 1,-1-1-1,-2 6-127,-1 5 0,0 0 1,4 6-1,0 4-345,0 3 0,1 7 0,3 7 1,3 3-103,0 0 0,0-1 0,-5-6 0,4-1 55,1-3 1,-4-3-1,1-5 1,-3-2 264,-1-2 1,0-2-1,-1-3 1,-3 1 329,-5 3 0,-2-5 1,-1 3-1,0-3 210,-1-3 0,1 4 1,1-8-1514,2 3 934,4-4 0,5-7 0,0-7 0</inkml:trace>
  <inkml:trace contextRef="#ctx0" brushRef="#br0" timeOffset="21">10120 14399 8046,'13'-11'32,"-2"1"0,-3 2 358,-4-1 1,2 2-102,-2-2 0,0 5 0,-5-4 0,-4 0 45,-3 1 0,-3 1 1,-1 6-125,-1 0 1,-5 0-61,-2 0 0,-4 2 0,-2 2 26,-3 4 0,-1 9 1,-5 3-1,2 5 7,-1 4 0,5 4 0,3 10 0,6 4-89,7 1 1,4 7-1,14-8 1,3-2-457,3-1 1,7-2 0,2-6 0,4-3 0,1-4 1,-1-5 0,3-2 0,-1-2 73,-1-2 0,-1-2 0,-10-2 1,-4 1-108,-3 2 0,-3 3 0,-4-2 0,-1 2 173,-4 2 0,-6 0 0,-7 0 0,-1-2 83,-3 2 0,-1-4 1,-2-1-1,0-3-192,0-2 0,0-1 330,1-3 0,-1 3 0,0-4 0</inkml:trace>
  <inkml:trace contextRef="#ctx0" brushRef="#br0" timeOffset="22">10319 14883 8836,'0'12'733,"0"2"1,0 1 0,0 2-382,0-2 1,1-1 0,2-2 0,2-1-466,2-3 0,-3 2 0,5-6 58,0-1 0,2-2 1,2-1-1,-2-1-41,-3-3 1,3-2-1,-3-5 1,3 0 57,2-3 1,-1-1 0,1 1-1,-1-1 38,0-1 1,1-1 0,-1 5 0,-1-1 64,-3 1 1,2 4 11,-6-1 1,2 7-94,-2-2 0,-3 8 0,5 4 28,-1 3 1,-3 1 0,3 2 0,-1 3-19,0 3 1,1 4 0,-5 2-1,0 3-55,0 4 0,-2-1 0,-2 1 0,-4 1 34,-3 2 1,-2-4-1,0-2 1,-3-1-235,0 0 1,-6-4 0,3-6 0,-2-1-294,0-3 0,5-1 554,-5-2 0,6 1 0,-3-1 0</inkml:trace>
  <inkml:trace contextRef="#ctx0" brushRef="#br0" timeOffset="23">10678 14970 8077,'0'-7'1986,"6"1"-1676,2 6 0,3 2 0,0 2 116,-2 4 1,-3 3 0,-3 1 0,1 2-321,-1 3 0,-2-3 0,-1 3 0,0 0-326,0 0 0,0-1 1,-1-4 78,-3 1 1,1-6-68,-5-3 1,5-4-1,-1-4 87,3-5 1,5-3 0,1-3 0,2-3 50,3-1 0,-1 4 1,1-2-1,-2 3-29,2 2 0,1 5-57,1 3 0,-1 4 95,-2 4 1,-4 3-1,-5 5 1,0 1-11,0-1 1,0 0 0,0 1 233,0-1 187,0 1 0,2-6 0,2-3-167,4-3 0,3-6 1,1-4-1,1-2-81,-1-1 0,1-1 0,-1 1 1,0 0-19,1-1 1,-2 1 0,-1-1 0,-2 2 2,1 3 0,-2-2 0,2 6-398,0 2 1,-2 0 0,1 2 112,2 0 1,0 2 0,-1 0-1,0 4 121,0 1 0,-2 0 0,0 2 0,0-2 34,0-1 1,-3 3 0,3 0-344,-2 2 1,1 0 0,-3-2 385,1 0 0,0 4 0,-4 7 0</inkml:trace>
  <inkml:trace contextRef="#ctx0" brushRef="#br0" timeOffset="24">11931 14399 8086,'0'-7'560,"0"2"1,-5 6 0,-5 3 0,-5 6-249,-6 5 1,-2 4 0,-2 8-1,0 1 68,0 6 0,0 7 0,2 4 1,1 4-212,1 0 1,7-1 0,1-1 0,4-1-11,4 1 1,1 2 0,4 5 0,1 2-535,3 1 1,3-3-1,6-10 1,0-7 32,4-7 0,-2-9 0,4-4 1,1-5 260,-1-4 0,2-2 1,3-6-1,1 0 271,0 0 0,-6 0 1,-1-2-1,-1 0-1,-1-3 1,-3-3 0,-6 3-1,0-1 500,-1 1-833,-3-5 0,1 9-2844,-8-4 2988,3 4 0,-5-4 0,6-2 0</inkml:trace>
  <inkml:trace contextRef="#ctx0" brushRef="#br0" timeOffset="25">12402 14660 8012,'0'12'151,"0"0"1,0 1 98,0-1 0,0 1 0,0-1 0,0 2 98,0 2 1,2-2 0,0 4 0,4 0-74,1 3 0,-4 1 1,1 0-1,-1-2-256,1 2 1,-3 2-1,3 1 1,-2-2-101,-2-2 0,-2 2 1,-1-4-1,-1 1-31,2-4 1,-5 2 0,0-1 0,-2-3 115,1-5 1,0 1 25,-4-6 0,-1 0 1,1-4 93,-1 0 1,6-10-1,2-3 1,1-4 15,0-1 0,-2-8 1,3 0-1,-1-4-93,2-5 1,0-1 0,2-1 0,0-2-123,0-2 0,6-3 1,2-6-1,3 2 35,1 3 1,1-1 0,-1 8 0,1 3 39,-1 3 0,4 9 0,2 7 0,0 2 34,0 1 1,-1 6-1,-5 3 1,2 3-28,2 1 1,-2 0 0,3 0 0,-3 1-132,-2 3 0,5-1 0,-1 7 0,-1 2-27,-1 3 1,-6 3-1,1-3 1,-1 3 72,-1 2 0,-2-1 0,-5 2 1,0-3 114,0-1 1,0-3 0,-1 3 0,-3-3 219,-5-2 1,3 0 0,-4-1-1,-3-1 54,-2-2 0,-1-1 0,3 3 0,1-3 88,0-2 0,-1 4 0,2-4-214,3 2 0,2 3 1,8 5-278,2 1 0,8 1 0,9-3 0,2 1-259,2 1 0,0 5 1,1-3-1,2 0-135,1 0 1,-2 2 0,-5-3 0,-2-2 3,-3-1 0,0-6 1,-5-1-1,1-1-340,-1-4 1,-4 0 821,1-2 0,-1-6 0,4-1 0</inkml:trace>
  <inkml:trace contextRef="#ctx0" brushRef="#br0" timeOffset="26">13010 14337 8047,'1'-8'1237,"4"0"1,1 1-828,7-2 1,-1 0 0,1 5 0,-1 1-186,0 2 1,1 1 0,-1 1 0,2 3-180,3 4 0,-2 7 0,5 5 0,1 2 93,-2 4 1,3 7-1,-4 1 1,0 5-273,0 2 1,-5 6 0,-7-3 0,0 0-212,-3-2 1,-2-4-1,-1-2 1,-1-3 215,-3-4 0,-5 3 0,-6 0 0,-1-1 160,0-2 1,-1 2 0,-1-2-1,-2-2 213,-2-1-240,4-1 50,-5-6 0,5-1-5,-3-5 1,-2-1 0,4 0 0,-2-1-590,0-2 0,10-4 0,-1-5 539,1 0 0,0 0 0,-2 0 0</inkml:trace>
  <inkml:trace contextRef="#ctx0" brushRef="#br0" timeOffset="27">13903 14647 9150,'1'-7'893,"4"2"0,3 1-477,3-1 0,7-3 0,2 3 0,5-1-185,4 1 1,1-5 0,4 2 0,-4-2-305,0 2 0,-8-2 0,3 6 0,-3 1-1586,-3 2 1,-1 1 1658,-5 0 0,-1 5 0,1 2 0</inkml:trace>
  <inkml:trace contextRef="#ctx0" brushRef="#br0" timeOffset="28">13903 14920 12542,'14'0'0,"2"0"264,5 0 0,4-1 0,4-2 0,4-3-350,3-1 0,1 3 1,0-4-1,-1 0-521,-3 1 0,-3 0 1,-5 4-1,0-2 607,0-2 0,0-1 0,-1-5 0</inkml:trace>
  <inkml:trace contextRef="#ctx0" brushRef="#br0" timeOffset="29">15156 14325 8052,'7'-2'0,"-2"-2"-101,1-4 0,-5-3 0,3-1 0,-3-1 631,-1 1-301,0 5 1,-4-4-96,0 3 1,-5-4 0,0 0 0,-2 0 83,-1-1 1,-1 2-1,0 2 1,-2 2 85,-2 1 0,-1 2 1,3 4-1,-2 0-87,2 0 0,3 6 0,2 3 0,3 6-124,2 6 0,-4 1 0,5 2 0,2-2-143,0 0 0,2 8 1,2-5-1,2 2-74,4 4 0,-1-5 0,0 3 0,0-4-20,0-5 0,-3 4 0,3-5 0,-2 0 104,-2-2 0,2 1 0,0-2 0,-3-1 18,0-1 1,-8 3 0,-2-1 0,-5-1 4,-3-1 0,1-1 0,-5-1 0,1-1 32,0-3 1,2 2 0,-2-5-1,1 1 78,3-1 1,1 0 0,2-5 132,-1 0 0,7-2-235,1-2 1,4 1-89,1-5 0,1 5 0,4-1-42,3 3 0,3 1 0,1 0-75,1 0 1,-5 0 0,-1 1 212,-2 3 0,4-1 0,-5 5 0,-2 2 190,0 1 1,-2 1 0,0 1 30,0-1 0,0 1 0,0-1 0,0 0-58,0 1 0,0-1 0,0 1 0,-2 0 13,-2 4 0,3-2 0,-5 6 0,2 1-63,0 1 0,-1 2 0,2 0 0,-1 1-76,1 3 1,-3-3 0,2 3-1,2-1-7,0 1 1,2-7 0,0 2 0,0-2 20,0-2 1,0 2-1,0-6 1,0 0-60,0-3 1,4 0 0,2-1 65,1 1-16,-5-1 1,8 0-1,-4-1 1,1-2 44,2-5 0,-2 1 1,1-1-75,2-1 1,1-1 0,1-2 0,1 0 7,-1 0 0,1 0 0,-1-2 1,0-1-260,1-1 1,-1-4-1,1 2 1,-1 1-615,0-1 0,-3 1 1,-1 2-1,2-1 853,1 1 0,-4-4 0,-2 1 0</inkml:trace>
  <inkml:trace contextRef="#ctx0" brushRef="#br0" timeOffset="30">15887 14424 8063,'0'-8'125,"0"-1"-56,0 0 1,2-1 0,1 0-88,1 2 0,0 4 763,-4-4-171,0 5 0,-6-2 0,-2 5 0,-3 1-255,-1 3 1,-5 8-1,-1 9-154,-1 3 0,2 3 1,-2 5-1,1 5 1,3 3-40,1 3 0,2-3 0,1 2 0,2-2-515,5-4 1,4-7 0,4-1-1,6-6-276,5-6 1,0-2-1,7-2 1,3-1-1791,3-2 2455,1 2 0,1-4 0,2 5 0</inkml:trace>
  <inkml:trace contextRef="#ctx0" brushRef="#br0" timeOffset="31">16321 14635 8445,'-8'-4'120,"0"-1"0,0 1 0,-5 4 325,1 0 0,-5 0 0,-1 2 1,-1 2-165,-3 4 1,-1 5 0,-1 2 0,2 3-361,2 1 1,4-3 0,0 4 0,3-2-118,5-3 1,3-1 0,5-2 0,0 0-32,0 1 0,1-6 1,3-2-1,4-1 42,3 0 1,3 1 0,1-7 0,2-2 95,-2-4 0,3-3 0,-1-2 1,-1 1 103,2 0 0,-4-1 0,2 1 0,-3-1-27,-5 1 1,3 1-1,-4 1 1,0 2 542,-3-2 1,-1 5-408,1 1 1,-3 4-1,3 4-111,-2 4 1,2 3 0,0 2-1,0-1-75,2 0 0,-5 5 0,4-1 0,0 0-250,-1-3 0,1-2 0,-2-1 0,1-2-1103,-1 2 1415,-2 1 0,5 1 0,1 1 0</inkml:trace>
  <inkml:trace contextRef="#ctx0" brushRef="#br0" timeOffset="32">16718 14697 10375,'-7'5'427,"-2"2"1,3 6-1,-1-1-184,-2 0 0,-2 5 0,-2 1 1,1 0-268,0 0 0,-5 2 0,0-2 0,2 2-639,2 2 0,0 0 1,1 0-1,-1-3 663,1-1 0,0-2 0,-1-3 0</inkml:trace>
  <inkml:trace contextRef="#ctx0" brushRef="#br0" timeOffset="33">16880 14412 8158,'-2'-11'326,"-2"2"0,3-2 766,-3 3-194,8 2 1,1 4 0,5 9-691,-2 5 0,-4 10 0,3 3 0,-1 8-121,-4 7 0,0 0 0,-2 5 0,0-1-265,0-4 0,0 2 1,-2-12-1,0-1-284,-2-4 1,-5-9-1,5 1-190,1-3 456,2-8 1,7-1 0,2-8 0,4-3 91,5-1 0,-2-5 0,4-6 0,0 0 42,1 0 1,-5 0-1,1 3 1,-2 0-12,-1 4 0,-1 0 33,0 7 0,-1 1 37,-2 7 1,-4 3-1,-5 6 1,0-1 52,0 0 0,0 1 0,0-1 1,0 1 67,0-1 0,-1 0 0,-3-1 0,-3-1-138,0-2 0,-4-1 1,1 3-311,-5-2 0,1 0 0,-4 3 0,2-1 0,-1-2-168,2 2 498,-4-4 0,5-1 0,-4-5 0</inkml:trace>
  <inkml:trace contextRef="#ctx0" brushRef="#br0" timeOffset="34">17227 14412 7998,'12'0'72,"-3"-5"1,-1 1 0,1 0 542,2-1 0,2 3-171,-1-2 0,1 3 0,-1 1 0,0 1-241,1 3 1,-1 4 0,1 8 0,-1 2-256,0 1 0,1 3 0,-2 7 0,-3 4-250,-4 3 1,-2 1 0,-2-1-1,0-2 12,0-1 0,-6-5 0,-2 1 0,-4-4 197,-5-5 0,2 2 0,-6-4 0,0 0 94,2 0 0,-8 0 0,2-3 0,0 2-61,3-2 0,-1-1 1,3-2-1,0 0-645,-1 1 0,6-5 705,-2 0 0,-2-5 0,0 3 0</inkml:trace>
  <inkml:trace contextRef="#ctx0" brushRef="#br0" timeOffset="35">17723 14238 8078,'5'-13'79,"-3"1"0,2 0 828,-3-1-75,-1 6 0,2-2 1248,2 5-1818,-3-1 1,5 12 0,-5 6-1,2 7 10,1 8 0,4 6 0,-2 12 1,-1 10-277,1 12 0,-2-29 0,0 2 0,-2 3 1,0 0-1,0-3 0,0-1-345,1-3 1,0-2-841,-2 30 983,5-9 1,-5-2-1,3-8 1,3-7-1,1-5 1,1-8 140,0-4 0,-2-7 0,2 1 0,-1-2 169,-1-1 0,-2-5 1,-3-1-1,0 0 152,2 0 1,1 1-1,-7 3-271,-2-3 0,1 2 1,-5-5-133,-2 2 0,-1-4-818,-1 1 0,5-4 1,3-4 1240,3-4 1,1-3-1,0-2 1</inkml:trace>
  <inkml:trace contextRef="#ctx0" brushRef="#br0" timeOffset="36">18517 14635 7873,'0'-13'122,"0"5"0,-2 1 405,-2 2-62,-3-5 1,-5 9-125,-1-3 0,1 2 0,0 2 1,-1 0-254,1 0 1,-1 2-1,1 2 1,0 3 8,-1-1 0,-1 10 0,-1-4 0,-1 3 55,1 3 1,1 1-1,3 6 1,3-1-102,3-4 0,4 2 0,1-4 1,0 0-162,0 0 1,6-6 0,2-3-1,3-1-87,1-1 1,5-2 0,-1-5 0,-1 0 68,-1 0 0,3-1 1,-1-3-1,0-4-3,-3-3 0,0-2 1,-1-1-1,-1-1 54,-3-1 1,2-1 0,-6 5 0,-1-1 186,-2 1 0,-1 0 591,0-1-503,0 6 0,-4 11 1,0 10-1,1 3-163,2 1 0,1 2 1,0-2-1,1 0-650,3 0 0,3-1 0,7-6 615,3-3 0,2 3 0,6-4 0</inkml:trace>
  <inkml:trace contextRef="#ctx0" brushRef="#br0" timeOffset="37">19224 14709 7881,'-13'-8'124,"1"0"0,1 4 0,1-3 0,2 1 189,-2 3 0,-1-2 1,-1 1 37,-1 1 0,2 3 1,2 3-1,0 2-120,0 2 0,-2 6 0,-2 4 0,1 1-140,0 0 1,-1 4-1,2-2 1,3 0-192,4 1 0,-2-6 0,2 2 19,1-4 1,3-2-1,5-2 59,3-5 0,3-3 0,3-2 0,1-3-77,1-5 1,2-3-1,-1-3 1,2-3 26,0-1 1,3-2 0,-4-4 0,0 0-3,0 1 1,3-5 0,-3-2 0,0 0-71,0-4 1,2-5 0,-2-1 0,0 1 6,0 1 1,-6 4-1,-5 1 1,-1 7 163,-4 5 1,0 0 0,-2 5 486,0 2 1,-6 7-318,-2 4 1,-2 4 0,1 4 0,2 4-69,1 3 1,-2 7 0,4 4 0,1 6-99,2 5 1,1 4 0,0 4-1,0 5-248,0 2 0,4 0 1,0-2-1,-1-6-308,-2-6 0,1-4 0,0-6 0,4-4-255,1-3 0,1-5 0,4-3 780,1-5 0,5-3 0,1-1 0</inkml:trace>
  <inkml:trace contextRef="#ctx0" brushRef="#br0" timeOffset="38">19658 14598 10155,'-7'12'529,"1"0"0,6 1 0,-1-1-500,-3 1 0,2 3 0,-2 1 0,3-2-251,1-1 0,0-2 0,0 0 0,0 1-156,0-1 0,0-4 0,0 1-2884,0 0 3262,0-3 0,5-1 0,2-5 0</inkml:trace>
  <inkml:trace contextRef="#ctx0" brushRef="#br0" timeOffset="39">19658 14412 7898,'-4'-9'960,"-1"1"0,1 4-1089,4-4 0,2 5 1,2 0 128,4 6 0,3-2 0,2 5 0</inkml:trace>
  <inkml:trace contextRef="#ctx0" brushRef="#br0" timeOffset="40">19831 14585 8473,'0'13'608,"0"-5"1,2 0 0,0 2-96,3 1 1,3 1 0,-3 1-473,2-1 0,2 0 1,2 1-291,-3-1 1,1 1-93,-4-1 435,-1-5 1,-4-3 90,0-8 0,0-3 0,0-5 0,1-2-52,3-3 0,-2 2 1,3-4-1,-1 0-297,0-1 1,2 0 0,-3-4-1,1 3-750,-1 5 1,2 2-899,-1 2 1812,0 5 0,2 12 0,1 9 0</inkml:trace>
  <inkml:trace contextRef="#ctx0" brushRef="#br0" timeOffset="41">20141 14672 7837,'-6'0'2957,"-1"1"-2290,2 3 1,4 3 0,-3 6-934,3-1 1,1 1 0,0-1-747,0 0 0,0-3-589,0-1 0,0-4 1601,0 4 0,0-5 0,0 3 0</inkml:trace>
  <inkml:trace contextRef="#ctx0" brushRef="#br0" timeOffset="42">20129 14412 7904,'-8'-11'-608,"1"1"-437,1 2 1371,2 5 0,6-3-326,2 6 0,3 6 0,5 1 0</inkml:trace>
  <inkml:trace contextRef="#ctx0" brushRef="#br0" timeOffset="43">20451 14622 7845,'-4'-8'0,"-1"1"593,-2 2 0,-1-4 0,-6 5-303,-3 2 0,4 0 0,-5 2 1,1 2 258,1 2 0,-5 3 0,4 5 0,2 0-345,1 1 0,2-1 1,1 2-1,1 1-194,2 2 1,5-1 0,-1-3 0,3-1-170,1 0 1,4-3-1,1-2 1,2-2-177,3-2 1,5-2 0,2-1 0,-1 0 12,2 0 0,-3-5 0,6-4 0,0-3 23,-2-5 1,3 2 0,-4-4 0,0 0 208,0-1 0,-2 0 0,-3-5 0,-1-1 43,0-3 1,1 1 0,-1-5-7,1-1 0,-2 3 1,-2 1-1,-2 1 0,0 2 46,0 3 1,-4-1-1,1 6 1,-3 0 323,-1 2 0,0 3 374,0 2 1,-5 5-375,-3 3 1,1 4 0,0 4-1,0 6-100,0 5 0,4 4 0,-1 5 0,1-1-9,-1 2 1,3-2-1,-3 10 1,2 1-302,2-3 0,0 5 1,0-4-1,0-1-213,0-2 1,0-2 0,2-4-1,0-2 212,3-5 0,0-2 1,-2-2-1,2-1-261,2-2 1,-3-4 0,3-3 0,0 0 76,0 2 1,1 1-1,5-5 1,-1-2 81,0-2 0,5-3 1,1-5-1,0-1 149,0 1 0,-2 0 0,-3-1 0,-1-1 236,1-2 1,-2 2 0,-2-2 0,-2 2 406,-1 1 0,-2 1 1,-4 0 703,0-1-1054,0 6 1,-2 2 0,-2 6-162,-4 3 0,-3 7 0,-1 7 1,0 0-172,4 0 1,-1 3-1,4-5 1,1 1-90,-1 1 0,3-5 1,0 4 24,4-3 1,1-6-1,5-1 1,2-2-212,1-2 0,2-1 1,-1-2-1,0-2 189,1-2 0,1 1 0,1-5 0,3 0 148,1 1 1,-3-4-1,5 3 1,0-2 229,-2 2 1,-1 1 0,-6 4 0,1-1 339,-1 1 1,-4 2-50,1 1 1,-7 1 0,3 3-426,-4 5 0,-1-3 0,-1 3 1,-2 0-106,-1 2 0,-6 0 0,2-1 0,-2-2-105,2 2 0,-3-3 1,3 0-1,-3 0-1,-2 0 1,-3-3 0,-1 3 0,1-2-109,-2-2 0,4 2 1,-3-1-1,4-1-2777,0-1 3024,1-2 0,-1 0 0,1 0 0</inkml:trace>
  <inkml:trace contextRef="#ctx0" brushRef="#br0" timeOffset="44">21456 14213 7905,'0'-7'771,"0"0"581,0 3 1,-4 4-1103,0 0 1,0 11-1,4 11 1,0 4 197,0 3 0,1 7 0,2 0 0,1 5-23,-1 3 1,-2 1 0,-2 1-1,-3-3-625,-5-4 0,2-5 1,-1-9-1,0-2 31,1-2 0,0-7 153,3-6 1,3-7-1,-2 1 0,6-5 0,5-11 0,7 2 0,3-3-134,1-3 0,2 3 1,4-6-1,-1-1-103,1-1 1,0-1 0,-1 3 0,-4 5 138,-3 2 0,1 3 0,-2 3 0,-1 4-28,-1 2 0,-1 2 0,-2 2 111,-3 2 1,-3 4 0,-5 7 0,0 2 57,0-2 0,0 3 1,0 0-1,0 0 57,0 0 1,-4-2-1,-1-3 1,-2-1-74,-3 0 1,2 1 0,-3-1 0,-3 1-67,0-1 1,-1-1 0,-1-1 0,-4-2-532,1 2 0,-9-4 0,4 1 0,-1-1 586,3-3 0,-2-2 0,5-1 0</inkml:trace>
  <inkml:trace contextRef="#ctx0" brushRef="#br0" timeOffset="45">22609 14436 7961,'-12'0'461,"0"0"1,-1 2 0,1 3 156,-1 8 1,1 0-1,0 9-368,-1 5 1,5-3-1,1 5 1,2-4-56,2-4 1,3-3 0,5-6 0,6 1-329,5-1 1,6-5 0,-2-3-1,2-3-68,-1-1 1,2-1-1,-3-3 1,-1-4 27,-2-3 0,-4-2 0,-2 1 0,-2-1 33,-5 1 1,-3-5 0,-1 1-1,0 1 63,0 1 0,-1-3 0,-3 0 1,-5-1 118,-2 0 0,-1 1 1,-2 5-1,-1-1 45,-2 1 0,-1 4 1,3 1-270,-1 1 0,-1 2 0,6 6-645,3 2 0,2-2 827,6 7 0,0-1 0,0 4 0</inkml:trace>
  <inkml:trace contextRef="#ctx0" brushRef="#br0" timeOffset="46">22907 14399 8001,'7'6'758,"3"-4"0,-5 5 0,1 0-175,-1 0 0,3 1 0,-2 5 1,-1-1-121,1 1 0,2-1 1,-2 0-419,1 1 0,-5-1 7,3 1 0,-10-2 1,-3-3 106,-3-4 0,-1-3 1,1-2-57,2-3 0,0 1 0,5-5 0,1-2-66,2-1 1,1-7 0,0-2 0,1-2-249,3 1 0,3-3 1,5 4-1,1-2-134,-1 1 1,6-1-1,1 5 1,2 4-111,0 3 1,-2-1 0,3 4-1,-3 0-778,-1 3 0,3 3 1233,-5 1 0,1-6 0,-5-1 0</inkml:trace>
  <inkml:trace contextRef="#ctx0" brushRef="#br0" timeOffset="47">18492 15565 7818,'0'-8'0,"1"1"720,3 1 0,-1-3 182,5 0-283,-5 4 0,4 1 0,-4 9 1,1 6-165,-1 4 1,2 12-1,1-3-318,1 3-46,1 4 0,0 0 1,-1 3-1,0-2-181,0-2 1,-4 3-1,1-4 1,-3-1-41,-1-2 0,0-3 0,0-1 0,0-2-71,0-3 1,-1 0 21,-3-5 0,1-5 99,-5-3 1,5-8 0,-1-4-1,2-3-13,2-1 0,6-5 1,3-1-1,5 0-51,3 0 0,9-2 0,0 3 1,3 2-137,1 1 0,3 3 0,-4 2 0,-1 2 243,-2 1 1,-1 2-1,-2 4 1,-2 0 316,-4 0 1,-5 1-1,-4 4-125,-4 3 0,-4 3 1,-4 1-1,-4 1-73,-3-1 1,-7 3 0,-3-1-1,-1-3-34,2 0 0,-4-1 1,5-1-1,-2-2-207,1-1 1,4-1 0,0-2-1477,2 1 1635,2 0 0,-1-4 0,1 0 0</inkml:trace>
  <inkml:trace contextRef="#ctx0" brushRef="#br0" timeOffset="48">19683 15900 7770,'1'-11'273,"3"3"1,-1-4 780,5 4 0,-5-3-650,1-1 0,-4-1 0,-4 2-136,-4 3 1,-3-2-1,-2 6-161,1 2 0,-1 0 0,0 2 0,-3 2-79,0 2 0,-1-2 1,4 7-1,-3 0 123,0 2 1,-1 2 0,5 1 0,1 1-53,3 1 0,2 1 0,6-5 1,0 1-10,0-1 1,0 0 0,1-1-1,4-2-379,3-5 0,7-3 0,3-1 1,1-1 23,3-3 0,-2-5 1,0-6-1,2-3-14,2-1 0,-1 3 0,-1-5 0,-3-1 179,-1-2 0,3 0 0,-3-3 0,0 0 111,0-2 1,-2-6 0,-5 2 0,-1-2-47,-2-3 0,-4 1 0,3 0 1,-1 1 32,-3 3 1,-2 3 0,-1 6 0,0 4 185,0 3 1,0 3 0,0 2 229,0-1 0,-4 8-200,0 5 1,-5 5 0,5 9 0,0 1-98,-1 2 1,3 11-1,-3 0 1,1 8-159,-1 6 1,1 3-1,4 6 1,0-1-568,0-6 0,0-4 1,0-4-1,2-5-124,2-6 1,4-6 0,7-8-1,3-2 732,1-5 0,2-3 0,4-1 0</inkml:trace>
  <inkml:trace contextRef="#ctx0" brushRef="#br0" timeOffset="49">20166 15677 8565,'-1'12'523,"-3"0"0,1 1 0,-5 1 0,-1 1-259,3 1 0,-4 1 0,4-5 1,1 1-863,-1-1 1,2 0-1496,4 1 1501,0-6 592,6-2 0,1-5 0,5 0 0</inkml:trace>
  <inkml:trace contextRef="#ctx0" brushRef="#br0" timeOffset="50">20141 15453 7870,'0'-8'1706,"-1"1"-892,-3 2 1,1 1-746,-5 4 1,5 1 0,-2 2-29,-1 1 0,5 5 0,-3 0-41,2 2 0,13 1 0,3 1 0</inkml:trace>
  <inkml:trace contextRef="#ctx0" brushRef="#br0" timeOffset="51">20278 15639 7870,'0'13'429,"0"-1"1,0 1 0,0-1 271,0 0 0,0 2 0,0 1-500,0 2 0,0 4 0,-2-4 1,0 1-1,-2 0-102,1-3 0,1-5 0,2-2 143,0 2 0,0-3 0,2 0 13,2-2 0,-3-2-188,3-7 1,2 1 0,-2-5 0,0-2-119,2-1 1,-3-1 0,3-1-1,0 0-313,-3-4 1,2 2-1,1-6 1,-1 1 49,1 0 0,3 2 0,-2 6 0,2 1-1831,-1 3 2145,0 2 0,4 6 0,1 0 0</inkml:trace>
  <inkml:trace contextRef="#ctx0" brushRef="#br0" timeOffset="52">20501 15801 7780,'-1'-7'2948,"-3"3"-2262,2 2 1,-3 4 0,6 2-467,3 4 0,-2 3 1,2 1-242,-3 1 0,-1-1 1,0 1-1,-1-1-473,-3 0 1,2-3 0,-3-1-2882,-1 2 3375,5 1 0,-10 1 0,4 0 0</inkml:trace>
  <inkml:trace contextRef="#ctx0" brushRef="#br0" timeOffset="53">20575 15515 7843,'0'-12'1440,"0"4"-542,0-1 0,0 8-1155,0 1 1,5 6-1,0 6 257,2 0 0,1 1 0,5-1 0</inkml:trace>
  <inkml:trace contextRef="#ctx0" brushRef="#br0" timeOffset="54">20836 15776 7776,'0'-7'185,"-1"1"1,-4 6 0,-3 0 430,-3 0 1,-1 0 0,-2 2 0,-1 2-91,-2 4 1,-1 2-1,3-1 1,0 0-210,4 0 1,-1 2-1,5 2-169,0-1 0,3-1-213,8-3 1,3-2 0,5-6 0,2 0-62,2 0 1,0 0 0,3-1-1,-1-4-370,-3-3 0,3-3 0,-2-1 0,1-1 138,1 1 0,-4-5 0,4 0 0,-2-3 97,1-2 0,1-3 0,-3-4 1,1-4 51,-1-2 1,1-3-1,-1 1 1,1 1 132,-1 3 0,-1-1 0,-3 6 0,-1 3 394,-2 3 1,-4 9-1,3-1 711,-1 4 1,-4 7-570,-6-1 1,-3 4-1,-5 6 1,0 5-52,-1 4 1,1 7-1,-2 0 1,-1 4-167,-2 3 1,1 7-1,3 0 1,1 4-77,0 0 0,1 1 0,2-4 0,5-5-24,3-4 0,1-9 0,1-3 0,3-2-685,5-1 0,2-5 0,1-1 0,0-2 309,1-2 0,-1-2 0,1-1 0,0 0-57,4 0 0,-3-4 0,4-1 1,-2-2-35,1-3 1,3 1 0,-3-1 0,-1 2 218,2-2 0,-4-4 0,3-1 1,-4 3 46,0 1 1,-5-3 0,-1 6 1093,-2-3-479,0 4 1,-11 1-1,-2 6 1,-3 2-351,-2 2 1,1 3 0,1 6-1,1 3-222,2 0 1,0 1 0,-3-5 0,3 0-389,3 1 0,4-1 203,1 1 1,6-2-1,2-3 89,3-4 1,3-3-1,1-2 1,1-3 57,-1-4 0,-1 1 1,-1-2-1,-1 0-15,0-2 0,5 0 1,-1 1-1,0 3 92,-3 2 1,0-4-1,-1 5 1,1 2 70,-1 0 0,-4 2 0,1 2-74,0 2 1,-3-2 0,-2 7 0,-3 0 14,-1 2 1,-1 0 0,-2-1 0,-2-2-10,-2 2 0,-2 0 1,-3-1-1,0 0-53,-1 0 0,1-2 1,-1 0-1,1-2-99,0-2 0,-1 3 1,1-2-1259,-1-1 1141,-4-2 1,3-1 241,-3 0 0,3 0 0,2 0 0</inkml:trace>
  <inkml:trace contextRef="#ctx0" brushRef="#br0" timeOffset="55">22089 15491 7838,'11'-13'0,"-3"1"379,-4-1 1,-3 5 0,-2 1 381,-3 2 1,-3 1 0,-5 4-444,-1 0 1,-1 0 0,-2 0 0,-5 1-94,-2 3 1,-2 4 0,0 7 0,2 3-78,2 2 1,-2 0 0,3 5-1,2 0 4,6 0 0,4 0 0,5-2 0,-1-1-218,1-1 0,3-6 1,4 0-1,3-4-42,0-3 1,8-5-1,-2 1 1,2-2-90,3-2 0,0 0 0,4-2 0,-2-2-8,2-4 0,-2-3 0,-1-2 0,-1 1-20,-3 0 1,3-5 0,-3 0 0,-3 2 181,-2 2 0,-3 4 0,3 2 667,-2 2-355,0 1 1,-1 9 0,-3 5 0,-2 4-165,-2 2 0,1 5 0,2-5 0,1 1-241,-1 1 0,2-4 0,-1 2 0,0-2-304,2-2 1,1-5-1,5-1 1,1-2-177,-1 0 616,0 0 0,6-9 0,2-2 0</inkml:trace>
  <inkml:trace contextRef="#ctx0" brushRef="#br0" timeOffset="56">22882 15230 7782,'-4'-8'193,"0"0"1,0 3 0,3-3 33,-4-2 1,4-1-1,-3-1 1,3 0-20,1-1 0,0 1 1,1-1-1,3 1-163,4 0 0,-1-1 1,1 1-1,2-1 46,1 1 0,2 1 1,-1 3-1,0 2 118,1 1 1,-1 2 0,1-4 657,-1 2-662,-5 0 1,-2 7-1,-5 2-58,0 4 0,0 5 0,0 3 0,0 6 37,0 6 1,0 2-1,0 6 1,-1-2-114,-3 1 1,2 2 0,-2-8 0,3-1-73,1-2 0,0-6 0,1 0 0,3-2 14,5-3 1,2-3 0,3-2 0,1-3-47,1-2 1,6 3 0,-2-3-1,0-3-466,1 0 1,-2-2 0,2 0-1,-3 0 171,0 0 0,-5-6 1,4-2 9,-3-3 0,-7 3 446,-3-1 0,-3 5 0,-2-3 286,-3 2 1,-3 1 0,-6 5 0,0 3 18,-4 4 0,2 4 1,-6 1-1,1 2-263,0 2 1,2 5-1,6-1 1,1 2-211,3 2 0,2 5 0,6 2 1,2 1-23,2 0 1,1-1-1,5 2 1,-2-2-312,2-2 0,1 3 1,1-4-1,1-1 358,-1-2 1,-4-1 0,-1-2 0,-1-2 307,-4-5 0,4 2 1,-2-1 129,-1-2 0,-2-1-305,-1-2 1,-1-1 0,-2-1 0,-2-3-519,-2-2 0,-2 4 0,-4-4 0,-4 2-685,-4 3 0,-6 1 0,-3 1 1085,-2 0 0,-1 6 0,-4 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29:10.48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3572 16508 7894,'-2'-7'266,"0"4"0,-2 6 0,1 5 0,1 3 1,2 1-1,0 1 0,0-1 0,2 2 1,1 1-1,1 3 0,0 1 0,0 3 1,0 2-1,-1 1 236,-2-1 0,-1 1-681,0 0 0,-1-2 0,-2-1 0,-2-2 1,-1-2-1,-1-5 0,2-4 0,-1-9 1,3-7-1,2-6 0,1-2 0,0-4 1,0-3-1,0-6 339,0-2 1,1 1-98,4-4 0,-4 0 1,4-4-1,0 0 0,-1 1 1,-2 3-1,1 2 0,0 2 1,1 0-1,-1 2 1,0 1-1,-1 1 77,3 0 0,4 4 0,-2 2 1,1 1-1,1 3 0,0 1 1,2 3-1,3 2 0,1 0 1,2 1-65,-2 1 1,-1 2 0,-1 5 0,3 0 0,0 1 0,-1 5 0,-2 6-1,-4 7-275,0 5 1,-7 0-18,3 1 0,-4 0 1,-2 0-1,-4-2 1,-3-1-1,-3-2 1,-1-2-1,-1-3 149,1-1 1,0-3-1,-1-2 1,1-2-1,-1 0 1,1-2-1,-1 2 1,1-1 700,0-1 0,-1 0 1,1-5-1,1 1-459,3 3 0,3-1 1,10 4-1,4 0 1,5-1-1,4 4 1,1 1-1,3 2-326,2-1 1,5 2 0,-2 1 0,-2 1-1,-3 0 1,-1-1 0,-2 0 0,-2 1-622,-4 0 0,-2-3 0,-1 0 772,-2-1 0,-5 1 0,3-1 0</inkml:trace>
  <inkml:trace contextRef="#ctx0" brushRef="#br0" timeOffset="1">4118 16148 8437,'0'-7'2455,"0"1"0,5 2-2290,3 0 0,-1 1 1,0 8-1,-1 3 1,-2 3-1,0 1 1,0 2-352,-1 3 0,2-2 0,-1 4 0,-1-1 0,-1-3 1,-2-1-1,0-2 0,0 1-518,0-1 1,0-6 0,0-6 850,0-7 0,0-6 0,0-2 0,1-1 0,2 0 0,1 1 0,-1-1 0,-1-4-70,3 1 0,-4-3 1,3 6-1,-1 0 1,0 3-1,2 0 1,1 1-129,-1-1 0,5 5 0,-2 1 0,3 2 0,1 2 0,1 3 38,-1 4 1,-1-1 0,-1 5 0,-3 2 0,0 1 0,0 1 0,1 1-380,-1-1 1,0 0 0,-5 1 0,2-1 391,-1 1 0,4-1 0,0 0 0</inkml:trace>
  <inkml:trace contextRef="#ctx0" brushRef="#br0" timeOffset="2">5246 16483 7909,'0'-9'377,"0"1"1,4 4-1,0-4-202,-1-2 1,-7 5 0,-4 0 0,-3 5 0,-3 3 0,-3 3 0,-3 1 0,-4 2 0,0 2 0,0 2-339,3-1 0,-1 1 0,6-1 0,1 2 1,1 1-1,3 1 0,3 1 0,6 1 1,8 1-1,8 2 211,3-1 1,4-3 0,4 2 0,0-1 0,0-4 0,-1-3 0,1-4 0,0-2 0,0-2-49,0-1 0,-1 3 0,1 2 0</inkml:trace>
  <inkml:trace contextRef="#ctx0" brushRef="#br0" timeOffset="3">5544 16470 7885,'-13'0'135,"-3"2"1,-1 2 0,2 4 0,0 4-1,-1 4 137,-5 0 1,2 6 0,-1-1 0,2 2 0,5 1 0,2-4 0,4-3 0,1-3 0,3-2-407,2 1 0,2-7 1,4-1-1,4-4 1,6-1-1,5-1 1,0-4-1,0-3 1,-1-3-1,-1-1-88,0-1 0,-2 1 0,-3 0 0,-2-1 1,-3 1-1,-4-1 0,-4 2 0,-4 3 773,-4 4 1,-7-2-417,-2 2 0,-4 0 1,3 4-1,0 0 1,-1 0-1,1 0 724,0 0 0,2 0-1167,3 0 308,12 0 0,2-5 0,12-2 0</inkml:trace>
  <inkml:trace contextRef="#ctx0" brushRef="#br0" timeOffset="4">5680 16520 9710,'-12'0'433,"-1"0"1,1 5 0,0 4-314,-1 2 0,6 1 1,2 1-1,1-1 0,0 0 1,1 1-1,1-1 1,2 1-1,2-2-315,2-3 0,3-3 0,5-5 0,1 0 0,0-2 0,4-7 0,1-6 426,-3-3 0,2-1 0,-9 4 0,2-2 0,-1 2 0,-2 1 0,0 2 318,0 0 0,-4 6 0,1 6-786,-3 7 0,-1 9 0,-1 5 0,-2 3 0,-1 2 0,1 1 1,2 2-1,1-3-964,0-4 1,1-1 0,2-7 1200,1-3 0,11-1 0,-1 2 0</inkml:trace>
  <inkml:trace contextRef="#ctx0" brushRef="#br0" timeOffset="5">6065 16086 8212,'-7'-13'0,"3"1"1286,2 0 0,2 3-970,0 1 0,0 12 0,0 6 0,-1 12 1,-2 11-1,-1 7 0,1 7 0,1 4 1,-1 1-1,-1-4-467,1-5 1,2-4 0,1-3-1,0-3 1,1-6 0,3-3 0,6-5-1,3-3 1,4-3 150,-2-4 0,-1-6 0,-2 3 0</inkml:trace>
  <inkml:trace contextRef="#ctx0" brushRef="#br0" timeOffset="6">5928 16346 7853,'6'-8'473,"3"1"1,5 2-1,4 0 1,1 1-43,4 0 1,0-1 0,2 2 0,0-1 0,1 0 0,1 0 0,2-1 0,-1 3 0,-3 0 0,-3 2-432,-2 0 0,-5 0 0,3 0 0</inkml:trace>
  <inkml:trace contextRef="#ctx0" brushRef="#br0" timeOffset="7">6586 16408 8061,'0'-12'379,"-2"5"1,-2 3 0,-4 2-1,-5 2 1,-2 2-109,-1 2 0,-5-1 0,3 5 1,0 2-1,-1-1 0,2 1 1,2-2-1,4 2 706,0 1-908,6 1 1,-1 1-1,8-2 1,2-2-1,4-2 1,4-1-1,5-2-93,4 1 0,-2-3-289,2 2 0,-1-3 0,4-2 0,-2-2 1,-3-2-1,0-2 0,-1-1-458,0 1 0,-3-4 1,-5 2 1025,-2-2 0,-11 4 1,-1 3-1,-4 4 0,-2 4 1,3 5-1,2 2-127,2 1 1,0-1 0,1-1 0,-2-2-1,2 2 1,5-1-2098,5 0 0,3-4 1969,2-5 0,-1 0 0,0 0 0</inkml:trace>
  <inkml:trace contextRef="#ctx0" brushRef="#br0" timeOffset="8">6834 16433 8834,'0'8'1246,"0"1"1,-2 0-1053,-2 2 0,3 2 0,-5-2 0,2-2 0,0 0 1,1 0-195,2 2 0,1-4 0,0-1 0</inkml:trace>
  <inkml:trace contextRef="#ctx0" brushRef="#br0" timeOffset="9">6858 16247 7811,'0'-12'1796,"0"-1"1,-4 5-1324,0 0 0,0 6 0,4 2 0,0 7 1,0 6-474,0 3 0,6 3 0,0 6 0</inkml:trace>
  <inkml:trace contextRef="#ctx0" brushRef="#br0" timeOffset="10">7069 16421 7818,'-8'0'1034,"1"1"1,0 2 0,2 2-663,-1 2 1,2-3 0,3 5-1,-2 0 1,-1 2 0,2 2-811,5-1 1,0-5 0,5-3-1,2-2 1,1-2 0,1 0 0,1-2 483,-1-2 0,-4-3 1,-1-5-1,-1-1 0,-2 2 1,0 2 616,0 0 0,2 2 1,-4 1-1,3 6-989,-3 6 0,0 6 0,-2 0 1,0 2-1,0 1 0,0 1 1,1 0-537,3-3 0,3-2 1,6-2-1,-1-5 907,0-3 1,-1-2 0,-1-3 0,-2-5 0,1-2 0,-1-1 0,0 0 541,2-1 1,1 1 0,0-1-1,-2 2 1,0 2 0,0 2-1,2 0-400,2 0 0,-5 4 0,0 0 0,2 6-470,1 5 1,-3-1-1,1 0 1,-1 0-1,0-1-43,0-1 0,-4-1 0,3-2 1,-3 2 477,-5 4 1,-4-1-1,-8 1 1,-1 2 0,-1 1-153,-1 1 0,-6 1 0,2-1 0</inkml:trace>
  <inkml:trace contextRef="#ctx0" brushRef="#br0" timeOffset="11">8310 16173 7256,'4'-13'0,"1"2"129,2 3 1,-3-2 50,5 6 0,-8 0 1,-1 4-1,-7 0 0,-4 0 1,-3 1-1,-1 4 0,-3 4 1,-1 5-1,-3 4 0,-2 0 1,1 1-1,1 0 0,3 3 1,1 2-1,3 1 0,2-1 1,5 1-1,4-1 0,2-2 1,4-3 1472,2-1 1,4-1-1719,9-5 0,2-5 0,6-3 0,1-1 0,3-1 65,4 3 0,-3-7 0,1-5 0</inkml:trace>
  <inkml:trace contextRef="#ctx0" brushRef="#br0" timeOffset="12">8595 16272 7839,'5'-8'-212,"4"-1"0,-4 5 525,-1-4 1,-2 4 0,-4-3 0,-2 1 0,-4 2 0,-3 0-65,-2 0 1,1 0 0,-2 4 0,-1 1 0,-1 2 0,0 3 0,3 0 0,0 4 0,1 1-84,-1 1 1,2 5-1,2 0 1,2-1-1,1 1 1,4-1-1,2-1 1,4-2-326,4-5 1,3 2 0,1-6 0,1-1 0,-1-2 0,1-1 0,-1-1-152,0-4 1,1 0 0,-1-5 0,1 2-1,-2-2 1,-2-1 0,0-1 0,-1-1 107,-1 1 1,2 0-1,-3 1 534,1 2 1,-4 11-1,1 9 1,-3 4-1,0 0 1,2 0-1,1 0-30,-1 2 1,-2-1 0,1-4 0,1-3-1,1-1 1,0 2-673,1 1 0,-2-4 1,5-3 369,2-2 0,1-2 0,1 0 0</inkml:trace>
  <inkml:trace contextRef="#ctx0" brushRef="#br0" timeOffset="13">8979 16309 8189,'0'-8'668,"0"0"1,0 6-1,0 2 1,0 7-424,0 4 1,-4 1 0,-1 1 0,-1-1 0,-1 2 0,0 1-325,-2 2 1,-2 3-1,-2-3 1,1-2 0,-1-2-1,1-4 1,0-1-1,1 2 79,2 1 0,-2 2 0,4-1 0</inkml:trace>
  <inkml:trace contextRef="#ctx0" brushRef="#br0" timeOffset="14">9153 16049 7972,'4'-13'1522,"0"1"-713,0 5 0,-4 3-658,0 8 0,0 3 1,0 7-1,0 2 0,2 5 1,2 2-1,4 2 0,3 0-262,2 0 1,-1 4 0,0-2 0,1-2 0,-1-3 0,-1-1 0,-3-2 0,-2-2 66,-1-4 1,-3 0-1,2-1 1,-4-1 0,-3-1-33,-1-2 0,-1-5 1,2 0-1,-1-6 0,2-7 1,5-5 1,4 1 0,5-4 0,2 2 0,1-2 0,2 0 0,-1 1 0,1 5-145,-1 2 0,1 3 1,-5-1-1,1 4 1,-1 3-1,-1 2 0,-3 3 1,-3 4 199,-4 3 1,-1 2 0,0-1 0,0 1 0,0-1-1,-1 0 1,-4 1 0,-3-1 149,-3 1 1,-3-2 0,-1-2 0,-1-2 0,1 0 0,1-1 0,1-1 0,1-1-138,0 2 1,-1-5 0,1 5 0,-1-2 0,1 1 0,0 1 0,1 1-528,2 0 533,4-5 0,-1 4 0,-1-6 0</inkml:trace>
  <inkml:trace contextRef="#ctx0" brushRef="#br0" timeOffset="15">9674 16024 8388,'8'0'482,"0"0"0,2 0 0,1 0 1,1 0-260,1 0 1,-1 9 0,1 7 0,-2 4-1,-2 9 1,-2 4 0,-1 6 0,-4-1-1,0 1-106,-2-2 0,-2-5 0,-2-3 0,-4-3 0,-3-2 0,-3-4 0,-1-3 0,-1-3-381,0-2 0,3-1 0,0-1 1,1-4 263,-1 0 0,-4 4 0,-3-3 0</inkml:trace>
  <inkml:trace contextRef="#ctx0" brushRef="#br0" timeOffset="16">10108 16421 8068,'7'-6'1186,"-2"5"1,-5 1-902,0 8 1,0 3 0,0 2 0,-1-1 0,-3 2-174,-4 2 0,-3 4 0,-2 4 0,1 1 1,-1-1-1,1-2 0,1-2-112,3 2 0,-3-4 0,4 0 0</inkml:trace>
  <inkml:trace contextRef="#ctx0" brushRef="#br0" timeOffset="17">10530 16408 11742,'6'13'463,"0"-1"0,-6 1 0,0-1 0,0 2-739,0 2 0,0-2 1,1 1-1,4-7-234,3-8 0,-1-5 0,1-7 0,2-1 1,1 2-1,1 1 0,0 2 0,1 0 0,-1 1-371,1 3 1071,-1 3 1,-5 6 0,-3 3 0,-3 3 0,-1 2 0,0-1 209,0 1 0,0-1 0,2-1 1,1-1-1,2-4-277,2 0 1,-3-3-1,4-7 1,2-5-1,0-2 1,-1-1-88,0 0 0,-3-1 0,3 1 0,-4-1 0,-1 1 0,1 0 0,-3-1 8,0 1 1,-2-1-1,0 1-385,0-1 1,4 8 340,0 5 0,6 0 0,-4 5 0</inkml:trace>
  <inkml:trace contextRef="#ctx0" brushRef="#br0" timeOffset="18">11100 15949 8314,'0'-5'1334,"0"5"-1252,0 7 1,1 4 0,2 1-1,1 1 1,-1 0 0,0 3 0,0 1-1,1 3 1,0 3 0,0 5 0,0 5-122,-1 3 1,2 1 0,0-1 0,-3-2 0,-2-2-1,-2-2 1,-4-4 0,1-2 0,-2-5 0,0-2 181,-3-6 110,5 1 0,-2-9-232,3 5 1,4-11-1,-2-1 1,6-5-1,3-4 1,3 1-1,1-1 1,1 1-196,1-1 0,-1 1 0,1 0 0,-1 1 0,-1 1 0,-1 3 0,-2 2 1,0 0-283,-1 0 1,4 4 0,-4-2 0,0 6 697,-3 5 1,-3 3 0,-1 1 0,0 1 0,0-1 0,0 0-83,0 1 1,0-5 0,0 0 0,0 2-2421,0 1 2260,0 2 0,0-1 0,0 0 0</inkml:trace>
  <inkml:trace contextRef="#ctx0" brushRef="#br0" timeOffset="19">11398 16383 11665,'12'0'-259,"1"0"0,0 0 0,2 0 1,2 0 75,-2 0 1,-5-4-1,-2 0 1,0 0-1,-1-1 1,-4-2-1,-6 0 1,-5 3 279,-3 2 0,-3 2 1,-1 0-1,-3 2 0,0 0 1,-1 4-1,1 1 0,-1 1 1,1 0-1,0-1 0,4 0 44,4 0 0,2 1 0,10 5 0,6-2 0,7-3 0,3-2-418,0-1 1,2-4 0,-2 5 0,0-2 0,0 0 276,-3-1 0,5-2 0,-1-1 0</inkml:trace>
  <inkml:trace contextRef="#ctx0" brushRef="#br0" timeOffset="20">11633 16371 9254,'0'12'1490,"0"1"-1000,0-1 0,0 1 1,0-1-1,-1-1 336,-3-3-1130,3-2 1,-5-3 92,6-3 1,1-3 0,2-9 0,3-1-1,1 1 1,2-1 0,2 1-91,2-1 1,-5 5 0,0 1-1,2 2 141,1 2 0,-3 6 0,-1 2 0,0 2 0,0 1 175,2-1 1,2-1-1,2-6 1,-1 0 0,1 0-1,-1-1 1,0-2 38,1-1 1,-5-5-1,0 4 1,2-1 0,0-1-1,-1 2 1,-2-2-52,-1 0 1,-2 3 0,-6-3 51,-2 2 1,2 0 0,-7 5 0,0 0 0,-2 2 0,-2 2 79,1 4 1,5 3 0,3 2 0,2-1 0,2 0 0,0 1 0,2-1 0,2-1-329,4-2 0,7 2 1,3-4-1,2-1 193,2-1 0,1 1 0,2 1 0</inkml:trace>
  <inkml:trace contextRef="#ctx0" brushRef="#br0" timeOffset="21">12985 16197 7988,'0'-8'376,"0"0"0,0 4 0,0-4 960,0-2 1,0 10-1105,0 4 1,0 7-1,0 7 1,0 5-1,0 6 1,0 3-1,2 1-225,2-1 1,-3 2-1,3-5 1,-2-1-1,-4-3 1,0-3-1,-3-3 1,3-1-1019,0-3 1,1-1 1010,-3-2 0,2-5 0,-3-1 0</inkml:trace>
  <inkml:trace contextRef="#ctx0" brushRef="#br0" timeOffset="22">12799 16383 10154,'8'0'476,"1"0"0,0 0-391,2 0 0,6-1 0,1-2 0,1-2 0,5-1 0,2-1 0,3 1 0,-2-4 0,-1 0 0,-1 1-931,0 0 0,-6 2 0,-3-2 1,-5 2 845,-3 1 0,0-3 0,4 2 0</inkml:trace>
  <inkml:trace contextRef="#ctx0" brushRef="#br0" timeOffset="23">13208 16073 8320,'-6'-5'3022,"0"5"-2807,6 0 1,0 5 0,1 9 0,4 3 0,1 5 0,3 5 0,-1 6 0,0 2 0,1-2 0,-3-4 0,0-3-337,-3-1 1,-2 0 0,-1-2-1,0-2 1,0-5 0,0-2-1,-1-3 1,-2-1-389,-1-2 0,1-7 1,6-1-1,2-6 223,2-5 1,-3-2 0,5 1 0,-1-1 0,-1 1 304,-3-1 1,1 8 0,0 5 0,-3 7 75,0 4 0,2 1 1,1-1-1,1-1 1,1-3-1,-2 0 1,2-2-1,0 2-117,3 0 0,-3-4 0,1 1 0,2-3 0,1-1-91,1 0 1,0 0-1,1 0 1,-2-1-1,-2-2 1,0-2-15,0-2 0,-2 3 1,1-3-1,1 0 0,-1 1 1,-1-1-1,0 2 0,-2-2-136,1 0 1,-3 4-1,-8-1 413,-3 3 0,-7 2 0,-2 2 0,2 3 0,2-1 0,0 2 0,2 0 154,3 2 0,2-2 1,6 2-1,2-1 1,2 0-1,5-1-148,7-1 0,-1-1-253,5-1 1,1-2 0,4 2 0,0-3 96,0-1 0,-1 0 0,1 0 0</inkml:trace>
  <inkml:trace contextRef="#ctx0" brushRef="#br0" timeOffset="24">13705 16421 8058,'11'-2'795,"-3"-2"1,-3 4-598,-5 0 0,0 2 0,0 6 1,2 1-1,1 3 0,1 0 1,0-1-1,0-1-419,0-2 1,2-5-311,-2 1 0,-3-4 1,3-4 235,-2-5 1,2-2-1,1-1 1,2 0-1,3-1 1,1 2 148,1 3 0,1-2 548,-1 6 0,-5 5 1,-3 8-1,-1 2-437,1 1 1,-1-5 0,5-3 0,2-2 0,1-2-1,1-2 1,2-2-64,2-4 0,-2 1 0,3-1 0,-4-2 1,0 0-1,-2 1 0,-1 0 248,-2 0 1,-5 2-1,-1 0 1,-4 1-1,-7 4 1,-2 0 0,-1 2 214,-1 0 0,1 2 0,0 0 0,-1 4 1,2 1-1,2 1-260,0-1 0,7 4 0,-3-3 0,4 3 0,1 2 0,3-1 0,4-1 0,6-1-395,5-2 0,3-5 290,4 1 0,0 3 0,-1 0 0</inkml:trace>
  <inkml:trace contextRef="#ctx0" brushRef="#br0" timeOffset="25">14722 16321 7960,'-7'-6'59,"1"0"1,8 6 1157,2 0-954,3 0 1,5 0 0,0 0 0,1 0 0,-1 0-1,1 0-197,-1 0 1,-4 0 0,1-1 0,0-2 0,2-3 0,2 0 0,-1-4-437,0-1 1,1-6-1,-1 1 1,-1 1 0,-1 1-1,-3 1 1,-2 1 0,-2 0 312,-2-1 0,-1 5 0,-1 1 1,-3 2-1,-4 2 0,-3 1 0,-2 2 1,1 2 212,-1 2 0,1 3 0,-2 5 0,0 1 0,1-1 0,2 0 0,0 1 0,1-1 25,2 1 1,2 0 0,6 4 0,0 2-1,2 1 38,2-4 1,3-2-256,5-2 0,0-1 0,1-1 0,-1-3 0,1 0 0,-1-2 0,0 1-88,1-3 0,-1-2 0,1-1 0,-1 0 0,0 0 0,1-1 0,1-4 0,1-2 93,1 1 0,5-10 0,-3 4 1,0-2-1,0 0 0,-3 2 1,-1 0-1,-2-1 85,0 1 0,-5-1 0,-1 1 0,-2 0 1,0-1-67,-1 1 1,0 5 0,-1 4-1,4 6 1,1 5 0,1 3 2,-1 2 0,4 3 1,-3 2-1,3 0 0,2 0 1,-1-3-1,0-1 1,1-2-371,-1 1 1,1-1-1,-2 0-1607,-3 1 1986,-3-6 0,-10-2 0,-2-5 0</inkml:trace>
  <inkml:trace contextRef="#ctx0" brushRef="#br0" timeOffset="26">15292 16210 7972,'0'-8'2204,"0"-1"-2033,6 7 1,-5 2 0,3 8 0,-4 4 0,-4 3 0,-4 2 0,-3-1 0,-2 2-106,1 3 1,-1-2 0,0 1-1,-2-2 1,-2-2 0,2 1-1,1-1 1,2-1 0,-1-2-1321,1-5 0,4 3 1,1-3 1253,1 3 0,8-4 0,4-1 0</inkml:trace>
  <inkml:trace contextRef="#ctx0" brushRef="#br0" timeOffset="27">15478 16272 8437,'0'12'804,"0"1"1,0-1 0,0 0-803,0 1 1,0-1 0,0 1 0,2-2-3702,2-3 3699,-3-3 0,5-5 0,-6 0 0</inkml:trace>
  <inkml:trace contextRef="#ctx0" brushRef="#br0" timeOffset="28">15429 16024 8070,'0'-8'2436,"0"-1"-3097,0 7 441,0-4 1,1 6-1,3 0 220,4 0 0,3 6 0,2 0 0</inkml:trace>
  <inkml:trace contextRef="#ctx0" brushRef="#br0" timeOffset="29">15714 16173 8001,'-7'1'586,"3"3"0,2 4-321,2 3 0,0 2 0,2-2 0,2-1 0,4-2 0,5 1 0,2 2 0,1 2 0,1-1 0,-1-1-411,1-2 1,-6 2 0,-6-5 0,0 3 0,-1-1 0,-2 2 0,-2 1 0,-4 0 357,-4-3 0,-3 2 1,-1-5-1,-1 1 1,1 1-1,-1-2 1,1 2-67,0 0 1,3-4-1,2 2-146,2 1 0,6-5 0,6 5 0</inkml:trace>
  <inkml:trace contextRef="#ctx0" brushRef="#br0" timeOffset="30">15937 15925 8048,'1'-11'224,"4"2"1,-3-2-1,5 3 430,-1-3 0,2 5 1,-4 6-1,-1 7 0,-2 4 1,-1 3-486,0 3 1,2 2 0,2 6 0,4 0 0,2 1 0,-1 1 0,0 2 0,-1-1-593,-1-2 1,2-3 0,-3 0 0,-1-4 0,1-1 0,-3-3 0,-2-1 0,-1-2-2293,0 0 2715,0 1 0,-5-1 0,-2 1 0</inkml:trace>
  <inkml:trace contextRef="#ctx0" brushRef="#br0" timeOffset="31">15863 16148 8563,'0'-13'153,"0"1"0,1 1 1,2 1-1,2 2 0,2 0 112,3 1 0,1-3 0,1 5 0,1-2 0,-1-1 0,2 1 0,1 1 0,1 2 1,0 0-1,-3 1 0,0 2-708,-1 1 0,1 0 443,-1 0 0,0-6 0,1-1 0</inkml:trace>
  <inkml:trace contextRef="#ctx0" brushRef="#br0" timeOffset="32">16321 16135 7987,'-6'0'2345,"-1"0"1,4 2-2166,-1 2 1,0 3 0,2 5 0,0 1-1,-3-1 1,3 0 0,0 2 0,2 1-453,0 2 1,4-5 0,2-3 0,1 0 0,2 1-302,2-2 0,-2-1 1,-2-3-1,-2 4 1,-2 3 816,-2 2 1,-2-5-1,-2 0 1,-2 2 0,-2 0-1,-2-1 1,1-2 0,0 0 722,-2 0 0,-1-3-967,-1 4 0,-6 1 0,-1 3 0</inkml:trace>
  <inkml:trace contextRef="#ctx0" brushRef="#br0" timeOffset="33">17078 16061 8082,'0'-5'354,"0"5"0,0 8 0,1 6 0,2 2 0,1 1 0,-1-1-318,-2 1 0,-1 3 1,0-2-1,0 0 1,0 0-1,0-3 1,0-1-310,0-2 1,0-3 0,0-4 0,0-3 191,0-8 1,5-4-1,0-3 1,2-2-1,1-3 1,1-2 0,-1 0-1,0-1-36,-1 0 1,4 2 0,-3-3 0,3 3-1,2 1 1,-1 4 0,0 3-97,1 3 1,-1 5-1,1-1 1,-2 4 0,-3 4 446,-4 4 0,-3 7 0,-1 2 1,0-2-1,0 0 0,-1 0 0,-2 2-115,-1-2 0,0-1 0,4-2 1,0 1-1,0-1 0,0 0 0,0 1 1,1-2-285,4-3 1,-3 2 0,5-5 0,0 1 0,0-1 164,3-2 0,1 4 0,1 0 0</inkml:trace>
  <inkml:trace contextRef="#ctx0" brushRef="#br0" timeOffset="34">17438 16185 8408,'-6'-7'1808,"6"2"-1593,0 5 1,7 0 0,8 0 0,2 0 0,-2 0 0,-1 0 0,-2 0-1086,1 0 1,-1 0 0,0 0 869,1 0 0,-1-6 0,1-1 0</inkml:trace>
  <inkml:trace contextRef="#ctx0" brushRef="#br0" timeOffset="35">17773 15974 8195,'12'-7'1298,"-1"3"0,-1 8 1,-3 6-1342,-2 5 1,-1 3 0,-4 5 0,0 1 0,0 2 0,0 2-435,0 2 1,0-4-1,0 3 1,0-4 476,0-4 0,0 2 0,0-4 0</inkml:trace>
  <inkml:trace contextRef="#ctx0" brushRef="#br0" timeOffset="36">18554 16148 7996,'7'-13'-201,"-2"2"729,1 3 0,-5-3 1,3 3-273,-2-3 0,-2 5 1,0 6-1,0 9 1,0 6-1,-2 5 1,0 7-210,-3 6 0,1 0 0,4 8 1,0-2-1,0-3 0,0-3 1,0-4-1,-1-5-461,-3-3 1,2-3 0,-2-6 558,3 1-217,6-12 0,1 2 1,4-11-1,-4-2 0,1-1 1,-1-1-1,1-2 0,0-3-59,2-3 0,-2-5 0,1-4 0,1-4 0,-1-5 0,0-3 0,2-6-309,1-5 328,1 12 0,1-7 1,1 15-1,1 1 0,3 3 1,0 6-1,1 6 0,-1 3 182,0 5 0,2-2 0,-5 8 1,-4 3-103,-5 6 1,-10 2 0,-4 2-1,-3 0 1,-3 3 0,-3 0 0,-2 1-1,-2 0 26,1 2 0,4 4 0,1-4 0,4 1 1,4 2-1,2-2 0,2 0 0,2-3-2,1-2 1,-2-4-1,0-1 1,-4 2-1,-1-1-862,-2 0 870,-2-4 0,-2-10 0,1-2 0</inkml:trace>
  <inkml:trace contextRef="#ctx0" brushRef="#br0" timeOffset="37">18914 16036 7979,'1'7'-135,"3"-3"1,4-2 256,3-2 1,2-2 0,-1 0 0,1-3 0,-1 1-1,0 0 1,-1-1 0,-1-1 0,-2-1 0,2 0-240,1-2 0,-3 2 0,-1-2 1,-1 0-1,-4-2 0,-2 0 277,-4 3 1,2-2 0,-7 6-1,0 1 1,-2 2 0,-2 1-1,1 1 11,-1 3 0,1-1 1,0 5-1,1 2 1,1 1-1,3 1 1,0 2-1,2 1-192,-1 2 1,2-1 0,5-3 0,3-1-1,3 0 1,3 1 0,1-2 0,3-1-382,0-2 1,-1-4-1,0 3 1,-1-2-1,1-2 402,-1-2 0,0-1 0,1 0 0</inkml:trace>
  <inkml:trace contextRef="#ctx0" brushRef="#br0" timeOffset="38">19211 15962 8753,'0'-6'783,"0"6"1,2 7-717,2 4 0,-3 6 0,3-1 0,-2-1 0,-2-1 0,0-1 0,0-1 0,0 0-195,0 1 1,0-8 347,0-5 0,0-5 1,1-9-1,2-1 1,1-2-1,0 2 1,0 1-116,0 2 0,6 0 1,-3-1-1,0 1 0,-2 1-1907,1 3 1,-3 2 1801,5 6 0,0 0 0,4 0 0</inkml:trace>
  <inkml:trace contextRef="#ctx0" brushRef="#br0" timeOffset="39">19558 15925 8101,'-6'1'1779,"1"3"-1169,4 4 0,1-1-525,0 2 0,0-1 0,1 3 0,4-2 0,3 0 0,3 0-197,1 2 1,-5 2-1,-3-1 1,-2 1-1,-4-1 1,-2 0 0,-4 1-1,-4-1 1,-4 1 89,0-1 0,-5 0 0,5 1 0,0-2 0,3-1 0,0-2-889,1 1 153,5-3 1,4-1 757,11-5 0,6-11 0,11-2 0</inkml:trace>
  <inkml:trace contextRef="#ctx0" brushRef="#br0" timeOffset="40">19732 16011 8485,'-8'0'498,"0"2"1,-2 1 0,0 2-1,1 2 1,2 3-312,1 1 0,1 1 1,2 0-1,-1 1 0,1-1 1,3 1-1,4-2 0,4-2-442,4 0 1,0-7 0,0 2 0,2-4 0,1-4-1,2-4 1,-2-2 0,-3 1-181,-3 1 1,-4-1 0,-5-3 0,-1-1 0,-3 1 0,-6 1 0,-4 1 201,-2 2 315,-1 5 0,5-6 0,-1 5 0,1 1 0,0 1 157,-1 2-348,6 0 1,2 2 0,6 1 108,3 1 0,9 0 0,6-4 0</inkml:trace>
  <inkml:trace contextRef="#ctx0" brushRef="#br0" timeOffset="41">19844 16036 8142,'8'-4'231,"0"0"1,-4 0-1,5 4 1,0 0 0,1 1-1,0 2 404,-2 1 1,-5 6 0,1-2 0,-3 3 0,-1 1-699,0 1 1,0-5 0,2-1 62,2-1 1,3-6-1,4-6 1,-2-1-1,0-1 1,0 0-1,2-1 1,2 0 88,-1-2 0,-1-2 0,-1 2-52,-2 3 0,-5 4 0,2 8 1,-1 4-1,0 3 0,-1 2-34,-1-1 0,2 0 1,0 1-1,0-1 1,2-1-1,0-1 49,1-2 1,4-5 0,-2 1 0,0-4-1,1-3 1,-2-2 0,2-1-42,1 1 0,1-5 0,1 3 0,-1-1 1,0 0-1,1-2 0,-1 0-154,1 2 0,-5 1 1,0 5-1,2-3 85,1 3 1,-3 2-1,0 4 1,1 4-290,-2 3 0,2 1 1,-5 1-1,-1-1 1,-2 1 267,-1-1 0,-5-1 0,-5-1 0,-5-3 0,-7-1 0,-4 1 0,-4 3-895,-2 1 974,4-4 0,-8 4 0,5-4 0</inkml:trace>
  <inkml:trace contextRef="#ctx0" brushRef="#br0" timeOffset="42">21233 15875 8093,'8'-7'1168,"-1"2"-993,-2-1 0,-2 5 1,-7-3-1,-6 2 1,-3 2-1,-5 0 1,-3 0-1,-4 2 1,-2 0-1,1 4 1,2 1-64,3 2 1,6-2-1,-1 2 1,3 0 0,5 2-1,4 2 1,4-1-390,4 0 0,3-3 0,7-1 0,1 2 1,1 1-1,1 0 0,0-2 0,-1-2-381,-1-1 0,-2-1 0,-5-1 1,-5 5 843,-6 2 0,-8-3 0,-7 0 1,0 0-1,-1 1 0,1-2 0,0-1 51,3 1 0,2-2-237,5 3 0,8 0 0,7 4 0</inkml:trace>
  <inkml:trace contextRef="#ctx0" brushRef="#br0" timeOffset="43">21357 16061 8282,'1'-11'2279,"3"3"-2167,-2 2 1,3 12 0,-5 2 0,0 3 0,-1 1-113,-3 1 0,-3-1 0,-6 1 0</inkml:trace>
  <inkml:trace contextRef="#ctx0" brushRef="#br0" timeOffset="44">21667 15515 8573,'1'-11'363,"3"3"1,-2 4-1,2 8 1,-4 4-136,-4 3 1,1 7 0,-4 4-1,0 6 1,2 6 0,-1 6-1,2 4 1,0 0 0,0-2 0,1-5-298,2-4 0,1-3 0,1-6 0,3-3 0,4-5 0,3-2 1,2-2-1,-1 1 69,1-1 0,-6 0 0,-2 1 0</inkml:trace>
  <inkml:trace contextRef="#ctx0" brushRef="#br0" timeOffset="45">21382 15875 8225,'11'-8'0,"-2"1"332,0 1 0,-1-2 0,4 3 1,2-1-1,1 1 0,3 2-262,1 1 1,2-2-1,4 0 1,0 1-1,-1 2 1,1 1 0,0 0-1,-1 0 1,-2 0-71,-2 0 0,1 0 0,4 0 0</inkml:trace>
  <inkml:trace contextRef="#ctx0" brushRef="#br0" timeOffset="46">21977 15987 8270,'-6'0'711,"6"0"-711,7 0 0,4 0 0,2 0 0</inkml:trace>
  <inkml:trace contextRef="#ctx0" brushRef="#br0" timeOffset="47">22783 15875 8180,'0'-7'678,"0"-4"2,0 3 1,0 1-627,0-1 1,-1 1-1,-3-1 1,-5 3 0,-3 4-1,-3 1-24,-2 0 0,-3 1 0,2 4 0,-2 3 0,-2 1 0,0 1 0,2-2 0,3 2-46,3 1 1,3 1 0,2 1 0,2-1 0,1 1 0,5-1 0,4-1 0,5-1 0,3-2-71,1 2 0,6-5 0,1-1 1,2-2-1,0-2 0,-1 0 1,1-2-48,0-2 0,-6-1 1,2-5-1,-4 2 1,0-1-1,-2 1 0,-3 0 1,-2-2-11,-1-1 1,-4-1 0,5 1-1,-2 1 1,0 2 433,-1-2 0,0 6 1,-1 4-1,4 7 0,1 5 1,2 4-360,3 0 1,-4 6-1,0-1 1,2 1-1,-1 0 1,1-3 0,-2 0-1,1-1 68,-3 0 0,11-1 0,-3-5 0</inkml:trace>
  <inkml:trace contextRef="#ctx0" brushRef="#br0" timeOffset="48">23366 15875 8169,'0'-6'443,"1"6"0,2 7 0,1 6 0,-1 2 0,-2 1-285,-1 0 0,0-3 1,0 0-1,0-1 0,0 1 1,0-1-281,0 0 1,2-5 0,2-4 0,3-6 0,1-5-98,0-3 0,-4 3 0,5-1 0,-1 0 0,0-2 0,-1-2 0,-1 1-31,-4 0 0,4 3 0,-2 4 314,-1 3 0,-2 5 0,-1 10 0,0-1 1,0 0-1,2 1 0,2-1-33,4 1 1,-1-6-1,1-3 1,2-3-1,-1-2-54,0-3 0,0 1 1,-3-6-1,-1 0 1,2-2-1,-1-2 58,-1 1 0,1 0 0,-3-1-19,1 1 1,0 6 0,-3 6 0,2 7-1,3 4 1,-1 3 0,2 1-83,0 2 1,1-1 0,4-3 0,1-2 0,-1-2 0,1 0 0,-1-1-1123,0-1 1188,-5-2 0,4-5 0,-4 0 0</inkml:trace>
  <inkml:trace contextRef="#ctx0" brushRef="#br0" timeOffset="49">23738 15900 8490,'8'0'228,"1"0"0,0 0 0,2 0-116,2 0 0,-1 0 0,1 0 0,-1 0 0,0 0 0,1 0 0,-1 0 0,1 0 0,-1-2-152,0-2 1,-5 2 0,-4-7 3,-6 0 0,-4 3 0,-5 2 0,0 3-5,-1 1 1,1 0 0,1 1 0,2 3 0,5 4 0,3 3-1,1 2 37,0-1 1,0 1 0,0-1-1,1 0 1,3 1 0,5-2-1,0-2-530,0 0 1,2-6 0,-3 1 533,3-3 0,1-1 0,1 0 0</inkml:trace>
  <inkml:trace contextRef="#ctx0" brushRef="#br0" timeOffset="50">24209 15540 7870,'13'-18'0,"-2"4"382,-3 5 0,0 9 1,-8 4-26,-5 11 0,-5 7 0,-2 6 0,-1 3 0,2 8 0,2 4 0,0 2 0,0-2 0,-1-5-506,2-3 0,2-8 0,6 1 0,0-5 0,2-3 0,2-2 0,4-5 0,3-2 0,2-2-1418,-1 0 1567,0-3 0,6-1 0,2-5 0</inkml:trace>
  <inkml:trace contextRef="#ctx0" brushRef="#br0" timeOffset="51">24023 15875 8172,'2'-12'544,"2"1"0,4 1-296,3 2 1,2 5 0,0-3-1,2 2 1,3-1 0,3-1-1,4 1 1,2 1 0,2-1-1,-1 1-248,-3 2 0,2-5 0,-7 0 0</inkml:trace>
  <inkml:trace contextRef="#ctx0" brushRef="#br0" timeOffset="52">4626 17041 8142,'-8'1'258,"0"3"1,-1 3 0,-2 7 0,2 1 0,0 3 0,1 1-1,0 3 1,1 0-229,1-1 1,-2 1-1,4-4 1,0 0-1,0 1 1,0-1-1,-1 2 1,1-3-1,-1 1-1892,-2-2 1862,-1 3 0,-5-5 0,1 3 0</inkml:trace>
  <inkml:trace contextRef="#ctx0" brushRef="#br0" timeOffset="53">4316 17177 9351,'1'-7'1700,"4"5"-1623,3 4 0,3 5 1,3 6-1,1-1 0,1 2 1,1 1-1,-1 3 0,1 1 1,-2 3-509,-1 2 0,2-4 0,1 0 1,-1-4-1,1-3 431,0-4 0,5-1 0,-3 5 0</inkml:trace>
  <inkml:trace contextRef="#ctx0" brushRef="#br0" timeOffset="54">4825 17214 7866,'0'-6'1345,"0"1"1,0 10-1238,0 3 1,5 7-1,2 3 1,1 0 0,0 1-1,3-1 1,2 0 0,2-2-83,0 2 0,-4-4 1,6 3-1,-3-4-26,-2 0 0,6-1 0,1 1 0</inkml:trace>
  <inkml:trace contextRef="#ctx0" brushRef="#br0" timeOffset="55">5259 17326 7924,'6'-5'1676,"0"5"-1542,-6 0 1,0 5-1,0 9 1,0 1-1,0 3 1,-1 0-1,-4 1 1,-1-1-135,-1 0 0,-10-1 0,3-5 0</inkml:trace>
  <inkml:trace contextRef="#ctx0" brushRef="#br0" timeOffset="56">5978 17041 8117,'7'-13'468,"-2"5"0,-3 1 1,0 0-71,3 0 0,-3 6 0,-6 2 0,-4 11 0,-3 7 0,0 4-452,3 2 0,-3 5 0,2 2 0,0 0 0,0-5 0,5-3 0,2-4 0,-1 1-1184,-1-2 0,0-1 1238,4-6 0</inkml:trace>
  <inkml:trace contextRef="#ctx0" brushRef="#br0" timeOffset="57">5829 17115 8129,'0'-12'752,"0"5"0,4 3-685,0 8 1,6-1-1,-2 5 1,3 2-1,2-1 3,-1 0 1,2 2 0,1-5 0,2 3 0,-2-1 0,0 0 0,0 1 0,2-3 0,-1 1-309,2 0 1,-4-3 0,2 5 0,-2-1 237,-1-1 0,4 4 0,3-4 0</inkml:trace>
  <inkml:trace contextRef="#ctx0" brushRef="#br0" timeOffset="58">6288 17190 10288,'7'1'501,"-2"3"0,0 4 0,-1 3 1,0 3-505,1 3 1,-3-3 0,3 3 0,-2-5 0</inkml:trace>
  <inkml:trace contextRef="#ctx0" brushRef="#br0" timeOffset="59">6734 17066 9259,'11'5'415,"-1"3"1,-3 3-1,-1 2 1,-2-1-1,0 1 1,1-1-209,2 0 1,-4 5-1,1 0 1,-3-2 0,1-3-508,2-4 0,-3-4 1,5-6-1,-2-5 1,0-3-1,-1-4-193,-2 1 0,-1-5 1,0 1-1,0 2 1,0 1 513,0 2 1,2 5 0,2 4-1,4 6 1,2 5 0,-1 3 156,0 2 1,-5-1-1,4-1 1,0-1-1,1-3 1,-1-1-121,1 1 0,-2-4 0,0 0 1,-1-6-1,-2-5 0,0-3-126,0-2 0,2 5 0,-4 0 1,4-2-1,-1-1-1,1-1 0,-1 5 0,0 3 0,2 4 1,1 3-1,-1 2 81,-2 2 0,5 0 1,-3 3-1,1-2 1,0 1-1,2 1 0,1 0-519,1-2 0,-3-5 0,-1 1 1,2-3 506,1-1 0,1-5 0,0-2 0</inkml:trace>
  <inkml:trace contextRef="#ctx0" brushRef="#br0" timeOffset="60">7206 17103 7827,'8'0'-23,"0"0"412,2 0 1,-3 0-1,1 0 1,2 0-1,1-2 1,1 0 0,1-2 1507,-1 1-1889,0-4 1,-3 6 0,-1-4 0,0 3 0,0-1 0,-1-3-1194,-1-1 1078,-2 5 0,-5-4 0,-4 6 0,-3 0 204,-3 0 0,-1 0 0,-1 0 1,2 2-1,2 0 0,0 4 0,0-1-49,-2 1 0,3 4 1,1-2-1,1 3 1,3 1-1,2 1 0,1-1-172,0 0 0,1 1 1,2-1-1,3-1 1,1-1-1,2-3 1,2-2-18,2-2 1,-1-3 0,2-3-1,1-2 1,1-3 0,0-5 0,-3-2 50,0 0 1,1 1-1,1 0 1,1-1-1,-1-1 1,-1 0 0,-1 3-1,-1 0 29,0 1 0,-1-5 0,-1 1 1,-3 1-1,-2-1 0,-2 1 1,-1-1-1,-2-1 74,0-1 0,-5 5 0,1-4 0,0 5 0,0 2 1,-1 3-1,-1 0 0,-1 2 188,0-1 0,3 3 1,-3 7-1,2 5 1,1 2-39,-2 1 0,5 2 0,-3 1 0,2 2 1,2-2-1,0-1 0,2-2-118,2 0 1,-3-3-1,3-1 1,-2 2-46,-2 1 0,0 1 0,0 0 0</inkml:trace>
  <inkml:trace contextRef="#ctx0" brushRef="#br0" timeOffset="61">7355 17004 8479,'6'-6'549,"7"5"1,-1-5 0,6 2-1,4-1 1,3-1-372,5 1 1,5 0 0,3 4 0,1-2 0,-2-1 0,-5 1 0,-5 2 0,-3 1 0,-3 0-179,-5 0 0,3 0 0,1 0 0</inkml:trace>
  <inkml:trace contextRef="#ctx0" brushRef="#br0" timeOffset="62">8359 16954 7595,'-7'-1'2103,"3"-1"-1868,3 2 0,-1 3 0,0 9 0,-2 1 0,-1-1 0,1 2 1,-1 1-1,-2 3 0,-3 1 0,1 2-540,0-2 0,-2 1 0,3-5 0,-2 1 0,2-1 0,3-2 0,0-3-2436,1-2 2741,0 0 0,4-1 0,0-2 0</inkml:trace>
  <inkml:trace contextRef="#ctx0" brushRef="#br0" timeOffset="63">8124 17016 8395,'12'-7'1033,"0"3"0,-3 4 0,-3 4-931,0 4 1,2-1 0,-2 2 0,1 0 0,2 2-1,2 2-279,2-1 0,3 0 1,1 1-1,-1-2 0,1-1 1,1-4-1,0 1 0,1-1 1,0-1-2058,3-2 2234,-4-2 0,6-1 0,-5 0 0</inkml:trace>
  <inkml:trace contextRef="#ctx0" brushRef="#br0" timeOffset="64">8533 17140 8446,'1'-11'592,"3"3"-543,5 4 0,2-2 0,1 2 0,0 1 0,1 2 0,-1 1 0,1 0 0,-1 0 0,0 0-257,1 0 1,-6 1 273,-3 3 0,-1 3 1,-1 7-1,3 1 0,-3 3 1,0 1 65,-2 3 0,-4 0 0,-1 1 0,3-4 0,0-1 0,2-3 0,2-1 1,2-2-1,5-1-200,7-3 1,3-2 0,6-6 0,-1 0 0,1-1 0,0-4 67,0-3 0,0-3 0,-1-1 0</inkml:trace>
  <inkml:trace contextRef="#ctx0" brushRef="#br0" timeOffset="65">9227 17078 7955,'-4'12'841,"-1"1"1,-2 1 0,-3 1-1,-1 3-794,-1 1 1,-5 2 0,-1 3-1,0 1 1,-1-1 0,1-4-1,0-2-47,3 0 0,1-4 0,2 4 0</inkml:trace>
  <inkml:trace contextRef="#ctx0" brushRef="#br0" timeOffset="66">9575 17190 11937,'-6'7'631,"5"4"-631,-3-3 0,13-3 0,5 1 0</inkml:trace>
  <inkml:trace contextRef="#ctx0" brushRef="#br0" timeOffset="67">9810 17227 8695,'-7'0'907,"2"0"0,6 0-2940,3 0 2033,-2 0 0,14-6 0,-2-1 0</inkml:trace>
  <inkml:trace contextRef="#ctx0" brushRef="#br0" timeOffset="68">9947 17227 8001,'-11'-2'2927,"2"-2"-3173,-2 3 1,11-6 0,0 4 245,7-1 0,4-5 0,2 2 0</inkml:trace>
  <inkml:trace contextRef="#ctx0" brushRef="#br0" timeOffset="69">10406 17152 8002,'8'0'0,"-1"2"0,-2 2 122,-2 4 0,-2 3 0,-1 2 0,-1-1 0,-3 0 0,-4 1 0,-3-1-122,-2 1 0,1-1 0,-1 0 0</inkml:trace>
  <inkml:trace contextRef="#ctx0" brushRef="#br0" timeOffset="70">11460 16855 8106,'-9'0'182,"1"-2"1,-1 0 0,-2-2 0,-2 1 0,1 1-1,-1 2 15,1 0 0,1 2 0,1 2 1,2 4-1,0 3 0,1 3 0,3 1 1,2 3-1,2 1 0,2 2-343,2-2 0,-3 5 0,2-4 0,-4 4 1,-5 1-1,-1-1 0,-4 1 0,-3-1 146,-2-4 0,-1-2 0,5-5 0</inkml:trace>
  <inkml:trace contextRef="#ctx0" brushRef="#br0" timeOffset="71">11125 16979 7251,'4'-8'1283,"0"-1"0,2 7-927,-2-3 1,-1 5 0,5 3 0,0 3-1,2 1 1,1 2-271,3 2 0,2 2 1,1-1-1,3 0 1,4 1-1,1-1 1,-1 2-1,1 1 1,0 2-553,0-2 1,-2-3 465,-2-3 0,2 2 0,-3-5 0</inkml:trace>
  <inkml:trace contextRef="#ctx0" brushRef="#br0" timeOffset="72">11609 17152 7331,'8'13'-35,"-1"-1"0,-2 1 0,-2-1 0,-2 0 216,-1 1 1,0 3 0,0 1 0,0-2 0,0-1 216,0-2 0,0-6-409,0-6 0,0-6 1,2-6-1,1-1 0,1 1 1,0 0-1,0-1 0,1 1 1,2-1-151,3 1 1,-3 4 216,1 0 1,-4 3 0,5-2 36,0 2 1,-2 2-69,1 7 0,-5 3 0,1 6 0,-1-1 24,1 0 0,-2 1-202,2-1 1,-2-3-1,1-1 1,1 1-295,-1 2 45,-2 2 1,1-6 0,1-2 401,1 1 0,5-5 0,-2 5 0</inkml:trace>
  <inkml:trace contextRef="#ctx0" brushRef="#br0" timeOffset="73">11906 17252 7363,'9'-7'436,"-1"1"0,1 2 1,2 0-1,2 0 10,-1-2 1,-3 5 0,-1-3 0,1 2-1438,2 2 0,-4 6 991,-3 2 0,-2-2 0,-2-1 0</inkml:trace>
  <inkml:trace contextRef="#ctx0" brushRef="#br0" timeOffset="74">12142 17128 10917,'4'12'0,"0"0"-30,-1 1 0,2-1 0,0 2 0,-3 1 1,1 2-1,0-2 0,1-1-1016,-1-2 1,-1-1 689,3-3 356,-4 3 0,5-4 0,-6 6 0</inkml:trace>
  <inkml:trace contextRef="#ctx0" brushRef="#br0" timeOffset="75">12787 17004 7952,'7'1'376,"-2"3"1,-1 6 0,0 4-1,1 3 1,-1 1 0,1 0-94,2-3 1,-4-1 0,2-3-1,0-1 1,0-3 0,2-2-398,3-2 1,-4-2 0,1-2 0,-1-3 0,-3-4 0,-1-2 0,1 0 0,3 2-346,1-2 0,-3 1 0,3-1 0,-1 2 1,1-2-1,3 1 282,1 0 1,-3 4 0,-1 6 0,-1 3-1,-2 5 484,1 2 1,-3-3 0,3 0 0,-1 2 0,2-1 0,-1 1 23,1-2 0,4-5 1,-2 1-413,3-2 0,-4-8 0,-2-1 0,-1-1 0,1 0 0,-1-1-108,1 3 1,-2 0-1,5 6 1,2 0 268,1 0 0,3 0 0,-1 1 0,1 2 0,-3 3 0,0-1 1,2 1-147,3-4 1,-6 4-1,2-1 1,-1 1-1,0 0 1,0-2 65,-2 1 0,2-3 0,-4 3 0</inkml:trace>
  <inkml:trace contextRef="#ctx0" brushRef="#br0" timeOffset="76">13370 17078 8068,'12'0'128,"1"0"1,-1 0 0,0 0 139,1 0 1,-1 0 0,1 0 0,-2-1 0,-2-2 0,-1-1 0,2 0-203,1-2 1,-3 5-1,-1-5 1,-1 1-186,-3-4 0,-2-2 0,-2 0 1,-4 3-1,-3 4 0,-3 3 115,-1 1 1,-1 0 0,1 0 0,0 0 0,-1 0-1,1 0 1,1 1 273,2 3 0,0 3 0,5 7 0,1 1 0,2 1 0,1 1 0,0 0-223,0-1 0,0 1 0,1-5 0,3 0 0,4 1 0,5-2 0,2-3 0,3-2-551,1-1 1,-2-3 0,3 2 0,2-4 0,2-3 503,1-1 0,-1-11 0,1 1 0</inkml:trace>
  <inkml:trace contextRef="#ctx0" brushRef="#br0" timeOffset="77">13829 16768 7753,'0'-10'998,"0"6"0,0 8 1964,0 6-2839,0 8 0,0 1 0,0 6 0,1 0 1,2 0-1,2 1 0,1 1 0,1 2-195,0-1 0,-3-2 0,3-3 0,-1-1 0,0-2 0,1-2 0,-2-3 0,2-3 0,-1-2-904,-1-2 1,5-5 0,-2 1 0,2-4 975,-2-4 0,3-3 0,-4-5 0</inkml:trace>
  <inkml:trace contextRef="#ctx0" brushRef="#br0" timeOffset="78">13791 16979 8005,'11'-2'339,"0"0"1,0-4 0,3 1 0,0-1-140,0 3 1,2-2 0,2 1-1,0 0 1,0-1 0,-3 1-1,0 2-200,2 0 0,-3-3 0,4-2 0</inkml:trace>
  <inkml:trace contextRef="#ctx0" brushRef="#br0" timeOffset="79">14548 16743 7994,'0'-12'0,"0"-1"0,0 1 541,0 0 1,0 6 0,0 6 0,0 8-1,0 7 1,0 8 0,1 4-339,3 6 0,5 3 1,6 1-1,3-1 0,0-2 1,0 0-1,-3-1 1,-1-2-1,-2-2 0,-1-4-348,-3-4 1,2 1-1,-6-6 1,-1-1-1,-2-1-148,-1-1 0,-1-6 1,-2-5-1,-1-4 1,1-7-1,2-3 1,2-3-1,3-3 72,5-1 0,2 2 0,1-4 1,0 1-1,1 0 0,1 4 0,1 2 1,1 2 136,-1-1 1,-1 5-1,-1 1 1,-1 2-1,0 2 1,1 1-1,-1 4 176,1 2 1,-2 3-1,-3 7 1,-4 1-1,-3 1 1,-1 1-1,0-1 1,0 2 55,0 2 0,-1-5 1,-3 1-1,-4-2 1,-3-2-1,-3 1 1,-1-1-1,-3 1-155,-2-1 1,4-4 0,-3-1-1,-1-1 1,2-4 0,1 0 0,1-2-1,3 0-243,0 0 1,1-2 249,-1-2 0,6-3 0,2-5 0</inkml:trace>
  <inkml:trace contextRef="#ctx0" brushRef="#br0" timeOffset="80">15280 17177 8252,'-7'-1'3498,"3"-3"-472,2-5-3026,2 4 0,-5-6 0,-2 4 0</inkml:trace>
  <inkml:trace contextRef="#ctx0" brushRef="#br0" timeOffset="81">3547 18145 8450,'-7'1'446,"3"3"0,4 4 1,3 5-1,2 3-271,2 5 1,1 4 0,5 2 0,-2 2-1,-1-1 1,-4-1 0,1 1 0,-1 1-1,-1-3-247,-2-4 0,-2 0 0,-1-5 0,0-2-7,0-1 0,0-9 1,0-5-1,0-7 1,0-4-1,0-1 0,0-2 1,-1-2 23,-3-5 0,1-4 0,-4-2 0,0-4 0,2 0 0,-2-4 1,2-1-1,-1-1-124,3 0 1,-2 4 0,1 1 0,1 2 0,3 4 0,4 2 0,3 5 0,1 1 159,0 3 0,5 1 0,3 2 0,1 1 0,-1 1 0,1 3 0,-2 2 0,0 2 177,2 1 1,-3 4 0,2 2-1,-3 4 1,-4 3 0,-2 2 0,-1-1-154,-4 0 1,0 1 0,-4-1 0,-2 1 0,-4-1 0,-3 0-13,-1 1 0,-1-5 1,1 0-1,-2 1 0,-1-1 1,-3 0-1,0 3 1,-1 3 141,-1 2 0,5 1 1,-1-5-1,2-1 1,1-1-1,2-2-42,3 2 0,3-3 0,6 0 1,3-2-1,6-2 0,4-2 0,4 1-58,1 2 1,-3-1 0,5 5 0,1 2-1,1 2 1,2 3 0,-1 3 0,-2 1 0,-2 3-118,2 2 0,-4 1 1,-1-1-1,-5 1 0,-2 0 1,-3-1-1,0-4 82,0-3 0,1-3 0,4-2 0</inkml:trace>
  <inkml:trace contextRef="#ctx0" brushRef="#br0" timeOffset="82">4056 17996 8069,'-6'0'452,"5"-2"1,5 0 0,3-2 0,2 1 457,2 1-912,7 2 1,-3 0 0,5-1-1,-2-2 1,-3-1 0,-1 1 0,-2 2-1,0 1-672,1 0 1,-5 0 0,0 0 673,2 0 0,1-6 0,1 0 0</inkml:trace>
  <inkml:trace contextRef="#ctx0" brushRef="#br0" timeOffset="83">4242 17859 8027,'-7'0'1165,"-3"6"0,6 2-1106,1 3 0,2 6 1,1-1-1,0-1 0,0-1 1,0-1-1,0-1-256,0 0 0,-2 1 0,0-1 0,-2 1 1,1-1-1,0-1 0,0-1 0,-2-2-2446,-2 2 2643,4-5 0,-8 6 0,4-4 0</inkml:trace>
  <inkml:trace contextRef="#ctx0" brushRef="#br0" timeOffset="84">4167 17971 8027,'-8'0'731,"0"0"-443,5 0 1,-1 0 0,8-1 0,4-2 47,3-1 0,0-2 1,-1 3-1,-2-1 1,2 2-1,1 0-373,1 2 1,-1 2 0,-3 2 0,-3 5 0,-4 5 0,-1 3 0,0-2 0,0-1 0,0-2-635,0 0 1,4 1 670,0-1 0,6 1 0,-3-1 0</inkml:trace>
  <inkml:trace contextRef="#ctx0" brushRef="#br0" timeOffset="85">4949 18219 8027,'8'0'100,"0"0"1,0 0-1,5 0 1,-1 0-1,1-1 1,0-2-1,2-1 1,2 1 190,-2 2 1,3-3-1,-1-1 1,-2 3 0,-1-1-1,-2 0 1,0-1-2134,1 1 1842,-6 2 0,-2 6 0,-5 2 0</inkml:trace>
  <inkml:trace contextRef="#ctx0" brushRef="#br0" timeOffset="86">4998 18467 8038,'17'-1'0,"-1"-2"226,-1-1 0,3-2 0,0 4 0,0-3 0,1 1 0,-1 0 0,2-1 1990,-1-2-2196,-4 4 0,7-8 1,-4 4-1,0-1 1,0 1-21,-3 1 0,-1-3 0,-2 2 0</inkml:trace>
  <inkml:trace contextRef="#ctx0" brushRef="#br0" timeOffset="87">6586 17946 8266,'0'-12'491,"0"-1"0,-6 6 0,-2 3-253,-3 3 1,3 1 0,-2 1-1,-2 2 1,-4 3 0,0-1 0,-2 2-1,-3 0 1,-1 1 0,0 0-1,1-1-385,-1-1 1,3 4 0,0-4 0,1 3 0,3-1 0,1 0 0,3 0 0,3 1 0,2 0 0,2 2 0,0 2 0,1 1 0,0 1 86,-1 1 1,3 1 0,-3-3-1,2 2 1,2 5 0,0 2 0,0 2-1,0 0 204,0 0 1,0 4-1,0 0 1,0-2-1,0-1 1,0-2-1,0-2 1,0-3 65,0-1 1,5-6-1,0-3 1,2-1 0,3 0-1,2 0 1,3 1-271,2-2 1,-1-1 0,-3-1 0,-1 2 0,0-1 0,1-1 0,-1-3 0,1 1-398,-1 1 1,2 0-1,1-4 1,3-1 0,0-2-1,1-2 1,-1-2 0,1-3 456,1-1 0,-5-1 0,3-1 0</inkml:trace>
  <inkml:trace contextRef="#ctx0" brushRef="#br0" timeOffset="88">6288 18430 8491,'-19'-1'386,"2"-4"1,8 0 0,2-5 0,1 2-166,3-2 0,7 3 1,5 1-1,2-1 1,1 1-1,1-1 1,-1 2-1,0-2 1,1 0-1,-1-1-254,1 1 1,3-3 0,1 6-1,-1 1 1,1 2 0,1 1-1,0 0 1,1 0 32,0 0 0,2 0 0,4 0 0</inkml:trace>
  <inkml:trace contextRef="#ctx0" brushRef="#br0" timeOffset="89">6983 18207 9149,'-9'0'944,"1"0"0,-2 1 0,1 3-815,0 4 1,-2 9 0,3 4-1,-3 2 1,0 2 0,1 1 0,2 2-1,-1 1 1,-1-3 0,0-3-667,2-2 1,4-6-1,-3 2 1,0-5-1,2-2 537,-1-2 0,-4 0 0,3 5 0</inkml:trace>
  <inkml:trace contextRef="#ctx0" brushRef="#br0" timeOffset="90">6809 18318 8266,'-8'-12'655,"-1"-1"0,7 5-360,-3 0 1,5 7 0,3 1 0,3 5 0,1 3-1,2 1 1,4 0 0,2 2 0,1 3 0,0 1-490,-3 2 0,-2-1 0,-1-3 1,-2-1-1,1 0 0,-1 1 0,0-1 1,0 1-1,1-2-480,-1-3 0,-4 2 674,4-6 0,6 5 0,5-2 0</inkml:trace>
  <inkml:trace contextRef="#ctx0" brushRef="#br0" timeOffset="91">7181 18380 8266,'-12'4'704,"-1"1"1,6 0-459,3-1 0,8-2 0,5 2 0,2-3 1,2-1-1,4 0 0,4-1 0,1-2 0,0-3 1,-3 0-438,-1-4 1,3 3 0,-5-1 0,-1-2 0,-1-1 0,-3-1 0,-1-1 0,-3 1 0,-2-1 166,-2 1 1,2 0 0,-1-1 0,-2 2 0,-4 2 0,-3 2 189,-2 1 0,-1 2 1,-5 4-1,1 1 1,0 2-1,-1 3 1,1 1-176,-1 2 1,1-2 0,0 1 0,-1 3 0,1 3-1,1 3 1,1-1 0,3 1-137,2-1 0,-4 5 0,5-4 0,2-2 0,0-2 0,4 0 0,2-1 0,4-1-725,3-2 0,1 0 0,2-5 870,3-1 0,2-2 0,6-1 0</inkml:trace>
  <inkml:trace contextRef="#ctx0" brushRef="#br0" timeOffset="92">7553 18331 8266,'-12'5'369,"-1"-2"1,1 5-93,-1 2 0,5 1 0,1 1 0,2 1 0,2-1 0,2 0 0,2 1 0,2-1 0,2-1 0,1-1 0,1-3-327,0-2 1,-3 4 0,3-4 0,-1 1-107,1-1 1,-4-2 0,1-7-1,-2-4 304,-2-4 1,0 0 0,0-2 0,1-2 0,3-5 0,3-2 0,1-2 0,-1 1 0,0 2-224,0 2 0,-4 0 0,2 0 1,-1 3-1,2 5 0,-1 2 1,2 3-525,0 2 0,1 1 0,5 4 599,-1 0 0,6 0 0,1 0 0</inkml:trace>
  <inkml:trace contextRef="#ctx0" brushRef="#br0" timeOffset="93">8000 18231 8266,'0'-8'574,"-2"1"0,-2 2-205,-4 2 0,1 2 0,-1 2 0,-2 2 0,-1 2 0,0 2 0,1 3 0,2 2 0,-2 3 0,1 3-329,0 2 1,0-4-1,5 3 1,1-1 0,1-3-1,2-1 1,2-1 0,2-2-1,6-3-551,5-4 0,3-3 0,4-1 0,0 0 0,3 0 0,2-1 0,1-3 1,-1-4 510,2-3 0,-3-2 0,5 1 0</inkml:trace>
  <inkml:trace contextRef="#ctx0" brushRef="#br0" timeOffset="94">8322 18231 8266,'-12'0'1253,"-1"0"1,6 2-1170,3 2 1,3-1 0,2 5 0,2 2 0,2 1 0,2 1-483,3 0 0,-5 1 0,1-1 0,-2 1 1,0-1 397,-1 0 0,-2 1 0,-1-1 0</inkml:trace>
  <inkml:trace contextRef="#ctx0" brushRef="#br0" timeOffset="95">8248 18058 8927,'-11'-6'0,"1"-2"1726,2-3 1,5 3-1278,-1-1 1,4 8-450,4 1 0,8 6 0,8 6 0</inkml:trace>
  <inkml:trace contextRef="#ctx0" brushRef="#br0" timeOffset="96">8657 18219 9188,'-13'0'633,"1"0"0,0 0 0,-1 0 0,1 0 176,-1 0 1,8 4-737,5 0 1,7 7 0,9 0 0,6 6 0,5 1 0,3 0 0,0-3-74,1-1 0,-3-2 0,-3 0 0</inkml:trace>
  <inkml:trace contextRef="#ctx0" brushRef="#br0" timeOffset="97">8818 18393 8266,'-19'8'112,"-6"-1"0,-7 0 0,-4 0 556,-1 2 0,0-2 0,0 1 0,1 2 0,3 0-505,4-2 1,4 3-1,5-3 1,3 3-1,6 0 1,8-2-164,11-5 0,20-3 0,11-1 0</inkml:trace>
  <inkml:trace contextRef="#ctx0" brushRef="#br0" timeOffset="98">9017 18306 8266,'0'-8'325,"-2"1"843,-2 1 1,1 2-1,-5 4-647,-2 0 0,6-1 0,4-2 0,7-1 0,4 1 0,2 0 0,-1 1-857,0-3 0,2 0 0,1 1 1,2-3-1,-2-1 0,-1-1 1,-2 0-222,1-2 0,-7-2 0,-1 1 0,-4-1 0,-2 2 0,-5 3 683,-6 4 0,-1 3 0,-3 1 0,2 0 0,2 0 0,-1 1 0,2 3 76,3 4 0,-2 3 0,5 2 1,-1-1-1,1 2 0,1 3 1,-1 3-1,0 4-500,-2 0 1,4 0 0,-1-2-1,3-3 1,1-1 0,1-3 0,3-1 297,4-2 0,9 1 0,2-1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6T07:59:42.722"/>
    </inkml:context>
    <inkml:brush xml:id="br0">
      <inkml:brushProperty name="width" value="0.09071" units="cm"/>
      <inkml:brushProperty name="height" value="0.09071" units="cm"/>
      <inkml:brushProperty name="color" value="#FF8000"/>
    </inkml:brush>
    <inkml:brush xml:id="br1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4527 11199 7971,'5'-12'0,"2"0"0,7-1 0,4 2 637,7 3 1,0-2-1,4 5 1,-2-1-1,1-1-267,1 0 0,5 3 0,0-4 0,6 0-537,6 1 0,2-4 0,3 4-481,3 0 0,-6-4 0,6 4 0,2-1 445,4 0 1,4-1 0,5-2 0,-32 7 0,1 0-1,0 1 1,1 0 109,1 0 0,0 1 1,-1 1-1,0 1 0,5-2 1,1-1-1,1 2 0,1 1 131,1 0 1,1 0 0,4 0 0,0 0-1,-2 0 1,0 0 0,2 0 0,1 0 141,2 0 1,1 0 0,2 0 0,1 0 0,-2 0-1,0 0 1,0 1 0,1-1-143,1 2 1,1 1 0,0-2-1,1 0 1,3 3 0,0 1-1,-1-1 1,-1 1 55,0 1 0,1-1 0,4 2 0,0-1 0,1-1 0,-1 1 0,1-1 0,0-1-110,-1 1 0,2-1 0,-22-2 0,2 1 1,-1 0-1,0 0 0,0 1 0,0 0 1,0-1-1,0 1 0,-1-1-129,2-1 0,1 1 1,-1 0-1,-2-1 0,1 0 1,0 1-1,1 0 0,2 0 1,-1 0-1,0 0 0,-1-1 1,2 0 97,0 0 0,1 0 0,0 0 1,-2 0-1,0 1 0,0 0 1,0-1-1,1 0 0,-1 0 1,2-1-1,-1 1 0,1 0 40,-1 0 0,2 0 0,-1 0 0,5 0 0,1 1 0,-1 0 1,-4-2-1,-2 1 0,1-1 0,1 0 0,1 1 0,0-1-70,0 1 1,0 0 0,0 0 0,0-2 0,0 1 0,1-1 0,1 1 0,1 1 0,0-1 0,0 0 0,-1-1 0,0 1 121,0-1 0,-1 0 0,1 0 0,1-1 0,1 1 0,-1 1 0,-1-1 0,0 0 0,0 1 0,-1 0 0,1 0 0,-1 0 25,1 0 1,-1 0 0,-1 1 0,1-1 0,-1 1-1,0-1 1,-1-1 0,0 0 0,0 0 0,1 0 0,-1 0-1,0 0-60,0 0 1,0 0-1,-1 0 1,1 0-1,0 0 1,0 0 0,-2 0-1,-1 0 1,1 0-1,1 0 1,-1 0-1,0 0-33,-2 0 0,0 0 1,1 0-1,2 1 1,0 1-1,0-1 0,-2 0 1,-1 1-1,0-1 1,1 0-1,1 0 1,-1 0 8,-2 0 1,0-1-1,0 0 1,5 0 0,1 0-1,-1 0 1,-2 0-1,-1 0 1,0 0 0,2 0-1,-1 0 1,0 0-7,1 0 1,-1 1 0,-1-2 0,-1 0 0,0 0 0,0-1 0,3 1 0,-1-1 0,0 1 0,0 0 0,-1-1 0,1 1 15,0-1 0,0 0 0,0 0 1,0 2-1,0 0 0,-1-1 1,0-1-1,-1 0 0,1 1 0,0-1 1,1 0-1,-1 0 54,1-1 0,1 0 0,-1 1 0,0-1 1,0 1-1,-1 0 0,-3 0 0,0-1 1,0 1-1,0 0 0,0-1 0,0 1 13,1 0 0,0-1 1,0 1-1,-1 0 1,0 0-1,-1-1 1,1 0-1,-1 0 0,0 0 1,23-1-1,0-1-84,-2 0 1,1 1 0,-21 1 0,0 1 0,0 0 0,15-2-1,0 0 1,2-1 0,0 0-92,0-1 0,-1 1 0,4-1 0,-2 1 0,-4 0 0,-1 0 0,1 1 0,0 0-41,1-1 1,1 0-1,-3 0 1,-1-1-1,-1 0 1,-1 0-1,0 0 1,0-1 108,0 1 1,0 0-1,-1 2 1,0 0 0,-3 0-1,-1 0 1,-1-1 0,0 1 43,-2 1 1,0-1 0,3 1 0,-1 1 0,-1 1 0,-1 0 0,-4 0 0,0 0 18,-1-1 0,-2 0 0,-5-1 0,0 1 0,0 2 0,0 0 0,-2 1 0,1 0 176,32 3 0,0-1 0,-16 4 0,-3 0-341,-7-1 1,1 1 0,-11 3 0,-4-3-77,-6-2 1,-1 4-1,-5-4 222,-2 2 0,4-4 0,1 2 0</inkml:trace>
  <inkml:trace contextRef="#ctx0" brushRef="#br0" timeOffset="1">4514 11968 7933,'-12'7'1557,"15"-1"-1014,5-6 0,7 0 0,0 0-635,2 0 0,1 0 0,-2 0 1,5 0-1,4 0-230,4 0 1,-2-4 0,8-1 0,2 3 199,3 0 1,11-2-1,-1 0 1,2 1 122,3 2 0,2-3 0,3 0 1,-1-1 68,-1 0 1,6 4 0,-29-1 0,0-1 0,1 2 0,0 1 28,34 0 1,-32 0 0,0-1-1,-2-1 1,-1 1 0,1-1 0,0 0-73,0 0 0,1 1 1,2 0-1,1 1 0,1 0 1,0 0-1,1 0 0,-1 0-59,-2 0 0,1 0 0,1 0 1,0 1-1,-3 0 0,0 1 0,2 0 1,0 0 36,2-1 0,0 1 0,3-2 0,0 1 0,-1 0 0,1-1 0,-1 2 1,-1-1-24,-1 1 1,0 0 0,3 1-1,1-2 1,2 0 0,0 0-1,0 0 1,0 1-25,-2 0 0,1 0 0,1 0 0,-1 0 1,0-2-1,0 0 0,1 0 0,0 0 83,3 0 0,-1 0 0,2 0 0,1 0 0,-2 0 0,0 0 0,0 0 1,0 0-33,2 0 1,0 0 0,1 0 0,-1 0 0,2 0-1,-1 0 1,0 0 0,0 0-7,0 0 0,1 0 1,0 0-1,1 0 1,1 0-1,1 0 0,-2 0 1,1 0 18,-4 0 1,0 0 0,4-2 0,0 0 0,-4 0 0,0 0 0,2 0 0,-1 1-9,1 0 0,-1 0 0,0 1 1,-1 0-1,3 1 0,0-2 1,0 1-1,0-1-24,0-1 0,-1 0 0,-2 1 0,0 1 1,0-2-1,0-1 0,1 2 0,0 1 31,2 0 1,0 0-1,0-2 1,1 0-1,-3 0 1,0 0-1,0 0 1,-1 1-4,-1 0 0,0 1 0,7 0 1,-1 0-1,0 0 0,-1 0 1,-1-1-1,1 0-41,-2-1 0,0 0 0,-1 1 1,1 1-1,2-2 0,0 0 1,0 1-1,-1 0 20,-2 1 0,-2 0 0,2 0 0,-2 0 0,-2 0 0,0 0 0,1 0 0,1 0 17,-1 0 0,0 0 0,4 1 1,-1 0-1,-4 0 0,-1 0 1,1 1-1,-1 1-10,4-2 0,-1 0 1,-1 2-1,0 0 1,1-1-1,-1 0 1,-1-1-1,0 1 3,-3-1 0,1-1 0,5 0 0,1 0 1,-1 0-1,0 0 0,1 0 0,-2 0-11,-1 0 1,-1 0 0,5 0 0,0-1 0,0 0 0,-1-1 0,3-1 0,-1 0-1,0 0 1,0 0-1,-4 1 1,0-1-1,3 0 1,-1-2-1,1 1 1,-1 0 10,-1 0 0,0 1 0,3-1 0,0 1 0,-6 2 1,-1-1-1,1 0 0,1 0-24,-1 1 0,0-1 0,1 0 0,0-1 1,0 1-1,-1 0 0,-1 0 0,0 0-31,0-1 1,0 0 0,-2 2-1,1 1 1,0-2 0,2 0-1,-1 1 1,1 0 13,-2 1 0,0 0 1,2 0-1,1 0 0,-2 0 1,0 0-1,1 0 0,2-1 25,-1-1 1,0 0-1,-2 1 1,1 0-1,-2-1 1,0 0 0,0 1-1,1 1 51,1 0 1,0 0 0,0 0-1,0 0 1,1 0 0,0 0 0,-3 0-1,0 0 66,-3 0 1,1 0 0,3 0 0,1 0 0,1 0 0,0 0 0,1 0 0,-1 0-50,-1 0 0,0 0 0,-1 0 0,1 0 0,-2 0 1,0 0-1,2-1 0,1 0-16,1-1 1,-1 0-1,1 2 1,-2-1 0,-2-2-1,-1 0 1,0 1-1,-1 0-8,0 0 0,0 0 1,1-2-1,0 0 1,2 1-1,1 0 1,-1 1-1,0-1-165,-2 0 0,1 0 0,1-1 1,0 0-1,-2 1 0,1 1 0,1-1 1,0 0 47,0 1 0,1-1 1,-3-2-1,0 1 1,-2 1-1,1 1 1,-2-1-1,1 0 34,1 1 1,-1-1 0,0-1 0,1-1-1,0 3 1,0-1 0,-3 0 0,0 0 89,-2 1 0,-1-1 1,2-1-1,-1 0 0,-2 1 1,0 2-1,0-1 1,-1 1 48,1 0 0,-2 0 0,32-3 0,-3 0 0,-5 1-47,-7 2 0,4 1 0,-9 0 0,1 0-247,-3 0 0,-1-4 0,-6 0 0,-4 1 106,-5 2 0,-5-1 0,-3-1 0,-2-1-118,-5 2 0,2 0 1,-1 2-1,-1-1-368,2-3 583,-4 2 0,10 2 0,-5 7 0</inkml:trace>
  <inkml:trace contextRef="#ctx0" brushRef="#br0" timeOffset="2">6164 11137 7707,'12'-5'-471,"-3"2"1,-2-5 788,-2-2 0,-1 3 16,-4-1 0,0 4 0,-1-4 321,-3-2 1,1 3-55,-5-1 0,4 5-285,-5-1 1,1 4 0,-4 4-231,-1 4 0,4 3 1,-3 3-1,-1 3 88,-1 3 0,-4 9 0,0 6 0,0 5 32,0 5 0,0 13 1,3 4-1,0 1-119,4 1 0,0-8 0,7-3 0,1-7-142,2-4 1,2-5-1,3-4 1,6-4 20,5-3 1,4-6 0,8-5 0,1-6-82,6-5 1,3-2 0,3-5 0,1-4-14,-1-5 0,-1-9 0,-2-1 1,0-4-31,0-3 1,3-4 0,0 3 0,-1-2 49,1-3 0,-2-2 1,-5-4-1,-4-3-45,-3 0 0,-8-9 1,-4 4-1,-6-2-240,-2 0 1,-3 7-1,-9 4 1,-6 4 116,-8 3 1,-8 5 0,-7 1 0,-3 5 158,-4 5 0,-3 9 0,3 4 0,4 2 133,3 2 0,-5 6 1,3 2-1,-1 4-56,-1 5 1,-4-2-1,-2 4 1,-3 1 39,-2-1 0,0 2 0,1 4 0</inkml:trace>
  <inkml:trace contextRef="#ctx0" brushRef="#br0" timeOffset="3">11509 11323 8031,'0'-18'-68,"-1"5"1,-2-4 281,-1 3 0,-1 2 0,0 0 1,-3-1 231,-3 1 0,3-1 1,0 1-1,-2 0 120,-1-1 1,-3 2 0,-1 3 0,-2 2-396,2 1 1,0 3-1,0-2 1,-3 3-84,-1 1 1,-2 10 0,-4 3 0,-1 7 59,-3 6 0,3 7 0,-2 11 0,5 7-248,2 4 0,6-3 1,-1 1-1,3-6 164,5-6 1,2-7 0,8-2 0,2-3 49,4-5 1,5-1-1,3-7 1,5 0-11,2-3 1,3 0 0,3-2 0,6-3-293,5-4 0,3-2 1,2-2-1,-2 0-254,-1 0 1,-4-6 0,0-2 0,-5-3 99,-2-2 0,-1-3 0,-4-1 0,0 1 100,-2-2 0,-4 3 1,2-5-1,-2 1 26,-2 0 0,-3-6 0,-6-5 1,-2-3 89,-1-6 1,-2 0-1,-5-6 1,-3 0-28,-5 0 0,-7-1 0,-6 4 0,-6 4-122,-5 3 0,-4 6 1,-3 9-1,-1 4-1,1 7 1,-5 3 0,1 9 0,-1 4-87,-1 5 362,6 9 0,-8-2 0,4 6 0</inkml:trace>
  <inkml:trace contextRef="#ctx0" brushRef="#br0" timeOffset="4">16123 11212 8132,'7'-13'31,"-2"1"0,-5 0 0,0-1 0,0 1 424,0-1 1,-1 1-1,-4 1-96,-8 3 0,-1-3 0,-6 4 0,-2 0-216,-2 3 0,-1 2 1,1 4-1,-1 2-31,0 4 0,-1 9 0,-2 5 1,-1 5-5,2 6 0,2 14 0,4 7 23,5 5-44,2 3 1,3-4 0,3-1 77,4-2-54,2-13 0,9 2 0,7-9 0,8-2 48,5-1 1,13-9-1,2-6 1,6-4-174,6 0 0,6-6 0,8-6 0,-2-6-345,-3-8 0,2-3 0,-8-1 0,-2-4 48,-6-2 1,0-2 0,-8 0 0,-1-1-86,-1-3 0,-4-2 0,-3-7 0,-7 0 74,-7-4 1,-10-2 0,-7-7-1,-7 0 13,-11 2 0,-12-2 0,-7 11 0,-6 4 41,-7 6 0,-2 5 0,-8 6 0,3 6 217,0 8 1,-3 3-1,3 4 51,-1 2-253,8 3 1,0 5-1,5 1 1</inkml:trace>
  <inkml:trace contextRef="#ctx0" brushRef="#br0" timeOffset="5">19993 11088 8059,'0'-13'-231,"0"1"1,0-1 209,0 1 1,0 0-1,0-1 575,0 1 0,0 4 0,-3 1 0,-5 0-325,-9 0 0,-9 4 0,-6-1 0,-2 3-158,-5 1 1,-2 5 0,1 5 0,-2 5 128,2 6 0,-2 3 0,-1 5 1,0 4-149,1 3 0,0 7 0,6 1 0,3 3-8,4 3 1,9-8-1,5 7 1,5-7 97,6-6 1,13-4-1,9-7 1,9-2-35,6-2 1,7-3 0,2-7 0,4-2-265,5 0 1,-2-7 0,7 2 0,-1-2-107,3-2 1,6-6 0,1-2 0,-4-3-5,-6-1 0,-1-6 1,-5-3-1,-5-5 70,-4-7 0,-7-3 0,-2-12 0,-4-3-74,-3 0 0,-9 0 0,-3 1 0,-6 2 32,-5 2 1,-8 0 0,-7 4-1,-9 2 61,-9 2 1,-5 6 0,-3 6 0,-3 8 155,-1 10 0,-9 5 1,-9 6-1,-2 4 22,-1 5 0,28-2 1,0 1-1,-26 11 1,1 4-106,0 3 1,6 4-236,3-4 0,2 0 0,1-4 1</inkml:trace>
  <inkml:trace contextRef="#ctx0" brushRef="#br0" timeOffset="6">19162 11013 8083,'-6'-7'184,"-2"3"1,1 3 796,-1 1-609,5 0 0,14 4 1,14 2-109,8 0 1,21-3-1,9 1 1,-26-3-1,0 0-194,4-1 1,1 0 0,1 0 0,1 0 0,3 0 0,1 0 0,4 0 0,2 0-247,5 0 0,1 0 1,1-2-1,2-2 1,-2 0-1,0-1 1,1-2-1,-1 0 157,2-1 0,-1-1 0,1 1 0,-2 0 0,-2 1 0,-1 0 0,-3-1 0,-1-1-193,-3-1 0,0 0 0,2 0 0,-1 0 0,-5 1 1,0-1-1,-3 1 0,-1-1 193,-4 0 0,-1 1 1,-2 1-1,-1 0 0,27-7 1,-5 4-43,-5 3 1,-8 5-1,-5-1 1,-7 3-708,-8 1 1,-7 0 767,0 0 0,-5 4 0,-4 0 0,-2 0 0</inkml:trace>
  <inkml:trace contextRef="#ctx0" brushRef="#br0" timeOffset="7">19683 11857 8125,'19'0'64,"10"0"0,2 0 0,12-2-27,11-2 0,12 3 1,-29-2-1,0 0 0,4 1 1,0-1-75,1-1 1,1-1-1,2 0 1,0-1-1,0 0 1,1 0-1,-1 0 1,1 0-80,-4-1 1,0 1 0,-1 0 0,-1 0-1,-2 0 1,-2-1 0,0 1 0,-1 0 156,34-6 0,-6 3 1,3 2-1,-4 2-59,-4 2 1,-8 2-1,-9 1 1,-4 0-534,-4 0 551,3 0 0,-14 3 0,3 5 0,-3 6 0</inkml:trace>
  <inkml:trace contextRef="#ctx0" brushRef="#br0" timeOffset="8">6635 10356 8199,'2'-11'0,"2"3"0,-3-3 308,3 2 0,2-2 354,-2-1 0,1 0-245,0-1 1,-4 1-371,3-1 0,-3 5 1,-2 1-35,-3 2 0,1 1 0,-5 4 0,-2 0 51,-1 0 1,-5 0 0,-2 1 0,0 2-160,0 1 1,-3 7 0,5 0 0,1 5-84,1 4 1,1-1 0,1 4 0,1 1 40,3 2 0,-2-3 0,6-2 0,1 0 88,2-2 1,5-1-1,1-7 53,2-3 1,2 2 0,3-6-1,0-1 1,1-2-43,-1-1 0,1-1 1,0-3-1,3-5-38,0-2 1,1-1 0,-5-2 0,0-1-1,1-1 0,-1-2 0,1 1 0,-2-2 81,-3-1 1,2-2-1,-5 6 1,1-1 223,-1-1 0,3 9 16,-3-4 0,0 11-194,-1 2 1,-2 7 0,2 8 0,-2 3-178,3 1 1,-3 6 0,8 4 0,2-2-257,4-1 0,1-1 0,-1 0 0,2 0 382,1 0 0,-4-1 0,3 1 0</inkml:trace>
  <inkml:trace contextRef="#ctx0" brushRef="#br0" timeOffset="9">11522 10108 8224,'-13'-12'0,"1"-1"788,0 1 1863,5 5-2115,1 1 0,8 13-437,2 6 1,7 2 0,7 8-1,0 5-18,-1 2 1,1 5 0,-2 4 0,0 4-172,-1 1 1,-2-1 0,-5 0 0,-4-7-184,-3-5 0,4-3 0,-1-8 1,-2-3-231,0-3 0,-2-6 534,0 0 0,1-6 0,2-2 50,1-7 1,6-6 0,-2-3 0,3-5-62,1-2 0,5-2 0,-1 0 0,0 0-67,-3 1 1,0 0-1,-1 3 1,1 5 181,-1 2 0,-4 3-35,1 3 1,-1 4 0,4 8-89,1 4 1,-5 7 0,-1 3 0,0 1-103,0 4 0,-5-4 0,2 0 0,-2-1-62,-2-3 1,0 3-1,0-1 172,0-2 0,-7-1 1,-4-2-1,-6 0-198,-2 1 0,-2-1 0,-5 1 0,-1-1-844,-2 0 0,-4 1 1022,4-1 0,-6 1 0,4-1 0</inkml:trace>
  <inkml:trace contextRef="#ctx0" brushRef="#br0" timeOffset="10">16458 10406 8132,'-12'0'143,"-1"0"0,-3 0 0,-1 0 449,2 0 0,-4 1 0,-2 4 0,-1 6-314,1 5 0,-2 10 1,3-1-1,0 1-155,-1 0 0,10-1 0,0 0 0,4-2-152,4-2 1,3-3 0,6-5 0,6 1-230,8-1 0,3 0 0,3-9 0,3-1-195,4-1 0,3 2 0,1 0 0,2-1-210,2-2 1,3-1 662,6 0 0,11-5 0,2-2 0</inkml:trace>
  <inkml:trace contextRef="#ctx0" brushRef="#br0" timeOffset="11">20241 10344 8060,'0'-13'3,"1"2"0,2 1 0,1 2 85,-1-1 1,-2-2 201,-1-2 0,0 1 0,0-1 364,0 1 0,-1 1 0,-3 1-439,-5 2 1,-3 5-1,-3-1 1,-3 4-193,-2 4 1,0 5 0,-5 6-1,0 4-80,0 4 1,1 1 0,-1 9 0,1 0 62,4-1 0,2 3 0,7-3 0,2-2-59,5-5 1,3 3-1,1-7 1,3-5-22,5-5 0,0-1 0,10-6 0,0-1-48,3-2 1,2-1 0,2 0 0,0-1 54,0-4 1,-2-6-1,-1-6 1,-1-3-30,1-2 0,1-7 0,2-4 0,-2-3-12,-2-1 0,3-6 0,-5-2 1,0-2-33,-2 2 0,-4-4 0,0 4 0,-1-3 99,1-2 1,-6-1 0,-3-1 0,-4-2 17,-4 2 1,-3 2 0,-6 6 0,1 7 162,-1 6 0,1 11 0,0 5 0,-1 5 63,1 6 0,1 4 1,1 4-1,3 6-89,2 5 0,-3 5 1,3 9-1,3 4-31,0 3 0,2 7 1,2 2-1,2 4 91,4 0 0,4 1 0,6 1 0,6 4-211,3 7 0,-9-28 1,0 1-1,0 3 0,0 1 1,2 0-1,0-1-589,0-1 0,0-1 382,1 2 1,2-1 0,-1-8 0,0 0 0,3 1 0,0 0 0</inkml:trace>
  <inkml:trace contextRef="#ctx0" brushRef="#br1" timeOffset="12">15701 9723 8216,'-8'7'-127,"1"-1"44,2-1 1,1 2-1,4 6 104,0-1 0,0 2 0,0 1 38,0 2 1,0 3 0,0-2 0,0 1 55,0 3 1,0 0 0,0 1 0,0-3-55,0 2 0,4 2 1,1 2-1,2 1 1,1 4 146,-1 0 0,3 3 1,-5 4-127,2 3 0,-3 2 0,3 4 1,0-2-33,0 2 1,-3-4 0,3-2 0,0-2-28,0-2 0,-3 0 1,3 2-1,0 1-41,0 1 0,0 5 0,2-4 0,0 1-26,0 0 1,1 2 0,-1-3-1,0-4 18,0-3 1,-2 1 0,0-3-1,0 3 56,0 1 1,-3 4-1,3 2 1,0-1-29,0 1 1,-3 3 0,3-5-1,-2-2 33,-2-5 0,3 5 0,-2-5 1,-2-1 27,0-1 0,2 6 0,0 1 1,-1 4-55,-2 4 0,-1 1 1,0 0-1,0-1-6,0-2 1,0-5-1,0 2 1,0-5 5,0-4 1,-4 7-1,0-3 1,1 3 1,2 3 1,-1 1-1,0 6 1,-4-1 63,-1 1 1,5-2 0,-4-1 0,2-3-38,0-1 1,-6 4 0,3-1 0,-1 5-14,0 3 0,4 1 0,-3-2 0,0 0-4,0 0 1,3-4 0,-3-2-1,0-1-144,0 0 0,0 7 0,-2 2 0,0 1 20,0 4 0,-4-1 0,-2 0 0,-1-2 87,0-2 1,-2 7-1,2-1 1,-1 1 192,-1 2 1,10-28-1,-1 0 1,-12 30 0,4-7-84,4-5 0,0 0 0,1 1 0,-1 0-85,1 0 1,4 3 0,1-4-1,0-3-147,0-4 0,4-2 0,-2-6 1,1-3-31,-1-1 0,1-3 1,3 1-1,-2 0 26,-1-1 0,0 0 0,4-6 0,0 0-194,0-3 1,0-5 0,0 2 0,1-4-1041,3-5 1376,3 2 0,0-12 0,-1 4 0</inkml:trace>
  <inkml:trace contextRef="#ctx0" brushRef="#br1" timeOffset="13">16805 9525 7039,'0'-7'493,"0"2"1,0 6-326,0 3 0,0 3 0,-1 5 0,-2 1-1,-1-1 1,-2 6 0,4 3-1,-2 2-107,1 2 1,-3 7 0,2 4-1,0 5-42,-2 3 1,4 0 0,-5 2 0,0-4 34,0 1 0,4-6 0,-2 3 0,1-4-20,-1-2 0,1 9 0,4-6 0,0 3 81,0 3 1,-4-3-1,0 4 1,1-1-72,2-3 0,1 0 1,0 0-1,0 1-47,0-1 0,0 4 0,0 3 0,0 4 29,0 3 1,0 2 0,0-5 0,0-4 7,0-3 1,0-1-1,0-3 1,0 1 72,0-1 0,0 4 0,0 2 0,-1 2-59,-4 2 1,3 2 0,-5-1 0,0-3-31,0 0 0,-1-1 1,-5 0-1,1-1 0,0 0 1,3 4-1,1 4 1,-2 1-70,-1-3 0,-1 5 0,1-12 0,1-1 23,2 0 0,4-5 1,-4 2-1,-1-1 28,2 2 1,1-2 0,3 5 0,-1 2 20,1 1 1,-3 0-1,2-1 1,1-3-12,2-1 0,-3 5 0,-2 2 0,1 6-236,-1 5 0,-3 1 0,2 0 0,-1-1 107,-1-3 0,5 1 0,-3-5 0,0-1 56,1 2 1,3-2 0,-3 5 0,2-2 284,0-3 0,0 0 0,4-9 0,0-1 38,0-6 1,4 5 0,2-5 0,0 3-146,4 3 1,-3-3 0,1 6-1,1 3-77,-3-1 0,5 3 0,-2-8 0,2-2-227,1-3 0,1 4 0,-1-6 1,2 4 56,2 0 1,-2 0 0,3 1 0,-2 3 196,1 0 1,-1 3-1,5-6 1,-1-1 8,0-1 0,1-2 0,2 0 1,-2 2 84,2 2 0,-2-1 0,0 7 1,1 1-63,-2 0 0,5 5 0,-4-8 0,4 2-88,1-1 0,-1-4 0,1-4 0,1-3-234,3-2 0,-1 3 0,5-1 89,1 5 136,-3-7 0,9 11 1,-3-8-1,0-1 76,-2 1 0,3 2 1,-2-8-1,0 0 28,0 0 1,2-1-1,-5-4 1,3 0-80,1 0 1,6 4 0,3 0 0,0-2-140,0-1 0,5 2 0,-4-2 71,0-2 0,-5-2 1,4 1-1,1-1 0,1-3-160,1-1 0,5 3 1,1-3-1,0 0 204,1 0 1,-3-2-1,-3-3 1,0-1 98,-1 0 0,1 0 1,1-3-1,1-1-116,2 2 0,1 0 0,-1-1 1,1-2-62,-3-1 1,5 2 0,-10-2-1,-1-1 2,3 1 1,0 2 0,5-4 0,1-1-12,-3-2 0,2-1 0,-8 1 0,1 2-143,-2 1 0,-2 1 0,-7-5 1,-2 0 229,-1 0 0,-5-6 0,2-1 0</inkml:trace>
  <inkml:trace contextRef="#ctx0" brushRef="#br1" timeOffset="14">15540 14858 8098,'-12'0'101,"-1"0"1,5 0-1,1 1-6,2 4 1,1-3-1,4 7 1,0 0-1,0 2-157,0 2 0,-5 5 0,1 4 0,2 5 76,0 6 0,-2 7 1,-2 4-1,1 3 93,-1 4 0,1 6 1,2-4-1,-2 2 67,-2 5 0,4 0 1,1-24-1,0 1 1,1 1-1,1-1-98,-1-1 0,2-1 1,-1 2-1,0 0 1,0 29-1,0-3-37,0-4 1,5 6 0,3-2 0,3 4-5,2 0 0,-1-1 1,1-5-1,-1-2 3,0-1 0,5 0 0,1 7 1,1 1 4,3 0 0,-12-29 0,-1-1 0,12 25-2161,1-2 2099,2 3 0,0-10 0,1 6 0,0 0-18,0-1 0,0-1 0,-1-5 0,1-1 14,0-6 0,4-4 0,1-4 1,2-2 14,2-1 61,2-5 1,6 6 0,-1-4 20,-1 2 0,4-3 0,1 4 0,2 0 32,-1-1 1,1 2-1,-5-5 1,2-3-197,3-4 0,7 1 0,4-7 0,3-1-231,1-1 1,0-2 0,0-1 0,0-1 193,0-2 1,5-4 0,2 3 0,-34-4-1,0 0 107,0-2 0,1 1 0,33 0 0,-34 0 1,1-1-1,-1 1 0,0 0 136,1 0 1,0-1-1,3 0 1,1-1-1,1 1 1,0-2-1,1 1 1,-1 0 47,-2 0 0,1 0 1,3 1-1,0-2 0,-3 1 1,0-1-1,1 0 1,1-1-136,1 1 0,-1-2 0,3-1 0,0 0 1,1 2-1,0 0 0,0 0 0,-1 0-82,-1-1 0,0 0 0,6 1 0,1-1 0,-3-2 1,1 0-1,0 1 0,1 0-78,-3-1 0,1 0 0,-1 0 0,1-1 0,0 0 0,0 0 0,2 0 1,1 1 24,1 0 1,-1 1-1,2-1 1,-1-1-1,-3 2 1,0 0-1,-2-1 1,0 0 70,0 1 1,1 0 0,0-1 0,0-1 0,1 2 0,0 0 0,-2-1 0,0 0 99,-4 1 1,1 0 0,-1-1 0,0 0 0,-1 2 0,0 1 0,1-1 0,0 0 13,-2 0 0,1 1 0,1-1 0,0 2 1,-5 0-1,-1 2 0,1-1 0,0 0-21,-1 0 0,1 0 0,2-3 0,0 0 1,1 0-1,0-1 0,-1 0 0,-1 0 86,-1 0 0,-1 0 1,2 0-1,-1-1 0,-2-1 1,0 0-1,-1 0 0,0 1-328,34-3 1,-32 2 0,0 1-1,-1 1 1,-1 1 0,31-6-46,-6 1 1,-4 5-1,-7-2 1,-1 1-12,-2 0 1,-3 0 0,-6 4 0,-1 0 239,-3 0 0,1 0 0,-5 0 0,-1 0 0,-2 0 0</inkml:trace>
  <inkml:trace contextRef="#ctx0" brushRef="#br1" timeOffset="15">19038 16421 8100,'-7'0'-400,"1"0"469,6 0 1,6 0 0,3 0 122,7 0 0,-1 4 0,5 1 0,2 1-32,2-1 0,6 5 0,5-3 0,3 1-43,4 0 1,8-5 0,0 1 0,2-2 0,4-2 1,-4 0-1,6 0 1,1 0-104,2 0 0,8 0 1,-33 0-1,1 0 1,1 0-1,-1 0-21,0 0 1,-1 0-1,3 0 1,0 0 0,-3 0-1,-1 0 1,2 0 0,1 0-49,2 0 1,1 0 0,-1 0 0,1 0 0,5 0 0,-1 1 0,-1 0 0,-1 1 39,-2 0 1,1 0-1,1 2 1,1 0 0,-1-1-1,0-2 1,3 1-1,-1 1 26,0-1 1,0 1 0,1-2 0,0-1 0,-5 3 0,0 0 0,-1-1 0,1 0-5,2 0 0,1 0 0,-2 0 1,1 0-1,2-1 0,0 0 1,-3 0-1,-2 0 16,-2 1 1,-1 1 0,2-1 0,0 0 0,-1-2 0,0 0 0,1 0 0,-1 1-27,0 1 0,0 0 0,2-1 0,0 0 0,-4 1 0,-2 0 1,34 1-88,-3 1 0,-5-2 0,0 7 0,-5 0-147,-4 2 1,0 6 0,-9 1 0,0 0-7,-4 0 0,-3 4 0,-12-3 1,-1 0 241,-1-2 0,-3-2 0,-2 1 0,-5 4 0</inkml:trace>
  <inkml:trace contextRef="#ctx0" brushRef="#br1" timeOffset="16">16309 13556 7964,'-12'-20'10,"-1"4"1,-1 2-1,-1 2 176,-1-1 1,-2 1-1,1 0 1,-3-1 87,-4 1 0,-1 5 0,-1 3-405,-3 2 1,2 2 0,-5 2-1,0 3 1,2 6 107,0 4 0,-5 9 0,2 1 0,-4 8 261,-4 7 1,2 4 0,-2 5 0,2 1-1,2 0 0,1 1 0,3 2 0,4 5-16,3 3 1,7 1 0,3-2-1,7-2-112,5-4 1,2-7 0,5-2 0,4 2-161,5 2 0,16 0 0,4-1 0,8-4-13,4-6 0,5-7 0,5-9 1,0-4 34,1-5 1,1-11 0,6-2 0,0-8-252,0-7 1,0-4-1,-1-7 1,-4-2 203,-8-1 1,-5-8 0,-8 1 0,-3-1 141,-4-3 1,-3-7 0,0-4-1,1-8-9,-3-6 0,-9 28 0,-2-2 0,-3 2 1,-1 0-1,1 0 0,-2 1-85,5-32 0,-2-1 0,-9 10 0,-3 0-25,-6-2 1,-9 6 0,-5 3-1,-2 6 50,-2 9 0,-4 7 0,-3 9 1,-2 6 4,-5 5 0,-5 6 1,0 10-1,-4 6-38,-7 7 0,1 6 1,-1 5-1,2 6-133,4 4 0,-2 7 0,8-3 1,2 0-32,2-2 1,-1-5-1,8-3 1,-1 1 198,0 3 0,-5 0 0,-6 4 0</inkml:trace>
  <inkml:trace contextRef="#ctx0" brushRef="#br1" timeOffset="17">19745 16966 8169,'0'-12'0,"0"0"121,0-1 1,0 1 0,0-1 0,1 1-104,3 0 1,-1-6 0,4-3 0,-2-1 82,-2 1 1,-2-1 0,-1 6 0,0-1 197,0-1 0,-5 9 0,-3-2 1,-3 4-135,-2 4 1,-3 2 0,-2 2 0,0 3-83,0 4 0,-8 13 0,1 5 1,-3 5-226,-2 3 1,-2 7 0,-5 5 0,1 2 120,3 2 1,-5 6 0,20-25 0,1 0 0,0 3 0,1 0 70,0 0 1,0 1 0,2 1 0,1 1 0,2-4 0,1 1 0,-6 32 65,2-4 1,3-2 0,3 0 0,3-2 10,4-4 1,7 1 0,2-3-1,4-4-112,5-5 0,8-11 0,9-7 0,6-7-186,5-5 0,8-6 1,2-4-1,0-6 80,0-5 1,3-10 0,-3-7 0,0-6-83,0-5 1,-1-7 0,-6-4 0,-2-4 196,-5-3 0,-4-3 0,-4 4 0,-5 4 13,-6 2 0,-1-3 0,-7-5 0,-5-1 30,-2-4 0,-3 0 0,-5-1 0,-3 3-88,-5 4 1,-7 5 0,-5 3 0,-2 6-81,-2 6 1,-7 4-1,-4 6 1,-5 5 61,-3 6 0,4 8 0,-3 12 0,2 8-51,0 8 1,-2 12 0,3 1 0,-3 5-31,-1 3 0,4 7 0,19-22 0,1 0 0,1 1 0,2 1 120,-12 31 0,0-6 0,10-1 0</inkml:trace>
  <inkml:trace contextRef="#ctx0" brushRef="#br1" timeOffset="18">22386 16656 8293,'-12'-5'-53,"5"-2"0,3-5 0,2-1-514,2 1 0,0-1 3108,0 1-2269,0 0 1,-5 5 0,-5 4-276,-5 6 0,-4 10 1,-7 14-1,-3 8 81,-4 10 1,-7 8 0,19-24-1,0 0 1,1 1 0,-1 1-51,-1 0 0,1 0 0,4 1 1,0 1-1,-2 1 0,1 2 1,0 1-1,3 2 52,0-2 0,2 1 1,-1 3-1,2 0 0,-2 28 1,4-6 122,3-6 1,6-11-1,8-2 1,8-2-93,7-6 0,3-5 0,12-7 0,5-5 11,0-7 0,12-5 0,0-9 0,4-7-124,0-7 1,5-12 0,-2-5 0,-31 15 0,2 0-69,0 0 0,0-1 1,0-2-1,0-1 1,-3 0-1,0-2 1,-3-1-1,0-1-68,-2-1 0,-1 0 0,-4-3 0,-1-1 0,11-29 0,-4-4-15,-5 4 1,-7-1 0,-9 7-1,-3-1-214,-1-4 1,-2 2 0,-5-6 0,-7 5 132,-4 3 1,-3 4 0,-3 10-1,-1 9 87,0 8 0,-4 12 1,-1 8-1,-2 5 266,-3 8 1,-2 7 0,-3 16 0,-2 6-136,-2 5 1,4 8-1,-2 6 1,4-2-1268,0-6 990,7 1 0,0-12 1,7 5-1</inkml:trace>
  <inkml:trace contextRef="#ctx0" brushRef="#br1" timeOffset="19">21766 17723 8208,'7'-8'-25,"-3"-1"1,-1 1 117,1 1 0,2-4 1,3 3-1,-1-2 163,2 2 0,1-3 0,3 4 1,1-1 61,2 0 1,5 5 0,-2-1-1,4 2-211,1 2 1,-1 0 0,3 3 0,1 4-9,6 5 0,1 5 0,3-2 0,-1 2-369,0-2 1,4-1 0,3-2 0,3-1 241,4-3 1,7-2 0,1-6 0,5 0 97,2 0 0,-29-2 1,0-2-1,-1 0 1,0 0-1,0-1 0,1-1-8,1 0 0,1 0 0,0-2 0,1-1 0,1 1 0,-1-1 1,-2 2-1,0-1-126,-2 1 1,0 1 0,23-7 0,-3 2 0,-7 1-404,-8 2 1,-4 5 0,-5-1 0,-7 3 466,-8 1 0,-3 5 0,-1 2 0</inkml:trace>
  <inkml:trace contextRef="#ctx0" brushRef="#br1" timeOffset="20">14635 13866 8207,'-32'-25'0,"3"6"170,8 2 1,4 3 0,4 3-1,1 3 241,-1 4 0,-3-2 0,-2 2 0,0 2-727,0 0 0,-3 6 0,5 3 0,2 3 543,4 4 1,5 8-1,5 3 1,1 8-29,3 7 1,9 9-1,8 8 1,3 1-136,5-1 0,3-4 0,5 2 1,0-1-105,1-1 1,-20-22-1,-1 0 1,1 1-1,-3 1 1,0 3-1,-2 0-209,-1 0 1,-2-1-1,0 0 1,-2-1 0,3 26-1,-3-5 29,-4-6 1,-4-3-1,-4 1 1,-5-3-181,-7-1 400,8-2 0,-14-4 0,8 0 0</inkml:trace>
  <inkml:trace contextRef="#ctx0" brushRef="#br1" timeOffset="21">14350 14709 8293,'-12'-23'0,"6"1"0,6 1 226,6-1 0,11-6 0,4 1 0,4 2-420,3 3 0,6 7 0,8-2 1,8 5-126,6 4 319,5 2 0,1 1 0,0-2 0</inkml:trace>
  <inkml:trace contextRef="#ctx0" brushRef="#br1" timeOffset="22">19670 17252 6922,'-5'-13'908,"-1"1"1,-4 1-405,2 3 0,4-2-208,-4 6 1,1 1 0,-3 7 0,3 6-340,2 5 0,-5 0 0,2 6 1,-3 1-90,-2 1 0,5 2 0,1-1 1,0-4-75,1-3 1,3 1 0,-1-2 143,2-1 0,4-6 0,2-4 0,4-1 79,3 0 0,6-1 0,1-6 0,-1-2 3,1-2 0,4-1 0,-2-6 0,0-1-7,1-2 0,-6 1 1,2 2-1,-5-1 222,-4-2 0,-2-3 1,-6 3 559,0 2-645,0 1 0,-1 9 0,-2 5-159,-1 6 1,0 11-1,4 5 1,0 6-45,0 5 0,5-2 0,3 1 0,3-2-228,2-2 1,-1 4 0,1-1 0,-1 2-3,0 0 1,-1 1 0,-2 4-1,-7 2 56,-4 1 1,-12 6 0,-12-3 0,-9 0-262,-5-2 488,-7-4 0,-2 0 0,-8-1 0</inkml:trace>
  <inkml:trace contextRef="#ctx0" brushRef="#br1" timeOffset="23">21965 15528 8374,'0'-13'0,"1"1"0,2 0 0,1-1 1233,-1 1 1,3 5-1054,3 3 1,2 5 0,3 7-1,1 9-247,1 5 1,5 14-1,-3 5 1,0 6 96,0 3 1,-2-1-1,-5 1 1,-1-2-50,-2-3 1,-4-2-1,3-6-191,-1 1 153,-2-1 0,-4-1 0,0-3 0,0-4 13,0-3 1,4-3 0,1-2 0,2-6-125,3-5 1,2-5-1,4-5 1,1-1 129,3-3 0,-4-9 1,5-7-1,0-4 44,-2-1 1,3-5-1,-4-2 1,0 1 72,0 2 1,-2 0 0,-3 4 0,-2 6 40,-3 4 0,2 2 0,-5 2 37,2 3 0,0 4 1,1 8-1,-2 6 29,-1 5 1,-2 4 0,4 7 0,0 3-229,0 4 0,1 7 1,3 2-1,-1-3-668,-2 0 1,0-2-1,3-1 710,-3-3 0,-2 3 0,-6-4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29:10.58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22498 9699 8699,'-13'-5'0,"1"1"78,0 2 0,-2-4 0,-3 1 1,-2-1-1,-3-1 0,-1 0 0,-4-2 1,1-2-1,-1-2-60,-2 1 1,1 1-1,-4 1 1,1 3 0,-1 0-1,-2 0 1,-1-1 0,1 0-1,2 1 1,2 2 0,2 2-1,2 1 1,1 2-1,0 0 1,1 0 0,-1 0-1,0 0 1,0 2 0,0 1-1,1 2 1,-1 2 0,0 3-1,0-1 1,0 1 0,-1-2-1,-3 2 1,-4 1-1,-1 0 1,-1-2 0,2 0-1,0 0 1,-1 2 0,-2 2-1,-3-2-105,1-3 1,-2 2 68,-2-6 1,2 4-1,-4-4 1,2-1 0,2 0-1,2 0 1,5 1 0,6-2-1,5 0-10,5-2 1,3 0-1,2-2 1,0 0-1,-1-2 1,1 2 31,-1 5 0,2 0 0,2 4 0,0-1 0,1 1 0,0 2 0,0-1 0,-3-1 64,-5-2 0,3 4 0,-5-4 0,0 1 1,-3-1-1,-2-1 0,-3 0 0,-2 1-12,-1-3 0,-1 4 0,1-1 0,-4 1 0,-3 1 0,-1-2 0,-1 2 0,1-1-68,0-1 0,1 3 0,0-2 0,2-1 1,-2 2-1,3-1 0,0-1 0,1-2 1,-1-2 49,1-1 0,6 0 0,7 0 0,1 0 0,3 0 128,1 0 1,7-1-1,5-2-1058,4-1 0,0 1 611,2 8 1,-8 0 0,-5 5 0,-3-2 0,-3 2 0,-2 1 0,2 1 0,1 0 153,2 1 1,0 1-1,-1 1 1,1 1 0,-1 0-1,0-1 1,-3 0 0,0 1 311,1 0 1,-3-3 0,1 0 0,1-1 0,-1 1 0,-1-1-1,-1-1 1,-3-1 349,-2-2 1,0 0-1,-1 5 1,0-1 0,-1 0-1,-2 2 1,-1 1 0,2 3-272,1 1 0,1 2 0,1 4 0,2 0 0,3 0 1,0-1-1,1 0 0,1-2-460,6-1 0,0-6 0,6 3 1,-1-2-1,1 1 0,2-2 1,4-1-1,6-1 93,6 4 0,3-2 0,-1 6 0,3-1 0,0 1 0,0 0 0,-3-1 0,-1 1 177,-2 0 0,-5-2 1,-3 3-1,-2-3 1,-2-1-1,0-3 0,-2 1-100,-2 0 0,2-3 1,-7 0-1,1-3 1,0 0-1,1 1 1,0 1-1,1 0-111,1 1 0,1-1 0,4 1 0,0-1 1,1 0-1,2 1 0,2-1 163,2 1 1,0-5-1,2 0 1,-4 2-1,-1 2 1,-1 3-1,-4 2 46,-6-2 1,-10 4 0,-2 2 0,-2 4 0,0 4-1,1 3 1,1-1 0,2 0-149,3-1 1,6-4 0,1 3 0,3-3 0,5-1 0,8-2 0,4-2 0,7-4-1,3-4-89,7 0 1,10-1-1,9 1 1,4-1-1,7 0 1,-1 2 0,0 1-1,-2 2 177,-4-2 0,-7 3 0,-5 0 0,-2 0 0,-2 1 0,-1 0 0,-3 3 0,-4 0 58,-3-1 1,-3 1 0,-1-4-1,-1 0 1,0 0 0,-2-3 0,-2-1-1,-2-2-67,1 1 1,-2-2-1,3-3 1,-4-3-1,0 1 1,-1 1-40,1 0 1,-7 4 0,-4-4-1,-8 1 1,-9-1 0,-5-2 113,-7-2 0,0 0 0,3 0 1,4 1-1,3-1 0,6-2 1,8-1-77,12 0 1,18-4 0,17 0 0,11-1 0,13 1-1,-29 2 1,0 0 0,6 1 0,0-1-89,4 2 1,0-1 0,2-1 0,1 0-1,-1 0 1,-1 0 0,1 0 0,1 1-1,0 0 1,0 1 0,0 0 0,0 0-1,-3 0 1,-1 0 0,-4 0 0,-1 1 1,-5 1 0,-1 0 0,23 0 0,-7 2 1,-11-3-1,-12 0 0,-9 2 0,-9 1 205,-8-1 0,-7-2 1,-13-2-1,-3-2 1,-1-1-1,4 1 1,3 1 74,5-2 0,4 1 1,10-4-1,7 0 1,13 2-1,13-2 1,11 0-1,6-3-225,8-1 1,-4 3-1,4-2 1,-7-2 0,0-3-1,-2-2 1,-1 1 0,-6-1-57,-5 2 0,-10-4 0,-7-4 1,-7-3-1,-8-4 0,-5 0 1,-9-2-1,-8 0 0,-8-2 96,-5-2 1,-3-5-1,1-2 1,4-1-1,4-3 1,7 0-1,7 0 1,8 2-27,8-2 0,18 6 0,14 3 1,9 8-1,3 4 0,4 1 1,0 2 9,2 2 0,-4 2 1,0 4-1,-2-2 1,-3 0-1,-8 1 1,-6-2-1,-7-1 28,-8-3 0,-10-3 0,-10-3 0,-4-2 1,-5-2-1,-9-2 0,-11-2 0,-11 0 1,-8 3 0,2 3 0,0 5 1,5 0-1,4 0 0,5 1 1,8-1-1,7-1-95,8-3 1,6 7-1,7-3 1,10 3-1,10 2 1,9 4-1,10 2 1,7 2 53,4-1 0,-2 5 0,-10 0 1,-5 0-1,-4-1 0,-5 1 1,-7-2-1,-9-2 55,-6-5 1,-6 2-1,-10-5 1,-7-2-1,-12-2 1,-12-1-1,-10 1 1,-8-1 33,-6 0 1,3 4 0,-2 1 0,9-1 0,11 2 0,9 1 0,12 1 0,8 1-115,7 0 1,11 4 0,8 2 0,11 4 0,10-1 0,11 1 0,8 1 0,5 2-64,2 1 0,-6 2 0,-7 0 0,-7 0 1,-9 0-1,-9-1 0,-7-3 0,-9-4 47,-8-3 1,-18-7 0,-15-3-1,-12-2 1,-13-2 0,24 12-1,-2 1 1,-4 0 0,0 1 0,-2 0-1,0 1 24,0 1 1,1 1-1,0 2 1,1 0 0,2 1-1,1 0 1,-32-2-1,13 2 34,10 2 0,13-4 0,3 0 0</inkml:trace>
  <inkml:trace contextRef="#ctx0" brushRef="#br0" timeOffset="1">19633 8396 7913,'0'-8'1552,"0"0"-815,0-2-689,0 5 0,-1-1 1,-4 6-1,-3 0 0,-3 0 1,-3-1-1,-1-2 20,-1-1 1,-6 0 0,0 2-1,-6 0 1,-5-4 0,-3 1 0,-3-1-1,0 2 1,-3 0 6,2 0 1,6 0 0,1 4-1,-2 0 1,1 0 0,1 0-1,2 1 1,2 2 0,1 1-187,0-1 0,2 2 0,0-1 0,-2 0 0,-1 1 1,2-1-1,-1 0 0,0 0 137,-1 0 0,-5 2 0,2-4 0,-1 4 0,0 1 0,-1 2 0,-3 4 585,-5 3 1,8-2-571,-3 3 1,8 1 0,0-2 0,4 1 0,4-1 0,5 1 0,3-2-114,5-1 0,-2-2 0,6 0 0,1 1 0,5-2 1,5-2-1,6 0-197,5 0 0,3-2 0,5 0 1,3 0-1,3-1 0,1 0 0,-1 1 1,-1 3 132,1 1 0,-4 1 1,1 1-1,-3 1 1,-1 1-1,-1 1 1,1-1-1,1-1 212,3-1 0,-3-2 1,3-2-1,-2-2 1,-3-1-1,3-4 1,0 0-1,2-2 11,-1 0 0,-2-2 1,-1-2-1,-1-4 0,1-2 1,0 1-1,0 1 0,0-1-13,-1 2 0,1 2 0,-1 5 0,-2 0 0,-3 0 0,0 0 0,-1 0 0,0 1-155,-3 3 1,3 2 0,-1 4 0,-2-4 0,0 1 0,0-1 0,3-1 0,0-2 4,0-2 0,4-1 1,-1 0-1,2-1 1,2-3-1,0-4 1,0-5 165,-1-3 0,2 2 67,3-3 1,3 2 0,4 0 0,-2-1-1,-1 0 1,1 3 0,-3 0-30,-2 1 1,-3-1 0,-2 2-1,-4 3 1,-3 3 0,-3 0 18,-2 1 1,-5-1-146,-3 1 1,-4 2 0,-4-3-66,-4-1 0,1 4 0,-1-5 0,-1 0 1,1 0-1,0-3 0,-2-1 0,1-1 0,-1 1 154,2 3 0,1-4 1,-3 4-1,2-3 1,-2-1-1,-1-1 1,-1 1 230,-1 0-375,-5 5 0,3-3 0,-5 6 1,-4 1-1,-3 2 0,-6 1 1,-5 1-142,-3 3 0,-3-1 0,-7 4 0,-1 0 0,-4-2 0,3 1 0,2-3 0,7-2-783,4-1 0,9-1 977,7-4 0,-1-1 0,5-7 0</inkml:trace>
  <inkml:trace contextRef="#ctx0" brushRef="#br0" timeOffset="2">16371 13221 7977,'4'-8'141,"0"-1"1,2 1 0,-3-4 130,1-1 0,4 1 0,-4-1 0,0 1 0,0 0-127,1-1 0,-1 5 0,-6 1 0,-2 2-168,-4 2 1,-3 1 0,-3 2 0,-2 2 0,-5 1-1,-4 1 1,-4 0 0,-4 0 160,-3 0 1,-1 4 0,0-2-1,0 1 1,1 2 0,1 1-1,4 1 1,0-1-120,4-1 1,1 5-1,1-4 1,1 4-1,2 2 0,3-1 1,1-1-1,3 0-106,1 2 1,2 0-1,1 3 1,2-1-1,5-2 1,3 2-1,1 2 1,1 0 89,3 1 1,3 0 0,7 2 0,1-1 0,3-1 0,2 1 0,3 0-1,3 0-115,3-1 1,0-5-1,-6 3 1,1-1-1,-2-3 1,3-2-1,0-4-5,2 0 0,2-7 0,-1 3 0,2-4 0,2-2 0,2-4 0,2-4 1,1-6 185,0-6 0,5-2 1,0-4-1,1 0 0,1-2 1,-1 1-1,1 2 0,-1 0 175,-1-3 0,0 3 0,-6-2 1,-3 5-1,-6 4 0,-3 1 1,-6 2-1,-3 3-186,-4 0 0,-7 1 0,0 0 0,-4 0 1,-4 3-1,-4 2-232,-3 1 0,-6 1 0,-1 2 0,-1-1 0,-3 0 0,-2 0 0,0 0 16,-1 1 1,0-3 201,0 2 0,0-5 1,2 0-1,1 0 1,3-1-1,-1 3 1,2 0-78,0 0 0,-2 5 0,2-3 0,0 4 0,-1 1 1,-1 0-1,0 0 0,-1 0-191,0 0 0,1 6 0,-4 0 0,2 3 0,3-2 0,1 0 0,3-1 0,1 4 224,2 1 0,-1 1 0,1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29:10.58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2245 9252 8093,'-6'2'2208,"6"2"1,2-3-2183,6 3 0,-4-2 0,3-4 0,0-2 0,0-4 1,2-3-1,2-3 0,2-1 0,-1-3 0,2-1 1,1-3-1,2-2 0,-1-1 0,1 1 0,-1-3 0,-1 0 1,1-2-1,-1 0 0,1 0 0,-1 0 0,-1 1 1,-3 2-1,-1 3 0,-3 2 0,0 5 0,-2 5 1,1 6-1,-3 10 0,-2 4 0,-1 5 0,0 1 0,1 3 1,2 0-1,1 0 0,-1-2 0,-2 1-1190,-1 0 1,0-5 945,0-4 0,0 0 0,2 4 0,0-3 0,4-2 126,1-1 0,1-2 0,3-6 0,-1-2 0,-2-4 0,2-3 0,1-2 0,1 0 0,1-4 0,-1-3 0,2-4 0,1-2 0,3-2 0,0-3 293,0-5 1,2 1 0,-3-5-1,-2 6 1,-1 5 0,-2 3 0,1 2-1,-2 4 863,-3 3 0,1 8-939,-4 0 0,-1 12 0,-4 1 0,0 7 0,0 6 1,0 5-1,0 5 0,0 6-212,0 3 1,0 6 0,0 0-1,0 1 1,0 0 0,0-5 0,-2-2-1,0-6-192,-3-3 0,1-1 0,4-10 0,0 0 0,0-3 0,0 0 575,0-1 1,2-5-674,2-3 1,-4-2 376,0-2 0,-6 5 0,-6 2 0</inkml:trace>
  <inkml:trace contextRef="#ctx0" brushRef="#br0" timeOffset="1">3063 9463 7851,'2'-11'625,"1"1"828,1 2 0,0 7-1168,-4 1 0,0 5 0,0 8 0,0 0 0,-2 4 1,0 4-1,-4 2 0,1 3 0,-2 2 0,0 2-328,-3 2 0,-1 1 0,-1 4 0,1-1 0,1-2 0,2-2 0,0-3 0,-1-4 0,2-5-298,2-2 0,-1-3 1,4-5-1,-3-4 1,3-5-1,0-6 256,2-5 0,4-4 1,2-2-1,0-6 1,0-5-1,1-3 1,3-2-1,0-4 89,-2-3 0,3 0 0,-3-1 1,3 6-1,0 5 0,-1 2 1,-2 4-1,2 2 29,1 5 0,1 2 0,1 3 0,-1 1 0,0 3 0,1 2 1,-1 2-1,1 2-6,-1 1 1,-4 0-1,1 0 1,0 0-1,1 1 1,-1 3-54,0 5 0,-7-3 0,3 3 0,-5 0 1,-5 2-1,-3 2 0,-3-1 0,-3 2 28,-2 3 1,1-2 0,-5 4 0,1-1 0,1-3 0,0-1 0,3-2 0,3 1 211,3-1 1,0-4-1,5 1 1,4-1 0,5-1-1,8-2-135,0 1 0,7-1 0,0 5 1,4-2-1,-1 0 0,-1 1 0,-2-1 1,-3 0-201,-1-1 1,0 4 0,-2-4 0,-4 1 0,-4 1 0,-3 0-1,-1 2-427,-2 2 1,-2-1 547,-2 0 0,-3-5 0,-5-1 0</inkml:trace>
  <inkml:trace contextRef="#ctx0" brushRef="#br0" timeOffset="2">3373 9227 7841,'5'-8'500,"0"1"0,2 0 0,3 2 0,1-1-253,1 4 1,0-4 0,1 2 0,-1 1-1,1 2 1,-1 1 0,0 0-290,1 0 0,-6 1 0,-3 3 0,-3 6 0,-2 4 0,-3 2 0,-5 1 84,-2 1 0,-1-5 0,0 4 0,1-3 0,1-2 0,3 1 0,2-1-88,2 0 0,3-5 1,4-1-1,6-2 1,3 0-1,5-1 1,2-3-1,0-3-627,0-1 1,-1-6-1,-4 3 1,2-1 672,-2 0 0,-2-6 0,0-5 0</inkml:trace>
  <inkml:trace contextRef="#ctx0" brushRef="#br0" timeOffset="3">3795 8694 7920,'8'0'308,"1"0"0,0-1 0,2-2 0,2-1 0,-1 1-95,1 2 1,3 1 0,2 0 0,0 0-1,1 0 1,-1-2 0,1 0 0,-1-3-1,2 3 1,-2-1-734,-1-1 0,0 1 378,-5-5 0,1 5 0,-1-1 142,1 2 0,-7-3 0,0-2 0</inkml:trace>
  <inkml:trace contextRef="#ctx0" brushRef="#br0" timeOffset="4">3820 8954 8105,'12'0'414,"1"0"0,-1 0 0,1 0 0,-1 0 1,0 0-1,1 0 0,1 0 298,2 0 0,-2 0-816,2 0 1,2-4 0,0 0 0,0 0-1,0 0 1,-1 0 103,0 1 0,-3-4 0,4 0 0</inkml:trace>
  <inkml:trace contextRef="#ctx0" brushRef="#br0" timeOffset="5">5184 7838 7920,'-14'2'0,"-1"0"0,-1 4-135,1 1 1,-5-4 121,0 1 0,-4 1 0,1-1 1,1-1-1,1 0 0,-1 0 1,-1 1-1,-1-1 185,3-2 0,4-1 0,4 0 0,1 1 0,-1 2 0,1 1 1,0-1 37,-1-2 0,5 3 0,1 2 0,0-1 0,0 1 0,-1-2 0,0 2 0,-1 2 1,1-1 0,-4 1 0,-1 2 0,1 1 0,-1 2 0,1 1-64,0-1 0,3 2 1,3-7-1,0 4 1,3 4-1,2 0 1,1 1-116,0 1 0,0-3 1,0 5-1,0 3 1,0 0-1,1 3 0,2 2 1,1 2-1,0 0 23,2 1 0,-5 2 0,3-3 0,-2 2 0,-2 4 0,0 2 1,0 5-1,0 1-21,0 3 1,-6 0-1,-1 0 1,-1-3 0,0-2-1,-1-3 1,1-3 0,0-5-78,-2 0 0,3-6 0,1-5 1,-1 2-1,1 2 0,-1 1 1,0 1 3,-2 3 0,2 2 1,-3 5-1,-2 0 0,-3 0 1,-2 2-1,1 0 1,-2-4 51,-2-5 1,5-3-1,-1-2 1,3-4 0,4-2-1,0-1 1,1-1-15,1-1 1,-3-1 0,6-1 0,0-2-1,0-2 1,0 0 0,1 0-42,2 2 0,1-3 0,0 1 0,0 0 0,-2 2 0,0 2 49,-2-1 1,-1-4-1,5 1 1,0 0-84,0 2 0,6-4 0,4-3 0,5-2 0,4-4 1,2 0-1,-1-4 0,2 1 0,2-2-168,1 0 1,-2 0 0,-1-3-1,-3 2 1,-1 0 0,-3 0-1,-1 1-281,-1 1 1,-1-2 0,0 4 524,1 1 0,-6-4 0,-2 0 0</inkml:trace>
  <inkml:trace contextRef="#ctx0" brushRef="#br0" timeOffset="6">5655 7900 7976,'0'-7'2325,"0"2"0,0 15-2221,0 2 1,0 9 0,0-1 0,0 4 0,0 2 0,0 1 0,-1 4-198,-3 0 1,3-3 0,-4 1 0,3-3 0,-1-2 0,-1-4 0,1-3 0,2-3-811,1-2 0,0 0-272,0 1 1175,0-12 0,5-2 0,2-12 0</inkml:trace>
  <inkml:trace contextRef="#ctx0" brushRef="#br0" timeOffset="7">6251 7987 7946,'-8'0'746,"-1"0"1,0 0-1,-2 0 363,-2 0 0,1 1-922,-1 4 1,0 2 0,-1 5 0,0 0-1,3 2 1,1 1-149,3 2 0,2-1-139,5-3 1,0-1-1,1-1 1,5-1-1,5-3 1,5-2-1,2-2 1,2-2-216,-1-1 1,0 0 0,2 0 0,-3-1-1,-2-2 1,1-2 0,-2-1 0,-1-1 29,-2 0 1,1-1-1,-2-4 1,-3-1-1,-4 1 1,-3 0 353,-1-1 0,0 1 1,0-1-1,-1 1 1,-3 0-1,-4-1 1,-2 1-1,0-1 188,2 1 1,0 4 0,-6 1 0,-1 1 0,-2 3-1,1 2 1,-2 1 0,-3 0 0,-2 0-443,-2 0 1,4 4 0,2 2 0,1 1 0,4 2 184,5 2 0,9 2 0,7-1 0</inkml:trace>
  <inkml:trace contextRef="#ctx0" brushRef="#br0" timeOffset="8">7119 7789 8196,'0'-13'1872,"4"5"0,2 1 1887,0 2-3593,-3 0 1,7 7-1,-6 2 1,-1 6-1,0 3 1,-1 5 0,2 2-272,-1 2 1,0 1 0,0 2 0,1 1 0,-1 2 0,-1 2 0,1 0 0,1 1-1150,-1-4 0,2-1 0,1-1 0,0 0 1254,-1 0 0,10 0 0,-1-1 0</inkml:trace>
  <inkml:trace contextRef="#ctx0" brushRef="#br0" timeOffset="9">5569 8781 7828,'1'-7'500,"2"1"842,1 1-1138,0 4 0,-5-5 0,-3 6 0,-5 0 488,-2 0 1,-5 4-424,-1 0 0,1 6-47,3-2 1,1 5-22,-1 3 0,5-1-30,0 6-236,5-6 0,-2 3 0,6-6 1,3 1-1,4-2 0,5-3-210,3-4 1,4-2-1,4-2 1,1 0-1,-1-2 1,-2 0 0,-2-4-1,1-1-6,-2-2 0,-1-4 1,-5-2-1,-2-2 1,-2 2-1,-2 1 0,-1 2 1,-3 0-1,-3-1 233,-5 1 1,1-5-1,-7 1 1,-3 1-1,1 1 1,-1 3 0,0 1-1,-1 3 138,-2 2 0,1 1 0,3 4 0,1 0 0,0 0 0,1 1 1,2 3-689,5 4 598,8 3 0,9 2 0,6-1 0</inkml:trace>
  <inkml:trace contextRef="#ctx0" brushRef="#br0" timeOffset="10">6152 8620 7939,'0'-13'1621,"0"5"-1126,0 0 0,0 6 0,0 2 0,0 7 0,0 6 0,0 3 0,0 5-288,0 2 1,0 2 0,0 0 0,0 1 0,0 2 0,1 1 0,2-3-1,1-4-2598,-1-6 1,3 2 2390,3-1 0,7-1 0,4-3 0</inkml:trace>
  <inkml:trace contextRef="#ctx0" brushRef="#br0" timeOffset="11">7032 8694 7803,'-1'-7'0,"-2"2"0,-3 1 342,0-1 1,1 1 0,-3 4 0,-1 0 0,-2 0 0,-2 0 0,1 0 0,-1 2 0,1 2 0,0 4 589,-1 3 0,1 1-936,-1 1 0,5 3 0,1 2 0,2 0 0,2 2 1,1-3-1,2 3 0,2-2-225,2 0 0,3-2 0,5-5 0,1-1 0,0-3 0,3-2 0,2-2 0,-1-2 0,3-1-52,-1 0 1,-2-4 0,2-1 0,0-2 0,-1-3 0,0-1 0,-3-1 0,-1-1 316,-2 1 0,-1-1 0,-1 1 1,-3 0-1,-2-2 0,-2-1 1,-1-2-1,-2 2 28,0 1 1,-5 2 0,0-1 0,-3 1 0,-6 0-1,-4 1 1,-3 2 0,1 5 0,-2 3-2174,-2 1 2109,-1 0 0,-5 0 0,-2 0 0</inkml:trace>
  <inkml:trace contextRef="#ctx0" brushRef="#br0" timeOffset="12">5296 9289 12519,'7'14'0,"-3"1"237,-3 2 1,-1 5 0,0-1 0,0 1 0,0 0 0,0-2 0,0 1 0,0 0 0,0-2-137,0-1 0,-1-2 1,-2-3-1,-1-1-101,1 1 0,7-1 0,3 0 0</inkml:trace>
  <inkml:trace contextRef="#ctx0" brushRef="#br0" timeOffset="13">5928 9289 7764,'0'-7'2451,"0"13"1,0 2-2171,0 9-24,0-3-126,0 3 0,0-1 0,0 3 1,0 0-347,0 1 1,4-5-1,1 1 1,-1-2-1,0-2 1,1 1 0,2-2-1,3-2 1,1-2-1893,1-1 0,1-1 2107,-1 0 0,6-4 0,1 4 0</inkml:trace>
  <inkml:trace contextRef="#ctx0" brushRef="#br0" timeOffset="14">6809 9351 7507,'-13'0'242,"1"0"1,0 0-1,-1 2 1,1 2 0,-1 4 38,1 3 0,0 2 1,1-1-1,2 2 0,4 1 1,1 1-1,0 0 0,2-3 1,5 0-1,7-1 0,5-1-200,5-3 1,4-1 0,-1-4 0,-1 1 0,-1-1 0,1-3 0,0-3 0,0-2-381,-1-2 0,-6 0 0,0-3 1,-4 2-1,-4-2 0,-1-1 1,-4-1-44,0 0 0,-8-1 0,-2-1 0,-3-1 0,-1-1 1,-1 1-1,-1 1 0,-1 1 163,-1 1 1,-1 1-1,5 1 1,-1 3-1,1 2 179,-1 2 0,1-4 0,0 0 0</inkml:trace>
  <inkml:trace contextRef="#ctx0" brushRef="#br0" timeOffset="15">7541 7826 12049,'13'0'240,"4"0"0,-1 0 0,9 0 0,4 0 1,3 1-1,0 2-211,-2 1 0,3 0 0,-4-4 0,-3 2 0,-4 0 1,-5 4-1,-4-1 0,0 2 0,-2 0-828,-3 3 1,-2 1 766,-6 1 0,0 2 1,0 1-1,-2 2 1,-2-1-1,-3 2 1,-1 2 97,0-1 0,4 8 1,-3-2-1,1 3 0,3 2 1,1 2-1,-1 2 1,-1 1-1,1 0-86,2 0 0,1-2 0,0 1 1,-2-2-1,0-2 0,-3-1 0,1 0 0,-1 2-83,-3 0 0,-4 2 1,0 5-1,0-1 0,-1 0 1,2-1-1,0-2 1,2-2 65,-1-2 0,-4 3 1,6-4-1,-3-1 0,-2-3 1,1-3-1,1-3 1,3 0-1,4-1-97,2 0 1,2-1 0,0-4-1,0 3 1,0 0 0,0-1-1,0-1 1,0-1 175,0-1 1,4 0 0,1 1-1,-3-1 1,0 1 0,-2-1-1,0 0 48,0 1 1,0-1 0,0 1 0,0-1 0,0 0 0,0 1-319,0-1 0,0-4 0,0 1-154,0 0 1,0 2-1,0 2 422,0-1 1,-2-4 0,0 1 0,-4-1-1,-1-1 1,-1-2-119,1 1 0,0-5 31,3 3 0,1-2 1,-5-1-1,-2 2 1,-1 1-1,-3-1 1,-1 0-1,-3-1 1,0 2 20,1-1 1,-5 3 0,2-2 0,0 0 0,0 0 0,2 0 0,3-1-953,1-2 978,8-1 0,0 0 0,6 0 0</inkml:trace>
  <inkml:trace contextRef="#ctx0" brushRef="#br0" timeOffset="16">8086 8793 8826,'9'-7'2309,"-1"3"1,-5 8-3977,1 5 1,3-2 1666,1 1 0,3-5 0,1 2 0</inkml:trace>
  <inkml:trace contextRef="#ctx0" brushRef="#br0" timeOffset="17">8173 8558 7853,'-12'0'146,"-1"0"1,1 0 0,0-2-1,-1-1 1,1-1 0,-1 2 119,1 0 1,0 4-1,-1 0 1,1 2-1,-1 1 1,1 0-1,0 2 1,-1 1-1,2 1 1,1 0-36,2 2 0,4 2 1,-3-1-1,0 0 0,2 2 1,-1 1-1,3 2 1,1-2-197,-2-1 1,2 2 0,-2 1 0,3-2 0,1-1 0,0 0 0,0 1 0,0 1-250,0-1 1,0-1 0,0-1 0,0-1 0,1 0 0,2 1 0,1-1 0,-1 1-175,-2-1 1,3 0 0,2 1 0,1-2 0,1-1 317,-1-2 0,4-5 0,-3 1 0,4-3 0,4-1 0,2 0 0,-1 0 0,3 0 0,-2 0 14,0 0 1,2 0 0,-3 0 0,-2-1 0,-1-2 0,-2-1 0,1 0 256,-1-2 0,-4 3 0,0-3 1,1-1-1,-1 1 0,0-1 0,2 0-44,1-2 0,-3-2 1,-1-2-1,-1 1 1,-2-1-1,0 1 1,0-2-1,-1-1-108,-2-1 1,-1-5 0,0 3 0,0 0 0,0-1 0,0 1 0,0 0 0,-1 1-67,-3 0 0,-3 3 0,-4-3 0,1 3 0,2 2 0,-3 0 0,-2-1 0,-2 2-111,0 3 0,8 2 0,-5 6 0,1 0 0,0 0 1,-2 0-1,1 0 0,0 0 128,-1 0 0,1 6 0,-1 1 0</inkml:trace>
  <inkml:trace contextRef="#ctx0" brushRef="#br0" timeOffset="18">8719 7789 7903,'8'-7'-75,"0"3"235,-5 2 94,3 2 0,-5 0 602,3 0 1,-1-4-628,5 0 1,-6 0-1,-2 4 1,-9 0 0,-6 0-1,-6 1 1,-2 3-432,-2 5 1,5-2 0,-1 1 0,0 1-127,2 2 0,1-2 89,6-1 0,1-4 113,2 4 1,2-5 206,3 1-74,3 3 0,-5-4 0,8 5 0,2 2 362,4 1 0,3 1 1,2 1 22,-1-1 1,-1 1-99,-3-1 1,2 2 118,-6 2-218,6-2-61,-9 9-47,5-9 50,-6 10 1,0-1 47,0 6 1,0 0-91,0-4 1,-5 1-265,1 3 0,-4-3 76,4 3 0,-2-3-26,2-1 1,3-4-25,-3-1 0,2-3 108,2 4 1,0-5-220,0 5 230,0-6 0,0 3 0,0-4-43,0 2 0,0 2 37,0 3-1,0 2 11,-5-4-3,4 12-6,-10-5 1,4 4 0,-4-5 0,1 0-1,2 0 1,-1-2 33,3-2 1,0 1 0,5-6 0,-2-1-1,-1-1 1,1-1 0,2-1 0,1 0 8,0 1 0,0-5 0,0 0 0,-2 2 0,-1 1 0,-2 1 1,-1 1-1,1-1-15,2 1 1,-2-1-1,-1 1 1,1-1-1,-1 0 1,3 1-1,1-1-73,-3 1 0,4-5 0,-3 0 0,3 2 0,-1 1 0,-1 1 54,-1 1 1,0-1-1,3 0 1,-2 1 0,-2-1-1,-1 1 1,1-1-48,2 0 0,-3 1 0,1-2 0,-1-2 1,1 0-1,2 0 0,2 2 0,-1 0-87,-2-2 0,3 2 0,-3-3 0,2 3 1,2 1 241,0 1 0,-4-1 0,0 1 0,0-1 0,0 0-53,0 1 0,-5-1 0,5 1 0,0-2 1,0-2-1,0 0 0,0-1 0,-1 0-16,1 0 0,0-4 376,4 5 1,2-7-73,2 3 1,3-3-368,5 3 0,-4-4 0,1 3 1,0-3-1,2-1 0,2-1-9,-1-3 0,0 1 0,1-4 0,-1 2 1,-1 1-1,-1-1 0,-2 1 0,2 2-60,1 0 0,0 1 0,-2-2 0,0-1 1,0 1-285,2 2 1,-2-1 0,-1 0-1639,2-2 2035,-5-1 0,-5 0 0,-7-2 0</inkml:trace>
  <inkml:trace contextRef="#ctx0" brushRef="#br0" timeOffset="19">9339 7813 7771,'0'-12'2226,"0"4"-1924,0 0 0,0 10 0,0 2 0,0 7 0,0 5 0,0 2 0,0 1 0,0 3 0,0 1-292,0 2 0,0 0 0,0 0 0,0 0 1,0-2-1,0-1-469,0-1 1,0-6-1,0 1 1,1-2 458,3-1 0,3-7 0,6 0 0</inkml:trace>
  <inkml:trace contextRef="#ctx0" brushRef="#br0" timeOffset="20">10009 7875 7195,'4'-8'-253,"0"0"1,4 4 0,-2-3 1082,1 1 0,-5 1 0,1 2 0,-6-1-543,-5 1 1,-3 2-1,-1 2 1,-1 2 0,1 3-1,-1 0 1,1 4-1,0 1 1,1 1-270,2 1 1,0-1 0,5 2-1,1 1 1,1 2 0,2-2-1,2-1 1,2-2 0,4-1-257,3-3 1,3 2 0,1-6-1,3-1 1,0-2 0,1-1-1,-1 0 1,0-1-85,-3-3 1,-1-3-1,-1-5 1,-1 0 0,-1 3-1,-1 1 1,-4-2 232,0-1 1,-2-1 0,-5-1 0,-2 1-1,-3-1 1,0 0 0,-4-3 188,-1 0 1,-3 3 0,-1 5-1,-2 0 1,2 1 0,1 3 0,2 2 40,0 2 0,1 2 0,2 2-141,5 4 0,-3 9 0,0 2 0</inkml:trace>
  <inkml:trace contextRef="#ctx0" brushRef="#br0" timeOffset="21">10616 7776 13410,'0'17'303,"0"1"0,0 0 1,0 1-1,0 0 1,0 2-105,0-2 0,0 5 1,0-4-1,0 4 0,-1-1 1,-2-1-1,-1-3 0,0 1 1,0-2-200,0 0 0,-6 4 0,3-3 0</inkml:trace>
  <inkml:trace contextRef="#ctx0" brushRef="#br0" timeOffset="22">9314 8520 7905,'-8'0'311,"0"0"1,1-1 0,-3-2-1,2-1 1,-2 1 0,-1 2 523,-1 1 1,3 1-375,1 4-251,0 1 1,-4 11-184,-1-1 1,6 1 139,3-5 1,3 2 266,1 3-669,0-3 1,1 3-120,3-4 0,3-6 147,6-3 0,4-3 31,4-1 0,-2 0 0,2-1 0,0-3 0,-1-5 0,0-2 0,-2 0 0,-3 2 0,-3 0 0,-2 0-28,-2-2 1,-5 3-1,1-1 1,-3 0-1,-1-2 1,-1-2 220,-3 1 1,-3 1-1,-5 1 1,-1 3 0,1 0-1,-1 2 1,2-2 0,2 1 58,0 1 0,1 1 0,-4 4 0,-1 0-19,1 0-57,5 5 0,2 2 0,5 6 0</inkml:trace>
  <inkml:trace contextRef="#ctx0" brushRef="#br0" timeOffset="23">9761 8446 7902,'0'-7'5097,"0"2"-4794,0 5 1,0 1-1,0 3 1,0 4-1,0 3-181,0 2 0,0 3 0,0 2 0,0 2 0,0 2 0,0 0 0,0 0 0,0-3-853,0-1 1,0 3 0,0-5-1,0-1 1,1-2 0,3-5 730,4-4 0,3-3 0,2-1 0</inkml:trace>
  <inkml:trace contextRef="#ctx0" brushRef="#br0" timeOffset="24">10331 8520 8806,'-12'0'446,"-1"0"0,1 0 0,0 0 0,-1 2 0,2 2 0,1 4-339,2 3 0,5 2 1,-1 0-1,3 3 1,1 1-1,0 1 1,1 0-1,3-3 1,5-1-185,2-1 0,5-2 1,2-2-1,0-2 1,0-1-1,-1-4 1,-1 0-1,1-4 1,-1-2-90,2-4 1,-4-3 0,1-1 0,-4-1-1,-3 1 1,1-1 0,-1 2 0,-1 2 0,-2 0 85,-2 0 1,-2-2 0,-1-2 0,0 1 0,-1 1 0,-2 1 0,-2 2 0,-2 0 0,-3 1 0,-1-3 1,-3 6-1,-1 1 0,-3 2 1,-1 1-1,-3 0 79,-1 0 0,-2 6 0,0 0 0</inkml:trace>
  <inkml:trace contextRef="#ctx0" brushRef="#br0" timeOffset="25">9066 9165 8269,'0'-4'1423,"0"8"0,-4 5 1,0 11-1357,1 2 1,2 6 0,-1 2 0,0 2 0,-3 1 0,1 0 0,0-1-1212,0-2 0,-1-5 556,0-4 0,4-6 0,-3 1 588,3-2 0,6-2 0,2 1 0</inkml:trace>
  <inkml:trace contextRef="#ctx0" brushRef="#br0" timeOffset="26">9550 9153 11610,'0'14'525,"0"1"1,0 3 0,0 1-1,0 3 1,-2 2-257,-2 0 1,3 3-537,-3 1 0,2-5 1,2 0-1,0-4 1,0-4-1,2-1-1389,2-1 0,3-2 0,5-3 1656,1-4 0,-1 3 0,0 0 0</inkml:trace>
  <inkml:trace contextRef="#ctx0" brushRef="#br0" timeOffset="27">10058 9227 10049,'-12'3'422,"-2"4"1,0 7 0,1 2 0,2 4-1,1-2 1,2 1 0,1-1-513,1 0 1,2 2 0,5-3 0,4-2-1,3-3 1,4-3 0,3-4 0,3-1-113,2 0 0,-4 1 0,3-7 0,1-2 0,-2-4 1,0-2-1,-3 1 0,-1 0 159,-2 0 0,-1-2 1,-3-2-1,-4-1 0,-2-1 1,-2-1-1,0 1 0,-2 1 1,0 1-44,-3 1 0,-4 0 0,1-1 1,-3 2-1,-2 1 0,1 4 0,-1 0 1,1 3-668,0 2 753,-1-5 0,1 5 0,-1-4 0</inkml:trace>
  <inkml:trace contextRef="#ctx0" brushRef="#br0" timeOffset="28">10740 7826 8137,'6'-7'1551,"1"1"0,1 6-1138,0 0 49,-5 0-283,8 0 1,-4 0 0,5 0-105,1 0 1,3 2 0,2 1 0,0 1 244,0-1-324,4-2 1,-7-1 0,5 1 0,-1 2 0,-1 1 149,0-1 0,-6 0-153,-4 1 1,-1-1 0,2 5 0,-5 1 0,-3 2 0,-1 2 0,0-1-44,0 1 1,0-1 0,0 2 0,-1 1 0,-2 2 0,-1-1-1,1 1 1,2 1 70,1 1 1,-4 0-1,-1 3 1,3 0-1,0 3 1,2 3-1,0-1 1,-1 1 39,-3 1 1,1-2 0,-4 5-1,0-2 1,0-2 0,-2-1 0,-2 1-1,-2 1-233,1-2 1,1 0 0,1-3 0,3 1 0,0-1-1,2-2 1,-1-2 0,4 1 92,0-2 0,2 5 0,-1-4 0,-2 2 0,-1 1 0,1-3 0,0 2 0,1 0 88,-2-1 0,-5 1 0,4-4 1,-2 1-1,-3 2 0,-1 0 0,0-2 1,2-1-25,0-3 0,2 3 0,-2-2 0,2 0 1,0-3-1,1 0 0,1 0 0,2 3 215,2 0 0,-3 1 0,0-5 0,1 2 0,1 1 1,1 2-1,-2-2 0,-1-1-22,1-2 1,2 0 0,1 1-1,0-1 1,0 1 0,0-1 0,0 0-1,0 1-424,0-1 0,0 1 1,0-1-1,0 0 0,0 1 1,0-1-927,0 1 1,0-5 1419,0 0 0,0-4 0,0 5-734,0 0 1,0-2 322,0 1 0,-1-5 151,-3 1 0,-3-1 1,-7 0-1,-1 1 1,-3-1-1,0-1 1,-1 1-1,-1 1-72,-2-1 0,3-2 1,0 1-1,1 1 1,3 1-1,1-2-86,1 0 0,2-4 1,3-2 169,4-4 0,-3-3 0,0-1 0</inkml:trace>
  <inkml:trace contextRef="#ctx0" brushRef="#br0" timeOffset="29">11175 8483 13115,'12'0'204,"-4"0"0,0 0 0,2 0 0,1 0 0,2 0-233,-1 0 0,0 0 1,1 0-1,-1 0 0,1 0 1,-1 0-1,0 0 0,1 0-876,-1 0 1,1 0 904,-1 0 0,0 0 0,1 0 0</inkml:trace>
  <inkml:trace contextRef="#ctx0" brushRef="#br0" timeOffset="30">11137 8731 7839,'9'0'563,"-3"2"0,1 0 0,0 3-339,3-3 1,1 0-1,1-2 1,2 0-1,1 0 1,3 0-1,1 0 1,4 0-1,0-2 1,2 0-1,0-3-224,-1 3 0,1-5 0,0 0 0</inkml:trace>
  <inkml:trace contextRef="#ctx0" brushRef="#br0" timeOffset="31">11770 7789 10776,'-13'0'145,"1"0"0,0 0 0,-1 0 0,1 0 0,-1 0 0,1 0-37,0 0 0,-1 1 1,1 2-1,-1 1 0,1 0 1,0 0-1,-1 2 1,1 1-124,-1 2 1,5-3-1,1-1 1,2 1 0,1 1-1,-1 1-7,1 0 1,0-4 45,4 5 1,0-5-1,0 4 1,0 2 0,0 1 262,0 1 0,0 1-183,0-1 0,2 0 0,0 1 0,2-1 0,-1 1 0,-1-1 0,-2 0 326,0 1-454,0-1 0,0 2 1,1 1-1,2 2 0,1-2 1,0 0-1,0 0 63,0 2-107,0 5 0,1-7 0,-1 5 0,-2 3 0,0 0 1,-2 0-1,0-1 0,0-1 32,0 1 1,-6-3-1,-1 1 1,-1-2-1,1-2 1,0 1-1,2-1-66,-1-1 58,-3-1 0,7-1 0,-2-1 0,3 2 1,1 1-1,0 1-63,0 0 1,0-1-14,0 1 1,4-2 0,0 3-1,-1-2 1,-2 0 0,-1 2 80,0-2 1,0 0 0,0 0 0,0 2 0,0-2 0,0 0 0,0 0 0,-1 2 129,-3-2 1,2 0-88,-2 1 0,-1-2 0,-1 3 0,1-4 0,-2 0 0,1-1 72,1 1 1,1-1 0,4 0 0,0 1 18,0-1 0,0 1-31,0-1 0,0-4 0,0 1 0,0 0 0,-2 2-42,-2 2 0,3-1-51,-3 1 1,-2-1 0,1 0-1,-1 1 1,-1-1 0,2 1 0,-1-1-30,3 0 0,1-3 0,-1-1 0,-1 2 0,1 1 0,2 1-178,1 0 264,0 1 1,-2-1 0,-1 1 0,-2-1-1,-1 0 1,0 1 134,-1-1 1,-2 2-173,-3 2 1,4-2 0,-1 3-1,1-3 1,0-2 0,1 0-1,0-1 45,0-2 1,4 2 173,-1-3 1,3-1-194,1 1 0,1-5 0,2 2 0,3 0-219,0-1 0,3 0 0,5-4 0,1 0 0,3 0 0,0 0 0,-1 0-184,-1 0 1,1-4 408,0 0 0,4-1-121,-5 5 1,1 0 91,-5 0 1,1-4 64,-1 0 0,0 0 1,1 4-1,-1 0 1,1-1-1,-1-2 122,0-1 0,2 0 1,1 4-393,2 0 1,1-5 18,-2 1 1,-2 0 135,3 4 1,-4-4-31,0 0 68,-6 0 5,-2 4-203,-5 0 1,-1 0-224,-3 0 1,-5 1 203,-7 3 1,2-2-1020,-2 2 1254,2-3 0,1 5 0,1 1 0</inkml:trace>
  <inkml:trace contextRef="#ctx0" brushRef="#br0" timeOffset="32">13581 7838 9920,'-7'0'1071,"1"0"-656,6 0-170,0 0 1,6 4 633,2 1-703,3-1 1,1-3-150,1 3 0,-1-2 0,1 2 0,-1-3 0,0-1 0,1 0-896,-1 0 792,1 0 1,-5 0 98,0 0 18,-5 0 1,2 1 411,-5 4-48,0-4-368,0 10 0,0-8 1,0 5 26,0 2 24,0 1 0,0 1 1,0 1-1,0-1 1,0 0 137,0 1-160,0-6-16,0 4 0,0-4 0,0 5 1,0 0-1,0 1 0,-1-1 144,-3 1-102,3-1 14,-5 0-258,6 6 17,0-4 1,1 8 51,4-5 1,-4 3 0,3-2-1,-1 0 56,1 0 0,-3 3 0,3-5 0,-2 1 0,-2-1 0,0 2 0,0 0 1,-2 0-3,-2-3 1,2-1 0,-5-2-1,1 1 1,2 1 0,0 1-1,0 1-9,1-1 0,2 3 0,1 0 0,0 0 0,0 0 1,0-3-1,0-1 44,0-2 1,0 1 0,0-1 0,0 1-1,0-1 1,0 0 0,0 1 168,0-1 1,0 1 0,-2-1-1,-1 2-96,-1 2 1,-5-2-185,0 3 1,4-2 64,1 1 69,-3-2 2,5 4-20,-3-6-128,5-5 0,0 4 84,0-2 1,0-2 103,0 1-90,0 0 11,0-1-10,0 4 49,0-10 0,0 10 0,0-2 1,0 2 6,0 1 0,-1 0 1,-4 1-1,-1-1 1,-3-1-1,2-1-162,2-2 1,-1-1-1,4 3 1,-2-2-1,1 2-313,1 1 0,4-3 381,2 0 0,-3-4 1,3 5 17,-2 0 117,-2 2 1,0 2 0,0-1 80,0 1-231,0-1 1,0 0 0,0 1-169,0-1 35,0-5 0,0 4-158,0-3 467,0-2 1,0 1 0,0-3 397,0 4-576,0 3 1,-4-3 0,0 1-81,1 0 1,1-2-187,2 1 339,0-5 88,0 3 1,0-5 220,0 3-240,0 3 1,0 1-175,0 1 0,0-5 33,0 4 0,2-5 91,2 1 0,-3-1 234,3 1-246,-2-3 1,-2 6-1,0-3-17,0 5 0,-2-4-138,-2-1 0,3-1-209,-3 1 299,2 3-71,2 0-49,0-2 59,0-5 0,0 2 1336,0 2-1003,0 3-756,0 0 252,0-2 158,0-5 0,0 2 97,0 2 0,-1-3 0,-3 3 1,-4-2-1,-3-1 61,-2 3 0,5-3 0,0 4 0,-2-4 0,-1 0-239,-1 4 1,-1-4 179,1 3 0,3-3 0,1-1 0,-1 0 0,-2 0 1,-2 0-1,1 0 0,-1 0 263,1 0 0,-6 0 1,-3 0-81,-2 0 0,2 5 1,1-1-1,-2 0 197,-2 1-202,5-3 0,-3 5 1,5-5-1,2 2 333,1-1-1374,7-1 897,2-2 0,5 5 0,0 2 0</inkml:trace>
  <inkml:trace contextRef="#ctx0" brushRef="#br0" timeOffset="33">12018 7838 12410,'7'6'313,"-2"3"1,-1 5 0,1 3-1,-3-1-401,0 2 0,-2-3 0,0 6 0,0 1 1,0 0-1,0 0 0,0-1 0,0 0 1,0-1-1,0-1 88,0-1 0,0 4 0,0-2 0</inkml:trace>
  <inkml:trace contextRef="#ctx0" brushRef="#br0" timeOffset="34">12477 7851 8158,'0'-9'6156,"0"1"-5110,0 5 0,0-1 0,0 10-840,0 6 0,0 6 0,0 7 0,0 0 0,0 1 0,0 3 0,-2 3 1,0 1-1,-4-2-235,-1 0 1,4 0 0,-1-5 0,3-2 0,1-2 28,0-3 0,5-1 0,2-5 0</inkml:trace>
  <inkml:trace contextRef="#ctx0" brushRef="#br0" timeOffset="35">12948 7813 8058,'7'-5'5095,"-2"-2"-4651,-5 0 0,0 3 0,0 10 0,0 6-310,0 7 1,5 6 0,-1 4-1,-2 4 1,1 4 0,0 5-1,1 2 1,0 0 0,0-1-1,2-4-2580,1-1 1,-4-4 2445,1-9 0,3 0 0,-1 0 0</inkml:trace>
  <inkml:trace contextRef="#ctx0" brushRef="#br0" timeOffset="36">12303 8508 11910,'-7'0'1041,"2"0"0,5 1 0,1 4 1,2 3-1165,1 3 0,2 5 0,-2 2 1,3 2-1,-1 2 0,0 2 1,-2 4-1,0 1 0,-1-2-855,-2 0 1,-1-3-1,0 1 1,0-1-1,0-2 978,0-2 0,-11 1 0,-2 4 0</inkml:trace>
  <inkml:trace contextRef="#ctx0" brushRef="#br0" timeOffset="37">12836 8595 8123,'0'-7'2790,"0"0"-2396,0 3 1,-1 3 0,-3-4 0,-4 5 0,-3 5-261,-2 3 0,-1 3 1,-1 3-1,-1 1 0,1 3 1,1 0-1,1 1 0,2 0 1,3 2-1,3 0-347,-1-1 1,5-5-1,-3 2 1,8 1 0,4-3 0,3-3 0,1-2 0,2-2-532,3-1 0,2-1 572,6-6 1,0 0 0,-1 0 0,1 0-1,0-2 1,-2 0 0,0-4 62,-3-1 1,-1-1 0,2-5-1,-4 2 1,-5 0 0,-2 2 0,-3-2 630,-2 1 1,-1-1-279,-4-5 1,0 2 0,0-4 0,-1 1 0,-2-1 0,-2 0 338,-2 1 0,-2 1-520,-3 8 1,0-2 0,-1 5 0,1-1 0,-1 1 0,1 2 0,0 2-277,-1 1 1,1 1 0,-1 2 0,1 2 0,0 1 0,-1 1 212,1 0 0,-1-4 0,1 2 0</inkml:trace>
  <inkml:trace contextRef="#ctx0" brushRef="#br0" timeOffset="38">11770 9128 14009,'12'0'1568,"1"2"0,-1 2-1404,0 4 1,-5 8-1,-3 5 1,-2 3-1,-2 0 1,0 1-1,-2 1 1,-2 3 2,-4 4 1,-7 2-1,-2-1 1,2-2-168,1-2 0,2-1 0,0-4 0</inkml:trace>
  <inkml:trace contextRef="#ctx0" brushRef="#br0" timeOffset="39">12204 9252 8065,'0'-7'7768,"0"-4"-7502,0 10 1,0-3 0,0 8 0,0 6 0,0 5-1,0 5 1,0 4 0,-1 2 0,-2 2 0,-1 0-451,1 0 1,2-2 0,-1-2-1,-1-2 1,-1-2 0,1 1 0,1-2-1,-1-1-2016,-1 0 1,-2-4 910,2 2 1,1 0 0,-3-1 1288,0 1 0,-4 1 0,3-5 0</inkml:trace>
  <inkml:trace contextRef="#ctx0" brushRef="#br0" timeOffset="40">12675 9277 8044,'4'-8'1320,"0"-1"-214,1 7 0,-1-7 0,0 9-820,-1 6 1,-2 4 0,0 3-1,2 4 1,1 4 0,-1 2-1,-2 2 1,-1 1 0,0 2-756,0 0 1,-1 6 87,-3-6 1,-3 3 0,-7-4 380,-2 2 0,2 6 0,-4-4 0</inkml:trace>
  <inkml:trace contextRef="#ctx0" brushRef="#br0" timeOffset="41">11795 8545 8631,'1'-7'534,"2"2"0,2 1 16,2 0-186,-4-1 0,1 5 0,-8 0 0,-4 0 0,-3 0-264,-2 0 1,5 5 0,0-1 0,-1 0-1,1 0 1,0 0 0,0 0-933,1 2 0,-3 1 797,6 5 1,0-4 0,2-1 0,0 0 0,-2 0 4,1 3 0,1 1 57,2 1 1,0-4 0,0 1-1,0 0 1,2 2-59,2 2 0,-3-1 0,5 0 0,-2 1 1,1-1-53,2 1 0,-3-2 1,5-2-1,0-2 0,2-1 136,2-4 1,-5 0-1,0-2 1,2 0 0,1 0-1,1 0 229,1 0-286,-1-6 0,1 5 0,-2-5 1,-2 2-1,0 0 0,-1 0-67,-1-1 0,4 2 0,-3-5 0,3-2 0,0-1 0,-3-2-274,-4 1 457,3 0 1,-5 3 0,2 1 0,-3-2 163,-1-1 0,-1 3-222,-3 0 1,2 0-1,-3-3 1,1 1-1,0 2-36,1-2 1,0 0-1,0 1 1,-1 0 0,0 1-1,-1 1 17,-4 3 1,2 3 0,-2 1-1,-4 0 1,-2 0 0,-1 0 0,-1 0-220,1 0 201,-1 0 1,5 0-1,-1 0 1,1 0 0,-1 0-969,1 0 475,5 0 131,-4 0 0,8 4 216,-5 0 0,5 2 1,-2-4-591,-1 2 719,5 6 0,-10-8 0,4 3 0</inkml:trace>
  <inkml:trace contextRef="#ctx0" brushRef="#br0" timeOffset="42">1836 11596 7927,'0'13'1116,"-6"-7"0,5 1 1,-2-5-855,6-2 0,-1 1 1,5-9-1,0-2 0,0-2 1,3-5-1,-1-3 0,2-4 1,-1-1-342,0 1 1,8-7 0,-6-2 0,2-3 0,1-1 0,0 0 0,2 0-1,-2 1-133,-1 3 0,-2 3 0,0 5 0,1 0 1,-2 1-1,-2 4 0,-2 2 0,0 1 112,0 1 1,1-1 0,5 6-1,-1 3 1,1 4 0,-1 2 113,0 2 1,-3 10-1,-1 4 1,0 4 0,-1 4-1,-3 0 1,-2 0-183,-2-1 1,0-2 0,0 3 0,-2-3 0,-1-1-1,-1-3 187,2-1 0,2-7 1,2-4-1,4-6 0,1-7 1,2-3-1,4-4 0,2 2 124,1 1 0,1-2 0,-3-2 0,0-2 0,1-2 0,-3 0 1,1-1-75,-4-2 1,-1 3 0,2-6 0,-3 5 0,-1 4-1,-4 1 1,1 4-43,1 4 0,-2 6 1,2 10-1,-2 5 1,1 7-1,1 4 1,0 5-1,1 4-173,-1 3 1,4 1-1,-4-1 1,0-2-1,0-1 1,1 1-1,-1 1 8,1-1 0,-3-2 0,2-6 0,-3-2 0,-1-3 0,0 0 0,0-1 0,0 0-65,0-3 1,0-1-1,0-2 1,0 1 202,0-1 0,0 1 0,0-1 0</inkml:trace>
  <inkml:trace contextRef="#ctx0" brushRef="#br0" timeOffset="43">2716 11819 7903,'0'-12'557,"0"0"1,0-1 0,0 1 377,0-1 1,0 8-1,0 5-765,0 7 0,0 9 0,0 6 0,0 6 0,0 6 1,0 5-1,0 5 0,0 2 0,-1 2-353,-3-1 0,1-7 0,-5-2 0,-1-5 0,1-4 1,1-4-1,0-4 0,2-3 27,-1-3 0,1-7 1,2-5-1,-1-6 1,1-5-1,2-5 0,1-3 1,0 1 0,1-6 0,2-1 0,2-1 0,2-4 0,3-2 0,1-4-153,1-3 1,1-2 0,-1-2 0,2-1 0,1 1-1,2 2 1,-1 5 0,1 4 315,-1 3 0,1 7 0,-5 2 0,1 5 0,-1 4 1,0 4-1,1 2 290,-1 2 0,1 0 0,-2 2 0,-3 2 1,-4 4-1,-3 3-55,-1 1 0,-1 5 0,-3 1 0,-4 1 0,-3 3 0,-3 0 0,-1 2 0,-2-1-99,2 3 1,-3 2 0,1-5 0,4-1 0,3-2-1,6-1 1,3-1 0,2 0-133,3-3 1,10-1-1,11-2 1,5-1-1,3-3 1,0-2 0,0-2-1,0 0-720,0-1 1,-9-2 0,-1-1 707,-4 0 0,-2-5 0,-5-2 0</inkml:trace>
  <inkml:trace contextRef="#ctx0" brushRef="#br0" timeOffset="44">3063 11150 7118,'-7'-6'2128,"3"-2"-1754,3-3 0,1 3 0,1 1 0,3 1 0,5 3 0,2 1 0,1-1-177,1-1 0,-5 0 0,0 4 0,0 1 0,1 3 0,-2 4 0,-2 4-275,-2 0 1,-3 2 0,-4 1 0,-5 3-1,-2 1 1,-2 3 0,-1 2 0,0 0-7,3 1 1,3-4-1,-1-2 1,5-1-1,3-3 1,1-1-1,1-2 1,3 1-89,5-1 0,2-5 1,1-1-1,1-2 1,-1 0-1,-1 0 1,-1 0 81,-2 0 0,-4 2 0,3-2 0,-2 4 0,-2 3 0,-1 2 0,-4-1 0,-2 2 0,-4 1 250,-3 1 1,-3 5 0,-1-4-1,-2-2 1,2-1-161,1-2 0,2 0 0,0 1 0</inkml:trace>
  <inkml:trace contextRef="#ctx0" brushRef="#br0" timeOffset="45">3870 11075 10079,'12'0'348,"2"-1"0,1-2 1,3-1-1,1 0 0,3 0 1,2-2-396,0-1 0,1 3 1,0-4-1,0 0 1,-2-1-1,-1 3 0,-2-1 1,-3 1-1,-1-1 47,-3 0 0,0-1 0,-1-4 0</inkml:trace>
  <inkml:trace contextRef="#ctx0" brushRef="#br0" timeOffset="46">3944 11261 7932,'-6'0'155,"6"0"1,7 0 0,4 0 425,2 0 0,3 0 0,2 0 0,1 0 1,5 0-1,2 0 0,3 0 0,-1 0 0,-2-1 1,-1-2-1,-1-2-866,1-2 1,-1 3 0,-2-5-1,-3 1 1,0 1 284,1 3 0,-5-3 0,3 0 0</inkml:trace>
  <inkml:trace contextRef="#ctx0" brushRef="#br0" timeOffset="47">5122 10220 8092,'0'-7'744,"0"-4"-419,0 9 0,-5-3 168,-4 5 1,-2 0 146,-1 0-345,0 0-403,-6 5 0,2 1 76,-4 2 0,1 2 80,-2-6 0,-1 4 0,5-4 0,2 0 1,1 0-1,2 2 116,0 1 0,3-4 0,1 2 0,-2 1 105,-1 2 1,0 3-95,3 1 1,-3-1 181,3-2 1,1 2-141,-1-3 1,5 3-78,-1 1 1,-2 5-58,2-1 1,0 2-1,3-2 1,-2 0-1,-1 1 1,1-1-1,2 2 53,1 1 1,0 1 0,1 2 0,3-2 0,3 2 0,1 2-1,-1 1 28,-1-1 0,-1 7 0,-2 2 0,1 3 0,-1 1 0,-2 0 0,-1 0 0,0 2-207,0 2 1,-1-6-1,-2 0 1,-3-3-1,1-4 1,-2-1-1,2 1 1,-2 2-1,1 2-159,1 2 1,-4 2 0,4 1-1,-1 1 1,-1-1 0,1 0 0,-4 0 254,-1 0 0,0-4 0,1-1 0,2-2 0,-2-2 0,-1-2 1,0-2-1,2-2-27,0-2 1,1 1-1,-3 2 1,1-1-1,2-1 1,-2 1-1,-1 2 1,0 0-141,3 1 0,-3-4 0,4-2 0,0 1 0,2-3 0,1 1 1,0-3-1,-1-1-65,0-1 0,4-1 1,-4 0-1,4 1 1,1-1-1,0 1 249,0-1 1,-1-4 0,-2 1 0,-1 0 0,1 2 0,0 0 0,1-1-98,-3-2 1,0-1 0,2 3 37,-1-2 0,1-5 0,7 1 0,5-4 0,2-3 0,1-1-218,0 1 0,1 2 0,-1 0 1,1-2-1,-1-1 0,0 1 0,2 0 1,1 0-309,2-1 0,-1-1 0,-3 2 0,-1-1 0,2 0 0,1 0 0,2-2 0,-2 1-492,-1-1 1,-2-2 1006,1 4 0,-1-6 0,0 3 0</inkml:trace>
  <inkml:trace contextRef="#ctx0" brushRef="#br0" timeOffset="48">5395 10306 8415,'7'-5'718,"0"3"1,-4 0-1,1 4 1,0 8-1,0 4-532,0 2 1,0 6 0,-2-1 0,0 3 0,2 0 0,-1 1 0,-1 0 0,-2-2 0,0-1 0,0-2 0,0-2-902,0-3 655,0 4 0,0-9 60,0 2 0,5-2 0,2 2 0</inkml:trace>
  <inkml:trace contextRef="#ctx0" brushRef="#br0" timeOffset="49">5978 10331 7950,'0'-12'2400,"-4"6"1,0 8-2116,1 9 0,0 2 1,0 7-1,-1-1 0,2 0 1,-1 3-1,0 2-518,-1 1 0,0-5 1,4 0-1,0-3 0,0-1 1,0-3-3672,0 0 3904,0-1 0,11-5 0,3-1 0</inkml:trace>
  <inkml:trace contextRef="#ctx0" brushRef="#br0" timeOffset="50">6350 10269 8238,'0'-12'1638,"1"-1"-1116,4 1 0,-4 6 1,3 6-1,-3 7 1,-1 4-1,0 3 1,0 3-1,0 3 1,0 4-1,0 2-712,0 3 1,0-2 0,0 5 0,0-2 0,-1-2 0,-2-2 0,-1-2 0,1-2 0,2-3 189,1-1 0,-6 4 0,0-3 0</inkml:trace>
  <inkml:trace contextRef="#ctx0" brushRef="#br0" timeOffset="51">5420 11075 7989,'0'-12'2285,"0"-1"1,-2 7-2118,-2 1 1,-1 10-1,-5 3 1,2 4 0,-2 3-1,-1 3 1,0 0-1,2 2-216,0-1 0,7-3 0,-3 4 0,5-2 1,5-3-1,3-3 0,3-2 0,3-3-387,2-2 0,-1-1 1,6-5-1,0-2 1,-1-2-1,0-2 1,-1-3-1,-1-1 127,0-1 1,-3-1 0,-5 1 0,-4 0 0,0-1-1,-3 1 239,-2-1 0,-6 1 0,-5 0 0,-4-1 0,-4 2 0,-1 1 0,-2 4 0,1 0 81,-1 3 1,4 2 0,-2 1 0,3 1 0,3 2 0,5 3-1359,2 0 1346,8 3 0,10-2 0,7-2 0</inkml:trace>
  <inkml:trace contextRef="#ctx0" brushRef="#br0" timeOffset="52">5829 11026 8382,'0'-7'2688,"0"3"0,0 8-2564,0 4 0,0 4 1,0 4-1,0 2 0,0 1 1,0 3-1,0 1 1,-1 2-714,-3 0 0,2-4 0,-2-2 0,3 0 0,1-1 0,1-1 589,3-6 0,3 1 0,6-5 0</inkml:trace>
  <inkml:trace contextRef="#ctx0" brushRef="#br0" timeOffset="53">6127 11113 7946,'0'-7'1027,"-2"-3"0,-2 6-583,-4 1 1,-3 2-1,-1 1 1,-1 1 0,1 3-1,-1 3 1,2 1 330,3 1 1,-2-1-835,6 4 1,0 1 0,3-1 0,-2 2 0,-1 1 0,2 2 0,4-2-158,2-1 0,6-6 0,-2-1 0,4-2 0,3-2 0,2-2 0,-2-2 0,-1-2 0,0-2-126,2-2 0,-2-1 1,3-5-1,-5 1 0,-2-1 1,-2 1-1,2 0 255,1-1 0,-5 1 0,-1-1 0,-4 1 1,-1 0-1,0-1 0,-1 1 79,-4-1 0,3 1 0,-7 1 0,0 1 0,-2 2 0,-3 0 0,-1 1 0,-2 1-758,2 1 766,-4 3 0,0 2 0,-6 7 0</inkml:trace>
  <inkml:trace contextRef="#ctx0" brushRef="#br0" timeOffset="54">5221 11708 7947,'2'-11'0,"2"3"1180,-3-4 0,9 10 0,-5-5-600,2 1 1,-4 5-1,1 8 1,-2 7-1,-2 5 1,0 6 0,-2 4-874,-2 2 0,-1 0 0,-5 3 0,3 1 0,2-4 1,2-2 292,1-4 0,2 3 0,0-9 0</inkml:trace>
  <inkml:trace contextRef="#ctx0" brushRef="#br0" timeOffset="55">5631 11708 7937,'1'-7'1704,"3"3"0,-2 8 1,2 4-1,-3 5-1693,-1 3 1,0-1-1,0 6 1,0 2 0,-1 4-1,-2 2-476,-1-2 1,-4 1-282,3 1 1,-4-3-1,2 1 746,0-5 0,-4 2 0,4-5 0</inkml:trace>
  <inkml:trace contextRef="#ctx0" brushRef="#br0" timeOffset="56">5953 11683 13700,'0'12'223,"0"2"0,0 3 0,0 3 0,-1 4 0,-2 2 0,-1 3-892,1 4 0,-2 1 1,0 0-1,1-6 1,0-1 668,0-3 0,-6 1 0,4 0 0</inkml:trace>
  <inkml:trace contextRef="#ctx0" brushRef="#br0" timeOffset="57">6722 10096 7939,'-7'0'3740,"3"0"-3530,8 0 1,-1 0 0,5 0-1,2 0 1,1 0 0,1 0-1,2 0-90,3 0 0,2 4 0,6 0 1,-1-1-1,1-2 0,0-1 1,0 1-1,0 2-330,0 1 1,-2 2-1,-2-4 1,-5 4 0,-2 1-1,-2 2 1,-1 4-67,-2 3 0,-4 2 358,-5 3 1,0 4 0,0-2 0,0 5 0,-1-1 0,-2 1 0,-3-1 0,1 2 170,-1-1 0,-2-2 0,4-1 0,1 0 0,1 0 0,-1-2 0,-1-1-234,1-1 0,2 4 1,1 3-1,0 1 1,0 2-1,0 0 0,-2 3 1,-1-1-138,-1 1 0,-4 0 0,2 1 111,0-2 0,1-4 1,-1 3-1,0-2 148,3-2 0,-2-5-125,1 2 19,0-3-42,4 8 1,-5-5 0,1 1 0,1 2 0,2 2-1,1 0 0,0 1 1,0-1 0,0-3 0,0 2 0,0-1 0,1-2 0,2-1 0,1 0 52,-1 0 0,-1-5 1,-2 1-1,0 0 0,0-1 1,0 0-1,0-1 1,0 0-166,0 3 1,0 3 0,0 3 0,0 0 0,0 1 0,0 0 0,0 2 0,0-1 34,0 0 0,0-2 1,0-6-1,1-3 1,2-1-1,1-1 1,0-2-1,0-1 246,0-3 0,0-2 0,-4 4 0,0-1 0,0 0 46,0 1 1,0-5-1276,0 0 999,0-5 0,-1 3 0,-3-6 0,-4 0 74,-3 0 1,-3 0 0,-1 0-1,-3 0 1,-2 1 0,-2 2-1,0 1 1,0-1-280,2-2 1,4 0-1,0 2 1,2 1 0,2-1-335,-1-1 0,6-4 607,3-2 0,3-3 0,1-5 0</inkml:trace>
  <inkml:trace contextRef="#ctx0" brushRef="#br0" timeOffset="58">7578 11038 7939,'-7'-1'2035,"4"-2"1,6-1 1730,5 1-3524,-2 2 1,3 2 0,-3 2 0,-1 2 155,1 2-1151,-2 1 753,-4 5 0,6-6 0,0-2 0</inkml:trace>
  <inkml:trace contextRef="#ctx0" brushRef="#br0" timeOffset="59">7627 10827 7954,'-5'-12'204,"-1"-1"0,-3 1 1,1 0 32,-2-1 1,3 6 0,-1 3 0,-2 3-1,-1 1 1,-1 0 0,-1 0 0,1 1 0,-2 3-1,-1 5 1,-3 2 24,-1 1 0,2 2 1,-2 1-1,1 2 0,3-2 1,1-2-1,2 0 1,1 1-1,1 1-98,2 1 1,4 5-1,-3-4 1,1-1-1,3 1 1,2 1-1,1 1-380,0 3 199,0 1 0,0-2 0,0 0 1,0 1-1,0 0 0,0 0 1,0-2-1,0 1 59,0-2 1,0-1 0,1-5-1,3-1 1,3 1 0,2-2-1,-1-3 1,2-4-10,1-3 0,5 3 1,2 1-1,0-3 1,1-2-1,-1-4 0,1-3 1,1-1-508,2 0 0,-3 1 1,2-4-1,-1 1 1,1-1-1,-2 2 1,-1-1-1,-1 2 314,1-1 0,-4 1 0,2-4 1,-2 1-1,-2 1 0,1 2 0,-1-2 336,0-1 0,-3-1 0,-1-1 0,0 1 0,1 0 0,-3-2 0,0-1 0,-2-3 0,0-2-25,0-2 1,0-1 0,-4-2 0,0 0-1,0 0 1,0 1 0,-1-3-239,-3-1 0,1 5 0,-5 0 1,-2 4 7,-1 4 0,3-2 0,0 3 1,-2 3 23,-1 0 0,-1 6 0,-2 1 1,-1 2-1,-2 2 0,1 0 1,-1 0-1,-1 0 0,-1 0-227,-3 0 1,3 2 0,-1 0 281,2 2 0,2 6 0,3-3 0</inkml:trace>
  <inkml:trace contextRef="#ctx0" brushRef="#br0" timeOffset="60">8372 9971 8739,'-2'-11'1795,"-2"3"-1556,-4 4 0,-3 3 1,-2 1-1,1 0 0,-2 0 1,-1 1-1,-3 3 1,0 3-147,0 0 1,0 4-1,3-4 1,-1 1-1,1 0 1,2 2-1,3 0 1,4-1-147,0 0 1,1-1-1,2 4 1,-1 1-1,1-1 1,2 2 0,1 1-1,0 2 172,0-2 0,0 0 0,0 1 0,0 5 0,0 1 1,0 0-1,0 0 0,0 3 5,0 3 1,4 2 0,0-3 0,-1 2 0,-1 0 0,1 0 0,1 0 0,0-1-196,2-2 1,-5-1-1,5-2 1,-2-1 0,0-1-1,-1 1 1,-2 0 0,-1 0 39,0-1 1,0-1-1,0 5 1,0-1-1,0-2 1,0-2 0,0 2-1,0 2-9,0 1 0,-1-5 1,-2 0-1,-1-1 1,1 0-1,0 2 1,1-2-112,-3-2 1,1 1-1,4-2 1,0 1 0,0-1-1,0 1 1,0-2-1,0 0 58,0 2 1,0-4 0,0 5 0,0 0 0,-1 2 0,-2 0 0,-2-1 0,-1 1 111,1-1 0,-5 0 1,3 3-1,-1-1 1,1 0-1,0-1 1,2 0-1,-2-1-79,0 0 1,4-4 0,-1 2-1,3-2 1,1 0 0,0 2 0,0-2-32,0-1 1,0-2 0,0 1-1,0-1 1,0 0 0,0 1 0,0-1 316,0 1 0,-2-1 1,-1 0-1,-1 1 0,2-1 1,-1-1-226,-1-2 0,2 2 1,-3-3-1,1 3 0,-1 1-234,3 1 1,0-1 0,2 0 0,0 1 329,0-1 1,0 1 0,0-1 0,-1 0 0,-3 1 0,-3-1 0,-1 1 0,1-1-64,1 0 1,1 1 0,2-1-1,-1 1 1,1-1-301,2 0 0,1-3 1,0-1-1,0 2 283,0 1 0,0-3 0,0 0 0,0 2 190,0 1 0,-2 0 0,0-1 1,-4-2-1,1 1-439,-1 2 162,2-4 1,4 4 214,0-2 0,0-2 1,0 1-1,0 1 177,0 3 1,1-6-183,3-1 1,3-4 0,6-1-282,-1 0 1,-4-4 0,1 0-1,0 1 1,2 2-210,2 1 1,3-5 0,2 0 0,0-1 0,1 1-1,-1 1 1,2 0 0,-3-2-147,1-1 0,-1 4 1,-5-2-1,1 1 522,-1 0 0,-6-1 62,-6 5 0,0-5 1,-6-2-1</inkml:trace>
  <inkml:trace contextRef="#ctx0" brushRef="#br0" timeOffset="61">8830 10046 7818,'0'-13'995,"0"5"2122,0 0-2954,0 5 0,0-1 0,0 8 0,0 4 0,0 3 0,0 2 347,0-1 1,0 6-264,0 3 1,0 2-425,0 2 1,0 1 0,0 2 0,0 2 0,0 0 0,0-1 0,0-4 176,0-3 0,6-1 0,1 4 0</inkml:trace>
  <inkml:trace contextRef="#ctx0" brushRef="#br0" timeOffset="62">9314 10145 8247,'-1'-7'679,"-3"3"1,-5 3-1,-2 2-470,-1 3 0,0 3 0,-1 6 0,1 0 1,-1 2-1,2 3 0,3 0 0,4 2 0,3-3-221,1 1 0,0 3 0,1-4 0,3-4 0,6-2 0,3-4 0,5-1 0,0-3 0,2-2-201,-1-1 1,0 0-1,2-1 1,-5-4 0,0-4-1,-1-4 1,1-2 0,-1 1-1,-2-1-163,-5 2 1,2-5 248,-6 1 0,4-1 1,-4 3-1,-1-2 0,-2 2 1,-2 2 41,-3 0 0,-3 1 152,-5-1 1,-1 2 0,1 3 0,-1 4 0,1 3 0,0 1 100,-1 0 1,1 0-336,-1 0 0,5 1 1,1 3-1,2 4-1629,2 3 1796,2-4 0,6 4 0,2-4 0</inkml:trace>
  <inkml:trace contextRef="#ctx0" brushRef="#br0" timeOffset="63">10120 10021 10035,'0'-5'1020,"0"5"1,0 6-1,0 5-850,0 2 1,0-1 0,0 2 0,0 3 0,2 3-1,0 4 1,3 1 0,-3-1 0,0 1-595,-2 0 1,0 0 0,0 0 0,0-1-1,0 1 1,0 0 0,0-2 423,0-2 0,5 2 0,2-3 0</inkml:trace>
  <inkml:trace contextRef="#ctx0" brushRef="#br0" timeOffset="64">8632 10889 6544,'-12'0'0</inkml:trace>
  <inkml:trace contextRef="#ctx0" brushRef="#br0" timeOffset="65">8669 10852 7896,'11'-1'866,"-2"-3"1,-5-2 0,-8-2-1,-5 4 741,-2 2-1479,4 2 0,-2 6 1,5 2-1,1 3 1,1 1-1,2 1 1,0 1-1,2 1-81,2 1 1,3 1 0,7-5 0,1 1 0,1-2-1,-1-3 1,1-4 0,-1-3 0,1-1 0,1-1-1,-1-2 1,1-2-227,-2-2 1,-1-1 0,-3-5 0,-1 1 0,-4-2 0,0-1-1,-3-2 1,-2 2 154,-1 1 1,0 2 0,0 0 0,-1-1 0,-3 2 0,-5 2 0,-2 0 0,-3 0 0,-1-2 0,-1-2 1,-5 5-1,5 1 1,-1 2 0,2 0-1,1 1 1,3 0-2268,0 1 0,6 3 2290,0 5 0,15 1 0,4 7 0</inkml:trace>
  <inkml:trace contextRef="#ctx0" brushRef="#br0" timeOffset="66">9314 10703 7982,'-7'-1'5437,"3"-3"-5369,3 2 1,2-2 0,3 8 0,3 5 0,1 3 0,1 5 0,0 3 0,2 4 0,2 0 0,-1 1-201,1 0 0,-5 0 0,-1 0 0,0-2 1,-2-1 131,1-1 0,9-1 0,-1 5 0</inkml:trace>
  <inkml:trace contextRef="#ctx0" brushRef="#br0" timeOffset="67">10071 10840 7840,'0'-7'185,"0"0"160,0 3 0,0 1 102,0-5-26,0 5-105,0-3 92,-6 6 1,3 0 0,-5 0 0,-1 2 0,-3 2 0,1 6 0,2 3-229,1 4 0,3 1 1,-1-3-1,0 3 0,3 0 1,2 0-1,1-3 0,0-1-482,0-2 1,1-1 0,3-1 0,5-3 0,2-2 0,1-2-148,0-2 1,1-1 0,-1-1-1,1-3 273,-1-4 1,1 1 0,-1-2-1,0 0 255,1-2 1,-1-2-57,1 1 1,-1-1-101,0 1-242,-5 0 266,4-6 1,-5 4-117,2-3 1,-2 0 60,-6 0 1,0 0-78,0 5 129,0 0 1,-5-1 0,-1 1 98,-6-1 0,3 5 0,-9 1 0,0 2-120,-3 2 1,-2 2 0,-1 1 0,2 1 0,2 2 76,-2 1 0,-2 6 0,-1-4 0</inkml:trace>
  <inkml:trace contextRef="#ctx0" brushRef="#br0" timeOffset="68">8607 11596 7935,'0'-7'0,"0"3"232,0 8 0,0 3 0,0 6 1,0 0-1,0 4 0,2 4 0,0 1 1,4 0-1,1 0 0,1 3 316,-1 2 1,3 2 0,-6-6 0,0 0-1,0-4-548,0-1 0,6-2 0,-3-3 0</inkml:trace>
  <inkml:trace contextRef="#ctx0" brushRef="#br0" timeOffset="69">9128 11534 12673,'6'13'159,"-5"0"0,3 3 1,-2 1-1,-2 1 0,0 2-297,0-1 1,0 2-1,0 3 1,0 1-1,1-1 1,2-2-1,2-3 1,2-1 137,3-3 0,6-1 0,4-2 0</inkml:trace>
  <inkml:trace contextRef="#ctx0" brushRef="#br0" timeOffset="70">9761 11584 9451,'-13'0'424,"1"0"0,-1 4 0,1 1 0,0 1 0,-1 1 1,1 0-303,-1 2 1,1 2-1,1 3 1,1 1 0,3 3-1,2 2 1,2 2 0,2 1-1,1 0 1,1-2-1,5-4 1,5-4-445,4 0 1,6-2-1,-4-3 1,3-4-1,2-2 1,0-4 0,0-2-1,-3-4 1,0-3-1,-1-2 1,0 0-1,-4-3 1,-3 0 0,-3-1-1,1 1 474,-2-1 1,-2-1 0,-5 3 0,0-3-1,0 0 1,-1-1 0,-3 1 0,-5 0-190,-2 3 0,-1 1 0,-1 3 0,0 3 0,-2 4 0,-3 3 0,0 1 0,0 0-1981,3 0 2018,1 0 0,1 5 0,1 2 0</inkml:trace>
  <inkml:trace contextRef="#ctx0" brushRef="#br0" timeOffset="71">10393 10058 7752,'-7'-12'1228,"2"5"-218,5 1-483,0 6 0,1 0 0,3 0 0,6 0 1,5 0-1,6 0-540,2 0 0,2 0 0,-2 2 0,-1 1 0,-1 1 0,0-1 0,-2-1 0,-1 1 1,-3 3-261,-2 0 0,2-1 0,-8 3 0,0 1 0,-2 3 0,-1 0 0,0 0 414,-1 1 1,-2 0 0,-1 3 0,0 2 0,0 1 0,0 3-1,0 1 61,0 2 0,0 0 0,0 0 0,0 0 0,0-1 0,0 1 0,0-1 0,0-2-50,0-2 1,0-3 0,0 2-1,0 0 1,0-1 0,0 2-1,-1-2 1,-2 1-13,-1 0 0,-1-2 0,1 3 0,-3 2 0,-2 2 0,2 1 0,2-1 0,1 1-12,-2 0 0,5 0 0,-3 0 0,1-1 1,0 0-1,-1-2 0,1-3 0,2 1 1,1-3-14,0 1 1,0 3 0,0-4 0,0-1 0,0 1 0,0-1 0,0-1 0,0-1 0,-1-1 8,-4-1 1,4 4 0,-3 1 0,1 0 0,0-1 0,-1 2 0,0 1 0,0 2-303,0-2 1,0 5-1,4-5 1,0 0-1,0-1 1,0-1-1,0-1 1,0-1 23,0-1 1,0-1 0,0-1 0,0 0 0,0 1 0,0-1 0,1 1 0,2-1 41,1 0 1,0 1 0,-4-1 0,0 2-1,0 1 1,0 2 0,-1-2 0,-2-1 92,-1-2 1,0 0-1,4 1 1,0-1-1,0 1 1,0-1-71,0 0 0,0-3 0,0-1 0,1 2 0,2 1 0,2 1 5,2 0 1,-4 1-1,1-1 1,-2 1 0,-2-1-1,-2 0 1,-1 1-90,-1-1 0,-1 1 0,2-1 1,-1 0-1,1 1 0,2-1-306,1 1 1,1-6 0,2-2 0,2-1 414,2 0 1,0 2-1,1-2 483,-3 4 0,-10-1 0,-3 0 1,-3-1-553,-1-4 1,-1 0 0,1-2 0,0 0 0,-1 0-71,1 0 1,-2 0 0,-3 0 0,-5 1 0,-5 3 0,-5 3 0,-1 0-431,0-3 1,7 2 0,1-2 632,7-2 0,4 0 0,2-2 0</inkml:trace>
  <inkml:trace contextRef="#ctx0" brushRef="#br0" timeOffset="72">10914 10988 8204,'0'-8'1238,"1"1"1,4 0 619,3 1-1792,3 3 0,1-3 0,1 6 0,-1-1 0,0-2 0,2-1 0,1 1 0,2 2 0,-1 1-240,2 0 0,-4 0 1,3 0-1,-3 0 0,-2 0 1,0 0 173,1 0 0,-1 0 0,1 0 0</inkml:trace>
  <inkml:trace contextRef="#ctx0" brushRef="#br0" timeOffset="73">10939 11175 11523,'12'0'0,"1"0"0,-1 0 0,2-2 0,1-1 0,2-1 0,-1 1 147,2 2 0,-3 0 0,4-2 0,1-3 0,-1 1 0,3-1 0,2 2 0,0-1-147,1-3 0,5-3 0,2-2 0</inkml:trace>
  <inkml:trace contextRef="#ctx0" brushRef="#br0" timeOffset="74">11733 10071 7903,'12'-2'206,"0"-2"1,1 3 0,-2-5 0,-2 2 184,0 0 1,-8 0-1,-1 4 1,-7 0-1,-4 1 1,-1 2-1,-1 1-114,1-1 1,-5 2-1,1 0 1,1-1 0,1 0-1,2 0 1,-1 0 0,1 0-294,-1 0 0,5 2 0,0-2 1,0 4-1,-1 2 0,2 0 1,2-2-1,1 1 22,-2 3 1,5 4-1,-3 1 1,1-1 0,0 1-1,-1-1 1,1 1 0,2-1-1,1 1 132,0-2 1,0 0-1,0 0 1,0 3-1,0 0 1,0 0-1,0-1 1,0 0-47,0 4 1,1-2 0,2 2 0,3 1-1,-1 0 1,2 2 0,-1-1-39,-1 3 1,3 2 0,-4-3 27,-1-1 0,3 5-24,-2 0 1,0 4-22,-4-4 1,0 4-38,0-4 0,4 4 0,0-4 0,-1 0 0,-2 0 0,-1-1 0,0-3 0,0-3-293,0 0 0,0 0 299,0-2 0,0 4 1,0-4-1,0 4 1,0 1-1,0 0 192,0-1-186,0 1-8,0 5 0,0-2 0,0 5 0,0 0 0,0 0 0,0-1 0,-1 0-78,-3-1 0,3-3 1,-4 1-1,4-3 1,1-3-1,0-1 0,0-1 1,0 1-1,0 2-49,0 0 1,0 3 0,1 0-1,2 2 1,1 0 0,-1 0-1,-2 0 115,-1-2 1,0 4 0,0-2-1,0-3 1,0-3 0,0-2 0,0 1-1,-1 0 1,-2 0 13,-1-1 1,0-5 0,3 4-1,-2-2 1,-1-3 0,1 0 0,2 0-1,1 2 1,0-2-88,0-1 1,0-2-1,0 0 1,0 1-1,0-1 1,0 1-1,0-1 129,0 0 0,0 1 0,-2-1 0,-1 1 1,-1-1-1,0 0 183,-1 1 1,3-5-1,-2 0-260,3 2 1,2-5-1,3 0 1,5-4 0,2-1-5,1 0 0,0 0 0,1-1 0,-1-2 0,1-1 0,-1 0 1,2-1-1,1 0-352,1-2 374,1 4-141,-5-8 0,6 6 1,3-5-1,2 2 1,2-2-1,0-1-1131,0-1 1,-4 3 806,-1 1 1,-5 5-1,2-2 1,-3 1-1,-2 0 476,0 1 0,-5 2 0,-1 1 0</inkml:trace>
  <inkml:trace contextRef="#ctx0" brushRef="#br0" timeOffset="75">14188 10021 8992,'13'-4'1468,"-1"0"-1298,0 1 0,1 2 0,-1 1 0,1 0 0,-1 0 0,1 0 0,-1 0 0,0 0 0,1 0 0,-1 0 0,1 0-44,-1 0 1,-4 0 0,0 0 0,2 0 0,1 0 0,0 1-1,-1 2 1,-3 2 0,0 2-195,-1 3 0,-1 1 0,1 1 0,0 1 0,-2-1 1,0 1-1,2-1 0,-1 0 196,1 1 0,-1 3 0,-2 2 0,1 1 0,-1 4 0,-2 0 0,-1 2 0,0 0-57,0-1 0,0 1 1,0 0-1,0 0 0,0 0 1,0-2-1,-1-1 0,-2-3-38,-1-1 1,0 3-1,4-3 1,0 0-1,0 0 1,0-3-1,0-1 1,0-1-56,0 4 0,0-3 0,0 4 0,0-2 0,0 1 0,0-1 0,-1 1 0,-2 1 3,-1 1 1,0-4 0,4 3 0,-2-1 0,-1-1 0,-1 1-1,2-1 1,0 1 26,2-2 1,-4 0 0,0 0 0,1 2 0,2-1 0,-1 1 0,0-1 0,-3 0 0,3-1 137,0 1 1,2-2-123,0 3 1,0-4 0,0 0 0,0-1 0,0 1 0,0-1-65,0 0 0,0 1 1,0-1-1,0 2 1,0 1-1,0 2 0,0-2 1,0-1 51,0-2 0,-4 4 0,0 2 0,1 0 0,1 2 0,-1-3 0,-1 3 1,1-2 50,2 0 0,1 2 0,0-2 0,0 0 1,0 0-1,0-3 0,0 0 0,0 1-81,0 0 1,0 1 0,0-5 0,0 0-1,0 1 1,0-1 0,0 1 0,0-1 0,0 0 1,0 1 1,0 3 0,0 1-1,0-2 1,0 0 0,0 0 0,-2 3-1,-1 0 95,-1 0 0,0 3 1,4-3-1,0 0 0,0 1 1,0-1-1,0 0 1,0-3-1,0-1-66,0-2 0,4 0 1,2 1-1,-1-1 0,1 1 1,-3-1-1,-1 0-20,2 1 0,-2-1 0,2 1 0,-3-1 0,-1 0 0,0 1 40,0-1 0,-1 1 0,-2-1 156,-1 0 1,1-5-808,7-2 433,-2-4 1,3 0-1,-6 2 1,-3 1-1,-4-1 1,-3 0 0,-2-1-103,1 3 0,-5-1 0,1-4 0,0 0 0,3 0 0,0 0 0,0 0 0,-3 0 8,0 0 0,-1 0 1,5 0-1,-1 0-28,1 0 1,5-2 306,3-2 0,8-3 0,3-5 0</inkml:trace>
  <inkml:trace contextRef="#ctx0" brushRef="#br0" timeOffset="76">12192 10182 8513,'0'-12'2163,"0"4"-1918,0-1 1,0 8 0,0 2 0,0 10-1,0 7 1,0 4 0,0 2 0,1 3-1,2 2 1,2 3 0,1-2 0,1 1-1,-2-4 291,1-1 1,2-2-537,-4-4 0,11-2 0,-1-5 0</inkml:trace>
  <inkml:trace contextRef="#ctx0" brushRef="#br0" timeOffset="77">12787 10244 7868,'0'-8'-260,"0"0"889,0-2 1,4 3 0,0-1 0,0 0-66,2 1 1,-5 3-1,3 8 1,-2 4 0,-2 3-1,1 4 1,2 3-525,1 3 1,4 5 0,-4-4 0,-1 4 0,0 2 0,0-3 0,1-3 0,0-2 0,0 0 0,1-4 0,2-2-41,3-2 0,1 1 0,1-1 0</inkml:trace>
  <inkml:trace contextRef="#ctx0" brushRef="#br0" timeOffset="78">13494 10182 8272,'5'-12'2106,"-3"4"0,3 1-1688,1 1 0,-4 12 0,5 8 0,0 3 0,0 6 0,3 1 0,1 5 1,0 3-1,-2 0-465,0-3 0,-2-3 0,2-1 1,-2-1-1,0 0 0,-1-2 47,-1-1 0,5-6 0,-3 3 0</inkml:trace>
  <inkml:trace contextRef="#ctx0" brushRef="#br0" timeOffset="79">12167 11026 7932,'-9'0'1723,"1"0"-1459,-1 0 1,2 0 0,-2 0 0,0 0 0,-2 1 0,-2 2-129,1 1 1,1 6 0,1-2 0,2 4-1,0 3 1,-1 2 0,3-2 0,0-1 0,3 0-1,2 1 1,1 1 0,1 0 0,3-3-218,5 0 1,2-5 0,1-1 0,2-2 0,1-2 0,3-1 0,0-2-115,0 0 0,2 0 0,-2-2 0,0-2 0,0-4 0,-3-3 0,-1 0 0,-1 1 0,-1 2 150,0-2 0,-3-1 1,-3-1-1,0-1 1,-3 1-1,-2 0 1,-2-1 141,-3 1 0,1-2 0,-5 0 0,-2-1 0,-1 1 1,-1-1-1,-1 3 0,1 1-117,-1 2 1,1 7 0,0-3 0,-1 4 0,-1 1 0,-1 0 0,-1 0 0,-1 1-85,-1 4 0,4-4 0,-1 4 0,4 0 104,3-1 0,5 5 0,-2-2 0</inkml:trace>
  <inkml:trace contextRef="#ctx0" brushRef="#br0" timeOffset="80">12799 10889 8833,'0'-5'979,"0"5"1,0 8-1,0 6-757,0 2 0,0 6 0,2-1 0,0 1 0,2 0 0,-1-3 0,-1 1 1,-1-1-1,2 2 0,2-2-562,2-2 1,0-4 0,3 0 0,-3-1 0,-1-1 0,1-1 339,3-2 0,1 0 0,1 5 0</inkml:trace>
  <inkml:trace contextRef="#ctx0" brushRef="#br0" timeOffset="81">13680 11013 7886,'-13'0'397,"1"0"1,0 0 0,-1 0 0,1 0 0,-1 0-1,1 0 1,0 0-64,-1 0 1,1 0 0,-1 2 0,1 2 0,1 4 0,3 3 0,2 1 0,2 2-401,0 3 0,0-3 0,5 2 0,2-2 0,2-3 0,2-1 0,3-2 0,1 0 0,3 0 0,1-1 0,1-1 0,0-3 0,-3-2-244,0-1 0,3 0 0,1 0 0,-1 0 0,1-1 0,1-2 0,1-3 0,2-1 78,-2-2 0,-1 2 0,-4-1 0,1-2 1,1-1-1,0-1 0,-4-1 511,-4 1 1,2-1 0,-6 1 0,-1-1 0,-3 1 0,-4 0 0,-3-1 182,0 1 1,-8 4 0,1 1 0,-3 0 0,-2 1 0,1 1 0,-1 2 0,0 2-403,-3 1 0,0 0 0,0 0 0,2 0 0,2 0 0,2 0 0,-1 0-60,1 0 0,-1 5 0,5 2 0</inkml:trace>
  <inkml:trace contextRef="#ctx0" brushRef="#br0" timeOffset="82">12229 11708 8049,'0'-7'4115,"0"1"1,0 17-3968,0 6 1,0 6 0,1 6-1,3 4 1,4 6 0,4 4-1,0 4 1,0-1 0,1 1-1416,-1-3 0,-4-2 1267,1-9 0,4-3 0,7-5 0</inkml:trace>
  <inkml:trace contextRef="#ctx0" brushRef="#br0" timeOffset="83">12936 11757 7987,'-7'-6'2576,"1"7"1,6 10 0,0 5-2566,0 4 0,2 6 0,0 7 0,3 3 0,-3 1 0,0 0-754,-2 0 0,0-5 0,0-3 0,0-4 1,1-4 742,3-5 0,3 3 0,5 1 0</inkml:trace>
  <inkml:trace contextRef="#ctx0" brushRef="#br0" timeOffset="84">13705 11646 7994,'0'-7'1473,"0"3"1,0 8 0,0 6 0,-2 3-1241,-2 4 0,1 5 1,-4 0-1,2 6 1,1 5-1,0 2 1,0 3-1,1-1 1,1 0-1,2 0-233,0 0 0,0 1 0,0-1 0</inkml:trace>
  <inkml:trace contextRef="#ctx0" brushRef="#br0" timeOffset="85">2505 15168 8037,'7'0'4957,"-1"0"-4864,-6 0 0,0-5 0,0-5 0,1-4 0,2-4 0,2-1 0,2-5 0,3-2 0,1-4-247,1-2 1,2 3-1,1-2 1,3-1 0,1 0-1,3-4 1,2-4 0,2-4-260,3 0 1,-1 2 0,2 6 0,-3 4-1,-4 7 1,-4 7 0,-4 6 717,-1 4 1,-6 2 0,-1 8 0,-2 2 0,-2 5-197,-1 6 0,2 5 0,0 5 0,-1-1 0,-1 1 1,1 0-1,1 0 0,-1 0-408,-2-1 1,3 0 0,1-2 0,-3-3 0,0-1 0,-1-4 0,2-3-45,1-3 1,2-5 0,-2 1 0,4-4 0,3-4 0,1-4 0,2-5 337,3-3 1,-2-5 0,6-8-1,1-5 1,0-6 0,0-7-1,-3-3 1,0-2 139,1-1 1,0 9 0,4-4 0,-1 5 0,-1 8 0,0 6 0,-4 7 0,-4 5 314,-6 3 0,2 9 1,-6 5-1,-1 7 1,-1 6-89,3 8 1,-3 0 0,7 10 0,0 4 0,2 8 0,2 8 0,-2 7-543,-3 2 0,-3 1 0,-5-3 0,0-6 0,-1-4 0,-2-5 0,-1-3 0,0-6-566,-1-2 1,3-7-1,-2-6 1,3-1 745,1-3 0,0-6 0,0-4 0</inkml:trace>
  <inkml:trace contextRef="#ctx0" brushRef="#br0" timeOffset="86">3460 15565 8280,'0'12'761,"0"1"0,0 1 0,0 1 1,0 3-1,0 1-337,0 3 1,0 6 0,0 2 0,0 0 0,0 2-544,0 0 1,-5-4-1,-2 4 1,-3 0 0,-1-2-86,-3 0 0,3-1 0,3-5 0,-2-3 0,1-5 0,-1-4 0,3-2 1,0-3 193,0-1 0,1-4 0,-3-6 1,4-6-1,1-5 0,0-5 1,1-4-1,1-1 0,2 1-19,0-1 1,2-5 0,3-5-1,6-5 1,6-5 0,1-2-1,1 0 1,0 3-301,3 1 1,2 2 0,-1 6-1,-1 5 1,-1 7 0,1 3 0,0 5-1,0 1 503,-1 2 1,-6 5 0,3 3 0,-2 3 0,1 1-1,-2 0 54,-1 0 0,-7 5 0,-3 5 0,-4 3 0,-6 7 0,-5 2 0,-5 5 0,-5 2-67,-5 2 1,1 2 0,-4-4-1,2-2 1,1-1 0,1-2 0,4-4-1,4-3-39,5-3 1,2-2 0,10 1-1,3-1 1,7-1 0,11-3 0,9-2-119,6-1 1,5-3 0,2 2 0,-1-3 0,1-1 0,-3 0 0,-3 0-1943,-4 0 0,-4 2 1938,-8 2 0,2 3 0,-3 5 0</inkml:trace>
  <inkml:trace contextRef="#ctx0" brushRef="#br0" timeOffset="87">3969 15379 9359,'12'0'402,"1"0"1,-1 0-1,0 0 1,2 0-1,1 0 1,2 0-1,-2-1 131,-1-4 1,2 3-735,1-7 0,1 5 1,-3-3-1,1 2 1,0 1-1,-3 0 1,0-2-1,-1 1-1826,1-1 1,-5-2 2026,0 4 0,0-6 0,5 3 0</inkml:trace>
  <inkml:trace contextRef="#ctx0" brushRef="#br0" timeOffset="88">4229 15205 8448,'-12'0'1159,"-1"2"0,2 2-906,3 4 0,-2 3 0,5 1 0,-1 1 0,1 1 0,1 1 0,0 1 1,-2 1-1,1-1-782,-1 1 1,-2 0 0,2-5 0,1 0 0,-1 1 528,4-1 0,0-5 0,2-1 0</inkml:trace>
  <inkml:trace contextRef="#ctx0" brushRef="#br0" timeOffset="89">4056 15255 7800,'-7'0'5485,"11"0"-5234,8 0 0,3 4 1,-2 2-1,-1 0 0,1 5 1,-1 3-1,0 3 1,1-1-290,-1 2 1,-4-4-1,-1 4 1,-1-2-1,-3 2 1,-2 0-1,-1 0 38,0-3 0,0-1 0,0-1 0</inkml:trace>
  <inkml:trace contextRef="#ctx0" brushRef="#br0" timeOffset="90">4403 14647 7855,'-4'-8'573,"0"0"1,-1 3 0,7-3 0,2 0 0,6 1-223,5 3 1,-1 3 0,3 1 0,0-2 0,1-1 0,1-1 0,2 2 0,0 0 0,-1 2-428,2 0 1,-2-4 0,0 0-1,1 0 1,0 0 0,-2-2-1,-1 1 1,-2-1 0,-1 2-5568,-2-2 5643,2 5 0,-8-10 0,5 4 0</inkml:trace>
  <inkml:trace contextRef="#ctx0" brushRef="#br0" timeOffset="91">4490 14846 8526,'18'0'705,"-1"0"0,6-2 0,-4-1 0,1-1 0,3 0-552,3-1 0,1 2 0,-2-4 0,-1 0 0,-2 2 0,-2-1 0,1 2 0,-2 0 0,-1 0-153,0 1 0,1 2 0,6 1 0</inkml:trace>
  <inkml:trace contextRef="#ctx0" brushRef="#br0" timeOffset="92">6139 13357 10503,'-12'0'91,"-1"0"1,-5 2-1,-4 2 1,-4 4-1,-4 3 1,-2 2 0,-2-1-1,-1 0 44,2 1 0,-1-1 0,5 2 1,1 1-1,2 2 0,3-4 1,1-2-1,2-2-7,2 0 0,2 1 0,5 0 0,3-2 0,3 2 0,4 1 0,0 1 0,-2 0 3,-1 1 1,0 3-1,4 2 1,0 2-1,1 2 1,2 1-1,1 2 1,0 1-1,0 3 280,0 4 0,5 4-378,-5 5 1,4-2-1,-2 6 1,0 3 0,3 0-1,-2-1-35,-3 1 0,1-7 0,-1 0 0,-1-2 1,-2 0-1,-1 2 0,-1 2 0,-3 3-80,-4 2 1,-3 0 96,-2 1 1,1-2-1,-2-3 1,-1-2-1,-3-1 1,0-1-75,0-1 0,-2 4 0,3 0 0,2 0 0,1-1 0,2-2 0,-1-1 0,1-3-345,-1-2 1,1-6 376,0 4 0,-1-6 0,1 1 0,-1-5 1,1-3-1,1-1-80,3 0 1,-3 1 134,2 0 1,-2 4 0,-1-4 0,1 4 0,1 1 0,3-1-139,2 1 1,-1-4 80,2-1 0,3-4 0,-3 0 0,2-1 0,2 1 0,-1 0 123,-3-1 1,3-1 0,-4-2 0,4 1 0,1-1 0,0 1 228,0-1 1,0 0-1,1-1 1,4-2-389,3-5 0,-1-3 0,1-2 1,2-2-1,1-2 0,1-2 1,2-2-1,1 1-400,1 0 1,5 4 358,-4-5 0,5 3 1,-3-3-1,2 4 1,-2 1-1,-1-2-365,-3-1 1,-1 4 106,-2-1 1,1-3 0,-1 1 0,0-3-1,1 1 1,-1-2 363,1-1 0,-1-7 0,0-1 0</inkml:trace>
  <inkml:trace contextRef="#ctx0" brushRef="#br0" timeOffset="93">6722 13357 8027,'0'-8'1356,"0"3"1,0 3-1061,0 8 1,0 6 0,0 9 0,0 8 0,0 7 0,0 3 0,0 4 0,0 0 0,0 0-378,0-3 0,0-3 0,0-4 0,0-6 1,0-5-1,0-4 0,0-1-2384,0-1 2465,6-4 0,0-1 0,7-5 0</inkml:trace>
  <inkml:trace contextRef="#ctx0" brushRef="#br0" timeOffset="94">7751 13444 7878,'-5'-7'520,"-3"3"0,-3 3 0,-2 1-291,1 0 1,-5 5 0,-1 5 0,0 5 0,1 6 0,1 2-1,3 2 1,2 1 0,2 0-350,5-1 1,3 1 0,2-8-1,5-1 1,5-2 0,5-5-1,4-4 1,2-3 0,1-1-59,2-2 1,0-2 0,-1-2 0,0-4 0,-2-5 0,-3-2 0,-1-3-1,-3 0 1,-1-1 2,-2 0 0,0 2 1,-4-3-1,-4-2 1,-3-2-1,-2-1 1,-2 2-1,-4 1 148,-4 1 0,2 6 0,-9-1 1,1 3-1,-1 5 0,-1 4 1,-2 2-1,2 2 0,2 2-106,4 2 1,4 3 132,1 5 0,5 6 0,-2 1 0</inkml:trace>
  <inkml:trace contextRef="#ctx0" brushRef="#br0" timeOffset="95">8644 13060 7682,'13'-13'65,"-1"1"0,1 4 1,-1 1-1,-1 0 1,-1 1 685,-2 1 0,-1 2 1,1 7-1,-4 4 1,-2 5-1,-2 5 0,0 5 1,0 6 7,0 3 1,0 2-891,0 8 1,-2 2-1,0 5 1,-3 1 0,3 0-1,0-1 1,2-1-2755,0-2 1,0-5 2884,0-8 0,11-2 0,3-7 0</inkml:trace>
  <inkml:trace contextRef="#ctx0" brushRef="#br0" timeOffset="96">6722 14374 7846,'-4'-12'261,"0"0"0,-2 5 0,2 1 0,-4 2 0,-3 0 0,-2 1 0,2 3 312,3 4 0,-3 3 0,3 6 0,-3 0 0,0 2 0,1 3 0,3 3 0,2 4-397,2 2 1,3 6 0,4-2 0,4-1-1,5-1 1,2-4 0,3-6 0,1-4-458,3-4 0,0-7 1,2 1-1,-1-5 1,2-5-1,-2-4 0,-1-5 1,-1-4-58,-2-1 0,3-3 1,-5-6-1,-3-1 1,-3 3-1,-4 3 0,-2 2 1,-2-1 57,-2-1 1,-5-1-1,-3 2 1,-2 3-1,-5 1 1,-1 1-1,-2 2 1,1 3 210,0 5 1,1 4 0,0 3 0,-1 0 0,0 0 0,3 1 0,2 4 244,2 3 1,-2 2-1,4-1 1,-1-1-1,1 2-176,2 1 0,1 2 0,4-1 0</inkml:trace>
  <inkml:trace contextRef="#ctx0" brushRef="#br0" timeOffset="97">7801 14250 8163,'0'-8'4295,"1"3"-3860,4 3 0,-4 5 1,3 11-1,-1 1 0,0 3 1,1 2-1,-1 5 1,-2 4-627,-1 3 1,0 1 0,0 6 0,0 0 0,0 3 0,0-4 0,0-2 0,0-4 190,0-2 0,0-1 0,0-4 0</inkml:trace>
  <inkml:trace contextRef="#ctx0" brushRef="#br0" timeOffset="98">8657 14350 7790,'5'-7'1168,"-3"0"0,0 4 1,-4 0 1294,-7 5-2379,-2 3 1,-1 8-1,0 0 1,-1 2-1,1 3 1,-1 3 0,2 4-1,3 2-399,4 1 1,3-3-1,3-3 1,5-4 0,8-3-1,6-5 1,7-4 0,1-3-1,2-1 51,1-2 0,-4-6 0,0-2 0,-1-5 0,-3-2 0,0-3 1,-3 0-1,-4 0 380,1 3 0,-5-4 1,1 0-1,-6-2 0,-3 2 1,-2-1-1,-2 3 0,-1-1-111,0 2 1,-1 3 0,-3 0 0,-4 2 0,-5 2 0,-3 2 0,-4 1 0,-2 3-672,-2 2 1,0 1 665,-9 0 0,0 0 0,-4 0 0</inkml:trace>
  <inkml:trace contextRef="#ctx0" brushRef="#br0" timeOffset="99">6610 15205 7813,'0'-7'786,"0"3"1,0 10 0,0 6 0,0 7 0,0 5 0,0 2 71,0 3 1,0 1 0,0 6-1063,0 1 0,0-2 1,2 6-1,2-2 1,4-3-1,3-3 1,2-4 203,-1-3 0,11-7 0,4-1 0</inkml:trace>
  <inkml:trace contextRef="#ctx0" brushRef="#br0" timeOffset="100">7751 15205 7759,'0'-5'1111,"0"5"-36,0 7 1,0 8 0,-1 3-1,-2 1 1,-2 3-1173,-2 1 0,3 6 0,-4 2 1,-1 0-1,1 4 0,0 1 0,-1 2 1,1 2-1,1 0-6235,2-4 6332,1-4 0,9-7 0,2-1 0</inkml:trace>
  <inkml:trace contextRef="#ctx0" brushRef="#br0" timeOffset="101">8396 15367 7770,'-8'0'632,"0"1"0,0 3-183,1 4 1,-3 3 0,6 2 0,0 0 0,0 4 0,0 4 0,1 2 0,1 2 0,2 0 0,2-2 0,2-1-745,4-1 1,5-10 0,3 0 0,3-4 0,2-4 0,0-3 0,1-5 0,0-3 0,0-3-378,-1-1 730,-6-6 0,7 3 1,-6-5-1,-1 2 1,-1 2-1,-1-1 1,-2 1-1,-2-1 106,0-1 1,-7 3 0,2-4 0,-2 0 0,-2-1 0,-2 0 0,-2 0 0,-4 4-74,-3 2-196,-7 7 0,-1 2 0,-7 5 0,-2 0 0,-1 0 0,2 1 0,0 3-3239,3 4 3344,-1-2 0,-6 11 0,0-4 0</inkml:trace>
  <inkml:trace contextRef="#ctx0" brushRef="#br0" timeOffset="102">9587 12812 8545,'8'0'590,"1"0"1,2 0 0,4 0 0,5 0-256,4 0 0,6 0 1,3 0-1,2 0 1,-1 0-1,-1 1 0,2 2 1,-1 2-1,-1 2-174,-4 3 1,-4 5-225,-4 1 1,1 7-1,-7-3 1,-3 5-1,-4 3 1,-2 2-1,-3 2 229,-2 2 0,-1 2 0,0 1 1,0 0-1,-1 2 0,-2 1 1,-3 4-1,1 4 0,-1 9 270,4 6 1,0-1-1,2 1 1,0-5-1,2-3 1,0-4-1,4-2 1,-1-4-305,1 2 0,-1 1 0,-2 2 0,1-1 0,-1 0 0,-1-4 0,-2-3 1,0-4-221,0-1 1,-2-4-303,-2 0 0,0 2 0,-9 8 1,-3 6-1,-3 8 0,-2 2-112,-1-1 0,-2-6 0,1-9 0,4-7 0,5-5 1,6-4-1,2-5 451,3-6 0,2-2 0,2-2 0,4 1 1,1-1-1,3 1 0,-2-1 0,-2 0 0,-2 1 73,-2-1 1,-1 1 0,0-1 0,0 0 0,0 1 0,0-1 0,0 1-366,0-1 0,0-4 1,0 1-1,0 0 1,0 2-1,0 2-231,0-1 1,6-5 0,1-2-1,1 0 922,0-1 0,-6 1 0,-2-1 1,-7 5-1,-6 2-126,-3 1 0,1 0 0,-6 1 0,-1-1 0,-2 1 0,0-1 0,-1-1-516,0-3 1,6 3-1,2-4 1,3 2 0,2-3-1,-2 1 1,-1-1 0,-3 1 160,-1 0 0,-2 1 0,-5 6 0,-2-1 0,-2 1 0,-2-3 1,-2 0-1,0 0 350,0 2 1,1-5 0,7-1-1,4-2-217,3-2 0,2-1 0,5-2 0</inkml:trace>
  <inkml:trace contextRef="#ctx0" brushRef="#br0" timeOffset="103">10554 13915 8039,'2'-11'3449,"1"2"-3113,1 0 0,0 12 0,-4 3 0,0 8 0,0 8 0,0 7 0,0 6 0,1 7 0,2 2 0,2 3-368,2 1 1,-4-4-1,3-3 1,-1-3 0,2-5-1,0-4 1,-2-3-1,1-3-251,2-2 1,-1-3-1,1-7 1,1-2 0,-1-2-1,0-1 1,2-3-1,1-3 151,1-5 1,1-1 0,-1-7 0,0-1 0,1-1-1,-1-1 1,1-1 0,-1 1 838,0-1 1,1-5-738,-1 1 0,-1-2 0,-1-2 0,-2-1 1,2-3-1,-1-4-90,0-3 1,0-1-69,-4 0 1,-1 1 0,-4 3 0,0 4 0,0 3 0,0 1-28,0 0 0,0 6 1,0 2-1,-2 5 0,0 2 1,-4 3-273,-1 2 592,4 1-1166,-2 4 1061,10 0 0,2-6 0,6-1 0</inkml:trace>
  <inkml:trace contextRef="#ctx0" brushRef="#br0" timeOffset="104">11819 12861 7808,'-8'0'423,"0"0"1,-2 0 0,-1 0-1,-3 0 1,-2 0-229,-5 0 0,2 4 0,-2 2 0,-1-1 0,-1 2 1,-2-1-1,0 1 0,0 0 0,1 2 0,-1 2 1,0 0-29,0-2 1,6 2 0,2-3 0,5 4 0,4 3-1,4 2 1,2-1 0,2 1 0,0 0 18,0-2 0,0 3 0,0 0 0,0 1-39,0 3 1,4 1 0,0 2 0,1 0 0,-1 1 0,0 3 27,-1 4 1,2 8-1,-1 5 1,-1 2-1,-2 3 1,1 0-1,0 0 1,3-4 31,-3-3 0,0-3 1,-2-3-1,0-1 1,1 0-1,2 2 1,1 2-1,-1 4-129,-2 4 0,-1 0 0,0-1 0,0-1 0,0-3 0,0-1 0,-1-3 0,-2 0-465,-1 1 1,0-1-1,2 4 1,0-1-1,-4-1 1,1-1-1,-1-1 1,2-4 147,-2-6 1,4-4-1,-5-1 1,0 0-1,1-2 1,0-1-1,0-2 1,-1-1 217,0 0 1,-1-2-1,-4 3 1,-1 2-1,1 2 1,-1 1-1,1 1 1,1 1-242,3 2 1,-3 4 0,2-4 0,0-2 0,-1-4 0,3-4 0,2-1 0,2-3-253,2-1 0,1-6 1,0 1 675,0 0 0,0-2 1,0 1-1,-2 2 0,-1 1 1,-2 1-1,-1 1 0,-1-1 89,1 1 0,-1-1 1,-3-1-1,3-1 1,2-2-1,1 0-220,-2-1 0,6-1 0,0-6 0,7-2 1,4 0-1,1-4-45,1-1 1,-1 4 0,1-2 0,-1 1 0,0 0-1,1 1 1,-1 2 0,1-1-288,-1-2 0,2 3 0,1-4 1,1 4-1,0 0 0,-1-2 0,1-3 1,5 1-705,2-1 0,2-3 1,1 1 1004,3-4 0,-3-5 0,5-3 0</inkml:trace>
  <inkml:trace contextRef="#ctx0" brushRef="#br0" timeOffset="105">12427 12898 7995,'2'-11'276,"2"3"1,-2 4-1,5 8 1,0 6 0,0 6-1,1 8 1,2 6 0,1 5-1,3 3 274,0 1 0,-1-5 0,0-1 0,-2 0 0,-2-1 0,-2-3 0,0-3 0,-1-1 0,1-2-2140,0-2 1,-3 1 1589,4-5 0,0-1 0,5-3 0</inkml:trace>
  <inkml:trace contextRef="#ctx0" brushRef="#br0" timeOffset="106">13457 13022 8629,'0'-4'1897,"0"8"1,4 5-1,0 11-1870,-1 2 0,2 3 0,-1 3 0,0 1 1,0-2-1,1-1 0,-3-1 0,0 0-1232,-2 0 1,0 0-1,1-2 1205,3-2 0,3 2 0,6-3 0</inkml:trace>
  <inkml:trace contextRef="#ctx0" brushRef="#br0" timeOffset="107">14238 12886 9039,'-6'-7'775,"5"3"1,-3 8 0,2 4-1,2 5 1,0 3 0,0 6-137,0 6 0,0 4-719,0 5 1,5 0-1,0-1 1,2-2-1,1-2 1,1-2-1,-3-2 1,1-2-977,0-1 1,0 0-1,3-2 1,-3-1 1055,-2-1 0,5 0 0,-3 3 0</inkml:trace>
  <inkml:trace contextRef="#ctx0" brushRef="#br0" timeOffset="108">12402 13829 7846,'0'-7'448,"-1"-3"0,-3 6 0,-4 1 0,-3 2 0,-2 1 1,1 0 26,-1 0 1,1 1 0,0 3-1,1 5 1,1 3 0,3 5 0,1 3-1,4 4-297,0 0 1,8 1 0,2 0-1,3 1 1,2 2 0,0-1 0,2-2-1,3-4 1,2-5-474,2-5 1,1 0 0,2-6-1,0-3 1,0 0 0,-2-4 0,-1-3-1,-3-6 1,-1-6-200,-3-2 0,-1 2 0,-1-3 0,-1-2 1,-1-2-1,-1-1 0,-3 1 468,-2-1 0,-1 4 0,-5 0 0,-3 1 0,-5 1 0,-3 2 0,-3 3 0,-3 2 0,-1 1-46,-3 3 1,2 2-1,0 6 1,-2 0-1,0 1 1,1 4-1,4 1 1,4 3-1690,0-1 1761,1 0 0,5 5 0,1-1 0</inkml:trace>
  <inkml:trace contextRef="#ctx0" brushRef="#br0" timeOffset="109">13320 13841 9435,'8'-5'510,"-1"5"0,0 6 1,-1 5-1,1 3 0,-2 3 1,2 3-405,0 4 0,-3 2 0,3 3 0,-2 4 0,-2 3 0,-1 1 0,-2-1-2432,0-3 1,0 0 2325,0-8 0,0 8 0,0-7 0</inkml:trace>
  <inkml:trace contextRef="#ctx0" brushRef="#br0" timeOffset="110">14213 14002 7627,'-8'0'431,"0"0"1037,-2 0 68,4 0-1199,1 0 1,4 0 0,-4 2 0,-3 0-381,-3 3 1,-1 0-1,-1-2 1,2 2 0,2 1-1,2 1-25,1 0 1,-2 1 0,4 4 0,0 1 0,0 0 0,-1 3 0,3 2 0,0-1 3,2 1 1,0-1 0,0-3 0,0 1 0,2 1 0,2-2 0,3-3 0,1-4-220,0-1 0,0 2 0,6-4 0,1-1 0,2-2 0,-2-1 0,-1 0 0,-2 0 0,1-1 187,-1-3 0,0-2 1,1-4-1,-1 2 0,1 0 1,-1 0-1,-1-1 0,-1 0 245,-2-2 1,-4-3 0,3-1 0,-1-2-1,-4 2 1,0 1 0,-2 2-85,0-1 0,0 1 1,-2 0-1,-2-1 1,-4 2-1,-3 2 1,-1 2-1,-2 1-45,-3 3 1,2 2 0,-6 1 0,-1 1-21,-1 4 0,-7 1 0,-2 7 0</inkml:trace>
  <inkml:trace contextRef="#ctx0" brushRef="#br0" timeOffset="111">12204 14734 8585,'0'-12'555,"1"5"1,2 4-1,3 7 1,-1 7 407,1 4 0,3 11-764,-1-1 1,4 4 0,-1-1 0,-2 3 0,-2 4-1,0 3 1,-2 1-784,1 0 0,2-4 0,-2-1 0,1-6 0,2-4 584,2-8 0,7 1 0,2-10 0</inkml:trace>
  <inkml:trace contextRef="#ctx0" brushRef="#br0" timeOffset="112">13171 14784 11829,'0'13'400,"0"4"0,0-2 1,0 6-1,0-1 1,0 2-1,0 2-550,0 2 1,0 3 0,0-1 0,2 1 0,0-2 0,4-1-1,-1-1 1,2-2 0,0-2 0,3-6 0,1-5 149,1-6 0,6 3 0,2 0 0</inkml:trace>
  <inkml:trace contextRef="#ctx0" brushRef="#br0" timeOffset="113">13915 14858 7752,'7'1'2591,"-3"4"-2079,-2 3 0,-2 4 0,0 5 0,0 3 0,0 4 0,0 1 0,0 1 0,0 3 0,0 4 0,0 1-623,0-1 0,0 2 0,0-5 0,0 0 0,0 1 0,0-4 0,0-2 0,0-3 111,0-1 0,5-6 0,2 3 0</inkml:trace>
  <inkml:trace contextRef="#ctx0" brushRef="#br0" timeOffset="114">14746 12688 7492,'-8'-7'274,"0"3"0,-2 1 789,-1-1 1,6 2-1,5-2-761,7 3 0,4 1 0,2 0 0,4 1 1,4 2-1,3 1 0,4 0 0,2 0-310,2 0 0,0 6 1,2-2-1,-2 3 0,-1 2 1,0 1-1,-1 1 1,-2 3-184,-2 1 1,-7 2 0,-2 3 0,-5 1 0,-4 0 0,-4 1 0,-2 2 0,-2 2 444,0 2 1,0-3 0,-2 4 0,0 0 0,-2 1 0,1 1-1,0 1 961,-1-2 1,3 6-1236,-4 5 1,0 9-1,1 4 1,0 3 0,0 1-1,-2-3 1,1-4-78,-1-5 1,2-8-1,4 3 1,0-3-1,0-2 1,-2-1-1,0-2 246,-2 0 0,-1 0 0,5 1 0,0-1 0,0-1 0,0-2 0,0-2 0,2-2-417,2-2 0,-1-2 121,5-1 0,-4 1 0,3 1 0,-1 4 1,-4 2-1,0 4 0,-2 2-98,0-4 0,0 1 0,0-7 1,-2-1-1,0-2 53,-3-1 1,1-5-1,4 0 120,0-2 1,-4-2 0,0-3 0,1-1 0,2 0 0,1 1 0,0-1 0,0 1 1,0-1 1,0 0-1,1-1 1,2-1-1,1 0 1,0 2-1,0 3 1,1 0 111,-3-1 0,0 3 0,-2 1 1,-2 0-1,0 0 0,-4-3 0,1-2 1,-2 0 116,0-1 1,3-3-1,-3-1 1,1 1-1,3 2-152,2 2 1,1-1 0,0 1 0,0-1 0,0 0-1,-1-1 1,-3-1-104,-5-2 0,2 1 1,-2 2-1,-4-2 1,-3 0-1,-3 0 0,-4 2 1,0 0-221,-2-2 1,-4 2-1,0-3 1,0 3 0,-1 0-1,-3-1 1,-3-4 0,0 0-99,3-3 0,-5-2 0,5-1 1,2 0-1,5 0 0,7-1 414,6-3 0,7-3 0,6-6 0</inkml:trace>
  <inkml:trace contextRef="#ctx0" brushRef="#br0" timeOffset="115">15515 13829 7557,'-5'-7'1880,"3"-4"1,-2 9 0,7 0-1446,1 4 1,4 5 0,-3 6 0,-1 0 0,0 4 0,1 4-245,2 2 0,2 7 0,3 3 0,0 3 0,1 1 0,-1 1 1,2-1-1,1-1-378,2-3 0,1-3 0,-3-6 0,1-2 0,-1-3 1,-1-1-1,-3-3 0,-1-1 0,-2-2-2023,2 1 1939,-5-1 0,5 0 377,-6 1 217,0-1 0,-2-5-4,2-3 0,-2-7 0,5-2 0,0-2 0,-1-3 684,-1-1-1014,-1-1 1,-2 1 0,1 0 0,1 0-1,0-3 1,0-1 0,0-2-72,-1 1 1,0-10 0,-1 1-1,2-3 1,1-2 0,-1-3-1,0-3 1,0-1-178,2 0 0,-4-1 0,5 1 0,0 0 0,0 1 0,1 3 0,0 4 0,-1 4 52,-1 5 0,2-2 0,-2 5 1,-1 2-1,1 1 0,-4 2 352,0-1 0,-2 5 0,-2 1-373,-2 2 1,2 1-1,-5 5 1,0 3-1,1 4-803,1 3 0,1 2 1031,4-1 0,0 1 0,0-1 0</inkml:trace>
  <inkml:trace contextRef="#ctx0" brushRef="#br0" timeOffset="116">16706 12613 8027,'5'-7'331,"-3"0"0,1 5 0,-6-2-101,-5 1 0,-8 1 1,-1 2-1,-3 0 0,-2 0 1,-1 0-1,-2 2 1,0 1-1,0 2-10,1 2 1,-1 1 0,0 5 0,1-2 0,2-2 0,3 0 0,0 0 0,1 2-128,0 2 1,3-5-1,7 0 1,2 2-1,2 1 1,0 1 0,1 2-1,2 3 1,1 3-14,0 4 0,1 0 1,2 1-1,1 1 0,0 3 1,2 3-1,0 2 1,1 1 80,-2-1 0,1 4 1,1-8-1,0 0 0,-1 1 1,-1-4-1,2 1 1,1 1-20,1 4 0,-5 3 0,3 2 1,0 3-1,-2 5 0,1 2 1,-4 0-1,0-2-1,-2-5 0,0-2 0,0-2 1,0-1-1,0-2 0,-2-2 0,0 0-197,-3-1 1,1 1 0,4 4 0,0 0 0,0 2-1,0 1 1,2-2 0,0-2-322,3-2 1,3-2-1,-4 4 1,-1-4-1,-2 0 1,-1-4 229,0 0 1,0-1-69,0 3 169,0-3 0,0 4 1,0-4 287,0 3 1,-4-3-124,0 3 0,-6-1 105,2 1-265,-3-3 0,3 4 0,-1-6 0,0-2 1,-2-1-522,-2 1 1,5-3 332,0 2 1,1-6 96,-1 1 1,-2-1 0,4 1-1,1 0 1,-1-1 0,4-1-1,-1-2 1,0 1 0,-1-1 6,1 1 1,-2-1 0,-1 2 253,-1 2 1,3-2-100,-4 3 1,1-2 88,-1 1 0,-3 0-107,2 4-26,-2-5 1,-1 9-1,0-5 1,-1 2-1,1-2 1,1-1-1,1-3-400,2-1 1,5-2 0,-2 1 0,1-1 315,-1 0 1,1-3-57,4-1 661,0-5-36,0 2-279,0-5-100,0 0-210,6 0 1,1 0-93,5 0 0,6 0 0,3-1 0,2-3 0,2-3 0,0-1 1,-1-1-1,1 0 0,0-2-104,0-2 1,0 1-1,-2-1 1,-2 2-1,-3 2 1,-2 2-388,1 1 521,-1-3 0,-7 7 1,-3-3 179,0-1 0,4-1 0,-3-5 0</inkml:trace>
  <inkml:trace contextRef="#ctx0" brushRef="#br0" timeOffset="117">17239 12613 7951,'0'-8'0,"0"0"701,0-2 0,-1 4 0,-2 4 1,-1 6-1,1 8 0,2 9-385,1 7 1,5 3-1,4 6 1,2 2-1,1 1 1,2 3-1,1-1 1,2 1-1,-1-4 1,1-5-2325,-1-5 0,5-3 2008,-5-1 0,12-6 0,-2-1 0</inkml:trace>
  <inkml:trace contextRef="#ctx0" brushRef="#br0" timeOffset="118">18132 12675 7910,'0'-12'1073,"0"4"1,-1-1-1,-2 0-218,-1-2 0,0 6 0,4 8 0,0 10 0,1 5 1,3 4-913,5 1 0,2-2 1,0-1-1,-2 2 1,0 2-1,0 1 1,1-1-1,0 1-1980,-2 0 1,0-6-1,4-2 2037,1-3 0,5-2 0,1 0 0</inkml:trace>
  <inkml:trace contextRef="#ctx0" brushRef="#br0" timeOffset="119">18864 12564 8149,'5'-7'5079,"-3"-4"-4486,3 9 0,-5-2 0,0 8 0,0 5 1,0 3-423,0 4 1,5 0 0,0 4 0,2 2 0,3 2 0,-1 2 0,1 2 0,-2 0 0,0 1-678,-1 2 1,3-4 0,-6 6 0,-1 0 0,-2 1 0,-1-3 0,0 1 0,0-2 505,0 1 0,-11-3 0,-3-3 0</inkml:trace>
  <inkml:trace contextRef="#ctx0" brushRef="#br0" timeOffset="120">17351 13680 7613,'-13'0'706,"1"0"1,0 0-1,-2 0-356,-3 0 0,8 4 0,-4 3 0,4 2 0,2 5 0,1 1 1,2 3-1,0 2 0,3 0-126,3 1 0,5-2 1,7 2-1,1-5 0,3-2 1,0-3-1,3-2 1,1-5-1,4-3-1060,0-1 1,0-5 538,-1-4 1,0-7-1,0-4 1,-2 1 0,-1 1-1,-3 2 1,-2-1-55,-6 2 0,0-3 0,-7 0 0,-1 0 0,-3-1 0,-4 1 0,-4-1 0,-3 1 445,-2 0 1,-1 3 0,-1 5 0,-1 3 0,-1 2 0,1 2 0,-1 2 0,2 1-65,1 0 1,3 1 0,1 3 0,4 4-1,1 3-30,7 2 0,3-1 0,8 1 0</inkml:trace>
  <inkml:trace contextRef="#ctx0" brushRef="#br0" timeOffset="121">18120 13519 8285,'-7'1'1613,"3"3"0,2 4 0,4 3-1328,2 2 1,3 1 0,7 2-1,1 5 1,1 2 0,-1 2 0,1 0-1,-3 0 1,1-1 0,-4 1-754,-3 0 1,-3 4 0,-4 0 0,0-2 0,1 0 0,2-4 0,2-1 0,4-4 0,5-3 467,5-4 0,10-7 0,2 2 0</inkml:trace>
  <inkml:trace contextRef="#ctx0" brushRef="#br0" timeOffset="122">18876 13717 7755,'0'-8'460,"-1"-1"1,-3 1 0,-4 1 5,-3 3 1,-6-1 0,-1 1 0,-1 1 0,-2 3 0,2 3 0,2 2 0,4 2 0,0 4 0,1 3-329,-1 2 0,6 5 0,3-3 0,3 1 0,2 3 0,3 0 1,5 0-1,3-2 0,5-3 0,3-1-669,4-3 0,-2-2 0,1-2 0,3-5 0,1-3 0,-1-1 0,-1-1 0,-1-3 0,1-5-792,0-2 1322,-6 5 0,3-5 0,-5 2 0,-2-2 1,-1-1-1,-2-1 0,-1 0 123,-2-4-93,-4 3 1,-4-4 0,2 5 0,1-3 0,-1 0 0,-3-1 59,-4-1 1,-3 5-312,-5-4 0,-6 9 1,-3 4-1,-2 2 1,-4 2 221,-2 0 0,-8 6 0,-7 1 0</inkml:trace>
  <inkml:trace contextRef="#ctx0" brushRef="#br0" timeOffset="123">17103 14734 8287,'-2'-11'875,"-2"3"0,2-2 1,-7 6-1,1 3 0,1 3-489,3 7 1,8 7 0,4 5 0,3 2 0,3 2-1,1 1 1,2 2 0,-2 2 0,-1 0-882,-2 1 1,1 2 0,-2-4-1,-2-2 1,-2-1 0,0-2-1,0-5 495,3-6 0,1-1 0,1-5 0</inkml:trace>
  <inkml:trace contextRef="#ctx0" brushRef="#br0" timeOffset="124">18045 14573 7703,'7'-6'5596,"-1"5"-5316,-6-5 1,0 8 0,0 2-1,0 6 1,0 5 0,0 5 0,0 4-1,0 1-382,0-1 1,1 5 0,2 0 0,1-1 0,-1-2 0,-2-1 0,-1 0 0,0-1-5343,0 1 5444,6-5 0,1 3 0,5-4 0</inkml:trace>
  <inkml:trace contextRef="#ctx0" brushRef="#br0" timeOffset="125">18616 14523 7731,'0'-12'894,"1"1"1,2 1 0,3 3-462,0 2 0,-1 1 0,1 5 0,0 4 0,-3 8 0,-2 6 0,-1 6 0,0 2 0,0 4 0,0-1-585,0 0 1,0 4-1,0-4 1,0 0-1,0 0 1,0-3-1,0-4 1,0-4-1,2 1 152,2-1 0,3-4 0,5 3 0</inkml:trace>
  <inkml:trace contextRef="#ctx0" brushRef="#br0" timeOffset="126">19323 12402 8247,'12'0'1811,"1"-4"-1186,-1 0 1,5-1-290,-1 0 1,8 4-136,0-3 0,1-2-153,4 2 1,-3 0 58,-1 4 1,1 0 217,3 0-54,-8 0-315,8 6 1,-10 2 2,6 8 0,-6 0 101,-2 4 1,-8 1-76,0 4 27,-7 0 254,4 5 1,-6-3-38,0 7 0,0-6 5,0 6 1,-1-1-66,-4 4 1,4 3 29,-3 5 1,3 2 113,1 11-1773,0 0 1384,0 4 0,5-4 236,3 0 1,3-10 63,2 1 1,-1-6 221,1 3 0,-2-1 100,-3 5-846,3-6 577,-10 10 1,5-13-137,-6 9 0,0-9-88,0 0 1,0-1 129,0 2 0,0-3-337,0 7 0,-4 5 0,-1 7 0,3 2 0,0 1 1,2-4-1,2-8-33,2-6 0,-1-9 1,5-2-1,2-2 0,1-2 1,1-2-1,-1-1 1,-1-2-1,-2-1-25,2-1 0,-5-6 0,-1 2 0,-2-3 0,-2-2 0,0 0 0,0 1-1,0-1 0,-6-4 1,-2-1-1,-2 0 0,0-1 1,4 1-675,0-1 1,2-1 0,4 3 427,0 2 1,-1-5 556,-4-1 1,-1 2 0,-7-2 0,-1 0-1,-1 0 1,-3 2 0,0 1 82,0 2 0,-4-2 1,2 1-1,-4 1 1,0-1-1,-3-1 1,0 0-1,-2-2-303,1 1 1,2-2 0,1-3 0,2 2 0,1 1 0,1-1 0,0-2 0,2-1 257,3 0-136,7 0 0,-2-5 0,4-2 0</inkml:trace>
  <inkml:trace contextRef="#ctx0" brushRef="#br0" timeOffset="127">20117 13333 9126,'12'-7'391,"0"1"0,1 5 0,-1-2 0,2-1 0,1 0 1,3 0-279,1-1 1,-2 0 0,4 2 0,1-1 0,1 0 0,0 0 0,0 0 0,-4 1 0,-1 2-1361,-3 1 0,-5 0 1247,-2 0 0,0-6 0,4-1 0</inkml:trace>
  <inkml:trace contextRef="#ctx0" brushRef="#br0" timeOffset="128">20141 13630 8174,'11'8'611,"-2"1"0,2-5 0,-3 4 0,3 0 0,1-1-361,1-3 0,-5-2 1,2-2-1,2 0 0,5 0 1,1-2-1,1-2 0,0-4 1,3-3-1,2-1-1603,0-1 1,5-3 1352,0-1 0,0-5 0,-4 3 0</inkml:trace>
  <inkml:trace contextRef="#ctx0" brushRef="#br0" timeOffset="129">20948 12179 7794,'-13'0'-7,"1"0"1,3 0 0,1 0 0,-1 0-1,-2 0 1,-2 1 0,-1 2 0,-1 3 459,-1 1 0,-1 0 0,5 2 0,-1-1 0,1 2 1,0 1-1,0 3 0,3 1 0,1 3 587,-2 1-948,4 2 0,0 0 0,3-1-54,-1 2 0,0 2 0,4 1 0,0-1 1,0 1-1,0 0-114,0 0 189,5 0-123,2-1 1,5 1 54,1 0 1,-5 0-1,0 0 1,2-1 4,1 1 1,-3 0 0,-1 1 0,-1 2 0,-2 2 0,0 0 0,0 2 0,0-2 133,2 1 0,-5 2-156,3-4 1,-1 4 0,0-4 0,1 0 0,0 0-1,0 0 1,2-2 12,0-1 0,-1-1 0,1 1 0,1 2 0,-1 2 0,1 2 0,-2 2 0,2 1 191,0-2 1,-4 5-1,1-2 1,-3 0 0,-1 1-1,0-4 1,0-1-1,0-4-139,0-2 1,0 3 0,-1 1-1,-2 2 1,-1 2 0,1 2-1,2 3 1,1 1-341,0 1 1,1 2 0,2-5 0,1 1 0,-1-3 0,0-2 0,-1-2 0,3-3-13,-3-3 0,0-1 0,-2 0 1,-2-1-1,0 1 0,-4 0 0,1-2 1,-2-1 142,0-1 1,3-2 0,-3 3 0,1-1 0,4 0 0,-1-2-1,0-1 1,-1-2-15,1 1 0,2 0 1,1-5-1,0 0 1,0 1-1,0-1 64,0 1 0,0-5 60,0 0 0,0-4 0,0 5 1,0 0 81,0 2 0,0-3 0,-2 1 1,0 0-83,-3 2-96,1-4 0,0 4 89,0-2 0,1 0 0,6 1 74,1-2 10,0-5 1,-5 4 0,-3-4-271,-4 1 0,2 1 1,1-2 77,-1 1 0,6 0 975,0-4-854,0 0 0,7 0 1,-3 0-1,6 0 1,5 0-358,6 0 1,3-1-1,5-2 1,4-2-1,3-1 1,0-1-1,-2 2 1,-3-1-199,-5 3 1,2-2-1,-9 1 1,0 0 554,-2-2 0,-4-1 0,0-5 0</inkml:trace>
  <inkml:trace contextRef="#ctx0" brushRef="#br0" timeOffset="130">21543 12043 10570,'1'13'0,"2"3"232,1 0 0,6 10 1,-2-1-1,3 3 0,1 2 152,1 3 0,-2 2 1,-1-1-1,-2-2-49,1-2 0,-2 3 0,0-4 0,0-3-1273,0-4 1,1 0 0,5-7 937,-1-4 0,6 2 0,1-6 0</inkml:trace>
  <inkml:trace contextRef="#ctx0" brushRef="#br0" timeOffset="131">22399 11993 7904,'0'-7'886,"0"2"484,0-1 0,0 6-1040,0 0 1,4 11 0,1 10-1,2 2 1,1 2 0,1 0-1,-1 1 1,2 0 0,-1 2 0,1-3-578,-2-2 1,-4 3-1,3-5 1,-1 1-1,-4 0 1,1-3-1,1-1 1,3-3-5583,0-1 5829,4-7 0,2 4 0,6-4 0</inkml:trace>
  <inkml:trace contextRef="#ctx0" brushRef="#br0" timeOffset="132">23267 11844 7914,'0'-7'2748,"0"3"0,0 8-2545,0 5 0,0 7 0,0 5 0,1 2 0,2 2 0,1 1 0,0 3 0,2 4 114,2 3 1,-1-4-1,0-3 1,0-2-654,0 2 0,-3-3-274,4 3 0,-4-2-744,4-3 0,-4 5 170,5 0 657,-6 0 178,8-4 349,-10-6 0,10 10 0,-4-3 0</inkml:trace>
  <inkml:trace contextRef="#ctx0" brushRef="#br0" timeOffset="133">21630 13246 8278,'-2'-7'644,"-2"3"0,-4 2 0,-3 4 1,-3 2-1,-1 4 0,-3 4-421,-1 5 1,4-3 0,-2 4 0,5-2 0,3 2 0,5 0 0,4 1 0,6-1 0,6 0 0,7-3-368,5-1 0,1-6 1,-1-1-1,1-1 1,0-3-1,0-2 1,0-1-1,-2 0 1,-1 0-187,-1 0 1,-2-4-1,2 0 1,-5 0-1,-2-2 1,-1-2 0,-1-3-1,-1-2 242,-3 1 1,-2-5-1,-6 1 1,0 1-1,-2 1 1,0 2-1,-4-1 1,-1 1 105,-2-1 1,-4 1-1,-2 0 1,-2-1-1,1 1 1,-1-1-1,-1 2 1,-1 2 0,-1 0-147,0 0 0,-2-1 0,4 2 0,0 4 0,0 2 0,3 2 0,3 2-1985,4 2 2113,2 3 0,12 11 0,0 1 0</inkml:trace>
  <inkml:trace contextRef="#ctx0" brushRef="#br0" timeOffset="134">22510 13109 7902,'0'-8'2355,"0"0"1,0 6-2034,0 2 0,0 6 1,2 8-1,0 2 1,4 5-1,1 4 1,2 2-422,2 2 1,6 6 0,0-4 0,-2 2 0,-2-1 0,0-2 0,-1-2 0,1-2-1,-1-2 99,0-4 0,1 4 0,-1-5 0</inkml:trace>
  <inkml:trace contextRef="#ctx0" brushRef="#br0" timeOffset="135">23304 13221 7724,'0'-13'5273,"0"1"-5125,0 5 1,-6 3 0,-2 8 0,-1 4 0,-1 3 0,2 3 0,-2 3 0,0 3 0,1 4-133,0 1 0,7 0 0,-2-1 0,2 1 1,4 0-1,2 0 0,4-2 0,4-2 1,4-5-445,0-2 0,6-7 0,-1-3 0,2-2 1,2-2-1,0 0 0,0-2 0,-1-1 347,1-1 0,0-5 0,0 0 0,-2-2 0,-1-2 0,-1-3 0,0 0 0,-2 1 181,-3 1 1,-2-3 0,-1-1 0,-2 1 0,-3-1 0,-4 2 0,-3 1-5,-1-1 1,-5 2 0,-5-3 0,-5 5 0,-6 4 0,-2 2 0,-4 2 0,-4 0-288,-2 1 1,-10 2 0,6 1 0,-1 1 0,-2 3 0,0 5 190,-2 2 0,1 1 0,4 1 0</inkml:trace>
  <inkml:trace contextRef="#ctx0" brushRef="#br0" timeOffset="136">21580 14300 7820,'0'-12'0,"-1"5"0,-2 1 806,-1 1 0,-2 3 1,4-3-1,-4 1-340,-1-1 1,4 7-1,-1 6 1,4 4 0,4 5-1,5 5 1,2 6 0,1 6-1,2 6-575,2 6 0,0 2 0,3 1 0,-1 0 1,-4-4-1,-3-4 0,-3-3 0,1-7-3061,3-6 3170,5-6 0,3-6 0,5-1 0</inkml:trace>
  <inkml:trace contextRef="#ctx0" brushRef="#br0" timeOffset="137">22585 14201 8348,'0'-13'2556,"0"9"-1602,0 8 1,1 5 0,3 11-972,4 2 1,3 2 0,0 2 0,-1 1 0,-2 4 0,1 0 0,-2 4-266,-3 1 0,-3 1 0,-1-1 1,0-3-1,0-4 0,0-4 282,0-5 0,6-2 0,0-5 0</inkml:trace>
  <inkml:trace contextRef="#ctx0" brushRef="#br0" timeOffset="138">23354 14089 7795,'0'-12'1549,"-2"5"0,-1 4-1067,-1 6 1,0 5 0,4 9-1,0 3 1,0 5 0,0 3 0,0 2-1,0 0 1,0 2 0,-1 0-800,-3 2 1,1-2 0,-4 1 0,2 0-1,2 0 1,1-1 0,2-2 0,0-4 0,2-2 316,2-4 0,3-5 0,5 3 0</inkml:trace>
  <inkml:trace contextRef="#ctx0" brushRef="#br0" timeOffset="139">23639 11609 8071,'-7'-6'529,"3"5"1,8-3 0,4 2 0,5 2 663,3 0 1,1 0-1089,8 0 0,-2 2 1,10 0-1,3 4 1,2-1-1,5 2 1,0 0-87,0 3 0,-1-1 0,-3 2 1,-1 0-1,-3 3 0,-3 0 0,-5 1 1,-1 2-47,-1 3 1,-6 4-1,-2 1 1,-3 1-1,-3 3 1,-2 4 0,-2 3-1,-1 1 732,-3 0-652,4 0-388,-6 6 517,4-4 1,-5 3-124,0-4 1,0 6 87,0 5 0,0 2 11,0 7 1,0-6-1,0 2 1,0-4-1,0-5 1,0-3-1,0-4 1,0-1 1103,0 1-914,0 4-192,0 2 1,5 3-141,-1 3 1,0-3-17,-4 6 1,4-2 0,0-1-45,-1 0 1,0-2-1,-1 2 1,2 1-1,-1 6 1,-1 4 0,-2 4-1,0-5 1,0-2-1084,0-4 1070,5-11 1,-4 5-1,4-9 1,-4 1-1,-1 2 1,0 1-1,0 1-82,0 0 0,-4-2 14,0 3 0,-6-9 0,3 0 0,-1-5 1,1-3-1,0-2-241,0-1 0,3 0 226,-4 0 1,4-5-1,-3 1 1,1 1 0,4 0-1,-1 0-108,-1-1 0,2-2 1,-2 2-1,3-5 1,1-2-1,0-2 0,1-1 1,2-1-84,1-2 681,0-5 0,-4 8 334,0-3-522,0-2 1,-1-1 0,-2-3-1,-2 0 332,-2 3-417,4-1 1,-4-4 0,1 0 0,-6 0-395,-7 0 0,-10 4 0,-4 1 0,-3 2 0,-1 2 0,1-1 0,1-1 0,5 0-193,4 0 1,0-3 0,9 3 0,2-1 0,1 1 509,2 3 0,5-5 0,2 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29:10.724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09071" units="cm"/>
      <inkml:brushProperty name="height" value="0.09071" units="cm"/>
      <inkml:brushProperty name="color" value="#57D200"/>
    </inkml:brush>
  </inkml:definitions>
  <inkml:trace contextRef="#ctx0" brushRef="#br0">3101 5383 7964,'0'-13'0,"0"5"0,0 0 240,0-2 1,-2-1 0,-1 1 0,-1 6 0,2 8-1,0 7 1,2 6 0,2 5 0,2 4 0,3 6-1,2 2 1,1 5 0,2-1 0,-1 1 0,2-3-1,-4-2 1,2-3 0,-1-4 0,0-3 0,-2-2-1,0-3 1,0-4-400,1-5 0,-5-1 1,3-3-1,0-1 1,0 1-1,2-3 1,2-3-1,0-4 1,-1-5-1,-3-2 0,0-2 57,0-4 0,-3-2 0,3-6 0,-2-1 0,-2-3 0,-2-4 0,-1-3 0,0 0 129,0 3 0,2 4 241,2 8 0,-3 3 0,5 9-126,-1 5 0,-2 9 1,4 13-1,-2 1 1,-1 3-1,1 2 1,0 2-1,1 2-158,-1 1 0,3-1 0,-3-4 0,-1-2 1,0-3-1,0 1 0,0-3 0,0 1-251,0-2 0,2-4 1,-3-2-1,1-2 1,0 0-1,0 0 0,1-1 314,2-1 0,2-3 0,2-8 0,-2-3 0,0-2 0,-1-1 0,0 0 204,0-2 0,-1-7 0,3 2 1,-2-2-1,0-5 0,1-4 0,-2-3 1,-2-3-24,-2-5 1,2 0 0,0-5 0,-3 4 0,0 4 0,-2 4 0,0 4 0,0 5-163,0 7 1,0 3 0,-2 3 0,-2 3-251,-4 3 0,-2 5 0,1 5 1,2 3-1,1 3 0,3 1 1,1 1-1,-1-1-875,-1 0 1,1 1 1058,7-1 0,3 1 0,5-1 0</inkml:trace>
  <inkml:trace contextRef="#ctx0" brushRef="#br0" timeOffset="1">3721 6015 7912,'1'-8'2156,"0"1"-1773,-1 1 0,-2 4 0,-11 4 0,1 4 0,1 1 0,1 4 0,2 3 0,0 2 0,1-1 0,1 1-241,1 0 1,3-2 0,0 2-1,6-2 1,7-3 0,5-3-1,2-3-941,0-4 0,4-1 435,-1 0 1,1-1 123,-1-4 1,2-1-8,-2-7 0,-3 1 60,-2-1 0,-2 1 2,-2 0 1,-5-5 582,-3 0 0,-2 1-222,-2 4 1,-6-1 160,-2 1 1,-4-1 0,-4 1 0,-2 1 0,-1 1 1066,-3 2-1113,-1 5 0,2-2-218,0 5 1,6 0-1759,-1 0 1005,2 0 680,7 0 0,18-6 0,10-1 0</inkml:trace>
  <inkml:trace contextRef="#ctx0" brushRef="#br0" timeOffset="2">4180 5606 8308,'1'-7'947,"4"3"1,7 2-1,4 1 1,2-2 75,0-1-863,4 0 1,-3 4-318,6 0 0,4 0-157,0 0 0,0-4 208,-4 0 1,-6 0-1,-1 4-344,0 0 0,-9 0 0,4 0 0,-2 0 0,-2-2-2311,0-2 2761,-4 3 0,-5-5 0,0 6 0</inkml:trace>
  <inkml:trace contextRef="#ctx0" brushRef="#br0" timeOffset="3">4217 5792 7900,'-7'5'1268,"1"-3"-309,6 3 1,6-3-399,2 2 1,3-3 69,2 3 0,3-2-261,1-2 0,5 0-154,-2 0 1,4 0-229,1 0 1,4 0-309,0 0 0,-3-2-735,-2-2 0,-7 3 679,4-3 1,-5 2-1,-1 2 376,2 0 0,-1 0 0,-3 0 0</inkml:trace>
  <inkml:trace contextRef="#ctx0" brushRef="#br0" timeOffset="4">5693 4887 7458,'5'-7'67,"-2"-4"477,5 2 1,-5 2 0,2 1 0,0-1 110,-1 0 0,-6 4-698,-6-1 1,1 3 0,-1 2-1,-2 2 1,-1 2 0,-3 1-1,-1 1 1,-1-2 0,1 2 0,1-2-1,1 1 1,0-2 0,-4 0-1,-1 2 1,2-1 0,3 1-1,2-2 68,0 1 0,3-3 309,0 2 0,5-1-127,-1 1 0,4 1 0,3 5 1,2-2-1,1 2-80,-1 1 1,1 1 0,-4 2 0,3 1 0,-3 3-1,0 1 1,-2 4-59,0 0 1,0-2-23,0-1 1,0 0 0,0 2 0,0-3 0,0 0 0,0-1 0,0 0 0,0-1-13,0 1 0,0-3 0,0 5 1,0 2-1,0 2 0,0 2 1,0 2-1,0 2-94,0 2 0,-4 1 0,-2 4 0,-1 0 0,-1-1 0,0-3 0,-1-4 0,1-3 11,1-1 1,-3 0-1,5-2 1,-1-2 0,1-3-1,1-2 1,0 2 0,0 0 96,1 0 0,0 4 1,0-1-1,-2 2 0,-1 2 1,1 0-1,1 0 27,-2-1 0,3 1 0,-4 0 1,1-2-1,0-1 0,1-2 0,0-2 1,1-2-101,0 2 0,0-4 1,4 2-1,-1-2 1,-2-1-1,-1-1 1,1 0-1,0 1 41,-1-1 1,3 2 0,-5 1 0,2 2 0,0-2-1,0-1 1,0-1 0,0 3-64,1 0 0,-3 2 0,2-3 0,1 3 0,2 0 0,1 0 1,-1-2-1,-2 1 0,-1 0-122,1-2 1,2 4-1,1 0 1,0 1 32,0-4 274,0-2 1,0-6 0,-2 0-1,-1 2-70,-1 1 0,-1 1 0,2 1 0,-1-1 0,0 1 0,0-1-153,0 0 0,-1-3-81,5-1 0,0-4-258,0 4 510,0 1 0,-1-1 0,-2 0 0,-1 2 29,1 1 1,1-3-1,-1 0 1,-3 2-43,-1 1 1,5-3-1,-2 1-139,2 0 1,2-2-1,0 1 1,0 2-1,0 1 1,-1 2 109,-3-1 0,1 0 0,-4 1 1,0-1-1,2 1 57,-1-1 1,2-4-911,4 0 808,0-5 1,0 4 0,0-3 158,0 5 0,0-3 0,0 3-93,0 0-177,0 2 6,0-4 0,1-1 149,3-6 0,-1-4 0,6-1 12,0 3 1,-2-4 0,1 2 0,2 1 0,1 2 0,1 1-94,1 0 1,1-1-12,2-4 1,-1 3 0,6-5 0,1 0 0,0 1 0,0-1 0,-3 2-748,-1-1 716,4 2 1,-8 0 0,3 0-74,-4 1 221,-6 2 1,-3 2-1,-8 2 1,-4 1-132,-3-1 62,4-2 0,2-6 0,5-2 0</inkml:trace>
  <inkml:trace contextRef="#ctx0" brushRef="#br0" timeOffset="5">6238 4936 8008,'0'-12'1506,"0"-1"870,0 1-2160,0 5 1,2 3-1,1 8 1,1 4-1,0 3 1,0 2-216,0-1 0,0 1 0,-4-1 0,0 2 1,2 1-1,0 1 0,2 1 0,-1-1-121,-1 1 0,-2 0 95,0-5 1,4 4 0,0 2-1,-1 0 1,-1 0 0,1-3-20,1-1 1,0 0-22,-4 2 0,5-2 0,-1 3 0,-2-3 0,1-3 0,0-2-52,1 0 1,0-1 52,-4 4 0,0-4 0,0 1 1,0 0-1,2 1-28,2-2 9,-3-2 1,5-5 417,-6 3-221,0-2-338,0 3-303,0-5 527,0 0 0,0-5 0,0-2 0</inkml:trace>
  <inkml:trace contextRef="#ctx0" brushRef="#br0" timeOffset="6">7466 5073 7921,'0'-13'0,"0"1"0,0 3 0,0 1 0,0-1 247,0-2 1,-1 2 0,-3 2 0,-5 2 0,-2 2 0,-1 2-69,0 1 1,-1 5 0,2 4-1,2 2 1,0 2 0,1 4 0,1 4-1,2 2 1,0 2 0,1 0 0,2-2-1,0-1 1,4-3 0,2-1-1123,4-3 660,-3-1 126,12-1 1,-9-7 0,9 0 0,-2-2 0,0 0 0,3-1 0,0-2-47,0-1 1,3-5 0,-4-2 0,3-1-1,0-1 1,0 0 0,-4-2 0,-2-2 157,-2 1 0,-1 0 0,-2-1 1,-5-1-1,-3-1 0,-1-3 1,0 0-1,-3-1 349,-5 0 0,0 2 0,-10-2 1,2 1-1,-2 3 0,0 1 1,-2 3 162,1 3 0,3-2-421,-5 6 1,6 0 0,-2 4 0,3 1 0,3 3-1,2 5 1,2 2-316,1 1 1,2 5-1,4-1 1,0-1-1,2-1 269,2-1 0,8-1 0,7 0 0</inkml:trace>
  <inkml:trace contextRef="#ctx0" brushRef="#br0" timeOffset="7">8520 4924 8447,'0'-13'2454,"-4"8"-2305,0 5 0,0 5 0,4 9 0,1 3 0,4 5 0,1 4 0,3 4 0,-1 1 0,0 0 0,0 0-295,1-1 1,-2-1-1,2-4 1,-2-2-1,0-1 1,-1-3-1,-1-1 1,-2-3-2519,-2-1 2664,-1-1 0,0 5 0,0 1 0</inkml:trace>
  <inkml:trace contextRef="#ctx0" brushRef="#br0" timeOffset="8">6313 5829 8593,'-13'0'294,"1"0"0,0 0 0,-1 1 0,1 2 0,1 3 0,1-1 0,2 2 0,0 1-178,1 6 0,-3 0 0,6 7 0,1 1 0,2 1 0,2 2 0,3 0 0,5 0 0,2-1 1,2 0-1,3-4-318,0-3 0,5-5 0,-3-3 1,1-5-1,3-3 0,0-1 1,0-1-1,-3-2 0,1-4-2,-1-4 1,-4 1 0,2-7 0,-4 0 0,0-1 0,-2 0 0,-3-1 0,-4 1 230,-2 0 0,-2 2 1,-2 2-1,-2-1 0,-6-2 1,-3 2-1,-5 1 89,-2 2 0,4 3 0,-3 1 0,-1 0 0,2 1 0,1 3 0,1 3 0,3 1-598,0 0 0,2 5 0,2 3 482,0 3 0,7 2 0,-4-1 0</inkml:trace>
  <inkml:trace contextRef="#ctx0" brushRef="#br0" timeOffset="9">7317 5755 8032,'7'-6'1858,"0"5"-1406,-3-3 0,-2 4 0,2 5 0,-3 6 0,1 4 0,0 1 0,2-1 68,-1 1 0,-1 4-678,-2 4 0,4 1 0,1-1 0,1-2 0,1-3 0,-2-1 0,2-3-696,0-1-30,-4-2 0,8 1 0,-3-2 884,3-3 0,1 3 0,1-4 0</inkml:trace>
  <inkml:trace contextRef="#ctx0" brushRef="#br0" timeOffset="10">8520 5842 8261,'-8'0'1324,"0"0"1,-2 0-974,-1 0 0,3 0 0,0 0 0,-1 1 0,1 3 0,1 4 0,0 3 0,2 3-376,-1 3 1,2 2 0,4 6 0,0 0 0,0-1 0,0 0 0,2-2 0,2-3 0,4-1-188,3-3 0,7-5 0,1-3 0,2-2 0,0-2 0,1-3 0,1-3 0,2-4 23,0-4 0,-5 2 1,1-8-1,0 2 0,-1 0 1,0-3-1,-2 0 0,-3 0-12,-2 3 0,-6-3 0,-3 1 1,-2 2-1,-2 2 0,-2 0 0,0 1 1,-5-1 186,-4 1 0,1 1 1,-8 3-1,0 3 0,-2 4 1,-4 1-1,1 0 0,-1 0-243,0 0 0,2 1 1,-6 4 256,6 3 0,-2 3 0,5 1 0</inkml:trace>
  <inkml:trace contextRef="#ctx0" brushRef="#br0" timeOffset="11">6313 6672 7918,'5'-6'1629,"-3"-1"1,3 4-1480,1-1 0,-5 5 0,3 7 0,-2 5 0,-1 2 0,2 3 0,1 1 0,0 3 0,0 2 1,0 0-1,-1 0 0,0-2-424,1-1 1,-3-5 0,5 3 0,-2-1 0,1-2 0,2-4 0,2-2 0,-1-4-825,0 0 1,-4-1-1,5-2 1098,0 1 0,2 6 0,2-3 0</inkml:trace>
  <inkml:trace contextRef="#ctx0" brushRef="#br0" timeOffset="12">7268 6598 7924,'-6'-7'702,"6"3"0,6 4 0,2 4 0,-1 6 1,0 5-529,0 6 0,-5 6 1,4 5-1,-2 1 1,0 3-1,-1-2 1,-2 1-1,-1-2 1,0-2-327,0 0 0,5-6 0,-1-6 0,0-1 0,1-4 1,2-3-1,1-5 0,1 0-416,0-3 1,2-2 567,2-1 0,5-5 0,1-2 0</inkml:trace>
  <inkml:trace contextRef="#ctx0" brushRef="#br0" timeOffset="13">8434 6747 7901,'-9'-7'264,"1"3"1,-2 4-1,-1 5 466,-1 8 0,0-1-526,-1 5 1,5 1 0,1 0 0,2-1 0,2 3 0,1-2 0,2 1-190,0 0 0,7-4 1,4 1-1,6-5 1,2-5-1,3 0 0,2-3 1,-1-2-1,-1-1-115,-1 0 1,-5-5 0,4-4 0,-3-2 0,-1 0-1,-3 2 1,0 0 0,-1 0-61,1-2 1,-6-2 0,-3 1 0,-3-1 0,-1 1 0,0 0 0,-1-1 0,-3 1 266,-5-1 1,-2 1 0,-1 0 0,-1-1 0,0 2 0,-3 3 0,-1 4 0,-1 2-109,0 2 1,-3 0 0,5 0 0,0 0 0,8 0 0,3 0 0</inkml:trace>
  <inkml:trace contextRef="#ctx0" brushRef="#br0" timeOffset="14">9066 4837 8109,'1'-7'842,"4"3"0,3 3-613,3 1 0,1 0 0,2 0 0,1 0 1,3 0-1,1 0 0,2 0 0,0 0 1,-1 0-263,3 0 1,-4 0 0,0 0-1,-1 1 1,-3 3 0,-1 3 0,-3 1-1,-1 0 1,-2 2 21,2 1 1,-4 2 107,3-1 1,-2 0-1,2 2 1,-2 1 0,0 2-1,-1-2 31,-1-1 1,-1 4 0,-4 2-1,0 4 1,0 1 0,0-1-1,0 1 1,0-1 587,0-4-710,0 9 1,0-12 0,0 6 0,-1-2 0,-2-2 0,-1 3 0,1 0 0,2 2-56,1 0 0,0-1 0,0 7 0,0 0 1,0 2-1,0 1 0,0 0-40,0 1 0,0-2 0,0 0 0,0-2 1,0-2-1,-2-2 0,0-3 0,-2-1 186,1-1 0,0-4 0,0 2 1,-2 0-1,-1 0 0,1 3 1,2 2 180,2 1 0,1 0-224,0-1 1,-5 1 0,1 0 0,2 0 0,0 0 0,2-1-21,0 1 1,4-1-96,0-4 1,1 4 0,-4-5 0,2 2 0,1-2 0,-1 0 61,-2 1 0,-1-5 1,0 1-1,0-2 109,0-2 1,0 1-102,0-1 1,0 1-7,0-1 14,0 6-1,0-4 0,0 4-137,0-6 1,0 5 92,0-1 0,0 2-61,0-1 93,0-4-14,0 11 0,4-10-34,0 2 1,2-2-27,-2-2-13,-3 1 281,10-1 0,-8-1 329,5-3-280,-5 3 1,3-8 16,-6 5-346,0 1 1,0 3 176,0 0 1,0 1 120,0-1-568,-6 1 0,5-1-285,-3 0 466,2 1-111,-3-6 57,3 4 140,-3-4 0,6 1-43,3 0 167,-2-5 0,5 4-192,-3-3 297,-3-3-86,5 10 1,-6-8 162,0 5-240,0-5 36,0 3 54,0-1-67,0-3 0,-2 7-171,-2-5 47,3 6-296,-5-9 366,6 5-277,0-1 343,0-3 309,0 3-372,0-5 395,0 0 0,-1 4-241,-3 1 0,1-1-52,-5-4-165,5 0 0,-4 4 0,3 0-125,-4-1 0,-3-2 1,-2-1 341,1 0 1,-1 1 0,0 2-1,-4 1 1,-4 1-9,-2 0 1,2-2 0,2 5 0,0 0-1,1 1 1,0-1 0,3 0 252,1-1-291,2-1 1,3-2-258,1 0-508,5 0 341,-2-4 183,5 0 263,0 0 0,-2-4-31,-2 0 0,1 0-336,-5 4 0,4 0 0,-3-2 284,2-2 0,6-3 0,6-5 0</inkml:trace>
  <inkml:trace contextRef="#ctx0" brushRef="#br0" timeOffset="15">2815 8768 7818,'0'-12'0,"0"0"0,0-1 0,-1 2 976,-3 3 1,1-3-1,-4 3 1,0-2-654,0 2 0,3 2 0,-3 8 0,2 2 0,2 4 0,2 4 0,1 5 0,0 4 57,0 2 1,0 7-267,0 3 0,4 3 0,1 1 0,1 2 0,-1 2 0,0 6 0,-1 4-151,0 3 1,4 1 0,-4-3 0,0-1 0,0-5 0,2-9 0,1-5 0,3-6 0,-1-4-423,-1-5 0,3-8 0,-2-2 0,2-1 0,1-4 0,1-2 0,-1-4 282,0-4 1,-3-3 0,-2-3 0,-1-2-1,1-5 1,2-2 0,-1-2 0,-1-3 33,-2-5 1,5 0-1,-3-8 1,1 2 0,-1 3-1,0 3 1,-2 6 0,2 5-15,0 5 0,-4 3 0,1 2 0,-1 1 422,1 3 0,-3 3 1,3 10-1,-2 3 1,-2 4-1,0 5 1,0 3-104,0 4 0,1 2 0,2 3 1,1 4-1,-1 3 0,0 0 0,-1-3 1,2-4-1,1-3-284,0-1 0,-2-6 0,4-2 0,0-4 0,0-2 35,2-2 1,2 0-1,0-6 1,-1-3-1,-2-4 1,0-3-1,1-4 49,-1-4 0,4 0 0,5-6 0,-2-2 0,-1-4 0,0-2 0,1 1 0,1-3 1,1-2 193,1-3 0,-4 1 0,1 1 0,-4 4 0,-4 0 1,-1-2-1,0-1 0,0 0-203,-4-1 0,0-2 1,-2 0-1,0 3 1,0 4-1,0 3 0,0 2 1,-2 4-101,-2 3 1,1 3 0,-5 3 0,-2 3 50,-1 4 1,3 4 0,1 4 0,2 6 0,2 3 0,2 5 0,1 2 95,0 2 0,0-4 0,0-1 0</inkml:trace>
  <inkml:trace contextRef="#ctx0" brushRef="#br0" timeOffset="16">3597 9537 11180,'5'-6'39,"-2"-6"0,4 4 0,0-3 0,0-1 0,2-1 0,1 1 234,-2 0-186,3 5 1,-9-4-1,3 4-45,1 0 1,-5 3-1,3 8 1,-3 4 0,-1 3-1,0 2-64,0-1 1,0 0 0,0 1-1,0-1 1,0 2 0,0 1 0,0 3-1,0 1 1,0 2 37,0-2 1,-1 5 0,-2-4 0,-1 4 0,0-1 0,0-1-1,-2-2 1,1-2 107,-1-3 0,1-2 0,2 0 1,-1-1-472,1 1 0,3-2 0,3-4 0,3-7 347,0-7 0,8-15 0,5-5 0</inkml:trace>
  <inkml:trace contextRef="#ctx0" brushRef="#br0" timeOffset="17">4031 9103 7252,'-11'9'851,"2"-1"0,4-4-254,5 4 1,0-4 0,1 3 0,3-1 0,5-2 0,2 0 0,1 0-501,1-1 0,0-2 0,3-1 1,1-1-1,3-2 0,0-2-1096,0-2 1,2 3 579,-6-5 1,5 7 0,-5-4-20,0 1 19,-3 3 0,-4-3-474,-1 5 1122,-5 0 1,1 0 0,-8 0-972,-5 0 0,3 1 742,-3 3 0,1 3 0,-4 6 0</inkml:trace>
  <inkml:trace contextRef="#ctx0" brushRef="#br0" timeOffset="18">4043 9401 7769,'-7'5'215,"2"-2"1263,5 6-964,0-7 1,5 5 417,4-3-540,2-2 0,2 3-148,4-5 0,-3 2 0,2 0 0,-2 2 156,-2-1 1,1-1-408,-1-2 1,5 0 0,-1-2 0,-1-1-24,-1-1 1,-1-1-331,-1 1 0,0 2 0,1-3-62,-1-1-508,-5 5-986,-1-5-221,-6 6 2137,0 0 0,-6 6 0,-1 1 0</inkml:trace>
  <inkml:trace contextRef="#ctx0" brushRef="#br0" timeOffset="19">5693 8000 8738,'-9'-7'196,"1"2"0,-3 4 0,-3 2 0,-4 2 0,1 1 0,-3 1-94,1 0 1,-2-2 0,-4 5 0,1 0 0,0 1 0,2-1 0,3 0 0,2 0-86,6 1 0,-1-2 0,5 2 0,0-1 0,2 1 0,0-1 1,1 0-1,2 2 0,0 1 48,2 1 0,0 1 1,0-1-1,0 2 0,0 2 1,0 4-1,0 0 0,0 1 1,0 3 319,0 3 0,2-1-302,2 3 1,-3-3 0,3-1 0,-2 0 0,-2 0 0,0 0 22,0-1 0,0 3 0,0 2 0,0 2 0,0 2 1,0 0-1,0 0 0,0 1 49,0-1 0,0-6-184,0 2 0,4 1 1,0-1-1,-1-1 1,-2-2-1,-1-1 0,0 0 121,0 0-124,0-1 77,0 1-45,0 5 1,0 1 2,0 2 1,-4 1 208,0-5 1,-2 4-104,2-4 1,1 2-22,-5-3 1,4-5 0,-3 1 0,0 0 0,2-2 0,-1 0-143,3-1 0,1-5 1,-1 3-1,-1 1 0,1-1 1,0 3-1,0 0 0,-1 0-54,2-1 1,-1-1 0,0 4-1,-1-2 1,1-3 0,2 0-1,-1-1 1,0 0 177,-2-3 0,-1-1 0,4-1 0,-2-1 0,-1 0 0,1 1 1,2-1-1,0-1 4,-4-2 0,4 2 0,-3-2 1,3 5-1,-1 3 0,-1-2 1,-1-2-1,2 0-167,0-1 0,2 1 0,-1-1 0,-2 0 0,-1 1 0,1-1 241,2 1 1,1-5 0,0 0 0,0 2-92,0 1 0,-2 1 0,0 1 0,-2-1 0,1 1 1,0-1-1,0 2 0,-1 1-206,1 1 1,1 5 0,-1-4 0,-1-2 0,1-1-1,2-2 1,1 0 0,-2 1 199,-2-1 1,3-4 0,-3 1 0,2 0 0,2 2-1,-1 2 101,-3-1 0,2 1 0,-3-1 1,1 0-1,0 1 34,1-1 1,-3 1-531,2-1 177,0 0-12,4-5-220,-6 4 106,5-4 199,-4 0-58,5 4 243,0-10 1,0 6 0,0-2-25,0 3 1,0-1 68,0 1-223,0 0 1,0 5-50,0-1 1,-5-4-255,1 1 187,0-1 144,4-1-87,0 4-128,0-10 222,0 5-101,0-6 1583,0 0-1426,0 5-60,0-3 0,6 3-31,2-5 0,-1 0 1,1-1-1,0-3 1,1-3-1,-1-2 1,2 1-1,1 0 83,1 1 0,0 1 0,1 6 0,-1-1 392,1-3-398,-1 3 27,0-5 1,-3 6-128,-1 0 0,0 0 36,5 0 1,-5 0-186,0 0 0,-4-4 126,5 0 123,-7 0-444,9 4-82,-9 0 0,2 0 536,-8 0 0,-3 0 0,-6 0 0</inkml:trace>
  <inkml:trace contextRef="#ctx0" brushRef="#br0" timeOffset="20">6152 8037 7936,'0'-7'2501,"1"-3"-1736,3 6 0,-3-6 1,5 4-523,-1-1 0,-3 2 1,3 10-1,0 3 0,-1 3 1,-2 3-1,0 2 1,-1 5-1,2 4 0,1 2-159,-1 2 1,2 0 0,-1-3 0,1 2 0,-1 1 0,1-3-1,1-3 1,1-3-112,0-2 0,-5 2 0,4-3 0,-2-2 0,0-1 0,-1-2 1,-2 1-1,1-1-156,2 0 1,-3 1 0,3-1 0,-2 1 0,-1-1 0,2 0-1195,1 1 1,4-5 0,-2-1 1376,1-2 0,1 0 0,4-5 0</inkml:trace>
  <inkml:trace contextRef="#ctx0" brushRef="#br0" timeOffset="21">8793 8074 9882,'0'-7'1625,"0"2"0,0 14-1420,0 4 0,0 2-147,0-3 1,0 1 0,0-1 0,0 0-1,2 2 1,0 3 33,3 3 0,-1 0 1,-4 0-1,0 4 1,0 2-1,0 3 1,0-2-1,0-2 1,0-3-1,0-2 1,1-1-61,3 0 0,-2-4-515,2 2 1,-2-5 0,1-2 0,1-2 62,-1 2 1,0-5-1330,1-1 1749,-3-2 0,5 3 0,-6 2 0</inkml:trace>
  <inkml:trace contextRef="#ctx0" brushRef="#br0" timeOffset="22">7392 9116 9294,'0'-7'3455,"0"3"-3167,0 8 1,0-1 0,0 5 0,0 2 0,0 1 0,1 1-184,3 0 1,-1 6 0,4 4 0,0 4-1,0 5 1,1-1 0,0 2 0,1-2 0,-1 0-230,-1-2 0,2-6 1,-3-3-1,-1-1 1,2-3-1,-1-1 1,1-1-1,-2-1-189,1 0 0,-2 1 0,-3-1 0,2 1 1,1-1 458,-1 0 1,-2-3 0,-1-1-8,0 2 0,2-6-2034,2-4 1895,-3-6 0,5-6 0,-6-1 0</inkml:trace>
  <inkml:trace contextRef="#ctx0" brushRef="#br0" timeOffset="23">6077 10232 8016,'7'-6'0,"0"4"660,-3-7 565,-3 1-659,5 1 1,-6 0-90,0 3-290,0 3 0,0-3 0,0 9 0,0 6 0,0 4 0,0 2 728,0 1-683,5 7 1,1 2-116,2 6 0,3-4 0,-2 4 1,2 0-1,1-1 0,-1-2-123,-3 1 0,3-6 1,-4-1-1,0-4 0,-1-4 1,-2 1-1,0-2-295,-1-1 0,-1-6 0,1 0 0,1 2 60,-1 1 0,0-4 1,0-2-1,1 1-540,-2 2 0,1-2-1434,1-2 2215,-2-3 0,9-1 0,-4 0 0</inkml:trace>
  <inkml:trace contextRef="#ctx0" brushRef="#br0" timeOffset="24">7330 10306 12816,'-7'6'0,"3"2"252,2 3 1,2 2 0,0-1 0,0 0 0,0 2 0,2 1 0,1 3 0,1 2 289,-2 2 1,4 0 0,-1 0-438,2-2 0,-4 0 1,3 2-1,-2-3 1,0-1-1,0-3 1,0-1-237,0-2 1,2 1 0,-3-1 0,1 0-1,0-1 1,0-1-1303,0-2 1,0 1 17,-4 3 1125,0-5 0,0 0-1073,0-3 1363,0-3 0,0 5 0,0-6 0</inkml:trace>
  <inkml:trace contextRef="#ctx0" brushRef="#br0" timeOffset="25">7429 8074 8621,'-1'-7'923,"-2"2"0,-1-1-601,1-2 0,0-2 1,-1 2-1,-4 4 1,-3 2-1,-2 4 1,1 2-1,1 4-424,3 3 1,-3-3 0,4 1 0,-1 0 0,1 2 0,1 2 0,3-1 0,2 1 0,0 0 0,-2 2 0,-1 2 54,1-2 0,2-1 0,1 0 0,0 1 1,1 1-1,2 0 0,2-3 0,2 0 0,1-1-145,-1 1 0,4-1 0,-2-1 0,2-1 0,1-3 0,-1-1 0,-1 0 0,-2-1 69,2-2 1,1-1 0,1-2 0,0 0 0,1 0 0,-1-2-1,1-2 1,-1-3 338,0 0 0,1-4 0,-1 3 0,1-3 1,-1-1-1,0-1 0,1 1 0,-1-1 46,1 1 0,-1-5 0,0 1 0,1-1 0,-2 1 0,-1-1 0,-4 1 0,0-1-255,-3 1 0,-2-1 0,-1 5 0,0-1 0,-1 2 0,-3 2 0,-5 2 0,-2 0-8,-1 0 0,-1 4 1,1-1-1,0 1 1,-1 1-1,1-3 0,-2 3 1,-1 0 1,-2 2 1,1 0 0,3 0 0,1 0 0,0 0 0,-1 0 0,1 0 0,-1 0-202,1 0 1,-2 2 0,-1 2 0,-1 4 0,-1 4 0,2 4 199,2 0 0,-7 1 0,6-5 0</inkml:trace>
  <inkml:trace contextRef="#ctx0" brushRef="#br0" timeOffset="26">6040 9265 7825,'1'-13'203,"3"1"0,-2 3 0,2 1 0,-1 0 0,-1 0 0,4 1 241,1 1 1,-4-3-168,1 0 0,-4 4 0,-4 1 0,-5 2 0,-2 2 1,-1 0-1,-2 2 0,-1 0 0,-2 4 0,1 1 801,-2 3-1020,4 6 0,-4 2 1,6 4-1,1-1 1,3-1-1,3 1 138,4 0 0,-3-2-241,0 2 0,1-3 0,6-6 0,2 0 0,2 1 0,3-1 0,1 1 0,3-2-172,2-3 0,-2 2 0,4-5 1,-2 1-1,2-1 0,0-2 1,2-2 71,-1-1 0,-4 0 1,3 0-1,-2 0 0,2-1 1,0-2-1,0-2 1,-3-2 206,-1-3 0,3-5 0,-1-2 0,-1 2 0,-2 0 0,-4-2 0,0-3 0,-1-2 298,-1 1 1,3-2 0,-6 3 0,-2 0 0,0 0 0,-2 2 0,-2 2 0,-2-1-473,-4 1 0,-3 3 0,-1 5 1,-1 0-1,-1 1 0,-1 3 1,-3 3-1,-1 1 0,-3 1-41,-1 3 0,-2 3 1,1 5-1,2 1 0,2 1 1,-1 2-1,2 3 153,2 1 0,-2 9 0,0-3 0</inkml:trace>
  <inkml:trace contextRef="#ctx0" brushRef="#br1" timeOffset="27">5755 8781 8202,'12'0'-776,"-4"0"1,1 0 962,0 0 0,2 0 1,2 0-1,-1 0 1,1 0-1,-1 0-24,0 0 1,1 1 0,-1 2 0,2 1 0,1-1 0,3-2 0,0 1 0,1 0-1,-1 3 1,1-3 0,1 0 0,0-2 0,1 0 0,-2 0 0,1 0-322,-1 0 1,-4 0 0,2 0-1,-2 0 1,0 0 0,1 1-1,1 2 1,0 1 90,-1-1 0,2-2 0,-1 0 0,2 2 0,1 1 1,1-1-1,1-2 0,2-1 27,0 0 1,1-1-1,0-2 1,0-1-1,0 0 1,-1 0 0,1 0-1,0 1 139,0 2 0,-4 1 1,-2 0-1,-1 0 1,-2 0-1,1 0 1,1 0-1,1 0-228,3 0 1,0 0 0,2 0 0,-2 0 0,2 0-1,1 0 1,3 0 0,-2-2-322,0-2 530,4 3 1,-2-5-1,4 5 1,-2-2-1,-4-1 1,-2 1 0,-5 2-1,0 1 224,0 0 1,-3 0 0,0 0 0,-2 0 0,-2 1 0,2 2-662,3 1 0,-2 2 188,6-2 1,-1-3-1,5 3 1,0-2-1,0-2 1,-1 0 107,1 0 1,0 0 0,-2 0 0,-1 0 0,-2 0 0,-1 0 0,-1 0 0,0 0 739,-3 0 1,-1-4-412,-2-1 1,1 1-1,-1 4 1,0 0 0,1 0 48,-1 0 1,5 0-478,-1 0 0,2 2 1,-1 0-1,3 3 1,4-3-1,1 0 1,-1-2 31,1 0 0,0 0 0,0 0 0,0 0 0,0 0 1,-2 0-1,-1 0 0,-3 0 313,-1 0 0,3 0 1,-5-2-1,0 0 0,-3-3 1,0 3-1,-1 0 154,1 2 0,-1 0-505,0 0 0,2 0 0,3 0 1,3 0-1,4 0 0,-1 0 0,-1 0 1,-1 0-181,1 0 0,-3 4 0,2 1 0,0-3 0,-2 0 1,-1-2 468,0 0 0,-5-2 1,4 0-1,-3-3 1,-2 3-1,1-1 24,-1-1 0,0 2 0,1-2 1,1 3-1,2 1 0,5 0 0,4 0 1,2 0-1,3 0-322,2 0 1,-3-4 0,3 0 0,-2-1 0,-2 1 0,-2-1 275,-1-2 0,-1 3 0,0-3 0,-2 0 0,-3 0 0,1-3 0,-3 1 0,1-1 809,-2 2 0,-3 1-801,0-1 0,-1-3 1,-1 2-1,-1 0 0,-3-1 1,0 3-236,-1 2 0,3-5 0,3 3 0,1-1 1,-1 1-1,0 0 0,2 0-775,3-2 0,-8 2 716,4-2 1,-5 1 0,2-3-1,-3 2 1,-2 0 0,-2 0 478,-2-2 1,-1-2 0,0-1 0,0-1 0,0-1 0,-1 1 0,-2 1 0,-2 0-105,-2-3 0,0 4 0,-3-4 0,3 2 1,0 0-1,2-2 0,-2 2 0,1 1-136,1 2 0,-3 0-51,3-1 0,1 1 0,4-1 0,0 1 0,-1 0 106,-3-1 0,2 1 1,-3-1-1,-1 1 0,-2 0 1,-3-1-1,-1 1 14,-1-1 1,1 5-150,0 0 1,-1 0 0,-1-5 0,-1 1 0,-1 1-1,0 1-27,3 2 1,0 0 167,1-5 1,0 5-1,-1 1 1,1 0 0,-1 2-1,1-2 305,-1 0 1,1 4-395,0-1 0,-5-2 1,-1 2-1,-1 0 0,-3 0 1,0 0-545,1 1 0,-2 0 416,2-1 0,-2 3 0,-2-3 1,0 2-1,0 1 0,0-2-278,1-1 0,-1-1 409,0 0 1,0 3-1,2-5 1,1 0-1,1 0 1,0-1 179,2 1 1,-4-3 0,3 5 0,0-1 0,-1-1-1,-1 2 1,-1-2 0,-4 1-241,-2 1 1,-1-1-278,-3 2 0,1 3 1,5-3-1,-2 1 1,1 0-1,2-1 1,3 1-1,1 2 73,1 1 1,4-2 0,-2 0 0,0-2 0,1-1 0,0 1 556,3 0 1,-3-1-119,1 1 1,0 2-1,1-3 1,-2 1-1,1-1 1,-3 3 218,1 0 0,-2 2-441,-4 0 1,1 0-1,-1 0 1,-1 0-1,-2 0 1,-1 0-1,3 0 1,1 0-134,0 0 0,7-4 1,-6 0-1,2 1 0,1 0 1,2 1-1,-1-4 201,1-1 127,4 5 0,-7-5 0,5 4 1,1-1-1,-1 0 0,-1 0 0,-1-1-181,-3 3 1,-6 0 0,-1 2 0,2 0 0,-1 2-1,1 0 1,-2 3-346,1-3 0,6 4 265,2-2 1,0 0 0,-2-4 0,3 0-1,1 0 1,1 0 0,1 0 319,-1 0-100,1 0 0,3 0 1,1 0-1,0 0 0,-1 0 1,1 0 49,-1 0 0,1 0-198,0 0 1,-6 0 0,-2 1 0,0 2 0,-1 3-1,-2-1 1,-3 2-67,-3 0 0,0-3 1,5 3-1,2 0 1,1-2-1,1 1 0,-1-2 1,2 0 70,1 0 0,1 2 1,5-3-1,0 1 1,-1-2 393,1 0 0,-1 2-466,1 0 1,0 2 0,-1-4 0,1 4 0,-2-1 0,-3 2 0,-2 0 0,-1 1-29,-1-1 0,0 3 1,-4-4-1,-1-1 1,0 2-1,0-2 1,4 1-1,2-3 297,5-2 0,2 3 0,0 0 0,1-1 102,-1-2 1,5 1 0,0 1-359,-2 1-107,5 5 163,-6-7 1,8 7 0,-5-3 0,-2 1-1,0 2 1,1 1 0,2 0 147,1-2 1,2-4-1,4 4 1,0 2-1,0 1-64,0 2 0,0-1 0,0 0 1,0 1-1,0-1-73,0 1 1,0-1 0,0 0 0,0 1 0,0-1 0,0 1 0,-1-1 0,-2 0 30,-1 1 0,-4-1 41,3 1 0,-3-1 0,4 0 0,1 1 1,1-1 143,-3 1-236,4-1 0,-5 0 0,6 1 0,2-1 0,1 1-310,1-1 262,0 0 1,0 1 0,0-1-1,-1 1 1,-2-1 0,-1 0-1,-1 1-273,-3-1 366,2 1 1,-4-1 0,3 0 0,-3 1 0,1-1 0,-1 1-44,3-1 0,-2 0 12,1 1 1,0 1 0,4 1 0,0 1-1,0-1 1,0 1-35,0 0 1,1 3-87,3 6 0,4 0 1,8 0-1,2 0 0,-1 1 1,1 1-954,-2 2 0,1 0-247,0-4 0,0-4 1325,-5-1 0,0 1 0,1 4 0</inkml:trace>
  <inkml:trace contextRef="#ctx0" brushRef="#br1" timeOffset="28">5891 7528 8096,'-1'7'328,"-2"-1"1,-1-1-119,1 3 0,2 3 1,-1 2-1,0-1 0,-3 1 1,3 0-1,0 3 1,2 1-1,0 3 0,0 2-178,0 1 0,-4 2 1,0-2-1,1 0 1,2-4-1,1 0 1,-1-1-1,-2 1 1,-1-1-1,1 0-62,2-3 1,1-1 0,0 0 0,0 1 0,0 2 0,1-1-1,2 1 1,1 1 31,-1 1 0,-2 2 1,-1 3-1,0 1 0,0 0 1,0 0-1,0 0 0,0-1 1,-1 1-24,-4 0 1,4-2 0,-3-1 0,3-1-1,-1 0 1,-1-1 0,-1 0-6,1-2 1,2 2 0,1-3 0,0-2-1,0 0 1,0 0 0,0 2 0,0-2-11,0-1 0,0-2 0,0 1 1,0-1-1,0 2 0,0 1 0,0 3 1,0 1 148,0 3 0,0-2 1,-1 0-1,-2 2 0,-1 2 1,0 2-1,0 0 0,-1 0-105,3-2 0,0-2 0,2 1 0,0-1 0,0-3 1,0-1-1,0-2 0,0-3-74,0 0 1,0-1-1,0 1 1,0 0-1,0 2 1,0 3-1,0 2 1,0 2 94,0 1 1,-1 2 0,-2 0 0,-1 0 0,1-1 0,2 1 0,0 0 0,-2 0-47,-1 0 0,-1-5 0,5 0 0,0-1 0,0-1 0,0 0 0,0-3 0,0-1 10,0-2 1,2 0-1,1 1 1,1-1 0,-1 1-1,-2-1 1,-1 0-1,1 1 1,2 1 75,1 2 0,0-2 1,-4 4-1,2-2 0,0 2 1,3 2-1,-1 2-150,1 1 0,-3 2 1,3-2-1,-1-1 0,0-1 1,-1 0-1,0-1 0,0 0 208,1-2 1,0-1 0,-4-1 0,0 0 0,0 1 0,0-1 0,0 2 0,0 1 28,0 3 0,0-2 0,0 0 1,0 2-1,0 2 0,0 1 0,0 0 1,0-1-254,0 1 0,0-1 0,-1-2 0,-2-2 0,-1 1 1,1 0-1,2-2 0,1 0 78,0 0 0,0-3 1,0 0-1,0-2 1,0-2-1,0 1 1,0-1-1,0 2 124,0 2 0,4-2 0,0 4 0,0-1 0,0-1 1,0-1-1,0 1 0,2-1-153,2 1 0,-2 6 0,-1-2 1,1 0-1,1 0 0,-1-1 0,0 0 1,-2 2-9,0-2 1,2-1-1,-4-6 1,3 1 0,-1-1-1,0 1 1,0-1-1,0 0 1,0 1 96,0-1 1,6 1-1,-3-1 1,1 0-1,-1 1 1,0-1-1,0 1-40,3-1 1,-4 0 0,1 2 0,0 1 0,-1 2 0,1-2 0,-1-1 323,4-2 1,-4 1 0,-1-1-184,1 1 1,-1-5-1,5-1 1,-3 0-1,0-2 1,-1 2-280,4 0 1,1-3 0,2 3 0,-1-2 65,0-2 1,1-1-1,-2-4 1,-2-1-1,0-2 1,-1-2-3,-1-3 1,3-1-1,-5 0 1,1 2-1,0 0-61,1 0 1,0-2 0,3 0 0,-3 1 0,0 2 0,-2-2-1,1-1 1,-2-1 111,1-1 1,-3 1-1,3-1 1,-1 0 0,0-4-1,-1-4 1,-1-1-1,-1 0 1,2 3 186,1 1 0,0-2 0,-3 2 1,2 0-1,1-2 0,-1 2 1,0-1-280,1 0 0,-3 2 0,3-2 0,-1 0 0,0 1 0,1-1 0,-1-1 0,0 0 156,1 0 1,-3-3 0,3 4 0,-2-2 0,-2 2 0,1-1 0,2 2 0,1-1 28,-1 0 1,-2 4 0,-1-3-1,0 1 1,1-1 0,2 0 0,1-1-1,-1 0-170,-2-3 1,1-2-1,1 0 1,1-1 0,-2 0-1,1 1 1,0 2 0,1 2-1,0-2 7,2-2 1,-5 4-1,5 0 1,-2 2 0,1 2-1,1-1 1,-1 1 117,-2 1 1,3-3 0,-1 1 0,1 2 0,-1 1 0,-1 0 0,0-1 0,2-1-72,1 1 1,-3-5-1,3 0 1,0-4-1,-2-1 1,2-1-1,-1-1 1,0-2 69,1 1 1,-2 2 0,1 3-1,1 1 1,-1 2 0,-1 1 0,-1 1-1,1 0 1,-1 3 101,-2 1 0,1 2 0,0-1 0,1 1 0,-1 0 1,-2-1-1,-1 1-162,0-1 0,2-3 0,0-2 0,3-1 0,-3-3 1,0-2-1,-2-1 0,0 1 0,0-1 75,0 0 0,0 0 0,0 0 0,0 2 1,0 1-1,0 3 0,0 1 0,0 2 31,0 3 0,0 0 0,0 1 0,0-1 0,0 1 1,0 0-1,0-1 0,-2 0-93,-2-4 0,3-2 0,-3-6 0,2 0 0,2-1 0,0-2 0,0-1 0,0 2-49,0 1 1,0-2 0,0 2 0,0 4 0,0 3 0,0 2 54,0-1 0,0 4 0,0-2 1,0 2-1,0 2 0,0-1 1,0-1-19,0-2 0,0 2 0,0-2 0,-1 0 0,-2 1 0,-1-3 0,1 0 1,0-1 6,-1 0 0,3-2 0,-3-4 0,1 1 0,0-1 0,-1 1 0,1 2 0,2 3 73,1 1 1,-1 3 0,-2 5-1,-1 2 1,0-2 0,0-1-130,-1-1 0,-3 0 0,4-1 0,0 1 0,0-1 0,0 0 1,-1-3-1,1 0 61,0 1 0,-1-3 0,2 0 0,-1 0 0,0 0 0,-1 1 0,1 1 0,2-1 151,0 2 0,1 1 0,-2 2 0,-1 0 0,0-1 0,0 1-28,0-1 1,-5 1 0,4 1 0,-1 1 0,-1 2 0,2-2-80,-1-1 1,-2 2 0,3-1 0,-1-2 0,1-1 0,0-2 0,1 0 0,-1-1-4,-2-1 0,4 0 1,-2 5-1,0 0 0,1-1 1,0 2-1,0 2 17,0 0 1,-2 7-1,4-4 1,-4 2-1,-1 0 1,-2 1-66,-2 2 1,2-4 0,1 1 0,-2 2-1,1-1 1,-1 0-34,2-1 0,1-2 1,-3 4-1,2-2 79,-2 1 0,-1 1 1,-1 2-1,0 0 0,-1 0 1,1 0-52,-1 0 1,1 5 0,0-1 0,-1-2 0,1 0 0,-1-2 5,1 0 0,4 0 0,-1 0 0,0 0 71,-2 0 0,4 1 0,1 2 0,1 1 1,-2 0-1,-1 0-83,-1 0 0,5 5 0,-3-4 0,0 2 0,1 1 0,-3 1 0,1-2 85,0-2 0,4 3 0,-5-2 0,0-1 97,-2 1 0,2-1 0,3 0 0,0 3 75,3 3-217,2 1 0,1 6 0,0 1 0</inkml:trace>
  <inkml:trace contextRef="#ctx0" brushRef="#br0" timeOffset="29">8632 9389 7959,'0'-9'-97,"0"1"1,0 4 0,1-3 0,2 0 0,3 2 0,-1-2 496,1 0 0,-4 4 1,-6-1-1,-4 3 65,-3 1 0,3 0 0,-1 0 0,1 1 1,0 3-1,0 4 0,-2 5 0,0 3 0,1 5-474,0 2 1,3 2 0,-4 0 0,3 1 0,2 2 0,2 2 0,1 2 0,2 1-247,0-1 1,6-2 0,4-5 0,3-2 0,5-4 0,3-5 0,4-6 0,4-3 208,2-7 1,1-5 0,3-9-1,-4-5 1,0-2 0,-4-2 242,-1 0 1,-1 0 29,0 0 1,-6 1 208,-2-1-200,-4 0 2,0 0 0,-1 0 0,-1 1 0,-1-1 569,-2 0 1,-4-4-409,5 0 0,-7 0 138,3 4-426,-4 1 0,-1 0 1,0 3-1,0 5 1,-1 2 238,-4 2-66,-1 5-113,-1 1 0,-4 6-328,2 0 1,-7 0-7,-5 0 0,2 6 249,-2 2 0,-1 3 13,-7 2 0,3-2-17,-3-3 0,-1 3 1,1-4-1,1 1 1,3 0-1,3 2-214,2 1 1,5 1 0,-2 1 0,3 1 0,3 1-1,2 3 1,2 0 0,1-1-2321,3-1 1,2 2 1096,1-2-1068,0 1 2423,6-5 0,0 0 0,7 1 0</inkml:trace>
  <inkml:trace contextRef="#ctx0" brushRef="#br0" timeOffset="30">8384 10381 8269,'0'-13'619,"0"8"-197,0 5 0,0 7 0,0 8 0,0 1 0,0 1 0,1 1 0,2 1 1,1 2-1,-1 0-261,-2 1 1,1 1-1,1 2 1,1 0-1,-2 1 1,0 1 0,-2 4-1,-2-1 1,0 0-641,-2-2 1,-1-2 0,5-3 0,0-2 0,0-3 478,0 0 0,0-4 0,0 4 0</inkml:trace>
  <inkml:trace contextRef="#ctx0" brushRef="#br0" timeOffset="31">9426 7603 8234,'0'-7'137,"5"-4"0,4 2 0,3-2 144,5-1 0,-4 0 1,4 1-1,-2 1 1,2 2-1,2-1 1,1 3-1,0 0-187,-2 1 1,2 3-1,-2-2 1,0 3-1,0 1 1,-3 0 0,-1 0-1,-3 1-7,-3 3 1,2-1 0,-6 5 0,-1 2 0,-2 1 0,-1 1-65,0 1 0,0-1 0,2 2 0,0 1 0,3 2 0,-1-1 1,0 1-1,1 0 0,1 3 54,-1 2 1,5-3 0,-3 2 0,1 2 0,0 3 0,1 5 0,-1-1 0,-1 2 0,-2-1-15,-2 4 0,0 6 0,0 6 1,1 5-1,-2 6 0,0 3 0,-2 0 1,-2-4-11,-2-3 0,3-3 0,-3-3 1,2-1-1,2-3 0,2 0 0,1 1 199,1 1 1,4-3 0,-2 0 0,-1-3 0,2-2 0,0-2 0,1-1 0,0-4-79,1-2 1,-7 3-1,2 2 1,-1 8-1,0 7 1,1 8-1,-2 6 1,-4 3-209,-2 1 1,-6 2 0,2-13-1,-2 2 1,1-2 0,2-2-1,1-6 1,4-5 175,0-4 0,4-4 0,2-1 0,3-6 0,1-1 0,-1-4 0,0-1 0,-2-3 147,1-1 1,2 3 0,-2-3 0,-1 0 0,2 1 0,-2-1 0,2 1 0,-1-1-512,-1 0 0,1 4 1,-3-1-1,2 4 1,1 2-1,-1 4 1,-2 0-239,-2 4 1,3-4 0,1 0 0,-1-4-1,0-5 1,0-1 0,0-4 0,0-2-66,0-4 1,2-2 0,-3 4-1,1-1 844,-1 1 0,-2-1 1,-1 0-1,0 1 0,0-1-1045,0 1 0,0-1 0,0 0 0,0 1-1656,0-1 2730,0-5 1,-1-1-1,-4-6 1,-3 0 0,-3 1-133,-1 3 0,-1-1 1,1 5-1,-2 2 1,-2 1-1,-5 1 1,-3 1-1,0-1-525,-1 0 1,-4-1 0,0-1-1,1-3 1,2 0 0,3-2-1,2 1 1,3-3 588,0-2 0,5-1 0,-4 0 0,3 0 1,2 0-1,-1 0 685,1 0 1,0 0-966,-1 0 0,6-5 0,2-2 0</inkml:trace>
  <inkml:trace contextRef="#ctx0" brushRef="#br0" timeOffset="32">2877 12650 8037,'0'-12'200,"0"0"1,0-1 1122,0 1 1,0-1 0,0 1-1263,0 0 1,0 12 0,0 8 0,2 10 0,2 7 0,4 2 0,3 5 0,2 2 0,0 6 0,2 3 0,2 4 0,-2 1 0,-1 2 0,-2-2 0,1-4 0,-1-7 0,1-7 0,-1-5 0,0-4 0,1-6 0,-1-4 0,1-4 0,-1-1 0,0-4 0,1 0 0,-1-4 0,1-2-1,-2-5-1137,-3-7 0,3 1 904,-3-5 1,-1-5 0,0-4 0,-2 0 0,0 0-1,-1-1 1,0-2 0,-1-1 0,-2 1 0,-1 5-1,0 3 1,0 5 295,0 1 0,0 6 1,0 6-1,0 5 0,0 8 1,0 6-1,1 9 215,4 6 0,-3 0 0,7 5 1,-1 1-1,0 0 0,0 1 1,2-3-1,1-3-738,1-6 0,1 0 287,-1-6 0,5-1 0,-1-4 0,-1-3 1,-1-2-1,-1-1 16,-1-4 1,0 0-1,1-2 1,-1 0-1,1-2 1,-1-2 0,-1-4-1,-1-4 186,-2-5 0,-1-2 0,3-6 0,-2 0 0,0-1 1,0-3-1,1-6 0,-1-3 22,-1-3 0,-2-2 0,-5 3 1,0 0-1,0 3 0,0 2 0,0 1-264,0-2 1,0 4 155,0 3 0,0 9 0,-1 3 1,-2 3-1,-2 3-110,-2 3 1,0 4 0,-3 8 0,3 6 0,2 5 0,2 6 0,3 2 0,4 3 105,4 3 0,3-3 0,2 5 0</inkml:trace>
  <inkml:trace contextRef="#ctx0" brushRef="#br0" timeOffset="33">3721 13233 7889,'-11'-5'930,"2"-3"0,5 2-699,8 2 1,3 2 0,6 1 0,-1-2 0,1-1 0,-1 1-1,0 2 121,1 1 0,0-4 0,3 0 1,2 1-1,-1 2 0,3 1 0,-2 0 1,0 0-133,-3 0 0,-1 1 0,-3 3 0,-3 4 0,-4 5 0,-3 2 0,-2 3-300,-3 1 0,-3 1 1,-5 2-1,-1-2 1,1 1-1,1-2 1,1-4-1,3-4-358,2-2 0,3-2 0,12-1 0,11-6 0,8-6 1,5-7-1,2-3-2419,2-5 2857,2 3 0,-2-11 0,-1 3 0</inkml:trace>
  <inkml:trace contextRef="#ctx0" brushRef="#br0" timeOffset="34">4527 12762 7956,'-13'0'1432,"5"0"-994,0 0 1,7 0 0,1 0 0,6-1 0,7-2 0,3-1-1,5 1 1,2 0 0,1 0-926,-3-1 1,2 0 0,-4 4 0,2-1-1,-2-2 487,-1-1 0,-1 0 0,-5 4 0</inkml:trace>
  <inkml:trace contextRef="#ctx0" brushRef="#br0" timeOffset="35">4589 12998 7956,'-7'5'4019,"1"-2"-3262,6 5 0,2-5 0,2 1 0,4-3 0,3-1 1,3 0-1,1 0 0,3 0 0,1 0-834,3 0 1,2-5 0,2-3 0,3-3 0,3-2 0,1 1 76,0-1 0,5-4 0,7-3 0</inkml:trace>
  <inkml:trace contextRef="#ctx0" brushRef="#br0" timeOffset="36">5817 11658 7738,'7'-5'-583,"-1"2"2649,-1-5-1862,-4-1 0,-1 3 1,-8 1-1,-3 4 1,-3 1-1,-3 1 1,-3 2-1,-4 3 0,1 1-46,2 2 1,-2 4-1,3 2 1,1 1-1,3-1 1,2 1-1,1-1 1,2 1-316,3-1 139,-3 5 0,10-5 1,-3 6-1,2 1-64,2 1 0,0 2 101,0 0 0,0-2-57,0-2 1,0 2 114,0-2 1,0 1 204,0-1 1,4 2-167,1-2 1,-1-3 134,-4-2 0,0 2 26,0-1-104,5 5-98,-3-9 1,3 11 63,-5-4 0,0 4 66,0 1-131,0 5 1,0-2 0,0 3-1,0 1 1,0-2 0,0 2-1,0-2 1,1 1 550,4-4-519,-4 5 1,4-6-291,-5 3 1,0-4-74,0-5 1,0 4 136,0-3 0,0 3-1,0 5 0,0-1 172,0 5 0,0 0 0,0 4 0,0 0 0,0-1 0,0-1 132,0-2 1,0-2 0,-1 4-1,-2-3 138,-1-2 0,-1-1 0,2-4 1,-1 0 132,1-1-317,-4 1-205,6 0 0,-6 4 73,3 0 0,2 4-66,-2-4 1,3 4 0,-1-4 4,-2-2 0,3 4 0,-3-4 1,2-2-1,2-3 0,0 0 0,0 0 1,0 0-19,0-1 1,0-5-1,0 5 1,0 0-1,0-1 1,-1 1-1,-2 1 1,-2 2 99,-2 0 1,3-3-1,-3 0 1,1 1 0,2 1-1,0 1 1,0-2 0,1-3-89,2-1 0,-3 3 0,0-3 0,1-1 0,0 1 0,0-1 0,-1-1 0,1 1 18,2-2 1,0-1 0,-2-2 0,-1 2-1,0 1 1,-1 2 0,1-2 167,2-1 0,-5-2 1,0 1-1,0-1 1,1 0-1,2 1-118,0-1 0,-1 5 0,2-1 0,-1-1 0,1-1 0,2-1 0,1-1 0,0 0-52,0 1 0,0 3 0,0 1 0,0-2 1,0-1-1,0-2 0,0 1-24,0-1 0,0 0 1,-2 1-1,-1-1 14,-1 1 0,0-5 31,4 0 0,0-4 0,2 3 0,0 0 0,4-1 4,1-1 1,1 1 0,4-4 0,1 2 0,-1-1 0,1-1 0,-1-2-112,0 0 0,1 0 0,-1-2 0,2-1 0,1-2 0,2-1 0,-2 0 0,-1 0 113,-2 1 0,-1-1 1,-1 3-1,-2-1 0,2 0 1,1 0-1,1 0 1,0 1-324,1 2 0,-1-1 1,1-1-1,-1-1 1,0 2 341,1 0 0,5-3 0,1-2 0</inkml:trace>
  <inkml:trace contextRef="#ctx0" brushRef="#br0" timeOffset="37">9798 11671 8050,'-13'0'-213,"5"0"468,0 0-19,5 0 23,-2 0 488,5 0 285,0 0-787,5 0-68,-3-6 0,4 5 0,-1-3-66,3 2 1,4 2 0,3 0 0,3 0 0,2 0 0,0 0 0,1 0 0,0 0 92,1 0-233,1 0 43,-4 0 0,1 0-74,-4 0 0,-6 0 1,2 0-1,-1 0-4,0 0 1,-4 2 0,-1 0 0,-2 4 0,1-1 0,1 2-23,-1 0 1,5 0 163,-2 1 0,-1 3 0,1-2 0,2 2 0,1 1 0,2 0 240,-1 1 1,0-1-196,1 1 0,-1 3 0,-1 1 0,-1-1 0,-3 1 0,0 1 654,-1 1 0,-3-2-642,1 3 0,-2 1 0,-2 2 0,0-1 0,0-1 0,-2 1 0,0 1 149,-3 2-228,1 0 1,0-1 0,0-2 0,0-2-1,0 2 1,0 2 0,1 1 0,2 1 104,1 3 1,0-3-1,1 4 1,2 0-1,2 2 1,1 1 642,-1 0-594,-1-5-72,2 2-80,-5 0 91,5-3 1,-6 4-191,0-2 0,-2-1 0,-2 5 0,-4 1-90,-3 2 1,3 0 0,-1-1-1,1-2 1,0 1 0,1 0-1,1 1 1,4-3 53,0-2 1,2-1-1,0-4 1,0-1-1,0 0 1,0-2-1,0-3 1,0 1 96,0-1 0,-1-3 0,-2 5 0,-1 1 0,0 2 0,0 0 0,-2 3 0,-1 1 50,-2 6 1,2 0-75,-1-1 1,3 3-42,-3-3 0,5-3 43,-1-1 1,3-3-21,1-1 1,0-4 10,0 0 6,0-6-63,0 8 1,0-8 80,0 6 0,0-5 1,0 5 1,0 0-43,0 4 212,0-1-90,0 7 1,0-4-24,0 6 0,-4-5-48,0 1 0,-2-2 9,2 2 1,3-4-157,-4 0 0,4-2 0,1-5 1,0 0-1,0 0-499,0-3 0,1-1 518,4-1 0,-3-2 0,5-2 1,-1-1-1,-3 2 62,-2 1 1,3 2 0,0-1 0,-2 0 0,-4 1 0,-2-1 148,1 1 1,-2-1-1,1 0 1,0-1-1,-1-1 1,1-2-942,1 2 1,2-3 717,1 1 866,0-5-741,0 2 1,-1-3-432,-3 2 0,1-3 118,-5 3 1,3-2 228,-3-2 0,0 0 1,-6 0-1,-1 1 1,-3 2-1,-3 2 1,-3 2-25,-4 3 1,-1-3 0,4 1 0,2 0 0,2 1 0,5-2 0,2-2-384,1-2 382,7 4 0,1-7 1,8 0-1,3-6-316,1-1 1,1-4 416,4 3 0,1-3 0,-1-1 0</inkml:trace>
  <inkml:trace contextRef="#ctx0" brushRef="#br0" timeOffset="38">6387 11807 8104,'0'-8'101,"0"-1"254,0 0 1,2-2-1,0-2 1,2 1-1,-1 0 746,-1-1 1,-2 5 0,0 0-859,0-2 1,0 6-1,0 4 1,0 7-1,0 5 1,0 5 0,0 6-1,0 7 1,0 9-380,0 4 0,0-3 0,1 2 1,2-2-1,2-1 0,2-6 0,3-4 1,1-7-862,1-3 1,-4 1 766,1-8 0,-1 3 0,4-8 1,-1 1-1470,-2 1 1699,2-7 0,-10 9 0,5-4 0</inkml:trace>
  <inkml:trace contextRef="#ctx0" brushRef="#br0" timeOffset="39">9141 11770 8373,'0'-7'4685,"0"1"-4582,0 6 1,0 6-1,0 4 1,1 3-1,2 5 1,2 2 37,2 2 0,-3 2 0,4 4 0,1 2 0,-1 1 1,-1-1-1,0-3 0,0 0 0,1-4-310,-1-2 0,2 1 1,-3-6-1,0 0 1,-1-3-1,-2 0 1,-2-1-344,-1 1 0,0-1 0,0 0 213,0 1 0,0-5-1528,0 0 1827,0-5 0,0 3 0,0-6 0</inkml:trace>
  <inkml:trace contextRef="#ctx0" brushRef="#br0" timeOffset="40">7627 12824 8395,'0'-12'2206,"0"3"-1973,0 1 1,0 7-1,0 1 1,0 7 0,2 4-1,1 2 1,2 5-1,1 6 1,0 5-123,1 2 0,-2 2 0,3 3 0,0-1 0,0-4 0,-1 0 0,-1-4 0,-2-2 0,0-4-181,0-5 0,0-2 0,-4-2 1,0 1-1,0-1-376,0 1 1,0-5 92,0 0 353,0-5 0,0 3 0,0-6 0</inkml:trace>
  <inkml:trace contextRef="#ctx0" brushRef="#br0" timeOffset="41">6114 14077 10877,'0'16'274,"0"1"0,0 1 1,0-2-1,0 3 0,2 2 1,0 0-1,4 1 0,0 1-60,-1 2 0,5-4 0,-3-1 1,1 1-1,-1 0 0,0-1 1,-2 1-1,2 0 0,-1-2 0,-1 0-418,-2 1 1,2-5 0,-1 1 0,-1-2-1,0-1 1,0-1-4171,1 0 4374,0 1 0,-4-6 0,0-2 0</inkml:trace>
  <inkml:trace contextRef="#ctx0" brushRef="#br0" timeOffset="42">7652 14188 8017,'0'-7'271,"0"-4"1,0 3 0,0-3-1,0-1 1,-1 1 0,-2 1 902,-1 2 1,0 6-1,4 2-905,0 7 1,0 8 0,0 3-1,0 2 1,1 2 0,3 1-1,5 3 1,2 2-191,1 1 0,-1 4 0,-1-3 0,-2 0 1,0 1-1,1-4 0,-3 0 0,1-4-421,0-2 0,-4-3 1,2-6-1,0 0 0,0-1-538,2-2 0,-4-2-1843,1-3 2723,-3-3 0,-6-6 0,-2-9 0</inkml:trace>
  <inkml:trace contextRef="#ctx0" brushRef="#br0" timeOffset="43">9066 14114 8025,'0'-8'2563,"0"-1"-1048,0 7-1073,0-4 0,0 7 0,0 4 0,0 4 0,0 6-128,0 6 0,0 2 1,0 2-1,0 1 1,1 2-1,2 2 1,3 1-1,1 2-245,2 3 1,-2-6 0,0 6 0,0-5 0,-2-3 0,2-2 0,-1-2 0,-1-4-691,-2-3 1,0-5-1,0-2-884,1-2 1505,0-5 0,-10-3 0,0-7 0</inkml:trace>
  <inkml:trace contextRef="#ctx0" brushRef="#br0" timeOffset="44">6474 12998 8114,'7'-6'1270,"-3"-2"1,-4 2-1,-4 2-1031,-4 3 0,-3 2 0,-2 3 1,1 3-1,-1 2 0,1-1 1,0 3-1,-1 3 0,2 4-70,3 1 0,-2-3 0,6 4 0,1-1 1,2-1-1,1 0 0,0-3-160,0-1 0,6-3 0,3-2 1,5-2-1,4-1 0,1-2 1,3 0-1,2 0 0,0-1-254,1-2 1,0-1 0,0 0 0,0 0 0,-2 0 0,-1 0 0,-3 0-24,-1 0 1,3-4 0,-4-1-1,-2-1 1,-2-1 0,0 2-1,-2-2 1,-1 1 222,-2 1 1,0-3-1,3 2 1,-1-1 0,-3-2-1,-2-3 1,-2 0 173,-2 0 0,-1-1 1,-1-1-1,-3-1 0,-4-1 1,-4 1-1,-1-1 0,-4 1-95,-4-1 0,2-1 0,-1 5 0,-3-1 1,0 2-1,-2 2 0,0 2 0,1 1-80,-1 4 0,4-1 0,2 0 0,1-1 0,3 1 0,1 2 0,2 1 0,-1 1-96,1 3 1,4-2-1,1 3 1,0-1-1,1 2 142,1 1 0,-5 1 0,3 4 0</inkml:trace>
  <inkml:trace contextRef="#ctx0" brushRef="#br0" timeOffset="45">9215 12973 7990,'0'-8'431,"0"-1"0,-1 7-170,-4-3 0,-1 4 0,-7 1 0,1 0 639,-1 0-795,1 0 0,1 1 1,1 2-1,3 3 1,0 1-1,1 2 511,-4 2 1,3 2-553,-1-1 1,1 2-1,-3 1 1,3 3-1,2 0 1,2 1-1,0-1 1,-1 0 1,3 3 0,-3-5 0,2-1 0,4 0 0,2 1 0,3 0-67,0-1 0,4-5 1,-3-3-1,3-2 1,3-2-1,1-1 1,3-1-1,0 2-92,0 1 1,4 0-1,-2-4 1,2 0 0,0 0-1,-2-1 1,-1-2 0,0-3-137,3-1 1,-4 3 0,0-4 0,-1-2-1,-1-1 1,-1-1 0,-1-1 0,-1 1 233,-1 0 1,-1-1-1,-1 0 1,-3-3 0,-2 0-1,-2 1 1,-2 1-1,-1 1 209,0 1 0,0 0 1,-1-1-1,-2 1 0,-2-1 1,-2 1-1,-4 0-193,-5-1 1,3 5-1,-5 0 1,1-1 0,-1 3-1,0 0 1,1 2-1,0 0-75,-1 1 0,4 2 1,-2 1-1,2 0 1,2 1-1,-1 2 1,1 1 210,-1-1 0,5-2 0,0-1 128,-2 0 0,2 0-285,4 0 0,5 6 0,12 0 0</inkml:trace>
  <inkml:trace contextRef="#ctx0" brushRef="#br0" timeOffset="46">7714 11857 6602,'6'-7'558,"-3"-3"1,3 5 0,1-1-19,0 1 1,-5 0 0,-2 5 0,-7 0-246,-4 0 0,2 0 0,1 0-14,-2 0 1,-1 0-1,-1 0 1,0 2-136,-1 2 0,1-1 0,-1 4 0,2-1 0,2 0 0,1 1 0,-2 0-113,-1 2 0,0 2 1,3 2-1,2-1 1,2 1-1,0-1 1,1 0-1,2 1 9,1-1 0,0 1 0,0-1 0,0 0 0,0 1 0,0-1 0,1 2-12,3 3 0,2-4 0,3 4 0,-2-3 0,0-3 0,-1-2 1,0 0-146,1 0 0,-2-3 1,3-1-1,1-1 1,2 1-1,2-3 1,-1 0-1,1-1 29,-1 3 1,0-2 0,1 2 0,-1-3 0,1 0 0,-1 2-1,0 1 1,1-1 35,-1-1 1,-3-2 0,-1-2 0,1-1 0,2-2 0,2-1 0,-1-1 0,1 2-50,-1-1 0,0-3 1,1 1-1,-1-2 1,1 0-1,-2 2 1,-3-2-1,-3-1 45,1-1 0,-5-1 0,4 1 0,-4 0 0,-1-1 0,0 1 0,0-1 126,0 1 1,-1 4 0,-2 0 0,-1-2 0,1-1 0,1-2 0,1 1 0,-2 0 28,-1-1 0,-1 5 0,2 0 0,-3-2 0,0-1 157,-4-1 0,3 3-198,-1 1 1,-1 4 0,-4-3-1,-2 2 1,-2 2 42,2 1 0,1 2-83,2 0 0,-1 0 0,1 0 0,-1 0 0,1 0-178,0 0 1,3 0 0,3 2 0,-1 1 0,1 2 0,-1 2-930,0 3 1,5-3 1086,-3 1 0,-1 0 0,-1 4 0</inkml:trace>
  <inkml:trace contextRef="#ctx0" brushRef="#br0" timeOffset="47">13308 5246 7978,'0'-12'458,"0"-1"1,0 5 0,0 0-1,-2 0 1,-2 1 1004,-4 3 0,2 4-1322,2 4 0,2 0 0,-1 7 1,-1 3-1,1 1 0,2 3 0,1 4 1,1 5 49,3 6 0,3 5 0,5 2 0,1 4 1,-1 1-1,1 2 0,-1-4 0,0-5-165,1-5 1,-1-2-1,-1-8 1,-1-2-1,-2-5 1,2-3-1,-1-4 1,1-2 0,-2-1-1,2-3-1027,1-2 0,-3-1 0,0-1 0,2-4 1,1-4 863,2-6 1,-1-1 0,-1-4-1,-1-2 1,-2-3 0,0-3 0,-1-3-1,-1-4 315,-1-3 1,-4 2-1,4 4 1,-4 3-1,-1 6 1,0 5-5,0 4 0,0 9 0,0 5 0,0 8 0,0 6 0,0 3 0,0 3-248,0 2 0,0 3 1,0 2-1,0 3 1,1 1-1,2-1 1,1-2-1,-1-2 1,-2-3-284,-1-2 0,5-3 0,0-6 0,2 1 0,3-2 501,1-3 0,1-3 1,0-5-1,1-1 1,-2-3-1,-2-4 1,-2-3 46,-1-2 1,2 0 0,-2-4 0,-1-4 0,2-4-1,-1-3 1,0-6 0,0-3-59,-1-4 0,4-2 1,-4-2-1,1 3 0,-1 4 1,-2 1-1,0 1 0,0 3-106,1 4 1,0 7 0,-6 2 0,0 3-1,-2 1 1,-1 3 0,1 0 0,-1 2-143,-2 3 0,3 2 1,-3 8-1,1 2 1,2 4-1,0 5 1,0 2 114,1 1 0,2 6 0,1-2 0</inkml:trace>
  <inkml:trace contextRef="#ctx0" brushRef="#br0" timeOffset="48">14002 5680 7859,'7'-12'1297,"4"-1"1,-3 1 0,3 0 0,2 1-1014,-1 2 1,2 4 0,1 5-1,2 0 1,-2 0 0,-3 1-1,-2 3 1,-3 5 0,-2 2-1,-2 2 1,-2 3-446,-1 0 1,-5 5-1,-3-5 1,-3 0-1,-3-3 1,-1 0-1,-2-2 1,2-2 277,1 0 1,3-5 0,4 3 0,7 0 0,7-2 0,6 2 0,2-2-172,1 1 1,5 2 0,-3-2-1,0 1 1,0 2 0,-4 2-1,-5 2-93,-5-1 1,-4 1 0,-5-1 0,-6 0-1,-6 1 1,-2-1 0,-3 1 0,-2-1 100,0 0 1,-1 1-1,0-2 1,0-2-1,2-2 1,1-1-1,2-3-2803,3-2 2849,6-1 0,5 0 0,6 0 0</inkml:trace>
  <inkml:trace contextRef="#ctx0" brushRef="#br0" timeOffset="49">14511 5457 9962,'-13'-7'0,"2"2"1920,3-1 0,4 5 0,8-3-1721,4 2 1,14 2 0,7 2-1,7 0 1,4 2 0,1-1 0,-1-1-1,-1-2-1081,-2 0 0,-1 0 0,-3 0 1,-4 0-1,-3 0 0,-2 0 1,-4 0-1,-3 0 882,-3 0 0,-2 0 0,0 0 0</inkml:trace>
  <inkml:trace contextRef="#ctx0" brushRef="#br0" timeOffset="50">14523 5767 8934,'13'0'0,"0"0"0,2 0 598,2 0 1,0 0-1,-4 0 1,2 0-1,3 0 1,2 0-1,2-1-656,1-3 0,2 2 0,0-3 0,0 1 1,-1-2-1,0 1 0,-2-2 0,-1 1 1,-1-1 57,0 0 0,3-1 0,-4-4 0</inkml:trace>
  <inkml:trace contextRef="#ctx0" brushRef="#br0" timeOffset="51">15801 4539 7666,'4'-12'414,"-2"1"-49,-3 3 0,0 2 0,-8 6 0,0 0 0,-2 0 0,-2 0 1,0 0-1,-3 1 0,-1 4 0,-3 1-238,-2 1 0,-1 3 0,-2-4 1,2-1-1,0 2 0,4 0 1,1 1-1,3 0 0,1-1 72,2-1 0,1 3 1,1 0-1,3 2-125,2 1 1,1 0 0,4 1 0,0-1 0,0 2 0,0 1 0,0 2 0,0-2 73,0-1 0,0 2 0,-2 2 0,0 1 1,-3 3-1,3 1 0,0-1 0,2-2 92,0 2 0,0 2 0,0 2 0,0 1 0,0 2 1,0-1-1,0 0 0,0-1-254,0 2 0,0 4 0,0-4 0,0-1 0,0-1 1,0-1-1,0 2-185,0-1 0,-1-6 1,-2 5-1,-1-1 1,1-3-1,1 2 1,-1-2-1,-1 1 250,1 2 0,-3-7 0,2 7 0,0-2 0,0 0 0,0 1 0,0-2 0,0-1-113,-1 1 1,0 0 0,2 0 0,-2-2 0,-1 2 0,1 2 0,1 1 0,-1 0-167,1-1 1,0-3 0,4-2 0,0-1 0,0-1 0,0-1 0,0 1 0,0-1 309,0 2 1,-1-3 0,-2 5 0,-1-2 0,0-2 0,0 1 0,-2 1-1,1 0 4,-1-1 0,1 4 0,2-4 0,-1-1 0,-1 1 0,1-1 0,0-1 1,0-1-392,-1-1 0,2 3 0,-4 1 0,1-2 0,4-1 0,-1-2 185,-1 0 0,2 1 1,-2-1-1,2-1 1,-1-1-1,-1-2 336,1 2 0,1-3 1,1 1-1,-2 2 0,-1 1 1,0 1-1,0 0-195,0 1 1,-4-5-1,3 0 1,1 2 0,0 1-1,-1 1 1,-1 1 0,1-1-1,2 1-63,1-1 1,2 0-1,-1-1 1,-2-1-1,-1-2 1,1 2 0,2 1 62,1 1 1,-4 1 0,0-1 0,0-1 0,-2 0 0,-1 0 0,-1 3-4,0 0 1,-1 1-1,-3 0 1,0 3 0,1 0-1,1 0 1,2-3-19,-2-1 0,5-2 0,-1-1 0,2-1 0,0-2 1,1 2 62,2 1 0,-1 1 0,0 1 0,-4-1 1,-1 1-1,-1 0-51,1 4 1,-4-2-1,3 4 1,-3 2-1,0 1 1,1 4-1,2-1 1,-1-2-390,3-2 1,-4-6-1,6 2 1,1-3 508,2-2 1,1-4-1,0 1 1,0 0-64,0 2 1,-2 2-1,-1-1 1,-2-1-1,-1-1 1,1-2-1,1 0-387,-2-1 1,5 4 0,-3-3 0,4 2 193,4-2 0,3-4 0,7-6 0,1-4 0,1 1 0,-1-2 0,1 1 343,0 1 0,-2 1 1,2 2-1,0-1 0,-1-1 1,3 2-1,0 0 1,1 2 68,0 0 1,2-4 0,4 0-1,-1 1 1,1 2 0,0-1-1,0 0 1,-2-2-663,-2 1 1,1-3 0,-5 2 0,-2 1-5760,-1 2 6133,-13 1 0,-8 0 0,-12 0 0</inkml:trace>
  <inkml:trace contextRef="#ctx0" brushRef="#br0" timeOffset="52">19732 4576 7954,'0'-6'588,"6"0"0,2 6 0,3 0 0,1 0 0,1 0 0,1 0-395,2 0 0,3 0 1,6 0-1,0 0 0,0 0 1,-2 0-1,-1 0 0,-1 0 1,0 0-1,-2 0-188,-3 0 1,-2 1-1,-1 2 1,-2 3 189,-3 1 1,-3 1 0,-5 4 0,0 1 0,0-1-147,0 0 0,0 1 1,0-1-1,0 1 1,0-1-1,0 2 0,0 1 1,2 3-1,1 1-46,1 3 0,0 3 0,-4 4 0,0 3 0,0 1 0,-2 0 0,-2 3 66,-4 4 1,1-3-1,-1 1 1,-2-3-1,-1-1 1,-1 1 0,-1-1-1,0-2 1,-3 1-44,0 3 0,1 0 0,5 8 0,3 0 1,2 0-1,2 1 0,2 0-51,1-4 0,0-4 0,0-2 0,0-4 0,0 0 0,0-4 0,0-1 1,-2-1-1,-2 0 117,-4 0 1,-3 0-1,-2-1 1,0 3-1,-3 0 1,0 3-1,-1 2-29,-1 3 1,5-4-1,-4 2 1,3 0 0,2 0-1,0-2 1,1-4 0,2-3 10,5-1 0,3-4 1,1 1-1,0-1 0,0-1 1,0 0-1,0-2 96,0 2 0,0-3 0,0 5 0,0-1 0,0 0 0,0 2 0,-2 0 0,-2-1-265,-4 2 0,1 3 1,-1 3-1,-2 1 0,-1-2 1,-1-1-1,1-1 0,2-1 1,5-2-53,3-2 0,1-4 0,0 0 0,1-2 0,3-2 292,5 1 0,-2-5 0,-1 0 0,0 2 0,-3 1 0,-2 1 0,-1 1 1,0-1 0,-1 2 0,-2 1-1,-3 2 1,1-2 0,-1-1-380,4-2 1,-4 0 0,2 1-1,1-1-50,2 1 0,2-7 0,2 0 1,3-2 325,0 0 1,-3 2-1,1-2 1,-4 4-1,-4 3-246,-4 2 0,1-5 0,0 0 0,0 0 0,2 1-162,-1-1 0,2-7 0,3 1 283,-3-5 0,1-1 1,-5 4-1,-2 0 0,-1 0 1,-3 0-108,-2 0 1,-2 0 0,-4 0-1,2 0 1,2 0 0,3 0-1,1 1 1,2 2-416,0 1 0,-1 0 0,1-4 1,-1 0 734,1 0 0,4 0 1,0 0-1,-2 0 0,-1 0 147,-2 0 1,5 0 0,0 0 0,-2 0-2118,-1 0 1,6-1 1839,5-3 0,5 2 0,8-3 0</inkml:trace>
  <inkml:trace contextRef="#ctx0" brushRef="#br0" timeOffset="53">16446 4452 8811,'0'-6'2371,"0"0"-1528,0 6-612,0 0 0,0 6 0,0 2 1,0 6-1,0 6 0,0 2-14,0 11 1,1-4 721,3 4 1,-3-1-307,4 1 0,-4 2-238,-1-6 1,0 1-390,0-1 0,0-3 0,0 3 0,0-3 0,0-2-6,0-4 0,0 4 0,0-5 0</inkml:trace>
  <inkml:trace contextRef="#ctx0" brushRef="#br0" timeOffset="54">19100 4576 7877,'0'-8'1800,"0"0"-710,0 5 1,0-5 0,0 8 0,0 5-767,0 5 1,0 8 0,0 3 0,0 3 0,0 4-1,-2 2 1,-1 1 0,-2 0 0,-1 1-487,1 2 1,-3 1-1,4-1 1,1-2-1,1 0 1,2-3 0,0-2-1,0-5 162,0-2 0,0 2 0,0-3 0</inkml:trace>
  <inkml:trace contextRef="#ctx0" brushRef="#br0" timeOffset="55">17549 5569 7943,'0'-7'1758,"0"1"0,0 20 1,0 4-1434,0 3 1,-4 1-1,0 2 1,1 1 0,2 0-1,1 0 1,1 0-1,2-1-278,1 1 1,2-1 0,-4-2-1,3-2 1,-1 2 0,0 1-1,0-1 1,-1-2-5273,-2 2 5225,-1-4 0,-5 6 0,-2-5 0</inkml:trace>
  <inkml:trace contextRef="#ctx0" brushRef="#br0" timeOffset="56">15850 6772 7920,'8'-9'411,"1"1"1,-5 5 0,3 1 0,-2 4 0,-2 7 0,0 3 0,0 5 1126,1 3 1,0 4-1468,-4 0 1,0 7 0,0 3 0,-2 5 0,0 4 0,-4-1 0,-1 1 0,-1-3-529,1-1 1,2-8-1,5-2 457,0-3 0,11-6 0,2-2 0</inkml:trace>
  <inkml:trace contextRef="#ctx0" brushRef="#br0" timeOffset="57">17326 6759 7911,'8'-5'1925,"1"-4"1,-7 5-1469,3 4 1,-4 11 0,-2 10-1,-2 2 1,-3 2 0,1 1-1,-1 3 1,2 6 0,0 3-625,0 4 1,-4 1-1,3-5 1,4 1-1,4-5 167,5-2 0,9-3 0,2-4 0</inkml:trace>
  <inkml:trace contextRef="#ctx0" brushRef="#br0" timeOffset="58">18740 6747 8631,'0'-6'1151,"0"8"0,0 7 1,0 8-1,-1 2-715,-4 3 1,3 2 0,-5 0 0,0 3 0,1 0-1,1 4 1,2 0 0,2 2 0,1-1-1428,0-3 1,0 1 990,0-1 0,5 6 0,2-4 0</inkml:trace>
  <inkml:trace contextRef="#ctx0" brushRef="#br0" timeOffset="59">18876 5755 8267,'0'-13'507,"-1"6"0,-3 3 1,-4 3-1,-3 1-357,-2 0 0,1 0 1,-1 0-1,1 1 0,0 3 1,-2 5-1,0 2 0,0 2 1,3 3-1,0 2-118,0 1 1,4 2 0,3 3 0,3 1 0,1 1 0,0 2 0,0-1 336,0-3 1,4 1 0,3-6 0,2 0 0,5-2 0,1-5 0,3-4 0,3-3-632,2-4 0,2-1 0,0 0 0,0 0 0,0-1 1,-1-4-1,0-4 105,-4-6 1,3 1-1,-6-4 1,1 1-1,0 1 1,-3-1 0,-1 1-1,-1-2 224,-1-1 1,-1 2 0,-3-2 0,-4 1 0,-2 1 0,-2 1 0,0-1 0,0 2 0,-2 1 148,-2 2 0,-4 4 0,-7-1 0,-3 1 1,-1 0-1,-2 1 0,0 1 0,1 4 1,-1 0-92,2 2-166,-5 0 0,5 2 1,-4 0-1,1 4 1,1-1-1,0 2 1,2-1-329,2-1 0,-1 5 1,2-3-1,1 0 0,2-2 1,4-1-1,2 2 1,0-1 368,0 1 0,4 4 0,-2-3 0</inkml:trace>
  <inkml:trace contextRef="#ctx0" brushRef="#br1" timeOffset="60">19000 4341 7925,'-5'7'-989,"2"0"1121,-5-3 1,4-3-1,-3 5 1,0-1-1,1 3 1,0 3-1,0 2 60,1-1 0,-4 2 1,4 1-1,-1 2 1,-1-1-1,0 1 0,-1-1 1,0-1-243,0-1 1,4-1-1,-5 0 1,1 3-1,0 0 1,-1-1-1,0 0 1,-1 1 0,0 0 115,2-1 1,0 3-1,-4-1 1,-1-1 0,1 2-1,-1 3 1,2 2-1,2 2 5,0 0 0,1 0 1,-3 0-1,1-1 1,2 1-1,0 0 1,0 0-1,1 0-131,1-1 0,-2 0 0,2-2 1,0-2-1,-3 1 0,1 0 0,1-2 1,0-1 112,0-3 0,0 0 0,-2 1 0,2 0 1,0-1-1,2 0 0,-2 1 0,1 0 13,1-1 0,1 3 0,4 0 0,-2 0 0,-1 1 1,-1-1-1,0 1 0,0-1-86,0 0 0,-2 3 1,4-3-1,-4 0 1,1 1-1,-2 0 1,0 2-1,-2 0 101,3-1 0,-4-3 0,4 2 0,1 1 0,-1-3 0,2 1 0,0-1-27,0 1 0,-4-4 0,4 2 0,1-2 0,0 0 1,0 1-1,-1 1 0,1 1-135,2 1 0,0 0 0,-2 4 0,-1-2 0,0 1 0,0 0 0,-2-1 0,1 3 174,-1 0 1,-2 2 0,2 0 0,-1-1 0,-1 1 0,1 0 0,2 0-1,1 0-94,-1-1 0,0-3 1,2 0-1,-1 1 0,1 1 1,2 2-1,1-2-203,0-2 0,0 3 174,0-4 1,4-1 0,0 2-1,-1 1 1,-2 0 0,-1 0-1,0-2 80,0-2 1,-1-1 0,-2-1-1,-1 0 1,0 1 0,0-1 0,0 1 441,1-2-495,-4 4 0,6-4 0,-4 5 0,4-2 1,1-2-1,0 1 0,0-1 0,0-1-58,0-1 1,0-2 0,0 1 0,0-1 0,0 1 0,0-1 0,0 1 119,0-1 1,0-4-1,0 0 1,1 2-1,2 2 1,1 4-1,-1 0 1,-2 1-30,-1 1 0,5 1 0,-1 6 0,-2 0 0,1-1 0,0 1 1,1 0-1,0-2-209,2-2 0,-5-2 0,5-3 1,-2 0-1,1-1 0,1-1 61,-1-2 1,1-3 186,-2-1 0,-1 0 0,4 5 1,-2-1-1,-2 0-5,-2 1 1,3-1 0,1 1 0,-3-1 0,1 2-1,0 1 1,1 3 0,0 1-165,2 3 0,-5-3 0,4 1 0,0-2 0,-1-3 1,0-1-16,1-2 0,-2-5 1,5-4-1,1-6 1,-1-5-1,0-3 1,0-2 210,-1 1 1,4 1 0,-4 1-1,2 3 1,-3 0 0,1 2 0,-1-2 512,-1 0-632,5 4 1,-7-6 0,5 3-1,2-1 1,1-2-218,1-2 0,-4-6 191,1 1 1,-1-2 0,4 1 0,1-2-1,-1-2 1,1 2 0,-1 1 41,0 3 0,-3-2 1,-1 2-1,2 3 1,-1-1-1,1 4 0,-2-2 1,2 0 60,1-2 1,1 1 0,-1-1 0,-1 1 0,-2-2 0,2-2 0,1-5-184,1-2 0,1 2 172,-1 0 0,0 1 1,1-4-1,-1 2 1,1 3-1,-1 1 1,0 3 48,1 1 0,-5 2 0,0-1 0,2 1 1,1-1-1,1 1-89,1-1 0,-5 1 0,0-2 0,1-1 0,-1-3 0,0-1 0,2-2 0,-1 1-76,0-1 0,0 0 1,-3-4-1,-1 2 1,2 1-1,-1 3 1,1-1-1,-2 2 192,1 1 0,-1-1 0,-2 2 0,1 0 0,0 1 0,0 0 0,0-1 0,1 0-94,0 1 0,-2-3 0,4 1 0,0 1 0,0-2 0,2-1 0,2-2 0,2 0-162,-1-1 1,-4 3 0,1-2 0,-1 1 0,0-1 0,-1 2-1,0 1 296,0 3 0,-4 1 1,1 1-1,-3 1-224,-1 0 1,-4-1-1,0-1 1,1-1 0,2-4-1,2-3 1,2-4-1,2 0-54,2-1 0,-3 3 1,5 0-1,-1 2 1,0 3-1,-1 1 0,0 3 197,0 1 1,-4 1 0,1 1-1,-2 1 1,1 1 0,1 2 0,-1-1 617,-2-3-792,-1 0 1,0-2 0,0-1-1,0-3 1,0-1 0,0-3-1,0-3 55,0-4 1,0 2 0,0-5-1,2 3 1,1 4 0,2 3-1,1 1 200,-1 2 1,-1 1-126,-4 6 1,4-1 0,1 1 0,-3 0 0,0-1-84,-2 1 0,0 4 1,0-1-1,0 0 1,0-2-1,0-2 1,1 1-1,2-2-13,1-3 0,0 2 1,-4-5-1,0-1 0,1 0 1,2 2-1,1 1 0,-1 3 145,-2 1 1,-1 2-1,0-1-219,0 1 61,0 0 1,-1 1 0,-2 1-1,-1 2 1,1-2 0,2-1-13,1-1 1,0-5 0,0-1 0,0 0 0,0-1 0,0 1 0,0 0 0,0 3 202,0 1 0,0 2 0,0-1 0,0 1 0,0 0-44,0-1 0,0 5 1,0 0-1,0-2 1,0-1-1,0-2 1,0 1-228,0 0 1,0-5 0,0-1 0,0 0 0,0-1-1,0 1 1,0 0 188,0 3 1,0 1 92,0 2 0,0-1 0,0 1 0,-1 1 0,-3 1-44,-5 2 1,2 5 0,-1-1 0,-2 3 0,-1-1 0,-1-2-133,0-4 1,1-3 0,2-1 0,5-1 0,3 1 0,-1-2 0,0-1 86,-2-2 1,-1 1-1,5 3 1,-1 2-1,-3 3 107,-4 4 0,-3 3 0,-2 1 0,1 0 1,-1 1-1,1 2-178,0 1 0,-1 0 1,1-4-1,-1 0 0,1-1 1,1-3-1,1-3-20,2 0 1,4-4 0,-3 2-1,0 0 1,0 1 162,-2 3 1,-2 5 0,-2 5-1,1 3 1,-1 3 0,1 3-1,-2 1-163,-2 1 0,2 5 1,-4-5-1,1 0 0,1-3 1,-1-2-1,1-1 1,-1-2-161,2 2 1,1 1 0,2 1 0,0 1 212,-1-1 0,-5 6 0,-1 1 0</inkml:trace>
  <inkml:trace contextRef="#ctx0" brushRef="#br1" timeOffset="61">15416 7541 8348,'1'7'754,"4"-3"0,-3-3 0,7-1-639,0 0 0,-2 0 0,1 0 1,3 0-1,3 0 0,4 0 24,1 0 0,2 0 0,4 0 0,1 0 1,2 0-1,1 0 0,0 0 0,0 0 1,-2 1 170,-4 4 0,2-3-313,-4 7 1,2-7-1,2 4 1,0-2-1,1 0 1,2-1-1,2-2 1,2-1-115,2 0 1,6 0-1,3-1 1,1-2-1,1-2 1,0-1-1,-4 1 68,-3 2 0,4-3 0,-1 2 0,-1 1 0,0 2 0,1 1 0,5 0 0,2 0 48,2 0 0,-2 0 1,-3 1-1,-3 2 1,-4 1-1,-2 0 1,-1 1-7,-2-1 1,-6 0-42,2-4 1,2 0 0,-1 0 0,0 0-1,2 0 1,0 0 44,2 0 1,-2 0 0,-1 0 0,0 0 0,-4-2 0,-1 0 0,-1-2 0,0 1 0,-1 1 230,-4 2-240,4 0 0,-9 2 1,4 1-1,0 1 1,-1 0-1,2 0-86,-1 0 0,2 0 93,3-4 0,1 0 0,0 0 1,0 0-1,0 0 0,-1 0 0,1 0 42,0 0 1,4 0 0,0 0 0,-3 0 0,-3 0 0,-2 0 0,0 0 93,-2 0 1,0 0 0,-3 0 0,1 0 0,1 0-1,0 0 1,-3 0 0,1 0 26,0 0 1,-1 0-239,6 0 0,0 0 0,3 0 0,1 0 1,0 0-1,1 0 0,0 0 7,-1 0 0,3 0 0,-9 0 0,2 0 0,-2 0 0,0 0 0,-1 0 0,0 0 116,-3 0 0,3-1 0,-1-2 0,-2-1 0,-1 1 0,-2 2 0,1 1 0,-1 0 19,0 0 0,1-4 0,-1 0 0,1-1 0,0 1 0,2-1 0,3-1 0,0 1 23,0 2 0,4-4 1,-1 0-1,1 0 0,0 2 1,-1 1-1,-1-2 37,0-1 0,2 3 0,-6-3 0,-1 2 0,-1 1 0,-1-1 1,-1 1-1,0 0-138,1-1 0,-1 2 0,1-4 1,-2 0-1,-2 0 0,0-1 1,0 0-1,2-1-185,2 0 1,-1-2 210,0-2 1,1 5 0,-1 1 0,-1 0 0,-1 0-1,-2-1 1,0 0 164,-1 0 0,3 4 1,-6-5-1,-1 0 0,-2-2 204,-1-2-425,0 1 0,0-1 1,-1 1-1,-2 0 1,-2-1-1,-1 1 1,-1-1 17,0 1 0,5 0 0,-4-2 0,2-1 0,-2-2 0,1 2 0,-1 1 0,2 2 105,-1-1 0,2 1 1,-4 0-1,0-1 1,0 1-1,-2-1 1,-1 1-74,2 0 1,-5-1 0,2 1 0,-4-1 0,-1 1 0,-2 0 0,-3 0 0,-1 3 0,0 1-645,1-2 634,6-1 0,-3-2 1,6 1-1,-1 1 0,1 1 1,1 2-1,1-1 123,2-3 0,4 1 1,-3 2-1,0 1 1,0-2-1,-2-1-21,-2-2 1,-2 5-1,1 1 1,-1 2-1,1 1 1,-2 0 0,-2-1-644,-5 3 0,-2-4 416,-2 2 1,0-4-1,-1 2 1,-2 1-1,-2-1 1,0 2-1,-1 0-675,4 0 736,0-6 0,3 9 0,-1-3 0,1 1 0,2 0 0,3-1 246,1 1 0,-2 0-98,3-1 1,-4 3-1,3-3 1,-1 2-1,-3 2 1,-1 0-1,-2 0-260,0 0 1,-4 2-1,-1 1 1,-1 1-1,0-2 1,0 0-1,0-2-693,-1 0 615,-1 0 200,-4 5 0,5-3 0,3 2 0,3-3 0,1-1 1,0 0 100,1 0 1,0 0 89,3 0 0,-1 0 0,6 0 0,-1-1 0,-1-2 1,-1-1-1,-2 1-101,1 2 1,3 1 0,-3 0 0,-2 0 0,-3 0 0,-3 0 0,-2 0-191,-2 0 0,3-2 0,-3 0 0,1-2 0,0 1 0,1 1 0,3 2 0,-1-1-100,-1-3 1,3 3 293,-3-4 1,3 3 0,1-1 0,0-1-1,0 1 1,-1 2 0,-1 1 0,-2 0 46,1 0 0,2 0 0,1 0 0,0 0 0,2 0 0,1 0 0,1 0-142,-1 0 0,0 0 0,0 0 0,3 0 1,-1 0-1,1 0 0,-3 0-233,-1 0 0,2 0 336,0 0 0,1 0 1,-5 0-1,0 0 1,2 0-1,1 0 0,1 0 89,-1 0 1,3 0 0,-1 0 0,1 0 0,1 0-1,-1 0 1,1 0-106,0 0 1,-3 0-62,5 0 1,-5 0 0,5 0 0,-1 0 0,0 1 0,1 2-1,1 1 6,1-1 0,2-2 0,-1-1 0,1 0 0,-2 0 1,-1 0-1,-2 0 135,2 0 0,1 0 0,2 0 0,0 0 0,-2 0 0,-1 0 0,-2 0 0,2 0 196,1 0 1,-4 0-318,-2 0 0,2 1 1,0 2-1,1 3 1,-1-1-1,0 2-458,0 0 365,2-4 1,4 4-1,-1-5 1,1 3 433,-1-3-221,6 0 1,-4-1 0,3 2 0,-3 2-1,0 2-47,3 3 1,-3-3 0,3 1 0,-3 2-1,-2 1 1,1 0 0,1-2 0,1 0-194,2 0 0,5-2 0,-2 0 0,0 0 0,1 0 218,1 2 1,3-2 0,3 2-1,1 0 1,1 2 250,0 2 0,-4-5-208,4 0 1,-4 0 0,-1 6-1,0 1 1,0 2-121,0-2 0,0 0 0,0 0 0,0 2 0,0-2 0,0-1 0,0-2 1,1 1-119,3-1 172,-2 1 0,9-1 0,-3 0 1,3 1-1,0-1 0,-1 2 570,-2 2 0,0-2-515,5 3 1,-5-2-1,0 0 1,2 2 0,1-1-1,1 1 1,-1-1-191,-2-1 1,2-1-1,-3-1 1,3-1 0,3 0-1,1 1 1,1-1-13,0 1 0,-1-2 0,0-2 1,1-2-1,0 0 0,-3 0 1,0 1-1,-1 0-117,1 1 1,-7-5 0,0 3 0,-2 0-1,0 0 1,-1 2 0,-2 2 0,-1 2-2916,0-1 1291,6 0 1828,-5-5 0,10 4 0,-4-4 0</inkml:trace>
  <inkml:trace contextRef="#ctx0" brushRef="#br0" timeOffset="62">16346 5755 7862,'-4'-9'1040,"0"1"1,-1 5-1,2-2 1,-3 1-1,-1 0 1,-2 2-1,-2 5-805,-2 5 1,5 9-1,0 3 1,-2 7 0,-1 6-1,0 7 1,1 5 0,4 3-1,0 3-1809,3 0 0,2-9 1372,1-5 1,5-8 0,4-2-1,2-6 1,2-9 0,4-6 0,2-5-1,3-3 154,3-7 1,-6-4 0,8-12 0,-3-1 0,-2-3 0,1-4 0,-4-2-1,-1 1 70,0 1 1,-5 1-1,3-1 1,-5 3-1,-5 2 1,0 2-1,-3 2 1,-2 2 17,-1 3 0,-1 1 1,-5 6-1,-6 1 1,-7 1-1,-6 3 0,-3 2 1,-2 2-3,-2 1 1,-1 8-1,-3 4 1,2 3-1,2 5 1,2 2-39,2 2 0,2 7 0,1 2 0</inkml:trace>
  <inkml:trace contextRef="#ctx0" brushRef="#br0" timeOffset="63">17673 4415 8004,'-7'-12'316,"3"-1"644,3 1 0,1 4 0,0-1 1,0 4-1,1 6-892,3 12 0,-2 10 0,3 10 0,-1 10 0,1 8 0,-3 7 1,0 4-1,-2 5 0,0-30 0,0-1-760,0 3 1,0 0-1,0 0 1,0 0 691,0-1 0,0-1 0,0 31 0,0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3.99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3163 11633 8079,'0'-8'629,"0"0"1,0 4 0,-2-3 0,-1 3 0,-1 6 0,2 8-646,0 5 1,2 7 0,0 0 0,0 6 0,0 4 0,0 2 0,0 1 0,0 0 0,0 0 0,0-1 0,0-2 0,0-3-1,-1-4 1,-2-5 0,-1-3 0,1-3 0,2-5 0,1-5 0,0-8 0,0-5 0,0-4 0,0-1 0,0-2 0,0-6 0,0-4-1,0-5 1,0 0 0,0-4 0,0-1 0,0-1-193,0 0 0,0 0 194,0 0 0,0 4 0,1-1 0,2 1 0,1 2 0,0 0 1,2 2-1,2 0 0,3 2 0,1 2 0,1 3 0,1 3 1,2 1-1,3 3 0,2 1 0,0 3 0,-1 1 0,1 3 0,-2 2 1,1 2-1,-2 2 0,0 1 109,-3 0 0,-2 1 0,0 3 0,-2 5 1,-1 2-1,-2 2 0,0 2 0,0 3-123,1 2 0,-7-4-30,2 5 1,-2 0 0,-2 2 0,-2-1 0,-2-3 0,-5 1 0,-5-2 63,-3-1 0,-5 0 1,0-5-1,-4 1 1,-4-1-1,-1 1 0,1-1 1,4 0 84,4 1 1,-2-2 0,5-2-1,0-2 1,2 0 0,4-1-25,0-1 1,6 1-1,5-3 1,4 1 0,7-2-1,2 0 1,1-2-48,0 0 1,6 5-1,3 4 1,1 2 0,0 1-1,-3 0 1,1 1-1,-2-1 29,-1 1 0,0-1 0,-5 0 0,1 1 0,-2-1 0,-1-1 0,-4-1 0,1-2-146,0 2 0,-3 1 0,5 1 0,0-1 0,2-1-1681,2-2 1778,-1-5 0,0 2 0,1-5 0</inkml:trace>
  <inkml:trace contextRef="#ctx0" brushRef="#br0" timeOffset="1">4080 11708 9773,'-7'5'404,"1"6"0,3 6 0,-3-1 0,1 2 1,-1 2-1,4 0-201,0 1 0,2-4 0,0 2 0,0-1-261,0-3 1,2-5 0,2-4-1,5 0 1,5-3 0,4-2-1,0-2 1,0-3 0,-2-5-1,1-2-14,-1-1 1,1-1-1,-5 1 1,1 0-1,-1-1 1,1 2-1,-2 2 1,-2 2 0,0 1 183,0 3 1,-3 3 0,-2 5 0,-3 3-1,-1 3 1,0 1-100,0 1 0,0 3 0,0 1 0,0-2 0,0-1 0,0-2 0,0 0 0,-1 1 0,-3-2-614,-5-3 1,-7 3 0,-5-4 600,-2 0 0,-8 4 0,0-4 0</inkml:trace>
  <inkml:trace contextRef="#ctx0" brushRef="#br0" timeOffset="2">3956 11534 9711,'0'-16'411,"0"-1"0,0 1 1,0 3-1,2 2 1,2 3-20,4 4 0,3 2 0,2 2-392,-1 0 0,0 6 0,1 1 0</inkml:trace>
  <inkml:trace contextRef="#ctx0" brushRef="#br0" timeOffset="3">4862 11708 8197,'1'-7'2133,"3"3"-1881,4 2 0,-1 8 0,0 2 1,-1 3-1,-2 2 0,0-1 0,0 2 1,-1 1-1,-2 1 0,-1 1 1,0 0-372,0-1 0,0 1 1,0-5-1,0 0 0,-1-1 1,-2-1-118,-1-2 1,-4-6 0,4-2-1,1-7 1,2-4 0,1-2 245,0 1 1,0-2-1,1-1 1,2-3 0,1-1-1,0-3 1,0-2 0,2 0-45,0-1 1,-1 4-1,3 2 1,2 0 0,1 1-1,1 0 1,0 4 0,1 3-58,-1 3 0,1 5 1,-2-3-1,0 2 1,0 0-1,2 1 1,1 3-374,0 4 1,-6-1-1,-1 6 464,-1 0 0,9 2 0,-1 2 0</inkml:trace>
  <inkml:trace contextRef="#ctx0" brushRef="#br0" timeOffset="4">5221 11683 8338,'-12'0'1434,"5"0"1,3 0-1,8 0-1511,4 0-122,3 0 1,2 0-1,-1 0 1,2-1-1,1-2 1,2-1 0,-4 0-4,-3-2 1,0 3 0,-5-4 0,1 1 0,-1-1 0,-2-3 0,-2-1 424,-1-1 0,-1 1 0,-3 1 0,-4 3 0,-3 2 0,-2 2 0,1 1-9,-1 2 0,1 5 1,0 0-1,-1 2 1,1 3-1,-1 1 1,1 1-1,0 2-228,-1 2 0,2 2 0,3 4 0,4-2 0,2-1 0,2 0 0,2 2 1,1-1-448,1 1 0,8-6 0,-1 2 0,1-3 0,4-3 0,-1-3 0,3-4 0,1-3-2046,0-1 2507,5 0 0,-5-5 0,6-2 0</inkml:trace>
  <inkml:trace contextRef="#ctx0" brushRef="#br0" timeOffset="5">5879 11311 8095,'0'-12'0,"0"-1"182,0 1 1,-2-1 0,0 1 0,-3 0 0,1 0 0,0 3-1,-1 2 1394,-2 1-1363,-1 2 1,-5 4-1,1 0 1,-1 2 0,1 2-1,-2 5 1,-1 7-32,-2 4 0,1 6 0,3 8 1,1 6-1,0 5 0,-1 2 0,2 1 1,2-1-1,2 1-299,1 0 0,-2-4 0,4-2 1,1-4-1,2 0 0,2-3 1,2 0-1,2-3-95,2-2 1,0-3-1,3-4 1,-3-4 0,-2-1-1,-1-2 1,0 1 0,1-1-2761,-3 0 2972,0-3 0,-2 0 0,0-1 0</inkml:trace>
  <inkml:trace contextRef="#ctx0" brushRef="#br0" timeOffset="6">5569 11906 7999,'0'-12'0,"1"-1"297,3 1 1,4 0 0,8-1 0,2 1 0,1-1 0,1 2-164,0 3 1,3-2 0,-2 5 0,2-1-1,2 0 1,-1 0 0,-2-1 0,-3 2 0,-1-1-1,-3 2 1,-1 0-1140,-2 0 0,-1-2 1005,-3 2 0,9-3 0,-3-5 0</inkml:trace>
  <inkml:trace contextRef="#ctx0" brushRef="#br0" timeOffset="7">6263 11175 8175,'0'-13'922,"0"5"1,0 0-416,0-2 1,0 6 0,0 4 0,0 7 0,0 5-1,0 5 1,0 6 0,0 7 0,0 9 0,0 4-385,0 4 1,0 2 0,0 2 0,0 0 0,0-5 0,0-5-1,-1-7 1,-2-2 0,-1-4-847,1-2 1,2-3 0,1-1 0,0-1 0,1 0 0,2-2 0,2-3 722,2-2 0,2-1 0,3-1 0</inkml:trace>
  <inkml:trace contextRef="#ctx0" brushRef="#br0" timeOffset="8">6412 11733 9212,'6'-11'1284,"2"1"0,3 3-1191,1 2 0,2-1 0,1 3 1,2-2-1,-1-1 0,1-1 0,1 2 1,0-2-1,0 0 0,-3-3 1,-2-1-260,0-1 0,-2 4 0,-3-1 0,-4 0 0,-2-2 297,-2-2 1,-6 6 0,-2 3-1,-5 3 1,-2 1 0,-3 1-1,0 3 1,-1 6 0,1 4-56,0 2 0,-2 2 0,3-1 0,2 4 1,1 2-1,3 0 0,3-1 0,2-2-190,1-2 1,4 2 0,-2-3 0,6-2-1,5-3 1,3-2 0,1-3 0,2-1-4,3-4 0,0 0 0,5-2 0,-1-2 1,1-2-1,2-4 0,-1-3 0,-1-2 10,-1 1 0,-2-5 1,3 0-1,-1-1 1,1-2-1,0 2 1,0-1-1,-1 0 200,1-3 0,-3 4 0,0 0 1,-1 3-1,-3 1 0,-1 3 313,-1 0 0,-1 7 0,-1 4 0,-3 7 0,-4 4 1,-1 1-419,1 1 1,-2 3 0,3 2 0,-1 0-1,0 1 1,1-1 0,-1 1 0,1-1-387,2 0 0,-3 0 1,3-3-1,0 2 0,-2-2 1,1-1-216,-3-2 1,2-3 0,1-3 612,1 0 0,-5-7 0,4-6 0</inkml:trace>
  <inkml:trace contextRef="#ctx0" brushRef="#br0" timeOffset="9">7131 11646 8059,'-1'-11'794,"-2"1"1,-2 3-396,-2 2 1,-1 1-1,-5 5 1,2 3-1,0 4 1,0 3-1,-3 2 1,1 1-1,-3 2-260,0 5 0,1 4 0,-5 2 0,1 2 0,1 0 0,0 0 1,4-1-1,3-4 0,3-3 0,0-3-1451,1-3 0,1-1 0,6-2 1312,0 1 0,6-6 0,1-2 0</inkml:trace>
  <inkml:trace contextRef="#ctx0" brushRef="#br0" timeOffset="10">7231 11646 8449,'1'-7'3520,"2"4"-3156,1 6 1,0 4-1,-4 5 1,0 2-1,0 3 1,0 2-1,0 1 1,-1 0-1,-4-1-453,-3 0 0,-1 1 0,-1 0 0,2-2 0,-1-1 0,1-1 0,1-1 0,2-1-5650,2-1 5739,2-6 0,6-7 0,2-7 0</inkml:trace>
  <inkml:trace contextRef="#ctx0" brushRef="#br0" timeOffset="11">7243 11447 8932,'-6'-12'2898,"5"6"-2932,-3 6-129,8 6 0,2 6 0,3 1 163,0-1 0,-1 1 0,4-1 0</inkml:trace>
  <inkml:trace contextRef="#ctx0" brushRef="#br0" timeOffset="12">7429 11658 9421,'0'13'646,"-1"-5"0,-2 0 1,-1 2-1,1 1 0,2 3-397,1 2 0,-2-1 0,-1 5 0,-1-3 0,2 0 0,0 0 0,2-1 0,0-1 0,0-1-346,0-2-1,2-5 1,0-4 0,2-6 0,1-5-47,0-3 1,1-1-1,3-1 1,0-1-1,-1-1 1,1-3-1,1 0 1,3 1-46,0 1 0,-2 3 0,6 0 1,-3 1-1,-2 1 0,0 3 0,1 3 55,-1 4 0,-3 1 0,-1 0 0,0 1 0,0 2 231,1 1 0,-5 5 0,4-5 1,2-2-1,1 0 0,1-2 0,0 0 1,2 0-39,3 0 1,-3 0 0,3 0-1,0 0 1,0-2 0,-1 0-1,1-2 1,-1-1-52,-1 0 1,-1 4 0,-3-5 0,-1 2 0,-2 0 0,0 0 308,-1-2 0,-1 3-190,-6-5 0,-2 5 1,-2-1-1,-4 3 30,-3 1 1,-3 0-83,-2 0 1,2 0-1,-3 0 1,3 0-1,1 1 1,-2 3 0,-1 5-19,5 2 0,-1 1 0,5 2 1,0 1-1,3 3 0,5 0 0,8 1 1,7 0-697,6 3 0,10-4 0,4-1 0,4-5 0,1-3 0,2-4 0,1-1 639,0 0 0,4-5 0,-4-6 0</inkml:trace>
  <inkml:trace contextRef="#ctx0" brushRef="#br0" timeOffset="13">8471 11919 8143,'0'8'514,"0"0"1,-2 3 0,0 3 0,-4 3-1,-1-1 1,-1 1 0,0-1-130,-1-1 1,1 3 0,-3-1 0,2-2 0,0-3 0,1-2-1,1-2 1,2 0-386,-1-1 0,5 4 0,-5-4 0</inkml:trace>
  <inkml:trace contextRef="#ctx0" brushRef="#br0" timeOffset="14">9376 11547 7933,'0'-9'0,"-1"2"318,-3 2 0,1-3 0,-5 4 1,-2 1-1,-1 1 0,-3 2 0,-1 0 1,-3 0-1,-1 2 0,-3 2-6,-2 4 0,1 3 0,2 2 1,5-1-1,2 2 0,2 1 1,1 1-1,2 1 0,5 0 0,4-1 1,4-1-530,5-1 0,7-2 0,3 1 0,3-1 0,2 1 0,2-1 0,-1-1 1,-2-1-456,-2-2 0,-6-1 0,0 2 1,-7-2-1,-8 0 0,-6 0 529,-5 3 1,-7-3-1,-3 1 1,-2 2-1,-2-1 1,0 1-1,2-3 1,0 0-53,3 0 1,5-5 0,-2 2-1,3-2 195,2-2 0,0-6 0,-1-1 0</inkml:trace>
  <inkml:trace contextRef="#ctx0" brushRef="#br0" timeOffset="15">9500 11646 8003,'7'-6'2108,"-1"6"1,-6 0-1907,0 7 1,0 8-1,0 2 1,-2-1-1,-1 1 1,-1 1 0,0 0-1,0 1 1,-1-1-1,-1 0 1,1-3-597,2-1 0,0-3 0,0-1 394,-1-2 0,0-5 0,4 2 0</inkml:trace>
  <inkml:trace contextRef="#ctx0" brushRef="#br0" timeOffset="16">9537 11423 8338,'-6'-13'4413,"0"5"-4220,6 0 0,1 5 1,4 0-1,3 6-193,3 5 0,1 3 0,1 2 0</inkml:trace>
  <inkml:trace contextRef="#ctx0" brushRef="#br0" timeOffset="17">9810 11683 7960,'-7'6'124,"-2"-4"1,3 7-1,1 0 1,-1 2-1,2 0 1,0-1 351,0-2 1,-2 0 0,4 5 0,-4-2 0,0-2-1,0 0-563,-1 0 1,4-4-1,-1-5 1,2-7-54,2-4 1,5-2 0,0 1-1,2-1 1,3 1 0,1 0 0,1 1-1,0 1-700,1 2 0,3 1 697,1-1 0,-1-2 0,-3 6 0,-1 0 0,1-1 188,-1 1 23,0 0 1,-3 4 0,-2 2 0,-2 2 0,-2 4 21,-2 3 0,-1 1 126,0 1 0,-1-1 1,-2 1-1,-1-1 1,1 0-1,2 1-1,1-1 1,-4 1-783,0-1 0,-1 0 567,5 1 0,0-1 0,0 1 0</inkml:trace>
  <inkml:trace contextRef="#ctx0" brushRef="#br0" timeOffset="18">10207 11646 11052,'-12'0'561,"-1"4"0,1 1 1,0 2-1,-1 3 1,1 1-1,-1 1-427,1 1 1,1-1 0,1 1-1,3-1 1,2 0 0,2 1 0,2-1-1,2 1 1,2-1 0,4-1-558,4-3 0,-2 2 0,9-6 0,-1 0 0,1 0 0,1 1 1,2-3-1,-1 0 0,1-4-1899,1-2 2322,2-3 0,0-5 0,1-1 0</inkml:trace>
  <inkml:trace contextRef="#ctx0" brushRef="#br0" timeOffset="19">10381 11720 8450,'-7'6'2640,"1"-5"0,12 5-2569,2-6 0,3 0 0,2 0 0,-1 0 0,0-2 1,2-1-1,1-1-343,2 2 1,-5-4 0,-3 2 0,0 0 0,1-2 0,-1-1 0,-2-1-464,-1 0 0,-2 4 1,-5-3-1,-4 1 832,-3 4 0,-3 0 1,-1 2-1,-1 2 0,1 0 1,0 4-1,-1 1 0,1 2 177,-1 2 0,5 3 1,1 1-1,2 2 0,2-1 1,2 1-1,2 1 1,3 0-363,4 0 1,10-2-1,6-3 1,3-1-1,1-1 1,-1-1-1,1-3 1,1-2-3998,-2-2 4085,0-2 0,-3 5 0,1 1 0</inkml:trace>
  <inkml:trace contextRef="#ctx0" brushRef="#br0" timeOffset="20">11596 11571 8317,'0'-8'1664,"0"0"-1479,0-2 0,0 3 0,-1 0 0,-2 1 0,-2-1 0,-2-2 1,-2 1-1,1 0 0,0 0 0,-2-1-58,-1 1 1,-1 5 0,-2-1 0,-1 3 0,-2 1 0,2 1-1,1 2 1,1 4-136,-4 4 1,3 0 0,-2 10 0,2 1 0,3 0 0,3 0-1,4-2 1,2 1-13,2-2 1,0 3 0,2-5 0,2-1-1,4 1 1,3-2 0,3-2 0,1-4-64,1 1 1,1-3 0,-5 0 0,1-2 0,-1-2 0,1-2 0,-1-2 0,0-2-12,1-1 1,-1-6 0,1 2-1,-1-3 1,0-1 0,1-1-1,-1 1 1,1-2-124,-1-3 0,-4 4 0,-1-4 0,0 2 1,-1 0-1,-1-2 0,-2 1 0,-2-1 100,-1 1 0,0-1 355,0 5 1,0 6 0,0 6 0,0 7 0,0 4 0,0 3 0,0 1 0,0 3 0,0 0-47,0 0 1,2-2-1,2-2 1,3 1 0,1 2-1,-1-2 1,0-3 177,0-3-1046,-5 2 1,9-6-1687,-2 4 2362,2-4 0,1-5 0,0 0 0</inkml:trace>
  <inkml:trace contextRef="#ctx0" brushRef="#br0" timeOffset="21">11956 11571 13032,'12'0'88,"1"0"1,-1 0-1,0 0 1,2 0 0,1-1-1,2-2 1,-1-1-1,1 1-258,0 2 0,3 0 1,-3-2-1,-2-1 1,-1 1-1,-2 2-2438,1 1 0,-4 0 2608,-5 0 0,-5 5 0,-11 2 0</inkml:trace>
  <inkml:trace contextRef="#ctx0" brushRef="#br0" timeOffset="22">11881 11757 8066,'-6'6'680,"1"-5"1,10 3 0,3-2 0,3-2 1425,1 0-1938,1 0 1,3 0-1,2 0 1,0 0-1,1 0 1,1 0-1,0-2 1,1 0-1,-2-2-104,-1 1 0,3-3 0,-5 2 0,0 1 0,-3 2-3724,0 1 1498,-6 0 2162,-2 0 0,1 0 0,1 0 0</inkml:trace>
  <inkml:trace contextRef="#ctx0" brushRef="#br0" timeOffset="23">12700 11584 8021,'0'-13'1088,"-1"5"-805,-4 0 0,-1 1 0,-7-1 1,1 4-1,-1 2 0,1 2 1,0 0-1,-1 0-53,1 0 0,-5 0 1,-1 0-1,0 2 1,-1 0-1,1 4 0,0 1 1,3 2-1,1 1 1,2 0-1,0-2-161,-1 2 0,6 5 1,3 1-1,3-1 1,1-1-1,0-1 1,1-1-1,2 0 1,2-1-1,2-1 1,3-2-377,1 2 0,1-3 1,1 0-1,-1-2 1,1-1-1,-1 1 1,0-1-1,1-2 151,-1 0 0,1-2 0,-1-2 0,0 0 0,1-4 0,-1 1 0,1-2 0,-1 0 0,0-3 82,1-1 0,-5 3 0,-1 0 1,0-2-1,-2-1 0,1-3 163,-3-2 0,-2 2 0,-1-3 0,0 4 0,0 0 0,0 1 581,0-1-510,0 6 1,-4 3-1,0 8 1,1 5 0,2 2 49,1 1 1,1 1-174,3-1 1,-3 0 0,5-1 0,-2-1-1,2-2 1,-1 2-35,1 1 0,-2-3-52,-4 1 0,4-1 0,0 4 0,0-1 1,0-1-1,0-2 0,1 0-147,0-1 0,-2 3 0,4-5 0,0 1 52,0-1 1,-3 0 183,4-5 0,-5-2-1756,1-2-263,-3 3 1979,-1-10 0,0 9 0,0-3 0</inkml:trace>
  <inkml:trace contextRef="#ctx0" brushRef="#br0" timeOffset="24">13618 11113 8067,'5'-13'1387,"-3"12"1,2 5-1,-3 6-1065,-1 2 0,0 2 0,0 4 0,2 5 1,0 7-1,2 6 409,-1 7-578,-1 4 1,-2 2-226,0 1 0,0-6 0,0-4 1,1-6-1,2-5 0,1-2-58,-1-3 1,-1-4 0,1-4 0,1-2 0,0-3-1,1-1 1,0-3 0,1-1 65,-1 1 1,5-4-1,-2 1 1,3-2 0,1-4 25,1-2 0,-2 1 0,0-5 0,-2-2 0,4-1 0,-1-1 0,3-2 0,-1-1-18,0-1 0,-2-7 0,1 1 0,1-5 0,1-6 0,1-3 1,1-3-1,-1-1-66,1-1 1,5-6-1,-3 3 1,1 1-1,-4 6 1,-2 7-1,-2 5 1,-1 4-90,-2 5 1,-4 2-1,-5 2 220,0-1 0,-1 6 1,-2 5-335,-1 4 0,-4 5 0,3 6 1,3-1 324,0 1 0,8-1 0,1 0 0</inkml:trace>
  <inkml:trace contextRef="#ctx0" brushRef="#br0" timeOffset="25">13605 11497 8465,'-12'-6'928,"4"1"0,1-5 0,1 2-514,4-2 1,-4-1 0,3 0-1,5 3 1,6 4 0,6 3-1,4-1 1,1-1 0,3-2-376,1-2 1,2 4 0,1-2-1,2 1 1,1-2 0,-2 1-1,-2-1 1,-3 3 0,-2 2-1305,-3 1 1,4-4-1,-4 0 276,-2 1 0,-8 2 1,-6 2 988,-4 3 0,-6 3 0,2 5 0</inkml:trace>
  <inkml:trace contextRef="#ctx0" brushRef="#br0" timeOffset="26">14387 11460 7968,'0'-13'1427,"0"1"-1106,0 0 1,-2 3 0,-2 2-1,-4 2 1,-3 2 0,-1 2 0,-1 1-1,1 0 1,-1 0 0,1 0-139,0 0 1,-1 5-1,-1 2 1,-1 1-1,-1 1 1,0 2-1,3 2 1,0 4-1,1 0 1,1-1-216,3 1 1,1-1 0,4-3 0,-1-1 0,1 0 0,2 1 0,2-2 0,3-2-233,4 0 1,3-7-1,2 3 1,-1-4-1,1-1 1,-1 0-1,0 0 1,1-1-98,-1-4 0,2 3 356,3-7 1,-4 3 0,3-4 0,-5 2 0,-3-2 0,0-1 115,-1-1 1,3 3 155,-6 1 0,4 0 1,-4-5 533,-1 1-779,4 5 0,-6 3 1,3 8-1,-2 4-101,-2 3 1,0 2 0,1-1 0,2 1 0,2-1 0,1 0 68,-1 1 0,5-1 40,-2 1 0,-1-7 0,0 0-233,-1 0-1840,-2-5-492,-4 4 2535,0-5 0,5 0 0,2 0 0</inkml:trace>
  <inkml:trace contextRef="#ctx0" brushRef="#br0" timeOffset="27">15267 11485 8244,'0'-13'249,"0"1"0,0 3 1,0 1-1,0-1 0,0-2 1,-1 0-1,-3 1 0,-6 3 1,-5 1 6,-6 4 1,-2 0 0,-3 2 0,-2 2 0,-2 2 0,-1 6 0,1 3-1,3 5 1,0 1 0,3 4-155,-1 0 1,6 2 0,2 0 0,3-1 0,3 1 0,2 0 0,2 1 0,0 2-639,0 1 0,4 0 0,-1-6 0,3-1 1,1-3-1,1-1 0,4-3 0,7-2 0,4-3 269,3-2 0,2-5 1,4-1-1,1-4 1,2-7-1,2-2 1,2-1-1,1 1 131,-2 3 1,0-3 0,-8 2 0,-1 0-1,-3-1 1,-1 2 135,-2-2 0,-8-1 0,3-1 0,-4-1 0</inkml:trace>
  <inkml:trace contextRef="#ctx0" brushRef="#br0" timeOffset="28">14759 11695 8668,'7'-5'394,"4"4"0,-3-4 1,3 3-1,1-1 1,2-1-1,3 1-147,3 2 0,0-1 0,0-1 0,4-1 0,2 2 1,3 0-1,-2 1 0,1-2 0,0-1 0,1 0-646,-2-2 0,-2 5 1,-4-3-1,-5 1 1,-2 0-1,-2-1 399,1 1 0,-1-4 0,0 1 0</inkml:trace>
  <inkml:trace contextRef="#ctx0" brushRef="#br0" timeOffset="29">15813 11311 8044,'0'7'2637,"0"-2"1,0-6-2481,0-3 0,4 1 1,0-5-1,-1-2 0,-2-1-149,-1-1 0,0-1 1,0 1-1,0 0 0,0-2 1,0-1-1,0-2 0,0 2 1,0 1-796,0 2 0,0-1 656,0 1 1,0-2 0,0-1-1,0-2 1,-1 4 230,-3 3 1,1 0 0,-5 6 69,-2 1 1,5 3 0,1 5-140,2 3 0,8-3 1,3 0-1,5-4 0,4-1 1,1 0-1,2 0 0,0 0-140,-1 0 0,1 0 0,4 0 1,0 0-1,-1 0 0,1 0 1,-1 0-1,-2 0-97,-2 0 0,-3 0 1,2 0-1,-1 0 1,-3 0-1,-1 0 468,-2 0 1,1 1 0,-2 3 0,-3 5-212,-4 2 0,-2 1 0,-2 1 0,-2-1 0,0 0 0,-4 1 0,-1-1 15,-3 1 1,-6 4-1,-5 4 1,-2 3-1,-3 0 1,-2 3 0,-2 0-1,-2 3-44,-2 2 0,2-3 0,0 3 0,2-2 0,2-4 0,4-2 0,3-5 0,3-1-84,0-3 0,8-1 0,-1-2 0,5 1 0,4-1 0,5-1 25,5-3 1,5-2-1,3-6 1,5 1 0,2 2-1,2 1 1,3-1-1,2-2 35,3-1 0,10-4 1,-6-1-1,1-1 0,2-1 1,-1 2-1,0-2 0,-5 1 30,-2 1 1,-7-1 0,-5 3 0,1-1 0,-2 2 0,-2-1 0,-4 0 0,0-1-163,-1 1 0,-3 2 0,-3-1-1265,0-2 0,-2 2 1399,-4-7 0,-11 1 0,-3-4 0</inkml:trace>
  <inkml:trace contextRef="#ctx0" brushRef="#br0" timeOffset="30">16297 11274 12814,'-6'12'441,"-1"5"0,-5 1 1,-2 1-1,-2 4 1,-6 3-373,-6 3 1,-2 6 0,-5-2 0,2 1 0,-1 1-1,-1-2 1,1 0 0,2-1 0,2-3 0,2-3-1,2-1-612,1-1 1,6-3 0,2-2-1,5-1 1,2-4 0,3-3-1,1-4 1,0 0-207,1 0 1,-1-4 748,2 1 0,2 3 0,-3-1 0</inkml:trace>
  <inkml:trace contextRef="#ctx0" brushRef="#br0" timeOffset="31">16656 11671 12236,'-5'6'1946,"-2"0"-2934,0-6-1553,2 0 894,5 0 1989,0 0-431,0 6 1,-6-4 0,-2 5 0,-3-1-185,-2-4 177,1 5 0,6-7 0,6 2 48,7-5 0,0-1 228,1 4 0,-5 1 0,0 5 0,-4 5 1,-5 4-1,-2 1-131,-6 2 0,0-3 0,-8 6 1,-3 0-50,-2-2 0,-2 5 0,4-5 0</inkml:trace>
  <inkml:trace contextRef="#ctx0" brushRef="#br0" timeOffset="32">17611 11187 7941,'4'-8'373,"1"-1"0,-1 5-4,-4-4 0,-2 5 0,-2-1 0,-4 3 1,-3 2-1,-3 3 0,-1 6 0,-3 5-109,-1 6 0,2 9 0,-2 6 1,1 5-1,2 3 0,0 2 0,3-2 1,3-3-1,2-4-865,1-4 0,5-2 0,2-8 0,9-2 0,6-5 0,5-2 1,4-3 604,1-3 0,5 4 0,2-6 0</inkml:trace>
  <inkml:trace contextRef="#ctx0" brushRef="#br0" timeOffset="33">18120 11410 7810,'-13'0'341,"1"0"0,4-4 1,-1 0 63,0 1 0,-1 0 0,1 1 1,0-3-1,0 3 0,-4 0 0,-2 4 1,-1 0-1,-1 4-248,-1 1 0,-1 1 0,-6 5 0,2-1 0,1 2 0,1 1 0,0 1 0,2 0 0,2-3-185,4 0 0,4-1 1,4 1-1,3-2 0,9-3 1,6-4-236,3-3 1,6-1-1,-1-1 1,2-2-1,2-2 1,0-2 0,-2-1-1,-2-1 1,-4 2 16,-4 2 1,0-3 0,-1 4 0,1 1 0,-1 1 292,0 2 1,-5 2 0,-3 2 0,-2 4 0,-1 2-1,2-1 87,1 0 0,0-1 0,-2 4-2946,2 1 2812,-3-6 0,5-2 0,-6-5 0</inkml:trace>
  <inkml:trace contextRef="#ctx0" brushRef="#br0" timeOffset="34">18343 11497 10197,'-5'12'311,"-4"1"0,-2-1 0,-1 1 0,-1-1 0,1 2 1,0 0-398,-1-2 0,-3 6 0,-1-8 0,2-1 1,1 2-1,2-1 0,-1-1 0,1 0-4809,0 0 4895,5-3 0,-4-1 0,4-5 0</inkml:trace>
  <inkml:trace contextRef="#ctx0" brushRef="#br0" timeOffset="35">18641 11435 8295,'-18'0'0,"-1"0"384,-1 0 1,2 0 0,5 0 0,-3 1 0,-2 3 0,1 5-30,-1 2 0,-3 1 0,4 1 1,4-1-1,3 0 0,6 1 0,2-1 1,2 1-1,2-2-401,2-3 0,3-3 0,5-5 0,1 0 0,-1 0 0,0-1 0,1-2 0,-1-2 0,1-1 0,-1-1-215,1 0 1,-1 3-1,-1-4 1,-1-2-1,-2 1 1,1-1 354,3 2 1,-4 5-57,0-1 1,-5 8 0,1 4 0,-3 3 0,-1 2-1,0-1 1,0 1-561,0-1 1,0 0 0,0 1 0,2-2-2441,2-3 2962,-3-2 0,5-6 0,-6 0 0</inkml:trace>
  <inkml:trace contextRef="#ctx0" brushRef="#br0" timeOffset="36">18814 11175 8028,'6'-7'391,"2"2"0,3 4 1,0 2-1,-1 4 0,-2 4 1,2 5 613,1 3 0,0 5 1,-2-2-974,0 4 0,-2 2 1,2 1-1,-2 4 0,-1 0 1,-4 4-1,0-1 0,-2-1-234,0-4 1,-6-4 0,-1-3 0,-1-2-1,0-3 1,-3-1 0,-3-4 0,-4-2-58,-1-2 0,2-4 1,-2 3-1,0 0 0,1-2 1,0 1-1,3-3 259,1-2 0,2-1 0,-1 0 0</inkml:trace>
  <inkml:trace contextRef="#ctx0" brushRef="#br0" timeOffset="37">19683 11249 8782,'4'-8'642,"0"-1"0,-1 7 0,-8-2 0,-3 2 0,-3 2-377,-1 0 0,-6 2 0,-1 2 0,-2 4 0,0 3 0,-2 3 0,-2 2 0,-1 5 0,1 2 0,0 2 0,0 0-322,2 0 0,6 4 1,1 0-1,2-2 1,3-1-1,3-1 1,4-1-1,2-2 0,2-3-341,0-1 1,6-2 0,3-5 0,5-1 0,4-3 0,1-2 0,3-2 0,0-1 150,-1-2 0,3 0 0,-5 0 0,0 0 0,-1 0 0,-1-2 0,-1-1 0,1-2 0,-1-1-372,1 1 1,-1-5 0,-3 3 234,-1 1 0,-4-4 384,1 6 0,-7-6 0,4 3 0</inkml:trace>
  <inkml:trace contextRef="#ctx0" brushRef="#br0" timeOffset="38">19199 11596 7945,'12'0'526,"1"-1"1,-1-2-1,2-2 1,2-1-243,5 1 0,2-1 1,2 3-1,0-2 1,0-1-1,1 1 1,2 1-1,1-1 0,-2 0 1,-1-1-1,-1 0-233,0-1 1,-4 3 0,-2-3 0,-1 1 0,-3 2 0,-1 0-1,-2 0 1,1 0-643,-1-2 591,0 5 0,6-10 0,2 4 0</inkml:trace>
  <inkml:trace contextRef="#ctx0" brushRef="#br0" timeOffset="39">20241 11088 10298,'-2'12'259,"-2"1"1,3 4 0,-3 4 0,2 3 0,2 2 0,0 3-1,0 4 1,0 3 0,-1 1-35,-3 0 1,1 0-1,-4-1 1,0-2-1,0-2 1,-2-3-1,-2-4-225,-2-3 0,-5-7 0,-1 3 0</inkml:trace>
  <inkml:trace contextRef="#ctx0" brushRef="#br0" timeOffset="40">20203 11175 7996,'0'-20'389,"0"4"1,5 1 0,0-1-1,1-2 1,-1-1 0,-1-3-1,0-1 1875,0-2-2163,6 0 0,-7 0 0,5 2 0,2 2 0,1 5 0,3 3 0,2 5 0,5 4 0,4 2-37,4 2 1,1 2 0,4 2 0,-1 4 0,0 3 0,1 3 0,-4 1 0,-3 2 0,-3-1 0,-2 1-245,-3-1 1,-1 1 0,-5-5 0,-1 1 0,-1-1 0,-3 0 0,-4 1 0,-2-1 118,-2 1 1,-2-1 0,-3 1-1,-6-1 1,-7 0 0,-4 1-1,-7-1 103,-6 1 0,0 3 0,-9 1 0,-1-2 0,3-1 0,-1-2 0,3 0 46,1 1 1,9-1 0,4 1-1,7-1 1,3 0 0,7 2-1,2 1 1,4 3 0,5 1-205,6 4 1,1-3 0,12 4 0,3 2 0,5 0 0,8 0 0,5-2-282,3-4 0,3-2 0,-4-5 0,1-1 0,-1-1 1,-2-1-1,-5-3 0,-3-2 0,0-2 121,-3-2 1,-2-1 361,-8 0 1,1 0 0,-6 0-87,0 0 0,-8-5 0,-3-2 0</inkml:trace>
  <inkml:trace contextRef="#ctx0" brushRef="#br0" timeOffset="41">21320 11609 8676,'12'0'2521,"0"0"0,1 1-2719,-1 3 201,-5-3-3,4 5 0,-4 0 0,5 0 0</inkml:trace>
  <inkml:trace contextRef="#ctx0" brushRef="#br0" timeOffset="42">8372 12092 7770,'8'0'1108,"0"0"396,-5-5-1303,2 3 1,-5-4-531,0 1 1,0 3 0,0-7 317,0 0 0,2 2 0,2 0 0,4 0-26,3 0 1,-3 4 0,1-1 31,0 3 1,-2 1-1,2 0 1,-1 1 14,-1 3 0,-2-1 0,-5 5 0,0 2 0,0 1 0,0 1-44,0 1 1,-1-1-1,-3-1 1,-3-1 0,-1-3-1,-1 0 1,0-2 0,-2 1-1,-2-3-51,1-2 0,-1 3 0,1 0 0,0-1 1,-1-2 239,1-1 1,5-1 0,3-3 54,2-4 0,2-4-192,0 0 0,0 4 0,2 0 1,2-1-1,3 1 0,1 1 0,0 0-85,2 0 0,-3 5 1,1-3-1,2 3 0,1-1 1,1-1 1,1 1 1,-5 2-1,-1 2 1,-2 3 87,-2 4 0,-2 3 0,-2 1 1,-3-3-1,-4-2 0,-2 0 0,0-2 1,2 2-34,-2 0 1,-1-4 0,-1 1 0,0-1 0,-1 0 2,1 1 1,4 0-1,1-5 1,2-4-1,7-3 28,5-3 1,0 0 0,1 3-1,0 2 1,0 2 0,1-1-1,0-1-23,2 1 1,-4 2 0,-4 6 0,-6 2-39,-5 2 1,-4 0 0,-4 3 0,0-4-1,1 1 1,1-1-193,2-1 0,3-1 0,4-4 1,3 0 0,5 0 1,11 0-1,1-1 231,2-3 0,-1-3 0,-3-5 0</inkml:trace>
  <inkml:trace contextRef="#ctx0" brushRef="#br0" timeOffset="43">8446 11720 10108,'-12'0'-98,"3"0"0,1 0 1,-2 0 34,-1 0 1,4-1 0,3-3-1,4-3 1,3-1 0,3 1 205,1 1 0,-3-2 1,4 4-38,2 1 1,-1 3 0,-2 3 0,-6 2 0,-5 1 1,-3-1 1,3 1-1,-4-3 1,-2 1 9,-1-2 1,6 0-144,5-2 0,1-4 0,8-2 60,0-1 0,-3 6 0,-2 1 139,-3 7 0,-6 4 1,-4 0-1,0-2 103,0 0 1,4-8-252,5-1 0,1-1 0,3-8 1,5 0-1,0-2 155,0-2 0,0 5 0,-3 1-248,1 2 1,-5 2 0,4 7 0,-2 6 66,0 5 0,6-1 0,-3 4 0</inkml:trace>
  <inkml:trace contextRef="#ctx0" brushRef="#br0" timeOffset="44">21208 11671 9781,'0'-9'550,"1"2"1,4 2 0,3 1-414,3-2 0,1 5 0,2-3 1,3 2-1,3 1 0,5-2 1,3-1-1,3 0 0,4 0 1,5 0-1,1 0 0,2-1-70,-3 1 1,-2-4 0,-2 3 0,-1-1 0,-4 1 0,-2 0 0,-4 1 0,-4 0-391,-3 1 1,-2-2 0,-3 1-950,-1 1 1,0 2-82,1 1 0,-6 1 1353,-3 3 0,-14 3 0,-4 5 0</inkml:trace>
  <inkml:trace contextRef="#ctx0" brushRef="#br0" timeOffset="45">21282 11435 7850,'-5'-7'270,"4"0"0,-5 4 933,1-1-991,3 0 0,-2 4 1,8 0-1,4 0 0,3 2 1,2 0-54,-1 2 0,1 1 0,0-5 0,4 0 0,4 0 0,3 0 0,5 0 0,3 0 0,0 0-371,-3 0 0,1 0 228,-1 0 1,-1 0-1,-6 0 1,-3 0 0,-1 0-1,-3 0-140,-1 0 0,-2 0 0,1 0 0,-1 0-354,0 0 1,-3 0 0,-1 0 0,1 0-654,3 0 1,-4 0 1130,0 0 0,0 0 0,5 0 0</inkml:trace>
  <inkml:trace contextRef="#ctx0" brushRef="#br0" timeOffset="46">21779 11286 8124,'-9'-11'-49,"2"1"0,0 2 0,1-1 932,-4-2 1,4 2 1335,2 1-2004,-3 5 0,7-1 0,0 8 1,9 4-1,6 4 0,5 0 1,4 0-1,1 1-304,0-1 0,1 1 1,1-2-1,2-2 1,-1-1-1,-2 1 1,-3-1-1,-2-1-164,-4-2 1,-8 4-1,-2-4 1,-1 2-1,-5 3 1,-5 1 300,-9 1 0,1 1 0,-4 0 0,0 2 0,1 2 0,-1 0 0,1-1 0,-1 2 525,0 1 1,2 2-646,-2 4 0,-2-5 1,1 0-1,2-2 0,1-3 1,2-1-79,-1-2 1,1 0-1,0-1 1,-1-2 0,1-5-134,-1-3 0,1 3 0,0 0-494,-1-1 0,6-3 777,3-4 0,14-3 0,4-5 0</inkml:trace>
  <inkml:trace contextRef="#ctx0" brushRef="#br0" timeOffset="47">22473 11125 8197,'-1'-12'536,"-3"-1"1,2 8 0,-2 5 0,3 6-386,1 6 0,0 5 0,0 4 0,0 4 0,0 4 0,0 4 0,0 3 0,0 1 0,-2 0 0,-2-1-187,-4-3 1,-3-3-1,0-6 1,1-4-1,2-3 1,0-3-1,-1-3-5,1-3 0,1-4 0,-1-8 0,4-6 1,2-3-1,2-5 0,2-2-1,2-2 1,-3-2-1,5-5 1,-2-3-1,1-1 1,1 0 0,1-2-1,-2 1-180,1 1 0,2-7 0,-2 1 0,1-3 1,2-5-1,2-2 0,3 1 0,4 3 79,7 3 0,0 11 0,5 5 1,-1 6-1,0 5 0,-2 5 0,-1 4 1,-1 3 212,0 1 1,-4 4-1,-1 2 1,1 4-1,-2 3 1,-2 3-1,-3 3 1,-3 2-1,-3 2 37,-4-1 1,-2-3 0,-2 2 0,-3 0 0,-4-1-1,-7 0 1,-4-1 0,-5-1-28,-5 1 1,1 1 0,-6-3 0,-2 1 0,1 0-1,-1-3 1,4 1 0,0 1 105,4 2 0,6 3 0,6-2 0,5 2 0,6 2 0,4 3 0,4 2 0,6 2 0,4-1-334,2-2 0,10-3 1,-1-2-1,1-5 1,0-2-1,-2-1 1,-3-2-1,-4-3-2417,1-4 2565,-4-3 0,10-1 0,-5 0 0</inkml:trace>
  <inkml:trace contextRef="#ctx0" brushRef="#br0" timeOffset="48">22820 11311 8323,'9'-4'206,"-1"0"1,0-5-1,5 5 1,-1 2-1,-1-1 320,-3-1 0,3 2 0,-2-2 1,0 1-1,-1-1-627,-3-4 1,-4-3 0,-1-1-1,-1 0 50,-4 4 1,3 3 0,-7 5 0,0 0 0,-2 0 0,-3 0 0,-1 0 0,-3 1 50,-1 3 0,3 3 1,0 6-1,2-1 1,3 0-1,1 1 1,4 1-1,0 1-59,3 1 1,2 1 0,2-3 0,3 1-1,3 1 1,3-2 0,1-3 0,3-3-321,0 2 1,-1-3 0,1 0 0,1-2 0,3-2 0,0-2 378,0-1 0,4 6 0,-3 1 0</inkml:trace>
  <inkml:trace contextRef="#ctx0" brushRef="#br0" timeOffset="49">23403 11001 8504,'0'-21'0,"0"2"68,0 1 1,-4-3 0,-1 5 0,-1 1 0,-1 1 0,0 3 238,-2 3 1,-2-2 0,-2 6 0,-1 1 0,-1 3 0,-3 4-1,-1 6 1,-2 5 0,1 6 0,0 2 0,3 3-180,1 3 0,3 3 0,2 5 1,1 2-1,3 1 0,0 2 1,2 1-1,-1 1 0,2-1-491,-2 0 0,5 2 1,-3-5-1,3-3 0,1-4 1,0-4-1,0-4 0,0-4-3281,0-3 3644,0-2 0,0-3 0,0-1 0</inkml:trace>
  <inkml:trace contextRef="#ctx0" brushRef="#br0" timeOffset="50">23006 11323 8587,'-7'-19'202,"3"3"0,3 2 0,2 1 1,3 1-1,5 0 0,2 0 2,1 4 0,6-1 0,3 3 1,2 1-1,2-1 0,0 3 1,0 2-1,-1 1 0,0 0 1,-4 0-1,-3 0-688,-3 0 0,-2 0 0,1 0 0,-1 0 484,0 0 0,6 0 0,2 0 0</inkml:trace>
  <inkml:trace contextRef="#ctx0" brushRef="#br0" timeOffset="51">23564 10778 8422,'5'-13'568,"-1"1"1,5 1-1,-2 1 1,2 3 347,-1 2 0,-5 2-775,1 7 1,-3 9 0,-1 7 0,0 4 0,0 2 0,0 4 0,-1 6 0,-2 4-94,-1 0 0,-4 1 0,3-2 0,1-5 0,0-1 0,0-2 0,1-1 1,2-1-1,1 0-548,0 0 0,-4-4 0,0-5 0,1 1 0,1 0 0,2-2 0,0-1 0,0-3 500,0-1 0,-5-2 0,-2 1 0</inkml:trace>
  <inkml:trace contextRef="#ctx0" brushRef="#br0" timeOffset="52">23676 11336 8252,'1'-13'475,"4"1"1,3 1 0,3 3 0,1 4-305,1 2 1,-1-2 0,0 0 0,1 0 0,1 0-1,1-1 1,1 1 0,0 0 0,-4-1 0,-2-2-382,-2-3 1,-5-1-1,1-1 1,-3-1-1,-2 1 1,-3 1 322,-5 3 1,-2-2 0,-1 6-1,0 1 1,-2 2 0,-1 1 0,-2 1-1,2 3 684,1 4 0,-2-1-791,-1 2 0,2 3 0,7 5 0,3-2 0,4-1 0,1-1 129,0 4 0,6-3-216,2 2 0,4-2 1,3-2-1,3 1 1,0-2-1,2-2 0,-3-2 1,3-1-222,-1-3 1,-2-2 0,2-1-1,-1 0 1,-3 0 0,-1-1-1,-2-4 241,1-3 1,3-3 0,1-1-1,-4-2 1,-2-1 0,-2-2-1,0 2 1,1 1 171,-2 2 1,2-5 0,-5 2 0,1 3-32,-1 2 0,4 9 1,-5 1-1,0 8 0,0 6 1,0 2-1,-1 1 0,-2 1-224,-1 3 1,4-2 0,1 0 0,-3 0 0,1-1 0,0 0 0,1-3 0,-1-1-645,-2-1 1,1-1 0,0 0 787,2 1 0,6-6 0,-3-2 0</inkml:trace>
  <inkml:trace contextRef="#ctx0" brushRef="#br0" timeOffset="53">24271 11261 8218,'-7'-5'726,"1"2"1,1-4-418,-3 2 0,-3 1 0,-1 4 0,-1 1 0,1 3 0,-2 6 0,-1 5 0,-3 6 0,-1 2 0,-2 2 0,0 1-602,1 3 0,1-3 1,-2 2-1,6-5 1,4-4-1,4-1 1,1-3-1,4-1 1,0-1 292,2-1 0,0-5 0,0-2 0</inkml:trace>
  <inkml:trace contextRef="#ctx0" brushRef="#br0" timeOffset="54">24321 11336 8161,'0'-9'1123,"0"1"-652,0-1 0,0 4 0,0 5 0,0 9 0,0 4 0,0 4 1,0 0-1,0-1-688,0 1 0,0 1 0,0-3 0,0 1 0,0-1 0,0-1 217,0-1 0,0-1 0,0 0 0</inkml:trace>
  <inkml:trace contextRef="#ctx0" brushRef="#br0" timeOffset="55">24346 11150 8387,'0'-13'2675,"1"6"-2838,3 3 0,-2 4 163,2 4 0,3-2 0,0 3 0</inkml:trace>
  <inkml:trace contextRef="#ctx0" brushRef="#br0" timeOffset="56">24433 11274 8455,'-7'12'418,"1"1"1,6-1 0,-1 0 0,-2 1 0,-1-1-207,1 1 0,2-1 0,1 0 0,0 1 0,1-2 0,3-3 0,5-4 0,2-2-204,1-2 1,0 0 0,1 0 0,-1-2 0,1-2-1,-1-4 1,-1-3 0,-1-2 0,-2 1-111,2 0 0,-3-1 249,1 1 1,-5 3 93,1 1-241,-3 5 0,-1-1 1,0 8-1,0 5 0,1 2-71,4 1 0,1-4 0,7-1 0,-1-1 0,1-3 0,-1-2 0,0-1 3,1 0 0,-1 0 0,1 0 0,-1 0 0,0 0 0,-1-1 278,-2-4 1,-2 3 0,-5-7 0,3 0 13,-3-2 1,-2 4 0,-4 3 0,-4 2 0,-3 2 0,-2 0-1,1 0-88,0 0 0,-1 6 0,1 2 1,-1 3-1,2 2 0,2-1 0,2 0 1,0 1-1,1-1-350,1 1 0,1-1 1,5 0-1,2 1 1,2-2-1,2-2 1,3-2-1,1 0-370,1 0 0,5-3 0,0 3 0,-2-1 584,-2-4 0,5 5 0,2 0 0</inkml:trace>
  <inkml:trace contextRef="#ctx0" brushRef="#br0" timeOffset="57">8359 11720 10016,'-1'-7'54,"-3"2"0,-5 1 0,-2-2 0,-1 1 1,1-2 19,3 0 0,-2-1 0,5-5 0,-1 1 1,-1-1-1,2 1 0,-1 0 0,3-1 1,2 1-26,1-1 0,5-5 1,4-2-1,2-4 0,1 0 1,-1-1-1,0 0 1,-1-1-1,2 0-243,2 1 0,-6-3 1,7 9-1,1 0 1,-3 2-1,3 3 0,-1 3 1,3 2-149,1 0 0,-3 5 381,5-4 1,0 5 0,4-1 0,-1 3 0,0 1 0,-2 0 7,-1 0 0,-5 0 1,5 1-1,-1 3 1,0 3-1,-4 3 1,-2 1-1,-2 3 0,1 1 25,-1 3 0,-5-3 1,-3 5-1,-2 3 1,-2 0-1,-2 2 0,-2 0 1,-4-1 103,-3 1 0,-7 3 0,-1-2 0,-2-3 0,0-1 0,-1-2 1,0-4-1,2-2 0,2-2-55,0 1 0,5-1 0,0-1 0,4-1 0,4-2-500,2 2 0,2-3 379,1 1 0,0 0 0,0 5 0</inkml:trace>
  <inkml:trace contextRef="#ctx0" brushRef="#br0" timeOffset="58">3076 13258 8152,'0'-12'0,"0"-1"476,0 6 0,0 3 0,0 8 0,0 5 0,0 3 0,0 5-145,0 3 0,4 5 1,0 4-1,-1 4 0,-2 4 1,-1 6-1,-1 4 0,-3 2 1,-5-3-500,-2-6 1,0-3 0,2-11 0,2-4 0,0-2 0,1-5-42,1-1 0,1-5 0,4-5 0,0-9 155,0-9 1,0 0-1,0-4 1,0 0-1,0-2 1,0-4-1,1-2 1,2-4-1,1-6-62,-1-4 1,0-7-1,-1 2 1,2-3 0,1-1-1,-1 2 1,1 2 0,2-2 41,3-1 1,2 2-1,3 2 1,3 2-1,2 3 1,2 6 0,1 8-1,0 7 149,-2 4 1,1 6-11,-5 0 1,5 5-1,-3 0 1,0 6 0,-2 5-1,-3 3-42,-2 2 1,0 5 0,-1 2-1,-1 4 1,-3 1 0,-1-1-1,-4 1 1,0 0 4,-2 0 0,-2-4-17,-2-1 0,-3 0 0,-7 2 1,-2-3-1,-5-1 0,-4-3 408,-3-1 0,5-3-229,-1-3 0,3 2 1,-1-5-1,3 1 1,1 1-1,3-2 524,1 1-578,1-2-1,7-4 1,-4 1-1,6 3-18,1 4-315,2-2 1,1 1 0,0-3-91,0 4 284,5 3 1,-2-4 0,5-3-1,0-1 1,1 0 0,-1 2 14,2 2 0,1-3 34,1 5 0,0-5 0,1 4 0,1 2 0,1 1 0,3 1 0,1 1-85,3-1 1,1 0-1,1 1 1,-2-1 0,-1 1-1,-1-2 1,0-2 0,-4-2-397,-2-1 0,2 2 0,1-3 95,-2 2 0,-7-3 0,-4 5 0,-4 0 0,-4 2-943,-4 2 1,3-5 1283,0 0 0,-1 1 0,-1 3 0</inkml:trace>
  <inkml:trace contextRef="#ctx0" brushRef="#br0" timeOffset="59">4229 13295 8151,'-7'6'0,"2"1"1211,5 5 0,0 2-1132,0 2 0,0 2 1,0 3-1,1-6 1,3-4-1,5-4 1,3-1-1,5-4 1,2 0-1,1-4 1,1 0-1,1-4-238,2-1 0,0 0 0,0-2 1,-2 2-1,-3 0 0,-1 1 0,-3 1 1,-2 3 121,-5 5 1,2 4-1,-6 7 1,-2 1-1,0 3 1,-2 1-1,-2 3 1,-3 2-113,-7 1 0,-6-6 0,-9-3 0,0-2 0,-3-3 0,-1-3 1,1-3 148,2-4 0,2-1 0,1 0 0</inkml:trace>
  <inkml:trace contextRef="#ctx0" brushRef="#br0" timeOffset="60">4242 13084 8873,'6'-16'0,"-1"-1"0,-4 2 838,-1 1 0,0 6 0,0 0-764,0-2 1,1 5-75,4 1 0,1 8 0,7 3 0</inkml:trace>
  <inkml:trace contextRef="#ctx0" brushRef="#br0" timeOffset="61">5234 12886 8180,'0'-12'0,"-2"-1"202,-2 1 0,-3-1 0,-5 2 0,0 3 0,-2 4 0,-3 3 109,-3 1 0,0 0 0,0 1 0,-2 3 1,-2 6-1,-1 5 0,2 6 0,1 3 1,3 7-1,2 3-171,6 2 1,4 8 0,7-8 0,3 0 0,4-3-1,7-3 1,3-2 0,4-2 0,-2-3-427,-2-2 1,-3-3-1,-3-6 1,-3 2 0,-4 1-1,-4 2 1,-5-2 0,-9-1-199,-10-2 1,-7 5-1,-9 1 1,-3-1-1,0 1 1,-1-2-1,3-3 1,2 0 483,8-1 0,3-5 0,3-1 0</inkml:trace>
  <inkml:trace contextRef="#ctx0" brushRef="#br0" timeOffset="62">5259 13208 8107,'8'-4'1471,"-1"-1"-1070,-2-2 1,-1 6 0,-4 1 0,-1 6 0,-2 5 0,-2 2-82,-2-1 0,4 1 1,-1-1-1,4 1 1,4-2-1,4-3-365,3-4 0,-1-3 0,1-2 1,3-2-1,0-2 0,-1-2 0,0-1 1,1-1-228,2 1 0,-2 0 0,1-5 1,-4 1-1,-3 1 0,1 1 0,-1 3 1,-1 0 275,-2 1 1,-1 4 0,-5 2 39,-3 7 0,1 5 1,-5 5-1,0 2 0,-1 2 1,1 1-1,-2 3 1,-1 4-4,-1 2 0,0-3 0,-1 1 1,1-3-1,-1-1 0,1 0 0,0-2 1,-1-1-234,1-1 1,-2-6 0,-1 0-1,-2-4 1,1-4 0,-1 0 0,1-1-3106,1-1 3297,6-6 0,4-6 0,5-6 0</inkml:trace>
  <inkml:trace contextRef="#ctx0" brushRef="#br0" timeOffset="63">5643 13171 8307,'7'-5'1246,"-3"5"1,-3 7-911,-1 4 0,0 1 1,-1 0-1,-2 1 1,-1-1-1,0 1 0,0 0 1,-2 1-1,1 0-153,-1-3 1,2-1 0,6-1 0,2-5-471,4-8 0,-1-1 1,1-3-1,2-2 1,1 0-1,0 1 1,-1 0-122,-2 0 1,-1 0 341,1 5 0,-3 6 0,-5 10 0,0 1 186,0-1 0,5-4 1,0-1-1,2-1 0,3-5-24,1-4 1,-3 2 0,-1-5-1,0 2 1,-2-1 0,2-1-1,0 1-91,3 2 1,-3-3 0,1 2-161,1 1 1,1 3 0,0 3 0,-3 3 0,0 1 0,-1 2 0,3 2-539,-2 2 0,-1-5 0,-3 0 693,1 2 0,1 1 0,-5 1 0</inkml:trace>
  <inkml:trace contextRef="#ctx0" brushRef="#br0" timeOffset="64">6015 13221 8412,'0'12'777,"0"-3"1,0-1-1,0 1 1,0 3-178,0 0 0,0 0 0,0 1-765,0-1 0,2-5 1,2-3-1,4-4 0,3-3 1,1-2-1,1-2-676,-1-3 1,-4 5 638,1 1 1,-7 4 0,4 2-1,-2 4 1,2-1 0,0 1 170,4-3 1,-3-2-1,1-1 1,2 0 0,1 0-1,1 0 354,1 0 0,-5-4 1,0-2-1,2 1 293,1-1 0,-3-2-538,1 4 0,-5 0 0,4 4 0,2 0-112,1 0 1,1 1 0,0 2 0,1 1 0,-1-1 0,-1 0 0,-1-1-75,-2 3 1,0-1-1,5-4 1,-1 0-1,1 0 1,-1 0-1,0 0 79,1 0 0,3-2 0,1 0 0,-2-3 0,-1 1 0,0-1 0,1-2 231,1 0 0,1-4 0,-6 3 0,-4-2-27,-7 2 1,-7 2-1,-8 6 1,-2 0-1,2 0 1,0 0-1,0 0-173,-2 0 0,-1 0 1,3 2-1,-1 2 1,0 4-1,4 3 1,4 2-130,4-1 1,2 0 0,2 2 0,2 1 0,2 2 0,4-3-1,4-3 1,4-3-85,0 2 1,2-5-1,-3 1 1,2-2 0,-1 0-1,1-3 1,1-4 0,1-5 51,3-3 1,-3-1 0,2-2 0,0-1 0,-1-2-1,0 2 1,-1 0-55,0-2 1,-4-1-1,3-4 1,-1 2-1,1-4 1,0-2 0,1-4-1,-1-2 1,0-2 83,-3-2 1,-1-5 0,-2-1 0,-1 2 0,-1 3 0,-3 4 0,-2 4 0,-2 4 793,-2 5 0,-2-3 0,-2 7 1,-2 2-1,-2 3 0,-1 3-4,1-2 1,-4 5-1,2 3 1,0 8-1,0 8 1,5 4-1,3 6-535,1 8 0,0 7 0,0 12 0,0 1 0,0 3 1,0 0-1,0-1 0,0-4-241,0-4 1,0-11 0,0-1 0,0-3 0,0-2-1,0-2 1,1-2 0,2-4-2533,1-5 0,6-2 2647,-2-2 0,3-10 0,2-4 0</inkml:trace>
  <inkml:trace contextRef="#ctx0" brushRef="#br0" timeOffset="65">6722 13146 9174,'0'-19'0,"1"3"0,4 0 485,3 0 1,3 2-1,1-2 1,1 2-1,-1 1 1,2 1-495,2 0 0,0-1 1,4 2-1,1 3 0,0 4 1,-1 2-1,2 2 0,2 0 1,1 0-2422,-1 0 2259,1 0 171,0 0 0,0 6 0,0 1 0</inkml:trace>
  <inkml:trace contextRef="#ctx0" brushRef="#br0" timeOffset="66">7218 13134 8028,'0'12'355,"-4"-3"0,0-1 0,1 2 1,2 1-1,1 1 0,0 0 866,0 1 1,1-2 0,2-1-1318,1-2 1,0-11-1,-4-1 1,0-6 0,2-2-1,0-1 1,2 1 0,-1-2-1,0-1 1,0-3-409,1-1 0,4 4 39,-4-2 0,6 3 0,-2 3 0,3 3 465,2 4 0,4-3 0,3 0 0</inkml:trace>
  <inkml:trace contextRef="#ctx0" brushRef="#br0" timeOffset="67">7417 13184 9535,'0'12'867,"0"0"0,0 1 0,0-1 0,0 1 0,0-1 0,0 1-1284,0-1 1,0 0 0,0 1-1,1-2 417,3-3 0,3-2 0,5-6 0</inkml:trace>
  <inkml:trace contextRef="#ctx0" brushRef="#br0" timeOffset="68">7417 12849 9252,'0'-13'1505,"0"1"1,-5 4-1268,1-1 0,0 8 0,6 0 1,2 5-1,4 3-238,3 2 0,1 2 0,1 2 0</inkml:trace>
  <inkml:trace contextRef="#ctx0" brushRef="#br0" timeOffset="69">7789 13146 7988,'-13'0'877,"1"0"0,-1 0 0,0 0 0,-2 2 0,-2 1-552,2 1 1,-3 5-1,1 0 1,4 2 0,3 1-1,6 0 1,2 1 0,4-2-1,3-1 1,8-2 0,7 0-1194,8-1 1,5 0 0,7-4 0,3 1 0,-1-1 867,1-2 0,4-1 0,-3 0 0</inkml:trace>
  <inkml:trace contextRef="#ctx0" brushRef="#br0" timeOffset="70">8359 12998 8100,'-5'12'372,"2"-5"0,-4-2 0,0 0 0,0-1-26,-2-2 1,-2-2-1,-2-4 1,1-4-1,-1-3 1,1-1 0,0-2-1,1-1 1,2-2-441,5 2 1,3-3-40,1 2 1,5-6-1,5 2 1,5 0-1,6 0 1,4 1-1,5 1-133,7 0 1,4-3-1,5 5 1,-5 1 0,-2 2-1,-3 5 1,-3 4 0,-4 3-1,-3 1 209,-1 0 1,-6 1-1,-3 3 1,-3 4 0,-3 2-1,-4 0 1,0-2-1,-3 3 256,-2 4 0,-1 0 1,-1 6-1,-5 1 1,-5 1-1,-4 4 0,-2 0 1,0 3 237,-4 2 1,2-3 0,-1 3-1,2-2 1,3-2 0,1-2 0,3-3-1,2-1-443,0-1 0,3 0 1,-3 2-1,4-1 1,1-3-1,0 1 1,1-2-1,1 1-1710,2 0 0,0 1 1716,0 0 0,0 4 0,0-5 0</inkml:trace>
  <inkml:trace contextRef="#ctx0" brushRef="#br0" timeOffset="71">8607 13680 10488,'13'0'6591,"-5"-2"-4897,0-2 1,-4 3-1695,5-3 0,-7 2 0,4 2 0</inkml:trace>
  <inkml:trace contextRef="#ctx0" brushRef="#br0" timeOffset="72">9984 12650 8235,'0'-8'1185,"0"3"0,-1 3-853,-4 8 1,3 3 0,-5 5-1,0 1 1,1 3 0,-1 2-1,2 3 1,-2 5 0,2 5-1,-1 4-260,3 4 0,-4-1 0,0 6 1,-1-2-1,1-3 0,2-4 0,2-4 1,2-4-335,1-4 1,0-8-1,0-1 1,1-2 0,3-3-1,4-3 1,3-2 98,2-1 1,1-3 0,1 2 0,3-3 0,1-2 0,2-2 0,-1-3 0,1 1-223,1-1 0,2-3 0,0 2 0,0 0 0,-2 1 0,-3 2 0,0-1 0,-1-1-1385,0 1 1770,-7 1 0,6-2 0,-3-1 0</inkml:trace>
  <inkml:trace contextRef="#ctx0" brushRef="#br0" timeOffset="73">10368 13072 7845,'6'7'461,"1"-2"0,1 0-212,0-1 1,1 0-1,3-6 1,0 0-1,1-4 1,-1-1-1,1-2 1,-1-1-1,0 0 1,1 2-158,-1-2 1,-4-1-1,-1-1 1,0 0-1,-1-1 1,-1 1-1,-2-1-189,-2 1 0,-2 1 0,-3 4 0,-6 6 0,-4 5 83,-2 3 1,-1 5-1,5 5 1,0-1-1,1 1 1,1-1-1,3 1-58,2 1 1,0 0 0,5 2 0,0-2 0,0-1 0,0-1 0,2 0-106,2-3 1,3-2 0,5-1 0,1-3 0,0-2 0,3-2 0,0-2 0,1-1-501,1 0 1,-3-1 0,5-2 676,2-1 0,2-5 0,1 2 0</inkml:trace>
  <inkml:trace contextRef="#ctx0" brushRef="#br0" timeOffset="74">10988 12675 7921,'0'-12'694,"0"-1"1,0 1-1,-1 0 7,-3-1 0,3 5 0,-5 1 0,2 3 0,0 5-333,1 6 0,-2 10 0,0 3 0,1 5 0,0 4 0,0 4 0,1 4 0,0 3-454,-1 2 1,3 3 0,-5-3-1,2-3 1,0-1 0,1-5 0,2-4-1,1-5-509,0-3 1,1-3 0,4-7-1,3-3 1,3-3-463,1-4 0,1-1 0,-1-1 0,-1-4 1057,-3-3 0,3-3 0,-4-1 0</inkml:trace>
  <inkml:trace contextRef="#ctx0" brushRef="#br0" timeOffset="75">10815 12911 8090,'-7'-13'895,"3"1"-637,2 0 0,8 5 0,2 1 0,3 2 0,3 0 0,1 1 0,3 2 1,0-1-1,1 0 0,-1-2 0,2 1-303,-1 1 1,0 1 0,2-2 0,-5-1-1,-2 1 45,-2 2 0,1-4 0,-1-2 0</inkml:trace>
  <inkml:trace contextRef="#ctx0" brushRef="#br0" timeOffset="76">11782 12638 8084,'13'-11'0,"-1"1"169,0 2 0,1 4 0,-1-4 0,1-1 0,-2 1 169,-3 0 0,-4 5 0,-8 0 1,-6 5-1,-3 3 0,-5 2 0,-2 3-20,-2 1 1,-1 5 0,-2 2 0,0 0 0,2 1 0,1 1 0,2 2 0,3 3 0,1 2-253,3 2 0,2 6 1,2-2-1,5 1 0,3 1 1,2-4-1,3 0 0,6-4 1,5-2-628,6-4 1,2-4 0,2-4 0,1-2-1,2-3 1,2-4 0,0-2 0,2-2 560,0 0 0,1-6 0,4-1 0</inkml:trace>
  <inkml:trace contextRef="#ctx0" brushRef="#br0" timeOffset="77">12229 12836 7922,'5'-6'296,"-3"-5"1,2 2 0,-3-2 0,-1-1-18,0-1 0,-5 5 1,-4 1-1,-2 2 1,-1 2-1,0 2 1,-1 1-1,1 0 1,-1 0 727,1 0-1019,-1 5 0,-2 2 1,2 7-1,2 1 1,1 3-1,3 1 1,1 3-123,1 2 0,4-4 43,-4 1 1,5-4 0,3 2 0,3-1-1,1-5 1,2-1-133,2-4 0,2-5 0,-1 1 0,0-4 0,1-3 1,-1-3-1,1 0 0,0-4-212,4-1 0,-6-3 376,6-2 0,-6 2 0,4-3 1,-4 3-1,-3 2 0,0 0 1,1-1 124,-1 1 1,-4 1 0,3 1 0,-2 5 43,-2 3 1,-1 5 0,-2 9-1,0 2 1,0 1 0,0 3-1,0 0 1,0 1-307,0 1 0,0-5 1,0 1-1,0-2 0,0-1 1,0-1-2281,0 0 2476,5-5 0,2 4 0,5-4 0</inkml:trace>
  <inkml:trace contextRef="#ctx0" brushRef="#br0" timeOffset="78">12613 12874 8628,'-5'12'478,"2"-1"1,-4-1 0,0-2 0,2 2 0,-2 2-404,0 5 1,-1-2 0,-5 4 0,1-1-1,-1-3 1,1 0 0,0 0 0,-2 2 0,-1-2-1,-2-1 1,2-2 0,1 1-1710,2-1 0,3-4 0,1-1 1634,-1-1 0,3 3 0,1-2 0</inkml:trace>
  <inkml:trace contextRef="#ctx0" brushRef="#br0" timeOffset="79">12787 12613 8046,'0'-12'654,"0"-1"1,0 1 0,0 0-248,0-1 0,0 8 0,0 6 0,1 9 0,2 6 0,1 4 1,-1 3-1,0 3 0,-1 3-287,2-1 1,1 2 0,-5 0-1,0 2 1,0 1 0,0 0-1,0-1 1,-2-3 0,-1-6-919,-1-5 1,0-4 0,4-2 0,0-2 506,0-6 0,0-9 1,2-12-1,0 2 1,4 0-1,1-2 1,4-2 195,4 0 0,0-5 1,4 5-1,1 0 1,-1 2-1,3 3 1,0 2-1,0 1 292,-1 3 1,-2 2 0,2 6 0,-5 0 0,-2 0 0,-2 1 0,-1 4 52,-2 3 0,-4 7 0,-5 1 0,0 1 0,-1 0 0,-3 0 0,-5 1 0,-2 0-289,-1-3 1,-6-1-1,-1-1 1,-3-1-1,0 0 1,-2 1-1,2-2 1,0-1-558,3-2 1,-3-5 0,5 2 0,1-1 595,-2 0 0,4 0 0,-4-4 0</inkml:trace>
  <inkml:trace contextRef="#ctx0" brushRef="#br0" timeOffset="80">13233 12514 10886,'13'12'499,"-1"2"1,1 1 0,-1 5 0,0 2 0,1 4 911,-1 0-1370,-5 6 1,3-6 0,-6 6-1,-1-1 1,-3 4 0,-5-2 0,-3 0-1,-3-4-404,-1-3 1,-2 2-1,-1-9 1,-3 0-1,0-1 1,-1-3-1,1-1 1,0-4-1,3-3-3196,1-5 3559,7 5 0,-4-5 0,4 3 0</inkml:trace>
  <inkml:trace contextRef="#ctx0" brushRef="#br0" timeOffset="81">13953 12539 7478,'12'-7'356,"-6"1"0,-6 6 0,-7 0 0,-6 0 1,-2 2-1,-4 2-37,-5 4 1,2 3-1,-7 3 1,3 1-1,1 3 1,1 1 0,0 2-1,4 0 1,3-1-243,3 2 1,3-2 0,3 0 0,4 2 0,4 0 0,4 0 0,6-1 0,5 0-262,5-2 1,5 0 0,4-5-1,4 0 1,2-4 0,-1-3-1,-1-5 1,2 0 0,0-2 0,1 0-1399,-3 0 1222,-2-6 1,-8 3-1,-2-5 1,-6-2 0,-4-1 359,-3-1 0,-5 0 0,2-1 0</inkml:trace>
  <inkml:trace contextRef="#ctx0" brushRef="#br0" timeOffset="82">13680 12799 8323,'12'-4'394,"1"0"0,0-2 0,4 2 0,4-3 1,2 1-1,2 0-399,0 0 1,5 1 0,3-5-1,3 2 1,1 0 0,-1 0 0,-3-1-1,-4 1 1,-4 0 0,-5 1 0,-2 1-1023,0 4 0,-8-4 0,2 2 1027,-1 1 0,0-4 0,2 0 0</inkml:trace>
  <inkml:trace contextRef="#ctx0" brushRef="#br0" timeOffset="83">14536 12402 7959,'0'-7'4047,"0"2"-3754,0 5 1,0 5 0,0 5-1,0 5 1,0 6-270,0 2 0,0 5 0,0 2 0,0 5 0,0-1 0,0 2 0,0 0 0,-2 1 0,-2 0-683,-4 0 0,-3-1 0,0-3 0,2-4 0,5-4 1,2-4-1,-1-5 659,-1-2 0,5-7 0,6-2 0</inkml:trace>
  <inkml:trace contextRef="#ctx0" brushRef="#br0" timeOffset="84">14461 12613 8036,'0'-12'246,"0"4"0,0-1 0,0 0 0,0-2 0,0-2 0,0 1 0,0-1 55,0 1 1,2 0 0,0-2 0,4-1 0,1-2 0,2 2 0,2 0 0,3 0 0,1-3-251,2-2 1,5 4 0,-1-3 0,2 1 0,0 4 0,-1 3-1,-2 4 1,-2 1 0,-2 4-197,2 0 0,-4 2 0,2 0 0,-2 0 1,-1 2-1,-1 2 0,0 3 0,-1 1-41,-2 0 0,-2 2 122,-3 6 1,-3-2 0,3 3 0,-2-3 0,-2-1 0,0 2-35,0 2 0,-2 0 154,-2-5 1,-4 4 0,-7 1 0,-3-2-1,-3-1 1,-4-3 246,-2-3 1,-2 3-240,4-2 1,-4 0-1,1 1 1,4-3-1,4 0 1,5-2 0,6 2 80,2 0 1,3-3-1,4 4 1,0 2-1,2 2 1,5 4 0,7 1-1,4 1-238,4 0 0,3 3 0,2-3 0,2 1 1,-1 3-1,-2 2 0,-1-1 0,0-2-75,-1-5 1,1 1 0,-1-3 0,-2-3 0,-2-2 0,2-2-1,0-1 1,-1-2 169,-4 0 0,1 0 0,-2-3 1,-1 2-1,-1 1-34,-2-1 1,-5 0 31,-3 1 0,-2-3 0,-2 5 0</inkml:trace>
  <inkml:trace contextRef="#ctx0" brushRef="#br0" timeOffset="85">15999 12539 8070,'7'-20'0,"0"-2"0,-4 6 0,2-1 626,2-1 0,-4 5 0,1-4 1,-3 6-1,-1 8 0,-1 12-429,-3 9 0,1 10 0,-4 6 0,2 1 1,0 4-1,1 1 0,-1 1 0,-1 1 0,-1-1 1,2 0-653,-1-1 1,-2-5 0,4-2 0,0 0 0,0-3 0,0-5 0,1-7 0,1-4 454,2-2 0,6-5 0,1-2 0</inkml:trace>
  <inkml:trace contextRef="#ctx0" brushRef="#br0" timeOffset="86">15751 12787 8177,'0'-13'702,"5"5"0,4 1 1,2 2-1,3 2 0,2 0-563,5-1 1,2 3 0,2-3 0,0 1 0,0 0-1,-1-1 1,1 1 0,0 0 0,0 1-140,0-2 0,-1-6 0,1 3 0</inkml:trace>
  <inkml:trace contextRef="#ctx0" brushRef="#br0" timeOffset="87">16321 12353 8485,'-6'-13'820,"-5"6"0,9 5-543,-2 10 0,3 7 1,1 14-1,0 4 1,0 3-1,0 3 0,0-1 1,0 1-318,0-3 1,0-8-1,0 1 1,-2-2-1,0-4 1,-3-2-1,1-5 1,0-2-478,0-2 1,0-3 0,5-4-1,3-2 365,5-4 0,-2-8 1,1 2-1,1-1 1,2 0-1,2 0 1,-2-1 41,-3 1 0,3 5 0,-4 1 0,0 4 93,-3 7 1,-3 2 0,-1 1 0,2 0 0,1 1 0,2-2-47,2-3 0,-4 3 0,2-4 63,1 0 0,1-2 0,5-5 0</inkml:trace>
  <inkml:trace contextRef="#ctx0" brushRef="#br0" timeOffset="88">16570 12787 8668,'5'-7'388,"3"3"0,3-2 0,2 2 0,-1 1 0,1 2 1,-2 0 66,-3-4 1,3 4-1,-3-3 1,3 1 710,2-1-876,-7 3-802,0-10 1,-7 9 0,-4-2 0,-3 3 0,-3 1 0,-1 0 0,-1 1 521,1 3 0,4-1 0,-1 5 0,1 2 0,1 1 1,3 1-1,3 1-174,1-1 1,0-4-1,1-1 1,3 0 0,5-1-1,2-1-681,1-2 1,0-2-1,1-1 845,-1 0 0,1 0 0,-1 0 0</inkml:trace>
  <inkml:trace contextRef="#ctx0" brushRef="#br0" timeOffset="89">16842 12737 9391,'7'6'0,"-3"2"0,-2 3 0,-2 1 0,0 1 698,0-1 0,1-4 1,2 1-604,1 0 1,0-4-1,-2-5 1,0-7-1,4-3 1,-1 0-37,1 2 1,4 0-12,-2-5 0,-1 5 1,1 1-1,2 0 0,1 2 1,1-1 303,0 4-300,1-5 1,-1 5 0,1-2 0,-2 4-1,-2 3-192,0 1 1,-7 6 0,4-2 0,-2 3 0,0 1 0,-1 1-471,-2-1 1,1-1 0,0-1 609,2-2 0,6 0 0,-3 5 0</inkml:trace>
  <inkml:trace contextRef="#ctx0" brushRef="#br0" timeOffset="90">18157 12650 8048,'0'-8'301,"0"0"1,0 4 0,0-5 0,-1 0-61,-3-2 0,1 4 1,-6 1-1,0 2 1,-2-1-1,-2-1-199,1 1 1,0-4 0,-1 5 0,1 2 0,-1 0 0,1 2 0,-2 2-1,-1 2 1,-1 4 45,0 3 0,3 1 1,0 2-1,2 1 0,2 3 1,2 2-1,1 0 1,3-1-1,2-2-182,1-3 1,1-2-1,3-1 1,5-3 0,2-2-1,3-2 1,1 0 0,1-1-71,-1-2 1,3-1 48,-1 0 1,1-1 0,-3-2 0,1-2 0,0-1 0,-3-1 0,0 0 0,-2-2-3,-3-2 0,3 3 0,-3-1 1,2 0-1,0-2 0,-3-2-35,-2 1 0,1 4 411,-2-1 0,-3 5 0,3-1-153,-2 3 0,-2 5 1,0 9-1,0 1 1,0-1-1,0 1 0,0-1 1,-2 0-373,-2 1 1,3-1-1,-2 1 1,6-1-1,5-1 266,3-3 0,7-2 0,1-6 0</inkml:trace>
  <inkml:trace contextRef="#ctx0" brushRef="#br0" timeOffset="91">18442 12601 9058,'-7'-13'486,"7"6"1,9 3 0,2 3 0,1 1 0,2 0-413,2 0 1,0-4 0,4 0 0,2 1 0,2 2-1,-1 1 1,-1 0 0,-3 0 0,-1 0 0,-2 0-1,-3 0-4295,0 0 4221,-6 0 0,4 5 0,-4 2 0</inkml:trace>
  <inkml:trace contextRef="#ctx0" brushRef="#br0" timeOffset="92">18393 12787 8422,'19'0'710,"0"-4"0,-2 0 0,3-1 0,4 1 0,1 0-687,0 1 0,3-2 0,3 1 0,-1 0 0,0-1 0,-3 1 0,-4 2 1,-4 0-1,-1 2 0,-3 0-23,-1 0 0,-1-5 0,-1-2 0</inkml:trace>
  <inkml:trace contextRef="#ctx0" brushRef="#br0" timeOffset="93">19025 12303 8052,'0'-19'485,"0"2"1,6 8-1,2 2 1,3 1 0,1 3-134,1 2 1,-5 4 0,0 5 0,1 9 0,-2 6 0,-2 6 0,-1 7 0,0 5-1,-1 6 763,-2 0 0,-1-2-1285,0 1 1,-4-8 0,0-7 0,1-4 0,2-5 0,0-2-1,-2-5 1,-1-1-2555,1-2 2602,2 0 0,1-6 0,1-5 0,3-5 0,4-3 0,3-2 0,3-2 0,1-3-31,2-3 0,5 4 0,-3-3 0,2 5 1,0 3-1,-1 0 0,0 1 0,-4 3 209,-2 2 0,-2 2 0,-1 2 0,-2 2 185,-5 4 0,-3 7 0,-2 2 0,-3-2 0,-5-1 0,-2-2 0,-1 1 0,-1-2-415,1-3 1,0 2-1,-1-6 1,1 0 0,-1 0-1,1 0 1,0-1-55,-1-2 0,1-1 0,-1 0 1,0 0-1,-3 0 228,0 0 0,-6-5 0,3-2 0</inkml:trace>
  <inkml:trace contextRef="#ctx0" brushRef="#br0" timeOffset="94">20675 12588 7851,'-2'-12'120,"-2"0"0,-4 1 1,-3 2 37,-2 5 0,1-1 1,0 1-1,-2 1 1,-1 3-1,-3 4 0,0 4 1,0 3-1,1 2 1,2 0-1,2 3 0,3 0-145,3-1 0,3-1 0,5-2 1,3-1-1,5-1 0,3-3 0,5-2 1,3-2-155,4-1 1,-4-2-1,0 0 1,-1 0-1,-1-2 1,0-1-1,-3-2 1,-1-1-146,-2 1 339,-5-5 1,3 8-1,-6-7 1,-1 0-1,-2-2 291,-1-2 0,-4 1-409,0-1 0,-6 5 0,2 1 0,-3 0 0,-2 2-1049,1-1 1114,5 2 0,7-1 0,7-2 0</inkml:trace>
  <inkml:trace contextRef="#ctx0" brushRef="#br0" timeOffset="95">20861 12551 7875,'0'13'72,"0"-1"0,0 0 0,0 1 0,0-1 461,0 1 1,0-1-1,0 0 1,0 1-1,-2-2-271,-2-3 1,-3-2 0,-4-8 0,3-2 0,5-4-283,6-3 0,5-2 0,7 0 0,3-3 0,2 0 0,2 1 0,1 1 0,2 2-72,0-1 1,4 1 0,-2 1 0,-2 2 0,-4 4 0,-2 1 0,-1 0 0,0 1 0,-3 2 91,-1 1 0,4 0 0,1 0 0</inkml:trace>
  <inkml:trace contextRef="#ctx0" brushRef="#br0" timeOffset="96">22027 12551 6957,'4'-8'369,"0"0"1,1 5-1,-2-3 1,1 1 0,-1-3-1,-2-3-129,-1-2 1,0 1-1,-1-1 1,-3 2-1,-4 2-220,-3 0 0,-2 7 0,1-2 1,-1 2-1,0 2 0,-3 0 1,0 0-1,1 2 0,1 3 42,2 7 0,-1 6 1,1 7-1,1 0 1,1 0-1,3 0 1,2-1-1,2 1 1,2-1-133,1-4 0,0 2 1,1-5-1,3-3 1,4-3-1,5-4-101,3-2 0,-2-1 1,4-5-1,0-3 1,1-5-1,2-2 1,-1-1-1,1 0 0,0-1-65,0 1 0,-6-2 272,1-3 0,-3 0 0,-4-5 1,-2 1-1,-1 0 0,-4 2 90,0 2 0,2 4 0,0 0 1,-1 4-1,-2 4 427,-1 10 1,0 8-559,0 4 0,0 4 0,0-4 0,0 1 1,2 2-1,0-2 0,2-1-201,-1-1 0,4-3 0,0 0 1,1-2-1,-1-2 0,0-2 0,0 0 206,3 0 0,6-4 0,3 2 0</inkml:trace>
  <inkml:trace contextRef="#ctx0" brushRef="#br0" timeOffset="97">22510 12502 8112,'2'-9'311,"2"2"1,4 2 0,3 2 0,3 2 0,1 1 0,3 0-65,1 0 0,-2 0 0,2 0 0,0 0 1,-1 0-1,0 0 0,-3 0 0,-1 0-1484,-2 0 1,1 0 1236,-1 0 0,-5 5 0,-1 2 0</inkml:trace>
  <inkml:trace contextRef="#ctx0" brushRef="#br0" timeOffset="98">22374 12700 8704,'14'-4'235,"2"0"1,-1 0-1,6 4 1,2 0-1,5-2 1,4-1-1,1-1 1,-2 2 130,0 0-339,3-3 0,-9 3 0,1-2 1,-5 1-1,-3 1-27,-3-2 0,4-1 0,1 5 0</inkml:trace>
  <inkml:trace contextRef="#ctx0" brushRef="#br0" timeOffset="99">23056 12650 8462,'12'-6'0,"1"1"0,-1 4 540,1 1 1,0 0 0,3-1 0,0-2 0,1-1 0,-1 1-424,1 2 0,1 1 0,-3 0 0,1 0 0,-1 0 0,-1 0 0,-1 0 0,-1 0 1,0 0-1,1-2-117,-1-2 0,1-3 0,-1-5 0</inkml:trace>
  <inkml:trace contextRef="#ctx0" brushRef="#br0" timeOffset="100">23664 12142 8240,'0'-13'546,"0"1"1,1 4 0,3 1 0,4 1 0,3 4 0,2 0 0,-1 4 0,-1 3-287,-2 8 1,2 4 0,-3 8 0,2 1 0,-1 5 0,-2 5 0,-1 5 0,-4 3-1,-2 3 1,-2 0 0,-4 0 0,1-5 0,-1-3 0,2-7-629,-2-5 0,5-3 0,-3-4 0,2-3 0,4-5 0,2-5 0,4-7 0,2-7 115,-2-4 0,7-1 0,-1-1 0,3 0 0,2-3 0,0-1 0,3-1 0,2 0 0,-1 4 0,-1 3 309,-1 3 1,-6 5-1,2-1-16,-4 2 0,0 2 0,-1 0 0,-1 2 0,-3 2 0,-2 4 48,-1 3 1,-3 3-1,1 1 1,-5 2 0,-3-2-1,-2-1 1,-3-2 0,-1 0-1,-1-1-30,-1-2 0,0 2 0,-3-4 1,-2 1-1,-1-1 0,-1-2 1,-1-1-1,0 1 23,-1-1 0,-1 0 0,-1-4 0,2 1 0,3 2-81,1 1 0,-4 0 0,3-4 0</inkml:trace>
  <inkml:trace contextRef="#ctx0" brushRef="#br0" timeOffset="101">9141 14325 7977,'0'12'738,"0"2"1,0 1 0,0 3 0,0 0 0,-2 0 0,-1-2-715,-1 2 0,0-4 0,6 3 0,2-5 0,5-4 1,5-4-1,4-2 0,1-4 0,2 0 0,0-4 1,-1-1-438,2-2 1,-4-1 0,-1 2-1,-3 4 1,-2 2 0,-1 4-1,-3 2 1,-4 4 0,-2 3-1,-2 1 598,0 1 0,0-5 1,0 0-1,1 1-27,3-3 1,3-6 0,6-8 0,-2-4 0,-2-3 0,0-2-1,0 2 1,2 0-146,2-2 0,-2 3 0,-2-2 0,-2 2 0,0 2 1,-1-1-1,0 1-640,1 0 1,-4 3 626,1 1 0,3 0 0,0-5 0</inkml:trace>
  <inkml:trace contextRef="#ctx0" brushRef="#br0" timeOffset="102">9872 13804 8030,'-12'-18'2712,"5"4"1,1 11-2490,6 12 1,0 14-1,0 5 1,0 7-1,-1 12 1,-3 8-1,-4 5-361,-3-2 1,-2-9 0,2-7 0,2-5 0,2-4 0,0-6 0,1-5 0,1-5-352,2-3 1,3-9-1,4-5 1,6-8-1,4-6 1,2-2 0,-1-1-1,0 1 984,2-1-478,-3-5 1,4 4-1,-6-3 1,0 5 0,1 2-12,-1 2-33,1 5 0,-6 8 0,-3 10 1,-3 6-1,-1 1 0,-1 1 1,-2 0-1,-3 2-403,0-2 0,3 3 1,-3-5-1,2-2 0,0-1-1751,1-2 2181,2-5 0,6 4 0,2-4 0</inkml:trace>
  <inkml:trace contextRef="#ctx0" brushRef="#br0" timeOffset="103">10145 14250 8405,'-4'13'771,"-2"-1"1,1 1 279,-1-1 0,-2-4-4449,4 0 3398,0-5 0,-2 3 0,0-6 0</inkml:trace>
  <inkml:trace contextRef="#ctx0" brushRef="#br0" timeOffset="104">10158 14015 7893,'0'-13'1241,"0"6"0,0 3 1,0 8-1524,0 5 0,4-2 282,0 1 0,11 6 0,-1 5 0</inkml:trace>
  <inkml:trace contextRef="#ctx0" brushRef="#br0" timeOffset="105">10517 14176 8428,'-8'-4'431,"0"0"0,-1-1 0,-3 5 0,-2 0 0,-1 2-107,-1 2 0,-1 3 0,3 5 1,-1 1-1,-2-1 0,2 0 0,3 2 1,4 1-1,4 2 0,4-3-996,4-5 1,4 1-1,8-6 1,5-1 0,3-2 671,0-1 0,1 0 0,0 0 0</inkml:trace>
  <inkml:trace contextRef="#ctx0" brushRef="#br0" timeOffset="106">10889 13717 9015,'-8'-12'1039,"0"-1"1,4 6-1,-3 6-712,1 8 1,-2 4 0,4 14 0,0 5 0,-2 7 0,-1 9 0,-2 7 0,-2 7 0,-3 2-17,0 0-763,0-11 1,6-9 0,1-13 0,2-3 0,2-2 0,1-3 0,4-6 0,2-7-1236,4-8 1709,3-5 1,6-8-1,-1 1 1,1-2 0,-1-3-1,1-2 1,-1-2-1,1 1 173,0-2 1,-1 2 0,-4 1-1,1 3 1,-2 3 0,-1 5-285,-2 2 0,-5 9 0,1 8 0,-3 6 0,-2 2 1,-3 3-1,-5 3 89,-2 4 0,-1-3 0,-1 4 0</inkml:trace>
  <inkml:trace contextRef="#ctx0" brushRef="#br0" timeOffset="107">11571 13977 9979,'0'13'0,"-1"-1"298,-3 1 1,1 0 0,-5 3 0,0 0-1,-1-1 1,2-1-620,2-2-22,1-5 1,5 3 170,3-6 0,3-5-37,6-8 0,-1 3 1,0-3-1,1 1 0,-1 1 1,-1 2-23,-3-1 1,4 5 0,-6-2 0,1 6 0,-3 5 210,-2 3 1,-2-3-1,1-1 1,3-1-1,5-5 55,2-4 0,-3-2 0,-1-5 1,0 2-1,0-2 0,2-1 353,2-1 1,-3-1 0,1 1 0,0 1-270,2 3 1,-4 8 0,-3 8-1,-2 3 1,-1 1 0,2 1 0,1-1-1,0-1-375,2-2 0,-4 0 0,7-5 0,0-1 0,2-2 0,2-1 0,-1 0 218,1 0 0,-1-4 1,0-1-1,1-2 0,-1-1-705,1 1 743,-6 1 0,-7 1 0,-7-2 0</inkml:trace>
  <inkml:trace contextRef="#ctx0" brushRef="#br0" timeOffset="108">12018 14027 7934,'5'-7'91,"2"-2"0,6 4 1,-1 3 298,0 0 1,-3 2 0,-2 2-1,0 0 1,-1 3 0,4-3 305,1 0 0,-3-2 0,1 0 0,0 0 1,2 0-941,2 0 1,-1-2 0,1 0-1,-2-4-546,-3-1 1,-3 3 0,-5-4 762,0-2 1,-5 5 0,-3 0 0,-3 4 0,-2 1 0,1 1 0,-1 2 0,1 3 156,-1 1 1,5 1 0,1 4-1,2 1 1,2-1 0,2 0-1,1 1 1,0-1-315,0 1 1,5-2-1,3-2 1,3-2 0,2-1-1,1-2 1,1 0 0,1 0-1,1-1 184,1-2 0,1-1 0,6 0 0</inkml:trace>
  <inkml:trace contextRef="#ctx0" brushRef="#br0" timeOffset="109">12576 13977 8416,'-12'0'370,"-1"0"0,5 0 1,0 0-1,-2 0 1,-1 0-1,-1 2-142,-1 2 0,1-1 0,-1 5 0,1 0 0,0 1 0,1-1 0,2 1-433,5 2 30,3 2 1,6-6-1,4-3 1,2-3-1,1-1 1,0 0-1,1 0 1,-1 0 46,1 0 0,-2-1 0,-2-2 0,-2-2 0,0-1 0,-1-1 869,-1 0 1,-1 6-807,-4 1 0,4 5 0,0 8 0,1-1 0,0 1 0,2-1-845,0 0 1,-2-3-1,-3-1 910,2 2 0,3-5 0,5 1 0</inkml:trace>
  <inkml:trace contextRef="#ctx0" brushRef="#br0" timeOffset="110">12725 13990 7934,'0'-6'1166,"0"6"-572,0 7 1,0 0-283,0 1 0,-4 1 0,-2 3 0,1 0-316,-1 1 0,3-6 1,8-3-1,3-4 0,3-3 1,1-2-1,1-1-640,-1 1 1,0-4 708,1 5 0,-5-4 0,-1 2 718,-2 0-778,0 3 1,-5-1 0,0 8-1,-2 4 1,-1 3-154,-1 1-19,0 1 1,4-5 0,0 0 0,2 1-1,2-1 1,4-1 91,3-2 1,7-1 0,1-4-1,1 0 1,-4 0 0,-2-1 0,-2-2 377,1-1 1,-1-5 0,0 2 0,1-2 0,-1 1 0,1-2 0,-2-1 0,-2-1-61,0 0 1,-1-1 0,4 1 0,2-1 0,1 2 0,2 2 0,-2 2 0,-1 0-224,-2 0 0,0 4 1,1-1-1,-2 4 0,-1 4 1,-4 5-229,0 2 1,-2 1 0,-4 0 0,0 1 0,0-1 0,0 1 0,0-1-2,0 0 1,-5-1-1,-4-1 1,-2-2-1,-1 1 1,-2-1 0,-2-1-1,-5 0-833,-3 0 0,1-5 1042,2 2 0,-8 3 0,3 0 0</inkml:trace>
  <inkml:trace contextRef="#ctx0" brushRef="#br0" timeOffset="111">14225 13543 8001,'0'-19'0,"5"5"237,-1 6 1,1 7-1,-2 2 1,3 10-1,-1 10 1,2 6-1,-2 6 1,2 3 276,0 1 1,2 2-1,2 0 1,-3-1-1,-4-1 1,-3 2 0,-1 0-1,0-2-130,0-3 0,0-10-1381,0 0 0,0-7 1,0-3 849,0-9 0,0-6 1,0-13-1,0-2 1,2-5-1,2-3 1,4 0-1,3-1 240,2 0 1,-1 2-1,2 1 1,2 2 0,5 2-1,2 5 1,2 3 0,0 6-162,0 2 0,4 2 0,-2 0 0,-3 0 1,-5 2-1,-4 3 0,-2 6 0,-7 6 87,-3 2 0,-3 0 0,-1 5 0,-3-1 0,-6 3 0,-5 1 0,-6-1 0,-2-3 113,-2-2 0,0-3 1,0-6-1,1-1 1,0-1-1,2-3 1,3 0-1,-1-2-470,1 1 1,4-2 0,-2-4 0,5-2 337,4-2 0,2-3 0,6-5 0</inkml:trace>
  <inkml:trace contextRef="#ctx0" brushRef="#br0" timeOffset="112">14808 13816 8057,'13'-11'268,"-1"3"1,1 4-1,-1 2 1,0 2 0,2-1 2688,3-3-2810,-3 3 0,8-5 0,-5 6 1,3 0-1,0 0 0,1 0 1,-2 0-1,-1 1-809,-3 4 1,-1-4 0,-3 4 0,-2 1 661,-5 2 0,-8 3 0,-3 2 0</inkml:trace>
  <inkml:trace contextRef="#ctx0" brushRef="#br0" timeOffset="113">14771 14052 7983,'2'-11'98,"0"1"1,5 3 0,3 2 0,4 1 329,-1-2 0,7 3 0,0-4 0,4 2 0,2 2 0,2 0 0,2 1 0,0-2 0,2 1 0,-2 1-2083,1 2 0,-3 0 1655,-3 0 0,0-5 0,0-2 0</inkml:trace>
  <inkml:trace contextRef="#ctx0" brushRef="#br0" timeOffset="114">15664 13829 8074,'0'-13'-38,"0"1"1,0 4 0,-1-1 0,-3 1 327,-5 1 0,-2-3 1,-1 6-1,-2 2 0,-2 0 1,-4 2-1,0 0 0,0 0 1,1 2-1,1 2 1,0 4 319,3 3 1,1-3 0,3 1 0,3 0 0,4 2 0,3 2 0,1-1-854,0 0 0,5-1 1,3-2-1,3-5 1,3-3-1,1-1 1,2 0-1,-2 0-21,-1 0 0,0-1 1,1-2-1,1-2 0,-1-1 1,-1-1-1,-1 2 0,-1-2 230,0 0 1,1-1-1,-1-3 1,1 2 0,-2 4 320,-3-1 1,-1 5 0,-4-2 0,1 6 0,-2 5-301,0 3 1,-2 3-1,0 1 1,0 2 0,0-2-1,0-1 1,0-2-1,0 0 1,0 1-277,0-1 1,1-3 0,2-1 0,2 0 1092,2-1 1,-3-2 424,5-5-1229,-7 0 0,4 6 0,-6 1 0</inkml:trace>
  <inkml:trace contextRef="#ctx0" brushRef="#br0" timeOffset="115">16594 13853 8001,'2'-11'442,"2"3"0,-3-3 0,2 4 0,-6 0 1,-6 3-226,-7 3 1,-3 6-1,-7 4 1,-2 3 0,-1 5-1,2 3 1,-1 4 0,2 0-1,1 1-403,6 0 0,4-2 1,4 0-1,3-4 1,3-1-1,7-3 1,5-3-1,7-3-220,3-5 1,4-3 0,4-2 0,0-2 0,0-3 0,-1-2-1,1-4 1,0-3 0,0-1 426,0 3 1,-6-1 0,-3-1-1,-2-2 1,-1 2 0,-2 1 0,-3 2-1,-4-1 619,-3 1 1,-1 0-418,0-1 1,-1 2 0,-3 2 0,-4 2 0,-3 1 0,-2 3 80,1 2 0,-1 1-571,1 0 1,0 0 0,-1 0 0,2 1 266,3 4 0,2 1 0,6 7 0</inkml:trace>
  <inkml:trace contextRef="#ctx0" brushRef="#br0" timeOffset="116">16892 13891 12079,'12'12'1290,"-1"0"0,-1 1-1067,-2-1 0,-5-3 0,3-1-414,-1 1 0,-5-3 1,0-3-1,-5-6 0,-2-5 1,3-3-1,2-2 149,2 1 1,2-1 0,2 1 0,4-2 0,3-1 0,1-3 0,1 0 0,1-1-129,2 0 0,-1 2 0,5-2 0,-3 1 0,0 4 0,0 3 0,-1 4 0,-1 0 0,-1 2-980,-2-1 1,1 2-1,-1 4 1,1 0 1149,-1 0 0,6 6 0,1 1 0</inkml:trace>
  <inkml:trace contextRef="#ctx0" brushRef="#br0" timeOffset="117">17971 13494 8004,'0'-13'434,"0"1"0,1 5 0,2 4 0,1 6 0,0 7 1,1 5-1,0 7-130,2 5 0,-3 4 0,3 3 0,-2-1 0,-2 2 0,-1-1 0,-2 1 0,0-4 0,0 0-391,0-4 1,-5-1 0,1-2 0,0-3 0,0-5 0,-1-2-177,-2-2 0,4-6 1,-1-6-1,2-7 1,2-4-1,2-3 1,2-1-1,6-3 277,5-1 1,0 4-86,6-2 1,1-1-1,4 2 1,1 0-1,0 3 1,1 0 6,3 1 1,-6 4 18,4-1 1,-7 7 0,4-3 0,-6 4 0,-2 2 0,-3 4 0,-2 3 93,-5 3 0,-2 3 0,-8 1 1,-2 3-1,-4 0 0,-5-1 1,-3 0 0,-5 1 1,-2-4 0,-3 2-1,-1-2 1,0-2 0,1-1-1,0-2 1,2-4-181,2 1 0,3-5 0,-3 3 1,2-2-1,3-2 0,1 0 0,4-2-732,4-2 1,2 1 861,6-5 0,11-6 0,3-5 0</inkml:trace>
  <inkml:trace contextRef="#ctx0" brushRef="#br0" timeOffset="118">18616 13717 8015,'8'-11'700,"0"1"1,2 3-1,1 1-425,2-1 1,-1 4 0,0-1 0,1 2 0,-1 2-1,2 0 1,1 0 0,2 0 0,-2 2 0,-1 1-1046,-2 1 0,-4 0 0,-1-3 770,-1 3 0,3 3 0,-2 6 0</inkml:trace>
  <inkml:trace contextRef="#ctx0" brushRef="#br0" timeOffset="119">18492 13866 8055,'5'-7'240,"4"3"0,2 2 0,2 2 0,3 0 0,2 0 0,1 0 142,3 0 0,1-4 1,2 0-1,0 1 1,0 2-1,0 1 0,-1 0 1,1-1-383,0-3 0,-6 2 0,-1-3 0</inkml:trace>
  <inkml:trace contextRef="#ctx0" brushRef="#br0" timeOffset="120">19075 13754 7989,'5'-7'575,"4"3"0,2 3 0,1 1-212,0 0 0,-3 0 0,0 0 0,4 0 0,2 0 0,0 0 0,-1 0 0,-2 0 0,1 0 0,-1 0 0,0 0-37,1 0 1,-1 0 0,1 0-327,-1 0 0,6 0 0,1 0 0</inkml:trace>
  <inkml:trace contextRef="#ctx0" brushRef="#br0" timeOffset="121">19856 13618 8006,'-5'-13'164,"-4"1"1,2 4 0,-1 1-1,-1 0 1,-2 1 0,-2 0-1,-1 0 1044,-2 0 1,1 2-1019,-6 4 1,0 2 0,-3 2 0,-3 4 0,1 5 0,0 2 0,4 1 0,3 1 0,3-1-186,3 1 1,4-1-1,3-2 1,1 0-1,5 0 1,5-3-1,3-2 1,4 0 0,5-2-1987,2-2 1840,-4-1 0,7-4 0,-4 0 0,0 0 0,1 0 0,-1-1 91,0-3 1,-1 1-1,-5-4 1,1 0-1,-1 2 1,0-2-1,1 0 1,-1-3 919,1-1-348,-7-1 1,5 5 0,-4 4 534,0 6 1,-1 4-1234,-6 5 0,4 1 0,0 0 0,0 3 0,2 0 0,2-1-713,3-1 1,3 3 0,1-1 888,1-1 0,12 5 0,-2-1 0</inkml:trace>
  <inkml:trace contextRef="#ctx0" brushRef="#br0" timeOffset="122">20327 13643 8136,'6'-9'547,"2"2"0,2 1-296,-2-1 1,3 4 0,-3-3-1,3 2 1,2-1 0,-1-1-1,2 1 1,3 1 0,2-1 0,2 0-1,-1-1-169,2 1 0,6-1 1,2 4-1,2-3 0,2 1 1,2 0-1,1 0 0,1 0 1,-1 0-1,-1 0 0,-3 1 1,-4 2-526,-3 1 1,-3-5 0,-2 1-1,-5 2 1,-2 0 0,-1 2-892,-1 0 0,-5 2 1334,-3 2 0,3 3 0,0 5 0</inkml:trace>
  <inkml:trace contextRef="#ctx0" brushRef="#br0" timeOffset="123">20588 13705 8206,'-13'0'1114,"7"0"1,1 0 0,10 0-916,3 0 1,4 0 0,3-2 0,3-1 0,2-1 0,3 2 0,3 0 0,3 2-319,-1 0 0,-1 0 1,2 0-1,3 0 1,1 0-1,-1 0 1,-1 0-1,0-1-228,-1-3 1,-1 2 0,-6-2 0,-2 3 0,-4 1-1,-4 0 1,0 0-2452,-1 0 2798,-5 0 0,4-6 0,-4-1 0</inkml:trace>
  <inkml:trace contextRef="#ctx0" brushRef="#br0" timeOffset="124">20861 13382 8269,'-6'2'2694,"6"2"-1994,7 4 0,6-1 0,3 1-608,5 2 0,6 1 1,4 0-1,-1-2 1,3 0-1,0 0 1,2 2-1,-4 2-137,1-1 1,-7 1 0,1-1 0,-5 0 0,-4 1 0,-1-1 0,-4 1 0,-4-1-595,-4 0 0,-2 1 594,-2-1 1,0-4-1,-2 1 1,-2 0-1,-3 2 1,-1 2-1,0 1 1,-2 1-2,-1 1 1,-5 1-1,-1-3 1,1 1-1,-1 3 1,-1 0-1,-1 1-30,-3 0 1,-3-2 0,-3 2 0,-2 0 0,0-1-1,-1-1 1,4-5 0,1-2 94,1-1 1,4-3 0,3-1 0,3 0-1,4-1-116,0-2 97,6 0 0,5-2 0,7 0 0</inkml:trace>
  <inkml:trace contextRef="#ctx0" brushRef="#br0" timeOffset="125">21927 13295 8107,'9'-7'-363,"-1"2"-151,2-1 562,1 5 1,1-6-1,0 4 1,1-1-1,-1 0 1,2 0 0,1-2-1,2 1 257,-2-1 1,-1-2 0,-2 4-1,0 0 1,-2 0 0,-7 0-131,-11 1 0,-9 3 1,-9 3-1,-5 2 1,-4 1-1,-4 1 0,2-1 1,4 3-262,2-2 1,3 2 0,4-3-1,3 1 1,5 2 0,2 1-1,3 0 1,3-2 0,4 3-114,2 4 142,8-1 0,1 8 0,6-4 0,4 1 0,4 3 0,2 0 0,2 0 1,0-2-69,0-3 1,-1 0-1,0-5 1,-4 1 0,-3-2-1,-5-2 1,-3 0 240,-5 0 0,-10 2 1,-6 0-1,-7-1 1,-6-2-1,-4 2 1,-3 0-49,0-2 0,-2 3 1,5-4-131,1 0 1,4 0 0,2-5 0,2 2 0,2-1 0,3 0-792,1 1 853,2-3 0,5 5 0,2-6 0</inkml:trace>
  <inkml:trace contextRef="#ctx0" brushRef="#br0" timeOffset="126">22225 13481 8143,'-8'0'819,"1"2"-527,1 2 0,2 3 1,4 5-1,-1 1 1,-2-1-1,-1 0 1,1 1-1,2-1 1,1 1-133,0-1 0,4-4 1,1-1-1,2-1 1,3-4-1,1-2 1,1-2-1,1-4-353,-1-1 1,1 3 0,-1-3 0,0 0 0,1 0 0,-1-2 0,1-1-2,-1 2 0,-4-2 0,-1 5 1,0-1-1,-1-1 298,-1 0 1,-1 6 0,-4 1 0,0 8 0,0 6 0,-1 3-1,-2-1-97,-1 2 0,-6 1 1,2 5-1,-3-2 0,-1-1 1,1-1-1,1 1 1,0-2-111,-3-1 0,3 0 1,-5-3-1,0 2 1,-1-2-1,-2 0 1,-2 0-1,-4 3 37,0 1 0,-3-3 0,0 0 1,-3-1-1,-1 0 0,2 1 1,4-4-1,5-4 66,2-2 0,1 3 0,5-2 0</inkml:trace>
  <inkml:trace contextRef="#ctx0" brushRef="#br0" timeOffset="127">22585 13519 7099,'0'-13'956,"-2"6"1,0 5 0,-4 4-676,-1 7 1,4 2 0,-2 2 0,1 2 0,-2 3 0,1 0 0,-2 0 0,1-3 0,-1-1 0,2-1-215,-1-1 1,2-4-1,3-1 1,-1-1-327,2-4 1,3-2 0,10-4 0,-1-3-1,0-1 1,1 0 0,-1-2 115,1-1 0,-5 3 0,0 0 1,2-1-1,-1 1 179,0 0 0,-4 6 1,-5 2-1,0 7 0,0 4 1,0 2-1,0-1-9,0 1 0,-4-1 0,0 0 0,3-1 132,3-2 0,1-4 0,5-5 0,2-1 1,1-3-78,1-5 1,1 0-1,-2-1 1,-1 3-1,-4 0 1,1 0 63,0-2 1,1 3 0,4 4-230,-4 4 1,-3 5 0,-5 6-1,0-1 1,0 0 0,0 1-1142,0-1 1,0-4 1223,0 1 0,6-7 0,1 4 0</inkml:trace>
  <inkml:trace contextRef="#ctx0" brushRef="#br0" timeOffset="128">22882 13593 8156,'0'-6'1166,"-1"6"-578,-3 7 1,2 4-1,-2 2 1,2-1 0,-1 1-501,-1-1 1,1-5 0,7-3 0,4-3-242,3-1 1,2-4-1,-1-1 1,1-1-1,-1 1 1,-1 1-1,-1-1 57,-2 1 0,-5 2 116,1 6 1,-3-2 0,-1 7-1,0 0-53,0 2 0,2-4 0,2-3 0,4-2 19,3-2 0,-3 0 0,-1-2 0,0 0 0,0-2 1,1-1 187,-1 0 0,-1 5 144,-6 0-402,0 0 1,1 10 0,2-5 0,2 1 0,1 0-1,1 0-1030,-1-1 1,3 1 1113,3-2 0,1-3 0,-1 5 0</inkml:trace>
  <inkml:trace contextRef="#ctx0" brushRef="#br0" timeOffset="129">23254 13618 8066,'-6'0'2156,"1"0"-2047,10 0 1,0 1-1,5 2 1,-2 1-1,2-1 1,1-2-1,1-1-109,0 0 0,-3 0 0,-1-1 1,0-3-1,-1-5-56,-3-2 1,-2-1-1,-2 0 1,-2 1-1,-2 2 140,-4 5 0,1 3 1,-1 1-1,-2 1 0,-1 3 1,-1 5-1,1 2 0,1 1-154,2 0 1,5 2 0,-1 1 0,2 2 0,2-2 0,2-1 0,2-3-411,4-3 1,3 2 0,3-6 0,1-1 0,3-2 479,1-1 0,2 0 0,4 0 0</inkml:trace>
  <inkml:trace contextRef="#ctx0" brushRef="#br0" timeOffset="130">23775 13221 8283,'0'-17'0,"0"1"0,0 1 1455,0 1 0,0 6-1191,0-1 0,0 12 0,0 3 1,-1 7-1,-3 8 0,-3 4 0,-1 5 1,-1 6-1,0 4 0,-2 1 0,0 1-334,2-1 0,-2 4 0,4-5 0,1-2 0,1-7 0,4-3 0,1-6 0,0-3 0,0-4-1272,0-1 1,1-3 0,2-1 0,3-3 1341,1-2 0,-5-1 0,4-4 0</inkml:trace>
  <inkml:trace contextRef="#ctx0" brushRef="#br0" timeOffset="131">23639 13506 8418,'-4'-19'0,"0"1"193,1 0 1,1 4 0,2-2 0,0 2 0,0 2 0,2 1 0,1 1 0,2 2 0,2-1 0,3 2-1,1 3 1180,1 3 0,0 1-1243,1 0 1,1 0-1,1 0 1,1 0-1,0 0 1,-1 0 0,0 0-1,3 0-1118,1 0 1,-4 0 0,2 0 0,-3 1 0,-2 2 987,0 1 0,1 6 0,-1-3 0</inkml:trace>
  <inkml:trace contextRef="#ctx0" brushRef="#br0" timeOffset="132">23999 13481 8184,'-2'13'153,"-1"-1"0,-1 1 37,2-1 1,0 0-1,2 1 1,0-1 1090,0 1 0,-1-7-1250,-3-1 0,2-10 0,-2-3 0,3-3 0,2-1 0,2-2 0,2-1 1,1-2-1,1 2 0,0 1 245,2 2 1,-2 0-408,1-1 1,1 5 0,3 1 0,1 1-1,-1 4 1,0 0 0,1 2 130,-1 0 0,1-5 0,-1-2 0</inkml:trace>
  <inkml:trace contextRef="#ctx0" brushRef="#br0" timeOffset="133">24271 13506 9976,'-11'2'371,"3"2"1,3 3 0,5 5 0,-2 0 0,-1 1 0,-1-1 0,2 2 0,0 1 0,2 2 0,0-2-1689,0-1 1,-4-6 1316,0 0 0,0 0 0,4 5 0</inkml:trace>
  <inkml:trace contextRef="#ctx0" brushRef="#br0" timeOffset="134">24309 13308 8348,'0'-13'505,"0"1"0,0 4 102,0-1 0,0 8 0,1 0-607,3 3 0,3 8 0,5-3 0</inkml:trace>
  <inkml:trace contextRef="#ctx0" brushRef="#br0" timeOffset="135">24507 13407 8514,'-12'0'451,"-1"4"0,1 0 0,-1 0 0,0 2 1,-3 1-1,0 1 0,1 2-74,1 3 1,2 0 0,1 3 0,2-2 0,5-1 0,3 0 0,1 2 0,1 2 0,3-2 0,6-1-530,5-2 0,-1-1-326,2-2 1,-2 2-1,-1-4 1,0 1-1,3-1 1,0-2 477,-1-2 0,5 4 0,-1 0 0</inkml:trace>
  <inkml:trace contextRef="#ctx0" brushRef="#br0" timeOffset="136">2952 15974 10095,'0'13'152,"0"-1"0,0 2 1,0 2-1,0 5 1,0 4-1,0 4-108,0 4 0,0 4 0,0 3 1,-2 0-1,0-3 0,-3-5 0,1-5 1,0-5-1,0-2 0,0-5 0,0-1-118,0-2 1,0-6 0,4-6 0,0-9-1,0-4 1,0-5 0,0-2 0,0 0 0,1-5 0,2-1 0,1-3 0,-1-4 0,-2-5 1,-1-1-123,0-3 0,0-3 0,0 3 1,0 1-1,0 0 0,1-1 1,3 2-1,5 2 0,2 1 212,1-1 1,2 5 0,1 2 0,3 2-1,0 4 1,1 4 0,-1 3 0,0 5 177,-3 3 0,3 0 1,0 6-1,0 1 1,0 2-1,-2 1 1,1 0-115,-1 0 0,1 1 0,-5 3 0,-1 6 0,-1 4 0,-3 4 0,-2 0 0,-2 1 0,-1 0-83,-2 3 0,-2 2 0,-2 1 0,-4-1 0,-5 1 1,-2-1-1,-3-2 0,-1-3 39,-3-1 0,-1 3 0,-2-5 0,0-1 0,2-1 0,2-2 0,6 1 0,4-2 61,2-3 1,8 9 0,1-2 0,7 3 0,5 0 0,5-2 0,4 2-218,2 1 1,3-3 0,2 1 0,1 0 0,-2 0 0,-1-2 0,-2-3-294,-3-4 0,1 3 1,-6-4-1,1 2 1,-2-1-1,-1 0 412,-3-1 0,-2 4 0,4-4 0</inkml:trace>
  <inkml:trace contextRef="#ctx0" brushRef="#br0" timeOffset="137">4204 15987 8158,'0'-13'513,"2"8"0,1 5-236,1 7 1,1 4 0,-2 1-1,1 2 1,0 1 0,2 1-1,1 0 1,1-4 0,0-2-286,2-2 1,1-5 0,3 1 0,1-3 0,3-1 0,1 0 0,3-1 0,0-3 0,0-5-10,-1-2 1,-5-1-36,5 0 1,-6 3 0,2 2-1,-4 1 1,0 0 9,-1 1 1,-5 2-1,-3 7 1,-2 4 0,-2 5-1,-2 2 1,0 1-150,-3-1 1,-8 3-1,-1-1 1,-4-1-1,-3 0 1,1-3-1,-1-2 1,-1-1-1,-2-3 191,0-3 0,-7 3 0,0 0 0</inkml:trace>
  <inkml:trace contextRef="#ctx0" brushRef="#br0" timeOffset="138">4341 15763 8069,'5'-19'628,"-3"1"1,2 6-310,-3-1-319,-6 6 0,9 7 0,-3 7 0</inkml:trace>
  <inkml:trace contextRef="#ctx0" brushRef="#br0" timeOffset="139">5172 15391 8724,'-7'-5'973,"1"5"1,6 1 128,0 10-1022,0 2 1,0 16 0,2 2 0,1 11 0,1 9-1,-2 4 1,0 3 0,-2-2-133,0-2 0,-4-10 0,0-7 0,-1-7 0,1-5 1,0-3-1,1-2-1070,2-3 0,5 0 1122,0-5 0,6-5 0,-3-1 0</inkml:trace>
  <inkml:trace contextRef="#ctx0" brushRef="#br0" timeOffset="140">5048 15900 8332,'0'-13'378,"0"1"1,1 0-1,3-1 1,5-1-165,2-2 0,1 2 1,2-4-1,2 0 0,5-1 1,2-2-1,2 1 0,1-1 1,2 2-1,1 2-691,-2 3 76,0 2 1,-4 1 0,-2 3 0,-5 4 400,-2 2 0,-2-3 0,1-2 0</inkml:trace>
  <inkml:trace contextRef="#ctx0" brushRef="#br0" timeOffset="141">5531 15825 8517,'-6'13'0,"0"-2"972,1-3 1,2 2 0,-4-5-797,1 2 1,2-5-1,6-2 1,2-7-1,3-6 1,1-2-207,0-1 1,0-5 0,5 3-1,-1 0 1,1-1 0,0 1-1,1 0 1,0 3 0,-3 1-481,0 2 1,0-1 0,1 2 0,1 1 0,-1 4 509,1 0 0,-1 2 0,0 4 0</inkml:trace>
  <inkml:trace contextRef="#ctx0" brushRef="#br0" timeOffset="142">5879 15701 8046,'0'-8'431,"-2"1"0,-2 2 0,-4 2 0,-3 3-79,-1 4 0,-1 4 0,1 8 0,-1 0 1,1-1-1,-1 0 0,1 1 0,0 0 0,1-1-427,2-1 0,4-6 0,5 1 0,1-1 0,3-1 0,5-3 0,2-3-232,1-1 0,0-1 0,1-2 0,-1-2 0,1-1 1,-1-1-1,1 0-72,-1-2 1,0-1-1,-1 0 1,-1 3 528,-2 2 1,-5 2 0,1 7 0,-2 5-1,-2 2 1,0 1-437,0 0 1,0 1 0,0-1-1955,0 1 2240,0-1 0,5-5 0,2-2 0</inkml:trace>
  <inkml:trace contextRef="#ctx0" brushRef="#br0" timeOffset="143">6139 15664 8498,'-5'13'500,"3"0"0,-2 3 0,1 0 1,1 1-1,-3-1-264,3 1 1,0-1-1,2-3 1,0-1-1,0 0-395,0 1 0,2-6 1,2-3-1,4-3 1,2-2-1,-1-3 0,0-3 1,0-1-84,2-1 1,2 0 0,-1-7 0,1 0 0,-2 1 0,-2 1 0,0 2 65,0-1 1,-3 5 0,-1 1 508,1 2 1,-5 2 0,3 7 0,-1 4 0,0 3-176,1 2 1,1-1-1,0-1 1,3-3-242,3-4 1,1-4 0,1-4 0,-1-4 0,0-3 0,1-1 36,-1-1 0,5 2 0,-1 0 1,1 1-1,-1-1 0,1 2 1,-1-2-1,1 0 53,-1-2 1,2 5 0,-2 1 0,0 2 0,-1 2 0,-1 2 0,-2 1 0,1 0 0,-2 1-24,-3 3 0,2-1 1,-6 5-1,-1 2 1,-2 1-1,-1 1 1,0 1 7,0-1 0,0 5 0,-1-1 0,-5-1 0,-5-1 0,-4-2 1,-2 1-1,1-2-178,-1-3 0,-3 3 0,3-4 0,2 1 1,1-1-1,2-1 186,-1-4 0,7 5 0,0 0 0</inkml:trace>
  <inkml:trace contextRef="#ctx0" brushRef="#br0" timeOffset="144">6846 15664 11664,'0'13'0,"0"-1"162,0 0 0,-4 1 1,-2-1-1,1 1 1,-2-1-240,0 0 0,4-3 0,-2-2 0,-1-2 77,-2-2 0,3-2 0,-1-1 0</inkml:trace>
  <inkml:trace contextRef="#ctx0" brushRef="#br0" timeOffset="145">6846 15416 8202,'0'-7'2462,"1"2"-2462,4 5 0,-4-6 0,4-1 0</inkml:trace>
  <inkml:trace contextRef="#ctx0" brushRef="#br0" timeOffset="146">7392 15094 8093,'0'-13'741,"0"1"1,-2 1-289,-2 3 1,2 3-1,-7 11 1,1 6-1,1 8 1,2 4 0,0 7-1,0 5 1,-1 4-404,1 0 1,1 1 0,4-1 0,-2-3 0,0 0 0,-2-2 0,1-1 0,1-2 0,2-2-939,0 0 1,0-3 0,0 0 0,0-3 0,-1-5 887,-3-1 0,2-2 0,-3-3 0</inkml:trace>
  <inkml:trace contextRef="#ctx0" brushRef="#br0" timeOffset="147">7206 15540 9464,'0'-12'0,"0"-1"0,1 1 0,3 0 0,5-1 0,2 2 0,1 1 0,0 4 0,1-1 296,-1 0 1,5 4-1,-1-1 1,-1 3-1,1 1 1,-1-2 0,1-1-1,-1-1 1,-1 1-1891,-1 2 1594,-1 1 0,6 0 0,1 0 0</inkml:trace>
  <inkml:trace contextRef="#ctx0" brushRef="#br0" timeOffset="148">7689 15453 8084,'-4'13'373,"0"-1"0,0-4 1,3 1-1,-2 0 1,-3 2-1,1 3 27,-1 3 0,-3-4 0,2 5 1,0-1-1,1-1 0,2 0 1,0-3-357,1 0 0,2-1 1,2-1-1,2-1-44,1-2 0,6-5 0,-3 2 0</inkml:trace>
  <inkml:trace contextRef="#ctx0" brushRef="#br0" timeOffset="149">7789 15317 8021,'0'-13'355,"1"2"-194,3 3 0,-1 3 1,4 6-1,0 2-1501,0 1 1,-5 6 1339,3-2 0,1 3 0,1 1 0</inkml:trace>
  <inkml:trace contextRef="#ctx0" brushRef="#br0" timeOffset="150">7913 15553 8328,'0'12'0,"0"0"404,0 1 0,0-5 0,0 0 0,0 2 1792,0 1-1453,0-4 1,0 4-229,0-3 0,1-2-513,3-2 1,-1-7 0,5-2 0,2-2 0,0-3 0,-1 0-258,-1 2 0,-3-2 0,3 6 0,0 0 0,0 0 0,1 0 0,0 1 22,2 2 0,2 1 1,-1 1-1,1 2 1,-1 2-1,0 1 0,1-1 234,-1-2 0,1-1 0,-1-2 1,0 0-1,1 0 0,-1 0 0,1 0 238,-1 0 0,0-2-214,1-2 1,-1 3 0,1-5 0,-1 2 0,-1-1 196,-3-2-132,3 4 1,-11-7 0,0 6-1,-7 1-17,-4 2 1,-1 2 0,0 2-1,-1 3 1,1 0 0,-1 4-1,2 1-41,3 2 0,3-5 0,5 0 1,1 2-1,3-1 0,4 0 1,5-4-278,3 1 0,-1-5 1,5 3-1,-1-1 0,-1 0 245,0 1 0,9 0 0,0-4 0</inkml:trace>
  <inkml:trace contextRef="#ctx0" brushRef="#br0" timeOffset="151">8855 15391 8264,'-12'-5'252,"-1"2"1,1-4 0,0 0-1,-1 0 1,-1-2 0,-1-2-1,0-2-160,4 1 0,0-1 0,7 1 0,1 0 0,2-1 0,1 0 0,3-4 0,3-2 0,7-2-251,1 0 0,5 2 0,2-2 0,2 5 0,2 2 0,-2 3 0,-1 3 0,-2 2 0,-1 2 19,0 0 1,-4 0 0,2 5 0,-3 5 0,-3 5 0,-3 5 0,-4 4 0,-2 2 1002,-2 1 1,0 6-635,0 0 1,-6 4 0,-1-4 0,-1-1 0,1-4 0,1-2-362,4-1 0,-4 0 0,2 4 0,1-1 0,2 1 132,1 0 0,0 11 0,0 2 0</inkml:trace>
  <inkml:trace contextRef="#ctx0" brushRef="#br0" timeOffset="152">8967 15925 7992,'-4'-9'0,"0"1"1812,1-2 1,1 4 0,2-3-1,2 1-2541,2 1 729,-3 2 0,5 10 0,-6 2 0</inkml:trace>
  <inkml:trace contextRef="#ctx0" brushRef="#br0" timeOffset="153">10145 15056 8027,'6'-12'373,"-5"0"0,5 10 0,-8 8 1,-2 9-1,-4 10 0,-3 6 1,-2 7-1,1 2 0,0 2-197,-1 2 1,1-2 0,1 0-1,1-2 1,3-5 0,2-3 0,2-5-1,1-1 1,2-2-321,0-4 1,10 1-1,4-7 1,4-3 0,4-1-1,1-4 1,2-1 0,0-4 55,0-1 0,1 0 1,1-1-1,2-2 0,-1-3 1,-2-1-1,0-2 1,1-2-348,-3-2 1,3 5 434,-11 0 0,6-6 0,-3-5 0</inkml:trace>
  <inkml:trace contextRef="#ctx0" brushRef="#br0" timeOffset="154">10604 15466 8024,'0'7'923,"4"0"1,2-5 0,2 2-820,6-1 1,-1-1 0,7-2-1,-1-2 1,0-1 0,3-2-360,2-2 1,2-1 295,3-5 0,-4 2 1,0 2-1,-8 0 0,-3 1 1,-3 0-70,-2 0 1,-4-1 0,-6-2-1,-3 3 1,-5 4 0,-2 3 0,-1 1 132,-1 0 1,-3 0-1,-2 1 1,0 2-1,0 2 1,2 3-1,-1 5 61,1 2 0,0 2 0,7-4 0,2 4 0,1 2 0,4 0 0,0-2 0,2-2-167,0 2 0,6-5 1,3 2-1,5-5 0,4 0 1,1-2-1,3-3 0,0-3-773,-1-1 0,1 0 774,-5 0 0,5 0 0,-3 0 0</inkml:trace>
  <inkml:trace contextRef="#ctx0" brushRef="#br0" timeOffset="155">11224 14982 9238,'0'-12'0,"-1"1"374,-3 2 1,1 4-1,-5 6 1,-1 5 0,2 7-65,3 11 0,-1 8 0,-1 10 0,1 8 1,-1 4-1,2-1 0,0-6 0,0-7 0,1-7 1,3-4-1,3-3-656,1-2 1,6-8 0,-3 1 0,1-2 0,0 0 0,0 2 345,-1-2 0,-1-1 0,-6-2 0</inkml:trace>
  <inkml:trace contextRef="#ctx0" brushRef="#br0" timeOffset="156">11013 15329 7939,'0'-12'586,"0"-1"0,0 1 0,2 1 0,2 1-248,4 2 0,7 5 1,2-1-1,-2 3 0,0 1 1,2 0-1,5 0 0,4 0-338,3 0 0,11-6 0,-2-1 0</inkml:trace>
  <inkml:trace contextRef="#ctx0" brushRef="#br0" timeOffset="157">12179 14994 7981,'7'-12'-277,"-3"5"1,-8 4 571,-4 6 0,-7 5 0,-2 9 0,0 4 0,1 3 0,-2 5 1,0 3-1,0 1 0,3-1 0,1 0 256,2-1 1,5-3 0,3-1 0,2-3-1,2-5 1,2 0 0,2-1 0,4 0 0,5-3-1017,3-1 1,2-6 0,4 1 0,-3-1 464,-1-1 0,10-2 0,-2-5 0</inkml:trace>
  <inkml:trace contextRef="#ctx0" brushRef="#br0" timeOffset="158">12551 15280 8772,'-12'-9'0,"-1"3"0,1-1 0,0 1 0,-1 1 0,-1 2 0,-2 1 0,-5 2 544,-2 0 0,-2 6 1,0 2-1,2 3 1,1 2-1,2-1 0,2 0 1,5 1-1,3-1 1,5 1-528,-1-1 0,6-1 1,0-1-1,8-3 1,6 0-1,4-2 1,0 1-1,1-4-606,0 0 0,-2-2 1,2 0-1,-1 0 1,-1-2-1,-1 0 1,1-4 57,-2-1 1,-3-1 0,-2-3-1,-3 1 1131,-2 2 1,0 7-1,-5 1 1,0 6-418,0 6 0,1 0 0,2 0 0,2 1 1,2-2-1,3-2-568,1 0 0,-3-7 1,0 4 384,2-1 0,1-3 0,1 3 0</inkml:trace>
  <inkml:trace contextRef="#ctx0" brushRef="#br0" timeOffset="159">12787 15367 9788,'-4'8'0,"-2"0"484,-1 2 1,-1 1 0,-4 2 0,-1 3 0,1 0 0,1-1 0,1-1-1,2-1 1,-2-1-837,-1 0 0,3 1 1,1-1-1,2 1 352,2-1 0,-4-5 0,0-2 0</inkml:trace>
  <inkml:trace contextRef="#ctx0" brushRef="#br0" timeOffset="160">13010 14957 7999,'0'-19'628,"0"2"0,6 8 0,2 2-90,3 1 0,0 4 0,-3 6 0,-2 5 0,-2 8 0,0 8 0,-1 6 0,-2 5 0,-1 3-484,0 2 1,0-6 0,0 2 0,0-3 0,0-2 0,0-4 0,0-6 0,-1-6 0,-2-2 0,-3-3-3020,0-3 2766,3 3 1,-1-9-1,6 0 1,4-3-1,1-5 1,2 1 10,2-1 1,6-3 121,0 1 1,-1-2 0,-4 0 0,1 2 0,-1 0-1,1 1 276,-1 3 1,-4 2 0,1 2 0,-1 2 0,-1 2 0,-3 4-63,-3 3 0,-1 1 1,-1 1-1,-3-1 1,-4 1-1,-4-2 0,1-2-250,3 0 0,-7-5 1,3 3-1,-2-2 0,0-1 1,2 0-1,-1 1-3369,1-3 3471,5 0 0,1-2 0,6 0 0</inkml:trace>
  <inkml:trace contextRef="#ctx0" brushRef="#br0" timeOffset="161">13395 15007 7982,'1'-13'0,"3"1"0,-1 5 0,5 3 0,2 3 0,1 1 0,1 0 277,1 0 1,-1 5 0,0 5 0,1 5 0,-1 6 0,1 3 0,-2 5 0,-2 4 120,-1 3 1,-5-3 0,1-1 0,-2-2 0,-2-2-1,0-3 1,-2-3 0,0-3 0,-4-1 0,-1-3 0,-4-1-1,-4-2 1,-4 1 311,-1-1 1,-3-4-567,2 1 1,3-2 0,2 2-145,2-1 0,2-5 0,-1 3 0</inkml:trace>
  <inkml:trace contextRef="#ctx0" brushRef="#br0" timeOffset="162">14238 15143 7523,'1'-12'0,"2"-1"127,1 1 0,2 4 0,-4 0 0,1-1 1482,-4 2 0,-2 3-1338,-9 8 1,2-1 0,-8 5 0,0 3 0,-1 3 0,-2 4 0,2 1-61,1 3 0,-3 2 0,5 2 0,2 2 0,3-1 1,4-2-1,2-3 0,2-1 0,1-1 0,4 0 0,2-1-764,4 0 0,3-4 324,2 2 1,-1-3-1,2-3 1,1-3-1,3-2 1,0-2-1,1 0-730,0-1 1,2-3 0,4-5 0,-2-3 958,-2-3 0,2-1 0,-3-1 0</inkml:trace>
  <inkml:trace contextRef="#ctx0" brushRef="#br0" timeOffset="163">13940 15391 7845,'-5'0'906,"3"-1"0,6-2 0,5-1-656,5 1 1,-2 1-1,6-1 1,-2-1-1,2 1 1,2 2-1,0 1 1,1-2-1,0-1 1,-1-1 92,0 1 1,3 2-1,-2 0 1,2-2-1,3-1 1,2 1 0,1 0-1,0 1-343,1-3 0,2-4 0,5 2 0</inkml:trace>
  <inkml:trace contextRef="#ctx0" brushRef="#br0" timeOffset="164">14784 14945 8407,'0'-13'1754,"0"7"0,0 1 1,0 10-1493,0 3 0,0 10 0,0 7 0,0 6 1,0 6-1,0 5 0,0 2 0,0 0-181,0-3 1,0-3 0,0-5-1,0-4 1,0-5 0,0-2-1,0-2 1,0-2 0,0-3-215,0-1 1,-2-8-306,-2-1 0,3-5 0,-3-5 347,2-3 0,2-3 0,2-1 0,0-2 0,2-1 0,-1-3 0,-1-1 0,-2-3 0,1-3-273,3-4 0,-1-4 0,4-9 0,0-3 1,0-5-1,1-1 0,0 2 148,0 5 0,1 9 0,3 6 0,0 6 0,1 5 0,-1 5 0,1 4 0,-1 2 441,0 3 0,1 2 1,-1 2-1,1 2 1,-1 2-1,0 4-101,1 3 1,-2 2 0,-1-1-1,-4 0 1,0 1 0,-2-1 0,0 1-74,0-1 1,0 0 0,-4 1 0,0-1 0,0 1 0,-1-1 0,-3 0 35,-4 1 0,-5-2 0,-3-1 0,-5-2 0,-2 1 0,-4 1 0,0 0 0,-1-2 212,5 2 0,-1 1 0,8 1 1,2 0-1,5 1 0,4-1 1,7 2-72,6 3 1,2-2 0,10 4 0,2 0 0,3-1 0,4 2 0,3-3 0,0 3-518,-4-1 1,3-4-1,-1 2 1,0-5-1,1-2 1,-4-3-1,-1 0 1,-2-2-387,-3 1 1,-2-1-1,-4-2 675,2 1 0,5 0 0,-3-4 0</inkml:trace>
  <inkml:trace contextRef="#ctx0" brushRef="#br0" timeOffset="165">15602 15429 9866,'6'-7'2127,"-4"-3"0,7 6-1282,0 1 0,-2-2 0,1 0 0,1 4-845,-2 4 0,-2 4 0,-5 5 0</inkml:trace>
  <inkml:trace contextRef="#ctx0" brushRef="#br0" timeOffset="166">15726 15354 7922,'2'-8'400,"2"0"-44,-3 5 0,5-4 0,-8 4-57,-2-1 1,-3 0-1,-5 4 1,-1 0-1,1 0 1,0 0-182,-1 0 0,5 0 0,0 0 0,-2 0 0,0 1 0,1 2 0,2 3 0,0-1-64,0 1 0,4 3 0,-1-1 0,3 4 0,2 0 0,3-1 0,5-1-242,2-2 0,1-4 0,0 3 0,1 0 0,-1-2 0,1 1 0,-1-3 0,-1-1 65,-3 2 0,3-2 1,-2 2-1,2-3 0,0-2 1,-2-2-1,-2-2 62,-1-2 1,2 3 0,-3-3-1,1 0 1,1 0 0,-2-3 123,1-1 0,2-1 0,-2 0 0,1 0 1,1 3 594,-1 1 1,-2 6 0,-5 2-319,0 7-427,0 4 0,2 0 0,0-1 0,2-2 1,1 0 0,0-1 1,-4 0-13,4-3 0,-3-2 0,1 3 1,3-1-425,1 0 1,-5 2-1013,2-2 1534,-2-3 0,-2 5 0,0-6 0</inkml:trace>
  <inkml:trace contextRef="#ctx0" brushRef="#br0" timeOffset="167">15999 15329 8170,'6'-7'862,"0"-2"0,7 5-436,-1 1 0,-5 3 0,-3 4 0,-2 4 0,-2 3 0,0 2 0,0-1-440,0 1 0,-2-2 0,0-5-253,-3-6 1,7-4 0,5-5 0,1 0-1,0 0 1,2-1 0,1 0 0,1 4 338,1 0-67,-1 2 0,0 4 0,1 0 0,-2 1 0,-3 3-154,-4 5 1,-2 2 0,-2 1 0,1-1 0,3-1-423,4-2 1,3-5 0,3 1 570,3-3 0,2-1 0,6 0 0</inkml:trace>
  <inkml:trace contextRef="#ctx0" brushRef="#br0" timeOffset="168">16433 15317 7922,'-1'-7'1038,"-3"3"1,-3 4-807,-6 4 1,0-1 0,-3 5-1,0 0 1,-1 1 0,1-1 0,-1 1 1,5-2 0,5 2 0,3-1 0,5-1 0,6-3-353,4-3 0,7-1 0,1 0 0,2 0 0,0-1 0,1-2 0,1-2 1,1-2-1,-2-1 0,-2-1 0,1 1 0,-2-2 47,-2-1 0,1-2 0,-2-3 0,-1-2 0,-2-1 0,-4-3 0,-2-1 0,-1-4 0,-3 0 0,-2-3 32,-1-2 0,0-5 0,0-6 1,0 0-1,0 2 0,0 4 0,0 5 1,0 4-1,0 6-122,0 3 0,0 7 465,0 3 1,-1 7-1,-2-1 1,-3 7 0,-1 7-1,-2 6 148,-2 2 0,0 7 1,1 9-1,3 5 1,2 4-1,1 1 1,-1 2-1,1 1-268,2 0 1,0-1 0,2-11-696,0-3 1,2-3-1,2-6 1,4-3-1,3-6 1,3-4-3945,2-3 4456,-2 0 0,15-1 0,-3-1 0</inkml:trace>
  <inkml:trace contextRef="#ctx0" brushRef="#br0" timeOffset="169">17611 14870 7902,'-5'-6'524,"-2"0"1,-5 6 0,-2 0-1,-1 1 161,-2 4 1,1 1-1,4 8 1,3 3-1,2 5-275,1 5 0,-2 1 0,4 5 1,1 1-1,2 2-439,1 1 1,1-1 0,2-3-1,3-4 1,0-3 0,3-2 0,-1-3-1,0-6 1,3-6 0,3-3-3365,3-1 1,-1-3 3392,-3 2 0,4-8 0,3-3 0</inkml:trace>
  <inkml:trace contextRef="#ctx0" brushRef="#br0" timeOffset="170">17971 14722 10145,'-6'-20'0,"0"4"0,-3 3 0,2 6 0,2 7 676,2 7 0,2 11 0,1 7 1,0 7-1,0 4 0,0 2 1,-2 4-1,0 3 0,-2 2-647,1-2-75,1-7 1,-2-4 0,0-5 0,1-3 0,2-4 0,1-5 0,0-4-405,0 0 1,0-8 0,0-5-1,1-7 1,3-4 0,3-1-1,2 0 1,-1-2 223,2-3 1,1-1 0,2-4-1,3 3 1,0 1 0,-1 3-1,0 1 1,1 2 0,0 1 197,-1 3 1,-1 2 0,-2 6 0,1 0 0,-2 1 0,-3 5-1,-4 5 208,-2 4 1,-4 7 0,-2-1-1,-3 1 1,-2 0 0,-2-3 0,-3 1-1,-1-3 1,-2 1 390,1-3-641,-1-6 0,0 0 0,1-3 0,1-1 0,1 1 1,2-3-1638,-1-2 1707,1-1 0,5-5 0,1-2 0</inkml:trace>
  <inkml:trace contextRef="#ctx0" brushRef="#br0" timeOffset="171">18442 15143 9808,'-12'6'0,"-1"2"0,1 2 0,0-1 0,-2 0 0,-3 2 0,-3 2 218,-4 4 0,-5 4 0,0-5 0,2-1 0,1-1 0,2-3 0,4-1 0,3-3 0,3 0-2687,2-1 2469,-1-3 0,7 3 0,0-6 0</inkml:trace>
  <inkml:trace contextRef="#ctx0" brushRef="#br0" timeOffset="172">18777 14957 8611,'-12'0'0,"-2"0"0,-1 0 528,-2 0 1,-1 0 0,2 2 0,-3 0 0,-2 5 0,0 3-304,-1 4 0,4 6 0,2 1 0,3 1 0,5 0 0,4-1 0,3-1 0,2 1 0,4-2 0,6-1 0,7-3-563,6-1 1,-2-7 0,8-3 0,-1-2 0,1-2 0,2 0 337,3 0 0,-5 0 0,0 0 0</inkml:trace>
  <inkml:trace contextRef="#ctx0" brushRef="#br0" timeOffset="173">18988 14771 7928,'-1'0'0,"2"0"0,13 0 0,1 2 0,1 2 0,1 4 0,0 4 0,-1 4 265,-1 0 0,-1 6 0,-2 0 0,1 4 0,-2 6 0,-3 1 0,-4 3 0,-2-2 85,-2 2 1,-5 0-1,0 0 1,-2-4 0,-3-6-1,-2-6 1,-3-2-1,-3-2 1,-1-3-1589,-3 0 1,2-5 0,1-1 1237,1-2 0,-4 5 0,3-3 0</inkml:trace>
  <inkml:trace contextRef="#ctx0" brushRef="#br0" timeOffset="174">19745 14870 7980,'12'-6'190,"0"-6"1,-5 10 0,-4-5 0,-6 1 0,-5 4 0,-4 0 180,-5 2 0,-1 0 0,-4 2 1,1 2-1,-1 4 0,-1 3 1,-3 1-1,-2 2 0,-2 4 1,0 6-1,-1 4-209,4 4 0,-4 0 0,4 2 0,3-2 1,8-2-1,5-2 0,4-2 0,3-3 1,5 0-1,6-4 0,5-3 0,5-3 0,5-5-702,6-2 1,-2-2 0,4-4 0,-1 0 0,0 0 0,-1 0 0,-2-2 0,-3 0 0,-1-3 0,-3 1-3432,-1-1 3971,4-2 0,-8-6 0,4 1 0</inkml:trace>
  <inkml:trace contextRef="#ctx0" brushRef="#br0" timeOffset="175">19323 15180 7883,'-6'-1'393,"6"-2"1,9-2 0,4-1 0,4 1 0,-1 1 28,2-2 0,-2 3 0,3-3 0,0 0 0,-1 2 0,0 0 0,-3 0 0,0-1 0,0 1-536,2 0 0,-1-1 1,-3 2-1,1-1 0,1 0 1,3 0-1,0-2 1,1-1 113,0-3 0,2-1 0,4-1 0</inkml:trace>
  <inkml:trace contextRef="#ctx0" brushRef="#br0" timeOffset="176">20141 14796 7921,'0'-12'742,"2"1"1,1 1 3146,1 2-3562,0 5 0,-4 3 1,0 10-1,0 3 1,-2 5 3,-2 2 0,2 0 0,-5 6 0,0 3-510,0 4 1,0 2 0,-3-1 0,2-2 0,0-2-1,1-2 1,1-2 0,2-3-327,0-2 0,0-6 0,4-11 1,0-8-1,0-5 409,0-4 0,0-5 1,0-1-1,0-2 0,0 1 1,1-2-1,2-2 109,1-1 1,6 1 0,-2-1-1,3 0 1,2 0 0,-1-1 0,2-3-1,2-4 1,4-1 7,-1 0 1,3 0 0,-4 5-1,1 3 1,3 4 0,2 5-1,0 5 121,1 4 1,-4 2 18,0 6 1,-5 0 0,3 0 0,-1 2 0,-3 0 0,-1 4 273,-1 1 1,-6 1-344,-3 4 1,-3 2-1,-1 1 1,0 2-1,-1-1 1,-3 1-1,-5 1-8,-2 1 0,-7-2 0,-2 2 0,-4-1 0,-1-3 0,1-1 0,-3 0 0,0 1-22,-2 1 1,0 1 0,4-5 0,0 1 0,2-1 0,2 0 0,5 1 0,3-1 26,5 1 1,3-1-1,6 0-155,3 1 0,4-4 0,9 3 0,4 1 0,1 1-211,-2 0 0,4-6 1,-4 0-1,4 1 0,1-1 1,-1-1-1,1-2 0,-1-1-980,-4 2 1,-2-5 0,-5 3-1,-1-2 1257,0-2 0,1 0 0,-1 0 0</inkml:trace>
  <inkml:trace contextRef="#ctx0" brushRef="#br0" timeOffset="177">20762 15193 15495,'0'-7'471,"4"3"-471,0 8 0,0-3 0,-4 5 0</inkml:trace>
  <inkml:trace contextRef="#ctx0" brushRef="#br0" timeOffset="178">21667 14734 8034,'0'-8'0,"0"-1"279,0 0 1,0 2-1,0-1 1,0-2-1,0-1 1,-1-1-1,-2-1 589,-1 1 1,-1 6 0,5 6 0,0 9 0,0 6-960,0 5 1,5 4 0,-1 1-1,0 1 1,0 1 0,0 2-1,-1-3 1,0-2 0,-1-3-418,3 1 1,-1 0-1,-4 0 1,0-3-1,0 0 1,0-1-1,0 0 1,0-3 507,0-1 0,-6-2 0,-1 1 0</inkml:trace>
  <inkml:trace contextRef="#ctx0" brushRef="#br0" timeOffset="179">21220 14672 8035,'-4'-12'594,"0"-1"1,-1 2-1,2 1-293,-1 2 0,1 5 1,7-1-1,6 3 1,4 1-1,3 0 1,3 0-1,3 0-297,5 0 1,8 0 0,8-1 0,3-2 0,5-3 0,0 1 0,1-2 0,-5 0 0,-1-3-873,-3-1 1,1 3 545,-8 0 0,3 4 1,-8-3-1,0 0 0,-3 1 1,-3-1-861,-1 1 0,-2 3 1182,-2-1 0,-3 2 0,0-3 0,1-2 0</inkml:trace>
  <inkml:trace contextRef="#ctx0" brushRef="#br0" timeOffset="180">22188 14523 8130,'0'13'0,"0"-1"222,0 0 1,0 1 0,0 1 0,0 2 0,0 6 2125,0 6-2250,0-2 1,0 10 0,0-5-1,-2 2 1,-2-1 0,-3 0-1,-1-2 1,1 0 0,0-2-1,2-3 1,-1-4-422,4-5 1,-4-2 0,2-5 251,1-4 0,7-11 0,3-10 0,1-1 0,1 0 0,0 0 1,2-1 41,2 0 0,-1 1 0,1 3 0,-1 1 0,0-1 0,1 4 0,-2 2 0,-2 2 1,0 1 136,0 2 0,-2 2 29,2 1 1,-7 1 0,2 3 0,-2 5-41,-2 2 0,0 1 1,0 0-1,0 1 1,0-1-252,0 1 1,0-1-1,1 0 1,2 1-1,1-1 1,0-1-1389,2-2 1542,-5 2 0,10-5 0,-4 7 0</inkml:trace>
  <inkml:trace contextRef="#ctx0" brushRef="#br0" timeOffset="181">22461 14883 10455,'12'0'0,"0"0"0,1 0 0,-1 0 0,1 0 27,-1 0 1,0 0-1,1 0 1,-1-2 0,1 0-1,-2-4 1,-3-1-172,-4-2 1,-4 3 0,-4 2 0,-4 3 0,-5 1 0,-2 0 0,-1 0 0,0 0 0,1 0 313,-1 0 1,2 1-1,-1 3 1,4 3-1,4 1 1,1 1-1,4 0 1,0 2-37,2 2 1,6-1 0,3 0-1,5 1 1,4-1 0,1 1-1,2-2 1,0-3-324,-1-4 0,-3 2 0,2-2 0,1-2 1,-3 0-1,1-2 0,-2 0 189,-3 0 0,5 0 0,1 0 0</inkml:trace>
  <inkml:trace contextRef="#ctx0" brushRef="#br0" timeOffset="182">22845 14895 12403,'-4'13'0,"-2"-1"0,1 0 0,-1 1 0,2-1 319,-1 1 1,2-1-1,-4 0 1,0-1-402,0-2 1,6-4-1,0-6 1,5-3-1,3-3 7,2 0 1,2-4-1,2 3 1,-1-3 0,1-2-1,-1 1 1,2-1 0,1 1-1,1 0-84,0-1 0,1 2 1,1 2-1,0 2 0,0 1 1,-3 2-1,-1 0 1,-1 0 309,-1 1 0,0 2 0,1 1 1,-1 1-1,-1 3-9,-3 4 1,2 3 0,-6 2-1,-1-1 1,-2 1 0,1-1-1,1 0 1,1 1-250,-2-1 0,1 1 0,0-1 0,1 0 107,-1 1 0,4-1 0,0 1 0</inkml:trace>
  <inkml:trace contextRef="#ctx0" brushRef="#br0" timeOffset="183">23440 15019 10361,'-8'6'0,"0"2"492,-2 3 0,-5 3 0,-3 2 0,-1 5 0,-5 2 0,-2 2 1,-4 0-493,-2 0 0,5 5 0,-4 2 0</inkml:trace>
  <inkml:trace contextRef="#ctx0" brushRef="#br0" timeOffset="184">13953 15900 10656,'7'1'170,"-3"3"0,-3 5 1,-1 2-1,0 2-71,0 4 1,0-2 0,0 6 0,0 1 0,1 1 0,2 2 0,1 1 0,-1 3 0,-2 3-29,-1 0 0,5 2 1,-1-5-1,-2 0 0,0 0 1,-2 0-1,0-2 0,0-1 1,0-2 44,0-3 1,-2 2 0,0-2-1,-2 3 1,1 4 0,0 2-1,0 1 1,-1 0 0,1 1 27,2 3-152,-4-5 1,3 8-1,-3-4 1,1-4 0,-1-1-1,1-2 1,0 2-286,0-1 323,0-8-30,-2 4 1,4-5 0,-5 6 0,1 1 0,2 2 0,0 2-16,0 2 0,-5-3 0,5 2 1,0 1-1,0 0 0,0 1 1,1-1-1,2-3-57,1-3 1,-4-2 0,0 0 0,1-2 0,1-3 0,2 1-1,-1-3 1,-2 3 75,-1-1 0,0 2 1,3 4-1,-2-1 0,-1 1 1,0 0-1,-1 1 0,0 2-76,-2 1 1,3 4 0,-3-4-1,2-2 1,0-1 0,1-1-1,0 0 1,0-2-60,-2-2 0,5 1 147,-3-5 1,3 1 0,1-3-1,0 1 1,0-1 0,0-1-13,0-1 1,0-1-1,-2 0 1,-1 1 0,-1-1-1,2 1 1,0 0 0,1 3-11,-3 0 0,2 2 0,-2-3 1,1 2-1,1-2 0,-2-1 1,1-2-1,1 0-23,2 1 1,-1-2 0,-2-1 0,-1-2 0,1 1 0,2 2 107,1 2 0,0-1-70,0 1 0,0-5 0,0 0 0,0 2 0,0 1 0,-1 0 21,-4-3 1,4 3-106,-3-3 1,3 3 0,1 2-64,0-1 136,0 1 0,0-5 0,0 0 0,0 2 22,0 1 0,0-3 0,0 0-101,0 2 0,0 1 0,0 2 0,-2-2 0,-1-2-40,-1-1 0,0-3 0,4 3 218,0 2 1,0-4-85,0 3 1,0-1 0,0 4-24,0 1 1,0-5 0,2-1 643,2-2-696,-3 0 1,5-4 0,-6 3 0,-2 3 0,-1 1 0,-1 0-674,2 2 735,0-4 0,13-1 0,3-5 0</inkml:trace>
  <inkml:trace contextRef="#ctx0" brushRef="#br0" timeOffset="185">23701 14858 7664,'-8'0'2134,"-1"0"-588,7 0-1188,-4 0 1,7 0-1,4 0 1,3 0 0,3 0 538,1 0-1227,1 0 0,-1 0 1,0 0-1,1 0 1,-1 0-1,1-1 0,-1-2-2350,1-1 2512,-1-6 0,0 3 0,-1-5 0,-2-1 151,-5 1 1,-4 4-1,-4-1 1,-5 1-1,-2 1 198,-1 3 1,0 3 0,-1 1 0,1 0 0,-1 0-1,1 0 1,-1 0 0,2 1 106,3 3 1,-1-1-278,4 5 0,0 1 1,2 3-1,-1 0 1,1 1-1,2-1-68,1 1 0,1-1 0,2 0 0,3 1 0,-1-1 0,2-1 1,0-1-1,1-2-322,-1 2 0,0-3 0,-3 0 0,4-2 0,3-2-1328,2-2 1707,-1-1 0,1-5 0,-1-2 0</inkml:trace>
  <inkml:trace contextRef="#ctx0" brushRef="#br0" timeOffset="186">23961 14870 9095,'-12'2'368,"1"2"0,3 4 0,2 3 0,2 2 0,0-1 0,0 2-522,-2 2 0,5-6 0,-3 2 0,2-1 0,2 0 154,0 2 0,-5-6 0,-2-2 0</inkml:trace>
  <inkml:trace contextRef="#ctx0" brushRef="#br0" timeOffset="187">23961 14722 8067,'0'-13'5,"0"5"0,0 0 1,0-2 270,0-1 0,6 4 0,2 3 0,2 4-276,-2 4 0,3 3 0,-4 5 0</inkml:trace>
  <inkml:trace contextRef="#ctx0" brushRef="#br0" timeOffset="188">24234 14474 8249,'-1'-7'822,"-3"3"0,-2 8 0,-2 4-423,4 3 0,2 7 1,2 3-1,0 2 1,0 3-1,-1 3 0,-2 3 1,-2 1-265,-2 0 0,-1-6 0,-5 4 0,1-4 0,-1 0 0,1-5 0,1-3 1,3-4-1558,4-1 0,-2-2 0,2 1 1422,1-1 0,2 0 0,1 1 0</inkml:trace>
  <inkml:trace contextRef="#ctx0" brushRef="#br0" timeOffset="189">24048 14846 9766,'2'-11'0,"2"1"0,4 3 0,3 2 248,1 2 1,5 1 0,-1 2 0,0 0 0,-1 0 0,0 0 0,1 0 0,0 0 0,-3 0 0,0-1-1304,-1-3 1,1 3 1054,-1-4 0,0-2 0,1 1 0</inkml:trace>
  <inkml:trace contextRef="#ctx0" brushRef="#br0" timeOffset="190">24333 14461 8470,'2'-11'394,"2"3"0,1 4 0,4 8 0,-4 4 0,-1 5 0,0 2 0,-1 3 0,-1-1 0,-2 3-158,0-1 1,0 0 0,0 3 0,0-2-1,-2-1 1,-1-1 0,-1 1 0,2-1 0,-1 0-462,-1-3 0,2-1 0,-2-2 0,3 1 1,1-1-1,0 1-2898,0-1 1669,0-5 1504,5-2 1,-2-5 0,5-1 0,2-3 260,1-4 1,0 1 0,-1 0 0,-2 1-129,2 4 1,-5 2-273,-1 4 1,-2-2 0,-2 7 0,0 0-1,-2 1 1,-1 0 0,-1-2-327,2 2 1,0-4-1,2 3 415,0 0 0,6 2 0,1 2 0</inkml:trace>
  <inkml:trace contextRef="#ctx0" brushRef="#br0" timeOffset="191">24470 14846 9972,'12'-7'0,"1"1"29,-1 1 0,-4 3 1,-1-3-1,-1-1-83,-4-2 129,0 3 1,-4-1-1,-2 6 1,-4 0 0,-3 0 119,-1 0 0,1 6 1,1 0-1,3 3 0,2-1-258,2 2 0,1-4 0,2 3-890,0 0 1,2 1 0,2 0 952,4-2 0,3-5 0,2 2 0</inkml:trace>
  <inkml:trace contextRef="#ctx0" brushRef="#br0" timeOffset="192">24569 14858 8138,'7'0'2639,"-2"6"-2618,-5 2 1,-1 1-1,-2 1 1,-1-2-1,0 2 1,0 1 74,0 1 1,-2-3-1,4-1 1,-4 0 253,-1-1 0,4-3 0,1-8 1,4-4-1,7-3 0,2 0 1,1 1-1,0 2 0,1-2-295,-1-1 0,5-1 0,-1-1 0,1 1 0,1 0 0,1 1 0,2 1 0,-1 3 0,1 2-2786,-2 2 1,5 1 2730,-4 2 0,9 0 0,3 0 0</inkml:trace>
  <inkml:trace contextRef="#ctx0" brushRef="#br0" timeOffset="193">2406 17028 8113,'4'-12'308,"2"1"1,-1 1 0,2 2 0,0-2-23,3-1 1,-3 3 0,-1 0 0,1 0 0,-1-1-229,-1 1 1,-1 7 0,-4 1 0,-1 7 0,-2 5 0,-1 3 0,0 2 2,-1-2 0,3 3 0,-2-2 0,1 1 0,1-1 0,-3 2 0,3 0 0,0 0-328,2-3 0,0-1 0,0-2 0,0 1 0,0-1 0,-1 1-2627,-3-1 2894,2 0 0,-9 1 0,4-1 0</inkml:trace>
  <inkml:trace contextRef="#ctx0" brushRef="#br0" timeOffset="194">2394 16768 8089,'0'-12'451,"-2"3"0,0 1 0,-3-2 0,3-1-232,0-1 1,4 4 0,2 1 0,4 1 0,3 4 0,1 2-175,1 4-45,-1 3 0,1 10 0,-1 3 0</inkml:trace>
  <inkml:trace contextRef="#ctx0" brushRef="#br0" timeOffset="195">2679 17165 10272,'8'-7'-19,"0"3"0,-5 4 19,1 4 0,3-3 0,0 5 0</inkml:trace>
  <inkml:trace contextRef="#ctx0" brushRef="#br0" timeOffset="196">3386 16929 8050,'12'0'-962,"1"-5"1148,-6 3 1,-2-9 0,-4 4 0,2-1 173,1 0 1,0 4 0,-4-5 0,0 0-75,0-2 0,0 3 0,-1-1 0,-3 1 0,-4 0-343,-3-1 1,-2 7 0,1-2 0,-1 2-1,1 2 1,0 0 0,-1 0 0,1 0 68,-1 0 1,1 6-1,0 2 1,1 4 0,1 4-1,3 0 1,2-1 223,2-1 0,-3 3 0,2-1 0,1 1 0,3-1 0,3 1 0,3-2-223,1-1 0,1-6 0,4-1 0,1-2 0,-1-2 0,0-2 0,1-1 0,-1 0-72,1 0 0,-1 0 0,0-1 1,1-2-1,-2-2 0,-1-1 0,-2-1 1,1 2-227,2-1 0,2-3 0,-2 0 0,-1 0 0,-4-1 0,1 3 0,-1 0-182,-1 0 1,1 3 680,-2-4 0,-3 7 0,3 1 0,-2 7 1,-2 4-115,0 1 0,0 0 0,0 1 0,1-1 0,2 1-568,1-1 0,6-1 1,-3-1-1,1-3 468,0-2 0,0-1 0,5-4 0</inkml:trace>
  <inkml:trace contextRef="#ctx0" brushRef="#br0" timeOffset="197">3659 16929 8168,'5'-7'243,"-2"2"0,5 5 1,2 0-134,1 0 0,1 0 0,1-2 0,-1 0 0,1-2 0,-1 1 0,0 1 0,1 2 0,-1 0-2727,1 0 2617,-1 0 0,0 0 0,1 0 0</inkml:trace>
  <inkml:trace contextRef="#ctx0" brushRef="#br0" timeOffset="198">3659 17028 8047,'-6'0'488,"6"0"1203,7 0-1575,4 0 0,1 0 0,1 0 0,-1 0 0,1 0 1,-1 0-1,1 0 0,-1 0 0,0 0 0,1-1 0,-1-2-133,1-1 0,-1-1 1,2 2-1,1-1 1,1 0-1,0-1 17,-3 1 0,5-5 0,2 2 0</inkml:trace>
  <inkml:trace contextRef="#ctx0" brushRef="#br0" timeOffset="199">4080 16632 8080,'0'-13'823,"2"1"0,1-1 1777,1 1-2450,0 5 1,-3 3-1,2 8 1,1 6-1,-1 3 1,-2 5-1,1 3 1,0 4 288,2 2 1,5 4-1,-4-4-458,2 2 1,-4 4 0,2-4 0,0-1 0,-1-3 0,-2-3 0,0-3-205,-2-1 1,0 3-1,0-5 1,0-1 0,0-1 117,0-2 1,0-6 0,0-6 0,1-7 0,2-4 0,2-1-1,1-1 1,1 1-138,0-1 1,0 1 0,2 0 0,0-2 0,0-1 0,2-2 0,0 2 128,-3 1 0,4 7 0,-6 2 0,3 1 0,-1 0 0,0 2 179,-1 5 0,3 4 1,-6 5-1,-1 1 0,-2-1 1,-1 0-1,0 1-22,0-1-44,0 1 0,0-5 1,0 0-1,0 2-3,0 1 0,-1 1 0,-3-1 1,-5-1-1,-2-3 0,-1-2 1,-1-2-64,1-2 1,4 4 0,-1-1 0,0-2 0,-2 0-761,-2-2 0,1 0 826,0 0 0,-1-6 0,1-1 0</inkml:trace>
  <inkml:trace contextRef="#ctx0" brushRef="#br0" timeOffset="200">5035 16818 7985,'-7'-13'104,"1"5"0,3 0 0,-3-1 0,1 1 0,-2 0 1009,0-2-957,4 5 1,-8-5 0,3 6 0,-3 1 0,-1 2 0,-1 1 0,1 1-40,-1 3 1,1 3 0,0 6-1,-1-1 1,1 2 0,1 1-1,1 1 1,3 1 0,2 0-103,2-1 0,2 1 1,1-5-1,1-1 1,3-3-1,4-4 1,3-2-1,2-2-235,-1 0 1,-4 0 0,1 0 0,0 0 0,1-2-1,0-2 1,-2-3-429,2 1 503,1-6 1,1 6 0,0-7-1,1 2 1,-2 2-74,-3 0 1,3 6 0,-3 1 411,3 4 1,-4 5-45,-3 6 1,-1-1-1,0 1 1,1-1-36,-1 0 1,-2-3-492,-1-1 1,0-4-1,2 3-1651,2-2 2027,-3 0 0,10-5 0,-4 0 0</inkml:trace>
  <inkml:trace contextRef="#ctx0" brushRef="#br0" timeOffset="201">5172 16867 7985,'0'-7'-264,"0"3"676,0 8 1,0-1-1,0 5 1,-2 2-1,0 1 1579,-2 1-1508,-1-5-661,5 4 1,0-11-1,0 0 1,0-7-1,2-2 35,2 1 1,-3-4 0,5 4 0,-1-3 0,4-1-1,2-1 1,1 2-37,0 3 1,-1 8-1,-2 8 1,-4 3 0,-1 2-1,2-2 1,-1-2-150,1 0 1,4-2-1,-2 1 1,3-4-1,1-1 1,1 0 327,-1 1 0,6 0 0,1-4 0</inkml:trace>
  <inkml:trace contextRef="#ctx0" brushRef="#br0" timeOffset="202">5507 16880 7985,'0'-9'673,"-2"2"-390,-2 2 0,-3 1 0,-5 4 1,-1 0-1,1 0 0,0 1 1,-1 2-1,1 2 52,-1 2 0,2-3 0,2 5 1,0 0-1,1 2-227,1 2 1,2-5-179,5 0 0,1-5 1,3 1-1,5-2 1,2-2-1,1 0 1,0-2-1,1-2 1,-1-3-95,1 0 0,-1-4 0,-1 3 1,-1-4-1,-2-4 0,2 0 0,1-1 1,0 1-1,-2-2 0,-2-1-11,-1-3 1,3 2 0,-2 0-1,2-2 1,-3-2 0,0-1 0,-3 1-1,-2-1 1,-1 0 222,0 0 1,0 4-1,0 2 1,-1 1-1,-2 3 1,-3 1 0,0 2 364,-4 0 0,3 5 1,-1 4-1,-2 6 1,0 6-345,2 6 0,3 5 1,5 5-1,0 1 0,0 3 1,0 4-1,1 1 0,3 1 1,4-4-366,3 0 1,2-2 0,-1-6 0,1-1 0,-2-3 0,-2-1 295,0-3 0,-1 5 0,4-1 0</inkml:trace>
  <inkml:trace contextRef="#ctx0" brushRef="#br0" timeOffset="203">6164 16383 8139,'1'-6'389,"3"1"0,-2 10 0,3 4-170,1 6 1,1 5-1,5 3 1,1 1 0,-2-1-1,-2 5 1,-2 0 0,-1 3-50,-4-4 0,0 0 0,-2-3 1,0 0-1,0-2 0,0-3 1,0-1-1,-2-4-562,-2-5 1,3 0 226,-3-9 1,2-3 0,2-9 0,2-2 0,2-3 0,3-2 0,1 0 0,0 1-92,2 0 1,1 4-1,1-2 1,1 2-1,-1 3 1,1 2-1,-1 5 208,0 3 0,1 1 0,-1 1 0,-1 3 0,-3 5 0,-3 3 0,-4 3 278,-1 2 0,0-1 0,0-2 0,0 1 0,-1 2 0,-2-2 0,-3-3 0,-1-2-109,-2-2 1,2-1 0,-1 3 0,-2-2 0,-1 0 0,-1-1 0,-1-3-473,1-2 1,4 2-1,-1 0 1,0-1-1162,-2-2 0,4-2 1512,3-3 0,8-9 0,3-6 0</inkml:trace>
  <inkml:trace contextRef="#ctx0" brushRef="#br0" timeOffset="204">6561 16681 8065,'5'-11'279,"4"1"0,2 4 1,1 0 34,0 3 1,1-2 0,1 1-1,1 1 1,1 2 0,-1 1-1,-1 0 1,-1 0 0,-1 0-1,0 0-675,1 0 1,-2 1-1,-1 2 1,-4 2-3346,0 2 3706,-2-4 0,2 2 0,0-5 0</inkml:trace>
  <inkml:trace contextRef="#ctx0" brushRef="#br0" timeOffset="205">6623 16818 8118,'-13'0'878,"1"0"-90,0 0 1,6 0 0,6 0-580,7 0 1,4-2-1,1-1 1,1-1 0,-1 2-1,1-1 1,-1 0 0,0-1-1,1 1 308,-1 2-1052,1-5 1,3 5-1,1-3 1,-2 1-1,-1 0 1,-2-1-1,0 1 535,1 2 0,-1-5 0,1 0 0</inkml:trace>
  <inkml:trace contextRef="#ctx0" brushRef="#br0" timeOffset="206">7218 16619 7495,'0'-8'1102,"0"0"0,-1 5-881,-3-1 1,-3 2-1,-6 2 1,0 0-1,-3 2 1,-1 0 0,-1 4-1,-2 1 1,2 3 38,0 1 0,2 1 0,4 0 0,1 1 0,1-1 0,3 2 0,1 1 0,5 2-190,4-2 1,4-1 0,7-2 0,1 0 0,3-1 0,1-1 0,2-3 0,-1 0-447,1 0 1,-5-5-1,4 3 1,-2-4 0,-3-1-1,-3 1 1,-2 2 375,-2 1 0,0 0 0,5-4 0</inkml:trace>
  <inkml:trace contextRef="#ctx0" brushRef="#br0" timeOffset="207">7640 16644 8089,'-6'-7'518,"-2"3"1,1-2 0,2 2-313,3 2 0,6 0 0,12 2 0,1 0 0,3 0 0,2 0 0,3 0 1,2-1-1,4-2 0,-1-1 0,0 1-369,-2 2 0,-1-3 1,1-1-1,2 3 1,0 0-1,2 2 1,-2 0-130,1 0 1,-2 0 0,-4 0 0,-1 0-1,0 0 1,-4 0-350,-3 0 1,-10 0 127,-7 0 1,-6 4 512,-6 1 0,0 4 0,-1-2 0</inkml:trace>
  <inkml:trace contextRef="#ctx0" brushRef="#br0" timeOffset="208">7627 16830 7998,'-11'-1'2607,"3"-4"-2449,3 4 1,10-4 0,3 5 0,3 0-1,2 0 1,1 0 0,1 0-45,1 0 1,5 0-1,-3-2 1,1-1-1,3-1 1,0 2-1,0-1 1,-1 0 0,1-1-425,1 1 0,6 0 0,0 1 1,0-4-1,0 1 0,2-1 0,-1 3 1,0 2-158,-2 1 1,-6 0 0,-3 0 0,-1 0 0,-3 0-257,-1 0 0,-9 0 723,-5 0 0,0-6 0,-5 0 0</inkml:trace>
  <inkml:trace contextRef="#ctx0" brushRef="#br0" timeOffset="209">8012 16470 8155,'-8'0'367,"-1"0"0,7 2-89,-3 2 0,5 1 0,3 5 0,3-2 0,1 1-109,2-3 1,-2 1 0,1-4 0,3 1 0,5 0 0,3 0 0,2 2 0,-1-1 0,2 1-335,2-3 0,-1 2 1,-1 1-1,-1-1 1,0 1-1,-2-2 1,-3 0-1,-2 2-113,-1 0 1,-5-3 0,-1 3 0,0-2 0,-2 1 328,1 2 1,-2 2-1,-6 3 1,-2 0-1,-3 1 1,-1-1 80,0 1 0,4-1 0,-5 0 1,1 2-1,0 1 0,0 2 0,-3-1-273,-5 2 0,1-4 160,-5 3 1,2 1 0,-4-2 0,-3-1-1,0-1 1,-1-2 327,4 1 0,1-2 1,6-2-1,-2 0 546,2 0-652,7-3-431,3-1 1,6-5 139,3 0 99,-3 0-953,10 0 0,-8 0 0,5 0 904,2 0 0,1 0 0,2 0 0</inkml:trace>
  <inkml:trace contextRef="#ctx0" brushRef="#br0" timeOffset="210">8880 16532 8094,'0'-7'561,"0"1"1,0 1-388,0-3 1,0 1 0,-1-1 0,-3 0 0,-3-1-108,0 1 1,-4 4 0,2-3 0,-2 2 0,-1 2-8,0 2 1,-1 1-1,1 0 1,-1 0-1,1 0 1,0 1-1,1 3 27,2 4 1,-2-1-1,4 3 1,1 2-1,1 3 1,4 2-1,1 1 1,0 1-1,0 2-33,0-1 0,0-3 1,1 2-1,2-1 0,3-3 1,-1-1-1,2-3-115,0-3 0,1 2 0,5-6 1,-1-1-1,0-2 0,1-1 1,-1-1-80,1-3 1,-1 1-1,0-5 1,1 0-1,-1-1 1,-1 1-1,-1-2 1,-2-1-25,2-1 1,-3 4 0,0-1 0,0 0 0,-2-2 0,1-2 335,-4 1 1,0 4 0,-4 1 39,-2 1 1,3 4 0,-3 6-1,1 3 1,0 1 0,-1 0-225,1 2 1,2 1 0,1 3 0,0 1-1,0 1 1,1-1 0,2-1-71,1-1 1,0-5-1,-2-1 1,0 0-1,3-1-168,-3 4 0,0-3 0,-1 0 0,2 0-1499,1 0 1749,6-5 0,-4 9 0,7-4 0</inkml:trace>
  <inkml:trace contextRef="#ctx0" brushRef="#br0" timeOffset="211">9041 16557 8077,'-8'0'1113,"0"0"0,6 0-981,2 0 0,6 0 0,6-1 0,1-2 0,-1-1 0,1 1-130,-1 2 0,0 1 0,1 0 0,-1-2 0,1 0 1,-1-3-1,0 3 0,1 0-246,-1 2 1,1-1 0,-1-2 0,0-1 0,1 1 0,-1 2-289,1 1 256,-7 0 1,0 1 275,-6 3 0,-6 3 0,0 6 0</inkml:trace>
  <inkml:trace contextRef="#ctx0" brushRef="#br0" timeOffset="212">9017 16718 7590,'-6'0'904,"6"0"0,6 0-765,6 0 1,0-1 0,1-2 0,-1-1 0,1 1-1,-1 2 1,0 0-76,1-4 1,-1 4 0,1-3-1,-1 3 1,-1-1 0,-1-1-1,-2-1 1,2 2 0,1 0-613,1 2 0,-4 0 1,0 0-1,2-1 27,1-3 1,-3 2 520,1-2 0,-1-3 0,4 0 0</inkml:trace>
  <inkml:trace contextRef="#ctx0" brushRef="#br0" timeOffset="213">9661 16495 7969,'-12'0'542,"0"0"1,-1 0 0,1 0-285,-1 0 1,1 0 0,0 0 0,-1 0 0,1 0-1,-1 0 1,1 1 0,0 4 0,1 3-90,2 3 0,-2 1 0,4 1 0,-1 1 0,1 1 0,2 3 0,2-1 0,2 1 0,1-1-206,0 1 1,6-4-1,6 2 1,3-3-1,1-4 1,1-2-1,1-1 1,0-4-1,-1 0 1,-1-2-532,-3 0 1,4 0 245,-1 0 0,1 0 0,-5 0 0,1 0 1,-1-2 202,1-2 0,-1 3 0,-1-5 0,-1 2-135,-2 0-1427,-5 0 1681,2 4 0,1-6 0,1 0 0</inkml:trace>
  <inkml:trace contextRef="#ctx0" brushRef="#br0" timeOffset="214">10517 16532 8031,'11'-12'0,"-1"1"807,-2 3 0,-4-2 1,2 6-1,-3 2-637,-5 5 0,-6 5 0,-2 8 1,-5 2-1,-6 1 0,-1 3 0,0 1 1,2 1-1,-2-2-307,-2-2 0,-1 0 1,1-1-1,0-5 0,3-6 1,5-2-1,2-4-13,2 0 0,5-8 0,3-3 0,2-7 0,2-4 0,2-2 0,2-2 0,4 1 0,3-3-1233,2 0 1,-1-1 1193,0 3 1,1-1-1,-1 0 1,1-1-1,-2-3 1,-3-3-82,-4 0 1,1-2 531,0 5 0,-1 1 1,-4 6-1,0 3 1,0 1 1313,0 3-1254,0 7 0,0 4 1,-2 8-1,0 4 0,-4 4 1,1 5-68,-1 4 0,1 2 0,2 2 0,-1 0 0,1-1 0,2 1 1,1 0-1,1-1-291,3-4 0,3 2 0,7-4 0,1 0 0,3 1 0,1-1 0,2 0 0,-1-1 36,1 1 0,5-5 0,6 5 0</inkml:trace>
  <inkml:trace contextRef="#ctx0" brushRef="#br0" timeOffset="215">11348 16222 8005,'-5'-7'52,"2"0"1,-5 5-1,-2-2 1,-1 1-1,-3 3 721,-2 4 1,0 4-523,-4 9 0,5 2 0,-3 6 1,1 0-1,1-1 0,2 1 1,3 0-83,3 0 0,5-4 0,-1-2 0,2-1 0,2-3 1,2 0-1,2 0 0,4 2 0,4-2-505,5-1 1,-3-6 0,4 0-1,-2 2 336,1 1 0,5-4 0,-3-2 0</inkml:trace>
  <inkml:trace contextRef="#ctx0" brushRef="#br0" timeOffset="216">11584 16371 7834,'-6'-7'-150,"-1"2"0,-5 5 0,0 0 469,-1 0 0,1 0 0,-1 0 1,1 1-1,0 2 0,1 2 0,1 2 1,2 3-140,-2 1 0,3 1 0,-1 1 0,0-1 1,1 1-1,3-1 0,1 0 0,0 1 1,0-1-252,5 1 0,-1-5 0,7-1 0,2-2 0,1-2 0,1-2 0,1-2-381,-1-3 0,1-2 0,-1-3 0,0 0 0,1 0 0,-1-2 259,1-2 1,-2 1 0,-2 1 652,0 3 0,-7 3 0,2 10 0,-2 3 0,-2 3-55,0 1 1,0 1 0,0-1 0,1 1-81,3-1 0,-1-5-325,5-3 0,1 3 0,3 0 0</inkml:trace>
  <inkml:trace contextRef="#ctx0" brushRef="#br0" timeOffset="217">11844 16458 8222,'-12'8'419,"-1"0"1,5 1 0,0 3 0,0 1 0,-1-1-341,1 0 0,0 5 0,-5-1 0,2 0 1,2-1-1,2 0 0,0 1 0,1 0-2786,1-3 2707,1-6 0,4 4 0,0-4 0</inkml:trace>
  <inkml:trace contextRef="#ctx0" brushRef="#br0" timeOffset="218">12055 16309 7947,'-1'-7'339,"-2"4"0,-3 5 0,0 3 0,-4 2-109,-1 3 1,-3 2-1,-1 3 1,-2 2-1,4-1 1,2 1-1,4 0 1,1-2-1,3-1 1,2-2-1,1 0 1,3 1-1,4-2 189,5-3-762,9-2 0,-5-2 1,6 0-1,2-1 1,-2-2-1,0-2 343,-3-4 0,5-1 0,-5-7 0</inkml:trace>
  <inkml:trace contextRef="#ctx0" brushRef="#br0" timeOffset="219">12241 16123 7988,'6'-7'159,"-4"2"0,7 5 1,0 0-1,2 0 0,2 1 1,-1 5 356,1 6 1,-1 0 0,0 6-1,1 0 1,-1 3 0,1 4-1,-2 2-562,-3 2 1,-1 0 0,-5-4 0,3 0 0,-3-1 0,-2 0 0,-4-2 0,-4-1 0,-4-1 0,-4 1-415,0 0 0,-5-5 0,3 5 1,-1 0-1,-2-1 0,1-1 460,-1-1 0,0 4 0,-3-2 0</inkml:trace>
  <inkml:trace contextRef="#ctx0" brushRef="#br0" timeOffset="220">12898 16272 7743,'-1'-11'191,"-3"3"1,-4 3-1,-2 3 546,2-2 1,-3 2-536,2-2 0,3 3 0,-3 1 0,0 0 0,-2 0 1,-2 0-2,1 0 0,-1 4 0,1 1 0,0 4 0,-1 3 1,1 3-1,-1 2 0,1-1 0,0 2-56,-1 1 0,2-3 0,3 1 0,4 0 0,2 0 0,2-2 0,2-1 0,2-2-353,4 0 1,3-1 0,3-1 0,3-3 0,2-2-1,1 0 1,1-1 0,0 0-867,-2-1 1,5-2 0,-5-1 1073,0 0 0,5 0 0,-5 0 0</inkml:trace>
  <inkml:trace contextRef="#ctx0" brushRef="#br0" timeOffset="221">12650 16470 8085,'2'-11'1080,"2"3"-921,4 4 0,-1 3 0,1 1 0,2 0 0,1-2 0,1-1 0,1-1-131,-1 1 0,5 2 0,-1 0 1,-1-2-1,1-1 0,-1 0 0,3 0 1,1-1-1,3 1-1391,1-1 1363,2 3 0,0-9 0,0 4 0</inkml:trace>
  <inkml:trace contextRef="#ctx0" brushRef="#br0" timeOffset="222">13283 16111 8147,'0'-13'1343,"0"6"1,0 3 0,0 10-1117,0 6 0,-1 3 0,-2 9 1,-1 3-1,1 4 0,2 3 1,1 2-1,-2 0-165,-2-3 1,3 1 0,-5-5 0,2-3-1,0-2 1,1-5 0,2-1 0,1-3-1,-2-1-489,-2-2 0,3-3 0,-3-4 0,2-4 59,2-6 0,0-6 0,0-4 0,0-2 0,0 1 0,0-1 0,0-1 273,0-1 0,4-2 0,1-5 0,-1-3 1,0-4-1,0-3 0,0-1 0,0 0 285,0 0 1,2-1 0,-3 1 0,2 1 0,2 3-1,1 6 1,1 3-16,-1 4 1,1 5-1,7-1 1,0 5 0,-1 4-1,1 2 1,-1 2-1,1 2-97,-1 1 1,-1 0 0,-1 1 0,-1 3-1,-1 5 1,-1 0 0,-3 2 0,-1 0-51,1 3 0,-4 1 0,1-2 1,-4-1-1,-3 0 0,-2 1 0,-2-1 1,-4 1 28,-4-1 1,0-2-1,-6-1 1,0 2-1,1-1 1,0 1-1,1 0 1,1 3 5,0 2 0,3-5 0,5 5 0,4-1 0,0-2 0,3 3 0,3-1 0,4 3-12,5 1 1,7-2 0,5 3 0,2 2 0,4 0 0,0 0 0,2-2 0,0-1-399,1 0 1,-4-4 0,3 2-1,-2-5 1,-4-2 0,-1-2-1,-3 1 347,-1-3 0,4 5 0,-2-4 0</inkml:trace>
  <inkml:trace contextRef="#ctx0" brushRef="#br0" timeOffset="223">2270 17934 7899,'0'-13'1076,"0"8"0,0 5-859,0 7 0,0 4 0,0 1 0,0 2 0,0 3 0,0 2 0,0 0 0,0-1 0,0 0 0,0 1 0,0 1 0,0-3-532,0 1 1,4-4-1,1 3 1,2-5-1,3-2 1,1-3-1,1-2 1,2-2 314,3-2 0,-4-1 0,5 0 0</inkml:trace>
  <inkml:trace contextRef="#ctx0" brushRef="#br0" timeOffset="224">2555 17946 7998,'-11'2'2579,"3"2"-2365,3 4 1,0 3-1,1 1 1,1 1-1,2-1 1,1 2 0,0 1-1,0 2 1,1-2-1,2-1 1,1-2-632,-1 0 1,2 1-1,-1-1 1,-1 1 0,-2-1 416,-1 0 0,6-5 0,1-1 0</inkml:trace>
  <inkml:trace contextRef="#ctx0" brushRef="#br0" timeOffset="225">2456 17735 7998,'-4'-8'664,"-1"0"0,1 4 0,4-5-346,0 0 1,0 5-1,0 4 1,0 7-3370,0 4 3051,0 1 0,0 0 0,0 1 0</inkml:trace>
  <inkml:trace contextRef="#ctx0" brushRef="#br0" timeOffset="226">2133 17773 7998,'0'-13'449,"-1"6"0,-3 3 0,-5 3 0,-2 2 0,-1 2-1450,0 1 1,3 6 1000,1-2 0,0 3 0,-5 1 0</inkml:trace>
  <inkml:trace contextRef="#ctx0" brushRef="#br0" timeOffset="227">2791 18207 9822,'6'-7'1626,"0"1"-2192,-6 6 566,5 0 0,-3 0 0,3 0 0</inkml:trace>
  <inkml:trace contextRef="#ctx0" brushRef="#br0" timeOffset="228">3547 17959 7998,'0'-9'286,"0"1"1,0 0-1,-1-3 1,-2 1 0,-3 3-101,0 2 1,-3-4 0,-3 5-1,1 0 1,1 0 0,2 0-1,-2 1 1,-1 2 0,-1 1 0,-1 0-150,1 0 0,4 1-104,0 3 0,-1-1 0,-2 5 0,2 2 1,2 1-1,1 1 48,3 1 1,2 3-1,1 1 1,0-2 0,1-1-1,2-2 1,3-1 0,-1-1-50,1-2 0,2-4 0,-3 3 1,2-1-1,3-4 0,1 0-12,1-2 1,1-2-1,-1 0 1,-1-4 0,-1-1-1,-2-1 1,0 0-1,1-1-119,-1 0 1,-1-2 0,3 0 0,-4 1 0,1 3 0,-1 0 208,-1 0 1,-1 2 0,-4 1 0,0 8 191,0 6 1,0 2 0,0 0 0,2 1 0,1-1 0,1 1-183,-2-1 1,4 0-1,0-1 1,-1-1-21,1-2 0,3-5 0,-2 3 0</inkml:trace>
  <inkml:trace contextRef="#ctx0" brushRef="#br0" timeOffset="229">3783 17934 8372,'11'-8'516,"-2"1"0,0 1 1,0 3-1,2 1-226,2-3 1,-1 4 0,2-3 0,1 3 0,2 1 0,-2 0-1,-1 0 1,-2 0 337,0 0-1414,1 0 1,-5 0 0,-1 1 785,-2 3 0,0 3 0,-5 5 0</inkml:trace>
  <inkml:trace contextRef="#ctx0" brushRef="#br0" timeOffset="230">3783 18058 8939,'5'-7'0,"3"3"0,4 2 0,0 2 344,0 0 0,1-1 1,1-2-1,1-1 0,1 1 1,-1 2-1,-1 0 0,-1-2 1,-1-1-1,0 1 0,1 0-503,-1-1 0,1 1 0,-1-4 0,0 2 0,1 1 0,-1 0 159,1 0 0,4-6 0,3 3 0</inkml:trace>
  <inkml:trace contextRef="#ctx0" brushRef="#br0" timeOffset="231">4254 17686 12615,'-6'18'374,"5"-3"0,-3 5 0,3 3 0,1 1-265,0 5 1,0-1-1,0 4 1,1-2-1,2-3 1,1 0-1,0-4 1,0-1-1,2-3-344,1-1 0,-5-1 1,4-5-1,-2 1 1,1-2-1,1-2 0,1-2-107,0-1 0,-4-4 1,2-4-1,-1-4 0,2-1 1,-1-2-1,2-2 0,0-2 26,3 1 1,1-1 0,0 1 0,0 0 0,-2-1 0,2 1 0,-1 1 0,1 1 316,0 2 1,-3 4 0,1-3 0,0 1 164,2 4 1,-2 6 0,-3 4-1,0 3 1,-3 1 0,-2 1 0,-1-1 13,0 1 1,0-5 0,0 0-1,0 2 1,-1 1-156,-3 1 0,-3-4 0,-6-1 0,1 0 0,-2 0 0,-2 1 0,-5 1 1,-3-1-704,0 2 1,0-5 0,2 1 677,1-1 0,6-3 0,-3 3 0</inkml:trace>
  <inkml:trace contextRef="#ctx0" brushRef="#br0" timeOffset="232">5184 17897 7998,'0'-13'1336,"0"1"-988,0-1 1,-1 5-1,-3 1 1,-5 2-1,0 1 1,-1-1-1,2 1-287,-2 2 1,-1 0 0,-1 2 0,-1 2 0,2 2 0,2 5 0,0 5-1,0 4 19,-2 1 0,4-2-89,3 4 0,-2-5 1,2 3-1,1-1 1,2-3-33,1-1 1,5-3 0,4-3 0,2-3 0,1-4 0,-1-2-245,-3-4 208,3 4 0,-4-10 1,6 3-1,-2-3 0,-2 0 1,-2 1-1,0 2-134,0-2 0,-3-1 0,3-1 0,0 1 0,-1 1 0,0 3-826,1 2 1057,-4 1 1,3 5-1,-6 3 1,0 4 0,1 5-1,2 2 321,1 1 0,0 1-192,-4-5 1,0 1 0,0-1 0,1 1-69,3-1-81,-2-5 0,3 4 0,-5-4 0</inkml:trace>
  <inkml:trace contextRef="#ctx0" brushRef="#br0" timeOffset="233">5358 17921 10839,'-7'13'0,"3"-1"0,2 1 0,2-1 571,0 0 1,-4 1 0,0-1-1,1 1 1,2-1-961,1 0 1,0-6 0,1-6-1,2-7 1,3-3-1573,1 2 1858,-5-3 0,8 4 0,-5-4 0,1 2 0,1 2 0,0 0-506,2 0 539,2 4 0,-2-7 1,-1 6 105,2 2 0,-1 6 0,0 4 0,-5 3 0,-3 1 0,-1 1-331,0-1 1,0-4-1,0 1 295,0 0 0,6 2 0,0 2 0</inkml:trace>
  <inkml:trace contextRef="#ctx0" brushRef="#br0" timeOffset="234">5730 17971 7753,'-1'-11'2319,"-4"3"-2144,-2 2 0,-1 8 0,0 0 1,0 4-1,-1 1 0,1 2 1,-2 2-1,-1 2 0,0-1 1,2-1 248,1-3 0,6 2 1,2-6-1,7-1-611,4-2 0,1-5 0,1-1 0,1-2 0,1-1 0,1-1 0,0 1 0,-3-2 0,0 1-23,-1 1 1,-4-4-1,1 3 1,0-5-1,1-2 1,0-1-1,-4 0 1,1-2-1,-1-3 1,-1-4-1,-2 0 89,-1 0 1,-2-1 0,0-2 0,0-2 0,0-1 0,0 3-114,0 3 1,0 5 255,0 1 0,0 9 1,0-2-1,0 2 271,0 0 0,-2 4 0,-1 4 1,-2 6-1,-1 5 0,-1 5 0,2 3 40,-1 5 0,1 8 0,2 4 1,-1 3-1,0 3 0,0-1 1,0 1-1,1-3-518,1-1 1,2-4 0,2-2 0,2-5 0,4-3 0,5-4 0,2-4 0,3 0 184,1-1 0,2 1 0,4-1 0</inkml:trace>
  <inkml:trace contextRef="#ctx0" brushRef="#br0" timeOffset="235">6276 17475 7998,'-2'-11'0,"-1"1"467,-1 2 1,0 4 0,4-2 0,0 5 0,0 8-173,0 7 0,0 5 1,2 6-1,2 1 1,3 3-1,1 4 1,0 3-1,0 1 1,-1 2-1,-1-1-346,-1-1 1,-3 2-1,2-10 1,-3-3 0,-1-3-1,0-3 1,0-2 0,0-3-1,-1-1-519,-3-2 1,1-5-1,-5-3 516,-2-3 1,0-6 0,2-5-1,4-4 1,3-2 0,1-1-1,1-1-45,3-2 0,3 1 1,5-1-1,1 2 1,1 3-1,2 1 0,5 2 1,2 1 59,2 3 0,-2-2 0,-1 6 0,-1 1 0,0 2 0,-2 1 0,-2 0 0,-4 1 78,0 3 0,-6 3 0,-2 6 0,-1-1 0,1 0 0,-3 1 1,0-1-1,-2 1 42,0-1 1,-4 0 0,-2-1 0,-1-1 0,-3-2 0,-1 2 0,-1 0 137,0-2 0,-2 3-200,-3-3 1,2-1 0,-4 0 0,1 0 0,3-2 0,0 2 25,-2 0-446,3 1 0,-4-1 1,7-1-1,2-2-917,0 0 0,7-1 1318,-2-7 0,8-3 0,3-6 0</inkml:trace>
  <inkml:trace contextRef="#ctx0" brushRef="#br0" timeOffset="236">6697 17835 10598,'13'0'309,"-1"-5"0,0 1 0,1 0 0,-1 0-454,1 0 0,-1 0 0,0 4 0,1 0 0,-1 0 0,1 0-2183,-1 0 2328,-5 0 0,4 0 0,-4 0 0</inkml:trace>
  <inkml:trace contextRef="#ctx0" brushRef="#br0" timeOffset="237">6710 17959 7930,'-6'0'845,"6"0"1,7 0-1,4 0 474,1 0-1316,1 0 0,-1 0 0,1 0 0,-1 0 1,0 0-1,1 0 0,-1 0 0,1 0 1,-2-2-2016,-3-2 2012,3 3 0,-4-10 0,5 4 0</inkml:trace>
  <inkml:trace contextRef="#ctx0" brushRef="#br0" timeOffset="238">7144 17884 7477,'8'0'1810,"0"0"-1632,2 0 0,1 0 1,1 0-1,1 0 1,-1 0-1,1 0 1,-1 0-525,0 0 0,1-1 0,-1-2 0,1-1 346,-1 1 0,0-4 0,1 0 0</inkml:trace>
  <inkml:trace contextRef="#ctx0" brushRef="#br0" timeOffset="239">7615 17723 8564,'-1'-7'693,"-3"3"1,-5 3 0,-2 1-481,-1 0 1,-1 4 0,1 1 0,0 1 0,-1 1 0,1-1 0,-1 4 0,1 1 0,1 2 0,1-1-137,2 0 0,5 1 0,-2-1 0,1 1 0,0-1 0,1 0 1,3-1-1,3-1 0,2-3-400,2-2 0,1 4 0,6-5 1,3-1-1,3-2 0,4-1 0,2 0 323,3 0 0,2 0 0,7 0 0</inkml:trace>
  <inkml:trace contextRef="#ctx0" brushRef="#br0" timeOffset="240">7987 17810 7825,'-8'0'1249,"0"0"-579,-2 0 1,4-2-253,2-2 0,4 3 1,6-3-1,6 2-289,7 2 1,6 2-1,6 0 1,6 3-1,6-3 1,1 0-1,-2-2 1,0 0-342,-1 0 0,-1 0 1,-7 0-1,-3-2 1,-2 0-1,-2-3 1,-4 3-1,-3 0 1,-3 1-701,-3-3 0,-7 2 657,-6-2 0,-6 3 0,-6 1 0,0 0 255,-1 0 0,1 5 0,-1 2 0</inkml:trace>
  <inkml:trace contextRef="#ctx0" brushRef="#br0" timeOffset="241">7838 18058 8327,'-7'-6'0,"5"-1"338,4 1 0,3-4 1,6 6-1,4 1 1,1 2-1,4 1 0,0 0 1,5 0-1,3 0 1,1 0-1,1 0-174,3 0 0,-1 0 0,-1 0 0,1 0 0,-2 0 0,1 0 0,-4 0 0,-1-2 0,-1-1-436,0-1 1,0 0 0,0 3 0,-2-2-1,-2-1 1,-5 1 0,-2 2 0,-2 1-2261,1 0 1120,-6 0 1412,-2 0 0,-5 0 0</inkml:trace>
  <inkml:trace contextRef="#ctx0" brushRef="#br0" timeOffset="242">8421 17599 10669,'-7'5'1080,"3"4"1,4 2-926,4 1 0,3 1 0,6-1 1,0 0-1,4 1 0,4-1 1,2 1-1,2-1 0,0 2 1,-1 1-210,1 1 0,0 1 1,0-5-1,-2 1 1,-1-2-1,-2-2 0,-2 0 1,-3-1-1,-2 0-506,0 1 1,-6-5 0,-2 3 0,-1-1 0,-1 0 518,-4-1 0,-1 4 0,-6-4 0,0 2 0,0 3 0,-1 1 0,-2 1 0,-2 1-43,-4-1 0,-1 0 1,3 1-1,-3-1 1,-1 1-1,-3-1 1,-2 0-1,-1 1-81,1-1 0,-3-1 0,0-1 0,-3-3 1,-1 0-1,0-2 0,0 2 165,1 0 0,1 1 0,4 5 0</inkml:trace>
  <inkml:trace contextRef="#ctx0" brushRef="#br0" timeOffset="243">9227 17872 7998,'9'-2'167,"-1"0"1,0-4-1,0-1 197,1-2 1,-7 2 0,3-2 0,-4 0 0,-2-1-357,-4 2 1,-1-2 0,-5 5 0,1-1 0,2 1 0,-2 2 0,-1 2 0,-1 1 46,-1 0 1,1 0 0,-1 0 0,2 1 0,2 2-1,0 2 1,0 2 0,-1 4 21,2 4 0,-2 0 0,5 5 0,-1-1 0,1 0 0,2 2 0,2-2 96,1-2 1,0-3-235,0-2 1,4-4 0,1-1 0,2-1 0,3-4 0,1 0-34,1-2 0,1 0 1,-1 0-1,-1-2 1,-1 0-1,-2-4 0,2 1 1,1-2-287,1 0 1,0 0-1,1-3 1,-1 2-1,1 0 1,-1 0-1,0 1 38,1 1 1,-5-2 0,-1 5 681,-2 4 0,0 5 0,-5 6 0,0 1 0,0-1 0,0 1-178,0-1 1,0-4 0,0 1-1916,0 0 1753,0-3 0,5-1 0,2-5 0</inkml:trace>
  <inkml:trace contextRef="#ctx0" brushRef="#br0" timeOffset="244">9451 17822 7998,'0'-8'0,"1"0"0,3-2 106,4-1 1,2 3 0,0 1 0,-2 1 0,2 2-1,1 0 1,1 0 0,0 1 0,1 2 0,-1 1 0,1 0-179,-1 0 1,-4 0 0,1 1-2350,0 3 2421,-3-2 0,-1 9 0,-5-4 0</inkml:trace>
  <inkml:trace contextRef="#ctx0" brushRef="#br0" timeOffset="245">9451 17959 7998,'8'-5'380,"0"1"1,-4 0 0,5 4 0,0 0-1,2 0-63,2 0 0,-5 0 0,0 0 0,2 0 0,1 0 0,1 0 0,1-1 0,-1-2 0,0-1-170,1 1 0,-5-2 0,0 1 0,1-1 1,-1 1-1,0 0 0,2 0-147,1-2 0,1 0 0,1-7 0</inkml:trace>
  <inkml:trace contextRef="#ctx0" brushRef="#br0" timeOffset="246">9971 17847 7852,'0'-7'1720,"6"2"1,1 5-1799,5 0 1,-3 0-1,-1 0 1,1 0-81,2 0 0,-2 0 0,-1 0 1,2 0-1,-1-2 0,1-1 0,-2-1 1,1 0 157,-3-1 0,11-2 0,-3-6 0</inkml:trace>
  <inkml:trace contextRef="#ctx0" brushRef="#br0" timeOffset="247">10406 17611 7998,'-13'0'274,"1"0"30,-1 0 1,5 0 0,1 2 0,0 0 0,0 4 0,-1 1 0,0 3 0,1 1 0,0 1-28,0 0 1,4 1-1,-1-1 1,3 1 0,1-1-1,0 0 1,0 1 0,0-1-1,1-1 1,3-1-301,5-2 1,-2-1 0,1 1 0,2-4 0,1-1-1,1 0 1,0 1 0,1-1-1185,-1-2 1,1-1 0,-1 0-1,2-1 1207,2-3 0,-2-3 0,4-6 0</inkml:trace>
  <inkml:trace contextRef="#ctx0" brushRef="#br0" timeOffset="248">11063 17599 11063,'0'12'0,"-1"1"255,-4-1 1,-2 6 0,-5 3 0,-2 1-1,-2 0 1,-5-2-180,-2 3 0,-6-6 1,0 1-1,1-2 0,2-3 1,1-3-1,2-3 1,2-3-1,5 0 0,2 0 1,3-2-289,3-5 1,2 0-1,5-5 1,-2-2-1,-1-1 1,1-3-1,2-1 1,1-3-1,1 0-41,3 0 0,-1-4 1,5 2-1,0-4 1,1-2-1,-1-1 0,2-2 1,1 0-164,1-2 0,2 0 0,1-6 0,2-2 1,-1-1-1,-1-1 0,0 1 404,1 1 1,-10 12-1,5 3 1,-4 5 469,-4 4 0,-3 12 1,-4 8-1,-4 9 1,-3 5-1,-2 4 1,1 0-1,-1 4 123,1 4 1,1-2-1,3 2 1,2 1-1,2-2 1,0 2 0,1-2-429,2 1 1,5 3 0,1-1-1,2 2 1,3-2 0,1-4-1,1-3 1,1-3-789,-1-2 0,-1 1 0,-1-5 0,-3-2 0,0-3 0,-2-2 0,2-3 635,0-2 0,7 5 0,5-3 0</inkml:trace>
  <inkml:trace contextRef="#ctx0" brushRef="#br0" timeOffset="249">11633 17388 7944,'-12'-5'215,"4"3"0,-1-2 1,0 3-1,-4 2 1,-2 2-1,-3 2 1,0 4-1,-1 3 112,0 3 0,-3 7 0,-4-1 0,-2 4 1,3 4-1,2 2 0,5 1 0,4-3 1,6-3-202,4-1 0,2-2 0,4-1 1,3-2-1,8-4 0,6-3 1,4-4-1594,2 1 1,0-5-1,0 0 1467,0-4 0,-1 4 0,1 2 0</inkml:trace>
  <inkml:trace contextRef="#ctx0" brushRef="#br0" timeOffset="250">11757 17698 8014,'7'-12'1440,"-4"-1"238,-6 1-1552,2 5 1,-10 2 0,3 5-1,-3 1 1,-2 2 0,1 2-1,-1 2 1,1 3 143,0 1 1,-1 1 0,2 1 0,2-1-1,2 0 1,1 1 0,3-1-279,2 1 0,2-5 0,4-1 0,3-2 1,3-2-298,1-2 0,1-1 1,-1-1-1,0-2 0,1-1 1,-1 0-198,1-2 1,-1 5-1,0-3 1,1 3 0,-1 1 466,1 0 0,-5 0 1,0 1-1,0 3-176,-1 4-74,4 3 1,-9-2 0,2-1 284,-3 2 0,-1-5 0,0 1 0</inkml:trace>
  <inkml:trace contextRef="#ctx0" brushRef="#br0" timeOffset="251">12043 17723 8677,'-7'5'429,"0"2"0,4 6 0,-2-1 0,-1 1 0,-1-1 0,0 0 0,-1 1 0,0 1 0,0-1 0,-2 1-574,-1-3 0,-2-1 1,1 2-1,0-1 145,-1-3 0,12-2 0,2-6 0</inkml:trace>
  <inkml:trace contextRef="#ctx0" brushRef="#br0" timeOffset="252">12179 17636 8014,'-1'-7'1136,"-3"3"1,1 4-748,-5 4 1,1-1 0,-3 5-1,3 2 1,0 1 0,2 1 0,-1 1-104,3-1 0,2 1 1,1-1-1,3 0 1,4-1-1,5-1 1,3-3-612,3-2 1,-4 0-1,4-5 1,-2 0-1,1 0 1,0 0-1,-1 0 1,1 0 324,-2 0 0,-1-6 0,-2-1 0</inkml:trace>
  <inkml:trace contextRef="#ctx0" brushRef="#br0" timeOffset="253">12427 17487 8511,'4'-8'557,"0"0"0,6 5 1,-2-1-1,3 3 0,2 1 1,-1 0 1064,1 0-1482,-1 5 0,-1 2 0,-1 5 0,-2 2 0,0 1 1,-1 3-1,-3 1 0,-2 5 0,-2 3-245,0 7 1,-6-1 0,-4 2 0,-3 4 0,-5-2 0,-2-1 0,0-4 0,-1-2 0,2-4-1776,1-4 1,-3-4 1879,5-5 0,-1 5 0,5 1 0</inkml:trace>
  <inkml:trace contextRef="#ctx0" brushRef="#br0" timeOffset="254">12812 17636 7079,'8'-8'127,"-1"0"0,0-2 622,0-1 1,-5 3 0,1 1 0,-6 1 0,-5 4-419,-3 0 1,-1 6-1,-1 2 1,1 2-1,-1 4 1,0 5-1,-3 1 1,0 3-209,1 2 1,1-1-1,3 7 1,1-3 0,3-1-1,2 0 1,2-2 0,2-2-369,1-5 1,4 2-1,1-1 1,4-3-1,3-3 1,3-4-1,0-2 1,1-2-225,0-2 0,-1-1 0,5 0 0,-3 0 0,0 0 1,0-1-1,0-2 0,1-1-1844,0 1 2313,-1-4 0,1 0 0,1-5 0</inkml:trace>
  <inkml:trace contextRef="#ctx0" brushRef="#br0" timeOffset="255">12737 17835 8018,'-12'0'350,"4"-5"1,1 0 400,1-2 0,3 4 0,8-2 1,3 1-366,3-1 0,-3 1 0,0 4 0,2-1 1,1-2-527,1-1 1,1-1-1,-1 2 1,1-1-1,0 0 1,4-2 0,2-1-1,2-1 1,0 1-1,1 0 140,1 0 0,2-1 0,0-4 0</inkml:trace>
  <inkml:trace contextRef="#ctx0" brushRef="#br0" timeOffset="256">13208 17562 8228,'0'-6'2097,"0"6"0,0 7-1863,0 10 1,-1 2-1,-2 6 1,-2 1-1,-1 1 1,-1 4 0,2 0-1,-2 4-57,0 1 0,0-3 1,-2-3-1,0-2 1,1-6-1,0-3 1,1-4-1,0-2-325,0-5 0,3 2 1,-3-8-1,2-3 0,2-7-188,1-8 1,8 1 0,2-5 0,2-2 0,0-3 0,-2-4 0,1-3 0,2-1-9,2 0 1,-1 0 0,1-3 0,-1 0 0,0 2 0,2-1 0,1 4 0,2 0 315,-2 2 1,-1 6 0,-2 6 0,1 4 0,-1 0-1,2 2 1,1 3 0,3 4 0,0 2 420,0 2 0,-2 0 0,-3 0 0,-1 0 0,1 2 0,-2 2-163,-3 4 1,-3 3-1,-5 2 1,0-1 0,-1 1-1,-2-1 1,-2 0 0,-2 1-126,-3-1 0,-5 5 0,-2-1 0,1-1 0,-1-1 0,-1-1 1,1 0-1,-1 2 45,2 2 1,0 0 0,2-5 0,3 0 0,2 1 0,2-1-1,2 2 1,5 2 0,5 4 666,3-1-1026,8 4 1,8-3 0,6 5 0,2-1-1,4 1 1,2-1 0,4-4-993,-2-3 0,-7-5 0,-4-2 0,-3-3 1201,-1-2 0,-6 5 0,-1-3 0</inkml:trace>
  <inkml:trace contextRef="#ctx0" brushRef="#br0" timeOffset="257">14436 16135 8006,'6'-6'3764,"-5"-1"-3570,3 3 1,-2 4 0,-2 0 0,0 6 0,0 5-1,0 3 1,0 1 0,0 3 0,0 2-321,0 2 1,4 1-1,0 0 1,0 0-1,0-4 1,2-1 0,-1-3-1,2-1-1712,0-2 1,1 0 1837,5 1 0,-1-6 0,1-2 0</inkml:trace>
  <inkml:trace contextRef="#ctx0" brushRef="#br0" timeOffset="258">14610 16135 8754,'0'-9'385,"0"5"1,0 9-1,0 13 1,1 0 0,2 0-1,3-2 1,-1 1 0,1 0-1,-2-2-602,1-2 1,-3 0 0,2-1 0,-1 1 0,-1-1-3494,2 0 3710,6 1 0,-3-6 0,5-2 0</inkml:trace>
  <inkml:trace contextRef="#ctx0" brushRef="#br0" timeOffset="259">14759 16061 11406,'8'4'0,"-1"2"0,-2 1 0,0 2 207,0 2 0,-4 6 0,5 1 0,-2 1 0,0 2 0,-1-1 0,-2 1 0,-1 1 1,0 0-1,0-1-389,0-5 0,0 2 1,0-1-1,0-2 1,0-1-4956,0-2 5137,0-5 0,0-2 0,0-5 0</inkml:trace>
  <inkml:trace contextRef="#ctx0" brushRef="#br0" timeOffset="260">14722 15912 8418,'1'-8'2300,"3"1"-2015,4 2 1,-1 0-1,2 5 1,0 0-1,1 2-285,-2 2 0,-8 3 0,-7 5 0</inkml:trace>
  <inkml:trace contextRef="#ctx0" brushRef="#br0" timeOffset="261">14498 15912 8343,'-7'0'421,"2"6"1,5-5-1,0 5 1</inkml:trace>
  <inkml:trace contextRef="#ctx0" brushRef="#br0" timeOffset="262">14350 15925 8806,'-13'0'2807,"1"0"-2960,5 0 1,1 1 152,6 3 0,0-2 0,0 3 0</inkml:trace>
  <inkml:trace contextRef="#ctx0" brushRef="#br0" timeOffset="263">14982 16421 7990,'-5'-7'2528,"3"0"1,-2 3-969,3-4 0,1 3-1560,0 5 0,5 6 0,2 6 0</inkml:trace>
  <inkml:trace contextRef="#ctx0" brushRef="#br0" timeOffset="264">15553 16185 7989,'8'-8'905,"0"0"-347,-5-1 0,2 1 0,-5 0 0,0-2-381,0-1 0,-5-1 0,-3-1 0,-3 1 0,-2 1 0,2 1 0,1 3 9,2 2 0,1-1 1,-2 4-1,0-3 0,0 3 1,-2 2-230,-2 4 0,1 7 0,1 7 1,3 1-1,3 3 0,4 0 1,1 0-1,0-1-118,0 1 1,1 0 0,2-1 0,3-5 0,1-2 0,2-2-1,2-1 1,2-2-177,-1-5 1,1-3 201,-1-1 1,2-5 0,1-4 0,1-2-1,0-1 1,-3-2-666,0-2 1,-1 0 603,1-4 1,-1 3-1,0-2 1,-1 0-1,-1 1 1,-3 0-67,-2 3 0,0 1 1,-5 4-1,0 6 722,0 8 0,0 6 1,0 2-1,0 2 1,0 1-1,0 3 0,0 0-101,0 0 0,0-2-401,0-3 1,4-1 0,0 1-1,0-2 1,0-2 0,2-2-558,1-1 0,-3-2-670,4-4 1269,0 0 0,5 0 0,-1 0 0</inkml:trace>
  <inkml:trace contextRef="#ctx0" brushRef="#br0" timeOffset="265">15838 16086 8492,'12'0'729,"-4"-4"1,1 0-560,0 1 0,2 1 1,2 2-1,-1 0 1,1-1-1,-1-2 0,2-1 1,1 1-1,1 1-313,0-2 1,-3 2-1,0-2 1,-1 3 142,1 1 0,-12 0 0,-2 0 0</inkml:trace>
  <inkml:trace contextRef="#ctx0" brushRef="#br0" timeOffset="266">15850 16272 8812,'13'0'564,"-1"0"1,0 0-1,1 0 1,-1 0 0,1 0-1,-1-2-498,0-2 0,-1 2 0,-1-5 1,-2 1-1,2 2 0,1-1 1,1-4-1,1 0-66,-1 0 0,1-7 0,-1 2 0</inkml:trace>
  <inkml:trace contextRef="#ctx0" brushRef="#br0" timeOffset="267">16259 16123 8139,'13'0'292,"-5"0"0,0 0 0,2 0 0,1 0 0,1 0-161,1 0 0,-1 0 1,1-1-1,-1-2 0,0-1 1,1 1-1,-1 2 0,1-1 1,-1 0-158,1-3 0,-1 1 0,0 3 0,1-2 0,-1-1 0,-1 0 26,-3-2 0,3-1 0,-4-5 0</inkml:trace>
  <inkml:trace contextRef="#ctx0" brushRef="#br0" timeOffset="268">16706 15825 8787,'0'-12'2405,"0"4"-1260,0-1-927,0 7 0,0-2 0,1 8 0,2 4 0,1 3 0,0 1 0,0 2-127,1 3 1,0 1 0,-2 4 0,1-2-1,-1 2 1,-2 2 0,-1 1 0,0-1-1,0 0 1,0-2-684,0-1 0,0-5 0,0 3 0,0-1 0,0-3 800,0-1-93,0-7 0,0-7 1,2-7-1,0-1 1,4 0-1,-1-2 1,2-1-1,0-3-159,3-2 0,1 2 0,3-3 0,1 4 0,1 0 0,-1 1 1,-1 1-1,-1 1-59,-1 2 1,-1 4 526,-3-5 0,3 7 1,-4-1-434,0 6 0,-1-1-23,-6 7 1,4-5 0,0 4 0,-1 2 0,-1 1 0,1 1 0,1 1 0,-1-1-180,-2 0 1,4 2 0,-1 1-1,-2 2 1,0-2 162,-2-1 254,0-2 1,-2 1-1,-2-1 1,-4 0 0,-3-1-1,-1-1-11,-1-2 1,1-5-1,-1 3 1,1-2-1,0 0 1,-1-1-440,1-2 0,-1-1 0,1 0 0,0-1 0,-1-2-32,1-1 0,4 0 0,1 2 1,0 0-1,0-3-516,-3 3 1,3-1 0,0-1 791,2-5 0,6-7 0,6-3 0</inkml:trace>
  <inkml:trace contextRef="#ctx0" brushRef="#br0" timeOffset="269">17909 16086 7971,'7'-8'811,"-4"-1"-602,-6 0 1,0 3-1,-5 1 1,-2 1-1,-1-1 1,0 1-1,2 0 1,0 0 1,0 1 0,2 0 0,-2 1 1,0-2-1,-2 1 0,0 3 1,1 4-1,2 4 0,-2 3 1,1 3-216,0 3 1,0-2-1,4 4 1,3 0-1,0-1 1,2 0-1,0-3 1,0-1-223,0-2 1,6-1 0,2-2 0,3-5-1,2-3 1,-1-1 148,0 0 1,1-5 0,-1-4 0,1 0 0,-2-1 0,-2 2 0,0-2-13,0-1 1,1-1-1,-1-1 1,-2 1 0,0 1-1,-1 1 1,1 2-2,0-2 0,1 5 1,3 2 238,-3 6 1,-2 4-1,-6 5 1,0 1-1,0-1 1,0 0-1,0 1-77,0-1 1,0 1-1,0-1 1,0 0-3249,0 1 3176,0-6 0,5-2 0,2-5 0</inkml:trace>
  <inkml:trace contextRef="#ctx0" brushRef="#br0" timeOffset="270">18058 16024 10523,'8'5'0,"-1"4"0,-2 2 0,-2 1 0,-1 0 338,-2 1 0,0-1 1,0 1-1,0-1 0,0 0 1,0 1-1,0-1 1,0 1-1819,0-1 1,-5-2 1272,1-6 0,0-6 1,4-10-1,2 0 1,2-1-1,3 1 0,1-1 280,0 1 0,-4 0 1,5-1-1,-1 1 1,0-1-1,0 1 1,2 1 71,1 3 1,-3 2 0,1 6 0,-1 2 0,-1 2-132,-3 4 1,1 3-1,0 1 1,-3 1 0,0 1-1,-2 1 1,0 1-614,0-1 0,4-1 0,0-1 0,0-2-975,2-3 1574,0-3 0,12-5 0,2 0 0</inkml:trace>
  <inkml:trace contextRef="#ctx0" brushRef="#br0" timeOffset="271">18467 16098 7997,'-1'-7'0,"-2"2"0,-3 1 242,0 0 0,-3-1 0,-3 5 0,-2 0 1,-1 0-1,-2 0 0,2 2 289,1 2 1,-2 1-1,-1 5 1,2-2-1,1 2 1,3 1-440,3 1-129,3-5 0,6 3 0,3-6 0,4-1 0,3-2 0,2-1 1,-1 0-466,1 0 1,-1-4 408,0 0 0,1-4 1,-1 2-1,1 1 1,-1-2-1,0 0 0,1-3 51,-1-1 1,-1-1-1,-1-1 1,-2 1-1,2 0 1,1-1 0,0 1-1,-1-2 1,-2-1-1,0-2 1,0 2 43,1 1 0,-5-2 1,3-1-1,-2 1 0,-2-1 1,0-1-1,-1-1 0,3-3 58,-3-1 0,0 3 72,-2 4 1,-4 2 0,-2 2 0,-1 1 0,-2 2 38,-2 5 1,-2 10-1,1 5 1,-1 5 0,1 4-1,-1 3 1,1 3 0,0 3-1,1-1-185,2-2 0,3-1 1,3-1-1,-1 1 0,2 0 1,4-2-1,3-2 0,2-3-435,3 0 0,-3-4 0,1 2 0,1-3 0,4-4 449,3 0 0,-2-7 0,4 4 0</inkml:trace>
  <inkml:trace contextRef="#ctx0" brushRef="#br0" timeOffset="272">19075 15801 8424,'1'-11'287,"3"2"0,-2 5 0,2 8 0,-3 6 0,-1 5 0,2 6 0,0 2 0,2 2 0,1 1 0,-1 2-75,0 1 0,0 1 0,-4-2 1,0 1-1,0-2 0,0-2 1,0-4-1,0-4-307,0 1 0,0-8 0,0 2-27,0-1 0,0-6 1,0-5-1,0-7 0,0-4 1,1-3-1,4-1 0,1-3 1,3 0-213,-1 0 1,0-4 0,5 3 0,-1-1 0,0 4 0,2 2 0,1 3 0,2 1 412,-2 2 1,0 5-1,0-1 1,2 3-1,-2 1 1,-3 1-1,-2 3 1,-3 5 954,-1 2-899,-2 1 0,-6 5 0,0-1 1,-5-1-1,-3-1 0,-4-2 467,0 1-723,1-1 0,-4-1 1,1-1-1,0-2 1,1 0-1,1 1 0,1-2-256,2-2 1,1 3-1,-2-3 1,-1-3-1060,1 0 1436,5-2 0,1-11 0,6-3 0</inkml:trace>
  <inkml:trace contextRef="#ctx0" brushRef="#br0" timeOffset="273">19534 15987 8098,'-6'0'3743,"6"0"-3593,6 0 1,2 0-1,0 0 1,2 0-1,1-2 1,1-1 184,1-1 1,-1 0-532,1 4 1,-5 0-1,0-1 1,2-2-1,1-1 1,1 1-1,1 2-698,-1 1 1,-4 0-1,0 0 1,1-2 893,-2-2 0,4 3 0,-4-5 0</inkml:trace>
  <inkml:trace contextRef="#ctx0" brushRef="#br0" timeOffset="274">19521 16111 8087,'0'8'993,"2"-1"831,2-2-1599,3-1 1,5-4 0,0 0-1,1-1 1,-1-2 0,1-2 0,-1-1-1,1 1 1,0 1-324,4-2 1,-3 3 0,2-4-1,-2 1 1,-2 0 0,1-1 97,-1 0 0,1-1 0,-1-4 0</inkml:trace>
  <inkml:trace contextRef="#ctx0" brushRef="#br0" timeOffset="275">20203 15900 8567,'-12'0'535,"0"0"0,-2 0 0,-1 0 1,-2 0-1,2 0-247,1 0 1,-2 1-1,-1 3 1,2 5-1,1 0 1,2 1-1,-1 0 1,1 2 0,0 3-1,1 0 1,2 0-1,5 1-199,3 0 1,1 1-1,0-5 1,1-1 0,3-1-1,5-3 1,2-2 0,1-2-1,0 0 1,2-1 0,1 3-1887,2-3 1,5 0-1,-3-2 1797,0 0 0,5-6 0,-5-1 0</inkml:trace>
  <inkml:trace contextRef="#ctx0" brushRef="#br0" timeOffset="276">20489 15937 8453,'-7'-5'2304,"1"3"1,12-3-2235,2 5 1,3 0 0,3 0 0,1 0 0,2 0-1,-1-2 1,2-1-349,3-1 0,1-1 0,0 2 0,-2-1 1,2 0-1,1 0 0,-1 0 0,-2-1 1,2 1-451,2 0 0,-4-1 1,0 2-1,-2-1 1,-3 1-1,-1 2 728,-2 1 0,0-6 0,1-1 0</inkml:trace>
  <inkml:trace contextRef="#ctx0" brushRef="#br0" timeOffset="277">20439 16098 7979,'-7'0'727,"3"0"0,8 0 0,3-1-436,0-3 0,8 2 1,-1-3-1,4 1 1,2 0-1,1-1 1,0 1-216,1 0 0,1-1 0,1 2 0,-2-1 0,-2 0 1,1 0-1,0-2 0,-2 0 0,0 0-529,1-1 1,-5 4 0,1-3 0,-2 2 0,-1-1 0,-1-2 0,0-1-1362,1 1 1814,-1-4 0,1 4 0,-1-6 0</inkml:trace>
  <inkml:trace contextRef="#ctx0" brushRef="#br0" timeOffset="278">20811 15776 9037,'-8'-4'624,"0"0"0,5 1 0,0 6 0,4 2 0,5 2 0,1 3 166,3 1-791,1 1 1,1 0 0,0-1 0,2-1 0,1-2 0,2 1 0,-2-1-1,-1 0-524,-2 2 1,1-5 0,-2 1 0,-2-2 0,-1 1 434,2 2 1,0 2 0,-2 3 0,-5 0-1,-6 2 1,-7 1 0,-5 3 130,-5 2 1,0 0 0,0 5 0,-2-2 0,0 0-1,-1-4 1,4-1 0,3-3-324,5-1 1,-2-2 0,6 0 281,0 1 0,-4-1 0,5 1 0</inkml:trace>
  <inkml:trace contextRef="#ctx0" brushRef="#br0" timeOffset="279">21456 15900 7869,'8'-2'412,"1"-2"1,-5 3 0,3-5 99,-2 1 0,-1 2 0,-5-5 0,-3 0-428,-5 1 0,-2 0 0,-1 4 0,0-1 0,-1 1 1,1 2-1,-1 1-28,1 0 1,0 1-1,-1 2 1,1 2 0,-1 2-1,2 3 1,2 1-1,0 1-37,0 1 0,3-1 1,2 1-1,3-1 1,1 0-1,0 1-57,0-1 1,1-1-1,3-1 1,5-3-1,2-2 1,1-2 0,0-2-132,1-1 0,-1 0 0,2-1 0,1-2 0,3-2 0,0-1 1,1-1-1,-1 0-126,0-2 1,3 2 0,-5-1-1,-1-1 1,-1 1 0,-1 1 0,-2 0-1,-2 2-32,0-1 0,-5-2 0,3 3 767,-2-2 0,-2 4 0,-6 0 0,-1 6-285,1 5 0,2 3 0,1 3 1,0 1-1,0 3 0,0 0 1,0 1-1,0-1-218,0 0 0,0 3 0,0-5 0,0-1 1,1-2-1,2-3 0,3-4-576,0 0 1,-1-2 638,3-4 0,0-5 0,4-2 0</inkml:trace>
  <inkml:trace contextRef="#ctx0" brushRef="#br0" timeOffset="280">21803 15863 8157,'2'-7'1824,"2"3"0,3 2-1803,5 2 1,2-1 0,1-2-1,2-1 1,-2 1 0,0 0-1,0 1 1,2-2-130,-2 1 1,3 0-1,-2 0 1,-1-1-1,-2 0 1,-4 0 0,0 0-1049,0 1 0,-3 3 1,-2 4 1155,-3 4 0,-6-2 0,-2-1 0</inkml:trace>
  <inkml:trace contextRef="#ctx0" brushRef="#br0" timeOffset="281">21791 16011 8708,'12'0'1028,"1"0"1,-1 0-949,1 0 1,-1 0-1,0 0 1,1-1-1,1-2 1,1-2 0,1-1-1,1 1 1,-1 1-1,1-1-581,-2 1 1,-1 0-1,-2 4 0,-1-1 501,-3-3 0,9 2 0,-3-3 0</inkml:trace>
  <inkml:trace contextRef="#ctx0" brushRef="#br0" timeOffset="282">22237 15937 7891,'-6'0'3006,"0"0"-2823,6 0 0,6 0 0,2 0 1,3 0-1,1 0 0,1 0-59,-1 0 1,0 0 0,1-1-1,-1-2 1,1-1 0,-1 1-552,0 2 0,-1-1 0,-1-1 427,-2-1 0,1 0 0,3 4 0</inkml:trace>
  <inkml:trace contextRef="#ctx0" brushRef="#br0" timeOffset="283">22746 15701 8769,'5'-7'1378,"-5"2"-1263,0 5 1,-5 0 0,-8 1 0,1 2 0,0 1 0,-1 0-1,1 1 1,-1 0-782,1 2 705,0-4 0,3 6 1,3-3-1,-1 1 0,1 2 1,1 2 76,2 2 0,1-1 0,2 1 1,0-1-1,0 0-83,0 1 0,0-1 0,0 1 1,2-2-1,1-2 0,2-2-25,2-1 0,1-1 1,5-2-1,-1 1 0,0-1 1,1-2 166,-1-1 0,1 0-401,-1 0 0,0-1 0,1-2 0,-1-1 0,1 1-1372,-1 2 0,1 1 1598,-1 0 0,0 0 0,1 0 0</inkml:trace>
  <inkml:trace contextRef="#ctx0" brushRef="#br0" timeOffset="284">23490 15714 7373,'-12'5'221,"-1"1"1,1 3-1,-1 0 1,1-1 0,1 0-1,0-1 1,1 0 0,-1-1-121,2-1 0,-1 3 1,-2-4-1,-1-1 0,2 0 1,2 0-1,0 1-174,0-1 0,3-3 4,2-5 0,7 3 1,2-5-1,2 0 1,3 0-1,1-1 0,0 0 1,0-1-1,0-2 29,3-4 0,1 1 0,-1-4 0,1 2 0,1-2 0,1-1 1,-1-2-1,1 0 91,-2 1 0,-1 4 1,-2 0-1,-1 2 0,-1 3 1,-3 1-1,-2 2 17,-2-1 1,-7 2 0,-4 0 0,-3 1 0,-2 4 0,1 0 0,-1 2 0,1 0 6,0 0 1,-1 0 0,1 0 0,-1 0 0,1 2-1,0 2 1,-1 3 0,2 1 54,3 0 0,-2 4 0,5 6 0,-1 0 0,1 2 0,2-1 0,2 4 0,1 3-248,0 3 1,1 0 0,3-4-1,3 0 1,1-2 0,1-2 0,-1-4-1,0-4-326,0 0 1,1-1 0,3-1-1,0-3 1,1-3-994,-1-4 1437,-5-1 0,4 0 0,-4 0 0</inkml:trace>
  <inkml:trace contextRef="#ctx0" brushRef="#br0" timeOffset="285">23837 15441 8068,'0'-12'1271,"0"-1"-819,0 1 0,0-1 0,0 1 0,2 1 487,2 3-516,-3 2 1,5 7-278,-6 4 0,0 2 1,0 5-1,0 0 1,0 2-1,0 3 1,0 3-1,0 4-176,0 1 1,0-1 0,0 3-1,0 0 1,0 2 0,-2-1 0,0-4-1,-4-2-251,-1-1 1,3-6 0,-3 2 0,0-3 0,2-2 0,-1 0-1,2 1-173,-1-1 0,3-4 304,-2 1 1,8-12-1,4-1 1,4-4 0,0-2-1,0 2 1,1-2-2,-1-1 0,-1-3 1,-1-1-1,-2-1 1,2 0-1,1 3 0,1 0 1,-1 1 160,-3-1 1,3 5 0,-2 1 92,2 2 0,-4 6 0,-3 7 0,-3 3 0,-1 2 0,0-1 0,0 1 0,0-1-38,0 0 1,0 1 0,0-1 0,0 1 91,0-1-1148,6 0 0,-4-5 991,7-3 0,-7-2 0,4-2 0</inkml:trace>
  <inkml:trace contextRef="#ctx0" brushRef="#br0" timeOffset="286">24061 15714 7960,'-7'-2'1395,"3"-2"1,4 3-1310,4-3 0,-2 2 1,7 2-1,0 0 1,2-1-454,2-3 0,-1-2 346,1-2 1,-1-3 0,-1 3 0,-3-3 29,-4-2 0,-2 5 0,-4 1 0,-2 2 0,-4 2 1,-3 2-1,-1 1 0,-1 1 0,2 3 0,1 4 179,2 3 0,1 2 0,-2-1 1,2 1-1,0-1 0,1 0 1,1 1-1,2-1-325,2 1 1,1-1 0,0 0 0,1-1 0,3-2 0,3-4-3327,0 1 3463,4-5 0,1 5 0,8-6 0</inkml:trace>
  <inkml:trace contextRef="#ctx0" brushRef="#br0" timeOffset="287">24284 15689 7979,'-8'-7'916,"-1"3"1,6 8 0,-1 4-727,3 3 0,-3 2 0,0-1 1,0-1-1,-1-1-200,1-2 68,0 0-100,4-1 0,0-7 0,2-7 0,0-1 1,4 1-1,-1 0 0,2 2-37,0-1 1,-3-2 0,3 3-1,0-1 1,-1-1 0,0 2 35,1-1 1,-3 2 0,3 5 0,-1 3 0,-3 5-84,-2 2 1,-1 1 0,0 1 0,0-1 0,0 0-1,0 1 1,1-2-914,4-3 1,-3 2 1038,7-6 0,-1 6 0,4-4 0</inkml:trace>
  <inkml:trace contextRef="#ctx0" brushRef="#br0" timeOffset="288">24507 15639 8363,'-8'-4'633,"-1"0"0,5 0 0,-4 4 0,-2 1-268,-1 3 1,0 3 0,3 6-1,4-1 1,3 1 0,1-1 0,0 0-1,0 1 1,0-1-286,0 1 0,5-2 0,3-2 1,3-2-1,2-1 0,-1-4 1,1 0-478,-1-2 1,0 0 0,1 0 0,-1-2 0,1 0 0,-1-4 0,0-1 8,1-2 1,-2-2-1,-1 0 1,-4 1-1,0 2 1,-5-2 676,-3-1 0,-1 4 0,-5 3 0,-2 3 0,-1 1 1,-2 1-1,1 2 0,0 2 0,1 2 0,1 3-191,2 1 1,4 1 0,-3 1-1,1-1 1,3 0 0,2 1 0,2-1-1,4 1 1,3-1 0,3-1 0,3-1-1,1-3 1,1-2-2620,-1-2 2205,-1-2 316,4-1 0,1 0 0,6 0 0</inkml:trace>
  <inkml:trace contextRef="#ctx0" brushRef="#br0" timeOffset="289">22200 16247 7481,'0'-12'1172,"-1"1"1,-2 4-813,-1 7 0,-6 9 1,2 9-1,-3 2 1,-1 2-1,1 1 1,1 1-1,3-2 1,0-3-314,0-1 0,4-2 1,-1-3-1,3-1 1,1 1-1,1-2 0,3-3 1,5-4-468,2-3 0,5-1 0,2 0 0,0 0 0,1 0 0,-1 0 420,0 0 0,4-5 0,-2-2 0</inkml:trace>
  <inkml:trace contextRef="#ctx0" brushRef="#br0" timeOffset="290">22547 16259 7792,'-12'0'122,"4"0"1,0 0-1,-2 0 1,-1 0 0,-2 0-1,1 0 233,0 0 0,3 5 0,1 0 0,-2 2 0,-1 3 0,-1-1 0,0 1-163,-1-2 1,1 2 0,-1 5-1,2 2 1,2-2 0,2-2-1,0-1 1,1-3 0,1-1-398,2 2 0,3-3 1,4 0-1,5-2 1,2-3-1,1-4-63,0-2 0,1-4 0,1 2 0,1 0 1,1-3-1,-1 1 0,-1 0 0,-1-1 113,-1 3 0,-4-4 1,1 4-1,0 1 0,1-2 1065,-2 0 0,-2 6-647,-6 1 1,0 5 0,0 8-1,0-1 1,0 0-100,0 1 1,0-5-165,0 0 0,0 1 0,0 3 0</inkml:trace>
  <inkml:trace contextRef="#ctx0" brushRef="#br0" timeOffset="291">22733 16359 8336,'-6'5'323,"0"-2"0,5 4 0,-2 0 0,-1 0 0,0 2 0,-2 2-243,-2 2 0,1-1 0,-1 1 1,-2-1-1,-1 0 0,-1-1 1,1-1-81,2-2 0,-2-5 0,4 3 0</inkml:trace>
  <inkml:trace contextRef="#ctx0" brushRef="#br0" timeOffset="292">22969 16235 7840,'-5'-7'286,"2"1"0,-5 6 1,-2 0-1,-1 2 554,-1 2 0,-1-1-666,1 5 1,3 0 0,1 3 0,0-1-1,1-1 1,3 4 0,1 2-150,-1 0 0,3-5 1,-4-2-1,5 2 0,5-1 1,2 1-1,1-3 1,-1 0-1,0-2-455,-1 1 0,3-1 0,3-2 0,1 1 0,-1-1 0,0-2 430,1-1 0,5 0 0,1 0 0</inkml:trace>
  <inkml:trace contextRef="#ctx0" brushRef="#br0" timeOffset="293">23155 16073 10901,'8'13'268,"1"-1"0,-5 5 0,4 1 1,0 1-1,1 2 0,-2-1-383,-2 1 1,3-4 0,-4 3 0,-1 1 0,-1 0 0,-2-2 0,0-1 0,-2-2 0,-1 1-301,-1-1 1,-4-3 0,3-5 0,-1 2 0,-1-1-1,0 1 1,-2-3 0,-2-2 0,0 0 414,2 0 0,-7 2 0,2 5 0</inkml:trace>
  <inkml:trace contextRef="#ctx0" brushRef="#br0" timeOffset="294">23626 16197 7815,'0'-12'0,"0"0"208,0-1 1,-5 6 0,-3 3 0,-3 3 0,-2 1 0,1 1 0,-1 2-1,0 2 819,-4 2 0,3 0-854,-2 2 1,-2 2-1,1-3 1,1 3-1,-1 1 1,1 1-1,2 0-36,4 4 1,1-3 0,5 2 0,-1-1 0,1 1 0,0 0 0,3 1 0,2-1 0,5 1-490,1-2 0,1-1 0,4-3 0,1-2 1,0-2-1,3-1 0,1-3 0,1-2 0,2-1-607,-1 0 0,2 0 0,2-1 959,-2-4 0,8-7 0,-3-7 0</inkml:trace>
  <inkml:trace contextRef="#ctx0" brushRef="#br0" timeOffset="295">23391 16371 8168,'-7'-5'1977,"3"3"-1752,8-2 0,3 3 0,5 1 1,2 0-1,1-2 0,3 0 1,1-3-1,3 3 0,2-1 1286,1-1-1625,-1 2 1,1-7-1,0 3 1,-2 1-1,0-1 1,-4 2 0,-1 0-1,-2-2-2462,2 0 2576,-4 3 0,4-8 0,-6 4 0</inkml:trace>
  <inkml:trace contextRef="#ctx0" brushRef="#br0" timeOffset="296">23924 16135 8661,'-7'0'1313,"-2"6"0,4 4-1112,3 5 1,0 0-1,2 7 1,0 3-1,-1 2 1,-2 2-1,-2 0-179,-2 0 0,3 0 0,-5-5 1,1-2-1,0-3 0,1-1 1,0-3-1,2-1-442,-1-2 0,1-1 0,2-4 258,-1-7 1,0-5 0,4-8 0,1 1 0,2-1 0,2 1 0,1-2 132,-1-2 1,3 0 0,-2-4 0,-1-2 0,2-3 0,0-3 0,2-2 0,-1-2 96,0-2 0,-4 2 0,3 0 0,0 1 0,0 2 1,3 1-1,1 6 0,1 3-44,0 4 0,1 2 0,1 5 1,1 4-1,3 3 0,0 1 1,-1 0-1,-1 1 65,-3 3 0,-2 3 0,-1 5 0,-3 1 0,-2 1 0,-2 1 0,-1 1 0,-2-1 23,0-1 0,-2-1 0,-1-1 0,-2 0 1,-2 1-1,-3-2 0,-1-1 0,-2-2-76,-4 1 0,2 1 0,-4 0 0,-1-2 0,2 0 0,-1 1 0,1-1 0,0 0 75,3-1 1,3 4-1,2-4 1,3 1-1,2 2 1,2 2-1,2 3 1,2 1-139,3-3 1,-1 4-1,4-1 1,0 1 0,-1-1-1,3 1 1,-1-2 0,0-1-308,2-2 1,1-3 0,1-3 0,1 1 0,-1-1-1,1-1 1,-1-2 0,2-1 333,2-2 0,-2 0 0,4 0 0</inkml:trace>
  <inkml:trace contextRef="#ctx0" brushRef="#br0" timeOffset="297">14647 17376 7804,'7'-6'2540,"-1"5"-2444,-6-5 1,-2 8-1,-1 2 1,-1 4 0,0 3-1,-1 1 1,-2 2 19,0 3 1,-4-2-1,4 4 1,-1-1 0,-1-1-1,0-1 1,-2 1-1,0-2 1,1 0-158,2 2 0,0-5 0,-3 2 0,1-6 1,3-1-1,0-2-17,0 1 1,3-2 0,-3-5 0,2-3 0,1-5 0,-1-2 0,0-1 0,-1 0 20,1-1 1,-3 1-1,2-1 1,1 1 0,-2 0-1,1-2 1,-1-1 0,2-2-21,-1 2 1,-2-3 0,4 1 0,1 2 0,2 1 0,-1 3 0,0 2-347,-3 1 1,1 6 0,3 2 402,-3 7 0,2 4 0,-3 1 0</inkml:trace>
  <inkml:trace contextRef="#ctx0" brushRef="#br0" timeOffset="298">14250 17475 7833,'0'-12'1220,"0"-1"441,0 1-1531,0 5 1,-1 1-1,-3 6 1,-3 2-1,0 2 1,3 4 97,2 3 1,-2 2 0,0-1 0,1 0-1,2 1 1,1-1 0,1-1 0,2-1-475,1-2 0,6 0 0,-3 5 0,1-1 0,-1 1-941,-1-1 1,-2 0 0,-4 1 0,0-1 1186,0 1 0,-6-1 0,-1 0 0</inkml:trace>
  <inkml:trace contextRef="#ctx0" brushRef="#br0" timeOffset="299">14250 17276 8204,'0'-12'712,"0"0"1,0-1 458,0 1 0,0 4 1110,0-1-2281,6 12 0,6-7 0,8 9 0</inkml:trace>
  <inkml:trace contextRef="#ctx0" brushRef="#br0" timeOffset="300">14908 17587 9282,'12'-7'525,"-4"1"1,1 6 0,0 0 0,2 0 0,2 0 0,-2 2-526,-3 2 0,8 3 0,-2 5 0</inkml:trace>
  <inkml:trace contextRef="#ctx0" brushRef="#br0" timeOffset="301">15590 17438 7790,'8'0'71,"-1"-2"310,-2-2 1,0-3 0,-5-5 0,0-1-28,0 1 0,0 0 1,0-1-1,-2 1 0,-2 1-339,-4 3 0,-3 2 1,-2 6-1,1 0 0,0 0 1,-1 0-1,-1 0 0,-1 0-67,-1 0 1,1 6 0,5 0 0,3 3 0,0-1 0,2 2 0,-1 1 99,3 1 0,2 0 0,1 1 0,1-1 0,3-1 0,5-1 0,2-3 1,1 0-308,1 0 0,-1-5 1,0 4-1,1-2 0,-1 0-66,1-1 1,-1-3 0,0-3 0,1-2 0,-1-2 0,1-3 220,-1-1 0,0 0 1,1 1-1,-1 4 0,1 0 1,-1 3 267,0 2 0,-5 2 0,-3 3 0,-2 5 0,-2 2 0,0 1-56,0 1 0,0-1 0,0 0 0,0 1-744,0-1 0,5-5 636,4-3 0,2-8 0,1-3 0</inkml:trace>
  <inkml:trace contextRef="#ctx0" brushRef="#br0" timeOffset="302">15887 17351 8018,'13'-7'147,"-1"3"0,-4-2 0,2 2 0,3 0 0,2 0 0,0 0 0,-1 0 0,-2 0 0,0-1-380,1 3 0,-1 0 0,1 2 1,-2 2-1896,-3 2 2128,-3-3 0,1 5 0,1-6 0</inkml:trace>
  <inkml:trace contextRef="#ctx0" brushRef="#br0" timeOffset="303">15900 17487 8485,'8'-4'405,"0"0"0,1 0 0,3 4 0,0 0 0,1 0 0,-1 0-341,1 0 0,-1 0 0,0 0 0,1 0 0,1-1 0,1-2 0,1-1 0,1 0 0,-1-1 0,1 1-608,-2 1 0,-1-2 0,-2 1 0,1 0 544,-1-2 0,6 5 0,1-5 0</inkml:trace>
  <inkml:trace contextRef="#ctx0" brushRef="#br0" timeOffset="304">16446 17363 9709,'5'-7'314,"3"3"1,-1 3 0,1 1-1,1-1 1,-1-2 0,0-1 13,2 1 0,-3 1-337,1 2 0,-4 0 1,4 0-1,2 0 1,1 0-1,2 0 0,-1 0 1,0 0-662,1 0 0,-1 0 0,1 0 0,-1-1 670,0-3 0,6-3 0,2-5 0</inkml:trace>
  <inkml:trace contextRef="#ctx0" brushRef="#br0" timeOffset="305">16917 16942 9113,'-7'5'463,"1"2"1,6 5-1,0 2 1,0 3-1,0 3-266,0 4 0,0 5 1,2 1-1,1 0 0,1 2 1,0 0-1,0 1 0,0-1 1,-1-4-122,-2-1 0,-1-7 1,0 0-1,0-2 1,0-3-1416,0-2 1184,0-6 1,0-2-1,-1-8 1,-2-3-1,-1-1-23,1-2 1,3-2 0,3-3-1,2-1 1,1-2 0,1 2-1,0 0 1,2 0 30,2-2 1,2 2 0,-2 5 0,-2 4 0,0-1 0,0 1 0,2 1 223,2 2 0,-5 1 0,-1 4 1,-2 2-1,-2 4 0,-1 3 28,-2 2 0,0-1 0,0 0 1,0 1-1,-2-1 0,-1 1 0,-1-1-79,2 0 0,0 1 0,2-1 1,0 1-1,0-1 0,-1-1 1,-3-1-50,-5-2 0,-2-1 0,-1 1 0,0-2 1,-1-2-1,1 0 0,-1-1 0,1-1 1,0 1-305,-1 1 0,5 1 0,0-5 0,-1-2 327,3-2 0,-6-3 0,6-5 0</inkml:trace>
  <inkml:trace contextRef="#ctx0" brushRef="#br0" timeOffset="306">17723 17239 7556,'0'-8'469,"-1"1"0,-2 0 107,-1 0 0,-2 3 0,2-4 0,-4-2-330,-3-1 1,-2 4 0,1 5 0,0 4-1,-1 8 1,1 4 0,-1 2-300,1-1 1,5 3-1,2-1 1,0-2 0,1-1-1,2-2 1,0 1 0,4-2-200,2-3 0,3 2 1,5-6-1,0-1 1,1-2-1,-1-2-53,1-4 1,-1 0-1,-1-5 1,-1 3 0,-2 0-1,2 2 1,1-2-489,1 0 833,0 4 1,-3-2 0,-1 5 0,0 1 361,-1 3 0,0 2-295,-3 2 0,-3 3 0,4-3-224,-4 3-490,4-4 0,-3 0-540,2-3 1147,-3-2 0,-1 3 0,0-5 0</inkml:trace>
  <inkml:trace contextRef="#ctx0" brushRef="#br0" timeOffset="307">17946 17276 7807,'-7'2'1380,"3"2"0,3-1-1244,1 5 1,1 0-1,2 5 1,1-1-1,-1 0 47,-2 1 1,-1-5-143,0 0 1,0-6 0,0-2 0,2-6 0,0-2 0,4 0 0,1-2-221,2-1 0,-2 3 1,2 0-1,0-2 0,1-1 1,-1 0-14,0 3 1,-7 3 0,3 10 0,-4 3-1,-1 4 95,0 5 1,0-6-1,1 4 1,2 0 0,3-2-1,-1-2 1,2-5 0,0 0-1,3-3-1038,1-2 1,1-1 418,0 0 716,1 0 0,-1 0 0,1 0 0</inkml:trace>
  <inkml:trace contextRef="#ctx0" brushRef="#br0" timeOffset="308">18355 17326 8884,'-12'0'1764,"0"0"-1398,-1 0 0,2 6 1,2 2-1,0 3 0,1 1 1,0 1-1,1-1 64,1 0 0,2-3-445,4-1 1,6-5 0,2 1 0,3-3 0,1-2-133,1-3 0,-1-2 1,1-3-1,-1 0 1,0 0-1,1-2 1,-2-3-1,-1-1 0,-2-2 1,1 2-190,2 1 1,-2-2-1,-1-2 1,2-1 0,-1-2-1,2 0 1,-1 1-1,1-4 244,-1-3 0,-1 0 0,2 0 0,-2 3 0,-5 4 0,-3-1 1,-1 0-1,0 1 276,0-2 1,-1 4 0,-2 1 0,-3 3 0,0 3 0,-4 3 0,-1 4-1,-2 3 235,1 1 1,0 1 0,-1 4 0,1 8 0,1 5 0,1 2 0,3 1-325,2 1 0,1 6 0,4 2 0,1 0 1,3 1-1,4-2 0,3 0 0,3-2 1,0-2-1,1-4-835,0-3 1,-8-2-555,6-4 1,-4 2 1293,4 3 0,-1 2 0,1 6 0</inkml:trace>
  <inkml:trace contextRef="#ctx0" brushRef="#br0" timeOffset="309">19025 16979 7858,'-7'-7'526,"2"-4"0,5 3-151,0-3 0,0 9 0,0 8 0,0 6 0,0 6 1,0 3-1,1 4 0,2 3 0,1 3-202,-1-1 1,-2 3-1,1-4 1,0-1-1,2-4 1,-1-3-1,-1-4 1,-2-4-513,0 0 0,0-8 1,0-5-1,1-7 0,2-4 1,1-1 0,0 0 0,-3-2 0,2-1 0,3-2 0,1 1 0,1-1 0,0 1 96,0 0 1,-1 3 0,3 0 0,-2 2 0,2 3 0,1 4 0,1 2 343,1 2 1,-1 0 0,-1 2 0,-3 2 0,-2 4 0,-2 3 0,0 2 0,-1-1 103,-2 0 1,-1 1 0,-1-1-1,-2 1 1,-2-1 0,-2 0-1,-3-1-200,-1-2 1,-1 0 0,-1-4 0,1-3 0,-1 1 0,1 0 0,0 1 0,-1-1-894,1-2 0,-1-1 887,1 0 0,5-5 0,2-2 0</inkml:trace>
  <inkml:trace contextRef="#ctx0" brushRef="#br0" timeOffset="310">19360 17152 7842,'6'-6'0,"-4"-4"0,7 4 0,0 1 0,2-2 165,2 0 1,-1 4 0,0-1-1,1 1 1,-1 1 0,1-2-1,-1 1 1,0 1 0,1 2 880,-1 0-1857,1 0 811,-1 0 0,-5 6 0,-2 1 0</inkml:trace>
  <inkml:trace contextRef="#ctx0" brushRef="#br0" timeOffset="311">19372 17252 7809,'6'-7'789,"2"3"-462,3 2 0,2 2 0,-1 0 0,0 0 0,1 0 0,-1 0 1,1 0-449,-1 0 1,0 0 0,1 0 0,-1 0 0,1-1 120,-1-3 0,0-3 0,1-6 0</inkml:trace>
  <inkml:trace contextRef="#ctx0" brushRef="#br0" timeOffset="312">19782 17140 8802,'8'-4'426,"0"0"0,-4 0 0,5 4 1,0 0-1,2 0-390,2 0 1,-1 0-1,1 0 1,-1 0-1,0 0 1,1 0-1,-1 0 1,1 0-1,-1 0 1,2 0-1136,2 0 0,-2-2 1,3 0-1,-4-3 1099,0 3 0,-1-5 0,1 0 0</inkml:trace>
  <inkml:trace contextRef="#ctx0" brushRef="#br0" timeOffset="313">20216 17016 7921,'-8'0'28,"-1"0"1,0 0 160,-2 0 1,-2 4 0,1 2 0,-1 1 0,1 4 0,0 2 0,-1 4 0,2-1 0,2 1 0,2 0 0,1-2 239,3-2 0,2 0 0,1-1 1,1-1-1,4-1 0,3-3 0,3-2 1,1-2-1,2-2-3716,3-1 3287,-4 0 0,11 0 0,-5 0 0</inkml:trace>
  <inkml:trace contextRef="#ctx0" brushRef="#br0" timeOffset="314">20526 17128 7846,'-13'-7'1289,"7"-4"1,1 9 0,10-2 0,4 3-1227,6 1 1,5 0-1,4 0 1,1 0-1,1 0 1,2 0-252,1 0 1,4 0 0,-4 0 0,0 0 0,0 0 0,1 0 0,0 0 0,2 0-1,-1 0-749,-1 0 0,-1-2 583,-4-2 1,-1 3 0,0-5-1,-2 2 1,-3 0-1323,-1 1 1676,-1 2 0,-5-4 0,0-2 0</inkml:trace>
  <inkml:trace contextRef="#ctx0" brushRef="#br0" timeOffset="315">20551 17289 11148,'12'0'0,"2"0"332,2 0 0,0 0 1,4 0-1,2 0 1,3 0-1,3 0-325,1 0 0,0 0 0,-3 0 0,1 0 1,2 0-1,0 0 0,0 0 0,1 0 1,1 0-1,0 0-830,1 0 1,-4 0-1,-1 0 1,-3 0-1,-5-2 1,-1 0 0,-3-4 822,-1-1 0,-2-1 0,1-4 0</inkml:trace>
  <inkml:trace contextRef="#ctx0" brushRef="#br0" timeOffset="316">20948 17004 8102,'-6'-11'512,"6"2"0,1 4 0,8 5 0,0 1 0,4 3 1,3 5-1,5 0 0,2 1 0,2-2 0,-1 0 1,-2 1 519,-2-1-1143,1 0 1,-2 0 0,-1 1 0,-1-1 0,-1 0-1,-1-1 1,-1 0 0,-1 0-246,-1 3 0,-1 1 0,-1 1 0,-3 2 0,-2 1 0,-2 2 1,-3-1 156,-4 2 0,-3-3 0,-7 4 1,-2 1-1,-5-1 0,-3 3 1,-2 0-1,-3 0 158,-4-1 0,-4-1 0,-3 4 0,-1-3 0,1-5 0,3-2 0,3-3 0,7-1 41,5-2 0,-2-5 0,5 2 0</inkml:trace>
  <inkml:trace contextRef="#ctx0" brushRef="#br0" timeOffset="317">21803 17140 7910,'7'0'746,"0"-1"0,-4-3-200,1-5 1,0 2-1,-5-1 1,-3-2-653,-5-1 0,-2 5 0,-1 1 0,0 4 0,-1 1 0,1 0 113,-1 0 0,-3 6 0,-1 2 1,1 3-1,-1 1 0,1 1 1,0 0-1,3 3 57,0 0 0,2 5 0,2-3 0,2 0 0,1 0 1,3-3-1,2-2-204,1 0 0,6-2 0,2-3 0,2-2 0,-1-2 0,-1 0 0,2-1-158,1-2 0,1-5 0,0-2 1,-3 0-1,-1-3 0,2 1 1,1 0-1,0-2 65,-3-1 0,3-1 1,-4-1-1,2 1 1,-1-1-1,0 1 1,0 0-1,1 1 305,0 2 0,-2 4 0,0 6 0,-1 3 265,-4 5 1,0 2 0,-2 1 0,0 0 0,0 1 0,0-1 0,0 1-104,0-1 0,0 0 0,0 1 0,0-1-1059,0 1 0,1-6 825,3-3 0,3-8 0,6-3 0</inkml:trace>
  <inkml:trace contextRef="#ctx0" brushRef="#br0" timeOffset="318">22089 17103 11671,'11'-8'0,"-2"1"0,0 1 0,0 3 0,4 1 0,2-1 0,1-1 60,-1 1 0,3-3 1,-1 2-1,-2 2 1,-1 0-1,-2 2 0,1 0 1,-1 0-3554,0 0 3493,-5 0 0,-1 6 0,-6 1 0</inkml:trace>
  <inkml:trace contextRef="#ctx0" brushRef="#br0" timeOffset="319">22051 17264 8215,'13'0'350,"-1"0"1,1-4 0,0 0 0,3 1 0,0 2 0,-1 1-180,-1 0 0,-2 0 0,1 0 0,1 0 1,1-2-1,1 0 0,-1-3 0,-1 3-386,-1 0 0,-1-2 1,0 0-1,1 0 1,-1 0-1,1-2 1,-1-1 214,0-2 0,1-2 0,-1-2 0</inkml:trace>
  <inkml:trace contextRef="#ctx0" brushRef="#br0" timeOffset="320">22808 17041 7006,'-6'-7'235,"-2"3"0,-3 2 125,-1 2 0,-1 0 0,1 2 0,-2 2 1,-1 4-1,-3 3 0,-1 2 0,-2-1-182,2 0 0,1 5 0,7 1 1,1 0-1,3 0 0,2-2 1,3 1-1,7-1 0,6-1-644,4-1 0,7-3 291,-2-2 1,4-4 0,1-4 0,-1 2 0,0 1 0,-2-1 0,-3-2 0,1-1-1226,-1 0 1,-4-4 1399,2 0 0,2-11 0,0 1 0</inkml:trace>
  <inkml:trace contextRef="#ctx0" brushRef="#br0" timeOffset="321">23602 17165 10080,'-13'12'247,"1"1"1,-2 0-1,-1 3 1,-3 2-1,-1-1-217,-3 1 1,2 3-1,0-4 1,-1-2-1,2-2 1,2-1 0,3-3-1,2-2-172,0-1-36,-1-2 0,6-6 0,3-2 0,3-4-207,1-3 1,1-2-1,3 1 1,3 0 0,1-2-1,1-1 1,0-3 0,2 0 217,2 0 0,-1-4 0,1 1 0,-1-2 0,0-2 1,1 0-1,-1 0 0,-1 2 0,-2 2 431,-5 5 1,0 3 0,-6 5 0,-6 7 0,-6 6 0,-1 8 799,1 0 0,2 5-759,0-1 1,-1 4-1,2-4 1,2 3-1,2 0 1,1 1-1,3 0 1,2 1-311,1 1 1,6 2-1,2 0 1,3 0 0,1-1-1,2 0 1,1-2-1,2-3 1,-2-1 0,-1-3-1,-2-1-1649,0-1 0,-3-1 1654,-1 0 0,0 1 0,5-1 0</inkml:trace>
  <inkml:trace contextRef="#ctx0" brushRef="#br0" timeOffset="322">21158 17835 7840,'-12'-6'356,"1"3"1,1-4 0,2 2 0,-2 2 166,-1 2 0,-1 2 0,0 3-327,-1 5 1,1 2 0,-1 2-1,0 4 1,-1 2 0,0 2-1,3 0 1,0-1-47,0-1 0,0 4 0,3-6 0,2 1 0,2 0 0,0-3 0,3-1 1,3-1-1,8-2-1404,5-3 606,-1 3 1,9-10 0,-2 3 0,2-2 647,2-2 0,5-11 0,2-3 0</inkml:trace>
  <inkml:trace contextRef="#ctx0" brushRef="#br0" timeOffset="323">21419 17884 7990,'-13'0'0,"1"0"277,0 0 0,-1 0 0,1 0 1,-1 2-1,0 2 0,-3 3 86,0-1 0,-1 5 0,6-2 0,2 0 1,2 1-1,1-2 0,4 2 0,0 1-410,2 1 1,2-5-1,2-3 1,4-2 0,3-2-1,1 0 1,1 0-669,-1 0 0,1-2 0,-1-2 0,0-4 1,1-3 409,-1-1 0,-3 6 549,-1 6 1,-5 6 0,2 6 0,-1 0 0,2-1 0,-1-1-127,1-2 1,-1-4-119,-1 5 0,-2-1 0,3 4 0</inkml:trace>
  <inkml:trace contextRef="#ctx0" brushRef="#br0" timeOffset="324">21617 17946 7399,'0'-5'1180,"0"5"0,-1 7-855,-3 4 1,1 1-1,-5 0 1,-1 1 0,1-1-1,0 1 1,-2-2 0,1-2-1,-1 0 1,2-1 0,-1 0-1,1-1 704,0-2 0,5 1-1029,-1-2 0,3-2 0,1 3 0</inkml:trace>
  <inkml:trace contextRef="#ctx0" brushRef="#br0" timeOffset="325">21803 17835 8078,'-12'0'369,"0"0"1,3 0 0,2 1 0,0 3 0,1 4-144,-4 3 1,3 2-1,-1-1 1,0 1-1,1-1 1,2 0-1,4 1 1,1-1-1,0 1 1,1-2-174,4-3 1,2 2-1,5-6 1,0-2-1,2 0 1,1-2-1,2 0-53,-2 0 0,4 0 0,1 0 0</inkml:trace>
  <inkml:trace contextRef="#ctx0" brushRef="#br0" timeOffset="326">21927 17735 7840,'9'0'237,"-1"0"0,2 0 0,1 2 0,2 2 389,4 4 1,-3 3-421,2 2 1,-2-1-1,-3 0 1,-1 1-1,-3 1 1,-2 1-1,-2 1 1,-2 1-1,-2 1-318,-3 2 1,-3 2 0,-7 0 0,-1-2 0,-3-1 0,-1-1 0,-3 0 0,0-3 0,-1-1-4029,3-2 4140,5 1 0,-9-1 0,5 0 0</inkml:trace>
  <inkml:trace contextRef="#ctx0" brushRef="#br0" timeOffset="327">22523 17897 7840,'0'-9'168,"0"1"60,0-2 1,-4 4 0,-2-1 0,-1 1 0,-3 3 0,-2 2-1,-3 2 1,-2 2 0,2 3 0,1-1 0,2 2 0,0 0 1120,-1 3 1,5 1-1301,0 1 0,4 2 0,-3 1 1,1 1-1,3 1 0,1 0 0,-1 0 1,-1 1-1,1 2 0,2-2 0,2-1-571,3-1 1,3-4-1,5-2 1,1-3-1,1-2 1,2-2-1,5-2 1,2-1-1,3-1-2834,3-3 3356,-2-3 0,8-11 0,-3-1 0</inkml:trace>
  <inkml:trace contextRef="#ctx0" brushRef="#br0" timeOffset="328">22275 18045 7768,'-13'6'-163,"5"-5"1,0 3 846,-2-2 1,6 2-1,4 0 1,8-3 0,6-2-1,4-3-615,1 1 0,-2-2 0,3 1 1,2-1-1,2 1 0,1-1 1,-1-1-1,3-1 0,0 2-69,2-1 0,6-3 0,-4 2 0</inkml:trace>
  <inkml:trace contextRef="#ctx0" brushRef="#br0" timeOffset="329">22858 17748 7915,'5'-7'895,"-4"0"0,4 6-145,-4 1 1,-1-2-614,0 10 0,0 5 0,0 5 0,0 0 0,0 1 0,0 0 0,0 3 4,0 2 0,0 1 0,0-1 1,0 0-1,0-4 0,0-2 1,0-1-1,0-1-513,0 0 1,0-3-1,-1-2 1,-4-1 0,-3-3-1,-3-2 1,-3-2-275,-2-1 0,6-2 1,-2 0-1,1 0 1,0-2-1,0-2 553,2-4 0,4-3 1,5-2-1,0 1 1,1 0-1,2-1 0,3-1 275,0-2 1,3-3 0,3-6 0,2 0 0,1 0 0,2 0 0,-2 1 0,-1-1 38,-2 0 1,0 4-1,-1 2 1,-1 0 0,-2 1-1,1 0 1,-1 3-1,0 2-31,2 5 0,-3-2 0,1 5 0,2-2 0,2-1 0,3 1 0,2 1-80,-2 1 0,-1 3 0,-1-2 1,2 3-1,2 1 0,-3 1 0,-5 3-128,-4 5 1,-4 2-1,-1 1 1,-1 1-1,-4 0 1,-3 2-1,-3 3 1,-1 0 36,-1 0 1,1 0-1,0-3 1,-1 2 0,1-2-1,-1-1 1,2-2 0,2-1 120,0-3 1,3 3-1,-4-2 1,2 2 0,-1 1-1,2 1-21,3-1 0,3 0 0,0 1 0,-2-1 0,-1 1 0,2-1 0,5 0 1,7 1-253,5-1 1,8 1 0,8-1 0,2 0 0,4-1 0,3-2 0,0-4 0,-2-1-336,0 0 1,-3 1-1,-2-4 1,-4 2-1,-4 1 468,-4-1 0,-3 4 0,-6-1 0</inkml:trace>
  <inkml:trace contextRef="#ctx0" brushRef="#br0" timeOffset="330">15515 18231 7840,'4'-8'0,"1"0"265,-3-2 1,0 3-1,-4 0 1,-2 2 0,-4 2-174,-3 2 0,-3 1 0,-1 0 0,-3 1 0,-1 3 0,-3 3 0,-2 2 0,0-1 0,-1 1 0,0 1-12,0-2 1,2 3-1,2-2 1,4 0-1,4 1 1,0-2 0,2 2-1,3 1-25,4 1 0,1 1 0,0-1 0,-1 2 0,1 2 0,2 5 0,1 2 0,0 2 5,0 0 0,0-4 0,0-1 0,0 2 0,-1 1 0,-2-3 0,-3-2 0,1-1-3,-1-1 1,-2 1-1,3-5 1,-1 1-1,1-1-52,2 0 0,3-3 0,4-3 0,4 0 1,3-3-1,3-2 0,1-1 0,3 0-225,1 0 0,-2 0 0,4-1 0,-1-2 1,1-3-1,-2 1 0,1-2 0,-3 2-275,1-1 1,3-2 0,-4 4 0,-2 1 0,-1 0 494,-2-1 0,6-3 0,1-5 0</inkml:trace>
  <inkml:trace contextRef="#ctx0" brushRef="#br0" timeOffset="331">15094 18579 8114,'-11'-9'0,"4"3"916,7 0 0,1 2-794,7 4 0,1-4 1,4-2-1,3 1 1,0-1-1,1 3 1,1 1-127,2-2 1,4 1-1,0-4 1,1 1-1,-1 2 1,-2 0 0,-3 0-1,0 1-2329,1 2 2333,-5 1 0,3 0 0,-6 0 0</inkml:trace>
  <inkml:trace contextRef="#ctx0" brushRef="#br0" timeOffset="332">15825 18479 8186,'-1'-6'392,"-3"1"0,-4 4 0,-3 1 1,-2 0-1,1 1-246,-1 4 1,-5-3-1,-1 7 1,-1-1 0,-1 0-1,-1 0 1,0 1 0,1-1-1,5 0 1,2 2 94,1 1 1,6-3-308,3 0 1,-1-3-1,2 1 1,4 1 0,6-1-1,4-1-91,2-2 1,-1-1-1,1-2 1,-1-2-1,0-1 1,2-2-1,1-1 1,2-1-117,-2 1 0,-1 1 0,-2-1 0,1-1 0,-1 1 368,0 1 0,-5 2 1,-3 7-1,-2 4 1,-2 3-1,0 2 98,0-1 1,-6 5 0,-1-1 0,-1 1 0,0-1 0,-2 2 0,-1 0 0,-3 0-75,-2-3 1,3 3-1,0-3 1,3-2-120,0-4 0,-1 0 0,-1 3 0</inkml:trace>
  <inkml:trace contextRef="#ctx0" brushRef="#br0" timeOffset="333">15999 18504 9780,'0'-5'594,"0"5"1,0 7 0,0 4-448,0 1 0,0 1 0,0-1 1,1 0-1,2 1 0,3-2 0,1-3-269,2-4 0,2-2 0,2-2 0,-1-2 0,0-1 0,-1-2 0,-1-1 0,-2-1-340,2 1 1,0 1-1,-1-1 1,0 0 328,0 3 0,-3 3 0,-2 4 63,-3 5 1,-1 2-1,0 1 1,0 1 0,0-1-1773,0 0 1842,6-5 0,1 4 0,5-4 0</inkml:trace>
  <inkml:trace contextRef="#ctx0" brushRef="#br0" timeOffset="334">16383 18529 8020,'-12'0'2119,"5"1"-1829,3 4 1,3 2-1,1 5 1,0 0 0,0 1-1,0-1-1392,0 1-1194,0-7 2296,0 0 0,-6-1 0,-1 2 0</inkml:trace>
  <inkml:trace contextRef="#ctx0" brushRef="#br0" timeOffset="335">16383 18393 8148,'-8'-6'0,"1"-2"439,2-3 0,1 3-181,4-1 1,1 7 0,3-3 0,4 4 0,2 2-1,0 2-258,-2 1 0,-5 6 0,2-3 0</inkml:trace>
  <inkml:trace contextRef="#ctx0" brushRef="#br0" timeOffset="336">16557 18504 7840,'-12'0'2679,"6"2"-2325,6 2 0,0-1 0,4 5 0,-2 1 0,-2 3 0,0 0 0,0 0 1,0 1-1,0-1-613,0 1-10,0-1 0,5-7 0,2-5 1,1-5-1,1-3 0,0-1 1,2 0-1,2-2 0,-1-2 25,1 1 1,-2-5 0,-2 1 0,-1 1 0,2 0 0,0-1 0,-1 1-406,0 4 0,-5 0 0,3 6 649,-2-2 0,5 4 0,-3-3 0</inkml:trace>
  <inkml:trace contextRef="#ctx0" brushRef="#br0" timeOffset="337">16880 18554 7840,'0'-8'-100,"1"1"0,3 1 0,3 2 2095,0-1-1369,-2 3 1,-6-3-548,-3 5 0,-3 1 0,-5 2 0,-1 2 0,2 2 0,2 2 19,0-3 1,2 5-251,-1-2 0,3-2 98,5 1 1,5-5 0,3 1 0,3-3 0,2-2 0,-1-2 0,1-3-627,-1 0 0,0 1 0,1-1 0,-1-1 698,1 0 1,-7 5 0,-1 2 0,-4 7-1,-2 4 354,-4 2 1,4-5 0,-3 0 0,4 1 0,4-3 0,4-1 0,3-4 0,2-1-363,-1 0 0,6-4 1,1-2-1,2-1 1,0-4-1,1-2 1,1-4-116,2 2 1,0-3 0,0 0-1,-1 0 1,1-1 0,0-2 0,-2-4-1,0-2 64,-3-1 1,-3-2 0,2 0 0,-1-1 0,-3 0 0,-2 0 0,-5 1 0,-3 2 0,-1 2 81,1 1 1,-1 1 0,-6 0 0,0 4-1,-3 3 1,1 5 70,-1 3 1,-2 4 0,-6 5 0,2 3 0,2 5 0,1 8 0,-2 8 0,-1 6-86,-2 7 0,-3 12 0,-1 8 0,2 3 0,0-2 0,0-5 0,0-3 0,4-6-588,5-7 1,1-5 0,1-9 0,2-2-1,5-6 1,5-5 0,3-6 560,2-3 0,5 5 0,1 1 0</inkml:trace>
  <inkml:trace contextRef="#ctx0" brushRef="#br0" timeOffset="338">17425 18517 7840,'-7'0'477,"3"0"-111,8 0 1,3 0-1,6 0 1,-1 0-1,1-2-452,-1-2 1,4 1-1,1-3 1,-2-1 0,-2 0-1,-4-2 1,-2 1 0,-1 0 76,-4-2 1,0 3 0,-2-1 0,-2 0 0,-2 1 0,-4 3 0,-3 2 116,-1 2 1,-1 5 0,1 0 0,1 2 0,1 3-1,2 1 1,-2 1 0,-1 0 25,-1 1 0,-1 3 0,2 1 1,3-2-1,4-1-736,2-2 0,4-5 1,2-3-1,4-2 602,3-2 0,7 0 0,2 0 0</inkml:trace>
  <inkml:trace contextRef="#ctx0" brushRef="#br0" timeOffset="339">17698 18492 7840,'-8'0'1313,"0"1"-775,-2 3 0,-1 3 1,0 6-1,1-2 1,3-2-1,0-2 1,2 0-792,-1 0 0,2-6 0,6 1 32,2-5 0,3-7 0,5 4 0,1-3 0,-2 1 1,-2 0-1,-1 1 0,2 1-36,1 1 1,2 3-1,-1-2 211,0 3 0,-5 2 0,-3 3 1,-4 3-59,-4 0 0,3 4 1,-2-4-1,4 1 0,5-1-620,1-1 1,-3-1 723,4-1 0,-5-2 0,3 3 0</inkml:trace>
  <inkml:trace contextRef="#ctx0" brushRef="#br0" timeOffset="340">18008 18442 8784,'-12'0'118,"-1"0"1,1 0-1,0 0 1,1 2 0,1 0 55,2 3 0,4 4 0,-3-1 0,0 3 0,1 2 0,1-1 0,2 1 0,2-1 0,1 1 0,0-1-53,0 0 1,5 1-1,3-1 1,3-1 0,2-1-1,-1-3 1,1-2-2069,-1-2 0,0-2 1947,1-1 0,-1-5 0,1-2 0</inkml:trace>
  <inkml:trace contextRef="#ctx0" brushRef="#br0" timeOffset="341">18169 18492 7840,'-12'0'899,"0"0"0,-1 1-434,1 3 0,6-2 1,6 2-1,7-3 0,4-1 1,3 0-502,3 0 0,-4 0 1,4 0-1,-2 0 1,0-1-1,2-2 1,-2-1-1,-1 0-312,-2-2 1,-1 4 129,-3-7 1,2 5 0,-4-4 0,-1-2 0,1-1 120,-4-1 0,-2 5 1,-4 3-1,-4 2 1,-3 2-1,-2 0 1,1 2-1,0 2 289,-1 4 0,1 1 1,-1 3-1,1 4 1,1 2-1,3-1-59,4-3 1,2-2 0,5 1 0,4-2-1,7-3 1,2-3-384,2 1 0,4-5 0,-1 3 0,2-2 0,3-2 0,2 0 250,1 0 0,5 0 0,-2 0 0</inkml:trace>
  <inkml:trace contextRef="#ctx0" brushRef="#br0" timeOffset="342">18901 18331 7840,'0'-7'1432,"0"1"0,0 8 1,2 2-3184,2 4 1,-2 3 1750,7 1 0,4 6 0,7 2 0</inkml:trace>
  <inkml:trace contextRef="#ctx0" brushRef="#br0" timeOffset="343">18976 18616 8973,'-13'0'5030,"6"0"-5301,2 0 1,6 0 270,3 0 0,9 5 0,6 2 0</inkml:trace>
  <inkml:trace contextRef="#ctx0" brushRef="#br0" timeOffset="344">19248 18120 7840,'0'-13'3566,"0"1"-3376,0 5 0,0 3 0,0 10 1,2 6-1,2 7 0,4 5 1,3 2-108,2 3 0,-1 2 1,0 5-1,1-3 0,-1-4 1,-1-4-1,-1-3 0,-3-3 1,0-1-741,0-2 1,-3-4 0,4-2 656,2-2 0,6-5 0,3 2 0</inkml:trace>
  <inkml:trace contextRef="#ctx0" brushRef="#br0" timeOffset="345">19683 18120 8106,'-2'-7'495,"-1"4"0,-2 7 1,-2 9-1,-3 6 0,-1 6 1,-1 4-68,0 4 1,-5 7-1,-1 3 1,-1 1 0,-5 2-1,-2 1 1,-4 0 0,-2-3-1,-2-2 644,-2-7-1529,-1 3 1,5-9 0,4 1 0,6-7 0,6-3 0,3-5 0,4-3-1,3-4-1035,5-3 1,-1-4 1491,11-1 0,5-11 0,5-3 0</inkml:trace>
  <inkml:trace contextRef="#ctx0" brushRef="#br0" timeOffset="346">19621 18542 10630,'12'0'189,"0"0"0,5 0 0,-1-2 0,0-1 1,-3-1-1,0 1-129,-1 2 1,1-3 0,-2-2 0,-2 1-1,-1-2 1,2 0 0,0-2 0,-1-1 0,-2 0-1,0 2 1,-1-2-281,-1-1 1,3-1 0,-5 1 0,-6 3 200,-8 3 0,-2 5 0,-7 5 0,1 1 0,1 3 0,0-1 0,2 2 0,-1 2 0,1 3 203,0 2 0,4-1 0,4-3 0,4-1 1,2 1-1,4-1 0,2-1 0,5-1-289,7-2 1,2-5-1,4 1 1,-2-3-1,2-1 1,0 0-1,0 0 1,-1 0-114,1 0 0,0 0 1,0-1-1,-2-3 0,-1-3 1,-1-2-1,0 1 1,-2-1 367,2-2 1,-4 2 0,2 1 0,-2-2-1,-1 1 1,0-1 0,3 3 0,0 0-1,-1 2 1646,-1-1-1683,-2 2 1,1 4 0,-1 1 0,1 4 0,-2 3 0,-3 3 543,-4 1-886,-3 1 0,-1-1 0,-1-1 0,-3-1 0,-4-2 0,-3 2 0,-2-1-581,1 0 1,-5 0 531,1-5 1,-2 5 0,3-4 0,-3 1-1,0-1 1,-1-2-409,-1-2 1,0-1 367,-5 0 318,5 0 0,-3 0 0,4 0 0</inkml:trace>
  <inkml:trace contextRef="#ctx0" brushRef="#br0" timeOffset="347">20377 17971 8037,'7'-12'551,"-3"1"0,-8 2 1,-4 5-1,-3 3 1,-2 1-328,1 0 0,-1 0 0,1 0 1,0 0-1,-1 0 0,-1 0 0,-1 0-177,-1 0 1,-6 0 0,0 0 0,-6 0 0,-5 0 0,-3 0 0,-2 0 0,-4 0 0,-5 0-458,-5 0 377,7 0 0,-13-4 1,8 0-1,-1 1 1,0 1-1,0 2 1,-4 0-20,-7 0 0,-1 0 0,-6 0 1,0 0-1,1 0 0,-1 0 0,2 0 1,-2 0 28,0 0 1,30 0-1,0 0 1,-3 0-1,-1 0 1,2 0-1,0 0 1,1 0-1,0 0 1,1 0-1,1 0 1,-2 0-1,0 0 1,-3 0-1,-1 0 13,-1 0 0,-1 0 0,1 0 0,0 0 0,3 0 0,0 0 0,0 0 0,-1 0 0,0 0 0,0 0 0,-1 0 0,0 0 0,-1 0 0,1 0 0,-1 0 0,2 0-12,0 0 1,1 0 0,4 0 0,1 0 72,-34 0 0,1 0 0,34 0 0,-1 0 1,1 0-1,0 0 0,-31 0 0,2 0 147,4 0 0,8 0-203,-1 0 0,2 0 1,-2 0-1,-4 0 1,-3 0-1,-2 0-39,-3 0 1,5 5-27,-5-1 0,5 5 0,-6-2 0,-1 1 0,-1-1 0,1 0 0,3-1 63,6-1 0,3 4 0,8-5 1,3-2-1,3 0 0,4-2 1,1 0-1,1 0 96,3 0 0,-3 0 0,4 0 0,-1 0 0,1 0 0,1 0 0,0 1 0,0 2-204,-1 1 0,-1 0 1,-4-2-1,-1 0 1,0 2-1,-3 1 1,-6-1-1,-3 0-79,0-1 1,2-2-1,10-1 1,-1 0-1,5-1 1,2-2 0,4-3-1,4 1 652,3-1 1,3-2 0,6 4 0,-1 0-134,1-2 1,4 5 0,-1-3 0,0 2-382,-2 2 0,-2 2 0,1 1 0,-1 1 0,1 0 198,0 1 1,3-3 0,2 3 0,1 1 0,0 3 31,0 7 1,2 3 0,4 8 0,2 6-1,2 12 1,3 7 0,1 10 0,-1 3-229,-2 4 1,0-33 0,-1-1 0,0 29 0,-1-5 0,-1-3 0,1-3 0,3-4 53,1-3 0,6 2 0,7-4 0</inkml:trace>
  <inkml:trace contextRef="#ctx0" brushRef="#br0" timeOffset="348">20377 18008 15380,'7'6'154,"4"6"0,-4 10 0,1 6 0,-1 9 0,-1 11 0,-4 16 0,-1-29 0,0 1 0,-2 3 0,-1-1 11,-2 1 1,0 0 0,-5 29-1,1-30 1,0-1 0,1-1 0,0 1-166,1-1 0,0 1 0,-3 3 0,0 0 0,-1 1 0,0-1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5.427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0 318 7832,'0'-11'864,"0"0"1,0 6 159,0-6 1,2 8-661,4-3 1,-3 6 0,6 6-1,0 4 1,0 6 0,3 6-46,3 5 1,-3 5-231,4 5 0,-9-1 0,9 6 0,-3 1-486,-4-2 1,-2-2 0,-5-8 0,1-3-338,2-1 0,1-7 475,-6 1 420,0-10 0,0-6-102,0-10 1,-2-10-1,-2-8 1,-3 0-128,-2 0 0,1-6 0,-5 1 0,2-8-113,-1-7 1,-2 2 0,-2-1 0,0-1-16,0 2 1,5-4 0,2 8 0,2 1 98,3 3 1,2 0 0,2 3 0,2 3 107,4 6 0,4 3 0,10 2 0,3 0-39,2 0 1,2 2 0,5 3 0,0 4 53,0 0 1,5 5 0,1-1 0,-3 4-87,-1 5 0,-2 6 1,-1 1-1,-3 4-3,-1 5 0,-8 5 1,3-4-1,-6 0-1,-5 0 0,1 4 0,-7-4 0,-1 0 154,-2 0 1,-2-1 0,0-6-1,0 0 10,0 0 1,-2 2-1,-3 1 1,-6 3-99,-3-3 0,-2 4 1,0 0-1,0 1-165,0-1 1,-6 4 0,-1-6 0,0-1 33,0-3 1,-6 3 0,2-2 0,-1-4-69,1 0 1,0-5 0,10 0 0,2-2-314,1-3 1,7-4 509,2-6 0,3-2 0,2-9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5.970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289 49 7535,'0'-11'-963,"-2"2"1374,-3 2 0,1 2 1,-7 5-1,-1 0 3,-2 0 0,-2 5 0,0 2 0,0 0-153,0 0 1,-6 6 0,1-2-1,-1 3-68,-1 2 1,5 5 0,-3 2 0,5 1-99,5-1 0,-1 3 0,7-2 0,1-1-75,2 0 1,2-2 0,2-6-87,3-5 0,-1-3 0,7-5 1,3 2-1,4 1-8,3-1 1,0-8 0,-5-3-1,0-2-305,0-3 1,1-3-1,-1-1 1,0 2-96,0 3 0,0-10 1,0 1 234,0-3 1,-7 0 0,-2 7-1,-2 0 196,0 0 1,1 0-1,-6 0 1,0 0-18,0 0 0,-2 2 1,-3 1-1,-6 4 324,-3 2 1,-2-4 0,-2 6 0,-2 1-40,-1 3 0,0 1 0,4 0 0,1 0-319,0 0 1,0 7 174,0 3 0,7 5-81,4 1 0,3-7 0,2-2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6.663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10 6765,'9'-7'1186,"5"5"1,-10 2 0,5 10-960,-2 5 0,-2 1 1,-5 0-1,0 0-110,0 0 0,0 2 0,0 3 0,0 4-215,0 0 0,-5 3 1,-1-6-1,3-3 59,1-1 0,-3-2-103,-1 0 201,1-7 1,10-9 0,3-11-51,0-3 0,-2-2 1,3 0-1,0 0-25,0 0 1,1 0-1,4-2 1,-1-1-129,-2-3 0,-1 3 0,5 6 0,-3 2-119,-1-1 1,-1 5-1,6 2 214,0 3 0,-5 2 116,0 0 1,-2 2 0,1 3-55,-4 6 0,1 3 1,-2 4-1,-1 1 50,-2 3 0,-2 1 0,0-4 198,0 3 1,1-1 0,5-7-28,4-3 1,5-2 0,3-5 0,1 1-172,2-2 1,3-1 0,-5-2 0,3 0-4,-3 0 0,4-2 0,-1-1 0,-3-4-114,-1-2 1,-2 4-1,0-6 1,0 0-364,0 2 0,0-5 1,-1 3-1,-3-3 111,-1-2 1,-6 0-1,6 0 316,1 0 0,-5 0 21,-1 0 0,-6 7 213,-6 4 0,-2 3 0,-9 2 0,1 0-107,0 0 1,0 7 0,2 4-122,3 3 1,-1-3-1,7-1 1,1 3-88,2 1 1,2 2 0,2 0 0,3-2-205,6-3 0,5 1 0,5-6 0,6-3-399,4-1 1,2-2 0,3-2 673,1-3 0,8-4 0,-4-7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7:57:03.05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5333 11571 7845,'0'-8'426,"0"0"1,0 6 0,0 2 0,0 7 0,0 6 0,0 2 0,0 3 0,0 3-228,0 5 0,0 0 0,-1 8 0,-2 5 0,-3 4 1,-1 2-1,-1 1 0,0-1 0,0-1 0,-2-4 0,-1-7 1,-1-7-1,-1-5 0,2-3 0,2-4 0,0-3-2720,0-3 2439,3-5 0,1 1 0,5-10 0,1-6 0,2-6 1,2-4-1,2-1 0,4-6 0,3-4 68,2-6 0,1-6 1,-3-1-1,1-2 1,1 0-1,0 1 0,-3 3 1,1 0-1,1 1-2,2 0 1,5 2-1,-3 5 1,2 3 0,0 4-1,1 4 1,1 4 0,0 5 336,-2 2 1,-2 2 0,-3 1 0,0 2 0,-1 5-1,-1 3-150,-2 1 1,-3 5 0,-2 5 0,-2 5 0,-2 6 0,-2 4 0,-1 2 0,0 2-535,0-1 0,-1-6 326,-3-1 1,-7-2-1,-6 1 1,1-2-1,-2-1 1,-4-1-10,-6 0 1,2-1 136,-3 1 1,3-2 0,2 3-1,4-4 1,3 1 0,5 1 215,4 2 1,2 4-445,6-5 0,3 5 0,5-3 0,9 0 0,5 1 1,4-1-1,1 0-452,2-3 0,4 3 1,-4-3-1,-2-3 1,-5-2 588,-6 0 0,3-5 0,1 1 0</inkml:trace>
  <inkml:trace contextRef="#ctx0" brushRef="#br0" timeOffset="1">5742 11819 10047,'9'0'1189,"-1"0"0,1 0 0,2 0-1006,2 0 1,3 0 0,1 0 0,0 0 0,-1 0 0,1 0-1,-2 0 1,0-1 0,0-2 0,2-2-244,-2-2 1,-3-1-1,-4-5 1,-3 1 0,-4-1-1,-2 2 1,-4 3 0,-4 3-1,-5 0 1,-3 1 0,2 2-1,0 0 1,0 2 0,-2 0-1,2 2 1,2 2 0,0 4-1,2 3 1,1 1 0,4 1-1,0 1-27,3 2 0,2-2 0,1 4 1,0-2-1,1 1 0,2-2 1,3-1-1,2-2 0,4-1-2018,3-2 0,7 0 2105,-1-5 0,3 0 0,0-4 0</inkml:trace>
  <inkml:trace contextRef="#ctx0" brushRef="#br0" timeOffset="2">6734 11398 8076,'-5'-32'389,"-3"3"0,-3 3 1,-2 1-1,1 2 1,-1 2-1,1 5 0,0 2 66,-1 1 1,-1 6-1,-1 3 1,-3 3 0,0 2-1,-1 5 1,0 8 0,-2 9-1,1 10 1,0 8-380,2 9 1,2 5 0,3 7 0,1 0 0,0 0 0,-1 3 0,1 2 0,6-31 0,1-1-617,-3 32 1,-4-3-1,4-8 1,-3-6-1,-1-7 1,-1-6-1,1-4 1,1-6-2907,3-5 3446,-3-4 0,4 0 0,-6 2 0</inkml:trace>
  <inkml:trace contextRef="#ctx0" brushRef="#br0" timeOffset="3">6263 11881 8211,'0'-12'3609,"0"0"-3188,0 5 0,6 1 0,2 6 0,3 0 0,3 0 1,1-1-1,3-2 0,1-1-388,3 1 1,-3-2 0,2-1-1,1 1 1,2-2 0,2 0-1,1-3-33,2-1 0,6-7 0,-4-1 0</inkml:trace>
  <inkml:trace contextRef="#ctx0" brushRef="#br0" timeOffset="4">7069 11212 8360,'-12'-13'1051,"5"5"0,2 1-483,-1 2 0,3 1 0,-4 5 0,2 4 0,2 8 0,0 7 0,1 8 0,-3 6 0,3 6 0,-1 7 0,0 4-481,-1 3 0,-4 0 0,2-6 0,-1-1 0,-1-2 0,0 2 0,0 0 0,-2 0-838,-1-2 0,0-9 0,1 0 751,2-4 0,0-3 0,-5-5 0</inkml:trace>
  <inkml:trace contextRef="#ctx0" brushRef="#br0" timeOffset="5">7243 11745 11173,'12'0'372,"1"0"1,-1 0-1,1 0 1,-1 0-1,0 0-369,1 0 0,-1 0 0,-1-1 0,-1-2 0,-3-3 0,-2-1-265,-2-2 1,-3 3 0,-4 1 0,-6 1-1,-4 0 1,-2 1 0,1 1 0,0 2 368,-2 0 1,3 6 0,-2 1 0,2 1-1,2 2 1,-1 2 0,2 3 0,1 2-131,2 1 0,5-4 0,-1 2 0,3-2 0,1-2 0,1 1 0,3-1-44,5 0 0,2-5 0,1-3 0,1-2 0,-1-2 0,0 0 0,1 0 0,1 0 127,2 0 0,-1-2 1,5 0-1,-1-4 0,-1-1 1,0-1-1,-2 0 1,1 0-19,-1-2 1,1-1-1,-3-2 1,1 0 0,3-3-1,0 0 1,-1 1 0,-1 1 190,-3 2 1,0-1-1,-1 2 1,-1 2 0,-1 2 181,-2 1 1,-5 3 0,1 9 0,-3 5 0,-1 4-659,0 0 0,0 5 1,0-1-1,0 1 1,0 1-1,0 1 1,0 2-1,0-1-370,0-2 0,0 1 0,-1-6 0,-2-1 613,-1-1 0,0-1 0,4-1 0</inkml:trace>
  <inkml:trace contextRef="#ctx0" brushRef="#br0" timeOffset="6">7888 11720 7826,'-8'-4'698,"-1"0"1,1 0 0,-4 5 0,-1 2 0,1 4-532,-1 4 0,1-1 1,0 7-1,-1 1 0,-1 3 1,1 1-1,-2 0 1,1-1-1,-1 1 0,1 1-1053,0 2 0,2-2 0,-1-2 886,1-4 0,-6 2 0,-1 0 0</inkml:trace>
  <inkml:trace contextRef="#ctx0" brushRef="#br0" timeOffset="7">8012 11683 7985,'7'1'1278,"-3"4"1,-3 3 0,-1 3-1105,0 1 1,-1 2 0,-2 3 0,-2 3 0,-2 2-1,-3 0 1,0-1 0,1 0 0,1-2 0,-1-1-1200,2 0 1,-2-9 0,3 4 1024,-1-2 0,-1 0 0,-4 1 0</inkml:trace>
  <inkml:trace contextRef="#ctx0" brushRef="#br0" timeOffset="8">8136 11485 8546,'-4'-13'3656,"0"1"-3253,0 5 1,5 1-1,2 8 1,1 2-1,0 4 1,0 3-1,0 2 1,0-2-1723,2-3 1,-5 3 1318,3-3 0,3 3 0,0 2 0</inkml:trace>
  <inkml:trace contextRef="#ctx0" brushRef="#br0" timeOffset="9">8297 11646 8514,'-4'12'0,"-1"1"487,-2-1 0,2-4 0,-3 1 0,0 2 0,0 2 0,1 4 0,1-2-222,4-1 0,-4 2 1,2 1-1,1-2 0,0 0 1,1 0-1,-3 2 1,3-2-1,2-1-397,4-2 0,-1-5 0,5-3 0,2-2 0,1-2 0,1 0 0,0-2 0,1 0 0,-1-4-191,1-1 0,-1-1 1,0-6-1,1-1 1,-2-2-1,-2 2 1,0 1 461,0 2 0,2 0 0,0-1 0,-1 2 0,-2 2 151,2 0 0,1 8 1,0 1-247,-3 7 0,-1 0 0,-3 0 0,5-1 0,2 0-189,1-1 0,-4 0 0,1-5 0,0 0 0,2 0 0,2 0 0,-1 0 0,0 0 60,1 0 0,-1-5 0,1 0 0,-1-1 1,0 0-1,-1-1 247,-2-3 1,-4 3-1,-6 0 1,-3 2-1,-5 2 191,-2 2 0,-1 1 0,0 0 0,-1 0 0,-1 1 0,-1 3 0,-1 4-391,1 3 1,6 2-1,5-1 1,3 1-1,2-1 1,3 0-324,5 1 0,6-5 0,3-1 0,0-1 1,1-2-1,0 0 0,3 0 0,2-1-228,0-2 0,-3-1 1,0 0-1,1 0 0,1-1 1,2-2 588,0-1 0,0-6 0,-1 3 0</inkml:trace>
  <inkml:trace contextRef="#ctx0" brushRef="#br0" timeOffset="10">9364 11584 7809,'-6'-7'1780,"5"1"1,-6 8 0,4 2-1330,-1 4 0,0-1 0,4 1 1,0 2-915,0 1 0,-4-3 1,0 1 462,1 0 0,2 2 0,1 2 0</inkml:trace>
  <inkml:trace contextRef="#ctx0" brushRef="#br0" timeOffset="11">9451 11956 8780,'-13'0'0,"1"1"961,-1 3 1,5-2 0,1 3-1,0 1-961,0 2 0,5 3 0,-4 1 0</inkml:trace>
  <inkml:trace contextRef="#ctx0" brushRef="#br0" timeOffset="12">10939 11323 8225,'-13'-19'0,"1"1"0,0 6 0,-1 1 0,1 2 272,-1 5 1,1 4 0,-2 6 0,-1 8 0,-3 9 0,-1 9 0,-3 4 0,0 2 0,0 3 0,1 4 0,0-1-85,2-3 0,-4-4 0,3-2 0,0-2 0,0 1 0,1 2 1,1 1-189,0 0 0,-4 1 0,3-1 0</inkml:trace>
  <inkml:trace contextRef="#ctx0" brushRef="#br0" timeOffset="13">10443 11534 7976,'-13'-12'1714,"1"-1"0,4 5-1351,-1 0 1,7 11-1,-2 2 1,2 10-1,2 10 1,0 5 0,2 5-1,2 1 1,4 4-1,3 4 1,1 7-608,1 5 1,1 1-1,1-2 1,3-3 0,0-5-1,-1-3 244,-1-4 0,-3-7 0,0-2 0</inkml:trace>
  <inkml:trace contextRef="#ctx0" brushRef="#br0" timeOffset="14">5581 12812 7963,'-1'-7'408,"-3"3"0,-7 2 1,-7 2-1,-2 0 0,-3 0 1,-3 2-1,-5 2 1,1 4-1,-2 4-144,1 5 1,4-3 0,3 4 0,6-2 0,4 1-1,3-1 1,3 1 0,4 1-394,2 1 0,4-2 13,2 3 0,4-3 0,7 2 0,2 0 0,-1-1 0,1 0-314,-1-3 1,1-1 357,-5-2 0,-5 5 1,-3 0-1,-4-2 0,-4-2 1,-6 1-174,-5 3 0,-5-3 81,-9 2 0,-3-2 0,-5-2 0,1 1 0,2-1 0,0 1 0,1-1-304,2 0 1,0-3 0,8-3 0,2 0 467,5-3 0,2-2 0,2-1 0</inkml:trace>
  <inkml:trace contextRef="#ctx0" brushRef="#br0" timeOffset="15">5680 13084 10469,'0'13'394,"0"-1"1,0 1 0,0 0 0,0 3 0,0 0-1,0-1-454,0-1 0,0 3 0,0-1 0,2-2 0,2-4 0,3-5 1,1-1-1,0 0-450,2-1 0,1-1 438,1-2 0,1-5 0,-1 0 0,0-2 0,1-1 0,-1-1 0,1 1 181,-1-1 0,1-3 1,-1 0-1,-1 0 125,-3-1 1,-2 8 0,-6 5 0,-2 8 0,0 6-1,-4 4 1,-1 0-303,-2 0 0,-4 4 0,-2-2 0,-2 5 0,1 4 0,-2 3 0,-3 1 0,-2 0-106,-2 1 0,0-3 0,0-2 1,-1-3-1,-1-3 0,-2-1 0,3-4 1,2-3-267,4-4 0,8-2 0,0-1 440,1-4 0,6-3 0,-1-1 0</inkml:trace>
  <inkml:trace contextRef="#ctx0" brushRef="#br0" timeOffset="16">6114 13159 7844,'-7'0'1444,"2"5"1,1 2-1,-2 6 1,1 0-1389,-1 4 1,1-3-1,2 2 1,-2-2 0,-1-1-622,0-1 1,2 0-1,6-1-358,2-2 0,3-5 777,5-8 0,-1 1 0,-1-5 0,-2-1 1,0 1-1,1 1-257,-1 2 1,-4-4 658,4 5 1,-4 0 230,5 4-337,-7 0 0,5 6 0,-4 2 71,1 3 1,5-3-1,-4-1 1,2-1-1,3-4-78,1 0 0,1-8 0,0-1 0,-1-1 0,-1 1-93,-2 2 0,-4-4 0,5 5 0,-1 0 1,0 0-171,1 0 1,-5 0 0,3 5-1,-2 3 1,-2 4-225,-2 4 0,3 0 0,0 0 1,-1 1-1,0-2 0,0-2-1497,1 0 1841,0-7 0,2 4 0,0-6 0</inkml:trace>
  <inkml:trace contextRef="#ctx0" brushRef="#br0" timeOffset="17">6524 13221 8906,'-9'5'1882,"2"4"-1071,2 2 1,1 1 0,5-1-860,3-3 0,3-2 0,6-6 0,-1 0 0,0 0 1,1 0-1,-1-1 0,1-2 0,-1-1-590,0 1 1,-1 0 0,-1 0 0,-2-1 0,2 1 607,1 2 1,-3 1 298,1 0 0,-5 4 1,4 0-59,2-1 0,-3-1 0,1-2 0,1 0 0,2 0 0,0-2-270,-2-2 0,2 3 0,-4-2-194,0 6 0,4-1 1,-3 5-1,3-1 164,1-3 1,2-2 0,3-1 0,2 0-1,0 0 1,-2 0 113,-3 0 1,-2-1 0,2-2 0,1-1 0,1 0-1,0-1 1,-1 0 0,0-1 149,1 1 0,1-3 0,-5 2 0,1-1 0,-1-1 1,-1 0 64,-3-1 0,-5 7 0,-11-3 0,-7 5-186,-3 5 1,0-3 0,6 7 0,-1-1 0,1 0 0,-1 0 0,1 2-138,0 1 0,5 2 0,4-1 0,6-1 0,5-3 1,3-4-485,1-2 482,1 3 0,-1-3 0,1 2 1,0-3-1,2-1 0,3-1 0,0-2-6,0-1 1,3-4-1,-3 2 1,0 1-1,1-2 1,0 1-1,2-1 1,0 0 27,-1-2 0,0-2 1,2-2-1,-3 0 0,0-3 1,1-2-1,0-1 1,1-3 73,0-1 0,-1-4 0,5-1 0,0-6 1,0-1-1,-2-3 0,-1 1 0,-1 1 104,1 3 0,-4-1 0,-2 5 0,-2 3 0,-3 2 1,-3 5-1,-2 1 0,-2 3 541,0 1 0,-1 7 0,-7 5 0,-3 6-529,0 8 0,-5 2 0,1 8 0,-5 4 0,1 7 0,1 7 0,1 7 0,-2 3-552,-2-1 1,0 6 0,5-9 0,0-3 0,-1-5 0,2-5 0,2-4-1,2-4-1336,1-4 0,2-3 1761,4-6 0,-5 0 0,-2 1 0</inkml:trace>
  <inkml:trace contextRef="#ctx0" brushRef="#br0" timeOffset="18">7466 13072 8678,'-12'-8'0,"1"0"1098,3-2 0,2-1 1,6-2-807,0 1 0,4 4 0,2 1 0,1 1 0,4 2 0,2 0 0,5 0 0,2 1 0,2 0 0,1 1 0,3-2-584,3 1 1,1 0-1,4 0 1,-4-1 0,-1 1-1,0 2 1,-3 1-1,-4 0 292,-5 0 0,2 0 0,0 0 0</inkml:trace>
  <inkml:trace contextRef="#ctx0" brushRef="#br0" timeOffset="19">7875 13097 7864,'-6'12'308,"0"1"1,6-1 0,0 0 233,0 1 0,0-5 0,0 0 0,0 2 1,0 1-496,0 1 0,-5-5 1,-2-4-1,0-6 1,3-5-1,2-3 103,2-1 1,2-1 0,2 0 0,3-3 0,1-2 0,0-1 0,2-3 0,1 0-58,1 1 0,1-2 0,-1 4 0,1-1 0,0 4 0,2 2 0,3 2-2991,2-1 2898,-5 6 0,8-4 0,-3 4 0</inkml:trace>
  <inkml:trace contextRef="#ctx0" brushRef="#br0" timeOffset="20">8297 13122 7802,'-12'0'876,"3"0"1,3 1 0,-1 2-435,0 1 0,0 6 0,-3-2 0,2 3 0,0 1 1,1 1-1,3-1-442,2 0 0,2 1 0,0-1 0</inkml:trace>
  <inkml:trace contextRef="#ctx0" brushRef="#br0" timeOffset="21">8347 12750 7860,'-7'-6'3065,"0"5"-442,3-3-3130,2 2 0,-3 4 0,5 2 0,0 4 507,0 3 0,11 1 0,3 1 0</inkml:trace>
  <inkml:trace contextRef="#ctx0" brushRef="#br0" timeOffset="22">8644 13010 8057,'-8'0'914,"0"0"1,-2 0 0,-1 0 0,-1 1-437,-1 4 1,1-3 0,0 5 0,-1 0-1,1 0 1,-1 3 0,1 1 0,1 1-493,3 0 0,2 1 0,6-1 0,2 1 0,2-2 0,4-3 0,3-3-1016,1 1 1,5-5 0,1 4 0,1-4 0,2-1 0,-1 1 1029,1 3 0,5-2 0,6 3 0</inkml:trace>
  <inkml:trace contextRef="#ctx0" brushRef="#br0" timeOffset="23">9500 12836 18002,'0'9'-725,"0"-1"0,0 2 0,0 1 0,0 1-3400,0 0 4125,0 1 0,0-1 0,0 1 0</inkml:trace>
  <inkml:trace contextRef="#ctx0" brushRef="#br0" timeOffset="24">9488 13159 8196,'-11'1'0,"1"2"1394,2 1 0,4 0 0,-5-4-502,0 0 0,2 0-892,-1 0 0,5-5 0,-3-2 0</inkml:trace>
  <inkml:trace contextRef="#ctx0" brushRef="#br0" timeOffset="25">10703 12551 7976,'0'-12'0,"0"-2"0,0-1 546,0-2 0,-1 2 0,-3 8 1,-6 9-1,-4 9 0,-4 9 1,0 8-1,-1 6 0,0 5-445,-3 2 1,3 6 0,-4-1-1,-1 3 1,-4 6 0,1 5 0,0 0-1,3-5 1,-1-5 0,0-7-2256,0-5 1,4-3 2153,1-11 0,5 1 0,-3 0 0</inkml:trace>
  <inkml:trace contextRef="#ctx0" brushRef="#br0" timeOffset="26">10306 12725 8977,'-5'-13'4497,"-3"1"-4171,2 0 0,1 6 0,6 6 0,4 8 0,8 8 0,6 4 1,5 4-1,0 3 0,1 5 0,0 5 0,1 3-485,3 3 1,-4-3 0,1 5 0,-4 1 0,0-4 0,2-4 0,-1-7 0,-1-3-2970,-1-3 0,1 1 3128,7-10 0,-3 1 0,4-5 0</inkml:trace>
  <inkml:trace contextRef="#ctx0" brushRef="#br0" timeOffset="27">10567 11757 7968,'0'9'289,"-2"-1"1,0 3-1,-4 3 1,-1 4-1,-1 1 1,-2 3-48,-2 1 0,2 4 0,-8 2 1,2 2-1,-2 2 0,-1-2 1,-2-4-1,0-3 0,1-2-437,-2-3 0,4 3 0,1-7 0,3-2 0,3-4 195,3 1 0,-3 1 0,4 1 0</inkml:trace>
  <inkml:trace contextRef="#ctx0" brushRef="#br0" timeOffset="28">5110 14585 7729,'0'-8'327,"0"0"0,0-1 0,1-2 0,2 2 1,1 0-1,-1 0 0,-2-2 40,-1-2 0,0 1 1,-1 1-1,-2 1 1,-2 3-1,-2 0 1,-3 2-1,-2-1 1,-4 4-247,0 0 1,-2 4 0,1 3-1,-2 6 1,-2 6 0,2 2-1,1 4 1,3 5-195,1 5 1,7-3-1,2-1 1,1-4 0,0-3-1,2-2 1,5-3-115,5-1 1,7-7 0,2-2-1,0-1 1,-1-4 0,2-2-1,1-4 1,2-3-79,-2 0 0,1-5 0,-5 1 0,1-4 0,-1 0 1,-1 0-1,-1-1-244,-1 0 0,-1-1 560,-3 5 0,2 0 0,-6-1 0,-1 1 0,-2-1 246,-1 1 1,-1 6-1,-2 6 1,-2 7 0,-2 6-1,-2 2 1,1 3-316,0 1 0,5-2 0,-2 2 0,0-1 0,1-3 0,2-1-810,0-2 1,8-1 0,2-3 827,3-3 0,1-4 0,1-1 0</inkml:trace>
  <inkml:trace contextRef="#ctx0" brushRef="#br0" timeOffset="29">5321 14598 11422,'0'13'308,"0"4"1,-2-3 0,-1 2 0,-2-1 0,-1 1 0,1 0 159,2-1 0,-2-1 1,-1-2-638,-1 1 1,6-6 0,0-5 0,5-4 0,3-7 0,2-2 0,2-1 0,2 0-1,-1-1-139,0 1 0,1-1 0,-1 1 0,1-2 0,-1-1 1,-1-2-1,-1 4 0,-3 2 663,-2 2 0,5 7 0,-3-1 0,0 7-208,-3 8 0,-3 1 1,0 3-1,2 0 0,1-1 1,-1 3-1,-2 0-354,-1-1 0,0 0 0,2-5 0,1 1 0,1-1 0,-2 1 0,0-1-1396,-2 0 0,0-3 1603,0-1 0,0 0 0,0 5 0</inkml:trace>
  <inkml:trace contextRef="#ctx0" brushRef="#br0" timeOffset="30">5928 14151 8855,'0'-32'0,"2"3"0,0 5 827,3 3 1,4 3 0,-2 6 0,1 1 0,-1 4-371,-1 7 0,-2 7 1,-4 9-1,0 6 1,0 4-1,0 5 1,0 2-1,0 3 1,0 2-447,0 2 1,-6-4 0,-2 7 0,-3-1 0,-1 3 0,-1-1 0,1-3 0,0-2 0,0-4 0,3-2-1639,1-4 1,1-4 0,-3-4 0,3-5 1626,2-2 0,-5-1 0,3-1 0</inkml:trace>
  <inkml:trace contextRef="#ctx0" brushRef="#br0" timeOffset="31">5804 14424 7712,'0'-8'1245,"0"-1"-688,0 0 1,2-1 0,2 0-1,4 4 1,4 0 0,4 3 0,0 2-1,1 0 1,-1-2-452,1-1 1,8 0-1,-2 4 1,0 0 0,2 0-1,-3 0 1,2 0 0,-2 0-107,-2 0 0,4 0 0,-5 0 0</inkml:trace>
  <inkml:trace contextRef="#ctx0" brushRef="#br0" timeOffset="32">6238 14523 7752,'-8'13'622,"1"-1"1,2 0 0,2 1-206,2-1 1,1 1-1,0-1 1,0 0 0,0 1-1,0-1-435,0 1 1,1-5 17,3 0 0,3-5 0,5 2 0</inkml:trace>
  <inkml:trace contextRef="#ctx0" brushRef="#br0" timeOffset="33">6350 14250 7836,'0'-12'1763,"0"4"-837,0-1 1,0 8 0,1 1 0,2 7-927,1 4 0,6 1 0,-3 1 0</inkml:trace>
  <inkml:trace contextRef="#ctx0" brushRef="#br0" timeOffset="34">6660 14498 7725,'0'-12'410,"0"0"0,0 3 0,-1 2 0,-3 2 1311,-5 2 1,2 3-1579,-1 4 1,-2-1-1,-3 5 1,-1 2-1,3 2 1,0 3 0,1 2-81,2-2 0,2 0 1,6 0-1,0 2 1,0-2-1,0-1 0,2-2 1,2 1-348,4-1 1,2 1 0,-2-1-1,-4 0 1,-2 1 0,-2-1 0,-2-1-173,-2-3 1,-3 3 0,-7-4 0,-1 0 0,-1-1 0,-1-2 0,1 0 0,-1-1-158,2-2 1,1-1-1,2 0 613,-1 0 0,1 0 0,0 0 0</inkml:trace>
  <inkml:trace contextRef="#ctx0" brushRef="#br0" timeOffset="35">6945 14474 7812,'0'-13'1847,"-1"1"-1550,-3-1 1,2 8 0,-3 5-1,1 7 1,0 4 0,0 1-1,-1 2 1,1 1 0,1 3-1,1 0-177,-2 0 0,2-2 0,-2-3 0,3-1 0,1 1 0,1-2-343,3-3 1,-1-3 0,5-5-1,2 0 1,1 0 0,1-1 0,1-3-1,-1-4-378,1-3 0,-1 2 589,0 1 0,1 0 0,-1-5 1,1 1-1,-1 1 0,-1 1 1,-1 2 157,-2-2 1,-4 5-1,3-1 1,0 2 1001,0 0-1042,-5 0 0,4 5 1,-6 3-1,0 5 0,0 2 1,0 1-1,0 2-63,0 2 0,-1 4 0,-2 5 0,-3-1 0,-1 3 0,-2 0 0,-2 2 0,-3-1-149,-3-2 1,4-1-1,-5-2 1,1-2-1,1-5 1,-1-2 0,1-2-870,-1 1 1,-4-1 489,5 1 0,-1-5 0,5-1 1,-1 0-1,1-2 485,0 1 0,-1-8 0,1-5 0</inkml:trace>
  <inkml:trace contextRef="#ctx0" brushRef="#br0" timeOffset="36">7305 14511 7746,'4'-9'2058,"2"3"-1599,1 0 0,-5 3 0,2 7 1,-2 5-1,-2 2 0,0 1 0,0 2 1,0 1-1,-2 2 0,0-2-143,-2-1 1,-5-2 0,5 0 0,1 1-726,2-1 1,2-5 0,3-3 0,3-4 0,2-3-1,-1-1-101,2 2 1,-4-4-1,3 1 1,0-1-1,2 0 288,2 4 1,-5 0 0,-1 4 404,-2 2 0,5 3 0,-2 4 0,2-2 38,-2 0 0,3-7 0,-2 3 0,2-4 1,0-2-1,-2-2-250,0-1 0,-1 0 1,3 2-1,-2-1 0,0-1-25,0 2 1,2 0 0,2 4 0,-1 2 59,1 4 1,-1 2-1,-1-1 1,-1-2-1,-2 0 1,2-1-1,1-1 6,1-2 0,0-2 0,1-1 1,-1 0-1,1-1 0,-1-2 1,-1-2-1,-1-1 53,-2 1 0,0-4 0,5 4 0,-1-2 0,0-1 0,0-1 0,-3 2 165,-1 2 0,-3-1 0,3 4 0,1-3 56,2 3 0,-4 2-273,-2 4 1,-3-3 0,1 2 0,3-4-249,0-4 0,-3 0 1,1 1-1,-2-4 167,-2-3 0,0 2 0,-2 2 0,-2 2 71,-4 2 0,-3 2 0,0 2 0,1 3 0,2 5 1,0 2-1,1 1-74,3 0 1,-2 1 0,2-1 0,1 1-1,2-1-11,1 0 0,0-3 0,1-2 0,3-2 0,5-2 0,2-2 0,1-1-54,0 0 0,1 0 0,-1 0 0,1 0 1,-1 0-2129,1 0 2264,-1 0 0,-5 6 0,-2 1 0</inkml:trace>
  <inkml:trace contextRef="#ctx0" brushRef="#br0" timeOffset="37">7950 14622 6681,'1'-7'-529,"2"2"1700,1-1 0,4 4 1,-3-7 468,-3 0 0,1 3-1543,1 2 1,-2 4 0,2 4-1,-3 5 1,-1 3 0,-1 3-1,-2 2 1,-3-1 0,1 1-412,-1-1 0,-2 1 1,4-5-1,0-1 0,0-1-478,0-2 1525,-1-5-614,5 2 0,0-6-118,0-3 1,2 1 0,2-5 0,4-2 0,3-1 0,0-1-25,-2-1 1,2 2-1,-3 2 1,2 0-1,-1 0 1,-1-2-23,2-2 1,1 5-24,2 0 1,-1 5 0,0-1 0,1 3 76,-1 1 1,-1 1 0,-3 3-1,-3 4 1,-4 3 35,-1 2 0,-6-1 0,0 1 0,-3-2 0,2-2 0,0 0-198,1 0 1,1-2-38,-3 1 1,7-5 82,1 1 1,5-2 0,8-4 0,-1-1 0,1-2 0,-1-1 0,0 1-169,1 2 1,-1-2 0,1 1 0,-1 1 240,0 1 1,-3 4 97,-1 2 0,-4-3 0,4 5 0,2-2 1,1 0 505,1-1-531,1-2 0,-1-1 0,1 0 0,-1-1 0,0-2-44,1-1 1,-1-4 0,-1 2 0,-1 1 0,-3-2-242,-2 0 0,4 3 177,-5-5 1,-6 7-1,-6-2 1,-3 2 327,-1 2 1,1 6 0,1 1-1,3 1 1,2 0-435,2 2 0,1-3 1,4 0-1,1-1 1,2 0-1,2-1 1,3-2-1,1-1-110,1-2 1,0 0-1,1 0 1,-1 0-1,1 0 1,-1 0-1,0 0 1,1 0 412,-1 0 1,-1-6-1,0-1 1,-1-1-1,1 0 1,-1-2-1,1-2 1,0-4 84,1 0 1,-4-6-1,1 1 1,0-2 0,2-3-1,3-2 1,1-2 0,2-1-56,-2 1 1,4-4 0,0 2 0,2-1 0,0 0 0,-1-2 0,0-1-23,-4-1 0,-2 0-83,-2 0 1,-1 1 0,-2 2 0,-5 2 0,-3 3 0,-1 6 0,0 5 194,0 4 1,-1 3 0,-3 4 0,-5 8 0,-2 12 0,-1 9 10,0 5 1,-1 12-1,1 1 1,1 4-1,1 4 1,1-2-1,-4-1 1,-3-1-601,-4 3 0,5-3 0,-1 0 0,3-1 0,5-3 0,4-1 0,2-4 0,2-2-384,0-4 0,0-7 0,0-2 0,0-2 0,2-3 725,2-1 0,3-8 0,5 0 0</inkml:trace>
  <inkml:trace contextRef="#ctx0" brushRef="#br0" timeOffset="38">8582 14412 8349,'-4'-9'0,"0"1"771,1-2 0,2 3 0,2 1 0,2-1-589,1 0 1,10 4 0,-2-2 0,2 0 0,1 1-1,2 1 1,4 2 0,1 1 0,0 0 0,-2 0-1,1 0-1461,-2 0 1,3 0 1278,-5 0 0,5 6 0,-3 1 0</inkml:trace>
  <inkml:trace contextRef="#ctx0" brushRef="#br0" timeOffset="39">8992 14474 8985,'0'12'0,"0"0"532,0 1 1,0-5 0,0 0 0,-2 2 0,0 1 0,-3 1 0,1 1 0,-1-1 0,-2 1 0,-1-2-701,-1-3 1,7-4 0,-3-8 0,5-4 0,3-3 0,3-2 0,1-1-156,2-2 0,2 1 0,3-5 0,1 1 0,2 1 0,-2 0 0,-1 3 1,-2 1-1112,1 2 1,3 4 1433,1-1 0,-1 1 0,-3-4 0</inkml:trace>
  <inkml:trace contextRef="#ctx0" brushRef="#br0" timeOffset="40">9240 14486 7781,'0'7'234,"-2"4"1,-2-3 0,-3 3 0,-1 2 0,0-1 0,0 0 0,-1 1 232,1-1 0,4-4 0,-3 1 0,0 0 0,2 2 0,-1 2 1,2-2-1,0-2 883,0 0 0,1-5-1350,7 4 0,8-5 0,8 2 0</inkml:trace>
  <inkml:trace contextRef="#ctx0" brushRef="#br0" timeOffset="41">9327 14300 7770,'-5'-12'1347,"1"-1"0,-1 6-903,1 3 0,2 4 0,-2 4-444,3 4 0,12 9 0,3 2 0</inkml:trace>
  <inkml:trace contextRef="#ctx0" brushRef="#br0" timeOffset="42">9711 14399 8252,'-12'6'901,"-1"-4"0,-1 7 1,-1 0-1,-1 2 1,1 2-631,1-1 0,1 1 0,1-1 0,0 0 0,1 1 1,2-1-1,5 1 0,3-1 0,1 0 0,0 1-535,0-1 1,5-1-1,4-1 1,2-3 0,1-2-1,0-2 1,1-2-1,1-1 1,1 0 0,3 0-1,0 0-671,-1 0 0,6-4 1,-3-1-1,4-2 1,0-3 934,1-1 0,0-1 0,0-1 0</inkml:trace>
  <inkml:trace contextRef="#ctx0" brushRef="#br0" timeOffset="43">10195 14213 7913,'0'-5'448,"0"5"1,-2 5 0,0 3 0,-3 1-106,3 0 0,-4 2 0,1 3 1,-1 1-1,1 2 0,2-2 0,0-3 1,0-2 244,-1-2 1,0-4 0,4 5-589,0 0 0,6-3 0,1-1 0</inkml:trace>
  <inkml:trace contextRef="#ctx0" brushRef="#br0" timeOffset="44">10158 14672 9214,'-13'0'5278,"5"0"-4497,0 0 0,5 1 0,-1 3 1,2 5-782,2 2 0,6 1 0,1 1 0</inkml:trace>
  <inkml:trace contextRef="#ctx0" brushRef="#br0" timeOffset="45">11485 14213 7815,'-13'-11'0,"2"1"0,1 4 284,2 0 0,0 2 0,-6 4 0,-1 1 0,-3 5 0,-1 5 0,-3 5 0,-2 2 0,0 2 0,0-1 1,3 3-137,5 1 0,-1 2 0,4 0 1,3 0-1,3 0 0,4-1 0,2 1 1,1-1-1,1-2 0,5-3-1455,6-1 929,1-2 0,6-3 0,-3-2 0,5-3 378,3-4 0,6-2 0,2-2 0</inkml:trace>
  <inkml:trace contextRef="#ctx0" brushRef="#br0" timeOffset="46">11708 14362 7835,'-17'0'291,"1"0"0,-5 0 1,3 0-1,0 0 1,-1 1-1,1 3 48,0 5 1,-3 2 0,5 1 0,2 1 0,4-1-1,6 0 1,3 1 0,1-1 0,1-1 0,5-3-1,5-2-692,4-1 1,7-3-1,-3 2 1,2-4 0,0-4-1,-1-3 1,1-1 0,-2-1-1,1 0-38,-1-2 0,-4-2 0,2 1 0,-4 1 0,0 1 0,-1 2 1015,1-2 0,-4 2 1,-5 4-1,-6 8-312,-4 6 1,-5 6 0,4 2 0,-1 0 0,1 0 0,2-1 0,2-1 0,1 1-1191,2-2 1,0-1-1,0-2 1,2-1 877,2-3 0,8-2 0,8-6 0</inkml:trace>
  <inkml:trace contextRef="#ctx0" brushRef="#br0" timeOffset="47">12055 14412 8123,'-1'12'353,"-3"0"0,1 1 0,-5-1 1,-2 1-1,0 0 0,1 2-124,0 2 0,1 0 1,-4-4-1,-1 2 0,1 2 1,-1-2-1,1-1 1,0-2-1,-1-1 0,1-1 1,1-2-830,3 2 0,1-3 600,3 1 0,2-5 0,-3 2 0</inkml:trace>
  <inkml:trace contextRef="#ctx0" brushRef="#br0" timeOffset="48">12353 14052 8097,'0'-6'743,"0"6"0,-2 9 0,0 6 0,-3 7-594,3 5 0,-4 4 0,1 5 1,-2-2-1,-1 0 0,-1-2 1,2-2-1,0 1 0,2-1 1,-2 0-1,2-3-511,-1-5 0,2 0 1,3-6-1,-2-1 187,-1-1 0,0-12 1,4-7-1,1-6 1,3-4-1,4-3 0,5-1 1,2-2 168,1 2 1,6-3-1,-1 5 1,1 2-1,0 2 1,-2 1-1,-1 4 118,0 4 1,-4-1 0,2 0 0,-5 4 0,-4 4 0,-3 5 0,-4 3 36,-1 2 1,-1 3 0,-4 1-1,-3-1 1,-3 1 0,-1-1-1,-2-1-278,-3-1 1,0-1 0,-6-1-1,4 0 1,1-1 0,3-1-1,1-3 1,2 0-3060,0 0 3188,5-5 0,1-2 0,6-6 0</inkml:trace>
  <inkml:trace contextRef="#ctx0" brushRef="#br0" timeOffset="49">12812 14176 7836,'1'-10'1541,"3"6"0,-2 1 0,3 13-1413,1 4 0,-5-2 0,4 6 0,0-1 1,-1-1-1,-2 1 0,0-1 0,-2 2-21,0 1 1,0-3-1,0 2 1,-2-2 0,0 2-1,-4 0 1,-1 0-1,-2-2 1,-2 2-347,-2 3 0,1-3 1,-1 0-1,0-2 0,-3 1 1,0-2-1,1-1-1333,1-2 0,0 1 1572,-2-1 0,-4 0 0,-4 1 0</inkml:trace>
  <inkml:trace contextRef="#ctx0" brushRef="#br0" timeOffset="50">13506 14263 7878,'0'-13'0,"0"5"0,-1 1 260,-3 2 1,1 0-1,-5 5 1,-3 0 0,-3 0-1,-4 2 1,-1 2-1,-3 4 1,-2 3 141,-1 2 1,-2 3-1,1 2 1,2 1 0,1 3-1,1 2 1,1 2 0,6 2-1,4 2-292,3 2 1,5-3-414,-1 4 0,2-7 0,2 0 0,2-5 0,2-3 0,4-5-137,3-3 0,6-4 0,1-6 0,1 0 1,2 0-1,-1 0 0,-1-2 440,-1-2 0,4-8 0,-2-8 0</inkml:trace>
  <inkml:trace contextRef="#ctx0" brushRef="#br0" timeOffset="51">13196 14461 8098,'-12'0'876,"5"-1"1,4-2-1,6-1-690,5 1 1,3 0 0,1 1 0,2-3-1,3 1 1,2 0 0,2 0 0,-1 0 0,2 0-1,2 0 1,1 0-209,0-2 22,-1 5 0,7-16 0,0 3 0</inkml:trace>
  <inkml:trace contextRef="#ctx0" brushRef="#br0" timeOffset="52">13853 14201 7802,'-6'1'963,"1"3"1,3 6-1,-1 4-561,-1 2 1,-2 5 0,3-3-1,-2 1 1,-1 3 0,0 2-1,-1 0 1,-3 3 0,0-1 0,1 0-755,0-3 0,3-2 0,-4-2 0,3-5-235,2-4 0,2-13 0,6-3 0,2-6 0,2-6 0,4-1 0,3-2 0,2 0 548,-1 1 1,-1 3 0,-1-2 0,-1 0 0,0-1 0,1-2 0,-1-1 0,2-2 339,3 0 1,-4-5 0,5-2 0,-1 1 0,-1 2 0,-1 4 0,1 4 0,-1 5 3,1 2 0,1 3 0,-5 1 0,1 3 0,-1 2 0,0 2 0,-1 3 1,-1 4-214,-2 4 0,-5 1 0,1 2 0,-2 3 0,-2-1 0,-2 2 0,-2 1 0,-4 2-8,-3 1 0,-3-3 0,-2 4 0,-6-1 0,-3-1 0,-1 0 0,2-3 0,1-1 2,-1-2 0,5 1 0,2-1 1,5 0-1,4 1 0,4-1 0,2 1 1,2-1-202,0 0 0,3 2 0,4 1 0,5 2 0,3-2 1,3-1-1,2-3-560,-1-3 0,7 2 0,-4-6 1,0-1 674,2-2 0,5-1 0,2 0 0</inkml:trace>
  <inkml:trace contextRef="#ctx0" brushRef="#br0" timeOffset="53">14722 14387 7994,'0'-13'2963,"4"9"-2664,0 8 1,0 3-1,-5 11 1,-4 0-1,-1 1 1,-3 2 0,1-2-1,-2 1-280,-1-1 1,-1-4 0,0 2 0,-1-4 0,2 0-1,1-2 1,4-2-36,0 0 1,2-8 0,5-1 0,3-7 0,5-4 0,0-1-7,0-1 0,6 0 0,-3-3 0,1 0 0,-2-1 0,-3 1 0,2-2 0,1 0 0,1-1 119,0-1 1,1 5-1,-2-1 1,-2 2 0,0 3-1,-1 1 1,0 3 93,1 2 0,-5 1 0,4 5 1,0 3-1,0 4-233,1 4 1,-7 4 0,3 1-1,-3-1 1,1 1 0,1-1-1,-1 1 1,-2-1 0,1 1-829,2-2 622,-3-1 0,5-2 0,-6 1 1,0-1-1,1-1 0,2-1-1794,1-2 2042,0-5 0,2 8 0,1-4 0</inkml:trace>
  <inkml:trace contextRef="#ctx0" brushRef="#br0" timeOffset="54">15801 14114 7849,'0'-13'57,"0"5"1,0 0 354,0-2 1,0 3-1,-2 1 1,-1 1 0,-2 7-1,-2 6 218,-3 7 0,-5 9 1,-3 6-489,-1 2 1,3-1-1,-5 4 1,0-2-1,0 1 1,2 2-115,1 1 0,3-1 1,7-1-1,4-4 1,2-2-1,2-4 1,2-3-101,2 0 0,0-4-340,8-1 0,-1-9 0,9-4 0,-1-3 0,0-1 0,2 0 412,-2 0 0,5-11 0,-5-2 0</inkml:trace>
  <inkml:trace contextRef="#ctx0" brushRef="#br0" timeOffset="55">16061 14126 8618,'0'-12'1970,"0"6"1,-1 8-1721,-3 9 0,2 7 1,-3 6-1,1 3 1,-2 2-1,-1 2 1,-3 1-1,-1-3 1,0-2-1,2 1-377,0 1 0,1 0 0,-3-4 0,2-2 0,2-1 0,0-4 0,1-3 0,1-4-390,2 0 0,2-7 0,2-4 1,3-6-1,4-7 400,3-3 0,6 2 0,1-4 0,0 1 1,1-1-1,0 1 0,3-1 0,0 2 148,-1 3 1,1 0 0,-5 2-1,-1 3 1,-1 3 0,-1 0-1,-3 1 150,0 1 1,-1 8-1,-2 3 1,-4 3-1,-2 1 1,-4 2 0,-2 1-1,-5 3-127,-7 1 0,1-2 0,-4 2 0,0-1 0,1-3 0,0-1 0,1-1 1,1-1-145,-1 0 1,-1-3 0,3-1 0,-1 0-1,0-1 1,3-3-1734,0-2 0,6-4 1823,3-2 0,8-3 0,3-5 0</inkml:trace>
  <inkml:trace contextRef="#ctx0" brushRef="#br0" timeOffset="56">16458 14449 10223,'-4'8'0,"-2"0"484,-1 2 1,-1 1 0,-3 1 0,0 1 0,0-1-1,-3 1-560,0-1 0,1 4 0,0 1 1,1-2-1,-1-2 0,1-4 0,1-1 76,3 2 0,2-4 0,6-1 0</inkml:trace>
  <inkml:trace contextRef="#ctx0" brushRef="#br0" timeOffset="57">16780 14412 8530,'-12'0'524,"0"0"1,-1 0 0,-1 1 0,-2 3 0,-5 3 0,-1 1 669,1 0 0,2 1-1067,3 3 0,3-4 0,-1 1 0,6 0 0,3 2-181,2 2 0,3-5 0,4-1 0,4-2 1,5-2-1,2-1 0,1-2 0,1 0 1,-1 0-1,2 0-413,2 0 1,-5 0 0,1 0-1,-2 0 1,-1 0 478,-1 0 0,-5 1 1,-3 3-1,-3 4 1,-1 3-1,0 2 1,0-1-1,0 1-507,0-1 0,2 0 0,2 1 495,4-1 0,9-5 0,2-1 0</inkml:trace>
  <inkml:trace contextRef="#ctx0" brushRef="#br0" timeOffset="58">17115 14139 8642,'0'-24'603,"0"4"0,2 7 0,2 9 0,3 4 1,1 6-160,0 6 1,3 6 0,4 8-1,-1 2 1,1 2 0,-2 2 0,-2 2-1,-4 2 1,-2 1 0,-2 2 0,-2 2-526,-1 5 0,-1-2 1,-3-2-1,-5-2 1,-2-5-1,-2-4 1,-2-3-1,-3-3-879,-2-5 1,4-2 0,-5-5 0,0-1 0,1-1 959,-1-3 0,0 4 0,-3-6 0</inkml:trace>
  <inkml:trace contextRef="#ctx0" brushRef="#br0" timeOffset="59">17835 14275 7934,'1'-11'769,"3"3"1,-3 1-1,4 3-400,-4-4 0,-7 2 1,-2 2-1,-4 2 1,-3 2-1,-3 0 1,-2 0-1,-2 0 1,0 2-1,0 2-181,2 4 1,-1 7 0,-2 2 0,2 0 0,3 0 0,3 3 0,1 0-1,4 1 1,2 1-683,1 2 0,4 0 1,-1 0-1,3-2 1,2-3-1,3-1 1,3-1-1,2-2-157,-1-3 0,0 3 0,5-8 0,0 0 1,2-3-1,2-2 651,-2-2 0,-1 0 0,-2 0 0</inkml:trace>
  <inkml:trace contextRef="#ctx0" brushRef="#br0" timeOffset="60">17487 14436 8321,'-16'-4'0,"-1"-1"884,2-2 0,7 3 0,5-3 0,6 1-520,5 4 0,7 0 0,5 2 1,2 0-1,5 0 0,2 0 0,3 0 1,-1 0-1,4 0 0,-1 0 1,1 0-133,-2 0 0,-6 0 0,2 0 0,-4-1 0,-4-2-232,-5-1 0,4-6 0,-1 3 0</inkml:trace>
  <inkml:trace contextRef="#ctx0" brushRef="#br0" timeOffset="61">18331 14077 8642,'-9'-13'906,"1"1"0,5 4 0,-2 1 0,1 3-502,0 5 1,-2 6 0,3 9 0,-1 6 0,0 6 0,-1 4 0,-2 1-1,-2 0 1,1 0 0,-2-1 0,-1-2-687,-1 0 0,0-8 0,1 3 0,1-3 1,3-3-1,0-2 0,2-3 0,-2-3-573,0-3 1,4-4 0,-1-8 0,4-4 0,3-5 854,1-3 58,6 2 0,-4-5 0,8 4 0,1-3 0,2-2 0,-1-2 144,2-1 0,-2-2 1,3-1-1,-1-3 0,-3-4 1,-1-3-1,-2 0 1,0 2-1,2 3-17,3 5 0,-3 4 0,2 10 1,-2 1-1,-2 3 0,1 3-88,-1 4 1,0 2 0,0 4-1,-3 4 1,-2 5 0,-1 4-1,-4 1-43,0 3 0,-2-2 0,0-1 1,0-1-1,-2-2 0,-2 1 1,-4-1-1,-3 0 40,-2-3 1,-4-4-1,-4-1 1,-3 0 0,0 0-1,-1-1 1,1-1 0,2-2-1,3 0-43,1 0 1,2 6-1,5-2 1,2 3-1,5 2 1,4-2-1,4-2-138,5-1 1,6 1 0,3 3 0,1 1 0,2-1 0,-1-1-1,0-1 1,-1-4-504,0 0 123,-4-2 1,7 0-1,-5 0 1,-2-1 466,-1-1 0,-2-2 0,1 0 0</inkml:trace>
  <inkml:trace contextRef="#ctx0" brushRef="#br0" timeOffset="62">19360 14250 7861,'18'0'0,"-3"0"0,6 0 0,1 0 519,1 0 1,8 0-1,2 0 1,2 0-1,4 0 1,2 0 0,8 2-1,6 0 1,8 4-187,5 1 0,-4-3 0,3 4 0,-4 1 0,-2-3 0,-3 0 0,-3-2 0,-2 0-543,1-1 0,3 2-570,-8 0 1,-2 0 0,-10-2-1,-2 1 1,-5-1 0,-7-2-2789,-3-1 3568,-4 0 0,-3 0 0,-1 0 0</inkml:trace>
  <inkml:trace contextRef="#ctx0" brushRef="#br0" timeOffset="63">20216 14089 7957,'0'-12'437,"0"3"0,1 3-8,3 0 1,2 3 0,3 7 0,0 6 0,0 5 0,2 6 0,3 2 0,1 2 0,3 0 0,0 0 0,1-1-226,1 1 0,-5-1 0,1-2 0,-2-3 0,-3 0 0,-2-1 0,-4 2-648,1-1 1,-5-4 0,3 2 0,-4-4 0,-4 0-1,-4-1 1,-5-1 0,-2-1 0,-4-3 256,-5-2 1,5 3 0,-8-3-1,-1-3 1,2 0 0,0-2-1,2 0 596,4 0 1,-4 0 0,5 0 0,0 0 0,2 0-2337,3 0 1927,7 0 0,2 0 0,5 0 0</inkml:trace>
  <inkml:trace contextRef="#ctx0" brushRef="#br0" timeOffset="64">21555 14126 7938,'4'-12'417,"1"-1"-80,-3 1 1,0 0 0,-4-1 0,-2 1-1,-4-1 1,-3 2-166,-2 3 1,1 1 0,-2 5 0,-1-3 0,-3 3 0,0 0-1,-1 2 1,1 2 0,-1 2 0,1 4 0,0 4 0,3 5 0,1 4-54,2 2 0,5 2 0,3-2 0,2-1 0,2-1 0,0 0 1,0-2-1,2-4-192,2-5 1,3-1-1,5-3 1,2-1-1,1 1 1,3-3-1,1-2 1,3-1-4,2 0 1,-4-5 0,1-2 0,1-2-1,1 1 1,1-1 0,-3-3-24,-5 0 1,-1 0 0,-1-1 0,0 1 0,-3-2 0,-2-1 0,0-2 279,-1 2 1,-5 4-1,1 7-56,-3 8 1,-5 11-1,0 6 1,1 1 0,1 0-1,-1-3 1,-1 1 0,1-2-482,1 0 0,2 2 1,2-3-1,1-2 0,2-3 1,2-3 355,3-5 0,6 3 0,4 0 0</inkml:trace>
  <inkml:trace contextRef="#ctx0" brushRef="#br0" timeOffset="65">22051 14039 7993,'-5'0'817,"5"0"1,5-1-1,9-2-433,3-1 0,-4 0 0,5 4 0,-1-1 0,1-2 0,0-1-237,0 1 1,4 0 0,-3 1-1,2-3 1,-2 3 0,-1 0 0,-3 1-1,-1-2 1,-2-1-2439,1 1 0,-1 2 2291,0 1 0,-5-6 0,-1-1 0</inkml:trace>
  <inkml:trace contextRef="#ctx0" brushRef="#br0" timeOffset="66">21989 14238 8559,'13'0'761,"1"0"0,2 0 0,5 0 0,2 0 645,2 0 0,0 0-1290,0 0 0,-2 0 0,-1-1 0,-1-2 0,-1-1 0,1 1 0,-2 0 1,-1 0-820,-3-1 0,-1-4 0,-1 2 0,-1 1 703,0-1 0,1-3 0,-1 2 0</inkml:trace>
  <inkml:trace contextRef="#ctx0" brushRef="#br0" timeOffset="67">22845 13655 8479,'6'-19'573,"2"2"1,3 5-1,1 3 1,1 5 0,-1 3-1,-1 2-244,-3 3 0,3 9 1,-4 8-1,2 3 1,-3 5-1,0 4 0,-3 3 1,-2 3-1,-1 1 1,-1 2-352,-3 3 0,-3 0 1,-7 3-1,-1-2 1,-2-5-1,2-5 1,3-6-1,2-6 0,3-5-643,2-4 0,-5-2 1,3-7 711,0-6 0,2-1 0,6-7 0,3-3 0,4-3 1,4-4-1,1 0 0,4-1-238,4 0 1,1-2 0,1-5 0,0-2 0,4-1 0,-1 3 0,0 4 0,-3 5 6,-2 4 0,2 2 0,-3 2 1,-1 5-1,-1 3 0,-1 2 1,-1 3 357,-1 5 0,-7 6 0,-3 3 1,-4 1-1,-1 3 0,0 1 1,-1 1-1,-4-2-72,-3-1 0,-4-2 0,-5 2 0,-3-5 0,-5-2 1,-4-2-1,-4-1 0,-3-2-229,-1-5 0,4 1 0,1-1 0,2-1 0,3-2 0,5-1 0,6 0 0,2 0-4067,2 0 4194,5 0 0,1 0 0,6 0 0</inkml:trace>
  <inkml:trace contextRef="#ctx0" brushRef="#br0" timeOffset="68">23713 14250 7969,'-7'0'-1202,"2"-1"1202,5-3 0,0 2 0,0-3 0</inkml:trace>
  <inkml:trace contextRef="#ctx0" brushRef="#br0" timeOffset="69">23701 14238 8781,'-13'0'-62,"1"0"0,0 5 1,-1 2-1</inkml:trace>
  <inkml:trace contextRef="#ctx0" brushRef="#br0" timeOffset="70">4763 15478 8045,'0'-5'442,"0"6"0,-2 10 1,-1 8-1,-2 6 1,-1 3-1,-1 2 1,1 3-363,-4 6 1,3-2 0,0 4-1,0-2 1,2-3 0,-2-3 0,0-4-1,-1-2 1,1-1-294,3-1 1,-2 3 0,2-8 0,1 2-1,2 1 1,1-4 0,0-1 0,0-3-1,0-1-1909,0-2 2122,5-5 0,-3 4 0,3-4 0</inkml:trace>
  <inkml:trace contextRef="#ctx0" brushRef="#br0" timeOffset="71">4539 15937 7982,'2'-11'263,"2"1"0,4 2 1,3-2-1,1 1 76,1 1 0,1-4 0,1 4 0,3-3 0,0-1 0,1-1 0,0 1 0,3 0 0,0-1 0,-1 1 0,-3-1-84,0 1 0,-3 4 1,4-1-1,-1 1 0,-3 1-255,-1 3 0,4-3 0,1 0 0</inkml:trace>
  <inkml:trace contextRef="#ctx0" brushRef="#br0" timeOffset="72">5035 15875 7917,'-7'8'424,"3"1"0,2 0-71,-3 2 0,4-3 0,-3 1 0,3 0 0,1 2 0,-2 0 0,-1-1-316,-1-2 0,0-6 1,4-2-1,2-7 0,0-4 1,4-2-1,1 0 92,2-4 1,2 3-1,2-4 1,-1 0-1,1-2 1,-1-2-1,0 0-227,1 1 1,-1 6 0,1-2 0,-1 5 0,0 2 0,1 3-1,-1 2 98,1 2 0,4-4 0,3 0 0</inkml:trace>
  <inkml:trace contextRef="#ctx0" brushRef="#br0" timeOffset="73">5395 15825 8198,'-12'0'293,"-1"0"1,5 0-1,0 2 1,-2 1-1,-1 2 1,-1 1-96,-1-1 0,1 5 0,-1-2 0,1 2 0,0-1 0,-1 0 1,2 0-1,2 2-308,0 2 1,8-5 0,1-1 0,7-2-1,5-2 1,3-3 0,2-3 0,-1-2-3,2-2 1,-4 0 0,4-3-1,-1 2 1,-1 0 0,-1 0 0,0 1-1,-1 0 1,0 1 245,-3 1 1,-4 1 0,-3 5-3,-8 3 1,-2 3 0,-2 5 0,-2 1-1,-1-1 1,0 1 0,2-1-638,0 0 1,7 1 0,-2-1 0,2 1 504,2-1 0,0-5 0,0-2 0</inkml:trace>
  <inkml:trace contextRef="#ctx0" brushRef="#br0" timeOffset="74">5606 15838 7885,'-7'1'1172,"3"3"-847,2 5 0,2 2 1,-1 1-1,-2 0 1,-1 1-1,1-1 1,2 1-380,1-1 0,1-1-30,4-3 0,-3-2 0,7-8 1,0-2-1,2-3 0,0-1 0,-1 0 1,-2 0-118,2 1 1,1-3 0,0 5 0,-1-1 0,-2 1 121,1 2 0,-3 3 0,-2 4 0,-3 4 0,-2 3 25,-3 2 1,3-1 0,-4 0-1,5-1 88,5-2 0,-3-4 0,7-6 0,0-2 0,2-2 1,2-2-1,-1-2 0,0 1 157,1 0 0,-1 0 1,1-3-1,-1 1 0,1 2 1,-1-2-1,0 0 0,1 1-1,-1 0 1,-4 5 0,1-3 0,0 2-297,2 2 1,-4 3 0,-3 4 0,-2 5 0,-2 2-1,0 1 1,0 0-129,0 1 0,0-1 1,-2 1-1,0-1 1,-4 0-1,-1 1 1,-2-2-142,-2-3 1,2 3-1,1-4 1,0 1 0,-1-1 374,1-1 0,0-2 0,-4-4 0</inkml:trace>
  <inkml:trace contextRef="#ctx0" brushRef="#br0" timeOffset="75">6102 15887 8024,'-7'6'739,"2"-3"0,5 5 0,0 2-496,0 1 0,0 1 1,0 0-1,0 1 1,0-1-1,0 1 1,0-1-1,0 0-1422,0 1 1,-5-5 1178,1 0 0,0-5 0,4 3 0</inkml:trace>
  <inkml:trace contextRef="#ctx0" brushRef="#br0" timeOffset="76">6189 15714 8744,'-4'-13'1568,"0"1"0,-1 6-1372,5 6 0,6 0 0,2 5-196,3-4 0,7-1 0,1 0 0</inkml:trace>
  <inkml:trace contextRef="#ctx0" brushRef="#br0" timeOffset="77">6660 15466 8423,'7'-6'2918,"-2"2"-2577,-5 0 1,-1 5 0,-3 13 0,-4 3 0,-3 5 0,-2 4 0,1 6 0,-1 2 0,0 6 0,-2 1-454,-2 2 1,0-2-1,5-5 1,1-3-1,3-4 1,2-3 0,2-2-1,0-2 1,1-3-1482,2-1 0,5-6 1,1-3 1592,2 0 0,-4-3 0,3-1 0</inkml:trace>
  <inkml:trace contextRef="#ctx0" brushRef="#br0" timeOffset="78">6486 15850 8725,'0'-8'1174,"2"1"1,2 2 0,4 0-1016,3 0 0,-3 4 0,1-4 1,0 4-1,2 1 0,2-1 0,1-2 1,1-1-1,1 1 0,1 2 1,-1 1-1788,1 0 0,4 0 1628,-5 0 0,6 0 0,-3 0 0</inkml:trace>
  <inkml:trace contextRef="#ctx0" brushRef="#br0" timeOffset="79">7007 15875 8312,'-4'8'0,"-1"-1"940,-2-1 0,4 3 0,-2 0-573,-1 2 1,5 1 0,-5 0 0,2 1 0,0-1-2828,1 1 2460,2-6 0,1-2 0,0-5 0</inkml:trace>
  <inkml:trace contextRef="#ctx0" brushRef="#br0" timeOffset="80">7094 15701 7891,'-8'0'3349,"0"0"-3290,5 0 0,-3 2 0,8 1 0,2 1 0,3 0 0,1 0 0,0 1-296,2 2 237,1 2 0,7 3 0,1 0 0</inkml:trace>
  <inkml:trace contextRef="#ctx0" brushRef="#br0" timeOffset="81">7280 15875 7891,'-5'12'0,"3"-3"0,-2-1 796,3 2 1,1-4-1,0 3 1,0 0-1,1 1 1,3-2 25,5-4 0,-3-2-983,3-2 0,-5 0 0,4 0 0,2 0 0,1 0 1,1-2-49,1-2 0,-1 2 1,0-5-1,1 1 0,-1 3 1,1 2 440,-1 1 1,-4 0 0,1 0-1,0 0 1,2 0-192,2 0 1,-1 0 0,2 0-191,2 0 1,-2 0 0,4 0 0,-1 0 0,0 0-1,3 0 1,0-1 0,1-2-73,0-1 1,-2 0-1,3 2 1,-3-1-1,-1-1 1,-4 0 336,-4-1 0,-6 3 0,-8-2 1,-5 3-1,-3 1 58,-4 0 1,-4 4 0,-3 1-1,1 2 1,2 2 0,3-1-1,1 0 1,4 2-184,4 1 0,-2-3 0,7 0 1,5 2-1,6 1 0,9 0 1,7-1-1,8-3-586,4-2 1,2 3 0,2-3 0,3-1 0,0 0 594,0 0 0,3 0 0,-1-4 0</inkml:trace>
  <inkml:trace contextRef="#ctx0" brushRef="#br0" timeOffset="82">9029 15801 7874,'-7'-6'6533,"2"5"-6404,5-5 1,0 8 0,0 2-781,0 4 1,1 3 650,3 1 0,-3 1 0,5-1 0</inkml:trace>
  <inkml:trace contextRef="#ctx0" brushRef="#br0" timeOffset="83">9029 16061 9185,'-12'0'5062,"5"0"-4737,1 0-325,6 0 0,-5 6 0,-2 0 0</inkml:trace>
  <inkml:trace contextRef="#ctx0" brushRef="#br0" timeOffset="84">10083 15776 8278,'0'-13'0,"4"1"0,0 0 0,-1-1 0,-1 1 0,-2-1 497,0 6 0,0-4 0,-2 5 161,-2-1 1,-3 3-1,-5 8 1,1 4 0,1 3-1,2 1 1,-2 1-1,-1 1 1,-1 1-571,-1 1 0,2 2 0,2-3 0,2 2 0,1-1 0,3 1 0,2-1-184,1 0 0,1-3 0,4 0 0,4-1 0,6 1 0,7-2 0,6-2 0,6-2-154,6-1 1,17-2 0,-22-4 0,2-2 0,3 1 0,2-2 0,4-1 0,2-3 0,4-1-1,1-2 1,6-2 0,3-2 0,5-1 0,2-2-933,-21 5 0,1-1 1,0 0 872,6-1 1,0 1 0,1-3-1,3-4 1,1-3 0,1 0-1,-11 5 1,0 1 0,0-1-1,0 1 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7.152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17 7674,'0'-9'1843,"2"2"-1416,3 7 1,-3 1-1,4 5-149,-5 4 1,-1 5-1,0 1 1,0 0-96,0 0 1,0 2 0,0 1 0,0 3-309,0-3 0,0 4 0,0-1-846,0-3 0,2-1-547,3-2 0,-3-3 1518,4-8 0,2-7 0,1-14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7.324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32 7791,'0'-10'2256,"0"-1"-2226,0 7 1,2-3-2190,3 7 2159,4 7 0,7 2 0,0 7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7.686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1 7765,'0'16'1312,"0"0"-409,0 0 1,5 0 0,1 0 0,-3 0-679,-1 0 1,-2 0 0,0 0-500,0 0 0,0-5 371,0-1-278,0-6 0,0-4 0,0-11 0,0-3 148,0-2 0,5 0 1,3 0-1,-1 0 0,0 0 1,5 0 0,-1 0-182,3 0 1,-3 5 0,0 2 14,1 2 0,2 2 102,2 5 0,-1 1 1,-5 5-1,-4 4 90,-5 5 0,5 1 0,-1 0 0,-1 0-114,-2 0 0,3 0 1,2 0-342,2 0 1,2-2 0,5-1 461,0-3 0,0-6 0,0 3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8.308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303 47 7843,'0'-16'1583,"0"0"-1263,-7 7 0,-2 3 0,-9 12 1,-1 4-31,-3 5 1,-6 8 0,1 3 0,-1 5-67,1 1 0,-3 5 0,6 1 0,3-3-52,5-1 0,11-4 0,-1-1 0,6-4-196,6-2 1,8-2-1,9-6 1,2-3-94,4-1 0,1-6 1,4 4-1,0-2 6,-2-3 1,2 3 0,-13-2-414,-2-1 1,-8-1 456,-5 3 0,-12 1 1,-6 5-1,-6-3-26,-3-2 1,-13 6 0,2-4-1,0 1-175,3 1 0,-5-6 1,7 4-1,4-2-360,4-3 1,3-2-1,1 0-283,5 3 1,4-3 910,12 3 0,10-10 0,9-4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8.690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1 127 8160,'16'0'521,"0"0"1,0 0 0,0-2-262,0-4 1,0 3-1,0-6 1,-2 0-84,-3 0 0,1 4 1,-5-4-1,0 0-137,1 0 0,-1 4-33,-2-6-63,-3 0 1,3-3 0,-10 3 97,-6 6 1,2 5 0,-1 4 0,-3 3 56,-1 2 0,-2-4 0,0 4 0,0 0 99,0 0 1,0 1-156,0 6 1,1 1 0,5-1-51,4 0 0,6-2 0,6-2 0,4-1-41,5 1 0,2-3 0,3 0 0,3-2-672,2-3 0,-3 3 0,4-2 0,1-1-1573,-2-2 2293,5-2 0,-5 0 0,7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8.981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177 16 7767,'0'-9'1792,"-7"2"0,-2 9-1471,0 3 0,-5 4 0,3 7 0,-3 0-196,-2 0 1,0 2 0,0 2 0,0 1-18,0-1 1,2-2-1,3-2 1,5 0-195,5 0 1,1 0 0,1 0-110,5 0 1,8-7 0,9-4 0,2-3-50,4-2 0,1 0 0,2 0 1,-2-2-788,-3-3 0,3-4 0,-3-9 1031,3-3 0,2 3 0,1-5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9.276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95 24 7851,'0'-16'1592,"0"9"1,0 7-1,0 9-1128,0 5 0,0 9 0,2 4 0,1 5-254,3 5 0,-1 4 0,-5 11 0,0 7-354,0 10 1,-2 8 0,-3 3 0,-6-3-392,-3-8 1,-2-1-1,0-15 1,2-3 81,3-5 1,-2-8 0,8-10-997,1-6 1,4-10-20,6-6 1468,-4-10 0,12-11 0,-5-9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9.487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1 161 7749,'0'-16'176,"0"5"1,0 1 521,0-3 0,7 4 1,3 0-1,5 2-341,1 4 0,5-5 0,2 3 1,4 0-409,7-2 0,-2 5 0,5-5 0,-3 1-450,-2 1 1,0-6-1,-1 6 1,-3 1-260,-1 3 1,-8 1 0,3 0-576,-4 0 1335,-2 0 0,0-7 0,0-2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9.726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0 8822,'0'16'1510,"5"2"0,1 1-1153,-3 3 1,-1 5-1,-2-4 1,0 2-328,0 3 1,0 1 0,0-1 0,-2-5-442,-3-5 1,3 2 0,-3-10-2033,3 5 183,2-6 2260,0-2 0,7-14 0,2-2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19.910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16 9 8084,'-9'-8'1726,"2"8"0,7 10-2071,0 4 0,0 3 1,0-1-1,0 0-1095,0 0 1,6 0 1439,-1 0 0,0 0 0,-5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2.46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7255 12005 7904,'0'-12'258,"0"7"0,0 6 1,2 10-1,2 8 1,4 5 1382,3 0 1,2 3-1734,-1 2 0,0 2 0,-1 5 0,-1 0 0,-3 0 0,-2 2 0,-2 1 0,-1 0 0,-2-4 0,0-2 0,0-4 92,0-2 0,5-8 0,2-1 0</inkml:trace>
  <inkml:trace contextRef="#ctx0" brushRef="#br0" timeOffset="1">7181 11943 7962,'7'-23'0,"5"1"0,9 1 255,6-1 0,5 4 1,5 2-1,2 3 0,4 5 1,6 4-157,8 3 1,-2 2-1,-1 3 1,-5 6-1,-3 4 1,-6 3 0,-6 3-1,-6 0 1,-6 2-1,-6 1 1,-3 1-1,-5 1 1,-4 3-101,-3-2 0,-2-1 0,-3-3 0,-6-2 1,-5 2-1,-7 2 0,-5-1 0,-7-1 1,-1-1-90,-3 1 1,-7 2-1,1 0 1,4 1-1,4-1 1,3-4-1,3-3 1,5-5-845,7-4 0,4 2 934,2-6 0,-1 0 0,1-4 0</inkml:trace>
  <inkml:trace contextRef="#ctx0" brushRef="#br0" timeOffset="2">8124 12092 7902,'8'-18'599,"0"6"0,-7 5 0,-2 7 1,-9 1-1,-6 4-264,-3 3 0,-2 4 0,-5 5 0,0 3 0,-1 4 1,5-1-1,2-1 0,3-1 0,3 1 0,6 0 0,3-1-498,0-5 1,8 1-1,8-3 1,7-5-1,4-2 1,6-4-1,1-2 1,2-2 0,0-3-1,0-4-1995,1-3 1563,-4-2 394,2 1 1,-9-1 0,-2 0 0,-3-3 0,-5 0 0,-5 1 141,-5 1 0,-2 2 1,-5-1-1,-5 1 1,-5-1-1,-2 1 1,-1-1-1,-1 2 119,-2 3 0,0 3 0,2 5 0,3 0 0,3 0 0,2 0 0,1 1-426,3 3 366,2-2 0,6 9 0,0-5 0</inkml:trace>
  <inkml:trace contextRef="#ctx0" brushRef="#br0" timeOffset="3">8409 12080 8888,'0'8'1068,"0"0"0,0 2 0,0 1-796,0 1 1,0-3 0,1-1 0,2 2-1,2-1 1,1 1 0,1-3-823,0-2 0,1 0 1,4-5-1,1 0 0,-1 0 1,1 0-1,-1-2 421,0-2 0,-3 1 0,-1-4 0,2 0 0,1 1 0,1-3 0,0 1 0,1 0 317,-1-2 0,1 5 0,-1-1 0,0 2 1,1 0-1,-1 1-70,1 2 0,-5 5 0,-1 1 0,0 2 0,0 3 0,2 1 1,2 0-1,2-1 18,-1-2 0,0-1 1,1 1-1,-1-2 1,2-2-1,1 0 0,3-1-89,1-2 0,-2-1 1,2 0-1,1 0 0,-1 0 1,1 0-1,1-1 0,-2-2 1,1-3-153,-1-1 0,-4 3 1,2-3-1,-3 0 0,-2 2 1,0-2-1,1 2 1,-1-2-122,1 0 1,-5 0-1,-1-3 1,-2 2-1,-2-2 1,-2-1 331,-1-1 1,-5 5 0,-3 3 0,-3 2 0,-2 2 0,1 0 0,-1 0 174,1 0 1,0 6-1,-1 2 1,1 3-1,1 3 1,2 1-1,4 2 1,1-2-399,0-1 1,2-2-1,9 1 1,7-2 0,5-2-1,7-2 1,7-1 0,7-4-1631,6 0 1,4-4 1746,3-2 0,-2-3 0,4-5 0</inkml:trace>
  <inkml:trace contextRef="#ctx0" brushRef="#br0" timeOffset="4">10468 12080 7960,'0'-13'1018,"0"7"1,0 1 0,0 10-707,0 3 0,4 3 0,0 1 0,0 1 1,0-1-1,2 0 0,1 1-246,2-1 0,-3-3 0,-1-3 1,-1 1-1,0 0-1031,-1 3 1,-1-3 947,-2 1 1,1-5 0,3 1 0,3-4 0,1-3 0,1-2 0,0-2 179,2-3 1,2-1 0,-1-1 0,0-2 0,1-1 0,-1-2 0,1 2-1,-1 1 75,0 2 1,1-1 0,-1 2-1,1 3 1,-1 4-272,0 3 1,1 6 0,-2 3 0,-1 5 0,-2 2 0,0 3 0,0 0 0,1 0 0,-1-3-201,-1-1 0,4-2 1,-4 1-1,1-1 226,0 0 0,-5-6-14,1-6 0,-3-2 0,1-4 1,2-1-1,4 0 0,3-3 0,2-1 1,-1-1 7,0-1 1,5 1-1,0-1 1,-2 2-1,-2 2 1,0 1-1,-1-1 444,1 2 0,-5 2-367,0 5 0,-4 0 1,5 1-1,0 3 1,4 5-1,2 2 1,3 1-124,1 0 1,-4-3 0,3-1-1,-1 2 1,-1 1 0,-2 1-1,-4 1 59,-6-1 0,-3 0 0,-1 1 0</inkml:trace>
  <inkml:trace contextRef="#ctx0" brushRef="#br0" timeOffset="5">10182 11844 8645,'13'0'264,"-1"0"-264,1 0 0,4-5 0,3-2 0</inkml:trace>
  <inkml:trace contextRef="#ctx0" brushRef="#br0" timeOffset="6">12514 11770 8014,'-12'-8'0,"-2"1"333,-3 1 1,2 2 0,-6 4 0,1 0 0,-1 1 0,0 4 0,1 3 0,0 3 0,4 3-69,2 2 0,7 3 1,3 6-1,3 0 0,3 1 1,7 2-1,7 2 1,8 0-1,3 1-700,2-4 0,4-1 0,-5-1 0,-5-1 0,-5-4 0,-5-3 0,-5-3 1,-5-2-1,-6-1 194,-5-3 0,-10 2 269,-7-6 0,-5 4 0,-6-3 1,1-3-1,4 0 0,-1-2 0,2 0 69,-1 0 0,4 0 0,6 0 0,4 0 0,4-2-97,0-2 0,6-3 0,2-5 0</inkml:trace>
  <inkml:trace contextRef="#ctx0" brushRef="#br0" timeOffset="7">12663 12129 8000,'4'-8'735,"1"1"1,2 0 0,3 2-1,1-2-605,1 0 0,5 3 0,1-4 1,1-2-1,3-1 0,2-1 1,-1-1-1,-2 1 0,-5-1 1,-2 2-1,-3 2-430,-3 1 1,-2-1 0,-8-2-1,-2 2 1,-5 2 0,-5 1 0,-5 3-1,-3 3 584,-5 5 0,0 1 0,2 7 0,0-1 0,0 2 0,2 1 0,1 3-230,1 1 1,7 1 0,2 0 0,7-2 0,3-1 0,4-1 0,2 0 0,7-3-553,8 0 1,3-2 0,10-3 497,-2-4 0,10-2 0,-1-2 0</inkml:trace>
  <inkml:trace contextRef="#ctx0" brushRef="#br0" timeOffset="8">13271 11993 7965,'-17'1'0,"-1"2"321,-1 1 1,2 6 0,-2-2-1,1 3 1,3 3 0,0 1-178,-2 2 1,8-1 0,-3-3 0,6-1 0,3 0 0,3 0 0,5-3 0,8-2 0,6-1 0,6-4 0,4 0-650,4-2 0,3 0 1,1-2-1,0-2 505,0-4 0,6-3 0,1-2 0</inkml:trace>
  <inkml:trace contextRef="#ctx0" brushRef="#br0" timeOffset="9">13667 11299 8033,'0'-13'267,"2"6"1,2 4-1,4 6 1,3 8 42,2 9 1,-1 6-1,0 12 1,1 5 0,-1 7-1,-1 3 1,-1 3 0,-3-4-1,0 2 192,0 1 0,-5-6-980,2 5 1,-1-11 0,0 2-1,1-6 1,-1-6 0,-2-5-1,-1-5-2700,0-2 3178,-5-12 0,-2 13 0,-6-8 0</inkml:trace>
  <inkml:trace contextRef="#ctx0" brushRef="#br0" timeOffset="10">13494 11832 9007,'0'-13'0,"1"2"0,3 2 530,5 0 1,2 5 0,2-3-1,2 2 1,3 2 0,0 2-451,0 1 0,3 0 0,-2 0 0,2 0 0,2 0 0,-1 0 0,2 0 0,-2 0 0,0 0 0,-1 0 0,1 0-4632,1 0 4552,-4 0 0,5 5 0,-5 2 0</inkml:trace>
  <inkml:trace contextRef="#ctx0" brushRef="#br0" timeOffset="11">14163 11819 8578,'-5'14'0,"-2"1"0,-1 2 308,0-2 0,3 0 1,-1 0-1,0 2 0,2-2-53,-2-1 1,5 2-1,-3 1 1,2-2 0,2-1-1,0-2 1,0 1 0,0-1-1,2 0 1,2 0 0,4-4-256,3-4 0,2-3 0,-1-1 0</inkml:trace>
  <inkml:trace contextRef="#ctx0" brushRef="#br0" timeOffset="12">14188 11609 8500,'-12'-11'1402,"-1"2"0,5 2-647,0 3 0,7 7-1309,1-3 1,6 12 0,10 1-1,2 1 1,1-1 553,3 0 0,1 5 0,2 1 0</inkml:trace>
  <inkml:trace contextRef="#ctx0" brushRef="#br0" timeOffset="13">14461 11919 8046,'0'20'-88,"0"0"56,0-2 1,0-1 0,2-3 0,0 0 0,4-3 331,1 0 1,-3-5 0,4-2-1,2-3 1,1-1 0,0-1-1,-2-2 1,0-3-38,0 0 0,-2-3 0,0-3 0,-1-1 0,-4 1 0,0 0 0,-4-1 0,-2 1 0,-4-2 0,-3-1-52,-1-2 1,-1 1-1,1 3 1,-1 1 0,1 0-1,0-1 1,-1 2-476,1 3 0,-1 2 1,1 6-1,1 2 1,3 2-1,4 4 1,2 3-4927,2 2 5190,0-1 0,6 0 0,1 1 0</inkml:trace>
  <inkml:trace contextRef="#ctx0" brushRef="#br0" timeOffset="14">14746 11894 8378,'0'12'1116,"-5"1"0,-3-1 0,-3 0-623,-2 1 1,5-2 0,1-1 0,0-4-1,2 1-617,-1 0 0,3-5 0,7-1 0,3-5-392,0-3 0,4-1 480,-2-5 1,6 1 0,1-1 0,1 1 0,-1 0 0,1-1 0,-2 2 181,-1 3 0,-2 1 0,1 4 1,-2 1-1,-2 3 0,-2 6-285,-1 4 0,-2 1 0,-4 1 0,1-1 0,2 0 1,2 1-518,2-1 1,3-3 0,7-3 0,5 0 655,5-3 0,5 4 0,5-1 0</inkml:trace>
  <inkml:trace contextRef="#ctx0" brushRef="#br0" timeOffset="15">15875 11695 8418,'-7'6'2917,"2"-5"1,5 3-2773,0-8 1,4-3 0,1-4 0,1 2-1,1 0 1,0 0 0,1-2 0,0-2-167,0 1 0,-4 0 0,5-1 0,-1 1 0,0-1 1,1 1-1,-1 0 0,0-1 0,-1 1-88,-2-1 1,4 5-1,-5 0 1,0 0 102,2 1 1,-5 3 0,3 9 0,-3 7 0,-1 8-1,0 3 1,2 3 0,1 2-107,1 1 0,1 4 1,-2-4-1,2 0 1,1 0-1,1 0 0,-2-2 1,2-1-233,0-1 0,-3-1 0,3-2 0,0-3 0,-1-1 1,0-3-3407,1-1 3750,2-2 0,-2-5 0,-2-1 0</inkml:trace>
  <inkml:trace contextRef="#ctx0" brushRef="#br0" timeOffset="16">15925 11981 8597,'13'0'0,"3"1"0,1 2 748,3 1 0,0 1 1,4-2-1,-2 1 0,-1-1 1,-1 0-264,0 1 1,2-3 0,-6 3 0,1-2 0,-1-2 0,1 0 0,-1-2 0,1 0 0,-1-2 252,-1 1 0,3 0-2336,-1-1 0,5 3 1598,-1-4 0,2-1 0,2-1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20.256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 48 7781,'0'16'759,"7"-7"0,4-3-230,3-5 0,2 5 0,0-1 0,0-1-370,0-3 0,0-1 1,0 0-198,0 0 0,0 0 0,0 0-25,0 0 1,-7-1 15,-4-5 1,-3-3 47,-2-7 1,-2 0-34,-3 0 0,2 7 0,-6 2 0,0 2-85,0 0 1,-2-1 0,-5 6 54,0 0 1,0 0 0,0 2 0,0 2-12,0 1 0,2 2 1,1-3-190,3 1 0,4 6 0,-3-4-148,2 2 0,4-6-477,8 3 887,4-5 0,7 6 0,0 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20.703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12 64 10402,'9'16'832,"-4"0"0,-3 0 0,-2 0-789,0 0 0,0-5-203,0 0 0,-2-6-456,-3 6 288,3-8 0,-11 3 253,8-12 0,7 3 0,8-8 13,5-1 1,6-3-1,2-1 1,0 0-4,1 0 0,2 0 1,-4 0-1,-1 2 123,2 3 1,-5-1 0,3 5 0,-3 0-17,-2-1 1,-5 3-1,0 5 209,1 0 0,-3 2 0,0 3-217,-2 6 1,-2 3-1,-5 2 1,0 0-97,0 0 0,0 0 0,2 0-39,4 0 1,-5 0 65,5 0 0,-3 0 2,3 0 0,-5-5-1596,5 0 1629,3-8 0,-1 12 0,9-6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21.981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0 272 11199,'9'-11'250,"-2"0"1,-2-1-263,1-2 1,1 3 0,-3 0 0,3-1 65,2-3 1,-6-1 0,4 0-214,0 0 1,-5 0 0,5 0 0,-1 0 237,-1 0 0,0 6 0,-5-1 735,0-2-511,0-1-320,0 5 1,0 4-1,0 10 1,0 6 70,0 3 1,6 8 0,-1 1 0,0 2-63,2 3 1,-3 2 0,5 4 0,-2 2-59,-3 1 1,-3 1-1,1-4 1,2 1-10,1 3 0,0-6 0,-5-6 1,0 1-8,0-2 0,0 4 1,0-8-1,0-1-17,0-3 1,0-6 0,0 0-120,0 1 0,0-3-1001,0 2 279,0-8 1,0 3 939,0-12 0,0-2 0,0-9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31T07:32:22.311"/>
    </inkml:context>
    <inkml:brush xml:id="br0">
      <inkml:brushProperty name="width" value="0.04286" units="cm"/>
      <inkml:brushProperty name="height" value="0.04286" units="cm"/>
      <inkml:brushProperty name="color" value="#0430E9"/>
    </inkml:brush>
  </inkml:definitions>
  <inkml:trace contextRef="#ctx0" brushRef="#br0">15 80 7836,'-9'0'1763,"4"0"0,10 0-1404,6 0 0,3 0 1,4 0-1,2 0-130,1 0 0,7 0 0,-1 0 0,4 0-153,1 0 0,0-5 0,0 0 0,-2 1-168,-3 2 0,1-3 1,-6 0-1,-3-1 3,-1-1 1,3 4 0,1-6 66,-3 2 1,-6 1-130,-2 6-451,-8-7-698,4 5 300,-7-5 1,0 9-1142,0 3 2141,0-3 0,7 5 0,2-7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4.34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3473 11423 9110,'0'16'136,"0"1"0,0 5 0,0-3 0,1 2 0,2-1 0,1 2 0,-1 0 0,-2 0 0,-1-2 0,0-2-164,0-3 1,0 0 0,0 0 0,0 2 0,0-2 0,-1-3-1,-2-2 1,-3-3 0,1-3 0,-1-5 0,4-6 0,0-4 0,2-2-1,0 1-12,0-1 1,0 0 0,0-4-1,0-4 1,0-2 0,0-3-1,0-3 1,0-6 0,2-3 0,0-5-1,4 0 1,1 1 0,2 2-1,2 1 1,2 3 52,-1 3 1,6 7 0,1 7 0,1 2 0,-2 5 0,-2 4 0,1 1 0,-2 1 0,-1 1 0,-2 2 0,0 2 130,1 1 0,-2 1 1,-1 2-1,-4 2 0,0 2 1,-3 3-1,-2 1-266,-1 1 0,-7 5 1,-5-1 1,-6 10 0,-7-1 0,-1 3 0,-2 1 0,-2 0-242,-2-2 0,5 1 322,-2 1 0,3-7 0,2 3 1,4-3-1,3-2 0,5 0 0,3-3 49,5-1 1,3-1-1,4 0 1,3 1 0,8 0-1,4-3 1,4-2 0,2-1-140,0-2 1,1 1 0,0 3-1,-2-1 1,0-3 0,-3-2-1,1-2 130,-2 0 0,5 6 0,-5-3 0</inkml:trace>
  <inkml:trace contextRef="#ctx0" brushRef="#br0" timeOffset="1">3808 11621 7760,'-6'0'75,"6"0"0,7 0 0,4 0 658,1 0 1,1 0-667,-1 0 0,5 0 1,-1 0-1,-1 0 1,-1 0-1,0 0 1,1 0-1,2-1-15,-2-4 0,-3 3 0,-2-5 0,-2 0 0,0 0 0,1-1 0,-2 0 0,-2-1 0,-2 0-173,-2-2 1,-1-2-1,0 1 1,-1 1 0,-3 2-1,-5 5 65,-2 3 1,-1 1 205,0 0 1,-2 1 0,-1 3 0,-2 5 0,2 3 0,1 3 0,3 2-58,3-2 1,2 3 0,6-2 0,0 0 0,2-3 0,2-2 0,4-1 0,5-3-454,3-2 1,3 4 0,5-5 0,-2-1-1,-2-2 360,3-1 0,5-6 0,4 0 0</inkml:trace>
  <inkml:trace contextRef="#ctx0" brushRef="#br0" timeOffset="2">4601 11175 8866,'-20'-6'0,"0"-2"0,1-2 0,0 0 585,-3 2 0,0 5 0,0-2 0,1 1 0,0 0 0,1 2-441,-1 5 0,6 9 0,-2 10 0,2 7 1,0 11-1,0 10 0,2 9 0,5 3 0,3 2 1,2-5-1,1-4-548,2-4 1,6-11-1,2-3 1,3-2-1,0-4 1,-1-2-1,-2-4 1,0-3-1,1-3 404,-1-1 0,-5-1 0,2-5 0</inkml:trace>
  <inkml:trace contextRef="#ctx0" brushRef="#br0" timeOffset="3">4217 11695 8227,'0'-12'541,"0"0"1,1 3 0,3 1 0,5 0 0,2 0 0,1 1-1,0 0 695,1 0 1,5 4-1326,2-1 1,4-2 0,2 1 0,2-1 0,1 1 0,-2 1-1207,-1-2 0,-5 1-1288,0-4 2583,-6-2 0,8 5 0,-4-7 0</inkml:trace>
  <inkml:trace contextRef="#ctx0" brushRef="#br0" timeOffset="4">4837 11063 9151,'-4'-13'1658,"0"1"1,0 7-1492,4 5 0,0 11 1,1 11-1,2 7 1,1 8-1,-1 8 1,-2 8-1,-2 3 0,-2 1 1,-1-5-1,1-5-658,2-6 1,2-4-1,3-5 1,3-7 0,1-7 490,0-4 0,1-2 0,3 0 0</inkml:trace>
  <inkml:trace contextRef="#ctx0" brushRef="#br0" timeOffset="5">4961 11571 8160,'12'-4'426,"1"0"0,-1 0 0,1 4 0,0-1 0,4-2 0,2-3 0,2 1-285,-1-1 0,-3-2 0,2 3 1,1-2-1,-2-3 0,-1 0 0,-3 1 1,-4 0-1,-6 0-330,-3-2 0,-2 0 0,-3 1 0,-4 3 0,-3 2 1,-3 2-1,-1 3 0,-3 3 382,-2 1 1,5 5-1,-3 1 1,3 4-1,1 4 1,3 0-1,2 1 1,2-1 0,3 0-1,2-3 1,5-1-240,5-2 1,2-1 0,11-1 0,1-3 0,1-2 0,1-2-666,-4-2 1,4-1 614,-4 0 0,0 0 1,-1 0-1,0-1 1,-1-2-1,0-2 61,-3-2 0,-1-1 190,-2-5 0,1 4 0,-2-2 0,-2-3 0,-2 0 0,0-1 1,-1 0 996,-1-2-990,-1 1 1,1 3-1,0 2 1,1 1-1,0 4-97,1 0 0,2 2-154,3 4 1,0 5 0,1 5-1,-1 4 1,1 2-403,-1 0 0,0-3 323,1 0 1,-2 3-1,-1 1 1,-2-2-1,0-1 1,0-2 0,1-1-764,0-3 1,-2 4-1,1-6 931,2 1 0,1 4 0,1-4 0</inkml:trace>
  <inkml:trace contextRef="#ctx0" brushRef="#br0" timeOffset="6">5730 11497 8860,'-6'-7'859,"4"2"0,-7 6 0,0 3 0,-2 6-751,-2 5 1,-1 0 0,-2 6 0,-5 2 0,-2 2 0,-2 1 0,0-2 0,2-2 0,1-2 0,2 0-1233,3-3 0,4 0 0,6-5 1,2 1 1123,2-1 0,7-5 0,3-1 0</inkml:trace>
  <inkml:trace contextRef="#ctx0" brushRef="#br0" timeOffset="7">5804 11559 11352,'0'12'248,"0"-3"1,-1 0-1,-2 4 1,-2 2-1,-1 0-167,1-1 0,0-2 0,5 1 1,0-1-82,0 0 0,0 1 0,0-1 0</inkml:trace>
  <inkml:trace contextRef="#ctx0" brushRef="#br0" timeOffset="8">5842 11373 7964,'0'-12'1530,"0"3"-1239,0 1 1,0 7-292,0 1 0,5 5 0,2 8 0</inkml:trace>
  <inkml:trace contextRef="#ctx0" brushRef="#br0" timeOffset="9">5978 11547 8389,'0'12'685,"-4"-4"0,0 1 1,1 0-1,2 2-629,1 2 0,0-1 1,0 0-1,1 1 1,3-2-1,4-2-197,3 0 1,2-7 0,-1 3-1,-1-5 1,-1-3 0,-3-3-1,0 1 1,-1-2 90,4 0 1,-3 0-1,0-2 1,0 0-1,0 1 1,1 0 0,0 1-1,0 1 1,1 2-225,-2-1 1,4 3 0,-3-2 344,3 3 1,-3 1-1,1 0 1,0 1-1,2 2-9,2 1 0,-1 0 0,0-4 1,1 0-1,-1 0 0,-1-1-5,-3-3 1,4 2 0,-6-3 0,3 1 0,-1 0 0,0-1 0,0 1 0,-1-1 285,-1-2 1,-3 4 0,-8-1-1,-3 3 1,-3 1-227,-1 0 0,-1 4 1,1 1-1,0 1 1,-1 1-1,2 0 1,3 2-450,4 2 0,2-3 1,5 1-1,4-1 1,5-1-1,4-2-1082,2 1 0,1-5 1414,6 3 0,-1-2 0,1-2 0</inkml:trace>
  <inkml:trace contextRef="#ctx0" brushRef="#br0" timeOffset="10">6796 11423 8822,'-5'-7'1916,"4"3"0,-4 8-1724,4 4 0,5 3 1,0 1-1,0 1 1,1-1-193,-1 1 0,5 4 0,-2 3 0</inkml:trace>
  <inkml:trace contextRef="#ctx0" brushRef="#br0" timeOffset="11">6858 11671 9132,'0'-7'1628,"6"1"0,-5 12 0,5 1 0</inkml:trace>
  <inkml:trace contextRef="#ctx0" brushRef="#br0" timeOffset="12">7603 11212 8044,'0'-9'939,"0"1"1,0 0-571,0-4 0,0 6 1,0 6-1,0 8 0,0 7 1,0 7-1,-2 6 0,0 6-284,-3 6 1,-4 3 0,0 4 0,0-3 0,-1-1 0,2-5 0,0-5 0,1-6 0,3-7-222,2-2 0,2-1 0,2-6 1,2-3-1,5-4 0,5-2 1,4-2-1,0 0 125,0 0 1,4-2-1,-1-1 1,1-2 0,-2-1-1,-2 0 1,-1 0-1,-1-1-16,-1 0 0,-1 0 1,-1-2-1,-1 2 0,0 0 27,1 0 0,-6 4 0,-2-2 0</inkml:trace>
  <inkml:trace contextRef="#ctx0" brushRef="#br0" timeOffset="13">7938 11571 8037,'-6'-7'287,"5"-4"-67,-4 3 1,5 3 0,5 1 0,3 2 0,3 2 0,3 0 0,1 0 0,1 0 0,1 0 0,-1 0 25,1 0 0,1-1 1,-3-2-1,2-2 0,-2-1 1,0-1-1,-1 0 0,-1-1 1,-2 0-469,1-1 1,-7 1 0,-1-4 0,-2-1 0,-4 2-1,-2 2 320,-4 0 0,-3 7 0,-2-2 0,0 2 0,-3 4 0,0 0 0,-1 4 1,1 2-90,-1 6 1,1 0-1,3 5 1,1 0-1,1-1 1,3 1-1,3 1 1,4 0-384,1 0 0,1-2 230,4-6 1,2 0-1,5-1 1,0-1-1,2-3 1,3-2-363,3-2 0,0-1 202,0-2 0,1 0 0,2 0 0,-1 0 304,-1 0 0,0-6 0,4-1 0</inkml:trace>
  <inkml:trace contextRef="#ctx0" brushRef="#br0" timeOffset="14">8520 11175 8117,'0'-13'1459,"0"6"1,-1 9-1,-2 10-1276,-1 7 1,-6 7 0,4 6-1,-3 7 1,2 2 0,2 3 0,2-1-1,0 0-176,-1-3 0,3-11 0,-3-5 0,4-2 0,3-2 0,2-4 0,1-2 0,0-3-794,1-3 1,2 2 0,3-6 786,0-1 0,1-2 0,-1-1 0</inkml:trace>
  <inkml:trace contextRef="#ctx0" brushRef="#br0" timeOffset="15">8409 11509 8637,'1'-11'464,"3"3"1,0-2-1,7 6 1,3 0-1,1 0 1,3-1-467,3-2 0,1 4 1,0-1-1,-1 2 1,1 1-1,0-2 1,0-1-1,-3 1 1,0 2-1,-1 1 2,0 0 0,-1 0 0,-5 0 0</inkml:trace>
  <inkml:trace contextRef="#ctx0" brushRef="#br0" timeOffset="16">9562 11547 7838,'7'-6'-26,"-1"3"453,-6-5 0,0 0 0,0-5-211,0 1 1,0 4-1,-2 1 1,-2 1-1,-4 4 1,-3 0 0,-2 2-184,1 0 1,0 0 0,-1 0 0,1 0 0,-2 0 0,-1 2-1,-2 0 1,2 4-353,1 1 0,3 1 371,3 4 1,-2 1-1,6-1 1,2 1 0,0-1-1,2 0 257,0 1-317,0-1 1,4 1 0,2-2 0,1-2-1,2-2 13,2-1 0,2 2-44,-1-4 0,1 0 0,-1-4 0,0 0 1,1-1-1,-1-2 0,1-2 0,-1-2-19,0-3 0,-3 3 1,-1-1-1,2-2 1,1-1-1,0-1 1,-2 1 175,0 2 0,-7-2 1,4 3-1,-2-3 0,0-1 725,-1-1-685,-2 6 0,-1 3 0,0 10-103,0 6 1,-1 1-200,-3 3 0,2-1 1,-2 1-1,3 1 1,1 1-1,0 0-120,0-3 0,5-5 0,4-3 0,0 0 0,1-2 1,-2 1 263,2-3 0,6-2 0,4-1 0</inkml:trace>
  <inkml:trace contextRef="#ctx0" brushRef="#br0" timeOffset="17">10133 11423 7983,'-13'0'155,"1"0"1,4 0 0,-1 0 0,0 0 0,-2 0 0,-2 0 0,1 0 677,-1 0 0,1 5-691,0 3 0,-1-1 0,1 1 0,-1 2 0,2 1 1,2 2-1,2-1-16,1 0 1,2 1 0,4-1 0,0 1 0,0-1 0,2 0 0,2-1-1,4-1 1,3-2-275,1 2 0,2 0 0,1-1 0,3-2 0,0 0 0,2-1 0,-3-1 0,3-2 0,-1-2-574,3-1 1,-3 0 0,2 0-1,0 0 1,-1 0 0,0 0 721,-2 0 0,4-5 0,-3-2 0</inkml:trace>
  <inkml:trace contextRef="#ctx0" brushRef="#br0" timeOffset="18">9885 11633 8021,'-6'0'468,"6"0"0,7-1-229,4-3 0,1 3 0,1-4 0,1 3 0,1-1 1,3-1-1,0 0 0,0-1 0,-2 0-11,2-2 0,-3 4-579,6-1 0,-6-1 0,2-1 0,-4-1 0,0-1-3114,-1 1 3465,1-4 0,-1 4 0,0-5 0</inkml:trace>
  <inkml:trace contextRef="#ctx0" brushRef="#br0" timeOffset="19">10455 11447 12362,'8'-11'87,"1"3"0,-5-3 0,3 3 0,0-3 0,-2-2 0,1 1 0,-2 1 0,0 1 0,1 2-168,2-2 1,-4-2 0,1-3 0,-1-2 0,0 2 0,1 1 0,-1 2 0,-2-2-37,-1-2 0,0 2 0,0-3 0,-1 4 0,-2 0 251,-1 1 1,-2 5-124,2 3 0,4 2 0,0 2 1,7 0-82,4 0 1,1 0-1,1 0 1,1 0 0,1 0-1,3 0 1,0 0 0,1 0-77,0 0 1,0 0-1,3 0 1,-1 0-1,0 0 1,0 0-1,-2 0 1,-1 0 296,-3 0 1,-1 0 301,-2 0 1,0 0-290,1 0 1,-6 2 0,-3 2 0,-4 4 0,-4 4 0,-5 4-132,-2 0 0,-2 6 0,-4-2 0,-4 2 0,-1 1 1,0 2-1,2-2 0,-1-1-226,2 0 0,1-2 189,5 0 1,5-5-1,1 2 1,2-3-1,2-2 1,2 1-41,1-1 1,5-1 23,3-3 0,9 3 0,4-4 0,2 0 0,2-1 1,0-2-43,-1 0 1,1 0 0,0-4 0,0 0 0,-2 0 0,-1-1 0,-2-2 0,-1-3-117,0-1 0,-4 1 0,2-4 1,-3 2-1,-2-1 0,-1 1 1,-1 0-1,-3-2-1172,-2-1 0,1 3 349,-2 0 1001,-3-1 0,5-3 0,-6 0 0</inkml:trace>
  <inkml:trace contextRef="#ctx0" brushRef="#br0" timeOffset="20">11050 11261 8323,'0'-12'1292,"0"6"0,0 6-949,0 7 0,-4 6 1,-1 3-1,-2 5 0,-4 4 1,-4 2-1,-6 5 1,-2 2-1,-4 5 0,0 0 1,-3-2-472,-2-4 1,6-4 0,0-9 0,5-3-1,4-3 1,5-2 0,2 1-4389,1-1 4516,3 0 0,-5 1 0,4-1 0</inkml:trace>
  <inkml:trace contextRef="#ctx0" brushRef="#br0" timeOffset="21">11398 11633 11529,'-13'2'0,"1"2"281,0 4 0,-2 0 0,-1 3 0,-3 3 0,-3 1 0,-4 2 0,-4 1-281,-2 1 0,-2 2 0,-5 4 0</inkml:trace>
  <inkml:trace contextRef="#ctx0" brushRef="#br0" timeOffset="22">12390 11323 8133,'-12'0'208,"-1"0"0,1 0 0,-2 2 1,-3 0-1,-3 4 0,-2 1 0,0 4 1,1 3-1,-1 2 0,0-1 0,1 1-77,5 0 0,2-4 1,3 2-1,3-4 1,3 0-1,5 1 0,5 1 1,4-1-1,5-3-262,3-4 0,5 2 0,-2-1 0,2 1 1,0-1-1,-1 0 0,0-1 0,-3 1 0,-5 1 1,-4 1 39,-4 0 0,-1-3 0,-4 4 0,-1 0 1,-3 0-1,-4 1 69,-3 0 1,-6-2-1,-1 0 1,0 0 0,0-1-1,3 0 1,1 0 0,2-1-1871,0-2 1892,5-1 0,1-2 0,6 0 0</inkml:trace>
  <inkml:trace contextRef="#ctx0" brushRef="#br0" timeOffset="23">12638 11497 7635,'-4'8'1177,"-2"1"0,1 0-990,-1 2 0,-2 2 0,4-1 0,1 0 1,2 1-1,1-1-3617,0 1 3430,0-7 0,0 0 0,0-6 0</inkml:trace>
  <inkml:trace contextRef="#ctx0" brushRef="#br0" timeOffset="24">12638 11261 10965,'8'0'-436,"1"0"0,-1 0 0,4 0 0</inkml:trace>
  <inkml:trace contextRef="#ctx0" brushRef="#br0" timeOffset="25">12824 11472 7974,'0'8'782,"0"1"1,0 0-358,0 2 0,-1 0 1,-2-1-1,-1-2 1,0 1-1,-1-1-466,1 0 1,0-7 0,6-1 0,0-6-284,2-5 0,5-2 0,-4 1 1,2-1-1,3 1 0,1-2 1,1 0-1,1-1 231,-1 0 1,0 8 0,1-5 0,-1 2 0,1 3 0,-1 3 232,0 3 0,-5 6 0,-3 4 0,-2 2 0,-2 1 1,0 0-1,0 2-29,0 3 0,0-4 0,0 4 1,-2-3-1,0-2 0,-2 1 0,-1-1-403,0 0 0,4-3 0,-4-1 0,3 0 292,-2-1 0,2 4 0,-3-4 0</inkml:trace>
  <inkml:trace contextRef="#ctx0" brushRef="#br0" timeOffset="26">13233 11423 8089,'-12'1'410,"1"3"0,1 4 1,3 3-1,0 2 928,1-1-1204,3 1 0,-4-2 0,4-2 0,-1 0 0,1 0 1,3 1-1,4-1 0,5-2-452,2-1 0,1-2 1,0-4-1,1 0 1,-1 0-1,1 0 0,-1 0 1,1 0-1,-1 0 318,0 0 0,1-6 0,-1 0 0</inkml:trace>
  <inkml:trace contextRef="#ctx0" brushRef="#br0" timeOffset="27">13370 11472 7901,'5'7'365,"-2"3"1,5-6-153,2-1 1,1-2 0,1-1 0,-1-1 0,-1-4-1,-2-1 1,2-3 0,1 1 0,1 0 0,-1-1-201,-2 1 0,0 0 1,-3-4-1,-1-1 1,1 1-1,-5 1 88,-4 2 0,1 4 0,-7 5 0,0 0 1,-4 1-1,-2 3 0,-1 5 0,1 3 1,1 5-139,1 3 0,2 0 0,3 0 0,4 1 1,3 0-1,1-1 0,2 1 0,7-2-1228,7-2 0,16-8 1265,5 0 0,14-7 0,0 4 0</inkml:trace>
  <inkml:trace contextRef="#ctx0" brushRef="#br0" timeOffset="28">14486 11373 7211,'0'-12'177,"0"-1"0,0 1 0,-1-1 0,-4 1 1,-3 0 218,-3-1 1,-1 1 0,-1-1 0,1 2 0,0 2-1,-1 2 1,1 0 0,-1 1 0,0 1 595,-4 2 1,3 3-890,-2 4 1,-2 3 0,1 7-1,2 2 1,3 4 0,2 0 0,3 1-69,2 1 1,0 2-1,5-1 1,0-2-1,2-3 1,2-2-1,4-1 1,3-2 0,3-5-289,3-3 0,1 0 0,4-5 0,-3 0 0,0 0 0,0-2 1,2-2-1,-2-4-114,-2-3 0,-2 2 1,0 1-1,2-3 1,-3-3-1,-3-2 1,-3 1-1,0 1 420,-1 2 1,0-1-1,-4 1 316,1-1 0,0 12 0,-4 6 0,1 8 0,2 5 0,1 1 0,-1 3 1,0 2-341,1 0 0,-1-3 1,4-2-1,-1-1 1,1-3-1,3-1 1,1-3-1703,1-3 1,2 2 1672,3-6 0,-4 0 0,5-4 0</inkml:trace>
  <inkml:trace contextRef="#ctx0" brushRef="#br0" timeOffset="29">14945 11237 8339,'12'0'486,"1"0"1,0 0-1,4 0 1,4 0-1,3 0 1,4 0-1,2-2-301,2-2 1,-4 1-1,0-4 1,-1 2-1,-4 1 1,-1 0-1,-3-1 1,-1 3 0,-4-1-1,-3 0-2461,-3-1 0,-6 0 2276,-2 4 0,-11 0 0,-9 0 0</inkml:trace>
  <inkml:trace contextRef="#ctx0" brushRef="#br0" timeOffset="30">14945 11373 7943,'12'1'484,"1"2"1,0 1 0,3-1-1,0-2-220,-1-1 1,5 0 0,0 0 0,2 0 0,0 0 0,-1 0 0,0 0 0,-2 0-1,-1 0-479,0 0 1,-4 0 0,2 0 0,-2 0 0,-2-1 0,1-2 0,-1-1-3156,0 1 3370,-5 2 0,4-5 0,-4 0 0</inkml:trace>
  <inkml:trace contextRef="#ctx0" brushRef="#br0" timeOffset="31">14932 11559 8403,'13'4'723,"1"0"1,2-1 0,5-2 0,2-1-370,2 0 1,1 0 0,2 0 0,1 0 0,0-1 0,0-2 0,-2-1 0,-2 1 0,-3 2 0,-1 1 0,-1 0-1106,1 0 1,-6 0-1,2 0 0,-3 0 1,-2 0 750,0 0 0,1 0 0,-1 0 0</inkml:trace>
  <inkml:trace contextRef="#ctx0" brushRef="#br0" timeOffset="32">15912 11323 7383,'0'-8'373,"0"0"0,-1 0 0,-2-1 0,-2 2 0,-1 0 1,-1 2-1,0-1 69,-2 4 1,-2 0-1,-2 2 1,2 2-1,2 0 1,0 4-386,0 1 1,-1 1 0,0 5 0,3-1 0,2 2 0,2 1 0,2 1 0,1 0-121,0-3 1,0 0 0,1-1 0,3 1 0,5-1 0,2-1 0,1-3 0,0-4-146,1-2 0,-1-2 0,1 0 0,-1-2 0,0 0 0,-1-4 0,-1-1 0,-2-2 45,2-2 0,1-2 1,0 1-1,-1-1 0,-2 1 1,0 0-1,0-1 0,-1 1 399,-1-1 1,-2 5 0,-4 0 84,0-2 1,0 6 0,0 4 0,0 7 0,0 4 0,-1 1 0,-2 2-360,-1 3 0,0-2 0,4 4 0,0-1 0,1-3 0,2-1 0,2-2 0,2-1-443,3-2 1,-3 0 0,2-5 0,4-1 480,2-1 0,7-2 0,-3 0 0</inkml:trace>
  <inkml:trace contextRef="#ctx0" brushRef="#br0" timeOffset="33">16768 11050 7909,'-8'-6'403,"-1"1"0,0 4 0,-2 1 0,-2 1 32,1 4 1,-2-3-1,-2 8 1,-4 2 0,0 4-1,0 0 1,1 2 0,1 3-1,0 2-386,3 2 1,5 4 0,4 1 0,0 0 0,3 1 0,2-4 0,2-2 0,3-4-1,6-5-797,5-2 0,5-3 1,4-3-1,3-3 1,0-4 747,2-1 0,11-11 0,-1-3 0</inkml:trace>
  <inkml:trace contextRef="#ctx0" brushRef="#br0" timeOffset="34">16979 11150 7964,'-13'0'979,"2"1"1,3 3 0,3 4-643,-1 4 1,5 4 0,-3 2-1,2 0 1,2 1 0,0-1-1,0 1 1,0-1 0,0 0-477,0-3 0,6-2 0,2-5 0,2-5 0,-1-6-73,0-5 0,-5-3 1,4-3-1,0-1 1,0-2-1,-1 1 1,0-1-1,-1 1 255,-1 1 0,4 1 0,-4 3 10,2 2 0,-4 7 0,1 9 1,-3 5-1,-1 2 0,0 0 0,-1-1-243,-3 4 0,2-3 0,-2 2 0,4-3 138,4-5 1,3-4 0,4-8-1,-1-4 1,-2-2 0,2 0-1,1 2 1,0-2 0,-1-1 139,-2-1 0,-4 0 0,4 0 0,0 3 0,1 2 12,-1 1 1,-4 2 0,3 6 0,-1 2 0,-4 4 0,0 3 0,-2 2-191,0-1 0,4 0 0,0 1 1,0-1-1,0 1 0,2-1 0,1-1-219,2-3 1,2 2 0,2-6 0,-1-1 0,0-2 0,1-1 0,-1-1 308,1-3 0,5-3 0,1-6 0</inkml:trace>
  <inkml:trace contextRef="#ctx0" brushRef="#br0" timeOffset="35">17525 11224 8558,'-13'0'0,"1"0"666,-1 0 1,5 2 0,0 2-1,-2 4 1,-1 3 0,0 1-516,3 1 1,-2 1 0,6 1-1,1 1 1,3-1 0,3-1-1,3-3 1,0-3 0,5-3-664,5-4 0,-7-1 1,4 0-1,-2 0 0,0-1 1,0-4 189,-3-3 0,2-3 0,-6-1 1,-1-1-1,-2 1 0,-1 0 391,0-1 1,-1 2 0,-2 1 0,-3 2 0,-1 0 0,-2 1-1539,-2 3 1469,-2 3 0,1 6 0,0 2 0</inkml:trace>
  <inkml:trace contextRef="#ctx0" brushRef="#br0" timeOffset="36">17835 11274 8975,'-9'-11'676,"1"2"0,4 3 1,-4 3-1,-2-1 1,-1 1-1,-1 2-472,-1 1 1,1 4 0,-2 1 0,-1 1-1,-2 1 1,2-1 0,0 4 0,1 1 0,0 2-1,3-1 1,2 0-565,2 1 0,1-5 0,6 0 0,2 2 0,2 0 0,5-2 60,7-4 1,-3-3 0,4-1 0,-2 0 0,2-1 0,3-3 0,2-4 0,0-3 0,-1-3 231,1-3 1,-4 3-1,0-3 1,-1 0-1,-1-1 1,1-1-1,-1-3 1,1-2 36,-2 0 0,-1-1 1,-3-1-1,-2-3 0,0-4 1,0-5-1,1-3 0,-2-3-12,-4 0 0,-2 2 0,-2 9 1,0 4-1,0 5 0,0 3 1,-2 4 365,-2 4 1,-3 7 0,-5 6 0,-1 8 0,1 8-1,0 7 1,-1 7 0,-1 9 129,-2 4 1,3 5 0,0 3-1,4-4 1,4-2 0,2-4 0,5-1-1,4-5-907,7-3 1,6-3-1,-1-5 1,1 0-1,3-4 1,0-3 453,-1-3 0,8-2 0,-3 1 0</inkml:trace>
  <inkml:trace contextRef="#ctx0" brushRef="#br0" timeOffset="37">18504 11150 8158,'0'-13'2999,"2"6"-2608,2 3 1,-3 4 0,3 6 0,-2 5 0,-2 4 0,1 0 0,2 0 0,1 0 0,-1 2-686,-2-2 0,-1-1 0,0-2 23,0 1 0,6-8 0,1-5 0,1-7 1,0-4-1,2-1 0,1 0 255,1-1 0,-4-2 1,1 1-1,0 3 0,2 0 1,2 1-1,-2 1 0,-2 2 179,0 1 1,-7 4-1,3 6 1,-4 4-1,-1 3 1,0 3-1,-1 1-399,-4 2 1,4-1 0,-4-3-1,0-1-135,1 0 0,2-5 339,6-3 0,-2-2 0,7-4 0,-1-2 1,0-3-1,0-1 56,2 0 1,-3 0 113,1-5 1,1 1 0,3 1 0,0 1-1,1 2 1,-1-2 774,1-1-776,-1 4 0,-4 2 1,0 5-1,1 1 19,-2 3 1,2 4-193,-5 9 0,6-3 0,-2 4 1,3-2-1,2 1 0,-1-2-142,1-1 0,0-6-298,4 0 0,-3-4 1,2 3-1,-1-1 0,1-3 1,0-2 475,-1-1 0,-1-6 0,-2 0 0</inkml:trace>
  <inkml:trace contextRef="#ctx0" brushRef="#br0" timeOffset="38">19075 10926 8845,'0'-12'0,"1"0"0,3-1 0,5 2 704,2 3 1,1 2-1,0 6 1,1 0-1,1 3 1,1 5-1,3 10 898,1 9 1,-4 4-1454,2 6 1,-4 2 0,-2 2 0,-2 4 0,-5 0 0,-3 0 0,-2 2 0,-3 0-566,-5-1 0,-3-8 1,-3-6-1,-3-2 1,-1-4-1,-3-2 1,0-5-1,0-1 0,2-4 416,2-5 0,-4 8 0,3-3 0</inkml:trace>
  <inkml:trace contextRef="#ctx0" brushRef="#br0" timeOffset="39">19782 11410 7876,'1'-8'886,"3"0"1,-1 5 0,4 0-1,-2 6-607,-2 5 1,-1 3 0,-2 2 0,-2 0-1,-2 4 1,-6 4 0,-3 2 0,-7 2 0,-2-2-1,-4-1-2004,0-1 1725,0 0 0,1-2 0,0-1 0</inkml:trace>
  <inkml:trace contextRef="#ctx0" brushRef="#br0" timeOffset="40">20538 11038 8015,'-8'-4'-4,"0"0"270,-2 1 0,-2 2 0,-5 1 0,-2 1 0,-2 2 0,1 2 0,-3 4 0,0 3 0,-2 5 0,2 2-50,2 3 1,-1 1 0,7 2-1,3 1 1,3 2 0,4 1-1,2-2 1,3 0-650,4-3 1,7 0 0,7-4 0,3-3 0,4-3 0,3-3 432,4-3 0,7-2 0,5-6 0</inkml:trace>
  <inkml:trace contextRef="#ctx0" brushRef="#br0" timeOffset="41">20786 11162 8049,'-13'-5'337,"-4"3"0,9-2 0,-3 3 0,-2 1 0,1 0 88,0 0 1,-1 0 0,1 0 0,-2 1 0,-1 3 0,-2 4 0,2 4 0,1 1 0,3 2 0,2 3 0,2 0-504,1 0 0,2-1 0,4-5 0,0 1 0,0-1 0,1-1 0,4-3 1,3-4-1,3-2-347,1-2 1,1 0 0,-1 0-1,0 0 1,1-2 0,-1 0-1,1-4 1,-1-1 92,1-2 1,-1-1 0,-1 0 0,-1 2-1,-2-2 1,0-1 635,-1-1 0,3 4 1,-5 1-1,1 3 217,-1 5 1,-1 5 0,-4 6-1,0 0 1,0 2 0,0 1-1354,0 2 1,0-1 0,0-3 831,0-1 0,6-5 0,1-1 0</inkml:trace>
  <inkml:trace contextRef="#ctx0" brushRef="#br0" timeOffset="42">21059 11237 9483,'-8'5'325,"0"3"1,4 3 0,-3 2 0,0-1 0,0 2 0,-3 1 0,-1 3 0,-1 1-518,-1 3 0,1-4 1,1-1-1,1-3 1,3-2 191,2 0 0,1-5 0,4-1 0</inkml:trace>
  <inkml:trace contextRef="#ctx0" brushRef="#br0" timeOffset="43">21332 11187 8580,'0'-12'1806,"0"-1"0,-5 6 1,-4 3-1668,-2 3 1,-1 2-1,-2 2 1,-1 2 0,-2 2-1,2 3 1,1 1 0,2 3-159,0 2 0,1-1 0,1 5 0,3-2 1,2-3-1,3-1 0,5-3 0,5-3-210,3-4 1,2-3 0,-1-1-1,2 0 1,1-1 0,1-2 0,0-2-1,-1-2 1,0-1-663,1 1 0,1-3 0,-5 4 0,1 1 1062,-1-1 1,-5 4 0,-3 6 0,-2 4 0,-2 3-1,0 2 1,0-1-195,0 0 0,4 1 0,1-1 23,2 1 0,7-1 0,5 0 0</inkml:trace>
  <inkml:trace contextRef="#ctx0" brushRef="#br0" timeOffset="44">21580 11050 8003,'1'-11'406,"4"3"1,1 3-1,7 5 1,-1 0 0,2 1-1,1 5 1,3 5 2536,1 4-2509,-3 7-398,2-3 1,-2 7 0,-1 3-1,-4 4 1,-5 5 0,-5 3 0,-2 3-267,-3 0 0,-7-3 1,-7-6-1,0-5 1,-2-2-1,3-8 0,-1-3 1,2-7 229,3-4 0,0 4 0,1-3 0</inkml:trace>
  <inkml:trace contextRef="#ctx0" brushRef="#br0" timeOffset="45">22374 11088 7805,'7'-13'254,"-2"5"1,-8 1-1,-3 2 1,-7 2 62,-1 1 1,-5 8-1,-3 1 1,-4 1-1,-3 0 1,0 2-1,-1 1 1,-3 2-1,-2 0 1,2 4 0,4 2-275,3 0 0,3 9 0,2-3 0,6 1 0,5 2 0,6-1 1,3 2-1,3-1 0,7-4 0,7-3-426,6-4 0,7-5 0,1-2 0,1-3 0,-1-2 0,-1-2 1,0-2-1,-2-2 0,-2-2 383,-3-1 0,-1-11 0,4 1 0</inkml:trace>
  <inkml:trace contextRef="#ctx0" brushRef="#br0" timeOffset="46">21816 11385 8052,'12'-8'0,"2"1"350,2 2 0,2-4 0,6 4 0,-1-1 1,5 1-1,1 1-145,1-2 1,3 3-1,-3-3 1,1 0-1,-1 3 1,-2 2-1,-2 0 1,-1-2 0,-2-1-1,-1 1 1,-3 0-616,-1-1 1,3 1 0,-3-4 409,1 2 0,2-10 0,4 1 0</inkml:trace>
  <inkml:trace contextRef="#ctx0" brushRef="#br0" timeOffset="47">22820 10765 8024,'0'-8'-515,"0"0"1,2-2 1495,2-1 413,-3 4 1,6-3-1031,-3 6 1,2 10 0,2 9 0,-2 6 0,-2 6 0,0 4 0,-1 4-1,-2 5 1,-1 6-354,0 2 0,-6-2 0,-2-4 0,-3-2 0,-1-4 1,-1-1-1,1-4 0,1-2 0,1-3-1087,2-1 0,5-6 0,-2-2 997,-1-3 1,5-13 0,-3-5 0,2-7 0,2-4-1,0-2 1,0 1 0,0-2 0,0-3 11,0-2 0,4-2 0,2-1 1,2-2-1,5-2 0,2-3 1,1-6-1,2-5-25,3-4 1,2 2-1,2 2 1,0 4-1,0 7 1,1 7-1,1 5 1,2 5 216,-1 3 0,-3 9 1,-3 0-1,-3 3 1,0 1-1,-1 0 0,0 1 137,-3 3 0,-2 3 0,-5 7 0,-4 1 1,-2 2-1,-2-1 0,-2 2 0,-3 1 2,-8 1 0,-6 2 1,-10-4-1,-4 0 1,-3 1-1,-1-1 0,-2 1-158,-2 0 0,7-3 0,-2 0 0,5-2 0,7-2 0,3 1 0,4-1-129,6 0 0,6 1 1,9-1-1,6 1 0,6 0 1,9 3-1,7 2 0,4-1 1,1 3-1173,0-1 1,4-4-1,1 2 1,-2-3 1194,-2-2 0,5 6 0,1 1 0</inkml:trace>
  <inkml:trace contextRef="#ctx0" brushRef="#br0" timeOffset="48">23763 11224 8049,'0'-7'294,"-6"2"0,-1 5 1,-5 0-1</inkml:trace>
  <inkml:trace contextRef="#ctx0" brushRef="#br0" timeOffset="49">18703 12254 12606,'18'-2'176,"2"-2"1,11 3-1,6-5 1,6 2-1,3-2 1,3 1 0,3-2-1,2 2 1,2-2-240,1 0 1,1 3-1,4-3 1,-2 0-1,-2 1 1,-4-1-1,-4 2 1,-5-2-1,-5 2 1,-7-1-1447,-8 3 1,-2-2 0,-6 1-1,-2 1 1509,-1 1 0,-7 2 0,-2 0 0</inkml:trace>
  <inkml:trace contextRef="#ctx0" brushRef="#br0" timeOffset="50">18777 12452 8414,'-12'5'479,"6"-3"1,6 2-1,7-3 1,4-1 509,2 0 1,4-1-870,4-3 1,8-2 0,4-3-1,3 0 1,3 0 0,1-2 0,2 0-1,2 1-192,3 2 0,-3 1 0,2-3 1,1 3-1,-1 0 0,1 2 1,-4-2-1,-3 2-489,-4-1 0,-7-2 0,-2 2 1,-3 1-1,-5-1 0,-2 2 561,-6-1 0,7-2 0,-5-6 0</inkml:trace>
  <inkml:trace contextRef="#ctx0" brushRef="#br0" timeOffset="51">19410 12067 8433,'0'-12'2466,"1"7"-1543,3 5 1,2 1-770,2 7 1,7 0 0,-2 5 0,2-1 0,3 1-1,1-1 1,2 0-156,-1 1 1,1-5 0,5 0 0,2 1-1,1-2 1,-2-2 0,-1-1 0,-1 0 0,0 1-394,0 0 0,-2-4 0,-2 4 0,-5-3 0,-2 1 0,-3 3 371,-3 0 1,-2 3-1,-6 3 1,-1 1 0,-4-1-1,-3 0 1,-4 1 0,-3-1 159,-2 1 0,-5 3 0,1 1 1,-2-2-1,0-1 0,0-2 1,1 2-1,-2 1-71,-4 1 1,-1 1 0,4-5 0,0 1 0,2-1 0,2-1 0,5-1 0,2-3-688,2-2 0,5 5 621,3-2 0,13 3 0,5 2 0</inkml:trace>
  <inkml:trace contextRef="#ctx0" brushRef="#br0" timeOffset="52">20439 12067 8060,'0'-5'420,"0"5"0,0 7 0,0 5 0,0 3 0,0 3-142,0 2 1,0 0-1,0 5 1,-1 0 0,-3 0-1,-3-2 1,-2-1-1,1-3-454,-2-1 1,4-1 0,-1-5 0,0-1 0,1-4 113,1-7 0,1-9 1,4-8-1,1 1 1,2-1-1,2-1 1,2 0-1,3-1-64,1 0 24,1 3 1,1-7-1,0 1 1,3-4-1,2-5 1,-1 0 0,3-5-293,-1-4 0,-2-1 373,3-1 0,-3 5 0,2 11 0,0 1 1,-1 6-1,2 4 118,-1 2 0,-4 5 1,2 1-1,-4 2 1,-2 5 542,-2 6 0,-4 3-525,-5 7 0,-4 4 0,-3 0 0,-3 4 1,-5 0-1,-3 1 186,-4 0 0,-1 0-297,-2 0 1,-4-1-1,0 1 1,2-1-1,0-4 1,4-3-1,2-3-67,5-2 0,3 0 0,5 1 0,4-1 0,3 1 0,2-1 0,5 1-104,6-1 1,2 0-1,6-1 1,2-1 0,2-2-1,1 1 1,-1-3 0,0-1-343,-3-4 1,2 3-1,-4 0 1,1-1-1,-2-2 509,-1-1 0,-3-5 0,4-2 0</inkml:trace>
  <inkml:trace contextRef="#ctx0" brushRef="#br0" timeOffset="53">20799 12179 8443,'8'-4'0,"0"0"418,2 1 0,2-4 0,3 0 1,2 0-1,-2 2-233,-1-1 0,2 4 0,1-5 1,-2 1-1,-1 2 0,-2 0 0,1-2 1,-2 0-1,-3-4-157,-4-1 1,-2 3-1,-4 1 1,-2 1 0,-6 3-1,-3 2 1,-5 1 0,-2 1 20,-2 4 0,-1 1 0,0 6 0,2-3 0,3-1 0,3 3 0,1 3 0,4 3-116,3-2 0,3-1 0,4-2 0,0 1 0,0-1 0,2 0 0,3-1 0,6-1-418,4-2 1,7-5 0,-1 1 0,3-2-1,2-2 1,1 0 0,2 0 484,-1 0 0,3-6 0,1-1 0</inkml:trace>
  <inkml:trace contextRef="#ctx0" brushRef="#br0" timeOffset="54">21431 11782 7840,'-12'-12'0,"-1"-1"475,1 1 1,0 1 0,-1 1-1,1 3 1,-1 2 0,1 2-184,0 2 1,-1 6 0,2 5 0,2 5 0,2 7 0,0 7 0,1 8 0,1 7 0,2 6 0,2 2 0,1 2-355,0-1 1,0-4-1,0-3 1,0-5-1,0-2 1,0-4-1,0-2 1,0-4-800,0-2 0,0-8 0,0-3 0,0-2 861,0-1 0,0-1 0,0 0 0</inkml:trace>
  <inkml:trace contextRef="#ctx0" brushRef="#br0" timeOffset="55">21158 12216 8742,'0'-12'634,"6"1"1,2 3-1,3 2 1,3 2-1,1-2-438,2 0 0,5 3 1,-2-1-1,4 1 0,1 0 1,-2-1-1,-1 1 1,-3 2-1,1 1-757,-1 0 0,-4 0 561,2 0 0,2-6 0,0-1 0</inkml:trace>
  <inkml:trace contextRef="#ctx0" brushRef="#br0" timeOffset="56">21667 11832 8852,'0'-13'0,"0"1"1725,0 0 0,0 6-1455,0 6 0,0 11 0,0 11 0,0 6 0,1 5 1,2 1-1,1 2 0,-1-1 0,-2 0 0,-1-2 0,0-1-705,0-4 1,0-6 0,0-3-1,0-1 1,0-3 0,2-1 0,2-2 434,4 1 0,9-6 0,2-2 0</inkml:trace>
  <inkml:trace contextRef="#ctx0" brushRef="#br0" timeOffset="57">21828 12129 7954,'2'-6'659,"2"0"0,4 2-336,3 0 0,1 0 0,1 4 1,-1 0-1,2-2 0,1 0 0,2-3 1,-2 3-1,-1 0 0,-2 1 0,0-2-505,1-1 0,-2-6 0,-2 2 0,-2-3 0,-1-1-145,-3-1 1,-8 2-1,-4 3 1,-5 2-1,-3 2 1,1 0-1,-1 1 1,1 2 464,1 1 0,1 6 0,2 2 0,-1 3 1,1 3-1,1 1 0,1 3 0,3 0 13,2 0 1,1-1-1,4-1 1,0 0-1,1-2 1,3-3 0,4-4-1,5 0-184,3 0 1,-1-5 0,5 3 0,-1-4 0,0-1 0,3 0 0,0 0 0,0-1-105,-1-4 0,0 3 0,2-7 0,-1 0 0,-2-1 0,-1 0 0,-1 1 0,0-4 81,-3-2 0,3-1 0,-2 3 0,-1 1 0,-1-1 0,-1 1 0,-1 1 0,-1 1 319,-3 2 0,3 5 1,-2-1-1,0 4 0,1 4 1,-3 5-1,0 2 77,0 1 0,-5 0 1,4 1-1,-2-1 1,1 1-1,1-1 1,0 0-964,-4 1 0,4-1 0,-2 1 0,-1-1 623,-2 1 0,-6-7 0,-2 0 0</inkml:trace>
  <inkml:trace contextRef="#ctx0" brushRef="#br0" timeOffset="58">22448 12043 8584,'-5'-7'547,"-2"5"1,-6 9 0,1 3 0,0 4 0,-1 1-465,1 3 0,-5-3 1,1 6-1,1 1 0,1 0 1,1 0-1,1-3 1,1-1-1,1-3 0,3-1 1,2-2-1167,2 1 1,2-5 0,2-1 1082,3-2 0,3 0 0,6-5 0</inkml:trace>
  <inkml:trace contextRef="#ctx0" brushRef="#br0" timeOffset="59">22585 12092 8152,'0'-5'1953,"0"5"-1523,0 7 0,-2 4 0,0 1 0,-3 0 0,3 1 1,-1-1-1,0 1 0,-1-1 0,1 1-1560,2-1 0,2-1 1130,3-3 0,-2-2 0,3-6 0</inkml:trace>
  <inkml:trace contextRef="#ctx0" brushRef="#br0" timeOffset="60">22597 11906 8637,'0'-12'2679,"0"-1"-2626,0 7 1,1 0-1,2 7 1,1 4 0,-1 3-1,0 1 1,0 1 0,2-2-1,2 2-53,3 1 0,1 1 0,1 1 0</inkml:trace>
  <inkml:trace contextRef="#ctx0" brushRef="#br0" timeOffset="61">22733 12030 10570,'2'13'0,"1"-1"0,1 0 0,-1 1 0,-2-1 775,-1 1 1,1-6 0,2-2 0,3-1 0,0 0-1,4-1 1,1-2-807,2-1 1,-1-4 0,2-1-1,1-1 1,1-1 0,1 2 0,-1-2-1,1 2 1,0-2-608,0 0 0,-3 3 0,3-3 0,-3 1 319,-2 3 1,-1 3-1,-1 5 72,-2 3 1,-5-1 0,2 0 0,1-2 124,2-2 0,-4-2 0,-4-1 0,-7 0 0,-4 0 299,-1 0 1,3 0 0,1 0 0,-1 0 0,-2 0 0,-2 0 5,1 0 0,1 2 0,1 2 0,3 4 0,2 3 0,2 1-198,2 1 0,2-1 0,2 1 0,2-2 0,2-2 0,3 0 0,2-1 0,3-1-378,2-3 0,5-1 1,-1-1-1,2 3 0,3-3 1,2 0-1,2-2 0,0 0-742,1 0 0,-1-4 1135,-1-1 0,3-4 0,5 2 0</inkml:trace>
  <inkml:trace contextRef="#ctx0" brushRef="#br0" timeOffset="62">23726 12192 8454,'12'0'2180,"-4"-5"0,1 1-65,0 1 0,-3 3-2115,-2 5 0,-14-4 0,-4 5 0</inkml:trace>
  <inkml:trace contextRef="#ctx0" brushRef="#br0" timeOffset="63">3522 13320 8060,'0'-8'428,"2"1"0,0 0-133,3 0 1,-3 3-1,-6-3 1,-4 2-1,-5 2 1,-2 2-1,-3 1-152,-1 0 0,-7 0 0,-7 0 0,-4 2 0,-3 5 0,0 6 0,3 2 0,2 1 1,2 2-180,1 1 0,8-2 0,8 2 0,7 1 0,5-3 0,4 3 1,5-2-1,7 0 0,9-3-185,7-1 174,3 3 1,7-3 0,0 3 0,2-5 0,0-2 0,-3-2-1,-4 2-50,-2 1 0,-2 1 0,-6 1 0,-4-1 0,-6 0 0,-8 1 0,-3 1 0,-2 1 62,0 1 1,-7 1-1,-7-5 1,-8 1-1,-6-1 1,-1 0-1,1-1 1,-1-1-68,1-2 1,2-4-1,1 3 1,2-1-1,2-3 1,4-2-1,4-1 1,0 0-520,1 0 0,4-1 384,-1-3 237,7-3 0,-10-6 0,6 1 0</inkml:trace>
  <inkml:trace contextRef="#ctx0" brushRef="#br0" timeOffset="64">3659 13593 10617,'0'12'592,"0"1"1,0-1 0,0 1 0,0-1-506,0 0 0,4 1 0,1-1 1,2-1-1,3-3 0,1-3 0,1-4 1,1-2-433,-1-4 1,1-1 0,-1-7 0,0 1 0,1-1 0,-1 1 0,1-2 0,-2-1 140,-3-1 0,1-1 0,-3 5 1,-1-1-1,1 1 0,-3-1 426,-2 1 1,-1 6 0,0 8 0,-1 7 0,-2 8 3,-1 2 1,0 2-1,4 4 1,1 0-1,2-1 1,1 1 0,-1 0-265,-2 0 0,-1-2 0,-1-1 1,-3-1-1,-5 0 0,-3-1 1,-3 0-1,-3-1-225,-1 0 0,2-2 0,-2 2 1,1-1-1,1-4 0,1-3 0,1-3 263,4 2 0,-7-5 0,4 1 0</inkml:trace>
  <inkml:trace contextRef="#ctx0" brushRef="#br0" timeOffset="65">4080 13630 7969,'0'-7'1984,"0"3"1,2 8-1702,2 5 0,-3 6 0,3 1 0,-2 1 0,-2-1 0,0 1 155,0-2 1,0-5-597,0-2 0,0 0 1,1 3-114,3-3 0,-1-2 0,4-7 0,0-2 0,0-3 0,1-1 0,0-2 1,-1-2-1,0 0-170,0 3 0,-3-4 486,4 4 1,-5 4 0,1 4-1,-2 7 1,-1 4 1,3 1 0,-1-5 0,5-3 0,2-2 172,1-2 0,-3-2 0,0-2 1,2-4-1,0-3-71,-2-1 0,2 3 1,-5 2-308,2 2 1,1 2 0,5 7 0,-1 5 0,0 2 0,1 1-236,-1 0 1,-4-3 0,1-1 0,0 0 0,2-1 0,0-1 0,-1-2 0,-2 0 393,2-1 0,1-2 0,1-1 0</inkml:trace>
  <inkml:trace contextRef="#ctx0" brushRef="#br0" timeOffset="66">4527 13680 7935,'0'8'2316,"0"0"-1615,0 1 1,5-3 0,4-1-563,2-4 1,-3-1 0,-1-1 0,0-2 0,0-3-632,2-1 1,2 5 0,0-1 215,-2 6 0,-4-1 0,-4 5 0,2 0 1,3-1 317,1-1 0,1-1 1,4-4-1,1 0 1,-1-1 141,0-3 0,1 1 0,-1-4 0,-1 0 1,-1 2-1,-2-1-156,2 4 0,-3 0 1,0 4-1,0 0-45,-1 2 1,-1 5-1,3-5 1,3-1-1,3-2 1,2 0-1,1 2 1,-1 1-194,1-1 0,1-2 1,-3-1-1,3 0 0,0 0 1,0-1-1,-3-2 210,-1-1 0,-2 0 0,0 4 0</inkml:trace>
  <inkml:trace contextRef="#ctx0" brushRef="#br0" timeOffset="67">5035 13717 7916,'2'-7'299,"0"2"1,4 0 0,1 1 144,3 2 1,-4-4-1,3 2 1,0 1-1,2 2 1,2 1-1,-1 0-221,1 0 1,-5 0-1,0 0 1,2 0 0,-1-2-1,1 0 1,-2-2 0,2-1-1,1 1-769,1 0 1,1-6-1,-2 2 1,-3-3 482,-4-1 1,-4 1-1,-4 1 1,-4 3-1,-5 2 1,-2 2-1,-3 2 1,0 1-1,-1 0 176,0 0 1,4 5 0,-2 3 0,3 3 0,2 2 0,1-1 0,3 1 0,4 0-198,2 4 1,8-3-239,2 2 0,8-2 0,5-2 0,3-1 0,0-1 0,3-3-967,1-2 0,-1 0 1009,2-5 1,-2 0 0,1 0 0,1-2 279,-2-2 0,-1-3 0,-1-5 0</inkml:trace>
  <inkml:trace contextRef="#ctx0" brushRef="#br0" timeOffset="68">5618 13146 9149,'-11'-12'0,"2"1"1181,0 3 1,5-2 0,-3 9-1000,2 6 0,1 4 0,4 13 0,0 4 0,0 5 1,1 5-1,3 4 0,4 4 0,3 7 0,0 2 0,-1-1-426,-2-4 0,1-6 0,2-2 0,-2-6 1,-2-5-1,0-4 0,-1-5 0,1-4-5138,-1-7 5382,-3 2 0,8-9 0,-4 3 0</inkml:trace>
  <inkml:trace contextRef="#ctx0" brushRef="#br0" timeOffset="69">5469 13519 7989,'-11'-13'361,"3"-1"0,4-1 0,3-1 0,2 1 0,3 1-129,4 1 1,8 2 0,1 2-1,3 0 1,2 1 0,0 1-1,0 3 1,-3 3 0,1 1 0,-3 0 37,1 0 0,3 0-270,-4 0 0,5 5 0,-3 2 0</inkml:trace>
  <inkml:trace contextRef="#ctx0" brushRef="#br0" timeOffset="70">5928 13568 7956,'0'13'387,"0"-1"0,4 0 0,1 1 1,-3-1-1,0 1 2407,-2-1-2510,0 0 1,0 1 0,0-1-214,0 1 0,0-8 1,0-5-1,0-7 1,0-4-1,1-3 1,3-1-234,5-1 0,-4-5 1,1 3-1,-1-1 1,3-2-1,3 0 1,2 4-1,-1 1-342,1 5 0,-1 2 0,0-2 0,1 2 504,-1 5 0,6 3 0,1 1 0</inkml:trace>
  <inkml:trace contextRef="#ctx0" brushRef="#br0" timeOffset="71">6251 13618 8821,'-2'8'877,"0"0"0,-2 2-692,1 1 0,1 1 1,2 1-1,0-1 0,0 1 1,2-2-2840,2-3 2654,-3-3 0,10-5 0,-4 0 0</inkml:trace>
  <inkml:trace contextRef="#ctx0" brushRef="#br0" timeOffset="72">6238 13295 8012,'-7'-1'1355,"2"-2"-1124,-1-1 0,6 1 0,-1 7 1,5 5-1,2 2-231,-1 1 0,10 6 0,-1 1 0</inkml:trace>
  <inkml:trace contextRef="#ctx0" brushRef="#br0" timeOffset="73">6623 13568 8007,'7'0'2921,"-11"4"1,-10 2-2501,-4 1 0,-3 1 0,-4 3 0,2-1 1,2-2-1,5 2 0,2-1 0,3 1-516,3-2 0,2 0 0,8 3 0,2-1 0,5-3 0,8-2 1,6 0-671,5 0 0,5-4 0,-3 4 0,1-4 0,-1-1 1,-1 0-1,-2-1 765,-2-4 0,8-1 0,-7-7 0</inkml:trace>
  <inkml:trace contextRef="#ctx0" brushRef="#br0" timeOffset="74">7107 13457 8176,'-7'5'903,"1"-2"1,5 4 0,-2 0-638,-1-1 0,0-1 0,5 3 0,3 0 1,3 0-267,0 1 0,10-1 0,-4 4 0</inkml:trace>
  <inkml:trace contextRef="#ctx0" brushRef="#br0" timeOffset="75">7243 13791 8463,'-7'0'2485,"-4"0"1,8 0-2486,-5 0 0,-6 6 0,-5 1 0</inkml:trace>
  <inkml:trace contextRef="#ctx0" brushRef="#br0" timeOffset="76">7801 13258 8044,'0'-8'202,"0"0"1,0-2 926,0-1 1,0 5 0,0 8 0,-1 7 0,-2 8-991,-1 2 1,-6 3-1,3 7 1,-1 4 0,0 3-1,-2 3 1,-1 1-1,-1 1 1,1-2 0,1-4-1,3-4-594,2-5 0,0 0 367,5-9 1,0-1 0,0-3 0,2-2-1,2-2 1,4-2 0,3-1-112,2-4 0,3 0 0,2-2 0,1 0 0,2 0 0,0 0 0,-1 0 0,1 0-175,-2 0 1,3 0 0,-4 0-1,0-2 1,2 0 0,-1-4-1,3-1 1,1-1-1058,2 1 0,-1-4 1431,-4 3 0,4-9 0,-5-2 0</inkml:trace>
  <inkml:trace contextRef="#ctx0" brushRef="#br0" timeOffset="77">8285 13543 9434,'5'7'376,"2"3"1,6-6 0,-1-1 0,0-2-181,1-1 1,-1-5-1,1-4 1,-2-2 0,-2-1-1,-2 0 1,0-1 34,0 1-787,-4-1 0,2 1-168,-5 0 0,-5 5 642,-4 3 0,-2 4 1,-1 2-1,-2 5 0,-1 3 1,-1 4-1,0 1 0,3 1 126,0 1 1,2 5 0,1-3 0,4 0 0,0-1-1,3-1 1,2-1 0,1 0-21,0-3 0,5 0 0,4-2 1,2-2-1,1-2 0,1-1-164,-1-3 1,5-2-1,-1-1 1,-1 0-1,0 0 140,2 0 0,-3-6 0,4 0 0</inkml:trace>
  <inkml:trace contextRef="#ctx0" brushRef="#br0" timeOffset="78">8768 13184 8670,'-12'-11'545,"0"2"1,3 4-1,1 6-185,-2 3 0,4 7 0,-1 9 0,1 2 0,2 5 0,0 4 0,-2 4 1,1 4-1,-2 4-608,0 1 0,3 0 0,-3 1 0,0-5 0,2-5 1,-1-8-1,3-5 0,2-5 0,1-3 0,1-3-1121,4-3 1,1-2-1,7-6 1369,-1 0 0,6-6 0,1-1 0</inkml:trace>
  <inkml:trace contextRef="#ctx0" brushRef="#br0" timeOffset="79">8632 13469 9039,'-11'-1'0,"1"-2"0,3-3 733,2-1 0,1 3 0,5-3 0,3 0 0,5 2-535,2-1 0,7 2 1,2 4-1,4 0 1,2 0-1,3 0-198,4 0 0,3-5 0,1-2 0</inkml:trace>
  <inkml:trace contextRef="#ctx0" brushRef="#br0" timeOffset="80">9599 13333 8003,'0'-13'518,"0"1"0,-1 5 0,-3 3 0,-4 2 0,-5 2 1,-3 3-280,-5 5 1,2 2 0,-2 11 0,0 2-1,1 3 1,-1 5 0,2 0 0,2 4 0,5 1-485,1 1 1,5-6 0,2 0 0,3-4 0,4 0 0,3-5 0,7-3 0,2-4-1579,3-1 1,1-7 1822,6-3 0,5 3 0,2 0 0</inkml:trace>
  <inkml:trace contextRef="#ctx0" brushRef="#br0" timeOffset="81">9909 13556 8315,'-12'0'0,"0"0"309,-1 0 0,1-4 1,-1-1-1,0 3 0,-2 0 1,-2 4-1,0 2 1,1 3 29,-1 0 1,1 8 0,3-3 0,1 2 0,1 0 0,3-2 0,2 1-418,1-1 0,3 0 1,0-1-1,4-2 0,7-5 1,2-3-1,1-1 0,0 0 1,1 0-292,-1 0 1,5 0-1,-1-1 1,-1-2 0,-2-2-1,-3-1 1,-4-1 477,0 0 1,2 3 0,-2-3 127,1 2 1,-5 2 0,4 6 0,-2 2 0,0 2 0,-1 3 0,-2 1-316,-1 1 1,0-4-1,2 1 1,0 0-559,3 2 636,4-4 0,-2-1 0,5-6 0</inkml:trace>
  <inkml:trace contextRef="#ctx0" brushRef="#br0" timeOffset="82">10058 13655 8258,'0'-1'0,"0"6"3786,0 9-3733,-5 0 1,2 4-1,-5-6 1,-1 0 0,1 1-1,1-1 1,0 1 0,2-1-1,-2-1-1689,0-3 1,4 3 1635,-1-2 0,-3-4 0,0 1 0</inkml:trace>
  <inkml:trace contextRef="#ctx0" brushRef="#br0" timeOffset="83">10232 13407 7930,'0'-12'430,"0"-1"722,0 1 0,0 3 1,1 3-789,3 0 0,-2 3 1,3 7-1,-1 5 1,1 3-1,-3 5 1,0 3-1,-2 4 1,0 2-337,0 3 1,0 3-1,0 3 1,-2 0 0,-2-3-1,-3-1 1,-1-2 0,1-1-1,2-6 1,2-3 0,2-4-2808,1-1 2539,0-7 1,1-2 0,3-5 0,4 0 0,3-1-364,2-3 0,-1-3 474,1-5 0,0 3 0,2 1 1,2-2-1,-2-1 0,-1-1-140,-2 0 1,1-1 250,-1 1 0,-4 4 0,1-1 261,0 0 1,1 4 0,-2 5 0,-4 7 0,-2 4-1,-2 2-125,0-1 1,-4 1-1,0-1 1,-1-1 0,1-1-1,0-2 1,0 0-187,-2-1 1,4 3 0,-7-6-1,1 0 1,0 0 0,-2 0 0,-2 0-1,-3 1-651,0-1 1,-3 0-1,1-4 719,2 0 0,1 0 0,2 0 0</inkml:trace>
  <inkml:trace contextRef="#ctx0" brushRef="#br0" timeOffset="84">10530 13432 7799,'5'-7'426,"-2"1"1,5 6-1,2 0 71,1 0 0,1 0 1,-1 2-1,-1 3 1,-2 8-1,0 6 1,-1 4-1,-3 2 1,-2 1-1,-2 3 1,0 4-486,0 3 1,-2-4 0,-2-3-1,-4-3 1,-3-1 0,-3-2-1,-1-2 1,-1-3-733,0 0 1,3-4 0,0 1-1,1-4 1,-1-4 719,1-2 0,0 5 0,-1-3 0</inkml:trace>
  <inkml:trace contextRef="#ctx0" brushRef="#br0" timeOffset="85">11249 13506 7877,'-8'0'305,"-1"0"1,0 0-1,-2 0 1,-2 0-1,1 0 1,0 2 108,-1 2 0,-1 3 0,-1 5 0,-3 2 0,0 2 0,0 5 0,3 4 1,1 2-397,2 2 0,5 0 0,3-4 0,3 0 0,1 0 0,1-1 0,3 0 0,4-3-576,3-5 1,3-4 0,1-2-1,3-3 1,0-2 0,2-2-1,-1-1 558,3-2 0,1-6 0,2-1 0</inkml:trace>
  <inkml:trace contextRef="#ctx0" brushRef="#br0" timeOffset="86">10914 13804 8156,'-7'-2'733,"4"0"0,6-2 0,7 1-508,5 1 0,0 1 0,6-2 0,1-1 0,1 0 0,2 0 0,0 0 0,0 0 0,0-1 0,-1 0 0,1-1-943,0 1 0,0-1 718,0 2 0,5-3 0,2-5 0</inkml:trace>
  <inkml:trace contextRef="#ctx0" brushRef="#br0" timeOffset="87">11646 13395 8131,'5'-7'469,"2"4"0,1 6 1,-1 6-1,0 6-136,0 6 0,-4 8 0,1 4 0,-3 3 1,-1 1-1,0 0 0,0-1 0,0-3 1,-1-4-322,-3-3 0,1-5 0,-5-3 0,0-3 0,-1-5 0,1-3-86,-2-5 1,5-2 0,1-4-1,2-4 1,2-3 0,2-3-1,1-1 1,2-3-27,2-1 0,1-2 0,5-4 0,-1 1 0,2-3 0,1-2 0,1-4 0,1-2-17,1-3 0,-3 1 0,6 0 0,1 1 0,1 3 0,2 5 0,-2 6 0,0 7 0,-4 4 371,-1 3 0,-2 5 1,-3-1-1,-1 3 1,0 1-1,1 1-120,-1 3 1,-5-1 0,-1 5 0,-2 2 0,0 2 0,-1 3 0,-3 2-29,-4-2 0,-3 0 0,-6 0 1,-1 3-1,-2 0 0,-3 0 1,-2-1-1,0-1-23,-1 1 0,-1 3 0,-2-2 0,0 0 1,0 2-1,2-1 0,4 2 0,5-2 0,6-3-197,2-2 119,2-1 0,4-1 1,1 0-1,4 1 0,4-1 1,6-1-1,7-1-511,6-2 187,-2-5 0,9 7 1,-5-6-1,0 0 1,1 0-1,-3 0 0,1-1-1364,0-2 0,0-1 1683,-4 0 0,0 0 0,0 0 0</inkml:trace>
  <inkml:trace contextRef="#ctx0" brushRef="#br0" timeOffset="88">12514 13791 7916,'-6'-8'6836,"6"0"-6552,0 5-284,6-2 0,-6 5 0,0 0 0</inkml:trace>
  <inkml:trace contextRef="#ctx0" brushRef="#br0" timeOffset="89">12390 13866 8019,'0'-7'308,"0"1"1,5 6 0,4-1 0,2-2 0,1-1 0,1 1 0,0 1-112,4-2 1,-3 2 0,4-3 0,-1 0 0,3 0 0,-1-1 0,-1 1 0,-1 2 0,-1 0 0,-1 1 158,-1-2-759,4-1 0,-8 5 0,2 0 1,-1 0-1,0 0 403,1 0 0,1-5 0,-1-2 0</inkml:trace>
  <inkml:trace contextRef="#ctx0" brushRef="#br0" timeOffset="90">12378 13717 7977,'12'0'263,"0"0"0,1 0 1,-1 0-1,2 0 1,1 0-155,2 0 1,5 0 0,-3 0-1,2 0 1,-1 0 0,2 0-1,0 0 1,-1 0 0,-4 0-390,-4 0 0,0 0 0,-1 0 0,1 0 0,-1 0 280,0 0 0,6 6 0,2 0 0</inkml:trace>
  <inkml:trace contextRef="#ctx0" brushRef="#br0" timeOffset="91">12712 13593 7994,'2'-8'-445,"2"1"1018,4 1 1,-1 2 0,1 4 0,1 2 71,-3 2 0,4-2-556,-6 7 1,5-1-1,-4 4 1,2 1 0,3-2-1,2-2 1,3 0-118,2 0 1,5 2 0,-3 0 0,2-1 0,-1-2 0,1 1 0,0-1 0,-2 0 0,-1 0-113,-3-1 0,-5 3 0,-3-5 0,-2 2 1,-2 3-1,-3 0 0,-4-1 100,-5 0 1,-6-5-1,-3 4 1,-1 2-1,-3 1 1,-1 2-1,-2 3 1,1 0-2,4-1 1,-2 3 0,5-1 0,2-2 0,1-1 0,3-2 0,2 0 40,0 1 0,1-1 0,-4 1 0</inkml:trace>
  <inkml:trace contextRef="#ctx0" brushRef="#br0" timeOffset="92">13705 13643 7937,'6'-6'146,"-1"-2"1,-4 1-1,0 0 1,2 0 0,1 0-1,-2-2 25,-5-2 0,2 2 0,-5 2 1,0 2-1,0 1 0,-3 0 1,1-1-1,-2 3 0,-1 0-42,-1 2 0,0 0 0,-1 0 0,-1 2 0,-1 2 0,-3 4 0,0 5 0,0 2 295,3 1 0,2 6-386,0-1 0,2 1 0,1 0 0,4-1 0,0-1 0,3 0-287,2-4 1,6-2 56,4-2 1,2-3-1,3-2 1,1-2-1,3-2 1,1-2 0,2-1 65,-2 0 0,3-4 0,-4-1 0,0-2 1,0-3-1,-3-1 0,-1-1 87,-2-1 0,0 5 0,-1 0 0,-1-2 0,-3-1 1,-2-1-1,-2-1 0,-1 1 0,-2-1 438,0 1 1,0 4 0,-2 1-155,-2 1 0,3 4 1,-3 6-1,2 4 0,2 3 1,0 1-1,2 2 0,0 1-203,2 2 0,5-1 0,-4-3 0,2-2 1,1-2-1,1 0 0,-1-1 0,0 0-902,-1 1 1,4-5 0,-3 3 0,3-1 859,2 1 0,5-4 0,1 3 0</inkml:trace>
  <inkml:trace contextRef="#ctx0" brushRef="#br0" timeOffset="93">14188 13581 9315,'13'0'435,"-1"0"1,0-2 0,2-1 0,3-1 0,3 2 0,3 0-319,-3 2 1,2-4 0,-4 0 0,0 1-1,0 2 1,-3 1 0,0 0 0,0 0-1468,2 0 1,0 0 0,-5 0 1349,0 0 0,-5 0 0,-1 0 0</inkml:trace>
  <inkml:trace contextRef="#ctx0" brushRef="#br0" timeOffset="94">14163 13742 7963,'13'0'258,"1"0"1,1 0-1,3 0 1,0 0-1,1 0 51,0 0 1,1-2-1,2 0 1,-3-2-1,0 1 1,-1 1-1,0 1 1,-3-2-1,0-1 1,0 1-1226,2 2 0,0 1-3305,-5 0 4221,-5 0 0,-2 0 0,-5 0 0</inkml:trace>
  <inkml:trace contextRef="#ctx0" brushRef="#br0" timeOffset="95">14238 13853 8924,'8'0'2322,"0"0"-2131,2 0 1,1 0 0,2 0-1,0 0 1,2 0 0,2 0 0,0 0-1,-1 0 1,1 0-432,-2 0 0,0 0 1,0 0-1,2 0 0,-2 0 1,-1 0-1,-2 0 0,0 0 1,1 0-1,-1 0-3741,1 0 3981,-7-5 0,11 4 0,-3-5 0</inkml:trace>
  <inkml:trace contextRef="#ctx0" brushRef="#br0" timeOffset="96">14808 13395 8168,'0'-13'1540,"0"1"1,0 3-1216,0 1 1,0 7 0,2 1 0,1 9-1,1 9 1,0 9 0,0 3 0,0 6 0,-1 2-1,0 5-491,1 1 0,-3-8 0,3 1 0,-2-2 0,-2-5 0,0-4 0,0-5 0,0-3 0,1-3-1690,3-1 1850,-3-7 81,5-2 1,-6-6-1,0-3 1,0-5 0,1-2-1,2-1 1,3-1-113,1 1 1,1 0 0,4-1 0,2 1 0,1-1-1,3 1 1,0 1 0,1 1-22,1 2 0,-4 5 135,5-1 0,-6 3 1,1 1-1,-2 0 0,-1 1-62,-1 3 1,-5-1 0,-2 5 0,0 2 0,-1 1 0,-2 3 0,-2 0-154,-4-2 1,-1 3 0,-6-7 0,0 3 0,-3 2 0,-1-1 0,-2 1 0,-1-2-102,-1-3 1,4 3-1,-2-4 1,4 1 0,0-1-1,1-2 1,-1 0 0,1-1-619,0 0 1,3 0 856,1-4 0,0-5 0,-5-2 0</inkml:trace>
  <inkml:trace contextRef="#ctx0" brushRef="#br0" timeOffset="97">15925 13556 7945,'0'-9'0,"0"1"619,0-1 0,-2-2 1,-2 0-294,-4 2 1,-3 9 0,-3 9-1,-1 3 1,-2 3 0,1 3-1,-1 1 1,-1 3 0,0 2-1,1 1 1,1-1-252,3 1 0,4 0 0,2 0 0,2-2 0,2-1 0,3-1 0,3 0 0,2-1-537,2 1 1,2-6-1,3 2 1,0-4-1,1 0 1,1-2-1,2-3 1,3-4-1159,1-2 1,2-2 1619,-6 0 0,12-11 0,-2-3 0</inkml:trace>
  <inkml:trace contextRef="#ctx0" brushRef="#br0" timeOffset="98">16160 13630 7928,'0'-7'1729,"-1"11"0,-2 10 1,-1 3-1495,1 1 0,2 2 0,1-3 1,0-1-1,-2 1 0,0-1 635,-2 0-1308,-6-3 0,9-4 0,-5-2-874,1-2 1091,3-1 0,-3-5 0,6-2 0,3-2 0,4-2 0,3-3-958,2-1 1078,-1-1 0,5-1 1,-1 1-1,-2-1 0,-3 2 1,-3 2-770,2 0 1170,-4 7 1,3-2-1,-5 8 55,-1 4 0,-7 7 1,-3 2-1,0-2 1,2-3-1,1-2 143,-1-2 1,3-5-586,6 1 1,3-7 0,4-2-1,-2-1 1,0-1 0,-1 0-1,0-1 1,-1 0-74,-1 0 1,3 4 0,-1-5-1,3 1 1,2 1 112,-1 3 1,-3 3 0,-1 2 0,0 3 0,-1 4 0,-2 2-31,1-2 0,-5 3 1,5-4-1,-2 1 0,2-1 1,0-1-334,4-3 0,-3-2 1,1-1-1,2 0 410,1 0 0,1 0 0,1 0 0</inkml:trace>
  <inkml:trace contextRef="#ctx0" brushRef="#br0" timeOffset="99">16706 13692 7920,'-1'-7'1004,"-4"3"0,3 4 0,-7 4-612,0 5 1,2-3 0,0 3 0,0 0 0,0 2-61,-2 2 1,3-5 0,2 0-550,3 2 0,6-5 0,3 0 0,5-4 0,2-1 1,1 0-1,0 0 0,-1 0-567,1 0 1,-2 0 0,3 0 0,-5-1 0,-2-2 487,-2-1 0,-5-2 0,1 2 387,-3-4 1,-2 2 0,-2 1 0,-2 1 0,-2-2 0,-3 1 183,-1-1 0,3 2 0,-1 3 0,0-2 0,-2-1 0,-2 0 0,1-1-869,0 1 594,5 0 0,1 4 0,6 0 0</inkml:trace>
  <inkml:trace contextRef="#ctx0" brushRef="#br0" timeOffset="100">17028 13729 7931,'0'-8'592,"0"0"-303,0-2 0,-5 5 1,-3 1-1,-3 2 1,-2 2-1,1 0 0,-1 2 1,1 2-1,0 3 1,1 1-39,2 0 0,0-4 0,3 3 0,1 0 0,-1 0 0,5 1-427,4-1 1,3-1-1,7-6 1,-1 0 0,1 0-1,-1 0 1,0-2 140,1-2 1,-1 1 0,1-4-1,-1 1 1,0 0 0,-1-1 0,-1 0-1,-2-1-14,2 1 1,-3-4 0,0 3 0,0-3 0,-2-2 0,2 1 0,-1-2 0,0-2-15,1-5 1,-2 0 0,1-2-1,1-3 1,-1 0 0,-1-2-1,-1 0 1,1-1 97,-1 2 0,0 2 1,-4 3-1,0 3 0,0 1 1,0 3-1,-2 1 336,-2 2 1,2 5-1,-7 2 1,0 4-1,-2 1-232,-2 0 0,2 6 1,2 2-1,2 3 0,0 3 1,1 4-1,1 5 0,2 6-129,2 3 1,1 1 0,-2 4 0,-1-1 0,-1-2 0,2-2 0,0-2 0,4-4-753,2-4 1,3 1 0,5-7 0,2-1 0,2-1-1,4-3 742,-1-3 0,4 3 0,-3-4 0</inkml:trace>
  <inkml:trace contextRef="#ctx0" brushRef="#br0" timeOffset="101">17562 13568 8160,'0'-12'2551,"4"6"-2294,0 6 1,-4 6 0,-4 8 0,1 1 0,0 1 0,1-1 0,-3-1 0,3-1-317,0-1 0,4-1-100,2-3 1,-1-2 0,5-6 0,0-2 0,0 0-1,-1-4 1,0 1 0,-1-2-29,-1 0 1,3 3 181,-3-5 0,3 5 1,-3-3 95,2 2-60,2 1 0,-3 5 1,-1 3-1,-4 5-23,-1 2 0,0-3 0,0 0 32,0 2 0,1-5 1,3-1-1,5-4 0,2-2-39,1-2 0,1-2 1,-1 3-1,0-2 1,1-1-1,-1-1 1,1 2 178,-1-1 0,0-2 0,1 4-119,-1 1 1,-5 3-1,-3 4 1,-1 3 0,0 1-1,2 1-185,2 0 0,-3-2 1,5 0-1,0-1 1,2-4-1,0 1 0,-1 0 1,-2 1-1064,2-1 1,1-2 1186,1-1 0,1 0 0,-1 0 0</inkml:trace>
  <inkml:trace contextRef="#ctx0" brushRef="#br0" timeOffset="102">18021 13295 8044,'12'0'642,"0"2"1,1 2-1,-1 4-344,1 3 1,-1 3-1,-1 2 1,-1 5 0,-2 3-1,0 0 1,0 3 0,-1 1-1,-1 7 1,-3 2-1,-2 2-438,-1-3 1,-4-6-1,-2 2 1,-1-4 0,-2-3-1,-2-4 1,0-3 0,0-3-1,0-3-598,-3-3 0,-1 0 0,2-3 0,1-1 0,0 1 1,-1-3 737,1-2 0,-1-1 0,1 0 0</inkml:trace>
  <inkml:trace contextRef="#ctx0" brushRef="#br0" timeOffset="103">18529 13705 13612,'-7'1'990,"3"3"1,3 3-1,1 5 1</inkml:trace>
  <inkml:trace contextRef="#ctx0" brushRef="#br0" timeOffset="104">19360 13271 8150,'-1'-7'-117,"-3"2"1,1 4 328,-5 1 0,-1 0 0,-3 0 0,-1 0 0,1 0 0,-2 0 0,-1 0 0,-3 0 0,-1 0 0,-2 0-23,2 0 0,-3 4 1,5 2-1,4 1 1,2 1-1,4 0 1,1 0-1,3 3 1,3 3-273,5 3 1,1 1 0,8-2 0,1 5 0,3 2 0,0 2 0,1-1 0,1-2-185,2-2 1,-3-5-1,0 2 1,-1-3 0,-3-3-1,-1-2 1,-3 0 204,-2 0 1,-5-2-1,-8 0 1,-5-1 0,-3-2-1,-3 0 158,-2 0 0,-3 2 1,3-4-1,0 2 1,1-1-1,-1 0 1,2 0-1,1 1-1424,2-1 1328,5-2 0,-4-1 0,4 0 0</inkml:trace>
  <inkml:trace contextRef="#ctx0" brushRef="#br0" timeOffset="105">19583 13469 8110,'-8'0'1591,"0"0"1,5 5-1410,-1 4 1,2-2 0,2 1 0,0 2 0,0 1-1,0 1 1,0 0 0,0 1-211,0-1 0,0 1 1,0-1-1,0 0 1,0 1-1,0-1 0,0 1 1,-1-1-4319,-3 0 4346,-3 1 0,-5-1 0,-1 1 0</inkml:trace>
  <inkml:trace contextRef="#ctx0" brushRef="#br0" timeOffset="106">19583 13345 8147,'2'-12'1120,"0"-1"-784,3 1 1,-1 6-337,-4 6 0,0 6 0,0 6 0</inkml:trace>
  <inkml:trace contextRef="#ctx0" brushRef="#br0" timeOffset="107">19745 13444 8177,'0'13'161,"0"-1"1,0 0 0,0 1 192,0-1 1,0 1-1,0-1 1,0 0-1,0 1 1,0-1 0,0 1-240,0-1 0,0-4 0,0-2 1,0-5-173,0-6 1,0-5-1,1-1 1,2 1 0,2 2-1,1-2 1,1-1 0,-2-1-230,1 0 0,3-1 0,0 2 0,0 1 0,1 4 145,-2 0 1,-1 3-1,3 7 1,-3 5-1,-2 2 176,-2 1 0,-2 1 0,1-1 0,0 0 0,2 1 0,1-1 0,-1 1-59,0-1 0,4 0 0,-2 1 0,-1-1 0,2-1 24,0-3 0,1 3 0,5-4 0</inkml:trace>
  <inkml:trace contextRef="#ctx0" brushRef="#br0" timeOffset="108">20166 13457 8208,'-7'-6'276,"0"5"1,3-3 0,-4 2 119,-3 2 0,-1 6 0,1 2 1,1 3-1,3 1 0,2 2 1,2 1-382,1 2 1,4-1 0,2-3-1,4-2 1,3-3 0,2-2 0,0-2-1,3 0 1,0-1 0,-1-2-2465,-1-1 1,-6 0 2448,1 0 0,-1 0 0,4 0 0</inkml:trace>
  <inkml:trace contextRef="#ctx0" brushRef="#br0" timeOffset="109">20265 13531 8112,'13'7'282,"-1"-2"1,-1-6 0,-1-2-1,-2-1 1,2 0 0,1-2 0,1 0 371,1-1 0,-5 0 1,-1 3-1,-2-5-670,-2-2 1,-7 4 0,-4 3 0,-3 3 0,-3 1-1,-3 1 1,-1 3 0,2 5 0,5 2 0,4 1-191,4 1 0,2 3 0,2 1 1,3-2-1,6-1 0,5-3 0,7-2 1,6-2 205,5-1 0,8 3 0,3-2 0</inkml:trace>
  <inkml:trace contextRef="#ctx0" brushRef="#br0" timeOffset="110">21022 13146 8067,'0'-5'1487,"0"5"0,0 7-1379,0 9 1,0 2 0,1 6-1,2-1 1,1 3 0,-1 2-1,-2 1 123,-1 0 0,5 1-411,-1-1 0,4-3 0,-3 2 0,1-5 0,1-3 0,-2-3 0,2-1 180,0-3 0,-4 0 0,2-1 0</inkml:trace>
  <inkml:trace contextRef="#ctx0" brushRef="#br0" timeOffset="111">20861 13419 8093,'5'-12'633,"4"1"1,3 1-1,3 3-401,2 2 0,3 1 0,-2 2 0,1 0 0,4-3 1,0 3-1,3 0 0,2 2 0,1 0 0,-2 0 0,-1 0-277,-1 0 0,0 0 1,-2-1-1,-1-2 45,-1-1 0,-6-6 0,3 4 0</inkml:trace>
  <inkml:trace contextRef="#ctx0" brushRef="#br0" timeOffset="112">21369 13060 8103,'0'-13'661,"0"8"0,0 5-296,0 7 0,0 5 0,0 6 1,0 5-1,2 6 0,0 2 1,4 0-1,-1 0 0,2-1 422,0-2 1,-4-4-841,1-3 1,-1 1 0,0-5 0,2-2 0,1-1 0,0-2-394,1 0 0,2-5 0,3-3 0,0-4 1,1-2-1,-1-4 0,1 1 0,-1-2-165,0 0 0,1-1 0,-1-5 0,1 2 791,-1 3 1,-5 4-1,-3 8 1,-3 4-1,1 3-1,2 2 1,-3-1 0,5 0 0,-2 1 0,2-1 0,-1 1 0,2-2 0,-2-2-864,1-1 0,-1-3 684,0 3 0,1 0 0,7 5 0</inkml:trace>
  <inkml:trace contextRef="#ctx0" brushRef="#br0" timeOffset="113">21754 13370 8426,'0'12'812,"0"1"1,0-1 0,0 0 0,0 1-366,0-1 0,0 1 0,0-1 1,0 0-1,1-1 0,3-2-689,4-5 0,2-4 0,0-3 1,-2-2-1,2-2 0,1-3 69,1-1 1,-4 0-1,-1 1 1,0 3 300,0 2 0,-3 1 0,4 4 0,2 1 1,1 2-1,2 2 0,-1 1 0,2-1-147,2-2 0,-1 0 0,5 0 0,-1 1 1,-1-1-1,0-2 0,-3 0 18,-1 3 1,-3-1 0,-3 5-1,-4 2 1,-4 1 0,-5 2-1,-8-1-427,-6 0 0,-6-1 0,-2-1 0,-2-3 428,1-2 0,2 5 0,1-3 0</inkml:trace>
  <inkml:trace contextRef="#ctx0" brushRef="#br0" timeOffset="114">21779 13208 8702,'8'-4'2847,"0"0"-4148,-5 0 1301,2 4 0,1 6 0,1 0 0</inkml:trace>
  <inkml:trace contextRef="#ctx0" brushRef="#br0" timeOffset="115">22448 13233 8502,'0'13'497,"0"-1"1,-1 1 0,-2 0 0,-1 2 0,0 2-255,-2-2 0,5-1 1,-3-2-464,2 1 1,4-6 0,2-5 0,4-3 0,3-5 0,2 0-1,-1-3 161,0 2 1,1-4 0,-1 5 0,1-1 0,-2 1 0,-2 2 501,0 0 1,-5 1 0,3 7-344,-2 4 0,5-1 0,-2 0 0,3-1 0,1-3 0,1-2 0,-1-1-131,1 0 0,-5 0 0,0 0 0,2 0 1,1 0-1,1-1-20,1-4 46,-1 4 0,0-4 0,0 6 0,-3 2 0,-1 1 1,2-1-58,1-2 0,2-1 0,-1 0 0,0 0 0,1 0 0,-1 0 0,1 0 1,-1 0-551,0 0 555,1 0 1,-1-4 0,1 0-1,-2 0 1,-2-1 0,-2 0 0,0-1 84,0 1 69,-4-5 1,2 7 0,-5-5 270,0-1 0,-5 3-257,-4 2 1,-2 3 0,-2 1 0,-3 0 0,0 0 0,1 0 1,1 0 0,2 5 1,0 3-1,3 3 1,2 2-1,1-1-112,4 1 1,6-1-601,4 0 0,0-3 0,5-3 0,3 1 0,2-1 599,-1-1 0,2 0 0,0-5 0</inkml:trace>
  <inkml:trace contextRef="#ctx0" brushRef="#br0" timeOffset="116">23279 13320 8087,'-8'0'145,"0"0"0,-1 0 0,-3 0 1,-2 0-1,-1 0 0,-3 0 553,-1 0 1,4 0 0,-3 0 0,3 1 0,1 2 0,4 3 0,3 1-652,5 2 1,2 1 0,4-2 0,4-4 0,3-2 0,1-2 0,1 0 0,1 0 0,1 0 0,1 0-704,-1 0 1,-1 0-1,-1 0 1,-1 0 772,0 0 1,-3 0 0,-2 1 0,-2 3-175,-2 5 0,-3 0 1,-3 1-1,-1-2 0,1 2 1,3 1-411,4 1 1,-1-5 0,4-1 0,0-2 0,0 0 466,2-1 0,2-2 0,2-1 0</inkml:trace>
  <inkml:trace contextRef="#ctx0" brushRef="#br0" timeOffset="117">23428 13320 11944,'-5'13'693,"2"-1"0,-4 0-824,1 1 0,4-2 0,6-3 0,4-4 1,3-2-1,1-2-151,1 0 0,-4-2 0,3-2 1,1-3-1,1 0 0,-2 2 1407,-3-1-507,-4 5 1,-5-3-618,0 8 1,2 3 0,0 5-1,4 1 1,1-2 0,2-2-1,2-2-182,2-1 1,-1-2 0,1-3 0,-1 2-1,0 1 1,1-1 0,-1-2 23,1-1 1,-1-1-1,0-2 1,1-3-1,-1 1 1,1-2 234,-1 0 1,0 0-1,1-2 1,-1 2-1,1 0 1,0 1 0,3-1-1,2 2 118,1-1 0,-3 1 0,4 2 0,-2-1 0,-2 1 0,1 3 0,-1 3 0,-1 3-88,-1 0 1,-3 3 0,-1 3 0,-3 1 0,-2-1 0,-2 0 0,-2 1 0,-1 1 111,0 2 0,0-2 1,-1 2-1,-3 0 1,-6-1-1,-4 1 0,-4-2 1,1-3-462,-1-3 1,-9-1 0,1 3 0,-4-2 0,-6 0 240,-4-1 0,-9 4 0,-8-4 0</inkml:trace>
  <inkml:trace contextRef="#ctx0" brushRef="#br0" timeOffset="118">7875 14238 8066,'0'-18'39,"2"3"0,1-4 1,2 1-1,2 1 614,3-1 1,-3 9 0,-1-4 0,1 5 0,-1 6 0,-1 11-305,-2 9 0,-2 6 1,-1 5-1,-1 3 1,-2 1-1,-2 0 1,-3 2-1,-5 2 1,-2 3-873,0 1 1,2 1-11,5-5 0,-1-1 0,4-3 0,3-4 0,0-5 0,2-3 533,0-4 0,0-4 0,0 0 0</inkml:trace>
  <inkml:trace contextRef="#ctx0" brushRef="#br0" timeOffset="119">7727 14474 10254,'4'8'492,"1"-1"1,1 0 0,1-2 0,0 2-265,2 0 0,4-4 1,2 1-1,3-3 0,1-2 1,3-3-1,1-5 0,2-2 1,0-1-1,0 0-505,0-1 0,0-1 1,-2-1 276,-2-1 0,2-6 0,-4 2 0</inkml:trace>
  <inkml:trace contextRef="#ctx0" brushRef="#br0" timeOffset="120">8186 14201 9769,'8'-11'0,"0"4"0,2 8 0,1 9 703,1 5 0,-4 7 1,1-1-1,-1 2 1,0 2-1,-1 0 1,-1 0-1,-4-1 0,0 1-496,-2 0 0,0 0 1,0 0-1,0-2 1,-2-2-1,0-5 1,-3-2-1,1-2-1203,-1 1 1,5-8 0,0-3 478,7-5 0,0-8 0,1 0 0,2-4 0,2-2 0,2 1 0,0-1 0,-3 3 309,0 5 0,0 2 0,1 4 0,-1 0 0,-3 5 1,-2 5 255,-1 4 1,-3 2 0,2 2 0,-3 2 0,1 0 0,0-1 0,4 1-1,1-2 198,2-1-246,2-2 0,2 0 0,-1 1 0</inkml:trace>
  <inkml:trace contextRef="#ctx0" brushRef="#br0" timeOffset="121">8706 14523 8072,'-5'-7'265,"2"2"1,-5 5-1,-2 1 1,-1 2 0,-1 2 234,-1 2 1,1 2 0,1 3 0,1 0-1,2 1 1,0-1 0,1 1-354,3-1 0,8-5 0,4-3 0,5-4 1,2-3-1,1-2 0,-1-1 0,-1-1 1,-1 2-327,-1-1 1,0 2 0,1 4 0,-2 2 0,-1 0 0,-4 4 0,1 1 0,-1 2 264,-1 2 0,1-2-183,-2-1 0,-1-5 1,4 2-1,0-1 0,-1 0 1,4-1-71,1-1 0,-3-4 0,1-2 1,0-3-1,2-1 0,3 0 1,1-3-1,2-3 56,-2-3 1,-3 1 0,-2 2 0,-2-3 0,2-2 0,0-2 0,-1 1 0,-2-1 50,-1 2 1,2-5 0,-3 4 0,1-4 0,-1 0-1,-2 0 1,-1 2 0,-2 1-86,0-1 0,0 0 1,0 0-1,0 3 392,0 1 0,-5 13 1,1 10-1,1 9 1,2 8-1,1 4 1,0 4-1,0 1 165,0-1 0,4 4 0,0-2 0,-1 1 0,-1-2 0,-2-4 0,1-4 0,2 0-985,1-4 1,4-1 0,-4-6 0,0-1 572,2-3 0,1 3 0,5-4 0</inkml:trace>
  <inkml:trace contextRef="#ctx0" brushRef="#br0" timeOffset="122">8967 14412 8245,'12'-7'467,"-3"1"1,-1 6-1,1 0 1,3 0-1,1 0-88,4 0 1,2 0 0,7 0 0,3 0-380,4 0 0,9-5 0,2-2 0</inkml:trace>
  <inkml:trace contextRef="#ctx0" brushRef="#br0" timeOffset="123">9971 14263 7987,'9'-11'0,"-2"1"1032,-2 2 0,5 5 1,-2 0-644,3 6 0,-3 5 0,1 9 0,-1 3 0,0 5 0,0 4 0,1 4 0,-1 5 0,-1 1 1,-2 4-276,-2 1 0,-1-5 1,-2-2-1,0-7 0,0-5 1,0-4-1,0-5-402,0-2 0,0-8 0,1-6 0,2-7 0,2-6 0,2-2 0,3-4-156,1-4 1,1 0 0,1-5 0,-1 1 0,2 3 0,1 0 0,3 3 0,0 4 250,0-1 0,2 9 1,-2 1-1,0 5 1,0 3-1,-3 0 1,-1 3-1,-2 4 426,1 5 1,-5 5-1,-1-2 1,-2 3-1,-2 0 1,-1 0-1,-2-2 1,-2 1 78,-2-1 0,-7 1 0,-7-5 0,-3 1 1,-3-1-1,-4 1 0,1-2 0,-1-2 0,0-2-634,-1-1 0,5 2 0,4-4 0,2-1 0,3-2-3692,2-1 4014,6 0 0,7-11 0,7-3 0</inkml:trace>
  <inkml:trace contextRef="#ctx0" brushRef="#br0" timeOffset="124">10691 14374 8214,'-7'-1'1450,"4"-2"1,6-1-1227,5 1 0,7 2 0,2 1 1,-1 0-1,2 0 0,3 0 0,2 0 1,2 0-1,0 0 0,0 0-767,0 0 1,-5 0-1,0 0 1,-2-1-1,-3-2 1,-2-1-1,0 1 543,-1 2 0,-5 1 0,-1 0 0</inkml:trace>
  <inkml:trace contextRef="#ctx0" brushRef="#br0" timeOffset="125">10678 14536 8144,'13'0'609,"-1"-2"0,2-1 0,1-1 0,3 2-428,1 0 1,-2 2 0,2 0 0,0 0-1,-1 0 1,0 0 0,-1 0 0,-1 0 0,1-1-1,-2-2-1545,-1-1 1,-6 0-1,0 4 1364,2 0 0,1-6 0,1-1 0</inkml:trace>
  <inkml:trace contextRef="#ctx0" brushRef="#br0" timeOffset="126">10678 14684 9204,'13'0'915,"1"0"0,2 0 0,5 0 0,2 0-934,2 0 0,0-1 1,0-2-1,-1-2 0,1-1 1,0-1-1,0 0 1,0-1-1,-1 0 0,0 0 19,-3-2 0,2-1 0,-4-1 0</inkml:trace>
  <inkml:trace contextRef="#ctx0" brushRef="#br0" timeOffset="127">11522 14436 8121,'-2'-11'1221,"-2"2"-816,-4 0 1,-3 7-1,-1-2 1,-2 4-1,-1 2 1,-3 4-1,-2 1 1,0 4-1,-1 2-133,0 4 0,8 0 1,-1-4-1,6 2 0,2 2 1,3 0-1,2-1 0,1 1 1,1-4-1,3-2-408,5-2 1,2-7 0,1 3 0,1-4 0,0-1 0,2 0 0,2-1 0,-2-4-167,-1-3 0,2-1 0,1-1 0,-2 2 0,-1-2 1,-2-1-1,1-1 0,-1-1 64,1 1 0,-1 1 0,0 1 0,1 3 0,-1 2 293,1 2 0,-2 7 0,-2 4 1,-2 3-1,0 2 0,-1-1 1,0 1-1,0-1-581,-1 0 0,5 1 0,-3-1 0,1-1 526,1-3 0,-1 3 0,4-4 0</inkml:trace>
  <inkml:trace contextRef="#ctx0" brushRef="#br0" timeOffset="128">12402 14263 7992,'-12'-7'245,"0"3"1,-1 1-1,1 0 1,-1-1 0,1 1-1,0 2 1,-1 2 2981,1 3-3057,-6 3 0,4 11 0,-3 3 0,4 2 0,2 3 0,1 3 0,3 5 0,2 1 1,2 3-404,2-1 0,2-1 1,4-3-1,6-4 1,6-5-1,2-3 1,3-4-1,2-5-1598,1-4 1,3-2-1,1-6 1831,-1 0 0,4-11 0,-1-3 0</inkml:trace>
  <inkml:trace contextRef="#ctx0" brushRef="#br0" timeOffset="129">12613 14399 7992,'-7'13'187,"2"-1"0,1 0 0,0 1 1,1 1-1,0 1 0,0 1 853,-1-1 0,0-5 1,4-2-1,-1 1 1,-2-1-1202,-1 0 1,0-7 0,5-1 0,2-6 0,2-5 0,1-2 0,1 1 0,0-1-229,2 1 1,-2 1 0,0 1 0,0 3 0,0 2 0,2 2 400,2 2 0,-4 2 0,-3 3 0,-2 5 0,-2 2 0,0 1 212,0 0 1,0-3-1,0-1-185,0 2 0,4-6 0,1-3 0,2-4 0,3-1 0,1-1 91,1-4 1,1 4-1,-2-1 1,-2 2-1,0 0 40,0 1 1,-3 3 0,-1 3 0,0 3-1,0 0-203,2 4 1,-3-4-1,3-1 1,0-1 0,0 0-1,2-1 1,2-1 48,2-2 0,-5 0 0,0 0 1,2 0-1,1 0-973,1 0 957,-5 0 0,4 5 0,-4 2 0</inkml:trace>
  <inkml:trace contextRef="#ctx0" brushRef="#br0" timeOffset="130">13159 14585 7871,'-8'-11'892,"-1"3"1,5-2-418,-4 6 0,4 0 0,-3 5 1,1 3-1,2 3 0,0 2 0,0-1 1,0 2-1,0 1-352,0 1 0,-1 0 0,4-1 0,-2-1 1,-1-2-1,3 2-415,4 1 0,3-4 1,7-3-1,1-3 1,1-1-1,1 0 1,1 0-1,-1-1 1,1-3 18,-2-4 0,-1 1 0,-2-2 0,1 0 0,-1-2 0,-1-2 357,-3 1 1,-2-5 0,-6 1 0,0 1 0,0 1 0,-1 2 0,-4 1 0,-3 1 284,-3 2 0,-3 5 1,-1-1-1,-1 2 0,0 2-674,3 0 1,4 0 0,3 2 0,0 2 0,5 3 304,3 0 0,5 4 0,6-4 0</inkml:trace>
  <inkml:trace contextRef="#ctx0" brushRef="#br0" timeOffset="131">13556 14585 8241,'-2'-11'1365,"-2"3"1,-4 4-1077,-3 2 0,-1 2 0,-2 0 0,-1 0 1,-3 2-1,0 2 0,-2 4 0,3 2 0,-1-1-146,3 0 0,5-1 0,3 4 1,1 1-1,4-1 0,0 1 1,4-1-1,2-1-399,4-3 0,3-2 1,3-6-1,1 0 1,3-2-1,0-2 1,1-4-1,-1-3 172,0-1 1,0-1-1,-3-1 1,2-1-1,-2-3 1,-3-1-1,-2-2 1,-3 1 181,-2-1 1,5 0 0,-3-3 0,1-1 0,-1 1 0,0 2 0,-2 2 0,2-2-147,0-2 1,1-2 0,3-2 0,-1-2 0,-3 0 0,-2-2 0,0 3 0,-1 2 0,0 4 120,-1 4 0,-2 7 0,-2 5 0,-2 3 0,-3 7 1,-1 8-1,-2 8 342,-2 4 1,-2 6-1,1 3 1,0 2-1,-1 5 1,2 0-1,3-1-564,4-1 1,2-4 0,2 0 0,2 1 0,2-3-1,6 0 1,3-4 0,5-1-4075,2-2 4223,-5-8 0,14 8 0,-3-5 0</inkml:trace>
  <inkml:trace contextRef="#ctx0" brushRef="#br0" timeOffset="132">14213 14412 8063,'8'-5'489,"1"1"1,-7 2-1,4 6 1,-2 4-1,0 3 1,-1 3-1,-2 2-133,-1 5 0,0 2 0,-1 2 0,-2-1 0,-2-2 0,-1-3 0,1-1 0,0-3-598,0-1 0,5-7 0,0-5 110,7-4 1,3-5 0,-1-6 0,-1 1 0,2 0 0,0-1 0,-1 1-1,0-1 1,-1 1-170,-1 0 304,4-1 0,-6 5 1,5 1-1,-3 3 96,-2 5-132,0 5 0,-5 6 0,0 2 0,0 1 1,0 2-1,0-2 0,0-1-129,0-2 0,0-4 175,0 0 0,1-5 1,3 1-121,4-2 0,-1-6 155,1-1 1,-3-4 0,1 1 0,1-3-66,0-2 0,-4 1 1,7-1 0,-5 1 0,2 1 154,3 3 1,-3 2-1,1 6 1,0 2-1,-1 2 1,-1 4-32,-1 3 0,-2 0 0,4-1 0,0-2 0,-1 2 0,4 1-135,1 1 1,-3-5 0,1-3 0,0-3 0,2-1 0,2 0-1,-1 0-119,1 0 1,-1 0-312,0 0 1,1 2 0,-1 0 0,1 3 457,-1-3 0,0 5 0,1 0 0</inkml:trace>
  <inkml:trace contextRef="#ctx0" brushRef="#br0" timeOffset="133">14734 14263 8291,'-7'-6'780,"3"-2"0,8 2 1,4 2-1,3 3 1,2 1 1442,-1 0-2075,-5 5 0,4 6 0,-4 7 0,1 2 0,-1 2 0,0 2 0,-1 5 1,-1 3-151,-2 0 0,2 5 0,-1-1 1,-1 2-1,-1 0 0,-1-5 1,2-3-1,1-2 0,-1-2-692,-2-1 1,-1-2 0,0-1 0,0-3 693,0-1 0,0 4 0,0-2 0</inkml:trace>
  <inkml:trace contextRef="#ctx0" brushRef="#br0" timeOffset="134">15553 14647 10416,'-6'13'0,"-2"-1"33,-3 0 0,-2 6 0,0 2 0,-3 0 0,-2 0 0,1-3 0,-1-1 0,2-3 0,3 0-33,0-1 0,6-5 0,2-1 0</inkml:trace>
  <inkml:trace contextRef="#ctx0" brushRef="#br0" timeOffset="135">16160 14337 8097,'-5'-7'281,"-4"3"1,-2 3 0,-1 2-1,-2 5 1,-1 5 0,-1 5 0,0 3-1,4 5-169,4 3 0,-3 1 0,4 5 1,0 0-1,3 0 0,1-1 0,0-2 1,-1-2-1,1-3-626,2-5 1,7-2 0,2-5 513,3-1 0,7 0 0,1 1 0</inkml:trace>
  <inkml:trace contextRef="#ctx0" brushRef="#br0" timeOffset="136">16433 14263 8038,'0'-9'608,"0"1"0,0 3 0,0 1-397,0 8 1,0 9 0,1 5 0,2 0 0,1 3 0,-1 1 0,-1 4 0,-2 0 0,0 1 0,0-3-650,0 1 0,0 0 144,0 0 0,0-5 0,0 0 0,0-2 0,0-3-580,0-1 927,0-8 0,0-1 0,0-10 1,0-3-1,0-3 0,0-1 126,0-1-165,5 1 1,2-5 0,5 1 0,1-1 0,-1 1 0,1-1 0,0 2-28,4 1 1,-3 6 60,2 0 1,-2 5 0,-2-1 0,1 4 0,-2 4 29,-3 4 1,2-1-1,-6 1 1,-1 2 0,-2 3-1,-1 2 1,0 1-1,0-1 218,0-1 0,-6-1-312,-2-1 0,-3 0 0,-3 1 0,-1-1 0,-1 1 0,-1-1-343,-1 0 1,4-1-34,-2-2 1,2 0-1,2-3 1,-1-1-765,1 1 1,5-3 1155,3-8 0,8-1 0,3-7 0</inkml:trace>
  <inkml:trace contextRef="#ctx0" brushRef="#br0" timeOffset="137">16942 14548 8408,'-13'12'320,"1"1"1,-1-1 0,0 1 0,-3-1-231,0 0 1,-1 1 0,5-1 0,0 1 0,-1-1 0,1 0 0,-1 1-2462,1-1 2371,5-5 0,2 4 0,5-4 0</inkml:trace>
  <inkml:trace contextRef="#ctx0" brushRef="#br0" timeOffset="138">17239 14474 8423,'-5'-7'327,"-2"0"1,-6 4-1,1-1 1,-2 1 0,-1 2-90,-1 1 1,-5 4 0,3 1 0,0 2 0,0 3 0,3 1-1,1 1 1,3 1-278,3-1 1,-2 1-1,6-1 1,1 0-1,3-1 1,5-2-1,3-5 1,3-3-184,1-1 0,5-1 1,-1-2-1,-1-2 1,-1-1-1,-1-1 1,-1 2-1,0-1 0,1 2 1,-1 0 181,1 0 0,-1 0 1,-1 5-1,-3 3 0,-4 4 1,-2 3-76,-2 2 1,0-1 0,0 1 0,0-1-1,0 0 1,1-1-2017,3-2 2131,3-4 0,11 1 0,1 1 0</inkml:trace>
  <inkml:trace contextRef="#ctx0" brushRef="#br0" timeOffset="139">17425 14288 8042,'9'0'235,"-1"0"0,1 0 0,3 1 0,-1 3 135,-3 4 1,3 3-1,-3 2 1,3 0-1,2 4 1,-2 2-1,-2 2 1,-2 0-1,-1 2 1,-4 3-1,0 5-476,-2 0 1,-2-3 0,-2 1-1,-5-2 1,-5 0 0,-4-1-1,-1-3 1,-3-1 0,-1-3 0,1-2-2130,2-3 1,9-6 2234,-2 0 0,9-5 0,-1 3 0</inkml:trace>
  <inkml:trace contextRef="#ctx0" brushRef="#br0" timeOffset="140">18145 14250 8025,'8'-11'0,"-1"2"700,-2 0 0,-1 5 0,-5-4 0,-3 0-369,-4 1 1,-9 1 0,-4 6 0,-2 2 0,-3 2 0,-2 5 0,-2 5 0,0 6 0,-2 2-1,2 4 1,-2 1-218,0 4 0,6-4 0,1 5 0,7-2 0,6-2 0,4-2 0,5-1 1,7 0-661,8-1 1,6-4-1,7-4 1,0-3 0,0-4-1,0-2 1,1-1 0,1-4-240,2 0 0,0-4 0,-5 0 1,-2-4-1,-2-1 0,1-2 785,-2-2 0,5-7 0,-5-2 0</inkml:trace>
  <inkml:trace contextRef="#ctx0" brushRef="#br0" timeOffset="141">17748 14523 7393,'-6'0'636,"8"0"1,7-1 0,6-2 984,1-1-1470,3 0 1,-5 2-1,4 0 1,-2-3-1,2 1 1,1 0-1,2 0 1,-2 0-208,-2-2 0,1 5 0,0-4 0,1 0 0,3 0 0,1-1 0,1-1 0,-2 2 0,-1-2 56,1 0 0,7-1 0,2-4 0</inkml:trace>
  <inkml:trace contextRef="#ctx0" brushRef="#br0" timeOffset="142">18529 14201 8329,'1'-6'808,"2"6"1,1 7 0,1 5 0,-1 5-576,0 4 0,4 1 0,-4 1 0,-1 1 0,-2 2 0,-1 1 0,0 2 0,0 0 0,-1-1-385,-3-2 1,1-5-1,-5-2 1,-2-1-1,-1-4 1,-1-5-1,-1-5 119,1-2 1,4-4 0,1-2-1,1-4 1,3-3 0,2-1-1,1-1 1,0-1 0,1-1-1,4-3 89,3-1 0,3 2 0,3-2 0,1 0 1,1 0-1,1-2 0,-1 0 0,2 1-127,2-2 1,0-2 0,5-1 0,-1 0 0,-2 1 0,-2 0 0,4 2 0,2 4 47,3 5 0,-4-1 0,-6 10 0,-1 1 0,-3 1 1,-1 4 171,-2 2 1,-5 3 0,-3 7 0,-2 1 0,-4 1 0,-1 0 0,-2-3-45,-2 0 1,-3-1-1,-6 0 1,-5 1-1,-2-2 1,-2-1-1,0-2 1,0 1-96,1 3 1,-1 0-1,1 0 1,4 1 0,3-1-1,3 1 1,3-1 0,2 0-70,0 1 1,7-1-1,-1 2 1,6 1 0,6 2-1,5-1 1,5 1-1,3-1-445,5-1 0,10-2 1,1-4-1,4-2 1,2-1-1,-1-3 1,-1-2 503,-2-1 0,-1 0 0,-2 0 0</inkml:trace>
  <inkml:trace contextRef="#ctx0" brushRef="#br0" timeOffset="143">19372 14374 7971,'0'-7'1919,"2"2"1,2 5-1644,4 0 0,9 0 0,3 0 0,5 0 0,4 0 0,4 1 0,4 2 0,5 1-256,3-1 1,4-2 0,0-1 0,2 0 0,1 0 0,1 0 0,-4 0 0,-4 0 0,-5 0-1157,-5 0 1,-7-4 0,-2 0-1,-5 1 1,-3 2 1135,-3 1 0,-7-6 0,-2 0 0</inkml:trace>
  <inkml:trace contextRef="#ctx0" brushRef="#br0" timeOffset="144">19348 14560 8011,'13'-4'637,"3"0"1,0 0 0,1 0-395,1 0 1,1 0-1,7 4 1,2 0 0,2 0-1,2 0 1,1 0-1,0 0 1,0 0 0,0 0-1,0 0-349,0 0 1,0 0 0,4-2 0,1-1 0,-1-2 0,-1-1 0,-2-1-1,-2 2-1630,-2-1 1736,-1-3 0,1 2 0,2-5 0</inkml:trace>
  <inkml:trace contextRef="#ctx0" brushRef="#br0" timeOffset="145">19943 14250 12271,'1'13'323,"3"-1"0,3-1 1,6-1-1,1-2 0,2 2 1,3-1-222,1 0 0,3 2 0,-2-3 0,2 2 1,2-1-1,0-1 0,0 1 0,-2-1 0,-2-1-445,-5-2 0,2 5 0,-1-3 1,-4 1-1,-1 0 0,-6 2 0,0 1 1,-3 2-732,-2-1 1,-2 0 1020,-3 1 0,-5 1 0,-7 1 0,-5 1 0,-2 1 0,-4-1 1,0 1-1,-3-2-21,-2-1 0,-1-3 0,-4-2 1,-2 0-1,-1-1 0,-1-1 0,1-3 74,1-3 0,2 5 0,0 1 0</inkml:trace>
  <inkml:trace contextRef="#ctx0" brushRef="#br0" timeOffset="146">21146 13990 7954,'-8'-4'9,"-1"0"185,0 1 0,-8 1 0,-3 2 1,-4 2-1,-2 2 0,-2 4 1,-2 3-1,1 3 19,3 3 1,-2-2-1,11 4 1,0 0-1,6-1 1,4 2-1,4-3 1,2 1-1,2-1 1,3-1-237,5 1 0,9-1 0,5-3 0,5-2 1,1-1-1,-1-4 0,1 1 0,-2-1-151,-5-1 1,0 4-1,-7-4 1,-3 1-1,-3 1 1,-5-1-1,-6 3 1,-6-1 78,-7 0 0,-4-1-86,-6 1 0,-4 2 1,0-4-1,1-1 1,2 1-1,1-2-631,1 1 0,4-3 516,4 2 0,2-3 0,2-1 296,-1 0 0,1 0 0,-1 0 0</inkml:trace>
  <inkml:trace contextRef="#ctx0" brushRef="#br0" timeOffset="147">21270 14225 7978,'-8'2'65,"1"2"0,0 4 0,1 3 392,1 2 1,1-5 0,4 0 0,0 2 0,1 0 0,2-1 0,2-2 0,2-1 0,3-4-350,1 0 1,6-2 0,-1 0 0,-1 0 0,-1 0 0,-2 0 0,1-2 0,-1 0 0,1-4 0,-1-1-199,0-2 0,-1 2 0,-1 0 0,-3 0 0,0 1 0,-2-1 0,1 1 302,-3-4 0,-1 4 0,3 2-311,3 3 1,-1 6 0,0 4 0,-2 3 0,-2 3 0,-2 2 0,-1-1 0,-1 2-996,-3 3 991,-3-3 1,-7 5 0,-1-2-1,-4 1 1,-3 0 0,-6-3-1,-1-1-537,-1-3 332,1-1 1,0-1 0,0-2 0,3-2 0,4-2-1,5-1 1,3-4 307,2 0 0,0-8 0,-1-1 0</inkml:trace>
  <inkml:trace contextRef="#ctx0" brushRef="#br0" timeOffset="148">21679 14225 9029,'7'2'68,"-4"2"546,-6 4 1,0 3 0,-5 2 0,-1-1 3808,-3 1-4473,6-7 1,1 0 0,10-6-1,3 0 1,2-1 0,-1-2-435,-1-1 0,1-2 0,3 3 1,1-1-1,-1 1 4,0 2 1,-5 2 0,-1 2 0,-2 3 352,0 1 1,4-3 0,-2 3 0,1-2 275,2-2 1,2-3 0,2-3 0,-1-2 0,1-1 300,-1 1 0,-5-1 0,-2 3 0,1-1-318,2 1 1,-2 3 0,-1 3-1,-1 3 1,2-1 0,1 2 0,2-1-387,2-1 1,2-1 0,-2-2 0,-2 0 0,0 3 0,0-3 0,2 0 0,2-2-1150,-1 0 0,1 0 1403,-1 0 0,0 0 0,1 0 0</inkml:trace>
  <inkml:trace contextRef="#ctx0" brushRef="#br0" timeOffset="149">22138 14250 7981,'0'-7'4530,"2"2"-4213,2 5 1,-2 4 0,5 2 0,-1 0 0,-3 4 0,-1 1 0,1 2 53,1-1 0,0-4 0,-5-1 0,-2 0-890,-1 0 0,1-6 0,8 1 1,3-7 77,3-1 1,-3 1 0,0-1 0,2 0 0,0 2 0,-1 0 596,0 0 1,-5 0-1,3 5-77,-2 3 1,1-3 0,-4 5-1,4-2 1,1 0 0,2-1-29,2-2 0,-2-1 1,-1 0-1,2 0 1,1 0 43,1 0 0,-4-4 0,1 0 0,0 0 1,2 0 111,2 0 0,-1 0 0,0 4-412,1 0 0,-2 1 0,-1 2 0,-2 1 1,1 0-1,2 0 0,2 0 0,-1-1-3362,1-2 3567,-1-1 0,6 0 0,1 0 0</inkml:trace>
  <inkml:trace contextRef="#ctx0" brushRef="#br0" timeOffset="150">22609 14263 9880,'-1'0'0,"5"0"0,6 0 0,2 0 0,1 0 2916,-1 0-2852,0 0 0,1 0 0,-1 0 0,1 0 0,-1 0 0,0-2 0,1 0 0,-1-3 0,-1 1-283,-2-1 1,0 2 0,-5-5-1,-1-2 1,-1-1 0,-4 0 0,-2 3 189,-4 4 1,-3-2 0,-2 2 0,1 1 0,-1 2-1,0 1 1,-2 1 224,-2 3 1,0-1-1,5 5 1,0 2-1,1 1 1,1 1-1,3 2-164,2 3 0,0 1 0,7 2 0,2-4 1,4-5-1,3-5 0,3 0 0,1-3-605,2-2 1,3-1 0,-2 0 0,2 0 0,0 0 0,1 0 0,-2 0 572,-1 0 0,4-5 0,-2-2 0</inkml:trace>
  <inkml:trace contextRef="#ctx0" brushRef="#br0" timeOffset="151">22994 14002 7981,'4'-23'220,"0"2"0,0 2 0,-4 4 0,0-2 557,0 2 0,0 8 0,-1 8 0,-2 11 0,-1 7 0,1 4 0,1 3 0,-1 3-714,-1 4 0,0-1 0,4 1 0,0 0 0,0-1 1,0-3-1,0-3 0,0-2 0,0-4 0,0-3-1483,0-3 1,0-2-1,0 0 1420,0 1 0,0-6 0,0-2 0</inkml:trace>
  <inkml:trace contextRef="#ctx0" brushRef="#br0" timeOffset="152">22833 14188 7987,'0'-8'519,"0"0"1,1-2 0,3 0-95,4 2 1,4-1 0,0 3 0,0 1 0,2-2 0,1 1 0,3 1 0,0 0 0,3 1 0,-1 0-591,2 1 0,5 2 0,-8 1 0,2 0 165,-1 0 0,-5 6 0,3 0 0</inkml:trace>
  <inkml:trace contextRef="#ctx0" brushRef="#br0" timeOffset="153">23267 14213 7987,'0'12'873,"0"-3"0,0-1-141,0 2 0,0 1 0,0 1 1,0 1-1,0-1-491,0 0 0,-2-6 0,0-6 1,-2-7-1,1-4-522,1-1 1,2 3 0,0 1-1,0-2 1,2-1 0,1-2 0,2-3-1,2 0 1,1 1 0,0 1-249,1 1 1,-1 1 0,3 0 295,-3-1 0,3 6 0,-4 2 1,1 1 232,1 0 0,-1-6 0,4 3 0</inkml:trace>
  <inkml:trace contextRef="#ctx0" brushRef="#br0" timeOffset="154">23378 14089 10131,'9'-7'2616,"-1"3"-2279,2 3 0,-5 2 0,-1 3 0,-4 4 0,-3 3 0,-2 2-254,-2-1 0,3 1 0,-3-1 0,2 0 0,2 1 0,1-1 0,2 1-1963,0-1 1880,6 0 0,1 1 0,5-1 0</inkml:trace>
  <inkml:trace contextRef="#ctx0" brushRef="#br0" timeOffset="155">23378 13891 8026,'0'-9'969,"0"1"3430,0-2-4528,0 5 0,0 1 1,2 7-1,1 2 129,1 2 0,5 1 0,-2 5 0</inkml:trace>
  <inkml:trace contextRef="#ctx0" brushRef="#br0" timeOffset="156">23775 14089 8011,'-5'-7'452,"2"-2"1,-5 4 0,-3 3 0,-4 0 0,-6 2-108,-3 0 0,0 0 0,-1 2 0,1 2 0,4 4 0,5 3 0,5 1 0,6 2 0,5 1 0,7 2 0,10-1-490,9 2 1,8-4-1,5 3 1,-1-4 0,-3-1-1,0-3 1,-3-2 0,-2-1 144,-3-4 0,4 5 0,-1 0 0</inkml:trace>
  <inkml:trace contextRef="#ctx0" brushRef="#br0" timeOffset="157">24271 14275 7972,'-4'-8'875,"0"0"0,0 3 0,3-1 0,-4 0 990,-3 3 1,1 2-1355,-1 1-511,5 0 0,-8 0 0,4 0 0</inkml:trace>
  <inkml:trace contextRef="#ctx0" brushRef="#br0" timeOffset="158">7082 13506 10918,'0'-8'457,"0"0"0,-2-1 0,-2 2 0,-3 2-403,0-1 0,-4 4 1,3-7-1,-3 1 0,-1-2 1,-1-1-1,1-4 0,0-1 1,0-4-43,4 1 1,1 0 0,5-3 0,-3 0 0,3-3 0,0-4-1,2-1 1,0-2 0,2 2 0,0-2 249,3 0 1,4 9-388,-1-2 0,4 7 0,1-1 1,4 1-1,2 4 0,3 3 1,2 4-115,2 2 1,5 1 0,0 4-1,-1 0 1,0 0 0,-2 1-1,-2 2 1,-2 2 121,-4 2 1,2 6 0,-5 4 0,-3 4 0,-3 5 0,-4 6-1,-2 4 157,-2 1 1,-3-4 0,-4-1-1,-6 0 1,-5-2 0,-4 2-1,-2-2 1,2 0-78,1-2 0,7-2 37,7-1 0,-3-6 0,0-1 0</inkml:trace>
  <inkml:trace contextRef="#ctx0" brushRef="#br0" timeOffset="159">7007 11485 8108,'-12'1'-264,"0"3"1,-1-3-1,1 4 1,-1-3 0,1 1-1,0 1 1,-1-1 190,1-2 0,3-1 732,1 0-571,5 0 0,-2 2 1,4 1-131,-4 1 1,3 0 527,-7-4 1,7-2 463,-3-2-898,4 3 1,0-5 0,-3 6 246,-5 0 0,-2 0 0,-1 0 0,-1 0 0,1-1 1,0-2-1,-1-1 0,1 0 0,-1-2 1,1-2 0,4-3 0,1-1 0,1-1 0,2 0 0,0-4 0,0-4-215,1-2 0,3-2 0,3 0 0,3-1 0,-1-1 0,2-4 0,0 2 0,2 2-213,2 3 0,-1 2 0,0-1 0,1 2 0,0 6 0,3 4 0,1 3 0,1-1-44,2 3 1,-3-4 0,5 6 0,-1 1 0,0 2 0,3 1 0,2 1 0,-1 3 53,-2 4 0,1 5 0,-4 3 1,-2 6-1,-1 5 0,-5 4 1,-3 4-1,-6 3-299,-3 1 1,-5 4-1,-7-1 1,-1 1 416,-2 0 0,-5-2 0,3-4 0</inkml:trace>
  <inkml:trace contextRef="#ctx0" brushRef="#br0" timeOffset="160">3324 15404 8585,'-4'-9'0,"-2"3"737,-1 0 1,5-1 0,-3 7 0,4 6-316,1 3 0,1 9 0,4 3-382,3 2 1,7 8 0,3 2 0,0 3 0,1 2 0,-1 2 0,0 1 0,-4-1 0,-5-2 0,-3-4 0,-2-2 0,0-3-1099,-1-6 1,-3 1 0,-3-8 0,-2-1 1057,-2-1 0,-2-2 0,-3 1 0</inkml:trace>
  <inkml:trace contextRef="#ctx0" brushRef="#br0" timeOffset="161">2877 15664 8508,'-12'-19'144,"1"1"0,3 6 0,4-1 0,2 1 1,2-1 316,0 1 0,6 0-191,2-1 1,8 1-1,5 1 1,4 0-1,5 0 1,7-3 0,8 0-1,4 0-247,5 2 1,0-5-1,6 1 1,4 1-1,-1 1 1,-1 2-1,-5-1 1,-6 1-487,-5-1 1,-1 2 0,0 2 0,-5 2 0,-4 1 462,-3 3 0,-6-3 0,4-1 0</inkml:trace>
  <inkml:trace contextRef="#ctx0" brushRef="#br0" timeOffset="162">3907 15615 8195,'0'12'251,"1"-1"0,2-1 0,2-2 0,1 2 0,1 1 1,-2 2-1,1 3 1144,-3 0-1404,3 6 0,-4-7 0,2 5 0,-3-3 1,-1 0-1,0 0 0,0-1 0,-1-1-112,-3-1 0,2-2 0,-3-1 0,-1-2 139,-2-5 0,3-4 0,1-4 0,2-5 0,4-3 0,2-3 0,3-3 0,1-1-28,0-3 1,-1-2-1,3-1 1,-2 1-1,0-1 1,0 0-1,1 0 1,0 2-280,2 2 0,0-1 1,-1 5-1,-2 4 1,2 2 288,1 2 0,7 1 0,1-4 0</inkml:trace>
  <inkml:trace contextRef="#ctx0" brushRef="#br0" timeOffset="163">4291 15714 8562,'-5'-7'444,"-4"3"0,3 2 0,-3 4 1,0 2-1,-1 4 0,0 3 0,2 3-296,-2 2 0,1-2 0,-1 1 1,3-4-1,2-2-179,2 0 0,3-3 1,4-2-1,4-3 0,3-2-163,2-3 1,-1 1 0,1-4 0,-1 0 0,0 2 0,1-2 0,-1 1 0,1 0-276,-1-1 1,-4 4 0,1-1 544,0 2 1,-2 2-1,0 2 1,-2 2 0,-2 4-1,0 2-369,1-2 1,-1 3 0,5-4 0,0 1-1605,-1 1 1897,4-7 0,-9 9 0,3-4 0</inkml:trace>
  <inkml:trace contextRef="#ctx0" brushRef="#br0" timeOffset="164">4589 15652 8765,'0'12'0,"0"1"359,0-1 0,0 6 0,0 3 0,1 1 1,2 0-1,1-3 0,-1-1-87,-2-3 1,3-1-1,2-2-348,1 1 0,-4-5 1,2-1-1,1-2-56,2-2 0,-1-2 0,1-1 0,2-1 0,1-3 0,0-4 0,-2-3-507,0-2 607,-7 1 0,8-1 0,-4 1 0,0 0 0,3-1 326,-2 1-146,-2 5-36,1 1 1,-5 8-1,3 2-34,-2 4 1,2 3 0,0 2-1,0-1-53,1 0 0,2-5 0,6-3 0,-1-2 0,1-4 0,-1 0 1,0-4-10,1-1 1,-1 0 0,1-2 0,-1 0 0,2 0 0,1-2 0,1-2 0,0 1 0,-3 0-1,0-1 1,1 2 0,-1 2 0,1 2 0,-3 1 0,0 3 13,0 2 0,2 1 0,-2 1 1,-2 3-1,-2 5 0,-1 2-25,-4 1 1,4 1 0,-2-1 0,-1 0-1,-3 1 1,-4-1 0,-5 1-161,-2-1 0,-1 0 1,-2-1-1,-1-1 0,-2-3 1,1 0-1,-1-2 0,1 2-1561,1 0 1,5-4 1715,2 1 0,5-3 0,-2-1 0</inkml:trace>
  <inkml:trace contextRef="#ctx0" brushRef="#br0" timeOffset="165">5234 15788 9415,'0'13'0,"0"-1"3016,0 0-3012,0 1 0,0-1 1,0 1-1,0-1 1,-2 0-1539,-2 1 1534,3-6 0,-10-2 0,4-5 0</inkml:trace>
  <inkml:trace contextRef="#ctx0" brushRef="#br0" timeOffset="166">5246 15528 8187,'0'-13'568,"0"1"0,0 0 146,0-1 0,2 6 0,2 3-714,4 3 0,3 6 0,1 2 0</inkml:trace>
  <inkml:trace contextRef="#ctx0" brushRef="#br0" timeOffset="167">5655 15292 10155,'0'12'0,"0"2"0,0 3 278,0 3 1,0 5 0,0 4 0,0 6 0,0 3 0,0 5 0,0 1 0,-1 2 0,-3-1 0,-3-2-707,0-5 0,-2 1 0,3-12 0,1-2 1,-1-4-1,2-3 0,0-3 428,0-1 0,-6-7 0,3-2 0</inkml:trace>
  <inkml:trace contextRef="#ctx0" brushRef="#br0" timeOffset="168">5544 15801 8164,'1'-13'0,"2"-1"0,2-1 271,2-1 1,0-1-1,3 3 1,-2-1-1,2-1 1,1 1 0,1 1 1114,1 1-1523,-1 1 0,0 4 1,1 1-1,-1 1 1,1 4 136,-1 0 0,0-3 0,1-2 0</inkml:trace>
  <inkml:trace contextRef="#ctx0" brushRef="#br0" timeOffset="169">5916 15639 7952,'0'13'360,"0"-1"0,0 1 0,0-1 0,0 0 0,0 1 0,0-1 484,0 1 0,-1 3-578,-4 1 0,4-1 0,-3-3 0,3-1 0,1 0 1,0 1-372,0-1 0,0-4 0,1-1 105,3-1 0,-3 4 0,5-4 0</inkml:trace>
  <inkml:trace contextRef="#ctx0" brushRef="#br0" timeOffset="170">5953 15478 7811,'2'-11'-165,"2"3"0,-2 2 165,7 6 0,-1 6 0,4 1 0</inkml:trace>
  <inkml:trace contextRef="#ctx0" brushRef="#br0" timeOffset="171">6102 15664 8139,'5'13'641,"1"-1"0,4-1 1,-3-1-205,-2-2 1,-1-4 0,-2 3-1,0 0 1,2 0 0,-1 2 0,0 2-1,0 2 1,1-1-95,-1 1 0,-1-1 0,1 0 0,3-1 1,1-1-636,2-2 1,2-5 0,2 1 0,-2-4 0,-2-3 0,0-2 0,0-2-729,2-3 0,0-1 873,-3-1 1,4 0 0,-6-1 0,3 1-1,-1-1 62,2 1 1,-4 1 165,3 3 1,-5-2-1,3 7 1,0 5 0,-2 5-1,1 4 306,-4 1 0,4-4-345,-2 1 0,6-3 0,-2 3 0,3-5 0,3-3 0,1-1 0,1 0-39,0 0 0,2 0 1,-1 0-1,1 0 1,2 0-1,-2-1 1,0-2-1,-3-1 0,-2 0 1,0-2-7,-1-2 0,-1 1 1,-1 0-1,-3 0 1,-2 0-1,-2-2 457,-2-2 1,-6 4-393,-3 3 0,-5 2 0,-3 4 0,-4 2 0,0 4 0,0 3-13,3 2 1,0 0-143,5 4 1,1-3 0,2 2-1,5-2 1,3-2 0,1 1-123,0-1 1,5-1 0,4-3 0,3-3 0,5-4 0,3 0 0,2 2 0,0 1-1316,-1-1 0,0-2 1530,3-1 0,7-5 0,0-2 0</inkml:trace>
  <inkml:trace contextRef="#ctx0" brushRef="#br0" timeOffset="172">7082 15515 7974,'-4'-8'290,"-1"0"1,1 0-1,-1-1 46,-3 1 1,-3 0 0,-3-5 0,-3 1-1,-3 0 1,-3 0 0,1 1 0,2 0 0,-1-2-1,2-2-210,2-3 1,5 2 0,4-6 0,3-4 0,4-4 0,2-3 0,4 0 0,3 0 0,3 1 0,3 4-457,2 6 0,-1 4 0,6 6 0,0 1 0,-1 3 0,1 2 0,0 2 0,-1 0 138,1 1 1,-4 6-1,2 2 1,-1 4 0,-2 5-1,1 5 1,-1 4 0,0 2 223,-3 0 1,-2 5 0,-1 2 0,-3 1 0,0-1-1,-2-1 1,1 0 0,-3-1 25,-2-2 1,-1-6 0,0-2 0,0 2 0,0 2 0,0 1 0,0 1 0,0 1-449,0 2 0,0 0 390,0-4 0,0 5 0,0 2 0</inkml:trace>
  <inkml:trace contextRef="#ctx0" brushRef="#br0" timeOffset="173">7218 16123 10636,'0'8'8054,"0"1"-9512,0-7 1458,0 4 0,0-6 0,0 0 0</inkml:trace>
  <inkml:trace contextRef="#ctx0" brushRef="#br0" timeOffset="174">8235 15391 8096,'0'-12'0,"0"4"0,0-1 0,0 5 316,0-4 1,0 7-1,0 2 1,-1 9-1,-2 6 1,-2 3 0,-1 5 48,0 3 0,-2 5 0,3 5 0,-1 1 0,1-1 0,1 0 0,-1 0 0,1-1 0,2-3 1,0-4-1,4-3-585,2-1 0,3-6 96,5-2 0,6-5 1,3-2-1,1-3 1,0-2-1,-2-2 1,2-2-213,2-1 0,-1 0 0,-1 0 1,-2-1-1,-1-2 0,-1-2 0,1-1 1,-1-1-2226,0 0 2561,-2 5 0,-3-15 0,-1 3 0</inkml:trace>
  <inkml:trace contextRef="#ctx0" brushRef="#br0" timeOffset="175">8669 15801 7955,'-8'-5'267,"1"0"1,3-1 0,4 0 0,4 0 0,3-1 0,3 2 9,1-1 0,2-2 0,3 2 0,1 1 1,1-2-1,0 0 0,-1-1 0,-1 0 1,1-1-968,-2 0 439,-7 3 0,1-5 1,-9 4 255,-6 0 0,-4 2 0,-2 5 1,0 0-1,-1 1 0,1 3 0,-1 5 1,1 2 122,0 1 0,1 6 0,1 3 0,3 1 0,2 0 0,0-3 0,1 0 1,0-1-300,1 0 0,6-1 0,3-5 1,1-1-1,2-1 0,2-3 1,3-2-1,1-2-233,2-2 0,1-1 0,-3 0 0,1 0 0,-1-1 0,1-3 404,0-5 0,3-2 0,6-1 0</inkml:trace>
  <inkml:trace contextRef="#ctx0" brushRef="#br0" timeOffset="176">9252 15354 10876,'0'-16'0,"0"-1"0,-1 2 0,-3 1 0,-5 3 0,-2 3 0,0 5 0,2 6 0,0 6 457,0 7 1,3 3 0,2 7 0,3 3 0,1 4 0,0 4 0,0 3 0,0 3-746,0 1 1,0-5-1,0-1 1,0-5 0,0-2-1,0-5 1,0-3 0,0-3-1,0-3 1,1-3-2113,3-4 1,-2-3 2399,2-3 0,3-3 0,0 5 0</inkml:trace>
  <inkml:trace contextRef="#ctx0" brushRef="#br0" timeOffset="177">9091 15639 8190,'-1'-12'0,"-2"0"534,-1-1 0,0 1 0,5-1 0,3 1 0,4 0-402,3-1 0,2 2 0,1 1 0,2 4 0,5 0 0,2 2 0,2 0 0,0 0 1,0 1-1,-1 0-132,1-1 0,5 3 0,2-5 0</inkml:trace>
  <inkml:trace contextRef="#ctx0" brushRef="#br0" timeOffset="178">10244 15379 8044,'6'-4'284,"-6"0"0,-10 0 1,-8 4-1,-1 0 0,-3 1 1,-3 2-1,-2 2 0,-2 2 1,1 4-57,2 4 0,2 0 0,2 7 0,3 3 0,1 4 0,4 3 0,5 2 0,5 1-260,2-2 0,4-3 0,2-5 0,5-2 0,7-1 0,4-2 0,5-4 0,3-3 0,1-5-1813,-2-3 1,3 1 1844,-1-2 0,11-3 0,-1 5 0</inkml:trace>
  <inkml:trace contextRef="#ctx0" brushRef="#br0" timeOffset="179">10629 15615 8408,'-13'-7'356,"1"3"1,0 2-1,-1 2 1,-1 0 0,-1 0-1,-3 0 1,-1 2-131,-3 2 1,3-2-1,-1 7 1,1 0-1,1 2 1,0 2-1,3-1 1,3 1-1,2-2 1,3-2-1,3 0 1,5-1-313,6-1 0,4-2 1,3-5-1,3 0 0,2 0 1,2 0-1,-1-1 0,1-2 1,-2-2-1,-2-1-455,-3 1 1,2-1 0,1 3-1,-2-1 1,-1 3 0,-3 3 527,-3 7 0,-3 2 0,-5 1 0,0 2 0,0 1 0,-1 2 0,-2-2 1,-1-1-1164,1-2 0,8-5 1176,3-3 0,3-3 0,1-1 0</inkml:trace>
  <inkml:trace contextRef="#ctx0" brushRef="#br0" timeOffset="180">10914 15664 8036,'7'2'453,"-3"2"1,-4 5 0,-3 5-1,-2 3 2471,-2-2-2936,-1-1 1,-6 2-1,-1 2 1,-3 0-1,0 0 1,0-3-1,3-3 1,1-2-1,2-2-2392,-1 2 2404,6-5 0,2 7 0,5-6 0</inkml:trace>
  <inkml:trace contextRef="#ctx0" brushRef="#br0" timeOffset="181">11162 15329 7987,'0'-19'3505,"0"2"-3204,0 4 1,1 9 0,2 6-1,1 11 1,-1 5 0,-1 4-1,-2 2 1,0 4 0,1 2-1,2 2 1,1 3-356,-1 0 1,-2 1 0,-2-1 0,-2-5 0,-1-3-1,0-4 1,-1-4 0,1-4-844,1-1 0,2-9 1,1-5 649,0-7 0,6-5 0,2-3 1,4-2-1,3 1 0,2-1 1,-2 1-1,0 1 229,2 1 0,-3 1 0,2 2 1,-2 3-1,-3 5 0,-3 6 237,-4 5 0,-2 5 0,-4 2 0,0 1 0,-4 0 0,1-3 0,-2 1 0,0 0-170,-3-2 0,-1 3 1,0-6-1,1 2 1,2 0-1,-1-2 0,-2-2 1,-2 0-466,1 0 1,-3-3 0,1 3 0,3-1 0,0-4 415,0 0 0,4 3 0,1 2 0</inkml:trace>
  <inkml:trace contextRef="#ctx0" brushRef="#br0" timeOffset="182">11571 15367 11995,'13'1'710,"-1"3"0,-1 4 0,-1 3-639,-2 2 0,-5 5 0,2 2 0,0 5 0,-1 4 0,-2 3 0,-2 1 0,-2-1 0,-2-2 0,-1-3-313,0 0 1,-1-4 0,-3-1 0,0-3 0,1-1 0,0-3 0,0-2 0,-2-4 0,-1 0 0,-1-1-993,-1-1 0,1 0 0,-1-4 1234,1 1 0,0 5 0,-1-2 0</inkml:trace>
  <inkml:trace contextRef="#ctx0" brushRef="#br0" timeOffset="183">12204 15503 7840,'-4'-8'155,"0"-1"1,-6 7 0,2-2 0,-3 2 0,-2 2 0,1 0 0,-1 0 0,1 0 0,0 2 150,-1 2 0,1 3 0,-1 5 0,2 2 0,2 2 0,2 6 0,1 4 0,4 3 0,0 0-267,2 2 0,6-5 0,1 3 0,1-4 1,0-3-1,2-3 0,0-1 0,-1-3 1,-1-1-1,2-3-338,1-3 1,0-1 0,0-4 0,0 1 0,3-1-1,0-3 1,0-5 0,-1-1 0,2-3-2934,2 1 3232,0 0 0,0-10 0,3-1 0</inkml:trace>
  <inkml:trace contextRef="#ctx0" brushRef="#br0" timeOffset="184">11981 15801 8638,'-6'-6'0,"6"-1"0,7-1 0,5 0 0,5-1 0,4 1 0,1 0 0,0-2 156,-2-1 1,1-1 0,4-1 0,0 1 0,0 0-1,-1-1 1,1 1 0,0-1 0,0 2-2623,0 3 2466,-6-8 0,4 7 0,-3-9 0</inkml:trace>
  <inkml:trace contextRef="#ctx0" brushRef="#br0" timeOffset="185">12750 15379 10380,'-11'5'0,"2"4"0,5 3 0,3 5 0,1 3 287,0 4 1,0 6 0,0 3 0,0 3 0,0 1 0,-2-1 0,0-2 0,-2-2 0,-1-3 0,1-6-399,0-5 1,-1-4-1,2-1 1,-3-2-1,1-4 70,-1-7 1,2-6 0,6-6 0,2-2 0,3-3 0,1-3 0,0-4-306,2-1 0,1-1 239,1-3 1,1-2 0,-1-7 0,0 1 0,2 0-1,1 0-208,2 0 1,4 3 230,-5 1 1,6 4 0,-3-1-1,2 3 1,0 5 0,-1 4 0,1 5 112,0 4 1,-6 6 0,1-1 0,-2 2 0,-3 4 0,-2 2 150,-5 4 1,-2 4-1,1 4 1,1 2-1,-1-1 1,-3 3-1,-4-1 1,-4 2-1,-5-2-28,-3-2 0,-4-4 0,-4 0 0,-1 0 0,0 1 0,0 0 0,0-3 0,2 0-4,2 0 1,3-3-1,6-1 1,1 0 0,3 0-1,4 3 1,2 2-1,5 3-143,5 2 0,6 3 0,12-2 1,2 2-1,2 2 0,0 1 1,1 2-1,-4-2-773,-1-2 1,-1-3 0,0-6-1,0-1 1,0-2 767,-1-5 0,1 3 0,0 0 0</inkml:trace>
  <inkml:trace contextRef="#ctx0" brushRef="#br0" timeOffset="186">13841 15639 7893,'0'-12'0,"0"0"312,0-1 0,0 1 1,-1-1-1,-3 2 1,-5 3-1,-2 4 2,-1 3 1,-1 1 0,0 1 0,-3 3-1,0 4 1,1 3 0,1 2 0,2-2 0,1-2-1,1 0-233,2 0 0,5 2 0,0 2 0,6-2 0,5-3 0,3-4-242,2-2 1,-5-2-1,0 0 1,2 0 0,1 0-1,1 0 1,1 0 0,-1-2-1,0-1-130,1-1 1,-5 0 0,0 4 0,2 0 0,1 2 173,1 2 1,-5-2 114,-3 7 1,-2 0-1,-2 7 1,0 0-1,1-1-61,3-1-306,-2-2 1,5-1 0,-3-2-539,4-5 542,3-3 0,-3-6 365,1-4 0,-1-2 0,4-1 0</inkml:trace>
  <inkml:trace contextRef="#ctx0" brushRef="#br0" timeOffset="187">14015 15639 7893,'0'9'0,"0"-1"569,0 2 1,-2-1-1,0 1-33,-3-2 0,3-9 0,4-1 0,5-3 0,3-3 0,4-1 0,-1 2 0,1 1-797,-1-1 1,-1 2-1,0-1 1,1 0 0,-2 5-1,-3 3 1,-4 7 315,-2 2 0,-2-3 0,0 0 0,0 2 0,1 0-513,3-2 0,3-3 1,5-5-1,1 0 1,-1 0-1,1-1 1,-1-2 457,0-1 0,6-6 0,2 4 0</inkml:trace>
  <inkml:trace contextRef="#ctx0" brushRef="#br0" timeOffset="188">14449 15602 8074,'-2'-7'224,"-2"3"1,-4 3 0,-3 1 0,-3 1 0,-1 3 0,-2 5-1,2 2 321,2 1 1,0 4-1,1 1 1,1-2-1,2-1 1,5-2-1,3 1 1,2-2-1,3-3-619,5-4 0,7-2 0,4-2 0,0 0 0,1-2 1,1-2-1,0-4 0,0-3 0,-1-2 0,-1 1-104,0 0 0,2-2 0,-4-1 0,0-2 0,-1 1 0,-1-2 0,-3-3 0,0-2 0,-2-2 109,-3 0 0,-1 0 0,-4 0 1,1 1-1,-1-3 0,-2 0 0,-1-4 1,0 0-25,0-4 0,-4 4 1,-2-1-1,1 0 0,-1 3 1,2 3-1,0 7 0,0 4 778,1 2 1,-2 8-551,0 5 1,-4 11 0,1 11 0,-2 7-1,0 7 1,3 5 202,2 3 1,-1 0-609,2 2 0,3 2 0,-3-4 0,2 0 0,4-3 0,2-3 1,4-5-756,3-4 0,6-3 1025,-1-1 0,12-6 0,-2-1 0</inkml:trace>
  <inkml:trace contextRef="#ctx0" brushRef="#br0" timeOffset="189">15739 15106 7949,'-14'0'256,"-3"0"1,2 1-1,-6 4 1,1 4-1,-1 6 1,0 7-1,1 5 1,0 3 0,4 2-1,2 3 1113,2 5 1,1-5-1370,2 2 0,4-7 0,5 3 1,1 1-1,3-3 0,6-2 1,5-3-467,6-1 0,6-4 0,4-2 0,-1-2 0,2-5 0,-2-4 466,0-2 0,5-2 0,-3-4 0</inkml:trace>
  <inkml:trace contextRef="#ctx0" brushRef="#br0" timeOffset="190">15962 15255 8468,'0'-13'0,"0"1"485,0 0 0,0-1 1,0 1-1,0-1 0,1 2-8,3 3 0,-2 0 0,2 9 0,-1 10 0,-1 11 0,4 9 0,-1 2 1927,1 0-2415,4 0 1,-9 4-1,3 2 1,-3-1 0,-1 1-1,0-5 1,0-2-1,0-4-534,0-2 0,0-7 0,0-2 0,0-4 220,0 0 0,2-6 0,1-5 1,2-4-1,1-8 0,2-4 1,2-4-1,3-1 139,1-3 1,4 3 0,1-2 0,2 0 0,4 1 0,-2 0 0,2 4-1,-3 3 1,0 5-150,-3 3 0,-1 1 0,-5 4 0,-2 1 0,-3 3 0,-4 4 211,-3 3 1,-1 2 0,-1 1 0,-2 1 0,-2 3-1,-2-1 1,-3 1 0,-1-1 0,-3-1 439,-2 1 0,1 0 0,-4-6 0,-1-2 0,2-1 0,-1 1 0,1-2-167,0-3 1,2 1 0,3-1 0,2-2-150,3-5 0,8-4 0,7-5 0</inkml:trace>
  <inkml:trace contextRef="#ctx0" brushRef="#br0" timeOffset="191">16532 15528 13551,'-5'12'0,"-3"1"0,-3-1 0,-2 2 0,1 1 0,-1 1 0,0 1 0,-3-1 0,0 1 0,2-2-327,4-1 0,1-2 327,5 1 0,5-6 0,6-2 0</inkml:trace>
  <inkml:trace contextRef="#ctx0" brushRef="#br0" timeOffset="192">16917 15416 8323,'-13'0'460,"1"0"1,0 0-1,-1 0 1,1 0 0,-2 0-1,-1 1-227,-2 4 0,-1-1 0,3 7 0,0 3 0,3 1 0,3 1 0,4 2 0,4 0 0,5 0 0,8-1-506,7 0 1,5-7 0,1 3 0,-1-4 0,1-2 0,0-3 0,1-2 0,0-2 0,1-2-2559,-4-2 2831,-1 3 0,-3-16 0,-1 3 0</inkml:trace>
  <inkml:trace contextRef="#ctx0" brushRef="#br0" timeOffset="193">17103 15180 7923,'7'-19'331,"2"5"1,-3 8-1,1 0 1,2 5 0,2 3-1,0 8 1,-1 5-44,-2 6 0,1 0 0,3 2 0,0 3 0,-1 0 0,-1 0 0,-2-1 0,1 0 0,-2 0 0,-3 0 342,-3 0-614,-1-1 0,-1 1 0,-3 0 0,-5-2 0,-2-1 0,-3-2 0,-2-1 0,-5-1-229,-2 0 1,2-2 0,2-3-1,1-1 213,3 1 0,1-1 0,2 0 0</inkml:trace>
  <inkml:trace contextRef="#ctx0" brushRef="#br0" timeOffset="194">17847 15342 8218,'-8'-9'718,"-1"3"0,0 0 0,-2 3-391,-2 2 0,-3 1 0,-2 0 0,-1 1 1,-3 3-1,-2 5 0,1 2 0,1 1 1,2 2-1,4 2-105,5 5 0,0 3 1,7 0-1,1 1 0,3 0 1,4 0-1,4 0 0,3-2 1,3-1-614,3-1 1,2-2-1,6 2 1,0-6-1,-1-4 1,1-4-1,0-2 1,0-2-2207,0-2 1,-1-1 2596,1 0 0,0-5 0,0-2 0</inkml:trace>
  <inkml:trace contextRef="#ctx0" brushRef="#br0" timeOffset="195">17562 15565 8477,'0'-12'460,"5"3"0,5 2 1,5 2-1,6 2 0,2 2-396,2 1 0,4 0 0,3 0 1,1 0-1,2 0 0,0 0 0,1 0 1,-2 0-1,1-2-1207,-2-2 0,-4 1 1143,4-5 0,0 0 0,4-4 0</inkml:trace>
  <inkml:trace contextRef="#ctx0" brushRef="#br0" timeOffset="196">18343 15267 7936,'0'-12'653,"0"-1"0,-1 7 0,-2 4 0,-1 8 0,1 8 0,2 3-420,1 5 1,0 2 0,0 1 0,1 1 0,2 1 0,1 4 0,-1 0 0,-2 3 0,-1-1-417,0 0 0,0-10 0,0 1 0,0-5 0,0-4 0,0-1 0,-1-3 0,-2-4 113,-1-7 1,-2-6 0,4-6 0,-3-1 0,1 1 0,0-2 0,0-1 0,0-3 174,-2-1 0,5 0 0,-3-4 0,2 1 0,4-2 0,1-4 0,2 0 0,2 1-112,3-2 1,5-3-1,1-5 1,1-1-1,1-2 1,1-2-1,2 2 1,-1 3-86,2 4 1,-2 8 0,-1 9 0,0 3 0,-1 5 0,0 4 0,-1 2 0,-1 2 108,1 0 0,-2 6 0,-5 2 1,-2 5-1,0 2 0,-1 3 0,-3 0 1,-2 0-1,-2-2 135,0 2 1,-2-3 0,-2 4 0,-4-1 0,-5-3 0,-2-1 0,-3 0 0,-1 1 115,-3 2 0,3-1 0,-2-3 0,-1-1 0,0 0 1,1 1-1,5-1 0,2 1-167,1-1 0,7 1 0,1-1 0,5 2 0,5 1 0,4 3 0,6 0 0,7 1-289,6 0 1,-2 1-1,3 2 1,-1-3-1,-1-1 1,2-3-1,-1-1-1337,-2-2 1,-1-5-1,0-3 1525,-1-2 0,1-2 0,0 0 0</inkml:trace>
  <inkml:trace contextRef="#ctx0" brushRef="#br0" timeOffset="197">19298 15652 11842,'1'-13'1772,"4"1"0,-5 5 0,0 3-1374,-7 3 0,-4 1-398,-2 0 0,-5 11 0,-1 2 0</inkml:trace>
  <inkml:trace contextRef="#ctx0" brushRef="#br0" timeOffset="198">20092 15429 8936,'0'-13'548,"4"5"0,0 0 0,-1-2 0,-2-1-226,-1-1 0,0 3 0,0 1 0,-1-2 1,-3 1-1,-5 0 0,-2 5-204,-1 3 1,-2 1 0,-1 0 0,-3 0 0,-1 0 0,-3 1 0,-2 3 0,0 5 0,0 2-1,3 1-213,5 1 1,2 3 0,3 2 0,3 0 0,4 1 0,2-1-1,4 1 1,3 1 0,6 0 0,6 0 0,2-4-185,3-2 0,-3-3 1,2-3-1,1-4 1,0-2-1,0-2 1,-2 0 20,-3 0 1,0-6-1,-5-2 1,1-3-1,-1-1 1,1-1-1,-2 1 1,-2-1 193,0 1 0,-7-5 0,2 1 0,-2 1 0,-2 1 0,0 2 764,0-1 0,0 8 0,0 5 0,1 6-445,3 6 0,-2 1 0,3 2 0,-1 2 0,2-2 0,-1-1 0,2-2-133,0 1 0,-3-5 0,3 0 0,0 1 0,0-3 0,1 0-122,-1-1 0,4-3 0,-4 3 0</inkml:trace>
  <inkml:trace contextRef="#ctx0" brushRef="#br0" timeOffset="199">20451 15304 12229,'20'0'0,"-2"0"286,0 0 0,1 0 0,6-1 0,1-2 0,1-1 0,2 1-766,-1 2 0,-3 1 0,-3 0 1,-3 0-1,-1 0 0,-3 0 1,-1 0 479,-2 0 0,-5 6 0,-1 0 0</inkml:trace>
  <inkml:trace contextRef="#ctx0" brushRef="#br0" timeOffset="200">20414 15453 8513,'13'0'621,"-1"0"1,0 0 0,1 0 0,1 0 0,1 0-463,1 0 0,2 0 1,-3 0-1,3 0 1,0 0-1,0 0 1,-1 0-1,-1 0 1,1 0-1,-2 0 1,-1 0-969,-2 0 0,1 0 0,-1 0 809,0 0 0,-5-5 0,-1-2 0</inkml:trace>
  <inkml:trace contextRef="#ctx0" brushRef="#br0" timeOffset="201">20439 15577 8922,'12'0'0,"1"2"0,-1 0 546,1 3 0,0-1 0,4-4 0,2 0 1,2 0-1,0 0 0,1 0 0,0 0 1,0 0-1,-2 0 0,1 0-703,-2 0 1,-1 0 0,-5 0 0,-1 0 0,1-2 0,-1 0 0,0-3 0,1 3-2188,-1 0 1,-4 2 2343,1 0 0,4-5 0,7-2 0</inkml:trace>
  <inkml:trace contextRef="#ctx0" brushRef="#br0" timeOffset="202">21059 15094 7883,'0'-9'4510,"0"1"-3964,0 5 0,0-1 0,0 8 0,0 6 1,2 7-362,2 7 1,1 3 0,5 4-1,-3 1 1,0 0 0,-2 2-1,1 1 1,-4-2 0,0-3-484,-2 0 0,0-4 1,-2 3-1,0-2 0,-4-4 1,1-2-1,-1-5-95,3-2 1,2-4-1,1-6 1,1-8 474,3-6-154,3-2 0,6-1 1,-2 1-1,-2-1 0,0 0 1,0-3-1,2 0-793,2 1 827,-1 1 1,1 2-1,-1 0 1,0 3 0,1 2-1,-1 1 1,-1 2 20,-2-1 0,2 3 103,-3-2 0,-1 3 0,0 2 1,-2 3-1,-1 3 0,0 2 0,0-1-90,-1 1 1,-1 3 0,-2 0 0,0 0-1,0 1 1,0-1 0,-2-1 0,-1-1-83,-1-2 0,-5 0 0,-1 3 0,-4-1 0,-2-3 0,1 0 0,1-2 0,1 2-149,1 0 0,-5-3 1,1 3-1,1-1 1,1-4-1,2 0 235,-1-2 0,6-6 0,2-1 0</inkml:trace>
  <inkml:trace contextRef="#ctx0" brushRef="#br0" timeOffset="203">21952 15131 7910,'0'-13'296,"0"1"1,-1 5 0,-3 4 0,-5 6 0,-2 7-1,-1 5 1,0 6 92,-1 2 0,-1 7 1,1 2-1,-1 0 1,4-2-1,2-1 1,2 0-1,1-1 1,2-4-1,3-2 584,4-1-1299,3 0 1,6 2 0,0-2 0,4-5 0,4-2 0,2-1 0,2-2 0,1-3 0,1-4-4086,2-3 4411,0-1 0,-4-11 0,0-2 0</inkml:trace>
  <inkml:trace contextRef="#ctx0" brushRef="#br0" timeOffset="204">22151 15342 8151,'0'-6'779,"0"6"1,0 7 790,0 4 1,0-3-1318,0 1 0,0-1 0,0 4 0,0 1 0,0-1 0,-2-1-90,-2-3 0,3-1 1,-2-5-1,6-1 1,4-4-756,-1-2 0,6 1 0,-6-5 0,3 1 0,-1 0 0,2 1 1,1 0-1,1 0 523,0-2 0,-3 3 0,-2 3 0,-2 6 1,-2 5-1,-2 3 832,-1 2 1,0-5-612,0 0 1,0-4 0,0 5-4,0 0 0,2-3 0,2-2 0,3-4 0,1-3 0,0-2-55,2-2 0,-3 4 0,0-2 1,-1 0-1,0 0 0,1-1-141,0 1 0,-3-3 0,4 3 0,0 4 1,1 2-1,-2 5-78,-2 1 0,1 0 0,-4 2 0,3 0 0,-1-1 0,0 0 0,1-1-188,2-1 0,-4-1 1,2-2-1,1 1 0,2-1-1283,3-2 1,-2-2 1595,-1-3 0,0-3 0,4-6 0</inkml:trace>
  <inkml:trace contextRef="#ctx0" brushRef="#br0" timeOffset="205">22684 15404 10763,'-7'5'797,"-3"2"1,5 4-667,-2-3 0,-1 3 0,-5-2-90,1 2 1,4-3 0,1 0 0,1 2 0,5 0 0,4-2 0,5-4-326,3-3 1,1-1-1,1 0 1,-1-1 0,0-2-1,1-1 1,-2 0 0,-1 0-1,-2-2-465,1-1 0,-3 3 791,-2-4 1,2 0 0,-2-5 146,-1 1 0,-8 0 0,-3 0 0,-3 4 0,-1 4 508,-1 3-1261,1 1 1,4 0 563,-1 0 0,7 5 0,-4 2 0</inkml:trace>
  <inkml:trace contextRef="#ctx0" brushRef="#br0" timeOffset="206">22969 15429 8350,'-5'-7'487,"2"1"0,-5 6 1,-2 0-1,-1 0 1,-3 0-1,-1 0 1,-2 0-1,2 1-205,2 4 1,0 2 0,1 4-1,1-2 1,1-1 0,3 2 0,2 1-1,2 2 1,2-1-558,1 0 1,1-3 0,3-3 0,4 0 0,5-3 0,2-2 0,3-1 0,0 0 0,1-1-482,0-3 0,-2 1 724,3-5 1,-3-2 0,4-5 0,-1-2 0,1 2 0,-2 1-1,-1 2 25,-3 0 1,-1-5 0,-1 0 0,-2 1 0,-2-2 0,-2-3-1,-1-2 1,-4-2 0,0 0 77,-2 0 1,0-5 0,0-3 0,0-3 0,0-1 0,0 1 0,0 3 0,0 6 297,0 5 1,0 4 0,0 8-1,0 6 1,0 9-131,0 9 1,-2 10-1,0 7 1,-4 4 0,1 3-1,-1 2 1,3 0-1,2-3-389,1-5 1,0-4 0,0-4 0,1 0 0,2-3-1,3-3 1,1-2 0,2 1-1122,2-2 1,6-3 0,-1-2 1270,-1-2 0,5 0 0,-1 5 0</inkml:trace>
  <inkml:trace contextRef="#ctx0" brushRef="#br0" timeOffset="207">23577 15304 8063,'5'-12'1301,"2"5"0,4 4-734,-2 6 1,-4 4 0,-5 5 0,0 1 0,-1 1 0,-2 1 0,-1 1 0,0 0 0,0-3-314,-1 0 0,3-6 0,6-3-516,4-3 0,3-2 0,1-2 0,1-1 0,1 0 0,1 0 0,1-2 0,0 1-97,-3-1 1,-4-2-1,-1 4 1,0 0 336,-1-2 0,-3 10 0,-7 0 0,-1 6 0,0 1 0,0-1 28,0-2 0,0-4 0,5 3 0,3-2 0,4-2 0,3-1 163,2-2-28,-6 0 1,4-2 0,-3-1 0,2-2 0,-1-1 280,0 1 1,-5-3-307,4 3 0,-5 0 0,2 2 0,-1-2 572,1-2-731,4 4 0,-6-2 0,5 6-251,2 3 0,-5 3 0,1 4 0,-2-1 0,2-2-678,0 1 1,1 3 0,3-1 0,-2-3 971,2-4 0,1 3 0,1 0 0</inkml:trace>
  <inkml:trace contextRef="#ctx0" brushRef="#br0" timeOffset="208">24135 15056 7928,'21'-19'0,"-1"4"270,2 5 1,0 5 0,0 6 0,-2 3 0,-2 6-1,-3 5 238,-1 6 1,-2 6 0,0 5 0,-1 1 0,-2 3 0,-5-2 0,-3 1-1,-1-2 1,-1-1 0,-3-2-567,-5-2 1,-3-2-1,-5 0 1,-3 0 0,-5 0-1,-4-2 1,-4-1-1,-3 1 1,-1-1-4190,0-2 4247,5 2 0,-4-4 0,5 6 0</inkml:trace>
  <inkml:trace contextRef="#ctx0" brushRef="#br0" timeOffset="209">5296 16818 7833,'0'-13'0,"0"1"0,0-1 573,0 1 1,0 0 0,-2 1 0,-2 1 0,-4 3 0,-3 1 0,-1 4-353,-1 0 1,1 4 0,-1 2-1,1 4 1,0 3 0,-1 2 0,-1-1-1,1 0 1,-1 2-167,3 3 0,1-2 0,-1 4 0,3-1 0,4-3 1,2-1-1,2-2 0,2 1-157,2-1 0,-1-1 0,5-3 0,2-2 0,1-2 0,1 0 0,2-1 0,1-2-141,1-1 0,2-5 1,-2-3-1,0-3 1,-1 0-1,-1 0 1,-2 1-217,1 0 1,-1-4-1,-1 6 1,-3-3 0,-2-1-1,-2-1 513,0 1 0,2 5 1,-3 4-1,2 6 0,1 5 1,-1 3 124,-2 2 0,2-1 1,-1 2-1,1 0 1,-1 0-1,0-3 1,-1 0-679,-2 0 0,0-3 499,4 0 0,1-5 0,7 2 0</inkml:trace>
  <inkml:trace contextRef="#ctx0" brushRef="#br0" timeOffset="210">5494 16842 8130,'6'-7'665,"-3"2"1,3 6 0,1 2-259,0 1 0,-4 6 1,1-2-1,-1 3 1,0 2-1,1-1 242,-2 0 1,0-2 0,-1-4-729,3-6 1,-1-9 0,5 1-1,2-3 1,0-1 0,-1-1-1,0 2 1,0 2 0,2 0-1,2 1-262,-1 1 0,0 3 0,-1 8 0,-2 4 0,-5 3 0,-1 2 243,1-1 0,-3 1 0,3-1 0,-1-1 0,0-1 0,2-3 0,2-2 0,3-2 0,1-2 98,1-1 0,6 0 0,1 0 0</inkml:trace>
  <inkml:trace contextRef="#ctx0" brushRef="#br0" timeOffset="211">5978 16842 8780,'-12'0'529,"-1"0"0,-3 2 0,-1 2 0,2 3 0,1 1-68,2 0 1,-1 1 0,1 3 0,1 0 0,3 1 390,3-1-1024,10 1 0,2-7 0,6-3 1,4-4-1,3-5 0,4-1 0,-1-2 1,-1-2-186,-1-2 0,-4 1 0,2-2 0,0-1 0,-1-3 0,0 0 1,-3-1-1,-1 0 276,-2-3 0,1-2 0,-2-2 0,-2-2 0,-2-1 0,-1 1 1,-2-1-1,0 0 0,0 1 0,-1 2 0,-3 1 374,-4 0 0,1 2 2,-5 2 0,0 3 1,-3 6-1,1 1 0,2 3-16,-2 3 1,4 5 0,1 6 0,1 6 0,0 8-1,1 4 1,2 5 0,1 6 0,0 5-312,0 5 0,4 4 1,1-1-1,1-3 0,1-5 1,-1-4-1,4-6 0,1-2 1,2-6-5360,-1-3 5391,0-8 0,6 0 0,2-4 0</inkml:trace>
  <inkml:trace contextRef="#ctx0" brushRef="#br0" timeOffset="212">7528 16470 7862,'4'-8'463,"0"0"1,1 4-1,-4-3 1,2 3-1,2 6-147,2 9 1,-3 3 0,5 8 0,-1 3 0,0 4 0,-1 3 0,0 2 0,-2 3 0,1 3-143,-3 2 1,-2-2 0,-1-6 0,0-4 0,0-2 0,-1-6 0,-2-3-495,-1-4 0,0-8 0,5-8 0,3-9 70,4-5 0,3-3 1,2 2-1,-1-5 1,2-2-1,1-2 1,2 0 33,-2 0 0,3 2 0,-2 2 0,1 5 0,-1 2 0,1 3 1,-2 2-1,0 5 0,0 3 306,2 1 1,-5 1 0,-3 5 0,-1 5 0,-1 5 0,-3 2 0,-3 2 0,-1-1 21,0 3 1,-4-4 0,-1 0 0,-2-2 0,-3 1 0,-1-3 0,-1-3 0,-1-4-148,1-2 0,-5 1 0,1-4 0,1 2 0,1-1 0,1-1 0,1-2-241,0 0 1,5-2 0,3-2 0,2-4 275,2-3 0,6-7 0,1-1 0</inkml:trace>
  <inkml:trace contextRef="#ctx0" brushRef="#br0" timeOffset="213">8235 16532 7905,'-8'0'1345,"1"2"-888,1 2 0,4-3 1,7 3-1,6-2 1,6-2-1,1-2 1,1 0-1,0-3 1,3 1-553,2-1 0,-4 2 0,0-4 0,-1 2 1,-1 2-1,1 2 0,-1-1 0,0-1-3844,-3-1 3939,-1 0 0,-7 10 0,-2 1 0</inkml:trace>
  <inkml:trace contextRef="#ctx0" brushRef="#br0" timeOffset="214">8198 16743 8961,'7'-12'0,"4"-1"0,4 1 0,2 1 0,-1 1 0,2 3 425,1 2 1,2-3 0,4 2 0,-2 1-1,-1-2 1,-2 1 0,-3 1 0,0 2 0,0 0-1,-1 0-577,-1-1-747,-7 0 0,2 6 899,-6 2 0,-5 3 0,-6 5 0</inkml:trace>
  <inkml:trace contextRef="#ctx0" brushRef="#br0" timeOffset="215">8173 16904 7798,'13'0'134,"-1"0"1,0 2 259,1 2 1,-1-3 0,1 3 0,-1-2 0,0-2 0,1 0 0,-1 0 0,1 0 0,-1 0 0,2 0-1,1-2-570,1-2 0,5-3 0,-3-5 0,0 0 1,1-2-1,-1-1 0,1-2 0,-1 2-2212,0 1 2388,-1 2 0,1-1 0,1 1 0</inkml:trace>
  <inkml:trace contextRef="#ctx0" brushRef="#br0" timeOffset="216">9004 16557 7858,'-8'-1'614,"0"-2"1,-2-1-1,-1 2 2429,-2 5-2740,1-1 0,0 9 0,1-3 0,1 4 0,2 5 0,-1 2 1,3 2-1,1-1 0,4 3-269,1 0 1,1-2-1,4-2 1,3-1-1,3-3 1,1-1 0,2-2-1,1-1 1,3-3-2380,1-3 0,2-4 2345,4-1 0,0 0 0,0 0 0</inkml:trace>
  <inkml:trace contextRef="#ctx0" brushRef="#br0" timeOffset="217">9686 16383 8036,'-1'-6'318,"-3"1"1,-5 4 0,-2 2 0,-1 2 0,0 3-96,-1 1 0,1 1 0,-1 6 0,2 1 1,2 3-1,2 1 0,1 3 0,4 2 1,0 0-1,2 1-187,0 0 0,6 4 0,2 0 0,3-2 0,1 0 0,1-3 0,-1 0 0,2-2-534,3-1 1,-2-6 0,4 1 0,0-3 497,1-5 0,0 3 0,5-4 0</inkml:trace>
  <inkml:trace contextRef="#ctx0" brushRef="#br0" timeOffset="218">9959 16470 8462,'-7'13'0,"3"-1"0,3 1 0,-1 0 568,-2 4 1,1 1 0,-3 4 0,0-3 0,3-1 0,2-1 0,-1-2 0,0-2 0,-2-1-111,1-1-460,1-6 1,4-1 0,2-8 0,3-4 0,1-2-446,0 2 1,1-7 0,3 2 0,0 0-1,1 0 1,-2 3 0,-1 4 351,-2 0 1,-4 2 0,3 5 0,0 3 0,-2 5 0,1 2 288,-3 1 0,-2 1 0,0-2 1,3-3-128,5-4 1,-2-3 0,-1-2 0,1-3 0,-1-4 12,-1-3 1,4 2 0,-5 1 0,0 0 0,0-1 0,2 3 47,0 0 0,-1 2 0,3 5 0,1 3 0,3 3-183,0 0 0,-4 0 1,0-4-1,2 1 0,1-1 1,2-2-1,-1-1-250,0 0 0,-3 0 1,-1 0-1,0-1 1,0-2-1,1-1-520,0 1 1,-2 2 824,1 1 0,1-6 0,3-1 0</inkml:trace>
  <inkml:trace contextRef="#ctx0" brushRef="#br0" timeOffset="219">10492 16545 7865,'7'1'1632,"-3"3"0,-2-1-1391,-2 5 1,-6-1 0,-2 3-1,-3-2 1,-1 2 0,-1 1-1,1 3-72,-1 2 1,2-2 0,3 2 0,3-2 0,0-1 0,1-1 0,3-1 0,4-3 0,6-4-512,6-2 0,-1-4 0,4 0 0,-1-4 1,1-1-1,0-2 0,-1-2 0,-1-2-385,-3 1 0,0-1 0,-2 1 0,-3 0 0,-4-1 1,-2 1 954,-2-1 0,0 1 0,-2 1 1,-2 1-1,-4 3 0,-3 2 0,-2 1 340,1-2 1,0 5 0,-1-3-1,1 2 1,1 4-2299,2 2 1730,9-3 0,7 10 0,6-4 0</inkml:trace>
  <inkml:trace contextRef="#ctx0" brushRef="#br0" timeOffset="220">10840 16570 10117,'4'-9'0,"1"2"0,2 2 334,3 2 1,-10 3-1,-3 4 1,-4 5-1,-2 0 1,-4 1-1,-2-2 1,0 2-1,1 1 1,2 1 113,-1 1 0,2-5 1,2-1-1,2 0-452,1-1-163,8-3 0,6 3 0,7-6 0,3-2 1,1 0-1,2-4 0,0-1-1436,-1-2 1404,-5 3 0,5-5 1,-5 3-1,1-3 1,-1-2-1,-1 1 1,-1 0 51,-1-1 0,0 1 0,0-1 0,-3 1 1,-2-2-1,0-1 0,-2-3 0,1 0 239,-3 0 1,2-4-41,-1 2 1,0-4 0,-4-1-1,0-1 1,0-1 0,0-2 0,0 1 163,0 2 1,0 1-1,0 2 1,0 2-1,-1 6 1,-2 4 0,-2 4 497,-2 1 0,3 2-439,-4 4 0,-1 6 1,-3 3-1,-1 8 0,1 8 1,0 6-1,-1 5-201,1 1 1,-1 1-1,2-2 1,2-2-1,2-2 1,1-3 0,4-5-1,2-3-511,4-3 1,3-1 0,6-5-1,3-1 1,3-3 436,4-4 0,-1-2 0,9-2 0</inkml:trace>
  <inkml:trace contextRef="#ctx0" brushRef="#br0" timeOffset="221">11509 16433 10723,'7'13'259,"-1"-1"1,-6 0 0,0 2 0,0 1 0,0 2 0,0-2 0,-2-3-1,0-2-194,-2-2 0,-5-4 1,4 3-289,-2-1 0,4-8 0,0-6 0,5-3 0,3-1 1,2-1-1,3 1 25,1 0 0,-3 3 0,0 1 0,2 0 1,1 1 411,1 3 0,-1 4 0,-2 4 1,-5 4-1,-3 3-217,-1 2 1,0-5 0,2-1-187,2-2 1,3-2 0,5-6-1,0-2 1,1-2 132,-1-3 0,1 3 0,-1 0 0,-1 0 0,-1 2 632,-2-1 0,-5 4 0,2 4-448,1 3 0,-4 3 1,5-3-1,0 1 0,0-1 1,3-2-1,1-1-544,1-2 1,1 0 0,-1 0 0,0 0-1,1 0 416,-1 0 0,1 0 0,-1 0 0</inkml:trace>
  <inkml:trace contextRef="#ctx0" brushRef="#br0" timeOffset="222">12005 16160 8034,'0'-5'1787,"0"5"0,2 7-1290,2 4 1,3 5-1,5 2 1,1 1 0,-1 3-1,2 2 1,1 1 0,2-2-1,-2-1 1,-3-1 0,-2 1-741,-2 1 0,-4-2 0,3 0 0,-1 2 0,-5 3 1,-4 3-1,-5 0 0,-3 0-3160,-2 0 1,-4 4 3402,-4-4 0,-8 5 0,-3-2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4.56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4031 4366 7733,'0'-13'366,"0"1"0,0-1 0,0 1-10,0 0 0,0 3 0,-2 2 0,-2 1 0,-5 0 0,-5-1 0,-3 2 0,1-1 0,-1 3 1,-1 2-1,-1 1-147,-3 0 1,-1 1-1,-2 4 1,0 3-1,0 3 1,2 3-1,2 2 1,4 6-300,4 6 1,2-1-15,2 6 1,4-5-1,5 1 1,0-3-1,0-1 1,1-2-1,3-3 1,5-7-167,2-3 1,2-7-1,3 1 1,2-3 0,-1-2-1,3-3 1,-2-5-1,1-2 157,0-1 1,-2-4 0,2-2 0,0-2-1,-1-2 1,0-1 0,-3-2 0,1 0 148,0 0 0,-6 5 0,2 0 1,-2 3-1,-3 1 0,-3 3 416,-3 0 0,-1 8 1,0 5-1,0 8 1,0 7-1,0 6 0,0 2-480,0 2 1,0 0 0,0 0 0,0-2 0,0-1 0,0-3-1,2-1 1,2-3-821,4-1 1,3-3 0,1-2 0,1-5 847,-1-3 0,1-1 0,-1 0 0</inkml:trace>
  <inkml:trace contextRef="#ctx0" brushRef="#br0" timeOffset="1">4490 4279 8648,'4'-8'0,"1"1"538,2 1 0,1 1 1,6 2-1,3-3 0,3 1 1,4-2-1,1 1-360,-1 1 1,1-1 0,0 4-1,-1-2 1,-2 1 0,-3 1-1,-1 2 1,-3 0 0,-1 0-4533,-2 0 4354,1 0 0,-1 0 0,0 0 0</inkml:trace>
  <inkml:trace contextRef="#ctx0" brushRef="#br0" timeOffset="2">4440 4440 8187,'11'7'237,"0"-3"0,13-8 0,2-3 1,1-1-1,2 1-17,0 1 1,4-3 0,-4 2-1,-1-1 1,-3 1 0,-3 1-1,-3 2 1,-1 0 0,-3 0 14,-1 1 1,-6 2-1,0 1-235,2 0 0,-5-6 0,1-1 0</inkml:trace>
  <inkml:trace contextRef="#ctx0" brushRef="#br0" timeOffset="3">4477 4614 7761,'13'0'303,"-1"0"1,0 0 0,2 0 0,1 0-1,3 0 1,2 0-42,2 0 0,-3-4 1,2-1-1,-1 1 0,1 0 1,-2-1-1,1-1 0,-3 1-282,1 2 0,-1-3-305,-5 2 1,5 0 0,-1 4 0,1 0 0,-1-1 0,2-2 0,0-3 324,0 0 0,4-3 0,-2-3 0</inkml:trace>
  <inkml:trace contextRef="#ctx0" brushRef="#br0" timeOffset="4">5135 3919 8052,'4'-4'2836,"1"8"-480,2 11-2201,-4 7 1,2 5 0,-5 3-1,0 6 1,2 4 0,1 1-1,1-1 1,-2 0-64,0 0 1,-2-4 0,0 5 0,0-4 0,0-4 0,0-5 0,0-6 0,0-6 0,0-2-507,0-1 1,0-5 0,0-3 0,0-3 0,1-8 243,3-3 0,-1-8 0,5-1 0,2 0 0,1-1 0,1 1 0,1-1 0,-1 1 0,1 0 50,-1 3 0,0 2 1,-1 4-1,-1 2 0,-2 1 1,2 4 318,1 0 0,-3 4 0,-1 2 0,-1 4 0,-4 3 0,0 3 0,-4 1-119,-2 1 1,2 1 0,-5-5 0,0 1 0,1-1 0,-1 1 0,0-1 0,-2-1-235,-2-3 0,0 3 0,1-4 0,2 2 0,-2-1 0,-1 0 0,-1 0 1,-1 1-1,1-1 154,0-1 0,-6 4 0,-2-4 0</inkml:trace>
  <inkml:trace contextRef="#ctx0" brushRef="#br0" timeOffset="5">6214 4180 7754,'0'-6'766,"0"6"0,0 7 0,0 5-426,0 5 1,0-2-1,0 4 1,0-1 0,0-1-1,0-1 1,0 1-477,0-2 0,-5-4 0,3-7 0,2-8-29,2-6 0,8-2 0,-2-2 1,3-1-1,2-1 0,-1 0 1,1 3-1,-2 0 0,-2 1 299,0-1 1,-3 5 0,4 1 0,-3 3 17,-2 5 0,4 5-241,-5 6 0,0 1 0,-4-1 0,0 1 0,0-1-235,0 0 258,6 1 0,-4-6 1,7-3-1,0-3 1,2-2-1,2-3 0,-2-5 135,-3-2 0,3-1 0,-3 1 0,3 1 1,2 2-1,-1-2 559,0-1 0,-3 0-318,-1 3 1,-4-2-403,4 6 1,-4 6-1,3 6 1,0 3-1,-1 1 1,1 1-52,0-1 0,-1-4 1,4-1-1,-2-1 1,2-3-1,1-1 1,1 1-186,1 1 0,-1 0-2,1-4 1,3-1-1,1-3 330,-2-4 0,4-3 0,0-2 0</inkml:trace>
  <inkml:trace contextRef="#ctx0" brushRef="#br0" timeOffset="6">6945 4130 8035,'-8'0'1425,"0"0"1,-2 0-1080,-1 0 1,3 4 0,0 2 0,-1 1 0,1 1 0,1 0 0,2 0 0,2 2-633,1 1 0,4-4 0,2-2 0,4 0 0,3-1 1,2-2-1,-1 0 0,1-2 0,-1-2 0,0 0-674,1-2 0,-2-2 0,-3 2 0,-4-4 813,-2-3 0,-12 4 0,-3 3 0,0 2 0,-1 2 0,2 0 0,-1 0 81,1 0 1,3 0 65,1 0 0,11 0 0,-2 0 0</inkml:trace>
  <inkml:trace contextRef="#ctx0" brushRef="#br0" timeOffset="7">7231 4142 7861,'-13'0'235,"1"0"1,2 5-1,-1 0 1,-3 2 0,-1 3-1,-1 1 38,-1 1 1,1 0-1,5 1 1,1-1 0,3 1-1,1-1 1,6-1-301,7-3 0,3-2 1,9-6-1,1-2 1,-2-2-1,1-4 1,-1-3-1,1-1 1,-1-1-1,0 1 0,-2-2-150,2-3 0,-4 2 0,3-4 1,-4 0-1,0-1 0,-2-2 0,-2-1 1,-2-3 382,-1-3 1,-2-1 0,-4-5 0,0 3 0,0 1 0,0 0 0,-1 1 172,-4 2 1,3 8 0,-5 3-1,0 5 1,0 4 0,-1 5-327,1 6 0,1 5 1,6 8-1,0 6 1,0 6-1,0 6 1,0 5-1,0 2 1,2-1-368,2-1 0,-3-3 0,5-3 0,-2-4 0,1-3 0,1-3 0,1-2 0,0-4 314,2-4 0,2 0 0,2-1 0</inkml:trace>
  <inkml:trace contextRef="#ctx0" brushRef="#br0" timeOffset="8">7863 4018 7681,'-12'14'217,"-1"1"0,1 3 619,-1 2 0,5-5-450,0 1 0,0 2-165,-5-1 1,6-1 167,3-3-618,3-1 56,1 0 126,0-5 0,1-1 150,3-6 0,3-2-7,6-2 1,-1 2-31,0-7 1,1 1-149,-1-4 0,1-1 0,-1 2 0,-1 2 98,-3 0 1,-2 8 0,-6 1 0,0 7 0,0 4-155,0 1 0,0-4 0,1-1 0,3-1 90,5-3 1,2-2 0,0-2 0,-2-2 0,-2-3 0,0 1 373,0-1 0,-3-2-34,4 4 1,-3 0-140,3 4 1,-4 0-269,4 0 0,-4 0 0,5 1 0,0 2 1,2 2-1,2 1 0,-1-1-235,1-2 0,-1 3 0,0-2 1,1 0-1,-1 0 0,1 0 1,-1-1-1234,0-2 1583,1-1 0,-6 0 0,-2 0 0</inkml:trace>
  <inkml:trace contextRef="#ctx0" brushRef="#br0" timeOffset="9">8285 3721 8405,'1'-11'0,"3"2"308,5 5 0,2 3 0,1 2 0,2 5 0,2 6 0,4 7 0,0 8 20,1 6 0,0 1 0,2 13 1,-2 3-1,-6 2 0,-6 0 0,-6 1 1,-6-2-1,-6-2 0,-6-3-1041,-6-2 0,-2-8 0,-4 4 0,-2-2 1,-5-3 712,-6-5 0,-10 2 0,-6-1 0</inkml:trace>
  <inkml:trace contextRef="#ctx0" brushRef="#br0" timeOffset="10">6028 3969 7780,'-17'-11'9,"0"2"301,2 5 0,-3 3 1,2 1-1,-1 1 0,1 6 1,-1 10-1,2 12 0,1 9 1,2 8-6,0 2 1,-1 13-1,2 3 1,6-29 0,2 1-1,0-1 1,2 0 0,1 32-1,5-7 1,9-9-447,9-10 1,21-2-1,16-15 1,-26-14 0,2-2-1,1-1 1,0-3 140,2-1 0,0-1 0,4-2 0,2 1 0,-1-1 0,0 0 0</inkml:trace>
  <inkml:trace contextRef="#ctx0" brushRef="#br0" timeOffset="11">8806 4118 10598,'12'0'463,"0"0"0,8 0 1,5 0-1,6 0-427,5 0 1,3 0 0,2 0-98,4 0 1,2-5 0,0 1 0,-4 0 0,-3 0 0,-6 0 0,-2 1 0,-6 0 0,-4 1-2754,-5-2 2814,-3-1 0,-8 0 0,0-2 0</inkml:trace>
  <inkml:trace contextRef="#ctx0" brushRef="#br0" timeOffset="12">8744 4304 7742,'0'7'745,"1"-2"0,3-5 0,6 0 0,5 0 0,6 0-514,2 0 0,6 0 1,1 0-1,2 0 0,1 0 1,0-1-1,0-2 0,2-3 1,1 1-221,1-1 1,0-2 0,-1 3-1,-2-1 1,-3 1 0,-4 0-1,-5 1 1,-3 0-803,-3 1 1,-4-4 790,-4-1 0,3-3 0,-4-1 0</inkml:trace>
  <inkml:trace contextRef="#ctx0" brushRef="#br0" timeOffset="13">9277 4080 7724,'1'-7'2260,"3"3"-1880,3 3 0,6 5-169,-1 0 1,1 6-1,-1-2 1,5-1 214,-1 1 1,1 1-157,-5 3 0,2 0-116,2 1 0,-3-1-169,-1 1 1,1-1 97,-5 0 0,-3 1 128,-1-1 1,-2 1-37,-2-1 0,0 0-299,0 1 1,-2 1-122,-2 2 1,-4-1 24,-9 6 1,-2-2 131,-6 2 0,-1 2 0,-1-3 0,-2-1-177,1-3 1,-2-2-1,2-3 1,5-1-1,5-3 265,4-2 0,2-1 0,-1-4 0</inkml:trace>
  <inkml:trace contextRef="#ctx0" brushRef="#br0" timeOffset="14">10083 4118 7692,'13'-7'2,"-5"-4"334,0 2 0,-5-2 0,1-1 1,-3 0-1,-1-1 0,-1 2 0,-2 1 0,-1 2 0,-4 0 0,2-3 1,1 1-1,-2 3 0,1 1 0,-1 0 1,1 0-1,-4 4 0,-1 2-210,-2 4 1,5 0 0,0 7-1,0 4 1,-1 3 0,3 4-1,0 2 1,3-1-353,2-2 0,1 1 0,1-6 1,2-1-1,3-2 0,0-5 1,4-2-1,2-2 53,5 0 0,-3 0 1,2-5-1,-2-2 1,0-3-1,1-1 0,2-1 1,-2 0-1,-1 0 224,-2-2 1,-4-1 0,0-1 0,2-1 0,0 1 0,-1-1 0,-2 1 166,-1 0 1,-1 3 0,-1 2 0,3 3 0,0 6-186,-3 5 1,-2 4 0,-1 2 0,2 3 0,1 0 0,-1-1 0,-2-1 0,1-2 0,0 1-498,2-1 1,2-4 0,-2 1 0,4-1-1,3-1 464,2-3 0,5-3 0,1-1 0</inkml:trace>
  <inkml:trace contextRef="#ctx0" brushRef="#br0" timeOffset="15">10641 3994 10320,'13'0'170,"-1"0"0,2 0 0,1 0 1,3 0-1,1-2 0,3-1 1,2-2-1,0-1 0,1 1 1,-1 1-1,-4 0-574,-3-1 0,-3-3 0,-2 4 0,-1 0 0,-1 0 0,-3-2 404,-2-1 0,5-1 0,-3-4 0</inkml:trace>
  <inkml:trace contextRef="#ctx0" brushRef="#br0" timeOffset="16">10604 4204 8033,'12'0'0,"1"0"0,-1 0 365,1 0 0,-1 0 0,0 0 0,1 0 0,1 0 205,2 0 1,-1-4-372,6 0 0,0-1 12,3 0 1,-3 4-13,0-3 0,-6 1-869,1-1 0,2 3 234,-1-3 436,-1-3 0,2 5 0,2-3 0</inkml:trace>
  <inkml:trace contextRef="#ctx0" brushRef="#br0" timeOffset="17">11423 3671 7639,'0'-12'1468,"0"-1"-859,0 1 1,1 2 0,2 6 0,2 8 0,1 7-410,-1 6 0,3-1 0,-2 8 0,0 3 0,0 5 0,0 5 0,1 3 0,-2 2-293,1 0 0,-2-7 0,-4 2 1,0-4-1,0-4 0,0-6 0,0-3 1,0-5-1,0-1-410,0-2 0,-1-5 0,-4-3 1,-1-4 496,-1-4 0,1 1 1,6-5-1,0-2 1,0-2-1,2-3 0,2-2 1,3 1-56,-1-2 0,5-2 1,-1-4-1,4 0 1,2 3-1,0 4 1,-3 0-1,0 0 11,-1 2 0,1 6 1,-1 2-1,0 1 0,1 4 1,-1 0-1,1 2 120,-1 0 1,-5 6 0,-3 2 0,-3 4-1,-1 3 1,0 3 0,0 0 0,0 2-9,0-1 0,-1-3 1,-2 4-1,-2-2 1,-1-3-1,-1-1 1,2-2-1,-2 0-32,0 1 1,3-5-1,-4-1 1,-2 0 0,-1-2-1,-1 2 1,-1-1-297,1-1 0,-1 4 0,1-5 1,0-2-1,-1 1 0,1 0 0,-1 1 1,1-3-1303,0-3 0,5-1 1568,3-5 0,2-6 0,2-5 0</inkml:trace>
  <inkml:trace contextRef="#ctx0" brushRef="#br0" timeOffset="18">11943 3944 8551,'13'0'431,"1"0"0,1 0 0,1 0 0,-1 0 15,-1 0 0,3-1-452,-1-4 1,5 4 0,-3-4 0,0 0 0,0 1 0,-3 2 0,-1 0 0,-3 1-387,-3-3 1,3 2 0,-3-2-1,2 1 1,0 1 391,-2-3 0,-5-4 0,2 2 0</inkml:trace>
  <inkml:trace contextRef="#ctx0" brushRef="#br0" timeOffset="19">12030 3832 7608,'0'-12'3447,"2"5"-3236,2 3 1,-3 8 363,3 4 1,2 5-264,-2 3 0,4-1-263,-4 6 0,2 0 162,-2 4 1,-3-2-517,4-2 1,0 2 205,-1-2 0,4-3 43,-3-2 0,0-2-1893,-1-2 0,3 1 1949,5-1 0,1 1 0,-1-1 0</inkml:trace>
  <inkml:trace contextRef="#ctx0" brushRef="#br0" timeOffset="20">12626 3770 7801,'0'-7'4371,"0"2"-3758,0 5 0,1 0 168,3 0 0,-1 0-481,5 0 1,-5 7-408,1 5 1,-3 2 0,-1 7 0,0-1-63,0 0 0,0 4-639,0 1 369,0-5 284,0 8 1,0-12-1038,0 4 842,0-5 1,0 3-27,0-5 242,0-6 1,2-2 668,2-5-103,-3 0-144,5 0-189,-6 0 402,0 0 177,-6 0-147,5 0-295,-5 0 26,6 0-200,0 0 68,0-5-250,0 3 241,0-3 12,0 5-752,0 0 377,0-6 1,0 3 71,0-5 152,0 5 19,0-8 0,0 9 1,0-7-1,0 0 0,0-2 1,2-2 1,2 1 0,-3 0 0,5-1 0,-2-1 0,0-1 0,0-1 0,0 1 0,2 1-46,1 1 0,-5-3 0,4-1 1,-2 2-1,0 1 0,0 2 1,1 0-78,-1-1 0,4 5 0,-3 1 0,2 1 0,3 4 211,1 0 0,-3 4 0,1 2 0,0 4 0,1 3 1,-1 2-86,0-1 1,-5 0 0,3 1 0,-2-1 0,-1 1 0,1-1 0,-1 0 0,-2 2 0,0 1-169,-2 2 0,0-1 0,0-2 0,0 1 0,0 2 0,1-3 0,2-3 124,1-3 1,0 0 180,-4 5-1817,0-7 0,4-6 1674,0-8 0,6-8 0,-3-4 0</inkml:trace>
  <inkml:trace contextRef="#ctx0" brushRef="#br0" timeOffset="21">13084 3770 7794,'2'-7'2807,"2"3"0,1 4-2409,4 4 0,-4 3-298,-5 6 0,2-1 0,0 2 0,3 1 0,-3 2 0,0-1 321,-2 2-284,0-4 1,0 4-1,0-6-799,0 1 0,-2-5-142,-2 0 0,3-7 327,-3-1 386,8-5 19,-3-7 1,9-1 54,-6 1 1,4-1 0,-2 1 0,-1 0 0,2-1-1,0 1 47,3-1 1,-3 5 0,1 1 0,0 0 0,0 2 0,1-1 58,0 3 1,-3 3-1,-2 5 1,-1 3-1,-1 3 236,3 1-276,-1 1 0,-4-1 34,0 1 1,1-5-1,2 0-109,1 2 0,1-3 0,0-1 1,3 0-169,3-3 187,-4-2 1,4-5-120,-3 0 1,-1-4 137,1 3 0,-1-4-42,1 1 0,3-3-4,-2-2 1,2 1 57,1-1 0,1-3 0,-1 1 0,0 2 0,1 4 0,-1 0 61,1 2 1,-1 1-10,0 1 1,1 4-1,-1-2 1,1 6 443,-1 5-446,0 3 1,-5 2 1,0-1 39,-3 1 1,-2-1-49,2 0 0,-1 1 0,-1-1-73,2 1-70,6-1 1,-4 0 0,3-1 0,0-1-673,0-2 0,-2-4-331,1 5 1,-4-7-181,5 3 1259,-7 1 0,9 1 0,-4 6 0</inkml:trace>
  <inkml:trace contextRef="#ctx0" brushRef="#br0" timeOffset="22">14895 3522 7575,'2'-11'516,"2"3"0,-2-2 1,7 6-1,-1 3 1,0 4-1,-1 5-258,-1 3 1,-2 1 0,-4 2 0,0 1 0,0 2 0,0-1 0,0 1 0,-2-1 0,0 0 0,-2-3-817,1 0 0,-3-1 1,2 0-1,0 0 205,-1-4 1,3-4 0,-1-8 0,5-4 0,2-4 317,-1 0 1,4 0 0,-1-2-1,3-1 1,-1-3 0,2 0 0,1-1-1,1 1 156,0 0 0,1-3 1,-1 5-1,2 0 1,1 3-1,2 0 1,-2 2-1,-1 3 28,-2 4 0,0 2 0,1 4 1,-2 2-1,-1 4 0,-4 3 1,0 3-1,-3 1-122,-2 2 0,-1 1 1,0-3-1,0 3 1,0 0-1,0 0 0,0-3-473,0-2 0,0 0 1,0-1-1,0 1-927,0-1 1373,0-5 0,6-2 0,0-5 0</inkml:trace>
  <inkml:trace contextRef="#ctx0" brushRef="#br0" timeOffset="23">15577 3361 7902,'0'-12'644,"0"-1"1,-2 6 0,-5 3 0,-7 4-295,-4 4 0,1 3 0,-3 7 0,-1 1 1,0 3-1,2 1 0,1 3 0,3 3 1,1 3-1,3-1-388,3-3 1,-2 1-1,6-6 1,3 2-1,4-2 1,5-1 0,4-3-1,5-1-357,3-2 0,4-4 0,1-1 0,0-1 0,1-3 0,1-2 0,2-1 0,-1 0 0,-3 0-804,-5 0 1,2-4 0,-5 0 1198,-2 1 0,-1-10 0,-2 0 0</inkml:trace>
  <inkml:trace contextRef="#ctx0" brushRef="#br0" timeOffset="24">15329 3659 7714,'-7'-2'1460,"3"-2"-1133,3-4 1,6-2-1,4 2 1,3 2-1,3 2 1,2 0-1,-1 0 1,2 0-1,2-2-368,-1 0 0,4 1 0,-3-3 0,0 0 0,1 0 0,0-1 0,-1 0 0,1-2 0,1-2 41,1 1 0,8-6 0,0-1 0</inkml:trace>
  <inkml:trace contextRef="#ctx0" brushRef="#br0" timeOffset="25">15974 3373 9170,'0'6'1422,"0"-6"0,0-7-442,0-4 0,2-1-919,2-1 1,-3-3 0,5-1 0,-2 2 0,0 1 0,0 2 0,0-1 0,0 1-64,-1 0 1,3-1 0,-2-1 0,0-1 0,0-1 0,0 1 0,-1-1 0,-2 0 59,-1-5 1,0 3-1,0 2 1,0 2-1,0 2 184,0-1 0,0 8 1,0 5-1,0 7 0,0 4 1,0 1-269,0 0 1,2-1-1,0-1 1,4-3-1,2 0 1,5-2-1,2 1 1,1-3-83,2-2 1,-3-1-1,6 0 1,1 0-1,0 0 1,0 0-1,-3 0 1,1 0-437,-1 0 1,-4 0 574,2 0 1,-4 0 0,0 0-1,-1 0 313,1 0 0,-5 0-334,0 0 1,-5 1 0,1 4-1,-3 3 214,-1 3 1,0 1-285,0 1 0,-1-1 0,-3 2 0,-4 2 1,-5 5-1,-3 4 0,-4 2 28,1 2 0,-4 4 0,2-2 0,-2-1 1,-2 2-1,1-3 0,4-2 12,3-3 0,5-4 60,4 1 0,-2-3 0,6-6 0,2-1 0,5-1 0,5-3 248,3-2 1,3 4-304,3-5 0,2 0 0,6-3 0,0 2 0,-1 1 0,1-1-175,0-2 1,-1-2 117,-4-3 1,4 1 0,-5-4 0,2 0 0,-1 0 0,2-1-94,2 1 0,-4-4-116,1 3 1,-6-3 0,2-2 0,-3 2 0,-3 2 0,-2 2 0,-2 0-851,-1 0 0,-1 4 1,-2-2 1130,1-1 0,-5 5 0,-6-5 0</inkml:trace>
  <inkml:trace contextRef="#ctx0" brushRef="#br0" timeOffset="26">16545 3212 8183,'5'0'3811,"-5"3"-3353,-7 5 1,-4 2-1,-1 11 1,-2 2-1,-1 3 1,-3 4 0,-1 4-1,-3 3 824,-2 3 0,-6 2-1489,-3 0 1,-3-1 0,-1 3 0,0-4 0,-1 0 0,1-3 0,3-1-362,5-3 0,1-7 0,13 1 0,3-8 0,3-4 0,4-4 568,2 0 0,2 0 0,1 2 0</inkml:trace>
  <inkml:trace contextRef="#ctx0" brushRef="#br0" timeOffset="27">3659 5345 7874,'0'-8'0,"0"0"1417,0-2 0,0-1-1072,0-1 0,0 6 0,0 8 0,1 7 0,2 9 0,2 4 0,2 6 0,1 1 0,1 2 22,-1 1 1,-4 0-425,4 1 1,-5 1 0,1-5 0,-2-1 0,-2-2 0,0-3 0,0-2-185,0-4 1,0-4 0,-2 0 0,0-1 0,-4 1 0,1-1-664,-1 0 0,1-3 747,0-1 0,5-5 0,0 0 0,7-5 0,6-5 0,0-2 249,0-5 1,6-1-1,-5 1 1,2-1-1,2-3 1,-2 0 0,-1 0-1,0 3 889,1 1-862,-5 2 1,0 3-1,-2 3 1,2 0-79,1 3 1,-5 7 0,-1 5 0,-2 2 0,0 1 0,-1 0-65,-2 1 1,3-5-54,0 0 0,2-1 1,-4 3-1,3-2 117,-3 2 0,0-3 5,-2 1 1,0-4 0,-2 4 0,-2 2 0,-4 1 0,-3 1 214,-1 1-241,-1-6 0,1 4 1,-1-4-1,0 1 1,-3-1-1,0 0 1,1-2-231,1 1 0,2-2 0,-1-4-249,1 0 1,5-1 0,3-4-1,2-3 1,4-3 458,2-1 0,8-6 0,8-2 0</inkml:trace>
  <inkml:trace contextRef="#ctx0" brushRef="#br0" timeOffset="28">4428 5370 12493,'12'0'201,"2"0"1,1 0 0,2 0 0,-1-1 0,1-2-230,-1-1 1,5 0-1,-5 4 1,1 0-1,-1 0 1,1-2 0,-2 0-1,0-2 1,0-1-1,2 1-3535,-2 0 1357,-1 0 2206,-2-2 0,-5 5 0,-1-4 0</inkml:trace>
  <inkml:trace contextRef="#ctx0" brushRef="#br0" timeOffset="29">4390 5618 8536,'14'0'0,"1"0"438,2 0 0,5 0 0,-1 0 0,2-1 1,2-2-1,0-1 0,-1 0-299,1-2 1,0 4 0,-1-5 0,-2 0 0,-3 1 0,-1 1 0,-2 1-1,1 0-139,-1-1 0,1-4 0,-5 2 0</inkml:trace>
  <inkml:trace contextRef="#ctx0" brushRef="#br0" timeOffset="30">4440 5742 8928,'-1'0'315,"2"0"1,11 0-1,2 0 1,1 0-1,2 0 1,-1 0-16,2 0 1,-2 0 0,3 0 0,0 0 0,-1-1 0,1-2 0,-1-2-1,2-1 1,-3-1-1098,1 0 1,4 3-1,-2-4 797,-1-2 0,4-1 0,-3-1 0</inkml:trace>
  <inkml:trace contextRef="#ctx0" brushRef="#br0" timeOffset="31">5383 5308 7889,'5'0'3013,"-5"0"-2756,-5 0 1,-8 2 0,-1 2 0,-1 4 0,-1 3 0,-1 1-1,1 1 1,-1 1-65,2 2 1,1-1-1,3 5 1,3-3-1,2 0 1,2 0-1,1-1 1,5-1-706,5-1 0,11-3 0,5-1 1,7-3-1,6-2 0,7-2 0,4-2 512,2-1 0,7-5 0,0-2 0</inkml:trace>
  <inkml:trace contextRef="#ctx0" brushRef="#br0" timeOffset="32">6189 5110 7824,'-7'0'526,"-4"0"0,1 0 63,-5 0 0,0 4 90,-6 0 1,1 6-302,-5-2 1,0 7-65,0 2-53,0 5-104,6-9 0,1 11 86,6-3 0,1-2 1,2 2-1,5-1 0,4 1 1,4-2-396,5-1 1,7-1 131,5-5 1,4-1-1059,4-3 0,-3 2 1,3-6-1,-3-1 1078,-1-2 0,0-1 0,-1 0 0</inkml:trace>
  <inkml:trace contextRef="#ctx0" brushRef="#br0" timeOffset="33">6276 5209 8233,'-9'1'1045,"2"3"1,1 5 0,0 2-707,1 1 1,0 1-1,5 0 1,-1 3 0,-2 0-1,-1-1 1,1-1 0,2-2-414,1 1 1,5-6-1,4-3 1,0-4-461,0-4 1,0-3 0,-3-4 0,-1 1 0,2 3 271,0 2 0,-3 1 0,3 5 0,-1 3 0,-2 3 561,1 0 0,-3 4 0,3-4 43,1 0 1,-4-2-1,7-5 1,-1-1-1,0-3 20,1-5-328,-7-2 1,9-1 0,-2 1 0,0 1 198,-1 2-339,4 5 1,-10-2-1,5 6 1,0 2-1,0 2 1,1 2 0,0 2-43,1-3 1,-1 1 0,4-4 0,1 1-1,-2 0 1,-2 1-886,0-1 1,-1 0 1032,4-4 0,1-6 0,-1-1 0</inkml:trace>
  <inkml:trace contextRef="#ctx0" brushRef="#br0" timeOffset="34">6722 5296 8278,'-5'-7'3517,"3"1"-3298,-3 6 1,1 2-1,-2 2 1,1 4-1,-1 3-284,3 2 0,2-1 1,1 0-1,1-1 1,2-1-1,3-3 0,0-2-426,4-2 0,-3-1 0,1-2 0,2 0 1,1 0-1,0-2 0,-1-1-194,-2-1 0,-4-5 1,3 0 603,-2-2 361,5-1-288,-9 0 312,5-1 0,-7 2 1,-4 2-1,-3 2 1,-3 1-1,-1 3 131,-1 2 1,1 1 0,-1 1 0,1 2-1,1 3 686,3 1-1121,2-5 0,17 9 0,3-4 0</inkml:trace>
  <inkml:trace contextRef="#ctx0" brushRef="#br0" timeOffset="35">7069 5283 7921,'13'-6'3237,"-6"0"-2968,-2 6 1,-6 0-1,-3 0 1,-5 0 0,-2 0-1,-2 1 1,-3 2 415,0 1 1,-1 6-521,5-2-130,0 3 133,-1-4 0,6 4-372,3-3 1,-1 3 9,0 2 1,3-6-1,6-2 1,4-1-47,3 0 0,2 1 129,-1-5 0,0-6 41,1-2 0,-1 1 4,1-1 1,0-1 9,4-3 0,-8 4 115,4-1 0,-3 1-17,2-4 0,-4 4-159,0-1 98,-5 1-51,8-10 0,-5 4 1,2-2-1,-2 1 1,-2-2-1,1-4 1,1-2-1,1-3 31,-1-3 0,-3 3 0,1-3 0,-2 3 0,-2 1 1,0 1-1,0 2 0,0 3 405,0 1 1,-4 2 0,-2 4 0,-1 4 0,-1 3 0,0 1 0,-1-1 0,0 4-90,-2 4 0,-6 5 1,2 7-1,3 5 1,3 2-1,4 5 1,2 2-1,2 3-435,1-1 0,5-3 0,4 1 0,3-3 1,4-2-1,5-2 0,3-3 0,0-1-1017,1-3 0,-4-1 0,0-3 1175,1-3 0,1 3 0,2-4 0</inkml:trace>
  <inkml:trace contextRef="#ctx0" brushRef="#br0" timeOffset="36">7528 5110 8022,'0'8'608,"0"2"0,0 2 1,0 3-1,0 2 1,0-1-1,0 1 1,0-2 222,0-1 0,0-2-755,0 1 0,0-1-643,0 0 462,0-5 0,6-1-154,2-6 1,3-2 105,1-2 0,-3 2 1,-1-7-1,2 0 46,1-2 0,0-2 1,-2 2-1,-2 2 1,0 0 181,0 0 0,-4 4 0,1 5 0,-4 6 0,-3 2 0,-1 1 0,1 0-167,2 2 1,1-3 0,1 1 277,3 0 1,3-3-1,6-3 1,-1-5-1,-1-3 1,-1-1 39,-2 1 0,-4-5 0,3 2 1,0-2-227,0 2 0,-3 2 1,3 8-1,-2 2 1,-1 4-1,1 3-394,-1 2 1,5-2 0,-2-2 0,2 0 0,-1-1 0,0 0-1,0-1-437,1-2 1,-5 4-1,4-5 831,2-1 0,-5-8 0,1-1 0</inkml:trace>
  <inkml:trace contextRef="#ctx0" brushRef="#br0" timeOffset="37">7875 4998 8307,'0'-12'1075,"6"5"0,1 4 0,1 6-620,0 5 1,-1 9 0,3 3 0,-2 4-1,2 2 339,1 3 0,-4 3-552,-3 5 1,1 0 0,0-1 0,-3 0 79,0 1 0,-2-7-1271,0 7 1,-4-8 226,-1 0 1,-4-3-123,1-1 0,-3-5 406,-2-4 1,-1-2-20,-2-2 457,2 1 0,-9-1 0,3 0 0</inkml:trace>
  <inkml:trace contextRef="#ctx0" brushRef="#br0" timeOffset="38">8756 5234 7887,'-12'0'1368,"6"0"0,8 0-1082,9 0 0,4-4 0,8 0 0,5 1 0,2 0 0,4 0 0,2-2 0,1-1 0,1-1 0,-1 2-520,0-1 0,3-2 0,-1 4 0,-4 0 0,0 0 0,-2-2 0,-3 1 0,-2-1-1662,-5 3 1,-6-2 1284,-1 1 611,-2 0 0,-1-2 0,-1-1 0</inkml:trace>
  <inkml:trace contextRef="#ctx0" brushRef="#br0" timeOffset="39">8830 5321 7762,'-5'4'784,"6"0"0,9-1-520,5-2 0,9-2 0,-1-2 0,5-1 0,0 1 0,1 2 1,2-1-1,0-1 0,3-1 0,-1 2 0,-2-1-453,0-1 0,-2 2 0,-5-2 0,1 1 1,-1 1-1,-4-2 0,-3-1 0,-3 1-2557,-2 0 2746,-5 0 0,4-2 0,-4 0 0</inkml:trace>
  <inkml:trace contextRef="#ctx0" brushRef="#br0" timeOffset="40">9265 5110 8368,'5'-7'400,"-2"1"0,5 6 0,2 2 0,1 2 0,1 3-202,1 0 1,-1 4 0,2-3 0,1 3 0,1 1 0,1 1 0,0-2-1,-1-2 1,-1 0 0,-1 0 0,-3 2-287,-3 2 0,2-1 1,-6 1-1,-1-1 0,-2 0 1,-1 2-1,-1 3 0,-3 2 1,-5 2-1,-2-1-80,-1 2 0,-6-2 0,-3 0 0,-2 1 0,-2 0 0,-1-2 0,-2-1-274,-1-3 1,1-1-1,3-3 1,0-1-1,0-4 442,0 0 0,1-2 0,-1-4 0</inkml:trace>
  <inkml:trace contextRef="#ctx0" brushRef="#br0" timeOffset="41">9996 4862 7819,'0'-13'715,"0"5"1,0 0 69,0-2 0,2 6 1,0 4-1,4 7-584,1 4 0,-3 7 0,3 4 1,0 5-1,0 7 0,2 1 1,2 3-1,0-3 0,-1 0-158,-2-2 1,-5-6 0,1 1 0,-2-5 0,-2-3-1,0-2 1,0-3-353,0-1 0,0-6 0,-2-1 0,-1 0 270,-1 0 0,0-6 0,4-1 0,0-7 0,0-4-52,0-1 0,1-1 0,2 1 0,3-1 0,-1 0 0,2-3 0,0-1-162,3-3 0,-3 4 1,1-4-1,1 2 0,3 3 1,0 2-1,0 0 0,1 2 187,-1 3 1,1-2 0,-1 6 0,0 1 0,1 2 0,-1 1 0,1 0 0,-1 0 228,0 0 0,1 1 0,-2 3 1,-2 5-1,-2 2 0,0 1 1,-1 1-1,-1-1-101,-2 0 0,-2 1 0,-1-1 0,0 1 1,0-1-1,0 0 0,0 1-99,0-1 0,-4 1 0,-1-2 1,-2-2-1,-3 0 0,-1 0 1,-1 1-1,-1-1 20,1 0 0,-5-5 0,1 3 0,1-2 0,0-1 0,-1 1 0,0-1 0,1-2-1,1 0 0,2 2 0,-1 0 0,1-1-12,-1-2 1,1-1-113,0 0 0,0-5-2041,4-4 2183,3 4 0,10-6 0,2 4 0</inkml:trace>
  <inkml:trace contextRef="#ctx0" brushRef="#br0" timeOffset="42">10666 5073 10626,'12'-5'0,"2"1"192,3 2 0,3-1 1,9 0-1,3-2 1,1-1-44,0 0 1,-5 1 2,1 1 0,-5 2-796,-3-2 0,-3 3 0,-6 1-1,1 0 1,-8 0-1,-5 0 1,-6 0-1,-6 0 645,0 0 0,0 5 0,-1 2 0</inkml:trace>
  <inkml:trace contextRef="#ctx0" brushRef="#br0" timeOffset="43">10740 5221 7779,'9'5'0,"-1"-1"0,0 0 496,5-4 0,0 0 3,4 0 0,-2 0 366,6 0-470,-6 0-172,8 0 0,-7-2-147,4-2 0,-5 3 0,2-3 0,-3 2 0,-2 1-446,0-3-147,1 2 0,-5-3 0,-1 4 517,-1-4 0,-2 4 0,-4-4 0</inkml:trace>
  <inkml:trace contextRef="#ctx0" brushRef="#br0" timeOffset="44">11708 4787 7640,'-2'-8'407,"-2"1"1,-4 2-1,-3 2 1,-1 2 0,-1 1-1,1 0-122,-1 0 1,1 1 0,-2 2 0,-1 4 0,-1 2 0,0 5 0,3 1 0,0 3-19,1 3 1,1-2-259,2 2 0,0-1 0,5 4 1,1-4-1,2-2 0,1-1-122,0-1 1,1 1 93,3-5 0,3-3 0,5-2 0,2-1 0,1 0 0,3-1 0,0-2 0,1-1-57,1-2 0,-4 0 0,4 0 1,-1 0-1,-1 0 0,0-2 1,-3-1-1,-1-1 84,-2 2 1,0-4-1,1 2 1,-2 0-531,-3-2 0,-4 5 1,-8-3-2017,-4 2 2538,2 2 0,-5-5 0,4-2 0</inkml:trace>
  <inkml:trace contextRef="#ctx0" brushRef="#br0" timeOffset="45">12055 4924 7805,'6'-7'471,"2"3"0,-1-2 1,2 2-1,4 0 0,2 0 1,1 0-1,1 0 74,0-2 0,0 5-616,0-4 1,-3 3-1,4-1 1,-2-1-1,1 1 1,-2 0 0,-1 1-1,-2-3-480,1 3 1,-1 0 0,-1 1 0,-1-2 0,-4-2 550,0-2 0,-2 4 0,-4-2 0</inkml:trace>
  <inkml:trace contextRef="#ctx0" brushRef="#br0" timeOffset="46">12142 4763 9660,'-6'-7'4930,"5"7"-4867,-3 8 1,2 7 0,4 3 0,1 1 0,1 5 0,0 2 0,0 3 0,0 0-406,-1 1 0,2-8 1,1 3-1,-1-3 0,2-3 1,-1-2-1,1-3-1110,0-2 0,1-4 0,4-1 1452,1-1 0,-1 3 0,1-2 0</inkml:trace>
  <inkml:trace contextRef="#ctx0" brushRef="#br0" timeOffset="47">12725 4490 7742,'0'-7'9,"0"-4"563,0 2 0,0-2 1,0-1-1,0 0 0,1 1-74,3 2 0,-2 5 0,2 10 0,-3 5 0,1 5 0,0 4 0,2 2-377,-1 1 1,0 6 0,0 0 0,1 0 0,-1 0 0,-2 1 0,-1 0 0,0 1-368,0-4 1,-1 4-1,-2-2 1,-3-2-1,1-2 1,-1-3-1,2-3 1,0-1 0,0-3-327,1-1 1,2-8 527,1-6 1,-4-6-1,0-6 1,1-1-1,1 0 1,2-3-1,0 0-60,0 1 1,2-3-1,1 0 1,2 0-1,2-1 1,3 1-1,1-2 1,2 3-7,4-1 1,-3 1 0,4 5 0,-2 1 0,1 1 0,-1 3 0,1 0 0,-1 2 187,-1-1 1,-1 2 0,-1 4 0,-1 0 71,0 0 0,-5 1 0,-3 4 1,-4 3-1,-4 2-169,-4-2 1,-4 3-1,-5-3 1,-2 3 0,-2 1-1,2 0 1,0-3 0,1-1 42,0 2 1,1 0 0,5-1 0,1 0-1,3 0 1,3 2 24,4 2 1,8-2 0,4-2 0,5-2 0,4 0 0,2-1 0,1-1-411,2-2 1,0 2 78,0 0-597,-1-1 556,7-4 1,-5-2-884,3-2 1206,-8-3 0,7-5 0,-1 0 0</inkml:trace>
  <inkml:trace contextRef="#ctx0" brushRef="#br0" timeOffset="48">13345 4626 10538,'5'12'232,"-3"1"0,2-1 1,-3 1-1,-1-1 1,0 0-1,-1 1 1,-2-1-1,-1 1-247,1-1 1,1-1 0,-1-1-1,-3-2-243,-1 2 0,5-6 0,-3-4 1,4-7-1,2-3 0,2 1 196,1 0 1,5 1-1,-4-4 1,1-1-1,1 2 1,-1 2-1,3 0 1,-1 0 150,0-2 1,-4 0 10,5 2 1,-5 4 0,4 5 92,2 0 0,-5 1-163,-1 3 1,2-1-1,-2 5 1,-1 2-1,-2 1 1,-1 1-13,0 1 0,0-5-39,0 0 1,-1-1-1,-2 3-512,-1-2 199,0-5 318,4 3 1,5-12 0,4-1-1,0-1 1,1 0 0,-2-2-44,2-1 1,1 3 0,1-1-1,1 1 1,-1 1 217,0 3-89,1 3 0,-1 2 0,-1 3-17,-3 4 0,2 3 1,-6 2-1,-1-1 1,0-1 115,1-2-90,-3-4 1,6-5 0,-3 0-1,5 0-417,2 0 1,-3 0 337,0 0 0,0 6 0,5 1 0</inkml:trace>
  <inkml:trace contextRef="#ctx0" brushRef="#br0" timeOffset="49">14957 4390 7721,'0'-12'0,"0"4"3626,0-1-3208,0 7 1,0 6-1,0 8 1,0 2 0,0 0-1,0-2 1,0 1-440,0-1 0,0 5 0,0-1 1,0-1-1,0-1 0,0-2-261,0 1 0,0-1 0,2-1 224,2-2 0,-3 2 0,3-3 0,-2 3 1,-2 1-1,0 1-347,0-1 1,0 0 219,0 1 0,-2-6 985,-2-3-592,3-3 9,-5-1-414,6 0-159,0 0 436,0 6 33,0-5 0,0 6 0,-1-4-130,-3 1 0,2 1 0,-2 0 0,3 3 0,-1 3 0,0 1-314,-2 1 0,-2-5 229,2 0 304,3-5-632,-5 3 0,5-6 1,-2 1 262,-1 3 1,0-4 0,4 0 0,1-5 190,3-2 1,-2-4 0,3 2-1,-1-2 1,0-1 0,-1-1 0,0 1-202,1 0 0,-3-1 1,5 0-1,-2-3 0,1 0 1,1 1-1,1 1 108,0 1 0,0 1 1,2 1-1,0 1 0,0 4 1,1-1-1,0 1 337,-2 1 1,0-1-1,4 3 1,1-1-187,-1 1 1,1 2 0,-1 1 0,-1 1-1,-1 2 1,-3 3-112,-2 1 0,3-3 0,-3 4 1,-3 2-1,0 1 18,-2 1 0,-2-4 0,-2 1 1,-4-1-1,-3 0 0,-2 0 0,1 1 1,0-1 42,-1 0 0,-3-4 1,-1 3-1,2 0 1,1-1-1,2-1 204,-1-2 0,7 0-175,1 1 1,4-1-1,2 3 1,4 0-1,3-2 1,3 0 37,1 0 0,1 0 0,0-4 1,3 0-1,0 0 0,1 0 0,-1 0-95,1 0 1,3 0 0,-3 0 0,-1 0 0,1 0-1,0 0 1,-2 0 0,-2 0 0,-1 2-537,-4 2 0,3-3 0,-4 5 532,0-1 0,-2-3 0,-5 3 0</inkml:trace>
  <inkml:trace contextRef="#ctx0" brushRef="#br0" timeOffset="50">15689 4390 8340,'-12'0'425,"-2"0"0,-1 0 0,-3 2 1,-2 1-1,-2 2 0,0 2-217,2 3 1,-4 1 0,5 1 0,0 0 0,2 2 0,3 1 0,3 3 0,3 0 52,4 0 1,-2 0-329,2-1 1,1-4-1,8 4 1,3-2 0,3 0-1,3 0 1,2-2 0,5-4-215,2 1 0,-2-3 1,0 0-1,1-2 1,1-2-1,2-2 1,0-1-1,0 0-277,-1 0 0,-3-1 1,-2-2-1,-1-2 0,-3-1 558,-1 1 0,4-10 0,1 1 0</inkml:trace>
  <inkml:trace contextRef="#ctx0" brushRef="#br0" timeOffset="51">15478 4676 6919,'-7'-2'758,"4"0"1,6-4-424,6-1 1,2 4-1,1-2 1,2 1-1,1 0 1,3-1 0,1 1-1,2-1 1,-1-2-1,1-1 1,3-1-904,3 1 1,-1 0 0,3-5 0,-3 1 567,-1 0 0,0-1 0,0 1 0</inkml:trace>
  <inkml:trace contextRef="#ctx0" brushRef="#br0" timeOffset="52">16073 4502 7969,'5'-12'759,"0"-1"1,1 1 0,-1-1-507,-2 1 0,-2 0 0,1-1 0,0 1 0,3-1 0,-3 1 1,0 0-1,-2-1 178,0 1 0,4-1 1,0 1-141,-1 0 1,-2-1 0,-1 1 0,0-1 531,0 1-961,0 5-625,-5 2 741,3 5 1,-2 0 0,10 0-1,6 0 1,7 0 0,5 0 30,0 0 0,5 0-40,0 0 0,4 0 0,-4 0 1,0 0-1,-1 0 0,-2 0 1,-4 0-65,-3 0 271,3 0 1,-8 0-1,3 0 1,-3 0-1,-2 0 257,0 0-301,-5 5 1,-1-2 0,-6 5 0,-2 2 0,-2 1 283,-4 1-449,-3 6 1,-6-3 0,-1 6 0,-1 1-1,-1 1 1,-1 2 0,0 0-83,-1 0 1,4 0 0,2-2 0,3-1 0,5-3 0,4-1 0,2-3-1,2-1 1,0-1-81,0-1 0,5-4 0,0-1 1,2-1-1,4-2 0,3 0 0,2 0-209,0-1 265,3-2 1,-4-1-1,4 0 1,1 0 0,-3 0-1,3 0-352,-1 0 1,-2 0 313,3 0 0,-3-4 1,2-1-1,0-1 1,1 1-1,2 0 0,0 1-325,-2 0 0,-2-4 0,-5 2 0,-1 1 502,1-1 0,-1-3 0,0 2 0</inkml:trace>
  <inkml:trace contextRef="#ctx0" brushRef="#br0" timeOffset="53">16706 4316 10740,'-12'0'578,"-5"6"1,-1 3-1,-1 5 1,-3 5-1,-2 3 1,0 6-521,-1 2 0,-1 3 1,-3 4-1,-4 2 0,-3 0 1,-2 1-1,1-2 1,0 2-1,0-1 0,1-1-58,3 0 0,-3 4 0,4 2 0</inkml:trace>
  <inkml:trace contextRef="#ctx0" brushRef="#br0" timeOffset="54">17177 3423 7861,'0'-8'0,"2"1"664,2 1 0,-1 1 0,5 2 0,1-1 0,2 1-451,2 2 1,-1 1 0,1 0 0,0-2 0,3 0 0,2-2 0,1-1-214,3 0 0,7-2 0,2-5 0</inkml:trace>
  <inkml:trace contextRef="#ctx0" brushRef="#br0" timeOffset="55">17884 3274 7902,'0'-7'1735,"6"2"-1794,1 5 0,5 0-24,0 0 83,1 0 0,5-6 0,1-1 0</inkml:trace>
  <inkml:trace contextRef="#ctx0" brushRef="#br0" timeOffset="56">18554 3212 7670,'12'0'1257,"-5"0"-306,-1 0 219,-6 0-370,0 0-987,5 0 136,-3 0 0,4 0 0,-1 0-2518,3 0 2569,-3 0 0,12 0 0,-3 0 0</inkml:trace>
  <inkml:trace contextRef="#ctx0" brushRef="#br0" timeOffset="57">19335 3026 8165,'4'-8'2532,"1"0"1,1 6-1324,-6 2 0,3 3-982,-7 9 1,3-2-126,1 7 1,-2 1-577,-2-2 1,3 5 406,-3-5 0,2 5-1496,2-5 1,2 5 726,2-4 0,3-5-1354,5-4 2190,0-5 0,6 8 0,2-4 0</inkml:trace>
  <inkml:trace contextRef="#ctx0" brushRef="#br0" timeOffset="58">19447 2853 7924,'-30'-24'0,"-2"3"0,0 5 337,3 2 1,3 2 0,1-1 0,0 1 0,1 1 0,-1 1-26,0 2 1,2 5 0,1-1 0,2 3 0,2 1 0,3 1 0,0 3 0,0 6 0,-2 6 0,1 8-1,-1 5-143,1 2 1,-1 7 0,5 3 0,-1 0-1,1 1 1,1-1 0,3-2 0,4-2 0,2-3-495,2 1 0,2 2 0,3-7 0,7 2 0,8 1 0,5-1 0,4-5 0,4-5 0,2-7-961,3-5 1,4 0 991,4-6 1,3 0-44,5-4 1,-1-5-242,4-4 1,-8-2 462,0-1 0,-6-1-60,2 1 0,-5-5-44,2 1 0,-4-6 55,0 1 0,-1 2 1312,0-2-525,0 1-452,0-11 1,-1 5 131,-3-3 1,-2 2-33,-7-2 0,-4-3 17,-4-5 0,-8-2-135,-3-2 0,-4 2 26,-1-2 1,-7-2 0,-4 3 0,-7 4 0,-4 6-1,-7 5 1,-5 5-175,-9 3 1,-7 3-1,-2 3 1,0 3-1,-3 4 1,-2 2-1,-2 5 1,-5 6-325,30-2 1,-1 2 0,0 2 0,0 1 0,1 3 0,1 1 318,1 2 0,2 1 0,-28 20 0,27-16 0,1 2 0,-1 2 0,0 1 0,-1 3 0,-1 0 0</inkml:trace>
  <inkml:trace contextRef="#ctx0" brushRef="#br0" timeOffset="59">17562 4316 7890,'12'0'1025,"1"0"1,-1-1-572,0-3 1,2 2-1194,3-2 0,7 1-1280,10-1 2019,1-3 0,8-5 0,1-1 0</inkml:trace>
  <inkml:trace contextRef="#ctx0" brushRef="#br0" timeOffset="60">18492 4204 7829,'0'-6'2453,"1"-4"-2101,3 6-320,3 0-15,0 4 1,4 0 8,-3 0 1,4 0-1238,0 0 1211,0 0 0,6-6 0,2-1 0</inkml:trace>
  <inkml:trace contextRef="#ctx0" brushRef="#br0" timeOffset="61">19087 4192 7835,'-8'0'1949,"0"0"-1699,5 0 0,-4 0 196,3 0-131,3 0-52,-5 0-53,6 0 0,0 0 389,6 0 0,-4 0-1084,7 0 1,3-4-183,4 0 1,7 0 0,-3 4 666,4 0 0,0-6 0,1-1 0</inkml:trace>
  <inkml:trace contextRef="#ctx0" brushRef="#br0" timeOffset="62">19658 4031 8885,'4'-13'0,"1"1"228,2 0 1,2 3 0,3 1 0,0 0 0,1-1 0,1 3-148,2 0 1,-1 2 0,4 4-1,1 0 1,-2 0 0,1 0-1,-1 1 1,-2 5 0,-5 5-1,-6 5-227,-8 4 0,-5-4 0,-9 4 0,-5-1 0,-4-1 0,-3 1 0,3-2 0,4-2 0,5-4 173,3 0 115,2 0 74,5-4-199,2 4 0,10-9 0,6 5 0,7-1 0,8-3 0,7-2-975,10-1 691,-4 0 0,13 0 0,-9 0-663,1 0 0,-4-1 252,1-4 678,-8 4 0,3-15 0,-4 2 0</inkml:trace>
  <inkml:trace contextRef="#ctx0" brushRef="#br0" timeOffset="63">20005 3733 7690,'-50'-7'72,"1"3"1,3 3 0,2 1 0,0 0-1,1 0 1,-1 0 0,0 2 365,-3 7 0,-1 0 1,-2 13-1,2 5 0,3 6 1,3 7-1,5 5 0,4 3-329,4 2 1,9-6 0,4-3-1,7-2 1,5-3 0,4-2 0,6-3-1,11-4 1,12-3 0,11-2-23,10-3 1,3 2-36,5-9 1,-1 3-321,-4-7 0,-2-2-567,3-2 0,-3-3 343,-1-1 1,3-1 71,1-3 0,-1-4 290,-8-9 1,3 3 0,-4-4 0,2 1 169,-1-4 1,-5-1-38,2 1 1,-2-2 87,1 2 1,-7-2 11,4-2 1,-11 0 298,-2 0 0,-7-4 4,-10 0-151,-2 0-12,-6-1-62,-11 4-238,-3-4 0,-16 9 0,-4 2 0,-3-1 0,-4 2 0,-5 0-184,-2 3 0,-3 6 1,-1 2-1,-3 0 0,0 1 1,0 1 240,2 2 0,-2 6 0,1 1 0,2-1 0,1-2 0,1-1 0</inkml:trace>
  <inkml:trace contextRef="#ctx0" brushRef="#br0" timeOffset="64">3733 7268 7959,'13'-20'0,"-1"3"0,0 4 0,1 1 0,-1-1 546,1 1 40,-7 5 0,-1 2 0,-10 5 0,-4 1 0,-6 3 0,-6 6-360,-2 5 0,-2 1 0,0 6 0,0 2 0,2-2 0,2 1 0,6-1 0,5-1 1,6-3-1,4-1-490,4-1 1,4 1-1,10-6 1,7-2 0,7 0-1,4-1 1,1 0 0,0 0-130,0 2 0,-2-3 0,-5 1 0,-6 2 0,-5 1 0,-5 1 0,-5 1 1,-5-1-256,-2 0 0,-9 1 789,-6-1 0,-4 5 0,-10-1 0,0 1 0,-2-1 0,0 1-72,-1-2 0,8-5-422,-3-2 0,7-1 1,-1 1 352,1-4 0,1-2 0,5-2 0</inkml:trace>
  <inkml:trace contextRef="#ctx0" brushRef="#br0" timeOffset="65">4130 7379 7913,'0'9'337,"0"-1"0,0 2 1,0 1-1,0 1 1,0 0-24,0 1 1,0-1 0,1 1 0,3-2 0,5-2 0,2-2-424,1-1 0,1-4 0,-1-4 0,0-4 0,1-1 1,-1-2-1,-1-2 0,-1-2 0,-2 2 0,0 2 227,-1 0 0,3 1 0,-5-3-62,2 3 0,-3 4 1,3 8-1,-1 4 1,-2 4-1,0 4 1,2 0-1225,1-1 0,-3-1 1168,4-2 0,6 1 0,5-1 0</inkml:trace>
  <inkml:trace contextRef="#ctx0" brushRef="#br0" timeOffset="66">4651 6796 8741,'0'-19'0,"0"3"610,0 2 0,1 4 1,2 6-1,3 10-420,0 7 0,1 11 0,3 8 0,-2 2 0,2 6 0,1 3 0,0 5 0,-3 4 0,-4 5-54,-2-1 0,-2-1-220,0-5 0,0-7 0,-2-6 0,0-7 0,-3-5 0,1-4-40,-1-5 1,3-5 0,-2-7 0,3-8 0,1-7-227,0-5 1,5 1 133,4-6 1,2 0-65,1-4 0,5 1 0,1-1 0,-1 1 1,3 2 120,-1 2 0,0 6 0,3 0 1,-2 6-1,-1 2 0,-1 4 1,0 0-1,-4 4 0,-5 2 212,-5 4 0,-2 7 0,-2 3 1,-2 0-1,-2 1 0,-4-1 0,-4 1 320,-5 1 0,-2-5 0,-6 1-272,0-2 1,0-3 0,2-1-1,2-2 196,5 2-189,2-5 1,2 1 216,-1-6-325,6 0 0,2-6 0,5-1 0</inkml:trace>
  <inkml:trace contextRef="#ctx0" brushRef="#br0" timeOffset="67">5147 7094 7884,'-12'0'1049,"-1"0"1,2 2-568,3 2 1,-3 3-311,3 5 0,-3 0-157,-2 1 1,5 1 838,0 2 1,5-1-317,-1 6 0,4-5-776,4 5 1,4-6-184,9 2 0,-4-3 0,5-2 265,0 0 0,-4-3 0,3-1 0,-5 2 1,-4 1-1,-6 1-315,-9 0 0,-3-3 1,-9-1 470,1 2 0,-10-5 0,2 1 0</inkml:trace>
  <inkml:trace contextRef="#ctx0" brushRef="#br0" timeOffset="68">5556 6672 7980,'0'-12'125,"0"0"0,0-1 306,0 1 0,0-1 0,0 4 0,0 5 0,2 9 0,0 9-200,3 7 1,4 8 0,-2 4 0,0 2 0,-2 3 0,0 0 0,-1 4 0,-3 2 0,-2 1 0,-5 1 79,-1 1 0,3-5-938,-4 0 0,5-9 0,-2-6 1,1-5-1,-1-5 627,3-3 0,6-2 0,3 0 0</inkml:trace>
  <inkml:trace contextRef="#ctx0" brushRef="#br0" timeOffset="69">5457 6995 9512,'0'-12'293,"1"3"0,2 1 0,3 0 1,-1-1-1,2 3 0,0 0-73,3 3 1,1-4 0,2 1 0,4-3 0,2 1 0,3 0-1,2-1 1,2 1 0,0-1 0,0-1-1055,-1 2 0,0-2 0,0 6 834,-1 1 0,1-4 0,0 0 0</inkml:trace>
  <inkml:trace contextRef="#ctx0" brushRef="#br0" timeOffset="70">6065 7007 8945,'-4'9'0,"-1"-1"350,3 2 1,-4 1 0,1 0-1,-1 0 1,-1 0 0,0 2 0,-2 1-399,-2 0 0,2-3 1,1-1-1,0-2 0,0 0 48,-1-1 0,1-1 0,-4-6 0</inkml:trace>
  <inkml:trace contextRef="#ctx0" brushRef="#br0" timeOffset="71">6003 6796 7954,'-9'-8'1663,"3"0"-538,0-2 1,1 1-1061,0 0 1,5 2 0,0 5 0,7-2 0,6-1-66,3 0 0,4-2 0,4-5 0</inkml:trace>
  <inkml:trace contextRef="#ctx0" brushRef="#br0" timeOffset="72">6412 6449 8472,'-7'-5'843,"2"5"0,3-2 0,-1 8 0,-1 3-597,2 5 0,0 7 0,2 1 0,0 6 0,0 5 0,0 1 0,0 1 1,2-2 138,2 1 1,-3 2-495,3 1 0,-2-4 0,-2-1 1,0-2-1,-2-2 0,-1-2 0,-1-1 1,2 0-4844,0-1 4952,-3-4 0,3-2 0,-3-6 0</inkml:trace>
  <inkml:trace contextRef="#ctx0" brushRef="#br0" timeOffset="73">6288 6908 9042,'1'-12'291,"4"-1"0,1 2 0,5 2 0,-1 2 0,-2 0 0,2 1 0,1-1-30,1 1 1,5 1 0,1-3 0,0 0 0,1 1 0,0 1-1,2 2 1,0 0-262,-1 1 0,-4-3 0,1-1 0</inkml:trace>
  <inkml:trace contextRef="#ctx0" brushRef="#br0" timeOffset="74">6672 6883 8383,'-6'0'445,"0"6"1,6 1 1010,0 5-996,0 1 1,0-1-320,0 0 1,0-3-118,0-1-220,0-5 1,1 6-147,4-5 293,1 1 1,7-5 214,-1 0-513,1-6 207,-1-1 0,0-1-46,1 0 1,-1-1 85,1-3 93,-1 0-40,0-1 45,1 6 0,-6 0-7,-3 3 1,-1 3-186,1-3 0,-3 4 0,3 4-371,-2 4 0,-2 0-508,0 5 1073,-6-4 0,5 9 0,-5-5 0</inkml:trace>
  <inkml:trace contextRef="#ctx0" brushRef="#br0" timeOffset="75">7169 6288 9056,'-6'-7'841,"5"3"1,-3 8-1,2 6-37,2 5 0,0 1-387,0 9 0,0 4-123,0 13 0,-4 3-69,0 9 0,-6 2-450,2 6 1,-3-2-842,-1-7 1,3-3 679,1-9 0,1-6 342,-1 2 0,2-12-311,6-1 1,2-7-2122,2 0 2476,3-9 0,5 3 0,1-4 0</inkml:trace>
  <inkml:trace contextRef="#ctx0" brushRef="#br0" timeOffset="76">7057 6747 7898,'0'-19'0,"0"5"900,0 6 1,0 3-339,0-3 1,5 4-236,4-4 0,2 5-97,1-1 0,1-2-107,-1 2 1,4 0-153,1 4 0,5 0-338,-1 0 0,-2 0-504,2 0 1,-5 0-1,4 0 871,-3 0 0,5-5 0,-2-2 0</inkml:trace>
  <inkml:trace contextRef="#ctx0" brushRef="#br0" timeOffset="77">7441 6846 7891,'0'7'0,"-5"4"800,4-10 0,-11 10 283,4-2 1,1-2-449,-1 1-365,5-5-113,-2 2 1,3-1-158,-2 0 0,8 1 0,-2-5 0</inkml:trace>
  <inkml:trace contextRef="#ctx0" brushRef="#br0" timeOffset="78">7516 6561 7894,'-6'-7'283,"5"1"1,-5 8 0,6 2 0,0 4-916,0 3 0,0 2 632,0-1 0,0 0 0,0 1 0</inkml:trace>
  <inkml:trace contextRef="#ctx0" brushRef="#br0" timeOffset="79">7652 6871 7894,'-12'12'0,"4"-3"0,-1-1 0,5-5 0,-4 1 279,5-3 0,-2-2 0,6-2 0,3-3 0,4 0 0,3-4 0,2 0 0,-1 1 0,2 0 0,1 0 2811,2-2-3915,-1 4 449,-3-4 199,-1 9 65,-5-3 52,4 5 1,-6 1-49,4 3 1,-4-1 0,-5 5 36,0 2 1,0 1-1,0 1 1,0 1-282,0-1 275,0-5-10,0 4-898,0-9 204,0 9 0,2-10 781,2 3 0,-3-2 0,5-2 0</inkml:trace>
  <inkml:trace contextRef="#ctx0" brushRef="#br0" timeOffset="80">8000 6821 8686,'-13'0'526,"1"0"0,-1 0 0,1 0 1913,0 0-1989,5 0-1,-4 0-8,9 0 108,-3 0-574,5 0 207,0 0-194,5 0 1,2 0 195,6 0-250,-1 0 0,0 0 34,1 0 299,-6-5-382,4 3 0,-9-3-12,7 5 0,-5 4 1,3 2-1,0 0 121,-1 4 0,-1 2-257,3 5 1,-4-2 71,4 6 0,-4 0 78,5 3 0,-5 7-18,4 2 1,-5 4-22,1 4 58,-3-2 645,-1 9 0,-1-5-119,-3 2 1,-3 2-231,-5-6 1,-6 2-67,-3-1 1,-2-3-71,-2 7 0,-1-2-284,-3 2 1,1-4 163,-5-5 1,5-5 40,-1-3 88,3-8-65,-4-3 0,4-7-117,-3-3 0,7-3 104,1-5 0,6 0-12,-2 0-9,9-5 0,3-7 0,5-9 1,0-3-1,2-2 0,5-3 0,7-4 1,3-3-1,2-1-641,0 0 1,3 0 556,7 0 0,-1 4-384,5-1 1,0 7-773,4-2 0,4 8 564,1 5 0,0 2 54,0 2 0,1 5 646,2 3 0,3-2 0,-5 2 0,0 4 0,-2 7 0,0 7 0</inkml:trace>
  <inkml:trace contextRef="#ctx0" brushRef="#br0" timeOffset="81">9041 6921 7923,'2'-13'1087,"2"1"-911,3 5 0,5-3 0,2 6 0,1 1 1,3 1-1,1-1 0,2-1 0,0 1 1,-2 1-112,-1 2 0,-2 2 1,-3 2-1,-2 6 1,-3 3-1,-4 4 0,-2-2 1,-2 0-111,0 2 1,-6-2-1,-2 4 1,-2-1 0,0-3-1,4-1 1,0-1 255,3-1-254,2 0 1,6-1 0,5-2 0,4-5-1,4-3-687,1-1 0,-2-7 495,3-5 0,-3-2 0,2-7 0,0-1 235,1-1 0,-5-2 0,3 0 0</inkml:trace>
  <inkml:trace contextRef="#ctx0" brushRef="#br0" timeOffset="82">9289 6660 8082,'-41'0'0,"-2"0"0,2 0 477,2 0 0,-5 0 0,6 0 0,-4 3 0,0 4 0,3 6-216,5 5 1,3 2 0,6 3 0,2 1 0,2 2-1,6 1 1,6 2 0,4 3 0,4 2-116,1 5 1,7 1-1,4-1 1,6 0 0,0 3-1,3-2 1,-2-3 0,1-4-1,0-4 1,3-4-249,2-5 1,0-2 0,0-5 0,-1-2 0,1-3 0,2-4 0,0-2 0,2-4-128,1-2 1,2-4 0,8-9 0,1-3-1,0-4 1,-3-1 0,-2-1 0,-2-1-104,-2-2 0,0-4 0,-7 4 1,0 0-1,-4 0 0,-3 0 0,-3 1 1,-3 2 192,-3 1 0,-2 2 0,-6 1 0,-2 1 0,-2 0 0,-4 1 0,-5-1 0,-3-1 211,-5-1 0,-2-6 0,-2 0 0,0 3 1,-1 2-1,-2 5 0,0 2 0,1 5 1,4 4-154,2 2 1,5 2 0,-4 5 0,2 5 0,3 5 0,2 5 0,0 2 0,2 0 80,3-3 0,-3 5 0,4-1 0</inkml:trace>
  <inkml:trace contextRef="#ctx0" brushRef="#br0" timeOffset="83">10381 6685 7870,'7'1'1435,"-3"3"0,-1 1-1113,1 7 0,-3-2 25,3 6 192,-2-2-162,-2 4-163,0-4 1,0 5-1,0-4-39,0 2 0,0-1-1335,0-4 1,0 1-1,0-1-176,0 1 1,-2-6 379,-2-3 956,3 3 0,-5-6 0,6 5 0</inkml:trace>
  <inkml:trace contextRef="#ctx0" brushRef="#br0" timeOffset="84">10344 6548 7883,'0'-12'584,"0"0"0,0 3 545,0 1 1,0 4-893,0-4 0,0 6-1398,0 2 0,0 6 0,1 6 1161,3 1 0,3 5 0,5 1 0</inkml:trace>
  <inkml:trace contextRef="#ctx0" brushRef="#br0" timeOffset="85">10641 6821 7850,'0'7'513,"-4"4"0,-1-4 2317,-2 0-2255,-2 4-133,3-10 7,0 5-771,6-12 1,6-1 119,2-5 0,3 0 1,1-1-1,1 1-80,-1-1 1,2 1 419,2 0 0,-6 3 47,2 1 1,-2 4 0,2-3-1,1 2 125,-1 2-270,-5 1 0,3 4 0,-5 2 0,1 4 0,-1 3 1,-2 2-1,0-1-238,1 0 1,-3 1-1,5-1 1,-2 1-1,1-2-1413,2-3 1,2 2 1610,3-6 0,6 5 0,1-2 0</inkml:trace>
  <inkml:trace contextRef="#ctx0" brushRef="#br0" timeOffset="86">11621 6635 7850,'7'-5'3406,"4"3"-3044,-10-9 1,9 4-152,-6-5 1,2 4 198,-2 0 0,1-1 1,5-3-1,-2-1-219,2 1 0,1 4-336,1-1 97,6 1 1,-4 1 203,2 3 1,-6 3-176,-2 1 0,-5 1 1,1 3-1,-2 6-151,-2 5 85,0-1 1,0 13-1,-2 0 1,-2 2 0,-4 1-908,-3-3 1,0 0 513,3-3 1,-2-4 0,6-4-50,1-2 0,3-3 1,6-3-1,5-3 527,4-4 0,1-7 0,-3-1 0</inkml:trace>
  <inkml:trace contextRef="#ctx0" brushRef="#br0" timeOffset="87">11832 6375 7847,'-26'-13'218,"-2"1"1,-1 1-1,0 1 420,-1 2 0,4 1 0,-5-1 0,2 4 0,-1 2 0,0 2-331,0 0 0,-5 6 0,2 4 1,-1 5-1,-1 7 0,5 5 1,2 9-1,6 7 0,1 8-102,2 4 1,8 3 0,0 1 0,4-5 0,5-9 0,2-6-1,5-5 1,7-2-171,8-2 0,6-2 122,7-7 0,1 1-330,12-6 0,-5-1-345,5-6 0,-5-4-493,5-5 0,-5-1 612,4-3 0,-3-5-68,3-7-1178,-5-3 1117,8-6 1,-4 0 271,6 0 0,-6 3 1,-3-3-1,-3-4-153,-5-1 1,-3-10 298,-5 3 0,-2-9 0,-2 2 0,-6-1-40,-5-1 0,-5 2 0,-5-1 0,-2 3 245,-7 4 0,0 6 1,-13 3-1,-5 4 1,-4 3-1,-6 3 21,-5 1 1,-1 7-1,-8 7 1,-4 3-1,3 1 1,2 1 0,6 3-117,2 4 0,3 2 0,7 1 0,6 1 0,7 4 0</inkml:trace>
  <inkml:trace contextRef="#ctx0" brushRef="#br0" timeOffset="88">12539 6710 8239,'-2'2'198,"-2"8"1,-5 7 0,-8 6 0,-6 3 0,-6 3 0,-3-1 0,-1-1 0,0 1 0,3 1-1,3-3-3949,8-4 3751,4 1 0,3-9 0,-1 4 0</inkml:trace>
  <inkml:trace contextRef="#ctx0" brushRef="#br0" timeOffset="89">13146 6548 10525,'0'-12'732,"0"7"1,-1 5-1,-3 8-500,-4 7 1,-3-1 0,0 2-1,1-1 1,2 1 0,-1 0-1,3-1-719,1-1 0,10-7 0,3-3 0,3-3 0,1-1 0,1 0 0,-1 0 0,0 0 293,1 0 0,-1 5 0,1-1 0,-2 0 0,-2 1 0,0 4 572,0 2 0,2-4 0,2-3 1,-1-4-1,1-3 0,-1-3-300,0 0 0,5-3 0,1-3 0,0 1 0,0 1 0,-2 2 0,1 0 0,-1 1 0,-1 1 130,-1 1 1,-6 3 0,1-2 139,0 3 1,2 1 0,2 0-1,-1-2 1,1 0-332,-1-2 0,4-10 0,1 1 0,-2 0 0,0-3 0,1 1 0,-1-1 0,-3 1-428,-2 1 1,-6 1 0,3 1 0,-2 0 0,-2-1 0,-2 1-2755,-1-1 3165,0 7 0,0-6 0,0 6 0</inkml:trace>
  <inkml:trace contextRef="#ctx0" brushRef="#br0" timeOffset="90">13853 6511 9521,'14'-8'1190,"3"0"1,-2-1-1232,6-3 1,-5 1 0,5 1-1,1 2 11,1-2 0,-2 1 1,-3-1-1,-3 3 1,-5 0 40,-3 0 1,-10 5 0,-10-2 0,-5 2 0,-2 2 0,-1 2-1,-1 0 1,0 4 0,0 1 117,1 2 0,6 7 0,-1 0 0,2 1 0,3-1 0,3 2 0,3 0 0,4 0-541,1-3 1,10-3 0,5-3 0,5-4 0,7-1-1,0 1 1,4-3 411,2 0 0,2-13 0,3-3 0</inkml:trace>
  <inkml:trace contextRef="#ctx0" brushRef="#br0" timeOffset="91">14920 6226 7802,'-8'-4'436,"-1"0"1,1-2 0,-4 3 0,-2-1-1,-1 2 1,-3 0 0,0 2 0,-1 2-155,-1 2 1,4 3 0,-3 4-1,1-2 1,4 0 0,4 0 0,6 2-1,3 2 1,2-1 0,3-1-507,5-3 1,2 2 0,1-6 0,2-1 0,1-2 0,1-1 0,0 0 0,-3 0 0,1-1 73,3-3 0,-8 2 0,4-3 0,-2 1 0,-2-2 0,0-1 0,-4-1 1220,1 1 0,-5 0-881,3 3 0,-2 8 0,-2 0 0,0 6 0,0 2 0,0 2 0,-2 1 0,-1 3 0,-1 2-216,2 2 0,0 7 0,1 5 0,-5 5 1,-5 3-1,-5 1 0,-4 0 0,0-5-337,1-3 0,-9-5 0,3-7 0,-1-2 1,0-4-1,1-4 0,0-1-479,0-4 1,2-3 0,2-5 842,5 0 0,7-11 0,4-3 0</inkml:trace>
  <inkml:trace contextRef="#ctx0" brushRef="#br0" timeOffset="92">15106 6362 8284,'12'-4'574,"1"0"0,-1-1 0,1 2 0,-1-3 0,0 1-251,1-1 0,-1-2 0,1 4 0,0 0 0,3-2 0,0-1 0,-1-1 0,-1 0 0,-3-2-332,-3-1 1,-2 3 0,-7 1 0,-4 2 0,-3 2 0,-4 1-1,-5 2-124,-3 0 1,-4 6 0,-1 2 0,2 3 0,1 3 0,3 1 0,1 2 0,2-1-81,3 2 0,6-4 1,4 2-1,6 0 1,6-1-1,5 0 1,4-3-1,1-3-132,3-4 1,2-1-1,-1-4 1,1 0-1,-2 0 1,1-1-1,-1-3 1,2-5 183,-1-2 0,2-2 0,-2-3 0,-1 0 0,-1-1 0,1-1 0,2-2 0,2-4 0,1-2 195,2-3 0,2 0 0,-4-6 1,3-5-1,1-2 0,-1-3 1,-2-1-1,-2 1 349,-1 6 0,-3 1 0,-4 6 0,-7 2 1,-3 3-1,-3 7 0,1 2 158,-3 3 1,-3 6-1,-5 5 1,-3 3-1,-3 1 1,-1 3-1,-1 4-360,1 5 0,-3 14 0,1 4 0,3 10 0,0 11 0,1 9 0,1 7-574,4-30 0,1-1 1,2 26 372,-2 4 0,-2-9-455,2 1 1,-4-10-1262,4 2 1,-1-13 776,5 0 1,2-4 317,2 0 1,-1-8 640,5-9 0,3-3 0,1-5 0,-2-2 0</inkml:trace>
  <inkml:trace contextRef="#ctx0" brushRef="#br0" timeOffset="93">15615 6288 8368,'5'-12'710,"6"-1"1,8 2 0,3 2 0,5 0 0,0 0 1274,3-2-1818,2-2 0,5 5 51,1 0 1,0-1-748,4-3 1,-7 4 0,5-1 528,0 0 0,6-2 0,-2-2 0</inkml:trace>
  <inkml:trace contextRef="#ctx0" brushRef="#br0" timeOffset="94">6536 9451 7870,'7'-9'329,"-2"2"204,1 2 1,-5-5 0,3 2 0,-2-3 0,-2-1 0,0-1-228,0 1 0,-2 1 0,-2 1 0,-4 3 0,-3 0 0,-1 2 1,-1-2-1,-1 1 0,-2 1-242,-5 2 0,2 2 1,-2 1-1,-1 1 0,-1 3 1,-2 5-1,2 2 1,2 2-119,4 4 0,4 2 0,0 6 0,2 0 0,3 0 1,4-1-1,2 1 0,2 0 0,0-2-122,0-2 0,6-3 0,2-6 0,3 1 0,3-2 0,1-3 1,2-4-1,-1-2-382,2-2 0,-3-2 497,6-2 0,-2-3 1,2-5-1,-3-1 0,-2 1 1,2 0-1,0-2 50,0-3 0,-1 4 1,-5-4-1,0 3 0,1 0 1,-1-1-1,-1-1 0,-2 1 312,-5 1 263,3 1 0,-6 5-338,3 0 1,-3 8-185,-1 4 0,0 4 1,0 13-1,0 1 1,0 1-1,0 4 1,2 0-254,2 2 0,-3 4 0,5-3 0,-2 1 1,1-1-1,2-2 0,2-2 0,-1-3-298,0-2 0,-4-5 0,5-6 0,0-3 0,2-1 509,2-4 0,-1-6 0,0-3 0</inkml:trace>
  <inkml:trace contextRef="#ctx0" brushRef="#br0" timeOffset="95">7169 9401 8762,'5'-11'0,"3"3"810,3 4 1,2-2 0,-1 2-1,2 0 1,2 0 0,5 0-629,3 1 1,0-3 0,1 2 0,0 1 0,0 1 0,-2-1 0,-1-1 0,-2 1 0,-1 2-1055,0 1-63,-4 0 0,3 0 0,-5 0 1,-1 0 934,0 0 0,1 0 0,-1 0 0</inkml:trace>
  <inkml:trace contextRef="#ctx0" brushRef="#br0" timeOffset="96">7181 9599 7817,'12'0'487,"1"0"1,1 0 0,1 0 0,3 0-316,1 0 0,0-4 1,3 0-1,-1 0 1,1 0-1,1 0 1,1 0-1,-2-1 1,-1 0-1,1-1 1,0 1-517,-2 2 0,2-2 1,-5 1-1,-2 1 344,-1 1 0,-2-3 0,1-2 0</inkml:trace>
  <inkml:trace contextRef="#ctx0" brushRef="#br0" timeOffset="97">8533 9153 8007,'0'-12'581,"0"3"0,0 1 1,-2 0-1,0-1 1,-4 3-263,-1 0 0,-1 2 1,-6 4-1,-1 0 1,-1 0-1,0 0 1,3 1-214,0 3 1,-3-1-1,-1 5 1,1 2 0,-1 1-1,1 3 1,0 1 0,4 3-1,2 1-145,2 3 1,5-2 0,-1 2 0,3 2 0,1 3 0,0-3 0,1-1 0,3-3 0,5-1-92,2-2 0,5-3 1,2-2-1,0-1 1,1-1-1,1-3 1,0-2-1,1-2-42,0-2 0,-5-1 43,5 0 0,-2 0 0,3-1 0,-1-3 0,-1-3 0,1-1 0,-2-1-564,-1 0 0,-1 2 1,-5-1-1,1-1 693,-1 2 0,0-9 0,1 2 0</inkml:trace>
  <inkml:trace contextRef="#ctx0" brushRef="#br0" timeOffset="98">8868 9215 9123,'12'-4'0,"0"0"570,1 1 0,-1-3 0,1 2 0,-1 2 0,2-1 0,1 0-455,2-1 0,0-4 1,-1 2-1,2 1 0,1-2 1,3 0-1,0-1 0,-1 1 1,-3 1-1,-2 2 0,1 0-1990,-2 1 0,-6 0 1875,0-1 0,-1-3 0,4-5 0</inkml:trace>
  <inkml:trace contextRef="#ctx0" brushRef="#br0" timeOffset="99">8979 8992 8498,'0'-7'1738,"0"11"0,2 10 0,0 2-1398,3 2 1,4 4 0,-1 0 0,4 4 0,0 5 0,0-1-670,1 0 1,-5 5-1,0-3 1,1-2 0,-1-4-1,0-5 329,2-3 0,1 4 0,1-3 0</inkml:trace>
  <inkml:trace contextRef="#ctx0" brushRef="#br0" timeOffset="100">9761 8508 7742,'0'-19'645,"0"1"0,0 5-153,0 1 0,4 11 1,1 5-1,1 7 0,1 5 1,0 5-1,1 4 1,0 4-273,0 4 1,1 4 0,2 3 0,-2 4 0,-2 2 0,-1 0 0,-2-2-1,0-1 1,0-1 0,-1-2 0,-3-3-412,-4-4 1,1 1 0,-4-5 0,0-1-1,2-3 1,-2-5 0,1-3 0,-1-5-68,1-4 0,3 1 1,-3-8-1,2-4 1,0-2-1,1-5 253,2-1 1,1-1-1,0-2 1,0-1-1,0-3 1,0 0-1,1-1 1,3-1 0,5-2-183,2-1 1,1-2 0,2 0 0,1 0 0,3 1-1,1-1 1,2 0 0,0 2 92,-1 2 0,0 3 0,2 7 0,-3 1 0,0 4 0,-1 0 0,0 3 0,-3 2 223,-1 1 1,-6 1 0,-1 3 0,-1 5 0,-4 2-1,0 1 1,-2 0 0,-2 1-90,-2-1 0,-3 1-21,-5-1 1,0 0 0,-2 1-1,-1-1 1,-2 1 0,0-1-20,0 0 0,1-3 0,-3-1 0,1 0 0,3 1 0,1-3 0,2 1 217,-1 0 0,7 2 0,1 3 0,5 0 1,3 1-1,3-1-228,1 1 1,5-5 0,5-1 0,-1-2 0,2-2 0,1-2 0,2-1 0,0-1-1,-1-3-707,0-4 1,3-3 0,-2-2 0,1 1 0,0-1 717,-2 1 0,1-6 0,4-1 0</inkml:trace>
  <inkml:trace contextRef="#ctx0" brushRef="#br0" timeOffset="101">10381 8756 8023,'8'-5'1945,"-1"5"-1383,-2 6 1,1 5 0,-3 3 0,1 3 0,-1 2 0,-2 2 0,-1-1 0,0 1 314,0-2 0,0-1-1046,0-5 1,0-1-1,0 0 1,-1 0 0,-2-3-260,-1-1 1,0-6 0,4-2 0,1-7 0,2-4 175,1-2 1,4 1-1,-2 0 1,1-1-1,2 0 1,2-3-1,2 0 1,-2 1 156,-3 1 1,3 3 0,-4 1 0,1 3-1,0 2 1,1 3 0,-3 5 191,-1 5 0,-4 3 0,-1 3 0,0 1 0,0 2 1,0-2-1,0-1 333,0-2 0,0 1-36,0-1 1,0-6-312,0-6 0,6-6 1,2-6-1,3-1-174,1 1 1,-4-2 51,1-2 0,-1 2 1,4-3-1,1 5 0,-2 2 1,-2 3-50,0 2 0,-1 1 45,4 4 0,-3 0 0,-1 1 0,0 3 1,0 6-1,1 4 0,0 2-133,2-1 0,-2 3 0,-1-1 1,2-3-1,1-3 0,1-3 0,0 0 1,2-1-1,1-3-1201,2-3 1377,-1-1 0,8 0 0,2 0 0</inkml:trace>
  <inkml:trace contextRef="#ctx0" brushRef="#br0" timeOffset="102">11385 8818 8004,'4'-8'0,"2"1"405,1 1 0,1 1 0,6 2 0,2-2 0,5-1 0,3 1 0,0 0 0,3 1 0,1-1 0,4-1-226,0 1 1,0-3-1,-5 3 1,2 1 0,-3 0-1,-4 0 1,-4 0-1,-1 0-560,-1 0 1,-3-1 0,-5 4 380,2-3 0,1-3 0,1-5 0</inkml:trace>
  <inkml:trace contextRef="#ctx0" brushRef="#br0" timeOffset="103">11472 8545 9002,'-12'0'1008,"-1"0"0,6 2 0,3 3-829,3 8 0,5 4 0,3 10 0,3 2 1,5 2-1,1 2 0,2-1 0,-3 0 1,1-2-1,-1-1 0,1-6-4233,-1-5 4054,-1-4 0,10-2 0,2 1 0</inkml:trace>
  <inkml:trace contextRef="#ctx0" brushRef="#br0" timeOffset="104">12067 8409 8743,'0'-6'793,"0"8"0,0 7 1,2 8-1,1 2-526,1 3 1,5 3-1,-2 3 1,2 2 0,-3 0-1,0 0 1,-3-2 0,-1-3-1,1-3-630,1-1 1,0-6 0,-4 1 0,2-3 258,2-5 1,-3-8 0,4-8 0,-4-3 0,-1-3 0,1-3-1,2-2 1,3-2 0,-1 1 251,1-2 1,3-2-1,-2-1 1,1 1 0,1 0-1,-1 2 1,0 3 0,0 0-128,2-1 1,1 5 0,0-1 0,-1 3 0,-2 4 0,2 2-1,1 1 20,1 3 1,1 2 0,-1 2 0,-1 5 0,-1 5-1,-2 4 1,0 2 0,0 1-114,1 2 1,-2 4 0,1 0 0,-4 1-1,-1-1 1,-1-2 0,3-3 0,-3-1-526,0-3 1,3-1 0,2-2 0,1-1 596,1-2 0,4-4 0,7-5 0</inkml:trace>
  <inkml:trace contextRef="#ctx0" brushRef="#br0" timeOffset="105">12663 8421 8303,'0'-12'2773,"1"6"0,2 8-2596,1 9 0,2 1 0,-4 6 1,4 0-1,-1 1 0,1 2 0,-3-2 1,-2 0-236,-1 1 1,0-1-1,0 2 1,0-5-1,1-3-661,4-5 1,-3-3 724,7-5 0,-5-5 0,4-3 0,0-3 0,0-3 0,1-1-12,0-2 0,-2-1 85,2 2 0,-3 2 1,4-3-1,-3 2 1,0 1-1,-2 1 1,2 2 90,0 0 1,-3 5 0,3 3 0,-1 6-458,-4 5 207,0 3 0,2 2 0,0-1 0,-1 2 1,-2 1-78,-1 2 1,4-1 143,0-3 1,2-5 0,-2-1 63,4-2 1,3-1 0,0-5-1,-1-2 1,-2-2 0,1-2-1,-1-3-65,0-1 0,-1-1 0,3-1 0,-2 1 0,2 0 1,1-1-1,1 1-458,0-1 0,1 1 470,-1 0 0,1 1 0,-1 2 0,0 5 0,1 3 0,-1 1 1,1 0 1,-1 1 0,-1 3 0,-1 5 0,-3 2 0,0 1 0,-2 0 0,2 1-108,0-1 0,-4 1 0,2-1 0,-1 0 0,0 1 0,0-2 0,1-2 0,0 0 108,2 0 0,-4 2 0,2 2 0</inkml:trace>
  <inkml:trace contextRef="#ctx0" brushRef="#br0" timeOffset="106">13953 8334 7996,'7'-11'0,"5"2"245,7 0 0,10 3 1,4-4-1,2 3 0,1 0 1,-1 2-1,4-2 0,1 1 1,1-1-113,1 0 1,4-1-1,-1-3 1,0 1-1,0 2 1,1 0-1,-2 0 1,-4-1-1,-6 1 1,-5 0-1,-2 1 1,-4 0-1776,-2 0 0,1 4 1642,-6-1 0,6-3 0,-2 1 0</inkml:trace>
  <inkml:trace contextRef="#ctx0" brushRef="#br0" timeOffset="107">14201 8384 8378,'-13'0'0,"1"0"499,-1 0 0,5 0 0,3 0 0,5 1-325,9 3 0,9-2 0,11 3 0,4 0 0,4-1 0,3-2 0,3 0 0,1-2 0,3 0 0,1 0-533,2 0 1,-2-2 0,-2 0 0,-5-4-1,-2-1 1,-2-2 0,-1-2 0,-3 0 358,-4 2 0,2-7 0,1 2 0</inkml:trace>
  <inkml:trace contextRef="#ctx0" brushRef="#br0" timeOffset="108">14709 8074 7946,'8'0'469,"1"0"0,-1 1 1,0 2-1,1 3-233,0 0 1,6 3-1,2 3 1,-1 1-1,1-1 1,1 2-1,0 2 1,1 4 0,-1 0-1,0 0 1,-3-1-372,-1 0 0,-6-2 0,-1 2 0,0-1 0,-2-3 0,1-1 0,-3-2 1,-2 1-269,-1-1 1,-7 0-1,-5 1 1,-9 1 0,-5 1-1,-6 1 403,-4-1 0,-4 5 0,-9-1 0</inkml:trace>
  <inkml:trace contextRef="#ctx0" brushRef="#br0" timeOffset="109">14151 8012 7956,'-1'-7'617,"-3"3"1,-6 5 0,-5 8-1,-7 7-197,-6 6 1,-2 7 0,-5 1 0,2 3 0,0 3 0,2 1 0,3-2 0,6-3 0,5-5-281,4-1 1,6-1 0,3-1 0,4-2 0,5-3 0,9-1 0,9-2 0,10 1 0,7-1-308,6 0 1,6-4 0,2-2-1,-2-3 1,-2-2 166,-5-2 0,4-2 0,-5-1 0</inkml:trace>
  <inkml:trace contextRef="#ctx0" brushRef="#br0" timeOffset="110">15801 7938 7859,'0'-9'0,"-2"2"0,-1 0 312,-1 1 1,-1 1-1,1-3 1,-5-1-1,-2-1 1,0 0-1,2 3 1,2 0 654,1 1 0,-3 3-853,0-1 1,-2-2-1,-1 2 1,0 1-1,-1 2 1,1 1 0,-1 1 46,1 3 0,-3 3 0,1 7 0,3 1 0,1 2 0,3-1 0,2 1-218,-1-1 0,5 5-40,-3-4 1,7-1-1,2-3 1,2-1-1,3-1 1,2-1-1,3-4-111,2 0 0,5-2 0,-1-4 0,1-1 1,0-2-1,-3-3 0,-1 0 0,-2-4 70,2-1 0,-4-1 0,3-1 1,-4 1-1,0-1 0,-1 1 0,-1 0 84,-3-1 0,-1 1 0,-4-1 1,1 1 1421,-1-1-1102,-2 1 0,-1 7 0,0 5 0,0 6 32,0 5 1,5 3-278,-1 3 0,0-3 0,-3 2 0,2-2 0,1-2 0,0 1-692,2-1 1,-5-4-1,3 1 1,-1-1 670,1-1 0,-2-2 0,3-5 0</inkml:trace>
  <inkml:trace contextRef="#ctx0" brushRef="#br0" timeOffset="111">16396 7863 7872,'5'-7'2587,"-3"2"-2207,3 5 0,-3 0 0,2 0 0,4 0 0,3 0 0,2-2 0,0 0 0,2-3 0,3 1 0,2 0-482,2 0 1,1-4 0,2 4 0,0-1 0,0 1 0,-2-1 0,-1-1 0,-3 1 0,-1 2-2656,-3 2 0,-1 1 2757,-1 0 0,-1 0 0,0 0 0</inkml:trace>
  <inkml:trace contextRef="#ctx0" brushRef="#br0" timeOffset="112">16458 8037 8349,'12'0'280,"1"0"0,3-4 0,1-1 1,-2 3-1,0-1 0,2 0-270,3-1 1,4-4-1,1 4 1,-1 0-1,1-1 1,0 0-1,-2-1 1,-1 1-1,-2 2 1,-2 0-11,-3-1 0,4-3 0,0-5 0</inkml:trace>
  <inkml:trace contextRef="#ctx0" brushRef="#br0" timeOffset="113">17587 7565 7889,'6'-1'0,"0"-2"200,-1-1 0,-2-1 0,5 2 1,1-3 922,-2-1 0,2 3-820,-5-4 0,-1 5 0,-7-1 0,-4 3 1,-3 1-1,-2 0 0,0 1-167,-4 3 1,3 3 0,-2 6 0,1-1-1,-1 0 1,0 1 0,1 1 0,2 2-216,5 5 1,-2-3 0,5 0 0,-1 0-1,1 1 1,2 0 0,2-1 0,1-1-180,0-1 0,4 1 0,1-5 0,2-1 0,3-1 0,1-3 0,1-2 59,1-2 0,0-2 0,4-1 1,2 0-1,2 0 0,0 0 1,1 0-1,0-1-62,-2-3 0,4 2 0,-5-2 0,0 3 0,-2 1 1,-3 0-1,-2 0-236,1 0 1,-5-4 496,0 0 0,0-1 0,5 5 0</inkml:trace>
  <inkml:trace contextRef="#ctx0" brushRef="#br0" timeOffset="114">18008 7689 8256,'8'-4'0,"1"0"330,0 1 1,4 1 0,3-1-1,4-3 1,0 1 0,2-2-227,5 0 1,-3 3-1,7-3 1,-2 0 0,0 2-1,-2-1 1,-2 2-1,-4 0 1,-5 0 0,-2 1-2100,-2 2 1,1 1 1994,-1 0 0,-5 0 0,-2 0 0</inkml:trace>
  <inkml:trace contextRef="#ctx0" brushRef="#br0" timeOffset="115">18145 7516 8241,'-7'-6'2411,"3"5"-2080,8-3 1,1 4 0,5 3 0,-2 2 0,0 2 0,1 4 0,-1 3 0,2 4 0,1 1 0,1 3-440,0 1 1,1 2 0,-1 0 0,1-2 0,-1 0 0,0-4 0,1-1-1,-1-2-1947,1 2 1,-5-5 2054,0-1 0,0 0 0,5-5 0</inkml:trace>
  <inkml:trace contextRef="#ctx0" brushRef="#br0" timeOffset="116">18976 7305 7892,'-9'-6'303,"1"-2"1,5 1 0,-1-1 942,3-2 0,1 6 0,1 4-1096,3 7 0,-1 8 0,4 2 1,-2-1-1,-2 2 0,0 2 1,0 0-1,1 0 0,-1-1-387,-2 0 0,-1-2 10,0 3 1,0-4 0,0 0 0,-1-4 0,-2-2 0,-1-2-631,1 2 802,2-4 0,1-2 1,-2-7 81,-2-1 1,3-6 0,-3 2 0,2-3 0,2-2 0,0 1 0,0 0 0,0-1 18,0 1 0,0-5 0,0-1 0,2 0 0,0-1 0,4 1 0,1-1-108,2 0 0,2-2 0,0-2 0,-1 2 0,-2 4 0,2 4 0,1 2 0,0 1 0,-1 3 0,-2 1 66,2 4 0,-1 2 1,1 2-1,-2 5 1,0 3-1,1 5 1,-2 2-54,-2 1 1,3 2 0,-4-2 0,-1 0 0,-1 1 0,-2-1 0,0 0 0,0-3 0,0-1-174,0-1 1,0-1 277,0 0 0,0-6 0,0-6 0,0-7 1,0-4 0,0-1 0,1-1-1,3 1 1,3-2 0,1-1 0,1-3-35,0-1 1,2 2 0,2-2-1,-1 0 1,0 1 0,1 0-1,-1 4 1,1 3 13,-1 3 0,0 5 0,1-1 0,-1 2 1,1 4-1,-1 0 0,0 5 38,1 4 1,-1-1 0,1 7 0,-2-2-1,-2 0 1,0 1 0,-1 0 0,0-3-194,0 0 0,-5-1 1,3-1-1,-2-1 1,0-2-1970,-1 2 2088,-2-5 0,5 1 0,0-6 0</inkml:trace>
  <inkml:trace contextRef="#ctx0" brushRef="#br0" timeOffset="117">19881 6846 7957,'0'-8'148,"1"0"679,3-2 0,-2 3 0,1 0 350,-6 2 0,-4 2-955,-5 7 1,-6 4 0,-2 7-1,0 3 1,0 2 0,1 3 0,1 5-118,0 5 0,2 3 0,3 2 1,2 3-1,2 5 0,2 2 1,1 0-1,3-2 0,2-5-454,1-2 1,1-2 0,2-1 0,3-3 0,1-4 0,2-3-1,2-3 1,2-2 275,-1-4 0,1-5 0,-1-2 0,2-3 1,1-2-1,3-2 0,0-3 0,1-3 191,0-1 0,1-6 0,0 3 0,-2-1 0,-1 0 0,1-2 0,0 1 0,-1-1-175,-1 2 1,-3 4 0,0-3 0,-2 0-568,-3 0 0,-4 4 1,-8-1-928,-4 3 0,1 1 1551,-1 0 0,5-6 0,-3-1 0</inkml:trace>
  <inkml:trace contextRef="#ctx0" brushRef="#br0" timeOffset="118">20290 6809 7912,'0'-19'0,"0"2"754,0 3 0,2 3 0,0 2 2547,3 0-3163,-1 12 1,0-2-1,0 13 1,-1 3-1,-2 3 1,-1 5 0,1 3-1,2 1-82,1-2 0,0 9 0,-4 1 0,0 3 0,0 2 1,-1-1-1,-2-1 0,-2-3 0,-1-4-439,1-4 1,-1-3 0,4-2 0,-3-4 0,3-3 0,0-3-1446,2-2 1600,0-5 1,0-3 0,-1-8 0,-2-4 0,-1-3 190,1-2 1,2 1 0,1 0 0,0-2 0,0-1 0,1-3 0,2-2 0,2-2 146,2-1 0,0-2 1,3 0-1,0 2 0,2 1 1,3 3-1,0 1 0,0 1-196,2-1 0,-2 9 0,4-2 0,-1 4 0,-3 3 0,-1-1 0,-1 1 122,-1 1 1,0 2 0,0 2-1,-4 4 1,-4 3 146,-3 3 0,-2 1 0,-3 1 0,-4 1 1,-4 1-1,-1 1 0,-2-1 0,-3 1-26,-2 0 1,1-2-1,-3 2 1,3-2-1,1-1 1,3-1 0,2 0-1,5 1-148,4-1 1,2 1 0,2-1 0,2 0 0,2-1-1,6-1 1,6-3 0,8 0-324,3 0 1,6-5-1,-2 3 1,-1-4-1,0-1 1,-4 0-1,-2 0 1,-5 0-641,-1 0 1,-1-4 0,-6-2 953,-3-1 0,-3-1 0,-5-4 0</inkml:trace>
  <inkml:trace contextRef="#ctx0" brushRef="#br0" timeOffset="119">20811 7119 8633,'6'-8'0,"2"1"0,4 1 527,5 4 1,-2-4 0,6 2 0,1 1 0,1 0 0,3 1-461,3-3 0,-3 0 0,3 2 1,-4-1-1,-3 0 0,-2 0 1,-1 0-1,-1 0 0,0-1-926,-3 1 1,-7-1 0,-4 1 0,-2-5 858,-2-2 0,0-1 0,0 0 0</inkml:trace>
  <inkml:trace contextRef="#ctx0" brushRef="#br0" timeOffset="120">21059 6933 7882,'-19'0'0,"2"0"312,4 0 0,0 0 1,1 0-1,-1 0 1,2 1-1,3 3 93,4 5 1,3 3 0,1 3 0,1 3-1,3 0 1,4 1 0,2 1 0,0 2-1,-3 0-698,-2-2 0,1 2 0,-4-4 1,2 0-1,-1 0 0,-1-3 0,-2-1 1,0-1-1,0-1 293,0 0 0,5 1 0,2-1 0</inkml:trace>
  <inkml:trace contextRef="#ctx0" brushRef="#br0" timeOffset="121">21307 6883 7952,'6'-12'1400,"-4"5"0,7 3-1061,0 2 0,-2 4 0,0 2 0,-1 6 0,-2 3 0,0 5 0,1 2 1,1 0-1,0 1 0,-4 0 0,0-1-289,-2 0 0,0 2 1,0-6-1,0-1-331,0-1 0,0-8 0,0-6 1,0-7-1,0-4 0,1-2 0,3 1 1,3 0 225,0-1 0,4-3 0,-3-1 1,3 1-1,3-1 0,1 0 0,2 2 1,-2 2 187,-1 0 1,-2 2 0,0 1-1,1 4 1,-1 0 0,1 3 171,-1 2 0,0 2 0,0 3 0,-3 5 0,-2 2 0,-1 1 0,-2 2-427,1 2 0,-3 4 1,3 3-1,1-1 1,0-3-1,3-1 1,-1-2-1,2-3 1,2 0-1030,5-1 0,-4-5 0,5-1 0,-1-2 1151,-1 0 0,6 0 0,-2-4 0</inkml:trace>
  <inkml:trace contextRef="#ctx0" brushRef="#br0" timeOffset="122">21654 6499 7958,'0'-13'0,"2"1"384,2 0 1,3 3 0,5 2-1,1 2 1,-1 2 0,2 2 101,2 1 0,4 5 1,6 5-1,1 5 1,4 6-1,0 4 1,5 5-1,3 7 1,1 7 263,-4 4 1,-5-3-847,-6-4 1,-6 2-1,-3-1 1,-7 1-1,-5 1 1,-4-1-1,-5 1-234,-8 0 1,0-4 0,-7 0-1,3-6 1,0-3 0,-1-4-1,-1 0 1,-2-5 0,0-3 339,-1-4 1,4-1 0,2-2 0,2 1 0,2-2 0,-1-2 0,1-2-599,0-1 1,3-1 587,1-1 0,0 3 0,-5 6 0</inkml:trace>
  <inkml:trace contextRef="#ctx0" brushRef="#br0" timeOffset="123">20154 7727 7706,'1'-7'1767,"2"1"-1188,1 1 0,2 3 0,-4 0 0,2 4 1,1 7-365,0 2 0,-3 1 0,3 0 0,-1 1 1,0-1-1,-1 1 0,-2-1 0,1 0-257,2 1 1,-1-1 0,5-1 0,0-1 0,0-3-1,1-2 1,0-1-37,2 2 0,-2-5 1,-1 4-1,2-4 0,1-1 1,1 0-1,-1-1-5,-3-4 1,3 4 0,-4-5 0,2 2 0,-1-1 0,1-2 0,1-3-12,-2-1 0,3-1 1,-2-1-1,0 1 1,1 0-1,-2-1 0,0 1-27,-1-1 1,4 5 182,-2 0 1,-2 1 0,-1-3-1,1 4 1,0-1 163,3 0 1,-3 4-49,1-1 0,-4-2-199,4 2 0,-3 0 1,3 3-1,1-2-130,2-1 1,-2 0 121,-1 4 1,0 0 0,5-2 0,-1 0 154,0-3 0,1 1 0,-1 4 0,-1 2-51,-2 2 0,2-3 1,-3 3-1,3-2 0,1-2 1,1 0 19,-1 0 0,5 0-123,-1 0 0,6 0 0,-1 0 0,2 0 1,1 0-1,-2 0 0,-3 0 13,-1 0 1,-1 0 0,-5 0 0,0 1 147,1 3-36,-6-2 1,4 3 0,-3-5-76,3 0 1,-3 0-21,1 0 0,-5 1 0,3 4 0,-2 3-20,-2 3 1,-2-3 0,-1 0 0,0 2 0,-1 0-1,-2-1-94,-1 0 1,0-1-1,4 4-63,0 1-32,5-1 1,-2 0-1,5 1 1,1-1-127,-3 1 0,4-1 0,-6 0 415,-1 1 48,-2-1-85,-1-5-67,6-1 1,1-6 0,5 0-1,1-2 86,-1-2 0,-1 1 0,-1-3 0,-3-1 0,-2 0 124,-2-3-56,-2 5 1,-1-6 0,0 2 0,0-2 0,0-1-72,0-1 0,4 1 1,0 0-1,1 1 1,-1 1-1,0 2 1,0-1-1,0 1-20,0 0 1,0 4 114,-4-4 1,-1 5-199,-3-1 0,3 1-80,-4-1 1,5 2 193,5-2 156,-4 3-221,4 1 0,-3 1 1,2 2-61,4 1 1,-1 0 0,1-4-1,2 0 1,1 0 0,1 0-1,1 0 1,-1 0 13,1 0 0,-1 0 0,0 0 0,1 0 0,-1 0 1,1 0 25,-1 0 1,0 0 0,1 0-1,-1 0 1,1 0 0,-1 0-1,2 0 1,1 0-58,2 0 1,3 0-1,-2 0 1,0-1-1,1-2 1,-1-1-1,2 1 41,-1 2 1,-4 1 0,2 0-1,-4 0 1,0-2 0,-1 0 0,1-2-1,-1 1 61,0 1 1,1 2-1,-1 0 1,1 0 0,-1 0-1,0 0 1,1 0-1,-1 0-11,1 0 1,-1 0 0,2 0 0,1 0-1,1 0 1,1 0 0,-1 0-6,1 0 0,0 0 0,-5 0 0,0 0 0,1 0 179,-1 0-106,-5 0 0,0 0-88,-3 0 3,3 0 1,1 0 178,1 0 0,-7-1-34,2-3-54,-2 3 1,-2-6 0,0 3-101,0-5 1,4 2-1,1-1 1,2 0-1,2 0 1,-1 1-75,0 1 60,-5-3 0,2 6 0,-3-5 1,1-2-40,1-1 118,0-2 1,-4 5 0,0 0 0,0-2 0,0-1 124,0-1 1,0 4 0,0-1-227,0 0 1,-2 3-1049,-2 2 1,-1 4 0,-5 4 1088,2 4 0,5 3 0,-2 2 0</inkml:trace>
  <inkml:trace contextRef="#ctx0" brushRef="#br0" timeOffset="124">21282 8310 8309,'0'-13'2709,"0"1"-2456,0 5 1,0 0 0,-1 4 0,-3-1 0,-4 1-21,-3 2 1,-6 5 0,-1 2-1,-1 0 1,-3 3 0,-2 0-1,-2 2 1,-1 3-72,-2 0 0,0 4 0,4 0 0,2 0 0,2 1 1,4 0-1,4 3 0,2 2 0,2 1-330,5-1 0,4 0 0,4-2 0,5-3 0,3 0 0,3-2 1,3-2-1,1-5-239,3-3 0,2-3 1,1-4-1,-1 0 1,1 0-1,-1 0 1,-2 0-1,-3-2 258,-1-2 0,3 2 0,-4-5 0,1 0 1,0 1-1,-3 1 0,-2 1-363,-5-2 1,2 3 0,-7-4-1413,-5 2 1924,2 1 0,-16-2 0,2-1 0</inkml:trace>
  <inkml:trace contextRef="#ctx0" brushRef="#br0" timeOffset="125">20910 8545 8862,'-7'-5'0,"5"-2"472,4 0 1,5 1 0,6 6 0,-1 0 0,2-1 0,1-2 0,2-1 0,-1 0 0,2 0-283,3 0 0,-2-5 0,0 4 0,-1-1 0,-3 0 0,-1 0 0,-1-1 1,-1 2-1,0-1-639,1 3 0,-5 1 0,0-1 1,2-1-1,1 1 0,1 2 0,1 1 449,-1 0 0,1-6 0,-1-1 0</inkml:trace>
  <inkml:trace contextRef="#ctx0" brushRef="#br0" timeOffset="126">21617 8310 7758,'13'-9'108,"-1"2"0,-1 1 447,-3-1 1,-1 4 0,-4-3 0,1 1 0,0-3 0,0-3-242,1-2 0,-1 1 0,-4-1 0,0 1 0,0 0 0,0-1 0,0 1 0,1-1-260,3 1 0,-2 0 0,2-2 0,-3-1 0,-1-3 0,0 0 1,0 0-1,0 3-67,0 1 1,0 6 85,0-1 1,-1 7 0,-3-1 0,-3 6 0,-2 4 0,3 1-58,0 0 1,2-4 0,5 4 0,3 1 0,5-2-119,2-3 1,1-3 0,1-1 0,0 0-1,2 0 1,3-1 0,0-2 0,2-1-107,-1 1 0,0-2 1,3 0-1,-3 1 0,1 0 1,-2 0-1,0 1 306,-3 2 1,3 1 0,-2-1 0,-1-2 0,-1-1-1,-1 1 1,-1 2 0,0 1 65,1 0 1,-5 0-1,-1 1 1,0 2-1,-2 2 1,1 2-1,-3 3-92,-2 1 0,-2 2 1,-4 1-1,-1 1 1,-3-1-1,1 1 1,-3 1-38,-4 1 1,1-1 0,-4 3 0,0 0 0,-2 2 0,-2 2 0,-1 3-65,3 2 1,1-9-1,-4 6 1,4-1-1,1-2 1,3 0-1,3-3 1,2-1-1,3-3-108,2-1 0,1-2 0,5 1 0,3-2 1,4-2-1,3-2 89,2-1 1,3-2 0,2-4-1,1 0 1,4 0 0,0 0-1,3-2 1,2 0-120,1-2 1,1-5 0,-2 4 0,0-1-1,0-1 1,-2 2 0,-1-2 0,0 1 68,0 1 0,-5-3 1,0 2-1,-3 1 0,-3-2 59,-4 0 0,-6 4 0,-8-1 0,-4 3 0,-3 1 0,-2 1-414,1 3 1,-1-3 0,1 4 452,0-4 0,-1-1 0,1 0 0</inkml:trace>
  <inkml:trace contextRef="#ctx0" brushRef="#br0" timeOffset="127">22126 8173 7826,'7'-5'949,"2"-2"2817,-5-6-3426,1 6 1,-7 5 0,-2 10 0,-4 8-1,-5 8 1,-3 5 0,-5 5 0,-4 6-1,-4 6 1,-4 2-368,-2 2 1,-4 1-1,-1 4 1,19-25-1,1 0 1,-1 2-1,2 1 1,0 0-1,0-1 1,-14 29-1,4-8-509,3-7 0,3-12 1,2-6-1,6-6 1,4-6 2472,3-2-1435,5-7 0,-1-3-1895,8-8 0,-1 3 1,5-5 1392,2 1 0,1-2 0,1-6 0</inkml:trace>
  <inkml:trace contextRef="#ctx0" brushRef="#br0" timeOffset="128">13853 10629 10348,'-5'-7'160,"-3"3"0,-3 8 0,-2 4 1,-1 3-342,-2 2 0,2 0 0,-2 3 1,2 0-1,3-1 0,3-1 0,2-2 1,2 1-1,1-2-83,4-3 1,2-2-1,8-6 1,4 0-1,3-2 1,3 0-1,0-4 1,-2-1-1,0-3-189,1-1 483,-5 5 17,8-5 1,-10 4-1,0-4 1,-4 1-1,-4 2 1,-4-2 402,-3-1 1,-5 3-1,-7 1 1,-1 0-1,-2 0 1,2-1 0,1 0-1,2 1-269,0 1 1,-1-2 0,1 2 0,-1-1 0,1-1 0,1 0 0,1 1-1052,2 2 0,4 0 870,-4 5 0,10 6 0,0 1 0</inkml:trace>
  <inkml:trace contextRef="#ctx0" brushRef="#br0" timeOffset="129">14387 10592 8096,'-6'-7'90,"-1"1"0,-4 8 0,2 0 0,0 4 420,0 1 1,-2 1 0,0 4 0,2 1 0,5-1 0,3 1 0,2-2 0,3-3 0,5-3-700,2 1 1,1-5-1,2 2 1,1-4 0,2-5-1,-2 1 1,-1-2 0,-2 0-1,0-3 1,-1-1-24,-2-1 1,-4-1-1,-5 1 1,-1 0 0,-3-1-1,-5 1 1,-2 1-1,-1 3 277,0 3 0,-1 0 0,1 1 0,-1 1 0,1 2 1,0 1-1,-1 1 0,1 2 0,-1 1-65,1-1 0,0 4 0,-1-1 0</inkml:trace>
  <inkml:trace contextRef="#ctx0" brushRef="#br0" timeOffset="130">14089 10257 8667,'-4'-20'0,"-2"4"0,1 2 432,-1 2 1,-3 3 0,0 3-1,-2 0 1,-2 3-241,-4 2 0,3 2 0,-4 3 0,2 5 0,-1 2 0,2 3 0,1 1 0,3 3 0,3-1 1,4 1-268,3-2 1,1-3 0,1-2 0,5-1-1,5-3 1,4-2 0,1-2 0,2-1-1,3-2 1,1-2 0,0-1 0,-1-2-209,1-2 0,-4-1 0,-2-3 0,-2 1 0,-2 2 0,-1-2 0,-2-1-198,-5-1 530,-3-1 1,-2 2 0,-3 2 0,-5 2 0,-3 0 0,-3 1-1,-3 1 48,-1 2 0,2 2 1,-2 1-1,1 0 0,3 0 1,1 0-1,3 1-97,3 3 0,2 3 0,6 6 0</inkml:trace>
  <inkml:trace contextRef="#ctx0" brushRef="#br0" timeOffset="131">15193 10294 8142,'0'-12'202,"0"-1"0,0 1 1,0-1-1,0 1 0,0 0 1,0-1 891,0 1 0,0 3-937,0 1 0,-6 1 0,-2-1 1,-3 4-1,-1 3 0,-1 1 1,1 0-123,-1 0 1,-4 5 0,-3 3-1,0 5 1,0 2 0,1 3 0,1 1-1,2 3 1,3 3 0,5 2 333,2 2-529,2-5 1,4-1-1,0-3 1,2-1-1,2-4 1,4-4-30,3-3 0,3-5 92,2 1 1,0-2 0,4-2 0,2 0 0,0-2 0,0-2 0,-1-4 31,1-3 0,-4-6 0,-2 1 0,-2-1 0,-1 1 0,-2-1 1,-2 1-1,-2-1 387,-1 0 1,2 1-1,-4 2 1,-1-1-77,-2-2 1,-1 9 0,0 11-1,0 9 1,0 6 0,0 4-1,0 2-366,0 1 1,0-1-1,0 0 1,0-4-1,0-3 1,0-3-1,2-2-551,2 1 0,-3-5 1,5-1-1,-1 0 671,3 0 0,3-5 0,2 4 0</inkml:trace>
  <inkml:trace contextRef="#ctx0" brushRef="#br0" timeOffset="132">15763 10145 8110,'-8'0'1297,"0"0"-970,5 0 0,3-4 0,8 0 1,5 1-1,3 2 0,5 1 0,2-2-166,2-2 0,1 3 0,1-5 0,-1 2 0,-3 0 1,-1 1-1,-2 2 0,-4 1 0,-2 0-1512,-2 0 0,1 0 0,-1 0-1764,0 0 3115,-5 0 0,-7 0 0,-7 0 0</inkml:trace>
  <inkml:trace contextRef="#ctx0" brushRef="#br0" timeOffset="133">15726 10368 8070,'6'-8'402,"2"1"1,4 2 0,5 1 0,4-1-122,2 1 0,2 0 0,0 3 0,1-2 0,1-1 0,2 1 0,-1 0 0,-2 1 0,-3-3-3,-2 3 1,-3 0-1180,-6 2 0,-3 0 0,-1-1-2135,2-3 3036,-5 2 0,1-3 0,-6 5 0</inkml:trace>
  <inkml:trace contextRef="#ctx0" brushRef="#br0" timeOffset="134">15714 10554 8107,'-7'6'850,"4"1"0,6 0-474,5-3 1,3-3-1,3-1 1,2 2 0,4 0-1,2 2 1,1-1 0,3-1-1,1-4 1,-1-1 0,-1-2-558,-1-2 1,1 3 0,-1-3 0,-2 2 0,-2 0-1,1 1 1,-2 0-4072,-2 1 4252,-3 2 0,-2 1 0,0 0 0</inkml:trace>
  <inkml:trace contextRef="#ctx0" brushRef="#br0" timeOffset="135">16867 10207 8221,'11'-8'224,"-3"0"0,-1 5 0,-4-3 0,0 2 1,-4 0 74,-6 1 1,-4 2 0,-2 1 0,1 0 0,-1 0 0,1 0 0,0 0 0,-1 0-12,1 0 1,-1 4 0,1 2 0,1 2-1,1 4 1,3 5 0,2 1-155,2 0 1,2 4 0,2-2 0,5 4 0,5-1 0,4-1 0,1-2 0,2-3-431,3-1 1,-2-3-1,1-2 1,-1-2 0,0-4-1,3-1 1,0 0 0,-1-1-1,-3-1-275,0-2 1,-4 0-1,2-2 1,-2-1-1,-2-1 1,1 2-1057,-1 0 1627,-5-3 0,4-2 0,-4-6 0</inkml:trace>
  <inkml:trace contextRef="#ctx0" brushRef="#br0" timeOffset="136">18492 9909 8079,'-6'-6'89,"-2"0"1,-3 2 84,-1 0 0,-5 0 0,-1 5 0,0 5 0,-1 5 0,0 5 1,-2 3-1,2 5 0,2 2 75,3 3 0,3 4 0,3-3 0,4 1 0,3-1 0,3-2 1,5-2-1,7-1 0,4-2 0,4-2-730,1-5 0,2-3 153,0-5 0,-1 1 0,-2-4 1,-2-3-1,1 0 328,-2-2 0,5 0 0,-5 0 0</inkml:trace>
  <inkml:trace contextRef="#ctx0" brushRef="#br0" timeOffset="137">18728 10083 9337,'-9'4'434,"1"0"1,4 6 0,-3-2-1,0 3 1,2 2 0,-1-1 46,3 1 0,-2-5 1,1 0-645,1 2 0,7-5 1,4-1-1,5-4 0,2-4 1,3-3-1,0-1 0,0 1 1,-2 2-1,1 1-106,-1-2 1,-3 5 0,-5-4 0,2 5 0,-1 5 406,-1 3 1,-2 3-1,-5 0 1,3-3-88,5-4 0,2-2 0,1-2 1,1 0-1,-2-2 0,-2 0 157,0-3 1,-5-3 0,3 3 0,-1-1 0,0-1 0,1 2 429,0-1 1,-3 2 0,3 5-629,-2 4 0,5 0 1,-3 5-1,1-3 0,0 0 1,2-2-1,1 1-402,1-4 0,1 0 0,-1-2 0,1 0 0,-1 0 0,0 0 0,1 0 0,-1 0-1202,1 0 0,-1 0 1594,0 0 0,6-6 0,2-1 0</inkml:trace>
  <inkml:trace contextRef="#ctx0" brushRef="#br0" timeOffset="138">19484 10108 8695,'-12'0'468,"-5"0"0,-1 0 0,0 0 0,-1 1 0,0 3-288,-3 5 0,2 6 0,2 1 0,3 0 1,6-3-1,2 0 0,4-1 0,2 1 1,3-1-1,5-1 0,7-3 0,4-2 1,4-2-1,0 0-538,-1-1 1,2-3 0,-4-4-1,1-3 1,-2-2 0,-3 1-1,-1 0 1,-5 0 0,-2-1 385,-4 0 0,-2-2 1,-1-2-1,-1 1 1,-3 1-1,-4 1 1,-5 3-1,-2 0 199,-2 1 0,1 3 1,2-1-1,-1 2 0,-2 2 1,4 2-1664,3 2 1,6 1 1435,8 4 0,14 2 0,8-4 0</inkml:trace>
  <inkml:trace contextRef="#ctx0" brushRef="#br0" timeOffset="139">19745 10170 11958,'-6'-11'0,"-2"1"0,-3 3 0,-2 2 0,1 2 0,0 2 0,-1 1 0,-1 0 0,-1 1 0,-1 3 0,0 4 0,4 5 175,4 3 1,2-2-1,6 3 1,0-3-1,2-2 1,0 0-1,5-1 1,3-1-1,4-3 1,0-2-513,-1-2 1,1-3 0,1-4-1,3-6 1,1-3 0,2-5 0,0-2-1,-2 0 1,-1-1 0,-1 0 298,0-1 0,-3 3 1,3-2-1,-5-1 1,-2-1-1,-3-3 0,-2-3 1,-1-4-1,0-5 323,1-3 0,-1-7 0,-4-7 0,-2 0 1,0 1-1,-3 6 0,1 6 13,-1 8 0,3 9 0,-2 9 1,3 6-1,1 10 0,-1 12-353,-4 9 0,4 13 0,-3 6 0,4 7 1,3 8-1,2 5 0,2-1 0,4-4-172,4-5 1,-1-6-1,4-3 1,0-6-1,3-5 227,2-1 0,7 0 0,2-4 0</inkml:trace>
  <inkml:trace contextRef="#ctx0" brushRef="#br0" timeOffset="140">20700 9971 8084,'0'-12'320,"0"0"0,0-1 1,1 2-1,2 2 1892,1 0-1998,0 7 0,-4-3 1,0 10-1,0 3 1,0 4-1,0 3 1,0 2-1,-1-2 1,-2-1 7,-1-2 0,0 1 0,4-1 0,0 0 0,1 0 0,3-4-435,4-4 0,3-3 1,2-1-1,-1 0 0,1 0 1,-1 0-1,0-1 1,1-2-65,-1-1 0,1-4 0,-1 2 0,0 1 1,1-2-1,-1 1 258,1 1 1,-5 1 0,0 4 0,2 0 0,1 1 0,1 2 33,1 1 1,-1 1 0,0-2 0,1 1 0,-1-1 105,1-2 1,-2-2 0,-3-3 463,-4-4 5,-3-3-1,-1 4-627,6 1 1,1 6 0,5 0-1,1 0 1,-1 2 0,0 0-13,1 3 1,-1 3 0,1-4 0,-1-1-1,0-1 1,1 1 0,-1 1-372,1-1 0,-5-2-51,0-1 0,-4 0 0,3 2 0,0 1 0,0 1 472,3-1 0,1-2 0,1-1 0</inkml:trace>
  <inkml:trace contextRef="#ctx0" brushRef="#br0" timeOffset="141">21394 9537 8398,'6'-6'0,"2"1"474,3 4 1,3 1 0,2 1-1,3 4 1,4 4 0,0 8-167,3 8 0,-2 6 0,-4 12 0,1 7 0,-2 6 0,-2 5 0,-5-1 0,-4 0 1,-3-4-1,-4-2-488,-1-6 1,-6 4 0,-2-8 0,-3-4 0,-1-5 0,-1-5 0,0-2 0,-1-2-164,1-1 0,-7-6 1,4-2-1,-3-4 1,-1-2-1,-3-1 1,1-2-1,0 1 343,2-3 0,-6 5 0,-6-4 0</inkml:trace>
  <inkml:trace contextRef="#ctx0" brushRef="#br0" timeOffset="142">10257 12030 8029,'0'-8'-232,"0"0"492,0-2 1,0 3-1,0-1 1,-2 0 150,-2 1 0,-3 1 1,-6 6-1,-3 0 0,-2 2 1,-1 3-1,-3 8 0,-3 6-105,-4 4 1,3 3 0,-4 3 0,1 4 0,1 3 0,4 2 0,3-1-1,4 0 1,6 2-402,6 2 0,3-1-375,2 5 1,6-6 0,4-1 0,3-6 0,5-4 0,2-6 0,0-4 0,1-7 469,0-6 0,5-3 0,6-2 0</inkml:trace>
  <inkml:trace contextRef="#ctx0" brushRef="#br0" timeOffset="143">10641 12142 8003,'-12'0'0,"-1"0"620,1 0 0,-2 0 1,-1 0-1,-3 1 0,-1 3 1,-3 5-1,-2 2-308,0 1 0,0 5 0,2 1 1,3-1-1,2 1 0,5-1 0,4-1 1,2 1-409,3-2 1,7-2 0,5-5-1,3-4 1,5-3 0,3-2 0,4-3-1,1-4 1,-1-3 0,1-2-433,0 1 0,-6-1 0,-1 1 0,-1 1 0,-2 1 0,-3 3 0,-2 2 645,0 2 1,-5 3-1,-1 4 1,-2 4 0,-2 5-1,-2 2 1,-1 3-16,-1 1 1,0-4 0,3 2 0,-2-3-1,-1-2 1,3-1 0,2-1 0,4-3-3648,2-2 3545,2-1 0,9-9 0,1-2 0</inkml:trace>
  <inkml:trace contextRef="#ctx0" brushRef="#br0" timeOffset="144">11026 12266 8026,'-13'14'339,"1"2"1,4-2-1,-1 4 1,-2-2 0,-2 2-1,-4 0 1,2 2 0,1-2-1,2-1-224,-1-1 1,5-3 0,1 0 0,3-2 0,5-4 0,6-7-116,4-7 0,7-10 0,1-2 0</inkml:trace>
  <inkml:trace contextRef="#ctx0" brushRef="#br0" timeOffset="145">11286 12067 7981,'-12'0'484,"-1"0"0,1 2 0,-2 2-102,-2 4 1,2 3 0,-1 3 0,4 1 0,4 2 0,1-1-90,3 2 0,2-3 0,2 5 0,5-2 0,6-3 0,9-1 0,7-3 0,5-3 0,3-4-1086,1-3 1,-1-1-1,-2 0 1,-4-1 0,-2-3-1,-5-4 793,1-3 0,-1-2 0,2 1 0</inkml:trace>
  <inkml:trace contextRef="#ctx0" brushRef="#br0" timeOffset="146">11658 11745 10254,'13'-7'0,"-1"3"0,0 3 0,2 2 0,1 5 0,3 5 0,2 6 0,0 5 0,1 5 3566,0-1-3409,-6 6 1,7-1-1,-6 6 1,-2-1-1,-3-1 1,-4-1-1,-3 3 1,-5 2 0,-8-2-1,-6-2-204,-5-1 1,-9-2-1,-3 1 1,-1 0 0,0-1-1,1-5 1,3-3-1,4-5 47,2-1 0,0-2 0,-2-3 0</inkml:trace>
  <inkml:trace contextRef="#ctx0" brushRef="#br0" timeOffset="147">12960 11894 8164,'-1'-11'0,"-2"1"0,-2 3 266,-2 2 1,-1 1 0,-6 4 0,-3 1 0,-3 3 0,-4 4 0,-1 5 0,1 3 0,-1 5 73,0 2 1,-3 6-1,2 2 1,4 0-1,3 2 1,5-1-1,3-3-368,3-3 0,5-1 0,2-1 0,6-2 0,9-3 0,4-1 1,4-3-1,3-3 0,4-3-470,4-5 0,-2 1 0,3-1 0,0-2 0,0-4 0,1-3 0,-3-2 0,-3-3 498,-6-1 0,2-1 0,-6 0 0</inkml:trace>
  <inkml:trace contextRef="#ctx0" brushRef="#br0" timeOffset="148">12514 12241 8181,'10'-8'353,"3"1"0,5 1 1,4 4-1,2-1-74,1-1 0,4 2 0,1-2 0,2 2 0,2-1 0,2-3 0,2-1 0,2-1 0,2 0 0,-2 0 0,-2-1 340,-1 2 0,-1-4-619,-3 3 0,-2-3 0,-7-1 0</inkml:trace>
  <inkml:trace contextRef="#ctx0" brushRef="#br0" timeOffset="149">14213 11671 8079,'-5'-7'341,"2"1"1,-5 8-1,-1 2 1,2 5 0,2 7-1,1 7 1,0 7-72,1 7 0,3 8 0,3-3 0,2 2 1,1 2-1,-1-2 0,-2-3 0,-2-3 1,-1-4-338,0-1 0,0-10-85,0 2 0,0-4 0,0 0 1,0-5-1,0-2-27,0-2 0,-1-5 1,-3-3 187,-4-2 1,2-8 0,0-2 0,2-3 0,0-1 0,0-1 0,0-1 0,0-1 48,1-1 0,2-11 1,1 3-1,0-4 1,0-4-1,0-5 1,0-7-1,1-4-73,3-2 1,-1-2-1,4 1 1,0 3 0,-2-1-1,2 3 1,0-1 0,4 3-1,3 1-232,2 3 1,2 7 0,-3 4 0,3 4 0,0 4 0,2 5 0,-3 4-1,1 2 190,-2 2 0,1 5 0,1-1 0,2 2 1,0 4-1,1 2 0,0 4 0,-1 3 117,0 2 0,-4 4 0,-6 4 0,-3 3 0,-2 0 1,-3 1-1,-4-1 0,-5-2 27,-4-2 1,0 0-1,-9 2 1,-2-3-1,-2 0 1,-1-1 0,1 0-1,-1-3 75,0-1 0,1-2 0,2 1 0,5-1 0,1 1 1,7-1-1,2 0 0,5 4-48,5 4 1,10 2-1,9 10 1,5 0-1,8-1 1,5 4-1,5-1 1,3 1-455,2-2 0,-2-10 0,-2 1 0,-5-4 1,-4-2-1,-4-1 0,-5-5 0,-6-2-1444,-6-1 1784,-7-3 0,2 5 0,-4-4 0</inkml:trace>
  <inkml:trace contextRef="#ctx0" brushRef="#br0" timeOffset="150">15391 11919 9900,'0'-7'916,"0"1"0</inkml:trace>
  <inkml:trace contextRef="#ctx0" brushRef="#br0" timeOffset="151">7107 14883 8015,'-6'-11'0,"-2"3"0,-5 3 303,-3 4 1,1 7 0,-6 2 0,-1 4 0,-3 5-1,-2 5 1,-2 5 0,1 5 0,3 1-140,5 0 0,2-1 0,7 1 0,2-4 0,5-4 0,3-5 0,2-3 1,3-5-1,5-3 0,3-5-452,5-3 1,-2-2-1,5-3 1,1-6 0,0-4-1,-2-4 1,0 0 0,-2-1-1,-1 0 79,0-3 0,-10 2 1,6 1-1,-6 0 1,-3 1-1,-1 0 0,-4 3 1,-1 0 296,-1-2 0,-10 7 0,2-1 0,-2 5 0,-1 3 0,0 1 1,-3 2-1,0 2-131,0 2 1,2-1 0,5 5 42,2 2 0,-2 1 0,4 1 0</inkml:trace>
  <inkml:trace contextRef="#ctx0" brushRef="#br0" timeOffset="152">7392 14920 8023,'-13'0'263,"1"0"0,0 1 0,-1 2 0,1 3 0,-1 2 0,1 4 20,0 3 1,3 2 0,2-5 0,2 1 0,4-1 0,3-1 0,8-2 0,5-4-599,6 1 1,-2-5 0,2 3 0,-1-4 0,1-4 0,-2-3 0,-1-1 0,-4 0 0,-3-2 0,-4-1 311,-2-2 0,0 1 0,-7 0 0,-2-1 0,-4 1 0,-3-1 0,-2 1 0,1 0 0,0 1 865,-1 2 0,-3-2-922,-1 3 0,-1 1 0,3 0 0,-3 2 0,-1 2 0,-2 2-1668,2 1 1728,-5-6 0,5 5 0,-6-5 0</inkml:trace>
  <inkml:trace contextRef="#ctx0" brushRef="#br0" timeOffset="153">7032 14498 9310,'-12'-7'0,"-1"3"0,1 3 0,1 2 224,3 3 0,-2 9 0,4 8 0,1 1 0,-1 1 1,4-1-178,0 0 0,8 3 0,2-9 0,4 0 0,6-4 0,6-4 0,3-4 0,2-2 0,0-4 0,0-3 0,-3-6-174,-4-4 1,0-3 0,-5 3 0,-3-3 0,-3-2 0,-4 0 0,-2 0 0,-2 3 0,-2 0 225,-1 0 1,-5 1 0,-5 2-1,-4-1 1,-3-2 0,-3 4 0,-2 2-19,-1 2 1,-2 7 0,2-2 0,0 4 0,3 4 0,-1 5 0,2 5-82,2 3 0,4 5 0,0-3 0</inkml:trace>
  <inkml:trace contextRef="#ctx0" brushRef="#br0" timeOffset="154">8458 14337 9721,'7'14'297,"-3"2"1,-2 4-1,-2 5 1,-2 1-1,-2 1 1,-4 5 0,-3 2-1,-1 4-188,-1-4 0,1-2 0,-1-7 0,1-1 0,0 0 0,1-4 0,1-4 0,3-5 1,0-4-304,0-2 1,6-4 0,1-7 0,7-8 0,4-3 0,3-3 0,1-4 0,3-5-611,1-1 633,2-11 0,-1 6 0,1-9 0,1 1 0,1 2 1,1 0-1,-1-2-498,2-1 0,-7 1 735,7-7 1,-3 4 0,1-7-1,-1 6 1,-2 6 0,-1 4 0,-1 5 175,0 7 0,-2 2 1,-3 6-1,-1 4 0,-1 2-132,-3 2 1,-2 8-1,-6 1 1,0 8-1,-2 9 1,-3 6-1,-7 6-98,-8 3 1,-9 5-1,-5 6 1,-6 1-1,-4 1 1,0-2 0,2-3-1,4-4 78,1-2 1,6 1 0,6-8 0,8 2 0,4-1 0,6-2 0,7-1 0,10 0-93,9-1 1,7 1-1,14 0 1,6-2 0,8-2-1,5-4 1,3-4 0,-2-2-1516,-2-2 1,-4 0 1516,-8-5 0,-4 1 0,-4-5 0</inkml:trace>
  <inkml:trace contextRef="#ctx0" brushRef="#br0" timeOffset="155">9475 14325 11671,'0'12'343,"0"1"1,0 0-1,0 2 1,-1 3-1,-2 0 1,-1 0-308,1-3 1,1-1-1,-1-1 1,0-1-1,6-1 1,7-3 0,5-5-536,0-6 0,3-4 375,-2-5 1,5 0 0,-3-1-1,1 1 1,2-1 0,-1 1-1,0 0 100,-2-1 1,2 1 0,-3 1-1,-2 2 1,-1 5 0,-3 4-15,-3 4 0,-2 5 1,-8 6-1,-2 3 0,-6 1 1,-3 2-1,-5-1 0,-2 0-611,-2-2 1,5-2 0,0-5 0,3-3 648,2-3 0,-6-4 0,-1-1 0</inkml:trace>
  <inkml:trace contextRef="#ctx0" brushRef="#br0" timeOffset="156">9488 14089 8049,'0'-12'3089,"0"-1"-1720,0 1-1369,5 5 0,8 7 0,6 7 0</inkml:trace>
  <inkml:trace contextRef="#ctx0" brushRef="#br0" timeOffset="157">10877 13655 8084,'0'-19'563,"0"2"0,0 10 0,-2 9 0,-2 9 0,-3 8-262,1 4 1,-5 12-1,2 3 1,-2 7-1,-1 7 1,-1 7 0,1 6-1,1-2 1,1-3-590,2-7 1,4-7 0,-3-6 0,2-6 0,2-5 0,1-4-1,2-4 1,0-5 0,-1-3 287,-3-5 0,3 3 0,-5-4 0</inkml:trace>
  <inkml:trace contextRef="#ctx0" brushRef="#br0" timeOffset="158">10691 14151 8780,'1'-25'0,"2"0"0,2 1 0,2-1 0,3 0 0,1 0 0,3 0 0,2 1 0,5-1 0,2 1 4620,2 4-4681,0 2 1,4 1-1,0 1 1,-2 2-1,0 4 1,-3 5-1,1 1 1,-1 0 60,-4 1 0,4 1 0,-5 2 0</inkml:trace>
  <inkml:trace contextRef="#ctx0" brushRef="#br0" timeOffset="159">11311 14077 7646,'0'8'416,"-1"-1"1,-2 0-1,-1 0 1,0 2-1,-1 2-54,1 2 1,-4-5 0,2-1-1,1 0 1,-2-2 0,0 1-1,-2-3 1,-1-3-339,2-5 0,2-2 0,6-5 0,0 0 1,2-2-1,2-1 0,4-3 0,3-1 1,1-4-62,1 0 1,-1-2 0,2 0-1,2 1 1,4 0 0,0 2-1,0 4 1,-2 3 0,-3 5-3722,-1 4 3758,-2 1 0,6 0 0,1-2 0</inkml:trace>
  <inkml:trace contextRef="#ctx0" brushRef="#br0" timeOffset="160">11671 13990 9649,'-13'-4'0,"2"-2"0,2 1 0,2-2 0,0 1 0,0 1 0,-3 2 465,-1 2 0,-1 1 1,-1 0-1,2 1 0,2 2 1,0 2-1,0 4 1,-1 3-1,1 3 0,2 2-606,1 1 1,-2-3-1,4 4 1,1-1-1,2-3 1,1-1-1,1-2-327,3 1 1,-1-6-1,5-3 1,2-3 0,1-1-1,1-1 408,1-3 1,-1-3 0,0-6 0,1 1-1,-2-1 1,-2 2 0,-2 2 427,-1 1 0,-1 5 0,-2 0-539,1 6 1,0 4 0,-4 5 0,0 0 0,0 1 0,0-1-1536,0 1 0,0-5 1706,0 0 0,0 0 0,0 5 0</inkml:trace>
  <inkml:trace contextRef="#ctx0" brushRef="#br0" timeOffset="161">11807 13977 9832,'-7'13'0,"3"-1"0,3 1 322,1-1 1,-5 0-1,1 1 1,2-1-1,0 1 1,2-1 0,0 0-1,0 1-484,0-1 0,0-3 0,2-3 0,2 0 0,4-5 1,3-2-1,3-5 39,2 0 1,-2-3 0,3-3-1,-2-1 1,0 1 0,2-2 0,-2 1-1,-2-3 942,0 1 1,-5 8-783,0-5 1,-5 13-1,1 3 1,-2 6-1,-2 2 1,0 1 0,0-1-1,0 1-127,0-1 1,1-5 0,3-3 0,4-3 0,3-1 0,2-1 64,-1-3 1,2-2-1,1-3 1,2 1 0,-2-2-1,-1-1 1,-2-2-1,0 1 27,1 0 1,1-1 0,1 1 0,1-1 0,0 2 0,-3 2-1,0 2 1,-1 0-67,1 0 0,-1 4 1,-1 1-1,-1 4 0,-4 7 1,0 2-1,-3 1-167,-2 0 1,-1 6-1,0 2 1,0-1 0,-1-1-1,-3-2 1,-5 1-1,-3-2-74,-5-1 1,2-2-1,-4-1 1,1-1-1,3-3 1,0-2 304,-2-2 0,-2 4 0,-6 0 0</inkml:trace>
  <inkml:trace contextRef="#ctx0" brushRef="#br0" timeOffset="162">12440 13953 11622,'0'12'246,"0"0"1,-6 1 0,-2-1-1,-2 2 1,0 1 0,2 2-621,-1-2 0,-2-1 1,-2-2 373,1 0 0,5 1 0,1-1 0</inkml:trace>
  <inkml:trace contextRef="#ctx0" brushRef="#br0" timeOffset="163">12502 13705 9618,'0'-13'0,"-2"2"534,-2 3 1,3 4 0,-3 8-1,4 3-534,4 0 0,3 4 0,5-4 0</inkml:trace>
  <inkml:trace contextRef="#ctx0" brushRef="#br0" timeOffset="164">13084 13258 8521,'5'-5'943,"-1"5"0,-2 8 0,0 7-742,-2 6 1,-2 12-1,-2 5 1,-4 8-1,-3 6 1,-3 6-1,-2 0 1,-5-3-1,-4-5 1,-2-5-865,-2-2 1,0-3 0,3-6-1,-2-1 663,-1 2 0,0-5 0,4 0 0</inkml:trace>
  <inkml:trace contextRef="#ctx0" brushRef="#br0" timeOffset="165">12762 13816 8239,'12'-12'309,"-3"4"1,-1-1 0,2 0 0,1-1-73,1 2 1,0-2 0,1 6 0,-1 0 0,1 0 0,0 0 0,3 1 0,1 1 0,1 2 0,2 0 0,-1 0-238,3 0 0,1 0 0,2 0 0</inkml:trace>
  <inkml:trace contextRef="#ctx0" brushRef="#br0" timeOffset="166">13246 13779 7884,'0'8'753,"0"1"0,0 0 0,0 2-337,0 2 1,-4-1 0,-2 0-1,-1 1 1,-1-1 0,0 1 0,1-1-3563,1 0 3146,2-5 0,4-1 0,0-6 0</inkml:trace>
  <inkml:trace contextRef="#ctx0" brushRef="#br0" timeOffset="167">13370 13556 8012,'0'-13'2116,"0"6"1,0 3-2634,0 8 1,0 3 0,0 6 0,0-1 0,0 1 516,0-1 0,5 0 0,2 1 0</inkml:trace>
  <inkml:trace contextRef="#ctx0" brushRef="#br0" timeOffset="168">13444 13705 8012,'0'12'341,"0"-4"0,0 1 397,0 0 0,0 2 0,0 2 0,2-2 1,2-3-544,4-4 1,3-3 0,1-1 0,1 0-1,1 0 1,1 0 0,1 0 0,-1 0-271,-1 0 1,-1 0-1,-1 0 1,0 0-1,-1-1 1,-1-2 371,-2-1 0,-5-1 0,3 2-404,-1-1 0,-2 0 1,5 4-1,2 0 0,1 0 1,1 0-1,1 1 0,-1 2-64,0 1 0,1 0 0,-1-4 0,1 0 1,-1 0-1,0 0 0,1 0 0,-1 0 117,1 0 0,3-4 0,1-2 1,-2 1-1,0-2 0,0 1 1,3 0-1,0-1 52,0-3 0,3 3 0,-5-1 0,-1 0 1,-2-1-1,-4 1 162,0-2 1,-8 4-1,-1-1 1,-8 1-1,-7 3 1,-8 3 0,-3 4-1,-3 5 34,2 2 0,2 1 0,4 2 0,5 1 0,2 2 0,3-1 0,3 1-538,4-1 0,4 1 0,4-5 0,5 1 0,8-1 0,6 0 0,6-1 0,2-2 344,-1-5 0,10 3 0,-2 0 0</inkml:trace>
  <inkml:trace contextRef="#ctx0" brushRef="#br0" timeOffset="169">7826 16780 7892,'0'-15'1406,"0"3"1,-1 4-950,-4-1 0,0 11 1,-3 9-1,2 5 1,2 2-1,0 1 1,1-1-1,2 2-409,1-1 0,0-4 1,1 2-1,3-5 1,4-2-1,3-3 1,3-2-1,3-2-513,3-2 0,4-2 0,-1-3 0,-1-6 0,-1-4 0,1-4 1,0 0-1,-1-1 85,-5 0 1,-6 2 0,-3-2-1,-2 0 1,-2 1 0,-1 0 0,-4 3-1,-2 1 507,-4 2 1,-3-1 0,-2 2 0,1 3-1,0 4 1,-2 2 0,-1 2 0,-2 2-36,2 2 1,5 3 0,3 5 0,2 1 0,2-1-93,2 0 0,12 1 0,3-1 0</inkml:trace>
  <inkml:trace contextRef="#ctx0" brushRef="#br0" timeOffset="170">8372 16656 7892,'-2'9'368,"-2"-1"1,-4 0 0,-3 0-1,-2 1 1,0 0 614,-4 2 1,5-2-665,-1-1 0,1 0 1,5 5-1,1-1 1,6-1-1,7-3 0,4-4 640,2-2 1,1-4-1180,2-2 0,-1-1 0,5-5 1,-3 0-1,-1-2 0,-4-3 1,-2 0-1,-3 0 0,-2-1 1,-2 0-1,-2-1-103,-1-1 1,-1 5-1,-3-4 1,-5 3-1,-3 2 1,-3 0-1,-3 1 1,-1 2-1,-3 5 325,-2 3 1,3 1 0,1 1-1,-2 2 1,-2 2 0,1 2 0,2 2-3,5-3 0,2 5 0,2-4 0</inkml:trace>
  <inkml:trace contextRef="#ctx0" brushRef="#br0" timeOffset="171">7975 16210 7976,'-6'-7'598,"-2"3"1,-3 4 0,-1 4-1,-1 4-397,1 3 1,-2 7-1,-1 3 1,0 1 0,2 0-1,5-3 1,2 1-1,4-3 1,0 1 0,4-2-140,2-3 1,4-6-1,7-3 1,3-1-1,1 0 1,3 1-1,2-1 1,1-3-291,0-4 1,-1-2 0,0-4 0,-2 2-1,-3-1 1,-1-3 0,-3 0 0,-1 0 0,-3-1 141,-3 1 1,2-5-1,-6-1 1,-1 1-1,-2-1 1,-2 1 0,-3 1-1,-6-1 104,-5 2 1,1 2 0,-4 4 0,2 2 0,-2 1 0,-2 5-1,0 4 1,-1 6-345,0 7 0,2 3 0,-2 4 326,5-2 0,2 2 0,2-3 0</inkml:trace>
  <inkml:trace contextRef="#ctx0" brushRef="#br0" timeOffset="172">9922 16173 7936,'-2'-9'339,"-2"1"0,2 5 0,-5 1 1,1 6-1,3 8 0,2 9-109,1 6 0,1 1 1,2 5-1,1 0 0,-1 0 1,-2 0-1,-1 0 1,0-1-1,-1-3-205,-3-3 0,-2-1 0,-3-2 0,2-2 1,0-6-1,0-4 0,-3-4-75,-1-1 0,5-12 0,1-8 1,3-4-1,-1-5 0,-1-3 0,1-3 1,3 0-89,4-1 1,2-2 0,5-5 0,0-2-1,3-2 1,1-6 0,3-5 0,2-5 0,4 1-18,0 2 0,0 4 0,-2 6 0,-1 6 0,1 6 0,1 4 0,2 6 0,0 4 246,0 7 1,-1 4 0,1 7 0,0 0-1,-2 2 1,-2 3 0,-4 6 0,-4 4 146,0 1 0,-5 2 0,-1-1 0,-2 1 0,-3 0 0,-5-3 0,-7-1 0,-5 0-186,-5 3 0,-5-4 0,-4 5 1,-4-1-1,-3 1 0,-1 0 0,0 1 1,1-1 51,3 0 1,2 4 0,6-2 0,2 4 0,2 1 0,6 1 0,6 1 0,4 2 263,4-1 0,2-1-468,4 2 1,1-2-1,8 0 1,3-3 0,3-5-1,4-1-840,1-3 1,5-1 408,3-2 1,8-5-1,5-4 531,2-6 0,7-4 0,2-5 0</inkml:trace>
  <inkml:trace contextRef="#ctx0" brushRef="#br0" timeOffset="173">11100 16222 7935,'0'-7'598,"-1"2"1,-2 6 0,-1 3 0,1 5 0,0 2-1,1 1-421,-3 0 0,1 1 0,3-1 1,-2 1-1,-1-1 0,1 0 1,3 1-1,4-2-190,5-3 1,2-2-1,2-6 1,4 0 0,4-2-1,3-2 1,4-3-135,1 0 0,1-4 0,-1 3 1,3-3-1,0-1 0,-3 1 1,-3 1-1,-1 3 154,-1 2 0,-4 2 1,-4 7-1,-2 4 1,-3 3-1,-3 2 0,-4 0 1,-2 3-169,-2 0 0,0 5 1,-3-5-1,-4 0 1,-7-3-1,-4 0 1,-4-1-1,-1-1-813,-2-3 0,-5 2 0,-2-6 1,0-1 973,4-2 0,-4-6 0,0-2 0</inkml:trace>
  <inkml:trace contextRef="#ctx0" brushRef="#br0" timeOffset="174">11137 15937 8907,'9'-12'963,"-1"-1"1,0 2 0,5 3-2727,-1 4 1763,0 2 0,6 8 0,2 1 0</inkml:trace>
  <inkml:trace contextRef="#ctx0" brushRef="#br0" timeOffset="175">12576 16135 7970,'0'-17'269,"0"-4"0,0 3 1,0 1-1,0 4 1,0 0-1,-1 1 0,-4 1 21,-3 3 1,-3 2-1,-1 6 1,-2 0 0,-1 0-1,-3 0 1,-1 1-1,-2 4-235,2 3 0,-3 4 1,4 5-1,0 3 1,0 4-1,4 1 0,3-1 1,4 3-84,2 2 1,1-7 0,4 1 0,0-4-1,0-4 1,1-1 0,3-3 0,6-2-1,5-5-171,6-3 1,2-1-1,2-1 1,0-3-1,-1-5 1,1-2-1,0-3 1,0-1-866,0-1 1026,-6-1 1,-1 1 0,-6-1 0,-1 2 0,-1 1 0,-3 2 104,-2-1 0,-1 8 0,-4 5 0,-1 7 1,-3 5-1,-4 5 582,-3 3-798,4 4 1,-4-1 0,4-1 0,0-2 0,1-2 0,2-3 0,0-2-2890,1 0 3038,7-6 0,9-2 0,6-5 0</inkml:trace>
  <inkml:trace contextRef="#ctx0" brushRef="#br0" timeOffset="176">12737 16135 7970,'7'-19'34,"3"5"0,-5 7 0,2 2 160,3 2 1,-3 7-1,0 6 1,-2 5 0,-2 6-1,-2 2 1,-1 1-1,0-2 635,0-2 1,0-4 0,0 0 0,0-2-891,0-2 56,0-5 1,0-7 0,0-8 0,0-3-1,0-2 1,2 0 0,2-2 0,3-3 0,1 0-1,0-2 1,2 1-605,1-3 1,1 4 498,1 2 0,-1-1 0,0 3 0,1 5 0,1 2 0,1 5-72,1 5 1,1 5 0,-5 9 0,1 4 0,-2 3 0,-2 4 0,0 1 0,0-2 181,2 0 0,13-3 0,2 1 0</inkml:trace>
  <inkml:trace contextRef="#ctx0" brushRef="#br0" timeOffset="177">13928 16036 8034,'-8'0'1132,"-1"0"1,8 0-979,1 0 0,5 0 0,9 0 0,3 0 1,3-1-1,4-3 0,1-3-176,-1 0 1,1-7-1,0 5 1,0-1-1,-2-1 1,-2 0-1,-4-2 1,-5 1-95,-4 0 0,2-1 0,-7 1 0,-5 1 1,-3 1-1,-5 3 136,-2 2 0,1 1 0,-10 4 0,-1 0 0,-2 1 1,0 3-1,-1 4 0,0 3 119,0 2 1,0 3 0,2 2 0,2 3-1,3 5 1,3 6 0,1 2 0,3-1-236,0-4 0,6 0 1,1-3-1,2-4 0,4-2 1,2-5-1,4-3 0,5-2 1,3-3-1017,5-2 1,6-1 1111,2-4 0,11-11 0,-1-2 0</inkml:trace>
  <inkml:trace contextRef="#ctx0" brushRef="#br0" timeOffset="178">14573 15937 8035,'-6'-7'290,"-1"2"0,-6 5 0,-3 1 0,-1 2 0,-3 2 27,-2 2 0,-1 1 0,-2 5 1,0 1-1,0 1 0,2 1 1,2 1-1,5-1 0,2 1-324,2-2 1,0-1-1,6-3 1,6-3-1,6-4 1,7-2-1,2-4 1,3-2-1,1-4 1,3-3-287,2-2 0,1 1 1,-2 0-1,-1-1 0,-1 2 1,-1 2-1,0 2 0,-4 1 509,-2 3 1,-6 2 0,-1 2-1,-3 4 1,-5 3 0,-6 6 0,-5 6-1,-5 9 1,-5 6-42,-6 2 0,-5 6 0,-7 3 1,-2 5-1,-1 3 0,-1-3 1,0-1-1,-2-2 0,1 4-734,22-24 1,0-1 358,-17 20 1,-1 4 0,8-13-1,5-7 1,6-5 0,7-5-1,4-6-2632,3-5 2832,5-5 0,-2-10 0,5-2 0</inkml:trace>
  <inkml:trace contextRef="#ctx0" brushRef="#br0" timeOffset="179">14833 15974 8402,'-1'-7'1360,"-3"5"0,-3 4-912,0 7 1,0 2-1,4 2 1,-2 3-1,-1 0 1,1-1-1,1-1 1,-1-2-364,1 1 1,2-6 0,6-3-1,4-3 1,3-1 0,1 0 0,1 0-461,-1 0 0,1-4 1,-1 0-1,0 0 1,1 0-1,-1 0 1,1 1-137,-1 1 0,0 2 0,1 0 0,-2 2 141,-3 2 0,-2-1 1,-5 4-870,3-2 1,-2 1 1238,2-2 0,3-3 0,-1 5 0</inkml:trace>
  <inkml:trace contextRef="#ctx0" brushRef="#br0" timeOffset="180">15242 15987 9935,'-6'5'0,"1"3"0,4 3 291,1 2 1,-1-1-1,-2 1 1,-1-1 0,0 0-1,0 2 1,-1 1 0,1 2-260,-1-2 1,3-5-33,-2-2 0,3-5 0,1 2 0</inkml:trace>
  <inkml:trace contextRef="#ctx0" brushRef="#br0" timeOffset="181">15267 15850 7976,'-7'-12'524,"3"-1"0,4 7 1,4 1-1,5 5 0,2 3 0,1 1-524,0-1 0,1 4 0,-1 0 0</inkml:trace>
  <inkml:trace contextRef="#ctx0" brushRef="#br0" timeOffset="182">15441 15912 7976,'-1'13'0,"-2"-1"494,-1 0 1,0 1 0,4-1-296,0 1 1,1-2-1,2-2 1,2-2-1,2-1 1,3-2 0,1 0-1,1 0 1,1-1-1,-1-2 1,0-2-162,1-3 1,1 1 0,1-5 0,1-2 0,-1-1 0,-1-1-1,-1-1 1,-1 1 0,-1-1 1166,-3 1-1164,3 0 1,-8-1 0,4 1 0,0 1 0,-2 1 0,2 2-42,0-2 0,7 5 0,5-1 0</inkml:trace>
  <inkml:trace contextRef="#ctx0" brushRef="#br0" timeOffset="183">15974 15949 8587,'-12'0'0,"-1"-1"406,1-3 1,0 3 0,-1-4 0,1 4-1,-1 1 1,1 0 0,0 0-214,-1 0 1,1 6-1,1 2 1,3 3-1,3 1 1,5-1 0,5-2-1,3-5 1,3-3-1,1-1 1,1 0-649,-1 0 1,0 0 0,1 0 0,-1 0 0,-1-1 0,-1-2 374,-2-1 1,-4 0 0,3 5-1,-1 3 1,-4 4 0,0 3 2,-2 2 1,0-1-1,1-1 1,3-1 0,5-3-1,2-2 1,2-2 0,3-2-1,3-2-107,4-3 0,-1 0 208,7-9 1,2 7 0,-2-10 0,-1 1 0,1 1 0,0 1 321,-1 0 1,-6 1-237,-1-1 1,-1 0 0,5-3 0,0-1 0,0-3 0,0-3 0,-1-3-2,1-3 0,1-10 1,2 1-1,2-5 0,2-4 1,2 0-1,2 0 1,0 5 22,-3 3 0,-3 3 0,-5 9 0,-1-1 0,-4 3 0,-5 5 0,-5 2 0,-6 2 3,-2 3 0,-4 6 0,-2 3 0,-6 4 0,-5 5 0,-7 8 0,-4 6-303,-3 4 0,-9 8 0,2 3 0,0 7 1,1 9-1,2 7 0,0 3 0,2 1-424,0-3 0,8-6 1,6-9-1,5-7 1,4-5-1,3-5 592,4-3 0,12-6 0,3-4 0</inkml:trace>
  <inkml:trace contextRef="#ctx0" brushRef="#br0" timeOffset="184">16855 15912 7990,'-6'-7'2119,"5"2"0,1 1-2171,8 0 1,7-1-1,2 5 1,-2 0 0,-1 0-1,-2-1 1,1-2-1,-1-2-99,0-2 1,1 3 0,-2-5 0,-2 0-1,-2-4 1,-1-2 0,-3-1 196,-2 1 1,-6 5 0,-4 3-1,-2 2 1,-3 2 0,-1 1-1,-3 4 1,-1 2 202,-3 4 1,3 3-1,-1 3 1,3 1 0,3 2-1,3-2 1,4-1 0,1-2-585,4 0 0,2 1 1,4-1-1,4-1 1,3-2-1,1-4 1,2-1 334,3 0 0,2 0 0,6-4 0</inkml:trace>
  <inkml:trace contextRef="#ctx0" brushRef="#br0" timeOffset="185">17190 15850 9890,'-13'6'235,"1"1"1,-1 4 0,2-2 0,2-2 0,2 0-12,1 0 0,-2-3 0,5 3 0,5-2 1,5-2-1,5-3 0,3-4-352,2-4 1,1 1-1,-3-1 1,1-2-1,1 0 1,-1 1-1,1 0 1,-2 0 0,-1-1 194,-2 2 1,-3 2-1,-3 8 1,0 2-1,-5 4-353,-3 3 0,0 2 1,-3-1-1,1 0 0,-1 1 286,3-1 0,6 1 0,3-1 0</inkml:trace>
  <inkml:trace contextRef="#ctx0" brushRef="#br0" timeOffset="186">17611 15751 9124,'-8'-11'0,"0"3"0,-2 4 0,-2 4 0,-3 4 0,-2 4 0,1 3 0,-1 3 458,0 2 0,5-1 0,4 5 0,0-2 0,1-3 0,2-1 0,4-2 0,2 0-111,4 1 0,2-5 0,6-1 0,2-2-347,2-2 0,5-1 0,-3-2 0</inkml:trace>
  <inkml:trace contextRef="#ctx0" brushRef="#br0" timeOffset="187">17773 15875 9843,'0'-8'1959,"1"1"-1863,3 1 1,3 1 0,5 2 0,1-2-1,-1-1 1,1-1 0,-1 0 0,0-1-1,-1 0 1,-1-1-402,-2 0 1,-5-2 0,-2 0 0,-6 2 0,-9 5 0,-4 3 1271,-4 1-840,-7 5 1,3 4 0,-1 6 0,3 1-1,5 1 1,2 1 0,6 1 0,6 0-1616,3-2 1,9-3 1487,6-2 0,10 1 0,9-1 0</inkml:trace>
  <inkml:trace contextRef="#ctx0" brushRef="#br0" timeOffset="188">18529 15590 8346,'8'-4'0,"1"-1"425,0 3 1,-2 0 0,0 5 0,-1 4 0,-4 7 0,0 4-164,-2 4 1,0 3 0,0 2-1,-2 2 1,-2-1 0,-4-2-1,-3-1 1,-1-2 0,-1-2-392,1-5 0,3-6-32,1-2 1,1-4-1,-1 2-1,4-5 0,8-4 1,4-9-1,3 0 1,2-2-1,-1-1 1,2-3-1,1-2 1,2-2 88,-2-1 1,-1 0 0,-1 1 0,2 1 0,2 0 0,-2 2 0,-1 4 0,-2 5 135,1 6 1,-1 3-1,1 2 1,-1 3 0,0 4-1,1 5 1,-1 2-48,1 1 0,-1 1 0,0-5 1,2-1-1,1-2 0,3-5 1,0-3-1,0-1 0,-1 0-33,0 0 0,-3 0 1,4-1-1,-1-2 1,-1-2-1,-1-2 1,-1-2 23,-1 2 0,-5-4 0,-1 3 0,0-3 0,-2-1 0,1-1 0,-4 1 122,0 0 0,-4 1 0,-2 2 1,-4 5-1,-4 3 0,-4 2 1,-1 5-1,-3 6-9,-2 7 0,0 6 1,0 4-1,1 3 1,1-1-1,0-2 1,4-2-385,2-3 0,7 0 1,3-4-1,4-4 1,4-5-1,5-4 1,3-2-1,3-2 108,2-2 0,5-1 0,-2 0 0,4-1 1,1-2-1,-1-2 0,1-2 0,0-3 1,1-1 42,3-1 1,3-6 0,5-3 0,0-2-1,2-4 1,1-2 0,2-4 0,1-4 64,0-4 0,4-2 1,-2-4-1,3 3 1,2 1-1,-2 3 0,-2 1 1,-6-3 178,-6-3 0,-1-2 0,-8 0 0,-7 4 0,-7 3 0,-7 6 0,-5 2 0,-7 5 220,-9 0 0,-5 8 0,-1 4 0,0 5 0,3 6 0,-2 3 0,-2 4 1,-2 8-238,-3 13 1,3 15 0,-3 17-1,3 8 1,13-31 0,1 0-1,0 1 1,-1 1 0,1-1-1,-1-1 1,2 2 0,-1-1-1,1 0 1,1 0-662,-6 33 1,3-3 0,5-6-1,4-3 1,3-10 546,1-8 0,0-1 0,0-4 0</inkml:trace>
  <inkml:trace contextRef="#ctx0" brushRef="#br0" timeOffset="189">19968 15689 7999,'-11'-12'0,"1"1"326,2 2 1,4-2 0,-5 4 0,0-1 0,-2 1 0,-2 2 38,1 2 1,-5 2 0,0 1 0,-3 1 0,-2 3 0,0 6 0,0 3 0,3 4-1,1 0-238,3 0 0,5-1 0,3 3 1,2-1-1,2-3 0,3-1 1,4-3-1,4-3 0,3-4-395,2-2 1,-1-2 0,1 0 0,0 0 0,4-2 0,2-1 0,2-2-1,-2-1-32,-1 1 1,0-3 0,-3 2 0,2 1-1,-2-1 287,-1 3 1,-8 3-1,-1 4 1,-4 5 0,-2 2-1,-2 3 1,-1 1-28,1 1 1,2 1 0,1-5 0,0 1 0,0-1-1,1-1 1,3-1 0,4-3-1214,3-2 0,-2 3 1253,-1-4 0,6 1 0,5-5 0</inkml:trace>
  <inkml:trace contextRef="#ctx0" brushRef="#br0" timeOffset="190">20662 15118 8498,'-1'-42'0,"-2"6"439,-1 10 1,-1 12 0,2 14-1,-3 10-104,-1 10 1,-2 17-1,-6 6 1,-3 8-1,-2 7 1,0 1-1,-2 1 1,-2-3-1,-2 1 44,0-1-680,0-2 0,6-8 1,4-4-1,2-8 1,3-3-1,3-4 0,4-4-813,2-3 1114,-3-3 0,3-6 0,-3 1 0</inkml:trace>
  <inkml:trace contextRef="#ctx0" brushRef="#br0" timeOffset="191">20203 15615 9824,'-8'-22'0,"1"4"0,2 5 0,2 2 0,3 0 0,4-1 0,4 1 0,5 1 373,3 2 0,4 4 0,4-3 0,3 0 1,2 1-1,4 1 0,2 2 0,3 2 0,-1 1 1,0 0-1383,0 0 1,-4 0-1,-1 1 1009,-2 3 0,-1-2 0,-4 3 0</inkml:trace>
  <inkml:trace contextRef="#ctx0" brushRef="#br0" timeOffset="192">20786 15615 8111,'0'12'571,"0"0"1,-4 1 0,-1-1-1,-1 1 1,-1 0 0,2 3-1,-2 0 1,1 1 1639,1 0-2304,-5-3 1,5 4 0,-4-5 0,4-2-1,1-2-2102,0 0 0,0-5 2195,4 4 0,5-5 0,2 2 0</inkml:trace>
  <inkml:trace contextRef="#ctx0" brushRef="#br0" timeOffset="193">20935 15367 9901,'-12'-12'0,"1"3"0,2 1 0,5 1 0,3 4 0,1 7 0,11 11 0,3 5 0</inkml:trace>
  <inkml:trace contextRef="#ctx0" brushRef="#br0" timeOffset="194">21022 15714 8399,'8'7'556,"1"-2"0,0-1 0,2 2 0,2-1-461,-1 1 0,0 2 0,2-4 0,1-1 0,2-2 0,-2-1 1,-1 0-1,-2 0-22,1 0 0,-5-1 1,-1-3-1,-2-4 1,-1-5-1,1-2 1,-1-3-1,-2 0 1,-2 0 182,-4 3 1,-3 0-1,-5 1 1,-2 0-1,-1 5 1,-3 1 0,-1 2-1,-3 0 1,0 4-704,1 0 1,-1 2 0,6 2 0,0 2 0,4 4 0,4 3 0,4 2 446,2-1 0,8 0 0,1 1 0</inkml:trace>
  <inkml:trace contextRef="#ctx0" brushRef="#br0" timeOffset="195">21369 15701 11488,'-4'9'323,"0"-1"0,-4 0 0,2 3 0,1-1 0,-1-2 1,2 0-1,0 1 0,0-1-591,1 2 1,0-5-760,-1-1 1131,3-8 0,-1 1 0,8-4 0,2 1 0,5-1 0,3-3 0,3-1 0,3-1 0,2-1-105,1 1 1,-1-1-1,1 2 1,0 2-1,0 2 1,-2 1-1,-2 4 1,-4 0 0,-4 2-313,0 0 1,-5 4 280,0 0 1,-5 6 0,1-2 0,-3 3-1,-1 3 1,0 1 0,0 2-220,0-2 386,-5-1 1,2-2 0,-5 1-1,0-1 1,1 0 0,1 1-841,1-1 1,3 1 0,-3-1 704,-1 0 0,5 1 0,-5-1 0</inkml:trace>
  <inkml:trace contextRef="#ctx0" brushRef="#br0" timeOffset="196">22089 15962 8129,'-6'-4'2693,"6"0"0,0-6-1247,4 2 1,-4 2-1447,-4 2 0,-3-3 0,-5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4.76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2840 13754 8005,'0'-12'2173,"0"-1"-1823,0 7 1,0 1 0,0 10 0,2 3 0,0 3 0,2 3-1,-1 1 1,-1 4 0,-2 3-283,0 4 0,0 6 0,0-2 0,-2 2 1,-1 2-1,-2 1 0,-2-2 0,-3-4 1,-1-4-1,0-5 0,2-3-144,0-3 1,3-9 0,-3-6-1,5-10 1,3-9 0,2-4 0,2-5-1,1-4 1,0-5 0,0-1 0,0-3-1,1 1 1,-1-2 0,1-2 0,1-5-1,1-2 1,-1-3 0,4 1 0,1 3-1,2 7 1,-1 4 0,2 4 0,1 4-1,3 7-881,1 7 1082,-4 5 1,7 2 0,-4 2 0,0 4 0,0 1 0,-3 0 0,-1 1-54,-2 2 0,1 1 0,-1 0 0,-1 1 0,-1 3 0,-3 6 1,-2 3-1,-2 4 0,-2 0-151,-1 0 1,-1 3 0,-3 5 0,-4 1 0,-5 1 0,-2 2 0,-3-1 0,-1-2 88,-3-1 0,0 1 1,0 0-1,2 0 0,2-4 1,3-2-1,3-5 0,4-1 131,4-2 1,4 0 0,4-1 0,5-1 0,6-2 0,8 2 0,3 0 0,3-1 0,-2-2-470,-1-1 0,3 2 0,0-4 0,-3 0 0,-2 0 0,-5 0 0,-1 1 0,-3-1 328,-1 0 0,-2 6 0,1-4 0</inkml:trace>
  <inkml:trace contextRef="#ctx0" brushRef="#br0" timeOffset="1">3311 13717 7933,'6'-11'1396,"2"3"1,-1-2-1,1 6-1230,2 1 1,1 2-1,1 1 1,2-2 0,1 0-1,2-2 1,-2-1 0,0 0-1,-1-3 1,0-3 0,-3 0-1,-2 1-473,-2 2 0,-1-1 1,-6-3-1,0 0 0,-2 1 1,-2 2-1,-4 5 0,-3 3 1,-1 2 476,-1 3 1,1 3 0,-2 7 0,-1 2 0,-2 5 0,2 3 0,1 0 0,3 1-128,3 0 0,3-2 1,5-2-1,1-4 0,3-4 1,4 0-1,5-2 0,3-3-607,5-4 1,-2 2 0,2-2 0,1-1 563,1-2 0,8-6 0,0-2 0</inkml:trace>
  <inkml:trace contextRef="#ctx0" brushRef="#br0" timeOffset="2">4006 13184 8318,'-17'-13'514,"1"1"1,1-1 0,5 2 0,2 2-1,-2 2-140,-1 1 0,3 4 0,1 9 0,0 8 0,2 11 1,-2 7-1,1 10 0,1 8 0,1 12-400,1-28 0,0 0 0,2 2 0,1-1 0,-4 33 0,2-7 0,2-9 0,2-9 0,2-7 0,3-3 1,1-3-1,0-5 0,0-4-1409,-1 0 0,-1-4 0,-6-2 1435,0-2 0,0-1 0,0-1 0</inkml:trace>
  <inkml:trace contextRef="#ctx0" brushRef="#br0" timeOffset="3">3770 13717 9237,'-7'-6'1238,"2"0"0,5-7 0,3 2-946,5 3 1,0-2-1,10 5 1,1-2 0,5-3-1,3-1 1,2-1 0,0-1-1,0 1-789,-1 0 1,-2-2 0,-1-1-1,0-3 497,-1-2 0,1 0 0,0-5 0</inkml:trace>
  <inkml:trace contextRef="#ctx0" brushRef="#br0" timeOffset="4">4316 13010 8026,'0'-12'0,"0"-1"1539,0 1 0,0 6-1250,0 6 1,4 13 0,2 13 0,-1 8-1,1 8 1,-2 2 0,0 3 0,0 0 0,-1-1-1,-2 0 1,-1 1-449,0 1 1,0-3 0,0-2-1,0-3 1,0-4 0,0-3-1,2-4 1,0-4 0,2-3 158,-1-3 0,-1-1 0,-2-6 0</inkml:trace>
  <inkml:trace contextRef="#ctx0" brushRef="#br0" timeOffset="5">4465 13605 7924,'5'-7'439,"4"3"0,2 2 0,1-1 63,0-1 1,-2 0 0,1 2-1,3-1 1,1-2 0,2-2 0,1-1-1,-1-1 1,3 1 0,-2-1 0,0-1-689,-3 2 1,-3-3 0,-4 2-1,-3-2 1,-4-1 0,-1 0-1,-1 1 118,-4 2 1,-3 4 0,-7 5 0,-2 0 0,2 1 0,1 5 0,3 6 0,2 7 764,1 5 1,1-2-743,-2 3 0,4-5 0,5 5 0,0-6 1,1-2-1,3-1 0,5-2-104,2-4 1,1 0 0,2-6 0,1-2-1,2 0 1,-2-2 0,0-2 0,0 0 45,2-2 1,-1-6-1,-2 2 1,1-3-1,2-3 1,-2-1 0,-1-3-1,-1-2 177,4-2 0,-2-1 0,4 0 0,-1 2 0,-1 3 0,-1 3 0,1 1 0,-2 4 209,-1 3 0,-2 3 0,-1 7 1,-1 4-1,-3 7 0,-2 4 1,-2 2-616,-2 0 1,-1 3 0,0-2-1,2 2 1,0 1 0,3-2-1,-3-3 1,0-1-502,-2-3 1,4-5 0,1-3 0,1-1 0,1 0 832,0-1 0,1-6 0,4-6 0</inkml:trace>
  <inkml:trace contextRef="#ctx0" brushRef="#br0" timeOffset="6">5197 13457 8189,'-2'-7'1705,"-2"5"1,-6 8-1411,-5 6 1,0 9-1,-4-2 1,0 2-1,-1 1 1,0 1 0,-1 2-1,2-1 1,-1-1-1,2-1-615,0-1 0,3-3 1,6-6-1,2 0 1,1 1-1,5-2 320,4-3 0,9-2 0,7-6 0</inkml:trace>
  <inkml:trace contextRef="#ctx0" brushRef="#br0" timeOffset="7">5259 13531 14536,'-2'12'0,"-1"1"150,-1-1 0,-1 1 0,2 0 0,-2 3 0,-1 0 0,1-1-698,2-1 0,0-2 1,0 1-1,-1-1 548,1 1 0,2-7 0,1 0 0</inkml:trace>
  <inkml:trace contextRef="#ctx0" brushRef="#br0" timeOffset="8">5321 13308 12118,'0'12'-1153,"0"1"1,0-1 1152,0 0 0,5 1 0,2-1 0</inkml:trace>
  <inkml:trace contextRef="#ctx0" brushRef="#br0" timeOffset="9">5445 13531 8482,'0'19'0,"0"-2"0,-2-3 0,-1-2 722,-1 0 1,0-3 0,4-1-1,2 0 1,2-1 0,4-3 0,3-2 679,1-2-1617,6-6 1,-4 3-1,4-4 1,-1 1 0,-1 0-1,-1-1 1,-1 0-2232,-2-2 2204,1 3 0,-1-4 421,1 6 1,-6 2 0,-2 4 0,-1 4 0,2-1 0,1 1 0,2-2 135,2 1 1,2-3-1,-1 2 1,0-3 0,1-1-1,-1 0 1,2 0 0,1 0-318,2 0 1,-1-1 0,-3-2 0,-1-2 0,1-2 0,-1-1 0,0-1 0,-1 1-23,-2-2 0,2-1 0,-4-1 1,-2 1-1,-5 3 39,-7 4 0,-4 2 0,-1 4 1,-1 2-1,0 4 0,-3 3 1,0 3-1,2 1 0,3 1-194,3 0 0,5-3 0,-1 0 1,2-1-1,4 1 0,2-2 0,6-3 1,3-3-383,4 1 1,5-5-1,-1 3 1,2-2 0,2-2-1,1 0 1,2 0 560,1 0 0,11-6 0,-2-1 0</inkml:trace>
  <inkml:trace contextRef="#ctx0" brushRef="#br0" timeOffset="10">6536 13320 8039,'-19'-1'0,"1"-2"0,0-3 163,-3 0 0,-2 1 0,-2-1 0,0-1 0,2 0 0,1-3 0,2-1 1,4-1 133,5-1 0,4 0 0,7-4 0,4-5 1,7-4-1,13-5 0,7 1 0,11-2 1,3 2-1,5 0-312,-3 2 0,2 8 0,-6 3 0,-2 3 0,-5 2 0,-4 1 0,-5 3 0,-2 3-370,-4 4 0,-5 2 629,-7 4 1,-4 3 0,-5 10 0,-1 7 0,-5 6 0,-6 8 0,-9 2 0,-5 3-196,-3-1 0,-5-6 0,2 5 1,0-5-1,5-4 0,6-4 0,7-4-1483,5-5 1434,6 4 0,3-5 0,7 6 0</inkml:trace>
  <inkml:trace contextRef="#ctx0" brushRef="#br0" timeOffset="11">6784 13729 10840,'0'-12'6303,"1"1"-6581,4 3 0,-3-2 278,7 6 0,4 0 0,7 4 0</inkml:trace>
  <inkml:trace contextRef="#ctx0" brushRef="#br0" timeOffset="12">7950 13109 8124,'7'-12'0,"0"4"0,-5-1 0,3 0 274,-3-2 0,-2 4 0,-4 3 0,-5 2 1,-7 4-1,-4 2 0,-4 4 0,-1 3 0,1 3 74,-1 2 0,0 0 0,2 3 0,2-1 1,6-3-1,5-1 0,6-2 0,5 0-560,8 1 0,0-1 1,12-1-1,1-1 0,3-2 1,2 1-1,2-1-87,-1 0 1,-3-4 0,-3 4 0,-3 1 0,-2-1 0,-5 0 0,-4 2 0,-2 1 223,-3 1 0,-3-3 0,-6-1 0,-5 2 1,-6 1-1,0 1 0,-3-1 0,2-1 288,0-2 1,1-1 0,1 2 0,0-2 0,1-1-214,1-3 0,13-2 0,2-1 0</inkml:trace>
  <inkml:trace contextRef="#ctx0" brushRef="#br0" timeOffset="13">8161 13308 8457,'-9'0'873,"3"1"0,0 3-715,3 4 1,1 4-1,-1 0 1,-1 0-1,1 1 1,2-1-1,1 1 1,0-1 0,0 0-1,0 1-948,0-1 1,0-4 0,0 1 789,0 0 0,0-3 0,0-1 0</inkml:trace>
  <inkml:trace contextRef="#ctx0" brushRef="#br0" timeOffset="14">8161 13208 8133,'0'-8'324,"0"0"212,0-2 1,0 6-1,1 3 1,2 5-1,2 1-536,2 1 0,7 4 0,5-4 0</inkml:trace>
  <inkml:trace contextRef="#ctx0" brushRef="#br0" timeOffset="15">8396 13295 8494,'0'9'2283,"0"-1"-1708,0 1 0,0 3 0,0 0 0,0 0 0,-1 1-758,-3-1 1,-2-4 0,-2-2 0,4-5 0,4-6-242,4-5 0,2-2 0,3-1 0,0 1 0,-1 0 1,0 0-1,-1 3 0,0 2 476,0 1 0,-3 1 1,4 2-1,0 0-45,-1 5 1,0-1 0,-4 7 0,1 2 0,-1 1 0,-2 2 0,-1-1-1,0 0-194,0 1 0,2-1 0,2 1 1,4-2 186,3-3 0,1 3 0,1-4 0</inkml:trace>
  <inkml:trace contextRef="#ctx0" brushRef="#br0" timeOffset="16">8793 13246 8110,'-12'0'314,"-1"0"1,1 4-1,0 0 1,-1 0 0,1 2-1,-1 1 95,1-1 1,1 5 0,3-2-1,4 2 1,4 1 0,4 1-1,5-2 1,7-2 0,4-2-830,4-1 1,-4-2-1,0-4 1,-1 0 0,-1 0-1,0 0 420,-3 0 0,-1-6 0,-2-1 0</inkml:trace>
  <inkml:trace contextRef="#ctx0" brushRef="#br0" timeOffset="17">8905 13345 8515,'12'0'869,"-3"0"1,-1 0-1,0-1 1,0-2-372,1-1 1,-1-2 0,4 3 0,-1-2 0,-1-1 0,-3-1 0,0 2-733,0-1 0,-5-3 0,3 1 1,-4-3-163,-1-2 0,-6 2 0,-2 3 0,-3 5 0,-1 6 1,-1 5 458,1 3 0,5 2 1,1-1-1,2 2 1,0 1-1,1 1 1,3 0-1,5-3-322,3 0 0,3-2 0,3-2 1,2 0-1,5-1 0,2-1 1,3-3 258,3-3 0,3-1 0,5 0 0</inkml:trace>
  <inkml:trace contextRef="#ctx0" brushRef="#br0" timeOffset="18">9947 13010 8080,'7'-12'92,"-1"-1"0,-3 1 1,1-1 161,-1 1 1,-2 0 0,-1-1 0,0 1 0,-1 1 0,-3 1 0,-4 3 0,-3 2-1,-2 2-63,1 2 0,-1 1 0,1 1 0,-2 3 0,-1 6 0,-1 5 0,0 6 0,3 3 0,0 7 0,2 5 0,3 5-204,4 3 1,2 1 0,2 5 0,0-2 0,0-1 0,0-3 0,2-1 0,1-4-270,1-5 0,1-4 1,-2-5-1,1-1 1,-1-4-1,-2-3 1,-1-3-559,0-2 0,-1-5 1,-3-3 839,-5-3 0,-7-1 0,-3 0 0</inkml:trace>
  <inkml:trace contextRef="#ctx0" brushRef="#br0" timeOffset="19">9661 13370 8358,'9'-4'348,"-1"-1"1,0-3 0,5 3 0,-1-1-1,0 1 1,1 1-141,-1-2 0,1 5 1,0-4-1,4 3 0,2-1 1,2-3-1,0 1 1,1-1-1,0 2 0,0 0 1,-3-1-235,-1-2 0,-2 4 26,-3-1 0,-1-3 0,1 0 0</inkml:trace>
  <inkml:trace contextRef="#ctx0" brushRef="#br0" timeOffset="20">10133 13258 8453,'-9'0'607,"3"1"1,-1 4 0,1 3-300,1 3 0,1 1 0,4 1 0,0-1 0,0 1 0,1-2 0,3-3 0,4-4 0,3-3-591,2-1 1,-1 0 0,1 0 0,-1 0 0,0-1 0,1-3 0,-2-4 62,-3-3 0,-2-2 0,-6 1 0,0-1 0,-2 2 0,-2 2 0,-4 0 0,-5 1 297,-3 1 0,2-2 0,-3 3 1,4 1-1,0-1 0,1 3-735,0 2 1,5 2-1,2 3 658,4 5 0,7 2 0,1 1 0</inkml:trace>
  <inkml:trace contextRef="#ctx0" brushRef="#br0" timeOffset="21">10356 13283 8072,'0'8'343,"0"0"0,1 1 213,3-2 1,-2 4-1,2-3 1,-1 2-1,-1-1 1,3-1-1,-3 2-399,0 1 0,-4-4 1,-2-3-1,-3-4 1,-1-3-100,0-1 1,5-5-1,-1 0 1,3-2-1,1-1 1,0 0-1,0-1 1,1 1-1,2-2-299,1-3 1,5 4 0,-2-4 0,2 3 0,-1 2 0,2-1-1270,1 1 1,1 5 1509,0 3 0,1 3 0,-1 1 0</inkml:trace>
  <inkml:trace contextRef="#ctx0" brushRef="#br0" timeOffset="22">11026 13184 7895,'-7'-6'279,"1"-2"0,2-3 0,0-2 19,1 1 0,-2 4 0,-1 1 0,-1 1 0,-2 4 0,-4 0 0,-3 2-72,-5 0 1,-2 0 0,-2 2-1,0 2 1,2 4 0,1 3-1,2 1 1,2 1-219,3-1 1,6 5 0,2-1 0,1 0 0,3-3 0,3-2 0,5-1 0,3-2 0,3 1 0,3-1-109,2 0 0,-1-5 0,6 1 1,1-3-1,0-1 0,0 0 0,-3 0 1,-1 0-166,-3 0 1,1-1 0,-1-2 0,1-2-1,0-2 1,-3-1 0,-2-1 181,-2 1 0,-4 0 1,-4-3-1,2 1 0,1 2 1,-1-2-1,-2-1 883,-1-1-400,0-1 0,-1 6 96,-3 3 0,3 10-426,-4 6 1,4 2 0,1 5-1,0 1 1,0-3 0,0 3-325,0-1 0,1-2 1,4 2-1,3-1 1,3-3 253,1-1 0,6-2 0,2 1 0</inkml:trace>
  <inkml:trace contextRef="#ctx0" brushRef="#br0" timeOffset="23">11559 13171 8075,'-1'-7'372,"-4"5"0,-3 3 1,-3 5-1,-3-1 0,-1 2 1,-1 0-1,-1 1-131,-1-1 1,4 4 0,-2-3 0,4 3 0,3 2 0,7-1 0,4-1-1,8-1 1,4-2-428,2 2 0,2-3 0,-3 1 0,3 0 0,0 0 0,0-1 0,-4 0-12,-5 0 0,1-3 0,-6 4 0,-4 1 0,-5-1 0,-10 0 0,-6 1-165,-5-3 1,-3 4 0,1-4-1,1-1 1,2 1 0,4-4 362,3 0 0,-4-8 0,3-1 0</inkml:trace>
  <inkml:trace contextRef="#ctx0" brushRef="#br0" timeOffset="24">11757 12936 8089,'0'-9'1478,"0"1"1,0 7-1255,0 1 1,0 5 0,0 8-1,-1 0 1,-2 4 0,-1 4-1,1 2 1,2 2-165,1 0 1,0 2 0,1-1 0,2-2 0,1-2 0,-1-1 0,0-2 0,0-1 0,1-3-785,-2-1 1,0-2-1,-2 1 1,0-1-1,-2-1 724,-2-3 0,3 3 0,-5-4 0</inkml:trace>
  <inkml:trace contextRef="#ctx0" brushRef="#br0" timeOffset="25">11683 13221 7924,'0'-13'1203,"0"5"0,0 0-928,0-2 0,6 3 1,2 1-1,3 0 1,1 3-1,1 1 0,-1-1 1,0-1-865,1 1 0,-1 1 0,1 2 0,-1 0 589,0 0 0,1 0 0,-1 0 0</inkml:trace>
  <inkml:trace contextRef="#ctx0" brushRef="#br0" timeOffset="26">12030 13221 8219,'-4'8'1190,"0"0"1,-2-3-591,2 3 1,3 0 0,-5 3 0,1-1-619,-3-2 0,1-5 0,0 0 12,1-6 0,2 0 0,4-5 0,2 0 1,0-1-1,4 1 0,1-2-315,2-1 1,-2 3 0,2 0 0,0-1 0,2 1-1,2 1 1,-1 2 0,0 1-1507,1-2 1827,-1 5 0,1-10 0,-1 4 0</inkml:trace>
  <inkml:trace contextRef="#ctx0" brushRef="#br0" timeOffset="27">12241 13196 8089,'0'7'201,"-1"0"1,-2-3 0,-3 3 0,1 1 496,-1 0 0,-2 1 0,4 3 0,0-1 0,0-1-667,0-2-31,0-5 0,4 2 0,0-5 0</inkml:trace>
  <inkml:trace contextRef="#ctx0" brushRef="#br0" timeOffset="28">12204 13072 8385,'-1'-7'1542,"-4"3"1,4 4-1592,-3 4 1,4-1-1,4 5 1,4 0 0,2 1 48,-2-1 0,3 0 0,-4 5 0</inkml:trace>
  <inkml:trace contextRef="#ctx0" brushRef="#br0" timeOffset="29">12340 13221 8200,'0'12'1837,"-1"-3"-602,-3-1 1,2-4-899,-2 4-604,3-5 0,2 1 1,3-8-1,5-4 0,2-3-42,1-2 0,-1 1 0,-1 1 0,-2 1 1,2 3 443,1 2 0,-4 2 0,-3 7 1,-3 4-1,-1 3 0,0 2 0,0-1-265,0 1 0,0-1 0,0 1 1,0-1-1,0 0 0,2-1-1240,2-2 1,3-4 1369,5-5 0,6 0 0,1 0 0</inkml:trace>
  <inkml:trace contextRef="#ctx0" brushRef="#br0" timeOffset="30">12613 13233 8541,'0'-1'785,"-5"-2"1,-4 11-1,-2 2 1,-1 0-434,0-2 0,3 2 0,4-6 0,3-1-137,8-2 1,4-5-1,2 0 1,0 1-1,1 2-102,-1 1 1,-5 1 0,-1 3 0,-2 6 0,0 5-422,-1 5 1,-2 4 61,-1 1 1,0 4 0,0 0 0,0-2 0,0 1 0,-1-2-324,-4-1 0,3 1 605,-7-10 1,5 1 0,-4-5 0,-3 1 0,-3-1-1,-2 1 67,1-1 0,1-5 124,1-3 0,-3 2 0,-1-2 1,2-2-1,1 0-183,2-2 0,5-6 0,3-2 1,3-3-1,1-1 0,0-2 0,1-1 1,4-3-934,8-2 1,5 0 0,8-5-1,3 0 889,4 0 0,3-5 0,1-2 0</inkml:trace>
  <inkml:trace contextRef="#ctx0" brushRef="#br0" timeOffset="31">13357 13134 8034,'-4'-8'228,"0"0"1,-4 3 0,2-1-1,-1 0 1,-4 3 0,-2 2 140,-4 1 1,-5 0-1,1 3 1,-2 4-1,-2 5 1,2 2 0,2 1-1,3 0 1,2 2 764,-1-2 0,5-2-1090,3 0 0,7-1 0,-1-1 1,6-2-1,5-4-250,3 1 1,3-5 0,1 3 0,1-2 0,1-2 0,-1-2 0,1-1 0,-1-1 0,1 0-318,0-1 1,-1 2-1,-3-4 1,-1 0-1,0 2 1,1-2 0,-1 1 377,1 1 0,-1 0 1,-1 7-1,-3 2 122,-4 4 0,-2 3 1,-2 2-1,-2-1 0,-2 1 1,-3-1 22,0 0 0,-4 1 0,5-1 0</inkml:trace>
  <inkml:trace contextRef="#ctx0" brushRef="#br0" timeOffset="32">13630 13271 8059,'13'0'3523,"-1"0"-3122,0 0 0,-5 1 1,-3 3-1,-4 3 0,-2 3 1,-4 1-1,-2 2 0,-6 3 1,-4 0-1,-2 2-842,-1 1 0,0-2 1,-2 2 440,2-1 0,-2 4 0,3-3 0</inkml:trace>
  <inkml:trace contextRef="#ctx0" brushRef="#br0" timeOffset="33">14350 13357 8075,'0'13'270,"1"-2"1,3-3 0,4-4 0,5-2-1,3-2 1,5-2 0,4-2 0,4-6 119,4-5 0,3 0 1,1-4-1,0-1 0,0 1 1,0-3-1,-1-1 0,-1-2 1,-4 0-569,0 0 1,-7-5-1,-3-3 1,0-3-1,-2-1 1,-4-2-1,-4-2 1,-4-3-219,-1 0 1,-2-2 0,-6 6 0,0 3 0,-4 1 0,-1 6 0,-2 2 0,-2 5 371,-2 2 1,1 5-1,-1 7 1,1 5 0,0 4-1,-1 4 1,1 6 534,-1 5 0,-3 9 1,-1 6-1,4 2 0,2 4 1,4 5-1,1 7 0,3 6-417,2 2 1,-3 1-1,0 1 1,1-7-1,2-6 1,2-8-1,2-4 1,2-6-1082,2-3 1,6-6-1,3-1 1,1-5 986,1-3 0,1 2 0,6-4 0</inkml:trace>
  <inkml:trace contextRef="#ctx0" brushRef="#br0" timeOffset="34">15379 12998 8051,'-1'-11'449,"-4"2"1,3 2-1,-7 5 1,0-2-1,-2 1-155,-2 1 0,-5 8 0,-1 2 0,-2 3 1,2 3-1,0 3 0,1 3 0,0 4 1,4 0-1,3 0 0,4-2-298,2-1 0,1-5 0,5 3 1,3-1-1,4-2 0,3-4 0,3-2 1,1-4-2275,2 0 1,5 2 2277,-1-4 0,2 1 0,2-5 0</inkml:trace>
  <inkml:trace contextRef="#ctx0" brushRef="#br0" timeOffset="35">15701 13060 8295,'-12'-4'0,"0"-1"495,-1 3 0,-3 0 0,-4 2 1,-2 2-1,-4 2 0,0 4-101,0 3 1,1 3 0,2 2 0,2 4 0,4-1-1,5-1 1,2-2 0,3 1 0,2-2-320,2-1 0,7-3 0,4-1 0,4-4 0,1 0 0,2-3 0,3-2 0,0-1 1,0-1-511,-3-3 1,3 1 0,-1-4 0,-2 0 0,-1 0 0,-2-2 0,1-1 0,-2 0 268,-3 2 1,1 0 0,-4-5 520,-3 1 1,-2 6 0,-2 6-1,-3 7-451,3 4 0,0 2 1,2-1-1,0 0 1,0 1-1,0-1 1,2 1-1555,2-1 0,-1-5 1650,5-3 0,0-2 0,5-2 0</inkml:trace>
  <inkml:trace contextRef="#ctx0" brushRef="#br0" timeOffset="36">15875 12948 8365,'6'-7'377,"-4"2"1,7 5 0,0 1 0,2 3-105,2 4 0,-1 8 1,-1 1-1,-1 3 1,-2 3-1,0 3 1,-1 3-1,-3-1 1,-2-2-1,-2-1-88,0 0 0,-2-2 1,-2-2-1,-4-5 0,-3-2 1,-3-1-1,-1-1 0,-3 0-911,-1 1 1,4-6 0,-2-2 725,3 1 0,2-5 0,-1 5 0</inkml:trace>
  <inkml:trace contextRef="#ctx0" brushRef="#br0" timeOffset="37">16210 13072 8036,'7'-12'422,"4"5"1,-3 1 0,3 2 0,1 0 0,1 1-182,-1 2 1,1-3 0,-1 0 0,2 1-1,1 1 1,2 2 0,-2 0 0,-2 0-1,0 0 141,-1 0 1,-3 6-383,-1 2 0,-5 3 0,2 2 0</inkml:trace>
  <inkml:trace contextRef="#ctx0" brushRef="#br0" timeOffset="38">16086 13283 8034,'9'-4'0,"3"0"203,1 1 0,4 0 0,-1 0 0,5-1 0,2 0 0,2 0 0,0 0 502,0 1-992,0-4 1,-2 6 0,-1-5 0,-1 2 286,1 0 0,1-6 0,2 3 0</inkml:trace>
  <inkml:trace contextRef="#ctx0" brushRef="#br0" timeOffset="39">16743 13271 8245,'6'-7'285,"-4"0"1,8 4-1,2-3 1,4 1-1,0-2 1,2 0-1,1-2-108,1-3 1,3-4 0,-4-2-1,2 0 1,0-1 0,-1 0 0,1-4-1,-2 0 1,1-3 0,-2-3-391,-1-4 1,0-3-1,-6-1 1,-1 0-1,-3-1 1,-2 3-1,-2-1 1,-2 1-1,-1-1-784,0 2 0,-1 5 1087,-3 0 0,1 4 0,-5 5 0,-2 3 0,-1 5 694,-1 3 1,3 4-514,1 5 0,0 11 0,-5 6 0,1 5 0,1 4 0,1 3 598,2 4 1,4 4-907,-4 4 0,5 8 0,-1 4 0,1 1 0,0 0 0,-1-2 0,1-4-137,2-5 1,2-10 0,2-4-1,3-4 1,1-4 0,2-5 0,2-2-1,2-3-3458,-1-3 3632,0 3 0,6-9 0,2 3 0</inkml:trace>
  <inkml:trace contextRef="#ctx0" brushRef="#br0" timeOffset="40">17475 12960 8020,'-4'-8'377,"-2"1"0,-1 2-48,-2 2 0,-2 2 0,-2 2 0,1 2 0,-1 2 0,1 2 0,0 3 0,-1 1 0,1 3 0,-1 2 0,1 5-80,0 2 1,-1-2-1,2 0 1,3 1 0,2 0-1,2 0 1,0-3-1,1 0 1,3-2-682,5-3 1,1 1 0,7-8 0,1 0 0,2-3 431,5-3 0,2-1 0,2 0 0</inkml:trace>
  <inkml:trace contextRef="#ctx0" brushRef="#br0" timeOffset="41">17773 13072 8259,'-24'-8'165,"3"1"1,5 1-1,1 4 1,0 0 61,-2 2 1,-5 6 0,3 2 0,-2 3-1,2 1 1,1 1 0,3-1 0,2 1-1,5-1 1,4 0 92,3 1 0,1-5 0,1-1 0,3-1 1,4-4-1,3 0 0,2-2-648,-1 0 1,1 0 0,-1-2-1,0 0 1,1-4 0,-1 1 10,1-1 0,-5-2 1,0 4-1,2 1 466,1 1 1,-4 4 0,-3 2 0,-1 4 0,1 3-298,4 2 0,-3-5 0,1-1 0,-1-2 0,4-2 0,2-2 148,1-1 0,1 6 0,-1 1 0</inkml:trace>
  <inkml:trace contextRef="#ctx0" brushRef="#br0" timeOffset="42">17921 12923 8608,'16'2'370,"-4"2"1,7 4 0,-8 7 0,0 3 0,-1 1-1,0 2-50,1-2 1,-3 5-1,-1-2 1,-2 3 0,-2 1-1,-2-3 1,-3-1 0,-5-1-1,-7-2 1,-4-1 0,-4-3-707,-1-1 1,-4 3 0,0-1 385,-2-1 0,-6-1 0,4-1 0</inkml:trace>
  <inkml:trace contextRef="#ctx0" brushRef="#br0" timeOffset="43">18678 12923 8169,'-7'-1'502,"4"-2"1,6-1 0,5 1 0,3 2-229,2 1 0,6-4 0,4-2 0,8 1 1,3-1-1,5 2 0,1-1 0,2-2 1,3 0-1,0 1-428,1 1 1,-1 2 0,6-4 0,3 2 0,1 2 0,-1 0 0,-6 0 0,-5-1-3135,-8 1 3288,3 2 0,-18-4 0,4-2 0</inkml:trace>
  <inkml:trace contextRef="#ctx0" brushRef="#br0" timeOffset="44">18628 13084 8407,'13'0'199,"1"0"1,3 0 0,8-1 0,10-2 0,9-1-28,10 1 1,3-2 0,3-1 0,-4 0 0,-1-3 0,-2 1 0,-4 0 0,-2-1 0,-3 1 0,-2 0 0,-7 0-1594,-4 1 1,-7-4 1420,-3 2 0,-3-7 0,-6-3 0</inkml:trace>
  <inkml:trace contextRef="#ctx0" brushRef="#br0" timeOffset="45">19236 12688 8125,'12'0'586,"1"0"1,1 1 0,1 3-1,4 4 1,3 3-340,4 2 1,6 1 0,-3 1-1,-2 3 1,-2 2 0,-4 4 0,-4 2-1,-5-1 1,-4 0 0,-4-3 0,-2 0-393,-2-3 1,0 3 0,-2-5-1,-3-1 1,-8-1 0,-7 0-1,-6-1 1,-5 1 70,0-1 1,-3-2 0,-1-2 0,0-2 0,2 1 0,0-1 0,1-1-1,5 0-770,5 0 1,8-5 843,6 3 0,5 1 0,-3 1 0</inkml:trace>
  <inkml:trace contextRef="#ctx0" brushRef="#br0" timeOffset="46">20216 12626 8069,'-2'-11'410,"0"1"0,-4 3 1,-1 2-1,-2 2 1152,-2 1 0,-2 2-1271,1 0 1,-5 2 0,-1 2 0,-1 6 0,-3 3 0,0 5-1,0 2 1,3 2-189,1 1 1,3 2 0,6 1 0,5 2-1,4 0 1,6-1 0,6-4 0,7-4-1,5 1-936,1-1 1,4-5 0,-1 0 0,0-6-1,-2-3 1,-1-2 832,0-2 0,5-1 0,2 0 0</inkml:trace>
  <inkml:trace contextRef="#ctx0" brushRef="#br0" timeOffset="47">20464 12762 8212,'-21'-1'0,"2"-2"615,1-1 0,-4 0 1,1 4-1,-1 1 0,0 2 1,3 2-265,1 2 0,1 1 0,5 3 0,1-1 0,3-2 0,4 2 0,4 1 0,4 0 0,5-3-506,7-4 1,-1-2-1,4-2 1,0 0-1,-1 0 1,1 0-1,-1 0 1,2 0-384,-1 0 1,-4 0-1,0-2 1,-4 0-1,-2-2 1,-1-1 682,-1 0 0,-2 5 0,-5 0 1,0 7-19,0 4 0,2 0 0,0-2 0,3 0 0,-3 0 0,1 1 0,0 0-503,1-2 0,4 0 1,-2 3 375,1-2 0,-5-4 0,4-5 0</inkml:trace>
  <inkml:trace contextRef="#ctx0" brushRef="#br0" timeOffset="48">20811 12849 8512,'-1'8'645,"-2"0"1,-3 2 0,0 1-1,-4 3 1,-1 1-366,-1 2 0,-5 3 0,0-2 0,2 0 1,2 0-1,0-3 0,2-1 0,1-2 0,4 1 1,0-1-1914,3 0 0,-2-3 1633,1-1 0,0-5 0,4 2 0</inkml:trace>
  <inkml:trace contextRef="#ctx0" brushRef="#br0" timeOffset="49">20985 12799 8131,'-7'-5'245,"-4"3"0,3-2 0,-3 1 1,-2 1 71,1-2 0,-1-1 1,2 7-1,2 1 1,0 2-1,1 2 0,1 3 1,2 1-1,1 1 1,-1 0-102,3 1 0,2 2 0,4-1 0,4-3 0,3-2 0,2 0 0,-1-2 0,0-2-605,1-2 0,-1-2 0,1-1 0,-1-1 0,0-2 0,1-2 0,-1-2 0,1-3 72,-1-1 1,-4 3 0,-1 0-1,-1-2 581,-4-1 0,0 5 0,-2 6 1,0 7-1,0 4 0,0 2-438,0-1 0,0 0 0,0 1 0,0-1 0,1-1 0,2-1 0,2-3 0,2-2 0,3-2 174,1-2 0,7 5 0,1 1 0</inkml:trace>
  <inkml:trace contextRef="#ctx0" brushRef="#br0" timeOffset="50">21245 12638 8130,'13'0'58,"-1"0"1,0 0-1,-1 1 1,-1 4 0,-2 3 373,2 3 0,1 5 0,0 4 0,-3 2 0,-2 4 0,-2 0 0,0 2 0,-1-1 0,-2 2 0,-1-1 0,0-2-346,0-1 0,-4-5 0,-1 0 1,-4-1-1,-3-1 0,-5-2 0,-1-3 1,-1-4-236,0 1 0,4-3 0,-2 0 149,3-2 0,2-1 0,0-4 0</inkml:trace>
  <inkml:trace contextRef="#ctx0" brushRef="#br0" timeOffset="51">21853 12650 8261,'-14'0'0,"-1"0"0,-2 0 476,2 0 0,-4 0 1,-2 2-1,-3 2 1,-4 4-1,-1 3-185,1 2 1,-2 5 0,3 2 0,2 2 0,5 0 0,7-1 0,6 1-1,4 1 1,6 2 0,5 0 0,7-2-437,3-2 1,7-2-1,-2-3 1,5-1-1,-2-3 1,-2-4-1,-4-2 1,2-2-1,0 0 1,-1 0-917,-4-1 1,0-3 0,0-3 1060,-2-1 0,-1-11 0,-2 1 0</inkml:trace>
  <inkml:trace contextRef="#ctx0" brushRef="#br0" timeOffset="52">21493 12948 8240,'-5'-1'588,"5"-2"0,8-1 0,6 0 1,4 0-414,1-1 1,2-3-1,3 4 1,1 0-1,-1-2 1,-2-1-1,-2-1 1,1 1 0,0 0-1,-1 2 1,1-2-1440,-2 0 1,1 0 0,-5-2 1263,1 0 0,12-4 0,-2-7 0</inkml:trace>
  <inkml:trace contextRef="#ctx0" brushRef="#br0" timeOffset="53">22039 12464 8132,'0'-12'662,"0"4"1,1 1-231,3 1 0,-1 2 1,4 7-1,-1 4 0,-4 7 1,0 5-1,-2 6 1,0 4-1,0 2 0,-2 2-44,-2-1 1,2 4 0,-7-3 0,1 1-1,0 0 1,1-4 0,0-3 0,1 0 0,1-4-782,2 0 0,2-3 0,1-1 0,0-1-55,0-3 1,0-8-1,0-7 1,0-7 0,0-4-1,1-1 213,3-1 0,-1-5 0,4-2 0,0-2 1,0 0-1,2 1 0,2-1 0,2-2-6,-1 0 1,5-7 0,-1 0 0,-1-4-1,1-2 1,-1-6 0,1-2 0,-1-1 201,-1 5 1,-1 8-1,-1 5 1,0 6-1,1 6 1,-1 3 0,1 5-1,-1 4 261,0 3 1,5 1-1,-1 0 1,0 1-1,-3 3 1,0 4 0,-1 3-1,-1 2-90,-2-1 1,0 1 0,-5 0 0,-1 2 0,-2 2 0,-1 0 0,-1-1 0,-3 2-25,-4 1 1,-5-4-1,-3 2 1,-5-3 0,-2-2-1,-4 1 1,0-1 0,-2 0-1,1-1 96,2-2 0,1 2 1,2-3-1,2 2 0,6-1 1,4 0-1,4 0-102,2 2 0,2 3 0,7 1 0,4 3 0,5 0 0,3 1 0,4 1 0,0 0-329,1 0 1,-5 2 0,5-6 0,0-1 0,-1-1-1,1-3 1,0-3 0,-1-2-18,1-1 0,0-3 0,2 2 0,-1-1 0,-2-1 0,-2 3 0,-3-3 0,-2 0 1,-2-1-1234,-2 3 0,-2-2 1477,-3 2 0,-3 3 0,5-1 0</inkml:trace>
  <inkml:trace contextRef="#ctx0" brushRef="#br0" timeOffset="54">22609 12737 8001,'-6'-1'1362,"1"-3"1,10 2-1160,3-2 0,3-1 0,1 1 1,2-1-1,1 1 0,3 0 1,1 1-163,3 2 1,2-3 0,1 0 0,0 0 0,-2-1 0,-1 1-1,-1 2 1,1 0 0,0 2-588,-2 0 0,2-4 1,-5 0-1,-2 1 0,-1 2 1,-2 1-1,1 0 546,-1 0 0,1 0 0,-1 0 0</inkml:trace>
  <inkml:trace contextRef="#ctx0" brushRef="#br0" timeOffset="55">22585 12836 9504,'12'0'449,"0"0"1,1-1 0,-1-2 0,1-1-1,0 1 1,3 1-293,0-2 1,1 2 0,-4-2-1,3 3 1,2-1 0,1-1-1,2-1 1,-1 2 0,-1-1-468,-1-1 0,4 2 1,-2-2-1,-1 3 1,-2 1-1,-2 0 1,0 0-1,1-2 1,0 0-3813,-3-2 4122,0-1 0,-1 0 0,1-2 0</inkml:trace>
  <inkml:trace contextRef="#ctx0" brushRef="#br0" timeOffset="56">22907 12588 9110,'13'0'1033,"-1"0"0,0 0-787,1 0 0,1 5 0,1 0 0,1 2 0,1 3 0,-1-1 0,2 1 0,0-2 0,1 0 355,1-1 1,-5 3-685,1-6 0,-2 4 0,-1-2 0,-1-1 1,-1 2-1,-1-1-280,-2-1 0,-7 5 0,1-2 0,-6 2 0,-5-1 0,-3 0 0,-5 2 855,-2 4 0,-6 0 1,-5 6-1,-2 1 1,-1 1-1,0 2 0,1-2 1,2 0-481,3-3 1,6-1 0,4 2 0,4-3-1,1-1 1,4-1 0,3-1 0,1-1-1295,-1-2 0,3-3 1282,6-1 0,-3 0 0,5 5 0</inkml:trace>
  <inkml:trace contextRef="#ctx0" brushRef="#br0" timeOffset="57">20762 13531 7890,'4'-12'-179,"0"-1"0,0 1 1204,1-1 1,-3 5 0,2 3-596,-3 3 1,-1 6 0,0 13-1,0 5 1,0 5 0,0 7-1,-1 1 1,-2 1 0,-1-1-262,1-2 1,1-6-1,-1 4 1,-3-4-1,1-1 1,-1-4 0,3-2-1,1-5-657,-2-1 1,2-9 0,-2-5 0,1-7 0,1-5-108,-3-5 1,1 2 486,4-6 0,0 5 1,0-5-1,2-1 1,0-1-1,4-3 0,1-3 1,4-6-222,4-5 1,0 0 0,4-5-1,2-2 1,0 1 0,2 4-1,1 6 102,3 4 1,-2 5 0,5 6 0,-2 4 0,-2 5 0,-4 4 0,-1 4 0,-3 2 450,0 2 1,-2 0-1,-5 2 1,-3 3 0,-3 6-1,-4 4 1,-1 2 43,0 1 1,0 1-1,-1 6 1,-2 0 0,-4 1-1,-3 1 1,-5 2 0,-3 0-158,-4 2 0,3-9 0,-2 1 0,-1-4 1,-1-3-1,-1-3 0,2 0 0,4-1-15,5 1 0,-1-1 1,10 0-1,1 1 1,2-1-1,2 1 1,3-1-1,6 0-237,5 1 0,4-1 0,6-1 0,0-1 0,1-3 0,2-2 1,2-2-1,0-2-721,0-1 862,-1 0 0,-4-5 0,0-2 0</inkml:trace>
  <inkml:trace contextRef="#ctx0" brushRef="#br0" timeOffset="58">21245 13643 8815,'13'0'551,"-1"-2"0,0-1 0,1-1 0,-1 2-515,1 0 0,-1-2 0,0 0 0,1 0 0,-1-2 0,-1-2 0,-2-3 0,-5-1-282,-3-1 0,-6 6 0,-4 3 0,-2 3 0,-1 1 0,-1 0 0,1 0 0,0 1 403,-1 3 0,-3 3 0,-1 6 0,3-1 0,3 2 0,3 1 0,0 3 0,0 0 1,1 1 1455,1 0-1815,2-4 0,4 3 0,0-5 1,0-1-1,1 1 0,5-2-1607,6-3 1266,1 3 1,6-10-1,-2 3 543,3-2 0,9-8 0,3-1 0</inkml:trace>
  <inkml:trace contextRef="#ctx0" brushRef="#br0" timeOffset="59">21878 13271 8026,'-13'-6'433,"-3"3"1,-1-4-1,2 2 1,1 2 0,2 2-104,0 1 1,-5 5 0,2 5-1,2 5 1,5 7 0,1 7 0,2 8-1,-1 7 1,3 6 0,2 1 0,2 0-379,4-3 1,-3-7 0,5-1-1,0-5 1,-1-8 0,1-3 0,-2-5-1,1-1 1,-4-3-5459,0-1 5506,-2-2 0,0 1 0,0-1 0</inkml:trace>
  <inkml:trace contextRef="#ctx0" brushRef="#br0" timeOffset="60">21654 13717 8098,'2'-12'1563,"2"-1"-1313,4 1 0,3 1 0,2 2 0,-1 4 0,1 1 0,-1 0 0,2 1 1,2 2-1,5 1 0,2-2 0,2-1-487,0-1 0,-2-1 1,-1 2-1,-2-2 237,-2-2 0,4-2 0,-3-3 0</inkml:trace>
  <inkml:trace contextRef="#ctx0" brushRef="#br0" timeOffset="61">22200 13320 8137,'-7'-5'1119,"3"-4"1,-1 2-498,1-1 1,-1 7-1,5 2 1,0 9 0,2 5-1,1 2 1,2 0-282,2 4 1,0 3-1,2 0 1,-2 1-1,0 1 1,-1 2-1,-1 1 1,-1 0-903,2 1 0,-5-4 0,3 3 0,-2-3 0,-2-2 0,0-2 0,1-3 561,3-1 0,-2-1 0,3-5 0</inkml:trace>
  <inkml:trace contextRef="#ctx0" brushRef="#br0" timeOffset="62">22423 13618 8011,'13'0'385,"-1"0"1,1 0-1,-1 0 1,0-2 0,1 0-312,-1-2 0,1-2 1,-1 3-1,0-2 1,1-1-1,-2-1 0,-1 2 1,-4-2-222,0 0 0,-2-1 0,-4-5 0,0 1 0,-1 1 101,-3 3 0,-3 2 0,-7 6 0,-1 0 1,-2 0-1,2 2 0,1 2 0,2 4 1,-1 4 197,1 5 1,4-2 0,1 4 0,1-1 0,4-1 0,0-1 0,4 1 0,2-3-127,4-5 0,7 1 0,2-6 0,-1 0 0,1 0 1,1 0-1,0-1 0,0-1-113,-3-2 1,3-5 0,-2 0-1,1-2 1,-1-3 0,1-1-1,-2 0 1,-1 0 0,-2 0 9,0-2 1,1-3-1,-1 4 1,2 0-1,1-1 1,2 1-1,-2 1 94,-1 2 1,-2 0-1,1 5 1,-1 1-1,0 2 1,1 1 0,-1 1-1,1 2 91,-1 1 1,0 5-1,-1 0 1,-1 2 0,-3 1-1,-2 1 1,0 0 0,-1 3-1,0 0-942,-1-1 581,-2-1 1,-1-2-1,-1 1 1,-2-1 0,-3-1-1,1-1 253,-1-2 0,2-5 0,-1 8 0,-2-4 0</inkml:trace>
  <inkml:trace contextRef="#ctx0" brushRef="#br0" timeOffset="63">23019 13531 7299,'-2'-10'939,"-2"8"-635,-4 10 0,-3 3 1,-3 7-1,-1 0 0,-2 2 1,1 2-1,-1 0 0,1-2 1,1-1-622,1 0 0,2-4 1,-1 2-1,2-3 1,3-2-1,4 1 317,2-1 0,8-5 0,1-2 0</inkml:trace>
  <inkml:trace contextRef="#ctx0" brushRef="#br0" timeOffset="64">23118 13568 7149,'0'3'751,"0"7"1,0 5-1,0 4 1,0-1-1,-1 0-213,-4-3-932,-1 4 1,-1-5-1,1 3 1,2-4 393,0 0 0,5-6 0,6-2 0</inkml:trace>
  <inkml:trace contextRef="#ctx0" brushRef="#br0" timeOffset="65">23093 13345 7932,'0'-12'876,"2"3"-735,2 1 1,-3 7 0,5 1 0,-2 6 0,0 6-142,-1 0 0,3 6 0,1 1 0</inkml:trace>
  <inkml:trace contextRef="#ctx0" brushRef="#br0" timeOffset="66">23354 13543 7979,'0'-8'758,"0"0"0,0 4-388,0-5 1,-2 12-1,-1 1 1,-1 6-1,2 2 1,0 1 0,2-1-1,0 1 1,0-1-1,0 0-135,0 1 0,0-1 0,2-1 0,2-1 0,4-3-467,3-2 0,1-2 0,1-7 1,-1-3-1,1-1 0,-1-1 1,-1 0-1,-1-2 0,-2-2 1,0 1-52,-1 0 1,3-1 0,-6 1 0,0-1 0,0 1 408,0 0 0,0 3 1,-4 4-1,0 3 100,0 8 1,0 4-1,2 2 1,2-1-1,4-3-220,3-4 0,2-2 1,-1-2-1,0 0 0,1 0 1,-1 0-1,1 0 0,-1 0-166,0 0 1,2-4-1,1-2 1,2 1 0,-3-2-1,-3 1 1,-3-1 240,2 0 1,-1-1 0,0-4 127,-5-1 1,-4 2 0,-4 3 0,-5 4 0,-2 3 0,-1 1 0,-1 0-9,1 0 1,-2 5 0,-1 3 0,-1 3 0,0 3 0,3 1 0,2 3-1,2 0-172,5 0 0,3 3 0,1-3 0,1 0 0,5-1 0,6-1 0,7-4 0,3-2-620,-1-2 0,3-5 0,-5 1 0,2-1 0,-2-1 0,-1 2 0,-3-1 0,-1-1 591,-2-2 0,6-6 0,1-1 0</inkml:trace>
  <inkml:trace contextRef="#ctx0" brushRef="#br0" timeOffset="67">24036 13680 7864,'12'-7'1655,"-4"1"1,1 6-1,-1-1 2534,-1-3-4050,-2 2 1,-6-3 0,-3 5-1522,-4 0 0,2 1 1382,2 3 0,-3-2 0,0 3 0</inkml:trace>
  <inkml:trace contextRef="#ctx0" brushRef="#br0" timeOffset="68">3039 15292 8034,'0'-8'0,"0"0"0,-2-1 301,-2 2 0,-3-2 1,-7 5-1,-2 1 1,-6 1-1,-6 2 1,-5 0-1,-3 0 1,-1 2-1,0 2 1,0 4 0,5 2 1,3 0-1,4-2 0,5 1 1,4 4-1,7 3 0,5 4 1,5 0-181,7 1 1,6 0-286,11 4 0,5 1 0,2 1 0,1 2 0,-1 0 0,-2 0-75,-2 0 1,-4 4 0,-3-4 0,-4-1-1,-5-2 1,-4-1 0,-4-1 0,-4 0-195,-4-4 0,-7 3 480,-5-7 0,-8 2 0,1-4 1,-5 0-1,1-3 0,1-2 1,1-2-57,0-3 1,4-1-1,1 0 1,-1 1 0,2-1-1,3-3 1,5-4-1,5-5-327,0-2 1,1-1 0,2-2 0,-1-1 0,2-4 0,4-2 334,2-1 0,11-10 0,-1 6 0</inkml:trace>
  <inkml:trace contextRef="#ctx0" brushRef="#br0" timeOffset="69">3150 15590 9895,'-1'12'1600,"-2"1"1,-1-1-1347,1 0 1,2 1-1,2-1 1,3-1-1,5-3 1,2-3-461,1-4 1,0-2-1,1-4 1,-1-1-1,1-3 1,-1 1 0,0-2-1,1-1 1,-1-2-1,1-3-153,-1 0 0,-1-1 1,-1 5-1,-3-2 1,-1 0-1,0 1 1,-1 2 460,-2 0 0,-1 6 0,-2 5 0,0 9 118,0 6 0,0 4 0,0 6 0,0 0 1,0 1-1,0 1 0,0 2 0,-2 0 0,-2 0 663,-4 0-1006,-3 0 1,-6-5-1,-1-2 1,0-3-1,-1 0 1,0-1-1,-3 0-902,-2-3 1,0-1 728,-1-2 1,6-3 0,2-2 0,3-2 0,3-1 0,2 0 295,0 0 0,6-5 0,-2-6 0</inkml:trace>
  <inkml:trace contextRef="#ctx0" brushRef="#br0" timeOffset="70">3547 15503 9420,'-7'5'681,"2"2"1,5 7-1,0 3 1,-2 2-1,0 2-452,-3-1 1,1 1 0,3 2 0,-2-1-1,-1-2 1,1-2 0,2-3 0,1-1-514,0-2 1,0-7 0,1-3 0,2-6 0,3-3-1,-1-3 1,2-1 0,-2-1 0,1-1 0,2-3 1,-2-1-1,-1 2 1,1 1-1,-2 2 269,1 0 1,-3 6-1,2 6 1,-1 7-1,-1 5 1,3 3 90,-3 2 1,0 0 0,-1-5-1,2 0 1,2-1 0,1-1 70,-1-2 0,5-5 0,-3 0 0,1-6 0,-1-5-129,-1-3 1,-2 3 0,-4-1 0,1 0 0,2-2 0,1-2 0,-1 1 86,-2-1 1,5 2 0,2 3-38,3 4 1,-3 3 0,0 1-68,2 0 0,0 5 0,-1 3 0,0 3 0,0 2 0,2-1 0,0 1 0,-1-2-652,-2-3 1,1 3 0,3-4 649,0 0 0,1 4 0,-1-4 0</inkml:trace>
  <inkml:trace contextRef="#ctx0" brushRef="#br0" timeOffset="71">3932 15565 9034,'5'12'589,"-4"1"1,4-1 0,-4 1-121,-1-1 1,1 0-1,3-1 1,5-4 0,0-7-592,0-7 1,2 0-1,-3-1 1,3-1 0,0-2-1,-1 0 1,-2 1-126,2 2 0,1 2 0,0 2 319,-3 8 0,-3 2 0,-5 2 0,2 2-60,2 1 0,-1-5 1,5-1-1,2-5 1,1-3-1,0-3 4,-3-1 1,3 3-1,-3-4 1,2-2 0,-1 1 168,0 0 1,-7 5-1,3 8 1,-3 5-412,3 2 0,-3 1 0,7 1 1,-1-1-1,0-1 0,0-3 1,3-2 225,5-1 0,-3-3 0,5 3 0</inkml:trace>
  <inkml:trace contextRef="#ctx0" brushRef="#br0" timeOffset="72">4440 15515 7898,'7'2'-22,"-2"0"1,0 4-1,0 1 22,2 3 0,-4-4 986,1 3 1,3-7 0,1 3 0,3-4-831,1-1 0,-1-6 1,-1 0-1,-2-3 1,2 1-1,1 0 1,0-1-1,-1 3 0,-3-1-194,-2 0 0,-1-1 0,-5-3 0,-3 2 1,-5 5 84,-2 3 0,-1 6 1,0 4-1,-1 2 1,1 1-1,-1 2 1,1 2-167,0 5 1,3-2 0,2 2-1,2 0 1,2-2 0,3-1 0,4-2-147,5 1 0,6-6 1,1-7-1,1-3 1,-1-1-1,2 0 1,0-1-1,0-3 0,-1-4-155,1-3 0,-3-2 1,4-1-1,0-1 0,-1-3 1,2 0-1,-3-1 253,1 0 0,3-2 1,-3-4-1,1 1 0,2-1 1,0-1-1,-1-2 1,2-2 189,2-2 0,-1-1 0,-2-6 0,-5-2 0,-3-3 0,-5-2 0,-4 4 0,-2 2 514,-2 4 0,-2 3 1,-2 0-1,-4 4 0,-5 4 1,-2 4-1,-1 6 19,1 6 1,1 3-1,1 6 1,2 1 0,2 5-1,2 8 1,1 9-1,3 12-394,2 9 1,2 4-1,2 13 1,3 1-1,-1-3 1,1-4-1,-3-4 1,-2-3 0,-1-1-566,0-2 0,0-9 0,0 0 1,0-6-1,1-6 0,2-6 1,3-6-636,0-4 0,-1-3 0,1-10 1038,0-3 0,-2-14 0,-4-4 0</inkml:trace>
  <inkml:trace contextRef="#ctx0" brushRef="#br0" timeOffset="73">4800 15317 8966,'-7'-13'0,"3"1"0,2 0 0,2-1 0,0 1 358,0-1 0,6 5 0,2 1 1,4 2-1,4 2 0,2 2 1,-1 1-1,3 0 0,-1 0 1,3 1-1510,2 3 1110,-5-2 1,4 7 40,-2-5 0,2 6 0,2-3 0</inkml:trace>
  <inkml:trace contextRef="#ctx0" brushRef="#br0" timeOffset="74">5296 15379 7891,'7'12'1883,"-3"1"-1326,-3-1 1,-1 1 0,0-1 0,0 0 0,0 1 0,0-1 0,-1-1 0,-2-1-262,-1-2 1,0-7 0,4-1 0,0-6 0,0-5-788,0-2 0,0 1 1,1-1-1,3 0 0,3-3 1,1 0-1,1 1-266,0 1 0,2 2 0,2 0 0,-1 3 0,1 2 757,-1 1 0,6-3 0,1 2 0</inkml:trace>
  <inkml:trace contextRef="#ctx0" brushRef="#br0" timeOffset="75">5569 15404 9079,'0'12'1105,"0"1"1,0-5-1,0 0 1,-2 2-1086,-2 1 1,3-3 0,-3 0-1,2 2 1,2 1 0,2 0 0,2-3-21,4-4 0,3-8 0,1-3 0</inkml:trace>
  <inkml:trace contextRef="#ctx0" brushRef="#br0" timeOffset="76">5544 15193 8105,'5'-7'1312,"-2"-3"1,4 8-906,-1 3 0,-1 0 1,-2 8-408,1 0 0,6 2 0,-4 2 0</inkml:trace>
  <inkml:trace contextRef="#ctx0" brushRef="#br0" timeOffset="77">5941 15329 13861,'-13'0'508,"1"6"0,0 2 0,-1 3 1,1 2-1,1-1-534,2 0 1,3 1-1,3-1 1,-1 1 0,2-1-1,6 0 1,7-1 0,6-1-1,2-3 1,3-2-2362,2-2 1,1 0 0,-1 0 2386,1 1 0,5 0 0,2-4 0</inkml:trace>
  <inkml:trace contextRef="#ctx0" brushRef="#br0" timeOffset="78">6387 15218 7908,'-5'-7'65,"3"-4"0,-3 1 1,-1-4-1,-2-2 0,-2-1 1,1-1 1772,0-2-1716,1-4 1,1 4 0,3-1-1,3-1 1,1-2 0,0 0 0,1-1-1,3 1-205,5 4 1,6-6 0,3 5 0,1 3 0,3 3 0,1 4 0,2 1 0,0 3 0,-2 2-207,-2 2 0,1 2 0,-7 2 0,-2 4 1,-5 7-1,-2 3 0,-4 1 0,0 3 0,-2 5 781,0 3 0,-4 7 1,-2-4-1,-1 0 1,-1 2-1,0-2 0,1 1 1,1-4-301,3-1 1,2-1 0,1-2 0,0 0 0,0-3-1,1 1 1,4 0 0,3-2-1182,3-1 0,-3 0 989,0-2 0,-5 4 0,3 4 0</inkml:trace>
  <inkml:trace contextRef="#ctx0" brushRef="#br0" timeOffset="79">6586 15664 7881,'8'0'2574,"0"0"-826,2 0 0,-3 0-3902,1 0 2154,-5 0 0,8-5 0,-4-2 0</inkml:trace>
  <inkml:trace contextRef="#ctx0" brushRef="#br0" timeOffset="80">7516 14821 8030,'-11'14'287,"3"2"0,-3 3 0,1 8 0,-4 2 0,-4 5 1,0 7-1,-1 8 0,1 2 0,0-3-87,3-6 1,3-6 0,3-4-1,5-6 1,3-2 0,1-6 0,1-3-1,5-3 1,6-1-336,7-3 1,6-2-1,4-6 1,6 0-1,5 0 1,5 0-1,2-1 1,0-2-509,-2-1 0,-6-6 1,-1 2-1,-3-3 643,-1-2 0,-3 1 0,-1-1 0</inkml:trace>
  <inkml:trace contextRef="#ctx0" brushRef="#br0" timeOffset="81">8012 15267 7852,'7'-12'5002,"0"5"-5071,-3 3 0,-1 2 0,5 2 0,0-1 0,0-2 0,1-1 1,2 0-194,4-1 1,-1 2 0,2-5-1,-2-2 1,-2-1 0,1-2-1,-1 1 1,-1 0 401,-3-1 0,-2 1 1,-7 1-1,-5 3 0,-5 3 1,-6 4-1,-2 1 0,-1 1 502,0 4-596,-3 1 1,5 11 0,-3 0 0,5-1 0,2 1 0,3 1 0,3-1-1,3 1-34,4-2 0,2 1 0,4 0 0,3-3 0,4-3 0,3-3 0,3 0 0,2-1-387,2-3 0,1-2 0,2-2 0,0 0 0,0 0 0,-1-2 0,0-2 1,-2-4 1,-2-3 0,-3-3 0,2-1 0,1-3 1,-2-1-1,1-3 0,-1-3 0,1-4 365,0-4 1,1-3 0,2-1 0,-2-2 0,2-1 0,2-1 0,1 1 0,-2 3 221,-2 4 0,-3-6 1,-7 5-1,-3 1 0,-4 2 1,-3 8-1,-2 5 1,-3 4 258,-4 2 1,-3 5 0,-2 3 0,-1 5 0,-1 7-1,-1 10 1,1 7 0,1 7-145,1 4 1,5-2 0,1 10 0,2 2-1,2 5 1,3 2 0,4 4 0,3-3-566,0-3 1,4-5 0,-3-10 0,3-3 0,2-5 0,-1-5 0,-1-3-1239,-3-2 1,2-6 1473,-6-4 0,-5-5 0,-6 3 0</inkml:trace>
  <inkml:trace contextRef="#ctx0" brushRef="#br0" timeOffset="82">8471 15056 8113,'12'-11'0,"1"2"310,-1 1 1,2 3 0,2-2 0,4 2-1,2 2 1,1 2-219,3 1 1,7 0-1,0 0 1,3 0-1,3 0 1,1-2-93,1-2 0,12-3 0,-3-5 0</inkml:trace>
  <inkml:trace contextRef="#ctx0" brushRef="#br0" timeOffset="83">9550 14808 8206,'-2'-11'0,"-2"2"202,-4 0 1,1 5-1,-1-3 1,-2 2-1,-1 2 1,-1 2 129,-1 1 1,-3 1 0,-2 3-1,-1 6 1,-2 5 0,0 4-1,1 3 1,-1 2 0,2 5-83,2 5 1,5 1 0,3 7 0,5 0 0,3 0-1,2 1 1,3-1 0,6-7 0,4-4-1107,2-5 0,6-7 1,-1-4-1,4-5 1,3-6 855,0-3 0,7-1 0,-3 0 0</inkml:trace>
  <inkml:trace contextRef="#ctx0" brushRef="#br0" timeOffset="84">9835 14970 8132,'-12'0'345,"-1"-5"1,-1 1 0,-1 2 0,-3 0 0,-1 4 0,-2 3 2223,2 8-2312,-4-1 0,3 10 0,-3-4 0,2 1 0,5 2 0,2 0 1,3-2-1,1-1 0,3-3-302,2-1 0,1-2 0,5-1 0,3-3 1,5-4-1,2-2 0,2-2 0,3 0-444,0 0 0,5-6 1,-3-2-1,0-3 0,1-1 1,-1-1-1,0 1 320,-3-1 0,-1 1 0,-2 0 1,0 1-1,-1 1 0,-1 3 454,-2 2 0,-5 2 0,1 7 1,-2 4-1,-2 3 0,0 3 1,0 1-239,0 2 0,0 3 0,0-3 0,1-2 0,2-1 0,1-2 0,-1 1 0,-2-1-1843,-1 0 0,4-3 1796,0-1 0,6-5 0,-3 2 0</inkml:trace>
  <inkml:trace contextRef="#ctx0" brushRef="#br0" timeOffset="85">10083 15044 8708,'0'12'339,"-5"2"0,-2 1 0,-3 2 0,-1-1 0,-3 2-26,0 3 1,1 2-1,0 1 1,1-2 0,-1-3-1,1-1 1,0-3 0,1-1-1,1-2-590,2 1 277,5-1 0,3-5 0,7-1 0</inkml:trace>
  <inkml:trace contextRef="#ctx0" brushRef="#br0" timeOffset="86">10257 14759 8076,'0'-6'1206,"0"6"1,0 9-867,0 6 0,4 4 0,0 6 0,-1 1 0,-2 3 0,-1 4 0,0 4 0,-1 3 0,-3 2 0,-3-4 0,-2-3 36,1-7 1,1-1-1,-2-5 1,2-4-1,0-6-587,0-1 0,4-7 1,0-2-1,6-7 1,6-1-1,2-5 0,2-3 1,4-4-133,4-1 1,1 2 0,0-2 0,-3 1 0,-1 3 0,-2 2 0,0 4 0,-3 2 282,-2 1 1,-1 2-1,1 5 1,-3 5 0,-4 5-1,-2 5 116,-2 4 1,0-4-1,-2 5 1,0 1-1,-4 0 1,-1 0-1,-2-3 1,-2-1-457,-2-2 1,-3-4 0,-1-2-1,2-4 1,1 1 0,2-1 0,-1-1 399,1-2 0,5-2 0,2-1 0</inkml:trace>
  <inkml:trace contextRef="#ctx0" brushRef="#br0" timeOffset="87">10629 14796 6773,'12'-7'646,"1"3"0,-1 4 0,-1 4 0,-1 6 0,-2 4 0,0 3-36,-1 3 0,4 6 0,-4 7 1,1 3-1,-1 2-315,-1 4 1,-2-2-1,-4 4 1,0-3 0,0-4-1,0-4-247,0-2 0,-6-6 1,-2-6-1,-3-1 1,-1-3-1,-2-3 1,-3-2-1,-2-2 0,-2 1-2413,1-3 1,5 0 2364,-2-6 0,-2 5 0,-1 2 0</inkml:trace>
  <inkml:trace contextRef="#ctx0" brushRef="#br0" timeOffset="88">11361 14932 8003,'-2'-6'350,"-3"1"1,-6 4-1,-6 1 1,-2 0 17,-3 0 1,-2 0 0,0 1 0,-1 4 0,0 3 0,0 4 0,0 6 0,2 6 0,2 4 0,6 3 0,5 0-253,6 1 1,3-3-1,1 1 1,3-2-1,4-5 1,6-1-1,4-2 1,2-4-1,0-3-596,3-5 0,2-3 1,1-5-1,-2 0 0,-1 0 1,-1 0-1,0 0 0,-2 0-665,-3 0 0,-6-4 0,-3-1 1145,-2-2 0,0-1 0,-5-5 0</inkml:trace>
  <inkml:trace contextRef="#ctx0" brushRef="#br0" timeOffset="89">11038 15242 7952,'-4'-8'1718,"0"0"0,5 5-1556,7-1 1,5-1 0,2 0-1,3 1 1,1 0 0,3 0-1,3 0 1,3 0-537,1 0 0,0-6 0,-3 3 0,1-1 0,4 1 0,-1 0 374,0 0 0,-1-1 0,-4-5 0</inkml:trace>
  <inkml:trace contextRef="#ctx0" brushRef="#br0" timeOffset="90">11770 14796 7970,'5'-12'276,"-3"3"0,3 2 262,1 2 0,-5 4 0,3 7 1,-2 8-1,-2 4-254,0 4 1,0 7 0,-2 6 0,-1 3 0,-1 5-1,2 0 1,-1-1 0,0-2 0,-1-3 0,1-3-56,2-6 0,-1-3 0,0-4 1,-2-4-1,1-4-593,1 0 279,2-6 1,-4-7-1,0-9 1,1-2 0,2-2-1,1-4 1,0-4 0,0-2-211,0-2 0,1-1 0,2-3 0,3-4 1,1-3-1,4-1 0,2 0 0,5-1-87,2 1 1,0-3-1,6 0 1,2 2-1,1-2 1,-2 3-1,0 2 1,-3 8 241,1 4 1,-4 6 0,-2 6 0,-1 2 0,-3 5 0,-1 3 248,-2 1 0,-5 5 0,-1 4 0,-2 2 0,0 2 0,-1 2 0,-2 3 0,-1 2 0,0 0 0,0 0 82,0-4 0,0 2 0,0-1 0,0-2 0,0-1 0,-1-1 0,-3 3 364,-4 0-412,-4 1 1,0-6 0,-2-2 0,-1-2 0,-3 0-1,-1-1 1,-3 0 409,-2 1 0,4 0-360,-1 2 1,6 0 0,-3-3 0,2 1 0,0 2-1,4 2-81,2 2 0,8 0 0,-3 3 0,4 1 0,4 3 0,4 0 0,5 1 0,3-2-146,3-1 0,1 3 0,8-4 0,0-2 0,4-2 0,-1-2 0,2-1 0,-2-3-453,0-1 0,3-1 1,-2-2-1,-1 2 1,0 1-1,-2 1 487,-2 0 0,-1 1 0,0 4 0</inkml:trace>
  <inkml:trace contextRef="#ctx0" brushRef="#br0" timeOffset="91">13035 14945 8020,'0'-7'3473,"0"1"-3388,0 6 0,0 6 0,-2 4 0,-2 3 0,-4 5 0,-4 3-193,-5 5 0,-2 3 1,-6 6-1,0-4 1,0 0-1,1-5 0,0-3 1,4-4 107,3-1 0,3-1 0,2-5 0</inkml:trace>
  <inkml:trace contextRef="#ctx0" brushRef="#br0" timeOffset="92">13556 14771 8015,'5'-7'397,"-3"3"1,2 8 0,-3 5-1,-2 3 1,-2 3 0,-1 3-1,0 0 1,0 1 128,-1 1 1,-3-4-857,4 5 1,-4-6 0,2 1 0,1-2 0,-1-1 0,4-1-1747,0 0 2076,2-5 0,0-7 0,0-7 0</inkml:trace>
  <inkml:trace contextRef="#ctx0" brushRef="#br0" timeOffset="93">13556 14474 9228,'0'-6'731,"0"6"-856,0 7 0,0 4 1,1 1 124,3 1 0,3-1 0,6 1 0</inkml:trace>
  <inkml:trace contextRef="#ctx0" brushRef="#br0" timeOffset="94">13767 14883 8254,'0'7'1575,"0"-2"0,0-3-1575,0 2 0,-6-3 0,-1 5 0</inkml:trace>
  <inkml:trace contextRef="#ctx0" brushRef="#br0" timeOffset="95">13903 14846 8100,'12'0'242,"2"0"1,1-2 0,2-1 0,-2-1-54,-1 2 1,-2-1-1,1 0 1,0-1-1,3 0 1,0 0-1,-1-2 1,-1-1-58,-2-2 1,-5 2 0,-3-2 0,-2 0-97,-2-2 1,0-2 0,-2 1 0,-2 1 0,-4 1 0,-3 3 0,-1 2 91,-1 2 0,1 2 0,-1 1 0,1 0 0,0 0 1,-1 1-1,1 3 0,1 5-33,3 2 0,-2 5 1,6 2-1,1 0 1,2 1-1,1-1 1,1 0-1,3-3-413,4-1 1,8-2 0,1-1 0,3-1 0,0-3 0,1-2 317,0-2 0,5 4 0,6 0 0</inkml:trace>
  <inkml:trace contextRef="#ctx0" brushRef="#br0" timeOffset="96">14387 14870 13189,'-6'13'0,"-1"-1"0</inkml:trace>
  <inkml:trace contextRef="#ctx0" brushRef="#br0" timeOffset="97">14833 14932 8078,'-8'7'0,"1"-1"0,0-2 1196,0 0 0,3 2 1,-1-4-917,3 2 0,5 1 1,11-7-1,2-2 1,5-6-1,2-3 1,4-4-1,2 2 1,2 0-603,1-2 197,4 4 1,-5-10 0,7 6 0,-1-3 0,0-3-1,-1-5 1,-3-5 0,-4-4 0,-3-4-295,-1-5 0,-2 1 0,-2-2 0,-4-1 0,-4 2 0,-2 2 0,-2 4 129,-5 2 1,-3-2 0,-1 2 0,0 8 0,-1 7 0,-2 6 0,-3 5 0,0 2 499,-4 2 1,-1 6 0,-1 2 0,-1 9 0,1 6 0,-1 5 0,1 4 0,-1 2 87,1 3 1,0 3 0,-1 5 0,2 1-1,2 5 1,0 5 0,1 6 0,0 1-414,0 0 0,1-6 0,-3-8 0,3-2 1,2-5-1,2-4 0,1-6 0,4-5-801,2-4 1,8-2 915,9-5 0,14 3 0,3-4 0</inkml:trace>
  <inkml:trace contextRef="#ctx0" brushRef="#br0" timeOffset="98">15900 14486 8870,'-13'0'0,"1"1"449,0 3 1,-6 3-1,-3 6 1,-1-1 0,0 2-1,1 2-302,-1 5 0,-3 3 1,-1 0-1,0 1 1,4-1-1,3-2 1,5-2-1,4 1 1,6-2-1,3-2-470,1-3 0,5-2 0,5 0 1,5-1-1,4-1 0,2-3 1,0-2-1,1-2 323,1-1 0,7 3 0,2 2 0</inkml:trace>
  <inkml:trace contextRef="#ctx0" brushRef="#br0" timeOffset="99">16160 14697 8046,'-12'-2'188,"-1"0"0,1-4 0,0 1 74,-1-1 0,1 2 1,1 3-1,1-2 1,1-1-1,-4 1 1,-2 3-1,-2 3 1,1 2 100,-1 2 1,-1 1 0,3 5 0,-1-1 0,1 2 0,2 1 0,5 2-534,4-2 1,8-7-1,4-4 1,3-2-1,2-2 1,-1 0-1,0 0 1,1 0-88,-1 0 1,1-5 0,-1 0-1,0-1 1,1 0 218,-1-1 0,-1 5 1,-2 2-1,-5 7 5,-3 4 0,-1 2 0,1-1 0,4 0 0,1 1 0,3-2-911,-1-3 0,-4-2 0,4-6 944,2 0 0,1 5 0,1 2 0</inkml:trace>
  <inkml:trace contextRef="#ctx0" brushRef="#br0" timeOffset="100">16297 14449 8057,'0'-6'2,"1"6"1,2 8-3,1 8 0,1 3 0,0 7 1,1 3-1,3 4 0,-2 3 1,-2 0-1,-1-2 0,0-2 0,1-2 0,-1-1 394,-4-4 0,0-6 1,-2-1-1,-2-1 1,-4-1-1,-3-1 1,-3-2-1,-2-4 55,-5 0 1,2-5 0,-1 3-1,1-2 1,1-2-450,0-2 0,2-1 0,3 0 0</inkml:trace>
  <inkml:trace contextRef="#ctx0" brushRef="#br0" timeOffset="101">16483 14672 8302,'12'-8'352,"1"-1"1,-1 7 0,2-4 0,1 2 0,1 0 0,1 1-312,1 2 0,-4-3 0,2-1 0,-1 3 1,0 0-1,2 2 0,-2 0 0,-1 0-1120,-2 0 0,-5 2 1079,-3 2 0,-2 3 0,-2 5 0</inkml:trace>
  <inkml:trace contextRef="#ctx0" brushRef="#br0" timeOffset="102">16470 14858 7686,'13'0'419,"-1"-4"1,2 0 0,1 1 0,2 2 0,-1 1-179,2 0 0,-4 0 0,2 0 0,0-2 0,-1-1 0,1-1 0,1 2-241,1 0 0,1 2 0,6 0 0</inkml:trace>
  <inkml:trace contextRef="#ctx0" brushRef="#br0" timeOffset="103">16929 14846 8247,'13'0'420,"-1"0"1,0 0-1,1 0 1,-1-2 0,1-2-1,-1-4 309,0-3 0,2 3-672,3-1 1,-2-3-1,6-5 1,-1 1 0,1-1-1,0-1 1,1-1-330,1-3 1,0-1 0,0-4-1,-3 0 1,1-3 0,-2-2 0,-2-3-1,-5 0 1,-2-3 10,-2 1 0,-5 4 0,1 0 1,-3 0-1,-2 1 0,-2 2 1,-2 1-1,-2 1 0,-3 4 586,-1 2 1,-1 6 0,-2 1-1,-1 4 1,-2 4 0,2 3-1,1 6 1,2 6 47,-1 7 1,1 8-1,0 9 1,1 3-1,1 5 1,3 2-1,0 6 1,2 5-278,-1 5 1,2-3-1,4-1 1,0-3 0,0-5-1,0-3 1,1-7-723,4-4 0,6-5 0,5-6 0,1-5 1,1-3 625,2-5 0,4 3 0,0-4 0</inkml:trace>
  <inkml:trace contextRef="#ctx0" brushRef="#br0" timeOffset="104">17773 14387 8327,'-11'-9'0,"1"3"0,2 0 448,-2 3 0,-1 2 0,-1 1 0,-1 0 0,1 0-127,-1 0 0,-3 10 0,-1 5 0,3 5 1,3 8-1,3 2 0,0 5 0,0 2 1,-1 3-1,1 3 0,0-2-333,0-2 1,5 0 0,-3-8-1,2-2 1,0-6 0,3-4-1,3-5 1,7-3 0,2-4-1001,1-1 0,6-2 0,3-4 0,2 0 1012,2 0 0,0-6 0,0-1 0</inkml:trace>
  <inkml:trace contextRef="#ctx0" brushRef="#br0" timeOffset="105">17971 14424 8180,'0'-6'1409,"0"6"1,0 6 0,0 8-1153,0 2 0,-1 4 0,-2 6 0,-1 1 0,0 4 1,-1 0-1,1 2 0,0 0 14,-1 1 1,2-7 0,-5 1 0,-1-5-1,2-4 1,2-1 0,1-3-2077,0-1 1480,-6-1 0,9-8 0,-2-4 0,6-5 0,5-3 0,3-2 0,1-2 0,1-2 1,1 1 118,2 0 0,-2-5 0,2-1 1,-3 0-1,-4 0 0,0 3 0,-1 1 99,-1 2 1,4 1-1,-3 3 1,3 4 256,2 2 0,-5 8 0,-1 2 0,-2 3 0,-2 1 0,-2 2 0,-1 1 0,0 2 106,0-2 0,0-1 0,0-2 0,-1 1 0,-3-1 0,-4 0 0,-3-1 0,-2-1 0,-1-2-143,-2 2 1,2-3-1,-4 0 1,2-2 0,-1-2-1,2 0 1,1 0-988,2 1 0,4 0 0,2-6 1,5 0-2862,6-2 3735,10-1 0,5-6 0,4-2 0</inkml:trace>
  <inkml:trace contextRef="#ctx0" brushRef="#br0" timeOffset="106">18331 14461 7856,'0'-12'337,"0"-1"1,1 6-1,3 3 1,4 4 99,3 4 1,2 7-1,-1 7 1,1 3-1,-1 5 1,0 6-1,0 4 1,-4 2-1,-4 2 1,-3 2-299,-1-2 0,0-3 0,0-4 0,-1-4 1,-5-4-1,-5-3 0,-7-3 0,-4-1 0,-5-2-2726,-3 2 0,-2-4 2587,-1 3 0,-9-4 0,4 0 0</inkml:trace>
  <inkml:trace contextRef="#ctx0" brushRef="#br0" timeOffset="107">18728 14722 8416,'1'-11'0,"2"1"0,2 3 384,2 2 1,1-4-1,6 4 1,1-1-1,3-1 1,1 2-1,4-2 1,0 1 0,2 1-231,0 2 0,-2-2 0,-1 0 1,-3 3-1,-1 0 0,-3 2 0,-1 0 1,-1 0-1258,-1 0 0,0 0 0,1 0 1103,-1 0 0,-5-5 0,-1-2 0</inkml:trace>
  <inkml:trace contextRef="#ctx0" brushRef="#br0" timeOffset="108">18703 14858 8588,'12'0'340,"2"-4"0,1 0 1,2 1-1,-1 2 1,2 1-51,3 0 1,2-5 0,2 1 0,0 0 0,0 0 0,-2 0 0,-1 1 0,-1 0 0,-1 1-291,0-2 0,3-6 0,-4 3 0</inkml:trace>
  <inkml:trace contextRef="#ctx0" brushRef="#br0" timeOffset="109">19100 14846 7888,'12'0'275,"0"0"1,1-2 0,-1-1 0,1-2-129,-1-2 1,0 3-1,1-4 1,-1-2-1,2-2 1,1-5 0,3-2-1,1-2 1,2 0-1,0-2-284,-1-5 1,0 1-1,2-6 1,-3-3-1,0-3 1,-1-3-1,2-1 1,-3 0 0,3 2-35,-1-2 1,-5 5-1,0-5 1,-6 2-1,-3-1 1,-2 4-1,-3 3 1,-4 6 388,-4 3 0,-5 7 0,-3 4 1,-5 5-1,-4 6 0,-2 4 1,-4 5-1,0 8 173,-4 6 1,5 9-1,1 3 1,4 4-1,5 5 1,3 2-1,5 4 1,2-1-349,2 1 0,5 2 0,-1 4 0,2-1 0,2 2 1,0-4-1,2-2 0,2-7-368,4-5 0,5-5 0,2-7 0,3-2 1,1-6-1,4-4 325,5-2 0,4-7 0,5 4 0</inkml:trace>
  <inkml:trace contextRef="#ctx0" brushRef="#br0" timeOffset="110">19782 14548 7920,'0'-12'201,"-2"1"0,-2 2 175,-4 5 0,-3 3 0,-1 1 0,-1 1 0,1 5 0,-1 5 0,1 5 0,0 3 0,-1 4 0,2-1 0,1 0-275,2-2 0,5 1 1,-1 2-1,3-2 0,1-4 1,0-4-1,1 0 0,3-1 1,5-1-1681,2-3 1,7-2 1578,2-6 0,4 6 0,1 0 0</inkml:trace>
  <inkml:trace contextRef="#ctx0" brushRef="#br0" timeOffset="111">20092 14585 7750,'-2'-7'2522,"-2"3"-2360,3 3 1,-10 1 0,3 0 0,-3 0 0,-3 1 0,-1 3 0,-3 5-1,0 2 1,-1 1 114,-1 0 0,5 1 0,-1-1 0,2 1 0,3-1 1,2 0-1,5 1 0,4-1-418,4 1 1,3-2 0,7-3 0,3-3 0,2 0-1,2-1 1,-1-2 0,1 0-527,-2-2 0,-1 0 0,-4 0 0,1-2 0,2-2 655,-2-4 1,-6-2-1,-2 1 1,-1 0 0,-5 0 672,-4-2 1,-3 4 0,-5 4-1,2 6 1,5 5-644,3 3 0,1 2 0,1-1 0,3 0 0,5-1-1210,2-2 1,1-2 0,0-5 1191,1 2 0,5-5 0,1-6 0</inkml:trace>
  <inkml:trace contextRef="#ctx0" brushRef="#br0" timeOffset="112">20241 14474 8035,'5'-7'322,"3"3"0,3 2 0,2 2 0,-1 3 0,2 4 0,1 7 0,3 3 1837,1 6-1981,-3 0 1,6 2-1,-6 1 1,-2 1-1,-3 4 1,-4-1-1,-2 0 1,-2-2 0,-3-3-1,-4-3-186,-4-1 0,-3-6 0,-3 1 0,-1-3 1,-3-4-1,0-2 0,-1 0 0,1-1 0,0-1-1322,3-2 1210,1 4 0,1-6 0,1 3 0,1-1 120,3 1 0,-3-2 0,4 3 0</inkml:trace>
  <inkml:trace contextRef="#ctx0" brushRef="#br0" timeOffset="113">14908 15652 7955,'0'-13'309,"0"5"64,0 0 0,-5 6 0,0 2 0,-2 9 0,-3 6 0,-1 6 0,-1 2 0,0 2-348,-1 0 1,2-2-1,2-2 1,2-5 0,1-2-1,3-2 1,3-1 0,5-1-1,3-3 1,3-2-109,1-2 0,5-1 0,1-4 0,1-2 0,2-4 0,-1-3 1,0-2-1,-3 1 20,-1 0 1,-3-1-1,-2 1 1,-1-1-1,-3 1 1,-1 0 0,-4-1-1,-2 1 15,-4-1 1,-3 1-1,-5 1 1,-1 1-1,0 3 1,-3 2-1,0 2 1,1 2-173,1 1 0,6 0 0,-1 0 0,1 1 0,1 3-527,3 5 1,8 0 746,5-1 0,2 3 0,1-4 0</inkml:trace>
  <inkml:trace contextRef="#ctx0" brushRef="#br0" timeOffset="114">15242 15689 7955,'7'5'226,"-1"-2"0,-6 6 0,0 0 1,0 2-1,0 2 0,-1-1 146,-4 0 0,4-3 0,-3-1 0,4 0 0,4-1 1,4-3-1,3-4-589,2-4 0,-5 1 0,0-4 0,0 1 0,1-1 0,-1-3 0,0-1 127,-1-1 1,-1 3 0,-6 1 0,0-2 0,0-1 0,0-1 0,-2 1 0,-2 1-28,-4 2 0,-3 0 0,-2-5 1,1 1-1,-2 1 0,-1 1 0,-1 2 1,0 0-1064,3 1 1,0 0 1179,1 3 0,-1-3 0,1-5 0</inkml:trace>
  <inkml:trace contextRef="#ctx0" brushRef="#br0" timeOffset="115">15032 15404 8057,'-9'0'471,"1"0"0,0 1 1,0 3-290,-1 4 1,7 4-1,-4-1 1,2-2 0,0-1-1,2 2 1,5 1 0,7 0-34,5-3 1,-1-2-269,2-6 1,-1 0 0,1 0 0,0 0 0,-1-1 0,-1-4-1,-2-3-75,1-3 0,-6-1 1,-4 1-1,-6 1 0,-6 3 1,-3 2 100,-4 2 1,0 2 0,-3 1 0,1 0-1,2 0 1,-1 0 0,1 0 0,0 0-106,3 0 0,4 1-570,1 3 768,5-3 0,-2 10 0,5-4 0</inkml:trace>
  <inkml:trace contextRef="#ctx0" brushRef="#br0" timeOffset="116">15838 15367 8014,'-2'-7'160,"-2"2"1,-3 4-1,-6 1 1,-3 0-1,-1 1 1,-3 4-1,-2 3 1,0 4-1,0 5 156,1 3 0,1 5 1,-4 4-1,5 4 0,7 3 1,6 1-1,5 1 1,2-1-1,5-1-461,6-3 0,6-3 1,8-7-1,2-2 1,1-3-1,0-3 1,0-1-1,-1-4 1,0-4-1,-2-1 145,-1 0 0,0-4 0,0 5 0</inkml:trace>
  <inkml:trace contextRef="#ctx0" brushRef="#br0" timeOffset="117">16036 15342 7992,'0'-13'560,"2"6"1,2 6-1,3 7-88,0 6 1,4 9 0,-3 1-1,3 5 1,1 6 0,-1 5 0,-1 1-1,-3 3 1,-2-2-364,-2-2 1,-2 0 0,-1-3 0,-1-2-1,-2-5 1,-2-6 0,-1-5 0,-1-4-741,1 0 1,3-8 0,-1-5-1,5-7 1,6-5 483,5-5 1,9 2 0,0-5 0,2-2 0,2-2 0,-2-1 0,-1 2 0,-1 1 0,0 3-502,-2 1 734,4 1 1,-9 9-1,3 1 1,-5 3-1,-4 5 94,-3 6 1,-4 4-1,-1 3 1,-1 2-1,-4 4 1,-3 0-1,-3 0 1,-3-1-189,-2 0 1,1-4-1,-5 2 1,2-3 0,3-2-1,1-1 1,2-1 0,0-3-1008,-1-2 0,1 1 226,-1-2 0,5-3 789,0 3 0,0-2 0,-5-2 0</inkml:trace>
  <inkml:trace contextRef="#ctx0" brushRef="#br0" timeOffset="118">16594 15652 7953,'0'-6'934,"0"6"0,0 7-688,0 4 1,-1 3 0,-3 1 0,-3 3 0,-1 1 0,-1 2 0,0 0 0,-2-2 0,-2-1 0,1-3 0,1-1-659,3-2 1,-3 1-1,2-2 1,0-2 0,-1-2 411,2-1 0,0-2 0,-5-4 0</inkml:trace>
  <inkml:trace contextRef="#ctx0" brushRef="#br0" timeOffset="119">16979 15515 8674,'-13'0'900,"1"0"1,1 2-315,3 2 0,-3-3 1,2 3-1,0-1-35,1 1 1,-4-2-949,4 2 1,1-3 0,-1-1 0,-2 0 189,-1 0 0,3 0 1,1 2-1,0 0 0,0 4 1,-2 1-1,-1 2 209,2 2 1,1 0 0,4-1-1,-1-2 1,1 2-47,2 1 1,2-4-1,2-2 1,3-1-1,1 1 1,2-3-68,2 0 0,-3-2 0,1 0 1,0-2-1,2-2 52,2-4 0,-1-2 1,1 1-1,-1 2 0,0 1 269,1 4 1,-1 0 0,-1 4 0,-1 0 0,-3 4-328,-2 1 0,-1-3 1,-4 4-1,0 2-3851,0 1 3968,0-4 0,0-2 0,0-5 0</inkml:trace>
  <inkml:trace contextRef="#ctx0" brushRef="#br0" timeOffset="120">17053 15329 7965,'13'-8'392,"-1"0"1,0 5 0,1 0 0,-1 5 0,1 3-137,-1 2 1,0 5 0,1 5-1,-1 0 1,1-1 0,-1 2 0,-1 3-1,-1 3 1,-3 4 0,-2 1-189,-2 1 0,-3-4 1,-4 3-1,-5-2 1,-2-3-1,-2 1 1,-2-1-1,-3-4 0,0-2-977,0 0 0,1-6 1,5 2 908,-1-4 0,1-2 0,0 5 0</inkml:trace>
  <inkml:trace contextRef="#ctx0" brushRef="#br0" timeOffset="121">17773 15416 8073,'-2'-7'-22,"-2"3"1,-4 3 230,-3 1 0,-7 1 1,-3 3-1,-2 4 1,-2 5-1,0 3 1,0 5-1,1 4 1,-1 4-1,1 3 1,4-1 27,3-2 1,5-3 0,3-2 0,5-2-1,3-3 1,1-1 0,1-4 0,3-3-1,5-4-724,2-2 1,5 4 0,2-5 0,0-2 0,1 0 0,1-2 0,2-2-964,1-2 0,-2-3 1450,-1-5 0,1 0 0,4-1 0</inkml:trace>
  <inkml:trace contextRef="#ctx0" brushRef="#br0" timeOffset="122">17487 15701 8709,'-12'-4'975,"0"0"1,5-1-816,2 0 0,10 4 0,3-3 0,3 3 0,1 1 0,2-2 0,1-1 0,2-1 0,-2 2 0,-1-1 0,0 0 0,1-2-534,1-2 1,2 2 0,-3-3-1,3 0 1,1 0 0,4-1-1,0 0 1,2-2-3209,0-2 3582,-1-5 0,7-1 0,0-6 0</inkml:trace>
  <inkml:trace contextRef="#ctx0" brushRef="#br0" timeOffset="123">18045 15429 8033,'0'-9'603,"0"1"0,0 7 1,0 1-1,0 8 1,0 6-1,0 4 1,0 1-1,0 3 1,-1 3-1,-3 2 811,-4 2 0,1 2-1579,-2-3 0,1-1 0,-3 0 0,2-5 0,2-5 0,1-3-566,3-2 1,2-2-1,1-6 587,0-8 1,0-6 0,0-2-1,0-1 1,0-1 0,0-1 0,0-3-1,0-1-63,0-3 1,6-3 0,0-2 0,4-5 0,1-1-1,3-3 1,1 2 0,2-1 52,-1 3 1,6-3-1,-3 3 1,2 2-1,0 3 1,-1 7-1,0 3 1,-2 5 268,0 2 0,-5 7 0,4-1 0,-3 3 0,-2 1 0,-1 1 57,-3 3 1,2-1 0,-6 5 0,-1 2 0,-3 1-1,-4 3 1,-5 1 0,-3 2-45,-4-2 1,-4 0-1,-5 0 1,2 2 0,1-2-1,1-1 1,1-2 0,-1 0-68,0 1 1,8-1 0,-1 1 0,5-1 0,4 0 0,2 1 0,2-1 0,1 1-163,0-1 0,5 0 0,2 1 0,1-1 0,2 1 0,3-1 0,2-1 0,0-1-235,-1-2 1,4-5-1,2 1 1,4-3 0,0-1-1,3 0 336,2 0 0,2-5 0,6-2 0</inkml:trace>
  <inkml:trace contextRef="#ctx0" brushRef="#br0" timeOffset="124">19100 15491 8053,'-7'-9'1328,"3"1"-974,2-2 0,5 3 1,5 1-1,10-1 1,8 1-1,10-1 1,8 2-1,11-2 1,9 1-317,-29 4 0,0-1 0,1-1 0,0 0 0,0 1 0,-1 0 0,34-4 0,0-1 0,0 0 0,-34 4 1,0-1-1,33-3-447,-6 1 1,-11-2 0,-10 4 0,-4 3 0,-5-1-1,-7 0 409,-7-1 0,-4 0 0,-2 4 0</inkml:trace>
  <inkml:trace contextRef="#ctx0" brushRef="#br0" timeOffset="125">19248 15639 7986,'14'7'394,"3"-3"0,5-2 0,9-1 0,7 2 0,2 1 1,2-1 15,4-2 1,-2-2 0,1-2 0,1-2 0,-1-1-1,-1-1 1,1 0 0,-3-1 0,2 0-813,0-1 0,-8 1 1,0-4-1,-4-1 0,-5 1 1,-2 0-1,-4-1 1,-5 1-1,-2-1 402,-1 1 0,-1 0 0,0-1 0</inkml:trace>
  <inkml:trace contextRef="#ctx0" brushRef="#br0" timeOffset="126">19782 15342 7965,'0'-13'63,"1"6"0,3 3 0,5 3 104,2 1 0,1 0 0,2 1 1,4 3-1,5 6 0,5 4 1,-1 2-1,-1 0 0,-1-3 4861,0 0-4984,0-1 1,0 1 0,-2-2 0,-2-2 0,-3-2 0,-2-1 0,1-2-1213,-2 1 1014,-1-3 0,-3 5 0,-2-5 0,-2 4 0,-1 1 148,-4 2 0,-2 6 0,-4 3 0,-5 2 0,-6 2 0,-8 1 0,-4 2 1,-6 0 14,-3 0 0,-1-1 0,0 0 0,-1-4 0,1-3 0,1-3 0,3-3 0,4-2-562,3 0 1,7-5 552,2 4 0,-2-5 0,0 2 0</inkml:trace>
  <inkml:trace contextRef="#ctx0" brushRef="#br0" timeOffset="127">21456 14982 7927,'7'-19'0,"-3"1"0,-8 5 0,-6 2 328,-5 3 0,0 3 0,-6 5 1,-2 0-1,-3 1 0,-3 5 1,1 5-1,3 5 0,3 5-38,2 5 1,6-1 0,0 5-1,6-1 1,2 0 0,4-2-1,2-2 1,5-3 0,6-2-485,4-2 0,6 2 1,-3-3-1,1-2 0,3-1 1,0-2-1,0 0 1,-4 1-1,-3-2-611,-4-3 796,-1 3 0,-3-4 0,-4 6 0,-6-1 1,-7-1-1,-3-3-64,-4-4 0,-5 2 0,1-2 0,-2 0 0,-2 0 0,0 0 0,0-1 0,2-1-1056,2-2 0,-1 0 0,4 0 1129,-1 0 0,4 0 0,-3 0 0</inkml:trace>
  <inkml:trace contextRef="#ctx0" brushRef="#br0" timeOffset="128">21630 15156 9523,'0'13'0,"0"3"530,0 0 1,-2 1 0,0-4 0,-3 3 0,3 0 0,0-1 0,2-1 652,0-2-1166,0 1 0,6-6 0,2-3 0,3-3 1,1-1-1,1 0 0,-1-1-170,1-3 0,-1 1 1,1-5-1,-1-2 0,-1-1 1,-1 0-1,-4 1 0,1 2-7,0-1 0,-3-3 0,5 1 0,-1 2 0,0 2 0,-1 3 353,-1 5-176,3-1 1,-7 11 0,2-1 0,-3 4 0,-1 4 0,0 1-1,-1 3 57,-3 1 1,-1-2-50,-7 0 0,2-2 1,-7 3-1,-1-1 1,-3 1-1,-2 0 1,-2 0-1,0-3-104,0-1 0,-5-1 0,-2-5 0,-1 0 0,1 1 0,2-1 1,2-1-1,2-1-1098,1-2 0,6-5 1,3 1 1176,2-3 0,7-1 0,1 0 0</inkml:trace>
  <inkml:trace contextRef="#ctx0" brushRef="#br0" timeOffset="129">21952 15218 8227,'-1'-7'1137,"-2"4"1,-1 6-557,1 5 0,0 4 0,1 4 1,-3 0-1,3-1 0,0-1 1,2-2-693,0 1 1,2-6 0,2-3 0,4-3 0,3-1-353,2 0 1,-1-4-1,0-1 1,1-1-1,-1 1 1,-1 0-1,-1 1 420,-2 0 1,-4 0-1,3 5 1,-1 4 411,-4 3 1,1-3-1,0 1 1,2-2-398,2 0 1,-3 0-1,5-4 1,0-1-1,2-2 1,2-2-154,-1-2 0,-1 3 0,-1-3 0,-2 0 363,2 0 1,1 4 0,0 0-1,-2 5 53,0 2 0,-5 6 0,4-4 1,0 3-1,1-2-887,-1-2 652,0 5 0,-1-9 0,-1 5 0</inkml:trace>
  <inkml:trace contextRef="#ctx0" brushRef="#br0" timeOffset="130">22423 15255 8235,'-6'8'1448,"0"0"1,2 2-474,0 1 1,0 1-1,5 0-1006,3-4 1,3-3 0,5-5 0,1 0-1,-1 0 1,-1-1 0,-1-2-533,-2-1 0,0-6 0,5 3 0,-2-1 0,-1 1 584,-2 2 1,-4 2-1,3 7 192,-2 4 0,1-1 1,-2 2-1,4-1-236,3-1 0,-2-2 1,-1-5-1,1 0 0,1-1-118,-2-3 1,3 2 0,-2-3 0,2-1-1,1-1 161,0 1 0,0-1 1,-3 4-1,-1-1 208,2 1 0,-3 2 0,0 2 0,0 2-171,0 1 0,1 4 0,3-2 0,-1-1 0,-2 1 0,1-3-57,3-2 0,5 4 0,3 2 0</inkml:trace>
  <inkml:trace contextRef="#ctx0" brushRef="#br0" timeOffset="131">23006 15292 14280,'13'7'34,"3"-2"1,1-5 0,-2 0 0,-1-1 0,-2-2-1,1-2-675,-1-2 0,-5 3 1,-3-4-1,-4-2 1,-6 0 613,-6 2 0,0 2 0,-5 6 0,2 0 0,0 0 0,-2 2 1,2 1-1,1 2 0,3 2 314,3 3 1,1 2 0,4 3 0,-1 2 0,2-2 0,2-3 0,2-2-456,2-2 1,6-1 0,-2 1 0,3-3 0,3-4 0,1-1 0,3 0 0,0 0-2871,0 0 3038,4 0 0,-3 0 0,6 0 0</inkml:trace>
  <inkml:trace contextRef="#ctx0" brushRef="#br0" timeOffset="132">23440 14833 8742,'-6'-12'2385,"-4"4"-1958,6-1 0,0 12 1,4 1-1,0 7 0,0 7 1,-2 6-1,-1 6 0,-1 6 1,2 6-1,0 4-461,2-1 0,0 1 0,0-8 1,0-2-1,2-1 0,0-5 0,2-4 1,-1-5-1,0-3-3070,1-3 1,-2-1 3103,2-2 0,3 1 0,-1-1 0</inkml:trace>
  <inkml:trace contextRef="#ctx0" brushRef="#br0" timeOffset="133">23279 15218 7973,'0'-13'259,"0"1"1,0-1 0,0 1-1,2 0 1,0-1 0,4 2 0,1 2-16,2 0 0,4 5 0,2-3 0,1 2 0,0 1 0,-3 0 0,1-1 0,1 3 0,2 0 0,-2 2-958,-1 0 0,-6 0 1,0 0-1,2 0 0,1 0 714,1 0 0,1-5 0,-1-2 0</inkml:trace>
  <inkml:trace contextRef="#ctx0" brushRef="#br0" timeOffset="134">23688 15230 8243,'-4'8'587,"0"1"1,0-5 0,4 4-1,0 2 558,0 1 0,0-3 0,1-1 0,4 0-1520,3 0 1,-4-5 0,-3 1 0,-5-6-1,-1-5 356,-1-3 0,2 3 0,4 0 1,1-2-1,4-1 0,3-2 1,3 1-1,1 1-182,1 3 0,-1-3 0,0 2 0,1 0 0,-1-1 0,1 3 0,-1 2 0,1 2-3702,-1 2 3903,0 1 0,1 0 0,-1 0 0</inkml:trace>
  <inkml:trace contextRef="#ctx0" brushRef="#br0" timeOffset="135">24036 15267 9269,'-2'11'0,"0"-1"0,-4-2 1037,-1 2 1,3-3-1,-3 1 1,2 2-3580,2 1 2542,2-4 0,-5 4 0,-1-4 0</inkml:trace>
  <inkml:trace contextRef="#ctx0" brushRef="#br0" timeOffset="136">24073 14994 8089,'-12'-5'618,"3"4"0,2-5 1,0 2-358,1 0 0,3 1-261,-1 7 0,13 3 0,5 5 0</inkml:trace>
  <inkml:trace contextRef="#ctx0" brushRef="#br0" timeOffset="137">24420 15255 8174,'-12'-7'0,"-1"3"561,1 2 0,0 2 0,-1 0 0,1 2 0,-1 1 0,1 2-164,0 2 0,-1-3 0,2 4 0,2 2 0,2 1 0,1 1 0,3 1 0,3 1 0,4-1 0,5 1-760,2-3 0,3-1 1,2 1-1,5-1 1,1-4-1,0 1 1,-1-1-1,1-1 0,0-2-5397,-2-1 5760,4-2 0,-5 5 0,6 2 0</inkml:trace>
  <inkml:trace contextRef="#ctx0" brushRef="#br0" timeOffset="138">24718 15416 8081,'1'-7'2039,"3"3"4019,5 3-5849,-4 1 1,2 0-1,-3 0 1,3-2 0,1 0-1,1-3 1,0 3 0,2 0-1902,2 2 0,-5 0 0,-1 2 1692,-2 2 0,-12-3 0,-6 5 0</inkml:trace>
  <inkml:trace contextRef="#ctx0" brushRef="#br0" timeOffset="139">2890 17016 7975,'0'-12'588,"0"6"0,1 7 0,2 11 0,1 7 1,0 4-1,0 2 0,2 1-261,1 3 0,-5 1 0,4 5 0,-2-2 0,0 1 1,-1 1-1,-2-2 0,-1-4 0,0-4-3111,0-5 0,4 2 1280,1-5 1504,-1-6 0,-4 6 0,0-4 0</inkml:trace>
  <inkml:trace contextRef="#ctx0" brushRef="#br0" timeOffset="140">2096 17152 8220,'-15'-4'2,"2"0"0,9-5 0,2 0 0,4-2 0,8-3 0,5-1 381,6-1 1,13-5 0,9 5-1,8-1 1,7 0 0,2 0 0,2-1-1,0 0 1,2 1 0,2-1-575,-31 8 0,0 0 1,1 0-1,0 2 0,0-1 1,0 0-1,30-8 1,-4 1-1,-7 1 0,-1 1 1,-5 1-1,-1 1-1020,-2 0 1,-1-1 0,5 1 1210,0-1 0,-6 1 0,-2 0 0</inkml:trace>
  <inkml:trace contextRef="#ctx0" brushRef="#br0" timeOffset="141">3262 17140 8690,'7'6'567,"-3"2"0,1-1 1,-1 1-1,1 3 0,-1 3 1,0 4-398,-1 1 1,2 2 0,-1 3 0,-1 0 0,-2-2 0,-1-3 0,0 1 0,0-3 0,0 1-283,0-2 0,-1-8 1,-2-5-1,-1-6 1,1-7 106,2-5 1,1 0 0,0-4-1,0-1 1,0 1 0,0-4-1,1-4 1,4-3 0,3 0-177,3-1 1,1-2 0,1 4 0,-1 2 0,0 2 0,1 4 0,-1 5-1063,1 2 0,3 3 0,1 3 1243,-2 4 0,4-3 0,0 0 0</inkml:trace>
  <inkml:trace contextRef="#ctx0" brushRef="#br0" timeOffset="142">3770 17103 7967,'-13'0'271,"-4"0"0,3 4 1,-2 0-1,2-1 0,0-2 141,-2-1 0,2 4 0,-3 2 0,3 1 0,3 2 0,2 2 0,1 2 1,-1-1-1,2 1 0,2-1 0,1 0-123,0 1 1,-1-1 0,7-1 0,1-1 0,2-3 0,2-2-1,3-2 1,1-2-703,1-1 0,3-1 0,0-2 0,-2-2 0,-1-2 0,-2-3 0,1-1 0,0-1-153,1-1 0,-3 2 0,-1 2 1,0 1-1,0-2 753,1-1 1,-7 5-1,3 6 1,-4 7-1,-1 4 43,0 2 1,0-1 0,0 0 0,0 1-1,0-1 1,0 1 0,0-1-961,0 0 1,4-3-1,2-2 730,0-2 0,3-1 0,3-4 0</inkml:trace>
  <inkml:trace contextRef="#ctx0" brushRef="#br0" timeOffset="143">3956 17140 10230,'-7'6'516,"1"0"1,3 7 0,-1-1 0,1 1 0,2-1-62,1 0 1,-5-3 0,1-1 0,3 2 0,4-1 0,5 0-713,3-5 0,1-4 0,1-4 0,-2-5 0,-2-2 0,0-1 0,0-1 1,1 1-101,-2 0 1,2-1 0,-5 2 0,1 2 0,-1 0 631,-2 0 0,-1 5 0,-2 4 0,0 6 0,0 5 1,0 2-204,0-1 0,1 1 0,2-1 0,1 0 0,-1 1 0,-1-2-208,2-3 0,-1 2 1,6-7-1,0-5 1,1-5 44,-2-4 1,3 0-1,-4 2 1,1-1-1,1-2 1,0-4-1,2 1 1,2 1 91,-1 2 1,0 0-1,1-1 1,-1 1-1,1 1 1,-1 1-1,0 3 115,1 2 1,-1 1 0,1 4 0,-1 0 0,0 0-190,1 0 0,-6 5 0,-3 3 1,-3 3-1,-2 2 0,-2-1 112,-1 1 1,-6-1 0,3 0 0,-1 1 0,0-1 0,-2 1 0,-1-1 0,-1 0-1052,-1 1 0,1-1 0,0 1 1012,-1-1 0,6 0 0,2 1 0</inkml:trace>
  <inkml:trace contextRef="#ctx0" brushRef="#br0" timeOffset="144">4527 17115 13081,'0'13'331,"0"-1"0,0 0 1,0 2-1,-2 1 0,0 2 1,-2-2-318,1-1 0,0-2 1,0 1-1,-2-1 1,-1 0-1,-1-1-14,1-2 0,3-9 0,-3-7 0</inkml:trace>
  <inkml:trace contextRef="#ctx0" brushRef="#br0" timeOffset="145">4452 16892 7889,'-6'-6'3199,"-4"0"-2782,6-7 0,1 6 0,7 3 0,4 3 0,3 1 0,2 0-417,-1 0 0,6 0 0,1 0 0</inkml:trace>
  <inkml:trace contextRef="#ctx0" brushRef="#br0" timeOffset="146">4949 16557 8919,'-13'-7'1320,"5"2"1,0 5-909,-2 0 0,4 7 1,1 4-1,1 7 1,0 5-1,1 9 1,2 5-1,1 6 1,0 1-1,0 1 1,0-1-343,0-2 1,0-5 0,0-4-1,0-3 1,0-1 0,0 0-1,0-1 1,0-4 0,0-1-2281,0-3 1,-5-5 0,1 2 2209,1-3 0,-3-2 0,-1 0 0</inkml:trace>
  <inkml:trace contextRef="#ctx0" brushRef="#br0" timeOffset="147">4775 17004 8450,'5'-13'800,"1"5"0,5 1 0,0 2 0,3 0-641,0 0 0,1 4 1,0-4-1,3 4 1,1 1-1,2 0 1,-2 0-1,-1 0 1,-2 0-2553,1 0 1,0 0 2392,-5 0 0,6 6 0,1 0 0</inkml:trace>
  <inkml:trace contextRef="#ctx0" brushRef="#br0" timeOffset="148">5221 16991 7891,'0'13'506,"0"-1"0,0-4 0,0 1 0,-1-1 1,-2 0-1,-1 0 0,1 2 0,2 1 0,1 1 1,0 1 247,0-1 0,-4 1 1,0-1-6381,1 0 5626,2-5 0,6-1 0,2-6 0</inkml:trace>
  <inkml:trace contextRef="#ctx0" brushRef="#br0" timeOffset="149">5234 16793 10548,'0'12'70,"1"1"0,2-1 0,2 0-1206,2 1 0,-3-1 1136,5 1 0,-1-1 0,4 0 0</inkml:trace>
  <inkml:trace contextRef="#ctx0" brushRef="#br0" timeOffset="150">5383 16979 8251,'0'12'3211,"0"1"-2172,0-1 1,1-5 0,3-3 0,4-3-999,3-1 0,2 0 0,-1 0 0,2 0 0,1-1 0,2-2 0,-2-1 1,-1 1-337,-2 2 1,0 1-1,1 0 1,-1 0-1,1 0 1,-1 0-1,0 0 251,1 0 1,-1-4-1,1 0 1,-1 1-1,0 2 1,1-1 0,-1-1-1,1-2 39,-1-2 1,0 3-1,1-3 1,-1 0-1,1 0 1,-1-2-1,0-1 1,1 0 0,-1 3 139,1 2 0,-8 1 0,-6 4 1,-9 1-1,-6 3 0,-4 5 1,0 2-1,0 1 234,4 0 0,2-1 0,3-1 1,3-2-1,4 2 0,4 0 0,5-2-1004,8-4 1,0 2-89,8-2 1,1 0-1,6-4 1,2 0-1,0 0 1,3 0 722,3 0 0,-7-6 0,7-1 0</inkml:trace>
  <inkml:trace contextRef="#ctx0" brushRef="#br0" timeOffset="151">6486 16830 7870,'6'-1'310,"-6"-2"0,-8-1 0,-7 0 0,-6-2 0,-1-2 37,1-3 0,-2 0 0,2 0 0,-1 0 0,0-3 1,3 0-1,1-1 0,4 0 0,4-2-378,6 2 0,4-4 0,4 0 1,6-1-1,6 2 0,9 2 1,6 1-1,3 2 0,0 4-381,1-1 1,4 4-1,-8 2 1,0 3 0,-5 1-1,-6 1 1,-2 3 0,-3 5-1,-2 3-142,-5 5 1,-2 2 930,-6 6 1,-3 5 0,-4 5 0,-7 3 0,-4 3-1,-2-2 1470,0-5-1676,2-3 1,2-6-1,-1-1 1,2 0-1,3-2 1,2-1-172,2 1 0,0 1 0,-5 2 0</inkml:trace>
  <inkml:trace contextRef="#ctx0" brushRef="#br0" timeOffset="152">6610 17400 7807,'-12'0'0,"5"-5"0,3-3 0,3-3 2581,1-2 0,-2 6-2581,-2 3 0,-8 8 0,-8 3 0</inkml:trace>
  <inkml:trace contextRef="#ctx0" brushRef="#br0" timeOffset="153">7541 16669 7969,'0'-13'64,"1"1"1,2 0 0,1-1 402,-1 1 0,2-1 1,1 1-1,-1 0 1,2 1-1,-1 1-4,-1 2 1,-1 6 0,-4 4 0,0 9 0,-1 9 0,-3 8 0,-3 6 0,-1 6 609,-1 6-1003,1 2 1,-4-3-1,-2 0 1,0-3-1,0-3 1,3-3 214,0-3 1,6-6-487,1 2 1,2-4 0,4-3 0,3-3-1,8-1 1,7-4 0,8-3-131,5-3 1,8-5 0,3 1 0,0-2 0,-2-2-1,-5-2 1,-3 0 0,-2-4-2020,-2-1 0,-5-1 2350,-4-5 0,0 1 0,3 0 0</inkml:trace>
  <inkml:trace contextRef="#ctx0" brushRef="#br0" timeOffset="154">8074 17053 12948,'1'-7'240,"3"3"1,5 3 0,2-1 0,1 0-499,1-2 1,-1-1 0,0 4 0,1-2 0,-1-2 0,1-1-1,-2-1 1,-2 2 0,-2-2-21,-1 0 0,-2 3 1,-6-3-1,-2 2 1,-4 2-1,-3 1 1,-3 2 503,-2 0 1,0 0-1,-3 2 1,0 2-1,1 6 1,-1 3 0,1 5-1,0 0 42,3 0 0,5 3 1,3-3-1,2 0 1,2 0-1,2-3 0,2-2 1,3 0-344,4-1 0,5-5 0,2-1 0,1-2 0,1 0 1,1-1-1,1-2 0,2-2-478,-1-3 1,1-2 0,3-4 0,-2 2-1,-2-2 1,1-1 0,0-1 0,-1-2 552,2-2 0,-4 2 0,6-9 0,-5 3 0</inkml:trace>
  <inkml:trace contextRef="#ctx0" brushRef="#br0" timeOffset="155">8533 16718 8196,'7'-29'0,"-2"0"0,-1 2 530,0 1 1,2 2 0,-3 4 0,1 3-34,-1 3 0,-3 7 1,-4 5-1,-5 4 0,-2 8 1,-1 7-1,-1 9 1,1 8-192,0 6 1,-1 7 0,2-1-1,2 0 1,2 0 0,0-5-1,1-4 1,1-4 0,2-4-744,2-2 0,2-8 0,2-1 0,2-2 0,1 1 0,1-2 0,0-3-3640,2-3 4077,-3-4 0,-1-5 0,-5 0 0</inkml:trace>
  <inkml:trace contextRef="#ctx0" brushRef="#br0" timeOffset="156">8434 16966 8077,'-5'-12'510,"1"0"1,0-1 0,4 1 0,0-1-1,0 1-187,0 0 0,6-1 0,2 2 0,4 2 0,4 2 1,1 0-1,3 1 0,3 1 0,3 1-1902,3-2 1579,6 5 0,2-16 0,7 3 0</inkml:trace>
  <inkml:trace contextRef="#ctx0" brushRef="#br0" timeOffset="157">9265 16718 7932,'0'-12'-5,"0"0"0,-2-1 1,-1 1-1,-3 1 1,-4 1 446,-4 2 0,-2 5 0,0-1 0,-2 3 0,1 3 0,-3 5 0,2 7 0,0 5 0,3 7 0,2 6-169,0 4 0,2 5 0,1 1 0,4-2 0,0-3 0,3-3 0,2-2 0,1-2-600,0-2 1,1-2-1,3-3 1,5 0-1,3-4 1,5-1-1,3-5 1,2-3-1,2-6-4780,1-2 5107,-3-2 0,13-6 0,-3-1 0</inkml:trace>
  <inkml:trace contextRef="#ctx0" brushRef="#br0" timeOffset="158">9624 16929 7943,'-14'-7'287,"-1"3"0,-1 3 0,-1 1 0,1 0 0,-1 0 1,-4 0 0,2 0 0,-3 1 0,-3 3 0,2 5 0,2 2 0,2 1 0,2 0 0,2 1 0,6-1 0,2 1-127,4-1 1,2-4 0,2 1 0,3-1 0,6-1 0,4-3-1,2-3 1,1-1 0,-1 0 0,1 0 0,-1-1-664,2-3 1,-4 1 0,2-4 0,-2 0 0,-3 0 0,-1-1 0,-2 0-311,2-1 0,-5 8 1018,-1 1 1,-2 6-1,-2 6 1,1-1-1,2-1 1,2-2-1124,2 2 1,-3-1 916,5 0 0,-1 2 0,4-5 0</inkml:trace>
  <inkml:trace contextRef="#ctx0" brushRef="#br0" timeOffset="159">9922 16954 8906,'-7'6'886,"-4"-4"1,3 7-1,-5 0 1,-2 4-747,-1 3 0,-6-2 0,1 4 0,-3-2 0,1 1 1,2-2-1,5 0 0,2 0 0,2 2-3872,-1-2 3732,6-1 0,7-7 0,7-2 0</inkml:trace>
  <inkml:trace contextRef="#ctx0" brushRef="#br0" timeOffset="160">10071 16594 8006,'0'-12'1402,"0"4"1,0 2-919,0 5 1,0 5 0,0 12-1,0 6 1,0 6 0,0 5-1,0 4 1,0 3 0,0 2-282,0-2 1,0-3-1,0-3 1,-2-2 0,0-3-1,-3-4 1,3-5 0,-1-2-1,0-3-1222,-1-1 1,1-8 0,7-6 735,5-7 1,3-4 0,3-2 0,3 1 0,0 0 0,1-1 0,-1 1 0,0 1 228,-3 3 0,3-2 0,-3 4 0,-2 1 0,-4-1 288,1 4 1,-4 6 0,-2 4 0,-3 3 0,-2 1 0,-3 1 0,-5 1-282,-2 2 0,-1-2 0,0 2 0,-1-2 0,-1-3 1,1-1-1,-1-2 0,3 0-3038,0-1 3085,0 4 0,-2-4 0,1 6 0</inkml:trace>
  <inkml:trace contextRef="#ctx0" brushRef="#br0" timeOffset="161">10430 16818 8368,'13'-7'388,"-1"3"0,1-2 0,-1 2 0,0 3 0,1 3 91,-1 7 0,-1 2 1,-1 2-1,-2 4 0,0 4 1,-1 2-1,-3 2 0,-2 0 1,-2-1 1263,0 1-1797,-6 0 1,-1 0 0,-6 0 0,-3-1 0,-1 1 0,-3-1 0,-2-4-130,-1-3 0,-5 1-24,3-2 1,-2 1 0,6-5 206,-2 1 0,-2-1 0,0 0 0</inkml:trace>
  <inkml:trace contextRef="#ctx0" brushRef="#br0" timeOffset="162">11050 16855 7888,'-8'-8'71,"0"1"169,-2 1 1,-1 1 0,-1 2 0,-1-1-1,0 1 1,-2 3 0,-2 4 0,2 4 0,0 3 103,-2 2 0,6 3 0,-3 2 1,2 2-1,4 2 0,1 1 1,4 2-1,2 0 0,2-1-374,3 1 0,2 4 0,3 0 0,0-3 0,0-2 0,1-5 0,0 0 0,-2-1-358,1 0 0,-2-5 0,2-7 0,0 0 0,2-3 0,2-2 1,-1-2-1,0-3 388,1-5 0,-1-7 0,1-4 0</inkml:trace>
  <inkml:trace contextRef="#ctx0" brushRef="#br0" timeOffset="163">10815 17103 7949,'-7'-6'467,"1"-1"0,8-5 0,2 1-233,4 3 1,-1-2 0,3 5 0,2-1 0,3 1 0,2 2 0,1 1 0,1 2 0,2 0 0,-1 0 0,1 0-31,-2 0 0,5-1 0,-5-2 1,0-1-1,-1 0 0,-1 0-204,-1 0 0,1-6 0,-5 3 0</inkml:trace>
  <inkml:trace contextRef="#ctx0" brushRef="#br0" timeOffset="164">11373 16855 7903,'-12'0'278,"-1"1"1,1 3 0,1 5 0,1 2 899,2 1-773,0 0 1,-1 6 0,1 3 0,0 2 0,1 2-1,3 0 1,2 0 0,2 0-312,0-1 0,0-3 0,0-2 0,0-1 0,0-3-362,0-1 0,0-10 1,0-6-1,0-9 1,0-5-1,0-1 1,0-4 50,0-3 0,2 0 0,2-1 1,4 0-1,3 0 0,3-1 1,1-2 45,2 0 0,5-8 1,-2 0-1,2-4 1,2 0-1,-2 3 0,1 5 1,-1 7 147,2 7 0,-6 5 0,0 2 0,-3 1 0,-1 3 0,-3 1 0,0 5 341,0 4 0,-5 0 0,-1 5 0,-4 3 0,-2 1 0,-4 3 0,-3-1 0,-3 1-206,-1-1 0,-2 1 0,-3 0 1,-3 3-1,-4 0 0,0 2 1,-1-1 30,0 3 0,-4 0 0,0 0 0,3-1 0,2 1 0,7 0 0,1 1 0,5-1-58,0 0 1,6 9 0,1-7-1,5 3 1,7-1 0,9-1 0,6-2-1,6-2-1005,4-5 0,3-3 1,1-5-1,1-4 920,-1-3 0,5-12 0,3-2 0</inkml:trace>
  <inkml:trace contextRef="#ctx0" brushRef="#br0" timeOffset="165">12601 16892 7871,'8'-4'293,"0"0"0,-6 0 1,-2 5-1,-9 3 1,-4 4-1,-5 3 1,-3 2-1,-4-1-87,-2 1 0,-8-1 0,4 0 0,-1 1 0,3-2 0,3-2 0,2-2 0,4-1 0,3-3-194,3-2 0,6 3-174,0 0 0,5-1 1,-1-7-1,4-4 1,4-3-1,4-2-730,3 1 0,3-2 776,3-3 1,-2 4 0,5-5 0,1 0 0,0-3 0,-1-2 0,1-2 99,-2 0 0,2-4 0,-7-1 0,-4 0 0,-4-1 0,-3 5 0,-1 4 0,-2 4 326,0 0 0,-6 10 0,-2-2 0,-3 5 1,-2 1-1,1 1 0,-2 3 0,-1 3 48,-2 1 0,1 5 1,4-2-1,-1 2 1,2-1-1,1 0 1,4 0-268,0 1 1,2-5 0,5 3 0,3 0 0,5 1 0,2 4 0,1 5 0,1 2-61,-1 3 1,0 2-1,1 2 1,-1 1-1,-1 1 1,-3-3-1,-2-3 1,-2 0-353,0 1 0,0-2 0,-2-2 0,0 0 1,4-2-1,2-2 0,6-4 0,5-1 321,5-3 0,6-2 0,2-5 0</inkml:trace>
  <inkml:trace contextRef="#ctx0" brushRef="#br0" timeOffset="166">13320 16446 7959,'4'-9'646,"0"1"0,2 5 0,-3 2 0,1 6 0,0 9-273,1 4 1,-2 8 0,4 7 0,-1 3 0,-2 1 0,0 1 0,1-1 0,1 0 0,-1 0 0,-2-1-338,-1-3 1,-2-4 0,0-7 0,0-3 0,1-1-1615,3-3 1379,-3-6 0,5-9 0,-6-9 0,1-2 1,3-1-1,5 0 0,2-2 0,1-1 8,1-2 1,4-4 0,4 5-1,1 1 1,0 2 0,-2 5 0,-3 4-1,-1 3 187,-3 1 0,0 0 0,-2 1 0,-2 3 0,-2 4 0,-1 3 0,-3 2 0,-2-1 119,-1 1 1,0 0-1,-1 3 1,-4 0-1,-3-1 1,-3-1-1,-1-3-223,-1-3 0,1 2 0,0-5 0,-1 1 0,1-1 0,-1-2 1,1 0-1,0 0-743,-1 1 1,1 0-1,-1-4 851,1 0 0,11 0 0,2 0 0</inkml:trace>
  <inkml:trace contextRef="#ctx0" brushRef="#br0" timeOffset="167">13915 16855 10148,'0'12'0,"-1"-1"352,-3-3 1,1 8-1,-6-4 1,-4 2 0,-2 1-1,-2 0-496,0 2 1,3 1 0,-3-3-1,3 1 1,2-1 0,0-1 0,1-1 143,2-1 0,4-11 0,5-2 0</inkml:trace>
  <inkml:trace contextRef="#ctx0" brushRef="#br0" timeOffset="168">14188 16756 7986,'-13'-5'0,"-3"1"38,0 2 0,-1 0 0,3 2 1,-1 0-1,-3 2 0,1 2 0,-1 5 421,2 6 1,7 1-1,2 3 1,1 0-1,5-1 1,5 0-1,9-3 1,6-1-1,6-2 1,2-1-893,2-2 1,1 0-1,-2-5 433,1-1 0,0-1 0,-4-2 0</inkml:trace>
  <inkml:trace contextRef="#ctx0" brushRef="#br0" timeOffset="169">14486 16520 9094,'1'12'0,"2"1"285,1-1 0,4 2 0,-2 2 0,-1 6 0,1 6 0,-3 5 0,-2 4 0,-1 3 1,0 2-392,0-2 0,-7-2 0,-4-2 0,-4-2 0,-1-2 0,-2-2 0,-2-3 0,0-4 0,-1-4 0,-1-1 106,-1-3 0,-2-1 0,0-1 0</inkml:trace>
  <inkml:trace contextRef="#ctx0" brushRef="#br0" timeOffset="170">12886 16594 7997,'-12'-5'258,"3"3"0,1 0 0,0 7 0,0 10 0,1 10 0,0 7 0,0 6 173,-3 7 1,3-1 0,-1-2 0,-2-2 0,1-4 0,1-1 0,3-5 0,7-4-1,6-5-168,9-3 0,12 2 1,9-3-1,10-3 0,9-3 1,2-4-264,-1-2 0,3 5 0,-5-3 0</inkml:trace>
  <inkml:trace contextRef="#ctx0" brushRef="#br0" timeOffset="171">15156 16619 7893,'0'-12'493,"0"-1"1,0 1-170,0 0 0,-10 5 0,-2 3 0,-2 2 0,-1 2 0,-2 0 0,-4 2 1,-2 2-1,-2 5 53,0 6 1,5 6-1,0 7 1,3 2-1,3 0 1,4 2-1,6-2 1,3 1 0,2-4-393,3-1 1,3-6-1,7-4 1,2-2 0,6-2-1,5-1 1,2-2 0,-1-5-1,0-3 1,-2-1-1202,-2 0 1,-2 0-1,1 0 1,-2 0 0,-5-1 1215,-2-3 0,-2-3 0,1-6 0</inkml:trace>
  <inkml:trace contextRef="#ctx0" brushRef="#br0" timeOffset="172">14908 16892 7897,'-11'-1'281,"2"-4"1,2 3-1,5-7 83,-2 0 1,4 2 0,5 0 0,2 2 0,3 0 0,1 1 0,2-1 0,3-1 0,1 1 4,3 2 0,-1-3-454,2 2 1,2-4-1,-4 4 1,2 1-1,-2 2 1,1 1-1,-2 0-619,0 0 0,-1-4 0,-1 0 0,2-1 0,-1 1 704,1 0 0,4-6 0,-2 4 0</inkml:trace>
  <inkml:trace contextRef="#ctx0" brushRef="#br0" timeOffset="173">15590 16532 8003,'7'-5'1572,"0"3"-1105,-3-2 1,-4 4 0,0 4 0,-6 6 0,-2 5 0,0 6 0,-1 4 0,1 4 0,1 4 0,0 3 0,0 1-134,-2 0 1,2-4-1,0-1 1,0-3-1,2-5 1,-1-3-1,3-3 1,1-4-838,-3-5 0,3 1 126,-7-6 0,7-5 1,-2-7-1,2-5 0,2-2 1,2-3-1,2-1 1,4-3 70,3-2 0,7-6 0,3-3 1,2-3-1,2-1 0,0-2 1,-1-1-1,0 0 96,-4 5 0,3 3 1,-7 8-1,-1 4 0,-1 3 1,0 5-1,1 4 0,1 3 1,0 4 497,-3 1 0,0 0 0,-1 0 0,-1 1 0,-1 4-16,-2 3 0,-5 3 0,1 1 1,-3 1-1,-1-1 0,-1-1 0,-3-1 1,-4-2-92,-3 2 1,-7 2 0,-3 3 0,-2 2 0,-4-2 0,0-1 0,-5-2-65,-4 1 0,6 0 0,-6 2 0,4 2 1,6 0-1,6-1 0,6 2 0,6 1 35,2 3 0,9 6 1,9 1-1,9-2 1,6-2-1,7-3 1,1-2-1,3-3 1,-1-1-307,0-3 0,0-2 1,-1-2 153,-3-5 0,3 3 0,-4 0 0</inkml:trace>
  <inkml:trace contextRef="#ctx0" brushRef="#br0" timeOffset="174">16309 16867 7946,'-8'-4'237,"1"-1"281,1-2 1,2 3 0,4-5 0,0 0 0,2-1-283,2 2 1,4-3 0,7 4-1,5-1 1,2-1 0,4 1-1,1 0 1,2 1 0,2 1 0,2 4-1,4 0-304,3 2 1,-3 0 0,-4 0-1,0 0 1,-1 0 0,-3 0 0,-3 0-1,-3 2 1,-2 0-1213,-4 2 1,-4 1-238,0-5 1,-1 0 1516,1 0 0,-1 0 0,0 0 0</inkml:trace>
  <inkml:trace contextRef="#ctx0" brushRef="#br0" timeOffset="175">16383 16954 9099,'14'-1'555,"1"-2"1,3-1 0,2 0 0,2-1-441,1 1 1,7-4-1,5 3 1,3-1-1,5-1 1,-1 2-1,-1-2 1,-4 1-1,-1 1 1,-6 1-640,-2-2 1,-5 5 0,-2-3 0,-5 1 0,-2 0-1,-1-1 1,-2 0 523,-3-2 0,3 5 0,-4-5 0</inkml:trace>
  <inkml:trace contextRef="#ctx0" brushRef="#br0" timeOffset="176">16793 16607 7996,'-7'-13'1241,"4"2"806,6 3-1922,-2 3 1,10 5 0,-1 1-1,4 3 1,4 4 0,1 3-1,3 2 1,1-1 0,2 1-104,0-1 0,0 0 1,-2 1-1,-1-1 0,-2 1 1,-3-1-1,-1 0 1,-4 1-191,-4-1 0,2 1 1,-6-1-1,-3 2 0,-2 1 1,-6 3-1,-2 1 1,-5 3 289,0 2 1,-5-4 0,-1 0 0,1-1 0,1-1 0,2 0 0,-1-3 0,2-1-84,1-2 0,2-4 1,-1-1-1,1 0 1,0-1-1,-1-1 1,-1-2-1,-1-2-2378,-1-1 2339,-6 0 0,2 0 0,-4 0 0</inkml:trace>
  <inkml:trace contextRef="#ctx0" brushRef="#br0" timeOffset="177">17574 16892 10060,'13'0'0,"-1"0"109,0 0 0,6-1 0,4-4 0,4-3 0,5-4 0,0-3 0,3-3 0,-1-2 0,-2-2-121,0-1 1,-4-2-1,-6 0 1,-3-1 0,-2-1-1,-1-4 1,-2 1-1,-3-2 1,-2 2-133,-1 0 1,-2-1 0,-5 4-1,0-4 1,0 1 0,0 0-1,-1 1 1,-3 0 304,-5 0 0,0-3 1,-1 8-1,3 4 0,0 6 1,0 6 16,-2 4 1,2 14-1,-1 6 1,-1 8-1,1 6 1,0 6-1,-2 4 1,-1 0-231,-1-2 0,4 4 0,1 0 1,0 1-1,1 0 0,1-5 1,3-2-1,5-4 0,5-2-2858,3-2 2616,2-2 1,-1-3 293,1-2 0,4-3 0,3-6 0</inkml:trace>
  <inkml:trace contextRef="#ctx0" brushRef="#br0" timeOffset="178">18442 16495 7936,'0'-8'4,"2"1"0,0 0 539,3 0 1,-3 4 0,-7-1 0,-6 3-1,-6 1-261,-2 0 0,-2 4 0,-4 2 0,-1 0 0,-1 5 0,-2 3 0,3 3 0,4-1 0,5 2-143,3 3 1,3 2 0,3 2-1,4-1 1,5-2 0,7-2-1,10 1 1,9-2-482,6-2 0,7-3 0,1-3 0,-1-2 0,-2-2 342,0-1 0,-7 3 0,0-2 0</inkml:trace>
  <inkml:trace contextRef="#ctx0" brushRef="#br0" timeOffset="179">18752 16619 7762,'0'-8'51,"0"0"0,2-2 385,2-1 1,-3 3-1,2 1 1,-6 0-242,-5 0 0,0 4 0,-3-1 0,-4 3 0,-3 2 0,-3 2 0,0 2 0,1 2 519,-2 3 1,2 1-578,0 1 0,9 5 0,-2-1 0,4 0 0,2-3 0,2 0 1,4-1-234,1 1 1,6-2-1,2-2 1,4-2-1,3-1 1,2-4-1,0 0 1,-1-4-248,1-2 1,1 1 0,-3-5 0,1 0 0,-1 0 0,-1-1 0,-3 0 0,-1-2-61,-2-2 0,-1 5 0,1 0 601,-4-2 0,-2 10 0,-2 4 0,0 7 1,0 4-1,0 3 0,0 0 0,0 0-57,0-3 1,5-1 0,4-1 0,2-1 0,1-1-142,0-3 0,6-2 0,2-6 0</inkml:trace>
  <inkml:trace contextRef="#ctx0" brushRef="#br0" timeOffset="180">18976 16446 8052,'5'-12'446,"3"4"1,3 3 0,2 5 0,-1 0 0,1 0 0,-2 1-14,-3 3 1,3 3 0,-4 7 0,1 1 0,-1 3 0,-2 1-1,-2 2 1,-1 0 0,-2 1 0,0 2-302,0 4 0,-6 1 1,-2-6-1,-3-1 1,-2-2-1,1-1 1,0-1-1,-2 0-3780,-3-3 3648,4-1 0,-5-2 0,5 1 0</inkml:trace>
  <inkml:trace contextRef="#ctx0" brushRef="#br0" timeOffset="181">19509 16594 8020,'0'-12'311,"1"1"1,3 1 0,6 3-115,5 2 0,0-3 1,6 2-1,1 1 1,2-1-1,-1 3 0,-1 2 1,-1 1-1,1 0 1,0 0-714,-2 0 0,-3 1 0,-7 3 516,-2 5 0,-5-4 0,2 1 0</inkml:trace>
  <inkml:trace contextRef="#ctx0" brushRef="#br0" timeOffset="182">19422 16842 8361,'0'-12'60,"6"0"0,2 1 0,3 1 0,1 3 241,1 2 0,0-4 0,3 4 0,2-1 0,-1 1 0,3 1 0,-2-1 0,1 1 0,0 2 1,3 0-1,0 2-301,-1 0 0,8-5 0,-3-2 0</inkml:trace>
  <inkml:trace contextRef="#ctx0" brushRef="#br0" timeOffset="183">19906 16880 7934,'5'-9'495,"4"2"1,2 1-1,1 0 1,0-1-367,1 0 0,3-1 0,2-4 0,0-2 0,1-1 0,1-3 0,2 0 0,1-1 0,2-1 0,-2-2 0,-1-3-279,-1-4 1,0 2-1,4-5 1,-1 0-1,1 2 1,0-2-1,-2 2 1,0-2-1,-4 1-8,-1-4 1,-3 1 0,-7-1-1,-4 4 1,-2 0 0,-4 4-1,-2 1 1,-5 2 0,-5 4 863,-3 3-309,-5 3 1,7 7 0,-4 3 0,1 3 0,1 2 0,1 5 0,-1 6 647,2 7 0,0 12-1077,-2 6 0,4 2 0,-4 6 0,2 0 0,0-2 0,0-3 0,2-4 0,5 0-279,2-2 1,4-5-1,6 0 1,4-3 0,3-2-1,3-4 1,2-3-1,4-3-3136,-1-2 3447,4-5 0,2 4 0,7-4 0</inkml:trace>
  <inkml:trace contextRef="#ctx0" brushRef="#br0" timeOffset="184">20848 16408 8124,'-7'-12'978,"1"1"1,1 3-556,-3 3 0,-3 5 1,-1 3-1,-2 4 1,-1 3-1,-2 4 1,2-1-1,0 2 1,0 2-307,-2 4 1,5-2-1,5 2 1,1 1-1,4 0 1,2 0-1,4-3 1,4-1-1,3-3 1,3-1-878,2-2 0,4-1 0,3-2 1,-1-5-1,-1-1 0,1-1 1,1 2 759,2-1 0,0-7 0,0-3 0</inkml:trace>
  <inkml:trace contextRef="#ctx0" brushRef="#br0" timeOffset="185">21084 16446 7858,'0'-13'2655,"0"6"-1783,0-4 0,1 10 56,3-3 0,-2 4 1,2 4-531,-3 4 1,-1-1 0,0 1 0,2 1-1286,2-3 1,-1 1 752,5-3 0,-5-4 342,1 0 1,-4 0-1,-3-5 1,-1-1 0,1-2-342,2-3 1,1 3-1,0 0 1,0-2-1,0-1 1,0-2 17,0 1 1,0 4 0,0 0 0,0-2 0,0-1 0,0-2 0,0 1 0,0 0-132,0-1 1,-4 1 0,0-1 410,1 1 0,1 4 592,2 0-691,0-1 1,0 4 0,0 5 0,0 8-127,0 7 0,0 4 1,0 6-1,0 0 0,0 1 1,2 2-1,1 1 8,1-2 1,0 1-1,-4-1 1,0 2-1,0-2 1,0-4-1,0-4 1,0-1-215,0-3 1,0-1-1,0-1 1,1-2-1,3-3 1,5-4-1,2-3 17,1-1 0,0 0 1,1-1-1,-1-3 1,1-4-1,-2-3 1,-2-2 183,0 1 0,-5-1 0,3 0 0,-1-3 0,0 0 1,1 2-1,-2 3 0,2 3 142,0-2 0,-3 3 1,5 0-1,0 2 0,2 2 1,2 2-1,-1 1 0,0 0 84,1 0 0,1 1 0,1 3 0,1 4 0,-1 2 0,-2 0 0,-3-3-38,-2-2 0,-5 5 1,-1-2-1,-4 2 0,-8-2 1,-5-2-161,-6-1 1,-2-2-1,-2 5 1,0 0-1,0 1 1,0-1-1,1 0 1,0 0-548,4 1 0,-4-5 1,5 3-1,0 0 584,2-1 0,3-3 0,2 3 0</inkml:trace>
  <inkml:trace contextRef="#ctx0" brushRef="#br0" timeOffset="186">21444 16421 8009,'12'-11'457,"0"2"0,1 5-158,-1 3 1,1 1 0,-1 0 0,0 1 0,1 2 0,-2 3 0,-1 0 0,-4 4-102,0 1 0,-2 3 0,-4 1 0,0 3 0,0 1 0,-1 2 1,-3 0-1,-3-1 0,-2 1 0,1-2-460,-2-2 1,-1 1 0,-1-2 0,0-1 0,-2-1 0,-1-1 0,-3-1 0,0 0-3448,0 1 3709,-4-6 0,3 4 0,-6-4 0</inkml:trace>
  <inkml:trace contextRef="#ctx0" brushRef="#br0" timeOffset="187">22349 16483 7809,'4'-9'-312,"0"1"0,5 4 719,-5-4 1,0 4-1,-6-3 1,-2 1-1,-3 2 1,-1 0 0,0 0-1,-2 1-97,-1 2 0,-1 1 0,-1 0 0,1 0 1,0 1-1,-1 3 0,1 4 0,-1 4 1,1 0-332,0 0 0,5 1 0,3-1 0,2 1 1,2-1-1,0 0 0,2-1 0,2-1-216,4-2 1,3-5 0,1 1 0,1-2 0,1-2-1,1 0 1,3-2 0,0-1-27,-1-1 1,1-4-1,-2 2 1,0 0-1,-1-3 1,-1 1-1,-2 0 1,1 0 319,-1 1 0,1-4 1,-1 4-1,0-2 1,1 3 288,-1 0 1,-5 3-1,-3 7 1,-2 5-1,-2 2-371,0 1 1,0 1 0,0-1-1,0 0 1,0 1 0,0-1-2774,0 1 2798,5-7 0,2 0 0,5-6 0</inkml:trace>
  <inkml:trace contextRef="#ctx0" brushRef="#br0" timeOffset="188">22771 16470 8245,'-7'6'717,"-3"-3"0,5 3 0,-1 1-460,1 0 0,-4-3 1,7 3-1,3-1 0,6-3 1,3-3-1,-1-3-36,-1-1 0,1-6 0,3 2 0,1-2 0,-1 0 0,0 4-483,1 0 0,-5 2 0,0 4 0,1 1 0,-3 3 0,0 3 35,-1 0 0,-2 4 0,5-3 0,2 2 1,1 0-1,2-3 0,-1 0 0,0-2 0,1 1-1671,-1-4 1,1 0 1897,-1-2 0,6 5 0,1 2 0</inkml:trace>
  <inkml:trace contextRef="#ctx0" brushRef="#br0" timeOffset="189">23279 16508 8375,'7'0'2289,"-3"0"-2112,-8 0 0,1 4 0,-5 0 1,-2 0-1,-1 0 0,-1 0 1,1 0 127,3 2 0,-9-3 1,2 5-1,-3 0 1,3 0-1,4-1 1,4 0-1,2 0 1,3 1-326,5-1 0,4-1 0,7-6 0,1 0 0,1 0 1,1 0-1,-1 0 0,2-2 0,0-2-116,0-4 0,0 1 0,-3-1 1,2-2-1,-2-1 0,-1-1 1,-2-2-1,0-1 0,1-2 1,-1 1 70,1-2 1,-1 0 0,-1-4-1,-1 1 1,-2-2 0,2-5 0,1-5-1,1-1 1,2-2-131,2-1 1,-2 6 0,1-5 0,-4 5-1,-2 5 1,-1 4 431,-1 5 0,-3 10 0,-8 7 1,-6 8-1,-4 8 0,-4 4 1,0 5 134,1 4 1,-4 3 0,4 5-1,2 0 1,1-1 0,3-2 0,2-1-1,2 0-592,1-1 1,2 4-1,4-4 1,2 1-1,2 1 1,4 3 219,3 3 0,1 7 0,1-3 0</inkml:trace>
  <inkml:trace contextRef="#ctx0" brushRef="#br0" timeOffset="190">7181 18095 8011,'1'7'354,"3"-3"1,5-3 0,2-1 0,1-1-1,2-3 0,2-4 0,5-3 0,7-2 0,1 1 0,0-2 0,1-1 0,2-3 0,1 0-452,0 0 0,-4-4 0,2 1 0,0-1 0,-5-1 0,-3 0 0,-3-4 0,-2 0-240,-3-4 0,-6 4 0,-2-6 0,-1-2 0,-4 1 0,0-1 1,-2 4-1,0 0 0,0 4 350,0 1 1,-2 6 0,-2 4-1,-4 2 1,-3 3 322,-1 3 0,3 4 0,2 8 0,1 5 0,0 7 0,1 6 0,0 5 0,1 8-59,0 5 0,0 4 0,4 7 1,0 0-1,0 0 0,0-4 0,0-3 1,1-6-666,4-3 0,-1-5 0,7-7 1,4-3-1,3-7 0,2-4 389,0-4 0,9-1 0,-3-4 0</inkml:trace>
  <inkml:trace contextRef="#ctx0" brushRef="#br0" timeOffset="191">8111 17537 8011,'-5'-11'462,"-4"3"1,-2 3 68,-1 4 1,0 2 0,-1 5 0,-1 6-1,-1 8 1,-1 3 0,0 5 0,4 3-1,2 7 1,4 0 0,0 2-495,3 1 0,2 1 0,2 1 1,3-8-1,5-3 0,3-4 0,3-4 1,3-3-1,1-6-1632,3-5 0,6-3 0,2-4 0,2 1 1595,3-2 0,0-6 0,3-3 0</inkml:trace>
  <inkml:trace contextRef="#ctx0" brushRef="#br0" timeOffset="192">8421 17574 8011,'0'-12'0,"0"-1"884,0 1 1,0 4 0,2 1-447,2 1 1,-3 3 0,5 8-1,-2 4 1,0 6 0,-1 7-1,-2 5 1,-1 4 0,0 4-1,0 3 1,0 2-221,0 3 1,0-4-1,0 2 1,0-4 0,-1-5-1,-2-6 1,-1-5-1,1-3-1274,2-3 0,2-8 0,2-7 655,1-7 1,4-8 0,-2-2 0,1 2 0,2 0-1,2 0 1,2-2 0,-1 2 165,0 1 1,1 2 0,-1-1 0,1 2 0,-1 2 0,0 2 332,1 1 1,-1 2-1,-1 6 1,-2 2 0,-5 4-1,-3 3 1,-1 3 270,0 2 1,-1-1-1,-3 5 1,-3-2 0,-3-2-1,-1 1 1,-3-1 0,0-1-487,1-1 1,0-6 0,1-1-1,-1 0 1,1-1 0,-2-1-1,-1-2 1,-1 0-772,0 1 1,3-3 0,0 3 0,1-2 887,-1-2 0,1-11 0,0-3 0</inkml:trace>
  <inkml:trace contextRef="#ctx0" brushRef="#br0" timeOffset="193">8781 17574 8011,'8'-8'1427,"0"1"0,2 3-131,1 5 0,0 6-1111,-3 10 1,3 2-1,-4 7 1,2 3 0,-3 4-1,0 6 1,-3 3-1,-2 5-201,-1 0 1,0-3 0,-1-1 0,-3-7 0,-3-5-1,-2-4 1,1-5 0,-2-6-774,-1-2 0,-1-2 0,0-1 0,-2-2 0,-1-5 0,-3-3 0,0-1 789,0 0 0,1 0 0,5 0 0</inkml:trace>
  <inkml:trace contextRef="#ctx0" brushRef="#br0" timeOffset="194">9178 17859 8011,'0'-8'386,"1"1"0,3 2 0,5 1 0,2-1-5,1 1 1,4 0 0,4 3 0,0-2 0,4-1 0,-3 1 0,-1 2 0,-2 1 0,1 0-1337,1 0 0,-5 0 955,1 0 0,-2 0 0,-1 0 0</inkml:trace>
  <inkml:trace contextRef="#ctx0" brushRef="#br0" timeOffset="195">9066 18045 9741,'6'-12'588,"1"5"1,5 2 0,0 0 0,2 0-506,3-2 0,2 4 0,6-2 0,0 1 0,-1 0 0,1 1 0,0 1 0,-2 2 0,-1 0-83,-1 0 0,0-5 0,4-2 0</inkml:trace>
  <inkml:trace contextRef="#ctx0" brushRef="#br0" timeOffset="196">9426 18120 8551,'-7'5'1128,"3"-3"1,8 2 0,6-3-831,5-1 1,-2 0 0,5 0 0,0-1 0,3-3 0,2-5-1,2-2 1,0-1 0,0 0 103,0-1 1,1-1-775,3-2 0,-2-3 0,5-6 0,-2 0 0,-2-1 0,-2-3 0,-3-4 0,0-3 20,-3-1 1,-5 0 0,1 1 0,-5 1 0,-5 4 0,0 0 0,-3 4 0,-2 2 265,-1 4 1,-1 3 0,-3 7 0,-5 3 0,-2 4 0,-1 3 0,-2 1 0,-1 0 432,-2 0 0,-1 1 1,3 3-1,-3 6 1,0 3-1,1 5 0,1 3 1,3 5 40,0 6 0,5 7 0,0 3 0,-1 6 1,1 1-1,1-1 0,0-5-699,0-3 1,5-9 0,-2-2 0,2-3-1,2-2 1,2-3 0,3-5 310,8-2 0,4-7 0,8-2 0</inkml:trace>
  <inkml:trace contextRef="#ctx0" brushRef="#br0" timeOffset="197">10244 17773 8249,'0'-13'645,"0"5"1,2 0 0,2-2-116,4-1 0,2 5 0,-3 6 0,-9 9 0,-7 6-192,-7 6 0,-6 6 0,2 3 0,-2 1 0,1-1 0,3-1 0,3 0 0,1 0 0,5-3 0,2-3-1158,4-2 1,4-6 0,6 2 0,8-5 0,7-3 0,10-5 0,5-3 819,5-1 0,4-5 0,-1-2 0</inkml:trace>
  <inkml:trace contextRef="#ctx0" brushRef="#br0" timeOffset="198">10616 17909 8011,'-1'-11'368,"-3"3"0,-4 4 880,-3 2 0,2 4-1047,1 2 1,-3 3 0,-3 5 0,3 0 0,0 2 0,0 1 0,0 2 95,3-2 1,2-1 0,6-2 0,2-1 0,2-1 0,6-3 0,5-2 0,5-1 0,4 1-916,1-1 1,-1 0-1,1-4 1,0 0 0,0-2-1,0 0 1,-2-4 0,-1-1 617,-1-2 0,-1-2 0,5-2 0</inkml:trace>
  <inkml:trace contextRef="#ctx0" brushRef="#br0" timeOffset="199">10939 17611 9199,'5'-5'686,"4"5"0,2 8 0,1 7-263,0 6 1,1 2 0,-1 4 0,1 0 0,-1 5 0,0 1 0,0 3 0,-4-2 0,-4 1 0,-4-2-738,-4 0 0,-10 0 0,-11 5 0,-8 2 0,-10 4 0,17-20 0,-1-1 0,-4 2 1,0 0 313,-1-1 0,0-1 0,-1-1 0,0 0 0,-23 15 0</inkml:trace>
  <inkml:trace contextRef="#ctx0" brushRef="#br0" timeOffset="200">11857 17946 8011,'0'-8'826,"-2"1"1,0 0 663,-3 0 1,0 4-1368,1-1 0,1 3 0,-5 2 1,-1 3-1,1 6 0,1 4 0,0 4-24,0 1 1,5-2 0,-2 2 0,2-1 0,4-3 0,2-1 0,4-2 0,3-1-304,1-2 1,5-4-1,1-5 1,1 0 0,2 0-1,-2-1 1,-1-3-1,-1-3 1,-1-2-377,-1 1 0,-5 0 0,-3-6 1,-2-1-1,-2-2 0,-2 2 1,-1 1-1,0 2 638,0 0 1,-1-1 0,-3 1 0,-4-1-1,-3 2 1,-2 2 0,-1 2 0,-1 1 61,-1 4 1,-1 0 0,6 4 0,3 2 0,5 4-317,6 3 1,5 0 195,9-3 0,2 3 0,6-4 0</inkml:trace>
  <inkml:trace contextRef="#ctx0" brushRef="#br0" timeOffset="201">12204 17897 9587,'-8'4'0,"1"1"199,1 2 1,-3-3 0,2 5 0,-2-1-221,1-1 0,5 4 1,1-4-1,4-1 0,7-1 1,2-4-1,1-1 307,1 0 0,-1-1 1,-1-4-1,-1-3 1,-4-3-1,0-1 1,-3-1-1,-2 1 1,-2 0-1,-3 1 1,-5 2-698,-2 5 0,-2 3 0,-3 1 1,-2 0-1,1 0 0,-3 1 1,2 2-1179,0 1 1589,2 0 0,9-4 0,1 0 0</inkml:trace>
  <inkml:trace contextRef="#ctx0" brushRef="#br0" timeOffset="202">11919 17549 8011,'-11'2'764,"1"2"0,3 4-559,2 3 1,0 2 0,5-1 0,0 2 0,0 1 0,0 1 0,2 0 0,1-3 0,2-2 0,2-2 0,3-5 0,2-3-400,5-1 0,-4 0 1,4 0-1,-3 0 1,-2-1-1,-1-3 1,-1-3-1,-3-2 1,-2 1-255,-2-1 0,-2 2 0,-1-2 496,0 0 0,0 2 0,-1-1 1,-5-1-1,-5 2 0,-4 3-134,0 3 1,0 1 0,0 0 0,0 1 0,2 2 0,5 3 0,2 0 85,4 4 0,0-4 0,2-1 0</inkml:trace>
  <inkml:trace contextRef="#ctx0" brushRef="#br0" timeOffset="203">12452 18033 8011,'-7'6'1424,"3"-5"0,7 2-1333,1-6 0,7 0 0,0-5 1,4-2-1,0 1 0,0-1 0,1 2 1,1-2-210,3-1 1,-5-7 0,3-1 0,-2-3 0,1-2 0,-1-3 0,1-2 0,-1-4-1,0-2 1,-1-3-123,1-1 0,-2 1 0,1 0 0,-4 1 0,-2 0 0,-1 1 0,-1 2 0,-3 1 0,-3-2 308,-1-1 1,-1 6 0,-3 4 0,-5 6 0,-2 5 0,-1 6 0,0 3 0,-1 8 180,1 4 1,-5 11 0,1 5-1,1 4 1,1 6 0,3 2-1,1 4 1,3-1 0,2 1-74,2 5 1,-3 1 0,2 3 0,2 1-1,0-4 1,2-2 0,2-6 0,2-2-625,4-2 0,-1-8 0,1-7 0,2-3 0,2-3 448,5-3 0,-4 3 0,5-4 0</inkml:trace>
  <inkml:trace contextRef="#ctx0" brushRef="#br0" timeOffset="204">13097 17673 7818,'5'-11'-570,"2"2"844,0 0 0,-3 8 0,-8 1 0,-4 7 0,-5 5 0,-3 5 149,-5 4 1,-4 2-1,-2 2 1,-1 0 0,4-1-1,3 1 1,3-1 0,4-2-1,5-3-781,4-1 0,5-3 0,6-5 0,6-3 0,9-2 0,7-2 0,3-2 0,4-2-3107,2-3 3465,-8 2 0,12-14 0,-9 2 0</inkml:trace>
  <inkml:trace contextRef="#ctx0" brushRef="#br0" timeOffset="205">13395 17735 7996,'-13'0'332,"1"0"1,-1 0 0,1 0 0,0 0 0,-1 2 0,1 0 0,-1 4 0,1 1 0,0 1-1,0 0 74,4 1 0,-3-1 1,4 4-1,-1 1 1,1-1-740,2 1 1,2-5-1,7-1 1,4-2-1,3-2 1,2-2-1,-1-1 1,1 0-86,-1 0 0,0-4 0,1 0 1,-2 0 493,-3-2 1,-2 11-1,-6-1 1,0 5-1,0 4 1,0-1-33,0 1 1,0-5 0,0 0 0,1 0-45,3-1 0,3-1 0,5-6 0</inkml:trace>
  <inkml:trace contextRef="#ctx0" brushRef="#br0" timeOffset="206">13494 17624 8034,'12'0'557,"-1"1"0,-1 2 0,-2 2 1,0 2-1,1 4-234,-1 4 0,-4-1 0,3 4 1,-2 0-1,-2 3 0,-1 2 0,-2 3 1,-2 2-1,-2 1 0,-6-2-529,-5 0 1,-3-3 0,-5 0 0,-1-2-1,-2-3 1,1-1 0,2-3 0,4-1 0,1-3 205,3-3 0,1 3 0,2-4 0</inkml:trace>
  <inkml:trace contextRef="#ctx0" brushRef="#br0" timeOffset="207">13878 17822 8824,'0'-12'404,"2"4"1,2 1 0,4 1 0,3 2 0,3 0 0,4 0-385,7 1 0,3-3 0,7 2 0,-2 2 0,0 0 0,0 2 0,-3 0 0,-2 0 0,-6 0-2618,-3 0 2598,-2 0 0,-5 0 0,1 0 0</inkml:trace>
  <inkml:trace contextRef="#ctx0" brushRef="#br0" timeOffset="208">13816 18008 7888,'-7'-5'1151,"5"-4"-857,4-2 1,5 5 0,6 0 0,0 2 0,4 0 0,4 1 0,2 2 0,3-1-1,3-1-381,4-1 1,-1 0-1,1 4 1,0 0 86,-1 0 0,-2-5 0,-5-2 0</inkml:trace>
  <inkml:trace contextRef="#ctx0" brushRef="#br0" timeOffset="209">14325 18021 9622,'12'-9'454,"1"2"1,-1 1-1,2-1 1,1-2-552,1 3 0,5-7 0,-3 2 1,1-5-1,5-4 0,0 0 1,3-1-1,-4-1 0,1-4 0,-2-5 1,0-2 128,-2 0 0,-5 2 0,1-4 0,-5 3 0,-3 1 0,0 0 0,-1 1-75,-3 2 0,2 1 0,-2-1 1,-1-1-1,-2 2 0,-1 1 0,0 1 1,0 1-1,0 4 91,0 3 1,-1 8 0,-4 3-1,-1 5 1,-3 8 0,1 8 181,-2 10 0,-1 1 1,-1 7-1,0 1 1,-1 1-1,1 1 1,-1-2-1,1 2-352,0-2 1,1-3-1,2 2 1,5 0-1,3-2 1,1-2-1,0-4 1,1-3-1930,3-1 1,7-6 2050,6 2 0,5-4 0,-3 0 0</inkml:trace>
  <inkml:trace contextRef="#ctx0" brushRef="#br0" timeOffset="210">15242 17587 8093,'-12'-7'439,"0"3"1,-1 2-1,1 2-212,-1 0 1,0 6 0,-4 2 0,-2 4 0,-2 5-1,1 2 1,-1 2 0,2-1 0,2 3-205,3 0 0,3 0 0,3-2 0,4-3 0,2-2 0,4 1 0,2-2 0,6-2 0,3-4-746,4 0 0,5-5 723,-1 4 0,8-5 0,2 2 0</inkml:trace>
  <inkml:trace contextRef="#ctx0" brushRef="#br0" timeOffset="211">15429 17686 7969,'-9'-7'395,"1"3"1,-2 2 0,-1 4 0,-1 0 965,0 3-1226,-6 4 0,2 2 0,-3 7 0,1 0 0,3 0 0,1-1 0,3-1 1,3 1-1,4-1-395,2 2 0,2-4 0,2 1 0,2-4 1,6-4-1,3-2 0,5-2 0,2-1 1,0-2-3280,0 0 3539,3 0 0,-4-6 0,6-1 0</inkml:trace>
  <inkml:trace contextRef="#ctx0" brushRef="#br0" timeOffset="212">15553 17611 7923,'-6'-11'1903,"6"3"-1508,7 4 0,4 3 0,1 2 1,2 3-1,1 4 0,2 3 1,-2 3-1,-3 3 0,-2 3-286,-2 4 0,-5 1 0,1 1 0,-2 3 1,-5 2-1,-5 2 0,-9-1-109,-5-2 0,-14 5 0,-2-3 0</inkml:trace>
  <inkml:trace contextRef="#ctx0" brushRef="#br0" timeOffset="213">16458 17735 7948,'12'-12'0,"1"1"242,-1 3 1,-1-3 0,-1 4 0,-2-2 0,2 3-55,1 0 0,-6 3 0,-3 7 0,-8 6 0,-4 4 0,-5 4 0,-3 1 1,-4 2-1,0-1-301,2 1 0,-4-4 0,4 2 0,-4-1 0,1-3 0,1-3 0,2-2 1,2-3-1,2-2-429,-2-2 1,8-1 545,-2-2 1,4-6 0,-1-4 0,5-3-1,4-4 1,4 1-211,5-2 125,2 4 1,2-10 0,3 5-1,0-2 1,1 1 0,-1-2-1,2-2-827,1 0 928,-3-1 1,1 1 0,-5 2 0,-3 3 0,-2 1 0,-1 3 192,-4 1 0,-2 7 1,-4 3-1,-4 3 1,-3 2-1,-2 3 0,1 4 384,0 4 0,1 0-502,2 0 1,0 6-1,5 3 1,1 2-1,1 2 1,4 0-1,2 0-215,4 0 1,7-2 0,3-1-1,0-3 1,0 1 0,-3-2-1,-1-1 1,-1-1 119,-1-3 0,0 5 0,1 2 0</inkml:trace>
  <inkml:trace contextRef="#ctx0" brushRef="#br0" timeOffset="214">16991 17562 6933,'0'-7'2429,"0"1"-1659,0 6 766,0 0-1706,-5 0 1,-2 0 0,-6 2 0,0 2 0,-3 3 98,0 0 1,-2 5 0,3-1-1,-2 4 1,2 0 0,3-1-1,2-1 1,3-1 66,2 0 1,1 1-1,5-2 1,3-3-1,4-4 1,3-2-31,2-2 1,-1 0-1,1-2 1,-1-1-1,0-2 1,1-2 0,-1-1-1,-1-1-80,-3 1 0,4 1 0,-6-2 0,3 2 0,-2 0 0,-1 1 0,0-1 403,-1 1 0,1 4 0,-3 2-188,1 7 0,0 4 0,-4 2 0,1-1 0,2 0-880,1 1 0,0-1 0,-2 1-1442,2-1 2221,-3-5 0,5 4 0,-6-4 0</inkml:trace>
  <inkml:trace contextRef="#ctx0" brushRef="#br0" timeOffset="215">17227 17611 7780,'0'-7'2490,"0"12"-2345,0 7 1,0 3 0,0-1 0,0 1 0,-2 2 0,-2-2 0,-4 0-1,-3 0 1,-1 2-229,-1-2 0,1-1 0,-1-3 1,1-2-1,0-2 83,-1-1 0,1 3 0,-1-2 0</inkml:trace>
  <inkml:trace contextRef="#ctx0" brushRef="#br0" timeOffset="216">17475 17525 8046,'0'-7'1903,"-6"1"-1846,-2 6 1,-3 6 0,-1 2-1,-1 3 1,2 1 0,2 1-1,0-1-11,0 1 1,3-1 0,2 0 0,3 1 0,1-1 0,1-1 0,3-3-1,6-3 1,4-4-212,2-1 0,5 0 0,-3 0 0,1-1 165,3-4 0,-4-1 0,0-7 0</inkml:trace>
  <inkml:trace contextRef="#ctx0" brushRef="#br0" timeOffset="217">17711 17376 7923,'1'-11'228,"3"1"0,4 3 1,3 2-1,2 2 1,-1 1-1,1 2 1,-1 2-1,0 2 162,1 4 1,-5 7 0,-1 3 0,0 2 0,0 0 0,1 1 0,0-2 0,-1 1-531,-1-1 0,-2 2 0,-4 2 1,-2-1-1,0-1 0,-5 1 0,-4 1 1,-7 2 139,-4 0 0,-9 5 0,0 2 0</inkml:trace>
  <inkml:trace contextRef="#ctx0" brushRef="#br0" timeOffset="218">16656 17562 7923,'-1'-11'406,"-3"4"1,-4 7-1,-3 7 1,-2 5-134,1 5 1,-1 7 0,1 10 0,0 3-1,1 4 1,2 5 0,5 0 0,4 0-1,4-6-191,5-6 0,13-1 0,9-8 0,11-6 0,9-5-82,4-6 0,3-2 0,4-6 0</inkml:trace>
  <inkml:trace contextRef="#ctx0" brushRef="#br0" timeOffset="219">18281 17438 7650,'7'-6'0,"-2"-1"299,1 0 1,-3-4 0,5 3-1,0-3 72,-1-1 0,-3 5 1,-8 3-1,-4 2 1,-5 4-1,-3 2 1,-5 4-1,-2 3-196,-2 1 1,0 2 0,0 3 0,1 3-1,-1 4 1,0 1 0,3 0 0,3 1-1,5 1-267,3 2 1,3 6 0,8-2 0,0 1 0,2 1 0,5-4 0,6 0 0,0-5 0,3-4-2102,0-6 1921,3-7 1,12-4 0,0-5 0,3-1 0,-1-2 0,1-2 0,0-4 271,0-5 0,1 2 0,-3-6 0</inkml:trace>
  <inkml:trace contextRef="#ctx0" brushRef="#br0" timeOffset="220">18045 17673 10510,'13'0'563,"-1"0"1,1 0 0,-1-1 0,0-2-435,1-1 0,-1-1 0,2 2 0,3-3 0,3-1 1,4-1-1,0 0 0,1 1 0,0 0 0,-2 2-637,-2-1 1,1-2-1,-5 2 1,-1 1 0,1-2-1,-1 1 508,0 1 0,3-10 0,0 1 0</inkml:trace>
  <inkml:trace contextRef="#ctx0" brushRef="#br0" timeOffset="221">18740 17487 9611,'-8'17'559,"1"1"1,0 1 0,1 4 0,-1 5 0,1 5-426,-4 3 0,3-3 1,0-1-1,2-2 1,2-4-1,2-4 1,1-5-640,0-3 430,0-2 1,1-5-1,2-4 1,1-6 0,0-5-1,0-3 1,2-2-8,0 1 0,-3-5 0,3-1 0,-2-1 0,0-3 1,-1-1-1,-2-2 0,1 0 0,0 0-31,2 0 1,5 1 0,-4-3 0,2-2 0,3-2 0,1-2 0,3-2 0,1-2 62,1-3 0,2-11 0,-3 3 0,3 1 0,0 6 0,0 6 0,-1 8 1,-2 5-1,-1 6 176,-3 7 1,-2-1-1,4 7 1,-2 5 0,-2 5-1,-2 5 1,-1 5 0,2-2 0,-4 5 0,0 2 0,0 0 0,0 1 0,-1-3 0,-1 1-124,-2-2 0,0-1 0,0-4 0,-2 1 0,-2 2 0,-4-2 0,-3-2-95,-2 0 0,-5 1 1,-4 1-1,-5 1 0,-5 0 1,-1-3-1,1 0 1,2-1 142,3 1 0,6-2 0,6-2 1,5-1-1,6 2 0,3 1 1,3 2-1,7-1-132,7 0 0,12 2 0,5 1 0,4 3 0,3 0 0,1 0 0,-1-3 0,-1 0 0,-2-1 81,0-1 0,0 2 0,1-8 0</inkml:trace>
  <inkml:trace contextRef="#ctx0" brushRef="#br0" timeOffset="222">19571 17611 7846,'-8'-4'0,"-1"0"110,0 1 1,2 2 0,0 0 0,0-2 152,0-1 0,6 0 0,1 4 1,7 0-1,5 0 0,5-2 1,3-1-1,5-1-121,4 2 0,-1-4 0,3 2 0,1 0 0,0 0 0,1-1 0,0 1 0,0 0 0,0 0-424,-1 1 0,2 1 0,-4-1 0,1-1 0,-1 1 0,-2 2 0,-2-1 0,-1-1-173,-1-1 1,1-1-1,0 2 1,-2-1 454,-2 1 0,3-4 0,-5 0 0</inkml:trace>
  <inkml:trace contextRef="#ctx0" brushRef="#br0" timeOffset="223">19509 17810 7927,'-6'4'506,"6"0"0,7-1-1,4-2 0,7-5 0,3-1 1,2-2-1,2-2 0,1 1 0,3 0 1,4-2-366,3-1 0,1-1 1,2 1-1,1 1 0,1 2 1,-1 0-1,-1-1 0,-3 2 1,-3 2-648,-4 2 1,-3 0 0,-3 1 0,-2-3 0,-5 3 0,-2 0 0,-1 2-1,-1 0 1,0 0 506,1 0 0,-1 0 0,1-5 0,-1-2 0</inkml:trace>
  <inkml:trace contextRef="#ctx0" brushRef="#br0" timeOffset="224">20117 17363 8213,'0'-12'528,"0"-1"1,1 7 0,3 1 0,4 4-293,3 1 1,2 0 0,-1 1 0,1 4 0,0 3-1,3 3 1,1 3 0,3-1 0,2 1 0,1-3-267,2 0 0,-2 0 1,0 2-1,-3-2 1,1-2-1,0 0 1,-2 0-1,-1 1 1,-4 0-283,-5-2 1,1 0-1,-6 5 1,-1 0-1,-2 2 1,-2 3-1,-3 0 1,-6 2 24,-5-1 0,-2 2 1,-6 3-1,-5 1 0,-1 0 1,-2-2-1,0-2 0,1-4 1,2-4 416,2 0 1,1-5 0,2-1 0,1-2 0,3-2 0,1-1 0,1-1-131,-1 3 0,-1-3 0,-6 5 0</inkml:trace>
  <inkml:trace contextRef="#ctx0" brushRef="#br0" timeOffset="225">21096 17363 7926,'0'-8'470,"0"0"1,0 2 0,0 3 0,2 12-1,1 9-302,1 5 0,1 3 1,-2 2-1,2 1 0,1-2 1,-1 1-1,-2-2 1,-1 0-1,-2-2-901,0-1 1,0-4 0,0 1 0,0-2 732,0-3 0,0-1 0,0-2 0</inkml:trace>
  <inkml:trace contextRef="#ctx0" brushRef="#br0" timeOffset="226">20638 17400 7953,'0'-12'0,"1"1"-75,3 3 0,4-2 0,7 5 0,2-1 203,-2 1 1,6-4 0,2 4-1,6-1 1,4-1 0,6 1-1,5-4 1,4-3 0,2-2-1,1-1 1,0 1-52,-2 1 0,2 1 1,-9 1-1,-2 1 1,-2 3-1,-2 2 1,-3 2-1,-4 0-337,-3 1 0,-5 2 1,-2 1-1,-1 0 260,-3 0 0,-1-6 0,-2-1 0</inkml:trace>
  <inkml:trace contextRef="#ctx0" brushRef="#br0" timeOffset="227">21704 17487 7961,'-7'13'766,"3"-1"-436,3 1 1,1-1 0,0 0-1,0 1 1,-2-2 0,0-2-1,-4-2-119,-1-1 1,-1 2 0,-5-4 0,1-1-1,1-3-91,3-4 1,2-3-1,6-5 1,0-1-1,0 1 1,2-2-1,2-1-237,4-2 1,3-1-1,1 3 1,1-1 0,-1 0-1,1 3 1,0 0-1,3 1-387,0-1 1,1 1 0,-5 1-1,1 1 1,0 4 0,2 0 0,2 3 503,-2 2 0,-1 1 0,4 5 0,1 2 0</inkml:trace>
  <inkml:trace contextRef="#ctx0" brushRef="#br0" timeOffset="228">22188 17487 7974,'-13'-1'294,"1"-2"-101,0-1 0,-1 0 1,1 4-1,-1 0 0,1 0 1,-2 0-1,-2 0 0,-4 0 1,1 1 276,3 3 1,0 2-1,1 4 1,-1-2 0,2 1-1,4 3-555,6 0 1,8-5 0,5-3 0,2-3 0,2-1 0,2 0 0,3 0 0,0 0 0,2 0 0,-2-1-114,-1-3 0,0 2 0,-5-3 0,1 1 0,-2-2 0,-2 1 0,0-1 0,-1 2-252,-1-1 1,-2 5 386,-5 0 1,0 5-1,0 8 1,0-1-1341,0 0 1403,0 1 0,0-6 0,0-2 0</inkml:trace>
  <inkml:trace contextRef="#ctx0" brushRef="#br0" timeOffset="229">22324 17463 7960,'2'-7'754,"2"2"0,-3 5-488,3 5 0,-2-3 0,-2 7 0,0 0 0,0 2 149,0 2 1,0-5-431,0 0 1,1-6 0,3-1 0,4-5 0,3-2 0,2-1 14,-1 1 1,1 1-1,-1-1 1,0-1-90,1 0 0,-6 5 1,-3 2 45,-3 7 0,-1 0 0,2 0 0,2-1 0,3-2 0,1 0 0,0 0 25,2-1 1,-3-2-5,1-1 1,0 0-1,5 0 1,-2-1 0,-2-2 13,0-1 1,-5-2-1,4 2 1,2-4 0,1-3-18,1-1 1,0 0 0,1 3 0,-1 1 0,1-2 0,-1-1 0,2-2 0,1 1-62,2 0 1,-1 1 0,-4 2 0,1 5 122,-1 3 0,-3 1 0,-3 1 0,0 3 0,-3 5 0,-2 2 26,-1 1-145,0 0 0,-1-3 1,-2-1-1,-1 2 1,0-1-1,0 1-124,-1-2 1,-3-4 0,3 3 0,-1 0-1,-1-1 1,-1-1 0,-4-2 0,-5-2-383,-2-1 0,-3 0 588,-7 0 0,3 6 0,-5 1 0</inkml:trace>
  <inkml:trace contextRef="#ctx0" brushRef="#br0" timeOffset="230">22882 17438 7977,'0'-9'498,"0"1"0,0 4 0,2-3 0,0 3-308,3 5 1,-1 5 0,-4 6-1,0 1 1,0-1 0,0 1-1,-2-1 1,-2-1-917,-4-3 1,1 2-1,-1-5 1,-2 1 725,-1-1 0,-1 0 0,-1-5 0</inkml:trace>
  <inkml:trace contextRef="#ctx0" brushRef="#br0" timeOffset="231">22858 17227 7996,'0'-19'291,"1"-3"0,2 4 0,2 0 0,1 0 224,-1 3 1,3 5 0,-2 3 0,-1 0 0,1 3 0,-3 3 601,-2 6-1486,-1 5 0,0 2 0,0 1 0,0-1 369,0 0 0,6 1 0,1-1 0</inkml:trace>
  <inkml:trace contextRef="#ctx0" brushRef="#br0" timeOffset="232">23403 17004 8396,'6'-18'937,"-4"4"0,7-3 1116,0 4-1921,-3 6 1,-1 3-1,-5 8 1,0 5 0,0 7-1,0 4 1,-1 4 0,-2 2-1,-2 3 1,-1 4-1,-1 1-248,0-1 0,3 2 0,-3-6 0,1-2 0,0-1 0,1-1 0,2-1 0,1-2 0,2-3-1426,0-1 1,0-2 0,-1-3 1541,-3-1 0,3 1 0,-5-1 0</inkml:trace>
  <inkml:trace contextRef="#ctx0" brushRef="#br0" timeOffset="233">23329 17351 7992,'0'-13'0,"1"1"168,3 0 0,2-1 0,3 1 0,0 1 1,0 1-1,2 2 0,2-2 0,1 1-25,2 0 0,-2 4 0,4 5 0,-2 0 0,1 0 0,-2 0 0,-1 0 0,-2 0 0,1 1-143,-1 3 0,0-2 0,1 3 0</inkml:trace>
  <inkml:trace contextRef="#ctx0" brushRef="#br0" timeOffset="234">23763 17388 8151,'-8'0'1031,"-1"0"1,1 1 0,0 4-884,0 3 1,3 2 0,-1-1-1,0-1 1,3 2 0,2 1-1,1 2-925,0-1 777,0 0 0,0 1 0,0-1 0</inkml:trace>
  <inkml:trace contextRef="#ctx0" brushRef="#br0" timeOffset="235">23825 17152 8091,'0'-12'716,"0"4"1,-1 1-1,-2 0-360,-1 0 0,0 6 0,5 1 0,2 7 1,2 4-1,2 1-5600,3 0 5244,1-5 0,1 10 0,1-3 0</inkml:trace>
  <inkml:trace contextRef="#ctx0" brushRef="#br0" timeOffset="236">23949 17289 11427,'0'8'1037,"0"0"1,0 2-1021,0 1 0,1 1 0,3 1 0,5-2 0,2-1-1606,1-2 1492,-5-5 1,0 2-1,-4-4 1,2 2 168,2 1 1,1 0 0,5-4 0,-1 0 140,1 0 1,-2 2 0,-3 2-304,-4 4 1,-3-1 0,1 0 0,2 0 0,4-2 53,3 1 1,2-2 0,0-4 0,2 0 0,3 0 0,2 0 0,2 0-1,0 0 1,0 0 87,-1 0 1,-5 0 0,3 0 0,-1 0-1,-3 0 1,-1 0 0,-1 0 0,-1 0 0,0-1-40,1-3 0,-6-3 0,-3-6 0,-4 2-92,-4 3 1,-3 2 0,-6 6 0,1 2 0,0 2 0,-1 4 0,1 3 0,1 2-548,3-1 549,-4-5 0,11 4 1,-3-3-1,3 3 0,2 0-250,3-2 1,3 0 144,5-5 0,1 5 1,-1-5-1,1 0 1,0 0-1,3 2-390,0 0 572,1-3 0,-5 8 0,0-4 0</inkml:trace>
  <inkml:trace contextRef="#ctx0" brushRef="#br0" timeOffset="237">18839 18542 8066,'-7'-13'0,"5"2"0,4 3 0,7 2 167,2 1 0,8 2 0,6-5 0,8-1 0,7 3 1,5 1-1,5 4 0,5 1 0,6 0-1,3 0 0,-28 0 1,0 0-1,31 0 0,0 0 1,-5 0-1,-4 0 0,-5 0 1,-3 0-1,-2 0 0,-1 1-681,-2 4 0,1-4 1,-9 3-1,-5-3 0,-6-1 1,-5 0 514,-5 0 0,-2-5 0,-2-2 0</inkml:trace>
  <inkml:trace contextRef="#ctx0" brushRef="#br0" timeOffset="238">19038 18666 8923,'13'0'175,"4"0"0,2 0 1,6 0-1,0 0 0,2 0 1,5 0-17,5 0 1,9 0 0,1 0-1,2 0 1,4 0 0,-2 0-1,1-2 1,-2-1 0,-2-1 0,-4 2-591,-1 0 0,-2-2 0,-4 0 0,-1 1 0,-2 2 0,-3 1 431,-5 0 0,1-6 0,-7-1 0</inkml:trace>
  <inkml:trace contextRef="#ctx0" brushRef="#br0" timeOffset="239">19769 18318 8111,'-16'-19'0,"-1"2"0,2 5 0,1 2 1284,2 2 1,4 5-989,-1-1 0,7 4 0,-1 6 0,7 5 0,7 5 0,7 4 0,4 2 0,6 0 0,2 0 864,4-2-1358,2 1 1,5 0 0,1-2-1,-4-1 1,-3-3 0,-5-2 0,-1-4-615,0-1 1,-1-1 642,-8 2 0,4-4 0,-5-5 0,0 1 0,-2 2 203,-3 1 0,-7 2 0,-6-2 0,-7 3 0,-7 1 1,-5 0 81,-4 2 0,-7 1 0,-4 3 0,-3 1 0,-3 2 1,-1-1-1,-2 1 0,-3-1 0,0-1-122,1-1 0,5-1 0,8-2 0,0-2 1,5-2 5,4-1 0,4 3 0,6-2 0</inkml:trace>
  <inkml:trace contextRef="#ctx0" brushRef="#br0" timeOffset="240">21270 18157 8066,'21'-19'0,"-2"2"335,-1 3 1,4 2-1,-3 1 1,2 1-1,-2 2 1,-1-2 0,-4-1-65,-4-1 1,-12 5 0,-10 3 0,-8 3 0,-4 1 0,-4 0 0,-2 0-1,-1 1 1,0 3-248,-1 4 1,5 3-1,-1 2 1,6-1 0,4 1-1,3-1 1,1 0-1,3 2-61,0 3 1,5-3 0,2 3-1,3 0 1,1 1 0,0 0-1,0 1 1,0-1-345,0 0 0,0 0 294,0-2 0,0-2 0,0 4 0,-1-1 0,-4-1 0,-3-1 99,-3-1 0,-1-2 103,-1 1 1,1-1 0,0 1 0,-1-1 0,2 0 0,1 0 50,2-4 1,5 3-164,-1-3 0,3-1 0,2 0 0,3-2 0,5 0 0,3-1 0,3 0-242,2-1 0,5-2 0,-1 0 1,1 2-1,0 1 0,-3-1 1,0-2-1,-1-1-740,0 0 637,4 0 0,-8-4 0,2 0 0,-2 0 1,-3-2 341,-2-2 0,7-3 0,-2-1 0</inkml:trace>
  <inkml:trace contextRef="#ctx0" brushRef="#br0" timeOffset="241">20972 18430 8820,'-12'-7'0,"1"1"0,1 2 0,3-1 0,3-1 446,6 1 1,5-1-1,8 4 1,3-3-1,1 3 1,2 0-1,-1 2 1,2-1 0,3-2-526,3-1 1,-1 0 0,-5 2-1,-1 0 1,1-4 0,0 1-1,0-2 1,-3 1 0,-1-1 0,-3 2 78,-1-1 0,4-9 0,1 1 0</inkml:trace>
  <inkml:trace contextRef="#ctx0" brushRef="#br0" timeOffset="242">21816 18343 8066,'-6'-12'20,"3"-1"1,-3 1 0,-1 1 161,0 3 1,-1-2 0,-5 6 0,1 1 0,-2 3 0,-1 4 0,-3 4 0,0 3 0,-1 2 238,-1-1 0,1 5 0,-2 1 0,5 0 0,3 0 0,4-5 0,2-2 0,1-2 0,5 0-317,4 2 0,8-4 0,5-3 1,1-2-1,1-2 0,1 0 1,0-2-1,-1 0-499,0-3 0,-4-4 0,3 2 0,-4-1 0,0-1 0,-1 1 1,-1 0-1,-1 1-465,-2 1 1,-7 5 0,-1 8 964,-6 5 1,-5 5 0,-2-1 0,1 4 0,-2 0 0,-1 1-1,-2 0 1,1-1 0,-1 0-146,1-2 1,-1 2-1,5-3 1,-1-2-1,0 0 1,-3 0-1,0 2 1,-1-2 39,-1-1 0,-1 4 0,-6 1 0</inkml:trace>
  <inkml:trace contextRef="#ctx0" brushRef="#br0" timeOffset="243">21977 18355 8066,'5'-6'780,"-3"-5"-312,2 2 1,-4 11 0,-4 5-1,-4 8 1,-3 4 0,-2 2 0,1-1-1,-1 0 1,2-2-328,3-3 1,3-2 0,5 0 0,1-2 0,4-3 0,6-4 0,5-2-297,-1-2 0,4-2 0,0 0 0,1-3 0,-2 1 0,-2 0 0,1-1 0,-2-2-126,-1-3 1,-6 5 0,-1-1 0,0 2 52,0 0 0,-5 1 0,1 7 0,-4 4 152,-3 3 1,-1 2 0,7-2 0,1-1 0,2-4-859,2 0 1,-3-2 933,4-4 0,-5 0 0,3 0 0</inkml:trace>
  <inkml:trace contextRef="#ctx0" brushRef="#br0" timeOffset="244">22386 18393 8066,'-5'-7'400,"2"1"0,-4 8 0,0 2 1,2 4-1,-2 4-83,0 5 0,3-3 0,-3 2 0,0-2 1,1-2-1,1 1 0,2-1 0,2 1-4938,1-1 4032,0-5 589,0-1 0,0-1 0,0 2 0</inkml:trace>
  <inkml:trace contextRef="#ctx0" brushRef="#br0" timeOffset="245">22399 18194 9502,'5'13'-94,"-2"-5"1,5-1 93,2-2 0,6 5 0,4-3 0</inkml:trace>
  <inkml:trace contextRef="#ctx0" brushRef="#br0" timeOffset="246">22585 18343 8111,'-13'12'284,"1"1"0,-1-1 1,2 1-1,2-2 0,2-2 269,1 0 1,1-2-1,2 2 1,-1-1-1,1 2 1,3 0-421,4-2 0,3 2 0,6-6 0,-1-1 0,0-1 0,1 1 0,-1 1 1,1-1-1,-1-2-266,0-1 0,1 0 1,-1-1-1,1-2 0,-1-2 1,-1-2-1,-1-3 1,-2-1 23,2-1 0,-1-1 0,1 1 1,-2-2-1,0-1 0,1-2 0,-1 2 1,0 1-692,-1 2 0,-1 4 0,-5 1 800,3 1 0,3 2 0,6 4 0</inkml:trace>
  <inkml:trace contextRef="#ctx0" brushRef="#br0" timeOffset="247">22907 18455 8251,'-7'-6'456,"-4"5"1,3-3 0,-3 2 0,-1 2-165,-1 0 1,1 2-1,-1 0 1,1 4 0,1 1-1,1 1 1,3 0 0,2 1-1,3-1-505,5-1 1,4 2 0,6-4-1,0-3 1,2 0 0,2-2-1,-2 0 1,-1-2-17,-2-2 1,1 1 0,-1-3-1,1-1 473,-1 0 0,-7 4 0,-5 0 0,-5 6 0,-3 5 0,1 3-192,1 2 1,8-5-1,7-1 1,6-2 0,6-2-1,3-1 1,2-2-143,3 0 0,-2-2 0,6-1 0,0-2 0,-1-2 0,-2-3 0,-1-1 0,0-1 0,-3-1 69,-4 1 0,1-4 0,-7-2 0,-2-2 0,-3-2 0,-4 0 0,0-1 0,-2-1-167,1-2 1,-1-5-1,-2 0 1,2 1 0,1-3-1,1 0 1,-2-3 0,1 3-1,-2 1 1,0 5-1,0 0 335,-1 3 1,-2 4-1,-1 4 1,-1 3 0,-3 5-1,-4 5 1,-5 7 0,-2 9-1,-1 5 1,0 4 0,3 1 151,0 3 1,-2 8-1,1 0 1,3 7 0,0 9-1,2 4 1,0 1 0,5-3-1,3-1 1,1-4-774,0-4 1,1-10-1,3-4 1,5-4 473,2-5 0,7-2 0,1-5 0</inkml:trace>
  <inkml:trace contextRef="#ctx0" brushRef="#br0" timeOffset="248">23564 18455 8066,'-12'-4'622,"0"-1"1,3 1-255,1 4 0,7 0 0,1 0 1,7 0-1,4 0 0,2 0 1,3 0-1,2 0 0,-1 0-489,1 0 1,-1 0-1,-5-1 1,1-3-1,-2-4 1,-3-4-1,-4 0 1,-3 0 69,-1-1 0,0 1 0,0-1 1,-1 2-1,-3 2 0,-4 2 1,-3 1-1,-2 4 0,1 0 111,-1 2 0,0 7 1,-2 6-1,-2 6 0,2 4 1,2 2-1,5 0 0,3 0-223,-1-1 1,5-3-1,-2-2 1,6-1-1,5-4 1,3-3-1,1-4 1,1 0-675,-1 0 1,1-4-1,-1 1 1,0-3 836,1-1 0,-1 0 0,1 0 0</inkml:trace>
  <inkml:trace contextRef="#ctx0" brushRef="#br0" timeOffset="249">23924 18504 8066,'-8'-7'1257,"0"3"0,-2 3-898,-1 1 1,3 0 0,-1 1 0,0 3 0,-1 5 0,0 0 155,2 0 1,7 0-788,1-5 1,5-1 0,8-6 0,-1-2 0,1-2 0,-1-3 0,0 1 0,1-1 188,-1 2 0,1-1 0,-1-2 0,0 3 0,-1 3 1,-2 2-1,-5 3 0,-3 5-35,-1 5 0,0 2 1,0 1-1,0-1 0,-1-1 1,-2-1-1,-1-2-1902,1 2 2020,2 1 0,6-4 0,2-2 0</inkml:trace>
  <inkml:trace contextRef="#ctx0" brushRef="#br0" timeOffset="250">24358 18380 8066,'-12'-5'0,"4"2"0,-1-4 0,0 2 0,-4 2 0,-2 1 455,-1 2 0,-7 6 1,3 2-1,-4 3 1,0 3-1,0 1 1,3 3-1,5 0 0,2 0 1,3-2-373,3 2 1,2-4 0,6 3 0,2-3 0,3-2-1,8-1 1,7-1 0,6-4 0,3 1 0,-2-1-1,-4-1 1,-2-2-1967,1-1 0,0-2 1883,-2 0 0,4-6 0,-5-1 0</inkml:trace>
  <inkml:trace contextRef="#ctx0" brushRef="#br0" timeOffset="251">24519 18504 8066,'-6'-1'2981,"3"-2"-340,6-1-2579,-2 0 0,10 4 0,-3-1 1,3-4-1,2-2 0,-2-1 0,-2 0-254,0-2 0,-7 3 0,2-1 0,-2-1 1,-2-3-1,0 0 0,0 0 97,0-1 1,-4 5 0,-2 1 0,-1 2 0,-2 2 0,-4 1 0,-2 2 0,-3 0 343,-1 0 0,-2 6 0,-4 2 1,2 5-1,2 2 0,5 3 1,2 0-180,2 0 1,5 2 0,4-2 0,6 1 0,6 2-1,8-2 1,9-1 0,9-1-5314,4-1 5243,19 1 0,0-5 0,-21-5 0,1-1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01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3051 11410 10593,'7'2'613,"-3"2"0,-3 4 0,-1 3 1,0 1 899,0 1-1393,0 5 1,0-5-1,0 5 1,0-1-1,0 1 1,2 1-1,1 3 1,1 2 0,-2 2-1,0 1 1,-2 4-1,0 0 454,0 4-938,-6-5 0,5-1 1,-3-8-1,2-5 0,2-2 1,0-4-1,0-6 323,0-8 0,0-7 0,0-6 0,0-4 0,0-2 0,0-2 0,0 0 0,0 1 52,0-1 0,5-4 0,0-1 0,2-4 0,1-3 0,0-5 0,1-5 0,0-6-344,2-2 1,2 1-1,-1-1 1,1 4 0,-1 7-1,0 4 1,2 4-1,3 3 1,3 3 328,4 0 1,5 8 0,0-2 0,-2 5-1,-1 4 1,-1 2 0,-1 4 0,-2 2 169,-2 1 1,-4 2 0,0 6 0,-2 3 0,-2 8-1,-1 6 1,-2 4-174,-5 2 0,-3 4 0,-1 0 1,-1-1-1,-5-2 0,-6 0 1,-8 1-1,-3 2 65,-2-1 0,-5-6 0,-2-1 0,-1-1 0,1 0 0,2-2 0,4-3 0,4-2 0,5-2-21,4 1 0,0-3 1,2 1-1,3-2 0,4 2 1,2 1-1,4 1 1,2 2-86,4 2 0,3 2 0,2 4 0,-1-1 1,0 0-1,1-2 0,-1-2 0,1-4 1,-1 0-521,0-1 1,1-5 0,1-3 0,1-2 0,3-2 567,1 0 0,2-6 0,3-1 0</inkml:trace>
  <inkml:trace contextRef="#ctx0" brushRef="#br0" timeOffset="1">3634 11522 7858,'12'0'861,"1"0"1,-1 0 0,0 0 2739,1 0-3479,-1 0 0,3-2 0,-1-2 0,-1-3 0,0-1 0,3 0 0,-1-2 0,-1-1 1,-3-1-258,-3-1 1,3 1 0,-4 0 0,0-2 0,-3-1 0,-3-2 0,-1 2-1,-1 3 1,-3 2 0,-5 3 0,-2 1 0,-1 4 24,0 0 1,-2 4 0,-1 3-1,-2 6 1,2 6 0,1 2-1,3 3 1,1 2 538,2 0 1,5 1-677,-1 0 1,3-2 0,1-1-1,1-2 1,3-2 0,6-5-1,5-3 1,7-6-2890,6-2 3136,4-2 0,5 0 0,0 0 0</inkml:trace>
  <inkml:trace contextRef="#ctx0" brushRef="#br0" timeOffset="2">4514 10728 9631,'-27'-23'0,"1"2"0,2 4 655,1 4 1,5 4-1,1 2 1,5 5-1,4 9-513,4 12 1,1 17 0,0 16 0,-1 11 0,2-26 0,0 1 0,0 0 0,0 1 0,-1 0-1,0-1 1,0 0 0,-1 0 0,0 2 0,-1 0 0,-1 1 0,1 1 0,-1-1 0,-1-1-367,1-1 0,0-2 0,-5 22 0,1-5 0,2-10 0,0-6 0,1-3 0,1-5 1,2-6-1103,0-5 0,0-7 1,4-6 1325,0-5 0,-6-4 0,-1-9 0</inkml:trace>
  <inkml:trace contextRef="#ctx0" brushRef="#br0" timeOffset="3">4093 11559 8925,'0'-12'0,"0"-1"0,0 1 0,0-1 398,0 1 1,5 0-1,4-1 1,3 1 0,4-1-1,5 2 1,3 2-201,0 0 0,3 1 1,0-4-1,2-1 1,0 2-1,0 2 1,0 2-1,-2 0 1,0 1-1,-4 1-198,-2 2 0,2-4 0,-4 0 0</inkml:trace>
  <inkml:trace contextRef="#ctx0" brushRef="#br0" timeOffset="4">4638 11348 8755,'5'8'887,"-1"1"0,0 0 1,0 4-1,0 3-732,-1 5 1,0-2 0,-1 2 0,3 0 0,-3-1 0,0 0 0,-2-3 0,0-1-1,0-3-5715,0 0 5560,0-6 0,0 4 0,0-4 0</inkml:trace>
  <inkml:trace contextRef="#ctx0" brushRef="#br0" timeOffset="5">4626 10951 7975,'0'-8'409,"0"0"84,6 5 1,-4-7-1,5 5 1,0-1 84,0 1 0,0 2 1,1 9-1,-4 6 0,-2 7 239,-2 5 0,0 0-769,0 1 1,-4 10 0,-1 2 0,1 4 0,0 5 0,-1 5-830,-2 4 417,4 3 1,-3-6-1,6-4 1,0-5-1,0-7 1,0-7 0,0-6-3559,0-2 3922,6-11 0,1 6 0,5-9 0</inkml:trace>
  <inkml:trace contextRef="#ctx0" brushRef="#br0" timeOffset="6">4862 11497 11611,'13'0'96,"4"0"0,-2-1 0,6-2 0,1-3 0,0-1 0,0-2 0,-1-2 0,-1-2 1,0 1-395,-4 0 1,-3-1-1,-5 1 1,-4-1-1,-3 1 1,-1 0-1,-1 1 307,-3 2 0,-3 4 1,-7 5-1,-1 0 0,-3 1 1,-1 2-1,-2 4 1,0 2 249,1 5 0,6 7 0,0 0 0,6 2 0,2 2 0,4-2 0,0-1 0,4-2 0,3-3-351,8-1 0,5-4 1,6-4-1,1-4 1,-1-2-1,-2-2 1,-2 0-1,2-2 47,2-2 0,-4 2 0,0-8 0,-2-3 0,-2-2 0,-1 0 0,-1 0 1,-3-2-1,-1-2 363,-3 0-189,4-5 0,-9 7 0,5-6 1,-1 4-1,-2 1 0,0 3 1475,0 1-1430,6 7 1,-3 2 0,5 5 0,1 1 0,-1 5 0,2 5-182,2 4 0,-5 7 1,3-3-1,-1 2 1,-4 0-1,2-1 1,0 1-1,0-2 1,-1-1-1314,-2-3 0,-4-5 0,3-2 0,0 1-1676,0-3 2996,-4 0 0,8-6 0,-4 0 0</inkml:trace>
  <inkml:trace contextRef="#ctx0" brushRef="#br0" timeOffset="7">5606 11398 8226,'-13'0'0,"0"0"0,-2 1 591,-2 3 0,-1-1 0,3 4 0,-3 1 0,0 2 0,-1 5-392,-1 3 1,4 3 0,-3 2 0,1-1 0,1-1 0,2-1 0,0 1 0,1-2 0,-1-1 0,1-3-200,0-1 0,-4-1 0,-1-1 0</inkml:trace>
  <inkml:trace contextRef="#ctx0" brushRef="#br0" timeOffset="8">5655 11398 9253,'6'-13'2907,"1"6"-2545,5 3 1,-3 8-1,-3 5 1,0 2-1,-3 3 1,-2 2-1,-1 3 1,-1 2 0,-2 0-1,-3-1 1,1 1-1053,-1 0 0,-2-6 1,4 1-1,1-2 1,2-1 689,1-1 0,0-5 0,0-2 0</inkml:trace>
  <inkml:trace contextRef="#ctx0" brushRef="#br0" timeOffset="9">5717 11212 8385,'2'-13'5276,"2"1"-5208,-3 5 1,9 3 0,-6 8 0,-1 4-1,-2 3 1,-1 3 0,0 1 0,2 2-1528,2-2 1,-1 0-300,5 2 1,-4-4 1757,4 4 0,0-3 0,5-2 0</inkml:trace>
  <inkml:trace contextRef="#ctx0" brushRef="#br0" timeOffset="10">5866 11398 8994,'0'12'0,"0"1"0,0-1 0,0 0 597,0 1 0,6-2 0,2-3 0,3-4 0,2-2 0,0-2 0,2 0-154,2 0 0,5 0 0,-3 0 0,1-2 0,-4-1 0,-2-1 0,-2 0-134,1-1 1,-2 2 0,-2-4 0,-2 0 0,-1 0-384,-3-2 1,3-2-1,3 0 1,0 1-1,1 3 1,-2 1-229,2 4 1,1 0 0,1 2 0,1 0 0,-1 2 0,1 0 0,-1 3 281,0-3 1,1 4 0,-1-1 0,1 1 0,-1-1 199,0-2 1,1-1 0,-2-4 0,-2-1-1,-2-2-48,-1-2 1,-2 3 0,-3-3-1,2 0 1,1 0 21,-1-2 0,-7 3 0,-4 2 0,-3 4 0,-2 4 0,1 4-122,-1 3 0,2 3 0,2 1 1,2 2-1,1-2 0,4-1 1,0-2-1,5-1-522,5-3 0,6 2 0,11-6 0,2-1 0,5-2 1,5-1-1,3 0 0,2 0-3802,-1 0 4292,6 0 0,-9 6 0,5 1 0</inkml:trace>
  <inkml:trace contextRef="#ctx0" brushRef="#br0" timeOffset="11">7007 11100 8129,'-8'0'103,"0"0"0,-2 0 137,-1 0 0,-1 0 1,-2 0-1,-1 0 1,-3-1-1,0-2 1,-1-3-1,1 0 1,-2-4-1,3-1 0,-1-2 1,2 1-1,3-2-69,0-2 0,6-4 0,3-6 0,3-3 0,2-4 0,3-1 0,5 1 0,3 4 0,5 3 0,3 2-424,4 4 1,-4 3-1,0 9 1,-1 4-1,-1 2 1,1 4-1,-1 2 1,0 5 147,-3 7 0,-7 3 0,-3 7 1,-4 3-1,-1 3 0,-1 1 1,-2 0-1,-3 0-152,-1-1 0,0 2 1,-2-5-1,2-1 1,1-4-1,4-2 257,0-1 0,2 5 0,0 6 0</inkml:trace>
  <inkml:trace contextRef="#ctx0" brushRef="#br0" timeOffset="12">7032 11633 9187,'-7'0'3645,"3"0"0,8 0-3645,5 0 0,2 0 0,1 0 0</inkml:trace>
  <inkml:trace contextRef="#ctx0" brushRef="#br0" timeOffset="13">7764 10976 7973,'-7'-12'0,"1"-1"0,6 1 0,0-1 0,0 1 1004,0 0 1,0-1 0,0 1-460,0-1 0,0 13 0,0 7 0,2 9 1,1 3-1,1 3 0,0 3 0,0 2 0,2 1-962,0-5 0,-1 2 0,1-6 0,1 2 0,-1-2 0,-1-1 0,-1-3 0,2-2-974,2-5 1,-1 2 227,1-6 1,-3 0 1162,3-4 0,0-6 0,4 0 0</inkml:trace>
  <inkml:trace contextRef="#ctx0" brushRef="#br0" timeOffset="14">8124 10852 8720,'0'-12'0,"0"-1"808,0 1 1,-2 1-1,-2 4 1,-4 7-573,-3 7 1,-3 9-1,-1 6 1,-3 6-1,0 6 1,-1 5-1,-1 4 1,0-1-1,-1 1 1,2-1-1,-1-1-731,1 0 1,4 2-1,0-5 1,4 0 0,4-7-1,1-4 1,4-7 0,0-3 494,2-3 0,6-8 0,1 0 0</inkml:trace>
  <inkml:trace contextRef="#ctx0" brushRef="#br0" timeOffset="15">8099 11199 8903,'12'0'533,"2"-1"0,1-2 0,3-2 0,0-1 0,1-1-563,0 0 0,-2-1 0,2-3 0,-1 1 0,-3 2 0,-2-1 0,-4-1 0,-2 0 0,-1 2 143,-3-2 1,-3 1 0,-5 0 0,-3 5-1,-3 4 1,-3 3 0,-1 3 0,-3 2 0,0 4 128,0 3 0,1 3 0,3-3 1,0 2-1,4 0 0,3-1 1,5 1-1,2-4 0,4-2-389,4-2 1,3-7 0,3 3 0,1-4-1,3-1 1,0 0 0,0-1 0,-2-4-694,2-3 1,-3 1 780,6-1 0,-6 0 0,3-5 0,-1 2 0,-1 2 0,1 0-80,1 0 1,-5 2 150,4-1 0,-7 5 0,-2-3 1,2 2-1,1 0-2,1 1 0,-4 3-104,1 4 1,-7-1-1,2 5 1,-2 2 0,-2 1-1,0 2 1,-2-1-158,-2 0 1,-4 1 0,-7-1 0,-2 1 0,1-1 0,-1 0 0,-1-1 250,-1-2 0,-2 7 0,-3-2 0</inkml:trace>
  <inkml:trace contextRef="#ctx0" brushRef="#br0" timeOffset="16">9327 10877 7451,'-13'0'647,"1"0"1,-2 4-1,-1 3 1,-2 3-1,1 5 1,-1 3 0,2 2 210,4 0 1,0 3-940,7-2 1,1-2 0,7 0-1,5-1 1,3-3-1,3-1 1,3-3 0,1-1-473,3-2 1,-4-4 0,-1 3-1,-3-1 1,-3-2 0,-3 1-1,-5 2 492,-6 0 0,-5 3 0,-8-5 0,-1 2 1,-3 1-1,-2 1 0,-1-3 0,-2 0-17,0-3 0,6 2 1,2-1-1,4-1 78,0-1 0,1-2 0,-1 0 0</inkml:trace>
  <inkml:trace contextRef="#ctx0" brushRef="#br0" timeOffset="17">9488 11100 10013,'0'13'1328,"0"-1"1,-2 0-1667,-2 1 1,3-1 0,-3 1 0,1-2 0,0-2 337,-1-1 0,0-5 0,4 3 0</inkml:trace>
  <inkml:trace contextRef="#ctx0" brushRef="#br0" timeOffset="18">9500 10939 7918,'0'-13'1142,"-1"2"0,-2 2-344,-1 1 1,1 5 0,7-1-799,5 2 0,2 8 0,1 1 0</inkml:trace>
  <inkml:trace contextRef="#ctx0" brushRef="#br0" timeOffset="19">9637 11075 9398,'-5'9'504,"1"-1"1,0-4-1,4 4 1,0 2-1,0 1-508,0 1 0,0-3 1,0-1-1,0 1 0,2 1-238,2-2 1,-2-8 0,7-8 0,-1-3 0,0 0 0,-1 1 0,-1 2 488,-4-1 0,4-2 0,-2-2 0,0 2 0,0 1-211,0 2 0,2 5 1,-3 1-1,2 3 1,1 5-1,-1 0 1,-1 4-350,2 1 0,-5-3 0,3 1 1,-2 0-1,-1 1 0,2 0 1,1-2-947,-1 1 0,-2-2 1259,-1 2 0,6-1 0,1 4 0</inkml:trace>
  <inkml:trace contextRef="#ctx0" brushRef="#br0" timeOffset="20">9959 11113 12180,'12'0'0,"2"0"-26,3 0 1,-3-5 0,2 0 0,-2-1-1,-2 1 1,1 1-176,-1-2 0,-1 3 0,-4-3-293,-7 0 0,-5 2 640,-8 4 1,-1 0 0,-1 1-1,-1 2 1,0 3 0,3 0-1,0 3 1,2-1-125,3 0 0,2 1 0,6 3 1,2 0-1,3-1 0,6-1 1,6-3-1018,2-2 1,6 1 0,4-3 994,-1 1 0,3 0 0,1-4 0</inkml:trace>
  <inkml:trace contextRef="#ctx0" brushRef="#br0" timeOffset="21">10120 11075 7984,'9'-4'250,"-1"0"0,-4-4 1,4 2 955,2-1 1,-5 3-1151,0-4 0,-10 5 0,-3-1 0,-3 3 1,-1 1 122,-1 0 1,1 0-110,0 0 0,2 4 1,0 1-1,-1 1 1,2 1-1,-2 0 1,1 2 186,2 2 0,-2-2 0,6-1-191,1 1 0,-2-2 0,0 2-215,3 0 172,0 2 0,2 2 1,2-1-1,2 1 1,4-2-1,3-2-208,1-1 0,1-3 1,-1 1-1,2 0 1,1-3-1,3-2 1,0-1-1,1 0 1,1 0 184,2 0 0,7-5 0,2-2 0</inkml:trace>
  <inkml:trace contextRef="#ctx0" brushRef="#br0" timeOffset="22">10356 11100 9053,'0'7'710,"1"-1"0,3-6 1,5 0-536,2 0-164,1 0 24,1 0 1,3 0-1,1 0 1,-2 0 0,0-2-1,0-1 1,2-2-1,-2-2-476,-1-3 1,-8 3 615,-1-1 1,-4 0 0,-1-5-1,-1 2 1,-2 2 215,-1 1 0,-6 5 1,2-1-130,-3 2 0,-6 2 1,1 2-1,1 2 0,1 3 1,1 1-156,1 0 1,4 5-1,1 3 1,1-1 0,5-1-1,5 0 1,7 1 0,7 2-1,4-4 1,6-2-1143,2-2 1,-1-2-1578,4 1 2612,0-3 0,10 1 0,1 1 0</inkml:trace>
  <inkml:trace contextRef="#ctx0" brushRef="#br0" timeOffset="23">11509 10604 7975,'0'-18'-417,"5"4"417,-1-2 0,0 2 621,-4 2 1721,0 5-1866,0 1 0,0 9 0,0 5-344,0 9 1,0 6 0,1 7-1,2 8 1,1 7 0,-1 8-1,-2 4 1,-1 4 0,-1 0-1,-3-5 1,-5-6-376,-2-7 0,4-10 0,3-4 1,3-5-1,1-3 0,1-6 260,3-5 1,3-10-1,6-8 1,-2-3 0,0-3-1,-2-3 1,4-3-1,-1-4-23,3-1 1,1-5 0,-3-4 0,4-6-1,2-7 1,2-4 0,0-4 0,-1 1-1962,0 3 1599,-3 10 0,-4 6 0,-2 6 1,-3 3-93,-4 4 92,-2 4 336,-2 11 0,-2 2 0,-2 6 0,-4 4-415,-3 8 0,-2 1 447,1 6 0,-6 1 0,-1 4 0</inkml:trace>
  <inkml:trace contextRef="#ctx0" brushRef="#br0" timeOffset="24">11423 10926 8516,'0'-12'688,"0"0"0,1-1 1,3 2-1,4 2 1,3 2-604,2 1 1,5-2 0,2 2 0,4 1 0,1-2 0,-1 1 0,3 1 0,0 1 0,2 0 0,-1 0 0,-4-1-86,-3 0 0,3-2 0,-5-5 0</inkml:trace>
  <inkml:trace contextRef="#ctx0" brushRef="#br0" timeOffset="25">12092 10852 7721,'9'0'219,"-3"-1"156,0-3 1,-7 1 0,-8-4 0,-2 1 0,-1 4 0,-2 0 0,-2 4-1,-4 0 1,0 4 0,0 1 0,1 2 60,0 2 1,4 2 0,-2-1-1,3 2 1,3 1 0,3 2-1,4-2 1,4-3-664,4-3 1,3 0-1,7-5 1,2-1-1,5-2 1,2-2-1,1-2 1,-2-2-1,-3-2-1101,-1-3 0,3-1 1217,-5-1 0,1-1 1,-5 2-1,-1 2 0,-1 2 1,-3 0 480,-2 0 1,1 4 71,-2-1 0,-3 4 0,2 6 49,-6 6 1,2-2-480,-3 6 0,2-9 0,2 6 0,0-2 1,0 0-390,0 1-1,0-4-525,0 1 0,2-7 0,0 4 903,3-1 0,4-3 0,-2 3 0</inkml:trace>
  <inkml:trace contextRef="#ctx0" brushRef="#br0" timeOffset="26">12663 10728 8020,'-6'-7'214,"4"2"1,-7 5 0,1-2 0,0-1 0,-2-1 182,-4 2 0,2 0 1,-6 4-1,0 2 0,-3 4 1,-2 4-1,-2 5 0,2 4 1,1 2-1,1 3-193,-1 3 1,4 1 0,3 5 0,5-3 0,6-2 0,3-4 0,2-4 0,5-5 0,7-4-642,11 0 1,5-5 0,5-1 0,-1-1 0,0-4 0,0 0 0,-1-2 0,-2-2-249,-2-2 1,-3 3-1,-3-5 1,-3 1 684,-1-3 0,-1-4 0,-5 0 0</inkml:trace>
  <inkml:trace contextRef="#ctx0" brushRef="#br0" timeOffset="27">12303 11075 8187,'13'-4'437,"-1"0"0,4-6 0,2 3 0,2-1 0,3 0 0,3-2-287,3-1 1,0 3 0,-4 0 0,0-2 0,-2-1 0,-2 0-1,-3 1 1,-2 2 0,1-2 0,-3-1-151,-5-1 0,8 0 0,-3-1 0</inkml:trace>
  <inkml:trace contextRef="#ctx0" brushRef="#br0" timeOffset="28">12836 10939 7996,'9'-4'392,"-1"-2"0,2-1 0,1-2 0,1-2-115,0-2 1,1 1-1,1-1 1,1 0-1,1-2 1,-1-2 0,-1 0-1,-1 1 1,-2-2-1,-2 0 1,-2-1-370,-1-1 1,-1 4 0,-2-3 0,1-1 0,-1 2 0,-2 1-1,-2 1 1,-2 3 0,-1 0 93,1 1 1,-4 5 0,-1 3 240,-3 2 1,4 4-1,4 1 1,6 1-1,7 0-364,5 1 1,4-3 0,6 2 0,1-3 0,3-1 0,3 0 0,0 0 0,-2 0-54,0 0 0,-8 2 0,2 0 0,-5 2 0,-4-1 0,-1-1 0,-3-1 378,-3 3 1,-2 3 0,-8 5 0,-2 2 0,-4 3-1,-4 3 1,-5 4 0,-4 1 103,-2-1 0,-2 5 1,0 2-1,0-1 1,1 0-1,-1-2 0,1-2 1,4-1-480,3 0 1,3-2 0,3-2 0,3-5 0,4-2 0,4-2 0,6 1 0,6-2-132,7-3 1,5 2-1,0-6 1,1-1-1,0-2 1,0-1-1,0 0 1,-2 0-46,-2 0 1,1-1 0,-4-3 0,0-3-1,0-2 1,-3 1 0,-1-1-721,-2-3 0,0 0 1067,1 0 0,-1-6 0,1-2 0</inkml:trace>
  <inkml:trace contextRef="#ctx0" brushRef="#br0" timeOffset="29">13457 10753 8090,'-6'-7'1075,"-2"4"1,-3 7-1,-2 7-631,1 5 1,-2 10-1,-1 0 1,-3 4-1,-1 5 1,-3 0-1,-2 3 1,-2-1-1,-1-1-459,-2-3 0,4-3 1,6-6-1,1-4 1,2-3-1,4-3 0,2-3 1,4-2-1999,0-1 0,3-5 2013,7 1 0,3-2 0,6-2 0</inkml:trace>
  <inkml:trace contextRef="#ctx0" brushRef="#br0" timeOffset="30">13630 10604 8121,'-7'0'1322,"13"0"1,2 0 0,9 0 0,-4 0-947,0 0 0,3 0 0,2 0 0,0 0 0,1 0-625,1 0 1,-4 0 0,4-1 0,-1-2 0,-1-1 0,0 1 0,-3 0 0,-1 0 0,-2-1-1465,0 2 1,-5-1 0,-1 0 1712,-1-1 0,-3-6 0,3 3 0</inkml:trace>
  <inkml:trace contextRef="#ctx0" brushRef="#br0" timeOffset="31">13729 10542 7985,'0'-12'3564,"0"-1"-3307,6 6 1,-5 3 0,5 7 0,-2 2 0,0 2 0,-1 3 0,-2 2 0,1 4 0,0 1-50,2 3 1,1-4 0,-5 5-1,0 1 1,0 1 0,0 2-1,0-1-208,0-4 0,0 4 0,0-5 0</inkml:trace>
  <inkml:trace contextRef="#ctx0" brushRef="#br0" timeOffset="32">14188 10951 8978,'0'13'691,"-1"-1"0,-3 2 0,-4 1 0,-4 2 0,-1-1 1,-4 1 305,-4-1 0,-2 2-1589,-2-1 1,5-8 0,0 4 591,2-2 0,2 0 0,3 1 0</inkml:trace>
  <inkml:trace contextRef="#ctx0" brushRef="#br0" timeOffset="33">14908 10889 7865,'11'-1'313,"-3"-3"0,3 1 0,-4-5 0,1-1 0,-1 1 217,-2 0 0,0 0 0,-5-5 0,0 1 0,0-1-271,0 1 1,-2 4-1,-2 0 1,-4-1-1,-3 1 1,-2 1-1,0 2 1,-3 2-171,0 1 1,-1 4-1,5 2 1,-2 6-1,-1 3 1,-1 5 0,0 0-1,4 1 1,2 1-363,2 2 1,5-4-1,-1 0 1,3-2 0,1 1-1,1-3 1,3-3-1,5-5-21,2 0 1,1-2 0,0-4-1,1 0 1,-1-1 0,1-2-1,-1-3 1,0 0 192,1-4 1,-1-1 94,1-2 0,-2 5 0,-2 0 1,-2-2-1,0-1 0,-1-1 26,-1-1 0,3 5 220,-4 0 0,2 0 165,-2-5-146,-2 6 1,3 3-1,-5 8 1,0 5 434,0 2 1,0 5-610,0 1 1,0 3 0,0-2 0,0 0 0,0 0-1,1-3-267,4-1 1,-4-2-472,3 1 1,-1-2-1,0-1 1,2-4-1,2 1 653,3 0 0,1-4 0,1 2 0</inkml:trace>
  <inkml:trace contextRef="#ctx0" brushRef="#br0" timeOffset="34">15391 10393 7960,'0'-8'1321,"0"0"-776,0-2 0,0-1 0,-1-1 0,-2-1 59,-1 1 1,-1 5 0,2 5 0,-3 9-1,1 11 1,-1 8 0,3 8 0,2 3-1,1 3-308,0 1 0,0 7 0,0 1 0,0 4 0,1 4 0,2 1 0,1-2 0,-1-3-657,-1-7 1,-1-8-1,2-9 1,2-5 0,1-3-1,1-4 1,-2-4-497,1 0 1,2-5-1,-3-1 560,2-2 0,-3-2 57,5-7 1,-7 1 0,3-5-846,-4-2 1,0 5 0,2-1 1084,1 1 0,6-2 0,-3-6 0</inkml:trace>
  <inkml:trace contextRef="#ctx0" brushRef="#br0" timeOffset="35">15912 10864 7864,'0'-12'324,"0"0"1,0-1 0,0 1 0,0-1 0,0 1-7,0 0 0,0 3 1,-1 2-1,-3 1 1,-5 0-1,-2 1 1,-1 2-1,-2 1 1,-1 2-1,-3 2 1,-1 2-74,-3 4 0,4 3 0,0 2 0,1 0 1,2 4-1,3 2 0,4 2 0,2-2 1,3 1-453,2-1 0,1-4 1,1 1-1,3-3 0,5-5 1,2-2-1,1-2 0,2 0-85,2-1 1,-2-3-1,4-3 1,-1-3 0,-1 0-1,1-3 1,-1 1 247,1 0 0,-1-1 0,-3-3 0,-1 0 1,-1-1-1,-1 2 0,-3 2 448,-2 0 0,4 4 0,-5 1 1,-2 8-290,0 5 0,-2 4 1,0 1-1,0 2 1,0 3-1,0 2 0,0-2-410,0-1 1,0-1 0,0-5 0,0 1 0,0-1 0,1-1-1615,3-3 1,-1 2 1908,5-6 0,6 0 0,5-4 0</inkml:trace>
  <inkml:trace contextRef="#ctx0" brushRef="#br0" timeOffset="36">16421 11038 10048,'1'-12'5610,"3"-1"-4583,-2 1-1027,3 5 0,-5 7 0,0 7 0</inkml:trace>
  <inkml:trace contextRef="#ctx0" brushRef="#br0" timeOffset="37">17723 10604 7971,'-1'-7'393,"-4"3"1,-3 3 0,-3 1 0,-1 0 0,-2 0-1,-1 0 1,-2 1 0,1 3-90,-2 4 1,3 9 0,-5 4 0,2 3 0,3 5 0,2 4 0,1 3 0,3 1 0,2 1 0,1-3 0,4-1-455,0-6 1,4-1 0,2-4-1,4-2 1,4-5 0,5-3-1,5-5 1,4-4-5082,3-3 5231,6-1 0,2 0 0,7 0 0</inkml:trace>
  <inkml:trace contextRef="#ctx0" brushRef="#br0" timeOffset="38">18033 10827 8474,'-12'-7'0,"-1"2"0,-1 1 354,-2 0 1,-2-1 0,-4 5 0,1 0 0,-1 2 0,0 2-42,1 4 1,-1 7-1,6 2 1,1-2-1,2 0 1,4 0 0,2 2-1,1-2 1,5-3-1,4-2 1,5-3-530,3-1 0,6-2 0,-1-4 0,1 0 0,-1 0 1,1-2-1,-2 0 0,0-4 19,1-1 0,-6-1 1,3-5-1,-4 1 0,-1 0 1,-1-1-1,-1 1 0,-3-1 642,-2 1 0,-1 0 1,0 2-148,0 6 0,4 5 0,0 12 1,-1 0-1,-2 3 0,1 0 0,1-1 1,1-1-853,-2-2 0,4-3 0,-1-1 0,2 2 0,3 1 0,1 0-3460,1-3 4014,-5-3 0,4-5 0,-4 0 0</inkml:trace>
  <inkml:trace contextRef="#ctx0" brushRef="#br0" timeOffset="39">18306 10889 8681,'-2'-5'1648,"-2"6"1,-4 9-1439,-3 5 1,3 3-1,0-2 1,-2 4 0,-1 0-1,-2 0 1,1-2-1,0-3 1,-1-2 0,1 0-1,1-1 91,3 1 0,1-2-301,3-3 0,2 3 0,-3-4 0</inkml:trace>
  <inkml:trace contextRef="#ctx0" brushRef="#br0" timeOffset="40">18579 10802 7944,'-6'-6'319,"-2"1"1,-3 4 0,-1 1-1,-2 0 134,-3 0 0,-2 7 1,-5 4-1,2 5 0,3 2 1,1 2-1,4-2 0,3 0 1,5-3-376,0-2 1,2 0 0,7-2-1,4-1 1,5-4 0,3 0-1,2-3 1,1-2 0,-1-1 0,1 0-242,-2 0 1,-3-4 0,0-2 0,-1 0 0,1-3 0,-1 1 0,-1 0-1,-1-1 173,-2 3 1,-5-5 49,1 2 0,-3 5 1,0 4-1,2 7 1,1 4-1,1 1 1,-1 1-495,0-1 1,4 1 0,-2-1 0,-1 0 0,2 1 0,0-2 0,1-1 433,-1-2 0,10 0 0,-4 4 0</inkml:trace>
  <inkml:trace contextRef="#ctx0" brushRef="#br0" timeOffset="41">18839 10604 8850,'8'-12'0,"1"1"567,0 2 1,2 4 0,2 5 0,-1 0-1,2 0 1,1 1 0,2 3-215,-2 5 0,0 7 0,0 6 0,2 6 0,-2 5 0,-3 4 1,-4 4-1,-3 3 0,-4 1 0,-1-3-701,0 1 0,-6-9 1,-3 2-1,-5-5 0,-4-7 1,-1-3-1,-2-4 0,1-5 1,0-4-3942,2-2 4289,2-2 0,3 1 0,1 2 0</inkml:trace>
  <inkml:trace contextRef="#ctx0" brushRef="#br0" timeOffset="42">19621 10641 8346,'0'-12'1282,"0"4"1,-2 1-989,-2 1 0,-4 2 0,-9 5 0,-5 4 0,-5 3 0,-6 4 1,-5 6-1,-2 6 0,-1 4 0,1 6 0,3 3-138,4 3 0,8 2 0,8-3 1,5 0-1,4-6 0,4-4 0,2-7 1,5-2-482,5 0 0,6-9 0,12 1 0,5-2 0,4-3 0,5-3 0,-1-3 0,-3-1-180,-3 0 0,0 0 1,3 0-1,-2 0 0,-2-1 1,-2-3-1,-2-3 0,-3-2-830,-5 1 1,-2 0 1334,-5-5 0,4 1 0,3 0 0</inkml:trace>
  <inkml:trace contextRef="#ctx0" brushRef="#br0" timeOffset="43">19124 11050 10254,'13'-11'344,"-1"3"0,2-1 0,1 3 0,3-1 0,1-1 0,5 0-138,3-1 1,4 1-1,3-4 1,-1 1-1,0 1 1,0 2-1,-1-2 1,-2 0-1,-2 1-206,-2 1 0,-1-1 0,0-3 0</inkml:trace>
  <inkml:trace contextRef="#ctx0" brushRef="#br0" timeOffset="44">20092 10716 7994,'0'-13'951,"0"1"0,0-1 1,1 1-1,2 2-419,1 6 1,0 7 0,-4 14 0,0 6 0,0 7 0,0 10 0,-1 4 0,-2 6-629,-1 1 0,-6-7 1,3 3-1,-1-7 0,1-8 1,2-6-1,2-6 0,2-3 1,1-3-1,1-3 0,2-4-1316,1-7 0,0-2 1403,-4-6 0,0 0 0,0-6 0,0-3 0,0-2 1,0-2-1,1 1 0,4-2 21,3-2 1,3-6-1,1-3 1,2-4-1,1-3 1,3-3-1,1 0 1,3 1 0,2 2-93,1 1 0,-2 5 1,-1 3-1,-1 8 1,-1 5-1,1 6 1,-2 3-1,-1 4 1,-3 2 95,-1 2 0,-3 2 1,-1 3-1,-3 4 0,-2 5 1,-2 2-1,-2 1 217,-1 0 1,-6-1-1,-5 0 1,-6 3-1,-2 1 1,-5 5-1,-3 2 1,-5 3-1,-1-2 1,0-1-105,-2-1 1,1-4-1,1-2 1,5-1-1,6-3 1,6-1-1,3-2 1,5 1-278,4-1 1,5-3 0,8-1-1,9 1 1,9 2 0,10 2-1,7-1 1,5 1 0,0-1-541,1 0 0,-1-3 0,0-2 1,-2-2-1,-5-1 0,-2 0 0,-5 1 688,-4-3 0,-2 0 0,-4-2 0</inkml:trace>
  <inkml:trace contextRef="#ctx0" brushRef="#br0" timeOffset="45">21109 11050 10444,'7'-8'8058,"-2"1"-7743,1 2 0,-5 2 0,5 6 0,-2 2 1,0 2-316,-1 3 0,4 1 0,-1 1 0</inkml:trace>
  <inkml:trace contextRef="#ctx0" brushRef="#br0" timeOffset="46">3150 12576 7987,'4'-12'120,"0"-1"1,-1 1 0,-1-1 189,-2 1 0,-2 0 0,-2-1 0,-4 2 0,-5 3 0,-2 4 0,-4 2 0,-3 4 0,-6 3 0,-2 6-77,-4 4 0,-1 6 0,2-3 0,4 0 0,4 1 1,6-1-1,7 3 0,6-1 0,7 5 0,8 0-359,7 3 0,8-1 0,5-1 0,2 3 0,2 3 1,-1 1-1,-3-1 0,-4-2 0,-6-2-54,-5-2 1,0-7-1,-10-1 1,-1-1-1,-2-1 1,-4-1 0,-4-1-1,-5-2 124,-2 1 1,-5-1 0,-2 1 0,-4-2 0,-2-2 0,-3-2 0,-1-1 0,0-3-115,-1-2 0,0-1 0,-1 0 1,4 0-1,4-1 0,5-5 1,4-5 169,7-4 0,-2-13 0,4 2 0</inkml:trace>
  <inkml:trace contextRef="#ctx0" brushRef="#br0" timeOffset="47">3274 12787 8466,'0'-13'1229,"0"5"1,2 1-1,2 2 293,4 2 0,-1 2-1317,1 1 0,0 5 0,3 3 0,-1 3 0,-3 3 1,0 1-1,-2 2-266,1-2 0,2-1 1,-4-2-1,-1 1 1,0-2-1,1-3-379,4-4 1,3-4 0,0-4 0,0-4 0,-1-3 0,1-3 0,-1-1 0,1-2 194,0 2 1,1-3 0,-1 2-1,-1 0 1,-3 3 0,-2 0 680,-2 1 0,-2 6 0,-1 6 0,2 9-397,2 6 1,-3 0 0,3 6-1,-2 2 1,-2 5 0,0 5 0,0 4-1,-2 3 1,-2 1-105,-4-1 1,-3-3 0,-2-2 0,0-4-1,-2 0 1,-3-5 0,-2-3-242,-2-2 1,-5-6 0,-2 2 0,3-3 0,2-2 0,5-1 0,1-1 305,3-2 0,1-5 0,2 2 0</inkml:trace>
  <inkml:trace contextRef="#ctx0" brushRef="#br0" timeOffset="48">3671 12762 8781,'1'-7'1537,"2"4"0,3 6-1164,1 5 0,-5 3 0,3 2 0,-4-1 1,0 1-1,2 0 0,1 3 0,-1 0 0,-2-1 1,-1-1-529,0-2 1,2-5 0,0-4-262,3-6 1,0 1 0,-2-7-1,2 0 1,1-2 0,1-2-1,-2 1 1,2 1 133,0 3 1,-3 2 0,3 7-1,0 4 361,0 3 1,-4 3-1,2 1 1,-1 1-1,2-2 1,1-3 271,2-4 0,-2 2 0,1-4 0,2-3-226,1-6 1,0-4 0,-3-1-1,-2 1 1,-2 1 0,0 2 0,0-2-122,2-1 0,-3 3 1,5 1-1,2 1 1,1 5-104,1 4 0,0-1 0,1 7 0,-1 0 0,1 2 0,-1 2 0,-1-1 0,-1 1-1331,-2-1 0,-1-4 0,2 1 1430,0 0 0,-1 2 0,4 2 0</inkml:trace>
  <inkml:trace contextRef="#ctx0" brushRef="#br0" timeOffset="49">4155 12774 10635,'11'13'1025,"-2"-1"1,-2 1 0,-1-1-637,-3 0 0,-1-3 0,1-1 0,3 0-587,1-1 1,-3-1 0,4-8 0,2-2 0,1-4 0,1-2 0,-1 1-102,-3 0 0,3 7 0,-2-3 139,2 4 0,-4 7 0,-2 0 0,-1 3 1,2-2-1,-1-1 133,1 1 1,3-4-1,0 1 1,2-2-1,1-2 1,0-2 114,1-2 0,-1 3 0,1-5 1,-1 1-1,0-2 0,1-1 261,-1-1 0,1 7 0,-2-1 0,-2 6-273,0 5 1,-5 3 0,4 1-1,3 1 1,3-1 0,2-1-1,-1-1-388,-1-2 0,-1-5 0,0 1 0,1-1 0,0-1 312,-3 3 0,-1-1 0,2-4 0</inkml:trace>
  <inkml:trace contextRef="#ctx0" brushRef="#br0" timeOffset="50">4700 12812 12979,'13'0'0,"-1"-2"90,1-2 0,0 3 0,3-5 0,2 2 0,-1-1 0,3-1-230,-1 1 1,0-4 0,2 4 0,-4-1 0,-5-1 68,-4 0 1,-4 5 0,-8-2 0,-5 2-1,-5 2 1,-4 2 0,0 2 0,0 4-1,3 3 1,1 1 123,2 1 1,1 5 0,2 2 0,5 2 0,3 0-1,1-2 1,1-2 0,5-3 0,6-1-471,7-2 1,10-5 0,4-3-1,3-3 1,2-2 0,-3-3 416,-2-4 0,3-9 0,-4-2 0</inkml:trace>
  <inkml:trace contextRef="#ctx0" brushRef="#br0" timeOffset="51">5321 12204 8301,'0'-19'956,"0"2"0,-5 7 0,0 4 1,-2 1-635,-3 7 0,5 7 1,1 11-1,2 5 1,2 10-1,0 12 1,0 11-1,2 5 1,1 2-1,1-4 1,0-7-659,1-8 0,2-3 0,6-8 0,-1-5 0,0-7 1,1-2-1,-1-4 0,1-2 0,-1-4-1385,0 0 1,1-6 1720,-1-1 0,-5-8 0,-1-3 0</inkml:trace>
  <inkml:trace contextRef="#ctx0" brushRef="#br0" timeOffset="52">5271 12663 7909,'-7'-6'468,"2"4"0,5-7 0,0 0 0,0-2 0,1-2-42,3 1 0,3-1 0,7 1 0,1 1 0,3 1 0,1 3 0,3 1 0,2 0 0,0-1 0,1 2-949,0-1 1,3 2-1,-2 4 1,-3 0 0,1 0-1,-2 0 1,0 0 522,-2 0 0,-4 0 0,1 0 0</inkml:trace>
  <inkml:trace contextRef="#ctx0" brushRef="#br0" timeOffset="53">5792 12613 7909,'7'13'381,"-2"-1"0,-1 0 1,1 1-1,-3-1 0,0 1 275,-2-1 0,0 0 0,0 1 1,0 1-1,0 1 0,0 1 1,0-1-1,0-1-752,0-1 0,-2-6 0,0-5 0,-3-4-106,3-7 0,0-2 0,4-1 0,2-2 0,3-2 0,1-4 0,0 0 0,3-1 0,3-1-151,3-2 1,0 4 0,-1 0 0,2 3-1,1 3 1,2 3 0,-1 4 352,1 1 0,0 2 0,3 4 0</inkml:trace>
  <inkml:trace contextRef="#ctx0" brushRef="#br0" timeOffset="54">6214 12688 14266,'0'12'237,"0"0"0,0 1 0,0-1-779,0 1 1,0-1 0,0 0 541,0 1 0,0-1 0,0 1 0</inkml:trace>
  <inkml:trace contextRef="#ctx0" brushRef="#br0" timeOffset="55">6201 12365 7869,'0'-12'1724,"0"3"1,-1 1-1625,-3-1 0,2 4 1,0 5-1,3 7 0,4 4 1,2 3-1,3 1-100,1 2 0,1 5 0,1-3 0</inkml:trace>
  <inkml:trace contextRef="#ctx0" brushRef="#br0" timeOffset="56">6610 12626 8535,'-12'0'472,"0"0"1,-1 1-1,-1 3 1,-1 3 0,-3 1-1,0 1 31,1 0 1,-3 2 0,6 2 0,3-1 0,2 0 0,2 1-1,3-1 1,4-1 0,4-1-1143,4-2 0,9-1 0,3 1 0,5-4 1,4-2-1,4-2 0,3 0 639,1 0 0,0-6 0,1-1 0</inkml:trace>
  <inkml:trace contextRef="#ctx0" brushRef="#br0" timeOffset="57">7379 12564 7884,'-1'-7'712,"-3"1"-454,-4 1 0,-3-2 0,-2-6 0,-1 0 0,-4-4 0,-4-4 0,-2-2 0,0-3 0,1-2-72,-1-1 1,5-1 0,4 2 0,5-1 0,6 2 0,3 1 0,4 2 0,5 2-1,10 2-364,8-2 1,7 4 0,7 1-1,1 5 1,1 3 0,-1 5 0,2 3-1,-1 1 1,1 1-854,-3 3 0,-5 9 1034,-2 7 1,-11 4 0,-2 2 0,-6 3 0,-7 7-1,-8 7 1,-12 6 138,-10 2 0,-9 4 0,-7-2 0,2-6 0,4-9 0,4-9 1,4-7-1,6-5-481,4-4 1,8 0 338,3-1 0,14 6 0,3 1 0</inkml:trace>
  <inkml:trace contextRef="#ctx0" brushRef="#br0" timeOffset="58">7615 12973 10602,'-19'0'1727,"2"0"1,9-6-1,2-1 1,2-1-1039,0 0-689,0 5 0,-1 3 0,-2 7 0</inkml:trace>
  <inkml:trace contextRef="#ctx0" brushRef="#br0" timeOffset="59">8310 12936 9098,'0'8'1954,"1"-1"-1599,3-2 0,2-2 0,3-7 1,0-4 218,0-3-493,-3-2 1,5-3-1,-3-1 1,2 1-1,-1-2 1,-2-3 0,0-2-156,0-2 0,-4 4 0,1 0 1,-1-1-1,-1-2 0,2-5 1,-1-4-1,-1-5 0,-2-3 1,0-4-278,0-4 0,0 3 0,0 3 0,0 7 0,0 6 0,0 5 0,1 4 671,3 3-277,-3 2 1,9 10 0,-6 6 0,0 8 0,1 8-1,0 4 1,2 5 0,3 4 42,1 4 1,-3 3 0,0 1 0,2 2 0,1-1 0,1 1 0,1-5 0,-2-2-158,-3-4 0,3-4 0,-4-2 1,1-2-1,0-2 0,2-5 1,0-2-1,-1-4-44,0-1 0,-1 2 1,4-4-1,1-1 1,-1-2-1,0-2 1,1-2-1,-1-2 138,1-2 1,-1 3-1,0-5 1,1-2-1,-1-2 1,1-5-1,-2 0 1,-2-1-44,0-1 0,-3 0 0,4-5 0,-3-1 1,-1-2-1,-2-2 0,0-1 0,0 0-67,-1-1 0,-2 0 0,-1-2 1,0 2-1,0 3 0,0 4 1,0 5-1,-1 3 0,-2 5-47,-1 2 1,-2 6 0,2-1 0,-3 3-22,0 8 0,0 3 0,5 4 0,-2 0 0,1 3 0,1 0 0,2-1 155,0-1 0,6-1 0,1-1 0</inkml:trace>
  <inkml:trace contextRef="#ctx0" brushRef="#br0" timeOffset="60">9066 12539 9389,'0'12'480,"-1"2"1,-2 1 0,-1 2 0,1-2-1,2-1-303,1-2 1,0 5-1,0-1 1,1-1-1,3-2 1,4-5-1,4-4-192,0-3 1,4-1 0,2 0 0,0-1 0,2-3 0,-1-4 0,2-3 0,-1-2 0,0 1-90,-3-1 1,0 0 0,-6-3 0,-1 0-1,-3-1 1,-2 1 0,-2-1 0,-2 2-1,-1 0 4,0-2 0,-5 4 0,-5-4 0,-4 5 0,-4 2 0,-1 3 1,-2 2-1,1 2 115,-1 2 0,6 1 0,-3 0 0,1 1 1,2 3-1,3 4 0,4 3 0,1 2-214,0-1 0,4 1 0,-1-1 1,3 0 198,1 1 0,0 5 0,0 1 0</inkml:trace>
  <inkml:trace contextRef="#ctx0" brushRef="#br0" timeOffset="61">9575 12663 7929,'0'7'9073,"0"-2"-10979,0-5 1,-5 2 1905,1 2 0,0-3 0,4 5 0</inkml:trace>
  <inkml:trace contextRef="#ctx0" brushRef="#br0" timeOffset="62">10629 12402 8193,'7'-5'307,"2"2"1,-3-4 0,-1 0 0,2 0-1,-1-2 1,1-2 0,0-2 0,1 1 0,0 0-96,0-1 1,-5-3-1,1-1 1,-1 2-1,0 1 1,1 2-1,-1-1 1,-2 1-1,0 0-239,4-1 1,-4 1 0,3-1 126,-3 1 0,-1 8 0,0 7 0,2 8 0,1 5 1,1 5-1,0 4 0,0 2-71,0 3 0,4 2 0,-3 4 0,-1-2 1,0-2-1,1-2 0,1-3 0,1-4-116,0-2 1,-5-6-1,4 0 1,-2-4 0,0-3-2255,-1 2 2341,-2-5 0,-1 1 0,0-6 0</inkml:trace>
  <inkml:trace contextRef="#ctx0" brushRef="#br0" timeOffset="63">11261 11770 8137,'0'-8'0,"0"-1"699,0 0 0,0 2 0,0-2-299,0 0 1,0 5-1,0 4 1,0 9-1,0 11 1,2 11 0,0 11-1,3 11 1,-3 8-189,0 7 0,-2 0 0,0-7 0,0 0 1,0-2-1,0 0 0,1-4 0,2-5-369,1-9 1,0-1-1,-2-11 1,0-3-1,4-4 1,-1-5-1,2-5 1,-1-2 86,-1-2 0,1-5 600,-2 1-642,-3-2 0,3-2-2376,-8 0-39,3 0 2527,-5 0 0,6-11 0,0-3 0</inkml:trace>
  <inkml:trace contextRef="#ctx0" brushRef="#br0" timeOffset="64">11695 12179 8142,'0'-12'1015,"0"-1"0,0 1 0,2 1 483,2 3-1322,8-3 1,6 8-1,4-4 1,-1 1-1,2 2 1,4 0 0,2 0-1,-2 1-140,-1 2 0,-5 2 0,-2 2 0,-1 3 0,-3 0 0,-1 3 0,-3-1 0,-3 0 0,-4 3-23,-2 4 0,-2-1 1,0 3-1,-2-3 1,-3-2-1,-6 0 0,-4 1 1,-2-1 102,-1 1 0,3 3 0,-4-1 0,1-1 0,1-3 0,2 0 0,2-1 0,3 1-208,3 0 0,3 1 0,5 1 0,3-1 0,6-1 0,5-3 0,7-4 28,6-2 0,-1-2 1,5 0-1,-2 0 0,-1-2 1,0 0-1,0-4 0,-3 1 122,-4-1 0,2-2 1,-5 2-1,0 1 1,-2-2-1,-3 1 1,-2 1-1,1 2-199,-1 2 0,-4 1 0,0 0-1624,2 0 1,-4 1 1764,-2 3 0,-8 3 0,-3 6 0</inkml:trace>
  <inkml:trace contextRef="#ctx0" brushRef="#br0" timeOffset="65">13667 11683 8278,'0'-8'0,"0"-1"554,-5 7-124,3-9 1,-4 9-87,1-2 0,4 4 0,-3 6 1,3 6 207,1 7-397,0 10 0,1 14 0,2 12 1,2 9-1,1 3 103,-1-2 0,4-6 1,-4-13-1,1-6-307,-1-6 0,-1-4 0,-2-6 0,0-4 0,2-3 0,-1-3 3,-1-2 1,2-6 0,0-6 0,0-7 0,0-6 0,2-2-119,1-1 0,1-2 0,4 3 0,1-3 0,-1-2 1,2 0-1,1-1 0,1 2-160,0 1 1,2 1-1,-2 5 1,-1 1 0,-1 3-1,-2 3 1,1 4 316,-1 1 1,-1 1-1,-1 4 1,-3 3 0,-2 4-1,-2 3 1,-2 2 0,-1-1 234,0 2 1,0-4 0,0 3 0,-1-3 0,-3-2 0,-4 0 0,-3-1 0,-2-1-223,1-2 0,-5 1 1,-1 3-1,0-1 0,1-1 1,1-4-1,3 0 1,0-3-441,1-2 1,5 2 0,3-3-1,4-4 434,4-2 0,8-10 0,8 2 0</inkml:trace>
  <inkml:trace contextRef="#ctx0" brushRef="#br0" timeOffset="66">14139 12179 8734,'0'8'855,"0"1"0,0 0 0,0 2-315,0 2 1,-4-1 0,-1 1 0,1-2 0,0-2-524,0-1 1,5-5 0,8 1 0,2-2 0,1-2 0,0-2 0,1-2 0,-1-3 0,1-1-362,-1 0 0,0 1 0,0-3 0,-3 3 0,-1 2 0,1 1 199,-2-2 0,-2 6 0,-5 0 0,0 7 146,0 4 0,1 2 0,2-1 1,3-1-1,-1-1 0,2-2-54,0 2 1,-3-5 0,3 1-1,0-2 1,0 0 0,2-1-324,3-2 0,-6 0 0,0 2 1,-1 1 132,4-1 0,-4-3 0,1-4 1,-1-4-1,2-3 0,1-3 1,1-1 308,0-2 0,-2-1 0,1 3 0,2-3 0,1 0 0,0-1 0,-1 0 0,-2-5 204,2-3 1,-1-5 0,1-7-1,-2-1-95,2-1 1,-3-4-73,1 3 1,-4 2 8,4 7 0,-5 3 23,1 5 1,-2 6 714,-2 2 147,0 3-585,0 8-352,0 0 147,0 6 17,0 6-93,0 0 0,0 12-77,0 3 0,0 8 0,0 4 1,0 4-40,0 5 1,0 2 0,0 4-1,0-3 1,0-5 0,0-5 0,0-6-1,0-3-492,0-1 1,4-5-346,0 1 1,4-6 0,-2 2 0,1-3 821,2-2 0,2-5 0,2-2 0</inkml:trace>
  <inkml:trace contextRef="#ctx0" brushRef="#br0" timeOffset="67">14498 12105 8394,'2'-9'193,"2"3"1,4-1 0,3 1-1,3-1-51,2 0 0,4 5 0,5-4 1,-1 2-1,1 0 0,0 1 1,0 2-1,-2 1 0,-1 0-142,-1 0 0,0-6 0,3-1 0</inkml:trace>
  <inkml:trace contextRef="#ctx0" brushRef="#br0" timeOffset="68">15925 11981 8118,'-2'-7'623,"-1"1"0,-1 1 0,2-4-309,0-2 1,2 3 0,0 0 0,2 0-1,2-1 1,4 1 0,3-2 0,1-1 0,2 0-280,3 3 0,-2-1 0,4 3 0,0 0 0,1 1 0,0 2 0,1 2 0,0 1-335,1 0 1,-4 0 0,0 0 0,-2 1 58,1 3 1,-1 3 246,-3 6 1,-6-1 38,-3 0-96,-3 1 8,-1 5 229,0-4 0,0 5 0,-1-4 0,-3 3 0,-6 0 0,-4 0-84,-2-3 0,-5 3 0,3-2 0,-1 0 0,-3-3 0,-2 0 0,1-1 0,1 0-126,1 1 1,6-5 0,-3 0 0,1 1 0,2-1-1,3-1-43,2-2 0,8 1 0,-1-3 1,7 1-1,8-1 0,6-2-15,2-1 0,7 0 0,-1 0 1,3 0-1,3-1 0,-2-2 0,1-1 1,-4 0 22,-1-2 1,-1 5-1,-2-5 1,0 2 0,-4 0-1,-1 1 418,-3 2 469,-1 1-416,-7 0 0,-2-2-1401,-5-2-2899,0 3 3888,0-5 0,6 6 0,0 0 0</inkml:trace>
  <inkml:trace contextRef="#ctx0" brushRef="#br0" timeOffset="69">16867 11547 8147,'0'-17'302,"0"1"0,0-5 0,0 3 0,0 0 1,0 0-1,0 3 0,0 1 0,0 2 317,0-1 1,4 5-1,0 3 1,-1 5-1,-1 8 1,-2 7 785,0 4-1299,0 7 0,4 2 0,0 6 0,-1 4 1,-2 3-1,-1 5 0,0 6 0,0 7 0,-1 7-199,-4 3 0,-1-4 0,-8 0 0,-1-6 1,-2-8-1,1-7 0,0-8 0,3-4-89,2-5 1,2-2 0,1-4-1,3-5 1,0-2 0,1-2 343,2 1 1,0-5-1071,2 0 1,2-5-3694,2 1 4601,-3-2 0,10-13 0,-4-3 0</inkml:trace>
  <inkml:trace contextRef="#ctx0" brushRef="#br0" timeOffset="70">16570 11596 8283,'-2'-7'911,"-1"2"52,-1-1 0,0 4-422,4-7 1,2 6 0,2 1 0,4 4 0,3 8 0,3 5-223,2 6 0,-1 0 0,6 3 1,1 7-1,2 3 0,2 3 1,1 2-1,4 0 0,0-1-1869,4-2 0,-4-7 0,1-1 1550,-2-6 0,5 1 0,-3-4 0</inkml:trace>
  <inkml:trace contextRef="#ctx0" brushRef="#br0" timeOffset="71">17413 11956 8189,'4'-13'363,"2"1"1,0 0 0,3-1 0,-1 1 0,-1-1 0,0 1-227,0 0 0,0-1 0,2 1 1,-2-1-1,0 0 0,-2-3 0,2 0 1,0 1-1,2 1 0,-3 2 262,-1-1 0,-3 1 1,1-1-116,1 1 1,0 6 0,-4 6 0,0 9 0,0 6-1,0 7-80,0 6 0,0 3 0,0 8 0,0 1 0,0 1 0,0-1 0,0-1-353,0-2 0,0-7 0,0-4 0,0-4 0,0-1 1,0-2-1,0-2-1595,0-3 0,0-2 1253,0 1 0,0-5 1,2-1 490,2-2 0,-3 5 0,5-3 0</inkml:trace>
  <inkml:trace contextRef="#ctx0" brushRef="#br0" timeOffset="72">17400 12254 8668,'2'-7'789,"2"2"0,4 4 1,5 1-521,3 0 1,-2 0 0,4 0 0,0 0-1,2 0 1,3 0 0,-1 0 0,-2 0-1,2 0 1,2 0 0,1 0-353,-1 0 1,0-1 0,-2-2 0,-2-1 82,3 1 0,0-4 0,2 0 0</inkml:trace>
  <inkml:trace contextRef="#ctx0" brushRef="#br0" timeOffset="73">18194 12204 14984,'-12'5'0,"-1"2"0</inkml:trace>
  <inkml:trace contextRef="#ctx0" brushRef="#br0" timeOffset="74">9773 13419 8267,'7'-12'1392,"3"0"1,-6-1-999,-2 1 0,-2 1 1,-4 2-1,-4 5 1,-3 3-1,-1 1 1,-1 3-1,1 5-176,-1 8 1,0 8-1,-3 5 1,0 4-1,1 3 1,1 2-1,2 2 1,1 2-1,1-2-466,2-2 1,5-6 0,-1-3 0,2-4-1,4-5 1,2-3 0,6-3 0,5-2-907,5 0 1,5-5 583,4-3 570,-3-2 0,5 3 0,-7 2 0</inkml:trace>
  <inkml:trace contextRef="#ctx0" brushRef="#br0" timeOffset="75">10096 13457 7884,'0'-13'2228,"-2"8"-1308,-2 5 0,3 7-797,-4 9 0,4 3 1,1 6-1,0 1 1,0 2-1,0 2 1,0 1-255,0-1 0,0-5 0,0-5 0,0 1 0,1-2 0,2-2 0,1-3 0,1-3 0,-1-2-1440,0 0 1571,0-7 0,1 9 0,2-4 0</inkml:trace>
  <inkml:trace contextRef="#ctx0" brushRef="#br0" timeOffset="76">10418 13618 11088,'0'19'0,"-1"-1"55,-4 0 0,3-3 1,-7 4-1,0 1 1,-2-2-1,-2-1-568,1-1 1,0-3 0,-1 0 0,2-1 512,3 1 0,-9-1 0,4 0 0</inkml:trace>
  <inkml:trace contextRef="#ctx0" brushRef="#br0" timeOffset="77">10604 13531 7617,'6'-12'215,"-4"3"1,5 1 0,0 0-1,0-1 1,3 1 148,1-1 1,1-1 0,0 2 0,1 4 0,-1 2-1,1 2 1,-2 2 0,-3 2 0,-4 5-241,-3 6 0,-1 1 0,0 4 0,-2 4 1,-5 2-1,-6 3 0,0-3 0,-1-3-335,1-2 1,2-6-1,2 2 1,2-3-1,3-3 1,5-3 86,6-4 0,5-3 0,5-1 0,4 0 0,2-1 0,2-2 0,0-1 0,-1 0-455,1-2 0,-1 4 0,-4-5 579,-3 1 0,2-3 0,0 2 0</inkml:trace>
  <inkml:trace contextRef="#ctx0" brushRef="#br0" timeOffset="78">10976 13308 8130,'0'-13'576,"1"6"0,4 3 0,3 3 0,3 1-275,1 0 0,1 1 0,-1 3 1,2 5-1,1 3 0,2 5 1,-2 3-1,-1 4 0,-3 2-393,-3 3 1,1 0 0,-4 7 0,-4 2 0,-4-1-1,-5-1 1,-3-5 0,-1-4 0,-2-3 0,-1-2-813,-2-3 0,-1-1 0,3-6 0,-2-1 1,2-1 903,1-2 0,2 0 0,0 5 0</inkml:trace>
  <inkml:trace contextRef="#ctx0" brushRef="#br0" timeOffset="79">11646 13370 7919,'0'-13'375,"-2"5"0,-2 1 1,-4 2-1,-3 2-37,-1 2 1,-2 1 0,-3 1 0,-3 3 0,-2 4 0,0 5-1,1 5 1,-1 5 0,-2 7-236,0 6 0,4-1 0,4 6 0,3-4 0,5-2 1,4-4-1,3-2 0,2-4 0,4-4 0,8-3-606,6-3 1,5-7 0,0-2 0,1-2 0,0 0 0,0-1 0,0-2 0,-1-2 61,1-4 0,-1 3 1,-2-5-1,-3 0 0,-1 0 1,-3-3 440,-1-1 0,-7-7 0,-2-1 0</inkml:trace>
  <inkml:trace contextRef="#ctx0" brushRef="#br0" timeOffset="80">11249 13729 8369,'-7'-5'315,"2"2"1,5-5-1,1 0 1,3-1 0,6 1 49,5-2 0,4 1 0,7-1 0,2 2 0,2 0 0,1-1 0,0 1 0,0 0 0,0 0-361,1-1 1,-5 2-1,2-2 1,-2 0 0,-4 0-1,-1-2 1,-3 0 0,1 1-5,-1 2 0,-4 0 0,3-5 0</inkml:trace>
  <inkml:trace contextRef="#ctx0" brushRef="#br0" timeOffset="81">11968 13283 8081,'9'-11'932,"-1"3"0,-4 2-450,4 6 0,-5 1 1,1 4-1,-3 4 1,-1 6-1,0 7 1,0 6-1,0 6 1,-1 6-1,-3 6-507,-4 2 0,-3 2 0,-2-2 1,1-4-1,1-7 0,1-6 1,3-7-1,2-3-1215,2-4 1,2-8-1,1-3 1237,0-5 0,0-4 1,1-9-1,2 0 0,1-2 1,-1-1-1,-1-3 0,1-3 55,1-5 1,6 0 0,-2-9 0,3-2 0,2-4 0,-1-3 0,0-3 0,1-1-91,-1-2 0,2 6 1,3 1-1,2 2 0,0 1 1,-1 4-1,-1 7 0,-1 7 103,-1 5 1,-1 4-1,-1 2 1,-1 2-1,0 5 1,-1 4 124,-2 4 0,0 3 0,-5 7 0,-1 3 0,-1 2 1,-2 2-1,0-2 0,0 0-110,0 0 0,-5-2 1,0 2-1,-3-1 1,-5-3-1,-3-1 1,-2-1-1,-2 0-40,1 4 1,0-3-1,-2 2 1,5-2-1,2-2 1,3 1-1,3-1 1,3 1-18,4-1 1,8 2 0,4 1-1,7 3 1,5 0 0,8 1-1,2 0 1,1 3-182,-1 2 0,-5-5 1,2-1-1,-1-3 0,0-1 1,-1-3-1,-4-1 1,-2-4-1387,-1-1 1,-4 0 0,2-1 1543,-1-1 0,4-2 0,-3-1 0</inkml:trace>
  <inkml:trace contextRef="#ctx0" brushRef="#br0" timeOffset="82">13432 13122 7922,'8'-24'-31,"-1"4"1,-2 3 0,0 3 324,0 2 0,-4 4 0,5 1 0,-2 0 0,2 1 0,-1 2 0,1 7 0,-4 8 70,0 8 0,2 6 0,0 3 0,0 2 0,0 2 0,0 1 1,-1 0-1,-1 0 0,-2 1 0,0 2-246,0 1 0,0-4 1,0-2-1,0-4 1,0-5-1,0-2 1,0-5-373,0-1 0,1-8 0,2-3 0,2-6 0,2-6 0,3-5 0,1-3 0,3 1 44,2-2 0,-2 0 0,4-4 1,-2 1-1,1-1 0,-1 0 0,1 0 1,-1 3-5,0 1 1,-1 3 0,0 7-1,1 2 1,0 2 0,-3 0-1,-2 2 263,-2 5 1,-4 4 0,-5 6 0,0 0 0,0 2 0,0 3 0,0 0 0,-1 2 85,-3-1 1,-3 0 0,-6 2 0,1-3 0,0-2 0,-1 1 0,1-2 0,-2-1-413,-3-2 1,4 1 0,-4-2 0,3-2-1,2-2 1,0-1 276,-1-4 0,6 0 0,2-2 0</inkml:trace>
  <inkml:trace contextRef="#ctx0" brushRef="#br0" timeOffset="83">13965 13395 10226,'-1'6'3720,"-2"0"-3566,-1-1 0,0-2 0,5 4 0,2 0 0,2-2 0,2 1 0,3-3 1,1 0-475,1 1 0,5-3 0,-1 3 1,-1-2-1,-1-2 0,-1 0 1,-1 0-1,0 0 0,1 0-81,-1 0 1,-3 0 0,-3 1 0,0 3 0,-2 3 0,0 1 506,0 0 0,0-3 1,-2 2-1,1-1 0,2 0 1,1 1-1,1-2 1,-1 1-83,4-3 0,-3 2 0,1-1 0,2-1 0,1-2 0,1-1 0,1-1-1,-1-3 1,1 1 0,-1-5 0,-1-2-1,-1-1 1,-4-1 0,1-2 0,-1-1-22,-1-2 1,4-5 0,-5 2 0,-1-4 0,-1-1-1,1 1 1,1-1 0,0 0-198,2 0 1,-3-5 0,3-3-1,1-3 1,0-3 0,2-2-1,-1-3 1,-1 0 339,-2 2 1,-1 9-1,-4 6 1,0 5-1,0 5 186,0 3 1,-1 19 0,-2 8 0,-2 14 0,-1 10 0,1 7 0,2 4 0,2 3-272,1 3 0,0-5 1,1 2-1,3-5 1,4-3-1,3-3 1,2-3-1,-1-3-634,1-1 1,2-5-1,0-1 1,-3-5 0,1-6 573,-4-7 0,1 2 0,2-4 0</inkml:trace>
  <inkml:trace contextRef="#ctx0" brushRef="#br0" timeOffset="84">14362 13345 8605,'8'-4'0,"0"-2"0,2 1 407,1-1 1,3 1 0,2 2 0,5-1-1,4 1 1,2 2-556,2 1 1,4-4 0,-2-1-1,0 1 1,4 0 0,1-1 147,1-2 0,6-1 0,1-5 0</inkml:trace>
  <inkml:trace contextRef="#ctx0" brushRef="#br0" timeOffset="85">15813 12849 7620,'0'-13'224,"0"1"1,0 0 0,0-1 0,0 1 0,0-1-1,-1 2 357,-4 3 0,-1 4 1,-8 8-1,-3 6 1,-3 5-1,-4 6 0,-1 3 1,1 5-440,-1 4 1,5 9 0,5 2 0,6 1-1,6-1 1,7-1 0,8-4 0,9-5-1,5-5-482,3-3 1,6-2-1,-2-2 1,3-4-1,1-3 1,-1-4-1,-3-1 1,-4-4 339,-3-1 0,-1-4 0,-1-1 0</inkml:trace>
  <inkml:trace contextRef="#ctx0" brushRef="#br0" timeOffset="86">16111 13109 7962,'0'-12'290,"5"-1"1,3 1-1,5 0 1,2-1-1,2 1 332,-2-1 0,0 5 0,0 0-509,2-2 0,3 5 1,-3 1-1,-2 2 1,-1 2-1,-2 0 1,-1 3-1,-3 4-77,-3 5 1,-4 9 0,-2 0 0,-4 2-1,-3 2 1,-3 0 0,-3-1 0,-2 0 0,-4-3 194,1-5 0,1-2-214,6-2 0,5 1 1,4-2-1,6-3-9,5-4 1,10-2-328,7-2 1,0 0-1,5 0 1,-1 0-1,1 0 1,1-2-1,-1-1-3099,-2-1 3418,-8-5 0,4 2 0,-5-6 0</inkml:trace>
  <inkml:trace contextRef="#ctx0" brushRef="#br0" timeOffset="87">16669 13159 8370,'0'12'498,"0"-3"1,0-1 0,0 1 0,-2 2 0,0 2-351,-3-1 1,-4-1 0,-1-1 0,-4-2-1,-4 2 1,1 1 0,-1 1 0,1 1 0,1-2-1502,-1-3 0,1 3 1353,3-3 0,1 3 0,-1 2 0</inkml:trace>
  <inkml:trace contextRef="#ctx0" brushRef="#br0" timeOffset="88">16842 12998 8392,'0'-6'1139,"0"6"0,0 7-963,0 4 1,0 7-1,0 3 1,-1 2 0,-2 0-1,-1 0 1,1-4 0,2 0-1,1-1 1,0 0-1299,0-3 0,1-2 0,3-4 1122,5-1 0,7-5 0,4 3 0</inkml:trace>
  <inkml:trace contextRef="#ctx0" brushRef="#br0" timeOffset="89">16966 12824 8317,'6'-7'559,"-3"-3"0,5 6 1,2 3-1,1 4-235,1 5 1,0 9 0,1 5 0,-1 5 0,1 6 0,-1 3 0,0 1 0,-1-1 0,-1-1-265,-2-2 0,-5-4 0,1 1 0,-2-3 0,-2-3 0,-3-2 1,-4-3-1,-5-1 0,-4-1 0,0-1-368,-1-1 1,-3-2-1,3-4 1,2-2-1,1 0 308,2 0 0,5-4 0,1 2 0</inkml:trace>
  <inkml:trace contextRef="#ctx0" brushRef="#br0" timeOffset="90">17760 12836 8011,'0'-12'375,"-1"1"1,-3 3 0,-6 4 0,-5 2-2,-6 2 0,-2 0 0,-3 2 0,-2 2 0,-1 5 0,2 7 0,0 4 0,4 5 0,1 4 0,3 4-182,1 3 0,5 0 0,6-2 0,2-2 1,2-2-1,2-4 0,2-4 0,5-5 0,5-3 1,5-2-575,3 0 0,2-5 1,5-2-1,2-4 1,1-1-1,-3 0 1,-1 0-637,0 0 1,-7-1 0,6-2 0,-2-3 1017,-2-1 0,-2-1 0,-6-4 0</inkml:trace>
  <inkml:trace contextRef="#ctx0" brushRef="#br0" timeOffset="91">17376 13184 8315,'-13'0'634,"1"0"1,6-6 0,6-1 0,7-1-307,4 0 1,2 5 0,-1-1 0,0 1 0,2 0 0,1-1 0,2 1 0,-2 1-1,0-1-536,2-1 0,-3 0 0,2 4 1,-2-2-1,-2 0 0,1-4 0,1-1 1,1-1-1,1 0-1183,-1-1 1,1 5 0,-1-4 0,1-2 1390,-1-1 0,-1-7 0,-1-1 0</inkml:trace>
  <inkml:trace contextRef="#ctx0" brushRef="#br0" timeOffset="92">17661 12675 8011,'-7'-12'35,"3"-1"1858,3 1 0,-4 6-1513,1 6 1,0 7 0,4 10-1,0 4 1,0 3 0,0 5-1,0 6 1,0 6 0,0 9-137,0 6 1,-1 8 0,-3-1 0,-3-4 0,-2-4 0,1-5 0,-1-3 0,-1-2-1,0-2 1,3-4-912,2-5 0,1-11 0,4 1 1,1-5-1,3-5 0,5-4 1,3-6-1,3-3 667,2-1 0,5-5 0,-3-2 0</inkml:trace>
  <inkml:trace contextRef="#ctx0" brushRef="#br0" timeOffset="93">18231 12998 7954,'5'-20'467,"-1"4"1,1 2 0,-2 2 0,1-1 0,0 2 28,2 3 0,-5 5 0,3 10 0,-4 8 0,-2 7 0,-4 9 0,-1 4 1,-3 7-312,-1 3 1,-1 2-1,0-1 1,-1-5 0,1-2-1,-1-4 1,1-2 0,1-4-1,1-4-882,2-4 0,5-3 0,-1-6 0,3-2 380,1-6 1,1-11 0,2-12-1,2-2 1,1 0 0,1-1 46,0-1 1,1-2 0,4 0 0,1-1-1,1-3 1,1-4 0,3-3 0,1-4 108,3-5 0,-3-5 1,1-8-1,-1 5 1,-1 3-1,1 6 1,-1 5-1,1 6 356,1 3 1,-5 7-1,3 7 1,-2 5-1,1 4 1,-2 2 0,-1 2-1,-1 2 18,4 1 1,-3 5 0,2 4-1,-3 2 1,-4 2 0,-2 3 0,0 1-1,-1 3 1,-1 2-188,-2 1 0,-7 2 0,-6 1 0,-5 2 0,-6-1 0,-3-2 0,-4-3 1,-2 0 207,-2 2 0,4-1 1,-1-1-1,3-1 0,3-1 1,2 0-1,6-2 0,4 0-182,3 2 0,6 0 0,4-1 1,9-1-1,8-3 0,4-1 1,2-2-1,1 1-853,3-1 1,-1-1 0,4-1 0,-2-4 0,-1 0 0,0-3 800,0-2 0,5-6 0,-2-2 0</inkml:trace>
  <inkml:trace contextRef="#ctx0" brushRef="#br0" timeOffset="94">19137 13320 9270,'11'-1'2517,"-3"-3"1,-1 2-1,-4-3-1424,1-1 0,1 5 0,-2-2-1093,1 6 0,6 4 0,-3 5 0</inkml:trace>
  <inkml:trace contextRef="#ctx0" brushRef="#br0" timeOffset="95">6610 15974 8108,'0'-12'264,"-1"5"1,-2 1 0,-2 2 0,-2 0 0,-3 1 0,-1 2 0,-1 1 0,-1 0 0,1 1 69,0 4 0,-2 1 0,-1 7 0,-2 1 0,2 2 1,3 3-1,2 2 0,3 0 0,2-1 0,2 0 1,3-4-1,4-2-515,4-2 0,9-5-65,3-3 1,5-2 0,3-2 0,1-2 0,-2 0 0,-1-4 0,-1-1 0,-1-2 0,-4-4 0,-3-2 0,-3-1 0,-3 0-1,-3 3-181,-4 0 1,-3 1-1,-1-1 1,0 1-1,0 0 1,-1-1-1,-3 1 1,-4 1-1,-3 1 674,-2 2 0,1 4 1,-2-3-1,-1 1 0,-2 4 1,2 0-1,1 2 625,2 0-2340,5 0 1468,2 0 0,10 6 0,2 1 0</inkml:trace>
  <inkml:trace contextRef="#ctx0" brushRef="#br0" timeOffset="96">7069 15887 7895,'-12'0'0,"0"2"611,-1 2 1,1-1 0,-1 4 0,1-1-1,0 0-266,-1-1 1,5 4 0,1-4-1,1 2 1,5 1 0,4-1-1,6-3 1,5-2 0,4-2-580,1 0 1,2-2 0,3 0-214,-4-2 0,2-5 0,-5 4 0,-2-1 0,-1-1 0,-3 0 1,-3-2 304,-4-2 0,-5 0 0,-6 3 0,-5 3 0,-4 4 0,-2 1 0,-1 0 0,-2 0 0,2 0 0,0 0 240,0 0 1,2-4 0,-2 0-1,1 1 1,3 0 0,1 0-99,2-1 0,-6-5 0,-2 2 0</inkml:trace>
  <inkml:trace contextRef="#ctx0" brushRef="#br0" timeOffset="97">6710 15404 8452,'-11'1'0,"1"3"0,2 3 175,-2 0 0,0 4 0,1-3 1,2 3-1,1 2 0,4-1 0,0 1 1,2-1 1405,0 0-1585,0 1 0,7-5 0,4-1 1,6-2-1,1-2 0,1-1 0,-1-2 1,1 0-178,0 0 1,-2-2-1,1-2 1,-3-3-1,-4-1 1,0 0-1,-1-2 1,-2-1-1,-4-1 1,-3-1 184,-1 1 0,-5-1 1,-3 2-1,-3 3 0,-3 3 1,-3 0-1,-2 1 0,-2 0 1,2 0 35,1 0 0,2 0 0,2 4-40,-3 0 0,4 5 0,-5 2 0</inkml:trace>
  <inkml:trace contextRef="#ctx0" brushRef="#br0" timeOffset="98">7913 15391 7970,'0'-12'0,"0"-5"0,0 1 0,0 1 605,0 1 0,0 8 1,0 8-1,-2 9 0,0 8 1,-3 6-359,3 4 1,0 8 0,2 10 0,-1 7-1,-2 6 1,-2 5 0,-2 0 0,-3-5-1,-1-7 1,-1-10-887,-1-8 0,1-7 0,1-1 1,3-7 596,3-12 0,5-13 0,5-16 1,3-3-1,2-2 0,-1-3 1,-1-4-1,1-3 0,-1-2-97,0-4 1,2-10 0,5-7 0,2 0-1,-1-2 1,2 2 0,4-1 0,4 3-23,3-3 1,6 9 0,-4 4 0,4 8 0,-1 7 0,2 6 0,-3 5 0,-1 4 362,-5 4 1,-5 2 0,-2 2 0,-2 4 0,-3 1 0,-1 0 0,-3 2-26,-3 5 1,-3 5 0,-5 7 0,-1 3 0,-5 2 0,-6 2-1,-7 1 1,-5 3-83,0 3 1,-5-3-1,-2 5 1,1-4 0,0-1-1,2-2 1,3-1 10,5 1 0,2-4 1,7 1-1,2 0 1,5-1-1,3 0 0,4-1 1,4-1-160,5 0 1,14 2-1,3-3-85,6-2 0,5-1 1,2-2-1,5-1 0,0-1 138,1-2 0,0-5 0,2 3 0</inkml:trace>
  <inkml:trace contextRef="#ctx0" brushRef="#br0" timeOffset="99">9351 15441 7967,'0'-8'666,"0"-1"1,0 12 0,0 1 0,0 7-215,0 6 0,0 1 0,0 4 0,0-2 1,0 3-1,0-1-295,0-2 0,2 2 0,1-5 0,2-3 0,2-3 1,4-4-1,3-2 0,4-2-226,1-2 1,2-6 0,3-4 0,1-3-1,0-3 1,-2-2 0,-1 1 0,-1-1 0,1 1-307,2 1 0,-5 1 389,-3 1 1,2 6 0,-1 3 0,-2 4-196,-1 4 1,-7 7-124,-3 6 1,-3 5 0,-2-1 0,-3 4-1,-5 2 1,0 1 0,-1-4-122,2-1 1,0-8-1,-5 3 1,1-2-1,-2-1 1,-1-4-1,-2-4 425,2-1 0,-10-5 0,-1 5 0</inkml:trace>
  <inkml:trace contextRef="#ctx0" brushRef="#br0" timeOffset="100">9240 15180 7936,'0'-12'498,"0"4"1,1 0 0,2-2 0,2 0 325,2 2 0,3 2 0,5 6-824,2 0 0,10 6 0,-1 1 0</inkml:trace>
  <inkml:trace contextRef="#ctx0" brushRef="#br0" timeOffset="101">10753 15317 7947,'1'-11'269,"3"3"0,-1 2 1,4 7-1,0 4 1,-2 4-1,2 6 0,-1 5 520,-1-1 1,1 9-1,-3-2-745,1 4 1,0-1-1,-4 3 1,-2-1 0,0 0-1,-2-2-184,1-6 0,1-4 0,1-8 0,-2-1 1,1-4-1,2-6 0,4-9-70,3-5 1,-1-8 0,4 2 122,-2-4 1,1-2 0,3-1 0,0-4 0,2 1 0,1-2 1,2 1 1,1 3 0,-2-1 0,4 3 0,-1 2-1,-2 5 1,-4 5 0,0 6 134,-1 3 0,-5 2 0,-2 8 1,0 6-1,-1 6 0,-1 2 1,-2 3-1,-1 2-74,0 1 0,0-1 0,0 0 0,0-2 1,0-2-1,0 1 0,0 0 0,1-2-648,3-1 1,-1-3 0,5-5 0,3-3 671,5-2 0,3-1 0,6-4 0</inkml:trace>
  <inkml:trace contextRef="#ctx0" brushRef="#br0" timeOffset="102">11423 15441 8736,'-13'5'765,"5"2"0,1 6 0,1-1 1,4 1-1,2-1-612,4 0 1,3 1-1,5-1 1,2-1-1,2-3 1,5-3-1,3-4 1,0-1-1,0 0-342,-4 0 1,3-6 0,-7 0 0,-1-3 0,-2 1 0,-4-2 0,-2-1 0,-1-2 0,-4-3-122,0 0 0,-4-1 1,-3 5-1,-6 0 1,-4-1-1,-2 1 1,1 1-1,-2 1 1,0 3-76,0 2 0,1 1 0,4 4 0,-3 0 385,0 0 0,5 5 0,5 2 0</inkml:trace>
  <inkml:trace contextRef="#ctx0" brushRef="#br0" timeOffset="103">12030 14734 8596,'-4'-23'0,"0"2"254,1 4 1,0 10 0,1 7-1,-2 10 138,1 9 0,0 5 1,0 12-1,-1 5 1,1 7-1,2 10 1,1 7-248,0 4 0,0 0 0,0 0 0,1-7-433,4-7 1,-4-10 0,4-3 0,0-4 0,-1-2 0,0-3-1,0-4 1,2-4 0,-1-5 287,1-3 0,3-3 0,-2-2 0</inkml:trace>
  <inkml:trace contextRef="#ctx0" brushRef="#br0" timeOffset="104">11782 15230 8222,'0'-19'127,"0"2"0,0 3 1,2 3-1,3 2 0,6 1 1,6-2-189,2-1 0,7-2 0,7 1 0,3 0 0,3 1 0,1 1 0,4 2 0,1-1 0,5 1 61,1 0 0,3 0 0,8-5 0</inkml:trace>
  <inkml:trace contextRef="#ctx0" brushRef="#br0" timeOffset="105">13692 15230 8011,'-4'-8'0,"0"0"151,1-2 1,2-1 0,1-2 0,0 0 0,0-2 0,0-2 0,-2 2 0,0 1 0,-2 2 0,-1 1 166,0 2 1,2 4 0,-7 6 0,-2 5 0,-4 6 0,-4 7 0,-2 5 0,-1 1 0,-2 1-301,0 3 1,4-3 0,2 3 0,1-4 0,3-5 0,3-2 0,2-3 0,3-1-199,2-3 1,1-5 0,5 1 0,3-2 0,4-2-1,5-2 1,2-1 21,1 0 1,6-5 0,-1-3 0,3-3 0,-1-2 0,-1 1 0,-1-1 0,-1 1 0,1-2-76,0-2 1,-5 2 0,4-3-1,-3 3 1,-1 2 0,-3 1 236,0 3 1,-6 4 0,-3 9 0,-4 6 0,-4 6 0,-3 1 0,-1 1-395,-1 0 0,5-4 0,-3 3 1,2-1 389,2-1 0,2 1 0,1-5 0</inkml:trace>
  <inkml:trace contextRef="#ctx0" brushRef="#br0" timeOffset="106">13866 15267 8011,'8'-11'0,"0"2"421,2 0 1,-3 7 0,0-1 0,-2 6 0,-2 5 0,-2 3 0,-1 1 1076,0 1-1544,0-1 0,0 0 0,0 1 1,0-1-34,0 1 1,2-6 0,2-3 0,4-4 0,3-3-67,2-1 0,-1-6 0,0 2 0,1-3 0,1-2 0,1 1 0,1-2 0,-1-1 203,-1-1 0,3-1 0,-1 6 0,-1 1 0,-1 4 0,-1 0 118,-1 3 0,-1 7 1,-3 6-1,-2 4 1,-2 4-1,2 0 0,0 1 304,4 0 1,2-4-481,5 2 0,13-3 0,9-2 0</inkml:trace>
  <inkml:trace contextRef="#ctx0" brushRef="#br0" timeOffset="107">15094 15143 8447,'7'2'970,"-3"2"0,-3 4-735,-1 3 0,1-4 0,4-3 0,3-1 0,3 0 0,3 1 0,2-2 0,3 0 0,2-4 644,0-2-1186,-1 3 0,5-10 0,-1 3 1,-2-2-1,-3 0 0,-1 2 0,-4-2 1,-3-1-58,-3-1 1,-5 0 0,1-1-1,-4 1 1,-4-1 0,-4 2 0,-3 2-1,-3 2 490,-3 1 1,-2-2 0,-6 4 0,0 1-1,0 3 1,-1 4 0,-3 5 0,-2 2 245,-1 1 1,2 6 0,6 3 0,4 2 0,4 2 0,7 1 0,5 2 0,2-1-581,2-3 1,10-1-1,4-6 1,4-2 0,4-2-1,2-1 1,4-4 0,2-4-1936,2-3 1869,-4 5 0,6-5 274,-5 3 0,5-8 0,-2-3 0</inkml:trace>
  <inkml:trace contextRef="#ctx0" brushRef="#br0" timeOffset="108">15875 15131 7939,'-21'0'446,"1"0"1,2 1 0,-6 3 0,-3 5-1,-2 2 1,-4 1-78,-3 0 0,3 1 1,-4-1-1,6 1 0,7-1 1,3-1-1,4-1 0,5-2 1,4 2-1,5-1-535,6 0 0,9-4 0,9-5 0,2 0 0,5-1 0,2-3 0,3-5 0,-1-2 1,-2-1-188,-1-1 1,-1 1 0,-6 1 0,-3 1 0,-3 2 0,-3 0-1,-5 0 1,-1 1 493,0 1 0,-6 3 0,-1 8 0,-7 4 0,-5 6 0,-5 6 0,-5 4 229,-5 4 1,-1-2-1,-5 6 1,-1 3-1,-2 4 1,-1 8 0,0 8-1,18-26 1,0 2-356,0-1 0,1 1 0,-14 30 1,3-6-1,3-6 0,2-7 1,-1-5-1,1-2 0,4-4-2067,3-7 782,3 0 1270,2-12 0,5 0 0,1-8 0</inkml:trace>
  <inkml:trace contextRef="#ctx0" brushRef="#br0" timeOffset="109">15974 15280 7881,'7'-20'2289,"-3"4"-1796,-2 2 0,-2 13 0,0 5 0,0 5 0,-2 5 0,-1 1 0,-1 3 0,2 0 0,0 0-354,2-3 0,0-1 0,0-1 1,2-1-1,2-1 0,4-3 1,3-4-478,1-2 1,1-2 0,-1 0 0,1-2 0,0-2 0,3-3 0,0-1 0,-1 0-27,-1-2 0,-2 0 0,1 1 0,-1 1 0,1-2 0,-1-1 334,0-2 1,-5 8-1,-3 5 1,-2 7-1,-4 4 1,0 1-1,-4 1 1,1-1-241,-1 1 1,-2-1 0,4 0 0,1 1 0,2-1-1309,1 1 1578,0-7 0,5 0 0,2-6 0</inkml:trace>
  <inkml:trace contextRef="#ctx0" brushRef="#br0" timeOffset="110">16421 15317 10156,'-2'11'786,"-2"-3"1,1 3 0,-3-3-689,0 4 1,1-1 0,2-2 0,0-2-99,4-1 0,5-2 0,6-4 0</inkml:trace>
  <inkml:trace contextRef="#ctx0" brushRef="#br0" timeOffset="111">16458 15094 8350,'0'-13'1784,"0"1"1,0 6-2469,0 6 0,0 6 0,0 6 0,1-1 684,3-2 0,3 7 0,6-2 0</inkml:trace>
  <inkml:trace contextRef="#ctx0" brushRef="#br0" timeOffset="112">16570 15292 9309,'0'12'0,"0"1"0,0-1 0,0 1 0,0-1 459,0 1 1,1-2 0,3-3 0,4-4 0,3-3 0,2-1-1,-1 0 1,1 0-487,-1 0 0,0 0 0,1-1 1,-1-3-1,1-4 0,-1-2 1,-1 0-1,-1 1 0,-3-4-40,-2-2 0,3-2 0,-4 5 0,-1 0 1,0-1-55,1 1 1,-1 5 120,5 3 0,0 2 0,5 2 0</inkml:trace>
  <inkml:trace contextRef="#ctx0" brushRef="#br0" timeOffset="113">17227 15342 8239,'-13'-13'1549,"2"1"1,2 1-1278,1 3 1,3 2-1,-3 6 1,0 1-1,0 4 1,-1 1-1,0 3 1,-2-1-1,-2 2 1,1 1-1,-1 0-73,1-3 1,4 2 0,1-5-460,1 2 1,8-4-1,6 1 1,3-3-1,1-1 1,1 0-1,-1 0-326,1 0 0,3 0 0,1 0 0,-2 0 0,-1 0 467,-2 0 1,-4 0 0,-1 2 0,0 0 374,0 3 1,1-1 0,5-4 0,-1 0 0,0 0 0,2 0 0,1 0 0,3-2-65,2-2 1,-1-1-1,3-5 1,-1 2 0,1-2-1,1-1 1,3-3 0,2-1-277,1-1 1,0-6-1,-3 0 1,1-6 0,5-5-1,1-3 1,3-3-1,-1-2-461,0-4 0,-4-2 0,-2 0 0,-5 1 1,-2-2 169,-1-4 0,-7-5 0,-2-5 1,-6 0 436,-5 0 1,-2 7 0,-3 6-1,-5 7 1,-2 8 0,-1 6-1,-2 8 1,-1 7 950,-1 8 0,-1 3-825,5 2 0,-6 11 0,-3 7 1,-4 11-1,-2 11 0,-2 13 0,1 9-88,15-27 0,0 1 0,0 3 1,1 1-1,0-2 0,1 0 1,-1-2-1,2 1 0,0-2 1,0 1-1,1-1 0,0 0 1,-4 33-1,3-5-252,6-6 0,3-10 0,1-7 0,1-6 152,3-5 0,8-3 0,8-1 0</inkml:trace>
  <inkml:trace contextRef="#ctx0" brushRef="#br0" timeOffset="114">17959 15193 12163,'12'0'63,"0"0"0,2 0 0,1 0 0,2 0 0,-2-2-227,-1-2 0,-2 2 1,1-5-1,-1 0 0,-1 0 1,-3-3-1,-4-1 0,-2-1 72,-2-1 1,-2 1 0,-2 1 0,-4 3 0,-3 4-1,-1 4 1,-2 4 0,-1 4 424,-2 3 1,-1 6 0,3 1 0,-1 1 0,0 3 0,4 0 0,4 0 0,2-3 0,2-1-455,0-3 0,1-2 0,7-4 0,5-2 0,2-1 0,1-3 0,0-2 0,1-1-1333,-1 0 0,6 0 0,3 0 1454,2 0 0,2-6 0,0-1 0</inkml:trace>
  <inkml:trace contextRef="#ctx0" brushRef="#br0" timeOffset="115">18405 15205 9489,'-5'11'681,"-2"-1"1,-2-2-1,1 0 1,0 1 0,0-1-368,-1 2 0,5-1 0,-1 0 0,3-7-491,8-4 1,3-1-1,5-4 1,1 0-1,2 0 1,-1-2-1,1-1 1,0 0 0,-2 3 57,-2 2 0,0 1 0,-2 5 0,-3 3-209,-4 4 1,-4 3 0,-4 3 0,-3 1-1,0 2 1,3-2 327,3-1 0,1-2 0,0 1 0</inkml:trace>
  <inkml:trace contextRef="#ctx0" brushRef="#br0" timeOffset="116">18876 15156 8349,'-12'-13'545,"0"6"1,-1 3-1,1 3 1,-1 2-216,1 3 1,0 5-1,-1 6 1,2 1 0,1-1-1,4-1 1,0-1 0,3-1-1,2 0 327,1 1-1164,5-1 1,-2-3-1,5-3 1,2 0-1,1-3 1,2-2 0,0-1-119,4 0 0,1 0 1,2 0-1,-3 0 0,-3-1 1,-2-2 607,1-1 1,-1-4 0,0 3 0,1 3 0,-1 0 0,1 2 427,-1 0 0,-4 0 0,1 0 1,0 0-1,2 0 751,2 0 1,-2-1-1,-3-3-856,-4-4 0,-3-4 0,-1 0 0,-1 0 0,-2-1 0,-2 2 0,-2 2-118,-3 0 0,-1 7 1,-1-3-1,-2 4 1,-1 2-1,-2 4 1,2 4-1,3 5-386,3 3 0,4 5 1,5-2-1,1 4 0,5-1 1,8-1 197,9-1 0,13-6 0,8 3 0</inkml:trace>
  <inkml:trace contextRef="#ctx0" brushRef="#br0" timeOffset="117">19968 15118 7928,'1'-6'308,"3"1"0,-2 5 0,2 6 0,-4 5 0,-3 6 1,-2 3-1,-4 5 0,-3 3 0,-5 0-251,-2 3 1,2-9 0,-3 1-1,-1-3 1,2-5 0,4-1-1,4-3-445,2-3 0,8 0 1,1-7-1,7-3 1,4-4-1,1-3 470,1-2 1,3-2-1,1 1 1,-2-2-1,0-3 1,0-3-1,2-4 1,-2-1-1,-1 1 252,-2-1 0,-1 4 0,-1 2 0,-2 1 0,2 4 0,1 5 0,1 4 0,1 4 0,-1 4-309,0 5 1,1 0 0,-1 9-1,2-3 1,1-1 0,3 1 0,0 0-1,1-4-543,1-3 445,0-3 1,5-4-1,1 0 1,2 0 0,1 0-1,-2-2 1,-1-2 3,-1-4 1,-1-2 0,-4 1 0,-3 0-1,-5 0 1,-2-2 0,-3-2 0,-2 1-40,-2-1 1,-3 2 191,-4 3 1,-3-1-1,-7 3 1,-2 0-1,-5 2 1,-2 4 263,-2 3 1,0 12-349,0 2 1,5 6-1,0 5 1,2 2-1,5 0 1,3 1 0,6-4-312,2-1 1,2 2 0,3-3 0,5-6 0,9-5-1,5-6 1,3-4 0,1-2 181,3-2 1,1 0 0,5-2-1,-4 0 1,1-4 0,-2-1 0,2-4-1,-2-3 149,1-2 1,-1-6 0,-2 1 0,2-2 0,2-5 0,3-4 0,5-6 0,6-5 36,2-4 1,-22 21 0,1 0-1,-2-1 1,1 0 0,20-25-1,0-1 1,-3-2 0,-22 25-1,0 0 1,-1-2 0,-1-1-11,-1 1 0,-2-1 56,15-30 0,-13 12 1,-5 7-1,-4 8 1,-4 8-1,-2 6 1,-3 7 151,-4 5 1,-3 6 0,-7 11 0,-2 8 0,-5 12 0,-3 7 0,0 10 0,-1 7 0,0 7-124,0 3 0,-1-4 0,0-1 0,0-4 0,2-2 1,1 1-1,1 1 0,1 0-807,5-1 0,7-4 0,5-4 0,3-7-2106,1-5 2781,0-2 0,11-4 0,3 0 0</inkml:trace>
  <inkml:trace contextRef="#ctx0" brushRef="#br0" timeOffset="118">21518 15156 9302,'-19'-11'0,"1"1"0,1 3 299,1 2 1,-2 0 0,3 5 0,-3 0 0,-1 2-1,-2 2-117,2 4 0,-5 5 0,5 2 0,0 1 0,2-1 1,5 1-1,3-1 0,5 1 0,3 0 0,2-4 1,3-2-301,5-2 1,3-5 0,3 1 0,3-3 0,1-1 0,2 0 0,-2-1 0,-1-3-14,0-5 0,0 2 0,3 1 0,-5-1 0,-2 1 1,-2 1 158,1 2 0,-6 3 0,-4 4 0,-6 4 1,-6 3-1,-2 3 0,0 1-243,3 2 0,1-1 0,5-3 0,-1-1 0,4-1 0,6-1 0,5-3-2913,5-2 3128,-3-1 0,15-4 0,-3 0 0</inkml:trace>
  <inkml:trace contextRef="#ctx0" brushRef="#br0" timeOffset="119">22138 14585 8000,'-5'-12'546,"2"8"1,-5 6-100,-2 9 0,-1 10 0,-1 0 1,-2 4-1,-3 3 0,-3 6 0,-2 1 1,-1 3-1,4-3 0,0 0-540,0-2 0,2 4 1,-2 6-1,1 0 1,3 1-1,1-2 1,2 1-1,-1-4 1,2-5-1,1-5 93,2-3 0,0-6 0,-4-3 0</inkml:trace>
  <inkml:trace contextRef="#ctx0" brushRef="#br0" timeOffset="120">21679 15094 8197,'0'-20'540,"0"4"0,2 2 0,2 2 0,5-1 0,5 2 0,4 3-281,1 4 1,-2-2 0,4 2 0,1 1 0,1 3 0,2 3 0,0 3 0,0 1-1083,-1 2 1,1-2-1,-1 1 823,-4 2 0,4 1 0,-5 1 0</inkml:trace>
  <inkml:trace contextRef="#ctx0" brushRef="#br0" timeOffset="121">22188 15205 7938,'-8'11'720,"1"-1"0,0-2 100,0 2 1,4-3 0,-2 0 0,0 0 0,1-1-1226,2 4 1,2-4 0,4-2 0,4-3 404,3-1 0,1 6 0,1 0 0</inkml:trace>
  <inkml:trace contextRef="#ctx0" brushRef="#br0" timeOffset="122">22399 14970 8064,'-9'-5'49,"1"1"0,4 0 0,-3 6 0,0 2 0,2 4 210,-1 3 1,-2 1 0,4 2 0,1 1-260,2 2 0,1 10 0,0 0 0</inkml:trace>
  <inkml:trace contextRef="#ctx0" brushRef="#br0" timeOffset="123">22510 15304 9133,'11'-1'0,"-1"-2"0,-2-1 0,0 0 0,1 0 0,-1 0 0,2 0 0,1 0 0,1-1 234,0 3 0,1-4 1,-1 1-1,2-1 0,1-1 1,2 2-1,-2-1 1,-1 2-1,-2 0-823,0 0 730,-5 0 0,-2 0 0,-10-1 0,-3 3 0,-4-1 0,-5 0 1,-3-1-1,-4 0 255,-1-2 0,0 5 0,1-5 1,-1 2-1,0 0 0,2 1 1,2 2-1301,4 1 0,9 1 0,5 2 904,6 1 0,10 6 0,6-3 0</inkml:trace>
  <inkml:trace contextRef="#ctx0" brushRef="#br0" timeOffset="124">22858 15255 12109,'-2'12'0,"-2"-1"0,-4-1 0,-2-2 0,0 0 0,4 1 4073,0-1-4273,-4-5 0,15 1 0,-1-7 0,5-2 0,5-1 0,1-1 0,3 0 0,0-2 0,1-1-23,1 2 1,0-2 0,4 6-1,-2 1 1,-3 2 0,-1 1 0,-3 0 216,-1 0 1,-3 1 0,-3 3 0,-4 5 0,-4 2-1,-2 1 1,-4 0-146,-1 1 1,0-1-1,-2 1 1,2-1-1,0-1 1,1-1-594,1-2 0,1-4 0,2 3 744,-2-1 0,3-2 0,-5-4 0</inkml:trace>
  <inkml:trace contextRef="#ctx0" brushRef="#br0" timeOffset="125">23416 15391 7948,'1'-11'3422,"3"3"1,-4 3-3423,0 5 0,-5 0 0,-8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13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9525 15044 7923,'0'12'286,"0"-5"1,0-3 0,0-9 0,0-6 0,1-4 0,2-2-1,1-1 752,-1-2 1,3-4-1,-1-2 1,2-3-1,1-3-1094,-1 1 1,7-6 0,-3-1-1,0-6 1,3-5 0,-3-4-1,1-1 1,-2 1 0,1 0-1,0 2 1,1 5 0,1 3-1,-1 6 1,0 4 0,1 2-1,-2 5 1,-1 4 0,-2 5-1,1 4 1,2 2 0,2 2-1,-1 7 1,1 4 0,-1 8-1,2 5 1,1 6 0,3 4-1,1 4 31,3 4 0,2 4 0,0 4 0,0 6 0,-2 8 0,-3 9 0,-9-30 0,-2 0 0,6 33 0,-3-7 1,-4-9-1,-2-7 0,0-8 0,-1-4-455,0-5 1,0-6-1,-4-4 1,1-5 0,2-2-1,1-2-1374,-1 2 801,-2 1 1053,-1-4 0,0-2 0,0-5 0</inkml:trace>
  <inkml:trace contextRef="#ctx0" brushRef="#br0" timeOffset="1">9748 14759 7970,'-19'-7'861,"5"-3"0,7 5-205,2-2 0,1-1 0,5-3 0,3 1 0,4 3 0,3 2-621,2 2 0,5 1 0,1 1 1,2-2-1,-1-1 0,2 1 1,2 2-1,1 1 0,-1 0 1,1 0-1,0 0-35,0 0 0,0-6 0,-1 0 0</inkml:trace>
  <inkml:trace contextRef="#ctx0" brushRef="#br0" timeOffset="2">10604 14474 7852,'-1'-7'777,"-4"3"0,-3 2-432,-3 2 0,-1 6 0,-1 2 0,1 3 0,0 3 0,-1 1 0,1 3 0,-1 1 0,2 3 398,3 2 1,-2 0-771,6 1 1,0-1-1,4-2 1,2-4-1,2-3 1,5-6 0,6-2-1,6-4-229,3-2 1,6-2 0,2-3-1,1-4 1,-2-3 0,1-3-1,-2-1 1,1-3-2478,-4-2 2733,-1 0 0,5-5 0,0 0 0</inkml:trace>
  <inkml:trace contextRef="#ctx0" brushRef="#br0" timeOffset="3">11125 13742 8583,'-8'-11'1843,"-1"3"0,8 1-1497,1 11 1,1 1 0,8 17-1,0 4 1,2 8 0,2 7-1,-1 10 1,1 8 0,-2 7-1,-2 2 1,-2-1-853,-1-2 1,-2-1-1,-4-5 1,0-4-1,0-7 1,-2-4-1,0-5 1,-3-6 0,3-8 505,0-7 0,2-5 0,0 0 0</inkml:trace>
  <inkml:trace contextRef="#ctx0" brushRef="#br0" timeOffset="4">11088 14250 7811,'-13'-7'776,"6"-4"0,5 3 0,3-3 0,5-1-478,0-1 0,3 5 1,4 0-1,4-2 1,2 0-1,2 1 1,-2 2-1,1 0 1,-1 2-1,2-1-1407,-2 3 1,4 2-1,-2 1 1109,2 0 0,-3 5 0,-2 2 0</inkml:trace>
  <inkml:trace contextRef="#ctx0" brushRef="#br0" timeOffset="5">11633 14201 8153,'-6'12'769,"1"0"0,4 1 1,1-1-1,0 1 0,1-1-483,4 1 1,-4 3 0,4 2 0,0 1 0,-1 2 0,0 0 0,0-1-1,0 1 1,0-2 0,0-1 0,0-1-1030,-1-1 1,3 1-1,-2-5 1,-1 1 742,-2-1 0,5-5 0,0-2 0</inkml:trace>
  <inkml:trace contextRef="#ctx0" brushRef="#br0" timeOffset="6">11695 13915 9441,'0'-12'794,"0"0"1,0 3-1,2 2-244,2 2 0,3 2 0,4 9 0,-2 5-550,0 4 0,-1 7 0,4-3 0</inkml:trace>
  <inkml:trace contextRef="#ctx0" brushRef="#br0" timeOffset="7">12067 14275 7767,'-6'6'2056,"0"1"0,6 5 0,0 0-1850,0 1 0,0 3 1,0 1-1,1-2 1,2 0-1,1 0 1,0 2-1,1-2 1,0-1-883,2-2 400,-4 1 0,6-1 1,-3-1-1,1-3-546,2-4 755,-3-2 0,4-4 0,-5-2 0,1-4 1,1-3-263,-1-1 1,-1-1 136,3 1 1,-4-5 0,4 1 0,2-1-1,0-1 1,-1-2-1238,-1-4 1,1-1 1187,3 1 0,-4 3 0,-1 0 1,0 0-1,-1 2 0,-1 3 241,-2 2 0,4 1 0,0 1 0</inkml:trace>
  <inkml:trace contextRef="#ctx0" brushRef="#br0" timeOffset="8">12588 14238 9826,'0'12'279,"0"1"1,2-5-1,1 0 1,1 2 0,-2 2-1,0 3 1,-2 2-409,0-2 0,0 4-420,0 2 1,0-2 0,0 1 548,0-2 0,0-2 0,0-3 0</inkml:trace>
  <inkml:trace contextRef="#ctx0" brushRef="#br0" timeOffset="9">12613 13866 7831,'-11'-2'509,"3"-2"-55,-3 3 0,11-3 0,-2 8 0,7 3 0,2 0-454,2-3 0,2-3 0,2-1 0</inkml:trace>
  <inkml:trace contextRef="#ctx0" brushRef="#br0" timeOffset="10">12998 13407 8405,'-7'-6'1370,"1"6"1,8 0 0,0 9-1002,3 6 0,3 6 1,-3 9-1,1 7 1,-1 9-1,-1 5 1,1 5-1,-1 3 1,-3 6-1,-2 3 1,-2-33-1,-1 1-716,-2 1 0,1-1 0,0 3 0,0-1 1,-3-1-1,0-2 0,-6 27 0,1-12 1,2-10-1,3-10 0,4-7 0,3-6 347,1-3 0,0-7 0,0-2 0</inkml:trace>
  <inkml:trace contextRef="#ctx0" brushRef="#br0" timeOffset="11">12936 14039 8081,'-6'-6'576,"6"1"1,7 4 0,4 1-1,3 0 1,2 0 1587,5 0-2117,-3 0 0,5 0 0,-2 0 0,1 0 0,0-1 0,-3-2 0,-1-1 0,-1 1 0,-1 2-937,1 1 1,-1-4 889,-3-1 0,5-4 0,1 2 0</inkml:trace>
  <inkml:trace contextRef="#ctx0" brushRef="#br0" timeOffset="12">13357 14027 7747,'0'12'223,"0"1"1,4-1-1,2 1 1,-1-1 0,2-1-1,-1-1 1,1-2 0,0 0 716,2-1 1,2 0-1,3-4 1,3 1 0,2-1-1,2-2 1,-1-1 0,2 0-1,2-1-1172,1-3 1,4-3-1,-2-6 1,-2 1 0,-3-2-1,-1 0 1,-2-1 0,-3 3-1,-3-1 1,-4 5-140,0 1 1,-5-1-1,3 5 1,-2 5-1,-2 6 1,0 7 621,1 6 0,-1 2 0,5 3 1,0 2-1,0 1 0,1 0 1,-1 0-1,0 0-251,1-2 1,-3 5-1,3 1 1,-5 4-1,-4 4 1,-6 5-1,-5 2 1,-7 3 174,-5 3 0,0-3 0,-11 3 0,0-5 0,-3-2 0,-6-1 0,-5-1 0,-5-1 1,1-4 24,1-5 0,11-7 0,3-7 0,3-6 0,3-5 1,5-6-1,5-4-297,3-4 0,3-8 0,7-9 1,4-4-1,4-4 0,5-4 0,8-3 1,7-2 300,8-4 1,11-3 0,-15 18 0,1 0-1,4-3 1,0-1 0,3-2 0,1-1-1,1-3 1,1 0 0,0-1 0,0 1-1,0 1 1,2 0-699,0 3 0,1 0 0,2 3 0,2 2 0,2 2 0,0 0 0,-1 2 0,-1 1 0,-2 2 0,-2 1 0,-3 1 0,-1 1 0,26-15 0,-5 4 0,-5 2-1565,-2 3 1,0 3-1,3 2 2059,3 1 0,-3-4 0,4 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15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12005 12849 8244,'0'-13'718,"0"1"0,0 0 0,0-1-517,0 1 0,0 6 1,0 6-1,0 9 1,2 4-1,1 5 1,1 2-1,0 3 1,0 3-1,2 4 1,0 2-1,3 1 0,-1-1-440,0-3 1,-4-3-1,3-1 1,0-2 0,0-1-1,1-2 1,1-2-1,-3-3 1,1-2 0,-1 0 238,-1-1 0,-1-5 0,-4-1 0</inkml:trace>
  <inkml:trace contextRef="#ctx0" brushRef="#br0" timeOffset="1">11919 13246 8176,'1'-9'214,"3"3"0,6 0 1,4 2-1,4 0 1,-1 0-1,3 1 1,-2 1-1,1 2-61,0 0 0,1 0 0,0 0 0,-2 0 0,-1-1 0,-1-2 1,-1-1-1,-1 1 0,-1 2-546,-1 1 1,0 0-1,-1-1 1,-1-2 392,-2-1 0,1-6 0,3 3 0</inkml:trace>
  <inkml:trace contextRef="#ctx0" brushRef="#br0" timeOffset="2">11832 12874 8214,'-13'-7'63,"5"-4"1,1 2 0,0 0 1263,0 1-1052,5 2 1,-4 5 0,8-2 0,2-1 0,4 1-135,3 2 1,3 1 0,1 0 0,3 0 0,1 0-1,3 0 1,2 0 0,0 0-516,1 0 0,4 0 0,0 0 0,-1 0 0,-3 0 0,-3 0 0,-3 0 0,0 0 374,0 0 0,-3 0 0,2 0 0</inkml:trace>
  <inkml:trace contextRef="#ctx0" brushRef="#br0" timeOffset="3">12502 12849 8688,'-11'1'617,"2"3"1,-2-1 0,4 5-498,0 2 1,2 1-1,6 1 1,5 1 0,6-1-1,8 1 1,2-1 0,0-1-501,-2-3 0,-3 3 341,4-2 0,-6-2 1,0 1-1,-4 0 1,-4 0-1,-2 1 1,-2 0-1,-2 2 164,-1 2 1,0-1-1,0 0 1,-1-1-1,-2-1 1,-2-3-1,-2 0-398,-3 0 0,-1 0-472,-1 1 0,4-1 745,-1-3 0,1-3 0,-4 5 0</inkml:trace>
  <inkml:trace contextRef="#ctx0" brushRef="#br0" timeOffset="4">13841 12787 8236,'6'-7'431,"-6"-3"0,0 6-98,-7 1 1,-4 2-292,-2 1 1,1 0 0,-1 1 0,1 4 0,0 3 53,-1 3 0,1 1 0,1 1 0,1-1 0,3 2 1,2 1-1,2 3 0,2 0 95,1 0 0,0 2-177,0-3 0,1-1 0,3-3 0,4-1 0,3 1 0,2-2 0,-1-3-83,1-4 0,3-3 0,1-1 0,-1 0 0,1 0 0,-1-1 0,1-3 0,-1-4 41,1-3 0,4 2 1,-4 0-1,1-2 0,0-2 1,-3 1-1,-1-2 1,-3-1-56,-2 0 1,-4 1-1,-5 2 1,0-1-1,-1-1 1,-3-1 0,-5-1-199,-2 1 0,-3 1 220,-2 1 1,1 7-1,-5 0 1,1 2-1,1 0 1,0 1-1,3 2 5,1 1 0,-2 0 0,-1 1 1,2 2-1,1 2 0,3 2-735,3 3 791,3-5 0,5 6 0,0-4 0</inkml:trace>
  <inkml:trace contextRef="#ctx0" brushRef="#br0" timeOffset="5">14263 12675 8019,'0'-8'1972,"0"0"-1663,0 5 0,0-1 0,0 8 0,-2 4 0,0 3-90,-3 2 0,1 3 1,4 2-1,-1 0 0,-2 1 1,-1 1-1,1 3 1,2 2-1,1 2-176,0 1 1,0-9 0,0 6 0,0-3 0,0-1 0,0-2 0,0-1 0,0-3-687,0-1 0,1-3 0,2-1 0,3-4 0,-1 1 643,1 0 0,3-4 0,-2 2 0</inkml:trace>
  <inkml:trace contextRef="#ctx0" brushRef="#br0" timeOffset="6">14573 12725 8223,'7'-13'2261,"-7"7"-2085,-9 1 1,-2 5 0,-1 5 0,0 1 0,1 3 0,1-1 0,2 2-46,-2 1 1,3 5-1,0 2 1,2 0-1,2 1 1,0-1-1,0 1 1,-1 1-1,2 0-119,0 0 0,2-2-40,0-6 1,6-1-1,1-1 1,2-3-1,2-2 1,3-1-1,0 0-130,0 1 0,2-1 0,2-6 0,1-2 0,2-3 0,-2-1 1,-2 0-395,-3-2 0,2-1 398,1-1 0,-1-1 1,-5 1-1,-1-2 0,-3-1 1,-2-3-1,-2 0 10,-2 0 0,-1-3 0,0 5 0,0 1 0,-1 1 0,-2 2 0,-2 1 1,-2 1 187,-3 2 0,3 5 1,-1-3-1,-2 2 0,-1 0 1,-1 1-1,0 2 1,-2 1 38,-3 0 1,3 1-1,-2 2 1,2 1 0,3 0-1,1 1 1,4 0-1545,0 2 1461,2-4 0,9 8 0,2-4 0</inkml:trace>
  <inkml:trace contextRef="#ctx0" brushRef="#br0" timeOffset="7">14932 12638 8167,'0'-7'730,"0"13"1,0-2 0,0 8-1,0 1-558,0 2 1,0-2 0,0 5 0,0-1 0,0-1-1,0 1-110,0 1 1,0-3-1,0 4 1,0-1-1,0-3 1,0-1 0,0-1-1,0-1-994,0 0 0,0 1 0,0-1 932,0 1 0,0-6 0,0-2 0</inkml:trace>
  <inkml:trace contextRef="#ctx0" brushRef="#br0" timeOffset="8">15193 12638 8138,'0'-12'909,"0"5"0,1 3 1,2 8-764,1 4 1,0 3 0,-4 1 0,2 2-61,2 3 0,-3-4 1,3 5-1,-2-1 0,-1 1 1,2 1-1,1 2 0,-1-1 1,-2 1-1,-1 1 1,0 0-1,0 0-206,0-1 1,0-6 0,0 2 0,0-4 0,0 0 0,1-1-1176,4 1 1141,-4-6 228,4-2-588,-5-5 1,2 0 513,2 0 0,-3-5 0,5-2 0</inkml:trace>
  <inkml:trace contextRef="#ctx0" brushRef="#br0" timeOffset="9">15577 12638 8104,'0'-7'1915,"0"2"0,0 6-1708,0 3 1,0 3 0,0 5 0,0 1 0,0-1 0,0 1-80,0-1 0,0 5 1,0 0-1,0 1 1,0 2-1,0-2 1,-1 1-1,-2-1 1,-1 0-517,1-3 1,2-1 107,1-2 1,-1-1-1,-2-1 223,-1-2 0,0-7 1,4-1-1,0-7 1,0-4-1,0-1 54,0 0 1,0-1-1,0-1 1,0-1-1,0-3 1,0-1-1,0-3 1,0-1-207,0-2 0,0-1 1,0-3-1,0-3 0,0-1 1,0 0-1,1-2-569,3 0 1,3 3 738,5 3 0,-3 8 0,-1 5 0,2 3 0,1 4 0,1 2 0,0 1 118,1 4 1,-1-4-1,1 2 1,-1 1 0,0 2-1,1 1 1,-1 1-56,1 3 0,-1 2 1,-1 3-1,-1 0 0,-2 0 1,0 4-1,0 2 1,-1 1 6,-1 0 0,2-3 0,-4 0 0,-1-1 0,-2 1 0,-1-1 0,0 0 50,0 1 0,-5-2 0,-3-2 0,-3-2 0,-2-1 0,1-2 0,-1 0 0,1 2 0,0-1 221,-1 1 1,1-2-237,-1-4 1,5 4 0,0 0-1,0 0 1,-1 2-1,1 2 0,5 3 1,-1 1-1,3 1 1,2-1-1,3 1 0,5 0 121,2 4 1,2-3-172,4 2 1,-3-2-1,2-2 1,-1 1 0,1-1-1,0 1 58,-1-1 1,-1-4-62,-2 1 1,1-5-1,-1 3 1,1-2-230,-1-2 0,-4-2-1415,1-1 1631,-7 0 0,4 0 0</inkml:trace>
  <inkml:trace contextRef="#ctx0" brushRef="#br0" timeOffset="10">15974 12985 8197,'4'-12'931,"2"1"0,-1 1-589,1 2 1,4 5-1,-2-1 1,3 3-1,1 1-361,1 0 0,-1 0 0,-1 1 0,-3 3 0,-5 4 0,-6 2 57,-5-2 1,1 3-1,-1-4 1,-2 2-1,-1-3 1,0 1-109,3 0 1,-2-3 0,6 5 0,1 0-96,2 2 1,7 2 0,2-2 0,3-2 0,1-2 0,1-1 105,-1-4 0,0 5 0,-1 2 141,-2 2 0,-5-3 1,-8-1-1,-5 0 1,-2-2-55,-1 1 0,0-1 1,-1-2-1,1 1 1,1 0-1,1 0-402,2 1 1,4-1-235,-5-4 1,5 0 607,-4 0 0,-6 0 0,-5 0 0</inkml:trace>
  <inkml:trace contextRef="#ctx0" brushRef="#br0" timeOffset="11">16656 12626 7207,'13'-5'159,"-1"1"1,-4-4 0,-1 3 0,0-1 0,-1-1 0,1 2 165,-1-1 1,-3 1 0,0 2-1,-6-1 1,-5 1-223,-3 2 1,-1 1 0,-1 0-1,1 0 1,-1 1 0,1 2-1,1 2 1,1 2-6,2 3 1,1 1-1,-3 3 1,4 1 0,0 1-1,3-1 1,2-1-101,1-1 1,0-5 0,1 0 0,3 2 0,5-1-1,2 1 1,1-3-34,1-2 0,0 0 1,2-5-1,3 0 1,0 0-1,2 0 0,-2 0 1,1 0-87,0 0 0,-2 0 0,2-2 0,0-1 0,-1-2 1,0-1-1,-3 0 0,-1-1-1,-2-3 1,-3 3 0,-2-1 0,-2-2 0,-2-1 0,-2-1 0,-1-1 97,0 1 1,0 0 0,-1-1 0,-2 1 0,-2-1 0,-2 2 0,-3 2-1,-1 0 24,-1 0 1,1 2-1,1 0 1,2 2 0,-2 2-1,-1 1 1,-1 2-108,-1 0 1,1 0-1,-1 0 1,2 2 0,2 1-1,2 2 107,1 2 0,-3 1 0,2 5 0</inkml:trace>
  <inkml:trace contextRef="#ctx0" brushRef="#br0" timeOffset="12">17128 12464 8056,'0'-8'903,"0"0"-692,0 5 0,0 7 1,0 9-1,0 0 1,0 1-1,0 0 1,0 1 82,0 2 0,0 3 0,0-2 1,0 0-1,0 1 0,0-1 1,0 0-1,0-1 0,0-1-273,0 1 1,0-1 0,0-3 0,0-1 0,0 1-412,0-1 1,0-4-57,0 1 0,1-7 455,3 2 1,-2-4-443,2-4 0,-3 2 433,-1-7 0,0 1 0,0-4 0</inkml:trace>
  <inkml:trace contextRef="#ctx0" brushRef="#br0" timeOffset="13">17450 12539 8024,'0'-8'760,"0"-1"-492,0 6-167,-5-2 0,2 5 1,-5 0-1,-2 0 1,-1 0-1,0 1 31,3 3 1,-3-1-1,2 6 1,0 0-1,-1 2 1,3 2-1,2-1-23,2 0 1,0 1-1,0-1 1,-1 1-1,1-1 1,2 0 0,1 1-1,0-1-171,0 1 0,0-5 0,0 0 0,1 0 0,4 1 0,3-2-16,3-2 0,1-1 1,1-4-1,-1 0 0,0 0 1,1 0-1,-1-1 1,1-2 23,-1-1 0,1-6 0,-1 3 0,0-1 0,1 1 0,-2 0 0,-2 0 1,0-1-1,-1 0 41,-1 0 1,2-1 0,-4-3 0,-3 0-1,0-1 1,-2 1 0,0-1 22,0 1 1,-6 1-1,-2 1 1,-3 3-1,-1 1 1,-1 0 23,1 1 1,-1 0-1,2 4 1,2-2-1,0-1 1,0 1-140,-2 2 0,2 1 0,3 1 0,-1 2 0,1 3-488,1 1 1,0-3 592,5 4 0,6-5 0,1 2 0</inkml:trace>
  <inkml:trace contextRef="#ctx0" brushRef="#br0" timeOffset="14">17810 12551 8117,'0'-8'1009,"0"0"-802,0-1 1,-6 2-1,-2 3 1,-3 3-88,-1 1 0,-1 0 0,1 0 1,-1 1-1,1 2 0,0 3 1,1 1-1,1 2 0,3 2 0,0 2-61,0-1 0,3 0 1,-3 2-1,2 1 1,2 2-1,2-2 1,1-1-1,0-2 1,0 1-30,0-1 0,1-4 0,3-1 1,4 0-1,3-1 0,2-1 0,-1-1 1,1 0-126,-1 0 0,4 1 0,1-5 0,0 0 0,-1 0 0,1 0 0,-2 0 0,0 0-456,1 0 1,-2 0 494,3 0 1,-3 0 0,-2-2 0,0-1-1,1-1 1,-2 0-184,-3-1 0,3 2 412,-3-5 0,-2 4 0,-1-3 1,0 0-6,-1 0 0,0-1 0,-6-5 0,-2 1 1,-3-1-1,-1 2 8,0 3 1,0-2-191,-5 6 1,1-4 0,-1 4-1,1 0 1,0 0 0,-1 0-121,1 1 0,-1 1 0,1 2 0,0 0 0,-1 0 1,1 0-305,-1 0 368,1 6 0,4-5-73,-1 3 0,7-1 143,-2 1 0,8-2 0,3 3 0</inkml:trace>
  <inkml:trace contextRef="#ctx0" brushRef="#br0" timeOffset="15">18790 12650 8022,'-2'-6'423,"-2"1"1,-4 4-1,-3 1 1,-3 0-1,-1 0 1,-2 0-140,2 0 0,1-1 0,1-2 0,-3-1 0,0 0 0,2-2 0,3-1 1,3-1-1,0 0 0,1-2 0,2-1-106,4-1 1,1-2 0,0-1 0,1-2 0,4 1-1,3-1 1,3 0 0,1 1-330,1-2 0,5 0 0,2-4 1,5 3-1,3 1 0,2 3 1,2 1-1,2 3 0,1 1 1,-2 3-2943,-4 2 3051,2 1 0,-6 4 0,1 0 0,-5 1 0,-5 3 0,-3 6 0,-5 4 0,-2 4 177,-4 1 1,0 3 0,-2 5-1,-2 4 1,-2-1 0,-5 2-1,-5-2 1,-4 0-30,-1-2 1,2-2-1,-4-1 1,1-2-1,-1-1 1,2-2 0,1-2-260,3-3 1,2 3 0,4 0 0,2 1 0,1 2 152,4-2 0,0 4 0,2-3 0</inkml:trace>
  <inkml:trace contextRef="#ctx0" brushRef="#br0" timeOffset="16">18914 13171 10113,'-7'0'8946,"3"0"-8907,8 0 0,3 0-39,5 0 0,-5 0 0,-2 0 0</inkml:trace>
  <inkml:trace contextRef="#ctx0" brushRef="#br0" timeOffset="17">19782 12626 12851,'7'13'138,"-3"4"1,1-2 0,1 6-1,-1-1 1,2 1 0,-1 0-1,1 1 1,-2 1-247,1 2 1,2-2-1,-4-1 1,-1-1 0,-2 0-1,1-2 1,0-2-1,2-4 1,1-2 0,0-1-1,3-3 108,3-1 0,7-8 0,2-5 0</inkml:trace>
  <inkml:trace contextRef="#ctx0" brushRef="#br0" timeOffset="18">20253 12526 10866,'-4'13'0,"-2"1"328,-1 2 1,-1 3 0,-4 8-1,-1 0 1,0 3 0,-3 2-261,0 3 1,-5 2-1,3 3 1,0 1 0,-1-1-1,1-3 1,0-2-1,2-4 1,-1 0 0,1-5-1,1-3 1,1-3-653,1-2 1,2-2 0,2-4 0,2 1 0,0-2 0,1-1 583,1-2 0,-5-5 0,3 2 0</inkml:trace>
  <inkml:trace contextRef="#ctx0" brushRef="#br0" timeOffset="19">20265 12936 8862,'13'0'603,"-5"0"0,0 0 0,2 0 0,1 0 0,3-2 952,2-2-1488,-2 3 0,5-9 0,-3 5 0,0-2 0,1-3 0,-1-1 0,1 0 0,-1 0 0,1 1-232,-1 1 0,1-5 0,-6 6 1,-1-3-1,-4-2 0,1 2 0,-1 2 1,-1 0-643,-2 0 836,-2 3 0,-2-4 1,-3 6-1,-4 2 1,-3 0-1,-2 2 145,1 0-125,-1 6 1,1 1 0,-2 5 0,-1 2 0,0 1 0,3 3 0,2 1 145,0 3 0,5-3-142,1 2 0,2-2 1,2 2-1,0-4 1,2-5-1,2-2 21,4-2 0,4-5-57,5 1 1,-2-3-1,4-1 1,1 0 0,-1-1-1,2-2 1,-1-2-1,0-2-86,-2-3 0,2-1 0,-2-1 0,0-1 0,0 1 1,-3-1-1,-1 1 125,-2 0 0,1-1 0,-1 2 0,1 2 0,-1 2 0,-1 0 0,-1 1 0,-2 1 112,2 2 0,1 2 1,1 1-1,0 1 1,1 3-1,-1 3 1,1 1-187,-1 1 1,0-1 0,1 4-1,-2 1 1,-2-1 0,-2 0-1,-1 1 1,-3-1 0,-2 1 22,-1-1 0,-6 5 1,-2 0-1,-6 3 0,-5 2 1,-6 1-1,-2 2 1,-2-2-169,0-2 0,-4 1 0,4-5 0,0-2 1,0-1-1,0-2 0,3-1 0,2-1 163,4-2 0,-6 0 0,-6 5 0</inkml:trace>
  <inkml:trace contextRef="#ctx0" brushRef="#br0" timeOffset="20">3138 16309 8024,'0'-8'0,"1"1"0,3 1 111,-2 2 1,3 6 0,-5 2 0,0 4 0,0 4 0,0 4 0,0 2 0,0-1 942,0 1 0,0 4-998,0-1 0,-4 3 0,-1 0 0,-1 0 0,1-2 1,0-2-1,1 1 0,0 0 0,0-2 0,0-1 96,0-3-215,0-1 0,-1-9 1,1-5-1,2-8 0,0-7 1,2-6-1,2-2-90,2-2 0,-2 0 0,5 1 0,0-1 0,-1 0 0,-1-1 0,-1-3 1,1-6-1,0-5-135,2-5 0,-3-2 0,4 0 1,2 3-1,2 3 0,4 4 0,1 5 1,3 6 163,2 6 0,1 5 0,3 4 0,2 3 0,1 4 0,-3 2 1,-2 2-1,-5 0 448,-1 0 1,-2 2 0,-3 2 0,-2 6 0,-3 3-1,-4 5 1,-3 2 0,-2 3-239,-3 5 0,-4-2 1,-9 4-1,-4 0 1,-2 2-1,-2 0 0,0-3 1,1-3-76,-1-1 1,1-6-1,2-2 1,3-2 0,1-2-1,4 1 1,5-3-1,5 0 44,2 0 0,2 2 0,3-1 1,4 1-1,7-2 0,5-2 0,6-1 1,4 1-32,2-2 0,-2 2 0,3-3 0,-2-1 0,-2 1 1,-3-3-1,-3-1 0,-3 1-1192,-1 1 1,-2 2 1167,-3-2 0,-1-3 0,1 5 0</inkml:trace>
  <inkml:trace contextRef="#ctx0" brushRef="#br0" timeOffset="21">3621 16495 8360,'0'-12'742,"2"1"1,2 1 0,4 3-590,3 2 0,2-4 0,-1 5 1,0 0-1,1 0 0,-1 0 0,1 1 1,-2 0-1,-2 1 0,-2-4-536,-1-1 0,-2 3 0,-4-4 1,-1-2-1,-4 0 0,-3 2 386,-3 4 1,-7 3 0,-1 1 0,0 1 0,2 2 0,3 2 0,3 2 286,3 3 1,-2 1 0,6 3 0,1 1 0,2 1 0,1 0 0,1-1 0,4 0-435,3 1 1,3 1 0,3-5 0,1-1 0,3-1-1,1-2 1,3 1 0,2-3 143,0-1 0,7-4 0,0-1 0</inkml:trace>
  <inkml:trace contextRef="#ctx0" brushRef="#br0" timeOffset="22">4316 15887 8125,'-12'-20'0,"-1"0"0,1 4 556,-1 5 1,5-2 0,0 7 0,-2-1 0,-1 3-332,-1 2 0,1 9 0,1 4 0,2 7 0,-2 5 0,-1 8 0,-1 6 0,-1 8 0,1 11 0,1 6 0,1 6-305,6-31 0,0 0 1,0 27-1,-3 1 0,2-11 1,2-9-1,1-2 1,2-3-1,0-3 0,0-4-611,0-4 1,2-3 0,1-2 0,1-4 0,0-3 690,1-3 0,-3-7 0,3-2 0</inkml:trace>
  <inkml:trace contextRef="#ctx0" brushRef="#br0" timeOffset="23">4043 16408 8038,'-7'-12'0,"3"-1"0,3 1 0,1 0 0,0-1 196,0 1 0,1-1 0,3 1 0,5 1 0,2 1 0,1 2 1,0 0-1,2 1 0,3 1 1971,3 1 1,0 4-2168,0-4 0,1-1 0,4-1 0</inkml:trace>
  <inkml:trace contextRef="#ctx0" brushRef="#br0" timeOffset="24">4676 15801 8060,'0'-13'368,"-4"8"8,-1 5 0,1 11 1,4 11-1,0 5 1,0 8-1,0 5 1,0 8-1,0 7 1,0 8-1,-1 4-311,-3 0 1,2-6 0,-2-9 0,3-6 0,1-8 0,0-5 0,1-1 0,2-3-62,1-3 0,0 2 0,-4-9-4,0 0 0,6-1 0,1-5 0</inkml:trace>
  <inkml:trace contextRef="#ctx0" brushRef="#br0" timeOffset="25">4725 16433 8350,'9'-7'380,"-1"3"1,0 1 0,0 1-82,1-3 0,-1 1 0,4 3 0,1-2 0,-1-2 1,1-1-1,-1 1 0,0 0 0,2 0-394,3-3 0,-4-3 0,3-2 0,-5 1 0,-5-1 0,0 1 0,-3 0-67,-2-1 1,-6 2 0,-4 3 0,-2 4-1,-1 2 1,0 2 0,-1 2 0,1 3 322,-1 8 0,2 1 0,3 6 1,4 1-1,3 0 0,1-1 0,0 1 1,1-2-103,3-2 0,3-3 0,5-2 0,1 0 0,0-1 0,3-1 0,0-3 0,-1-2-218,-1-2 1,3 3 0,-1-2-1,-1-3 1,-1-2 0,-1-5-1,0-1 1,2-2 36,2-2 0,0-2 1,-5 1-1,0 0 1,1-2-1,-1-1 0,-1-2 245,-3 2 1,3 1 0,-2 3 0,2 1 0,1 4 0,1 0 78,-1 3 0,-4 2 0,-1 2 1,0 3-1,-1 5 0,-1 2 1,-1 1-1,0 2-362,0 2 0,1-2 0,-5 3 1,1-3-1,2-2 0,1 0 0,0 1 1,0-1-1,0 1-1733,-1-1 0,0-4 1893,1 0 0,3-5 0,5 3 0</inkml:trace>
  <inkml:trace contextRef="#ctx0" brushRef="#br0" timeOffset="26">5457 16371 8391,'-12'0'486,"3"0"1,1 1-1,-2 2 1,-1 4-1,-1 3-200,0 4 0,-1 1 0,1-2 0,-1 3 1,1 2-1,0 1 0,-1 2 0,1-1 0,1 1 1,1 0-1,3-1-480,2 1 0,-1-6 0,3 2 1,-1-4 193,2 0 0,0-1 0,2 1 0</inkml:trace>
  <inkml:trace contextRef="#ctx0" brushRef="#br0" timeOffset="27">5581 16421 8111,'0'-7'1977,"0"12"0,0 4 1,-1 7-2247,-3-2 0,1 2 0,-4 1 0,1-2 0,2-1 0,0-2-1490,0 1 1,-2-1 1758,2 1 0,3-1 0,-5 0 0</inkml:trace>
  <inkml:trace contextRef="#ctx0" brushRef="#br0" timeOffset="28">5655 16247 7961,'-6'-12'3445,"1"-1"-3364,4 6 0,1 3 0,0 8-858,0 5 777,0 2 0,6 1 0,0 0 0</inkml:trace>
  <inkml:trace contextRef="#ctx0" brushRef="#br0" timeOffset="29">5779 16446 8677,'-4'8'2654,"0"0"-1980,1 2 0,2 1 1,1 1-1,0 1-780,0-1 1,1-1-1,4-3 1,3-4 0,2-4-1,-1-2 1,-1-4-406,2-1 1,1-1 0,2-4 0,-1-1 0,0 1 0,1 1 87,-1 2 0,1 0 0,-1 5 521,0 1 1,-3 2-1,-1 1 1,0 1 197,-1 3 1,4-1 0,-3 4-1,3-2 1,2-2 0,1-2-1,1-1-392,1 0 0,1 0 0,-5 0 1,2 0-1,1 0 0,2-1 1,-2-2-1,0-1-2,1 1 0,-2-2 0,3-1 0,-3-1 0,-2-1 0,-1 0 418,-3 0 1,-4 5-1,-8-1 1,-4 2-123,-3 2 1,-1 0-1,-1 2 1,1 2-1,-1 4 1,2 3-355,3 2 0,3-1 0,6 0 0,3-1 0,4-2 0,3-4 0,2-1-1779,-1 0 0,5 1 1935,-1-5 0,6 5 0,-2 2 0</inkml:trace>
  <inkml:trace contextRef="#ctx0" brushRef="#br0" timeOffset="30">6697 16148 8010,'-12'-14'332,"-1"-7"0,0 9 0,-2-3 0,-2-2 0,0-1-151,0-1 0,1 0 0,-3-2 0,1 3 0,3 0 1,3-1-1,3-2 0,5 1 0,3-2 0,4-2-207,5-1 1,3-5 0,14-3 0,4-3 0,2 0 0,1 5 0,0 4 0,-2 8 0,2 4-176,-1 4 1,-3 3 0,1-1 0,-3 5 0,-2 3 0,-2 1 0,-3 3 0,-1 4 415,-3 5 0,-3 10 0,-3 1 1,-5 8-1,-3 3 0,-1 5 0,-1 1 1,-2 1-54,-1 0 1,-7 1 0,0-5-1,-4 2 1,-1 1 0,3 2 0,0 1-1,2 0 1,2-3-566,0-2 0,2-1 403,-1 1 0,-8-1 0,2 0 0</inkml:trace>
  <inkml:trace contextRef="#ctx0" brushRef="#br0" timeOffset="31">6896 16855 10487,'0'7'4915,"-2"-2"0,-2-5-4867,-4 0 0,-9 6 0,-2 1 1</inkml:trace>
  <inkml:trace contextRef="#ctx0" brushRef="#br0" timeOffset="32">7950 15900 7778,'8'-2'-929,"0"-2"759,-5 3 162,3-5 0,-6 5 602,0-3 0,0 1 1,0-5 570,0-2 0,-4 3-623,-1-1 0,1 4 161,4-4-586,0 5 1,0 7 0,0 10-1,0 2 1,0 5-1,0 1-71,0 4 1,0 9-1,-1 1 1,-2 5-1,-2 3 1,-1 1-1,1 0 1,0-5-57,0-6 0,4-4 0,-4-6 0,4-2 0,1-3 0,0-1 0,1-3-34,4-1 0,-3-7 0,5-2 0,0-1 0,0 1 0,3-3 1,1 0 1,-3-2-1,0-2 1,2 0-1,1-4 1,1-1-1,2-1-416,3 1 0,-2-4 0,5 3 0,3-2 459,0 2 0,2-3 0,0 4 0</inkml:trace>
  <inkml:trace contextRef="#ctx0" brushRef="#br0" timeOffset="33">8334 16247 8008,'-7'1'204,"5"2"-61,4 1 0,5 0 0,6-4 0,-1 0 0,1 0 0,-1 0 1,0 0 243,1 0 0,-2-1 0,-2-2 0,-2-2 0,0-2 0,-1-3 0,1-1-1101,0-1 1,-5 4 0,2-1 0,-4 1 687,-4 1 0,2 2 0,-7 6 1,0 3-1,-2 4 0,-2 3 0,2 2 183,3-1 1,1 5-1,4 1 1,-1 0-1,1 1 1,2-1-1,1 0 1,1-3-82,3-1 1,3-3 0,6-2-1,-1 0 1,1-1 0,-1-1 0,2-3-1,1-3 1,3 1 0,0 0-1602,0 3 0,2-1 1525,-3-4 0,5-6 0,-3-1 0</inkml:trace>
  <inkml:trace contextRef="#ctx0" brushRef="#br0" timeOffset="34">8905 15925 8638,'-4'-9'884,"0"1"1,-6 7 0,3 1-640,0 7 0,-2 5 0,4 5 1,3 3-1,0 5 0,2 4 1,-1 5-1,-2 5 0,-1 4 1,1-2-382,2-2 1,1-1 0,1-9-1,2-1 1,3-3 0,-1-5-1,2-3 1,-2-4 0,2-1-1142,0-4 0,-3-3 0,5-5 1277,0 0 0,2 0 0,2 0 0</inkml:trace>
  <inkml:trace contextRef="#ctx0" brushRef="#br0" timeOffset="35">8756 16197 8005,'-11'-8'972,"3"0"-690,4-2 1,6 3 0,5 0 0,3 2 0,4 2 0,1 2-1,3-1 1,2 0 0,4-2 128,1 1 1,-1 1-412,1 2 0,6-5 0,0-2 0</inkml:trace>
  <inkml:trace contextRef="#ctx0" brushRef="#br0" timeOffset="36">9922 16061 7872,'-13'0'440,"1"0"0,0 0 1,-1 1-1,-1 2 0,-1 3 584,-1 1-947,-1-5 0,5 8 1,1-5-1,1 2 1,3 3-1,2 1 1,2 1-1,3 1 1,4 1-133,4 2 0,8-1 0,0 5 1,-1-1-1,0-1 0,1 0 1,0-3-1,-2-1-180,-4-2 0,-1 0 0,-5 1 0,-1-1 0,-3-1 0,-3-1 1,-4-3 153,-4-2 0,0 4 0,-8-5 0,0 0 1,1 0-1,-1 0 0,1-1 0,0-2-337,3-1 1,5 0 417,2 0 0,-1 0 0,-3 0 0</inkml:trace>
  <inkml:trace contextRef="#ctx0" brushRef="#br0" timeOffset="37">10517 15838 8108,'0'-13'502,"0"1"1,0 0-90,0-1 0,0 8 1,0 6-1,0 9 1,0 6-1,0 5-286,0 5 1,0 0-1,0 7 1,-1 3-1,-3 3 1,-5 2-1,0-1 1,-1-1-140,2-2 1,0-5 0,-3-4 0,1-3 0,3-4-1,0-5 1,2-2-5,-1-1 0,2-8 0,4-5 0,1-7 0,3-4-146,5-1 0,2-5 0,1-1 1,2-1-1,1-2 0,2 1 0,-1 0 1,1 3-1,1 1-1269,1 3 1384,-4 6 0,4-3 1,-3 6-1,0 1 1,-1 2-1,-1 1 86,-2 0 1,-3 5-1,-2 4 1,-2 2-1,-2 2 1,-2 3-1,-1 1 1,-1 1 93,-3 0 0,-3-1 1,-6-3-1,1 1 0,-2 1 1,-1-2-1,-3-3 0,-1-3 1,-2 1-132,2-2 0,-3 2-401,5-5 1,1 5 0,3-5-1909,1-1 2307,5-2 0,2-1 0</inkml:trace>
  <inkml:trace contextRef="#ctx0" brushRef="#br0" timeOffset="38">10778 16284 7998,'0'-7'2782,"0"2"-2622,5 5 0,2 0 0,5-2 0,2 0 0,3-2 1,1-1-323,-3 0 1,1 2 0,-7-5 0,0-2 0,0-1-117,-5-1 1,-3 4-1,-2 1 1,-3 1-1,-5 3 412,-2 2 0,-1 2 0,-2 4 1,-2 1-1,-4 3 0,0 0 0,0 4 1,4 2 0,5 0 1,-2 0-1,6 0 1,1 2-1,1-2 1,5-1-1,5-2 1,3-1-795,3-2 1,7 0-1,2-3 1,5-1 658,4 1 0,-3 3 0,5-2 0</inkml:trace>
  <inkml:trace contextRef="#ctx0" brushRef="#br0" timeOffset="39">11658 16197 8005,'7'-12'111,"-1"4"0,-8 0 1,-2-1-1,-3 1 1,-1 1 73,0 2 1,-1 0 0,-3 5-1,0 0 1,-1 0 0,1 0 0,-1 0-1,1 2 1,0 2 0,1 4 1562,2 3-1653,-2 2 0,9-1 1,-5 0-1,1 1 1,3-1-1,2 1-235,1-1 1,1-4 32,3 1 1,-1-7-1,4 4 1,0-2 0,0 0-1,3-1-27,1-2 0,0-2 1,-2-2-1,-2-2 1,0-1-1,0-1 1,3 2-1,-1-2 0,1 0-15,-2-3 0,-4 3 0,5 1 0,-1-1 0,0 1 0,0 1 181,2 2 0,-3 1 1,0 4-1,0 2-191,0 4 1,-5-1 0,2 1 0,-2 2-1,-2 1 1,1 0 158,3-3 0,3 3 0,6-4 0</inkml:trace>
  <inkml:trace contextRef="#ctx0" brushRef="#br0" timeOffset="40">12316 16061 8079,'-13'0'-4,"1"0"1,-1 0 0,1 0-1,0 0 1,-1 0 556,1 0 1,-5 1 0,1 2 0,0 3-1,3 1 1,2 2 0,2 2 0,5 3-96,3 3 0,2-6-626,3 5 1,7-5 0,7 6 0,2-4 0,0 0 0,1-1 0,-2 1-93,-1-1 1,-1-1 0,-5-1 0,-1-2 0,-3 2 0,-5 1 0,-6 0 0,-6-2 78,-6 0 0,-1-5 0,-4 3 0,-2-2 0,-2-1 0,0 0 0,0 1 0,2-3-31,1 0 0,6-2 0,-1 0 0,2 0 1,1 0 211,1 0 0,5-6 0,2-1 0</inkml:trace>
  <inkml:trace contextRef="#ctx0" brushRef="#br0" timeOffset="41">12613 15801 8029,'-12'-13'191,"4"2"1,1 2 0,0 0 0,1 0 187,1-2 0,-1 4 0,2 4 1,-3 7-1,0 7 0,3 6 0,3 2 1,1 4-130,0 5 0,0-1 0,0 5 1,1 0-1,2-2 0,2 2 1,2-2-1,2 1-562,-3-4 1,4-1-1,-4-1 1,1 0 0,1-2-1,0-2 1,-1-5 0,-2-2-2716,-2-1 3027,4-1 0,-6 0 0,5 1 0</inkml:trace>
  <inkml:trace contextRef="#ctx0" brushRef="#br0" timeOffset="42">12440 16086 8062,'-13'-13'393,"6"5"0,3 0 1,4 0-151,4 1 0,-1-3 0,7 6 0,2 1 0,5 2 0,2-1 0,3 0 0,1-2 0,2 1 0,0 1-836,0 2 0,0 0 0,-2 0 0,-2 0 593,-5 0 0,4-5 0,-1-2 0</inkml:trace>
  <inkml:trace contextRef="#ctx0" brushRef="#br0" timeOffset="43">12911 16135 8086,'0'13'360,"0"-1"1,0 1 0,0-1-1,0 0 152,0 1 0,0-5 0,0 0 1,0 2-1,0 1 0,0 1 1,0 1-242,0-1-548,0-5 0,0-7 0,0-8 1,0-3-1,1-3 0,2-1 1,2-3-1,1 0 40,0 0 1,3-4 0,-2 3 0,1 0 0,-1 1 0,0 1-1,0 2 1,1 3 236,-1 2 0,10 2 0,-4-5 0</inkml:trace>
  <inkml:trace contextRef="#ctx0" brushRef="#br0" timeOffset="44">13221 16185 11541,'0'8'509,"0"1"0,0 0 1,0 2-866,0 2 1,1-2 0,2-2 0,1 0 0,-1 0 0,-2 2 355,-1 2 0,6-1 0,1 0 0</inkml:trace>
  <inkml:trace contextRef="#ctx0" brushRef="#br0" timeOffset="45">13184 15937 8080,'-2'-11'0,"0"1"721,-3 2 1,1 4-492,4-4 0,2 5 0,2 0 0,4 5 0,2 3-230,-2 2 0,3 1 0,-4 5 0</inkml:trace>
  <inkml:trace contextRef="#ctx0" brushRef="#br0" timeOffset="46">13432 16098 8096,'0'13'124,"1"-2"1,2-2 294,1 0 1,0-5 0,-4 4 0,0 2 0,0 1-1,0 1 2448,0 0-2952,0-5 0,2-7 0,2-8 1,3-3-1,1-1 0,0-1 0,2 1 1,1 1-239,1 3 1,1-3 0,-1 4 0,0 0 0,1 3 34,-1 2 1,1 2 0,-2 2-1,-3 2 125,-4 4 1,-3 7-1,-1 2 1,2-2-1,1-1 1,2-2-464,2 0 1,-3-1 0,4-1 625,2-2 0,1-5 0,1 3 0</inkml:trace>
  <inkml:trace contextRef="#ctx0" brushRef="#br0" timeOffset="47">13878 16185 8092,'0'-8'70,"-1"0"2526,-3-2-2186,-3 4 0,-6 1 0,1 5 1,0 0-1,-1 0-156,1 0 1,1 1-1,3 3 1,3 5 0,5 0-1,5 0-398,3-5 1,3 1 0,1-1 0,1-1 0,-1-2 0,0-1 0,1 0 0,-1 0 0,1-1-179,-1-3 0,0 3 0,1-5 586,-1 1 0,-3 5 0,-3 0 0,0 6 0,-3 5 0,-2 2 0,-1 1-292,0 2 1,0-1 0,0 6 0,0 1 0,0 1 0,-1 4 0,-2 0 0,-3 2-1,1-1-1036,-1-2 1087,-3-1 0,6 0 0,-5-1 0,-1 1 0,1 0 0,0 0 0,-2 0 632,-1-1 1,-1 1-518,-1 0 0,-3-7 0,-1-4 1,2-5-1,1 0 0,1-3 144,-4-1 0,3-4-339,-2-1 1,2-6-1,2 0 1,1-4 0,1-1-1,3-3 1,2-1-157,2-3 0,1 3 0,2-6 0,2-1 0,2-1 0,6-1 0,3 2 0,5 3-921,2 1 1,0-3 1133,5 5 0,5-1 0,2 5 0</inkml:trace>
  <inkml:trace contextRef="#ctx0" brushRef="#br0" timeOffset="48">14474 16383 7950,'-13'-6'228,"1"1"1,-1 5 0,0 5 0,-3 3 0,-2 3 0,-2 3 0,-5 2 0,-5 5 158,-6 2-387,-4 8 0,-21 0 0,30-12 0,-1 0 0</inkml:trace>
  <inkml:trace contextRef="#ctx0" brushRef="#br0" timeOffset="49">15391 15974 8259,'2'-7'612,"2"3"1,-4 3-966,0 1 0,-2 0-245,-6 0 1293,5 0 1,-3-4-665,1 0 1,3-1-1,-7 5 1,0 0 0,-1 2-1,0 1 1,1 1 0,-4 0 64,-2 1 0,-1 2 4,3 6 0,1-5 0,-1 0 0,1 2 1,0 2-1,1 3 174,2 2-290,-2-1 1,10-3-1,-3-1 1,2 1 0,4-1-1,2-1 1,3-1-579,0-2 556,9 0 0,-7 1 1,8-3-1,0 1 1,0-1-1,-2-1 1,-2-1-25,0 2 0,-2-3 1,-1 4-1,-4 0 0,0-1 123,-3 4 1,-2-3-15,-1 1 0,0-4 0,0 5 0,-1-1 0,-2 0 0,-3 0-6,0 2 0,1-3-26,-3 1 1,0-1-1,-3 3 1,0-3-1,0 0 1,-3-2 72,0 1 1,-1-1-91,-1-1 1,0-2 0,-3 3 0,0-1 0,0 0 0,-2-1 0,2-2-935,2-1 1,3 5-852,2-1 1787,5 0 0,1-10 0,6-1 0</inkml:trace>
  <inkml:trace contextRef="#ctx0" brushRef="#br0" timeOffset="50">15714 15838 7942,'1'-7'411,"2"4"-224,1 6 1,0 4-1,-4 7 1,0 1 0,0 3-1,0 1 1,0 3-1,0 3 1,0 2 0,0 4-67,0 0 1,-1 7 0,-3 3-1,-5-3 1,0-2 0,-1-4-1,2-3 1,0-4 0,-1-5-76,1-2 1,4-1-54,-4-5 0,5-6 1,-1-6-1,2-8 0,2-6 1,0-4-1,0 0-126,0 0 1,0-5 0,0-1-1,0-5 1,0-2 0,2-4 0,0-1-1,3-1 1,-3 0-93,0 0 0,-1-1 0,2 3 1,2-1-1,2 0 0,3-1 0,2 2 1,4 5 234,0 4 1,5 6-1,-3 3 1,0 0 0,-1 0-1,0 4 1,0 2-1,-1 2 125,-1 0 0,-1 3 1,0 1-1,1 1 1,1-1-1,0 3 1,-4 2-105,-4 4 1,-1 3 0,-4 5 0,1 1 0,-1 0 0,-2 2 0,-1 2 0,0 0-33,0 0 0,0-3 0,-1 4 0,-2-1 0,-2-1 0,-1-1 0,1-1 0,0-1-4,0-1 1,2 0 0,-5-1 0,0-1 0,-1-2 0,1 1 0,-3-1 115,-4 0 1,1 0-1,-2 3 1,0-1-1,1-3 1,-1 0 0,1 0-1,1 2-32,1 2 0,2 2 0,3-1 0,3 1 1,0-1-1,1 0 0,2 2 0,2 1 0,4 3-85,4 2 1,3-5 0,3 3 0,1-2 0,3 1 0,0-2-1,1-1 1,-1-3 51,0-3 0,-2 2 0,-3-5 0,-1 1 1,1-1-1,-1-1 121,0 2 0,-5-3 1,-3 5 70,-2 1-524,-2-3-990,0-1 0,-2-5 1276,-2 0 0,-3 6 0,-5 1 0</inkml:trace>
  <inkml:trace contextRef="#ctx0" brushRef="#br0" timeOffset="51">16086 16297 8885,'0'-6'195,"1"5"0,2 5 1,1 3-1,-1 2 1,-2 2-1,-1 2 0,0-1 1,0 1-1,0-1 1,0 0-20,0 1 1,0 3 0,0 1 0,0-2 0,-1-2 0,-2-4 0,-1-1-364,1 2 0,2-3 0,-1 1-58,-2 2 355,3-5-113,-5 1 1,6-12 0,0-2 0,2-3-1,1-1 1,2-1 0,1 1-49,-1 0 0,5-1 0,-3 1 0,1-1 0,0 1 0,0-1 0,1 1 1,-1 1-183,2 3 203,1-3 0,0 8 1,-2-4-1,-2 0 0,0 2 1,0-1 297,3 3-264,-5 2 0,2 1 0,-4 1 0,2 2 0,1 3 1,-1 1 5,-2 2 0,3 2 1,-2 2-1,0-1 1,0 0-1,0 1 38,-1-1 1,0-1 0,-1-1 0,3-2 0,-3 2 85,0 1 0,-2-3 0,1-1-449,3-1-1882,-2-2 2197,3-4 0,1 0 0,0 0 0</inkml:trace>
  <inkml:trace contextRef="#ctx0" brushRef="#br0" timeOffset="52">16731 15825 8160,'0'-6'573,"0"-1"-426,0 2 0,-2 4 1,-2-3-1,-4 3 1,-3 1-1,-1 1 1,-1 2-1,-1 2 1,-1 1-37,-1-1 0,-1 4 1,3-4-1,-1 2 0,-1 1 1,1 0-1,2 1 0,3-1-89,2-1 1,5 4-1,-1-3 1,3 3-1,2 2 1,5-2-1,5-2 1,5 0-259,4 0 0,0-2 71,5 1 1,0-1 0,0 3 0,-2-3 0,-1 0 0,-1-2-1,0 2 122,-2 0 0,-1-3 0,-7 4 0,-2 2 1,-2 1-1,-1 1 0,-3 1 153,-2-1 0,-1 1 0,0-1 0,0 0 1,-1 1-1,-2-1 0,-3 1 0,-1-2 12,-2-3 0,-2 3 1,-2-4-1,1 1 0,-2-1 1,-1 0-1,-3-2 1,0 2-71,0 0 1,-4-3 0,3 3-1,-2 0 1,2-1 0,0 1-1,1-2-1486,0 1 1434,1 3 0,10-2 0,2 5 0</inkml:trace>
  <inkml:trace contextRef="#ctx0" brushRef="#br0" timeOffset="53">17934 15565 8082,'8'-12'0,"-1"-1"0,0 1 493,0-1 1,0 1 0,2 0 0,-2-1-90,-1 1 0,-2 6 1,-6 8-1,0 9 1,-4 8-1,-1 7 0,-1 7 1,0 7-285,-1 3 0,1 9 0,-4-2 0,-1 1 0,1-2 0,0-3 1,-1-5-1,2-2 0,2-2-323,0 0 1,6-5 0,-1-3 0,3-3 0,2-3 0,2 0 0,3-4 64,1-1 1,-1-6 0,4-5 0,-2-1-1,2-4 1,1-2 0,1-4 0,1-4 21,-1-3 0,1-6 0,0-1 0,3-1 1,0-3-1,-1-1 0,0-4 0,1-1 0,1-4-868,3 0 889,0-4 0,5 6 0,0-6 0,0-1 1,0-6-1,-1-5 0,1-4-250,0-2 0,-6 4 428,-2 5 1,-5 9 0,-2 0 0,-3 6 0,0 6 0,-2 6 0,1 5 338,-4 0 0,0 5-877,-2 0 1,0 6 86,0 2 0,-2 6 1,0 6-1,-4 1 0,1 0 368,-1 4 0,-3 2 0,2 6 0</inkml:trace>
  <inkml:trace contextRef="#ctx0" brushRef="#br0" timeOffset="54">17835 15937 8174,'-7'-8'396,"3"-1"-196,2 0 1,8-1 0,2 1 0,4 2 0,4 0 0,0 1 0,1-1 0,0 2 0,3-2-1,0 1 1,0 0-180,-2-1 1,2 4 0,-2-3 0,0 2 0,1-1-1,1-1 1,0-1 0,1 2 0,0-2-1212,1 0 0,0 3 1190,-1-4 0,2-1 0,-4-3 0</inkml:trace>
  <inkml:trace contextRef="#ctx0" brushRef="#br0" timeOffset="55">19162 15801 7569,'7'-2'1098,"-3"-2"1,-4 3-987,-4-3 1,1 2 0,-6 2 0,0 0 0,-2 0-33,-2 0 1,-4 2 0,-3 2 0,0 4 0,-1 2 0,-1-1 0,0 0 0,1 0-1,5 1-28,2-2 0,3 3 0,2-3 0,5 3 0,4 0 0,4-1 0,6-3 0,5 0-503,6 0 311,2-4 0,1 8 0,-2-5 0,-3 3 0,0-2 0,-1-1 0,0 1 44,-3 3 0,-2-3 1,-4 1-1,-2 2 1,-1 1-1,-3 1 1,-2 1 186,-1-1 0,-1 0 0,-3-1 1,-5-1-1,-2-2 0,-3 1 1,-1-1-1,-1-1 62,1-2 1,-1 4 0,1-4 0,-1 1 0,-1 0 0,1 0 0,-2 0 0,0-4-437,0 0 1,0 2 271,1 0 1,2 0 0,-4-4 0,0 0 0,1 0 10,0 0 0,-10 0 0,2 0 0</inkml:trace>
  <inkml:trace contextRef="#ctx0" brushRef="#br0" timeOffset="56">19633 15453 8219,'0'3'277,"0"7"0,0 6 0,-1 8 0,-2 3 0,-1 6 0,0 5 12,-2 3 1,5-1 0,-5 4 0,2-1 0,-2-3 0,1-3 0,-1-3 0,2-2 0,0 0 0,0-2-462,1 0 1,2-5 0,1-6 0,0-1 0,1-3 0,2-1 0,3-3-764,0-2 0,3-4 0,3-6 935,1-3 0,-1-9 0,0-6 0</inkml:trace>
  <inkml:trace contextRef="#ctx0" brushRef="#br0" timeOffset="57">19484 15863 8118,'0'-13'55,"1"5"1,4 0 0,1-2 0,3 0 118,-1 2 1,-4 1 0,4 4 0,2-2 0,2-1 0,4 1 0,0 1 0,1 0 0,1 0 0,2-1-220,4 0 0,-4 3 1,0-2-1,-1 3 1,-1 1 44,0 0 0,-2-6 0,-3 0 0</inkml:trace>
  <inkml:trace contextRef="#ctx0" brushRef="#br0" timeOffset="58">19807 15900 8118,'0'8'239,"0"0"0,0 2 683,0 1 0,0-3 1,-2-1-875,-2-1 1,1-4 0,-4-6 0,2-4 0,2-3-1,2-1-122,1-1 0,5 5-114,4 0 0,3-1 0,3-3 0,3 0 0,0 1 0,1 1 0,0 3-239,4 2 0,-6-4 1,1 5-1,-1 1 1,-1 2-1,0 1 1,-3 0 426,0 0 0,-1 0 0,1 0 0</inkml:trace>
  <inkml:trace contextRef="#ctx0" brushRef="#br0" timeOffset="59">20092 15838 8118,'0'8'139,"0"0"0,0 2 1,1 1 210,3 1 0,-2-3 1,2-1-1,-3 2 0,-1 1 1,0 1-1,0 0-202,0 1 0,-1-1 1,-2 1-1,-2-1 1,-1 0-1,-1 1 0,0-1 1,-1 1-1,0-2-148,-1-3 0,7-3 0,-4-5 0</inkml:trace>
  <inkml:trace contextRef="#ctx0" brushRef="#br0" timeOffset="60">20117 15664 8106,'0'-12'1178,"0"-1"-868,0 1 0,1 6 0,2 6 0,1 7 0,-1 4 0,-1 2-1045,3-1 1,-3 1 0,5 0 734,-1 4 0,9-3 0,-1 4 0</inkml:trace>
  <inkml:trace contextRef="#ctx0" brushRef="#br0" timeOffset="61">20290 15900 8132,'0'12'660,"0"1"678,0-1 0,0 0-1341,0 1 1,0-8 0,0-5 0,2-7 0,2-4 0,4 0 0,3 2-289,1 0 1,1 3 0,-1-4 0,1 3 0,-1 2 0,0 0 0,1 1 0,-1 0 406,1 1 0,-6 3 0,-3 5 0,-3 3 0,-1 3-115,0 1 1,4 1-1,0-1 1,-1 0 0,0-1-2,1-2 0,3 2 0,5-4 0</inkml:trace>
  <inkml:trace contextRef="#ctx0" brushRef="#br0" timeOffset="62">20687 15937 8453,'-12'0'256,"-1"0"1,1 0 0,0 1 0,-1 2 0,1 1 261,-1-1 0,1 0 0,-1 0 1,1 1-1,1 0-403,3 1 1,4-3-1,8 2 1,4-4 0,3-3-1,1-1-394,1 1 0,-1-2 0,1 1 0,-1 1 0,0 1 191,1 2 1,-5 6 0,-1 2 0,-1 5 0,-4 2 0,0 3 0,-2 1 38,0 3 0,0-3 0,0 2 0,0 1 0,-2 1 0,-2 2 0,-4 0 0,-3 0 15,-2 0 1,1-2-1,-2-1 1,-2-3 0,-5-1-1,-1-2 1,0-3 0,1 0-1,1-2-228,0-3 0,-2-3 0,6-5 0,1 0 0,1 0 0,3-1 0,3-3 262,3-4 0,4-9 0,1-2 0</inkml:trace>
  <inkml:trace contextRef="#ctx0" brushRef="#br0" timeOffset="63">21034 15850 8760,'-19'-7'0,"3"3"440,2 3 1,1 1 0,1 0-1,1 1 1,3 3 0,4 5-333,2 2 1,4 2-1,2 3 1,5 0-1,5 1 1,3-1-1,-1 1 1,1-2 0,-1-1-230,-1-2 0,-2 0 0,-4 1 1,-2-1-1,-1 1 0,-3-1 1,-3-1-1,-5-1-69,-3-2 1,-4-4-1,-3 3 1,-3 0-1,0-2 1,-1 1 0,1-2-1,0 0 190,3 0 0,-5 0 0,1-4 0</inkml:trace>
  <inkml:trace contextRef="#ctx0" brushRef="#br0" timeOffset="64">22051 15540 8160,'-12'-1'260,"0"-2"0,-2-1 0,-3 1 1,-3 2 80,-4 1 1,-1 4-1,-1 1 1,-1 2 0,-2 3-1,2 1 1,4 1 0,4 1-1,1-1 1,4 1-312,4-1 0,4 4 1,3 2-1,0 0 1,4 2-1,6-1 0,6 2 1,2-1-1,3 1-484,1 1 0,0-4 0,3 0 0,-1-3 0,0-1 1,-2-3-1,-2 0 312,-4 0 1,-6 1 0,-4-1 0,-6-1 0,-6-3-1,-7-2 295,-4-2 0,-4-2 1,0-1-1,0 0 1,2 0-1,1 0 1,1 0-306,0 0 1,-2 0-1,6 0 152,1 0 0,1-5 0,1-2 0</inkml:trace>
  <inkml:trace contextRef="#ctx0" brushRef="#br0" timeOffset="65">22361 15987 8219,'-4'-13'1055,"0"1"-1055,0 5 0,-1-4 0,-2 4 0</inkml:trace>
  <inkml:trace contextRef="#ctx0" brushRef="#br0" timeOffset="66">13655 17723 8157,'0'-12'0,"0"-1"-904,0 1 1918,0-1 0,0 1-795,0 0 0,-6 5 0,-2 4 0,-3 6 1,-1 5-1,-1 3 0,1 1 0,0 1 1,1 1-3,2 2 0,0-1-294,4 6 1,1-6 0,4 2 0,0-4-1,2 0 1,2-1 0,4-1-152,3-3 1,2-1-1,-1-4 1,0 1-1,2-1 1,1-3-1,0-4 1,-2-3 89,-3 0 0,-4-4 1,4 3-1,-3-3 1,-2-2-1,0 1 1,-1 0 177,0-1 0,0 1 0,-4-1 1,-1 1-1,-4 1 0,-3 3 0,-3 4 123,-1 2 0,4 2 1,-1 0-1,1 2-173,1 2 1,2-2 9,5 7 0,11-7 0,2 4 0</inkml:trace>
  <inkml:trace contextRef="#ctx0" brushRef="#br0" timeOffset="67">13965 17698 8157,'-12'0'123,"-1"0"1,1 0 0,-1 0 0,2 2 112,3 2 1,-3 1 0,4 6 0,-1 0 0,1 3-1,2 0 1,2 0 0,3-2 0,4 0-363,4 1 0,3-5 1,2-1-1,-1-2 1,0-2-1,1-1 1,-1-4-1,-1-2-17,-2-4 0,0 1 0,-3-1 0,-1-2 0,2-1 0,-1-1 111,-1-1 0,-2 2 0,-7 1 0,-5 2 0,-2 0 0,-1 1 0,0 2-248,-1-1 1,1 5 0,-1-5 0,1 1 279,0-4 0,-1-2 0,1-1 0</inkml:trace>
  <inkml:trace contextRef="#ctx0" brushRef="#br0" timeOffset="68">13767 17463 8257,'-6'-7'331,"-2"2"1,1 4 0,-1 1-224,-2 0 1,3 0 0,0 1 0,0 4 0,2 3 0,-1 3 0,4 1-149,0 1 0,8-5 1,2-1-1,3-2 0,1 0 1,1-1-1,-1 0 0,1-1 1,-1-2-41,0-1 0,1-4 0,-2-2 0,-2 1 0,-2-2 0,0 1 0,-1-1 1,-1 1 83,-2-4 1,-2 3 0,-1-1 0,-1 0 0,-2-1 0,-2 2 0,-2 0-1,-3 2-11,-1-1 1,-1 2 0,-1 4 0,1 0-1,0 0 1,1 2-859,2 2 0,0-1 865,5 5 0,-1 0 0,5 5 0</inkml:trace>
  <inkml:trace contextRef="#ctx0" brushRef="#br0" timeOffset="69">14771 17512 8157,'0'-8'712,"0"0"0,0 6 0,0 2 0,0 7-573,0 4 1,2 7-1,0 3 1,2 2-1,-1 2 1,-1 1-1,-2 3 1,0 3-1,0 1 1,0-1-1,-2-2-510,-2-3-36,3-6 0,-9 1 0,5-5-243,-2-2 0,4-8 794,-1-7 0,2-11 0,2-10 0,2-2 0,1-4 0,2-2 112,2-4 1,0 2-291,1-2 1,3-5 0,-3-2 0,3 2 0,0 1 0,0-3 0,0-4-165,3-7 1,3 1 0,-1-4 0,5 5 0,2 5 0,2 6 0,0 9 0,0 7 235,0 6 1,2 6 0,-1 3-1,-2 2 1,-2 3 0,-3 4-1,-4 3 1,-4 4 14,-2 4 1,-7 5 0,2 7 0,-4 0 0,-4 1 0,-5 2 0,-6 1 0,-6-1-62,-3 3 1,-6-5 0,-2 3 0,1-4 0,0-3 0,2-3 0,1-1 0,1-1 34,5 0 1,4-3 0,6 3 0,1-3 0,3-2 0,4 0 0,4 2 0,4 1-149,4 2 1,7-1 0,4-3-1,3-1 1,7 1 0,6-2 0,8-3-1,3-4 121,4-3 0,0-1 0,-1 0 0</inkml:trace>
  <inkml:trace contextRef="#ctx0" brushRef="#br0" timeOffset="70">16011 17512 8944,'-6'0'-424,"0"1"0,6 4 0,0 3 0,1 3 747,4 1 0,-4 1 0,4-1 0,0 1 0,0-1 0,2 0 0,3-1 1,1-2-229,1-5 1,0-3 0,2-1 0,3-1 0,3-3 0,4-5 0,1-2 0,-1 0 0,1 2 0,-1 0-200,-4 0 39,4 3 0,-10 1 0,2 5 0,-2 0-375,-2 0 332,-5 5 0,-1 2 0,-6 6 0,0-1 0,0 0 0,-2 1-220,-2-1 0,-3-4 156,-5 1 1,-2-1-1,-1 3 1,-3-1-1,-1-3 1,-3-2-1,-2-2 172,-1-2 0,-5-1 0,-2 0 0</inkml:trace>
  <inkml:trace contextRef="#ctx0" brushRef="#br0" timeOffset="71">16011 17338 8085,'7'-12'-136,"-3"0"0,3 1 0,2 2 0,2 5 0,1 3 136,0 1 0,6 0 0,2 0 0</inkml:trace>
  <inkml:trace contextRef="#ctx0" brushRef="#br0" timeOffset="72">17227 17450 8110,'1'-11'0,"2"1"249,1 2 0,0 7 1,-4 1-116,0 7 0,0 4 1,0 2-1,0 3 1,0 0-1,0-1 1,0 0-1,2 1 1,0 0-140,3-1 1,-1-1-1,-4-1 1,0-1 0,0 0-1,-2-1 8,-2-2 1,3-5-1,-3-8 1,2-5-1,2-2 1,2-1 169,2 0-207,-3-1 0,9 1 0,-5-2 0,2-1 1,1-2-1,1 2 0,-1 1-213,2 2 0,-3 0 191,1-1 1,-4 5 0,4 1 0,2 1 0,1 4 36,1 0 0,-3 2 0,-1 0 0,1 2 0,2 0 0,2 4 0,-1 1 0,1 1 92,-1-1 0,1 0-58,-1-3 0,0-3 0,1 5 0,-1-2 0,1 0 0,-1-1-14,0-2 1,1-2-5,-1-3 0,1 1 1,-1-4-1,0 0 0,1 2 1,-1-2 18,1 0 1,-5 0 29,0-1 1,-5-3 0,1 3 0,-3-4 57,-1 0 0,-4 4-71,0 0 0,-6 5 0,2-1 0,-3 2 0,-1 4 0,-1 2-4,1 4 1,0 3-1,1 3 1,1 1 0,3 2-1,1-1 1,4 1 0,0-1-100,2-1 1,2-1 0,2-1-1,4-1 1,5-1 0,3-1-1,5-2 1,2 0-1218,2-1 0,4-1 1287,0-6 0,11 5 0,-2 2 0</inkml:trace>
  <inkml:trace contextRef="#ctx0" brushRef="#br0" timeOffset="73">18492 17028 8089,'-13'-12'86,"1"1"0,-2 3 0,-1 4 0,-1 2 0,-1 2 169,-1 0 0,3 0 1,-6 2-1,1 3 1,-1 8-1,0 6 1,-1 6-1,0 5 1,2 9-1,3 7-122,3 7 0,3 6 1,2-3-1,0 1 0,0-1 1,-1 1-1,0 2 0,3-1 1,1-3-626,-1-7 1,4-1 0,-1-8-1,2-5 1,2-2 0,0-6 0,0-4 491,0-5 0,6-3 0,1-2 0</inkml:trace>
  <inkml:trace contextRef="#ctx0" brushRef="#br0" timeOffset="74">18033 17574 8094,'-4'-12'679,"0"-1"1,1 1-1,7 1 1,4 1-434,3 2 0,3 5 0,3-2 0,5 1 0,4-1 1,4 3-1,2 0 0,2 2 0,1 0-3807,-2 0 3561,3 0 0,-5 0 0,7 0 0</inkml:trace>
  <inkml:trace contextRef="#ctx0" brushRef="#br0" timeOffset="75">18926 16892 8322,'-4'-12'997,"0"-1"0,0 8 0,4 5-735,0 7 1,0 9 0,0 5 0,0 4 0,0 5 0,0 7 0,-2 9 0,-1 6 0,-1 7-336,2 6 0,0-3 0,2 0 0,0-8 0,0-7 0,0-6 0,0-2 0,2-2 0,2-1 73,4-3 0,8 2 0,4-3 0</inkml:trace>
  <inkml:trace contextRef="#ctx0" brushRef="#br0" timeOffset="76">19112 17512 8042,'-5'0'-54,"5"0"1,5 0-1,7 0 571,1 0 1,5 0-1,1 0 1,2 0 0,-1-1-1,2-2 1,2-1-611,1 1 1,-2 0-1,-1 1 1,-3-4-1,-1 1 1,-3-2-1,-2 0 1,-3-1-1,-4-1 33,0 1 0,-2 0 1,-5-5-1,-5 2 1,-5 3-1,-4 4 143,0 2 1,0 2-1,0 0 1,-2 0 0,0 2-1,2 2 1,2 6-1,1 3-105,1 4 1,5 4 0,-1-5 0,1 1-1,3-1 1,3 1 0,5-2 0,4-1-94,6-2 1,1 1-1,4-2 1,2-2-1,0-2 1,0-1 0,-1-4-1,0 0 55,-2-2 1,3-2-1,-5-2 1,-1-4-1,1-3 1,-1-1-1,1-1 1,-1 1 133,1-1 1,3 1 0,-2 0 0,0-1 0,2 2 0,-1 1 0,2 2 0,-1 0 142,1 1 1,-6 0-1,2 4 1,-2-1-1,0 1 1,1 3-1,-2 5-245,-4 3 0,-1 3 1,-4 1-1,-3 1 0,0 0 1,-2 3-1,0 0 0,0 1-297,0 1 1,0-5 0,0 5-1,0-1 1,0-1 0,1 0-1,2-3 325,1 0 0,6-1 0,-3 1 0</inkml:trace>
  <inkml:trace contextRef="#ctx0" brushRef="#br0" timeOffset="77">19968 17537 8228,'-13'-8'331,"1"-1"0,0 2 0,-1-1-57,1 4 1,-1 3 0,1 2-1,0 3 1,-1 6 0,1 4-1,-1 4 1,1 1 0,0 3-1,-1 1-528,1 2 1,-5 0 0,2 0 0,3 0 0,2-1-1,2 0 1,1-4 253,3-3 0,-3-3 0,0-2 0</inkml:trace>
  <inkml:trace contextRef="#ctx0" brushRef="#br0" timeOffset="78">20079 17562 8519,'0'-13'2503,"0"8"-2474,0 5 0,0 7 0,0 8 0,0 3 0,-1 0 0,-2 0 0,-2-2 0,-1 1 0,1-1 0,1-1-975,-2-1 1,5-1 945,-3-1 0,2 0 0,2 1 0</inkml:trace>
  <inkml:trace contextRef="#ctx0" brushRef="#br0" timeOffset="79">20179 17363 8308,'-9'-11'0,"2"2"907,2 0 0,1 5-671,4-4 1,0 7 0,1 1 0,3 6 0,5 5-237,2 2 0,1-1 0,0 1 0</inkml:trace>
  <inkml:trace contextRef="#ctx0" brushRef="#br0" timeOffset="80">20352 17537 8197,'-12'5'402,"1"-2"1,1 5-1,3 2 56,2 1 1,-3 2 0,3-1-1,3 0 1,0 1-545,2-1 1,6-5 0,2-3-1,3-2 1,1-2 0,1-2-1,-1-2-39,1-4 0,-1 1 0,2-1 0,1-1 0,2 1 0,-2 1 0,-2 2 0,0 2 0,-1 2 112,1 1 1,-5 0 0,0 0-1,2 0 186,1 0-125,-4 5 1,4-4-1,-3 5 1,3-2-1,1 0 1,2-1-1,1 0 3,2 1 0,0-3-96,-5 3 0,4-2 0,1-2 1,-2 0-1,-1 0 0,-2 0-43,1 0 1,-1-2 129,1-2 0,-1 3 0,-1-5 1,-1 2-1,-4-1 0,1-1 121,0 1 0,-3-1 1,5 2-1,-1-4 586,-1-3-725,-2 4 1,-6 1 0,-3 6 0,-6 0 0,-5 0 0,-6 0 4,-2 0 0,2 2-22,1 2 1,0 1 0,0 5 0,3-2-1,5 2 1,3 1 0,5 1-120,3 1 0,6-1 1,5 1-1,5-1 1,9 0-1,6 1 1,9 1-1,5 1-2083,7 1 2195,4-5 0,1 6 0,-1-3 0</inkml:trace>
  <inkml:trace contextRef="#ctx0" brushRef="#br0" timeOffset="81">21580 17773 8477,'-7'-13'1645,"2"5"0,3 0-2325,-2-2 680,3 4 0,-10 1 0,4 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7:57:00.50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5197 11720 8099,'-7'-5'601,"-4"5"1,4 0-1,-1 8 1,1 7 0,1 7-1,2 6 1,0 6 425,0 6 1,-2 0 0,3 4-1028,-1-1 1,-4-2 0,3-4 0,-1-1 0,-1-3 0,0-4 0,-1-4 0,0-3 0,-1-3-1,1-1 1,0-4-176,0-4 0,5-6 0,-1-8 0,2-4 1,4-5-1,2-3 0,4-5 0,3-2 1,2-5-1,-1-4 0,0-6-400,1-5 0,1-4 379,2-7 0,-2-2 0,2-5 0,-2 3 0,-1 3 0,0 1 0,4 2 138,4 4 0,-2 1 1,2 10-1,1 5 1,1 5-1,2 3 1,0 3-1,-1 6 1,0 6 283,-3 5 0,1 2 0,-7 4 0,-3 2 0,-2 5 0,-2 6 0,-1 6-174,-3 3 1,-4 0 0,-5 3 0,-8 0 0,-8 2 0,-6-1 0,-6-2 0,-3-1-51,-1-1 1,0 1-1,1-1 1,3-2-1,4-2 1,4 1-1,6 0 1,5-1 98,4 2 0,7 2 0,2 1 0,8-2 0,10-1 0,6-3 1,5-1-1,2-1-356,2 1 1,5-6-1,5 2 1,1-6-1,0-1 1,-5-1-1,-3-1 255,-6-2 0,-3 4 0,-1 0 0</inkml:trace>
  <inkml:trace contextRef="#ctx0" brushRef="#br0" timeOffset="1">5717 11943 7891,'-6'2'1484,"1"2"0,5-3 1,5 3-1,3-2-1452,3-2 0,3 0 1,2 0-1,5-2 0,1-2 1,0-4-1,-1-4-191,1-5 0,0 3 0,-2-2 0,-3 2 0,-3 2 0,-3-2 0,-3-1 0,-4-2 0,-2 2 0,-2 1-191,0 2 1,-6 4 520,-2-1 1,-5 7 0,-3-3 0,-3 4 0,-2 2 0,0 4 326,-1 3 0,4 4-477,2 5 0,1 2 1,1 6-1,0 0 1,4-1-1,3 1 1,5 0-1,0 0-409,2 0 1,6-1 0,2 0 0,3-3 0,1-5 0,2-3 0,1-4 0,3-2 0,0-1 387,0-4 0,10 0 0,-2-2 0</inkml:trace>
  <inkml:trace contextRef="#ctx0" brushRef="#br0" timeOffset="2">6821 11323 8248,'-1'-31'0,"-3"2"0,-3 4 642,0 4 1,-4 1-1,3 6 1,-3 4 0,-2 3-1,1 4-337,-1 2 1,0 4-1,-2 5 1,-3 9-1,0 7 1,0 8 0,3 10-1,1 6 1,1 10-1,1 2 1,0 5-353,-1-2 0,1 6 0,5-33 0,0 0 0,0 2 0,-1 0 0,0 1 0,-1 0 0,2 0 0,-1-1 0,1-1 0,0-2 0,-5 29 0,0-12 0,-1-7-2403,1-5 0,-1-7 1652,1-4 0,1-8 1,1-4 797,2-4 0,5-6 0,-2-1 0</inkml:trace>
  <inkml:trace contextRef="#ctx0" brushRef="#br0" timeOffset="3">6424 11869 7880,'-8'-5'774,"0"-4"1,5-2-1,-1-1-362,3-1 1,2 2 0,3 2 0,4 2 0,5 0 0,3 1 0,5 0 0,4 0 0,4-1 0,2 0 0,1-2-476,-3-2 0,-1 2 0,-1 1 0,4-2 0,0-1 63,4-1 0,0-6 0,3-1 0</inkml:trace>
  <inkml:trace contextRef="#ctx0" brushRef="#br0" timeOffset="4">7367 11175 6607,'-17'0'0,"1"-2"0,1-1 1087,1-1 1,2-1 0,-1 2 0,1-1-1,-1 1 1,1 2-583,0 1 0,3 5 0,1 5 0,-2 6 0,1 9 0,-1 8 0,2 9 0,-2 7 0,1 8-422,0 3 0,-2 1 0,4-3-523,0-4 0,-4-5 1,5-2-1,-1-3 1,3-1-1,1-5 440,-1-3 0,2 1 0,-3-5 0</inkml:trace>
  <inkml:trace contextRef="#ctx0" brushRef="#br0" timeOffset="5">7355 11720 13413,'5'-7'314,"3"3"1,8 3-1,0 1 1,-1-2-1,-1 0 1,-2-4-438,1-1 0,2 3 0,-1-3 1,-3 0-1,0 2 0,-2-2 0,1 0 1,-3-3-1,-2-1-202,-2-1 1,-1 4 0,-4 1-1,-2 1 1,-4 4 0,-3 0-1,-3 4 1,-1 0 0,-2 5 410,2 4 0,-3 0 0,2 10 1,1 1-1,1 1 0,3 2 0,3 0 1,3 0-160,4 0 0,1-5 0,1 0 1,4-2-1,3-5 0,4-2 1,3-4-1,2-1 76,-2-4 1,4 0 0,1-4-1,0-2 1,1-4 0,1-3 0,1-1-1,4-2 42,2-3 0,-3 2 0,3-4 0,-3 0 0,-1 1 0,-2 0 1,-1 3-1,-3 1 163,-1 1 0,-1 1 1,-5 1-1,1 1 1,-1 3-1,0 2 1,0 4-143,-4 3 0,-3 5 0,-3 6 1,0-1-1,3 2 0,-3 1 0,0 3 1,-2 1-513,0 3 1,0 2-1,0-1 1,0-1-1,0-3 1,0-1 0,0-3-1,0-1-2476,0-1 2922,0-6 0,0 4 0,0-5 0</inkml:trace>
  <inkml:trace contextRef="#ctx0" brushRef="#br0" timeOffset="6">8086 11695 8847,'-12'0'0,"0"0"0,-1 0 671,1 0 0,-1 5 1,1 0-1,0 3 0,-1 5 1,-1 3-479,-2 4 0,1-1 1,-6 4-1,0 1 1,1 2-1,0 0 1,2-1-1,3-3 1,1-3-855,2-1 0,5-1 0,2-6 0,1-2 661,-1 0 0,12-7 0,7 4 0</inkml:trace>
  <inkml:trace contextRef="#ctx0" brushRef="#br0" timeOffset="7">8235 11720 7967,'-12'0'0,"1"2"0,1 0 0,3 4 361,2 1 0,-4 1 0,4 4 0,-1 1 0,-1-1 1,1 2-1,-3 1 0,1 2 0,1-2-349,2-1 1,-4-2 0,5 0 0,2 1-13,0-1 0,-3-5 0,-2-1 0</inkml:trace>
  <inkml:trace contextRef="#ctx0" brushRef="#br0" timeOffset="8">8310 11534 7925,'-13'-5'1363,"5"3"-1292,0-2-71,5 3 0,-3 1 0,6 0 0</inkml:trace>
  <inkml:trace contextRef="#ctx0" brushRef="#br0" timeOffset="9">8582 11695 7951,'-11'9'740,"2"-2"1,2-1-82,1 1 0,-2 2 0,4 3 0,1 0 0,0 1 0,1-1 0,-2 1 0,1-1 0,1 0 0,4 1-759,2-1 0,-3-3 0,5-1 1,-1 0-1,4-1 0,2-3 1,1-3-593,0-1 1,1 0 0,-1-1 0,1-3 0,0-4-1,3-3 1,0-2 0,1-1 598,1-2 0,-5 2 0,4-2 0,-3 2 0,-2 1 0,0 1 0,1 1 468,-1 3 1,-3-2 0,-1 7 0,0 5-278,-1 5 1,0-1 0,-3 3 0,4-1 0,3 0-102,2 1 0,-1-7-69,0 2 1,1-2 0,-1-2-1,2 0 1,1 0 0,2-2 0,-2-2 47,-1-4 0,-3 1 1,-2-1-1,0 0 1,-1-1-1,0 2 0,-1 1 817,-1-1-715,-2-2 1,-4 1-1,-2 1 1,-2 2 0,-4 2-1,-3 2 31,-1 1 0,-1 5 0,1 3 0,-1 3 0,1 2 1,-1-1-1,2 1-71,3-1 1,-1 0-1,4 1 1,4-1 0,4 1-1,5-2 1,3-3-335,1-4 1,6 2 0,3-2 0,3-2 0,2 0-1,3-2 296,4 0 0,8-11 0,3-3 0</inkml:trace>
  <inkml:trace contextRef="#ctx0" brushRef="#br0" timeOffset="10">9823 11571 8325,'-17'0'0,"1"0"1151,0 0 1,3 0-1,0 0 1,1 2-614,-1 2 0,2 3 1,3 5-1,4 1 1,3-1-539,1 0 0,0 1 0,0-1 0</inkml:trace>
  <inkml:trace contextRef="#ctx0" brushRef="#br0" timeOffset="11">9810 11894 8444,'-12'0'581,"-1"0"0,5 0 1,0 0-1,0 1 1,-1 2-2395,1 1 1813,5 6 0,-8 2 0,4 7 0</inkml:trace>
  <inkml:trace contextRef="#ctx0" brushRef="#br0" timeOffset="12">5531 12700 7889,'-24'0'0,"-1"0"0,-1 0 0,-2 0 556,-1 0 0,-1 1 0,2 4 0,-1 3 1,2 3-1,1 3 0,2 2 0,3 5 0,5 2-248,2 2 1,7 5 0,3 2 0,4 0 0,4-2 0,5-1 0,2 0 0,2 0 0,3-2 0,1-2 0,1-4-707,0-2 0,-1-5 0,-6 3 1,-3-4-1,-4 0 0,-4-1 1,-5 0-1,-8 1-13,-6-1 0,-10 1 0,-4-1 0,-1 1 1,-1-1-1,2-1 0,0-1 0,1-4-119,3 0 1,3-2-1,3-4 1,3-1 529,8-3 0,5-3 0,7-6 0</inkml:trace>
  <inkml:trace contextRef="#ctx0" brushRef="#br0" timeOffset="13">5755 12911 7859,'-11'12'0,"1"1"676,2-1 0,-1 5 1,-3 0-1,1 1 1,1 2-1,2-2-167,-2 0 0,4-1 0,-1-1 0,1 0 0,3-1 0,3-2 0,5-4 0,3-2 0,4-1-544,5-3 1,-2-6-1,4-3 1,1-1 0,-3-2-1,3-2 1,-2-2 0,0 1-554,-3-1 1,-1 1-1,-3 0 1,-2 1-1,-2 4 486,-1 7 0,-2 5 0,-6 9 0,-2 3 1,-4 2-1,-3 2 0,-3 1 0,-2 2-34,-5 4 1,2 1 0,-2-4 0,-1-2 0,-2-1 0,0-3 0,-1 1 0,0-2-379,0 0 1,0-2-1,2-3 1,2-1 0,5-1 513,2-3 0,7-2 0,2-6 0</inkml:trace>
  <inkml:trace contextRef="#ctx0" brushRef="#br0" timeOffset="14">6152 13035 11343,'-7'12'501,"3"1"0,-2-1 0,1 0 1,-2 2-1,-3 1 0,-1 2-322,-1-2 0,-1-1 1,1 0-1,-1-1 0,1 1 1,1-3-1,1-1-527,2-3 0,7-2 0,1-5 0,7 0 1,4-1-1,1-3 0,2-4 0,1-2 0,1 0-156,0 2 1,-3 0 0,0-5 0,-1 1 0,1-1 580,-1 1 1,-4 5-1,-1 4 1,-1 6-114,-4 5 1,1 2-1,0 0 1,2-3 89,2-2 1,-3-1 0,5-4-1,-1-1 1,0-2 0,1-2-50,0-2 0,-2 0 0,0-3 1,0 3-1,0 0 0,2 2-3,2-1 1,-2 2 0,-1 6 0,0 2-15,-1 4 1,3 3-1,-6 1 1,0 1-1,0-1-690,0 1 1,5-5 701,-5 0 0,5-5 0,-2 2 0</inkml:trace>
  <inkml:trace contextRef="#ctx0" brushRef="#br0" timeOffset="15">6610 13010 8212,'-8'12'599,"1"1"1,0-1-1,2 1 1,-1-1-1,2 0-52,-1 1 1,2-1 0,-4 1 0,2-1 0,0-1-592,0-3 0,5-2 0,0-6 1,7 0-1,4-1 0,3-4 1,1-2-1,1-1-458,-1 0 0,-1 0 1,-1-3-1,-1 1 1,0 3 464,1 2 0,-5 0 1,-1 7-1,-1 2-35,-4 4 0,4-1 0,-1 0 1,2-1 94,3-4 1,1 0 0,1-4 0,1 0 0,-2-4 0,-2 1 0,0-2 171,0 0 0,-2 3 0,1-3-130,2 1 0,-3 2 0,1 4 0,0 1-171,-1 4 1,0-3-1,-3 5 1,3 0-1,2-1 1,-1-1 0,1-1 64,3 2 0,0-5 1,0 3-1,-1-1 1,-1 0-1,-2 1 1,2-1 118,1-2 1,1-1 0,1 0 0,-1 0-1,1 0 1,-1 0 0,2 0 0,1-1-30,1-3 0,6 1 1,-2-5-1,0-1 0,1 1 1,1-2-1,0-2 0,0-5-176,-1-2 1,-5 3 0,4-5 0,-2-1 0,-3-2 0,-1 0 0,-3 0 0,-2 4 126,0 3 1,-7 3 0,1 3-1,-6 3 1,-5 4 200,-3 2 1,-1 8 0,-2 4 0,-1 5 0,-2 4 0,1 2 0,-1-1 0,1 2-97,0 2 0,3 1 1,2-2-1,1-2 1,3-5-1,1-2 1,4-2-1,0 1-242,2-1 0,2-5 1,2-3-1,6-2 1,3-2-1,5 0 1,0-2-1,1-2 1,1-4 122,2-3 1,1-2 0,2 1 0,-2-2 0,1-2 0,-1-4-1,3 0 1,1-1-15,-1-1 1,3 0-1,1-1 1,0-1 0,2-2-1,-2 0 1,1-2 0,-2 1-122,1-2 1,-4-6 0,4 2-1,-1-3 1,0-1 0,-2 0-1,-4-2 1,-4-1 357,-1-1 1,-1 5-1,-5 7 1,-1 5 0,-3 3-1,-2 4 238,-1 4 0,-5 6 0,0 3 0,-6 4 1,-5 5-1,-2 7 0,1 9-377,-1 7 0,0 5 1,-3 8-1,-2 5 0,1 2 1,-3 3-1,1 0 1,-3 1-600,-2 0 0,-4-2 0,0 5 0,3-2 0,5-7 0,0-3 0,2-7 0,0-7-692,3-7 0,7-4 1221,4-6 0,-3-5 0,0-1 0</inkml:trace>
  <inkml:trace contextRef="#ctx0" brushRef="#br0" timeOffset="16">7739 12675 8156,'-5'-7'2097,"5"3"0,5 3-1844,7 1 1,2-2 0,3 0-1,2-2 1,2 1 0,-1 0 0,1 0-1,0-1-647,-1 1 1,0-2 0,0 1 0,-2 1 0,-1 0 0,-1 0 393,0-1 0,3-5 0,0 2 0</inkml:trace>
  <inkml:trace contextRef="#ctx0" brushRef="#br0" timeOffset="17">8148 12750 8099,'-12'4'480,"0"0"1,3 6 0,2-2 0,0 1 0,1 1 0,-3-2-4,2 2 0,-2 1 0,3 1 0,1 1 0,-1-1 0,2-1 0,0-1 0,0-2-702,1 2 0,2-2 0,2-4-50,3-8 1,-1-6 0,4-3 0,0-3 0,0-1-1,2-1 1,2-2 0,2 2 125,-1 1 1,2-1 0,2 2-1,4 0 1,0 2 0,0 3-1,-1 3 1,-1 0-2615,0 1 2763,-2 1 0,2 1 0,2-2 0</inkml:trace>
  <inkml:trace contextRef="#ctx0" brushRef="#br0" timeOffset="18">8372 12774 7841,'-9'9'335,"2"-1"1,1 0 0,0 0 0,-1 1-1,2 0 803,-1 2 0,-4 0-957,2-2 0,1 2 1,0-3-1,1 3 0,0 1 1,-1-1-1,2-1-644,-1-2 0,3-5 463,7 1 0,3-13 0,6-5 0</inkml:trace>
  <inkml:trace contextRef="#ctx0" brushRef="#br0" timeOffset="19">8520 12539 7838,'-4'-8'1545,"-1"1"-1067,-2 1 0,0 3 0,-3 6 0,3 3 0,2 1 1,1 2-1,0 2 0,0 2-1097,1-1 1,3 0 0,3 1 618,1-1 0,11 1 0,-1-1 0</inkml:trace>
  <inkml:trace contextRef="#ctx0" brushRef="#br0" timeOffset="20">8830 12750 8460,'-20'1'0,"1"2"515,1 1 1,0 1-1,3 0 1,-2 1 0,0 3-1,1-1-197,-1 2 0,5 1 0,4 1 0,-1 2 0,3 1 0,1 1 0,4 0 0,2-3 0,4 0 0,3-2-507,3-3 0,7 2 1,2-6-1,5-1 1,3-2-1,2-1 0,2 0 1,1-1 188,-1-3 0,9-9 0,-3-6 0</inkml:trace>
  <inkml:trace contextRef="#ctx0" brushRef="#br0" timeOffset="21">9624 12613 10001,'-12'0'836,"4"2"0,1 2 0,0 3 0,1 1 1,1 0-479,2 2 1,0 1-1,0 1 1,-1 1-1,2-1-358,0 0 0,8 1 0,1-1 0</inkml:trace>
  <inkml:trace contextRef="#ctx0" brushRef="#br0" timeOffset="22">9686 13109 8301,'-12'4'2839,"-1"2"-2839,1 1 0,0 1 0,-1 4 0</inkml:trace>
  <inkml:trace contextRef="#ctx0" brushRef="#br0" timeOffset="23">4403 15329 7686,'0'-12'365,"0"-2"1,1-1 0,3-3 0,5-1 0,2-5 0,2-3 0,4-5 0,5-2 0,4-4 0,5-3 953,0-2 1,1-4-1341,1 6 0,6-6 0,-5 0 0,0-6 0,-15 22 0,0-2 0,1-3 0,0-2 0,2-3 0,0 1-190,0-1 1,0 0 0,-1 4-1,-1 3 1,15-20 0,-4 4 0,-2 6-1,-5 8 1,-6 10 191,-5 8 1,-2 11-1,-1 9 1,-3 9 0,-2 8-1,0 6 1,-1 4 261,0 4 1,0 8 0,-4 6 0,0 5 0,0 6 0,-1 4 0,-4 3-591,-3 1 1,-8-8-214,-5-4 1,-2-11-1,-2 1 1,0-8-1,2-8 1,0-3-1,4-4-1694,1-5 1987,2-7 0,3-4 267,1-5 0,-6 0 0,-1 0 0</inkml:trace>
  <inkml:trace contextRef="#ctx0" brushRef="#br0" timeOffset="24">4738 14821 7744,'0'-8'690,"0"-1"0,1 1-201,3 1 1,3-4-1,7 4 1,1-1-1,3 0 1,1-1-1,5 1 1,2 0-1,6-2 1224,3-1 1,-4-1-2395,6-1 0,-7 5 0,2 1 0,-2 0 1,-2 2 680,-2-1 0,4-3 0,2 2 0</inkml:trace>
  <inkml:trace contextRef="#ctx0" brushRef="#br0" timeOffset="25">5420 14784 8593,'-6'12'847,"4"-1"1,-5-1 0,0-2-299,0 2 0,-1-1 0,-5 1 0,1-3 0,-1-2 1,1-2-495,0-2 1,6-6-1,7-5 1,10-4 0,10-3-1,5-1 1,5 0 0,0 1-1,4 1-674,1-1 0,-5 1 0,-2 5 0,-4 2 0,-3 5 0,-3 3 548,-1 1 1,-3 1 0,-6 3-1,-5 5 1,-3 2 0,-1 1 0,0 2-1,-1 1 266,-3 1 1,-2 1-1,-3-5 1,0 1-1053,0-1 1,5-5 0,4-4 856,6-6 0,5-4 0,2-5 0</inkml:trace>
  <inkml:trace contextRef="#ctx0" brushRef="#br0" timeOffset="26">6015 14250 7749,'13'-19'668,"-2"1"1,-2 6-254,-1-1 1,-5 8 0,1 6 0,-4 10 0,-2 8-1,-4 5 1,-1 1 0,-1 1-279,1 3 0,-3 3 0,5 7 0,-2 4 1,-3 4-1,-1 0 0,-2 0 0,-1-5 1,0-4-1518,3-8 0,3-4 673,-1-1 0,-2-6 0,3-2 707,-3-3 0,-1-8 0,-1 0 0</inkml:trace>
  <inkml:trace contextRef="#ctx0" brushRef="#br0" timeOffset="27">5916 14486 7786,'-7'-12'474,"-3"-1"0,6 1 222,1-1 0,3 1 1,6 1-1,6 1 1,8 3-1,5 0 0,3 2 1,6-1-802,1 4 1,3-4 0,-1 2 0,0 1 0,-1 2 104,-3 1 0,-3 0 0,-5 0 0</inkml:trace>
  <inkml:trace contextRef="#ctx0" brushRef="#br0" timeOffset="28">6561 14635 8776,'-17'8'0,"1"0"515,1 2 1,1 0 0,3-1-1,1 0 1,2 0 0,-2 1-283,-1-2 0,-1 3 0,1-3 0,1 3 0,3 2 0,0-2-4198,0-3 3965,10-2 0,4-17 0,12-3 0</inkml:trace>
  <inkml:trace contextRef="#ctx0" brushRef="#br0" timeOffset="29">6524 14275 7893,'-13'-5'3435,"6"3"-3435,7 2 0,7 2 0,6 3 0</inkml:trace>
  <inkml:trace contextRef="#ctx0" brushRef="#br0" timeOffset="30">7094 14412 8098,'7'-6'451,"-3"-2"0,-4 2 1,-4 2-1,-6 3 1,-3 1-1,-4 0 1,1 0-1,-1 0 1,-1 2-48,-1 7 0,4-1 0,-2 10 1,3 0-1,3 3 0,3 2 0,4 2 1,3 0-1,1-1-691,0 1 0,5 3 0,3-2 0,3-4 0,0-1 0,-1-3 0,-3-1 0,-2-1-307,-2-3 0,-1-4 0,-2-1 1,-3 0-1,-4-1 0,-6-3 1,-2-2-1,-1-2-54,-1 0 0,1 0 432,3 0 0,2-2 0,3-2 216,4-4 0,2-9 0,2-2 0</inkml:trace>
  <inkml:trace contextRef="#ctx0" brushRef="#br0" timeOffset="31">7280 14474 9995,'0'12'0,"0"0"356,0 1 0,0-1 0,0 2 0,-1 1 0,-2 2 1,-1-1 43,1 2 1,2-8-1,2 2 1,3-1-1,5-1 1,2-2-1,1-4 1,0-2 201,1-2 1,-1-2-670,1-2 1,3 1 0,1-5-1,-1-2 1,1 1 0,-1-1 0,-1 2-146,-1-2 0,-1 1 0,-1 0 1,-1 4-1,-1 1 0,-3 1 1,-2 4-58,-2 6 1,-3 4-1,-3 3 1,-2 2-1,-2 5 1,-4 3 0,-3 0-1,-4 1 41,-1 0 0,-2 1 0,-4 2 1,-1 1-1,-3-2 0,-3-1 0,-1-1 1,2-1 173,0-4 0,1 0 1,2-7-1,-1 1 1,2-3-1,2 0 1,4-1-1,4-2-679,-1-4 1,8-2 732,-2-2 0,7-11 0,0-3 0</inkml:trace>
  <inkml:trace contextRef="#ctx0" brushRef="#br0" timeOffset="32">7665 14511 8504,'12'-7'1510,"-1"4"0,-3 10-1195,-4 5 1,-4 5 0,-4-1 0,-5 4 0,-5 0-1,-3 0 1,2-2 0,1-3 0,2-1 0,1-2 0,1 0-204,2 1 1,5-5 0,-2-1 0,2-2-1,3-2 1,6-1-545,3-2 1,1-2 0,1-1 0,3-2 0,-1-1 0,1 0 0,-1 0 0,-1-1-357,0 0 0,-3 4 1,-1-1-1,2 3 787,1 1 1,-4 1 0,-2 3 0,-1 5 0,0 2 0,-1 1 954,-2 1 0,5-5 0,2-1-632,3-2 0,2-1 0,-1-4 0,0 0 0,1 0-1002,-1 0 0,-3 0 0,-1 0 0,1 2-246,2 2 1,2 3-1,-1 4 1,1-3 925,-1-4 0,1 3 0,-1 0 0</inkml:trace>
  <inkml:trace contextRef="#ctx0" brushRef="#br0" timeOffset="33">8124 14635 7737,'-9'0'865,"1"0"1,5 1-449,-1 3 1,-1-1-1,0 5 1,3 2-1,0 1 933,2 1-1243,0 1 1,0-1 0,0 1-1,0-1 1,0 0-585,0 1 0,0-5 348,0 0 1,6-5 0,2 1-1,3-4 1,2-3 0,-1-2 0,0-1 131,1 1 1,-1-3-1,1 2 1,-1 1-1,0-1 3,1 3 0,-6 3 1,-3 4-5,-3 5 1,1-2 0,2 0 0,4-2-1,3-1 1,1 0 0,1 0 1,-1 1 0,1-5 0,-1 0 0,0-2-1,1-1 1,-1-1 0,1 2 75,-1 0 1,-4-2 0,1 0 0,0 1 0,2 2 0,2 1-76,-1 0 1,-4 0-1,1 0 1,0 0 0,2 0-1,2 0-126,-1 0 1,2 0 0,1 0 0,1 0 0,0 0-1,-3 0 1,0 0 123,-1 0 1,5-2-1,-1 0 1,-1-4 0,-1 1-1,-1-2 1,-1 0 0,0-3 168,1-1 0,-1-1 0,1-1 0,-2 1 0,-3 0-144,-4-1 0,-5 6 1,-6 3-1,-7 3 1,-3 2-1,-2 3 1,0 5-26,-3 2 1,4 1-1,1 0 1,4 1 0,0-1-1,2 1 1,3-1-51,4 0 0,4-3 0,4-2 0,4-2 0,3-2 1,2-2-1,0-1 0,4 0-82,4 0 0,1 0 1,0-1-1,-2-2 1,1-2-1,0-1 1,-1-1-1,2 0-62,2-2 0,-1-2 1,-1-2-1,-1-1 1,1-1-1,0-3 1,0-1-1,-1-3 123,1-1 1,1-8 0,2-2 0,1-1 0,3-2 0,3 1-1,1 0 1,0 0 197,2-1 1,-5 2 0,-1-1-1,-4 2 1,-5-1 0,-3-1-1,-5 2 1,-4 4 361,-3 3 1,-4 7 0,-1 2 0,-1 5 0,-4 4 0,-3 5 0,-4 6-214,-5 5 0,3 14 0,-2 7 1,2 7-1,0 4 0,-1 3 0,-1-1 1,1 2-632,1 0 1,-4-1 0,-1 5 0,-2 2 0,2-2 0,1-4 0,1-4 0,2-5-1548,3-4 0,-2-3 0,10-7 1900,1-5 0,-4-2 0,0-2 0</inkml:trace>
  <inkml:trace contextRef="#ctx0" brushRef="#br0" timeOffset="34">9103 14474 8618,'-4'-13'0,"0"-1"571,1-2 1,2 2-1,2-3 1,2 4-1,3 2 1,0 1-435,4 2 1,5 5-1,3-2 1,0 0-1,1 1 1,1 1-1,2 2 1,1 1-1,2 0 1,-2 0-930,-2 0 1,-2 4 0,-3 2 0,0 1 0,-1 2 791,-1 2 0,-2 2 0,1-1 0</inkml:trace>
  <inkml:trace contextRef="#ctx0" brushRef="#br0" timeOffset="35">9500 14536 7805,'0'16'204,"0"1"0,-4-1 1,0-3-1,0-1 1,0 0-1,-2 1 2537,-1-1-1836,5 1 0,-8-1 1,4-1-658,-1-3 0,5-4 0,-2-8 0,4-4 1,4-3-1,4-1 0,3-2 0,1-1-509,1-2 1,3-4 0,2 4-1,2-1 1,0 0 0,1 3-1,-2 1 1,-1 3-926,-3 2 0,-1 0 0,-2 5 1,1 1-1,-1 2 1186,1 1 0,-1 0 0,0 0 0</inkml:trace>
  <inkml:trace contextRef="#ctx0" brushRef="#br0" timeOffset="36">9736 14560 7805,'-6'13'408,"-1"-1"0,-4 1 0,2-2 1,2-2-1,0-1 173,0 2 1,3-3-1,-3 1 1,0 2 0,2 1-1,-1 1 1,2-1-1726,-1-2 0,3-2 1144,-2-3 0,3-3 0,1 5 0</inkml:trace>
  <inkml:trace contextRef="#ctx0" brushRef="#br0" timeOffset="37">9823 14288 8160,'0'-13'1371,"0"8"-1182,0 5 0,0 5 0,0 8 0,0 0 0,1 4 0,2 2-189,1 0 0,6-1 0,-4-5 0</inkml:trace>
  <inkml:trace contextRef="#ctx0" brushRef="#br0" timeOffset="38">10120 14523 8434,'-12'8'521,"0"1"0,2-7 1,-1 4-1,-3-1 0,0 2 1,2 2-36,4-1 1,-3-1 0,4 2 0,0 0 0,3 0 0,2 2 0,2 2-581,0-1 1,6-4 0,2-1 0,4-1 0,5-3-1,2-2 1,2-1 0,0 0 0,1 0 0,1-1 93,2-4 0,5-1 0,2-7 0</inkml:trace>
  <inkml:trace contextRef="#ctx0" brushRef="#br0" timeOffset="39">10765 14337 8412,'-12'0'1789,"-1"0"0,1 0-958,0 0 0,1 6 0,2 2 0,5 3-831,3 1 0,6 6 0,2 2 0</inkml:trace>
  <inkml:trace contextRef="#ctx0" brushRef="#br0" timeOffset="40">10740 14796 7734,'-12'0'2088,"0"0"1828,-1 0-3916,6 0 0,-4 6 0,4 0 0</inkml:trace>
  <inkml:trace contextRef="#ctx0" brushRef="#br0" timeOffset="41">4589 16111 7794,'-2'-13'376,"0"1"267,-2-1 0,-1 5 0,4 1 0,-3 2 0,-4 3 0,-3 5 1,-2 7-171,1 5 1,-1 10-1,0 9 1,-2 5 0,-2 5-1,0 1 1,1 4-1,-2-3 1,-1 1-632,-3-3 1,2 9 0,0-4 0,-1 1 0,2-3-1,2-6 1,3-5 0,2-6-976,0-5 0,3-8 1133,1-1 0,0-8 0,-5-2 0</inkml:trace>
  <inkml:trace contextRef="#ctx0" brushRef="#br0" timeOffset="42">3956 16210 7813,'0'-24'270,"0"4"1,7-4-1,6 5 1,6 0-1,6 1 115,4 0 1,0 0 0,8-4 0,7 1 0,8-1 0,12 0 0,-30 12 0,2 0 0,2 0 0,0 2 0,-2-1 0,1 1 0,-2 0 0,0 0 126,28-8 0,-7 7-967,-3 0 0,-7 7 0,-6-2 0,-4 2 455,-3 2 0,-6 0 0,4 0 0</inkml:trace>
  <inkml:trace contextRef="#ctx0" brushRef="#br0" timeOffset="43">5073 16408 7784,'-18'13'306,"5"-1"1,1 1 0,4 0 0,-3 2 0,-2 3 0,1 2 117,-1 2 1,0-3 0,-3 0-1,0-1 1,1-3 0,2-1-1,4-3 1,2-1-12,1-2-374,-3-5 0,7 1 0,-2-8 0,4-4 0,4-3 0,4-3 0,4-3 0,1-2-124,4 0 0,-2-5 1,6 4-1,1-4 0,1 1 1,2 1-1,0 1 0,0-1 1,-1-2-719,1 0 1,-1-5 0,-1 0 0,0 3 802,4 4 0,0-7 0,-2 2 0</inkml:trace>
  <inkml:trace contextRef="#ctx0" brushRef="#br0" timeOffset="44">5544 16396 7784,'-19'0'296,"2"0"1,-1 0 0,2 1-1,-1 2 1,-1 3 0,-3-1 53,-2 1 1,-2 3 0,0-1-1,2 2 1,1 0 0,3-2-1,1 2 1,4 1-224,4 1 1,5-4 0,6-1 0,3-1-1,5-3 1,3-2 0,5-2 0,3-2 0,4-3-312,0-1 1,1-1-1,0-4 1,-2 1-1,-1 1 1,-2 2 0,-1 0-1,-1-1-134,0 1 1,-2 4 0,-5-2 236,-2 5 1,-4 4 0,-5 9 0,-1 1 0,-2-1 0,-1 0 0,1 1 0,2-1-400,1 1 0,0-1 1,1-1-1,3-3 1,5-4 479,2-2 0,1-2 0,0 0 0</inkml:trace>
  <inkml:trace contextRef="#ctx0" brushRef="#br0" timeOffset="45">5804 16408 8633,'0'13'396,"0"-1"1,0 1 0,-1-1 0,-2 0 0,-1 1-1,0-1 1,0 1 0,0-1 426,1 0 1,0-3-782,-1-1 0,4-7 0,0-1 1,5-7-1,4-2 0,-1-1 1,2 2-1,1-2-145,1-1 0,1 0 0,-1 1 0,0 2 0,1-1 1,-1-1-1,1 2 52,-1 3 1,-4 4 0,-1 2 0,-1 4 0,-4 3-103,0 3 1,-2 1 0,0 1 0,0-1 0,0 1 0,0-1-1,0 0 58,0 1 1,0-5-1,1-1 1,2 0 0,2-2 241,2 1 0,2-2 1,3-4-1,2 0 1,1-1-1,1-4 1,1-1-1,-1-3 0,1 1 1,4 0 0,-3-5 0,0 1 0,1 0 0,-1-1-1,1 1 1,0-2-20,3-3 1,-2 4-1,0-4 1,1 3 0,0 2-1,-2 1 1,-1 1 0,-3 3 57,-1 2 1,-2 1 0,1 5 0,-2 3 0,-3 4 0,-4 3-261,-3 2 0,-2-1 0,-3 1 1,-4-1-1,-3 1 0,0-1 1,1 0-1,0 1-269,-3-1 0,0-1 0,-3-1 1,2-3-1,1 0 0,1-2 0,0 1 1,-1-2-1772,1 1 1,4-3 2113,-1 2 0,1-8 0,-4-3 0</inkml:trace>
  <inkml:trace contextRef="#ctx0" brushRef="#br0" timeOffset="46">6610 16433 7780,'-1'7'908,"-2"-1"1,-2-2 0,-1 1 0,1 2-480,2 3 0,-4 1 0,0 1 1,-1 1-1,1-1 0,2 0 1,0 1-1,1-1 0,-1 1-893,-2-1 0,4 0 0,-2-1 464,-1-2 0,5-9 0,-5-7 0</inkml:trace>
  <inkml:trace contextRef="#ctx0" brushRef="#br0" timeOffset="47">6685 16098 7799,'-7'-12'647,"3"-1"1,2 5 0,2 0 0,-1 0 192,-3 1 1,4-3-1,0 6-1431,7 1 1,9 2 590,5 1 0,2-6 0,2-1 0</inkml:trace>
  <inkml:trace contextRef="#ctx0" brushRef="#br0" timeOffset="48">7330 15801 8055,'0'-20'947,"0"2"1,1 6-22,3 0 1,-2 2 0,0 6 0,-3 9 0,-4 10 0,-2 9 309,-3 3 1,-1 5-1320,-1 1 1,-2 2 0,-3 13 0,-3 6 0,-4 6 0,-1 4 0,-1-1-690,-3-1 1,3-7 0,-2-7 0,5-8-1,4-8 1,2-4 0,5-6 771,2-3 0,2-2 0,-4-5 0</inkml:trace>
  <inkml:trace contextRef="#ctx0" brushRef="#br0" timeOffset="49">7032 16297 7771,'6'-9'301,"2"1"1,4 4 0,3-3-1,3 0 1,0 2 0,2-2 118,-1 0 1,0 4 0,3-2-1,-2 1 1,-1-1 0,-1 1-1,1 0 1,-1 0 0,1 1 0,-1 2-797,0 1 1,-1 0 0,-5 0 0,0 0 375,1 0 0,-1 0 0,1 0 0</inkml:trace>
  <inkml:trace contextRef="#ctx0" brushRef="#br0" timeOffset="50">7516 16284 7771,'0'13'136,"0"-5"0,0 0 0,0 2 0,-2 1 0,-2 1 0,-3 1 0,-1-1 221,0 0 0,0 5 0,-3 0 0,1-2 0,2 0 0,-2 0 0,0 2 1,1-2-1,2-1 0,0-3 0,1-2-1878,1-1 1521,1-5 0,4 3 0</inkml:trace>
  <inkml:trace contextRef="#ctx0" brushRef="#br0" timeOffset="51">7714 16024 8790,'0'-13'3184,"0"5"-2622,0 0 1,0 7 0,0 1-1,0 6-562,0 5 0,11 2 0,3-1 0</inkml:trace>
  <inkml:trace contextRef="#ctx0" brushRef="#br0" timeOffset="52">7987 16334 8241,'-5'12'444,"-1"1"0,-4-1 0,2-1 0,0-1 0,0-2 376,-1 2 0,5-1 1,-3 1-1,2-2 1,2 2-576,2 1 1,6-4 0,3-3 0,5-3 0,2-2 0,3-2 0,0-2-1,1-2 1,0-3-448,3-1 0,2 3 1,1 0-1,0-2 0,-1 0 1,1 1-1,0 2 1,-2 0-92,-2 0 0,1 4 1,-5-1-1,-2 3 1,-1 1-1,-2 1 1,0 3-1,1 3 279,-1 0 1,1 3-1,-1-5 1,0 1 0,1-1-1,-1-1 1,1 0 0,0 1 125,4-3 1,-2 0-1,4-2 1,1 0 0,-2-2-1,1 0 1,-1-4 0,0 1-86,-3-1 0,-1-2 1,-3 2-1,-3-1 1,-4-2-1,-4-1 116,-4 2 0,-8 2 0,-8 6 1,0 0-1,-1 2 0,-1 0 1,0 5-1,1 3-31,5 4 1,3 1 0,4-3-1,2 1 1,3 0 0,6 3 0,9 0-1,10-2-522,7-4 1,5 1-1,8-4 1,4-1-1,5-1 1,2-4 0,1-1 409,-5 0 0,2 0 0,-6 0 0</inkml:trace>
  <inkml:trace contextRef="#ctx0" brushRef="#br0" timeOffset="53">9488 16049 7898,'-7'12'1565,"3"0"0,2 1-901,2-1 0,-4 1 1,0-1-1,1 0 1,2 1-665,1-1 0,0 6 0,0 1 0</inkml:trace>
  <inkml:trace contextRef="#ctx0" brushRef="#br0" timeOffset="54">9438 16545 8239,'-19'0'0,"2"-2"1547,4-2 1,2 1-1548,2-5 0,-7 0 0,2-4 0</inkml:trace>
  <inkml:trace contextRef="#ctx0" brushRef="#br0" timeOffset="55">10480 11633 7828,'-7'-5'1335,"3"-3"1,3 1-716,1-2 0,0 5 0,0-1 0,0 3 0,0 9-367,0 7 1,0 5-1,-2 6 1,-1 0 0,-2 0-1,-1 0 1,0-1-1,0 1 1,1-1-225,2-4 0,4-2 0,9-7 0,12-2 0,16-8 0,20-8 0,-18-1 0,3-2 113,10-2 1,1-2 0,1-2 0,1-1-1,-12 4 1,1-1 0,1 1-200,1-1 0,0 0 0,1 1 0,1-1 0,1 0 0,0 0 0,0 1 0,0 1 0,1-1 0,1-1 0,1 0 1,-1 0-1,2-1 0,-1 0 0,1 0 0,2-1 0,0 0 0,-1 0-354,0-1 0,0 0 1,1 1-1,1 0 0,0 1 1,1 0 410,-2 0 0,1 0 0,-1 0 0,2 1 0,0 1 0,-1-1 0,-3-1 0</inkml:trace>
  <inkml:trace contextRef="#ctx0" brushRef="#br0" timeOffset="56">10728 12836 8072,'0'-12'585,"0"0"1,-5 6 0,-4 7 0,-2 11 0,-3 7 0,-1 4 0,-3 1 0,0-2 0,2-2-329,5 2 1,0-2-1,7-1 1,4-1-1,8-4 1,14-5-1,15-5 1,17-4 0,-19-1-1,2-2-282,6 0 0,2-2 1,6-3-1,3-2 1,8-2-1,2-1 1,-18 3-1,1 0 0,1-1 1,5-1-1,0 0 1,2 0-1,4-1 1,0 1-1,2 0 1,5-1-1,1 1 0,1-1 1,-13 4-1,0 0 1,0 0-1,1 1 1,3-1-1,0 0 0,1 1 1,0 1-289,3-1 1,-1 1 0,2 0 0,0 0 0,2 0 0,1 0 0,0 0 0,1 0 0,-11 1 0,1 1 0,-1 0 0,1-1 0,0 0 46,1 1 0,0-1 0,-1 1 1,2-1-1,1 0 0,5-2 1,1 0-1,2 0 0,-1 0 1,1 0-1,0 0 0,0 0 1,0 0-1,0 1 0,0-1 0</inkml:trace>
  <inkml:trace contextRef="#ctx0" brushRef="#br0" timeOffset="57">12229 13977 7933,'0'-19'6,"0"1"0,0 6 262,0-1 0,-6 2 0,-2 3 0,-3 5 0,-1 6 0,-1 7 0,1 6 0,-1 9 0,0 7 0,-3 5-2,0 4 0,-6 10 0,2 4 1,-2-2-1,-1-1 0,-5 2 1,-2 2-1,-4 2 0,-1-1 1,1-3-1038,1-3 592,5-7 1,2 1 0,5-8-1,1-5 1,0-4 0,2-5 0,3-1-615,3-1 0,-3-6 132,6 1 0,3-6 1,-1-2 660,1 2 0,-4-4 0,4-1 0</inkml:trace>
  <inkml:trace contextRef="#ctx0" brushRef="#br0" timeOffset="58">11633 14225 8030,'0'-12'790,"2"1"1,2 4 0,4 9-451,3 9 0,3 2 0,3 9 0,5 3 0,5 6 0,8 3 0,3 6 0,4 4 0,-3 6 0,0 3-441,-2 4 1,0-6-1,-1-2 1,-1-7 0,-4-8-1,0-5 1,-2-4 0,1-4-1,2-5-473,-1-2 1,4-2-1,-5-1 1,0-1-1,-1-3 1,-4 0-1,-4-2 1,-5 2 573,-5 0 0,2 1 0,-6 5 0</inkml:trace>
  <inkml:trace contextRef="#ctx0" brushRef="#br0" timeOffset="59">10716 16346 8248,'7'-8'0,"-3"0"334,-3-2 1,-1 3 0,0-1-1,1 0 1,2-1 1818,1 1 0,2 5-2040,-2-1 1,-3 8-1,3 6 1,-2 4-1,-2 4 1,0 0 0,-2 1-225,-2 0 0,-3 1 0,-5 2 0,1-3 1,1 0-1,3-1 0,1 0 0,0-1-117,1 0 0,0-3 1,5 3-1,2-5 0,3-4 1,8-3 323,6-4 0,11-1 0,10-1 0,13-4 0,16-4 0,-29 2 0,4-1 0,8-3 0,3 0 0,9-3 0,3 0-80,-16 3 1,1 0 0,2 0 0,10-2 0,2 0 0,1-1 0,-14 3-1,1 0 1,0-1 0,2 0 0,2 0 0,1-1 0,1 0 0,1-1 0,4-1-1,2-1 1,0 0 0,1 0 0,-10 2 0,-1 0 0,2-1 0,0 1 0,0-1-1,5 0 1,0-1 0,0 1 0,1-1 0,1 1 0,-10 2 0,1 0 0,1 0-1,-1 0 1,1 0 0,0 1 0,3-1 0,-1 1 0,1-1 0,0 1 0,0 0-1,1 1-980,0-1 1,0 0 0,1 1 0,-1 0 0,1 0 0,-1 0 963,1 1 0,-1 0 0,1 1 0,-1-1 0,1 1 0,-1-1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23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3026 4105 7930,'0'-12'496,"-1"-1"-328,-3 1 1,1 5 0,-5 2 0,-2 0 0,-2 1 0,-5 2 0,-2 0 0,-2 2-245,0 0 1,5 0 112,-5 0 0,5 4 0,-2 2 0,3 1 0,4 1 0,1 2 0,3 1 0,3 2-95,3 1 1,3 4-1,5 0 1,7 0-1,4 1-36,4 1 0,1 0 0,1 5 0,-2-2 0,-3-1 0,0-2 0,-1-1 0,-1-1 0,-5 1 1,-3-1-1,-4 0-152,-2-3 386,-2-1-198,-6 4 0,1-8 142,-9 2 0,3-2 4,-6 2 1,-3-1-27,-2-3 1,2 2-42,-2-6 1,0 0-1,-3-4 19,-1 0-151,0 0 1,4 0 0,2-1 0,1-3-1,3-3 1,2-1-154,5-1 1,-1 1-602,4-4 865,1-6 0,10 4 0,1-4 0</inkml:trace>
  <inkml:trace contextRef="#ctx0" brushRef="#br0" timeOffset="1">3138 4279 8552,'-7'8'697,"1"0"0,2 2 0,0 1-480,1 1 0,2 1 1,1-1-1,0 1 1,1-1-1,2 0 1,3 1-1,1-1 1,2-1-255,2-2 0,-3 0 1,1-5-1,0-2 1,1-5-1,0-5 1,-2-5-724,2-3 1,-4 2 727,3-3 0,-7 4 0,3-1 0,-3-1 0,1-2 263,1 2 43,0 1-180,2 2 0,-1 6-139,4 6 1,-4 7 0,-3 8-1,0 3 1,2 0 0,-1 1 0,-1 1-4,-2 2 1,0 1 0,0 2 0,0 0 0,-2 0 0,-1-2 0,-2-1 0,-2-3 18,-3-1 1,-5 3 0,-3-4 0,0-2-1,1-2 1,0 0 0,0-2 0,1-1-463,1-2 0,1-4 0,2 3 1,-1-2-1,1-2 491,-1-2 0,1-6 0,0-2 0</inkml:trace>
  <inkml:trace contextRef="#ctx0" brushRef="#br0" timeOffset="2">3448 4304 8923,'0'-6'632,"0"6"1,0 7-1,0 4 1,0 1-506,0 1 1,0-1 0,0 1 0,0-1 0,0 0 0,0 1 0,0-1 0,0 1 0,0-1-318,0 0 1,1-5 0,2-4 127,1-6 1,4-4 0,-3-5 0,-1 0 0,0-1 0,0 1 0,0-1-7,2 1 1,-5 4 0,4 1 0,0 3-1,-1 5-82,-2 6 0,0 0 1,-2 1-1,0 2 1,0 1-1,0 1 1,1 1 29,3-1 0,-2-4 1,3-1-1,1-1 341,2-4 0,-1-6 0,0-4 0,0-3 0,-2-1-2,1-1 0,3 1 1,0 1-282,2 3 0,1 3 0,0 10 0,0 3 0,-3 3-254,-1 1 0,-3-3 1,1-1-1,1 1 0,0 2-2706,3 2 3022,-5-6 0,1-2 0,-6-5 0</inkml:trace>
  <inkml:trace contextRef="#ctx0" brushRef="#br0" timeOffset="3">3758 4378 7344,'0'12'977,"0"1"0,1-1-367,3 1 0,-1-6 0,4-2 0,0-1-655,0 0 0,-4-1 0,2-7 1,-1-4-1,0-3 0,1 0-71,0 2 0,-2-2 0,4 3 0,0-2 0,-1 1 1,4 0-1,1 1 36,2 1 1,-5 2 0,0 6-1,0 3 1,-1 5 0,-1 2 80,-1 1 0,-3 0 0,3 1 0,-1-1 1,0 1-1,1-1 28,0 0 1,-2-3-1,5-2 1,2-2 5,1-2 1,-4-3 0,-2-3 0,-1-2 0,0-2 0,1-2-1,-1 1 1,0 0 45,-1-2 0,2 3 0,-1-1 0,0 0 0,0 0 0,2 1 5,1 1 0,-3 2 0,4 4 1,2 1-212,1 4 0,-3 0 0,-1 5 1,0-2-1,-1 2 0,0 1-420,1 1 0,0 0 0,3-1 0,-3-1-1545,-2-2 2090,-1 1 0,2-2 0,1-2 0</inkml:trace>
  <inkml:trace contextRef="#ctx0" brushRef="#br0" timeOffset="4">4266 4378 8042,'9'1'280,"-1"4"1,-4-4 0,4 3 0,2-3 0,1-1-165,1 0 1,1 0-1,-2-1 1,-2-2 0,0-1-1,-1 0-403,-1-1 0,-2 2 96,-5-6 0,0 5 37,0-4 0,-1 5 140,-3-1 0,1 3 1,-5 1-1,-2 0 42,-1 0 31,-1 0 1,-1 5 0,2 4-1,2 2 1,2 1 0,1 0 10,4 1 0,0-1-132,2 1 1,0-1-1,0 0 1,2 1 0,2-2-1,4-1 1,3-4-944,1 0 950,6-2 0,0-4 1,4 0-1,-1 0 55,1 0 0,1-5 0,2-2 0</inkml:trace>
  <inkml:trace contextRef="#ctx0" brushRef="#br0" timeOffset="5">4738 3919 7856,'0'-12'0,"0"-1"2047,0 6-1632,-6 2 0,5 8 0,-3 5 0,2 8 45,2 7 1,2 7-371,2 3 1,-1-1 0,3 1 0,1 1-2,0 2 1,-4-2-185,1 4 1,2-7 0,-2 8-1,-1-2 1,-2-4 0,-1-1-1950,0-5 1560,0 0 226,0-3 1,1-4-694,3-4-659,-2-7 1610,9-4 0,-10-5 0,5 0 0</inkml:trace>
  <inkml:trace contextRef="#ctx0" brushRef="#br0" timeOffset="6">4700 4266 7983,'-6'-12'646,"-4"4"1,6-1-1,1 0-240,2-2 0,1 3 0,1-1 0,3 1 1,4 1-1,3 3 0,2 1 0,-1 0-736,1-1 1,0 0 0,3 4 0,0 0 0,-1 0 0,-1 0 329,-1 0 0,4 6 0,3 1 0</inkml:trace>
  <inkml:trace contextRef="#ctx0" brushRef="#br0" timeOffset="7">5073 4316 7631,'0'12'569,"0"1"1,0-1 504,0 1 0,0-5-821,0 0 1,0-4-29,0 5 1,0-1-1,1 4-122,3 1 0,-3-1-32,4 0 0,-4-3-228,-1-1 166,0-5 47,0 2-158,0-5-659,0 0 746,-6-5 0,5-2 10,-3-6 0,-2 1-10,2 0 0,0-2-30,4-3 1,0 4-113,0-4 1,2 3-150,2 2 0,-2 4 0,7-1 1,0 1-1,2 1-1211,2 3 0,-1-2 1517,1 2 0,-1 0 0,0 4 0</inkml:trace>
  <inkml:trace contextRef="#ctx0" brushRef="#br0" timeOffset="8">5333 4366 7856,'0'8'442,"0"0"0,0 0-109,0 5 0,0-1 0,1 1 1,2-1-1,1 0 0,-1 1 0,-2-1 1,-1 1-688,0-1 1,0-4 0,0 1-1927,0 0 2280,0-3 0,0-1 0,0-5 0</inkml:trace>
  <inkml:trace contextRef="#ctx0" brushRef="#br0" timeOffset="9">5308 4167 7874,'0'-12'3127,"0"5"-3231,0 1 0,2 6 0,0 2 0,2 2 0,1 3 0,-1 1 104,0 0 0,6 1 0,-4 3 0</inkml:trace>
  <inkml:trace contextRef="#ctx0" brushRef="#br0" timeOffset="10">5693 4328 7924,'-9'0'294,"1"2"0,-2 2 1,-2 3 35,-4 0 1,6 4 0,-2-3 0,0 3-1,1 1 1,0 1 0,3-1 0,4 1 0,3-1-1,1 0-351,0 1 1,5-5 0,5-1 0,4-1 0,4-4 0,1 0 0,4-2 0,3 0 20,3 0 0,6-11 0,-4-3 0</inkml:trace>
  <inkml:trace contextRef="#ctx0" brushRef="#br0" timeOffset="11">6201 4167 10145,'-12'0'281,"-1"0"1,0-4-1,-3-1 1,-1-2 0,-1-3 111,0-1 1,1-3-167,5-2 0,-1 1 0,1-6 1,5 0-423,3-4 1,3 1 48,1-1 0,0 0-135,0 0 1,1-4 198,3 0 0,0-5-254,9 1 0,-4 4 81,8 4 1,1 2 143,-2 6 0,5 5 82,-5 3 0,2 7-67,-1-3 1,-3 4 132,2 1 0,-2 0 5,-2 0 0,-1 6 88,-2 2 1,0 8-101,-5 5 0,1 8 38,-5 4 294,0 8-85,0-2 1,0 9 0,-2-4 0,-1 2 15,-1-1 1,-4-9-144,4 1 1,-4-6-264,4 2 0,-1-6 126,5 2 1,-1-3 135,-3-1 1,2 0 39,-2 0-1522,3 0 568,1-1 765,-6 1 0,5 0 0,-4 0 0</inkml:trace>
  <inkml:trace contextRef="#ctx0" brushRef="#br0" timeOffset="12">6176 4688 7828,'7'0'7568,"-1"0"-5931,-1 0-1597,-3 0-2043,3 0 2003,-5 0 0,-11 6 0,-3 0 0</inkml:trace>
  <inkml:trace contextRef="#ctx0" brushRef="#br0" timeOffset="13">7206 3969 7825,'0'-9'571,"0"1"0,0 7 1,-2 1-1,0 8 1,-4 7-1,-1 6 1,-2 4-1,-2 2 1,-2 4-474,1 0 0,-1 1 0,1 1 0,0-3 0,-1-1 0,1 2 0,1-1 0,2 0 0,5-4 1,3-2-266,1-3 0,0-5 0,1 3 0,5-2 0,5-5 0,5-3 0,4-4 0,2-2 0,1-2 0,2-1-178,0 0 1,0 0 219,-1 0 1,1-5 0,0-2-1,0-1 1,-2 1 0,-1 0-611,-1 0 1,-6 0 294,2-1 1,1-2-1,-2 5 1,-1-1 439,-1 1 0,4-11 0,1 3 0</inkml:trace>
  <inkml:trace contextRef="#ctx0" brushRef="#br0" timeOffset="14">7603 4366 9748,'13'0'543,"3"0"0,0-2 0,-1-1 1,-1-1-491,-2 2 0,5-4 1,0 1-1,-2-1 0,-2-1 1,0 0-1,-1-2-165,1-2 0,-6 2 1,-5 2-1,-4 2 1,-7 2-1,-2 2 1,-1 1 106,-1 0 1,1 1 0,-2 2-1,-1 2 1,-1 2 0,0 3 0,3 1-1,2 3 1,1 1-8,2 1 0,5 5 0,-1-4 0,2-1 0,2 1 0,0-1 0,0-1-107,0-1 1,6-1-158,2-1 1,3-1 0,3-3 0,1-2-1,2-2 1,-1 0 0,1-1-1092,-1-2 1367,1-1 0,1-5 0,1-2 0</inkml:trace>
  <inkml:trace contextRef="#ctx0" brushRef="#br0" timeOffset="15">8086 3944 8009,'0'-12'0,"0"-1"970,0 1 0,0-1 0,0 1-606,0 0 0,0 6 1,0 6-1,0 8 0,0 9 1,-1 8-1,-2 5 1,-1 4-1,1 2-398,2 3 1,1 1-1,-1-3 1,-2 0-1,-3-1 1,1-2-1,-1 0 1,4-1 0,-1-2-1,0-2-1424,-1-3 0,0-2 856,4-3 1,4 1-1,1-6 1,2-2-594,3-4 0,1-5 1195,1-5 0,1 0 0,-1 0 0</inkml:trace>
  <inkml:trace contextRef="#ctx0" brushRef="#br0" timeOffset="16">7950 4229 9799,'5'-8'411,"4"0"0,3 4 1,3-3-1,2 1 0,-1 3 1,2 1-438,3-3 0,2 4 0,2-3 0,0 1 0,0 0 0,0-1 0,-1 2 0,0 0 0,-2 1 26,-2-3 0,1 2 0,4-3 0</inkml:trace>
  <inkml:trace contextRef="#ctx0" brushRef="#br0" timeOffset="17">9103 4093 7538,'7'-6'1465,"-1"5"1,-8-5-1027,-2 6-284,-3 6 0,-5 1 1,-2 7-1,-1 2 0,-2 3 1,2 2-65,2 0 0,0-1 1,1 5-1,1 1 1,1 2-1,3 2 1,2 1-1,2 0 1,1 0-1,2-1-657,0-3 0,6-2 1,4-4-1,5-5 566,5-2 0,4-1 0,1-1 0</inkml:trace>
  <inkml:trace contextRef="#ctx0" brushRef="#br0" timeOffset="18">9475 4217 7884,'-1'-7'319,"-3"3"1,-4 2-1,-3 2 1,-2 0-1,1 2 1,-1 2-1,1 3 1,0 1-27,-1 0 1,2 1 0,2 2-1,2-2 1,1 0 0,3 0 0,2 2-1,2 2-374,3-1 1,3 0 0,6 1 0,1-2 0,1-2 0,1 0 0,-1 0 0,-1 1-159,-1-2 0,-2 3 1,-2-4-1,-2 2 1,-1-1-1,-4 1 0,0 2 1,-2 2 109,0-1 1,-6 1-1,-2-1 1,-3-1-1,-3-3 1,-1-2-1,-1-2 1,0 2-477,3 0 0,0-3 0,1 1 605,-1-2 0,1-2 0,0 0 0</inkml:trace>
  <inkml:trace contextRef="#ctx0" brushRef="#br0" timeOffset="19">9711 4477 7950,'7'0'356,"-2"2"1,-5 2-1,0 4 1,0 3 0,0 1-1,-1 1-52,-3-1 1,1 1 0,-5-1 0,-2 0 0,-1 1-1,-1-2 1,-2-1-48,-2-2 0,2-1-506,-3 1 0,-1 3 0,2-4 249,1 0 0,1-2 0,1-5 0</inkml:trace>
  <inkml:trace contextRef="#ctx0" brushRef="#br0" timeOffset="20">10133 4217 8594,'7'-13'1013,"-3"5"1,-8 1 0,-5 2-786,-2 2 1,-1 3 0,1 4-1,1 4 1,3 3 0,0 2-1,2 1 1,-1 2 0,2 5-1,0 2-204,0 2 0,0 4 1,4 0-1,-1 0 0,-2 0 1,-1 0-1,1-2 1,1-2-427,2-4 1,0 1 0,0-6 0,0-1 0,0-1 0,0-1 0,0-1-3454,0 0 3855,0-5 0,6-1 0,1-6 0</inkml:trace>
  <inkml:trace contextRef="#ctx0" brushRef="#br0" timeOffset="21">9909 4490 7974,'0'-9'785,"2"2"1,2 2 0,4 1-602,3-2 0,2 5 0,-1-3 0,2 2 0,1 1 0,3-2 1,0-1-1,1 0 0,0 0 0,2 0-1751,-2 1 1,1-2 1566,-4 0 0,-2-4 0,4 2 0</inkml:trace>
  <inkml:trace contextRef="#ctx0" brushRef="#br0" timeOffset="22">10331 4155 7947,'4'-8'512,"0"-1"1,6 6 0,-2-1 0,3 3-1,2 1-268,-1 0 1,2 5 0,1 5-1,2 4 1,-2 2 0,-1 1 0,-2 1-1,0 3 1,-1 3 0,-1 5-1,-3 4-346,-2 3 1,-2 3 0,-7 1 0,-4 1-1,-3-1 1,-3-1 0,-1-5 0,-3-4-1,0-5 1,-1-1-977,-1-1 1,4-8 0,-3-2-1,1-4 1078,3-2 0,1 4 0,1-4 0</inkml:trace>
  <inkml:trace contextRef="#ctx0" brushRef="#br0" timeOffset="23">11150 4254 8825,'0'-12'469,"-6"5"1,-3 3 0,-5 2 0,-4 4-1,-1 0 1,-3 5-286,-2 4 1,-1-1 0,0 8 0,1 1-1,-1 5 1,0 4 0,2 3 0,2-1-1,4-2-224,4-2 1,6-1-1,3-1 1,2 0 0,4-3-1,3-5 1,6-2 0,6-2-1,2-1-450,3-2 1,-3-3 0,2-3 0,1 1 0,1-1-1,2-2 1,0-2 0,-1-2 0,-2-2 489,-2-2 0,1-1 0,4-5 0</inkml:trace>
  <inkml:trace contextRef="#ctx0" brushRef="#br0" timeOffset="24">10666 4527 8470,'14'-8'810,"1"1"0,3 0 0,3 1 0,5-1 0,4 1-793,2-4 1,6-1 0,-3-2-1,-1 2 1,1 2 0,-2 1-1,-2-2 1,0-1-4488,-4-2 4470,0 1 0,-3 0 0,1-1 0</inkml:trace>
  <inkml:trace contextRef="#ctx0" brushRef="#br0" timeOffset="25">11571 4006 7848,'0'-12'1709,"0"5"1,0 3-1,0 9-1579,0 7 1,-1 2 0,-2 8 0,-1 4 0,1 5 0,2 2 0,0 1-195,-4 5 0,3-1 1,-5 8-1,0 1 1,1 0-1,0 0 1,0-5-1,-1-2 0,0-5 1,-1-4-454,1-3 1,0-7 0,4-5-1,-2-2 556,-2-2 1,3-5 0,-3-4 0,1-6 0,4-5 0,0-3 0,2-2 90,0 1 0,2-6 1,2-3-1,4-3 0,2-5 1,-1-4-1,0-5 1,0-1-140,2-3 1,2-1-1,1 3 1,1-2-1,3-1 1,0-2-1,1-1 1,0-2-134,3 1 0,-3 6 0,2-1 0,0 6 0,-1 6 1,1 7-1,0 3 259,-2 5 1,3 3 0,-4 2 0,0 3 0,0 2 0,-2 2 0,1 2 630,0 1-663,-1 0 1,-4 0-1,1 1-88,-1 3 1,-5 3-37,-3 6 1,-2 0 0,-2 2 0,-2 3 0,-2 0 0,-5 2 0,-7-3 0,-6 3 27,-5-1 0,-5 2 0,-4 2 0,2-2 0,2-5 1,2 0-3,2 0 0,6-2 109,1 2 1,6-6 0,-1-2-1,3 2 1,4 1 0,2 1-1,1 1 1,4-1 36,0 1 0,2-1 0,2 2 0,3 2 0,6 5 0,6 2-130,2 2 0,2 4-198,3 0 1,1 4 0,0-5 0,0-3 0,0-5 0,-2-2-129,-2-3 0,2-1 378,-2-2 1,-3 1 0,-2-2 0,-2-1 0,-2-4-341,1 0 529,-1-2 1,-3 0-761,-1 0-751,-5 0 1267,2-4 0,1-5 0,0-2 0</inkml:trace>
  <inkml:trace contextRef="#ctx0" brushRef="#br0" timeOffset="26">12489 4626 11667,'0'12'136,"-1"1"1,-3-1-1,-5 2 1,-2 1 0,-2 2-1,-4-1 1,-5 1-1,-3-1 378,0 0 0,-5-3-514,9 0 0,-5-1 0,7 1 0</inkml:trace>
  <inkml:trace contextRef="#ctx0" brushRef="#br0" timeOffset="27">13605 4167 8107,'0'-7'2862,"-1"2"-2758,-3 5 0,-3 0 1,-5 0-1,-1 1 0,-1 2 1,-1 2-1,-1 1-29,1-1 0,-3 4 0,1-5 0,2 0 1,1 0-1,2 2 0,-1 1-85,1 2 1,5-2 0,3 1 0,3 2 0,2 0-84,3-2 0,4 3 0,7-4 0,2 1 1,0-1-1,-1-2 0,1 0 0,-1-1 50,2 0 0,-4 0 0,2-3 1,-2 2-1,-1 1 0,-2 0 1,-2 1-1,-2 0 134,-1 2 0,-1-3 0,-2 4 0,1 2-190,-1 1 1,-2-3 0,-2 1-1,-3 0 1,-5 2 88,-2 2 1,-1-1 0,0-1 0,-2-1 0,-1-3 0,-2-2 0,2-1 0,1 0 52,2 1 0,-5-1 0,1-3 0,1 2 1,1 1-1,1-1 0,1-2-77,0-1 1,-1 0-359,1 0 1,3 0-358,1 0 1,7-4 748,1 0 0,5-6 0,8 3 0</inkml:trace>
  <inkml:trace contextRef="#ctx0" brushRef="#br0" timeOffset="28">13977 3932 7908,'0'-13'1336,"0"1"-122,0 5-917,0 1 1,0 8 0,0 2 0,0 4 0,0 3 0,0 3-140,0 2 0,0 4 1,2 5-1,1-1 1,1 1-1,-2 1 1,0 2-1,-2 1 1,-2-2-1,0 0-133,-2-3 1,-6 3 0,2 0-1,-3 2 1,-2-1 0,1-2 0,-1-1-1,1-2-333,0-2 1,3 1-1,2-6 1,1 1 0,-1-1-1,-2 1-22,3-2 1,-1-7 0,4-2 322,-1-1 0,0-9 0,4 0 0,0-6 1,0-3-1,0-2 0,0-3 56,0-2 1,4 0-54,0-5 0,4 0 0,-2 0 1,-1-1-1,2-2 0,0 0-63,3 0 1,1 0-14,1-1 0,2 3 0,1-3 0,2 3 0,-2 1 1,-2 1-61,0-1 0,-1 0 196,1 0 0,-1 4 0,0 2 0,1 1 0,-1 2 1,-1-1 106,-2 1 1,2-1-27,-3 5 0,3-1 0,1 1 0,1 0 0,-1-1 0,0 2-83,1 3 1,-1-2-1,1 6 1,-1 1 0,0 2-1,1 1-104,-1 0 0,1 5 0,-1 4 1,-1 2-1,-1 1 0,-3 1 1,0-1-18,-1 0 1,-1 1-1,1-1 1,1 1 0,-1 0-1,1 2 1,-2 2 53,1-2 1,-1 3 0,-2-1 0,1-2 0,-1-1-1,-2-1 1,-1 2-19,0 2 1,0 0 0,-1-5-1,-3 0 1,-4-1 0,-3-1 0,-3-3-1,-1 0 32,-2 0 0,-4-3 0,3 3 0,-1-2 0,-2-1 0,1 1 0,1-1 0,-1-2 5,1 0 0,4-2 1,-2 1-1,3 2 1,2 1-1,0-1-13,-1-2 1,5 3 0,1 2 0,0-1 71,0 1 56,5-2 0,-4 2 0,7 0 0,2 3 1,3-2-61,1-2 1,-3 5 0,3-2 0,0 3 0,-1 1 0,3 1 0,-1-1-1,0 1 1,2 0-35,1 4 1,5-3 0,1 4 0,-1-2 0,1 1 0,0-2 0,-1-1 0,1-3-23,-1-3 0,1 3 0,-6-3 0,-2 2 0,-2 0 0,-1-2 0,-3 1-157,-2 2 0,-1-2 1,0-1-1,0 2 91,0 1 0,-1-4 157,-4-3 0,5-3 0,-1-2-2776,4-3 2680,1 2 0,-10-3 0,0 5 0</inkml:trace>
  <inkml:trace contextRef="#ctx0" brushRef="#br0" timeOffset="29">14436 4663 12669,'0'13'103,"0"-5"0,0 0 0,0 2-101,0 1 1,0-3-1,0 0 1,0 2 0,0 1-1,-1 0-162,-3-3 0,2-1 0,-2-3 1,2 3-333,-3 0 575,4-1 0,-6-6 202,3 0-11,-3 0 1,0-2-1,3-2-154,3-4 0,1-3 0,0-1 0,1 0 0,2 3 0,2 1-128,2-2 1,2-1 0,2-2 0,-2 2 0,-1 2 0,2 1-10,1-2 1,2 3 0,-1 0 0,0 0-1,1 2 48,-1-1 0,1 2 0,-1 3 0,0-2 0,1-1 0,-1 1 0,-4 2 1,1 2-1,-1 3-76,-1 4 0,-2-1 0,-3 2 0,0 0-165,3 2 180,-1-4 0,-4 4 0,0-3 0,0 3-15,0 2 1,0-5 0,1-1 0,2 0 20,1 0 0,0-3 54,-4 4-10,0-5 1,0 4 317,0-3-133,0-3-436,0 5-506,0-6-4965,0 0 5702,6 0 0,1 0 0,5 0 0</inkml:trace>
  <inkml:trace contextRef="#ctx0" brushRef="#br0" timeOffset="30">14908 4167 7780,'0'-12'476,"1"-1"0,2 1 28,1 0 0,0 3 0,-4 1 1,0-2 1426,0-1-1382,0-1 0,1 5 0,2 2-254,1-1 0,0 6 0,-4 0-433,0 7 0,0 4 176,0 1 0,0 1 0,0-1 0,0 2 0,-1 1 0,-2 2 0,-1-1 0,1 2-78,2 3 1,-3 2-1,-2 2 1,1 0 0,-2 1-1,1 2 1,0 0-1,-1 1-139,-3 2 1,5-9 0,-1 3-1,2-3 1,0-3 0,1-3-1,2-2 97,1-1 1,1-2-1,2-2 1,2-2-1,2-1-20,3-4 1,1 0 0,1-2 0,1 0 0,-1 0 0,0 0 0,1 0 0,-1 0-49,1 0 0,-1 0 0,-1-2 1,-1 0-1,-2-2 0,2-1 0,1 0-303,1-3 0,-4 1 0,-1-1 0,-1-2 0,-4-1 0,0-2-2356,-2 1 2809,0 0 0,0-1 0,0 1 0</inkml:trace>
  <inkml:trace contextRef="#ctx0" brushRef="#br0" timeOffset="31">14759 4328 7969,'-13'0'575,"6"-1"1,5-2 0,4-1 0,7 1-95,2 2 0,3 1 1,2 0-1,5 0 1,2 0-1,2 0 0,1 0 1,2 0-153,1 0 1,0-4-1,-5 0-411,1 1 1,-4 2-1,-2 1 1,-1 0-1,-3 0 1,-1 0-2207,-2 0 1,-1-2 2287,-2-2 0,-4 3 0,-5-5 0</inkml:trace>
  <inkml:trace contextRef="#ctx0" brushRef="#br0" timeOffset="32">16383 4105 7862,'0'-8'550,"0"0"0,-1 6 0,-2 4 0,-1 7 0,1 8 1,2 2-1,1 3-350,0 2 1,1 2 0,2 1 0,1 5 0,-1 1 0,-2 4 0,-1-1 0,0 0 0,0-4-466,0-1 1,0-9 0,0 2 0,0-3 0,0-4 0,0 1 264,0-3 0,6-1 0,1-1 0</inkml:trace>
  <inkml:trace contextRef="#ctx0" brushRef="#br0" timeOffset="33">15887 4180 8602,'-16'-11'0,"-1"1"0,2 3 1027,1 2 0,6-4 0,1 4 0,2-2-771,2-3 0,8 5 0,9 1 0,8 1 0,9 0 0,4-1 0,8 1 0,5 2-148,6 1 0,-1-4-352,4 0 1,-4-1 0,0 4 0,-2-2 0,-2-2 0,-4-1-1,-3-1 1,-4 2-275,-1-1 1,-5-2 0,-4 3 0,-5-1-1,-4-1 1,-1 2 0,-4-2 0,-3 1 517,-3 1 0,1-5 0,3 3 0</inkml:trace>
  <inkml:trace contextRef="#ctx0" brushRef="#br0" timeOffset="34">16818 3932 8379,'-7'9'713,"3"5"1,4 4 0,4 5-1,3 5 1,1 5-570,0 3 1,-4-2 0,3 2 0,-1 1 0,-4 0 0,0-1 0,-4 0 0,0-3 0,-4-1-264,-1-5 0,3 0 0,-4-3 1,0 0-1,-1-3 0,2-5 0,1-2 1,-1-3-374,-3-3 1,4 0 0,4-8 0,3-5 342,3-5 1,6-4 0,-2-2 0,3-3 0,3-2-1,1 0 1,2 1 0,-2-1 354,-1 0 0,-3 6 1,-2 0-1,0 4 0,0 4 77,2 2 1,2 2 0,-2 7 0,-3 4 0,-4 5 0,-3 2-242,-1 1 0,0 2 0,0-1 0,0 2 0,0 2 1,0-2-1,0-1 0,0-3-579,0-1 1,0-2-1,0 1 1,0-1-2805,0 0 3341,0-5 0,0-1 0,0-6 0</inkml:trace>
  <inkml:trace contextRef="#ctx0" brushRef="#br0" timeOffset="35">17078 4452 7186,'1'7'975,"2"-1"0,3-2-677,1 0 1,1 0 0,6-4 0,1-1 0,3-2 0,0-2 0,0-1 0,-2-1 0,1 2 0,-1-2-312,-1 0 1,-5 3 0,-3-4-1,0-1 1,-2 1 0,1 0 0,-5-1-71,-4 3 1,1 0-1,-8 6 1,-2 0-1,-4 0 1,1 1-1,1 2 1,2 3 83,0 1 36,-1 1 0,5 4 0,1 1 0,2 0 0,2 3 0,3 0 50,4-1 1,3-1-90,5-2 1,6 1 0,1-1 0,2 1-724,0-1 1,-1-1 366,5-3 0,0 2 29,0-6 329,0 6 0,-1-9 0,1 5 0</inkml:trace>
  <inkml:trace contextRef="#ctx0" brushRef="#br0" timeOffset="36">15602 4688 7797,'-7'-5'2098,"2"3"1,6-3 0,3 5-4103,5 0 1,2 0 2003,1 0 0,0 0 0,1 0 0</inkml:trace>
  <inkml:trace contextRef="#ctx0" brushRef="#br0" timeOffset="37">17525 4452 7823,'0'-12'604,"0"7"1,0 5-1,0 8 1,0 6 0,1 3-286,3 3 0,-3-4 0,4 5 1,-4 0-1,-1-1 0,0 0 1,0-2-1,0-3-631,0-2 1,0-7 0,0-6-1,1-7 174,3-4 1,2-3 0,4-1 0,-4-1-1,1-1 1,0 1 0,2-1 0,-1 2 202,0 1 1,-4-1 0,3 1 0,0 3 0,0 1 0,3 4 1,1 1 1,-3 4-1,0 1 1,2 1-1,1 4 1,1 3-1,2 1 1,1 1 0,3-3-49,1-1 0,1-1 0,2-2 0,-3 1 0,0-1 0,-1-3 0,0-3-62,-3-1 1,3-6 0,-1 3 0,-4-1-1,-3 0 1,-6-2-9,-2-1 0,-2 3 0,-2 1 0,-2 1 0,-4 4 0,-3 0 1,-2 2-1,1 0 63,0 0 1,-1 6 0,1 2 0,-1 4-1,1 4 1,1 1-2,3 3 1,2-4 0,6 4 0,0-2 0,3-2-1,4-1 1,7-1 0,5-3 0,6-1-1493,2-3 1481,13-2 0,-12 1 0,8 0 0</inkml:trace>
  <inkml:trace contextRef="#ctx0" brushRef="#br0" timeOffset="38">18666 4490 8270,'-13'-4'0,"-1"-1"0,-1 3 590,-1 0 0,-1-2 1,5 0 3,-1 1 0,0 3-141,-4 4 0,3 0-180,-2 9 0,2-6-58,1 9 1,1-5-142,0 6 0,5-3 0,3-2 0,2 0 0,2 1-95,0-1 0,2-5 0,2-3 0,4-2 1,3-2-1,1 0 0,1-2 0,-1 0-278,1-3 1,-1-4 0,1 2-1,-1-1 1,0-1 0,1 0-1,-2-2 1,-2 0-534,0 2 896,-7-2 1,4 15 0,-6 1 0,0 4-1,0 4 1,0-1 0,0 0 0,0 1-165,0-1 1,1-3-1,2-1 1,3 0-1,0 0 1,4-1-1944,1-1 2043,2-2 0,-1-10 0,0-1 0</inkml:trace>
  <inkml:trace contextRef="#ctx0" brushRef="#br0" timeOffset="39">18827 4502 7824,'0'12'992,"0"1"0,0-1 0,-2 1 0,-2-1 0,3 0 0,-5 1 0,2-1-1069,0 1 0,0-8 0,5-5 0,3-7 1,5-4-1,2-1 0,1-1-859,1 1 1,-1 0 808,0-1 1,1 1 0,-2-1 0,-2 2-1,0 3 1,-1 3 150,-1-1 1,0 5 156,-3-3 1,-3 4-1,3 4 1,-1 4-1,0 3-64,1 1 0,2 1 0,-2-1 0,4 1 0,3-2 20,1-3 0,1-3-100,-1-5 0,1 0 0,-1 0 1,2 0-1,1 0 0,1 0 0,0-1 1,-3-2 35,0-1 0,-1-5 1,1 0-57,-1-2 0,-6 0 0,-6 3 0,-7 4 0,-4 2 0,-2 4 0,1 2-65,-1 4 1,1 3 0,1 2 0,1-1 0,3 0-684,2 1 1,2-2 379,7-3 1,5 3-876,7-3 1,5-2 1225,8-2 0,2 3 0,7 0 0</inkml:trace>
  <inkml:trace contextRef="#ctx0" brushRef="#br0" timeOffset="40">19782 4378 7909,'0'-12'318,"0"-1"0,5 6 0,4 2 0,3 1 0,4-2 0,5 1 0,3-1 113,0 3 0,-3 2 0,0 1-309,1 0 0,-3 0 0,0 0 0,-2 1 0,-5 2 0,-3 3 0,-4 1 1,-2 4 40,-2 4 1,-2-1 0,-3 3 0,-5 0 0,-2 1-1,-2 0 1,-4 1 0,-2-1 0,-2 0-48,0-3 1,6 3-1,-1-1 1,2-2-1,3-2 1,3 0 0,4-1-268,2 1 0,13-2 0,6-2 0,5-2 0,3-1 0,1-2 0,1 0 0,4 0-4479,0-1 4630,-3-2 0,2-1 0,-5 0 0</inkml:trace>
  <inkml:trace contextRef="#ctx0" brushRef="#br0" timeOffset="41">21183 4403 7441,'7'-13'215,"-3"1"0,-2 0 1,-4-1-1,-2 1 1,-4 1-1,-3 3 1,-2 2-1,0 2 101,-4 0 1,3 0 0,-4 4 0,0 1-1,-1 3 1,-1 4 0,-1 3 0,0 3-1,2 3 1,1 3 0,1 2 0,2 1-290,4-3 1,0-3-1,6 2 1,-1-1-1,1-3 1,2-1-1,3-2 1,4-1-1263,4-2 0,3 0 0,3-5 0,3-1 1235,3-2 0,4-1 0,1 0 0</inkml:trace>
  <inkml:trace contextRef="#ctx0" brushRef="#br0" timeOffset="42">21357 4440 9982,'-19'1'0,"2"2"395,3 1 0,-2 6 0,-1-3 1,1 1-1,-1-1 0,1 0-89,0 0 1,3-3 0,0 3-1,1-2 1,1-1 0,3 2-435,3 2 1,10-2 0,3-2-1,3-3 1,1-1 0,1 0-1,-1 0 1,2 0-135,2 0 1,-2 0 0,3-1 0,-4-2 0,0-1 0,-1 1 346,1 2 0,-6 2 1,-3 3-57,-3 5 1,-5 2 0,0 1 0,1 0 0,2 1-401,1-1 1,1-5 0,3-3 0,4-2-1,3-2 1,2 0-2781,-1 0 3151,1 0 0,-1-6 0,0-1 0</inkml:trace>
  <inkml:trace contextRef="#ctx0" brushRef="#br0" timeOffset="43">21654 4403 7410,'-5'-7'439,"-3"3"1,-3 2 0,-2 2 0,0 2 119,-4 2 0,3 1 0,-4 5 0,2-2 0,-1 2 0,3 1 0,5 3 0,5 1 0,2 2-646,2-2 1,2 0-1,2 0 1,5 2 0,5-1-1,4 1 1,0-2 0,-1-3-1,-5-2 1,-2-2-736,-1-1 1,-3 4 0,-3-4 0,-6 0 0,-5-3 723,-4-3 0,0 1 0,0 0 0,-2 3 0,-1-3 1,-2 0-1,2-2-309,1 0 1,7-2 0,3-2 406,3-4 0,6-3 0,2-2 0</inkml:trace>
  <inkml:trace contextRef="#ctx0" brushRef="#br0" timeOffset="44">21642 4614 7544,'12'0'740,"1"0"1,-1 0-1,1 0 1,-1 0-527,1 0 1,-1-4 0,0-1 0,1 3 0,0 0 0,1 1 0,0-2 0,-3-1-1,0 0-74,0-2 0,-4 4 0,-1-5 0,-2 0 0,0 0 0,-1-3-166,-2-1 1,-7 4 0,-2 3 0,-3 3 0,-1 1 0,-1 1 0,1 3-21,0 5 1,-1 2 0,1 1-1,1 0 1,2 1 0,5-1-571,3 1 0,1-1 0,1-1 0,3-3 27,5-3 1,-2 0 0,1-1 0,3-1 0,3-2 588,2-1 0,1-5 0,-5-2 0</inkml:trace>
  <inkml:trace contextRef="#ctx0" brushRef="#br0" timeOffset="45">22188 4514 8231,'-6'-6'0,"-2"0"588,-3 1 0,-1 3 0,-1-2 0,1 3 0,1 2-320,2 3 1,0-1-1,5 5 1,1 2-1,2 1 1,1 1-1,0 1 1,0-1-1,1 0-386,3 1 1,-3-1 0,5 1 0,-2-1 0,0 0 0,-1 1 0,-3-1-49,-4 1 1,-3-5 0,-5-1 0,-1-2 0,1-1 0,-2 1 0,-1-1 0,-2 0-71,2 1 1,5-3 0,2 2 0,-1-3 0,-2-1 235,-2 0 0,1 6 0,-1 1 0</inkml:trace>
  <inkml:trace contextRef="#ctx0" brushRef="#br0" timeOffset="46">1352 5457 7956,'0'-12'290,"0"-1"1,0 1 0,0-1-1,0 1 1,0 0-3,0-1 1,-6 2 0,-2 3 0,-4 4 0,-5 2 0,-4 2 0,-2 2-1,-2 2 1,0 4 0,-1 3 0,0 2-262,1-1 1,-1 5 0,10 0 0,0 3 0,4 3 0,2 3 0,3 5 0,2-1 0,2 2-149,2-1 0,5-2 1,1 3-1,2-2 0,3-2 1,1-3-1,3-3 0,1-3-368,1-1 0,11-6 0,-3-5 0,4 0 0,2-1 0,2-1 0,0-2 489,-3-2 0,2-6 0,1-2 0</inkml:trace>
  <inkml:trace contextRef="#ctx0" brushRef="#br0" timeOffset="47">1612 5618 8350,'-12'-7'453,"-1"3"1,1 3 0,-2 2-1,-1 2 1,-1 3-199,0 0 1,-1 4 0,0 5-1,0 3 1,2 0 0,2 0 0,2-3-1,1-1 1,3-2-267,3 1 1,2-1 0,4-1-1,2-3 1,4-2 0,3-2-1,3 0 1,1-1 0,3-2-295,1-1 1,-2-1-1,2-2 1,-1-2-1,-1-2 1,-1-3 0,1 0-1,-2 1-117,-1 1 1,-2 1-1,-1-3 731,-3 2 0,-2 6 0,-6 4 1,0 7-1,0 7 0,-1-3 1,-2-2-107,-1-2 1,0-1 0,4 4 0,1-1 0,3-2 0,4-5 0,3-3-283,2-1 1,-1 0 0,1-1 0,-1-2 0,0-3 0,1 0 0,-2-4-81,-3-1 0,3 3 1,-3-1-1,3 0 0,2-2 1,-1-2 322,1 1 1,-5 5 0,0 3 0,2 2 0,-1 4-126,0 2 1,2 2-1,-4 3 1,1-1-1,-1 2 1,-2 1-1,-1 1 1,0 1-1,1-1-171,-3 1 122,0-1 0,-6-4-71,-1 1 0,-6-1 22,-1 4 0,-2 1 0,-6-1 1,-2 1-474,-2-1 0,3 0-97,1 1 0,5-5-98,-2 0 1,3-5-365,2 1 1091,5-2 0,2-8 0,5-1 0</inkml:trace>
  <inkml:trace contextRef="#ctx0" brushRef="#br0" timeOffset="48">1984 5804 7929,'7'-5'1262,"4"3"0,-8-7-274,5 5 3,-5-1-417,8 5-431,-4-5 1,5 4 0,-1-5 0,-1 2-20,-2 0 0,-4 0-201,5 4 63,-7-6 1,5 3 0,-4-5-423,1-1 432,0 3 18,-9 0 24,4 6 1,-11 0 0,4 2 129,-3 2 0,3 3-176,0 5 1,4 1 0,-3-1 0,1 0-1,3 1 1,3-1-196,4 1 1,3-5-1,6-1 1,-1-2 0,2-2-1,1-1 1,3-2-1,0-2-1259,0-2 1,3 1 0,-5-4 1461,-1 2 0,5-5 0,-1 3 0</inkml:trace>
  <inkml:trace contextRef="#ctx0" brushRef="#br0" timeOffset="49">2518 5606 8780,'0'-7'1077,"0"-4"1,1 5 92,3-2-749,-2-3-142,9 4 0,-9-2 75,7-4-85,-7 9-193,9-18 1,-4 14 154,6-9 0,-2 3-131,-3 2 1,2 0 91,-6-1 1,4 1 38,-4-1 0,0 5-22,-4 0-229,0 5 0,0-1-295,0 8 1,0 4 131,0 9 1,-1 2 0,-2 6 0,-2 1 0,-1 3 0,1 4 0,0 2-246,0-2 0,4 0 0,-4-7 0,3-4 0,-1-1 0,-1-3 0,1 0-276,2-3 1,1-6-1,1-2 704,3-1 0,3-2 0,5-4 0</inkml:trace>
  <inkml:trace contextRef="#ctx0" brushRef="#br0" timeOffset="50">2815 5606 11464,'7'0'1768,"0"1"-2095,-3 3 0,-2-1-517,2 5 0,-3-3 844,-1 3 0,0 0 0,0 4 0</inkml:trace>
  <inkml:trace contextRef="#ctx0" brushRef="#br0" timeOffset="51">2815 5866 9923,'0'0'0</inkml:trace>
  <inkml:trace contextRef="#ctx0" brushRef="#br0" timeOffset="52">3696 5494 7919,'5'-12'0,"2"-1"0</inkml:trace>
  <inkml:trace contextRef="#ctx0" brushRef="#br0" timeOffset="53">3845 5370 8290,'-2'-7'747,"-2"3"0,-4 3 1,-3 1-501,-1 0 0,-1 0 0,1 1 1,-1 3-1,0 3 0,-3 1 1,1 1-1,3 0 0,2 2-156,1 2 1,2-1 0,0 1-1,1-1 1,3 0 0,2 1 0,2-1-1,4 1 1,1-1-329,1 0 1,9 1 0,-4-1 0,2 1 0,0-2 0,-1-2 0,2 0 0,3 0-337,2 2 0,-5-2 569,1-1 0,-2 0 1,-3 4-1,-1-1 0,-3-1 151,-2-2 0,-1 1 0,-5 3 1,-3-1-1,-3-1 0,-1-3 72,-1-2 0,1 3-240,-4-3 0,-1 0 0,1-2 0,0 1 1,-1 0-1,1 0-808,-1 0 607,1 0 1,0 1-1,-1-1 1,1-1 0,-1-2-479,1-1 0,4 0-36,-1 0 1,7-1 735,-3-4 0,-1-2 0,-1-5 0</inkml:trace>
  <inkml:trace contextRef="#ctx0" brushRef="#br0" timeOffset="54">4155 5581 8210,'0'-7'2499,"0"2"-1338,0 5-837,0 0 1,5 0-109,2 0-281,6 0 0,-1 0 136,0 0 1,2 0-323,3 0 1,-2-2 71,6-2 0,-5 3 0,3-3 1,-1 1-398,-3-1 0,1 2 351,0-2 0,-6 3-1013,2 1 359,-2 0-461,2 0 1340,-5 0 0,-1 0 0,-6 0 0</inkml:trace>
  <inkml:trace contextRef="#ctx0" brushRef="#br0" timeOffset="55">4093 5792 8625,'7'0'1080,"4"0"-419,-3 0 1,3 0-217,1 0 1,1 0-8,-1 0-222,6 0-54,-4 0 0,4 0 164,-6 0 0,2-1-110,3-4 0,-4 3-520,4-7 1,1 5-843,-2-4 687,1 5 284,-5-8-7,1 10-249,-1-10 0,-4 8-576,1-5 0,-5 5-645,4-1 1652,-5 2 0,8-3 0,-4-2 0</inkml:trace>
  <inkml:trace contextRef="#ctx0" brushRef="#br0" timeOffset="56">4676 5283 7932,'0'-8'4403,"0"0"-3996,0 5 1,0-1-1,-2 8-219,-2 4 1,3 3-1,-5 2 1,2-1-1,0 2 1,0 3-1,0 3 1,0 4-1,1 0 134,1 1 1,2 4-404,0 0 1,0 0 71,0-4 0,0 0 135,0-1 1,0 0-14,0-3 16,0 2-113,0-9-204,6 4-273,-5-6 0,6-1 0,-4-1 0,3-3 0,-1 0-350,1-1 0,-1-3 0,-1 1 1,4-2 352,3-2 1,-2 0 0,-2-2 0,0 0 0,-1-4 0,4-1 0,0-2 457,-2-3 0,2 4 0,-6 0 0,5-6 0,-2-5 0</inkml:trace>
  <inkml:trace contextRef="#ctx0" brushRef="#br0" timeOffset="57">4576 5507 7926,'-12'0'438,"0"0"1,3-2-1,1 0 1,0-4-16,1-1 1,1 3-1,8-3 1,2 2-1,4 0 1,5 1-1,3-1 1,5-1 173,2 1 0,2-4-685,0 5 1,0-4 0,-1 3 0,1-1 0,0-1 0,0 2 0,0-2 0,-2 1 0,-2 1 0,-3 2-2636,0 2 0,-5 1 1858,4 0 865,-3 0 0,4-6 0,1-1 0</inkml:trace>
  <inkml:trace contextRef="#ctx0" brushRef="#br0" timeOffset="58">5221 5829 11544,'0'-7'4047,"6"2"-4921,-5 5 113,5 0 761,-6 0 0,5 0 0,2 0 0</inkml:trace>
  <inkml:trace contextRef="#ctx0" brushRef="#br0" timeOffset="59">5680 5717 8023,'-7'-5'600,"2"4"1,5-6 0,1 4 0,3-1 0,5 1-499,2 2 1,1 1-1,2 0 1,2 0-1,5 0 1,2-2-1,2 0 1,0-3-1,1 3-213,3 0 0,-3 2 0,5 0 0,-2-1 0,0-2 0,-2-1 0,-1 1 0,-2 2-122,-4 1 1,2-4 0,-4 0 0,0 1 0,2 1-1,-2 1 1,-1-2-564,-1-1 0,-3 0 0,0 4 796,-1 0 0,-5 0 0,-1 0 0</inkml:trace>
  <inkml:trace contextRef="#ctx0" brushRef="#br0" timeOffset="60">5730 5842 8004,'-7'5'184,"3"-4"0,8 4 1,4-4-1,5-1-15,3 0 1,-2 0 0,4 0 0,-2 0 0,2 0 0,2 0 0,2 0 0,1 0 0,2 0 0,0-1-119,0-4 1,3 4-1,1-3 1,-1 1 0,-2 0-1,-1-1 1,-2 0 0,-1 0-888,-1 0 1,-4-2-1,2 4 836,-1-3 0,-2-4 0,-3 2 0</inkml:trace>
  <inkml:trace contextRef="#ctx0" brushRef="#br0" timeOffset="61">6090 5631 8002,'0'-13'881,"1"6"0,3 3-653,4 3 1,3 1 0,2 1 0,-1 3 0,2 3 0,1 2-1,2-1 1,-2 0-152,-1-1 0,-2 4 0,0-3 0,1 3 0,-1 0 0,-1-1 0,-1-2 0,-3 2 0,-2 1 0,-2 1-141,-2 1 1,-1-1 0,-1 0 0,-3 2 0,-4 1 0,-3 2 0,-2-2-1,1 0 1,-1 0-30,1 2 0,-3 0 1,1-5-1,3 0 1,0 1-1,0-1 0,0 1-774,3-1 0,-2-4 867,6 0 0,5-5 0,6 3 0</inkml:trace>
  <inkml:trace contextRef="#ctx0" brushRef="#br0" timeOffset="62">7193 5333 8013,'-1'-7'765,"-3"3"0,-4 3-552,-3 1 1,-2 0 0,1 1 0,-2 3 0,-1 4 0,-2 5 0,2 3 0,0 5 0,1 2-1,0 2 1,3 0-97,0 0 0,6 4 0,1 0 0,2 0 1,2 0-1,0 0 0,0-2 0,2-1-344,2-1 1,-1-4 0,5-2 0,2-1 0,1-4 0,0-3 0,0-4-1,0 0-203,2-1 1,3-3-1,-4 1 1,-1-1-1,-1 0 1,-2 1 429,2-1 0,1-7 0,1-3 0</inkml:trace>
  <inkml:trace contextRef="#ctx0" brushRef="#br0" timeOffset="63">7392 5383 7445,'0'-13'926,"0"1"0,4-1-354,0 1 0,-1 6 1,-6 6-1,-1 9 1,0 5-275,-2 2 1,5 6 0,-3 0 0,2 4-1,2 5 1,0 0 0,0 2 0,0-1 0,0-2-310,0 1 0,2-6 0,1 1 0,2-6 1,1-2-1,0-2 0,1-3-652,3 0 0,-3-5 0,1-1 0,2-2 0,1-2-574,1-2 0,1-6 1,-2-3 1236,-3-3 0,-3-2 0,-5 1 0</inkml:trace>
  <inkml:trace contextRef="#ctx0" brushRef="#br0" timeOffset="64">7355 5618 7876,'-7'-5'1038,"1"-2"1,6-6-771,0 1 1,2 4 0,2 1 0,4 1 0,3 2 0,1 0-1,1 0 1,1 0-322,2-2 0,-2 5 0,4-3 0,-2 2 1,1 2-1,-1 0 0,1 0 53,-1 0 0,7-5 0,-4-2 0</inkml:trace>
  <inkml:trace contextRef="#ctx0" brushRef="#br0" timeOffset="65">7813 5618 8082,'-4'13'1121,"-1"-1"-887,-2 0 1,3-1-1,-3-1 1,0-2-1,2 2 1,-2 0-1,0-1 1,-3 0-1,-1 0 1,-1 1-1,-1 0-1539,1-2 1,-1 0 1304,1 4 0,0 1 0,-1-1 0</inkml:trace>
  <inkml:trace contextRef="#ctx0" brushRef="#br0" timeOffset="66">8161 5519 9194,'-13'0'357,"1"0"0,-2 0 0,-1 0 0,-2 1 0,1 4 0,-1 3 0,2 3-115,4 1 1,0 1 0,7-1 0,1 0 0,2 1 0,1-1 0,0 1 0,1-1 0,2 0-297,1 1 0,6-1 0,-2 1 0,3-2 1,0-2-1,-1-2 0,-3 0 0,0-1-380,-1-1 0,-3 5 1,1-2-1,-4 2 1,-4-1 57,-4 0 0,-3-5 0,-1 3 1,-1-2-1,1-2 0,-1-2 376,1-1 0,0 0 0,-1 0 0</inkml:trace>
  <inkml:trace contextRef="#ctx0" brushRef="#br0" timeOffset="67">8272 5358 7865,'9'0'4792,"-1"0"-4701,0 5 1,0-2 0,-1 5-1,-1 2 1,-2 2 0,1 5-1,2 4 1,2 2 0,-1 3-16,2 3 0,-4-1 0,3 3 0,0 0 0,1-4 0,0-1 0,-3-1 0,-2-1-198,-2-4 0,-2 2 1,-1-5-1,0-2 0,0-1 1,-1 0-1,-3-1 0,-6 3 1,-4-4-77,-2-1 1,-2 3 0,3-6 0,-2 3-1,1 0 1,-1-1 0,0-3-8,2-2 0,2-1 0,0-4-263,1 0 0,5-1-440,3-3 0,4 1 0,4-5 908,4-2 0,-2-1 0,-1-1 0</inkml:trace>
  <inkml:trace contextRef="#ctx0" brushRef="#br0" timeOffset="68">8979 5544 7856,'4'-8'420,"1"-1"0,-1 5 1,-6-3-1,-2 2 0,-4 2-147,-3 2 0,-2 1 0,0 0 0,-4 0 0,-3 0 0,-3 1 0,1 2 0,2 2 0,-1 2-93,2 3 1,-3 5 0,4 2-1,1-1 1,2 1 0,5 1-1,4-1 1,3 3 0,1-2-274,2 0 1,2 2-1,2-3 1,4-2-1,5-1 1,2-2 0,1-1-1,1-1 1,-1-3-213,1-2 1,4-1 0,-3-4-1,-1 0 1,3 0 0,-2 0 0,1 0-1,-1 0-213,0 0 0,-2 0 0,-3 0 1,-2-1-1,-2-2 0,-2-2 518,-1-2 0,-2-2 0,-4-3 0</inkml:trace>
  <inkml:trace contextRef="#ctx0" brushRef="#br0" timeOffset="69">8768 5767 7799,'-12'0'0,"0"0"651,-1 0 0,6-1-418,3-3 0,4 1 0,4-4 0,6 0 0,4 2 0,4-1 0,0 2 0,1 0 0,0-2 0,2 1-232,-2-1 0,5-2 0,-4 2 0,4 1 0,-1-2 0,-1 0 1,-1-1-1,0 0-1208,-2-1 0,0 5 0,-4-4 1207,2-2 0,5-1 0,-3-1 0</inkml:trace>
  <inkml:trace contextRef="#ctx0" brushRef="#br0" timeOffset="70">9327 5420 7949,'0'-7'3555,"-2"3"-3325,-2 8 1,3 3 0,-3 7-1,1 2 1,0 5 0,-1 4 0,1 2-1,2 5-22,1 4 0,0-6 0,0 6 0,0-4 0,0-6 0,0-3 1,0-4-342,0-1 0,0-1 0,0-5 0,0 1 37,0-1 1,-2-5 0,0-4 0,-3-6 11,3-5 1,0-3 0,2-2 0,0 0 0,0-3 0,0-2 0,2 1 0,0-4 0,4-1-82,1-4 1,1-7 0,3-1 0,-1-3 0,-2-3-1,2-1 1,-1 1 0,1 3-20,-2 4 0,1 0 1,3 6-1,0 5 1,1 3-1,-1 4 1,1 3-1,-2 2 254,-3 2 0,3 5 0,-4-3 0,1 2 0,0 0 0,2 1 0,1 2 19,1 1 1,-3 0 0,-2 1 0,-2 3 0,-1 5-1,0 2 1,0 1 42,-1 1 0,-3-1 1,-4 0-1,-4 1 1,-5 1-1,-3 1 1,-5 3-1,-2 1-33,-2 3 1,0 1-1,0 1 1,2-2 0,1-1-1,4-1 1,3 1-1,4-2-92,0-1 0,5 3 0,2-5 0,3-1 0,2-1 0,3-1 0,5-1 0,2 0-47,1 1 0,5-1 1,0 1-1,1-1 1,2 0-1,-2 1 0,1-2 1,-1-1-468,0-2 0,-2 0 0,-3 3 0,-2-1 0,-2-3-441,0-2 1,-7 1 947,2-2 0,3-3 0,0 5 0</inkml:trace>
  <inkml:trace contextRef="#ctx0" brushRef="#br0" timeOffset="71">9686 5730 11344,'7'5'396,"0"2"1,-4 6 0,1-1-1,-1 0 1,-2 1-409,-1-1 0,1 1 1,2-1-1,1 1 0,-1-1 1,-2 0-1,-1 1-840,0-1 0,0-6 858,0-6 0,5-6 1,0-6-1,2-1 1,3 1-1,1 0 18,1-1 1,0 1 0,-1-1-1,0 1 1,-1-1 0,1 1 0,-1 1-1,1 3 1,0 2 71,1 1 1,-3 3 0,-1-2 0,1 4 0,1 4-74,-2 5 0,-2-1 0,-6 4 0,0 5 0,0 1 0,0-2 0,0-2-59,0-1 1,0-1 0,0 0 0,0 1 0,0-1 0,1-1 0,2-1-415,1-2 0,4-4 0,-2 3 0,1-1 450,2-4 0,2-6 0,2-3 0</inkml:trace>
  <inkml:trace contextRef="#ctx0" brushRef="#br0" timeOffset="72">10480 5891 9108,'0'-8'2253,"0"0"1,0 3 541,0-3-2456,0 5-850,0-2 1,-1 5 538,-4 0-28,4 0 0,-10 0 0,4 0 0</inkml:trace>
  <inkml:trace contextRef="#ctx0" brushRef="#br0" timeOffset="73">1327 6710 7956,'1'-9'452,"2"1"1,1-2 0,-1-1-155,-2-1 0,-1 4 0,0 0 1,0-2-1,0-1 0,-1-2 1,-3 2-248,-4 3 0,-1-1 1,-2 3-1,-2 0 0,-3 1 1,-1 2-1,-4 2 0,-3 1 1,0 1-182,-1 3 1,0 3-1,0 6 1,0 0 0,2 4-1,1 2 1,3 2 0,1 0-1,3 2 101,1 5 0,7-2 1,3 3-1,2-4 1,2-3-1,2-2 0,2 2 1,4 0-38,3-1 0,3 1 1,1-5-1,3-2 1,0-1-1,0-2 1,-2 0-1,2-1-691,3-2 1,1-4-1,0-5 757,-1 0 0,5 0 0,6 0 0</inkml:trace>
  <inkml:trace contextRef="#ctx0" brushRef="#br0" timeOffset="74">1588 6821 8079,'-13'0'219,"1"0"0,-1 0 1,1 0-1,-1 0 1,1 0-1,0 2-42,-1 2 0,1 3 0,-1 5 0,1 2 0,1 1 0,1 2 0,4-2 0,0-1 0,3-2 0,2 0 0,1 1-186,0-1 0,5-4 1,4-1-1,2-1 1,1-3-1,0-2 1,1-1-1,-2-1-289,-3-4 1,3 3 0,-3-7-1,3 0 1,2-2 0,-1-2 255,1 1 0,-5 5 0,-1 2 0,-2 2 163,-2 3 1,-1-2 0,-2 11-1,0 0 1,1 2 0,2 2 0,1-1-1,-1 1-218,-2-1 0,0 0 0,2 1 0,1-1-1134,-1 1 0,0-7 1231,1-1 0,-3-4 0,5-1 0</inkml:trace>
  <inkml:trace contextRef="#ctx0" brushRef="#br0" timeOffset="75">1885 6846 8043,'-12'0'235,"-1"0"0,5 1 1,0 2-1,0 3 0,-1-1 1,2 2-109,2 0 0,1 1 1,4 5-1,0-1 1,1-1-1,2-1 1,4-1-1,2 4 0,5 2 1,0 0-1,0-1-280,-2-2 1,-1-3-1,-3-1 1,-2 2-1,-2 1 1,0 1-1,-2 0 1,-5-1 75,-5-2 1,-2 2-1,-1-4 1,1 1-1,-1-1 1,2-2-1,-2-2 1,0-2-231,-2-1 0,6-1 167,3-3 0,3 1 0,1-5 140,0-2 0,11-6 0,3-4 0</inkml:trace>
  <inkml:trace contextRef="#ctx0" brushRef="#br0" timeOffset="76">1984 7020 9106,'13'-6'1218,"-1"1"1,1-5-833,-1 2 0,-4 4-33,1-5-136,-1 1-54,4 1 0,1-2 163,-1 4 64,-5-4-402,4 7 1,-10-4 4,3 1 1,2 3 427,-2-7-424,0 7 0,-9-4 0,-4 6 1,-2 0-1,-1 1 0,0 4 423,-1 3-352,1 3 1,4 1-93,-1 1 1,5-1-49,-4 1 1,5 3 0,-1 1 0,4-1-349,4 2 1,4-4 0,8 2-1,3-3-1440,4-5 0,1 2 1137,9-6 1,0 0 68,4-4 654,-5 0 0,9-6 0,-2 0 0</inkml:trace>
  <inkml:trace contextRef="#ctx0" brushRef="#br0" timeOffset="77">2406 6883 7942,'-7'-8'1145,"3"0"0,3 4-800,1-5 0,0 1 116,0-4-320,0 5 0,1-4 1,3 4-1,6-1 108,5-1 0,-1 7 0,2-3 0,-1 4 0,1 1 1,0 0-139,-1 0 0,-2 1-46,-5 4 1,2 1-92,-6 7 0,0-1 45,-4 1 1,0-1-1,0 0 1,0 2 63,0 3 1,-1-3-162,-4 2 1,0-2-8,-3-2 1,-2 1 142,6-1 1,-4 1-320,3-1 0,1 0-69,4 1 236,0-1 1,0-4 0,2 1 0,2-1 0,4-1 0,3-3-362,1-3 0,2-1 1,1 0-1,2 0 1,-1 0-1,1-1 1,0-3-1,-2-4 0,0-3-587,1-2 1,-2 1 875,3-1 1,-2 1 165,1 0 0,-7-1 0,13-5 0,-8-1 0</inkml:trace>
  <inkml:trace contextRef="#ctx0" brushRef="#br0" timeOffset="78">2989 6883 9614,'0'7'-674,"0"4"0,0-4 1</inkml:trace>
  <inkml:trace contextRef="#ctx0" brushRef="#br0" timeOffset="79">3039 7169 7910,'0'6'667,"0"0"-72,0-1 442,0-3-20,0 3 0,0-3 169,0 2-1090,0-3-838,0 5 1,-2-1 741,-2 4 0,3 2 0,-5 1 0</inkml:trace>
  <inkml:trace contextRef="#ctx0" brushRef="#br0" timeOffset="80">3584 6561 8075,'0'-7'2460,"0"1"-2270,0 6 0,0 2 0,0 2 0,0 4-106,0 3 1,0-1-1,0 1 1,0 3-1,0 1 1,0 3 0,0 2-1,0 4-153,0 1 1,0-1 0,0 1 0,0 0 0,0 0 0,0-2 0,0-1 0,0-2 0,0-1-30,0 0 1,0-4-1,0 2 1,0-3-1,0-2 1,0 1-1,0-1 1,0 0 51,0 1 0,0-5 0,0 0 0,0 2 40,0 1 45,0-4 0,0-3 1,0-8-502,0-4 1,0 1-1,0-2 1,-1 0 461,-3-2 0,-3-2 0,-6 1 0</inkml:trace>
  <inkml:trace contextRef="#ctx0" brushRef="#br0" timeOffset="81">4056 6747 7131,'-2'-7'2372,"-2"3"-2303,-3 2 0,-5 2 1,-1 0-1,1 0 1,0 2-1,-1 1 1,-1 1 24,-2-2 0,2 4 0,-4-2 0,2 0 0,-1 0 0,2 2 0,1-1 0,3 2 0,1-1-113,2-1 1,4 5-1,-3-2 1,2 3 0,2 2-1,2-1-106,1 0 0,4-3 0,1-2 0,2 0 0,3-2 0,1 1 115,1-4 1,1 1-1,-1 0 1,0 1 0,-1 0 16,-2 2 1,0-4 0,-5 7 0,-1 0-263,-1 2 0,-2-2 0,-2-1 0,-2 0 180,-4-1 1,1 3 0,-1-6-1,-1 0 1,1 0 0,0 0-1,-2-1 1,-1-2 43,-1-1 1,-1 4-1,1 1 1,0-3-1,-1 0 1,1-1 0,-1 2-1,1 1-412,0-1 0,3-2 1,2 1 442,2 2 0,-5-3 0,3 5 0</inkml:trace>
  <inkml:trace contextRef="#ctx0" brushRef="#br0" timeOffset="82">4180 6548 8094,'0'-6'945,"0"0"0,0 7-798,0 4 0,0-3 0,0 7 0,0 0-65,0 2 1,0 2 0,0-1 0,0 0 0,0 1 0,0-1 0,0 1 0,0-1 0,0 0-83,0 1 1,0 3 0,0 1 0,-2-2-1,-1 0 1,-1 0 0,2 2 0,0-2-223,2-1 1,-1 1 0,-2 0 0,-1-1 0,1 1 0,2-1-196,1 0 0,0-2 452,0 1 0,0-5-58,0 0 1,0 0 17,0 5 1,0-5-36,0 0 1,0 1 16,0 3-21,0-5 16,-6 4 1,4-6-78,-7 4 0,6 2-70,-1-3 1,2-3 65,-3 0 143,4-4-139,-4-1-495,5 0 600,0 0 0,5 5 0,2 2 0</inkml:trace>
  <inkml:trace contextRef="#ctx0" brushRef="#br0" timeOffset="83">4366 6710 5788,'0'0'0</inkml:trace>
  <inkml:trace contextRef="#ctx0" brushRef="#br0" timeOffset="84">4353 6710 10359,'7'5'160,"4"-3"1,-3 2 0,3-3-145,2-1 1,-1 4-1,1 0 1,-1 0-1,0 1 1,1-1 0,-1-2-1,1 0-77,-1-2 1,0 1-1,1 2 1,-1 1 0,1-1-1,-1-2 1,0-1 0,1 0 65,-1 0 0,-3 0 0,-1 0 1,1 0-1,2 0 0,2 0 0,-1 0-145,1 0 0,-5 0 0,-1 2 138,-2 2 0,-2-1 0,-7 5 0,-4 0 180,-3-1 0,-2 4 1,1-4-1,1 1-91,3 0 1,-3-1-53,2 2 1,-2 2 59,-1-3-113,-1-3 0,1 6 0,0-2 0,-1 2 0,1 0-457,-1-3 78,7-2 1,-5-2 0,2 1-822,-2 2 1,6-4 1217,5 1 0,5-8 0,8-3 0</inkml:trace>
  <inkml:trace contextRef="#ctx0" brushRef="#br0" timeOffset="85">4738 6871 10289,'-9'4'240,"1"2"0,-1 0 1,-3 4-1,0 1-131,0 2 1,-1-1 0,1 0 0,-1 1 0,1-1 0,0 1-1,-1-1-247,1 0 0,1 1-56,3-1 246,-3 1 14,4-1 0,-4-4-134,2 0 1,0 1-89,5 3 1,-5-4 60,5 1 0,-1-5-390,1 4 341,2 0 90,-9-1-1109,10 4-1050,-5-9 2213,6 3 0,6-5 0,1 0 0</inkml:trace>
  <inkml:trace contextRef="#ctx0" brushRef="#br0" timeOffset="86">4887 6846 8220,'1'-11'3328,"3"3"-3145,-3 2 0,5 8 1,-6 2-1,0 4 1,0 3-1,0 1 1,0 1-14,0-1 0,-4 1-274,0-1 1,-2-1 0,3-1 0,-1-2-1,1 2-621,2 1 555,1-4 61,0-2 135,0-5 5,0 0-28,0-5 1,0 2 3,0-5 1,1-1-13,4-3 0,-3 1 16,7 3 1,-1-3 3,4 2 0,-3-3-12,-1-5 1,0 6-270,5-5 259,-7 10-10,5-10-42,-4 9 1,6-4-43,-1 3 38,1 2 1,-1 6-40,0 0 100,1 6 1,-5 0-1,-1 7 1,-2-1 22,-2 1 1,0-2-40,1-3 0,-3 3 0,4-3 0,-4 3 0,-1 2 0,0-1 1,0 2-367,0 2 0,0-6 0,0 2 0,0-1 1,0 1-1,-1 0 384,-4 0 0,-1 1 0,-7-1 0</inkml:trace>
  <inkml:trace contextRef="#ctx0" brushRef="#br0" timeOffset="87">5321 6995 8470,'-2'12'1102,"-2"1"0,1-5-892,-5 0 0,4 1 27,-4 3 0,-1 0-152,-3 1 0,0-1 1,-1 1-1,1-1 0,-1-1-85,1-3 0,0 9 0,-1-3 0</inkml:trace>
  <inkml:trace contextRef="#ctx0" brushRef="#br0" timeOffset="88">5618 6548 7978,'0'-5'758,"0"5"0,0 7 0,0 4-468,0 1 1,0 1 0,0 0 0,0 3 0,0 1 0,0 1-1,0 2 1,2-2-209,2 0 0,-3 4 1,5-3-1,-2 2 1,0-1-1,-1 1 1,-1 0-1,1-2-156,1-1 0,0 2 1,-4-2-1,0 0 0,0 2 1,0-3-1,0 1 1,0-2-49,0-3 0,0-4 0,0-1 0,-1 2 915,-3 1-384,3-5 1,-5-1-748,6-10 1,0 3 0,0-7-767,0 0 1,0 2 1103,0-1 0,0-1 0,0-3 0</inkml:trace>
  <inkml:trace contextRef="#ctx0" brushRef="#br0" timeOffset="89">5842 6648 7993,'8'-17'235,"0"1"0,-4-1 0,3 5 1,-1-1-1,-2 2 667,1 3 0,-3 1 1,0 6-696,-4 1 0,0 2 0,-3 11 1,1 1-1,-1 2 0,1 5 1,0 2-1,0 3 0,1 2 0,2 1-227,1-2 1,0 0-1,0-3 1,0 0 0,0-3-1,0-5 1,0-2 0,0-2-291,0 1 1,0-1 0,1-1 0,3-3-21,5-3 0,-2-4 0,1-1 0,1 0 0,3 0 0,0-1-293,0-4 0,1 3 0,-1-5 0,-1 0 0,-1 1 0,-2-1 623,2 1 0,-5 3 0,1-3 0</inkml:trace>
  <inkml:trace contextRef="#ctx0" brushRef="#br0" timeOffset="90">5804 6871 7995,'-11'-1'1376,"3"-4"-388,2 4-806,6-10 0,6 5 0,2-2 0,3 4 0,2 1 0,-1 1 0,1-3 0,-1 1-210,0-1 0,1 2 0,-1-4 0,1 2 0,-1 0 0,0 1 0,1-1-917,-1-2 0,-1-1 945,-3-5 0,3 6 0,-4 2 0</inkml:trace>
  <inkml:trace contextRef="#ctx0" brushRef="#br0" timeOffset="91">6152 6548 7935,'6'-1'2652,"-1"-3"-2068,-4 3 0,-1-4-74,0 10 0,0 1-438,0 7 0,0 1 0,1 2 0,2 5 1,1 2-1,-1 2 0,-2 1 0,-1 2-175,0 1 0,0 0 1,0-5-1,0 0 0,0-3 1,0-4-1,2 0 0,1 0-184,1-2 1,0-6-1,-4 0 1,0 0-1,0 2 612,0 2 1,0-5 280,0 0-1261,0-5 1,0 1 0,1-8 654,3-4 0,3-3 0,6-2 0</inkml:trace>
  <inkml:trace contextRef="#ctx0" brushRef="#br0" timeOffset="92">6449 6635 7790,'-5'-7'1170,"2"2"-138,-5 5 0,4 0-409,-5 0 1,7 1-1,-1 2-626,6 1 1,3 0 0,7-4 0,-1 0-1,2 2 1,1 0-114,2 3 1,3-1-1,-3-4 1,-1 0 0,1 0-1,0 0 1,-2 0 0,-2 0 53,0 0 0,-1 0 0,1 0 0,-1 0 1,0 0-1,1 0 0,-1 0 151,1 0 1,-5 0-82,0 0 0,-5 1 1,1 3-1,-4 4 12,-4 3 1,1-2-1,-5-1 1,-2 0 0,-1 1-1,-1-1 1,-2 0 0,-1 0-21,-2 1 1,1-3 0,3 4 0,0-2 0,-2 1 0,-2-1 0,2 0 0,1 0 0,2 1-97,-1-1 1,1 0 0,-1 5 0,1-1-1,1 0 1,1 0-80,2-4 0,1 3 62,-1-3 1,2-4-357,6-4 1,6-1 468,2-7 0,3 5 0,2-3 0</inkml:trace>
  <inkml:trace contextRef="#ctx0" brushRef="#br0" timeOffset="93">6796 6846 8022,'-8'0'208,"1"1"0,0 2 0,2 3 0,-2-1 0,0 2 0,-3-1 1,-1 1-21,-1-1 0,0 3 0,-1 3 1,1 1-1,-2-1 0,-1 0 1,-3 1-1,0-1-195,0 1 1,2-1 0,3-1 0,1-1-1,-1-2 1,1 0 0,1 0 0,1-1-1,3 0-178,2 0 1,-3-3 0,2 3 0,1 0 0,-2-2-1649,0 1 510,4 4 1323,-2-9 0,-1 5 0,-1-6 0</inkml:trace>
  <inkml:trace contextRef="#ctx0" brushRef="#br0" timeOffset="94">6871 6784 10806,'0'12'55,"0"1"0,0-1 0,0 1 1,0-1-1,0 0 0,0 1 0,0-1 1,0 1-56,0-1 0,0 1 1,0-1-152,0 0 0,0-3 151,0-1 0,0-7 0,0-1 0,0-7 0,0-4 1,1-1 17,3 0 0,2-1 1,4 2-1,-2 1 0,1 2 1,3-1-1,0-3 8,0 0 1,1 0 0,-1-1 0,1 2 0,-1 3 1,0 2 0,-1 8 0,-2 2-107,-5 4 1,-3 3-1,-1 2 1,0-1-1,0 0 1,0 1 0,0-1-44,0 1 1,0-1 0,0 1-1,0-1 1,0 0 0,0 1-171,0-1 0,0-4 0,0 1 292,0 0 0,0 2 0,0 2 0</inkml:trace>
  <inkml:trace contextRef="#ctx0" brushRef="#br0" timeOffset="95">7900 6834 7987,'9'0'361,"-1"0"0,-5 1 0,1 3 0,-3 4 0,-2 2 0,-3 0 0,-5-2-155,-2 2 0,-2 2 0,-4 3 0,-4 2 0,-2-3 0,-2-3 1,-1-3-1,-2 1 0,-1 1-405,2-2 0,1-2 0,2-6 104,4 0 0,2 0 1,5 0-1,2-1 0,3-4 65,4-3 0,2-4 0,4-3 0,2-2 0,4 2 0,3 0 0,2 0 0,-1-3 34,0-2 0,1 0 0,-1-6 0,2-2 1,1-2-1,2-1 0,-2 1 0,-1 2 65,-2 2 1,-1 7 0,-3 2-1,-4 4 1,-4 3 65,-4 6 0,-3 5 0,-5 13 1,0 3-1,-1 3 0,1 4 1,1 0-1,1 3-160,2 2 1,5-2 0,-1 5-1,3-2 1,1-2 0,0-2 0,1-1-111,3 0 0,-1-1 0,5 0 0,2-4 1,1-3-1,0-3 0,-1-2 0,-2-1-420,1-3 0,2-2 0,2-5 0,-1 2 0,1 1 555,-1-1 0,6-7 0,1-3 0</inkml:trace>
  <inkml:trace contextRef="#ctx0" brushRef="#br0" timeOffset="96">8570 6499 7963,'0'-7'278,"0"3"1,0 9 0,0 8-1,0 6 1,0 6 0,0 4-1,0 2 1342,0 1-1572,0 4 0,0-4 0,0 5 0,-1-1 0,-2-3 0,-3-4 0,1-4 0,-1-3-508,4-2 0,-4-3 1,2 2-1,1-1 1,2-3-1,-1-1 460,-2-2 0,-3 1 0,-5-1 0</inkml:trace>
  <inkml:trace contextRef="#ctx0" brushRef="#br0" timeOffset="97">8421 6846 8669,'6'-8'2047,"2"0"1,3 5-2009,1-1 0,5 1 0,1 0 0,1-2 0,3-1 1,2-1-1,2 2 0,1-2-449,2 0 1,0-1 0,-5-3-1,-4 1 1,-2 2 0,-1-3-1,-1-3 410,-1-3 0,5-5 0,-1 3 0</inkml:trace>
  <inkml:trace contextRef="#ctx0" brushRef="#br0" timeOffset="98">8892 6499 8644,'-6'5'0,"1"5"0,4 4 337,1 2 1,-4 10-1,0 1 1,1 2 0,0 2-1,1 0 1,-4 0 0,-1 0-1,-1-1 1,0-2 0,1-4 41,1-3 0,-2-2 0,4-4 0,1 2 0,2-2-636,1-1 1,1-7-1,3-4 1,4-5-1,3-3-59,2-2 0,-5-1 0,0-5 0,2 2 0,1 1 1,1 2 117,1-1 1,-5 3 0,-1 3 0,0 5 0,-2 3 0,1 2 245,-3 3 0,-1 1 1,1 1-1,1 1 1,-1-1-1,0 0 100,1 1 0,-3-5 0,5-1-1396,-1-2 0,-3-2 1248,2-7 0,-3-3 0,-1-5 0</inkml:trace>
  <inkml:trace contextRef="#ctx0" brushRef="#br0" timeOffset="99">9054 6896 11031,'12'0'163,"1"0"0,-1-2 0,0 0 0,1-3 0,-1 3-345,1 0 1,-1 1 0,0-2 0,-1-2 0,-4-1 6,-7 1 0,-5 0 0,-8 5 0,1 0 0,0 0 0,-1 0 0,1 2 0,-1 1 170,1 1 1,1 5 0,3 0 0,3 2 0,4 1 0,1 1 0,0-1 188,0 0 1,1-3-285,4-1 1,2-4-1,5 3 1,0-2-1,1-2 1,-1-1-860,1-2 0,-1 0 527,0 0 432,1 0 0,5-12 0,1-1 0</inkml:trace>
  <inkml:trace contextRef="#ctx0" brushRef="#br0" timeOffset="100">9723 6697 7910,'2'-12'0,"2"-1"175,4 1 0,-2 0 0,-2-1 0,-3 1 0,-1-1 1,0 1-1,0 0 0,-1-1 0,-3 2 0,-3 2 74,0 0 1,-4 5 0,3-3-1,-3 2 1,-2 2 0,1 2 0,-1 2-1,2 5 1,2 5 0,0 5-1,1 5-271,1 5 1,-2 4 0,5 7 0,1 1 0,1-1 0,2 0 0,0 0 0,0-1 0,0-1-204,0-2 1,0-6 0,0 2-1,0-3 1,0-1 0,0-1 0,0-4-1,0-3-547,0-3 1,0-2-1,0 0-1365,0 1 2137,-5-6 0,-2-7 0,-5-7 0</inkml:trace>
  <inkml:trace contextRef="#ctx0" brushRef="#br0" timeOffset="101">9537 6958 7944,'0'-13'511,"0"5"1,0 0 0,2 0 0,2 1-140,4 2 1,3 0 0,2 1 0,-1 1 0,0 2 0,1 1-1,1-2 1,1 0 0,1-3-625,-1 3 0,3 0 1,-1 2-1,-2-1 1,-1-2 251,-2-1 0,6 0 0,1 4 0</inkml:trace>
  <inkml:trace contextRef="#ctx0" brushRef="#br0" timeOffset="102">9922 6883 7639,'0'13'415,"0"-5"0,0 0 0,0 2 0,0 1-11,0 1 1,0-3 0,0-1 0,0 1-1,0 3 1,0 0-495,0 0 1,0-3 24,0-1 65,0-5 0,-6 2 0,-1-5 0</inkml:trace>
  <inkml:trace contextRef="#ctx0" brushRef="#br0" timeOffset="103">9934 6821 8199,'0'-7'637,"0"2"0,2 5 0,0 1 1,4 2-1350,1 1 1,1 6-1,4-2 1,1 2-1,-2-1 712,-3 0 0,3-1 0,-4 4 0</inkml:trace>
  <inkml:trace contextRef="#ctx0" brushRef="#br0" timeOffset="104">10046 6933 7774,'0'12'-90,"0"1"0,0-1 2530,0 1-1937,0-7 0,0-1 0,0-10 0,0-3 0,0-3 0,1-1 0,2-1 0,3 2-250,0 3 1,-1-2-876,3 6 1,-4-4 0,3 2 0,0 1 0,0-1-1220,2 4 0,-2 0 1841,1 2 0,1 0 0,3 0 0</inkml:trace>
  <inkml:trace contextRef="#ctx0" brushRef="#br0" timeOffset="105">10319 6883 10550,'-11'2'0,"1"0"0,3 4 0,2 1 0,2 2 835,2 3 1,2 0 0,2 0 0,2 1-497,2-1 0,1-1-327,5-3 0,-1 3-28,1-2 1,-5 2 200,0 1 1,-5-4 35,1 1 1,-3-5-944,-1 4 335,0 0 1,-1 3-258,-3-2 356,2 2 151,-9-10 0,5 9 4,-7-6 1,1 0 0,-1-3-953,1 3 0,4-2 519,-1 2 1,7-4 565,-2-4 0,8-3 0,3-5 0</inkml:trace>
  <inkml:trace contextRef="#ctx0" brushRef="#br0" timeOffset="106">10678 6573 8585,'0'-12'580,"0"-1"1,0 5 0,-1 1-1,-2 3 1,-1 6 0,1 6 0,1 7-304,-2 6 1,2 8 0,-2 4 0,3 2 0,-1 3-1,-1-1 1,-1-1 0,2-2-527,0-1 0,2-4 1,0 3-1,0-2 1,0-2-1,0-2 1,0-3-1,0-1-1108,0-1 0,0-6 0,0 2 1357,0-3 0,6-8 0,1 0 0</inkml:trace>
  <inkml:trace contextRef="#ctx0" brushRef="#br0" timeOffset="107">10517 6983 8922,'6'-7'1590,"1"-3"-1096,5 6 1,2-4-344,2 3 0,-1 1 71,6 4 0,-3-4 111,7 0-55,-3 0-731,8 4 0,5-1-295,2-4 1,3 4 174,-3-3 1,-4-2 572,0 2 0,0-5 0,4 2 0</inkml:trace>
  <inkml:trace contextRef="#ctx0" brushRef="#br0" timeOffset="108">13593 5804 8056,'7'6'0,"-3"2"367,-3 3 1,-1 2 0,0-1 0,0 0 0,0 1 0,0-1 0,0 1-262,0-1 0,5 0 0,-1 1 0,-2 1 1,0 1-1,-2 3 0,0 1 0,0 3 1,0 1-1,0 2 0,0 0 0,0 1-209,0 3 1,-4-3-1,-2 3 1,1-3 115,-1-1 1,-2 0 170,4 0 1,-6 1-147,2 3 10,-3 3 122,-7 5 1,4 4 70,-2 0 1,2 8-150,1 0 0,1-3 224,0 3-1118,-1-2 903,1-3 1,-1 5-68,1-4 1,0 5-176,-1 3 1,1 4 102,-1 5 1,1 0 125,0 0 1,-1-10-136,1-2-60,-1 2 43,1 5 0,-5 2 110,1 3 1,-1-3-26,5 7 1,-1-8-15,1-4 0,-4-2-70,-1 2 0,3-1 33,2 4 1,6-1 12,-6 6 0,2-7 23,-2 7-887,5-9 874,-4 3 4,4-12-33,0 4 1,-4-3-73,3 9 1,-2-2 120,2 6 0,-3-4-31,3 4 1,-3-10-7,-2 2 0,1-5 43,-1 1 1,1 2 54,0-3 0,-1 4 0,1 0 47,-1 1 1,1 0 0,0-1-1,1 1 1,1-2 0,2-3-1,-1-2-111,3 0 1,-5-3-10,2 5 0,2-2 1,-1 4-1,0 1 1,0-1-1,-1 0-3,0-3 0,-2 3 46,-2-6 1,5-4-1,0-2 1,-2 2-1,-1 3 1,-1 3-1,-1 1 89,1 1 0,-1 6 0,1-7 0,0 0 0,-1-2 0,1-4 0,-1-2 0,1-1-92,0-2 1,-1 0 0,1 4 0,-1 0-1,1 2 1,1 1 0,1 2 0,2 1 102,-2 0 1,3-2 0,1-4-1,-1-1 1,1-1 0,-1-2-1,0 1 1,-2 2-153,-2 1 1,2 2-1,1 1 1,-1 3-1,-1-1 1,0 2-1,2-1 1,0 0-23,1-3 1,-4-2 0,4 0 0,-1-1-1,1 0 1,1 0 0,2 3 0,0 3 19,0 2 1,-2 9 0,4-7 0,-3 0 0,3 0 0,-1-2 0,0-1 0,-1-1-9,1-3 1,1 8 0,-1 3 0,-3 3 0,1 2 0,-2 0-1,0-1 1,-1-3-59,1-1 1,-3-3 0,5 0 0,-1 1 0,-1 2 0,2 1 0,-1 3 0,3 0 64,2-2 1,1 5 0,0-10-1,0 0 1,0 0 0,0 2-1,0 4 1,0 3 79,0 7 0,0-6 1,0 4-1,0-4 1,0-3 12,0-2 1,0 1 0,0 7-240,0-3 1,0 9 0,0-3 0,0-2 0,0-3 0,0-5 0,0-3 0,0-2 0,0 2-1137,0 2 1,0 0 1076,0 9 0,0-7 111,0 3 1,-4-12 0,0 8 0,1-6 288,2-4 1,-3 8 0,-2-1 0,-1 4 0,-1 3 0,0-1 0,-1-4 0,1-2 145,1-1 1,-2-2 0,3-1 0,1 0 0,-1 3 0,3 3 0,2 4 0,1 1-389,0-2 1,0 4 0,0-8 0,0-3 0,0-3-1,0-1 1,0 2 0,0 4 96,0 0 0,4 4 0,0-1 0,-1-2 0,-2-1 0,1-4 0,0-3 0,3-4 0,-3 2-49,0 0 1,-2 4-1,0 4 1,0-1-1,0 1 1,-2-2-1,0-3-50,-3-3 0,0 1 0,2-4 0,-2 0 0,-2-2 0,-3 2 1,-1 1-1,0 3-49,3 2 0,-7-1 1,2 0-1,-1-1 1,1-3-1,0-2 0,1-2 1,-1-1 36,1-2 0,0-4 1,-2 2-1,-1 1 1,-2 0-1,1 2 1,-1 1-1,1-1 53,0-1 0,1-4 0,0 3 1,-1-2-1,0-2 0,3-3 1,0-3-1,1-3-325,-1-1 1,1 3 0,1-5 0,1-1 0,2-1 0,0-2 0,0-1-1,1-1 1,0-3-1975,0-2 2318,-1 5 0,-5-8 0,1 3 0</inkml:trace>
  <inkml:trace contextRef="#ctx0" brushRef="#br0" timeOffset="109">11559 6858 7931,'0'-12'1230,"0"0"0,0 8 1,1 5-1,2 9-1140,1 3 0,0 0 0,-4 6 0,0 0 0,0-1 0,0 2 65,0-1 1,0-3-281,0 5 1,-1-6 0,-2 2 0,-1-3 0,0-3 37,-2-3 0,5 0 0,-4-8 0,0-5 0,1-5-5,2-2 1,0-2 0,2-1 0,2-2 0,0 2 0,2 0 0,1 0 0,0-2-99,3 2 0,-1 1 0,2 2 0,0-1 0,2 1 0,2 1 0,-1 3 0,0 2 169,1 1 0,-1 3 1,1-2-1,-1 3 1,0 2-1,1 2 1,-1 2 218,1 2 1,-2 1 0,-2 5-1,-2-1 1,0 1 0,-1-1 0,-1 2-1,-1 1-111,2 2 1,-5-1 0,3-3-1,-2 0 1,-2 2 0,0 2-1,0-2-784,0-1 1,0-6 0,0 0 696,0 2 0,5 1 0,2 2 0</inkml:trace>
  <inkml:trace contextRef="#ctx0" brushRef="#br0" timeOffset="110">3411 8037 8202,'-9'-6'2085,"1"-1"-1728,-2 0 0,-1 2 0,-1 5 0,0 0 1,-2 0-1,-1 1 0,-3 3 0,0 3-263,0 0 0,0 6 0,4-2 0,0 5 1,3 2-1,2 1 0,2 1 0,3 0 1,2 1-392,2 0 0,2-5 0,2 4 0,4-4 0,5-4 0,3-3 0,5-4 0,2-2 0,3-2-1116,3-1 1,-2-5 1019,1-3 1,0-3 0,-2-2 0,0-1 392,-2-2 0,-2-3 0,3-6 0</inkml:trace>
  <inkml:trace contextRef="#ctx0" brushRef="#br0" timeOffset="111">3721 7764 8985,'-2'-13'499,"-2"1"1,1 5-1,-3 4 1,-1 8 0,1 7-344,1 7 1,-1 1 0,3 2-1,-1 2 1,1 4 0,2-2 0,1-1-1,0-2 1,0 4 0,0-1 0,0 0 44,0-1 0,0-5 1,1 0-1,2-2 0,1-3 1,0-3-501,2-4 1,-3-2-1,5-7 1,0-4 0,1-3-1,-1-3 175,1-1 1,3-1-1,0 0 1,0-3-1,1 0 1,-2 1-1,-2 2 1,0 4-1,0 2-58,2 1 0,2 2 0,-1 5 1,-1 4 166,-3 3 1,-2 3 0,-5 1 0,2 2 0,1 1 0,-1 2 0,-2-1 0,-1 1 0,0-1-159,0 0 0,2-3 0,0 0 0,3-1 0,-1-1 0,1-3-330,4-3 1,2-4-1,1-1 1,2 0 502,2 0 0,-2-6 0,4 0 0</inkml:trace>
  <inkml:trace contextRef="#ctx0" brushRef="#br0" timeOffset="112">4180 8049 9742,'-13'0'0,"1"0"0,-1 0 0,1 0 0,0 0 368,-1 0 1,1 6 0,-1 2 0,1 3 0,0 1-1,-1 1 1,2-1 0,3 1 0,2-2 0,2-2-510,0-1 0,0-3 0,5 1 0,3 0 0,5-3 1,2-2-1,1-2-238,1-3 1,-1-2 0,0-4 0,1 2 0,-1-1 237,1-2 0,-5 4 134,0 3 1,-5 4-1,2 4 1,0 4 0,-1 3-196,-2 1 0,0-3 0,-2-1 1,1 2-1,2 1-1547,1 1 1749,0 0 0,-4 1 0,0-1 0</inkml:trace>
  <inkml:trace contextRef="#ctx0" brushRef="#br0" timeOffset="113">4291 8062 8927,'0'12'342,"0"0"0,0 1 0,0-1 0,0 1 1,2 0-242,2 4 0,-3-3 0,3 2 0,-2-2 0,-1-3 1,2-1-1,1-2 56,-1 2 1,-2-6 0,-1-4 0,0-7-1,0-4 1,1-2 0,2 1 62,1 0 0,2-5 0,-3 0 1,1 1-1,-2-1 0,1-1 1,0 1-1,2-1-285,2 2 1,-3 3 0,3 0 0,0 2 0,0 2 0,3 2 0,1 1 0,1 3-1223,1 2 1,-1 1 0,0 0 1286,1 0 0,-1 6 0,1 1 0</inkml:trace>
  <inkml:trace contextRef="#ctx0" brushRef="#br0" timeOffset="114">4676 8111 8946,'0'-12'705,"-2"5"0,-2 3 0,-4 2 0,-3 2 1,-2 0-1,1 0 0,0 2-50,-1 2 1,1 3-670,-1 5 1,2 1 0,2-1 0,2 2 0,1 1 0,4 1 0,0 0 0,2-3 0,0 0 0,2-2-322,2-3 1,-1-1 0,5-4-1,1 1 1,2-1 0,2-2-1,-1-1 1,-1-1 0,-1-2 153,-2-1 1,0-6 0,4 2 0,-3-3 0,-2-2 0,0 2 0,-2 2 408,1 0 1,-1 3-123,0-3 0,-4-2 0,4 4-150,1 0 1,-5 7 0,4 9-1,-4 2 1,-1 1 0,0 1-1,0-1 1,0 2-82,0 2 1,0-2-1,1 1 125,3-5 0,3 6 0,6-2 0</inkml:trace>
  <inkml:trace contextRef="#ctx0" brushRef="#br0" timeOffset="115">4961 8111 8689,'-12'0'0,"-1"2"437,1 2 1,-1-2 0,1 7 0,0 0 0,-1 2 0,1 2-295,-1-1 0,2 2 0,3 1 0,4 2 0,3-2 0,1-1 0,0-2 0,0 0 0,1 1-397,3-1 1,4-4 0,7-1 0,3-1-1,0-3 1,2-2 0,-1-2 0,3-4-1,1-3 1,2-3 253,0-1 0,5-6 0,2-1 0</inkml:trace>
  <inkml:trace contextRef="#ctx0" brushRef="#br0" timeOffset="116">5296 7751 7869,'-8'-6'1327,"-1"1"1,1 5-954,1 5 0,-3 7 0,6 9 0,2 2 0,0 3 1,2 2-1,2 2 0,0 2 0,4 2-602,1 2 1,0 5 0,2 2-1,-2 0 1,0-2 0,-1-5 0,0-4-1,0-5 1,-1-1-1248,-2-2 1,0-9 0,0-1 1474,1-4 0,0-8 0,-4 4 0</inkml:trace>
  <inkml:trace contextRef="#ctx0" brushRef="#br0" timeOffset="117">5209 8062 10107,'-4'-9'0,"0"1"0,1-2 0,2-1 0,1-1 3498,0 0-3605,5 5 0,1 0 1,5 4-1,1-1 0,5 1 1,0 2-1,0 1 1,-2 0-3490,2 0 3596,-4 0 0,11 0 0,-5 0 0</inkml:trace>
  <inkml:trace contextRef="#ctx0" brushRef="#br0" timeOffset="118">5581 8148 7869,'0'13'715,"0"-6"1,1-2 0,4-5 0,3 0-342,3 0 0,-3 0 1,0 0-1,2 0 1,1 0-1,0-1 0,-1-2 1,-3-3-440,-2 0 0,-1-3 0,-4-3 0,-1 0 114,-3-1 0,1 6-15,-5 3 0,4 7 0,-5 2 1,0 2-1,-1 3 0,0 2 1,4 3-1,0 3-191,3 2 0,0-5 1,1 1-1,-2 0 1,1-1-1,3 1-67,4-1 1,3-6 0,5-5-1,1-3 1,-1-1 233,0 0 0,-3-5 1,-1-4-1,2-2 1,1-1-1,1 0 1,0-1-1,1 1 1,-1-1 509,1 1-485,-1 0 1,0 3-1,1 2 1,-1 2 143,1 2-347,-1 2 1,-5 6-1,-3 4 1,-1 2 0,0 1-1,2 0-652,2 1 0,-3-1 820,4 1 0,1-7 0,3 0 0</inkml:trace>
  <inkml:trace contextRef="#ctx0" brushRef="#br0" timeOffset="119">6164 8086 7869,'-8'0'1120,"1"2"1,0 0-1,1 4-523,1 1 1,-3-3-1,3 4 1,3 2-1,0 1 1,4 1-1,2 1-400,4-1 0,3 1 1,3 0-708,2 4 1,-2-3 0,3 2 0,-3-2-1,-2-2 1,-1 1 84,-3-1 0,-2 1 1,-8-2-1,-2-2 1,-4-2-1,-3-1 1,-1-2 339,-1 1 1,1-3 0,-1 2 84,1-3 0,0 5 0,-1 1 0</inkml:trace>
  <inkml:trace contextRef="#ctx0" brushRef="#br0" timeOffset="120">7057 8099 7800,'-8'0'46,"1"-2"0,0 0 162,0-3 0,-1 1 0,-5 3 0,1-2 0,0-1 0,-1 0 0,1 0 0,-1 0 76,1 1 0,0 2 1,-1 1-1,1 0 1,-1 1-1,1 3 0,1 4 1,1 3-1,3 3-224,2 3 0,1-4 0,4 5 1,0-1-1,0-1 0,0 0 1,1-3-1,2 0 0,2-2 1,2-3-294,3-4 1,1-2 0,1-2 0,1-2 0,-1-2-1,1-4 58,-1-3 1,-1-2 0,-1 1 0,-4 0 0,1-1-1,-1 1 160,-1-1 0,4 4 0,-5 5 0,-1 8 21,-2 5 1,3 4-1,0 1 1,-1 1 0,-2 1-1,-1-1 1,0-1-371,0-1 1,0-5 0,2-1-1,2-2 1,4-3 363,3-5 0,2-4 0,-1-5 0</inkml:trace>
  <inkml:trace contextRef="#ctx0" brushRef="#br0" timeOffset="121">7181 8124 9171,'7'5'0,"-3"3"0,-3 3 0,-1 2 0,0-1 0,0 1 1370,0-1 0,0 0-902,0 1 1,0-5-404,0 0 1,0-6-1,2-1 1,0-5-1,4-3 1,1-3-1,1-1 1,0-1-383,1 0 0,-5-1 0,3 1 0,0 1 0,-2 1 0,2 3 261,0 2 0,1 2 0,3 7 1,-1 4 42,-2 3 1,-4-2 0,5-3 0,0 1 0,2-1 0,2-1 0,-1-2 0,0-1-11,1-2 1,1 0-1,1 0 1,1 0 0,-1-2-1,1-2 1,-1-3 0,1-1 7,-1 0 0,-5 5 0,-3-3 0,0 2 0,-2-1 0,1-2 112,-3-3 1,-7 5 0,-5 1 0,-2 2-1,-1 4 1,-2 2 0,-1 4 0,-2 3 91,2 1 0,1 1-362,2-1 1,5 2 0,3 1 0,3 2 0,1-2-1,2 0-693,7 1 0,6-3-1083,14-1 1949,2 1 0,12-12 0,1 5 0</inkml:trace>
  <inkml:trace contextRef="#ctx0" brushRef="#br0" timeOffset="122">8086 7789 8424,'0'12'0,"0"0"619,0 1 0,0 5 1,0 2-1,0 3 0,0-1 1,0 0-1,0 2-622,0 4 1,0 4 0,0-2-1,0 4 1,2 0 0,0-3-1,4-3 1,1-3 0,1-5-1,0-3-2629,1-3 0,-1-8 2632,4-1 0,1-4 0,-1-1 0</inkml:trace>
  <inkml:trace contextRef="#ctx0" brushRef="#br0" timeOffset="123">8012 8037 7901,'7'-6'967,"-2"-1"1,-1-1 0,2 1 621,1 2 0,1 1-1583,5 4 0,0-2 0,4-1 0,4-2 0,3-1 0,4-1 0,1 2 0,0-2-681,1 0 1,-4-1-1,2-3 1,-5 1 674,-2 2 0,0-6 0,3-5 0</inkml:trace>
  <inkml:trace contextRef="#ctx0" brushRef="#br0" timeOffset="124">8508 7677 12078,'-1'12'0,"-4"1"0,-1 1 0,-3 1 0,2 4 0,1 3 0,0 4 398,1 1 0,-4 0 1,4 1-1,-1 1 1,-1-2-1,2-1 0,-1-1 1,4 0-1,-1-2 1,0-2-493,-1-4 1,0-4-1,4 0 1,1-2 0,3-3-650,5-4 1,0-4 472,-1-4 1,2-3 0,-4-4 0,-1 1-1,2 2 1,0-1-59,3-2 1,-4 4-1,3 4 1,-1 6-1,0 5 277,1 3 1,-5 1-1,3 1 1,-1-1 0,1-1-1,3-1 1,1-2 0,1 0 160,1-1 1,3-1-1,1-6 1,-2 0 0,0 0-1,0 0 1,2 0 0,-2 0-15,-1 0 1,-2-4 0,1-2 0,-1-1 0,0-2 0,-1-2 25,-2-2-195,-4 1 0,-9 10 1,0 6-1,1 6 1,2 4-1,1 1 1,0 2-217,0-2 0,10-6-82,2 0 0,9-2 0,-1 1 0,5-4 1,3-3 370,1-1 0,-1 0 0,-3 0 0</inkml:trace>
  <inkml:trace contextRef="#ctx0" brushRef="#br0" timeOffset="125">9463 7975 7897,'7'-6'727,"-3"5"0,-8-3 0,-4 4 242,-3 4 1,1-1-743,-2 5 1,2 0-1,-5 5 1,4-1-1,4 2 1,1 1 0,4 3-1,0 1-318,2 3 1,2-3 0,0 1 0,4-1 0,2-1 0,4 0-1,4-3 1,-1-1-664,-1-2 0,-6-1 1,-1-1-1,-2-2 0,-3 0 1,-6-1 481,-9-3 0,-1 2 1,-6-2-1,-1-1 1,0-2-1,2-1 1,0 0-1,1 0 272,0 0 0,1 0 0,5-5 0,0-2 0</inkml:trace>
  <inkml:trace contextRef="#ctx0" brushRef="#br0" timeOffset="126">9736 8099 7854,'0'-13'786,"-2"2"1,-2 2 63,-4 0 1,-3 7-688,-1-2 0,-1 2 1,1 2-1,-1 1 1,1 2-1,0 4 1,1 3-1,1 4-23,2-1 1,4 1-1,-3 0 1,1 1-1,3 2 1,2-2-1,1-1-273,0-2 0,6-5 1,2-3-1,3-3 0,1-1 1,1 0-94,-1 0 0,0-5 0,1-2 0,-2-1 0,-2 1 0,0 0 0,0 1 209,2 1 1,-2-1 0,-1 4 0,0-1-1,1 3 1,-3 4-51,0 3 0,-2 1 0,-3 5 1,2-1-1,1 0 0,-1 1 1,0-1-969,1 1 1,-3-1 0,3 0 1034,-2 1 0,3-6 0,2-2 0</inkml:trace>
  <inkml:trace contextRef="#ctx0" brushRef="#br0" timeOffset="127">9947 8136 11255,'0'8'885,"0"0"0,0 2-783,0 1 0,0-3 1,1-1-1,3-1 1,4-3-1,3-2 1,2-1-525,-1 0 1,-3 0 0,-1 0 0,1 1 0,2 2 149,2 1 1,-5 2-1,0-4 1,2 3 0,1-3 221,2 0 1,-5-2-1,0 0 1,2 0-1,1 0 637,1 0 1,1 0 0,-1 0-341,0 0 0,-3 0 1,-1 0-1,2 0 0,1 0 1,1 0-1,0 0-368,1 0 0,1 0 1,1 0-1,3 0 0,0 0 1,-1 0-1,-1 0 1,-3 0-5,0 0 0,1 0 0,1 0 0,1 0 0,-1 0 0,-1-2 117,-1-2 0,-1-1 1,-1-5-1,-3 2 1,-2-2-1,-2-1 0,0-1 1,0-1-20,2 1-64,-5 0 1,3 1 0,-7 1 0,-2 3-1,-3 1 1,-5 4-509,-2 0 615,-1 8 1,-1 1-1,1 5 1,0 1 0,3 0-1,0 2 172,1 2 0,5 0 0,3-5-198,2 0 0,2 1 1,0-1-1,2-1 0,2-1 1,6-3-243,5-2 1,0-1-1,6-4 1,-1 0-1,2 0 1,0 0 251,0 0 0,5 0 0,-8 0 0</inkml:trace>
  <inkml:trace contextRef="#ctx0" brushRef="#br0" timeOffset="128">10951 8248 8203,'7'0'5621,"-1"0"-5621,-1 0 0,2 0 0,5 0 0</inkml:trace>
  <inkml:trace contextRef="#ctx0" brushRef="#br0" timeOffset="129">10877 8347 8072,'5'-7'547,"-3"0"1,3 4 0,-1 0-460,1 5 1,-1 3 0,-4 8-1,-2-2 1,0-2 0,-4 0 0,-1 0-1,-3 1 1,-1 0 0,-2-2-1,-2 2 1,-2 1-89,2 1 0,-4 0 0,-1 1 0</inkml:trace>
  <inkml:trace contextRef="#ctx0" brushRef="#br0" timeOffset="130">11683 7863 8237,'1'-12'41,"2"-1"480,1 1 1,0 4 0,-2 1-1,1 3 1,1 5 0,-2 7 555,0 7 0,-2 5-1013,0 4 0,0 1 0,-2 0 0,0 0 1,-2 1-1,-1 3 0,1 3 0,0 2-391,1 3 1,-2-6 0,-1 5-1,1-5 1,-1-3 0,4-3-1,0-5 1,2-3-642,0-3 0,0-6 968,0 0 0,0-5 0,0 2 0</inkml:trace>
  <inkml:trace contextRef="#ctx0" brushRef="#br0" timeOffset="131">11547 8099 8208,'0'-13'576,"0"6"1,1 2 0,2 4 0,2-2 0,2-1-1,3 1 424,1 2 1,3 1-872,2 0 1,-2 0-1,4 0 1,0 0-1,2 0 1,4 0-354,1 0 1,-5 0 0,0-2 0,-1-1 0,-1-2 0,1-1-1,-1-1 1,1 1 223,1-4 0,-5-1 0,3-1 0</inkml:trace>
  <inkml:trace contextRef="#ctx0" brushRef="#br0" timeOffset="132">12080 7813 9583,'0'-9'0,"0"5"0,0 9 375,0 9 1,0 5 0,-1 6 0,-2 0 0,-1 0 0,-1 1 0,1 3 0,-1 3 0,-2 1 0,-1-2-632,1 0 0,1-2 0,5-6 0,-2-1 0,-1-3 0,3-1 0,3-4 0,7-4 1,2-6-190,1-3 0,-4-5 0,1-1 0,-1-2 0,0-3 1,-1-1-1,0-1 97,0-1 0,-4-3 0,2-1 533,1 2 0,-5 8 0,3 7 1,-3 7-1,-1 4 0,0 1-492,0 1 1,-4 1-1,0 1 307,1 1 0,8 6 0,1-2 0</inkml:trace>
  <inkml:trace contextRef="#ctx0" brushRef="#br0" timeOffset="133">12266 8148 9227,'4'-5'302,"0"5"1,6 0 0,-2 4 0,3-3 0,2-1 0,-1 0 0,0 0-1,1 0-211,-1 0 0,-4-4 1,-1-1-1,-1-2 0,-3-3-220,-2-1 1,-2 4-1,-4 3 1,-3 4 0,-3 4 140,-1 5 0,3 0 1,3 1-1,0-2 1,3 2-1,2 1 1,1 1-163,0 1 0,5-2 0,4-3 0,2-3 0,1-1 0,1 1 0,-1-3 0,0 0 0,1-2-692,-1 0 0,1 0 1,-1 0-1,0 0 842,1 0 0,-1-6 0,1-1 0</inkml:trace>
  <inkml:trace contextRef="#ctx0" brushRef="#br0" timeOffset="134">12526 8161 8640,'0'8'611,"2"0"0,1 2-193,1 1 0,0-3 0,-3-1 0,3-1-19,5-4 0,-3 0-355,3-2 1,-1-6 0,4-2 0,1-2 0,-1 1 0,1 0 0,-1 1-123,0 1 1,-3 2 0,-1 6 0,0 3-164,-1 5 0,-1 2 0,-6 1 0,0 0 0,0 1 241,0-1 0,-6 6 0,-1 1 0</inkml:trace>
  <inkml:trace contextRef="#ctx0" brushRef="#br0" timeOffset="135">3448 9029 8094,'0'-12'0,"0"-1"0,0 1 0,0-1 541,0 1 1,0 4 0,0 2-71,0 5 0,0 8 0,1 11 0,2-1 0,1 3 0,-1-1 0,-2 4 0,-1 4 0,0 3-541,0 2 1,-1 1 0,-2 4 0,-2 0 0,-1 0 0,-1-1-1,2-3 1,-2-4-1120,0-3 1,4-2 0,-2-4 1188,-1-3 0,5-3 0,-5-2 0</inkml:trace>
  <inkml:trace contextRef="#ctx0" brushRef="#br0" timeOffset="136">3200 9339 8113,'1'-11'367,"2"1"0,2 2 237,2-2 0,-3 5 1,3-1-1,0 2 0,0 0 1,4 0-451,4-2 1,5 4 0,4-7 0,3 0 0,2-2 0,2-2 0,4 0 0,1-3 0,2-2 0,-1 1 0,-1-3-625,-3 1 0,-1 4 0,1-2 0,-4 4 1,-4 0-1,-3 1 0,-3-1 470,-1 1 0,-1-6 0,-5-1 0</inkml:trace>
  <inkml:trace contextRef="#ctx0" brushRef="#br0" timeOffset="137">3845 8930 8445,'-7'1'1169,"3"3"1,2 6-435,2 5 1,0 0-546,0 6 1,-1 1 0,-2 7 0,-1 5 0,0 5 0,0 4 0,-2-1 0,-1 1 0,-1-4 0,1-5 0,3-5 0,1-4-753,-1-5 0,3 3 0,-3-7 0,4-2 294,4-5 0,3-7 0,5-8 0,1-2 0,-1-4 0,0-3 0,1-2 0,-1 0 0,1 0 0,-1-1 0,0 0-250,1 3 1,-5 5 618,0 2 0,-1 8 1,1 2-1,-3 9 1,-4 5-191,-1 1 0,0-3 1,0 4-1,0-1 0,0-1 1,0-1 88,0-1 0,5-1 0,2-1 0</inkml:trace>
  <inkml:trace contextRef="#ctx0" brushRef="#br0" timeOffset="138">4080 9364 9220,'2'-11'0,"2"2"423,4 5 1,3 2-1,2-1 1,-1-1 0,0 0-1,1-1 1,-1 0-1,1-2-406,-1-3 0,-5 3-224,-3-1 0,-3 0 0,-2-3 194,-3 3 1,1 2-1,-5 6 1,0 2-1,-1 2 1,2 4-1,2 4 1,2 3 0,2 2-72,1-2 1,5 0 0,5 1 0,5-1 0,7-3 0,6-4 83,5-2 0,8 3 0,3-2 0</inkml:trace>
  <inkml:trace contextRef="#ctx0" brushRef="#br0" timeOffset="139">5097 9017 8290,'-1'-12'0,"-2"3"0,-2 2 264,-2 1 0,-1-2 1,-5 4-1,1 1 1,-1 2-1,0 1 1,-3 0-1,0 1 101,1 3 0,-3 9 0,1 7 0,2 4 1,3 2-1,3 3 0,4 5 0,1 5 0,0 4-528,1 1 1,2 0-1,1 1 1,0-3 0,0-5-1,-2-4 1,-1-4 0,-1-3-1,1-1-1020,2 0 0,-3-6 1183,0-2 0,-6-4 0,3 0 0</inkml:trace>
  <inkml:trace contextRef="#ctx0" brushRef="#br0" timeOffset="140">4775 9475 10097,'4'-8'0,"2"1"0,-1 0 0,2 0 0,0-2 504,2-2 1,3 4-1,0 3 1,0 1-1,2 0 1,1-1 0,3 0-1,1 0 1,4-2-1029,0-1 1,3 3-1,2-4 1,1 0-1,-2 0 524,-1-1 0,-1 1 0,0-4 0</inkml:trace>
  <inkml:trace contextRef="#ctx0" brushRef="#br0" timeOffset="141">5259 9302 8033,'0'12'189,"0"1"1,0-1-1,0 0 1,-2 1-1,-1 1 1,-1 1-1,2 1 78,0-1 1,-2-1 0,0-1 0,0-1 0,0 0 0,0 1 0,1-1 0,0-1-268,-1-3 0,2-2 0,-3-6 0</inkml:trace>
  <inkml:trace contextRef="#ctx0" brushRef="#br0" timeOffset="142">5271 9227 7954,'0'-12'858,"0"0"0,0 6-1115,0 6 1,0 6 0,1 6 256,4 0 0,1 1 0,7-1 0</inkml:trace>
  <inkml:trace contextRef="#ctx0" brushRef="#br0" timeOffset="143">5383 9376 7929,'0'13'385,"0"-1"0,0 0 598,0 1 0,0-5-346,0 0-581,0-10 0,4 4 1,1-10-1,2-2 1,1-1-1,1-1 1,-2 0 1,-2-1 1,3 1-374,-4-1 0,2 2 0,-3 2 1,1 0-1,0 1 315,2 1 0,0-4 0,7 4 0</inkml:trace>
  <inkml:trace contextRef="#ctx0" brushRef="#br0" timeOffset="144">5767 9413 8181,'-12'0'681,"3"0"0,3 2 0,0 2 0,3 4-598,2 3 1,2-3-1,3 1 1,3 0-1,2 2 1,-1 2 0,0-1-1,-1 1 1,-3-1-457,-3 0 0,-1-3 1,-1-2-1,-3-1 0,-4 0 1,-5-1-1,-2-2 0,-1-1-781,0-2 1,3 0 1153,0 0 0,6-6 0,2-1 0</inkml:trace>
  <inkml:trace contextRef="#ctx0" brushRef="#br0" timeOffset="145">5990 9004 9760,'-8'13'902,"1"0"0,2 2 0,2 5 0,2 2-948,1 4 1,-5 7-1,1 0 1,2 4 0,-1 3-1,-1 2 1,-5-2 0,-2-3-1,-1-4 1,1-4 45,3-3 0,-9-1 0,3 0 0</inkml:trace>
  <inkml:trace contextRef="#ctx0" brushRef="#br0" timeOffset="146">5817 9327 8815,'8'-21'0,"-1"2"0,0 1 0,0 1 0,2 1 0,2-1 0,0 2 367,-2 1 1,7 2 0,1 1 0,5 1 0,4 3-1,3 0 1,5 0-368,6-2 0,-1-2 0,4-2 0</inkml:trace>
  <inkml:trace contextRef="#ctx0" brushRef="#br0" timeOffset="147">6858 9240 8163,'7'-4'807,"-2"8"0,-4 10-271,-1 3 1,0 7 0,-1-3-430,-4 2 0,3 2 1,-5-2-1,0-2 1,0-5-1,-1-2 1,1-1-309,3-1 0,-2-4 1,3-2-1,5-5 0,3-6 1,4-5-311,-1-2 1,0-2 388,4-3 0,5 2 1,0-6-1,-2-1 1,-1-1-1,-2 0-55,0 2 1,1-1 270,-1 5 0,1 1 1,-1 5-1,0 2 111,1 5 1,-5 4-246,0 4 1,-4 9 0,3 8 0,-1 2 0,-2 2 0,0 0-428,0-1 0,6 1 467,-2 0 0,3 0 0,2 0 0</inkml:trace>
  <inkml:trace contextRef="#ctx0" brushRef="#br0" timeOffset="148">7627 9252 8954,'-12'-4'0,"0"0"0,-1 1 261,1 2 1,-5 1 0,-1 0 0,0 0 0,-1 1-1,0 3-15,-3 5 1,4 2-1,1 2 1,5 2-1,4 3 1,4 2 0,2 0-1,4 1 1,2-2-1,5-1 1,7-3-679,4-1 1,5-3-1,3-3 1,2-3 0,2-4-1,1-1 1,0 0 431,0 0 0,0-6 0,4 0 0</inkml:trace>
  <inkml:trace contextRef="#ctx0" brushRef="#br0" timeOffset="149">7950 8967 8036,'-12'-13'500,"-1"2"0,1 2 123,-1 1 0,5 5 0,1 0 0,2 7 0,2 9-465,1 6 1,2 4 0,0 5 0,0 4 0,0 5 0,0 3 0,0 2 0,0 1 0,0-1 0,0-7 0,0-3-431,0-4 1,2-8 0,1-3 0,2-5 0,2-4 0,3-3 0,1-5 0,1-5 0,1-1 0,-1-3-37,0 1 1,2-2 0,1-5 0,2-1 0,-2 1 0,0 1 0,0 1 0,2 2 251,-2 3 1,-7 9 0,-4 10 0,-2 5 0,-2-1 0,0 0 56,0 1 0,-2-2 0,0 3 1,-3-3-1,3-2 0,2-1 0,2-1 1,4-3-733,1-2 0,5-1 731,5-4 0,5 0 0,-3 0 0</inkml:trace>
  <inkml:trace contextRef="#ctx0" brushRef="#br0" timeOffset="150">8372 9327 8175,'-13'0'0,"1"1"325,-1 3 1,-3-1 0,-1 5 0,2 0 0,0 1 0,1-1 0,0 2 0,3-1 0,2 1 0,2-2 41,3 2 0,4-5 1,4-1-1,4-2 0,3-2 1,2 0-823,-1 0 0,0-4 0,1-2 0,-1 1 0,1-1 63,-1 3 1,-5 3 0,-3 4 0,-3 5 0,1 2-218,2 1 1,-3 1-5,3-1 0,-1-4 613,1 1 0,3-1 0,6 4 0</inkml:trace>
  <inkml:trace contextRef="#ctx0" brushRef="#br0" timeOffset="151">8496 9364 7996,'-5'12'388,"1"1"1,0-2 0,0-2 0,0 0-130,1 0 1,-2 2 0,1 2 0,1-1-1,0-1 1,0-1-322,-1-2 1,0-7-1,4-1 1,0-7 161,0-4 1,4-1 0,2 0 0,-1-1-1,2 1 1,0-1 0,3 0-139,1-4 1,-3 3-1,0-1 1,0 4-1,1 3 1,-1 0 0,2 1-1,1 3 38,1 2 0,0 2 0,1 0 0</inkml:trace>
  <inkml:trace contextRef="#ctx0" brushRef="#br0" timeOffset="152">8744 9426 8454,'-13'0'451,"1"0"1,-1 0 0,1 0 0,0 0 0,-1 1-87,1 3 0,5-1 0,3 5 0,2 2-447,2 1 0,6-4 1,2-3-1,3-3 1,2-1-1,-1 0 0,0-1-515,1-3 1,-1 1-1,1-4 326,-1 2 1,-5 6 0,-3 7 0,-3 3 270,-1 2 0,11-1 0,3 1 0</inkml:trace>
  <inkml:trace contextRef="#ctx0" brushRef="#br0" timeOffset="153">9041 9426 7960,'-12'0'248,"0"1"0,-1 2 0,1 2 0,-1 2 0,0 2-30,-4-3 0,5 6 0,-2-6 0,6 3 0,2-1 0,3 2 0,3-1 0,4-1 1,6-3-665,5-4 0,-1-1 1,4 0-1,-2 0 1,2 0-1,0 0 1,2-1 445,-1-4 0,-4-1 0,3-7 0</inkml:trace>
  <inkml:trace contextRef="#ctx0" brushRef="#br0" timeOffset="154">9463 8917 8593,'-4'-8'490,"0"0"1,-2 5 0,2 0 0,-3 7 0,-1 9 255,0 6 1,5 4-645,-1 2 0,-2 11 0,2 5 0,1 8 0,1 3 0,-1 2 1,-1-3-192,1-4 1,2-5 0,1-6-1,0-3 1,0-5 0,0-6-1,0-6 1,0-2 88,0-1 0,0-1 0,0 0 0</inkml:trace>
  <inkml:trace contextRef="#ctx0" brushRef="#br0" timeOffset="155">9277 9327 8920,'0'-13'0,"0"1"686,0-1 0,1 2 1,2 2-1,3 0 1,0 0-570,4-2 1,1 4 0,2 1 0,-1 2 0,0 0-1,1 1 1,1 2 0,1 1 0,1 0-426,-1 0 1,5 0 0,-1 1 307,0 3 0,5 3 0,-5 6 0</inkml:trace>
  <inkml:trace contextRef="#ctx0" brushRef="#br0" timeOffset="156">9649 9376 8047,'0'13'1811,"0"-5"725,0 0-2061,0-5 1,0 1 0,1-7-983,4-1 0,-4 1 0,3 7 1,-3 5-1,-1 2 357,0 1 1,2-1 92,2-3 1,-1 4 0,5-6 0,2 1-1,1-1-107,1-1 1,-4-3 121,1 2 0,-5-3 0,4-1 0,2 0 0,1 0 19,1 0 0,0 0 1,1 0-1,-1 0 1,1-1-1,-1-2 1,0-2-1,1-1 244,-1 1 1,1-4-1,-1 4 1,0-2-1,1-1 1,1-1-1,1 2 1,1 1-1,0 0-322,-3 1 0,0 0 1,-1 5-1,0 0 1,1 0 234,-1 0 0,-5 2 0,-3 2 0,-2 4 0,-2 3-381,0 2 1,4-1 0,1-1 0,1-1-3344,-1-2 3590,0-5 0,0 8 0,2-4 0</inkml:trace>
  <inkml:trace contextRef="#ctx0" brushRef="#br0" timeOffset="157">10344 9401 7745,'-2'-7'895,"-1"4"-530,-1 6 1,-1 0 0,2 5 0,-2 2 0,-1 1 0,0 1 0,4 1 0,0-1-332,2 0 1,6-3 0,2-1 0,3 0 0,2-1 0,-2-1 0,-2-2-580,-1 0 1,-5 1 0,0-2 0,-6 3 0,-5-1 0,-3 1 356,-1-4 0,-1 1 0,1 0 1,-1 1-1,2 0 0,2 0 188,0 0 0,7 1 0,-4-5 0</inkml:trace>
  <inkml:trace contextRef="#ctx0" brushRef="#br0" timeOffset="158">11038 9451 8104,'8'-5'0,"-1"0"0,0-2 450,0-3 0,-4 4 0,0-1 0,-6 1 0,-5 3 1,-4 2-118,0 1 1,0 0 0,-1 1 0,2 3 0,2 3 0,2 2 0,1-1 0,3 2 0,2 1-371,1 1 1,6-5 0,2-3 0,3-3-1,3-1 1,1 0 0,3 0 0,0-1 0,0-2-187,-3-1 0,3-6 1,-2 2-1,-2-3 1,-3-1-1,-4-1 1,0 1 52,0 0 1,-5 3 0,3 1 0,-5 0 150,-5 1 1,0 3 0,-3 8 0,5 3 0,6 1-1,5-1 1,6-2-33,6-2 1,2-1 0,10-4 0,0-2 0,-2-4 0,2-3-1,-2-3 56,0-3 0,3 4 0,-4-5 0,-1 0 0,-3-3 0,-3-1 1,-3 0-1,-1 1 37,-3-1 1,-5-1 0,-3-3 0,-2 0-1,-2-1 1,-2 4 0,-1 1 0,0 1 109,0 1 0,-5 9 0,-3 0 1,-3 4-1,-2 4 0,1 1 1,-2 4-1,-1 3-42,-2 8 0,-3 6 0,2 11 0,0 8 0,0 8 0,3 10 0,1 8 0,2 5-318,5-33 0,1 0 0,0 0 1,1 0-1,-3 28 0,4 1 1,2-3-1,4-5 0,3-6 1,6-9-1,4-6-29,1-7 1,-1-8 0,0-6 0,1-5 0,0-6 0,-3-3 224,0-1 0,-5-1-14,0-3 0,-5-3 1,3-7-1,-2-1 1,0-5-1,-1-2 209,-2-4 1,-1-1-147,0 2 0,-1 0 1,-2 0-1,-3-1 1,1-2-1,-2 1 363,0 3 0,3 4 86,-4 3 1,5 4 0,-3-4-301,1 3 0,5 3 0,0 3 0,8 4 1,7 2-1,6 2 0,2 0-623,2 0 1,4 0 0,1 0 0,2 0 0,4 0 0,3 0 0,2 0-2854,-1 0 3290,4 0 0,0 0 0,6 0 0</inkml:trace>
  <inkml:trace contextRef="#ctx0" brushRef="#br0" timeOffset="159">3361 10195 8056,'0'-9'287,"0"1"0,-5 1 0,-4-1 0,-2 4 0,-1 4 0,-1 5 0,1 8 24,0 6 0,3 10 0,2 5 0,2 5 0,2 4 0,2 1 1,1 3-1,0 0 0,0-2-305,0-4 1,1-3-1,2-5 1,2-4 0,2-3-1,3-3 1,1-2 0,3-5-609,2-2 0,4-7 312,4-3 1,-3-2 0,0-4 0,1-2 0,0-4 0,0-3-833,-1-2 0,-6 0 1122,1-4 0,-2 3 0,-2-4 0</inkml:trace>
  <inkml:trace contextRef="#ctx0" brushRef="#br0" timeOffset="160">3138 10567 8075,'-13'0'148,"1"0"0,4 0 0,1-2 0,1-2 1,5-3-1,4-1 168,5 0 1,7 1 0,3-3 0,1 2 0,5 0 0,3 0 0,6-1 0,3 0-401,1-2 1,-1 4 0,-1 1 0,-4 2-1,0 0 1,-4 1 83,-1 2 0,-1 1 0,0 0 0</inkml:trace>
  <inkml:trace contextRef="#ctx0" brushRef="#br0" timeOffset="161">4291 10480 8221,'13'-7'0,"-1"4"371,0 6 1,-5 0-1,-3 5 1,-4 2-1,-4 1 1,-5 3-211,-6 2 0,-1-2 1,-4 2-1,-2 0 1,-2-1-1,-1 0 1,1-3-1,-1-2 1,1-2-1,2-1 1,2-3-201,-2-2 0,4-2 0,1 0 0,3-2 0,3-2 0,3-4 1,4-3-133,3-2 0,1 1 1,0 0-1,1-2 0,2-1 1,2-2-1,2 1 1,3-2-38,1-3 0,1-2 0,-1-4 0,-1-2 0,-3-2 1,0-1-1,-2 3 0,1 4 353,-4 5 1,0 2-1,-4 5 1,-2 2-1,-4 3 1,-3 4-1,0 4 166,3 4 1,-3 4 0,4 9 0,-2 4 0,3 3 0,0 4 0,5 4 0,3 1-371,7 1 1,2 3 0,3-6 0,2-1 0,3 0 0,2-2 0,-2-2 0,1-3-965,-1-2 1,-4-3 0,3-6 1022,0 1 0,-4-1 0,4 1 0</inkml:trace>
  <inkml:trace contextRef="#ctx0" brushRef="#br0" timeOffset="162">5159 10331 8002,'-12'-7'0,"0"2"0,-2 1 483,-3-1 0,2 1 0,-6 4-196,-1 0 0,-5 6 0,-2 2 1,3 3-1,2 3 0,6 1 1,3 3-1,6 1 0,2 2-52,4-2 0,3 5 1,4-5-1,4 0 1,5-1-1,2-1 0,3-2 1,1-3-2602,3-2 1770,-4-2 297,0-1-56,-6 4 110,1-10 1,-2 6-375,-3-2 521,-2-4 0,-9 6-116,-5-3 1,-3-1-102,-14 5 248,3-5-90,-9 8 0,2-10-41,0 3 0,1-2-10,3-2 208,5 0 0,-3 0 0,4 0 0</inkml:trace>
  <inkml:trace contextRef="#ctx0" brushRef="#br0" timeOffset="163">5842 10455 7857,'8'-4'0,"-1"-1"153,-2-2 0,1 0 0,-4-3 0,3 2 0,-4 0 0,-4-1 90,-5 1 1,-3 5 0,-1-1 0,-1 3 0,-1 1 0,-1 0 0,-1 1 0,-1 3 0,1 5-127,-1 2 1,0 2 0,5 3 0,0 1-1,1 1 1,2 2 0,5-2 0,3-1 0,1 0-1,0 0 1,1-2-357,3-4 0,3 0 0,6-6 0,0 1 0,3-1 0,0-2 16,-1-2 1,3-1 150,-1 0 0,3-5 1,-3-2-1,0-1 1,-1-1-1,1 0 1,-2-2 58,-1-2 0,-3 5 1,-2 0-1,-2-2 1,-1-1 481,-4-1-400,0 5 1,-2 3 0,-2 8 0,0 4-1,-3 3 159,3 2 1,-4-1-482,2 0 0,-1 1 0,2-1 0,-1 1 0,1-1-1342,2 0 0,2-5 1595,3-3 0,3-8 0,5-3 0</inkml:trace>
  <inkml:trace contextRef="#ctx0" brushRef="#br0" timeOffset="164">6065 10505 8065,'12'0'204,"1"0"0,-5 4 1,-1 1-1,-2 2 1,-2 3-1,-2 1 0,-1 1 1,0 1-1,0-1 715,0 1 0,0-5-814,0 0 1,0-6-1,0-2 1,2-7 0,2-3-1,3 0 1,1 2-1,0-2-167,2-1 1,1-1 0,1 1-1,1 3 1,-1 4 0,1 2-57,-1 2 1,-4 0-1,1 2 1,0 2-1,2 3 1,2 1-1,-1-1 1,0 0-10,1 0 0,-1-5 0,1 2 0,-1-2 0,0-2 0,1 0 0,1 0 0,1 0 141,1 0 10,1 0 1,-1-4-1,1-2 1,-2 1 0,-1-2-1,-2 0 48,1-3 208,-6 5 1,-3-5 0,-8 6 0,-5 1 60,-2 2 1,3 2-367,0 3 0,-1-1 0,-2 5 0,2 2 0,2 1-830,1 1 1,5 1 500,9-1 1,7-4-1,13-1 1,4-1 353,3-3 0,5-2 0,10-1 0</inkml:trace>
  <inkml:trace contextRef="#ctx0" brushRef="#br0" timeOffset="165">7392 10096 8225,'8'-13'0,"-1"1"716,-2-1 1,0 5-1,-5 3 1165,0 3-1758,0 5 1,0 15 0,0 2 0,0 5 0,0 4 0,0 6 0,0 5 0,1 4-159,3 0 1,-1 4 0,4-4-1,-2-1 1,-1-5 0,1-4-1,-1-6 1,0-3 0,0-4-1070,0-3 0,2-6 1104,-2-3 0,3-1 0,5 4 0</inkml:trace>
  <inkml:trace contextRef="#ctx0" brushRef="#br0" timeOffset="166">7317 10443 7997,'-8'-4'2675,"0"0"-2258,5-1 1,-1 7-1,9 2 1,6 3 0,5 1-1,0-1 1,2-2 0,3-2-1,2-1-617,2-2 0,1 0 1,2-2-1,1-1 0,-2-2 1,-1-2-1,-2-3 0,-2-1 1,-3-1 199,-1 0 0,4-1 0,-3 1 0</inkml:trace>
  <inkml:trace contextRef="#ctx0" brushRef="#br0" timeOffset="167">7813 10182 11365,'-12'0'0,"1"2"0,1 2 0,4 4 0,-1 5 0,1 3 406,1 5 1,-4 2 0,4 3 0,-1 2 0,-1 2 0,2 1 0,-2-1 0,2-3 0,-1-2 0,3-4-706,2-5 0,1-2 1,0-1-1,0-1 1,1-1-1,3-3-87,5-4 0,-2-2 1,1-2-1,0-2 1,0-2-1,1-3 1,-1-1-1,0 1 261,0 2 0,-3-1 0,3 3 0,1-1 0,2 3 0,1 4 150,-4 5 1,1 3 0,-3 0-1,-1-1 1,2-2 0,0 2 0,3 1 4,1 1 0,-3-4 1,0-1-1,2-1 0,1-4 1,2 0-1,-1-2-6,0 0 0,5-4 0,-1-2 0,0 1 0,-1-2 0,0 1 1,0-1-1,-3 0 272,-2-2 0,-3 2 1,3-1-230,-2-2 0,-7 5 1,-1 0-1,-7 5 1,-2 5-1,-1 3-342,2 3 0,5 1 1,0 1-1,7-1 1,10-1-1,10-3 275,7-4 0,5 3 0,1 0 0</inkml:trace>
  <inkml:trace contextRef="#ctx0" brushRef="#br0" timeOffset="168">9289 10381 8414,'-5'-7'306,"-3"3"1,1 2-1,-2 2 1,0 0-1,-2 2 1,-2 2-13,1 4 0,0 5 0,1 2 0,2 1 0,5 1 0,3-1 1,1 2-1,1 0 0,5 0 0,5-3 0,4-1-515,0-2 1,0 1-1,0-1 1,2-1-1,-3-1 1,-5-2-184,-5 2 1,-8-3 0,-5 0 0,-5-1 0,-4 0 0,-1 1 0,-3-2 0,0 2 335,1 0 1,-1-4-1,5 1 1,2-3 0,1-1-1,2 0 1,0 0-525,-1 0 0,5-4 0,1-1 592,1-2 0,8-1 0,5-5 0</inkml:trace>
  <inkml:trace contextRef="#ctx0" brushRef="#br0" timeOffset="169">9475 10517 8156,'9'-4'618,"-1"0"0,-5-2 0,-1 4 0,-6-2 0,-7 2-252,-4 5 0,-6 0 0,4 4 1,-1-1-1,-2 1 0,2 3 0,1 0 1,3-1-1,3-2-398,2-1 1,7 3 0,-1-2 0,6 0-1,5-3 1,3-2 0,1-2 0,1 0-241,-1 0 1,1 0-1,-1 0 1,0 0 0,1 0-1,-1 0 1,1-2 0,-1-1 249,0-1 0,-3 0 0,-1 6 0,0 2 1,-1 4-287,-3 3 0,-2-3 0,-2 1 0,0 0 0,0 2 1,1 0-959,3-2 1,-1-3-1,5-3 1266,2 1 0,1-5 0,1-6 0</inkml:trace>
  <inkml:trace contextRef="#ctx0" brushRef="#br0" timeOffset="170">9637 10567 8027,'7'1'1074,"-2"2"-686,1 1 1,-5 6 0,4-3 0,0 1 0,0-1-1,2-2 1,3-2 0,1-2 0,1-1 0,0 0-299,1 0 1,-1 0-1,1 0 1,-1 0-1,0 0 1,1 0-1,-1 0-73,1 0 1,-5 0-1,0 0 1,2 2-33,1 2 0,1 1 0,1 4 1,-1-5-1,0-3 0,1 1 1,-1 0-1,1 2-173,-1-1 1,-4-1-1,1-2 1,0 0-1,2 0 1,0-2-1,-1-1 694,-2-1 1,0 0 0,5 4-405,-1 0 1,1 0 0,-1 0 0,1 0 0,-1 0 0,0 0-298,1 0 1,-1 0 0,2 0 0,1 0 0,3 0-1,0 0 1,1 0 0,-1-1 98,0-3 1,3 1 0,-5-4-1,-1 0 1,-1 2 0,-1-2 0,-2 0 259,-3-3 0,-3 3 1,-6 0-1,-3 2 1,-6 2-1,-5 2 1,-6 1-22,-2 0 0,-2 1 0,0 3 0,2 3 0,1 1 0,4 1 1,3 2-1,4 3-596,0 2 0,5 1 0,2-5 0,4 0 0,4 1 1,6-1-1,4 1-234,2-1 1,6-5 0,-1-3 0,2-3 0,2-1 0,0 0 686,0 0 0,0-5 0,-1-2 0</inkml:trace>
  <inkml:trace contextRef="#ctx0" brushRef="#br0" timeOffset="171">10753 10654 8038,'0'-7'1041,"0"1"0,-11 12 0,-3 1 0</inkml:trace>
  <inkml:trace contextRef="#ctx0" brushRef="#br0" timeOffset="172">3758 11894 7996,'-1'-11'391,"-4"3"1,-1 2 0,-7 6 0,1 0 0,-1 1 0,1 4 0,-1 3 0,1 3 0,1 1-119,3 1 0,-2 3 0,6 1 1,1-2-1,3-1 0,3-2 1,4-1-1,3-3-434,3-4 0,4-2 0,-2-2 1,2 0-1,-1-2 0,1-2 1,-1-4-1,-1-2 0,-1 1-307,-1 1 0,-2-1 1,-3-3-1,-5-1 1,-6 2-1,-5 3 403,-3 4 0,-2-1 0,1-1 0,-1 0 0,0 0 0,-3-1 240,0-3 1,-1 0 0,5 1 0,1 1 0,1-1-497,2 2 321,5 2 0,3-1 0,7-1 0</inkml:trace>
  <inkml:trace contextRef="#ctx0" brushRef="#br0" timeOffset="173">4118 11869 8086,'-9'4'0,"2"2"0,1-1 0,0 2 0,-1-1 0,2 0 0,-2 1 460,0 3 1,4-3 0,-1 1 0,4 0-1,4-1 1,4-3 0,3-4-184,2-4 1,-1 2 0,1-7 0,-1 0 0,-1-2 0,-1-2 0,-3 1 0,-2-1-2179,-2 1 1,-2-2 1725,-1-2 0,-4 2 0,-1-3 0,-4 4 0,-3 0 1,-3 1-1,0 1 110,1 3 0,0-2 1,-1 6-1,-2 0 1,2-1-1,1 1 1,2 2 28,0 0 0,-1 2 36,1 0 0,-6 0 0,-1 0 0</inkml:trace>
  <inkml:trace contextRef="#ctx0" brushRef="#br0" timeOffset="174">3919 11571 8027,'-7'0'175,"-4"2"1,4 2 0,0 4 0,3 3 271,3 2 0,2-1-418,3 0 1,-1-1 0,5-1 0,2-3 0,1 0 0,2-2 0,-1 1-1,0-3-79,1-2 0,-1-1 0,-1-1 1,-1-2-1,-3-3 0,-2-1 1,-2-2-1,-2-2-54,-1-2 1,0 1 0,-1 0-1,-3 1 1,-4 2 0,-3 4 0,-2 1 21,1 0 1,-5-1 0,-1 5 0,0 0 0,-1 0 81,0 0 0,-2 6 0,-4 1 0</inkml:trace>
  <inkml:trace contextRef="#ctx0" brushRef="#br0" timeOffset="175">5259 11571 8483,'-9'0'293,"1"0"0,-2 2 0,-1 1 0,-1 2 0,0 2 0,-2 3 1,-1 1 1,-2 1 0,-5 0 0,3-1 0,-1-1 0,4-3 0,4 0 0,2-2 0,3 2 0,1 0 0,5 1-366,4-1 1,9 4 0,9-4 0,2 1 0,4 1 0,0-1 0,2 0 0,-3-1 0,-2 0-433,-4 0 0,-5-3 0,2 3 1,-3 0-1,-3 0 529,-3 2 1,-8 1 0,-8 0 0,-3-2 0,-3 0 0,-3 1-1,-2-1 1,-1 0-11,-1-1 0,2 3 0,-2-5 0,3 1 1,1-1-1,1-1 0,1 0-16,1 1 0,2-7 0,-1-5 0</inkml:trace>
  <inkml:trace contextRef="#ctx0" brushRef="#br0" timeOffset="176">5631 11596 8039,'0'-12'2373,"0"4"-1985,0-1 0,-2 6 1,0 1-1,-3 4 0,3 7 1,-1 2-1,0 3 0,-1 2 1,0 5-261,-2 2 1,-1 8 0,-5 3-1,0 6 1,-2 5 0,-1 4-1,-3 0 1,0-2 0,-1-4-470,-1-6 1,5-9 0,0-4-1,4-7 1,4-6 0,0-4 295,0-2 1,5-6 0,-3-7 0,4-3 0,1-2 0,0 0 0,1-3 0,2-2-82,1-1 0,6-3 0,-3-7 0,1-4 0,0-3 0,2-1 0,1 0 0,3-2-97,2-2 1,0 2 0,3-3-1,0-2 1,0-5 0,3-4-1,0-4 1,-1-1 215,-4 2 1,1 2-1,0 10 1,-1 8-1,1 10 1,-2 8-1,-3 5 129,0 5 1,-1-1-1,0 4 1,0 4-1,-3 4 1,-1 5-1,1 3 241,-2 2 0,-2 0-227,-5 4-70,0 2 0,0 6 0,0 0 0,0 0 0,0-1 1,-1 1 16,-3 0 1,-3-2 0,-6-1-1,1-2 1,-1-1 0,1-1 0,0 0-1,-1-3 25,1-1 1,-5-2 0,1 1 0,1-2 0,-1-2 0,1-2 0,-1 0 29,1 0 0,5-4 0,3 2 0,2 1 0,2 2 0,1 3 0,2 1 0,2 1-195,2-1 0,3 5 0,7 1 0,1 0 0,3 1 0,0-1 0,1 1-959,0 0 1,1-2 660,0 4 355,4-6 0,-5 3 0,6-6 0</inkml:trace>
  <inkml:trace contextRef="#ctx0" brushRef="#br0" timeOffset="177">5941 12043 7958,'1'-7'2444,"3"3"-2302,-2 2 1,3 4-1,-5 2 1,0 4-1,0 3 1,0 1-1,0 1 1,0-1-1,0 1 1,0-1 187,0 0 1,-1 1-1,-2-1 1,-1 1 0,0-1-1,0 1-1224,-1-1 0,0-5 0,2-4 912,-1-6 0,0-4 1,5-5-1,3-1 1,3 1-1,3-2 0,0-1 1,2-2-1,0 2 1,4 0 181,-3-2 1,1 8-127,-1-4 1,-1 5 0,0-2 0,1 4 0,-1 0 0,1 3-61,-1 2 0,-4 5 0,-1 2 1,-1 0-1,-4 4 0,1 1 1,0 1-1,1 1-409,-1-1 1,-2 1-1,-1-1 1,0 0 394,0 1 0,6-6 0,1-2 0</inkml:trace>
  <inkml:trace contextRef="#ctx0" brushRef="#br0" timeOffset="178">6474 11385 7998,'0'-12'0,"0"0"0,1-1 0,2 1 561,1-1 0,0 1 0,-4 0-298,0-1 1,0 8-1,0 6 1,0 10-1,0 8 1,-1 6 0,-2 4-1,-2 4 1,-1 3-1,1 3 1,1-1-83,-2-1 1,5 3 0,-5-8 0,2 1 0,0 0 0,1 0 0,2-1 0,1-3 0,0-3-845,0-1 0,1-6 465,3-2 0,3-5 1,7-2-1,3-3 0,3-2 1,4-4-1,0-2 0,1-4-864,0-2 1,-4-2-1,-1-3 1062,2 0 0,2-6 0,1-2 0</inkml:trace>
  <inkml:trace contextRef="#ctx0" brushRef="#br0" timeOffset="179">6300 11658 9532,'14'-8'0,"1"1"493,2 2 0,9-4 0,0 4 1,5-1-1,3 1 0,3 1-201,5-2 1,-2 5-1,4-3 1,-3 1-1,-4 0 1,-4-1-293,-2 1 0,-3 2 0,-3 1 0</inkml:trace>
  <inkml:trace contextRef="#ctx0" brushRef="#br0" timeOffset="180">7603 11795 8043,'12'-7'0,"0"-3"0,-1 5 0,-1-1 326,-2 1 1,-6 2-1,-2 8 1,-9 6-1,-6 7 1,-5 3-1,-5 2-271,-4-1 1,-1 0-1,-5 2 1,3-3-1,2-5 1,3-2-1,2-2 1,3-1-1,2-2 1,1-5-250,0-3 1,4-1-1,-2-1 1,5-3 0,2-5-1,3-2 1,2-1 0,2-2-1020,2-2 1135,1 2 0,1-8 0,3 4 1,4 0-1,3-1 0,2-1 1,-1-2-38,1-1 1,0-1 0,3 2 0,0 0 0,1-3 0,-1-3 0,1-4 322,-2-3 0,-1 1 0,-3 1 0,-2 5 1,-2 5-1,-1 4 0,-4 1 224,0 3 0,-4 6 0,-2 8 0,-4 6 0,-3 11 0,-1 4 0,-2 8 0,-1 1 0,-2 2 1092,2 1-1509,1 1 0,7 3 0,3 0 0,3 0 0,1 4 0,0 1 0,3 3-1185,5 0 1,-3-8 302,12 1 0,-5-8 1,8-1-1,-3-6 867,-1-6 0,3-2 0,0-2 0</inkml:trace>
  <inkml:trace contextRef="#ctx0" brushRef="#br0" timeOffset="181">8235 11534 8414,'-5'-7'301,"-4"3"0,-2 4 1,-2 4-1,-4 5 0,-4 2 1,-2 2-51,-2 4 1,0-2-1,1 6 1,-1-1 0,1 2-1,4 2 1,2 3 0,3 4-1,1 3 1,4 1 0,3-1-653,4-1 0,2-5 0,4-1 0,4-5 0,7-5 1,5-5 400,7-3 0,-1-4 0,5-5 0</inkml:trace>
  <inkml:trace contextRef="#ctx0" brushRef="#br0" timeOffset="182">8434 11708 7919,'6'-6'712,"-1"6"0,-10 0 1,-3 6-1,-1 2-462,0 0 0,-2 2 0,4 5 1,-1 2-1,1-2 0,2-1 0,2-2 1,2 0-1,1 2 0,0 1 0,0 2-504,0-2 1,5-1 0,2-2 0,1 1-1,-1-1 1,0 0 0,-1 1 0,-1-1-169,-2 1 0,-3-2 1,-4-2-1,-5 0 1,-2-1-1,-2 0 1,-3-1 55,0-1 0,-1 2 0,5-4 1,0-1-1,-1-2 366,1-1 0,5-5 0,1-2 0</inkml:trace>
  <inkml:trace contextRef="#ctx0" brushRef="#br0" timeOffset="183">8682 11881 8159,'-7'13'264,"3"-1"1,-3 1-1,-2-1 1,0 0 0,-1 2-1,3 1-456,2 2 1,-5-1-1,3-3 1,-1-1-1,1 1 1,0-2-1,0-2 1,-2-2-1,-1 0 192,2 0 0,-9-4 0,3 2 0</inkml:trace>
  <inkml:trace contextRef="#ctx0" brushRef="#br0" timeOffset="184">9041 11646 8030,'0'-8'1556,"-1"1"36,-3 1 1,-2 3-1378,-2 8 0,3 1 1,3 8-1,-1 3 0,-2 2 1,-1 2-1,1 1-290,2 4 1,-2 0 0,0 6 0,1-1 0,0 0 0,-1-1 0,-1-2-1,1-4 1,2-1-1520,1-3 0,2-5 1,0 2 1593,0-3 0,0-2 0,0 0 0</inkml:trace>
  <inkml:trace contextRef="#ctx0" brushRef="#br0" timeOffset="185">8855 11943 7865,'-5'-6'401,"3"-5"0,-2 2 1,3-2-1,2-1 1,3-1-83,5 1 1,7 4-1,3 1 1,4 0 0,0 0-1,3-1 1,0 1 0,2 1-1,-1 2 1,2 0 361,-1 1 0,-2-2-736,-1 1 1,-2 0 0,-1 4 54,-1 0 0,-6-6 0,3-1 0</inkml:trace>
  <inkml:trace contextRef="#ctx0" brushRef="#br0" timeOffset="186">9364 11633 10533,'5'-6'0,"4"1"0,2 4 0,0 2 0,-2 4 0,0 3 0,-1 3 0,0 1 0,0 2 0,2 1 0,0 3 266,-2 1 1,2 3 0,-6 6-1,-2 2 1,0 2 0,-2 1 0,-2 0-1,-2-1 1,-4-2 0,-3-1-857,-1 1 1,-6-8-1,-3 2 1,-1-5 589,1-4 0,-2-1 0,4-2 0</inkml:trace>
  <inkml:trace contextRef="#ctx0" brushRef="#br0" timeOffset="187">10232 11671 8049,'-10'0'422,"-1"0"0,-3 0 1,-1 0-1,-3 0 1,-1 1-64,0 3 0,-5 3 0,4 5 0,-2 2 1,0 3-1,2 3 0,2 4 0,3 1 0,1-1-370,2 1 1,5 0-1,4 0 1,6 0 0,7-2-1,5-1 1,6-4-1,2-3 1,2-4 0,1-1-1,2-3-2457,1-3 0,0 1 1958,-5 0 1,-3-1 0,-2-4 509,-1 0 0,4-6 0,-2-1 0</inkml:trace>
  <inkml:trace contextRef="#ctx0" brushRef="#br0" timeOffset="188">9872 11956 9025,'-18'-6'0,"7"-1"0,10 1 0,9 0 305,7 1 0,1 3 0,4-3 0,2 1 1,2-2-1,0 0 0,3 0 0,-1 0 1,1-1-1,0 2 0,0-1 656,-1 3-888,1-3 1,-3 3 0,3-4 0,0 0-74,2 0 0,5-1 0,-2-5 0</inkml:trace>
  <inkml:trace contextRef="#ctx0" brushRef="#br0" timeOffset="189">10728 11534 7912,'0'-12'935,"-3"5"1623,3 3-2404,-2 13 0,11 5 0,-3 11 0,-1 0 0,1 0 0,-4-1 1,0 1-1,-2 1 0,0 2-192,0 1 1,-4 4 0,-2-3 0,-1 1 0,-2-2 0,-2-5 0,0-3 0,2-3-316,5-3 0,-1-8 0,1-7 0,2-7 0,4-4 196,2-1 1,5-6 110,0-3 0,0 0 1,1-2-1,-2-3 0,2 0 1,1-1-57,1 3 1,2-3 11,3-2 0,-2 2 0,4-6 0,0-3 0,1-3 0,2-3-290,1-2 0,-1-2 384,3-3 0,-9 4 0,5 4 0,-4 4 0,-2 5 0,1 7 0,-2 7 0,-3 6 108,-3 4 1,1-2 0,3 7-1,1 5 1,-1 6 154,0 7 0,-5 0 1,-3 7-1,-2 3 1,-4 4-1,-2 3 1,-4 1 546,-3-1 0,-7 3-657,-3-1 1,-2-4 0,-2-1 0,0-4 0,0-3 0,1-3 0,-1-1-14,0-3 1,6-1 0,4-2 0,5 1 0,6-1 0,2 0 0,4 1 0,2-1-496,4 1 1,7 0-1,3 3 1,0 0-1,0-1 1,-1 0 0,-1 1-1,1 0-3924,-2-1 4275,-1-1 0,-2 4 0,0 1 0</inkml:trace>
  <inkml:trace contextRef="#ctx0" brushRef="#br0" timeOffset="190">11336 11782 8816,'7'6'901,"-3"2"1,-3 3-1,-1 1 1,-1 2-742,-3 3 1,2-3-1,-3 3 1,1 0-1,-1 1 1,1 0 0,0 0-1,-1-3 1,-1-1-1,1-2-500,2 0 0,2-3 0,2-4 0,3-2 338,4-4 1,-1-8 0,1 1-1,2-4 1,3-3 0,2-2-1,1 0 1,-1 1 0,1-2 114,0-1 1,-1 4 0,5-2 0,-3 3 0,-1 2 0,-3 1-1,0 3-72,-1 3 0,-4 4 1,1 1-1,-1 1 0,-1 4 1,-3 3-1,-3 4-410,-1 5 0,0-2 1,0 6-1,0-1 1,-1 1-1,-2-2 1,-1 1-1,0-3 369,-2 1 0,5 4 0,-4-2 0</inkml:trace>
  <inkml:trace contextRef="#ctx0" brushRef="#br0" timeOffset="191">11819 4961 9204,'-5'0'2458,"5"0"-2401,5 5 1,2-2 0,-3 5 0,-2 2 0,-2 1 0,0 2 0,0-1-166,0 0 1,0 1 0,0-1 0,0 1 0,-2-1-1,0 0-191,-2 1 207,-1-6 0,5 0 150,0-3 1,0-4 0,0 0 12,0-7 0,2-4 35,2-2 1,-1 1 0,4 0 0,-1-2 0,0-1-1,1-2 79,0 2 1,-3 1-152,4 2 1,-4-1-1,3 1 1,0 0 0,0-1-19,3 1 0,-3 5 0,1 1 1,1 2-1,2 0-257,2 1 200,-1 2 1,1 1 0,-1 0 0,0 0 51,1 0 1,-6 1-1,-2 2 1,-1 3-1,1 0 1,-3 4 140,0 1 1,-2 2-138,0-1 1,0 0-1,0 1 1,0 1 0,0 1-1,0 1-363,0-1 1,0 3-1,1-1 1,2-2-2181,1-1 2528,6-7 0,-4-2 0,7-5 0</inkml:trace>
  <inkml:trace contextRef="#ctx0" brushRef="#br0" timeOffset="192">918 13506 8214,'0'-8'0,"0"0"0,4 3 0,1-1 0,2 0 0,3 2 0,1 0 4,1 0 0,1 0 1,1 4-1,1 0 0,1 0 1,1-2-1,1-1 0,2-1 1,4 2-7,1 0 0,4 1 0,2-2 0,2-1 0,3 0 0,-1 0 0,0-1 0,1 1 0,3 0 83,2 0 0,-1-1 0,6 2 1,2-3-1,4 1 0,7-1 1,5 2-1,2 0-64,-1 0 1,0-2 0,-1 4 0,-29-1 0,1 0 0,1 0 0,1 1 0,3-1 0,1 0 0,0 1 0,0 0 0,0 0 0,-1 0-36,-1 0 0,0 0 1,4-1-1,1 2 0,-1 0 1,1 2-1,0-1 1,0 0-1,0 0 0,0 0 1,0-1-1,0 0 1,-1 0-1,1-1 0,2 0 1,0 0 14,2 1 0,1-1 0,-2 2 1,-1-1-1,3 1 0,-1-1 0,0 0 1,-1-1-1,-1 0 0,1 0 0,1 0 1,0 1-1,1 0 0,0-1 1,2 1-1,0 0 9,-2-1 1,0-1-1,-1 1 1,0 0-1,1 2 1,1 0-1,0 0 1,1 0-1,0 0 1,1 0 0,-1 0-1,-1 0 1,0 0-1,-1 0 1,1 0-1,0 0 12,2 0 1,0 0 0,-1 0 0,1 0 0,-2 0 0,1 0 0,-2 0 0,1 0 0,-1 0 0,2 0 0,0 0-1,0 0 1,1 0 0,0 0 0,-1 0 0,-2 0-17,-1 0 1,0 0-1,-1 0 1,1 0-1,1 0 1,2 0-1,-1 0 1,1 0-1,-1 0 1,0 0 0,-1 0-1,1 0 1,-2 0-1,1 0 1,0 0-1,0 0 13,2 1 1,0-2 0,-1 0-1,1-2 1,0 1 0,-1 0-1,-1 1 1,-2-1 0,0 1-1,1 1 1,0 0 0,1 0-1,0-1 1,1 1 0,-2-2-1,1 1 52,-3-1 1,1 0 0,-1-1-1,0 2 1,-3 0 0,1 2-1,1-1 1,0 0 0,0 0 0,-1 0-1,0 0 1,-1 0 0,-3 0-1,0 0-31,0 0 0,0 0 0,-1-1 1,1 0-1,2 0 0,1-1 0,-1 0 1,1 0-1,-2 1 0,1-1 1,-1 2-1,0-1 0,-1 1 0,1 0 1,0 0-1,0 0 0,1 0 0,1 0-70,1 0 0,1 0 0,-1 0 1,0 0-1,1 0 0,-2 0 1,-2 0-1,-1 0 0,-1 0 1,0 0-1,2 0 0,0 0 1,0 0-1,1 0 0,-1 0 1,0 0 55,-2 0 0,-1 0 1,-3 0-1,-1 0 0,34 0 1,0 0-1,2 0 1,-35 0-1,1 0 0,-1 0 1,1 0-7,31 0 0,-3 0 0,-4 0 1,-2 0-1,0 0 0,3 1 0,3 2 1,0 1-1,-2-1 11,-1-1 1,0-2 0,-1 0-1,-2 0 1,-1 0 0,1 0 0,3 0-1,2 0-22,-2 0 1,3 1 0,-10 2-1,0 1 1,-1-1 0,1-2 0,1-1-1,3 0-54,5 0 0,-8 4 1,4 0-1,-5-1 0,-2-2 1,0-1-1,-4 0 0,-2 0 98,-1 0 1,1 0 0,4 0-1,0 0 1,-5 0 0,-1 0-1,-6 0 1,0 0 2,-2 0 1,0 0-1,-1 0 1,-1 0-1,-2 0 1,1 0 0,1 0-1,-1 0-28,-1 0 0,-5 0 0,1 0 1,-3 0-1,-1 0 0,-2 0 0,-1 0 1,-2 0-190,-3 0 1,0 0 0,-5 0 0,-1-1-769,-2-3 933,-4 2 0,1-3 0,1 5 0</inkml:trace>
  <inkml:trace contextRef="#ctx0" brushRef="#br0" timeOffset="193">13680 5854 8256,'1'-11'289,"3"1"1,5 3-1,3 2 1,3 1-1,4 0 1,3-2-1,6 1 407,2-1 1,8-2-661,3 4 1,11-6 0,1 3 0,3-1 0,2 0 0,1-1-1,2 1 1,2 0-51,3-2 1,-31 6 0,1 1 0,3 0-1,0-1 1,2 1 0,0-1 0,0 2-1,2-1 1,-1-1 0,1 1 0,2 0 0,0 1-1,1-2 1,1 1 7,4-1 0,-1 1 0,-2 1 0,0 0-481,4-3 0,0 1 1,-4 3-1,2 0 454,5-1 0,1-1 0,-4 1 0,1-1 41,5 1 1,0 0-1,-1-2 1,0 0-53,-1 1 0,0 1 0,2 0 0,2-1-1051,4 1 0,0 0 986,-1 1 1,0 0 51,4-1 0,1-1 0,0 1 1,0 0-209,-20 0 0,1 1 0,-1 0 0,20-2 1,0 0 236,3 1 1,-1 0-1,-3 1 1,1 1 11,-20-2 1,0 1 0,1-1-1,-1 1 1,1-1 0,-2 0 7,20 0 0,-1 0 0,-18 0 0,0 1 0,0 0-23,21 1 1,-1 0 0,1-2 0,1 0 30,-4-1 0,0 1 0,0 0 0,1 0 185,3 2 0,0 0-195,-4 0 1,0 0-538,-17 0 1,0 0-1,-1 0 594,17 0 1,-1 0-49,-16 0 1,1 0-1,0 0 1,16 0-1,-1 0-68,2 0 1,1 0 0,-1 0 0,1 0 45,-3 0 1,0 0-1,1 1 1,0 0 27,-1 1 0,0 0-4,-1-2 0,-1 1-9,6 2 1,-1 0 0,-7-3-1,-1 0 25,3 0 1,0 0 0,-1 0-1,-1 0-22,4-1 0,0 2 0,0 0 0,-1 2 59,-5-1 0,0 0-58,3 0 1,-1 0 66,0-2 0,-1 0-17,-3 0 0,1 0-45,1 0 1,0 0 0,-7 2 0,1 0 74,4 0 1,-1 0 0,-4 1 0,-1-2-69,4 0 1,0-2-1,-7 1 1,1 0 286,1 0 0,1 0 1,-2 0-1,-1 0-337,0 0 1,1 0 0,0 2 0,-1 1 45,-3-1 0,-1 0 0,-1 0 0,0 0 125,-5-2 0,0 0 0,5 0 1,0 0-149,2 0 0,-1 0 18,-1 0 1,0 0 370,2 3 1,-2-1-358,28 0-17,-31 1 0,1-1 1,29 0 106,-33 0 1,2 0-1,1-2 1,-1 1-84,-1 1 0,1 0 1,-2-1-1,-1 0-13,27-1 194,-5 5-189,-2-3 0,-10 3 10,1-5 0,-10 0 305,1 0 1,-4 0 0,-1 0-287,-8 0 0,0 0 0,-8 0 0,-1 0 0,-1 0 1,-1 0-1,-1 0 148,0 0 1,-3-1 0,-1-2 0,2-1-1,-1 0-175,0-2 1,2 5 0,-3-3 0,2 1-1,-1 0 297,-1-1 0,1-6 0,2 2 0,-2-3 0,-2-1-317,-1-1 1,2-3-1,-2-2 1,0-1-1,4-2 1,1 0-1,2-1 1,-1-3 54,0-2 1,1-2 0,1 3 0,1-3 0,3-4 0,1-3 0,2-1 0,-1-2-151,1-2 0,-6-2 0,2-3 0,-4 5 0,-2 4 0,-1 5 1,-3 6-1,-2 5-137,-2 3 0,-1 2 0,-2 4 1,0-1-1,-2 1-93,-2-1 0,1 5 0,-4 0 0,1 0 1,-1-1 88,-3 1 1,4 4 0,1-3-1,-1 0 1,-2 2 241,-3-1 0,-1-9 0,-1 1 0</inkml:trace>
  <inkml:trace contextRef="#ctx0" brushRef="#br0" timeOffset="194">1563 14238 7926,'0'-13'3042,"0"7"-2814,0 0 0,0 16 0,0 4 0,0 3 1,0 7-1,0 2-155,0 3 1,0 11 0,0 1 0,-2 8 0,-2 4-1,-4 4 1,-3-1 0,-2-3 0,1-7-899,0-4 1,1-5 0,1-5 0,3-6 0,2-5 824,2-4 0,1 0 0,2-5 0</inkml:trace>
  <inkml:trace contextRef="#ctx0" brushRef="#br0" timeOffset="195">893 14474 8279,'-12'-10'0,"1"-3"257,2 0 0,4-1 0,5 2 0,1-1 0,5 1 1,6-1 548,7 1-748,16 0 0,3-5 0,16-1 0,8-3 0,-25 9 0,1 0 0,3-3 0,0 1 0,3-2 0,-1 0 155,1-1 1,-1 0 0,-2-1 0,1 0-336,-1-1 0,0 0 0,-2 1 0,-1 1 1,2-1-1,-1 1 0,-1 1 0,0 0 0,-2 1 1,-1 0-1,0 1 0,-2 1 0,26-12 0,-5 3-2214,-6 1 2336,-7 6 0,8-3 0,-5 6 0</inkml:trace>
  <inkml:trace contextRef="#ctx0" brushRef="#br0" timeOffset="196">2009 14374 8137,'0'9'109,"0"-1"0,0 2 0,-1 1 353,-3 1 0,1-4 1,-4 0-379,2 2 1,0-10 0,7-3 0,2-4 0,4-1 0,3-1 0,2-2 0,-2-2 0,-2 1-19,0-1 1,-1 1 0,4-2-1,1-1 1,-1-2 0,0 1 0,1-1-1,-1-1-148,1-1 0,0 3 1,3-4-1,0 2 1,1 2-1,-1 1 1,2 1-1,0 4-1036,0 3 1,0 3 0,-3 4 1117,2 0 0,-1 0 0,-4 0 0</inkml:trace>
  <inkml:trace contextRef="#ctx0" brushRef="#br0" timeOffset="197">2480 14238 7931,'-8'0'319,"0"0"0,-2 0 0,-1 0 0,-1 1 1,-2 3-1,-1 3 0,-2 2 0,1-1 1610,-2 1-1942,4 3 1,-4 0 0,6-1-1,1-1 1,3-2 0,3 1-1,5 3-206,5 0 0,6-5 0,5-3 0,1-3 1,-1-1-1,2-1 0,0-2 0,1-2 0,-1-2 1,0-1-1,-3-1 240,-1 1 1,-2 1-1,-1-3 1,-1 4 251,-2 0 0,-5 3 0,0 7 0,-4 5 0,-5 2-917,-1 1 1,4 1 0,-1-1 0,3 0-2099,1 1 2742,0-6 0,11-7 0,3-7 0</inkml:trace>
  <inkml:trace contextRef="#ctx0" brushRef="#br0" timeOffset="198">2667 14250 7771,'6'6'324,"0"1"1,-6 5-1,-1 1 1,-2-1 0,-3-1-1,1-1 20,-1-2 0,1-1 1,3 1-1,2-4 0,6-2-404,4-2 0,-2-2 0,0-1 0,2-2 1,1-1-1,1-1 0,1 2 0,-1-1 0,0 2-73,1-1 1,-5 3 292,0-2 1,-4-1 0,5 1-56,0 1 0,-3 3 0,-2 4-36,-3 4 1,1-2 0,2-2 0,4-3-1,3-1 1,2 0-26,-1 0 1,4-4 0,1-1-1,0-2 1,-1-1 0,2-1-1,0 1 1,0 0 42,-3 1 1,-1-4-1,-2 4 1,1 0-1,-1 1 1,0 2-48,1 0 0,-1 0 0,-1 5-209,-3 4 0,-2 1 0,-6 7 1,0-1-1,0 1 0,0-1-60,0 1 1,-6-5 0,-2 0 0,-4 2 0,-3-1 0,-3 1 0,0-2-227,0 2 0,-4-3 0,3 0 0,-1 0 0,4-2 0,2 1 455,2-4 0,-1 0 0,1-2 0</inkml:trace>
  <inkml:trace contextRef="#ctx0" brushRef="#br0" timeOffset="199">3311 14238 8711,'-8'0'934,"0"0"1,0 1 0,-1 2 0,2 3-299,2 0 0,-5 1-587,2 2 1,1 2 0,-1-3 0,-2 3 0,1 1 0,-1-1-1281,2-2 0,5-3-237,-1-1 1,1-4 1467,-1 3 0,3-2 0,-5-2 0</inkml:trace>
  <inkml:trace contextRef="#ctx0" brushRef="#br0" timeOffset="200">3287 14015 7872,'-7'-13'670,"0"5"1,3 1 367,-5 2 0,1 0-1038,4 5 0,5 0 0</inkml:trace>
  <inkml:trace contextRef="#ctx0" brushRef="#br0" timeOffset="201">3671 13729 7953,'0'-12'468,"-1"5"0,-2 4 0,-1 6 0,0 5 0,0 5-237,-1 3 1,-3 2 0,3 6 0,-1 0 0,-1 8 0,0 5 0,-1 5 0,0-1 0,1 0 0,0 1-486,0-2 1,0-7-1,-1-4 1,4-3-1,1-3 1,0-2 0,-1-3-1,0-3 1,0-1 253,0-3 0,-6-1 0,3 2 0</inkml:trace>
  <inkml:trace contextRef="#ctx0" brushRef="#br0" timeOffset="202">3485 14176 7813,'1'-13'298,"4"1"1,1 0 0,3 1 0,-2 1 0,0 2 0,-1-2-215,4-1 0,1-1 1,1 1-1,-1 1 1,-1 3-1,-2 2 1,2 0-1,1 1-3191,1 0 3107,1 0 0,-1 4 0,1 0 0</inkml:trace>
  <inkml:trace contextRef="#ctx0" brushRef="#br0" timeOffset="203">3770 14126 9005,'-1'13'506,"-2"-1"1,-2 0 0,-1 1 0,-1-1 0,2 1-324,-1-1 0,-2 0 0,2 0 0,1-3 1,-2-1-4904,0 2 4720,4-4 0,-2 5 0,5-4 0</inkml:trace>
  <inkml:trace contextRef="#ctx0" brushRef="#br0" timeOffset="204">3857 13940 7933,'0'-8'1318,"0"0"-332,0-2 1,-1 5 0,-2 2 0,-1 6-803,1 5 0,2-1 0,1 1 0,0 2 0,0 1 0,0 1-1457,0 0 1,4-3-1,1-2 1,2-1 1272,3 1 0,6 2 0,4 3 0</inkml:trace>
  <inkml:trace contextRef="#ctx0" brushRef="#br0" timeOffset="205">3944 14139 7948,'-4'12'256,"0"0"1,0-3-1,2-2 1,-1 0 1606,-1-1-1451,0-3 1,4 8 0,0-3 148,0 3 0,0-2 1,0-1-82,0 2 1,2-5-1,2-1-592,4-2 0,-1-2 1,1 0-1,2 0 1,1 0-120,1 0 0,1 0 1,-1 0-1,0-2 1,1 0-1,-1-3 0,1 3 1,-1-1-1045,0-1 1272,1 2 0,-1-7 0,1 5 1,-1-1-1,0 0 0,1-2 1,-2-1 47,-3 0 1,3 3 0,-3-3 0,3-1 0,2-3-1,-1 1 632,1 3-594,-7-3 1,-1 10 0,-10-3 0,-3 2-41,-3 2 0,3 6 0,1 2 0,2 3 0,2 1 0,0 0 0,0-3-243,-1-1 1,0-3 0,4 3 0,1 0-398,4-1 522,1 4-103,1-10 0,4 6 1,-2-4-1,2 1-480,1-1 0,0-2 17,1-1 1,5 0 0,2-1 640,4-3 0,6-3 0,2-6 0</inkml:trace>
  <inkml:trace contextRef="#ctx0" brushRef="#br0" timeOffset="206">4936 13940 8026,'-1'11'1201,"-2"-1"0,-3-2-315,0 2-869,3-5 1,-3 2-1,6-3-17,0 5 0,0 2 0,0 1 0</inkml:trace>
  <inkml:trace contextRef="#ctx0" brushRef="#br0" timeOffset="207">4887 14300 7732,'-7'-6'610,"0"5"0,3-3 1,-5 3-2344,-2 1 1733,4 0 0,-4-6 0,5-1 0</inkml:trace>
  <inkml:trace contextRef="#ctx0" brushRef="#br0" timeOffset="208">5742 13729 7931,'6'-12'334,"-5"0"0,5 2 0,-6 6 1,-2 7-1,0 3-24,-3 3 0,-4 3 0,2 5 0,-1-1 0,-1 3 1,0 5-1,-2 5 0,-2 4 0,-1 4-245,-2 3 0,2 6 0,-2-5 0,2-1 0,3-2 1,1-2-1,3-3 0,2-4-173,2-3 1,3-6-1,4-4 1,6-3-1,5-5 1,6-4-1,3-2 1,4-2-62,1 0 0,1 0 0,-2 0 0,1-2 1,-2-1-1,0-2 0,-4-2 0,-2-3-636,-5-1 1,-2-1 804,-2-1 0,1 1 0,-1 0 0</inkml:trace>
  <inkml:trace contextRef="#ctx0" brushRef="#br0" timeOffset="209">6003 14163 8649,'12'0'409,"1"-4"1,-1-1-1,0-1 1,1-1-323,-1 1 0,1-1 1,-1-3-1,2 2 0,0-2 1,-1-1-1,-2-1 0,-1-1 1,-2 1-11,1-1 1,-7 1-139,2 0 1,-2 3 0,-4 2 0,-2 2 0,-4 2-1,-3 2 28,-1 1 1,-1 5 0,-1 4 0,-1 2 0,-1 2-1,1 4 1,1 4 0,1 2 0,1 2-67,0 0 1,5 1 0,1 0 0,2 0 0,0-2 0,1-2 0,2-3-200,1-2 0,5-8 0,4-2 0,2-1 0,1-4 0,2 0 0,1-2 1,1 0-492,0 0 1,1-6 788,0-2 0,5-3 0,-3-1 0</inkml:trace>
  <inkml:trace contextRef="#ctx0" brushRef="#br0" timeOffset="210">6462 13742 8801,'0'-13'0,"0"1"0,0 0 479,0-1 1,-2 2-1,-1 4 1,-1 7 0,2 9-1,0 4 1,2 5-363,0 2 1,0 2-1,0 5 1,0 5 0,0 2-1,0 5 1,0 1-1,-1 1 1,-2 1 0,-1-3-531,1 0 0,-2-3 0,-1-4 0,1-6 0,-1-6 0,3-2 0,1-4 0,-1-3-319,-1-3 0,0-6 0,4-2 0,0-7 0,0-4 732,0-2 0,0 1 0,-6-6 0,-1-1 0</inkml:trace>
  <inkml:trace contextRef="#ctx0" brushRef="#br0" timeOffset="211">6362 14114 7879,'-6'-13'-344,"0"5"1,6 0 0,0-2 0,1-1 245,4-1 0,-3 4 540,7-1 0,-1 5 0,4-3 0,1 0 0,-1 1 1,0-4-1,2 0 0,3 1 107,3 0 1,0 1-1,0-4 1,2 1-1,2 1 1,-1 3-1,-1 0-549,-1 0 0,0-1 0,3-4 0</inkml:trace>
  <inkml:trace contextRef="#ctx0" brushRef="#br0" timeOffset="212">7491 13791 8143,'-4'0'676,"-7"0"1,-7 0 0,-1 0 125,1 0 0,-4 7-599,1 6 0,-2 2 0,-2 8 0,0 5 0,2 2 0,2 5 0,4 2-65,4 4 0,6-2 0,3 1 0,2-4 0,4-5 0,2 0 0,5-5 0,5-3 0,4-4-650,1-1 0,2-2 1,4-8 511,0-4 0,5 3 0,2 0 0</inkml:trace>
  <inkml:trace contextRef="#ctx0" brushRef="#br0" timeOffset="213">7838 13990 7983,'-1'-7'468,"-3"3"0,-4 2 0,-4 4 0,-1 2 0,-2 4-140,-2 3 1,-5 6-1,1-1 1,-1 1-1,2-1 1,3 1-1,5-1 1,3 1-1,5 0 1,4-1 463,4 2-840,9-4 0,7 4 0,8-6 0,2-1 0,2-1 0,1-3 0,0 0-427,0-1 0,-5-3 324,1 1 0,-9 2 0,-3-2 1,-3-1-1,-3-1 0,-3 3 0,-7 3-47,-8 3 0,-2-3 0,-12-1 1,-1 0-1,0 0 0,0 1 1,3 0-339,1 1 1,-3-7-1,5 4 1,0-2-1,3 0 536,0-1 0,1-2 0,-1-1 0</inkml:trace>
  <inkml:trace contextRef="#ctx0" brushRef="#br0" timeOffset="214">8161 14300 7295,'7'1'1550,"-5"3"0,-3 5-1310,-3 2 1,-10 1 0,0 1-1,-4-1 1,-2 2 0,-1 1 0,0 1-1,1 0 1,-1-3 247,0 0-488,6-1 0,-3 1 0,6-1 0</inkml:trace>
  <inkml:trace contextRef="#ctx0" brushRef="#br0" timeOffset="215">8520 13841 7896,'7'-5'3347,"3"2"-733,-6-6-2335,0 7 1,-4 2-1,-1 8 1,-2 3-1,-1 3 1,0 2-1,0 6 1,-2 5-1,-1 3-256,-2 2 1,-2 5 0,-2 6 0,1-1 0,1 0-1,1-5 1,2-4 0,0-3-691,1-2 1,-3-8 0,6-3 0,1-3-1,3-3 1,4-3 0,5-2 233,2-1 1,1-4 0,0 4 0,2-4 0,1-2 0,2-2 0,-2-3 432,-1-1 0,-2-1 0,1-4 0</inkml:trace>
  <inkml:trace contextRef="#ctx0" brushRef="#br0" timeOffset="216">8347 14238 7786,'1'-7'466,"2"1"0,2 2 0,2 0-139,3 1 0,1 2 0,1 1 0,1 0 1,-1-1-1,1-2 0,0-1 0,3 1 0,0 0 1,1 1-285,1-3 0,-5-3 0,5 3 0,-1-1 0,1-1 0,0 0 0,1-1-43,0 1 0,2-9 0,4 2 0</inkml:trace>
  <inkml:trace contextRef="#ctx0" brushRef="#br0" timeOffset="217">8830 13891 10313,'6'-7'0,"2"3"0,3 2 0,2 2 0,-1 2 0,0 2 537,1 4 1,-1 3 0,1 3-1,-1 2 1,0 5 0,1 2-1,-1 4 1,1 0 0,-2 4-1,-3 0-619,-4 4 0,-4-4 0,-4 2 0,-4 0 1,-3-1-1,-2-3 0,0-1 0,-3-1 0,-2 1-2299,-1-5 0,3 2 1973,-5-4 1,6-3 0,-2-3 407,3-6 0,-3 2 0,-3-4 0</inkml:trace>
  <inkml:trace contextRef="#ctx0" brushRef="#br0" timeOffset="218">9575 13990 7852,'-2'-7'218,"-1"1"1,-2 2 0,-2 0 99,-3 1 1,-1 2 0,-1 1 0,-2 0-1,-1 1 1,-3 4 0,0 3 0,-1 3-1,1 3-85,0 2 1,-3 3 0,5 6 0,2 0 0,4 0 0,6 0 0,3-1 0,1 0 0,1-2-265,3-1 1,5-2-1,6 2 1,3-6-1,1-4 1,2-3 0,-1 0-1,1-1 1,0-3-1,-1-1-1212,1 1 1,-4-2 853,3 2 1,0-4 0,2-3 0,-3-3 0,-1 1-1,-2-2-1308,2 0 1697,-9 4 0,7-13 0,-9 2 0</inkml:trace>
  <inkml:trace contextRef="#ctx0" brushRef="#br0" timeOffset="219">9327 14250 7876,'1'-8'363,"3"1"0,4 2 0,2 0 0,1 1 0,0 0-67,3 1 0,2-2 0,0 1 0,1 1 0,3 2 0,2-1 0,1 0 1,2-3-1,0 1 0,0 0 0,1-1 0,3-1-2677,4 1 1873,3-5 290,1 3 0,6-5 0,1-1 0</inkml:trace>
  <inkml:trace contextRef="#ctx0" brushRef="#br0" timeOffset="220">10096 13878 9770,'-9'7'444,"2"4"0,2 6 0,2 2 0,2 4-167,1 5 1,0 2-1,-2 6 1,0 0-1,-3 3 1,1-2 0,0-1-1,-1-3 1,-1 0-567,1-2 0,-4-6 0,5-8 0,0-3 0,0-2 209,0 0 1,0-10 0,4-6 0,0-6 0,0-2 0,0-1 0,1 1 0,2-1 163,1 1 1,4-5 0,-2-1 0,1-1 0,1-3 0,2-3 0,-1-4 0,4-4-215,0-3 0,-2-1 0,7-1 0,-1-2 0,1 0 0,0 4 0,0 6 182,-3 3 1,3 8 0,0 3-1,-1 3 1,1 5 0,-2 4-1,-1 2 1,0 2 103,1 0 0,1 0 0,-5 2 0,1 2 0,-1 4 1,-1 3-1,-1 2-38,-2-1 1,-1 0 0,1 1 0,-4-1-1,-2 2 1,-4 1 0,-2 2 0,-4-1-23,-3 2 1,-7-3 0,-4 6 0,-4 0 0,-4-1 0,-2 0 0,-3-1 0,1-1-72,1 0 0,3 0 0,6-3 0,3 1 0,5 0 0,3-3 0,5 0 0,4-1 28,3 0 1,8 5-1,5 1 1,7 0-1,5 0 1,2-3-1,1 0 1,2 0-302,-1 2 1,2-2 0,-1-5 0,-3-4 0,-2 0 0,-5-3 0,-1-2 0,-3-1-701,-1 0 1,-2 0 0,-1-1 947,-2-3 0,-4-3 0,-5-6 0</inkml:trace>
  <inkml:trace contextRef="#ctx0" brushRef="#br0" timeOffset="221">2766 15540 7812,'0'-12'-54,"4"3"238,0 1 1,2 0 0,-4-4 0,2-1 538,-1 1 1,-3 5 0,-4 3-444,-4 2 1,-3 2 0,-2 0 0,1 0 0,0 0 0,-1 2 69,1 2 0,-1 1-264,1 4 1,4 2-95,-1-3 0,2 4-50,-1 5 1,1 1 0,5 4 147,-3-2-81,1 1 1,6 0 0,0-2 0,4-1-1,1-3 1,2-1 0,3-3-361,0-3 325,0-2 97,1-6-248,-1 0 1,2-2-299,2-2 1,-2 2 233,3-7 0,-3-3 192,-2-5 0,-4 1 0,0 3 0,1 0 0,-1-3 0,-1 0 0,-2 1 0,-2 1 26,-1 2 209,-2-1 1,0 1 224,0-1-359,0 6 1,1 2 0,2 6 0,1 3 75,-1 5 1,-1 2 0,1 1 0,1 1 0,0-1 0,0 0 24,1 1 1,-1-1 0,-3-1 0,2-1-201,1-2 1,0-4 0,-2 3 0,0 0-1,4 0-246,1 3 1,-5-4 277,3 3 1,-3-2 0,1 2-1,3 0 7,0 0 1,-3-2-1141,1 1 1148,-2-5 0,-2-3 0,0-7 0</inkml:trace>
  <inkml:trace contextRef="#ctx0" brushRef="#br0" timeOffset="222">10592 14387 7877,'0'-6'733,"0"6"1,0 6 0,0 6 0,0 2-512,0 2 0,-5 4 0,0 3 0,-1-1 0,1-1-137,2 1 1,-2-4 0,-1-2 0,1-2-1,-1-1 1,2-2-182,-2-3 1,5 0-1,-3-8 1,4-5-1,3-5 86,1-2 0,6-1 0,-4 1 0,3-2 0,-1-1 0,2-2 0,1 1 0,0-1 11,-3 1 1,3-5 0,-3 4 0,3 2 0,0 2 0,-1 2 0,-2 1 31,2 2 0,1 5 0,1-1 0,1 4 0,-2 4 0,-2 4 1,-2 4-1,0 5-233,0 4 1,-4-2 0,1 3 0,-3 3 0,-1 2 0,0 2 0,0 0 199,0 0 0,-5 0 0,-2-4 0</inkml:trace>
  <inkml:trace contextRef="#ctx0" brushRef="#br0" timeOffset="223">3101 15528 7764,'0'-9'857,"0"1"1,1 5 0,2 1-560,1 4 1,4 7 0,-2 6-1,-1 3 1,1 0 0,-2 1-1,0-1 1,0 1-306,-1 0 0,-2 1 0,-1 0 0,-1-3 0,-2-3 1,-1-2-1,0-1 0,0-1 0,-2-3-261,-1-2 1,3-1 0,-3-5 0,2-3 0,2-4 0,2-3 0,1-3 10,0-3 0,1 3 238,3-2 1,-1-3-1,4-1 1,0 0-1,-2 0 1,2 1-1,0 1 29,3 0 1,-4 3 0,1 5 0,0 4 0,0 0 0,3 3 19,1 2 0,-3 2 0,-1 3 1,0 5-1,-2 3 0,1 3 1,-2 3-1,0 1 0,0 2-577,-1-2 1,-2 3 0,1-4 0,1 0 546,1 0 0,5-1 0,-2-5 0</inkml:trace>
  <inkml:trace contextRef="#ctx0" brushRef="#br0" timeOffset="224">3584 15553 7764,'-12'-7'297,"-1"3"1,1 2-1,0 4 1,-1 2-34,1 4 0,-5 3 0,-1 1 0,-1 1 0,-2-1 0,2 2 0,1 1 1,2 2-1,1-1 0,2 1 0,5-1 0,2-1 0,4-1 1002,0-1 0,4-5-1461,2 0 1,3-1 0,6 1 0,3-4-1,1-2 1,3-4 0,0-2 0,1-5-31,0-7 1,-5-3-1,4-6 1,-2-1-1,-3-1 1,-2-2 0,0 0-1,-1 0 1,1-2 196,-1 0 1,-1 3 0,-1-1 0,-2 2-1,0-1 1,1-2 0,-3-2 0,0-4 0,-2-2 168,2-4 0,-5-4-45,3 0 1,-3-1 0,-1 2 0,0 5 0,0 5 198,0 6 1,0 9-127,0 3 1,0 10 0,0 9-1,0 9 1,0 11 0,0 9-96,0 11 0,-4 14 0,0 8 0,1 0 1,2 3-1,1-7 0,0-1 0,0-5-740,0 0 0,0-7 0,1-7 248,4-6 0,1-3 0,7-8 1,-1-2-1,2-6-578,3-6 996,-4-3 0,16-17 0,-2-3 0</inkml:trace>
  <inkml:trace contextRef="#ctx0" brushRef="#br0" timeOffset="225">4428 15069 7826,'5'-13'320,"-5"2"1,0 3 0,-7 7 0,-5 8 51,-5 9 1,-2 9 0,-6 7 0,0 6-1,1 4 1,-3 3 0,1 1 0,0 2 0,4-3-1,3 1-214,4-2 1,6 0-1,5 0 1,4-5 0,6-6-1,6-4 1,9-6 0,6-5-487,6-4 0,5-7 0,2-3 1,2-3-1,1-1 0,0-1 1,-5-3-3174,-3-5 3501,1-2 0,-10-7 0,4-1 0</inkml:trace>
  <inkml:trace contextRef="#ctx0" brushRef="#br0" timeOffset="226">4825 15044 8195,'0'-12'1264,"0"-1"1,0 5-908,0 0 0,-2 6 0,-1 2 1,-2 9-1,-1 6 0,-1 7 0,2 5 1,-1 8-1,2 5 0,0 4 1,-1 1-178,-2 1 1,3-2 0,-3 1 0,1-3 0,3-5 0,2-4 0,1-5 0,0-5 0,1-4-711,4-1 0,2-7 0,5-7 0,0-2 0,2-2 0,3-2 1,3-2-1,4-5-424,1-7 0,-5 3 0,-1-4 0,-1 2 954,-2-2 0,-3 4 0,0-5 0</inkml:trace>
  <inkml:trace contextRef="#ctx0" brushRef="#br0" timeOffset="227">4725 15391 7781,'-12'0'561,"-1"0"1,4 0 0,5-1-1,8-2-439,5-1 1,8-6-1,1 4 1,1-3-1,3 1 1,2-2-1,1 1 1,-1-1-1,0 3 1,-2 2-1,-3 0 1,0 1-1581,1 0 0,-5 0 0,1 4 1458,-2 0 0,-1 0 0,-1 0 0</inkml:trace>
  <inkml:trace contextRef="#ctx0" brushRef="#br0" timeOffset="228">5184 15404 8008,'0'12'314,"0"1"1,-1-2 0,-2-2 0,-2-1 0,-1 2 0,-1 1 379,0 2 0,-1 3 0,-4 2 0,-2 0 0,-1 1 1,-2 0-662,2 4 1,-3 0-1,1 0 1,2-1-1,2-2 1,2-2-34,2-3 0,-2-1 0,4-2 0</inkml:trace>
  <inkml:trace contextRef="#ctx0" brushRef="#br0" timeOffset="229">5494 15354 10441,'0'13'367,"0"-1"0,-4 0 0,0 2 1,0 1-1,0 3 0,0 0-181,1 0 0,1-1 0,2-5 0,0 0 1,0 1-1,2-2-412,2-3 0,1-4 0,5-7 1,-2-2-1,2-2 0,1-1 0,0-1 1,-1 1-136,-2-1 1,-1-2-1,3 0 1,-4 1-1,1 3 310,0 1 1,-3 4-1,3 6 1,0 3 0,-1 1 170,-1 0 0,5 1 1,-2 3-1,3-1 1,0-1-1,-1-4 1,-2 0 218,2-3 1,-3-2 0,1-1-1,1 0 1,1-1-85,-2-3 0,-1 1 0,-3-5 1,3-2-1,0-1-246,-3-1 1,-2-1 0,-2 1-1,0-1 1,0 1 0,0 0 0,0-1 144,0 1 1,0-1-1,0 1 1,0 0 201,0-1 1,-2 6-1,-2 3-314,-4 3 0,2 2-117,2 3 1,4-2-1,4 2-65,5-3 1,2-1 0,1 0 0,0 0-1,0-1 1,-3-2 0,-1-1 0,2 0-6,1-2 1,2 5 0,-1-5 0,0 2 0,2 0 0,1 1 0,2 1-251,-2-3 0,-1 4 1,-2-5-1,1 2 1,-1 0-1,0 1-3410,1 2 3805,-6 1 0,4-5 0,-4-2 0</inkml:trace>
  <inkml:trace contextRef="#ctx0" brushRef="#br0" timeOffset="230">6176 14970 7981,'9'0'755,"-1"1"0,2 3 1,1 6-1,2 4-299,4 2 0,-3 6 0,2 0 1,-2 4-1,-2 3 0,1 0 1,-1 0-1,-1 2 0,-1-1-46,-2 0 0,-5 3 0,0-4-777,-6-1 0,-4 3 0,-7 2 0,-2 3 0,-5 2 0,-2-1 0,-2 0 0,0-1-362,0-3 1,-2 0-1,-1-7 1,2-4-1,-2-3 1,2-3 728,0-3 0,1-6 0,0-1 0</inkml:trace>
  <inkml:trace contextRef="#ctx0" brushRef="#br0" timeOffset="231">7218 15193 7763,'0'-7'379,"-1"-3"0,-5 6 1,-5 3-1,-5 2-162,-4 3 1,-2 6 0,-5-2-1,-4 3 1,1 2 0,-2 0 0,2 3-1,0 2 1,4 1 27,4 3 1,0 0 0,5 0 0,3 0 0,5 3 0,4 2 0,4 2 0,1 0-302,0 0 1,6 0-1,3-4-152,6 0 0,1-2 1,4-2-1,2-6 0,3-5-173,4-6 0,-3-3 0,5-2 1,-1-3-1,2-5 0,-1-2 1,-3-1-1,-5 0-957,-2-1 1,-6-1 1337,2-2 0,-4 2 0,0-4 0</inkml:trace>
  <inkml:trace contextRef="#ctx0" brushRef="#br0" timeOffset="232">6796 15553 7959,'6'-13'338,"2"1"0,9 3 0,3 1 0,5 0 0,4 0 0,4-1 0,4 0 0,3-2 0,3-2-129,1 1 0,-4 0 0,2 0 0,-5 3 0,-4 2 0,-4 0 0,-4 2 0,-5-1 0,-2 2-1813,0-2 1,-4 5 1603,2-3 0,-2-3 0,-1 0 0</inkml:trace>
  <inkml:trace contextRef="#ctx0" brushRef="#br0" timeOffset="233">7925 15180 7739,'0'-12'460,"0"4"1,1 1 0,2 0 59,1 0 0,0 6 0,-4 2 0,0 9 0,0 6 0,0 5 0,0 4 0,0 2-251,0 1 0,2 2 1,1 1-1,1 0 1,-1 2-1,-2 0 1,-2 0-1,-2 1-435,-1-3 1,-2-2 0,3-7 0,-2-2 0,-1-1-1,-1-3 1,2-1 0,-2-3-69,0-1 0,4-7 0,-1-4 292,3-7 1,1-4 0,0-3 0,0-1-1,0-3 1,0-1 0,0-3 0,1-2-75,3-1 0,-1 3 0,4 0 0,0-3 0,0 1 0,1-4 0,0 1 0,1-4-108,0-2 0,4-3 0,2-1 0,3-2 0,0-2 1,1-3-1,0 0 0,3 4 56,2 6 0,1 3 0,-2 8 0,-1 2 0,-3 6 0,-1 4 0,-3 4 1,-1 2 456,-1 2 1,-5-3 0,0 2-318,2 1 0,-5 3 1,-1 5-1,-2 3 1,-1 3-1,2 1-130,1 1 1,2 3 0,-4 1 0,4-1 0,-1 1 0,1-1 0,-3-1 19,-2-1 1,3 3 0,0-1 0,-1-1-1,-3-1 1,-4-1 0,-4-1 0,-3 2 22,-2 2 0,-5-2 0,-2 4 0,-5-1 0,-3-1 0,-2-1 1,0-2-1,1-4 41,5 0 0,-1-5 1,6 3-1,0-2 1,2-1 119,4 2 0,7 1 0,6 5 0,7 2 0,5 1 0,5 2 0,2-2-85,0-1 0,5 2 0,-3 1 0,2-2 0,2-1 0,-2-2 0,-2 0 0,-3-1-237,0-2 0,-5 2 1,4-4-1,-3-1 1,-2-1-1,1-4-295,-1-1 1,0 0-1,1 0 1,-1 0-1,1 0 471,-1 0 0,0-6 0,1 0 0</inkml:trace>
  <inkml:trace contextRef="#ctx0" brushRef="#br0" timeOffset="234">8607 15404 7746,'8'0'1915,"1"0"0,-5 1-474,4 3-1087,-5 3 0,2 6 0,-5-1 0,0 0 0,0 2-14,0 3 1,-1 2-471,-3 6 1,3-5 0,-5 1 0,1 1 0,-2 0 0,-2-1 0,2-5 0,1-2 0,0-1-392,1-1 0,0-7 0,5-5 0,0-6 554,0-5 1,2-2 0,2-1 0,4-1 0,3-3 0,2 0 0,0-1 0,3 1 0,1-1 1,3 0 1,-5 3 0,7-1 0,-4 6 1,0 1-1,0 3 0,-3 1 1,-1 4 50,-2 0 0,0 2 1,1 2-1,-1 2 1,-1 4-1,-1 3 1,-3 2-300,-2-1 1,-1 2 96,-4 2 0,5-2 0,-1 4 0,-1-2 0,-2 1 0,-1 0-526,0 0 1,-4-3-667,0 3 0,-5-3 1307,5-2 0,-5 0 0,2 1 0</inkml:trace>
  <inkml:trace contextRef="#ctx0" brushRef="#br0" timeOffset="235">9624 15627 12701,'0'0'0</inkml:trace>
  <inkml:trace contextRef="#ctx0" brushRef="#br0" timeOffset="236">1650 16470 8120,'0'-5'139,"0"5"0,0 5 1,0 8-1,0 0 0,-2 4 1,-1 4-1,-1 2 1,1 3-1,2 2 0,1 2 1,0 1-1,0 0 1,0 0-217,0-1 0,0-3 0,0-5 0,0-2 0,0-2 0,0-3 0,0-1 77,0-2 0,-5 0 0,-2 1 0</inkml:trace>
  <inkml:trace contextRef="#ctx0" brushRef="#br0" timeOffset="237">1315 16532 8139,'-11'-5'441,"1"-2"0,3-1 1,2-1-172,2 0 1,3 2 0,3-1-1,2-1 1,3 1 0,5 0-1,3 0 1,4-1 0,3 1-1,3-2-198,3-1 1,10-1-1,-2-1 1,3 1 0,1-2-1,3-1 1,3-3-1,3 0-430,-3 0 1,2 0 0,-5 3 0,-1-1 0,-6 2-1,-6 3 1,-5 4 357,-1 2 0,-6-5 0,-1 3 0</inkml:trace>
  <inkml:trace contextRef="#ctx0" brushRef="#br0" timeOffset="238">2059 16545 6030,'0'12'876,"0"-4"0,0 1 0,0 0 0,0 2 1,0 2-339,0-1 0,0 6 1,0 1-1,0 1 1,0-2-1,0-2 1,0 1-1,0-2 1,0-1-519,0-2 0,1-5 0,3-3 0,5-3 0,2-1 0,1-1 0,0-2-545,1-1 0,-1-6 1,2 4-1,1-1 1,2 3-1,-2 2 216,-1 2 1,-3 2 0,-3 2 0,-4 4 0,-3 3 0,-1 1 0,0 1 594,0-1 0,2-4 0,2-1 0,4-1-201,3-3 1,2-2 0,-1-1 0,0-1 0,1-2 0,-2-3-153,-3-1 0,2 3 1,-5-3-1,2 2 0,1 1-9,-1-2 1,3 4-1,-5-7 1,2 0-1,3-2 1,1-2-1,1 1 1,1-1 36,-1 1 1,-3-5-1,-1 0 1,0-3-1,-1 0 1,-3 0-1,-1 4 1,0 2 26,1 2 0,-2 1 12,-6 2 0,3 9 0,-5 7 0</inkml:trace>
  <inkml:trace contextRef="#ctx0" brushRef="#br0" timeOffset="239">2729 16694 7969,'-5'-9'1312,"1"1"0,-4 7-970,4 1 1,-2 9 0,2 8-1,-3-1 1,-1 1 0,1 1-1,0 0 1,2 0 0,-1-3-288,3-1 1,2-2 0,1 0 0,1-1 0,4-2 0,3-5 0,3-3 0,1-1 0,1 0-293,-1 0 0,5-5 0,-1-4 0,-1-2 0,-1-1 1,-1 0-1,-1-1-245,0 1 1,1-1 531,-1 1 0,-5-5 0,-3 1 0,-2 1 0,-2 1 0,0 2-85,0-1 0,0 5 1,-2 1-1,-2 0 1,-4 2-1,-3-1 1,-2 3-1,2 3-2280,3 4 2315,-3-2 0,4 9 0,-5-4 0</inkml:trace>
  <inkml:trace contextRef="#ctx0" brushRef="#br0" timeOffset="240">4006 16508 7980,'-6'-7'-10,"0"0"0,-7 4 0,1-1 0,-1 1 0,0 2 315,-4 1 1,-2 0 0,-5 1 0,2 3 0,2 4 0,-2 4 0,-1 0 0,1 2 0,3 1 0,1 3 0,3 1-172,1 3 0,6-3 1,1 2-1,2 0 1,2-1-1,1 0 0,4-2 1,1-3-1,4-1-337,4-2 0,-2-5 0,9-2 0,1 0 0,5-1 0,3-3 203,1-4 0,9-4 0,2-5 0</inkml:trace>
  <inkml:trace contextRef="#ctx0" brushRef="#br0" timeOffset="241">4093 16594 7982,'-13'7'103,"5"4"1,0-2-1,-3 2 1,-3 1 0,-3 2 211,2 2 1,-3-2 0,1 4-1,0-2 1,2 1 0,4-3-1,1-3 1,2-3 527,0 2 0,6-5 1,4-1-1,7-4 1,8-2-1070,2-2 1,2-8-1,4 1 1,-2-4-1,-1 0 1,-3 3-1,-1 2 1,-1 2-3540,1-2 3760,-5 5 0,5-1 0,-7 8 0,-2 2 1,-5 5-1,-3 5 0,-1 3 0,0-2 1,-1-1 524,-3-2 1,2 0-1,-2 1 1,3-1 0,1 1-1,1-2-548,3-3 1,3-4 0,6-7 0,-1-2-1,0-2 1,1-3 0,-1-1 0,1-3-34,-1-2 1,-1 2 0,-1-2-1,-3 2 1,-1 3 0,0 1-1,-1 2 1,0 0 343,0 1 1,-3 3-1,2 8-242,-3 4 0,-1 3 0,1 1 0,4 1 0,3-2 0,3-3-138,1-4 1,5-1 0,1 0 0,0 1 0,1-1 0,-1-2 0,0-2 0,-2-2-151,2-1 0,-4-6 1,2 3-1,0-1 0,-3 0 1,1-2-1,-3-1 206,0-1 1,-1-1 0,0 1-1,-4-1 1,-1 2 179,-7 3 1,-3 3-1,-8 5 1,1 1-1,-1 3 1,0 3-1,-1 1 1,0 0-1,3 1 402,0-2 0,6 4-503,0-3 0,4 3 1,2 0-1,4-1 1,3-3-365,3-2 0,7-1 1,2-2-1,2 0 1,1 2-1,-3-1 0,2-1 1,2-2-3606,0 0 3931,-4 0 0,3-11 0,-3-3 0</inkml:trace>
  <inkml:trace contextRef="#ctx0" brushRef="#br0" timeOffset="242">5023 16557 8322,'-12'0'637,"3"2"0,1 2 0,-2 4 0,1 3-416,0 1 0,4 1 0,5-1 0,0 1 0,1-1 0,3 0 0,5-1 1,2-1-1,1-2 0,1 2-519,-1 1 0,-4 0 1,0-1-1,1-2 0,-2 2 1,-5 1 201,-4 1 0,-7 0 0,-7 1 1,-5-2-1,-2-2 0,-1 0 1,2-1-1,2 0-241,-2 1 1,4-7 0,2 4 336,7-1 0,-2-3 0,4 3 0</inkml:trace>
  <inkml:trace contextRef="#ctx0" brushRef="#br0" timeOffset="243">5569 16545 7845,'-7'8'3507,"3"0"-3532,2 2 1,4 0 0,2-1 24,4-1 0,3 1 0,1 3 0</inkml:trace>
  <inkml:trace contextRef="#ctx0" brushRef="#br0" timeOffset="244">5618 16842 8518,'-7'7'1597,"2"-1"1,5-5-1746,0 3 1,0-1 147,0 5 0,0 1 0,0 3 0</inkml:trace>
  <inkml:trace contextRef="#ctx0" brushRef="#br0" timeOffset="245">6499 16446 8001,'0'-13'135,"0"1"1,0 3-1,0 1 1,0-1 0,-2-3-1,0 0 1,-4 1 473,-1 3 0,-1-2-481,-4 6 0,-1-4 0,1 4 0,-1 1 0,0 1 0,-3 2 0,-1 2 149,-3 2 1,0 4 0,-5 7 0,0 3 0,0 2 0,2 2-1,2 1 1,5 2-221,2 0 0,3 4 0,2 1 0,5 0 1,4 1-1,4-4 0,6-2 0,4-4-230,2-5 1,8-2-1,-1-3 1,5-3 0,1-2-1,1-2 1,3 0-1,2-1-612,-2-2 0,1-6 0,-4-4 785,2-2 0,-4-1 0,2 0 0</inkml:trace>
  <inkml:trace contextRef="#ctx0" brushRef="#br0" timeOffset="246">6772 16594 8001,'-13'0'0,"1"0"0,-1 0 0,1 2 0,-2 0 190,-2 3 1,1 4-1,-6 0 1,-1 2 0,0 1-1,0 0 1,2-1 0,4-1-1,4-2 550,2 2 0,7-3 0,0 0 1,6-2-1,5-2 0,5-2-744,3-1 1,2 0 0,4-1 0,-2-3 0,-1-4 0,-1-2 0,1 0 0,-1 3-2219,0 2 1773,-2 1 1,-3 5 0,-2 3 0,-3 5-174,-4 2 0,-4 5 1020,-4 1 0,3-1 0,-3-2 1,2 1-1,2 2 0,0-2-1070,0-1 0,6-8 0,2-1 0,3-5 672,1-5 0,1-7 0,-1-7 0</inkml:trace>
  <inkml:trace contextRef="#ctx0" brushRef="#br0" timeOffset="247">6983 16594 8279,'-9'0'601,"1"2"1,-2 0 0,-1 3 80,-1-3 1,0 5-1,0 2 1,4 2-1,4 1 1,3 0-529,1 1 0,1 3 0,3 1 1,4-2-1,4-1 0,0-2 0,0 1 1,1-1-1,-2 0-769,-3 1 0,-1-5 0,-4 0 0,1 2 1,-3 1-1,-4 1 0,-5-1 488,-3-2 1,-5 0 0,-1-5 0,2 1 0,1-1-1,2 0-489,-1-1 0,5-2 616,0-1 0,5-6 0,-3 0 0</inkml:trace>
  <inkml:trace contextRef="#ctx0" brushRef="#br0" timeOffset="248">7131 16743 8206,'-7'2'4070,"3"2"-3899,3-3 0,2 5 0,3-6 1,5 0-1,2 0 0,3-2 1,1-1-176,1-1 1,1-1 0,-5 1 0,1-3 0,-1-2 0,0 3 0,-1-1-1,-1 1-827,-2 1 1,-5-5 0,0 3 747,-6 0 1,-4 2-1,-5 6 1,-1 3-1,1 5 1,-2 2 0,0 1-1,1 0 238,2 1 0,2 3 0,1 2 1,4 0-1,3 0 0,1-1 1,1-1-1,3-1-1204,4-4 0,5 0 0,3-5 1049,5 1 0,2-5 0,2 4 0</inkml:trace>
  <inkml:trace contextRef="#ctx0" brushRef="#br0" timeOffset="249">7689 16607 7203,'2'7'1974,"2"-3"-1449,-3-3-148,5-1 1,-5 0-1,3 0 1,3-1-91,0-3 1,0-2 0,-4-4-1,2 2 1,2-1 0,1-2 0,1-2-204,-1 1 1,-4-1 0,3 1 0,0 0 0,0-1 0,1 1 0,0-1 0,-1 1 95,-1 0 1,-2 3 0,-3 1-92,3-2 0,-2 6 1,2 4-1,-4 7 1,-3 4-1,-1 3-166,1 2 1,2 4-1,1 5 1,0 1-1,0 1 1,0 4-1,0-1 1,0 0-1,0-2-306,0-2 1,0-3-1,0-1 1,-1-2-1,-2-2 1,-1-3 382,1-1 0,7-2 0,3 0 0</inkml:trace>
  <inkml:trace contextRef="#ctx0" brushRef="#br0" timeOffset="250">8161 16532 11274,'-6'-7'244,"5"1"0,-2 3 238,6-1 0,0 0 0,5 4 0,0 1 1,-1 3-1,-3 4-482,-2 3 0,-8 7 0,-1 2 0</inkml:trace>
  <inkml:trace contextRef="#ctx0" brushRef="#br0" timeOffset="251">8148 16892 9020,'-1'-6'0,"2"0"0</inkml:trace>
  <inkml:trace contextRef="#ctx0" brushRef="#br0" timeOffset="252">8793 16632 9146,'0'-6'587,"0"6"1,0 7 0,0 5 0,0 3 0,0 3 0,0 2-1,0 0-250,0 0 1,0 3 0,0-4 0,0 2 0,0-2-1,0-1 1,0-3-1846,0-1 0,2-7 1508,2-3 0,-3-8 0,5-3 0</inkml:trace>
  <inkml:trace contextRef="#ctx0" brushRef="#br0" timeOffset="253">8806 16458 8303,'-13'-6'1173,"1"-2"0,5 1 0,1 0-878,1 2 0,5 2 1,0 7-296,7 4 0,9-2 0,4 0 0</inkml:trace>
  <inkml:trace contextRef="#ctx0" brushRef="#br0" timeOffset="254">9227 16520 7953,'-1'-11'269,"-2"1"1,-1 2-1,1-2 50,2-1 1,-3 3 0,-2 0 0,-1 0 0,-2 1 0,-2 1 0,-2 2 0,1 0-1,0 1 1,-1 2 0,1 1-140,-1 0 1,5 1 0,1 3 0,0 6-1,2 5 1,-1 4 0,3 2 0,2 1 0,2 4-1,2 6 1,3 5 0,-1 4 0,2 4 0,0 0-19,3 1 1,-3-11-513,1 3 0,-4-14 0,4 0 1,2-4-1,0-2 0,-1-1 0,-1-5-2075,2-2 1,-3-7 2424,1 1 0,-5-3 0,3-1 0</inkml:trace>
  <inkml:trace contextRef="#ctx0" brushRef="#br0" timeOffset="255">9079 16880 8062,'-7'-9'2388,"2"1"1,10 5-2382,3-1 1,4 3-1,3 1 1,3 0 0,2 0-1,0 0 1,1 0-1,0 0-655,1 0 1,1 0 647,2 0 0,0 0 0,0 0 0</inkml:trace>
  <inkml:trace contextRef="#ctx0" brushRef="#br0" timeOffset="256">11063 16446 13315,'-13'0'-33,"5"0"1,0 1 0,-2 3 0,-1 3 0,-1 1-1,-1 0 1,0 1 0,-2-1-43,-2 0 0,-4-1 0,3 3 1,1-2-1,-3 2 0,1-1 1,-2 1-1,1-2 0,0 1 1,2-1 55,3 0 0,1-1 1,2 3-1,0-4 1,1 1-1,1-1 245,2-1-135,5 0 0,-1-5 0,8 0 0,4 0-112,3 0 0,-3 0 0,1 0 0,0 0 0,4 1 0,2 2 0,2 1-27,-2-1 1,3-2-1,-1-1 1,1 1 0,2 2-1,-2 1 1,1-1 0,-1-2 20,0-1 0,2 2 0,-3 0 0,-1 3 1,1-3-1,0 0 0,-2-2-161,-2 0 1,0 4 0,-1 0 0,1-1-34,-1-2 1,-5 1 0,-1 0 235,-1 2 1,2 1-182,5-5-2184,-5 0 2350,-1 0 0,-6-6 0,0-1 0</inkml:trace>
  <inkml:trace contextRef="#ctx0" brushRef="#br0" timeOffset="257">11323 16508 7973,'-7'0'1863,"2"0"1,6 0-1501,3 0 0,-1 0 0,4 1-290,-1 3 1,-2-1-1,-4 5 1,1 2-1,2 1 1,1 1-1,-1 1 1,0-1-221,1 0 0,-3 5 1,3-1-1,-2 0 0,-2-3 1,0 0-136,0-1 1,0-4 265,0 1 0,0-5 0,-2 3-55,-2-2 1,1 1-80,-5-2 0,4-3 0,-4 3 119,-2-2 1,4-4-1,2-2 1,3-4-1,2-3 1,3-1 39,5-1 1,2-1 0,1-1 0,1-1 0,-1-1 0,0 1 0,1-1-1,-1 2-75,1 1 1,-2 2-1,-2-1 1,-1 1-1,2 0 1,1 0 0,0 3 83,-3 1 0,3 5 0,-2-1 0,2 2 0,1 2 133,1 0 0,-7 2 1,0 2-1,-2 4 0,0 4 1,0 4-1,1 0 1,-1 1-79,-2 1 0,0-3 0,-2 4 0,0 0 1,1-1-1,2 0 0,1-3 0,0-2-280,2-5 1,-4 3-1,7-4 1,-1 1-1207,-1 0 1,0-5 1412,-3 1 0,-3-2 0,5-2 0</inkml:trace>
  <inkml:trace contextRef="#ctx0" brushRef="#br0" timeOffset="258">1910 17859 7837,'-12'-7'0,"-1"3"478,1 3 0,3-3 0,1 0 0,-1 1 0,-2 2 0,-2 2 0,1 3-216,-1 4 0,2 9 1,2 2-1,2 2 1,1-2-1,4 0 0,0-1 1,2 2-1,2-2 1,2 1 450,4 0-839,3-4 0,7-1 1,1-7-1,2-2 1,-1 0-1,3-1 1,0 0-1,0-1-318,-2-2 1,1-5-1,-5-2 1,-2-1-1,-3-2 1,-2-2 248,-2-2 0,-5 1 1,1 0-1,-4-1 1,-3-1-1,-2-1 1,-2-1-1,-3-1 366,-1-1 0,-1 4 0,-1-2 1,1 2-1,-2 3 0,-1 3 1,-2 4-1,2 2-241,2 2 1,0 0 0,2 2 0,3 2-777,4 4 1,8-1 845,4 1 0,9-5 0,2 3 0</inkml:trace>
  <inkml:trace contextRef="#ctx0" brushRef="#br0" timeOffset="259">2121 17884 8030,'0'13'149,"0"-1"0,1 0 0,2 1 0,1-1 0,-1 1 0,0-1 90,1 0 0,-3 5 0,5-1 0,-2 0 0,1-3 0,2 0 1,1-1 544,-1 1 1,3-5 0,-5-1-1,1-3 1,-1-5-678,-2-6 1,-1-4 79,-2-2 0,-5 1 0,1-1 0,2 1 0,-1-2 0,0-1 0,-1-3-86,1-1 1,2 4 0,1-2 0,1 3 0,2 2-1,2 0 1,2 1 0,3 1-1062,1 2 0,3 5 0,1-1 0,1 2 0,1 2 960,1 0 0,-4 0 0,4 0 0</inkml:trace>
  <inkml:trace contextRef="#ctx0" brushRef="#br0" timeOffset="260">4564 17661 7837,'8'-7'450,"1"3"200,-7 3 1,4 2 0,-6 3-545,0 4 1,-4 3-1,-2 0 1,-1-1 0,-2-2-1,-2 2 1,-3 1 0,-1 1-54,-2 1 0,-3-1 0,2 1 0,-2-1 1,0 0-1,-1 1 0,0-1 0,1 1-28,0-1 1,-2-4-1,6 1 1,1 0 0,1 2-1,1 2 1,1-1-42,0 0 0,3-1 0,2-1 48,2-2 1,2-5-1,7 1 1,5-2-1,3-2 1,3 0-1,4 0 1,3 1-68,5 3 0,2-3 0,-2 4 0,2-4 0,0-1 0,-1 0 0,-2 1 0,-3 2-162,1 1 0,-6 0 0,-2-4 0,-2 0 26,-2 0 0,-5 2-1880,-3 2 2051,-2-3 0,-2 5 0,0-6 0</inkml:trace>
  <inkml:trace contextRef="#ctx0" brushRef="#br0" timeOffset="261">4800 17822 7837,'11'-1'-158,"-2"-2"443,0-1 0,-7 1 0,3 7 0,-4 5 0,-1 2 1,0 1-1,0 0 0,1 1-26,3-1 1,-2 1 0,2-1 0,-3 0 0,-1 1-1,0-1 1,-1 1-589,-3-1 0,2-4 221,-2 1 1,3-8 0,2-1 0,3-6-1,3-2 27,0 0 0,4 0 1,-3-5-1,4 1 1,0-1-1,-1 1 1,-1 0-1,-2-1-91,2 1 1,1 4 0,1 1 0,0 0 232,1 0 1,-5 4 0,-1 0-1,-2 6 1,-2 5 63,-1 3 0,2 2 0,0-1 0,-1 1 0,-2-1 0,-1 0 0,1 1-230,3-1 0,-2 1 1,3-2-1,-1-2 1,1 0-1,-1-1 105,1-1 0,-3 4 0,3-4 0</inkml:trace>
  <inkml:trace contextRef="#ctx0" brushRef="#br0" timeOffset="262">5916 17797 7837,'-6'-7'585,"4"2"1,-7 5-451,0 0 1,-2 1 0,-2 3 0,2 6-1,2 4 1,0 4 0,1 0 0,0 0-1,1-3 189,1-1 1,2-2-319,4 0 0,0-3 0,2-2 0,0-1 0,4 0 0,1-1 1,2-2-125,3-1 0,0-2 0,0 0 0,1 0 0,-1-2 0,1-2 0,-1-3 0,0-1-135,1 0 0,-5 4 0,-1-5 0,-2 0 0,-2-2 0,-1-2 76,-2 1 0,0 4 0,-2 1 0,-1 0 0,-2 0 0,-2-3 0,-3-1 127,-1-1 1,0 4 0,2 1-1,2 0 1,0 1 0,0 1 949,-3 2 1,-1 2-901,-1 1 0,5 5 0,2 2 0</inkml:trace>
  <inkml:trace contextRef="#ctx0" brushRef="#br0" timeOffset="263">6102 17835 8026,'0'12'0,"0"0"0,0 1 145,0-1 1,0 1 0,0-1 0,0 0 303,0 1 0,0-1 1,1-1-1,2-1 1,1-2 985,-1 2 1,-2-3-1409,-1 1 0,-4-11 1,0-1-1,1-6 0,2-2 1,1 0-1,0-1-138,0 1 1,4-1 0,2 1 0,0-2 0,4 0 0,1 1 0,0 2 0,-1 1-391,-2 3 1,0-3-1,3 5 1,-1-1-1,-2 1 1,2 2-117,1 2 0,1 1 1,1 0-1,-1-2 617,1-2 0,-1-3 0,0-5 0</inkml:trace>
  <inkml:trace contextRef="#ctx0" brushRef="#br0" timeOffset="264">8942 17649 7837,'7'-6'1520,"0"5"-1122,-3-3 1,-3 4 0,4 4-1,-5 3 1,-3 1 0,-3 0 0,-1 3-365,-2 4 1,-4-1-1,-2 3 1,-4-2 0,-3 0-1,-6 1 1,-2 1 0,-5-1-349,0 1 1,-1 0 326,3-5 0,-2 0 1,6 1-1,2-1 0,2-1 1,4-1 288,5-2 0,6-4-245,2 5 0,5-5 1,0 3-1,6-2 0,7-1 1,5 0-44,6 0 0,3 1-163,5-5 0,3 0 0,5 0 1,0 0-1,-1 0 0,-1 0 1,-4 0-130,0 0 1,-2 0 0,-6 0 0,-2 0 0,-5 0 0,-2 0 204,-2 0 0,0 1 46,-4 3 27,-3-3 0,1 5 0,1-6 0</inkml:trace>
  <inkml:trace contextRef="#ctx0" brushRef="#br0" timeOffset="265">9252 17760 7837,'0'-7'893,"0"0"-271,0 3 0,2 3 0,0-2 1,2 6-1,1 5 0,-1 3 1,0 3-1,-1 1-455,-2 2 1,-1 1 0,0-2 0,0 3 0,0 2 0,0-2 0,-1 1-1,-2-2 1,-3-2-455,-1-5 0,5 2-451,-2-5 0,1-3 655,-1-1 1,8-10 0,0-4 0,4 0 0,2-2 0,-3-2 0,0-2-2,-1 0 1,3 1 0,2 0 0,-2-3 0,0 0 0,0 0 0,1 3 0,0 1-92,-2 2 1,-4 5 0,4 2 0,2 0 0,1 1-17,1 2 256,-5 6 1,3-2 0,-6 7 0,-1 0 0,0 4 0,-1 2 0,2 1 488,-1 0 0,-1 2-587,-2-2 1,0 2-1,0-3 1,0 2-791,0-2 471,5-1 1,-2-6-1,5-1 352,2-2 0,1 5 0,1-3 0</inkml:trace>
  <inkml:trace contextRef="#ctx0" brushRef="#br0" timeOffset="266">10207 18058 14111,'-5'-7'349,"3"1"1,-9 6-1,4 0 1</inkml:trace>
  <inkml:trace contextRef="#ctx0" brushRef="#br0" timeOffset="267">9624 16818 7632,'-12'5'819,"1"-2"0,1 5-108,2 2 0,5-6 0,0-4 0,5-7 0,3-4 0,1-1-560,-1-1 1,5 1 0,-2-2 0,2-3 0,-1-3 0,0-4 0,0 0 0,2-1 0,2-1 0,1-2 0,1-2 0,1-1 0,1 1-1666,1 2 1,-4 2 1398,2 2 1,-4-1 0,-3 0-1,-4 0 1,-1 2 0,1 1-1,-3 1 43,0-1 1,-2 0 0,0 1-1,0 3 1,-2 2 0,0-1-1,-3 2 111,3 1 1,-1 7 0,-1 5 0,-3 4 0,-1 8 0,1 5 183,1 6 1,-2 6 0,4 4 0,1 0 0,2 2-1,1 1 1,0-3 0,0 1-174,0 0 1,5-5 0,3 4 0,3-3 0,0 1 0,-1-1 0,-2-2 0,1-2-673,-2-4 0,2 2 0,-3-4 0,-1 0 622,1 0 0,3-1 0,-2-5 0</inkml:trace>
  <inkml:trace contextRef="#ctx0" brushRef="#br0" timeOffset="268">10120 16346 8246,'-1'-7'679,"-3"3"0,-4 3-374,-3 1 0,2 5 0,1 5 0,0 4 1,-1 4-1,1 0 0,0 2 0,0 2 0,1 6 1,1 1-1,2 3 0,0 1-285,0 5 1,0-5-1,4 3 1,0-4-1,1-5 1,2-2 0,2-4-1,2-5 1,3-2-1,1-3 1,1-3-1,1-3-20,-1-4 0,6-1 0,1 0 0</inkml:trace>
  <inkml:trace contextRef="#ctx0" brushRef="#br0" timeOffset="269">10282 16495 8044,'-2'-8'1292,"-2"1"-933,-4 1 0,-3 4 1,-2 4-1,1 4 0,0 1 1,-1 2-1,2 3 0,1 0 1,2 2-1,0 1-162,1 1 0,2 1 1,5-5-1,0 1 0,0-1 1,1 1-1,3-1 0,4 0 1,3-1-420,2-2 0,-1 2 0,1-4 0,-1 1 0,-1 0 1,-1 2-1,-4 1 0,0 1 0,-3 1-1835,-2-1 1778,-1 0 0,-1 1 0,-3-1 1,-5 1-1,-2-1-245,-1 0 1,4-1-1,-1-1 1,0-3 0,-2 0 523,-2 0 0,1 1 0,0 4 0</inkml:trace>
  <inkml:trace contextRef="#ctx0" brushRef="#br0" timeOffset="270">10306 16383 8362,'2'-11'0,"0"2"714,3 1 1,0 5 0,-2-3 0,2 2-339,2 0 1,2 1 0,2 7 0,-2 5 0,-1 2 0,1 1 0,-1 2 0,0 1-374,2 2 1,0 2-1,-1-1 1,-2 5 0,0 2-1,-1 3 1,-1-1 0,-2 2-1,-2 1 1,-1 2-273,0 3 1,0-4-1,-1 2 1,-2 0-1,-2-1 1,-2-3 0,-2-3-1,1-2-3969,0-4 4238,0 4 0,-5-11 0,1 5 0</inkml:trace>
  <inkml:trace contextRef="#ctx0" brushRef="#br0" timeOffset="271">2704 18107 10201,'0'-12'358,"5"0"0,3-1 0,4-1 0,0-1 0,2-3 0,1-1 0,3-3 0,1-3-160,3-4 1,-3 2 0,1-6-1,-2-2 1,-3-1 0,-1-1-1,-2 0 1,-1 0 0,-3 1 0,-4 1-1,-1 4-508,1 0 0,-2 3 0,2 3 0,-3 0 0,-2 1 0,-2 2 1,-2 3-1,-1 1 0,-1 3 183,0 1 1,0 2-1,-2 1 1,2 1 0,0 3-1,0 2 1,-1 3 177,1 5 1,-4 8-1,4 9 1,-1 2 0,1 5-1,1 3 1,4 5-1,0 1-67,2 1 1,2 6 0,0 1 0,4 1 0,1-1 0,2-1 0,2-3 0,2-3 0,-1-4-578,1-4 461,4-8 1,-3 1 0,3-6 0,-3 0-1,-2-3 1,0-2 131,1-2 0,5 2 0,1-4 0</inkml:trace>
  <inkml:trace contextRef="#ctx0" brushRef="#br0" timeOffset="272">3324 17624 7981,'-2'-11'1192,"-2"2"0,-3 4-954,-5 5 0,0 1 0,-1 3 0,1 5 0,-1 3 0,2 5 0,2 5 0,0 4-109,0 3 1,2 9 0,0 1-1,2 2 1,2 2 0,1-3-1,2-3 1,0-5 0,0-6-288,0-4 1,2-7-1,2 0 1,3-4 0,1-4-1,0-1 1,2-2 0,1 0-1146,1 0 1,1 0 1302,-1-4 0,1-5 0,-1-2 0</inkml:trace>
  <inkml:trace contextRef="#ctx0" brushRef="#br0" timeOffset="273">3485 17711 8176,'-7'-13'934,"3"1"1,3-1-1,1 1-531,0 0 0,-2 10 1,0 8-1,-3 7 1,1 8-1,0 3 1,0 2-1,1 3 1,2 4-1,1 3-493,0 1 1,0 0-1,0-1 1,0-3-1,0-4 1,0-4-1,0-5 1,0-3 0,1-3-467,3-2 1,-1-4-1,5-1 1,2-1-1,1-2-1789,1 1 2345,-5-3 0,-1 3 0,-6-5 0</inkml:trace>
  <inkml:trace contextRef="#ctx0" brushRef="#br0" timeOffset="274">3386 18045 8559,'-19'0'826,"2"0"1,9-1 0,5-2-528,6-1 0,9-4 1,7 2-1,2 1 1,0-2-1,1 1 1,1 0-1,1 0 1,-2-1-811,-2 0 0,-4 3 0,0-3 1,-2 0-1,-2 2 0,1-2 511,-1 0 0,-5-1 0,-2-5 0</inkml:trace>
  <inkml:trace contextRef="#ctx0" brushRef="#br0" timeOffset="275">3671 17661 9171,'1'-11'1445,"4"3"1,1 5 0,3 6-1193,-1 5 0,0 4 1,5 5-1,-2 4 1,-2 3-1,0 4 0,0 4 1,1 2-1,0 5 1,-4-1-1,0 1-819,-3-2 0,-3 2 0,-4 2 1,-5 4-1,-2 4 0,-2 0 1,-3-1-1,0-1 566,1-1 0,-5-6 0,1 2 0</inkml:trace>
  <inkml:trace contextRef="#ctx0" brushRef="#br0" timeOffset="276">7243 18132 14071,'5'-12'222,"-2"-1"1,7 1 0,2-2 0,3-2 0,1-4 0,-3 0 0,0-1 0,-1-1-142,1-1 1,-1-4 0,-1 0 0,-1-3 0,-3-1-1,-1 0 1,0 0 0,-1-2 0,-2 0 0,0-1-1,0 2-672,1 0 0,0 6 0,-4-2 1,0 6-1,0 6 0,0 2 1,-1 2-1,-4 1 342,-3 2 1,1 4 0,-1 6 0,-2 3 0,-1 5 0,-1 2 0,0 2-1,-1 4 403,1 4 0,-1 8 0,1 2 0,0 4 0,1 1 0,2 2 0,5 1 0,3-2-51,1-4 0,1-1 0,2-6 0,2 0 0,2-4 0,4-1 0,3-3 0,3 0-226,-2-3 1,-1-6-1,-2-2 1,0 0 0,1-1-1,1-1 1,1-2 122,1-2 0,1-1 0,-5 0 0</inkml:trace>
  <inkml:trace contextRef="#ctx0" brushRef="#br0" timeOffset="277">7826 17562 8039,'0'-13'758,"0"1"1,-1 5-1,-4 3 1,-3 4 0,-3 4-294,-1 4 0,-1 9 0,1 4 0,-1 2 0,1 4 0,0 5 0,-1 7 0,2 3 0,3 4-442,4-2 0,2-1 0,2-6 0,0-1 0,2-3 0,1-6 0,2-5 0,2-5 0,3-3-1114,1-2 0,1-1 0,-1-1 0,-1-3 0,-2-2 1091,2-2 0,1 4 0,1 0 0</inkml:trace>
  <inkml:trace contextRef="#ctx0" brushRef="#br0" timeOffset="278">7913 17921 8777,'-6'-7'1409,"5"3"1,-3 8-1,2 5-885,2 2 0,0 1 0,0 1 0,0-1 0,0 0 0,2 1 0,2-2-579,4-3 1,-1-2 0,1-6 0,1-2 0,-1-1 0,-1-2-723,-2-2 1,1 3-1,-4-4 1,4-1 533,1 3 1,-3 0 0,3 7 0,-2 4 0,0 3 0,-1 3 0,1 1 79,2 1 1,-4-1 0,2 0 0,1-1 0,1-1 242,0-2 1,4-5 0,-4 0-1,1-6 1,0-5 238,2-3 0,-3-2 0,-1 1 1,1 0-1,-1-1 54,-1 1 0,1 4 0,-3-1-1479,1 0 1,0 2 1105,-4-2 0,0 7 0,0-4 0</inkml:trace>
  <inkml:trace contextRef="#ctx0" brushRef="#br0" timeOffset="279">8235 17525 8039,'0'-9'1719,"0"1"-1313,0-2 0,6 5 1,2 1-1,3 2 1,1 2-1,-1 2 0,-1 0 1,-2 5-1,2 3 15,1 4 1,0 6 0,-1 2-1,-3 7 1,-2 9 0,-2 7-1,-2 7 1,-1 6 0,-1 3-1273,-3 1 1,-3-4 0,-7 0-1,-4 1 851,-7 2 0,0 1 0,-5 0 0</inkml:trace>
  <inkml:trace contextRef="#ctx0" brushRef="#br0" timeOffset="280">13953 6796 8004,'-9'-4'267,"1"0"1,4 1 0,-3 8 0,2 3 0,2 3-1,0 3 1,0 1-9,-1 1 1,0 2-1,4-3 1,0 2-1,0-2 1,1-1-1,4-2 1,3-1 0,3-2-381,1-5 0,1-3 0,-1-1 0,0-1 0,1-3 0,-1-3 0,1-2 0,-1 1 0,0-1 1,1-1 14,-1 2 1,-5-1 0,-3 9 0,-2 6 0,-2 5-1,0 4 2,0 2 1,-2 5 0,0-2 0,-3 2 0,3 0 0,0-2 0,2-2 0,0-3 3,0-1 0,2-8 0,2-1 0,4-5 0,3-5 295,1-3 0,-3-3 1,-1-1-1,0-1 1,1 0-1,-1-3 0,0 0 1,-1-1 85,-3-1 0,2 3 0,-2-4 0,-1 1 0,-2 3 0,0 2-1194,3 5-20,-2 3 1,3 6 932,-5 3 0,6 3 0,1 6 0</inkml:trace>
  <inkml:trace contextRef="#ctx0" brushRef="#br0" timeOffset="281">14374 6858 8538,'-4'-5'1765,"0"5"1,1 7-1758,2 4 1,0 1-1,-2 2 1,-1 1-1,1 2 1,0-1-1,0 1 1,-1 1-1,1 0 1,1 0-1585,-2-3 0,2 3 1576,-2-2 0,-3 1 0,0-5 0</inkml:trace>
  <inkml:trace contextRef="#ctx0" brushRef="#br0" timeOffset="282">14374 6610 8001,'0'-12'567,"0"4"1,0 2-1,0 5-206,0 6-361,6 5 0,1 2 0,5 1 0</inkml:trace>
  <inkml:trace contextRef="#ctx0" brushRef="#br0" timeOffset="283">14734 6375 9672,'-7'5'654,"-3"2"1,5 7-1,-2 4 1,-3 8 0,-1 11-1,-1 10-626,0 6 0,3 2 0,1-4 1,-2 0-1,1-6 0,0-5 1,4-7-1,1-3 0,0-2 0,1-3 1,2-3-1549,1 0 1,-2-3 0,-1 0 1519,-1-1 0,-5-1 0,2-5 0</inkml:trace>
  <inkml:trace contextRef="#ctx0" brushRef="#br0" timeOffset="284">14536 6858 8690,'5'-6'0,"2"0"685,0 1 0,4 3 0,-3-2 0,3 3 0,3-1 0,1 0-689,2-3 0,5 0 1,-2 2-1,2-2 0,0-1 0,-2-1 1,-1 0-1,-1-1 0,0 0 1,-3 0-1,-1-2 4,-2-1 0,1-7 0,-1-1 0</inkml:trace>
  <inkml:trace contextRef="#ctx0" brushRef="#br0" timeOffset="285">15007 6313 8492,'-8'12'633,"1"2"1,1 3-1,2 3 1,0 6 0,-2 7-1,-1 9 1,-2 7-329,-2 9 1,-2-5 0,2 3 0,2-6 0,0-6 0,1-3 0,1-5 0,2-6-620,-1-3 1,5-8 0,-3-3 0,2-2 0,4-3-1,2-3 1,4-3 0,3-5-910,2-5 1,-1-1 1150,0-7 0,1-1 1,-1-1-1,1-3 1,-1 0-1,0 0 1,-1 3-101,-2 1 1,0 2 0,-3 1-44,1 3 0,-4 13 1,1 10-1,-3 3 1,-1-1-1,0-3 1,0-2 214,0 1 0,0-1 0,0 0 0,0 1 0</inkml:trace>
  <inkml:trace contextRef="#ctx0" brushRef="#br0" timeOffset="286">15242 6883 8064,'-1'-7'305,"-2"5"0,-1 4 1,1 7-1,1 2 196,-2 1 1,2-4 0,-2 1 0,4 0-493,4 2 1,3 0 0,5-2-1,1-5 1,-1-4 33,1-4 1,-5 1-1,-1-5 1,-2-2 0,-2-1 86,-2-1 0,-2 0 0,-3 4 0,-4 4 0,-3 3-1649,-2 1 0,2 1 1519,3 3 0,-3 3 0,4 6 0</inkml:trace>
  <inkml:trace contextRef="#ctx0" brushRef="#br0" timeOffset="287">15416 6933 8898,'-11'1'1917,"1"3"1,4 5 0,1 2-1911,7 1 0,3-5 1,8-3-1,0-4 0,3-3 1,0-2-1,-1-1 1,-1 1-1,-1 1 0,-1 0-560,0-1 1,-5 3 0,-3 6 0,-2 4 0,-4 3 433,-2 2 1,1-1-1,-3 0 1,0 1-1,3-1 1,2 1 126,1-1 1,5-5-1,5-3 1,4-3-1,2-2 1,1-3-1,-1-4 202,1-3 0,4-3 0,-3-1 0,0-2 0,1 1 0,0-1 0,2-1 0,-1-1-147,1-3 0,-4 1 1,3-2-1,1-5 1,0-2-1,-1-6 1,1-3-1,-2-3-253,-2-2 1,-5-1 0,-3 0 0,-5 5 0,-3 6 0,-1 6 0,0 5 417,0 2 0,-5 7 0,-4 2 0,-3 6 0,-3 5 0,-3 2 1,0 5-1,-1 7-385,-1 11 0,4 8 1,-4 10-1,1 8 0,1 6 1,0 5-1,3-2 0,1-4 1,3-6-573,3-5 1,3-3 0,5-5 0,1-3 0,3-4 0,4-4 728,3-5 0,2 4 0,-1-5 0</inkml:trace>
  <inkml:trace contextRef="#ctx0" brushRef="#br0" timeOffset="288">15689 6846 8324,'-15'-4'0,"4"-2"2460,4 0 1,4 1-2317,7-3 1,5 5-1,6-1 1,3 3 0,1 1-1,3-1 1,3-2-1,4-1 1,4-1-145,3 0 0,1-2 0,0-5 0</inkml:trace>
  <inkml:trace contextRef="#ctx0" brushRef="#br0" timeOffset="289">16446 7169 11000,'16'-11'569,"2"0"0,3-1 1,5-3-1,7-4 1,5-6-306,4-2 1,3-4-510,-3 2 1,-2 3-1,-6-4 1,-4 0-1,-2-3 1,-6-5-524,-3-3 1,2-6 395,-5-11 1,1-1 0,-5-10 0,1 3 0,-2 5 0,-3 9 0,-2 8 0,-2 8 348,0 4 0,0 9 0,-4 6 0,-1 5 0,-3 4 1,-5 4-1,-2 4 0,-1 5 290,-1 7 0,0 8 1,-3 7-1,0 4 0,1 2 1,1 5-1,2 8 1,1 8-1,1 6 0,2 4-609,-2-4 1,-1-1 0,0-8 0,1-4 0,3-4 0,1-7 0,0-6 341,1-4 0,0-1 0,5 0 0</inkml:trace>
  <inkml:trace contextRef="#ctx0" brushRef="#br0" timeOffset="290">17152 6772 8615,'-13'5'0,"-2"3"0,-2 2 428,2-2 0,1 3 0,2-2 0,-1 2 0,1 1 0,1 0 1,3 1-1,3-1-384,4 1 1,2-5-1,4-1 1,3-2-1,3-2 1,3-1 0,1-2-1,3-2 1,0-1-1,1-2 1,-1-2 0,0-3-339,-3-1 1,-1-1 0,-2 1 0,-1 1-1,-3 2 1,-4-2 52,-2-1 1,-4 0 0,-2 3 0,-4 4 0,-4 2 0,-3 2 0,-2 0 0,2 0-227,1 0 1,2 5 0,1 0 0,1 1 466,2-1 0,5 5 0,-3-3 0</inkml:trace>
  <inkml:trace contextRef="#ctx0" brushRef="#br0" timeOffset="291">17425 6759 8376,'-12'0'1277,"4"0"0,-1 0-1007,0 0 0,-1 6 0,2 2 0,4 3 0,4 1 0,4 1 0,4-1 0,3-1-251,1-2 0,1 2 0,-1-5 0,1 3 0,-1-1 0,-1 2 1,-4 1-364,-7 1 0,-10 1 0,-8-1 1,-1 0-1,-3 1 0,-3-1 1,-1-1-127,1-3 0,-1 2 0,10-4 0,0-1 0,5 1 470,7-4 0,17-6 0,13-3 0</inkml:trace>
  <inkml:trace contextRef="#ctx0" brushRef="#br0" timeOffset="292">17760 6846 8572,'-12'0'0,"1"-1"0,1-2 892,2-1 1,-2 0 0,-5 4 0,0 1 0,2 2 0,4 2-719,-1 2 1,-1-3 0,0 5 0,3 0 0,4 2-1,1 2 1,0 0 0,-1 3 0,1 0 0,2-1 0,2-2-714,3-5 1,-2 3 0,2-3 0,-3 3 0,-2 0-1,-3-1 1,-4-3-356,-3-2 1,-3 1 0,-1-3 0,-2 1 893,2-1 0,1-2 0,2-1 0</inkml:trace>
  <inkml:trace contextRef="#ctx0" brushRef="#br0" timeOffset="293">18058 6871 8064,'7'0'1217,"-2"5"0,-5-2 1,-1 4-408,-3-1 0,2-1-759,-2-1 0,4 2 1,4 2-1,5-4 1,3-2-1,3-2 1,2-2-1,-2-1 1,-1-1-455,-2 1 0,0-2 0,1 1 0,-1 1 166,1 2 208,-6 1 0,-2 1 7,-5 3 0,1-2 0,4 2 1,3-3-1,3-1 0,1 0 0,1 0 21,-1 0 1,5-5-1,1-2 1,1-2 0,3 1-1,0-1 1,0-3 0,-1 0 20,1 0 5,-4-6 1,5 1-1,-2-6 1,2-5 0,2-2-1,0-6 1,-2-2-16,-2-4 57,2-5 0,-9 7 0,1-1 0,-5 5 0,-5 10 0,-1 5 0,1 6 1171,-3 1-1064,-6 2 0,-3 5 0,-6 3 0,-3 4 0,-2 5 0,-2 8 0,-5 8 1,-3 6-196,1 6 1,1 17-1,1 9 1,12-24-1,1 0 1,0 2-1,-1-1 1,0 2-1,0-1-598,-1-1 0,-1-1 0,2 4 0,0 0 417,-2 2 1,1 0 0,3-3-1,1-1 1,2-2 0,1-1 0,-2 25-1,4-10 1,7-7 0,5-8 133,5-5 1,7-9 0,-1-8 0,2-7 0,0-3 0,1-2 0,0-2 0,-1-2 155,0-4 1,-1-4 0,-4-5-1,0-2 1,-2-3 0,-4-2-1,0-3 1,-3-4-134,-1-3 1,-4-7-1,-1-3 1,0-2-1,0 2 1,-1 1-1,-2 3 1,-3 3 223,-1 4 1,-1 4-1,-6 8 1,-1 5 0,-1 3-1,0 5 1,3 4-1,0 3-12,1 1 0,5 1 0,4 3 1,6 4-1,8 3 0,7 1-1572,7-4 1,12 1 1404,0-4 0,9 4 0,-2-2 0</inkml:trace>
  <inkml:trace contextRef="#ctx0" brushRef="#br0" timeOffset="294">19397 6772 9185,'2'-13'0,"2"1"1468,4-1 0,-2 5-1215,-2 0 1,-3 4-1,-2-3 1,-3 1 0,-6 4-1,-5 0 1,-6 4-1,-4 2-24,-4 4 1,3 3 0,-3 1-1,4 1 1,5-1 0,5 1 0,4-1-1,4 0-499,1 1 1,3-6 145,8-3 1,3-3-1,8-1 1,5 0-1,2 0 1,2-1-239,0-3 0,-4-2 391,-1-2 1,0-3-1,0 3 1,-3-2-1,-3 2 1,-2 2 99,0 1 0,-5 5 0,-4 0 0,-4 8 0,-5 7 0,-1 4 0,-2 2-277,-2 0 0,-2 5 0,1 6 0,-1 1 0,0 1 0,-2 3 0,-2 2 0,3-3-117,5-6 1,-2-1-1,2-3 1,-2-5-1,0-5 1,2-4-1,0-3 1,0-2-220,-2-3 1,-6-4 0,1-4-1,0-3 1,3-1 0,0 0-1,1-3-430,-1-5 1,5 3 623,0-4 0,5 2 290,-1-2 0,3-2 0,1-6 0</inkml:trace>
  <inkml:trace contextRef="#ctx0" brushRef="#br0" timeOffset="295">19459 6883 8797,'13'0'0,"-1"0"0,0 0 526,1 0 1,-1 0 0,1-1 0,-1-2-1,0-1 1,1 1 0,-1 2-217,1 1 1,-1 0 0,1-1 0,-1-4 0,0-2 0,-1-1-204,-2 0 0,0 0 0,-5-5 0,-2 1 0,-5 1 0,-5 1 0,-5 3 0,-2 2 14,-1 2 1,-1 2 0,3 1-1,-1 1 1,-1 3 0,-1 4 0,1 5-1,-1 2-216,2 2 1,5 3-1,3-2 1,2 1 0,2 3-1,2 1 1,1-3-1,1-2-534,3 0 1,0-6 0,7 2-1,3-6 1,0-2 0,0-3 0,-2-2-1,2-1-351,2 0 0,-2-1 1,4-3 979,0-5 0,-4-7 0,4-3 0</inkml:trace>
  <inkml:trace contextRef="#ctx0" brushRef="#br0" timeOffset="296">19819 6858 11022,'-11'13'0,"1"-1"0,2 1 790,-2-1 0,3 1 0,1-1 1,-1 0-1,1 1-1146,1-1 0,1-6 1,5-6-1,3-6 0,4-2 57,3 0 0,2-1 0,1-3 1,1 1-1,1 1 0,1 2 1,-1 0-1,1 1 489,-2 3 1,-1 1 0,-2 0 33,1-1 0,-7 5 0,-1 8-317,-4 2 0,0 1 1,3-1-1,3-1 0,2-3 1,-1-2 12,2-2 1,1 0 0,1-1 0,0 3 0,1-3 0,-1-2 0,1-2 201,-1-3 1,0 0 0,1 1-1,-1-3 1,1-1 0,-1 1 192,0 1 0,-3 1 0,-1 2 0,0-3-167,-1 0 0,-3 3 0,-8-1 1,-4 2-1,-3 2 0,-2 2 0,1 2-291,0 4 0,-1-1 1,2 1-1,2 2 1,2 1-1,1 1 1,3 1-209,2-1 1,7-1 0,2-3 0,3-3 0,1-4-1,1-1 1,-1 0 334,0 0 0,1 0 0,-1-1 0,1-2 0,-1-3 0,0-1 0,1-1 0,-1 0 208,1 0 1,-1-1 0,0-2 0,1 2 0,-1 2 0,1 1 0,-1 2 139,0-1 1,-5 5-1,-3 0-702,-2 6 0,-4 6 0,0 0 0,-2 0 0,1 1 0,1-1 370,2 1 0,0-1 0,0 0 0</inkml:trace>
  <inkml:trace contextRef="#ctx0" brushRef="#br0" timeOffset="297">20538 6958 9158,'-12'0'0,"-1"0"0,1 0 475,0 0 1,-5 1 0,-1 2 0,0 2 0,0 2-282,3 3 0,7-3 1,5 1-1,6 0 1,5-1-1,3-3 1,2-2-1,0-2 1,3 0-407,0 0 1,2 0-1,-3 0 1,2 0-1,-2 0 1,-1 0-1,-3-2 1,-2 0 274,0-3 1,-8 1 142,-1 4 0,-4 6 0,-4 2 0,3 3 0,5 0-273,5-3 0,1 2 1,7-6-1,1-1 0,1-2 1,1-1-1,1 0 1,1 0 42,2 0 0,-2-4 0,0-1 0,-1-2 0,-1-3 0,0-1 0,-3-1 0,0-1 108,-1 1 1,3-2 0,0-2 0,-1-4 0,1 0-1,-1-1 1,0-2 0,0-4-310,2-2 0,-1-9 0,5-1 0,-1-2 0,-1-5 0,0 1 0,-3-3 0,-3 2 35,-3 2 1,-4 6-1,-5 7 1,0 8-1,0 4 1,0 3-1,-1 4 1,-3 4 316,-5 4 0,-6 5 0,-3 7 1,0 9-1,-1 6 0,0 7 0,-3 8 1,0 7-1,1 6 0,5 3 0,3-3 1,3-4-1,4-6 0,0-4-928,3-4 0,3 0 1,3-6-1,3-5 801,0-3 0,3 3 0,3-3 0</inkml:trace>
  <inkml:trace contextRef="#ctx0" brushRef="#br0" timeOffset="298">21134 6896 8435,'-2'12'503,"-2"-1"0,-3-1 1,-1-2-1,0 2-392,-2 1 1,3 1-1,0 1 1,0-1-1,2 0 1,-1 1 0,4-1-1,0 1-829,2-1 1,0-4 0,2-1 717,2-1 0,3-8 0,5-5 0</inkml:trace>
  <inkml:trace contextRef="#ctx0" brushRef="#br0" timeOffset="299">21220 6722 8916,'-5'-7'5147,"4"2"-5745,-5 5 1,12 0 597,2 0 0,8 5 0,4 2 0</inkml:trace>
  <inkml:trace contextRef="#ctx0" brushRef="#br0" timeOffset="300">21592 6437 8377,'0'-13'2001,"-1"1"1,-3 1-1523,-4 3 0,-3 9 0,0 11 0,1 9 0,3 7 0,2 5 0,0 4 0,1 3 74,0 1 1,-4 1-889,4-5 0,-4 0 1,2-1-1,1-3 0,-1-5 1,2-5-1,0-2 1,-2-1-5231,-1 0 5565,-1-2 0,-4-1 0,-1 3 0</inkml:trace>
  <inkml:trace contextRef="#ctx0" brushRef="#br0" timeOffset="301">21431 6846 8214,'9'-4'567,"-1"0"0,0 0 0,4 4 0,1 0-789,-1 0 1,1 0-1,-1 0 1,2 0 0,2 0 221,5 0 0,-3 5 0,0 2 0</inkml:trace>
  <inkml:trace contextRef="#ctx0" brushRef="#br0" timeOffset="302">21679 6858 8221,'0'13'2518,"0"-5"-2105,0 0 1,6-1 0,1 3 0,1-3 0,-1 0 0,0-2-542,0 1 1,1-2 0,4-4 0,1 0-1,-1-1-25,1-4 1,-2 3 0,-2-5 176,-1 1 1,-5 3-1,1 8 1,-2 3 0,-2 3-1,0 3 1,-2 2-432,-2 5 0,1 2 0,-3 2 0,-1 0 1,1 1-1,-1 2 0,0-1 0,-2-2 0,-2-3 1,-2-1-1,1-2 0,0-2 536,-1-4 0,-3 0 0,-1-2 0,0-2 0,1-2 0,-1-1 0,2-3 0,1-2 68,2-1 0,7-4 0,5-2 0,6 1 0,7-2 0,3 0 0,4-3-197,-1-1 0,10-7 0,-3-1 0</inkml:trace>
  <inkml:trace contextRef="#ctx0" brushRef="#br0" timeOffset="303">22337 7131 10211,'1'7'761,"3"-4"1,4-4-1,3-5-602,2-1 1,3-2-1,2-7 1,3-2-1,5-1 1,6-1-1,2-1 1,1 0-1,-2-1 1,0 0-269,-1 1 0,-2-2 1,-5 2-1,-1-3 1,1-4-1,-1-4 0,-2-2 1,-3-5-1,-1 2 1,-3 1-318,-1 3 1,-7 6 0,-3-1-1,-3 6 1,-1 5 0,0 4 352,0 0 1,-1 6 0,-3 3-1,-4 3 1,-3 1 0,-3 1-1,-1 5 339,-2 6 0,-4 6 0,3 8 0,-1 3 0,-2 4 0,1 3 0,1 1 1,-1 0-287,1 1 0,8-2 0,0-5 1,4-5-1,4-4 0,2 0 0,2 1 1,5-3-659,6-3 1,1-5-1,4-2 1,0-3-1,0-2 678,-2-2 0,4-2 0,0-1 0</inkml:trace>
  <inkml:trace contextRef="#ctx0" brushRef="#br0" timeOffset="304">22895 6958 13162,'12'-2'216,"1"0"1,-1-4 0,0 1-89,1-1 0,-2 1 0,-2 0 0,0-1 0,-1-3-321,-1 1 0,-7 5 0,-8-1 0,-5 4 0,-3 3 0,-5 2 0,-1 2 0,0 3 0,1 2 114,-1 5 0,4-3 0,2 4 0,3-2 1,5 1-1,4-2 0,3-1 0,1-2 0,0 0-177,0 1 0,6-6 1,5-2-1,6-1 1,1 0-1,3-1 1,1-1-1,4-4 1,0-1-402,0-1 1,3-5 0,1 0-1,1-2 657,-1-1 0,4-6 0,-2-1 0</inkml:trace>
  <inkml:trace contextRef="#ctx0" brushRef="#br0" timeOffset="305">23428 6573 9133,'-4'-12'0,"-2"1"580,-1 3 0,3-2 0,-4 7 1,0 6-1,0 8-255,-1 8 0,1 7 0,-4 6 0,-1 7 1,1 3-1,-1 4 0,1-1 0,-2-1 0,0-1-536,2-3 1,-3-1 0,8-3-1,0-3 1,3-4 0,3-5-1,1-2 1,0-2 0,0-2-1630,0-3 0,1-7 1840,3-4 0,3 3 0,5 0 0</inkml:trace>
  <inkml:trace contextRef="#ctx0" brushRef="#br0" timeOffset="306">23254 6921 9255,'-6'-6'0,"3"-1"628,6 0 1,-1 0-1,7 5 1,0-3-1,4 3 1,3 0 0,5 2-885,2 0 1,8 0 0,2 0 0,4 0 0,3 0 255,1 0 0,11 0 0,-1 0 0</inkml:trace>
  <inkml:trace contextRef="#ctx0" brushRef="#br0" timeOffset="307">13791 8372 8438,'-12'5'0,"0"2"525,-1 0 0,6 0 0,5-3 0,4 3 0,7 0 0,3-3-357,5-3 1,2-5 0,6-1 0,1-2 0,3-4 0,4-3 0,3-4 0,1-1 0,0-3 0,-1-3-302,-3-4 1,6-1-1,-5-6 1,-1 1 0,0-2-1,-1 0 1,2-5-1,1 1 1,-1-2-36,-1 3 0,-5 1 0,-1-3 1,-5-2-1,-5 0 0,-5 3 0,-3 3 1,-5 5 69,-3 4 1,-2 9 0,-3 3 0,-5 5 0,-3 4 0,-3 3 0,-3 4-1,-1 2 296,-3 4 0,-2 7 0,-1 10 0,1 6 0,0 5 0,2 5 0,3 5 0,-1 5-71,1 3 1,5-7-1,1 4 1,4-2-1,4-3 1,2-1-1,2-3 1,1-5-341,0-5 1,5-4-1,3-3 1,3-4 0,1-3-1,-3-4 1,-1-1-1,2-3-1859,1-3 2072,2-3 0,-1 5 0,0 1 0</inkml:trace>
  <inkml:trace contextRef="#ctx0" brushRef="#br0" timeOffset="308">14846 7938 10806,'-13'4'512,"1"0"0,-1 7 1,1 0-1,-2 5 1,-2 4-1,-4 3-336,1 5 1,-4-1 0,3 6-1,1 0 1,3 0 0,2-1-1,3-2 1,2-2 0,5-3-469,3-5 1,6-2-1,5-5 1,4-2-1,2-2 1,0-2 0,-1-1-1,0-3 1,1-1-1081,0 2 1,-3-2 0,0 2 1371,-1-3 0,1-1 0,-1 0 0</inkml:trace>
  <inkml:trace contextRef="#ctx0" brushRef="#br0" timeOffset="309">15218 7925 7919,'7'-8'54,"-2"1"1,-1 0 519,0 0 0,-1 6 0,-6 1 0,-2 7 0,-2 4-266,-3 1 1,-1 5 0,-3 2-1,1 3 1,-2 4 0,1 2 0,-1 2-1,1 3 1,0 3 0,2 0 0,-1-2-427,1-1 0,1-5 1,1-1-1,3-3 0,2-5 1,3-2-1,5-5-268,5-2 1,3-8-1,3 3 1,3-4-1,2-2 1,2-4-1,-2-1 1,0-3-1,-1 2 386,0 2 0,4-10 0,-3 1 0</inkml:trace>
  <inkml:trace contextRef="#ctx0" brushRef="#br0" timeOffset="310">14982 8210 9143,'12'-7'485,"1"3"1,3 2 0,2-1 0,2-1 0,2 0 0,1-1-336,2 1 1,-2-4-1,-1 2 1,-1 1-1,0-2 1,-1 2-1,0-2 1,-1 0-1,-1-3-1018,0-1 255,-2-1 1,1-1-1,-1 2 613,0 3 0,-3-9 0,0 4 0</inkml:trace>
  <inkml:trace contextRef="#ctx0" brushRef="#br0" timeOffset="311">15515 7938 8215,'13'-1'945,"-1"1"1,1 0-464,-1 0 0,-1 2 0,-1 2 0,-3 4 0,-1 3 0,0 4 0,-1 5 0,-2 6 256,-1 4 1,-4 3-829,-2 5 0,-7 3 0,-7 0 0,0-1 0,-1-3 1,0-4-1,-2-4 0,0-4 0,1-4 0,-1-5-666,2-2 0,-3-3 348,5-3 1,1 2 0,3-6-1,2 0 1,1 1 407,2-1 0,0 0 0,-5-4 0</inkml:trace>
  <inkml:trace contextRef="#ctx0" brushRef="#br0" timeOffset="312">16408 7975 7942,'13'0'657,"-6"1"0,-5 3 0,-6 4 0,-7 4-392,-4 0 1,-7 0 0,0 1 0,-6-1 0,-5 1 0,-3-1 0,-1 0 0,-1 1 0,-1-1-65,2 1 1,-6-1-140,10 0 0,0 1 1,10-1-1,2 1 0,4-1 1,4 0-95,0 1 0,6-1 1,5 1-1,4-1 1,7 0-1,3-1 1,5-1-536,3-2 0,4-5 429,0 1 0,3 2 0,2-2 0,4-1 0,2-2 0,3-1 0,-1 0-681,0 0 818,-5-6 1,2 5 0,-6-4-1,-3 0 1,-3 1 0,-2 2-556,0 0 0,-2 2 556,-6 0 0,0-5 0,1-2 0</inkml:trace>
  <inkml:trace contextRef="#ctx0" brushRef="#br0" timeOffset="313">16855 8062 7981,'7'-7'4876,"-3"2"-4464,-8 10 0,-2 2 0,-3 6 1,0 4-1,1 4 0,0 1 0,-1 0 1,0-2-1,-1 2-46,2 2 1,-3-5-860,3-2 0,1 0 0,0 0 223,1-2 0,2-8 1,4-7-1,0-7 0,0-4 1,2-3-1,0-1 0,4-3 144,1-1 0,1 2 0,6-3 1,1-2-1,3-2 0,0 0 1,1 0-1,0 2 151,3 1 1,-2 6 0,-1 0 0,0 4 0,-1 4 0,0 2-1,-3 2 1,-1 2 181,-2 1 0,-3 0 0,-2 1 0,-2 3 0,-2 4 0,-2 5 1,-1 2-1,0 3-263,0 1 1,0 2-1,0 4 1,0-1-1,0 0 1,0-2 0,0-2-1,0 1 1,0-2-568,0-2 1,-1-3 0,-2-2 0,-1 1 0,0-1 0,0 0 622,0 1 0,-6-1 0,3 1 0</inkml:trace>
  <inkml:trace contextRef="#ctx0" brushRef="#br0" timeOffset="314">17463 8285 7874,'5'-7'1689,"-4"1"0,5 5 142,-6-3 2376,5 2-2824,-3-9-1383,3 10 0,-10 1 0,-2 7 0</inkml:trace>
  <inkml:trace contextRef="#ctx0" brushRef="#br0" timeOffset="315">18529 7689 8118,'6'-6'0,"2"0"378,3 1 1,-3 3-1,-1-3 1,-3 1-1,-5-1 1,-7 3-1,-6 0-42,-3 2 1,-9 4-1,1 2 1,-2 1-1,-2 2 1,0 2-1,1 2 1,2-1-1,3 2-224,2 3 0,3-2-252,6 5 0,5-3 0,3 4 1,4 1-1,5 1 0,6 2 35,4 0 0,9-5-488,1 1 0,1-6 1,7 2-1,0-3 1,-1-2-1,-5-1 297,-5-3 0,-4-1 0,-5-4 1,-2 2-1,-5 2 1188,-6 3 0,-2 0-776,-11-2 1,4 3 0,-9-3 0,1 3 0,-1 0 0,-1-1 0,-2-2 0,2 2-310,2 1 0,0-3 0,0-1 1,2 0-1,1-2 0,2 1 193,-1-3 0,1-2 0,-1-1 0</inkml:trace>
  <inkml:trace contextRef="#ctx0" brushRef="#br0" timeOffset="316">18901 7938 9419,'7'6'455,"-3"7"1,-4 5-1,-3 2 1,-2 0-1,-2-1 1,-3 0 0,1 2-1,-1-2 1,3-2-1134,2-3 1,-4-2-1,4-1 1,-1-1 677,1-2 0,-5-11 0,3 2 0</inkml:trace>
  <inkml:trace contextRef="#ctx0" brushRef="#br0" timeOffset="317">18926 7801 8365,'-1'-7'1127,"-4"3"0,0 8-1675,-3 4 548,2-2 0,6 11 0,0-4 0</inkml:trace>
  <inkml:trace contextRef="#ctx0" brushRef="#br0" timeOffset="318">19062 8049 8245,'-6'6'442,"1"2"1,4-1 0,1 1 0,-1 0 0,-2 1-455,-1-1 0,1-5 0,6-1 0,2-4 0,1-7-113,-1-2 0,5-1 1,-2 0-1,3-1 1,2 1-1,-1 1 141,0 2 1,-3 4 0,-2 6 0,-2 3 0,-2 5-287,-2 2 0,-1 5 0,0 1 0,0-2 0,0 0 0,0 0 0,0 2 270,0-2 0,6-1 0,1-2 0</inkml:trace>
  <inkml:trace contextRef="#ctx0" brushRef="#br0" timeOffset="319">19447 8000 8612,'-13'0'421,"1"0"1,0 4-1,-1 1 1,1 1 0,-1 1-1,2-1-384,3 4 0,-1 1 0,4 2 0,3-1 0,0 0 0,4 1 0,2-1 0,5 1 0,5-2 0,4-2 0,1-2-500,3-1 1,-2-1 0,-1-2 0,0 1 0,-1-1-1,0-2 463,-3-1 0,5-5 0,-1-2 0</inkml:trace>
  <inkml:trace contextRef="#ctx0" brushRef="#br0" timeOffset="320">19621 8111 8542,'-2'0'411,"4"0"1,10 0-1,0 0 1,2 0-1,1-1 1,2-2 0,-2-1-191,-1 1 1,-2-2-1,1 0 1,-1 1-1,-1-1 1,-1-2-1,-4-1-334,0-1 1,-7 5-1,-8-3 1,-2 2-1,-1 3 1,0 4 0,-1 3-1,2 2 6,3 3 1,-2 5 0,6 2 0,1-1 0,2 1 0,2 1 0,3-1 0,7 1-474,9-2 0,2-3 580,11 0 0,5-1 0,7 1 0</inkml:trace>
  <inkml:trace contextRef="#ctx0" brushRef="#br0" timeOffset="321">20575 7813 7796,'-6'-12'387,"-5"5"1,2 3 0,-3 3 0,-5 2 0,-3 3 0,-4 6-1,-1 4-140,1 2 0,0 6 1,2-1-1,3 2 1,1 3-1,4 3 1,3 3-1,4 1 0,3-1 1,6-2-542,4-2 1,8-2 0,5-3 0,8-2 0,2-6 0,2-4 293,1-3 0,-4-5 0,2 3 0</inkml:trace>
  <inkml:trace contextRef="#ctx0" brushRef="#br0" timeOffset="322">20799 7913 8864,'-4'-9'0,"-2"3"698,-1 0 1,3 2 0,-4 4 0,-2 0 0,0 1-464,2 3 0,-3 3 0,4 6 0,-1-1 0,1 1 1,2 0-1,2 2 0,3 3 0,4 0 0,4 0-303,3-3 0,2-1 0,-1-1 1,1-1-1,-1 0 0,-1 1 1,-1-1-1,-4 1 0,0-1 1,-3 0-249,-2 1 1,-2-1 0,-3 1 0,-5-2 0,-2-2-1,-1-2 1,0 0-2004,-1 0 1425,6-4 894,-4 2 0,4 1 0,-5 1 0</inkml:trace>
  <inkml:trace contextRef="#ctx0" brushRef="#br0" timeOffset="323">20985 8161 8358,'0'12'365,"-2"1"1,0-1-1,-4 0 1,-1 1-1,-1-1 1,0 1 226,-1-1 1,1 4-833,-4 1 1,1 0 0,1-5-1,3 0 1,0-1 0,2-1 239,-1-2 0,-3-5 0,2 3 0</inkml:trace>
  <inkml:trace contextRef="#ctx0" brushRef="#br0" timeOffset="324">21270 7925 9059,'4'-8'4494,"0"0"-4151,0-1 1,-8 8-1,-1 5 1,-2 7-1,-3 4 1,-1 3-1,0 1 1,2 3-1,2 3 1,1 3-473,3 1 0,-2 0 1,1-3-1,1 0 0,2 0 1,1-2-1,0-2 1,0-3-1,0-2 0,0-4 1,0 0-1,0-1 129,0 1 0,-6-1 0,-1 0 0</inkml:trace>
  <inkml:trace contextRef="#ctx0" brushRef="#br0" timeOffset="325">21072 8161 8046,'0'-13'333,"0"5"1,0 0-1,1 0 1,3-1 0,4 2-1,3 2 1,2 1-1,-1 0-190,1-1 1,-1 1 0,2 4 0,1 0-1,1 0 1,0 0 0,-3 0 0,1 0-1,1 0 1,2 0 0,-2 0-144,-1 0 0,-2 0 0,1 0 0</inkml:trace>
  <inkml:trace contextRef="#ctx0" brushRef="#br0" timeOffset="326">21419 7838 8386,'12'0'0,"1"0"0,-1 0 343,0 0 0,1 0 0,1 2 1,1 2-1,1 5 0,1 5 1,-1 4 820,1 1 0,-6-1-1114,-7 7 0,-3-3 0,-1 9 0,0-3 0,0 1 0,-1 0 0,-4 0 0,-6 0 1,-5-1-1,0-2 0,-1-3-574,1-2 0,-5 1 0,5-5 0,-1-2 524,-1-1 0,4-2 0,-4 0 0</inkml:trace>
  <inkml:trace contextRef="#ctx0" brushRef="#br0" timeOffset="327">22113 7987 8152,'-13'-11'0,"-3"3"447,0 4 0,-6-2 0,1 2 0,-2 1 0,-3 2 1,-2 1-139,-1 0 0,0 1 1,4 3-1,2 6 1,1 4-1,4 4 1,3 1-1,5 3 1,3 2-528,4 0 1,3 5-1,6 0 1,5-1 0,6-2-1,0-3 1,3-2 0,-1-4-1,3-4 1,2-2 0,-1-2-1,-1-5-3993,-1-3 3752,-1-1 459,0 0 0,3 0 0,-4 0 0</inkml:trace>
  <inkml:trace contextRef="#ctx0" brushRef="#br0" timeOffset="328">21729 8223 7960,'0'-9'459,"1"3"0,2-1 1,3 1-1,0 1-233,4 2 0,2-3 0,4 2 0,2 0 1,-1 0-1,3 0 0,-1 0 0,3 0-522,2-1 0,4 0 0,1 2 0,0-2 0,0-1 296,0 1 0,6-10 0,-4 1 0</inkml:trace>
  <inkml:trace contextRef="#ctx0" brushRef="#br0" timeOffset="329">22386 7863 8058,'-5'-7'1687,"3"-1"-1503,-2 8 0,1 7 1,1 11-1,-2 1 0,-1 3 1,0 3-1,-3 4 0,-2 5 1,0 3-280,2 1 1,1 4 0,-1-9 0,2-2 0,2-5 0,0-5 0,1-5 0,2-2-500,1-2 0,1-6 647,4-6 0,-4-10 0,4-6 0,0-1 1,-1 1-1,-2-2 0,1-2-67,1-2 0,-2 0 0,3-1 0,-1-1 0,2-2 0,-1-1 1,2-2-1,0-2 0,1 0-54,-1-4 1,4 4 0,-1-2-1,4-2 1,2 1 0,1 1 0,-1 5-1,1 6 145,-2 5 1,3 9 44,-1 4 0,3 3 0,-3 1 0,-2 1 0,-1 3 0,-1 4 0,1 3 344,-1 2-403,2-1 0,-10 1 0,4-1 1,-5 0-1,-3 1 0,-1-1 1,0 1-4,0-1 0,-5-4 1,-5 1-1,-4-1 1,-4 0-1,-1 0 0,-3 2 1,-2 1-53,0 1 0,-1 1 1,1-1-1,4 1 1,3-1-1,3 1 0,3 0 1,2 2-1,2 2-104,1-2 0,4 0 0,7 0 0,6 3 0,4 2 0,2 0 1,1 1-1,2-2-813,4-1 1,1-1 0,-1-6 908,1-3 0,6 3 0,0-4 0</inkml:trace>
  <inkml:trace contextRef="#ctx0" brushRef="#br0" timeOffset="330">22808 8124 8513,'0'-6'1923,"1"6"1,2 7-1645,1 4 1,0 3-1,-4 1 1,0 1 0,2 0-1,0-1 1,3 0 0,-3 1-1,0 0-887,-2-3 1,0-4-1,-2-2 510,-2-2 0,4-1 1,-1-5-1,5-2 0,1-2 1,2-1-1,0-1 244,3 0 1,0-1 0,-1-4 0,-1-1 0,2 2 0,1 1 0,2 2-11,-1-1 1,-4 3-140,0 2 0,-5 4 0,3 4 1,-2 4-250,0 3 1,0-2 14,-4-1 0,2 0 0,0 5 1,2-1-1,1 0 0,0 1 1,3-1 236,3 1 0,7 4 0,2 3 0</inkml:trace>
  <inkml:trace contextRef="#ctx0" brushRef="#br0" timeOffset="331">23788 7751 7828,'-2'-11'1059,"-2"5"1,-3 6-669,0 6 0,1 7 0,3 3 0,-1 5 1,1 4-1,1 2 0,2 2 0,0 0 1,0 2-496,0 2 1,-1 4 0,-2 3 0,-1 0 0,1-3 0,2-4 0,1-4 0,0-4 0,0-3 0,0-1-2925,0-2 3028,0-7 0,6-1 0,0-4 0</inkml:trace>
  <inkml:trace contextRef="#ctx0" brushRef="#br0" timeOffset="332">23552 8037 8681,'1'-7'923,"4"1"1,4 2 0,5 0 0,4 1-773,1 2 1,2 1 0,4 0 0,-1 0 0,1 0 0,1 0 0,2-1 0,1-2-1,-1-1-468,-2 1 0,-6 0 0,0 0 0,-2-2 0,-3-2 0,-1-3 317,-2-1 0,0-1 0,1 0 0</inkml:trace>
  <inkml:trace contextRef="#ctx0" brushRef="#br0" timeOffset="333">23999 7764 8113,'-11'12'877,"1"1"1,3 0-1,1 3-533,4 0 1,-4 2-1,2-1 1,0 2 0,0 2-1,0-2 1,1-1 0,2-2-1,1 1 1,0-1-386,0 0 0,0-3 1,0 0-1,0-1 1,1-1-1,3-3 0,4-3 1,3-4-1,3-1-413,3 0 1,-4 0 0,5-1 0,-1-2 0,-1-3 0,0 1 0,-3-1 0,0 2 585,-1-1 1,-4 3 0,1-1 0,-1 6 0,-1 5-28,-3 4 1,-3 0 0,-1 2 0,0 1 0,0 1 0,2 0 0,0-3 0,4 0-146,1-1 1,1-4 0,5-1-1,-1-1 1,0-3 0,2-2 0,1-1-1,2 0 95,-2 0 0,-1-4 0,-3-2 0,-3-1 1,-2-2-1,-2-2 0,0-2 0,-1 1 195,-2 0 0,-5-1 0,-2 2 0,-1 3 0,-2 4-339,-2 2 1,0 4 0,1 2-1,3 5 1,2 7-266,2 4 0,3-2 0,4-1 0,3-3 0,3-3 0,1-3 0,2-4 1,1-1-368,0 1 0,-2-3 0,1 3 721,-1-2 0,1-8 0,-1-1 0</inkml:trace>
  <inkml:trace contextRef="#ctx0" brushRef="#br0" timeOffset="334">24445 8173 8162,'6'-7'474,"-5"3"0,3 8 151,-3 5 0,-1-3 0,0 3 0,0 0 1,0 2-1,0 2 65,0-1 1,0-4 0,2-1-710,2-1 0,-1-2-137,5-4 0,-4-1 0,4-2 0,2-3 1,1 1-1,1-2 0,1 1 0,-1 0 23,1-1 0,-1 4 1,0-3-1,1 2 0,-1 0 39,1 1 1,-2 3 0,-3 4 0,-4 6 0,-3 4-1,-1 2 1,0 0 0,0-3 0,0 0 0,0 1-1,0 1 94,0 1 0,6 6 0,1-2 0</inkml:trace>
  <inkml:trace contextRef="#ctx0" brushRef="#br0" timeOffset="335">14089 9054 8327,'11'-2'1114,"-3"-2"1,2 1-761,-6-5 1,-1 5-1,-7-1 1,-5 3 0,-2 1-1,-1 1 1,-2 2 0,-1 3-245,-1 0 1,-1-1 0,3 3-1,-1 1 1,-1 3 0,0 0-1,3 0 1,2 1 0,1 1-158,2 2 1,5-2-97,-1 2 0,2 2 1,4 0-1,2 0 0,6 0 1,5-3-484,5-1 1,0-2 543,0 1 1,1-2-1,4-2 1,-2-2 0,-1-1-1,-2-3 62,-2-2 0,-2 3 0,-5 2 0,-1-1 0,-3 2 0,-2 0 0,-2 3 0,-3 1 1,-4 0 430,-4-3-554,-4 3 1,-4-6-1,-2 5 1,-1-3-1,-2 0 1,0-2-36,1 1 1,0-1-1,0-2 1,2 1 0,0-1-1,-1-2 1,-1-1-1,4 0-470,2 0 0,2 0 648,-1 0 0,1-5 0,-1-2 0</inkml:trace>
  <inkml:trace contextRef="#ctx0" brushRef="#br0" timeOffset="336">14387 9215 8263,'12'0'772,"1"0"0,-1 0 0,0 0-474,1 0 0,-1 0 0,2-1 0,2-2 0,4-1 0,0 1 0,1 2 0,0 1 0,-2 0 0,-2-2 23,-4-2 0,0 3 1,-1-3-1,-1 1 0,-1 0-5348,-2-1 5027,-5 0 0,8-2 0,-4-1 0</inkml:trace>
  <inkml:trace contextRef="#ctx0" brushRef="#br0" timeOffset="337">14325 9475 8373,'12'0'431,"-4"0"1,1 0 0,0 0 0,4 0 0,2 0-1,3-1 1,0-2 0,1-1-290,0 1 1,2-2 0,4-1 0,-2 1 0,-1-1 0,-2 2 0,-3 0 0,-1-1 0,-3-1-785,0 1 1,-1-1 0,1 3 641,-1-1 0,0-6 0,1 4 0</inkml:trace>
  <inkml:trace contextRef="#ctx0" brushRef="#br0" timeOffset="338">15032 9029 8894,'8'-4'0,"-1"-2"2314,-2-1 0,4 2-1147,-5 1 0,-4 5-1022,-4 12 1,-6 0 0,3 4 0,-1 5-1,0 4 1,-1 4 0,1 2 801,0 3-1060,5 0 1,-3 5-1,5-1 1,-2-5-1,-1-2 1,1-6 0,2-4-296,1-5 0,6-3 0,2-2 0,1 0 0,1-1 0,-2-1 0,2-3-878,1-2 1,1 0 767,1-5 1,-1 0 0,1 0 0,0 0 0,3 0-1,0 0 518,-1 0 0,-1-6 0,-2-1 0</inkml:trace>
  <inkml:trace contextRef="#ctx0" brushRef="#br0" timeOffset="339">14920 9339 7941,'1'-12'627,"4"-1"0,3 2 0,6 1 0,1 4 0,-1-1 1,2 1-1,2 1 0,4 1-464,1-2 1,2 3 0,0-4 0,0 1 0,1 0 0,2-1-1,1 2 1,-2-2 0,-1 1 0,-1-1 0,-1 2-164,-4-1 0,4-3 0,-5 2 0</inkml:trace>
  <inkml:trace contextRef="#ctx0" brushRef="#br0" timeOffset="340">15652 9525 9321,'0'-12'1603,"0"-1"0,0 5 0,1 1-1160,3 2 0,-2 2 1,2 7-1,-3 4 0,-1 3 1,0 2-444,0-1 0,11-5 0,3-2 0</inkml:trace>
  <inkml:trace contextRef="#ctx0" brushRef="#br0" timeOffset="341">16768 8979 8024,'0'-8'395,"0"0"1,-1 1 0,-5-1-1,-6 3 1,-8 4 0,-3 1-1,-3 0-153,-3 0 1,3 6 0,-3 2 0,3 3 0,1 1 0,1 1 0,5-1 0,5 2 0,6 1 0,2 3-304,4 1 0,2 2 1,4 2-1,4-1 1,3-1-1,3 1 0,2 0 1,4 0-1,0-2 1,0-3-229,-2-1 1,0-3 0,-5 0 0,1-1 0,-4 1-1,-3-1 1,-6 0 0,-4 1 141,-5-1 0,-9 1 0,-2-1 1,-2 0-1,1-1 0,-2-1 1,0-3-1,0-2 0,2 0-321,2 0 1,2-4 0,4 4 0,-1-4 467,1-1 0,5-6 0,1 0 0</inkml:trace>
  <inkml:trace contextRef="#ctx0" brushRef="#br0" timeOffset="342">16979 9289 7994,'-7'6'212,"0"-3"0,4 5 1,-2 2-1,-2 1 143,-3 1 0,3 0 0,0 1 1,1-1-1,-1 1 0,-2-1 0,3 0-674,1 1 1,0-5 318,1 0 0,-6-5 0,3 3 0</inkml:trace>
  <inkml:trace contextRef="#ctx0" brushRef="#br0" timeOffset="343">16966 9128 8885,'0'-12'2138,"0"-1"0,0 5-2276,0 0 0,0 6 0,0 2 0,0 7 0,0 4 0,2 2 0,1-1-3684,1 1 3822,0-1 0,7 0 0,3 1 0</inkml:trace>
  <inkml:trace contextRef="#ctx0" brushRef="#br0" timeOffset="344">17103 9351 8037,'0'13'295,"0"-1"0,-2 1 0,0-1 700,-2 0 1,-2-5-1,3-1-869,-1-1 1,0-5 0,4 0 0,1-7 0,2-4-1,3 0 1,1 2-309,2 0 1,1 1 0,0-3-1,-2 2 1,1 2 0,2 1-5,2 3 0,-2 3 0,-3 4 0,-4 5 64,-2 2 1,-2 1 0,0 1 0,0-1 0,0 0 0,0 1-629,0-1 1,0-4 0,0 1 749,0 0 0,5 2 0,2 2 0</inkml:trace>
  <inkml:trace contextRef="#ctx0" brushRef="#br0" timeOffset="345">17463 9376 8037,'-13'0'350,"5"0"1,0 0 0,-2 0 0,-1 2 0,0 2-91,3 4 1,-2-1 0,6 1 0,0 2 0,0 1-1,-1 1 1,4 1 0,4-2 0,4-2 0,1-2 0,0 0-1,2-1-710,1-1 1,1 1 0,1-4 0,-1 2 0,1-1 449,-1-1 0,0-2 0,1 0 0</inkml:trace>
  <inkml:trace contextRef="#ctx0" brushRef="#br0" timeOffset="346">17649 9475 7872,'8'-6'2577,"0"0"-1381,2 0 1,-3 5-1180,1-3 1,-4 3 0,3-1 0,0-1-613,0-1 1,-5-5 658,3 0 1,-5 4-1,-5 1 1,-3 2-1,-1 4 1,-1 2 113,2 4 1,-1-1 0,-3 1 0,0 2 0,-1 1 0,1 1 0,1 1 0,2-1-288,5 1 1,3-5 0,1 0 0,1 0 0,5-1 0,6-1 0,8-2 0,4 0-889,5-1 0,3 2 997,5-1 0,0 1 0,1-5 0</inkml:trace>
  <inkml:trace contextRef="#ctx0" brushRef="#br0" timeOffset="347">18728 9029 8023,'6'-7'175,"-1"2"1,-10 5 0,-3 0 0,-4 1 0,-3 3 0,-3 4 224,-2 3 1,4 7-1,-5 3 1,-1 4-1,0 4 1,1 4 114,5 3 0,-2 5-320,1 0 0,2 1-162,7-5 1,-2-1 0,6-2-1,1-2 1,2-3 0,2-5 0,2-3-1,3-2-805,1 1 1,5-5 301,5 1 0,5-6 0,-2-3 0,4-2 470,1-2 0,-1-7 0,1-3 0</inkml:trace>
  <inkml:trace contextRef="#ctx0" brushRef="#br0" timeOffset="348">19050 9103 8702,'1'-12'0,"2"0"1045,1-1 0,-1 2 1,-7 4-1,-3 9 0,-1 9-758,-1 8 1,1 4 0,-4 5 0,-1 4 0,2 5 0,2 3-1,0 1 1,1 0 0,0-2 0,1-5 0,2-5-489,2-2 0,1-4 0,2-2 0,2-6 0,2-4 1,4-4-1,3-2 0,2-2 0,-1-2-782,0-1 0,1 0 0,-1 0 0,1 0 1,-1 0 982,0 0 0,1-5 0,-1-2 0</inkml:trace>
  <inkml:trace contextRef="#ctx0" brushRef="#br0" timeOffset="349">18876 9451 8782,'-7'-6'668,"3"-2"0,8-2 1,3 1-1,2 2 1,0 0-1,4 1-575,2 1 1,6-4 0,-2 4-1,1-1 1,4 1 0,-3 2 0,-1 2-1,-2 1 1,0 0 0,-3 0-94,-1 0 0,4 0 0,1 0 0</inkml:trace>
  <inkml:trace contextRef="#ctx0" brushRef="#br0" timeOffset="350">19298 9475 8100,'12'0'1133,"-1"2"1,-2 2-931,-5 4 1,-4-1 0,-4 1-1,-6 2 1,-4 0 0,-2-1 0,-1 0-1,1 0 1,-2 2 0,0 2-537,0-1 0,1-1 1,5-1 332,0-2 0,-1 0 0,1 5 0</inkml:trace>
  <inkml:trace contextRef="#ctx0" brushRef="#br0" timeOffset="351">19521 9376 7990,'0'-7'318,"-1"2"0,-3 8 0,-3 3 0,-1 7 0,1 2 0,0 2 69,0-1 1,3 1-1,-3-5 1,1 0-1,4 1 1,0-1 0,2 1-452,0-1 1,2-5 0,2-3 0,4-3-1,3-1 1,1 0 0,1-1-331,-1-3 0,-1 1 161,-2-5 1,2 4-1,-3-3-54,3 1 1,-4 4 0,-3 6 0,-3 4 0,-1 3 0,0 1-77,0 1 1,2-1-1,2 1 1,4-2 406,3-3 1,2-3 0,-1-6 0,-1-3 0,-1-3 0,-2-1 0,0-1 0,0 1 254,1 1 1,-2-4-1,2 3 1,-2-3 0,-1-1-1,-2-1 1,0 1 0,0-1-39,-1 1 0,-2-2 1,-1-1-1,0-1 1,0 0-902,0 3 0,0 7 0,0 6 640,0 7 0,0 4 0,0 1 0</inkml:trace>
  <inkml:trace contextRef="#ctx0" brushRef="#br0" timeOffset="352">19931 9141 7990,'0'-13'874,"1"2"1,3 3 0,4 5-445,3 6 1,2 5-1,1 9 1,-1 3-1,2 5 1,-2 3-1,-1 2 1,-2 2-331,1 2 1,-4 1 0,0-1 0,-2-2 0,-2-2 0,-2-2 0,-2-2 0,-4-3 0,-7-1-1179,-3-1 0,-7 0 713,2 3 0,-5-3 0,-3 0 1,-1-1-1,2 0 0,2-4 0,4-2 1,5-3 364,2-3 0,2-2 0,-1-6 0</inkml:trace>
  <inkml:trace contextRef="#ctx0" brushRef="#br0" timeOffset="353">20526 9252 8285,'11'-12'550,"-3"-1"0,2 1 0,-6 0 0,-1-1-159,-2 1 1,-2 5 0,-3 3 0,-6 2-1,-5 4 1,-7 3 0,-4 8 0,-5 6 236,0 4 1,2 4-765,-4 1 0,6 4 0,1 4 1,5-3-1,5-4 0,5-3 1,5-2-1,5-4 0,2-3 1,5-3-1,6-2 0,8-1-282,3-3 0,2-1 1,0-4-1,1 1 1,1-1-1,2-2 0,-2-1 1,-4 0-335,-2 0 1,-2-1 0,2-2 751,-5-1 0,-2-6 0,-2 3 0</inkml:trace>
  <inkml:trace contextRef="#ctx0" brushRef="#br0" timeOffset="354">20191 9513 9224,'6'-11'691,"2"2"0,3 4 0,1 1 1,2 0-711,3 1 1,2-3-1,6 2 1,1 0-1,3 0 1,2 0-1,3 0 1,-3-1-1,1 1-2465,0 2 2484,-5 0 0,9-3 0,-4-2 0</inkml:trace>
  <inkml:trace contextRef="#ctx0" brushRef="#br0" timeOffset="355">21022 9203 8197,'1'-11'0,"2"1"0,1 2 753,-1-2 0,-2 3 1,-1-1-1,-1 0-453,-3 1 0,1 8 1,-4 11-1,0 8 0,2 5 1,-2 3-1,1 6 0,0 1 1,-1 3-235,-3-1 0,-2-1 0,-4-2 1,0-4-1,1-3 0,2-8 0,4-4 1,2-3-397,1 1 0,1-6 0,3-5 0,1-4 0,4-7 49,2-2 0,-1-1 155,5 0 0,-1-6 0,6-2 0,1 0 1,1-1-1,1-2-384,1-5 0,-3 1 282,6-7 1,-2 0 0,3-6 0,-1-1 0,1 1 0,1 1 0,2 3 0,0 5 102,0 6 1,-5 6-1,1 6 1,0 2 0,-2 1-1,-1 4 623,0 0 1,-4 2 0,1 5 0,-7 3 0,-8 5-413,-7 2 0,-5 1 1,-5 1-1,-4 0 1,-2 4-1,-2 3 1,-1 4-1,0-1-49,1-2 1,-3 2 0,8-2-1,-2 1 1,1-1 0,5-3-1,2-2 1,3 1 41,2-2 1,4 0 0,5 0 0,0 2-1,1-2 1,5-1 0,5-2 0,5 1-377,4-1 1,0 0-1,5-1 1,-1-2 0,-2-4-1,-2-1 1,2 0-2215,2-1 2511,-5 4 0,5-6 0,-5 5 0</inkml:trace>
  <inkml:trace contextRef="#ctx0" brushRef="#br0" timeOffset="356">21406 9463 8401,'0'8'2811,"0"1"-2236,0 0 0,0-2 0,0-1 0,0-5-702,0-7 4,6 2 0,1-7 0,5 3 0,1-2 0,-2 1 235,-3 0 0,3 7 0,-3-2 0,3 2 0,0 4-65,-2 2 0,-3-2 0,-3 7 1,1 0-1,-1 2 0,-2 2 1,-1-1-870,0 1 0,0-5 0,0 0 822,0 2 0,6 1 0,1 1 0</inkml:trace>
  <inkml:trace contextRef="#ctx0" brushRef="#br0" timeOffset="357">21903 9500 7905,'6'2'739,"-1"2"0,-4 4 0,-2 3 1,-4 0-1,-1-1-388,-1-2 0,-4 2 0,2 5 1,-3 1-1,-3-1 0,-2-1 0,2-1 1,1-2-803,2-3 0,4 2 451,-1-6 0,1 5 0,-4-2 0</inkml:trace>
  <inkml:trace contextRef="#ctx0" brushRef="#br0" timeOffset="358">22609 9066 7960,'9'-15'262,"-1"3"-28,2 1 0,1 0 1,0-2-1,-2 2 1,-2 1 671,-1 2-418,-2 5 0,-4-1 0,0 8 0,0 5 264,0 2 1,-6 5-682,-2 1 0,-3 6 0,-1 1 1,-1 5-1,1 1 0,-1 2 1,1-1-89,0 4 0,1-1 1,2-1-1,5-4 0,3-3 1,1-2-1,0-2 0,3-4 1,4-3-327,5-4 0,4-3 0,1 0 0,2-2 1,2-2-1,-2 0 0,1-1 0,-3-2 1,1-1-980,-2 0 0,-3-1 1,0-2 1321,-1-1 0,1-6 0,-1 4 0</inkml:trace>
  <inkml:trace contextRef="#ctx0" brushRef="#br0" timeOffset="359">22473 9277 7985,'-12'0'917,"3"0"1,2-1-591,2-4 0,6 4 0,8-3 0,3 3 0,5-1 1,2-1-1,2-1 0,1 2 1727,4 0-1867,-1-3 0,5 3 0,-5-3 0,-1 1 0,1-1 0,0 1 0,-1 0 0,-4-1 0,-3-1-628,-3 1 0,-2-4 0,0 4 0,1-1 0,-1-1 0,1 2-2767,-1-1 3208,-5-3 0,4 7 0,-4-3 0</inkml:trace>
  <inkml:trace contextRef="#ctx0" brushRef="#br0" timeOffset="360">23081 9302 8186,'1'-7'929,"3"3"1,5 2-567,2 2 0,1-4 0,0 0 0,2 1 0,1 2 0,3 1 0,2-1 1,2-2-1,1-1 0,2 1-417,0 2 0,-5-1 0,0-1 0,-3-1 1,-1 2-1,-3 0 0,0 2 0,-1 0-5383,1 0 5437,-6 0 0,4 0 0,-5 0 0</inkml:trace>
  <inkml:trace contextRef="#ctx0" brushRef="#br0" timeOffset="361">23044 9488 10536,'12'0'381,"0"0"1,1 0-1,-1 0 1,2 0 0,2 0-1,5 0-328,3 0 0,-1 0 0,0 0 0,-1 0 0,2 0 1,-2 0-1,1-2 0,1 0 0,-1-2 0,-1 1 1,-2 1-1,-1 1-53,0-3 0,-4-3 0,3-5 0</inkml:trace>
  <inkml:trace contextRef="#ctx0" brushRef="#br0" timeOffset="362">23676 9178 8997,'6'-13'1256,"-4"6"0,5 5 0,-1 4 0,-3 7-1035,-2 2 0,-1 7 0,0 2 0,0 4 0,-1 1 0,-2-1 0,-3 1 0,1-1 0,-2-4 0,1-3 0,1-3 0,2-2-2340,2 0 1841,1 1 1,1-6 0,3-3 0,4-3 0,3-1-1,2 0-92,-1 0 1,1 0 0,-2-1 0,-2-2 0,0-2 0,0-2 0,2-3 313,2-1 1,-5 3 164,0-1 0,-5 8 0,1 1 1,-2 7-1,-2 4 0,0 1 1,0 1-1,1-2-68,3-3 1,-3 3 0,5-3 0,-1 3-1,4 0 1,2-2-45,1-5 0,1-3 0,-1-1 1,0 0-1,1 0 0,-1 0 1,2 0 4,2 0 0,-2 0 1,1-1-1,-4-3 1,-2-3-1,-1-1 1,0-1 100,0 0 0,-3-4 1,1-2-1,0-1 0,-3-1 1,-2 0-1,-1 0 1,0-1 6,0 0 0,0-3 0,0 4 1,-1 2-1,-3 2 0,-5 2 1,0 1 399,0 2 1,-2 5-414,3-1 1,3 4-1,1 4 1,2 4-1,4 2 1,2-2-101,4-4 1,3-1 0,1 0-1,1 1 1,1-1 0,1-2-1,4-1 1,2 0-406,1 0 0,4 0 0,-7 0 0,2 0 0,0 0 1,-1 0-1,-1 0 408,-2 0 0,2-6 0,1 0 0</inkml:trace>
  <inkml:trace contextRef="#ctx0" brushRef="#br0" timeOffset="363">24457 9525 13599,'13'0'6761,"-1"0"-6761,-5 0 0,-1 0 0</inkml:trace>
  <inkml:trace contextRef="#ctx0" brushRef="#br0" timeOffset="364">12973 10654 7581,'12'0'393,"-3"-5"1,-1 0 0,0-2 0,0-1-30,1 1 1,-7 0 0,1 4 0,-6-1 0,-5 1 0,-4 3-1,-5 5 1,-4 3-161,-2 3 0,-2 1 0,0 1 0,2-1 1,2 2-1,5 1 0,2 1 0,3 0-479,3-3 0,4 0 0,8-2 0,4-3 0,4-4 0,5-4 0,4-4 0,2-4 26,2-3 1,-4-2-1,-1 1 1,1 0-1,-2-1 1,-2 1-1,-4 1 1,0 1 301,-1 2 0,-3 4 0,-3-5 0,-1 1 0,-7 1 105,-5 3 1,-8 3-1,-1 1 1,0 1 0,1 2-1,0 1-247,-1-1 0,3 0 1,8-1-1,3 2 89,8-1 0,9-1 0,4-2 0</inkml:trace>
  <inkml:trace contextRef="#ctx0" brushRef="#br0" timeOffset="365">13233 10616 8350,'-12'7'554,"-1"3"1,1-5 0,0 2 0,1 3 1034,2 1-1351,-2 1 0,11 1 0,0-2 0,7-3 0,6-4 79,3-2 0,-1-2-396,6 0 0,-4-5 0,2 0 1,-1-2-1,-3-3 0,-1-1 0,-2 0 1,-1 2-274,-3 0 0,-1 3 1,-4-4-1,0 2 0,-5-2 1,-4 0 158,-5 2 1,-3-2-1,-1 6 1,-2 2-1,2 0 1,1 2-1,2 0-424,-1 0 0,2-1 1,2-2-1,0-1 617,0 1 0,3-4 0,1 0 0</inkml:trace>
  <inkml:trace contextRef="#ctx0" brushRef="#br0" timeOffset="366">13072 10381 8074,'-7'-6'423,"0"1"1,5-5-1,-3 5 1,1 3 0,0 8-140,0 3 1,-4 4-1,4 1 1,-1 1-1,1 1 1,0-1 0,1-1-1,2-1 1,2-1-324,4 0-123,-4-5 0,10 3 0,-3-6 1,3-1-1,3-2 0,1-1 1,2-1-1,-3-3 38,-5-5 1,2 0 0,-3-1 0,2 2 0,-2-2 0,-2-1-1,-2-1 1,0-1 104,-1 1 1,-6 0 0,-2-1-1,-4 2 1,-3 3 0,-3 4-1,-2 2 1,1 2-240,-1 0 0,-1 0 0,5 2 0,-1 0 1,4 4 257,3 1 0,-2 1 0,2 5 0</inkml:trace>
  <inkml:trace contextRef="#ctx0" brushRef="#br0" timeOffset="367">13965 10158 8181,'7'-6'1132,"-2"-1"-56,-5-5-1038,0 5 1,-1 1-1,-3 6 1,-3 2 0,-3 0 98,-2 3 0,2 4-32,-6-1 0,2 5 1,0 2-1,-1 2 1,-1-1-1,-1 1 1,2-1-1,1-1-7,3-1 1,1 3 0,-1-1 0,3-1 0,4-1 0,3-1 0,1-1 0,0 0-163,0 1 1,1-1-1,3 1 1,4-2-1,3-2 1,2-2-1,-1-1 1,2-2-1,1 0 7,2 0 0,3 0 1,-2-2-1,0 0 1,0 2-1,-3 1 1,-1-1-1,-2 0 41,1-1 1,-1 3 0,-1 3 0,-2 2 0,-5 1 0,-4-1 1,-3-1-1,-3-2 1,0 2-1,-4-1 1,-3 1-1,-2-2 81,-1 2 1,-1-3 0,3 1 0,-1 0 0,-1 1-1,1-2 1,1-1 0,0 0-115,-2-1 1,6 1 0,-3-3 0,2 1-1398,0-1 1445,5-2 0,6-6 0,6-2 0</inkml:trace>
  <inkml:trace contextRef="#ctx0" brushRef="#br0" timeOffset="368">14201 10492 9509,'12'-1'319,"0"-2"0,2-1 0,3 1 0,2 1 0,2-1 0,-1-3 0,2-1-292,2-2 1,2 2-1,0 0 1,0 0-1,-3 2 1,-4-1 0,-4 2-948,-1-2 0,-5 6 1,-4-1 215,-10 4 0,0 2 1,-3-1 703,-2 5 0,-1-4 0,-1 1 0</inkml:trace>
  <inkml:trace contextRef="#ctx0" brushRef="#br0" timeOffset="369">14225 10654 8520,'0'7'1260,"6"-2"1,2-5-855,3 0 0,2 0 0,-1 0 1,1-1-1,-1-2 0,2-3-412,2-1 1,-1 5 0,5-4 0,-2 2 0,-2 0 0,1 1 0,-1 0 0,-1 1 0,-1-2 0,-1 1 0,-1 0 0,0 0 0,1-1-1518,-1 1 0,-4 2 1082,1 1 1,-5 0 0,4 0 0,0-1 0,1-2 0,-1-1 440,2 1 0,1-4 0,1 0 0</inkml:trace>
  <inkml:trace contextRef="#ctx0" brushRef="#br0" timeOffset="370">14746 10406 8177,'0'-13'728,"0"1"1,2 1-302,2 2 1,3 4 0,4 6 0,-3 3 0,-4 5 0,-2 3 0,-2 3 342,0 2 1,0 5-1,0-3-769,0 0 0,0 4 0,0-7 0,0-1 1,0-1-1,0-2 0,0 1 0,1-2-442,3-3 0,3-2 0,5-6 0,1-2 0,-1-1 0,1-2 0,-1-2 228,0-3 0,-1-1 0,-1 0 0,-2 2 0,1 0 0,-1 0 0,0-1 0,0 1 330,-1 0 0,-1 8 1,-6 1-1,0 7-89,0 4 0,0 1-7,0 1 1,0-1 0,0 0 0,0 1-1,1-1 77,3 1 0,-1-7 46,5-1 1,-4 0 0,5-1 0,0-1 17,2-2 0,2-1-124,-1 0 0,-1-1 0,-1-2 0,-2-2 0,2-1 0,1-1-261,1 0 0,-3 1 160,-1-3 0,0-2 1,3 3-1,-1-3 0,-3-1 1,-2-2-1,-1-1 74,2-2 0,-5 1 0,3 2 0,-2-1 1,-2-2-1,0 2 0,0 1 148,0 2 1,0-1 0,-2 2-1,-2 3 76,-4 4 0,1 3-141,-1 1 0,4 1 1,-5 3-2,0 4 1,5 2-1,5-2 1,9-4-81,5-2 1,1-2 0,-3 0-1,0-2 1,3 0 0,0-4-1,-1 1 1,-1-2-203,-2 0 0,5 3 0,0-3 0,-2 0 1,0 1-1,0 0 0,2 0 189,-2 0 0,4-3 0,0 2 0</inkml:trace>
  <inkml:trace contextRef="#ctx0" brushRef="#br0" timeOffset="371">15813 10567 8155,'6'-7'353,"2"3"0,3 2 0,3 1 0,2-2 0,3-1 0,2 1 0,0 2 0,2 1 0,3 0 245,3 0 1,4-4-1,-2 0-744,0 1 1,1 2 0,3-1 0,-4-1-1,-2-1 1,-4 2 0,-4 0-575,-3 2 1,2-4 0,-3 0 0,-2 1 0,-1 2 719,-2 1 0,0-6 0,1-1 0</inkml:trace>
  <inkml:trace contextRef="#ctx0" brushRef="#br0" timeOffset="372">15776 10716 8280,'8'0'259,"0"-2"0,3-1 0,3-1 1,4 0 10,1-1 1,2 2 0,4-4-1,0 0 1,1 2 0,1-1-1,4 2 1,-1 0 0,2-2-286,-1-1 1,-4 5 0,-1-2 0,-6 2 0,-2 2 0,-3 0-1929,-1 0 0,-3-1 1943,-2-3 0,-4 2 0,-5-3 0</inkml:trace>
  <inkml:trace contextRef="#ctx0" brushRef="#br0" timeOffset="373">16210 10443 8386,'1'-7'818,"3"3"1,5 4-675,2 4 1,1-1 0,2 5 0,1 2-1,3 1 1,1 1 0,3 0 0,2-1-1,-1-1 1,-2-2 0,-5 2-264,-2 1 1,-1 1 0,-2 1 0,-3-1 0,-4 1-1,-4-1 1,-4 0 17,-4 1 0,-3-1 0,-3 1 0,-1 0 0,-3 3 1,0 0-1,0-1 0,3-1 0,0-2 196,-2 1 1,3-5-74,-2 0 0,2 1 0,1 2 0,1-2 0,0 0-121,-1 0 1,5-2-577,0 1 0,5-3 675,-1 3 0,2-5 0,2 2 0</inkml:trace>
  <inkml:trace contextRef="#ctx0" brushRef="#br0" timeOffset="374">17574 10220 7981,'-1'-7'391,"-3"3"-282,-3 2 1,-4 4 0,1 2 0,3 4 0,0 3 0,0 3 0,-2 2 0,-1 5 87,2 2 1,-3 4 0,3 0 0,-2 3 0,0 1 0,3-1 0,2-4 0,2-2-274,2-4 0,1 1 0,1 2 0,3-2 1,4-4-1,4-4 0,0 0 0,2-2 1,2-3-1246,5-4 0,1-2 1321,-1-2 0,8-6 0,-3-1 0</inkml:trace>
  <inkml:trace contextRef="#ctx0" brushRef="#br0" timeOffset="375">18008 10306 7726,'-8'0'229,"0"0"1,-2 0 0,-1 2-32,-1 2 1,-1-1 0,1 5 0,1 2-1,1-1 1,3 1 0,2-2 0,2 2-1,2 1 1,1 1 0,0 1-131,0-1 1,1-4 0,3 1 0,4 0 0,3 2 0,2 2 0,-1-1 0,1 0-1,-2 1-640,-3-1 0,2-4 549,-6 1 1,4-1 0,-4 4-1,-1 1 1,-3-2 67,-4-3 0,1 2 0,-5-5 0,-2 1 0,-1-1 0,-1-1 91,-1 2-697,1-5 1,-1 6-1,1-4-1216,0 1 1777,-1 0 0,6-4 0,2 0 0</inkml:trace>
  <inkml:trace contextRef="#ctx0" brushRef="#br0" timeOffset="376">18306 10592 8984,'-13'8'0,"1"0"99,0 2 1,-1 1-1,-1 1 1,-1 1-1,-1-1 1,1 0-1,1 2 1,1 1 0,1 2-1,1-2 1,1-3-2101,2-3 2001,5 2 0,-8-4 0,4 5 0</inkml:trace>
  <inkml:trace contextRef="#ctx0" brushRef="#br0" timeOffset="377">18492 10517 8520,'0'-12'2702,"0"6"-2514,0 6 0,0 6 0,0 6 0,0 1 0,0-1 0,0 0 0,1-1 0,2-1 0,3-3-304,0-2 0,-1 0 1,3-5-1,1 0 1,3 0-1,0 0 1,-1-2-1,-1-1-124,-2-1 0,0-4 1,5 4-1,-2 0 0,-2 0 1,-1 0 227,2 1 1,-4 7 0,-2 4 0,-1 2 0,-1-1 0,4-2 146,1-1 0,-3-2 1,4-4-1,2 0 1,1 0-1,1 0-54,1 0 1,-5 0 0,0-1 0,2-2 0,-1-3 0,1 1 0,-3-2 0,0 1-37,0 1 0,0-5 1,2 2-1,-2-3 0,-1-1-159,-4-1 1,0 1 0,-2-1 0,0 1 0,0 0-1,0-1 81,0 1 0,0-1 0,-2 1 0,0 0 0,-4 1 200,-1 2 0,3 4 0,-4 5-66,-2 0 1,5 1-104,1 3 0,8-2 1,4 2-1,3-3 0,1-1 1,1 0-1,-1 0 1,2 0-123,2 0 1,-2 0-1,4 0 1,-1-1 0,-1-2-1,-1-1 1,-1 1 0,-3 0-710,-3-1 1,4 3 0,-4-5 832,3 1 0,1-2 0,1-5 0</inkml:trace>
  <inkml:trace contextRef="#ctx0" brushRef="#br0" timeOffset="378">19174 10182 7874,'6'-7'440,"0"-2"1,7 5 0,-1 1 0,1 2-1,-1 1-198,0 0 1,1 1 0,-1 3 0,2 4-1,1 5 1,2 2 0,-2 3 0,-1 1-247,-2 3 0,-4 2 0,-1 3 0,-1 3 0,-5 5 0,-5-1 1,-8 2-1,-8-1 0,-5-2-364,-3-4 1,4-3 0,-3-3-1,-1-1 1,2-2 0,0-3-1,2-1 1,4-3-652,3 0 0,3-6 144,2-3 875,5 3 0,-4-6 0,4 5 0</inkml:trace>
  <inkml:trace contextRef="#ctx0" brushRef="#br0" timeOffset="379">20017 10220 8170,'-1'-7'314,"-3"3"0,-4 2 1,-3 2-1,-3 0 878,-3 0-1081,-2 0 1,-6 6-1,0 2 1,1 4 0,-1 3-1,1 3 1,2 2 0,2 0-107,-2 0 1,4 7 0,1-2 0,3 1-1,2 0 1,0-1 0,0-1 0,4-2-139,4-2 1,3-5-1,1 2 1,1-3-1,3-3 1,4-2-1,5-2 1,3-1 0,5-3-9,3-2 0,4-1 0,3-1 0,0-2 0,3-3 1,-1-1-1,-2-1 0,0 0 0,-5 1 0,-3 0 0,-3 2 1,-3-2 140,-1 0 0,-3-1 0,0-5 0</inkml:trace>
  <inkml:trace contextRef="#ctx0" brushRef="#br0" timeOffset="380">19546 10567 8066,'18'-6'176,"-3"4"1,6-5-1,1 0 1,1 1-1,2-1 197,0 0 0,1 1 0,2-4 0,1 2 1,0-1-1,-1 1 0,1 0 0,-1 0 0,-3-1-505,-5 1 0,3 1 1,-7-2-1,-1 0 0,-1 1 1,-2 0-1,1 1 132,-1 1 0,1-3 0,-1 2 0</inkml:trace>
  <inkml:trace contextRef="#ctx0" brushRef="#br0" timeOffset="381">20476 10145 8877,'0'-12'379,"0"6"1,-1 6 0,-2 7-1,-1 5 1,1 6 0,2 7 0,1 7-1,0 4 1,-2 1 0,0 2-322,-2 2 0,-1-3 1,4 2-1,-2-4 1,-2-5-1,-1-4 1,1-5-1,2-3 0,0-5-478,-1-4 0,3-3 1,-5-6-1,2-1 0,-1-5 494,-2-5 1,4-4 0,-1-1 0,2-1-1,4-1 1,2-1 0,4-3 0,3-2 0,2-3-151,-1-3 0,0 1 1,2-5-1,3-1 1,2-2-1,2-1 1,-2 0-1,0 1-11,1 3 1,-1-2-1,3 6 1,-3 2 0,1 2-1,-3 3 1,1 3 0,-2 1-1,-1 2 152,1 3 0,-2 2 1,3 1-1,-4 3 1,0 2-1,-1 3 1,1 4-1,-1 4 44,0 6 1,-1-1-1,-1 9 1,-2 2-1,1 2 1,-3-1-1,-1 1 1,-5-1-96,-5 3 0,-1 2 0,-8-2 0,-3 1 0,-3 2 0,-4-1 1,-1-2 31,1-1 1,-5-4 0,0-2 0,1-1 0,2-3 0,1-1 0,2-3 0,1-2 166,1 0 0,4-5 0,-2 3 0,3 0 0,3-2 0,5 2 0,4 0-245,5 3 1,6 1-1,11 1 1,7 0-1,5 2 1,3 1-1,0 2 1,0-2-761,-1-1 0,2-3 0,-6-2 0,-3-2 0,-3 0 0,0-1 792,1-1 0,2-1 0,0-4 0</inkml:trace>
  <inkml:trace contextRef="#ctx0" brushRef="#br0" timeOffset="382">21109 10567 9245,'0'12'1673,"0"1"0,0-1-1336,0 0 1,0 1 0,0-1-1,0 1 1,0-1 0,0 0-1,-2-1-525,-2-2 0,3-5 0,-3-8 0,2-5 0,4-2 0,2-1 46,4 0 0,3-1 0,2 1 1,-1-1-1,2 1 0,1 0 0,1 1 1,0 1 58,-3 2 1,4 5 0,-1-1 0,0 2 0,-3 2 0,0 2 0,-2 2 106,-3 4 1,2 3-1,-6 2 1,-1-1 0,-2 0-1,-1 1 1,0-1 0,0 1-878,0-1 1,0 0-1,0 1 853,0-1 0,0 1 0,0-1 0</inkml:trace>
  <inkml:trace contextRef="#ctx0" brushRef="#br0" timeOffset="383">21965 10654 9362,'11'-9'4961,"-3"1"-5964,-3 5 0,-5-1 1003,0 8 0,-11-2 0,-2 3 0</inkml:trace>
  <inkml:trace contextRef="#ctx0" brushRef="#br0" timeOffset="384">13171 11621 8291,'0'-7'-6,"-4"0"80,0 3 0,-1 1 0,0-4 1,-3 1 129,-3-1 1,3 3 0,-2-3 0,-2 1 0,-3 2-1,-2 0 1,-1 0 0,-1 1 0,-2 2 712,1 1-805,-1 0 0,-4 1 0,0 3 1,0 4-1,1 5 0,0 2 0,4 3-129,3 1 0,5-2-13,3 3 1,0 2 0,5 6-1,1 1 1,3-2 0,4 0-129,4-3 1,3 1-1,3 0 1,3-2-1,3-2 1,5-4-1,4-4 1,4-2-1,1-2-832,0-5 0,0 1 0,-5 0 990,-2-3 0,0-6 0,-3-3 0</inkml:trace>
  <inkml:trace contextRef="#ctx0" brushRef="#br0" timeOffset="385">13382 11819 8462,'-12'0'0,"-1"0"531,1 0 0,0 0 0,-1 0-173,1 0 0,-2 0 0,-1 0 0,-2 2-219,2 2 1,1-1 0,2 5 0,1 2-1,1 1 1,3 1 0,2 0 0,2 1-298,2-1 0,2-1 0,3-1 0,4-3 0,3-2 1,3-2-1,1-2 0,2-1-422,-2 0 0,-1-4 463,-2 0 0,1-5 56,-1 0 1,-4 2 0,1 0 0,-1 1 171,-1-1-70,4 4 1,-10-4 0,3 6-1,-2 1 1,-2 5 0,0 5-1,0 2 9,0 1 1,0-1 0,0 0-1,0 1 1,0-1-420,0 1 1,0-5-118,0 0 1,0-4-1,1 3 486,3-1 0,-2-2 0,3-4 0</inkml:trace>
  <inkml:trace contextRef="#ctx0" brushRef="#br0" timeOffset="386">13667 11720 8631,'-12'0'449,"0"0"0,-1 0 0,1 2 0,-1 2 0,1 4-217,0 3 0,-1 1 0,2 1 0,3 1 0,2 1 0,2 1 0,0 1 0,3-1 0,3 1-257,7-2 0,-2 0 0,1-1 1,0 0-1,0-3 0,-1 0 0,-1 0-392,-3 1 0,-3-3 0,-5-3 0,-4 1 0,-5 0 0,-4 1 0,0 1 0,-1-2 0,1 0-144,0-1 1,2-3 0,3 1-1,2-1 561,3 1 0,2-8 0,6 3 0</inkml:trace>
  <inkml:trace contextRef="#ctx0" brushRef="#br0" timeOffset="387">13655 11919 9037,'12'-2'472,"1"-2"0,-5 3 0,0-3 0,2 2 0,1 2 0,1-1-340,1-3 1,-1 1-1,1-4 1,-1 0 0,0 2-1,1-2 1,-1 0-291,1-3 0,-6-1 0,-2 0 0,-1 2 97,0 0 1,-5 2 0,-7-1 0,-2 5 0,0 5 0,2 3 110,-2 2 1,1 6-1,-1 3 1,3 1-1,0-1 1,2 2-1,-2 0-121,0 0 0,4 3 0,-1-5 0,4-1 0,4-1 0,5-3 0,2-3-392,1-4 1,2-2-1,2-2 1,5 0-1,2 0 463,2 0 0,6-6 0,0-1 0</inkml:trace>
  <inkml:trace contextRef="#ctx0" brushRef="#br0" timeOffset="388">14288 11708 8101,'-5'-8'309,"1"-1"1,1 2 0,6-2 0,3 2-1,1 0 1,2 1 0,2 0 0,2 0-1,-1-1 1,1 2-126,-1-1 0,2-2 1,1 4-1,1 1 1,0 2-1,-3 1 1,0 0-141,-1 0 1,-1 5 0,-3 3 0,-3 3 0,-4 2 0,-1-1 0,-1 1 0,-4 0-139,-3 4-1,-4-2 1,-3 4 0,-3 1 0,0-1 0,-2 2 0,3-1 0,-3 1 0,2 0-268,0-2 1,2-1 304,4-6 1,-1 1 0,2-1 0,3 0-122,4 1 1,4-6 169,4-3 1,3 1 0,5 0 0,2-3 0,1 0 0,3-2-140,1 0 0,2-2-91,4-2 0,0 1 1,-2-3-1,-1-1 1,-1 0-1,1-2 1,0 1-1,-2 1-701,-3 2 1,-2-5 938,2 2 0,-4-3 0,5-2 0</inkml:trace>
  <inkml:trace contextRef="#ctx0" brushRef="#br0" timeOffset="389">14932 11658 9277,'-6'0'3803,"0"0"-4329,6 6 1,0-4 0,0 7-3234,0 0 3759,0-3 0,0 5 0,0-4 0</inkml:trace>
  <inkml:trace contextRef="#ctx0" brushRef="#br0" timeOffset="390">14895 11919 12624,'7'0'-1006,"4"5"0,-4 2 1</inkml:trace>
  <inkml:trace contextRef="#ctx0" brushRef="#br0" timeOffset="391">15441 12030 8190,'1'6'654,"2"-6"1,3-7 0,2-4 0,4-2 47,3 1 1,5-2 0,-2-2-652,2-5 0,8-2 1,-3-2-1,5 0 1,2 0-1,-2 0 1,-1-1-1,0-1-247,-2-2 1,0 0 0,-3 3-1,0-2 1,-2-1 0,-3 0-1,-1-1 1,-3-2 0,-2 0-754,-5 4 0,2 1 938,-6 3 0,0 3 1,-4 2-1,-2 1 0,-2 4 378,-4 4-273,-3 5 1,-1 5 0,-1 0-1,1 1 1,-1 5 0,1 5-1,-2 5 31,-2 3 1,2 8-1,-3 6 1,4 3-1,2 2 1,2 2-1,4 1 1,1 1-261,0 1 0,-1-4 0,5 6 0,0-4 0,0-4 0,2-4 0,2-4 1,4-4-320,3-3 1,2-7 0,-1 0 0,0-5 0,1-6 453,-1-3 0,6-1 0,1 0 0</inkml:trace>
  <inkml:trace contextRef="#ctx0" brushRef="#br0" timeOffset="392">16359 11571 7987,'-2'-7'1147,"-2"5"0,-4 4-885,-3 7 1,-2 2-1,2 1 1,2 2 0,1 1-1,-2 2 1,-1-1-1,-2 2 1,2 3 0,2 2-1,2 2-253,1 0 1,2-5 0,3 1 0,-2 1 0,-1 0 0,1 0-1,2-2 1,2-2-723,3-3 0,3-3 0,7-4 713,3-4 0,2-2 0,6-2 0</inkml:trace>
  <inkml:trace contextRef="#ctx0" brushRef="#br0" timeOffset="393">16694 11708 7963,'8'-8'238,"0"-1"0,0 5 0,5-3 0,-2 0 203,-3 0 0,-4 5 1,-9-1-1,-6 6 0,-6 4 1,-2 1-1,-3 0 0,0 2-291,1 1 0,-1 1 0,5 1 1,2-1-1,3 0 0,4 1 1,4 1-1,2 1-466,2 1 0,6 1 170,2-5 1,8 1-1,5-1 1,3 0-1,0 1 1,1-2-1,-1-1-128,-4-2 1,2-4 0,-5 4 0,-3 2 0,-5 1 193,-5 1 0,-9 1 0,-6-1 0,-6-1 0,-2-1 1,-2-3-1,1 0 0,0-2-293,2 1 0,2-2 1,4-3-1,-1 2 1,1 1 372,-1-1 0,1-7 0,0-3 0</inkml:trace>
  <inkml:trace contextRef="#ctx0" brushRef="#br0" timeOffset="394">16954 11658 9563,'6'-7'354,"-4"2"0,5 6 0,0 2 1,-1 2-1,0 2-198,1 3 1,0 2 0,3 4 0,-2 0 0,2 1-1,-1-1 1,1 2 0,-3 1 0,0 3 0,-2 0-119,1-1 0,-2 3 1,-4-5-1,0 2 1,0-1-1,-1 1 1,-3 0-1,-5-2-152,-2-1 0,-1 2 0,-2-3 0,-1-2 0,-2-1 0,2-3 0,1-1 0,2-4 0,0 1-388,-1 0 0,5-4-395,0 1 0,4-3-1260,-5-1 2157,7 0 0,-4-5 0,6-2 0</inkml:trace>
  <inkml:trace contextRef="#ctx0" brushRef="#br0" timeOffset="395">17463 11584 7979,'-7'0'2269,"1"0"1,7 0-1995,4 0 1,2 0-1,4 1 1,-2 2 0,-1 1-1,2 0-167,1 2 1,2-5 0,-1 3 0,2-2-1,1-2 1,3 1 0,1 2 0,3 1-239,2-1 0,6-2-88,3-1 1,-3 0 0,-1 0-1,-3 0 1,-1 0 0,-1 0-1,-2 0-208,-2 0 0,-9 0 0,2 0 435,-2 0 0,-7 0 1,-4 1 11,-7 4 1,0-4 0,-1 3 0,-2-1 0,-1 0 0,-1 1 0,-1 0 0,1 1-29,0 4 1,-6 0 0,-3 2 0,-2 0 0,-2 3 0,0 0 0,0 1 0,2 0-17,2 2 0,-2-1 0,3-3 0,1-1 0,1 0 0,3 1 0,1-2 0,5-1-157,2-2 0,-2 0 0,5 4-337,1 1 0,3-6 95,5-3 0,2-4 422,5-4 0,0 2 0,1-3 0</inkml:trace>
  <inkml:trace contextRef="#ctx0" brushRef="#br0" timeOffset="396">18021 11807 7936,'5'-8'734,"3"-1"0,-3 7-460,-5-2 1,-6 2 0,-5 4-1,1 0 1,2 2 0,-2 1-1,-1 0 1,-1 3 0,0 3-72,-1 2 1,-3 1 0,-2 1 0,-2 3 0,-2 0 0,-1 1 0,-3 0 0,-2 2-241,-1-2 1,-4 3 0,6-5 0,2-2 0,4-1-1,3-2 1,3-1 0,3-1-205,3-2 1,0-4 0,3 3 513,-1-1-585,5-2 0,-2-4 0,8 0 1,3-2-2849,-1-2 3160,5 3 0,-4-10 0,6 4 0</inkml:trace>
  <inkml:trace contextRef="#ctx0" brushRef="#br0" timeOffset="397">18207 11683 7682,'7'-6'2154,"-1"5"-1519,-1-3 0,-3 4 0,5 4 0,-1 4 0,-4 3-411,0 2 1,-2 3 0,0 2-1,0 2 1,-2 2 0,0 0 0,-4 0-1,1-3 1,-2 0 0,1-1 0,1 0-1,2-3-602,2-1 1,-3-2-1,-1 1-24,3-1 0,0-6 1,2-6 359,0-7 1,4-4-1,2-2 1,1 0-1,2-2 1,2-3 0,2 0-1,-1-2 1,1 1-193,-1-3 1,5 3 209,-1-2 0,5 2 0,-3-2 1,0 5-1,0 2 0,-2 3 1,1 1 176,-1 2 1,1 5-1,-5-1 1,0 3 0,1 1-44,-1 0 1,-1 5-1,-2 3 1,-4 3-1,-1 2 1,0-1 0,-1 1-1,0-1-130,1 0 1,-3 5-1,4 1 1,-4 1 0,-1 2-1,0 0 1,0-2 0,0-1-142,0-3 1,0-1 0,0-2-1,0 0 1,0 1 0,0-1-292,0 1-431,0-6-293,0-2 0,4-6 0,2-2 1176,0-1 0,3-11 0,3 1 0</inkml:trace>
  <inkml:trace contextRef="#ctx0" brushRef="#br0" timeOffset="398">19050 11956 17177,'-7'1'-373,"3"3"0,-3 3 0,0 6 0</inkml:trace>
  <inkml:trace contextRef="#ctx0" brushRef="#br0" timeOffset="399">20042 11410 8127,'0'-8'365,"0"0"0,2 1 0,-1-2 0,-1 5-128,-6 3 0,-9 1 1,-5 0-1,-4 1 0,-2 3 1,-3 3-1,-4 2 0,-3-1 1,0 2-1,3 1 1,6 1-35,5 0 0,0 1 1,6-1-1,4 1 1,4-1-1,2 0 1,3 1-1,2 1 1,4 1-270,5 1 0,2 5 0,10-5 0,3 0 1,0-3-1,2 0 0,1-1-755,3 1 1,-2-1 650,6 0 1,-6-3 0,-1-1 0,-5 2-1,-5 1 1,-4 1 0,-3 0 167,-4 1 0,-1-1 0,-5 1 1,-3-1-1,-4 0 0,-5 1 1,-3-1 576,-5 1 1,-2-2-604,-2-3 1,1 2 0,2-5 0,3 1 0,0-1 0,1-1 0,0 0-406,3 1 1,0-1-1,-1-4 1,0 0-1,1 0 1,2-2 432,5-2 0,-3-8 0,4-8 0</inkml:trace>
  <inkml:trace contextRef="#ctx0" brushRef="#br0" timeOffset="400">20253 11733 8421,'12'0'510,"1"0"1,-6 1 0,-3 3 0,-3 4-1,-1 3-161,0 2 0,0-1 0,-1 2 0,-3 1 0,-3 2 0,-1-2 0,-1 0 0,1 0-346,1 2 1,-3-1 0,5-5 0,-1-1-1,1-2-4539,2 2 4536,2-5 0,-5 1 0,-1-6 0</inkml:trace>
  <inkml:trace contextRef="#ctx0" brushRef="#br0" timeOffset="401">20191 11646 8373,'0'-13'1118,"0"5"0,0 0-521,0-2 0,6 5 1,2 1-1,3 2-769,1 2 0,-4 4 1,-1 2 171,-1 1 0,4 1 0,-4 4 0</inkml:trace>
  <inkml:trace contextRef="#ctx0" brushRef="#br0" timeOffset="402">20439 11795 8264,'0'12'1087,"0"0"1,0 2 0,0 1-538,0 2 1,0-1 0,0-3 0,0-1-1,-1 1-796,-3-1 1,2-2 0,-1-6 0,6-8 0,5-6 0,3-1-1,2 1 1,-1 2-189,1-2 0,-1-2 1,0-2-1,1 1 1,-1 1-1,1 3 0,-2 1 1,-2 1 436,0 1 0,-2 3 1,1 8-1,-4 3 72,-3 3 1,-1 1 0,0 1 0,0-1 0,0 0 0,0 1-1,0-1-702,0 1 1,2-1 0,2 0 626,4 1 0,3-1 0,2 1 0</inkml:trace>
  <inkml:trace contextRef="#ctx0" brushRef="#br0" timeOffset="403">20836 11795 8286,'-1'-7'836,"-4"3"0,-3 2 0,-3 4-520,-1 2 0,3 3 0,1 5 0,0 0 0,1 1 0,3-1 1,3 1-319,1-1 0,0 0 0,0 1 0,1-1 1,3 1-1,4-1 0,3-1 0,2-3 0,-1-2-2048,1-1 1,-1-3 2049,0 2 0,6-3 0,2-1 0</inkml:trace>
  <inkml:trace contextRef="#ctx0" brushRef="#br0" timeOffset="404">20997 11919 13479,'13'0'206,"-2"-2"1,-2 0-1,0-4-466,0-1 0,-2 0 1,0-2-1,-2 0 1,-2 0-157,-1-2 1,-4 5-1,-1 6 1,-2 7-1,-1 4 1,0 1 466,-1 1 0,4-1 1,-1 2-1,1 1 1,0 2-1,0-2 1,5-1-185,5-2 1,4-4-1,3-1 1,2-1 132,5-4 0,8 5 0,2 0 0</inkml:trace>
  <inkml:trace contextRef="#ctx0" brushRef="#br0" timeOffset="405">22138 11472 9180,'-14'8'499,"-2"1"1,-5 0 0,-2 2 0,-2 2 0,0-1 1121,0 1-1453,1 4 0,4-7 1,4 3-1,2-2 1,3 0-1,3 1 1,4 0 783,2 1-985,13-1 1,8 1 0,15-1 0,3-1 0,3-1-1,1-2 1,-2 0 0,-4 0-452,-1 1 1,-7-2 0,1 2-1,-6 0 1,-7 0 0,-5 2 0,-6 2 246,-3-1 1,-11 0 0,-3-1-1,-5-1 1,-4-2 0,0 1 0,0-2-1,1-2-125,-1 1 0,4-5 1,1 3-1,4-3 1,0-1-1,1 0 362,-1 0 0,6 0 0,2 0 0</inkml:trace>
  <inkml:trace contextRef="#ctx0" brushRef="#br0" timeOffset="406">22423 11819 8102,'7'6'255,"-3"-1"1,-6 5 0,-4-2 0,-1 2 0,-2 1 0,-2 1 436,-2 1 0,1-1-711,-1 1 0,-3-1 0,-1 0 0,2 1 0,1-1 0,2-1-6,0-2 0,3 0 25,1-5 0,0 6 0,-5-3 0</inkml:trace>
  <inkml:trace contextRef="#ctx0" brushRef="#br0" timeOffset="407">22746 11509 8270,'0'-19'825,"0"5"0,-1 7 0,-4 2-420,-3 2 0,1 7 0,-1 5 0,0 3 0,-1 4 0,3 5 1,-1 3-1,1 0 0,1 1 0,0 0 0,1 0-227,0 0 0,0-1 1,4 1-1,1 0 1,2-2-1,3-2 1,1-4-1,1-4-1090,-1 0 0,4-1 0,-3 1 1,3-2 911,1-3 0,-5 3 0,-1-4 0</inkml:trace>
  <inkml:trace contextRef="#ctx0" brushRef="#br0" timeOffset="408">22461 11757 8569,'5'-8'356,"3"0"1,5 5-1,3-1 1,5 3 0,4-1-1,2-1 1,4-1 0,-1 2-1,0 0 1,-2 2 0,-2-1-314,-1-3 1,-4 2 0,-2-3-44,-1-1 0,4-1 0,-3-5 0</inkml:trace>
  <inkml:trace contextRef="#ctx0" brushRef="#br0" timeOffset="409">22957 11497 8304,'12'-7'538,"1"2"1,-1 5 0,0 1-1,-1 3 1,0 6 0,0 5 801,3 6 1,1 3-1195,-2 5 1,-1-3-1,-1 6 1,-3 1-1,-3 4 1,-5 2-435,-5 0 0,-3-4 1,-7 0-1,-4-3 1,-3-2-1,-4-4 0,-1-4 1,0-4-1,-1-1 1,-1-2 287,2-4 0,-5 1 0,0-5 0</inkml:trace>
  <inkml:trace contextRef="#ctx0" brushRef="#br0" timeOffset="410">21766 11323 7922,'-5'-7'355,"-2"5"0,-7 10 0,-1 8 1,-2 8-1,2 6-32,1 7 1,-1 5 0,1 5 0,3-3 0,2 1 0,2 1 0,3 3 0,4 2 0,5 3 0,8-2 0,7-5-598,8-7 1,13-3 0,9-10 0,4-5 0,3-3 0,5-5 273,2-5 0,-1-3 0,-1-6 0</inkml:trace>
  <inkml:trace contextRef="#ctx0" brushRef="#br0" timeOffset="411">23515 11621 8306,'-6'-7'353,"-2"3"1,1 1-1,-1 0 1,-2-1-1,-2 2 1,-3 0-71,-2 2 0,1 0 0,3 0 0,1 2 0,-1 2 0,2 4 0,2 4 0,2 5 1,0 4-1,1 2 0,0 2-193,-1 0 1,0 1 0,-1 1 0,3 2 0,4-1 0,1-3 0,0-3 0,1-3 0,4-2-567,3-6 1,7 0 0,1-7 0,1-2 0,1 0 0,1-2 0,2 0 0,0 0-951,1 0 0,1-2 1426,2-2 0,5-8 0,2-7 0</inkml:trace>
  <inkml:trace contextRef="#ctx0" brushRef="#br0" timeOffset="412">23118 11906 8099,'-6'0'413,"6"0"1,7 0-32,4 0 1,6-1 0,1-2 0,1-1 0,3 0 0,2 0-1,0-2 1,1 1-493,0-1 1,0-3 0,1 2 0,2-2 0,0 1 0,-1 0 0,-3 0-1,-1-1 110,-1 0 0,4-2 0,-7-2 0</inkml:trace>
  <inkml:trace contextRef="#ctx0" brushRef="#br0" timeOffset="413">23813 11584 8012,'0'-13'406,"1"1"1,2 0 985,1-1 1,0 4-1051,-4 4 1,0 16 0,0 14-1,0 1 1,0 1 0,0-1 0,0 4-1,0 6 154,0 4 0,-6 1-657,-2-4 1,-2-1 0,1-3 0,2-5 0,0-5 0,2-3-4,-1-2 0,1-3 1,2-8-1,-1-7 0,1-7-200,1-4 0,7-3 162,-1-3 1,5 2 0,0-5 0,2-3 0,0 0 0,-2-2 0,0 0-135,0 1 0,2-1 1,2 0-1,-1-1 1,2-2-1,1-2 1,3-2-1,0-2 165,0-2 0,2-1 0,-2-2 0,0 1 1,2 0-1,-1 7 0,2 5 384,-2 5 1,3 7-1,-6 6 0,5 5 1,-4-1-1,-2 3 0,-1 1 1,-2 1-1,-1 3 83,-3 4 1,2 5-1,-6 2 1,-1 3 0,-2 2-1,-2 5 1,-3 3-1,-6-1 1,-5 0 0,-6-3 17,-2 1 1,-2-1-1,-1-2 1,-2-3 0,-2-1-1,0-2-292,-1 2 1,2-4-1,6 3 1,2-5 0,5-2-1,3-2 1,5 2 0,4 1-156,3 1 0,1 0 0,1 1 0,4-1 0,6 2 1,5 1-1,0 2 0,1-2-376,-1-1 0,2 1 0,-3-1 1,3-5-1,0-1 0,1-2 0,-1 0 1,2-4-294,-1 0 1,0-2-1,3 0 802,-1 0 0,0 0 0,3 0 0</inkml:trace>
  <inkml:trace contextRef="#ctx0" brushRef="#br0" timeOffset="414">24371 11819 8119,'12'0'1257,"-1"2"0,-3 2 0,-2 4-637,-1 3 0,-3-1 0,2 1 0,-3 3 1,-1-1-1,0 1 0,0 0 0,0 1 330,0 2-1092,0-1 0,0-3 0,-1-2 1,-2-2-401,-1 0 1,1-8-1,7-1 1,3-7-1,1-3 1,1 1 294,0 1 1,-2-1-1,2-3 1,0-1-1,2 1 1,2-2 0,-1-1-1,0-1 1,1 0-1,-2 3 1,-1 2 0,-2 1 297,1 2 1,-2 5 0,2-1-1,-1 4 1,-1 4 0,-3 4 18,-3 3 1,-1 6-1,0 1 1,0 1-1,0 3 1,0 0-1,0 0 1,2-3-1,0-1-1533,3-3 1,0-1 1462,-1-1 0,3 5 0,5 1 0</inkml:trace>
  <inkml:trace contextRef="#ctx0" brushRef="#br0" timeOffset="415">24854 12030 12321,'-5'13'-239,"-3"-1"0,-4 0 1,-1 1-1,-2-1 239,-2 1 0,-16 5 0,0 1 0</inkml:trace>
  <inkml:trace contextRef="#ctx0" brushRef="#br0" timeOffset="416">13146 13258 8007,'13'0'0,"-1"0"0,1 0 0,-1 0 0,0-1 240,1-3 1,-1 1-1,2-5 1,3-2-1,2-1 1,2-2-1,-1 1 1,4-2-1,2-2 1,4-5-1,0-2-161,1-2 0,2-1 1,-3-2-1,1-2 0,-1-1 1,-3 0-1,0 0 1,-3 0-305,1-1 1,-6 5-1,-2-2 1,-3 2-1,-3 3 1,-3-1-1,-2 0 1,-2 2 119,0 2 0,0-3 0,-4 5 0,0-1 0,-1-1 0,-2 0 0,-3 2 1,-1 2 386,-2 4 0,2 2 0,-1 2 1,-2 5-1,-2 3 0,-4 4 1,0 3-1,-1 10-18,-1 6 1,3 5-1,-4 9 1,0 0-1,1 0 1,0 2-1,3 2 1,1 3-436,2 2 0,1 8 0,2 1 1,5-4-1,3-3 0,1-7 0,1-5 1,3-8-632,5-5 0,3-4 0,3-7 0,3-1 802,1-2 0,2-5 0,4 2 0</inkml:trace>
  <inkml:trace contextRef="#ctx0" brushRef="#br0" timeOffset="417">14201 12688 8058,'-2'-7'0,"-2"3"0,-3 2 448,-5 2 1,-2 10 0,-2 2 0,-4 3 0,0 3 0,-1 4 16,-1 6 1,0 4 0,0 5 0,2 0 0,3 0 0,3 0 0,3-1 0,4-3 0,1-5 358,4-6 0,0-4-1348,2-6 0,6-1 0,3-2 0,5-4 0,4-1 524,1 0 0,2 0 0,4-4 0</inkml:trace>
  <inkml:trace contextRef="#ctx0" brushRef="#br0" timeOffset="418">14399 12725 8897,'-12'0'779,"3"0"1,3 1 0,0 3 0,2 6-575,-2 5 0,5 4 1,-4 8-1,0 2 1,0 4-1,-1 1 1,1 1-1,1-4 1,0 0-1,-1-4-476,3-1 1,0-2 0,2-2-1,0-3 1,0-1 0,2-4 0,0-3-1,4-4-1926,1-2 0,1-1 2197,5-4 0,4 0 0,3 0 0</inkml:trace>
  <inkml:trace contextRef="#ctx0" brushRef="#br0" timeOffset="419">14201 13084 8228,'5'-6'322,"3"1"0,3 3 1,2-1-1,-1-1 0,1 1 1,-1 2-257,1 1 0,0-4 1,2-1-1,2 3 1,0-1-1,-1 0 0,1-2 1,-1-1-1,2-1 1,1 0-1,2-2 1,0-2-67,1-2 0,1 1 0,2-1 0</inkml:trace>
  <inkml:trace contextRef="#ctx0" brushRef="#br0" timeOffset="420">14622 12774 8003,'6'-8'1008,"2"1"1,3 2-574,2 2 1,-1 2 0,0 2-1,1 2 1,-1 4 0,1 2-1,-2 6 1,-2 3-203,0 4 1,-5 7-1,3 4 1,-2 3-1,-2 1 1,-3 1-1,-3-3 1,-2-1-1,-2-6 1,-3-1-549,-1-3 0,-1-4 0,-1-4 0,1-2 0,-2-3 0,-1-1 1,-2-3-1,2 0-46,1-1 1,2-3 0,0 3 0,-1-2 0,1 0-1030,-1-1 0,5-2 1390,0-1 0,0-5 0,-5-2 0</inkml:trace>
  <inkml:trace contextRef="#ctx0" brushRef="#br0" timeOffset="421">15267 12787 8104,'-7'-6'2215,"1"5"-1826,1-3 0,0 4 0,-2 3 0,7 1 0,7 0 1,5 0-1,6 0 0,6 0-270,3 2 0,6-5 0,-2 3 0,0-2 0,4-2 0,1 0 0,1 1 0,-1 2 0,-3 1 0,-4-1-484,-3-2 0,-7-1 1,-2 0-1,-5 1 1,-4 4 369,-4 3 0,-8 1 0,-4 1 0,-3-2 1,-3 1-1,-1-1 0,-3 0 0,0 2 224,0 1 1,-2 1 0,2 1 0,-2-1 0,0 0 0,-1 1 0,2 1-251,1 2 0,-4-2 0,3 2 0,-2-2 0,0-1 0,-1-1 0,-1 0 0,-2-1-515,0-2 0,6 2 1,2-4-1,3 0 1,3-2-1,2-1-1558,1 0 0,6 0 2094,2-4 0,6 0 0,6 0 0</inkml:trace>
  <inkml:trace contextRef="#ctx0" brushRef="#br0" timeOffset="422">15825 12998 8083,'-5'7'322,"2"4"0,-5-5 0,-2 3 0,-2-1 0,-5 2-67,-3 1 1,0 1-1,-2 2 1,-3 1 0,-3 2-1,-3-1 1,1 1-1,2-1-293,2-1 0,3-1 0,1-2 1,2 0-1,4-3 0,3-2 0,4 0 1,-1-2-1077,-1 1 76,4 4 0,-4-9 1038,3 3 0,-3 3 0,-1 0 0</inkml:trace>
  <inkml:trace contextRef="#ctx0" brushRef="#br0" timeOffset="423">15987 12936 11564,'7'5'327,"2"2"0,-5 5 0,-1 1 0,-2-1 1,-1 2-188,0 3 0,0-2 0,0 5 0,-1 1 0,-2-2 0,-1-2 0,0-2-267,-1 2 1,2-4-1,-4 4-151,1-3 0,1-7 0,2-5 0,-1-4 0,3-7 1,2-2-1,4-1-103,2-1 1,-3 1 210,5 0 0,-5-1 0,4-1 0,2-1 0,1-3 0,1-1-189,1-3 0,3 3 427,1-2 1,3 2-1,-3-2 1,-1 5 0,1 3-1,0 4 346,-2 0 1,-2 7-291,0-3 1,-5 4 0,-1 2 0,-1 4 0,-2 3 0,0 4 0,0 3 318,-1 2-435,-2 5 1,-2-3 0,-2 6 0,-3 0 0,0 0 0,-4-1 0,0 0-158,2-3 1,1-4 0,4-4 0,-1-1-1,1 1-567,2-1 1,7-5 715,2-3 0,8-3 0,4-1 0</inkml:trace>
  <inkml:trace contextRef="#ctx0" brushRef="#br0" timeOffset="424">16880 13022 7920,'12'-11'327,"-1"2"1,-1 2 0,-2 1 1589,2 4-1747,-5 0 1,1 4 0,-6 3 0,-2 6 0,-2 6 0,-4 2 0,-3 2-51,-2-2 0,-3 3 1,-2-5-1,-1-2 1,-3-2-1,-2 0 0,-1-2 1,1-1-1,-1-4-185,0 0 0,2-2 1,2-4-1,4 0 1,4 0-1,2-1 1,1-2-1,3-3 0,1 0-116,4-4 1,0-1 0,4-3-1,2-1 1,5-3 0,5-1-1,4-3 1,0-2-52,0-1 0,4-1 0,-3-1 0,2-2 0,-2 0 0,1 0 0,-2-1 141,-1-2 1,0 4-1,-5 1 1,1 3 0,-2 5-1,-2 1 1,0 3 497,0 1 1,-4 3 0,-4 4-1,-5 7 1,-3 7-86,-3 4 1,-1 2-1,-1-1 1,-1 2 0,2 2-1,2 5 1,2 2-1,1 2-248,4 0 1,-4 9 0,2 4 0,1 0 0,2 2 0,2 0 0,2 2 0,1-4-364,-1-3 1,2-2 0,1-7-1,-1-4 1,2-3 0,-1-4-1,1-1-495,0-1 0,-1-1 1,4-1 783,-2-3 0,-5 3 0,3-4 0</inkml:trace>
  <inkml:trace contextRef="#ctx0" brushRef="#br0" timeOffset="425">17748 12849 7986,'0'-7'433,"-2"1"0,-2 6 0,-4 0 0,-4 2 0,-4 2 0,0 4 0,1 3-59,1 2 0,2-1 0,1 0 0,1 1 0,3-1 0,1 2 0,5 1 0,4 2-415,5-2 0,0 0 0,2 0 0,2 2 0,1-2 1,2-1-1,0-2 0,2 0 0,-2 1-137,-4-1 0,0 1 0,-7-1 1,-1 0-1,-2 1 0,-2-1 1,-5-1-1,-5-1-332,-4-2 392,-7-5 0,4 7-52,-3-6 0,-1 0-191,6-4 0,-2 0-396,1 0-523,4 0 790,-5 0 1,7-1-431,2-4 920,4 4 0,5-16 0,0 4 0</inkml:trace>
  <inkml:trace contextRef="#ctx0" brushRef="#br0" timeOffset="426">18393 13084 7957,'8'-4'1211,"0"0"-929,-5 0 1,1 5 0,-9 4 0,-8 3 0,-6 3 0,-6 1 0,-2 1 0,-4 0 0,0 1 0,-3 0 0,1-3-328,0 0 1,7-1-1,0-2 1,4-4 0,3-1-1,2 0 1,5 1-300,1-1 1,5-8 0,2-3-1,3-3 1,2-1 0,3-2-1,4-1 162,3-2 0,3-1 0,1 2 0,2-4 0,-2 0 0,-1-1 0,-2-2 0,1-3 418,-1-3 0,-1 0 1,-1 5-1,-3 2 0,-2 3 1,-2 1-1,-2 3 314,-1 1 0,-1 3 0,-3 4 1,-3 7-1,0 7 0,1 4-382,1 1 0,4 6 0,-4 3 0,4 4 1,1 2-1,1 4 0,4 0 0,3 2-485,3-1 0,1-2 0,1-6 1,-1-2-1,0-3 0,1-1 1,-1-4-1,-1-3-1422,-2-3 0,2-5 1739,-3 1 0,8-3 0,4-1 0</inkml:trace>
  <inkml:trace contextRef="#ctx0" brushRef="#br0" timeOffset="427">18777 12774 9352,'8'-12'2064,"1"0"1,-8 5-1612,-1 3 0,-5 17 1,-8 8-1,2 5 0,1 5 1,2 2-1,0 2 566,1 3-1389,-4 4 1,6-4 0,-4-1 0,4-7 0,1-5-1,-1-3 1,3-3-1986,0-1 0,2-1 2355,0-5 0,0 0 0,0 1 0</inkml:trace>
  <inkml:trace contextRef="#ctx0" brushRef="#br0" timeOffset="428">18579 13072 8479,'0'-12'499,"0"-1"0,5 2 0,3 2 0,4 0 1,1 1-1,4 1-325,4 3 0,2-3 1,3 0-1,3 0 1,6 2-1,3-1-174,3-2 0,6-3 0,-3-1 0</inkml:trace>
  <inkml:trace contextRef="#ctx0" brushRef="#br0" timeOffset="429">19534 12650 7971,'7'-12'341,"-3"0"0,1-1 1,1 2-1,-1 2-29,1 0 1,2 8 0,-4 2 0,-1 9-1,-2 6 1,1 5 0,0 5 0,3 6 0,-3 4 800,0 1 1,-4 6-1141,-2 2 1,1 3 0,-5 1 0,0-4-1,0-5 1,1-7 0,0-7-255,0-4 0,4-6 1,-1 0-1,4-3 0,4-7 1,4-4-1,3-6 0,2-3 0,-1-3 1,5-1-1,-1-1 1,0-1 0,-3 1-1,0-1 1,-1 1-1,2 0 1,1-1 0,2 1-1,-2 1 370,-1 3 0,-6 2 0,0 6 0,2 0 0,-1 1 0,1 4 0,-3 3 0,-2 4 0,-2 3 247,-1 2 0,-2-1 1,0-3-1,0-1 0,-2 1 1,-1-1-1,-2 0-883,-2 1 0,0-1 1,-3-1-1,4-1 1,-1-3 546,0-2 0,4 5 0,-2-3 0</inkml:trace>
  <inkml:trace contextRef="#ctx0" brushRef="#br0" timeOffset="430">20017 13072 7931,'-12'0'476,"0"0"0,-1 1 0,-1 4 1,-1 1-58,-1 1 0,-1 3 0,5-4 0,-1-1 0,2 2 0,2-2 1,2 2-483,1 0 0,4-4 0,6 1 0,4-3 0,3-1 0,3 0 0,1 0 0,1 0-824,0 0 1,-3 0 697,0 0 1,-1-1 0,1-2 0,-1-1 414,0 1 1,-5 3 0,-3 5-111,-2 3 0,-1 3 0,2 1 0,1 1 0,0-2 1,0-2-527,0 0 0,2-7 0,-3 4-2763,1-1 3173,0-3 0,2 9 0,0-4 0</inkml:trace>
  <inkml:trace contextRef="#ctx0" brushRef="#br0" timeOffset="431">20191 13084 8170,'-4'13'926,"0"-1"0,-2-1 0,3-1 0,-1-2-885,2 2 0,2-5 0,4 0 0,4-4 0,3-1 0,1-1 0,1-2-508,-1-1 0,-4-2 0,1 3 435,0-1 0,-3 1 1,-2 8-1,-3 3 170,-1 3 0,0-3 1,2-1-1,1 0 1,2-2-1,2 1-100,3-3 0,1-2 1,1-1-1,0 0 1,1 0-1,-1-1 1,1-2-142,-1-1 1,-4-2 0,1 4 0,-1-4 0,0 1 0,-1-2 177,-1 0 0,-2-2 0,-6-2 0,-2 3 30,-4 4 1,-2 4 0,1 3-1,0 2 1,1 2 0,0 3-104,0 1 0,5 1 1,0-1-1,6-2 1,5-5-1,4-2 1,5 1-28,4 1 0,3 0 25,5-4 0,3 0 0,5 0 0</inkml:trace>
  <inkml:trace contextRef="#ctx0" brushRef="#br0" timeOffset="432">21295 12712 8182,'1'-12'0,"2"0"654,1-1 1,0 8-152,-4 5 1,2 11-1,0 9 1,2 5-1,-1 4 1,-1 4 0,-2 4-1,0 5-406,0 3 0,0-1 0,0 0 0,0-2 0,0-6 0,0-6 1,0-4-1,0-2 0,0-4 0,0-3-4536,0-4 4439,0 0 0,-6-1 0,-1 1 0</inkml:trace>
  <inkml:trace contextRef="#ctx0" brushRef="#br0" timeOffset="433">21158 13010 9131,'6'-12'992,"1"5"0,5 3 1,1 2-1,-1 2 1,2-1-801,2-3 1,4 2 0,4-2 0,1 3 0,1 1 0,3-2 0,4 0-1,2-4 1,-1 1 0,-3-2-1019,-5 0 0,4-1 0,-9-5 0,-3 1 0,-3-1 826,-3 1 0,1-6 0,-1-1 0</inkml:trace>
  <inkml:trace contextRef="#ctx0" brushRef="#br0" timeOffset="434">21704 12725 8395,'-5'-7'892,"2"1"0,-5 8 0,-1 3-478,2 8 1,-2 2-1,3 8 1,1 6 0,-2 4-1,1 7 1,-1 3 0,2 2-1,-2 0 1,2-5-368,-1-6 1,1-4 0,2-5 0,-1-1 0,1-4-1,1-3 1,4-5 0,2-4 0,4-3 0,3-4 0,2-2-507,-1-4 1,2 3-1,1-7 1,2 0 0,-2-1-1,-1 0 1,-2 2-1,0 0 1,1 0 295,-1-1 1,-4 7 0,-1-1 0,-1 6 510,-3 5 0,-1 3-318,2 1 1,-2-3-1,3-1 1,1 0 0,2-1-1,3-2 1,2 0-58,-1-1 1,0 0 0,1-4-1,1 0 1,1 0 0,1 0-1,-1 0 1,-1 0-118,-1 0 0,-5-4 0,-1-2 1,0 1-1,-2-2 0,1 0 106,-4-3-38,0-1 383,-8 4-67,-1 2-126,-5-1 0,0 5 135,-1-3 0,5 4-375,0 4 0,5 3 0,-1 5 0,2 1 0,5-2 1,5-2-1,10 0 126,8 0 0,6 2 0,5 2 0</inkml:trace>
  <inkml:trace contextRef="#ctx0" brushRef="#br0" timeOffset="435">22609 12948 7959,'0'-12'1354,"5"3"-876,-1 1 0,-6 5 0,-6 1 0,-3 4 0,-1 7 0,1 3 0,1 3 0,2 3 0,-1 1-110,3 3 1,0 0-1,7 1 1,4-3-1,3 1 1,3-2-1,1-2 1,1-4-515,-1 0 1,-4-5-1,-1 0 1,-1 2-1,-5 1-269,-4 1 0,-9 1 0,-10-2 0,-4-1 0,-3-4 1,1 1-1,3-1 0,3-1 0,3-2-1752,1-1 1266,2 3 1,3-4 900,1 4 0,5-4 0,1-1 0</inkml:trace>
  <inkml:trace contextRef="#ctx0" brushRef="#br0" timeOffset="436">22833 13122 7982,'-2'-11'715,"-2"2"0,-4 5 0,-3 3-287,-1 1 0,-5 4 0,0 2 1,2 0-1,1 3 0,2-1 1,0-1-1,1 0-333,2 0 0,0 1 0,5 4 0,2-1-960,5-2 0,4-4 654,5-5 0,1 0 0,-1 0 0,0 0 0,1 0 0,-1 0 214,1 0 1,-1 0 0,1 0 0,-1 0 0,0 0 399,1 0 0,-2 1 0,-2 2 1,-2 3-1,-1 1-182,-3 2 0,-2-2 0,-1 1 1,0 2-2496,0 1 0,0-3 2274,0 1 0,5-12 0,2 2 0</inkml:trace>
  <inkml:trace contextRef="#ctx0" brushRef="#br0" timeOffset="437">22957 13196 9844,'5'-7'0,"2"4"1114,0 6 0,-1 4 0,-5 4 0,3-3 0,4-3 296,3-4-1483,2-1 1,-1 0-1,1-1 1,-1-2 0,0-1-1,1 1 1,-1 1-984,1 2 1,-5 0 1577,0 0 1,-4 5 0,5 0 0,0 1-615,2-1 1,2-1 0,-1-4-1,0 0 1,1 0 0,-1 0 0,1 0-1,-1 0 1,0 0-12,1 0 0,-1 0 0,1 0 0,-1 0 0,0-1 270,1-3 0,-1 2 0,1-3-329,-1-1 1,-4 5-1,-1-5 1,0 2-1,-1-1-188,-1-2 0,-1 3 0,-5-3 0,-3 1 0,-5 4 0,-2 0 415,-1 2 0,-2 2 0,-1 0 1,-1 4-1,0 1 0,3 2 0,2 2 1,2 2-21,5-1 0,3 1 1,1 0-1,1 3 0,5 0 1,6-1-1,7-1 0,5-1-1880,1-1 0,-1-1 1835,1-3 0,6 3 0,0-4 0</inkml:trace>
  <inkml:trace contextRef="#ctx0" brushRef="#br0" timeOffset="438">13233 14201 7879,'2'-11'0,"0"1"137,3 2 0,3 4 1,-4-5-1,0 1 2186,2 1-1328,-5 2-815,5 10 0,-6-2 0,0 5 37,0 2 1,1-3 0,2 1 0,1 2-8,-1 1 0,-2 1 0,-1 0-252,0 1 1,0-5-1,0 0 1,0 2-1,0 1 1,0 2-1,0-1 42,0 0 1,0 1 0,0-1 0,0 1 0,0-1 0,0 0 0,0 1 0,0-1-120,0 1 0,0-1 0,0 0 0,0 1-41,0-1 0,1-5 0,2-4 134,1-6 1,0 0 0,-2-5-1,0-2 1,3-1 0,-1-1 0,0 0-1,1-1-72,2 1 0,-3-2 1,3-1-1,0-2 0,-1 2 1,-1 1-1,-1 2 1,0-2-96,1-2 0,3 2 0,-3-1 0,2 4 0,2 2 0,-1 1 0,0 0 1,2 1 270,1 1 1,1-2 0,1 4 0,-1 1 0,0 2 0,1 1 0,-1 0 0,1 0 84,-1 0 0,-4 0 1,-1 1-1,0 2 1,-1 3-1,0 0 1,0 4-1,-1 1-102,-2 1 1,-1 1 0,-2-1 0,0 1 0,0-1 0,0 1 2,0-1 0,0-4 0,0 0 0,0 2 1,1 0-1,2-1-60,1 0 1,0-5-1,-3 3-507,3-2 1,-1-1-1298,6-4-1047,-7 0 2847,4 0 0,-6-5 0,0-2 0</inkml:trace>
  <inkml:trace contextRef="#ctx0" brushRef="#br0" timeOffset="439">12328 14077 7887,'0'-9'0,"1"1"0,2-2 253,1-1 0,-1 5 0,-7 1-108,-4 4 0,-3 1 0,-2 1 1,1 4-1,-1 3 0,1 3 1,0 1-1,-1 2 0,2 1 1,1 3 609,2 1-608,5 2 0,-3 0 1,3-1-1,-1 2 1,1 2-1,3-1 1,3-1-1,2-1-110,2 1 0,-3 2 1,3 0-1,0 1 1,-2 0-1,1 0 1,-2 0-1,0-2 1,0-1-396,-1-1 1,-1-5 0,-2 4-1,0-1 1,-2-1 0,-2 0 0,-3-3-1,-1-1-548,0-2 0,-1-1 0,-3-1 906,0-2 0,-1-5 0,1 2 0</inkml:trace>
  <inkml:trace contextRef="#ctx0" brushRef="#br0" timeOffset="440">12204 14461 7909,'5'-12'0,"4"-1"0,2 2-8,1 3 1,1-2 0,-1 6 0,0 2 0,1-1-1,-1 0 732,1-1 1,-1 0-1,0 4 1,1 0-2009,-1 0 1284,-5 0 0,4-6 0,-4-1 0</inkml:trace>
  <inkml:trace contextRef="#ctx0" brushRef="#br0" timeOffset="441">12514 14362 7548,'-11'5'603,"1"2"1,3 2-269,2-1 1,-3 0 0,3 5 0,3-1 0,0 0 0,2 1-2274,0-1 1,0-6 1937,0-6 0,0-6 0,0-6 0</inkml:trace>
  <inkml:trace contextRef="#ctx0" brushRef="#br0" timeOffset="442">12502 14300 11221,'0'12'-300,"1"-1"-2308,3-2 2242,3 2 0,1-9 1,1 5-1,-1 0 366,-1 0 0,4 1 0,-4 5 0</inkml:trace>
  <inkml:trace contextRef="#ctx0" brushRef="#br0" timeOffset="443">12564 14412 7909,'0'12'-389,"0"0"1474,0 1 1,-2-6-708,-2-3 1,3-4 0,-3-4-1,4-5 1,2-2 0,2-1-401,-1 0 1,0 3 0,0 1 0,2 0-1526,2 1 0,-3 1 142,5 6 1,-1 0 1404,4 0 0,1 0 0,-1 0 0</inkml:trace>
  <inkml:trace contextRef="#ctx0" brushRef="#br0" timeOffset="444">12712 14350 8399,'-8'5'410,"0"3"0,5-1 0,-2 0 1,0 0-1,1 0-121,2 3 1,0-4 0,4 3 0,2-1 0,4 0-687,3 0 0,-4 1 0,-4 3 0,-6-1-261,-5-3 0,-3 2 1,-2-6-1,1-1 658,-1-2 0,1-6 0,0-2 0</inkml:trace>
  <inkml:trace contextRef="#ctx0" brushRef="#br0" timeOffset="445">12824 14077 7860,'0'-13'1277,"0"5"-844,0 0 1,0 12 0,0 3 0,0 8 0,-1 4 0,-2 5 0,-1 2-144,1 3 1,2 1 0,1-2-1,0 1 1,0-2 0,0-1-1,0-1 116,0 0-704,0-6 0,-5 3 1,1-4-1,2 0 1,0 0-1,2-3-5567,0-1 5865,0-7 0,-5-2 0,-2-5 0</inkml:trace>
  <inkml:trace contextRef="#ctx0" brushRef="#br0" timeOffset="446">12750 14312 7887,'12'-5'0,"0"-2"0,1-1 313,-1-1 0,1 1 0,-1-3 0,0 1 0,2 2 0,1 0 0,3 0 0,0 1 0,1 0-56,1 0 1,-4 4 0,4-2 0,-1 1-258,0-1 0,2-4 0,4 2 0</inkml:trace>
  <inkml:trace contextRef="#ctx0" brushRef="#br0" timeOffset="447">14362 14188 7849,'-6'-7'304,"-2"3"1,-3 3 0,-1 1 0,-1 0 90,1 0 0,1 1 1,1 3-1,2 5 1,-2 2-1,-1 2 1,-1 4-1,-1 4 1,2 1-107,3-2 0,-1 2 0,4-4 0,3 0 1,0 0-1,2-3 0,2-1-867,2-1 1,7-7-1,7-1 1,1-5-1,3-5 1,3-3-1,2-3 578,2-1 0,6-6 0,-3-1 0</inkml:trace>
  <inkml:trace contextRef="#ctx0" brushRef="#br0" timeOffset="448">14821 13816 8730,'-4'-8'0,"-2"1"0,-1 2 769,-2 2 0,2 3 0,-2 4 0,1 6 0,1 6 0,2 9-463,-1 7 1,5 9-1,-3 6 1,2 5-1,2 3 1,0-1 0,-1-6-1,-2-5-635,-1-7 0,0-4 0,4-9 0,0-2 0,0-5-1108,0-2 1333,0-7 0,1-7 1,2-8-1,3-3 0,1-2 1,2 1-1,1-1-27,-2 1 1,6-5 0,-4-1 0,-1 1 0,2-1 0,0 2 0,2 3 0,-1 2 60,0 2 1,1 4 0,-1 5 0,-1 1 0,-1 3 0,-3 6 0,-2 4 0,-1 4 132,2 1 0,-5-2 1,3 2-1,-2-1 1,-2-2-1,0 1 1,0-1-343,0 0 1,0-7 0,1-2 0,3-1-1,6-4 1,5-2 278,6-4 0,8-3 0,2-5 0</inkml:trace>
  <inkml:trace contextRef="#ctx0" brushRef="#br0" timeOffset="449">15292 14250 7944,'-12'0'593,"-2"2"1,-1 2 0,-3 3 0,-1 1-126,-4 0 1,4 1 0,-1 3 0,-1-1 0,2-1 0,2-4 0,5 1 0,2-1 0,3 1-200,2 0 1,2-5-1,7 3 1,6-4 0,3-1-1,4-1 1,-2-2-1,-1-3-641,-2-1 1,5 3 0,-1-3 0,-2 0 0,-3 2-1,-3-1 1,2 4 31,1 0 1,-3 2 0,-1 2 0,-1 2 0,-3 4 67,-2 3 1,-1 2-1,0-1 1,0 0-1,0 1 1,0-1-1,0 1-623,0-1 0,5-5 895,4-3 0,2-8 0,1-3 0</inkml:trace>
  <inkml:trace contextRef="#ctx0" brushRef="#br0" timeOffset="450">15466 14238 7944,'12'0'392,"-5"1"0,-1 2 0,-2 3 1,0 0-1,-1 4 163,-2 1 0,-1 2 0,0-1 0,0 0 0,0 1 0,0-1 72,0 1 0,-1-7 0,-4-1-613,-3-4 0,3-7 1,1-2-1,4-3 1,2-1-1,4-1 1,1 1-106,2 0 0,2-2 0,2-1 1,1-2-1,2 2 0,3 1 0,1 2 1,-2-1-1,-2 2 0,2 3 0,0 2 1,0 2-1705,-3 0 0,-1 0 0,-2 5 1795,1 4 0,4-4 0,3 4 0</inkml:trace>
  <inkml:trace contextRef="#ctx0" brushRef="#br0" timeOffset="451">15937 14250 7944,'-8'0'566,"-1"0"1,0 0 0,-2 0 0,-3 0-153,-3 0 1,4 6-1,-4 1 1,3 1 0,2 0-1,0 1 1,-1-1-332,1 0 0,4-4 1,2 4-1,5 1 0,6-2 1,5-3-325,2-3 1,1-2 153,-1-3 1,0 1 0,1-4 0,-1 1 0,-1 2 0,-1 0-1,-2 0-88,2 1 1,-1-1 0,0 4-350,-5 6 0,-3-1 0,-1 3 1,0 2-1,0 1 524,0 2 0,-5-1 0,-2 0 0</inkml:trace>
  <inkml:trace contextRef="#ctx0" brushRef="#br0" timeOffset="452">16073 14250 8397,'-16'9'0,"-1"-1"0,2 1 453,1 3 1,2-4-1,0 0 1,1 2 0,2 1-1,4 0-276,-1-3 1,5 3-1,-2-4 1,5 1 0,3-1-1,2-1 1,3-4 0,2 0-1,3-2 1,2 0 0,-1 0-1014,2 0 1,-3 0 0,6 0 0,1-2 835,1-2 0,2-3 0,0-5 0</inkml:trace>
  <inkml:trace contextRef="#ctx0" brushRef="#br0" timeOffset="453">16508 13829 7944,'6'-13'2685,"-3"2"-1247,-6 3 1,1 4-1163,-7 8 0,7 8 0,-3 9 1,4 5-1,1 6 0,0 6 0,0 4-191,0 1 1,0 3 0,0-2-1,0 1 1,-1-4 0,-2-4 0,-3-4-1,0-4-1371,-4-3 1,3-1 0,0-1 0,2-4 1285,2-3 0,-4-3 0,0-2 0</inkml:trace>
  <inkml:trace contextRef="#ctx0" brushRef="#br0" timeOffset="454">16359 14188 7815,'0'-12'291,"0"-6"1,1 3 0,2-4 0,2-1 0,1 2 0,1 0 0,0 2 0,4-1 0,2 1-65,4 1 1,1 2-1,-3 4 1,3 2 0,1 0-1,2 1 1,0 1-1,-1 2-227,2 2 0,2 1 0,1 0 0</inkml:trace>
  <inkml:trace contextRef="#ctx0" brushRef="#br0" timeOffset="455">16718 14312 8128,'13'0'492,"-5"0"1,0 0-1,2 0 1,1 0-1,1-1 1,1-2 112,-1-1 1,1-1-592,-1 0 1,0 0-1,1-5 1,-2 2-1,-2-2 1,-2-1-129,-1-1 0,-3 1 1,-8 3-1,-3 5 1,-3 6-1,-3 5 201,-2 3 1,2 1 0,-4 1 0,2 0-1,-1 3 1,3 0 0,3-1 0,4-1-346,2-1 0,-3 3 0,3 1 1,4-2-1,4-3 0,5-4 130,3-3 1,6-4-1,-1-1 1,-1-1 0,1-2-1,-1-3 1,1-1 0,-1-2 240,-1-2 1,-1-2-1,-1 1 1,0 0-1,2-1 1,1 1-1,2 1 1,-3 1 76,-5 2 1,2 5 0,-2-1 0,2 3-1,1 1 1,-1 1 0,-1 2 0,-3 2-531,-2 2 1,-1 1-1,-4 5 1,0-1-1,0 1 1,0-1-1,0 0-3386,0 1 3726,0-1 0,6-5 0,1-1 0</inkml:trace>
  <inkml:trace contextRef="#ctx0" brushRef="#br0" timeOffset="456">17351 14250 7811,'-13'-7'470,"5"2"1,0 4 0,-2-2 0,-1-1 0,-1 1 256,-1 1 0,1 4 0,0 2 0,1 4 1,2 3-1,5 2 0,4-1-666,4 1 1,9-1 0,7 0-1,4 1 1,-1-1 0,-1 1-1,-2-1 1,-2-1-1291,-3-3 0,-6 3 1,-2-2-1,-3 2 991,-5 1 1,-5-5-1,-6-3 1,0-3 0,-2 1-1,-1 0 1,-2 3 0,2-3-1,1 0-536,2-2 390,-1 0 0,1-2 384,0-2 0,-1 3 0,1-5 0</inkml:trace>
  <inkml:trace contextRef="#ctx0" brushRef="#br0" timeOffset="457">17810 14436 7852,'0'-12'2039,"0"4"1,-2 1 32,-2 1 1,-3 2 0,-4 6-2073,3 2 0,-3 3 0,4 5 0</inkml:trace>
  <inkml:trace contextRef="#ctx0" brushRef="#br0" timeOffset="458">19062 13853 8212,'-8'-6'0,"0"1"0,-2 3 0,-1-1 304,-1-1 1,-2 0 0,-3 4 0,-3 0 0,-4 0 0,-2 0-1,-1 0 1,-4 0 0,1 0-22,0 0 0,-3 1 1,4 3-1,2 4 1,4 3-1,4 2 1,1 1-1,3 2 1,2 6-1,5 4 1,4 5-377,3 0 0,1-2 1,0 4-1,0 0 1,0-2-1,0-5 1,1-5-1,4-3-187,8-3 1,1-2 0,5 0-1,0-2 1,0-3 0,2-2-1,0-2 1,-2 0-135,-1-1 0,-6-1 0,-3 1 0,-1 3 410,-1 1 1,-3-3 0,-8 3-1,-6 0 1,-4-1 0,-3 3-1,-3-1 1,-2 0-70,-1 2 1,-2-3-1,0 1 1,2 0-1,1-1 1,2-1 0,2-2-1,2 0-287,-2-1 1,4-2-1,-2-1 1,2 0 359,1 0 0,7 0 0,0 0 0</inkml:trace>
  <inkml:trace contextRef="#ctx0" brushRef="#br0" timeOffset="459">19224 14188 8005,'7'-7'0,"-3"7"276,-8 9 0,-2 2 0,-5 1 0,1 0 0,-1 2 0,0 3 0,-2 2 0,-1 0 402,3-2 0,-2-3 0,5-2 0,-3-1 0,0-1 1,3-2-1,2 0 555,1-1-1233,3 4 0,-9-9 0,4 3 0</inkml:trace>
  <inkml:trace contextRef="#ctx0" brushRef="#br0" timeOffset="460">19186 14052 8035,'0'-13'1481,"0"1"1,0 4-1224,0 0 1,2 5-1,1 0 1,1 6 0,0 4-1,0 1-258,0 0 0,6 0 0,-3 5 0</inkml:trace>
  <inkml:trace contextRef="#ctx0" brushRef="#br0" timeOffset="461">19385 14263 8035,'-4'12'220,"-2"-1"0,1-1 374,-1-2 1,1-5 0,2 2-1,-3-1 1,1 2 0,-2-1-622,0 1 1,6-2-1,-1-5 1,6-2-1,3-3 1,3 0-328,1-4 0,4 3 0,-1 0 0,-3 2 0,0 2 0,0 0 0,1 0 206,1-1 1,-5 0 0,-1 5 0,-1 4 0,-4 3 287,0 3 1,-1-4 0,2-2 25,1 1 0,6-5 0,-2 2 1,3-6-1,1-4 0,1 0-240,-1 3 112,-5-3 1,0 6 0,-4-2 0,1 6-9,-1 5 0,-1-2 0,1-1 1,3-1-1,0 1-21,4-3-173,1 0 0,2-2 1,-1 0-1,0 0 1,1 0-295,-1 0 0,1-4 0,-1-1 511,0 3 1,-3 0 0,-1 2-583,2 0 529,-5 0 0,6 0 0,-4 0 0</inkml:trace>
  <inkml:trace contextRef="#ctx0" brushRef="#br0" timeOffset="462">19943 14312 11994,'0'13'352,"0"-1"1,0 1 0,0-1 0,0 0-553,0 1 1,-4-1-1,-2 1 1,1-1-1,-2-1 200,0-3 0,4 3 0,-2-4 0</inkml:trace>
  <inkml:trace contextRef="#ctx0" brushRef="#br0" timeOffset="463">19943 14201 7892,'-1'-11'551,"-4"2"1,4-2 0,-4 4-66,-1 1 1,6 0 0,0 7-1,7 2-4246,4 1 3760,1 0 0,6-4 0,2 0 0</inkml:trace>
  <inkml:trace contextRef="#ctx0" brushRef="#br0" timeOffset="464">20402 13779 8837,'0'-12'1516,"0"6"1,0 6-1143,0 7 1,0 10 0,0 3 0,-2 5-1,-2 5 1,-4 6 0,-3 5 0,-3 4-340,-2 1 1,1 5 0,-5-1 0,2-7 0,3-7-1,1-6 1,2-3 0,1-2-108,3-5 0,2-5 1,6-3 71,0 1 0,0-7 0,0 0 0</inkml:trace>
  <inkml:trace contextRef="#ctx0" brushRef="#br0" timeOffset="465">20638 14275 8146,'-13'0'0,"1"0"0,-1 0 555,1 0 1,-5 1 0,-1 4 0,1 2-1,-3 1-262,1 0 0,4-4 0,2 4 0,11 1 0,11-2-673,8-3 1,-1-3 0,4-1 0,-1 0 0,-1 0 0,1 0 0,-1 0 0,0 0-776,-3 0 1,-1 0 1223,-2 0 1,-3 0 0,-3 1-1,0 4 1,-3 3 302,-2 3 0,-5-3 0,-2 0 0,0 1 0,-3-1 0,1-1 0,1 0 40,2 0 1,2-5 0,7 3-1,4-4 1,3-1 0,2 0-522,-1 0 0,1-1 0,-1-2 0,0-3 0,1 1 0,-1-1 0,1 2 0,-1 0-89,0 0 1,1 0-1,-1 4 1,1 0 227,-1 0 0,-4 0 1,0 0-1,2 1 1,1 2-1,2 1 15,-1-1 1,0-2-1,1-1 1,-1 0-1,-1 2 1,-1 0-608,-2 2 1,-5 2 0,1-2 0,-4 3 0,-4 1 561,-4 0 0,-3-5 0,-2 3 0</inkml:trace>
  <inkml:trace contextRef="#ctx0" brushRef="#br0" timeOffset="466">21332 13767 9122,'0'-24'0,"0"4"0,0 2 801,0 0 1,-1 5 0,-2 2-581,-1 10 1,-5 12-1,4 10 1,-2 3-1,-3 5 1,1 4 0,-1 6-1,2 6 1,-2 6-1,-1 3 1,-1-1-375,-1-1 0,5-5 0,1-7 1,2-6-1,2-5 0,2-4 0,1-3-1430,0-1 1,1-6 0,3 0 1582,4-5 0,3-5 0,2-5 0</inkml:trace>
  <inkml:trace contextRef="#ctx0" brushRef="#br0" timeOffset="467">21431 14225 7939,'-7'6'296,"-2"-3"1,3 5-1,-1 0 1,-1 1-1,0-1 1,1 1 0,0 1-1,1 0 220,1-2 1,2-1-1,7 1 1,5-4 0,2-2-1,1-2 1,0 0-1,2 0-441,3 0 1,-2 0 0,6-2 0,-1 0-1,1-3 1,-2 3 0,-1 0 0,-3 2 0,-1 0-420,-2 0 1,-3 2 0,-2 2-1,-2 5 1,-2 5 0,-2 4 0,-2 1-1,-2 4-105,-1 0 1,-6 3-1,2 2 1,-3 2-1,-3 2 1,-2 2-1,-4 1 1,0-2 358,-1-4 1,2-5-1,-3-3 1,2-4-1,3-4 1,1-2-1,3-2 1,0-5 439,1-3 0,-5-1 1,1 0-1,1 0 1,1 0-1,3-1 1,1-3-111,2-5 1,5 3 0,-1-4 0,4-3 0,4-2 0,4-1 0,3-1-1,3-1-579,3-1 1,2 2 0,9-3 338,5-2 0,0-2 0,9 0 0</inkml:trace>
  <inkml:trace contextRef="#ctx0" brushRef="#br0" timeOffset="468">22547 13903 8035,'6'-12'708,"-3"5"0,4 4 0,0 6-272,-1 5 0,-3 9 0,1 5 0,-2 5 1,-2 6-1,0 4 0,0 2 0,-2 0 1,-2-4-1,-3 0 0,-1-2-434,0 0 1,-1-7 0,-3 0 0,0-4 0,1-1 0,1 0 0,2-2 0,-1-1-3153,3-3 1,-4-1 3149,6-2 0,-6 1 0,3-1 0</inkml:trace>
  <inkml:trace contextRef="#ctx0" brushRef="#br0" timeOffset="469">22399 14225 8202,'0'-12'1066,"0"0"0,0 3 1,1 3-870,3 0 1,4 2 0,9 4 0,4 0 0,3 0 0,5 0 0,4 0 0,3 0 0,1 0 0,-1 0-383,-3 0 1,2 0 0,-6 0 0,-3-1 0,-3-2-1,-3-3 185,-2-1 0,4-1 0,-3-4 0</inkml:trace>
  <inkml:trace contextRef="#ctx0" brushRef="#br0" timeOffset="470">23031 13853 8824,'-12'2'380,"-1"2"0,2 4 0,2 9 0,0 5 0,0 5 0,-2 8-4,-2 5 0,1 0 0,1 4 0,1-1 0,2-3 0,0-3 0,1-4 0,3-6-361,2-5 0,2-4 1,0-5-1,2-1 1,2-1-1,4-3 1,3-3-232,2-4 1,3-2 0,1-2-1,-1-3 1,2 1 0,3-2-1,2 0 1,1-1-578,-4 1 1,2-4 910,-5 3 0,-1 1 0,-3 0 1,-1 1-1,1 3 34,-1 2 0,-5 7 0,-3 2 0,-3 3 0,-1 3 0,0 1 1,0 3-414,0 1 1,-4 2 0,-1 4 0,-1-2 0,-1-1 260,0-1 0,-1-1 0,-4 5 0</inkml:trace>
  <inkml:trace contextRef="#ctx0" brushRef="#br0" timeOffset="471">22151 14474 8110,'5'-7'542,"-2"1"1,4 8 0,-2 2 0,-2 4 1456,-2 3-2001,-1 7 0,-5 1 1,-5 6-1,-5-2 0,-6 1 1,-2-2-1,0 0 1,2-3-1070,4 0 1,5-5 1070,4 3 0,-3-3 0,4-2 0</inkml:trace>
  <inkml:trace contextRef="#ctx0" brushRef="#br0" timeOffset="472">23366 14325 8025,'0'-7'1661,"-5"12"0,2 4 1,-4 7-1513,1-2 0,-2-2 0,3 1 0,-1-1-225,1 1 0,2-5 0,7-1 1,4-2-1,3-2 0,2-2 1,0-1-1,3-1-46,0-3 0,2 1 0,-3-4 0,3 2 0,0 1 0,1-1 0,-1 0 0,0-1 1,-3 1-784,-1 2 1007,-2 2 1,-3 1 0,-1 0 0,0 1 360,-1 3 0,-1 3-491,-6 6 0,0 3 1,0 1-1,-2-1 1,0 2-1,-4 1-215,-1 1 0,3-2-97,-4-6 0,-2 0 1,-5-1-1,-3-2 1,0-4-1,-1-1-2765,0 0 3105,3 1 0,-13-11 0,3-1 0</inkml:trace>
  <inkml:trace contextRef="#ctx0" brushRef="#br0" timeOffset="473">23416 14139 7379,'4'-15'1232,"0"2"0,6 3 1,-2-1-591,3 3 1,0 4 0,-1 7 0,-4 2-643,0 2 0,-2 7 0,-4 5 0</inkml:trace>
  <inkml:trace contextRef="#ctx0" brushRef="#br0" timeOffset="474">12787 15081 7973,'0'-25'0,"0"6"0,4-3 0,0 6 461,-1 0 1,-2 3 0,-1 0 0,0 4 0,0 4-1,0 11 1,0 9 0,-1 11 0,-2 12-156,-1 10 1,-4 3-1,2 5 1,-1 1-1,-2-2 1,-2 0-1,-2-3 1,2-2-1,2-5-417,0-3-63,7-9 1,-4-3 0,6-6 0,0-4 0,1-5 0,4-5-1,3-6-298,3-2 0,3-4 259,2-2 1,-2-4 0,4-7 0,-2-3 0,2-2 0,0-2 11,0-1 0,4 2 0,-3 1 1,2-1-1,0 2 0,-1 2 0,1 3 1,-2 3-222,-1 3 397,-1 3 1,-6 7 0,-3 5-1,-4 7 1,-2 4 0,-2 4 483,0 1 0,-2 4-483,-2 1 0,-3-1 0,-5 2 0,1-5 0,1-3 0,3-4 0,0-4-1384,1 0 0,4-6 1408,2-3 0,11-8 0,8-3 0</inkml:trace>
  <inkml:trace contextRef="#ctx0" brushRef="#br0" timeOffset="475">13295 15503 8011,'-7'5'-5,"-4"2"0,3 6 0,-2-1 1,1 1-1,2-1 269,1 0 1,-2 1 0,4-1 0,1 1 0,3-2 0,6-3 173,6-4 1,5-4 0,3-3 0,-4-2-1,-5-2 1,-3-3 0,0-1-776,-1-1 0,-1-1 0,-6 1 1,-2 1-1,-1 1 0,-2 3 1,-2 2 109,-3 2 1,-1 2 0,-1 1-1,0 0 1,-1 0-797,1 0 1023,5 0 0,12-6 0,9-1 0</inkml:trace>
  <inkml:trace contextRef="#ctx0" brushRef="#br0" timeOffset="476">13667 15069 7927,'0'-13'533,"6"1"0,-5 12 0,3 8 0,-2 12 0,-4 7 0,0 6 1,-2 3-1,-1 1 0,1 0 0,0 1 0,0-1 0,0 0 1,-2 0 1364,-1 1-2365,5-1 1,-5 0 0,4 0 0,-1-2 0,1-5-1,2-5 1,2-3 0,5-4 466,6-6 0,6-5 0,7-7 0</inkml:trace>
  <inkml:trace contextRef="#ctx0" brushRef="#br0" timeOffset="477">13965 15515 8421,'-5'-7'606,"-2"2"0,-6 5 0,1 0 0,-2 1 1,-1 3-1,-3 5 2223,-1 2-2685,4 7 1,-8-3 0,7 4-1,1-1 1,2-3 0,4-1-1,2-2-161,1 1 0,4-2 0,6-3 0,4-4 0,4-2 0,5-4 0,4-1 0,2-3 0,2-4-455,0-4 1,-1-2-1,1 0 1,0-1-1,0-3 1,1-2-1,0 0 1,0 0 319,-2 1 0,-4 1 0,3-5 0,-4 0 0,-1-1 1,-3-3-1,-3-3 0,-2-2 126,-2-3 0,-4 1 1,3-10-1,-1 1 1,-3 1-1,-2 4 1,-1 5-1,-1 8 285,-4 5 1,4 4 0,-5 7-1,1 3 1,-2 5 0,-1 6 0,1 8 204,1 8 1,-3 3 0,1 12 0,-2 5-268,2 5 0,-2 6 0,4 1 0,0 0-320,-4-3 1,3-5-1,0-1 1,2-2 0,2-5-1,3-5 1,4-7 0,6-5-4508,5-4 4630,4-1 0,6-7 0,0 0 0</inkml:trace>
  <inkml:trace contextRef="#ctx0" brushRef="#br0" timeOffset="478">14684 15391 11632,'-11'2'0,"2"0"0,0 4 0,0 1 0,-2 2 0,-2 3 0,2 0 0,3 0 0,4 1 222,3-1 1,2 1-1,3-1 1,6 0-1,5-1 1,6-1-1,2-2 1,0 1-1,-1-1 1,-4 0-625,-4 2 1,0-3 0,-10 1 0,-1 2 0,-2 1 0,-4 1 0,-5 0 0,-8 1 0,-8-1-1123,-5 1 1,2-2 1523,-6-3 0,0 3 0,-5-4 0</inkml:trace>
  <inkml:trace contextRef="#ctx0" brushRef="#br0" timeOffset="479">15788 15106 7997,'0'-16'0,"0"-1"0,-1 2 210,-3 1 0,-3 3 0,-6 0 0,0 1 1,-4-1-1,-2 3 86,-1 1 0,-3 3 0,2 4 0,-2 1 0,-2 5 0,2 6 0,1 9 0,2 7 0,4 6 0,3 6 0,5 5-97,3 4 0,1-4 0,4-1 1,0 0-1,0 0 0,0 5 0,0 0 1,0 2-1,0-5 0,0-5-1470,0-5 1,0-9 371,0-2 0,0-1 0,1-8 0,2-1 899,1-1 0,0-7 0,-4-1 0</inkml:trace>
  <inkml:trace contextRef="#ctx0" brushRef="#br0" timeOffset="480">15404 15540 8550,'4'-12'0,"1"-1"0,2 1 522,3 0 1,0-1-1,1 1 1,0 1-1,2 1 1,3 2-360,1-2 1,1 0 0,4 1-1,0 2 1,3 1 0,1 2 0,-1 0-1,-3 0 1,0 0 0,0 0-2027,-1 0 1863,2 0 0,-3 4 0,5 0 0</inkml:trace>
  <inkml:trace contextRef="#ctx0" brushRef="#br0" timeOffset="481">15937 15429 8920,'-7'5'491,"3"3"0,-3-1 0,-1 1 1,-2 3-1,1 3 0,0 3-76,0-2 0,2 0 0,0 0 0,1 2 0,5-3-570,4-5 0,4-5 0,5-8 1,2-3-1,1-1 0,1 0 1,0-3-1,-3-3 0,0-3-118,-1 2 1,-4 3 0,-1 2 0,-1 2 0,-3-2 0,-2-1 0,-2-1 335,-3 0 1,-2 3-1,-4 2 1,2 2-1,-2 2 1,-1 2-1679,-1 1 0,5 1 1615,3 3 0,14 3 0,3 6 0</inkml:trace>
  <inkml:trace contextRef="#ctx0" brushRef="#br0" timeOffset="482">16086 15466 9140,'5'7'2466,"4"-3"-2001,-4-3 0,1 1 0,-6 2-342,0 4 1,-4 3 0,-1 1 0,1 1 0,0-1 0,0 1-1,1-1 1,0 2 0,1 1-203,-2 1 0,-1-3 0,5-5 91,0 2 1,0-6-1,0-4 1,0-7 0,2-4-1,1-1 1,1-2-86,-2-3 0,4 3 1,-1-3-1,2 0 0,3-1 1,1 0-1,1 0 0,1 2-143,-1-2 1,1 4-1,-1-4 1,2 2-1,2-1 1,4 2-1,0 1 1,1 2-488,1-1 1,1 6 0,2 3 702,0 3 0,5-5 0,2-1 0</inkml:trace>
  <inkml:trace contextRef="#ctx0" brushRef="#br0" timeOffset="483">17140 15007 7977,'-1'-7'628,"-3"3"1,-5 2-270,-2 2 0,3 7 1,0 6-1,-1 6 1,3 6-1,0 4 1,2 4 226,0 3 1,0 1 0,4 0-478,0 0 0,0-1 0,0-3 0,0-4 0,1-3 1,2-1-1,4-1 0,1-4 0,3-3 0,-1-3-600,1-2 1,0-4-1,1-1 1,0-1-1,1-4 1,-1 0 0,-1-4 490,-2-2 0,2-3 0,-5-5 0</inkml:trace>
  <inkml:trace contextRef="#ctx0" brushRef="#br0" timeOffset="484">16979 15367 8310,'1'-12'850,"3"3"1,5 2 0,2 1-681,1 4 1,5-1 0,0 0 0,3-1-1,2 1 1,3 2 0,4 0 0,4-2-66,2-1 1,1-1-106,-3 5 0,3-5 0,-4-2 0</inkml:trace>
  <inkml:trace contextRef="#ctx0" brushRef="#br0" timeOffset="485">17872 15391 7794,'11'-1'71,"-3"-3"0,3 2 1,-4-3-1,1 1 2593,1 0-2340,-7 0 1,4 5 0,-8 3-1,-2 4 1,-5 3 0,-5 2-150,-3-1 1,-5 2-1,2 1 1,-4 2 0,1-2-1,1-1 1,2-2 0,2-1-1,3-1-596,2-2 0,4-5 1,2-1-1,2-4 1,2-7 109,2-2 1,1-1-1,0 0 1,0-1-1,1 1 1,2-1-1,1 0 211,-1-4 1,-2 3 0,-1-2-1,0 1 1,2-2 0,0-4 0,4-2-1,-1-2 1,2-1 0,0-2-1,1-1 118,-1 2 0,4 6 1,-4 5-1,1 2 1197,1 1-980,-7 7 1,3 1-1,-8 11 1,-4 5-1,-3 6 1,-3 2-1,-3 3 936,-2 1 1,5 2-1002,-4 0 0,5 0 1,3-2-1,5-1 1,3-1-1,2 0-655,3-2 1,6 3 0,11-6 0,8 0 0,5-3-1,3 0 1,1-1 484,-1 1 0,5-7 0,3 0 0</inkml:trace>
  <inkml:trace contextRef="#ctx0" brushRef="#br0" timeOffset="486">18368 15280 7754,'0'-6'1149,"0"6"0,0 6 0,0 7-843,0 4 0,-4-3 0,0 4 0,-1-2 1,1 1-1,-1-1 0,-1 1 0,1-1-95,2 0 1,2-3-1,2 0 1,3-2 0,4-3-1,3-4 1,2-2-502,-1-2 0,5-2 1,1-1-1,0-2 1,1-2-1,-1-1 1,0-1-1,-3 1-331,-1-1 1,-2 2-1,1 0 1,-2 0 0,-2 1 586,-1 1 0,-5 2 1,1 7-1,-2 4 1,-2 4-1,0 1 0,0 2 1,0 2 699,0-2 1,0 3-690,0-1 1,4-1-1,1-5 1,1-1 0,1-3 42,0-2 0,1-1 0,4-4 1,1-1-1,-1-3 0,-1-4 0,-1-3 133,-2-2 1,-1 1 0,3-1 0,-4 1-1,0 0 1,-2-1 0,0-1 0,0-1-80,-1-1 1,-1-2 0,-2 3 0,0-2 0,0 1-1,-2-1 1,-1 0 0,-1 2-171,2 1 0,-4 2 0,2 0 0,0 1 0,-2 1-159,-2 2 0,1 5 0,0 0 0,2 6 0,2 5-757,2 3 0,1 2 1012,0-1 0,0 0 0,0 1 0</inkml:trace>
  <inkml:trace contextRef="#ctx0" brushRef="#br0" timeOffset="487">19236 15577 11573,'7'-5'7028,"-2"3"-12051,-5-3 5023,0 5 0,-5 0 0,-2 0 0</inkml:trace>
  <inkml:trace contextRef="#ctx0" brushRef="#br0" timeOffset="488">19261 15379 8190,'-7'-8'0,"3"-1"383,2 0 0,8 2 1,2 0-1,5 1 0,3 4 1,6 0-1,7 2 0,8 0 1,7-1-1,6-2 0,1-1 1,3 0-356,2-2 1,-1 4-1,12-5 1,-4 0-1,-2 1 1,-4 1-1,-3 1 1,-4 0-1,-6-1-1390,-7 3 0,-7 0 1,-9 2-1,-6 2 1362,-5 2 0,-5 3 0,-5 5 0</inkml:trace>
  <inkml:trace contextRef="#ctx0" brushRef="#br0" timeOffset="489">19186 15602 8547,'13'-4'341,"1"-1"1,2-1-1,5-1 1,4 2 148,4-1 1,6-2 0,8 2 0,1 1 0,3-2 0,0 1 0,1-1 0,-1 2-468,0-1 0,4-2 0,-6 3 0,4-1 0,0-1 1,-2 2-1,-4-2 0,-7 1 0,-5-1-3793,-3 1 3250,-8 3 0,-2-8 0,-5 4 0,-2-1 520,-3-1 0,3 1 0,-4-4 0</inkml:trace>
  <inkml:trace contextRef="#ctx0" brushRef="#br0" timeOffset="490">20042 15218 8075,'0'-13'2620,"0"1"-2412,0 5 1,6 3-1,2 8 1,3 4-1,1 3 1,2 2-1,3-1 1,5 2-150,5 2 1,1-2 0,4 3 0,-2-4 0,-3 0 0,0-2 0,-4-1 0,-1-2-249,-1 1 0,-10-2 0,0 2 0,-4 0 0,-6 2 0,-5 2 0,-8 0 1,-8 4 184,-3 4 0,-6 1 0,-1 0 0,-1-2 1,0 3-1,-1-1 0,-1 0 0,1-3 141,3-1 0,3-2 0,3-2 0,1 1 0,2 2 0,4-2-137,5-1 0,-7-2 0,4 1 0</inkml:trace>
  <inkml:trace contextRef="#ctx0" brushRef="#br0" timeOffset="491">21344 15280 8082,'2'-9'-81,"1"1"361,1-1 1,-2 3 0,-6 2 0,-4 2 0,-3 4 0,-1 1 0,-2 2 0,-1 2 0,-3 3 22,-2 1 1,4 1 0,-3-1 0,1-1 0,4-2 0,3 2 0,4 1-1,2 1-570,2 1 0,3-5 164,4 0 1,3-4 0,5 3 0,1-1 0,-2-2 0,-2 0 0,0 1 0,0 1-33,2-1 0,-3 4 0,-1-4 0,-1 2 0,-3 3 0,-2 1 0,-2 0 181,-3-3 1,-3 3 0,-6-3 0,-1 2 0,-1 0 0,-3-2 0,-1 2 0,-2-1-452,2-1 1,-4 2-1,3-4 1,0-1-1,0 1 405,3-4 0,-6 0 0,4-2 0</inkml:trace>
  <inkml:trace contextRef="#ctx0" brushRef="#br0" timeOffset="492">21927 15280 8400,'13'0'0,"-1"0"-63,1 0 0,-7 1 159,-1 3 1,-10-1-1,-3 5 1,-4 2-1,-5 1 1,-3 3-1,-5 1 1,-3 1-1,-2 0 208,-2-3 0,-1 0 0,-3 0 1,2 3-1,2-1 0,0-3 0,2-2 1,0-2-1,2 0-569,2 1 0,7-7 0,2 4 0,5-3 0,5-3 96,7-6 1,11-3 0,10-4 0,2-1 0,3-1 0,2-1 0,2-1-1,0-1 10,1-2 1,-2-4-1,-6-1 1,-1-1-1,-3-1 1,-1-4-1,-4 2 1,-4 2 171,-6 3 1,-3 8 0,-1-1 0,-1 5 0,-3 4 0,-6 3 0,-4 4-1,-4 2 163,-1 4 0,3 3 0,-5 7 1,-1 3-1,0 1 0,1 3 0,5 2 1,2 0-1,3 1 0,1 0 1,3 0-1,2-2 0,3-1-136,5-1 0,5-2 0,8 3 0,2-2 0,-1-2 0,3-3 0,-2-1 0,1-2 0,0 0 0,2 1 0,0-2-3518,-1-3 3478,1-2 0,4-1 0,0 2 0</inkml:trace>
  <inkml:trace contextRef="#ctx0" brushRef="#br0" timeOffset="493">22250 15391 7741,'0'-12'2364,"0"0"-1967,0-1 1,0 12 0,0 5 0,0 6 0,0 2-1,0 0 1,0 1 0,0-1 0,0 1 0,0-1-397,0 0 0,0 1 1,0-1-1,1-1 1,3-3-1,5-3-537,2-4 1,-3-1-1,0-1 1,0-4 0,1-1-1,-1-1 1,0 1-1,0 2 152,1 0 1,-5 0 0,3 5 0,0 3 459,0 5 0,-5 2 70,2 1 0,-1 0 0,0 1 0,2-2 0,2-2 80,3 0 0,-3-7-194,1 3 1,0-4-1,5-1 1,-1-1-1,1-4 41,-1-3 0,0 1-42,1-1 0,-1 0 1,1-5-1,-1 1 1,-1 0-1,-1-1 83,-2 1 1,-4-1-1,3 1 1,-1 0-1,-4-1-138,0 1 1,-2 3-442,0 1 1,-2 5 464,-2-1 0,-3 3 0,-5 1 0</inkml:trace>
  <inkml:trace contextRef="#ctx0" brushRef="#br0" timeOffset="494">23329 14957 8354,'1'-12'485,"3"-1"1,2 4-1,2 5 1,-4 9-259,-2 9 0,-2 11 1,0 8-1,0 3 0,0 2 1,0 2-1,0 2 0,0-3-200,0 0 0,-5-6 0,0-1 1,-1-2-1,0-2 0,0-3 1,1-5-1,0-3 0,1-3-428,0-2 0,0 0 1,5-1-1,4-2 1,3-7 270,3-4 1,-3-4 0,0-4 0,2 2-1,1-1 1,1-2 0,1-2 0,-1 1 60,1-1 1,-1 1 0,0 0 0,1 0 0,-1 3 0,1 2 105,-1 1 1,-4 2-1,-1 6 1,-1 2-1,-4 4 1,0 3-1,-1 2 110,3-1 1,-2 0-1,2 1 1,-3-1-1,-1 1 1,0-1-1,0 0-296,0 1 0,0-1 0,0 1 0,0-1 149,0 0 0,6 1 0,1-1 0</inkml:trace>
  <inkml:trace contextRef="#ctx0" brushRef="#br0" timeOffset="495">23775 15404 8429,'-12'0'441,"-1"0"0,1 0 0,0 0 0,-1 0 0,1 0 11,-1 0 0,1 4 0,0 1 1,-1 1-1,1 1-537,-1 0 0,8-5 0,5 3 0,7-4 1,4-1-126,1 0 0,-3 0 0,-1 0 0,1 0 1,2 0-1,2 0 0,-1 0 160,1 0 1,-5 0 0,0 0 0,2 0 0,1 0 34,1 0 1,1 4 0,-2 2 0,-2 0 0,-2 4 0,0 1-1,-1 2-180,-1-1 0,-1 0 1,-4 1-1,0-1-725,0 1 0,0-5 920,0 0 0,6-11 0,1 2 0</inkml:trace>
  <inkml:trace contextRef="#ctx0" brushRef="#br0" timeOffset="496">23999 15453 9954,'6'2'712,"-1"2"0,-3 3 0,1 1 1,3-1-1,0-2-850,4-2 1,1-1 0,2-2 0,-1 0 0,0 0 0,1 0 0,-1-2-197,1-2 0,-1 3 0,0-3 1,1 2 988,-1 2 0,-4 0 1,-1 2-481,-1 2 1,-1-3 0,-1 5 0,5-2 0,2 0-1,1-1 1,1-2-285,-1-1 0,0 0 1,1 0-1,-1 0 0,1 0 1,-1 0-1,0 0 0,1 0-256,-1 0 0,-4 0 0,1 0 0,-1-1 0,0-2 453,1-1 1,-8 0 0,-1 4 0,-7 0 0,-4 0-59,-1 0 1,-1 0-1,1 1 1,1 3 0,3 4-1,2 3-49,0 2 0,6-1 0,0 1 0,7-1 1,6-1-1,2-1 0,3-2-483,1 2 0,2-4 0,4 1 0,-1 0 0,1-1 502,0-1 0,5 5 0,2-3 0</inkml:trace>
  <inkml:trace contextRef="#ctx0" brushRef="#br0" timeOffset="497">12812 16111 8040,'0'-7'246,"-6"3"1,-1 8 0,-1 5-1,0 7 1,-2 6 0,-2 5-1,-4 6 18,0 3 1,-1 3-1,4 1 1,-3 2 0,0 1-1,1 3 1,1 2 0,2 8-1,-1 6-381,1 4 0,1-2 0,2-10 0,5-10 0,2-9 0,-1-6 0,-1-4 117,1-4 0,7-3 0,3-6 0</inkml:trace>
  <inkml:trace contextRef="#ctx0" brushRef="#br0" timeOffset="498">12489 16532 8043,'2'-7'1907,"2"3"0,3 7-1689,5 1 0,0 0 0,1-4 0,1 0 0,2 0 1,5 0-1,2 0 0,2-1-436,0-3 1,0-2 0,-1-3 0,0 0 0,-2 0 0,-3-1 0,0 0 0,-1 2-200,0-1 1,0-2-1,-3-3 1,2-1 0,-2-3-1,0 0 1,0-2-1,2 1 1,-2-3 281,-1-1 1,-2 3 0,1 2-1,-1 2 1,0 1 590,1 4 1,-2 5 0,-3 10 0,-4 5 0,-2 3 0,-2 5-1,0 3 1,0 4-33,0 0 1,-2 5 0,0 0-1,-4 0 1,-2 2 0,-5 2-1,-3 3 1,-2 1-412,0 0 0,1-1 1,4-2-1,-1-2 1,0-3-1,4-6 0,4-5-349,3-4 0,3-3 0,3-4 0,2-7 0,2-6 0,3-2-40,1 0 0,1 1 0,-1-3 0,-1 3 0,-2 2 1,0 4-1,-1 3 54,-3 7 307,3 2 0,-5 5 0,3 2 0,-1 0 1,2 0-1,-1-3 0,2-1-12,0-2 1,3-1 0,5-3 0,1-3 0,1-4 0,-1-1 0,1-1 0,-1-4-8,2-3 1,-2-3 0,3-3 0,-1-1 0,-3-3 0,-1 0 0,-3-1 0,-2 1-74,0 0 1,-5-2 250,4 3 0,-5-1 0,1 3 0,-3-2 119,-1 2 1,-4 8 0,-1 7-1,-2 7 1,-3 6 0,-1 3 0,0 4-1,3 0-265,4 1 0,-2 0 0,2 2 0,3-2 0,3-5 0,7-2 2,2-2 0,12 1 0,3-1 0</inkml:trace>
  <inkml:trace contextRef="#ctx0" brushRef="#br0" timeOffset="499">14300 16470 8029,'-7'0'222,"-4"0"0,3 2 0,-3 2 0,-2 4 0,1 3 0,-1 2 0,2 0 0,2 2 0,1 3 0,-1 2 0,2 2 0,3 0-145,3-2 1,6 4 0,4-5-1,3 0 1,5-2 0,3-3 0,4-2-1,-1-1 1,-1-1-452,-1-2 0,-7 0 0,-2 5 0,-6-1 0,-8-1 0,-5-1 0,-7-2 0,-2 0 393,-2-1 0,-4 3 0,1-6 0,-1 0 0,0 0 1,3 0-1,1-1 0,3-1-203,1-2 1,6 0 183,0 0 0,5-6 0,-3-1 0</inkml:trace>
  <inkml:trace contextRef="#ctx0" brushRef="#br0" timeOffset="500">14610 16619 8724,'-1'-11'0,"-2"1"316,-1 2 0,-10 5 0,2-1 0,-4 3 0,-2 2 0,-2 3-59,-4 5 0,0 2 1,0 1-1,2 2 1,3 1-1,1 2 1,4-2-1,3 0 1,4 0-35,2 2 1,2-1-1,7-5 1,4-3-1,5-3 1,2-4 0,3-1-1,0-1-647,0-4 0,2 3 0,-2-5 0,0 0 0,1 1 0,-1 1 0,0 2 339,-3 2 1,-1 2-1,-3 3 1,-3 5 0,-3 2-1,-4 1 1,-1 0 0,0 1-166,0-1 0,-1-4 0,-2 1 0,-1 0 0,1 2 0,3 0 250,4-2 0,-3-4 0,16-10 0,-3-2 0</inkml:trace>
  <inkml:trace contextRef="#ctx0" brushRef="#br0" timeOffset="501">14759 16681 7972,'7'6'760,"-3"2"-55,-3 3 0,-1-3 0,0 0 0,0 2 0,2 0-658,2-2 1,-3-1-1,5-4 1,-1 1 0,3-1-1,3-3 1,2-3-1,-1-1-377,1 1 0,-5 2 0,0 1 1,2 0-1,-1 1 0,0 3 424,-5 4 1,1-1 0,-1 2 0,-1 0 0,0 1-56,1-2 1,-1-2 0,5-6 0,2 0 0,1 0 0,1 0 0,1 0-2,-1 0 1,-4-2-1,1-1 1,0-1-1,2 2 1,2-1 176,-1-1 1,-4 2 0,1-2 0,-1 4 0,0 3-281,0 1 1,1 2 0,3-4-1,0 2 1,1-1 0,1-1-1,1-2-120,1 0 1,2 0 0,-3 0-1,2 0 1,-2 0 0,-1 0 0,-2 0-1,1 0 1,-1 0 0,0 0 548,1 0 0,-5 0 0,-1-2 0,-1-2-274,-4-4 1,4 1 0,-2-1 0,0-1-120,2 2 1,-6 2 0,0 6 0,-9 5-1,-4 5 1,-4 4 0,0 0 0,1-1 687,-1-2 1,2 5-771,7-1 0,-2 1 1,6-5-1,1 1 1,2-1-1,4 1 1,4-2-1463,5-3 1,14 2 1572,3-6 0,6 0 0,2-4 0</inkml:trace>
  <inkml:trace contextRef="#ctx0" brushRef="#br0" timeOffset="502">16594 16334 8090,'-5'-19'0,"-3"3"37,-3 7 1,-2-2 0,1 4 0,-1-1 0,1 1 0,-2 1 298,-2 3 0,2 3 0,-4 6 1,1 6-1,-1 8 0,1 4 0,-1 5 1,2 4-1,3 3 0,0 3-143,1 2 1,1 9 0,3 8 0,2 0 0,2-2 0,0-5 0,1-3 0,2-6-547,1-7 1,4 0-1,1-8 1,1-3 0,-1-5-1,-2-2 1,-2-1 0,-1-1 352,0-1 0,0-1 0,0-1 0</inkml:trace>
  <inkml:trace contextRef="#ctx0" brushRef="#br0" timeOffset="503">16098 16892 8531,'4'-8'0,"2"-1"394,1 0 1,1-1 0,6 1-1,1 0 1,3 0 0,0-2-209,0-2 1,4 1-1,0-1 1,4 2-1,3 2 1,-1 0-1,-2 0 1,-2-1-1,1 0 1,0 4-544,0 0 0,-4-2 357,-1 4 0,-5-6 0,3 3 0</inkml:trace>
  <inkml:trace contextRef="#ctx0" brushRef="#br0" timeOffset="504">16669 16818 8279,'0'12'1091,"0"0"0,0 1 1,0-1-755,0 1 0,0-1 1,0 0-1,0 1 1,0-1-1,-2 1-486,-2-1 0,1-1 149,-5-3 0,0-2 0,-4-6 0</inkml:trace>
  <inkml:trace contextRef="#ctx0" brushRef="#br0" timeOffset="505">16694 16644 9232,'0'-12'257,"0"-1"0,1 5-307,3 0 0,3 5 0,4 0 0,-1 4 50,-2 4 0,0 10 0,5-1 0</inkml:trace>
  <inkml:trace contextRef="#ctx0" brushRef="#br0" timeOffset="506">16929 16805 7973,'0'13'261,"0"0"1,0 3-1,0 0 1,-1-1 379,-3-1 0,2-6 0,-3-1 0,1 0 0,0 0-282,1 3 1,1-6 0,2-4 0,2-6 0,1-2-483,1 0 1,1-1 0,-2-3 0,2-2 0,1-1 0,1-1 0,-2 0 0,2 4-484,0 4 1,-3-3-1,5 2 1,0 0 605,2 0 0,2-2 0,-1 5 0</inkml:trace>
  <inkml:trace contextRef="#ctx0" brushRef="#br0" timeOffset="507">17177 16818 8545,'-5'1'1337,"5"3"1,7 3-1287,4 0 0,1 4 1,0-3-1,1 3 1,-1 3-1,-1 1 1,-2 2-202,-5-2 1,-3-1 0,-1-2 0,-1-1 0,-3-1 0,-5-3 0,-2-1 0,-1 0 0,-2 1 10,-2 0 1,2-3 0,-3 3 0,3-2 0,2-1-1,0 1 1,-1-1 0,1-2-1558,-1 0 1696,7-2 0,-5-6 0,4-1 0</inkml:trace>
  <inkml:trace contextRef="#ctx0" brushRef="#br0" timeOffset="508">17487 16371 7962,'-1'-11'1901,"-3"4"-1529,-4 7 1,1 7-1,0 10 1,1 3-1,2 5 1,0 4-1,-2 5 1,1 6-1,-2 7 205,0 6-1061,4-8 1,-2 7 0,4-10 0,-2-4 0,-1-3 0,1-6 0,1-4 0,2-5-3435,0-3 3918,0-9 0,-5-8 0,-2-7 0</inkml:trace>
  <inkml:trace contextRef="#ctx0" brushRef="#br0" timeOffset="509">17351 16780 8335,'0'-16'0,"0"-1"0,0 2 405,0 1 0,1 2 0,3 0 0,5 1 0,2 1 0,1 2 0,0-1-289,1 2 0,-1-2 0,2 3 0,1-1 0,3-1 1,1 0-1,3 1 0,2 0 0,2 2-116,3-1 0,3-9 0,5 1 0</inkml:trace>
  <inkml:trace contextRef="#ctx0" brushRef="#br0" timeOffset="510">18331 16545 8049,'8'0'1824,"0"0"-1473,2 0 1,-1 1-1,1 5 1,-3 5-1,-1 5 1,-4 2-1,0 1 1,-2-1 0,0 2-168,0-1 0,-2-3 0,-2 4 0,-3-2 0,0-3 1,2-1-609,-1-2 0,5-4 326,-3 1 1,2-8 0,2-1 0,0-7 0,2-4 0,2-1 1,3-2 0,5-3 0,1-3 0,-1-4 0,2-1 0,1 1 0,3 0-66,1 3 0,-2-1 0,3 6 0,2 1 1,1 1-1,-1 3 0,-2 3 0,1 3 177,-2 4 0,-1 1 0,-7 1 0,-1 2 0,-3 4 0,-2 3 0,-2 4 0,-2 1 20,-1 3 0,0-3 0,0 5 0,0 1 0,-1 0 0,-2-1 0,-1 1 0,0-2-431,-2-2 1,5 1-1,-3-2 1,4-2 395,4-4 0,8 6 0,8-2 0</inkml:trace>
  <inkml:trace contextRef="#ctx0" brushRef="#br0" timeOffset="511">19633 16594 7998,'0'-12'103,"-4"4"1,-2 1 0,-1 0 0,-2 1 0,-2 1 184,-2 2 1,1 2-1,-1 1 1,0 0-1,-2 0 1,-3 0 0,-2 1-1,-2 3 1,0 5-1,0 3-13,2 4 0,4 4 1,0 5-1,3-1 1,5 3-1,4 0 1,3 2-1,2-1-518,3-2 1,4-7-1,9-1 1,5-3 0,4-1-1,5-4 1,0-4 0,4-3-1,0-1-1476,3-2 0,-1-6 1719,0-2 0,6-9 0,1-2 0</inkml:trace>
  <inkml:trace contextRef="#ctx0" brushRef="#br0" timeOffset="512">20005 16185 8642,'-1'-11'511,"-4"3"0,4 4 0,-3 9 0,3 6 0,1 7 0,1 4-202,3 4 1,-3 6-1,4-2 1,-3 2 0,1 2-1,1 1 1,-1 1 0,-2 0-1,-1 4 1,-1 2-266,-3 5 0,1-6 0,-4-3 0,0-8 1,2-4-1,-1-2 0,2-4 0,0-3-669,0-3 0,1-8 1,7-3-1,5-6 0,2-6 378,1-6 1,5 0 0,-1-5 0,1 1-1,-1 1 1,1 0 0,-2 3 0,-1 3 78,-2 3 0,0 0 1,1 4-1,-2 4 1,-2 4 142,0 5 0,-6 7 0,1 3 0,-3 0 1,-1 0-1,0-1 0,0-1 0,1 2 0,2 0-572,1 0 0,5-2 1,-4-5 596,2-2 0,1 2 0,5-4 0</inkml:trace>
  <inkml:trace contextRef="#ctx0" brushRef="#br0" timeOffset="513">20501 16743 8845,'-12'0'0,"-1"-1"421,1-3 0,-1 2 0,1-2 0,-2 3 1,-1 2-1,-3 3-144,-1 5 1,4-3 0,-2 3-1,3 0 1,2 1 0,1 0 0,3-2-1,4 2-406,2 1 0,4-5 1,2-1-1,5-4 1,5-1-1,4 0 1,0 0-1,1 0-353,1 0 0,-5-4 1,1 0-1,-2 1 0,-2 2 331,1 1 1,-2 1 0,-3 3-1,-4 4 1,-2 3 59,-2 2 0,0-1 0,0 1 0,1-2 1,3-3-1,4-4 91,3-3 0,2-1 0,-1 0 0</inkml:trace>
  <inkml:trace contextRef="#ctx0" brushRef="#br0" timeOffset="514">20712 16756 7957,'0'12'559,"0"0"1,0 1-187,0-1 0,-4 1 0,0-1 0,1 0 1,0-1-1,0-1 0,-1-2 302,1 2 1,2-6-1,1-4-727,0-7 1,0-4 0,0-1 0,1-2 0,4-1-1,3-3 1,3 0 0,1-1-131,1-1 1,-1 4 0,1-3 0,-1 1 0,0 3 0,1 1-1,-1 3-542,1 2 0,-1 0-118,0 5 0,1 0 842,-1 4 0,6-6 0,1-1 0</inkml:trace>
  <inkml:trace contextRef="#ctx0" brushRef="#br0" timeOffset="515">21171 16780 9015,'-11'-1'-67,"3"-3"0,-2 1 1,4-4-1,-1 0 1,-2 2-1,-2-1 469,-2 4 1,4 0-1,-2 2 1,-3 2-1,-1 2 1,-2 3 0,1 1-1,1 0 1,2 2-1,3 1 1,4 1-222,0 1 1,2-1 0,5-1 0,3-3 0,5-4 0,3-2-494,5-2 0,-4 0 0,4 0 0,-2-2 0,0 0 0,2-4 0,-2-1 0,-1-1-66,-2 1 1,-4-3 0,-1 5-1,0-1 1,-1 0 0,1 0 304,0 1 1,-5 2 0,2 7 0,-2 4 0,-2 5-443,0 3 0,1-5 515,3 6 0,9-1 0,6 9 0</inkml:trace>
  <inkml:trace contextRef="#ctx0" brushRef="#br0" timeOffset="516">21555 16743 7958,'-12'0'407,"-1"0"0,1 0 0,-2 0 0,-2 0 0,-4 2 84,1 2 0,-3-2 0,6 7 0,0-1 0,3 0 0,2 1 0,2 0 0,4 2 0,1 2 0,1-1-740,4 0 0,6 1 0,10-1 1,3 1-1,5-2 0,3-2 1,2-2-1,2-1 0,1-4-2310,-1 0 1,2-2 2558,-5 0 0,5 0 0,-2 0 0</inkml:trace>
  <inkml:trace contextRef="#ctx0" brushRef="#br0" timeOffset="517">21915 16148 8046,'-7'-13'2315,"2"7"1,5 3-2108,0 11 1,0 6 0,0 12 0,0 3 0,0 5-1,0 5 1,0 4 0,0-1-248,0 1 1,0 3 0,-2-4-1,-1 2 1,-1 3 0,0 0-1,-1-1-871,-4-5 0,2-4 0,1-4 0,-1-4 0,1-4 910,1-4 0,-5-3 0,3-6 0</inkml:trace>
  <inkml:trace contextRef="#ctx0" brushRef="#br0" timeOffset="518">21692 16706 8648,'-4'-12'490,"-1"-1"0,1 1 0,4-1 0,2 1 0,0 0-287,3-1 1,6 5-1,1 1 1,6 1 0,1 4-1,-2 0 1,-2 2-580,1 0 1,-2 0-1,4 2 1,-1 0-1,-1 4 1,1 1-1,-1 1 1,1-1 375,-2-3 0,4 3 0,1 0 0</inkml:trace>
  <inkml:trace contextRef="#ctx0" brushRef="#br0" timeOffset="519">22126 16793 8046,'12'8'323,"1"-1"268,-1-2 1,0 0 0,-1-7 0,-2-2 0,-4-3 0,-1-1-132,0 0 0,1 4 1,-5-5-1,-2 1 1,-2 1-478,-4 3 1,-3 3 0,-2 2 0,0 3 0,-3 4-1,0 3 1,2 2 0,3-1 42,3 1 0,1-1 0,-1 0 0,4 1 0,2-1-4,2 1 1,6-7-121,2-1 0,3-4 0,1-1 0,1 0 0,1 0 0,1 0 0,1-1-80,-1-4 0,-1 3 1,0-5-1,1 0 0,2 1 1,-2 0-1,0-1 1,0-2 83,2 2 1,-1-2-1,-3 5 1,-1 1-1,0 2 1,1 1-1,-2 1 1,-3 3-1,-4 4 1,-2 3-1,-2 2 277,0-1 1,0-4 0,1-1-1540,3-1 0,-1-2 1356,5-4 0,0 0 0,5 0 0</inkml:trace>
  <inkml:trace contextRef="#ctx0" brushRef="#br0" timeOffset="520">22647 16731 8970,'-13'-13'516,"1"6"1,-1 3-149,1 3 1,5 2 0,3 3 0,3 5 0,1 2 0,1 1-1,2 2 1,2 1 0,2 3 0,3 0-607,1 0 0,1-2 0,-1-2 0,-1 0 0,-3 0 0,-2-3 0,-2 0 58,-2 0 1,-2-3 0,-4-1 0,-6-2 0,-5-2-1,0-1 1,-1-2 0,1 0-655,1 0 1,1 0 0,1 0 833,1 0 0,5-6 0,2-1 0</inkml:trace>
  <inkml:trace contextRef="#ctx0" brushRef="#br0" timeOffset="521">22969 16917 13994,'13'12'0</inkml:trace>
  <inkml:trace contextRef="#ctx0" brushRef="#br0" timeOffset="522">12502 17872 8372,'-9'-4'0,"1"0"341,-2 1 0,3 7 0,-2 4 0,-4 5 0,-2 2 1,0 3-1,0 0 0,0 1 0,0-1 0,2 0 1,5-3-104,2-1 0,2-2 0,6-1 1,2-3-1,5-4 0,7-2-512,4-2 1,0-4 0,0-2 0,1-1 0,-2-2 0,-1-2 0,-1-2 0,-2 1 0,-3-1-882,-2 1 1079,-7 0 1,2-5-1,-5 1 1,0 0 0,0 3-1,-1 0 339,-3 1 0,-3 5-181,-6 3 0,1 2 1,0 2-1,-1 0 0,1 0 1,-1 2-261,1 2 0,0 1-233,-1 4 1,2 2 0,3-3 410,4 3 0,13 1 0,5 1 0</inkml:trace>
  <inkml:trace contextRef="#ctx0" brushRef="#br0" timeOffset="523">12712 17897 9097,'-8'11'514,"1"-2"0,0 0 1,0 0-22,-2 2 1,2 2 0,0-1-1,2 0 1,3-1-733,5-2 0,0-4 0,5-5 0,2-1 0,1-3 0,1-5 0,0-2 0,1-2 0,-1-3-112,1 0 0,-5-2 0,-1 3 1,-2-2-1,-2 2 0,-2 1 1,-1 2-1,-1 0 298,-3-1 0,-3 2 0,-5 2 0,-1 2 0,-1 1 0,-2 5 0,-3 3 0,-2 5-160,0 0 1,1 4 0,-4-4 212,3 0 0,-2 4 0,4-4 0</inkml:trace>
  <inkml:trace contextRef="#ctx0" brushRef="#br0" timeOffset="524">12464 17624 8758,'-8'-4'203,"0"-1"0,0 1 0,-3 6 0,1 0 0,3 4 0,0 1 1,2 3-1,-1 1 13,3 1 1,2 0 0,2 1-1,3-1 1,5 1 0,3-1-1,3-1 1,3-3 0,1-4-1,4-2-218,0-2-129,-4 0 1,3 0-1,-5-2 1,-2-2 0,-1-4-1,-2-3 1,1-1 0,-2-1-1,-3 1 1,-3-1-17,1 1 0,-5 0 0,3-1 0,-4 1 0,-4-1 0,-5 2 0,-5 3-53,-3 4 137,1 3 1,-2 1-1,-3 0 1,-2 1 0,-2 3 62,0 4 0,0 3 0,1 2 0</inkml:trace>
  <inkml:trace contextRef="#ctx0" brushRef="#br0" timeOffset="525">13382 17599 7958,'8'-12'585,"1"-1"0,-7 1 0,1 1 0,-6 2-334,-5 5 0,-7 13 1,-3 4-1,-1 5 1,-3 6-1,-2 3 0,0 6 1,0 5-1,2 4 1,3 5-204,1 1 1,3-1-1,6-10 1,5-1 0,4-3-1,4-5 1,6-6 0,7-6-660,7-2 1,7-7-1,6-1 1,1-2-1,4 0 1,3-3 610,4-3 0,0-11 0,1-6 0</inkml:trace>
  <inkml:trace contextRef="#ctx0" brushRef="#br0" timeOffset="526">13791 17698 7958,'-11'2'0,"2"0"293,0 2 1,1 6 0,-4-2 0,-2 3 0,-1 2 30,-2-1 1,1 2-1,3 1 1,2 3 0,2 0-1,2 1 1,1-1-1,4 1 1,0-1 0,4 0 944,2-3-1460,3-1 0,9-6 0,2 1 0,0-1 0,0-1 0,-2-2 0,1 0 1,-1-1-175,0-2 0,-7 4 0,-2-1 0,-1 2 0,-4 3 1,-2 1-1,-4 1 302,-4 1 1,-7-5 0,-3 0 0,0 2 0,-1 0 0,1-1 0,0-2 0,3 0-390,1 0 1,2-4 451,-1 1 0,1 3 0,-1 0 0</inkml:trace>
  <inkml:trace contextRef="#ctx0" brushRef="#br0" timeOffset="527">14163 18008 7958,'-11'2'409,"3"2"1,-3-2 0,3 7 0,-3-1 0,-3 0 0,-2 1-157,-5 0 0,-1 6 1,0 2-1,1-2 1,0-1-1,2-2 1,1 1-1,2-2 1,-1-2-1,2 0-1360,1 0 1107,2-3 0,-1 5 0,1-4 0</inkml:trace>
  <inkml:trace contextRef="#ctx0" brushRef="#br0" timeOffset="528">14350 17636 8219,'0'13'288,"0"-1"0,-2 2 1,-1 2-1,-1 6 0,0 4 1,0 5-66,0 1 0,0-5 0,4 2 0,0-3 0,0-2 0,0-4 1,0-3-1,0-3 0,1-2-217,3 0-62,-2-5 0,9-1 0,-3-6 0,3 0 0,1 0 0,1-2 0,-1-2-291,1-4 0,-1 1 0,0-1 0,1-2 0,-2-1 1,-2-1-1,0 1 0,-1 1 471,-1 2 0,0 4 1333,-3-5 1,-8 7-933,0-2 1,-2 2 0,-2 2-1746,-2 0 1071,5 0 11,-1 0-329,6 0 1,2 0-504,2 0 785,-3 0 237,5 0-38,-6 0-301,0 0 460,0-5 0,1 3-153,3-2 0,-3 1-109,4-1 1,-3 3 0,1-5 17,1 1 108,0 3 0,-4-2 0,0 8 1,0 5-1,0 2-91,0 1 0,0 1 1,0-1-1,0 0 1,0 1-1,0-1 1,0 1-10,0-1 0,4 0 0,2 1 36,1-1 1,1-5 0,5-3 0,-1-2 0,0-2 0,1-2-38,-1-2 1,1 1 0,-1-4 0,0 1 0,-1-1 0,-1-2 0,-3 1 0,0 0 42,0-2 0,-5-1 14,3-1 1,-3-1 0,1 1 0,1 0 0,-1-1 0,-2 1 128,-1-1 1,0 1-49,0 0 0,0-1 0,0 1 296,0-1 45,0 6-414,0 2 1,2 5 80,2 0 0,-1 0 1,5 0-1,2-1 0,1-2 1,1-1-27,0 1 0,-3 2 1,-1 1-1,2 0-637,1 0 1,1 0-362,0 0 1,1-2 941,-1-2 0,1-3 0,-1-5 0</inkml:trace>
  <inkml:trace contextRef="#ctx0" brushRef="#br0" timeOffset="529">14932 17574 7958,'2'-7'-38,"2"3"324,4 3 1,-1 1-1,1 1 1,2 3-1,0 5 1,-1 3-1,-2 4-120,-1 5 1,2 3 0,-3 2 0,1 1-1,0 4 1,-2 0 0,0 2 0,0 0-1,-3-1 1,-3 0-257,-7 0 1,-7-5 0,-4 2 0,-2-3 0,-1-1 0,-3 0 0,-2 0 0,-2-2-228,-3-2 0,3 1 0,1-6 0,2-1 317,3-1 0,-1-1 0,0-1 0</inkml:trace>
  <inkml:trace contextRef="#ctx0" brushRef="#br0" timeOffset="530">15503 17636 7958,'8'-4'564,"0"0"1,-6 0-331,-2 4 1,-6 1 0,-7 2 0,-3 2 0,0 2 0,-1 3 41,-1 1 1,3 5 0,-4 2 0,0 2 0,-1 2 0,0 1 0,0 2 0,2 0 0,3 1 322,3 3-706,-3-3 0,13 3 0,-2-7 0,3-3 0,2-1 0,3-3 0,6-1 0,4-1 0,4-2 0,1-2 0,2-2 0,-1-1-266,1-4 1,-2 0 0,3-2-1,-2 0 1,-1 0 0,-1 0 0,0-2-1,-3 0 1,-1-2-1018,-2 1 0,1-3 1390,-1 2 0,0-6 0,1 4 0</inkml:trace>
  <inkml:trace contextRef="#ctx0" brushRef="#br0" timeOffset="531">15168 18021 7958,'-7'-6'-28,"2"3"0,5-5 1,1 0-1,3 0 0,4 1-103,3 1 500,2-4 0,-1 9 0,1-4 0,-1 0 1,2 1-1,1 0 0,2 0-288,-2 0 1,3-2 0,-2 4-1,1-4 1,-1 1 0,1-1-1,-1 2 1,1 0 0,1 0-450,1 1 1,2-3-1,4 2 1,-1 2-1,3-1 368,1-1 0,4-3 0,5-6 0</inkml:trace>
  <inkml:trace contextRef="#ctx0" brushRef="#br0" timeOffset="532">16011 17537 7958,'0'-7'2577,"2"2"-2296,2 5 1,-3 9 0,3 5 0,-2 5 0,-2 7 0,0 6 0,0 4-132,0 1 0,0 4 0,-2 1 1,-2-2-1,-4-2 0,-3 0 1,-1-1-1,-1-1 0,-1-3 1,-1-4-474,-1-3 0,-1-7 1,6-2-1,2-4 0,0-2 160,0-2 1,3-5-1,2-8 1,4-6-1,3-4 1,4-4 0,1 0-1,4-1 1,1 0-59,2-3 0,0-2 0,-1-3 0,1-5 0,3-5 0,1-3 0,3-1 0,2-2 135,0-1 1,5 4-1,2-1 1,-1 3 0,0 7-1,-1 6 1,0 7-1,0 4 256,-1 2 1,-6 1-1,-2 2 1,1 5 0,-2 2-1,-2-1 1,-3-1 62,-2 1 0,-1 3 0,-3 4 0,-3 4 0,-4 3 1,-2 3-1,-4 1 0,-4 3-182,-6 1 1,-5 2 0,-6 4-1,-4 0 1,-6 0 0,-4-1-1,-3 1 1,-1 0-120,-1 0 1,3-5-1,11 1 1,2 0-1,5-2 1,6-1 0,6-1-1,4 0-8,4 3 0,2-5 0,4 1 0,2-2 0,5-1 1,8-1-1,8 2 0,8 0-250,7-2 1,0 3-1,5-8 1,1 0 0,-4-2-1,-3 0 326,-5-1 0,-6 0 0,2-4 0</inkml:trace>
  <inkml:trace contextRef="#ctx0" brushRef="#br0" timeOffset="533">16545 17996 8583,'8'1'1221,"-1"3"1,-2 5-1009,-2 2 1,-1-3 0,-2 0 0,0 2 0,0 1 0,0 1-1,0 1 1,-2-2 0,-1-2-695,-1 0 1,-4-8-1,4-1 1,1-7 430,2-4 0,6-1 1,4-1-1,2 2 1,1 2-1,0 0 0,2 0 1,1-1 0,2 2 0,3-2 0,-2 6 1,0 0-1,2 0 0,-2 0 0,-1 1-7,-1 1 0,-4 8 0,-4 2 0,-4 3 1,-2 2-1,-2-1 0,0 2-12,0 2 1,0-2 0,-2 3 0,0-4 67,-2 0 0,-6-1 0,3 1 0</inkml:trace>
  <inkml:trace contextRef="#ctx0" brushRef="#br0" timeOffset="534">17264 17934 7769,'-12'-4'0,"-1"0"219,1 1 0,-1 1 1,2 1-1,6-2 1,9-1-57,11 1 0,10 2 0,7 1 0,5 0 1,3 0-1,3 1 0,2 2 0,3 1 1,2-1-203,0-2 1,3-1 0,1 0 0,-2 0 0,-1 0 0,-2 0 0,-4 0 0,-4 0 0,-3 0-123,-5 0 1,-4 0-1,-9 0 1,-3-1 160,-3-3 0,-7-3 0,-2-5 0</inkml:trace>
  <inkml:trace contextRef="#ctx0" brushRef="#br0" timeOffset="535">17301 18045 7958,'-15'0'907,"10"0"-553,11 0 0,14 0 0,0 2 1,5 1-1,4 1 0,4-2 0,3 1 1,3 0-391,2 1 1,-1 0-1,4-4 1,0 0-1,-1 0 1,0 0-1,-3 0 1,-3 0-1,-4 0-639,-4 0 0,-7 0 1,-3-1-1,-1-2 1,-3-2 674,-1-2 0,-7-2 0,-2-3 0</inkml:trace>
  <inkml:trace contextRef="#ctx0" brushRef="#br0" timeOffset="536">17897 17773 8063,'-7'-6'0,"1"-1"608,1 0 1,3 0 0,0 5-345,4-3 0,4 3 0,3 6 0,1 4 0,2 3 0,4 3 0,0 2 0,2 4 0,3 0 0,2 1-117,2 1 1,0 0 0,0 0 0,-1-2 0,1-3 0,0-1 0,0-3 0,-2 0 0,-2-1-408,-5 1 0,-2-2 0,-3-2 1,-1-2-1,-3 0 0,0-1 1,-2 0 39,1 1 1,-4-3-1,-6 5 1,-5 0 0,-6 2-1,-6 2 1,-3-1 223,0 1 1,-1-1-1,-1 0 1,-2 1-1,-1-1 1,0 1-1,0-2 1,0-2 39,2 0 0,1-3 0,1 3 0,0-4 0,2-1 1,2 2-1,4-1 0,4 1-1058,0-3 0,1 2 1014,-1-1 0,1 0 0,0-4 0</inkml:trace>
  <inkml:trace contextRef="#ctx0" brushRef="#br0" timeOffset="537">18988 17748 7958,'0'-13'382,"0"5"0,0 0 57,0-2 1,0 6 0,-1 4-1,-2 8 1,-1 6 0,1 5 55,2 5 1,1-1-496,0 10 1,0 0 0,0 3-1,0-3 1,0-2 0,-2-4 0,-1-2-141,-1-6 0,-4 1 0,4-4 0,0-2 0,0-3 1,-2-3-1,-1 0 5,-2-1 1,2-1 0,-2-6 0,0 0 0,-2 0 0,0-2 0,1-2 0,2-4 81,-2-3 0,5-1 0,1-1 1,2-1-1,2-1 0,2-3 0,2-1 1,5-4-50,6-5 1,-1-1 0,4-7-1,-1-4 1,1-1 0,0-2 0,1 2-1,-1 0-24,0-1 0,2 6 0,-2 9 0,0 3 0,1 5 0,1 1 1,0 3-1,1 1 0,-2 3 209,-1 3 0,3-2 1,-5 6-1,1 1 1,0 2-1,-1 1 23,-1 0 0,-2 1 0,-5 4 1,-4 3-1,-3 4 0,-1 3 0,-1 3 1,-3 2-39,-4 2 0,-3-3 0,-2 2 0,-1 2 0,-2 3 0,-5 3 0,-2 0 0,-2 0 52,0 0 0,0 0 0,1-4 0,-1 0 1,1-2-1,2-1 0,3-3 0,1-1 0,3-1-59,1 1 1,2-5 0,1 5 0,2-1-1,5-1 1,3 1 0,1 0 0,1-1-397,3-1 0,5-2 0,7-4 0,5-2 0,1-1 335,-1-4 0,8 5 0,-3 0 0</inkml:trace>
  <inkml:trace contextRef="#ctx0" brushRef="#br0" timeOffset="538">19273 18231 11210,'9'6'271,"-3"4"0,0 3 1,-3 5-401,-2 2 1,-1-4-1,0 3 1,-1 1-1,-3-4 1,-3-1-1,0-4 1,1-1-17,1-3 0,5-3 1,-2-8-1,6-3 1,3-1-1,4-2 81,5-4 0,-3 2 0,5-5 1,-1 4-1,-1 0 0,1-1 1,-1-1-1,1-1 0,-2 1 34,-1 1 1,1 6 0,-1 1 0,-3 1 0,0 2 0,-1 1-1,-2 3 1,-4 6 106,-3 3 0,-1 4-191,0-1 1,-1 5 0,-2-1 0,-1-1-1,1-1 1,2-1 113,1-1 0,11 0 0,3 1 0</inkml:trace>
  <inkml:trace contextRef="#ctx0" brushRef="#br0" timeOffset="539">20104 17996 8362,'0'-6'1714,"-1"6"-1398,-3 7 0,2 4 0,-2 3 0,3 1 0,1 2 0,0-2 1,0 0-336,0 2 1,0-4-1,0 4 1,1-5-1,3-3 1,5-5-1,3-3 1,3-2-556,2-3 0,5 1 376,-2-6 1,4 1 0,1-3 0,-1 2 0,1 0-1,0 0 1,-2-1 101,-2 2 1,3 2 0,-5 6 0,0 0 0,-2 0 0,-4 0 179,0 0 1,-6 6 0,-3 2 0,-3 3 0,-1 1 0,-1-1 0,-3-1 0,-5-2-165,-2 2 1,-5 0-1,-1-1 1,1-2-1,-1-1 1,-1-4-1,-1 0 1,-3-2-455,-1 0 0,-2 0 0,0-2 534,0-2 0,0-3 0,1-5 0</inkml:trace>
  <inkml:trace contextRef="#ctx0" brushRef="#br0" timeOffset="540">20104 17773 8873,'0'-13'-363,"2"6"1,0 2-1,4 1 164,1-1 0,-3 1 199,4 4 0,0 0 0,5 0 0</inkml:trace>
  <inkml:trace contextRef="#ctx0" brushRef="#br0" timeOffset="541">20972 17525 7958,'6'-13'720,"-3"5"1,5 1-421,2 1 0,-1 4 1,-1 6-1,-2 4 0,-2 6 1,0 5-1,-1 7 0,-2 5 1,-1 4-62,0 5 0,0 0 1,0 6-1,0 1 1,0-2-1,-1-2 1,-2-6-1,-1-2-634,1-4 1,-2-5 0,1-6 0,1-1 0,2-1-1,-1 0 1,-1-3 0,-2-1 394,-2-2 0,-1 1 0,-5-1 0</inkml:trace>
  <inkml:trace contextRef="#ctx0" brushRef="#br0" timeOffset="542">20873 18008 7958,'0'-18'267,"0"5"0,0-4 0,2 3 0,2 2 0,4-1 0,3 1 163,1 0 0,2-1 1,3 1-1,3-1 0,4 0 1,1-3-1,-1 0 1,1 2-1,1 3 0,2 3-742,1-2 1,-4 3 0,-5 0-1,1 2 1,0 2 0,-2 2-1,-1 2 312,-3 3 0,-1 3 0,-2 6 0</inkml:trace>
  <inkml:trace contextRef="#ctx0" brushRef="#br0" timeOffset="543">21444 18008 8138,'-13'0'383,"1"0"1,5 2 0,1 0 94,1 2 0,4 6 1,-4-2-1,4 3-352,1 2 1,-1-6 0,-3-3-131,-5-3 1,0-6 0,0-4 0,5-2-1,3-1 1,1 0 0,0-2 0,1-1 149,3-2 1,3 1-230,6 3 1,0-2 0,4 1-1,4 3 1,2 0 0,2 2 0,-2 0-1634,-2 5 1716,2 3 0,2-5 0,7-1 0</inkml:trace>
  <inkml:trace contextRef="#ctx0" brushRef="#br0" timeOffset="544">21841 17946 7958,'-9'-5'422,"1"-4"0,4 4 0,-4 1-150,-2 2 0,-1 2 1,-1 2-1,-1 2 0,1 4 1,-1 2-1,1-1 0,-2 0 1,-1-1-1,-2 0-451,2 1 1,1-5 36,2 4 1,11-5 0,5 1 0,5-3 0,4-1-1,-1 0 1,1-1 0,0-2-77,4-1 1,-3 0-1,2 4 1,-2 0-1,-1 0 1,-1 0 0,0 0 52,1 0 1,-6 5 0,-3 4 0,-3 2 233,-1 1 0,0-4 0,2-1 0,2-1 0,3-2-766,-1 1 1,5-3 696,-2 2 0,2-3 0,1-1 0</inkml:trace>
  <inkml:trace contextRef="#ctx0" brushRef="#br0" timeOffset="545">22051 17959 10021,'-4'8'533,"0"0"0,-4 0 1,2 5-1,1-1-295,-1 1 1,-2-1 0,5-1-418,5-3 0,3-2 1,8-6-1,0-2 1,4 0-1,2-2 1,2-1-1,0 1 1,-1-1-92,-1-2 1,1 3-1,-5-3 1,0 0 0,-3 1 365,-2 1 0,-8 1 0,-1 5 1,-5 2-1,-3 2 0,-1 2 1,1 3-29,3 1 1,-2-3 0,2 1-1,3-1 1,3-1 0,7-3 0,2-3-159,1-1 1,0 0 0,1 0-1,-1 0 1,1-1 0,0-2-1,3-1 1,0 0 20,-1-2 1,-1 1 0,-2-5-1,1 2 1,-1-2 0,1 1-1,-2-1 1,-2 2 0,0-2 208,0-1 1,2 4 0,3 3-1,1 1 1,2 0 0,-2-1-1,0 2 1,0 2-106,2 4 1,3-2-1,-3 7 1,-2 0 0,-3 2-1,-2 2 1,-3-1 0,-1 1-1,-4-1 1,-3-1 0,-6-3-310,-5-4 0,-13 2 0,-1-2 0,-3-1 0,-3-2 0,3-1 0,2 0 1,3 0-410,1 0 0,5 0 1,1 0-1,3 0 683,2 0 0,5-5 0,2-2 0</inkml:trace>
  <inkml:trace contextRef="#ctx0" brushRef="#br0" timeOffset="546">22796 17996 9322,'0'-7'4357,"0"3"-4120,0 8 0,-2 0 1,-2 7-1,-4 3 1,-3 0 139,-2-1 1,5 0-1868,0-1 1,-1 1 0,-3-2 1489,0-3 0,10-3 0,4-5 0</inkml:trace>
  <inkml:trace contextRef="#ctx0" brushRef="#br0" timeOffset="547">22820 17673 8484,'-7'-5'1679,"3"-3"-2466,3 2 1,2 2 0,3 7 786,5 1 0,7 5 0,4-2 0</inkml:trace>
  <inkml:trace contextRef="#ctx0" brushRef="#br0" timeOffset="548">23242 17438 7958,'0'-6'1299,"-1"6"-931,-4 7 0,4 5 0,-3 5 0,1 5 0,0 4 0,-1 5 0,0 2 0,0 4 0,0 1-204,1-2 1,2 0-1,1-6 1,0 1 0,0-1-1,-2-2 1,0-4-1,-2-2 1,-1-2-915,0-2 0,-1-2 0,-3-3 0,0-1 0,0-1 0,-1-1 750,2-2 0,-9 0 0,4 5 0</inkml:trace>
  <inkml:trace contextRef="#ctx0" brushRef="#br0" timeOffset="549">23031 17897 7958,'0'-13'223,"0"1"1,0-1 0,2 2 136,2 3 0,3-2 1,5 6-1,0 2 0,1 0 1,1 2-1,1 0 1,1 0-369,-1 0 1,3 0-1,-1 0 1,-1 0 0,1 0-1,1 0 1,0 2 0,1 0-422,0 2 0,1 1 0,2-5 1,-2 0-1,2 0 429,2 0 0,1 5 0,-1 2 0</inkml:trace>
  <inkml:trace contextRef="#ctx0" brushRef="#br0" timeOffset="550">23540 17959 7959,'-13'0'413,"6"1"1,2 2 0,1 2 0,-2 2 0,-1 3-225,-2 1 0,2 1 0,0 1 0,1-1 0,2-1 0,0-1 1,0-2-3891,1 2 3701,7-5 0,3 1 0,6-6 0</inkml:trace>
  <inkml:trace contextRef="#ctx0" brushRef="#br0" timeOffset="551">23676 17661 7958,'4'-8'923,"0"-1"0,0 1-817,2 1 0,0 3 0,2 8 0,-3 5 0,-1 2-106,1 1 0,10 0 0,-2 1 0</inkml:trace>
  <inkml:trace contextRef="#ctx0" brushRef="#br0" timeOffset="552">23887 17872 7958,'-1'11'319,"-2"-2"0,-3-2 1,-1 0 342,-2 0 1,-2-3-1,-2 5 1,1-1-1,1 0 1,1-1-1,3 0-248,2 0 1,2-3-1,7 3 1,4-2-1,4-1-774,0 2 1,0-5-1,1 3 1,-1-2 32,1-2 0,-5 0 0,0 0 0,2 0 0,1 0 0,1 0 140,1 0 1,3 0 0,1 0-1,-1 0 1,1 0 0,1 0-1,0 0 1,1 0 0,0 0 118,3 0 1,2 0 0,0 0 0,0-2-1,-2 0 1,-1-2 0,-1 1 91,-1 1 0,4 2 0,-7 0 0,-1 0 0,-1 0 0,-2 0 0,1 0 1,-1 0-1,1 0-5,-1 0 1,-4 0 0,-1-1 0,-1-3 76,-4-4 0,-7 1 0,-6 0 0,-6 1 1,-1 4-1,-1 0 0,1 2 0,-1 2 1,1 0-1,0 4 0,4 1 0,3 2-92,3 2 1,5 6-1,1-1 1,4 0 0,8-3-1,5 0 1,6-1-1,2 1 1,2-2 0,1-2-797,3 0 0,-3-7 1,2 2-1,-5-2 1,-3-2 791,-3 0 0,6 0 0,-4 0 0</inkml:trace>
  <inkml:trace contextRef="#ctx0" brushRef="#br0" timeOffset="553">24743 18107 11278,'7'-1'2371,"-3"-3"1,-4-2-2372,-4-2 0,-9-3 0,-6 4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78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5271 13246 8531,'-12'0'783,"-1"0"1,1 0-687,-1 0 1,0 4 0,-3 0 0,-1-1-1,-1-1 1,0 1 0,1 1 0,1 1-1,-1-1 1,1 0 0,-1 0 0,-1 0 0,0 0-1,-1-1 1,1 0 0,-1-1 0,1 3-1,0-3-55,3 0 0,-3 2 0,1 0 1,2 0-1,3 2 0,3 2 0,5 3 1,3 1-1,1 1 0,0 1 1,0 2-1,-1 5 0,-2 2 0,-1 2 1,1 1-1,2 2 0,-1 2 1,-1 0-1,-1 1 0,1-4 0,2-1-91,1-1 0,0 0 1,0-2-1,0-2 1,0-3-1,0-1 1,0-1-1,0 1 0,0-1-32,0 1 0,4-1 0,0-3 0,1-2 1,-1-2-1,0 0 0,0-1 0,0 0 107,0 0 0,6-1 41,-2 2 0,0 0 0,3-5 0,5 0 0,0 1 0,3-1 1,1-2 34,2 0 1,0-2 0,0 0 0,-3 0 0,-1-2 0,-1-2-1,-1-3 1,1-1-127,-2 0 1,-1 4 0,-2-4 0,0-1 0,1 1 0,-1 1 0,-1 0 23,-3 0 0,3-1 0,-4-4 0</inkml:trace>
  <inkml:trace contextRef="#ctx0" brushRef="#br0" timeOffset="1">5407 13605 8202,'7'-5'611,"-1"2"0,-6-5 0,1-2-404,3-1 1,-1-1 0,4-1 0,0 1 0,-2 0 0,2-1 0,0 1 0,1-1 0,1 1 0,-2 0 0,-1-1 0,0 1 0,0-1-59,-4 1 1,4 2 0,-2 6 0,-1 8 0,-2 6-1,-1 4 1,0 2 0,0 5-257,0 2 1,0 6-1,0 2 1,0-1 0,0 2-1,0-2 1,0 0 0,0-4-1,0-2 1,0-5-68,0-1 1,-4 3 0,-2-5-1,1-1-828,-1-1 0,4-7 0,6-3 1002,4-2 0,3-13 0,1-3 0</inkml:trace>
  <inkml:trace contextRef="#ctx0" brushRef="#br0" timeOffset="2">5854 13233 8336,'-8'-7'1891,"-1"3"1,7 2-1655,-3-3 0,5 4 0,5-3 0,3 2 1,4 2 65,5 0 1,1-4-357,2 0 0,4 0 1,-5 4-1,2-1 1,-2-2-1,-1-1 0,-3 1-41,-1 2 1,-6 2 0,-1 3-1,-1 4 1,-4 3 0,0 2 0,-2-1-1,0 1 1,0-1 334,0 1 1,-4-1-1,-2 2 1,1 2-1,-2 5 1,1 2-1,1 2 1,2 0 290,2 0 1,1 1-529,0 3 1,1-3 0,2 3 0,2-3 0,1-1 0,-1 0-55,-2 0 1,2-5 0,0 1 0,-3 0 0,0-2 0,-2-3 0,0-2 0,0-1-793,0-1 883,0 0 0,0 1 1,0-1 211,0 1-286,0-1 0,0-4 1,0 1-1,-2 0-235,-2 2 1,1-3 42,-5 1 1,0-5 0,-4 3 0,-1 0-1,-1-2 1,-2 2-629,-5 0 0,-2 1 622,-2 5 1,-1-1 0,-2-1 0,-1-1 0,3-2 0,3 2 0,3-1-647,2 0 1,6 0 876,4-5 0,5-5 0,-3-6 0</inkml:trace>
  <inkml:trace contextRef="#ctx0" brushRef="#br0" timeOffset="3">6325 14263 8889,'-4'-6'911,"0"6"0,1 8 1,2 6-1,1 4-703,0 1 1,0 5 0,0 8-1,-2 6 1,-2 3 0,-4 4 0,-3-3-1,-1 0-576,-1-7 0,2 1 0,2-8 0,0-3 0,0-5 0,-1-2 468,2-3 1,2-8 0,6-7-1,0-8 1,0-6 71,0-2 1,0-6-1,0 1 1,2-4-1,0-4 1,2-4-1,1-4 1,0-4-305,3-5 0,3-2 0,2 0 0,1 1 1,2 3-1,5 1 0,2 3 0,2 3 0,0 4-43,0 4 0,-5 8 0,0 5 1,-1 3-1,-1 5 0,1 4 1,-1 2-1,0 2 776,-3 0 1,3 5-478,-1-1 0,-1 5 0,-4 0 0,-1 2 0,-1 1 0,-3 0-10,-1 1 1,-2 1-9,-4 2 1,-6-1-1,-2 5 1,-5-2 0,-3-2-1,-5 1 1,-2-1 0,-3 1 136,-3 1 0,7-5 0,-2 4 0,5-2 0,4 0 0,2 3 60,5 1 0,3-2-468,5 4 1,1-6-1,3 1 1,6 0 0,5-3-1,6 1 1,3-4-246,5-3 1,-1-3 0,4-4 0,-2 0 0,-1-2 0,0-2-1,0-3 1,-2-1 409,-1 0 0,-1-6 0,0-5 0</inkml:trace>
  <inkml:trace contextRef="#ctx0" brushRef="#br0" timeOffset="4">7243 13382 8017,'12'0'32,"1"0"0,-1 0 1,2 0-1,1 0 1,3 0-1,0 0 1,1 0-7,1 0 0,-4 0 0,5 0 0,-1 0 1,0 0-1,-2 0 0,-2 0 0,2 0-26,1 0 0,-3 0 0,1 0 0</inkml:trace>
  <inkml:trace contextRef="#ctx0" brushRef="#br0" timeOffset="5">7218 13643 8273,'2'8'461,"2"-1"1,4-2 0,3-2-192,1-2 0,2-1 1,3 0-1,2 0 1,2 0-1,-1 0 1,2-1-1,2-2 1,1-1-1,-1 0 1,3 0-2403,2 0 2132,2 0 0,6-2 0,1-1 0</inkml:trace>
  <inkml:trace contextRef="#ctx0" brushRef="#br0" timeOffset="6">8632 12737 8313,'0'-8'0,"0"0"0,0-2 0,0-1 371,0-1 0,0-1 0,-1 1 0,-3-1 0,-6 1 0,-4 1 0,-2 1-115,0 2 0,-2 4 0,1-3 1,-1 2-1,-2 3 0,2 4 1,1 3-1,1 3 0,3 5-99,0 2 0,5 7 0,1-1 1,2 2-1,2 2 0,3 1 1,4 2-1,4 2-278,3 2 0,2 1 1,-2 4-1,-2-1 1,-2-2-1,-1-2 1,-4-2-1,0-2 1,-2-2-28,0-1 0,-2-5 170,-2 1 0,-1-6 0,-6 2 0,0-4 0,-3 0 0,0-1 1,0-1-10,2-2 0,0 0 0,-2-5 1,-1-1-1,-2 0 0,2 0 1,1 1 17,2-1 0,-1-2 0,1-1 1,1-1-1,1-2 9,2-1 0,7 0 0,1 4 0,7 0 0,4 0 0,1 0-266,0 0 0,-3 1 0,-1 3 0,2 3 0,-1 3 0,1 1 0,-3 2 0,0 1 5,0 0 0,-5 2 0,2 2 0,-2 0 0,-2 2 0,0-3 0,0 3 0,0-1 487,0 3 0,0 2 0,-2 0 1,-2 1-1,-3 0 0,-1 0 1,1 0-1,2-1 26,2 1 0,0 0 0,0-2 0,-1-1 1,3-2-1,4-2 0,5-2 0,3 1-566,1-1 1,1 2 0,1-3 0,-1 2-1,2-3 1,-1-3 0,1-3 0,-1 0-827,0-1 0,-2-1 1,1-6 1099,-1 0 0,1 0 0,-1 0 0</inkml:trace>
  <inkml:trace contextRef="#ctx0" brushRef="#br0" timeOffset="7">9054 13233 10469,'0'-12'607,"0"-1"0,0 1 0,1 0 0,2-2-149,1-3 1,0 4-397,-4-4 0,0-1 0,0 2 0,0-1 0,0 1 1,0-1-1,0 2 0,0 1 0,0 2-264,0-1 1,0 4-1,0 4 1,1 11-1,2 8 1,3 6 86,1 4 0,-3 6 0,4 2 0,2 1 0,1 0 0,1 0 0,1 0 0,-1-1-53,0-2 0,-3-1 0,-3-4 0,1 0 0,-1-2 0,-1-1 0,-2-3 0,-1 1-182,-2-1 1,0-4-1,-2 2 1,-1-3-1,-2-2 350,-2 0 0,-1 6 0,-5 2 0</inkml:trace>
  <inkml:trace contextRef="#ctx0" brushRef="#br0" timeOffset="8">9537 13333 8289,'5'12'761,"-1"0"0,-2 2 1,0 1 1703,-2 2-1944,0-1-481,-6 2 0,-1 2 1,-5 4-1,0 3 1,-1 0-1,1 1 1,-1-4-1,1-1-62,0-1 0,1-5 0,2 0 22,5-3 0,-3-2 0,0 1 0</inkml:trace>
  <inkml:trace contextRef="#ctx0" brushRef="#br0" timeOffset="9">9885 13494 8684,'8'-4'0,"0"-1"550,2 3 0,1-4 0,3 1 0,1-2 0,1-1 0,1-1 0,-1 2-386,1 2 1,4-3-1,-5 3-607,-1 3 1,-1-4-1,-1 2 1,-1 1 0,0 2 442,1 1 0,-1-6 0,1 0 0</inkml:trace>
  <inkml:trace contextRef="#ctx0" brushRef="#br0" timeOffset="10">10480 13122 8155,'0'-6'255,"0"6"1,0 7 0,0 4 0,0 3 0,0 1 0,0 3 68,0 1 1,1-2 0,2 2 0,3 0 0,1 2-1,1 4 1,0 4-692,0 2 1,-4 1 0,3 3 0,-1-5 0,-2-1 0,0-4 0,2-1 366,1-1 0,-5-7 0,4 2 0</inkml:trace>
  <inkml:trace contextRef="#ctx0" brushRef="#br0" timeOffset="11">10914 12923 8007,'-11'-1'0,"1"-2"0,4-2 186,0-2 1,0-2 0,4-3-1,-2 0 1,1-1 0,0 1-1,0-2 1,-1-1-30,1-2 0,2-1 0,1 3 0,1-1 0,2-1 1,3 1-1,-1-1 0,1 1 0,-2-1 0,1 1-194,4 0 1,-4 7 0,1 0 0,-1 0 0,3-1 49,3 2 1,-4 4 0,-3 8 0,-1 4-1,0 3 1,1 3 390,-1 3 0,-2 2-293,-1 6 0,0-1 1,0 1-1,0 1 0,0 3 1,0 4-20,0 3 0,0-3 1,2-1-1,0-3 0,4-4 1,1-5-1,2-2 1,2-3-1,2-2-129,-1-5 1,5 2 0,-1-6 0,0-1 0,-3-2-1,0-1 1,-1 0-250,1 0 0,-5 0 0,-1 1 452,-2 4 0,-1-3 0,-4 7 0,0 0 0,0 2 1,0 3-1,0 3 0,0 3-103,0 4 0,0 0 0,0 1 0,2 0 1,2 1-1,3 3 0,2 3 0,2 1-200,3 0 1,1-5 0,-2 1-1,-1-5 1,1-2 0,-1-1-1,-1 0 1,-1-1 231,-2 1 1,-5-4 0,1 2 0,-4-1 0,-4-3 0,-3 0 0,-2 0 0,1 2 493,-1-2 0,-2 3-589,-2-2 0,1 7 0,-1-4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79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5209 13320 8353,'0'-7'338,"-1"-2"0,-4 4 0,-3 3 1,-3 0-1,-1 2 0,-2 0 0,-3 2 1,-5 0-1,-4 4 0,-3-1-188,2 1 0,-4 4 0,2-3 0,2 1 0,1-1 0,2 0 0,4-2 0,3 2 0,3-2-208,2 1 0,5 4 0,3-2 0,4 2 52,4-2 1,-3 3 0,4-3 0,-4 5-1,-1 2 1,0 3 0,0 1 0,-1 3 0,-4 3 91,-3 4 0,-3-2 0,-1 5 0,-1-2 0,1-1 0,1-1 0,1-2 0,3-1-89,2 2 0,-3-2 0,2 4 0,1-3 1,-1-1-1,3 0 0,2 0 0,1-1-34,0 1 0,0-4 0,0-2 0,1-1 0,2-1 0,3-1 0,-1 1 0,2-3-3,0-5 0,-3 1 0,4-5 0,2 1 0,1 1 0,1-2 0,2 1-29,3-3 0,-2-2 0,4-1 0,0 0 0,-1-1 1,2-2-1,-1-3 0,3-1-409,1-2 1,1 2-1,-2-1 1,-2-2 0,3-1 477,0-2 0,2-4 0,0-3 0</inkml:trace>
  <inkml:trace contextRef="#ctx0" brushRef="#br0" timeOffset="1">5345 13754 10054,'5'-8'122,"-1"0"1,5 4 0,0-5 0,2 0 0,1-2 0,0-2 0,1 1-73,-1-1 0,-1 0 1,-1-3-1,-2 0 0,2 1 1,-1 1-1,0 2 0,-4 1 1,-1 1-63,1 2 1,-1 2 0,-4 2 0,0 8 0,0 6 0,0 4-1,0 2 15,0 5 1,0 2-1,0 3 1,0 2-1,0 1 1,0-2 0,-2 0-1,0-3 1,-3 1-6,3 0 0,-4-2-202,2-2 1,0 1 0,4-5 0,0-1 0,0 1 0,1-2 203,3-4 0,3 1 0,6-5 0</inkml:trace>
  <inkml:trace contextRef="#ctx0" brushRef="#br0" timeOffset="2">5817 13357 8730,'0'-12'1575,"0"4"-663,0-1 1,1 5-781,3-4 0,3 4 0,6-3 0,-1 1 0,0 4 0,1 0 1,-1 1-1,1-2-201,-1-1 0,-4 0 0,0 4 1,2 0-1,1 1 0,0 3 1,-3 5 0,-1 2 1,-4 1-1,1 2 0,-1 2 1,-2 5-1,1 3 0,0 0 52,3 1 1,-1 4-1,-4-1 1,0-4 0,0-2-1,1-1 1,2 0 0,1-2 65,-1-1 0,2 3 0,-1-5 0,1-1 0,-1 1 0,1-1 0,1 1-49,-1-1 1,3-1-1,-2-1 1,0-1-1,-1 0 1,-2 2 0,0 1-1,-1 2 1,2-2-86,-1-1 0,-1-2 0,-2 1 0,0-1 0,1 0 287,3 1 1,-3-5 0,5 0-230,-1 2 1,-3-3 0,3 0 0,-1 0-329,1 0 0,-1-3 0,-6 4 329,-2 2 1,-3-1-1,-5 1 1,0-3 0,-1 0-1,1 0 1,-2 1 0,-1 0-38,-2 0 0,-3-1 0,2 2 1,0-4-1,0-1 0,3 2-358,1 1 1,2-5-1075,-1 2 1494,6-2 0,-4-8 0,4-1 0</inkml:trace>
  <inkml:trace contextRef="#ctx0" brushRef="#br0" timeOffset="3">6338 14350 8702,'0'-7'3261,"0"12"-3213,0 12 1,4 5 0,0 3 0,0-1 0,0 3 0,0 1 0,-1 6 0,-2 3-194,-1 4 0,-1-2 0,-3 1 0,-3-6 1,-1-6-1,1-5 0,0-4 270,0-1 125,4-1 1,-6-12 0,5-5 0,1-7 0,1-4 0,4-2-355,2-4 1,-1-4-1,5-8 1,2-4 0,1-2-1,1-4 1,0-1-1,1-3-230,-1-1 0,5 4 0,-1 0 0,-1 6 1,1 5-1,-1 4 0,1 3 0,-1 3 321,-1 1 0,-6 1 0,1 6 0,0 2 1,2 0-1,2 0 0,-1-2 328,1-2 1,-1 6 0,0 3 0,-1 4 0,-2 4-197,-5 5 0,-3 6 0,-1 3 0,0 1 0,0 3 0,-3 2 0,-3 0 0,-8 2-114,-4 3 1,-3 2-1,-2 2 1,1-4 0,2-3-1,3-3 1,1-2-1,3-4 1,2-4 201,2 0 0,0-1 1,5 1-1,1-1 0,3 0 1,4 1-188,4-1 1,5-4 0,3-1 0,6-1-1,6-3 1,5-2 0,3-1 0,1 0-689,0 0 1,-2-1-1,-1-4 1,2-3-1,-3-3 668,-1-1 0,2-6 0,-2-1 0</inkml:trace>
  <inkml:trace contextRef="#ctx0" brushRef="#br0" timeOffset="4">7181 13581 7799,'-7'1'234,"4"2"0,6 1 0,5-1 58,3-2 1,2-1-1,1 0 1,1 0 0,3 0-1,0 0 1,1-1-1,0-2 1,3-1 0,0 0-190,-1-2 0,1 1 0,-4-4 0,0 4 1,0 1-1,-3-1-103,-1 3 0,-2-5 0,0 0 0</inkml:trace>
  <inkml:trace contextRef="#ctx0" brushRef="#br0" timeOffset="5">7231 13791 8007,'0'9'1331,"1"-2"-1027,3-2 0,3 3 0,5-4 0,1-1 0,-1 0 1,1 0-1,0 1 0,3-1 0,1-2 0,3-1 1,2 0-82,1 0 0,2 0 0,1 0 0,2-1-223,1-3 0,5-3 0,-2-6 0</inkml:trace>
  <inkml:trace contextRef="#ctx0" brushRef="#br0" timeOffset="6">8322 13419 8227,'0'-12'74,"0"0"0,0-1 1,0 1 87,0-1 0,0 1 1,0 0-1,0-1 1,0 1-1,1-1 1,2 1-1,1 0 1,-1-1-1,-2-1 1,-1-1-1,0-1-69,0 0 0,-1 3 1,-2-1-1,-1-1 1,0-2-1,0 2 1,0 1-1,0 3-295,-2 3 237,5 2 1,-5 8-1,6 2 48,0 4 1,6-2 0,2-2 0,3-3-1,1-2 1,2-2 0,3-2-98,3-2 1,0 3 0,0-3 0,2 0 0,2 0 0,1-1-1,-2-1 1,-1 3-93,-1 0 0,-1-4 0,4 3 0,-3 1 1,-4 0-1,0 2 0,0 0 0,-2 0 278,-2-2 1,0 5 0,-1-3 0,1 2 0,-1 2 101,0 0 1,1 6 0,-2 2 0,-1 3-245,-2 1 0,-5 1 0,1-1 0,-3 1 1,-1-1-1,-1 0 0,-2 2 0,-3 1 21,0 2 1,-3 5 0,-3-3 0,-2 2 0,-1 0 0,-3 2 0,-1 2 0,-3 2-116,-2 1 0,-1-3 0,1 6 0,0 1 0,2-2 0,3 1 1,1-2-1,3 0 11,1 0 1,2-2 0,1-5 0,1-1 0,3 0 0,2-1 0,0 0 0,1-1 47,0 0 0,0-4 1,4 2-1,1-3 1,2-2-1,3 0 1,1-1-1,2-1 57,2-2 0,3-4 0,3 3 0,3-1 1,4-3-1,0-2 0,1-1 0,1-1-11,3-3 0,-1 1 1,4-6-1,1 0 0,0-2 1,1-2-1,-2 1 0,-2 0 1,1-1-140,0 1 0,-5-1 1,1 1-1,-7 1 1,-2 1-1,-3 3 1,-1 1-1100,-1-1 0,-1 4-2133,0-1 3330,-5 2 0,-1 2 0,-6 0 0</inkml:trace>
  <inkml:trace contextRef="#ctx0" brushRef="#br0" timeOffset="7">9066 13134 8095,'0'12'325,"0"1"0,-1 1 1,-2 2-1,-3 3 1,0 4 260,-4 1 0,-1 5 0,-1 13 1,-2 4-1,-4 7 0,-6 5 1,-3 1-1,-2-1 0,-1-4 1,-5-3-389,-5-2-198,-4-5 0,17-17 0,-1 0 0,0-1 0,-1-1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2T07:40:55.80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5531 12390 8095,'0'-8'0,"2"-1"0,2 0 304,-3 3 0,5-5 491,-6 3 0,4 1 0,1 0 0,1 0 0,0 0 0,-5-1-760,-4 1 0,-5 3 0,-10 7 1,-5 2-1,-6 2 0,-3 3 0,-3 1 1,0 3-1,-1 1 0,3 0 1,4-3-215,3-2 0,2-2 0,3 3 0,5-1 1,2-2-1,3 2 220,3 1 0,2-3 0,6 0 0,0 2 0,0 1 0,0 2 0,0 0 1,0 3 14,0 0 0,0 6 0,0-1 0,0 2 1,-1 2-1,-2 0 0,-2 1 0,-2 2 20,-3 0 0,-1 1 0,-1-4 1,-1 0-1,1 0 0,1 0 1,3-2-1,2-1-14,1-1 0,3-5 0,-2 4 0,3-2 0,1-3 0,1-2 0,2 0 0,2-2-234,2-3 0,0 3 0,3-4 1,-2 1-1,2-1 0,1 0 1,1-1-86,1-1 0,3 3 0,1-3 1,-2-3-1,-1 0 0,-1-2 1,4 0-1,4 0 91,2 0 0,0 0 0,1-2 0,-1-2 0,3-3 1,2-1-1,1 0 0,0-2 0,-2-1-154,0-1 1,-4 1-1,-2 1 1,-5 2 0,-2-1 319,-2 3 0,1-5 0,-1 4 0</inkml:trace>
  <inkml:trace contextRef="#ctx0" brushRef="#br0" timeOffset="1">6065 12626 8154,'-6'-2'770,"5"-2"0,5-4 0,3-3-552,3-2 0,-1 1 0,1 0 0,-2-2 0,2-1 0,1-3 0,1-2 0,-1 0 0,-1-1-111,-2 0 1,-1 6 0,1-1 0,-2 1 0,-2-1 0,0 0-213,-1 1 1,-2 8-1,-1 7 98,0 7 0,0 11 1,-1 6-1,-2 8 0,-2 4 1,-2 1-1,-2 2 1,1 1-1,0 1 116,-2-1 0,-1-3 0,-1-2 1,-1-4-1,2 0 0,2-5 0,2-3-460,1-2 1,2-6-1,3 2 1,-2-4 0,-1 0 350,1-1 0,7 1 0,3-1 0</inkml:trace>
  <inkml:trace contextRef="#ctx0" brushRef="#br0" timeOffset="2">6524 12254 8513,'1'-7'449,"3"1"1,4 2 0,3 0-1,2 1 1,-1 2 0,1 1-372,-1 0 1,5 0 0,-1 0 0,1 0-1,-1 0 1,1 1 0,-3 3 0,-3 4-79,-3 4 1,-5 4 0,1 2 0,-3 1 0,-1 5 0,0 2 0,0 4 0,-1 1 86,-3-1 1,-3 4-1,-4-2 1,1 1-1,3-1 1,0-2-1,2-2 1,-1-2 0,3-1 164,2-1 1,1 0-1,0-2 1,1-1-1,4 1 1,3 1-1,3 2 1,0 0-1,-1-1-170,-2 1 1,-5 0 0,2 0 0,-1 0 0,0-2 0,-1-1 0,-3-3 0,-4 1-369,-4-1 1,-3-4 264,-2 2 0,-3-4 0,-2 0 0,0-1 0,0 1 0,1-1-6,0 0 1,3-3-349,-3-1 0,3-4 0,2 3 0,1 0 0,1-2 375,2 1 0,0-2 0,-5-4 0</inkml:trace>
  <inkml:trace contextRef="#ctx0" brushRef="#br0" timeOffset="3">6945 13221 10444,'0'12'399,"0"1"1,0 0 0,0 4 0,2 5 0,0 6 0,3 6 0,-3 6 55,0 6 0,-2 3-541,0 5 0,-6-5 0,-2 1 1,-3-9-1,0-6 0,1-6 1,2-4 116,-2-5 1,1-2 0,-1-5 0,2-2-1,-2-3 1,0-3 0,1 0 0,1-1 193,-2-2 1,4-6 0,2-4 0,3-3 0,1-3 0,0-2 0,0-4 0,1-2-1,3-2-360,5-7 0,2-9 1,1-7-1,0-4 1,2-4-1,1 0 1,3 0-1,2 4-354,2 4 1,5 6 0,4 8-1,-1 4 1,0 4 0,-2 3 0,-3 3-1,-3 2 564,-2 6 1,-5-1 0,2 5 0,-3-1-1,-2 1 1,1 1 0,-1 3 215,0 2 1,-3 7 0,-2 2 0,-2 4 0,-2 5-1,-3 3 1,-6 5-411,-6 4 1,-6 2 0,-8 4-1,-3 0 1,-4 1 0,-2-3 0,2-2-1,4-3 41,3-2 0,7-2 0,4-4 0,5-3 1,5-3-1,0-2 0,1 0 0,3 1-18,4-1 0,5 1 0,7-2 0,3-2 0,1-2 0,5-1 0,2-4-564,3 0 0,4-4 0,-1-2 0,1-5 1,4-7 659,1-4 0,-2-9 0,7-3 0</inkml:trace>
  <inkml:trace contextRef="#ctx0" brushRef="#br0" timeOffset="4">7801 12477 7801,'-5'1'1063,"5"3"0,5-2 0,7 3-817,1 1 0,3-4 0,2 5 0,2-1 0,2-2 0,1 0 0,2 0 0,0-1 192,0-2 1,-1 1-1,1 1 1,0 1-439,0-2 0,0 0 0,-1-2 0</inkml:trace>
  <inkml:trace contextRef="#ctx0" brushRef="#br0" timeOffset="5">7838 12799 9685,'-1'0'34,"6"0"0,12 0 0,-2 0 0,0 0 0,2 0 92,3 0 1,4 4 0,1 0-1,1-1 1,3-1 0,3-2 0,1 0-1,0 0 1,0 0-127,-2 0 0,5 0 0,-4 0 0</inkml:trace>
  <inkml:trace contextRef="#ctx0" brushRef="#br0" timeOffset="6">9327 11708 8516,'0'-8'393,"0"-1"0,0 5-223,0-4 0,0 4 0,-2-5-61,-2 0 1,1 3 0,-5 2 0,0 1-1,-1 1 1,1-2 0,-1 1-97,-2 1 1,-2 2 0,1 2-1,-1 2 1,2 4 0,2 3-1,2 2 50,1-1 1,2 0 72,4 1 0,2 1 1,0 1-1,4 3 0,1 1 1,1 2 66,-1-2 0,2 3-180,-4-5 1,3 5-1,-3-3 1,1 2 0,1-1-1,-2 2 1,2 0-7,0-1-13,-4 2 0,6-7 0,-4 3 0,-3-1 0,0-3 0,-2-1 0,0-2 5,0 0 0,0 1 1,-2-1-1,0 1 1,-4-2-1,1-2 0,-2-2 1,0 0-11,-3 0 1,3-3 0,-1 3-1,-2 0 1,-2-2 0,-3 2 0,-2-1-1,2-1-45,1-2 0,-2 3 1,-1-2-1,2-1 1,1-1-1,2 1 1,0 1-574,-1-1 559,6-2 1,3 3 0,7 2 0,2-1 0,2 2 0,3 0 156,1 3 1,-3 0 0,-1-1 0,0-1 0,-2 2 0,1 1-1,-3 3 1,-2 1-43,-1 2 1,0-1 0,0-3-1,0 0 1,0 2 0,0 2 0,0-2-1,-1-1-35,-3-2 0,2 1 0,-2 1 0,3 1 0,1 1 0,-2-1 0,0-1 0,-3-1 24,3-1 1,-1 0 0,0 2-1,-1 1 1,1 3 0,1 0 0,-1 1-1,-1 1-7,1 2 0,-3 0 0,2 0 0,1-1 0,2 1 0,1 1 0,1 0 0,4 0 151,3-3 0,3-5 0,1 2 0,1-3 0,-1-2 0,2 0 0,1-1 0,2-1 50,-2-2 0,-1-3 0,-2 1 0,0 1 0,1-1-773,-1-1 0,-4 1 1,1-3-22,0 1 0,-2-6 1,0-6-673,-1-3 1,-1 0 1227,-1 3 0,-2 2 0,3 6 0</inkml:trace>
  <inkml:trace contextRef="#ctx0" brushRef="#br0" timeOffset="7">10195 12340 7975,'0'-7'0,"0"-4"1001,0 3 0,0 1-459,0-1 0,-2 1 0,-2-1 0,-4 4 0,-3 4 1,-1 4-125,-1 4 0,1 5 0,-2 3-315,-3 5 0,4 2 0,-4 2 0,5 1 0,2 2-251,2 1 1,5 0-46,-1-5 0,2-3 1,2-2-16,0-1 1,6-1 0,4-6 0,3-3 0,5-2 0,2-2 0,2 0 0,1-1-172,2-2 1,-4-2 0,-2-4-1,0-1 1,-1-3 0,0 1-1,-4-2 1,-3-2 378,-3-5 0,0-2 0,5-6 0</inkml:trace>
  <inkml:trace contextRef="#ctx0" brushRef="#br0" timeOffset="8">10269 12117 8037,'0'-12'480,"0"3"0,0 1 0,0-1 327,0-3 0,2 6 1,0 3-2791,2 6 1983,1 3 0,0 7 0,2-1 0</inkml:trace>
  <inkml:trace contextRef="#ctx0" brushRef="#br0" timeOffset="9">10517 12353 10313,'0'14'587,"0"1"1,0 3 0,0 1-482,0 3 1,0-3 0,-1 2 0,-2 0 0,-2-2-1,-1-3 1,1-2 0,0-1 0,1-1-440,0 0 0,0-6 0,5-6 0,2-7 169,1-4 1,6-3 0,-3-1 0,1-3 0,0-1 0,2-3 0,0 0 0,-1-2 0,0 2-27,0 0 1,-2-3 0,1 9 0,1 1-1,-1 2 1,-1 4 0,0 2 203,0 1 0,-1 4 1,3 6-1,-5 5 1,-3 5-1,-1 4 1,0 0-1,0 1 834,0 0-803,0-3 1,0 6 0,0-6 0,-1-1-1,-2-1 1,-1-1-31,1-1 1,2-4-46,1 1 0,0-8 0,1-1 12,3-7 0,2-4 1,2-1 0,3-2 0,-3-1 0,3-3 0,2 0 0,-2-1 1,-2 1-1,0 0-28,0 3 1,2 1 0,2 1-1,-1 1 1,1 1 0,-1 3 52,0 4 1,-3 2 0,-1 4-1,0 2 1,1 4 0,-3 4 0,0 3 84,-3 2 0,-1 4 0,1-3 0,1 1 0,-1 2 0,-2-1 0,-1 0 0,0-3-249,0-1 0,0 2 0,0-2 0,0-1 0,0-1 156,0-2 0,-5 1 0,-2-1 0</inkml:trace>
  <inkml:trace contextRef="#ctx0" brushRef="#br0" timeOffset="10">11137 12477 7970,'13'0'246,"-1"-4"0,1-1 0,0 3 0,4 0 0,5 2 0,4 0 0,4 0 0,2 0-107,3 0 1,-4-1 0,0-2 0,-4-1 0,-3 1-1,-2 2 1,-3 1 0,-3-1-2107,-2-4 899,-7 4 1068,-1-4 0,-6-6 0,0-3 0</inkml:trace>
  <inkml:trace contextRef="#ctx0" brushRef="#br0" timeOffset="11">11299 12291 8087,'0'-6'1964,"0"6"1,0 6-1717,0 6 0,4 6 0,1 1 0,1 3 0,1 2 1,-1 2-1,3 0-149,-2 0 1,4-1 0,-4-1-1,1-2 1,-1-3 0,0-1 0,-1-3-1,3-1-1018,-2-2 1,0-5 0,-3-1 0,4-2-1,3 0 919,1-1 0,1-8 0,-1-1 0</inkml:trace>
  <inkml:trace contextRef="#ctx0" brushRef="#br0" timeOffset="12">11844 12328 8060,'-1'11'601,"-3"-3"1,1 3 2029,-5-2-2387,5-4 1,3 1 0,8-8 0,3-2 0,3-4 0,1-3-179,2-2 1,-1 1-1,-3 0 1,-1-1-1,0 1 1,1-1-1,-1 1 1,1 0 0,-1-1-368,0 1 0,-1-1 0,-1 1 0,-3 0 1,0-1-1,-2 1 2112,1-1-1685,-2 6 0,-4 7 0,0 9 1,0 2-1,0 2 0,0 4 0,0 5 1,0 6-1,0 5-345,0 3 1,-4-3 0,0-2 0,1 1-1,2-2 1,-1-1 0,0-4 0,-3-4-344,3-3 0,0-2 0,2-3 0,0-1-726,0 0 0,2-5 1288,2-3 0,-3-2 0,5-2 0</inkml:trace>
  <inkml:trace contextRef="#ctx0" brushRef="#br0" timeOffset="13">12874 11447 8015,'7'-5'107,"-2"-2"0,-4-5 1,2-1 421,1 1 0,2 3-159,-2 1 100,-3 5 1,5-1-269,-6 8 1,0 9-1,0 8 1,0 3 150,0 5 0,1 3-122,3 5 0,-1 7 0,5 5 1,1 6-1,-2 7 0,-5-28 0,0 2-90,-1 2 1,-1 0 0,0 0 0,0 1-97,0 31 0,-1-8 157,-3-8 1,1-4-112,-5-5 1,3-2-609,-3-6 1,5-5 198,-1-3 248,3-3 1,1-3 0,0-1 0,0-2 0,0-3 0,0-1 0,0-3 0,0 0 123,0-1 0,0 1 0,0-1-67,0 0 0,1-5 0,2-4 0,2-4 0,1-5-192,0-1 0,-2 3 0,-3-3 0,2 0-775,1 0 980,0 5 0,-4-4 0,0 6 0</inkml:trace>
  <inkml:trace contextRef="#ctx0" brushRef="#br0" timeOffset="14">13841 11943 7973,'0'-6'2063,"0"-3"-1658,0 9 0,0 0 0,-1 11-147,-3 3 0,-3 5 0,-6 1 1,1 2-1,-1 4 0,1 0 0,0 0-176,-1-1 1,5-1 0,0-2 0,-1-3 0,3-1 0,1-2 0,4 1-295,1-1 0,6 0 0,2-8 1,4-4-1,5-3 0,3-1 0,4-1 1,2-3-1,2-6-559,0-5 1,1 1 0,-4-2-1,0 2 1,-2 0 770,-2-2 0,3-4 0,-5-5 0</inkml:trace>
  <inkml:trace contextRef="#ctx0" brushRef="#br0" timeOffset="15">13866 11708 8120,'-7'-13'760,"-3"5"1,6 0 961,1-2 0,3 1-511,5 0 1,1 5-959,7 8 1,-1-2-254,1 2 0,5 3 0,1 0 0</inkml:trace>
  <inkml:trace contextRef="#ctx0" brushRef="#br0" timeOffset="16">14684 11906 7744,'13'-12'681,"-6"-1"-307,-3 1 1,-4 5 0,-6 3 0,-6 3 0,-9 2 0,-6 3 0,-6 6-108,-3 5 1,-6-1-201,1 2 0,1 4 0,7 0 0,4 4 0,4-1 0,6-1 0,5-1 0,6 1-52,2 1 0,2 1 0,6-4 0,3-2 0,8-1 0,6-1 0,4 0 0,4-1 0,1-2-201,6 0 0,-1 2 1,1-8-1,2 0 0,-2-3 1,1-3-1,-4-1 0,-2 0-271,-2 0 0,-4-1 0,-1-2 0,-4-2 0,-3-2 1,-4-1 456,0 1 0,-5-10 0,-1 3 0</inkml:trace>
  <inkml:trace contextRef="#ctx0" brushRef="#br0" timeOffset="17">14325 12192 8545,'5'-9'602,"3"2"0,5 0 0,2 2-494,2-1 0,5-2 0,0 3 0,5-1 0,6-1 1,3 0-1,0-1 0,-2 0 0,-2 1 0,-2 0 1,-2 0-3128,-2-2 3019,-1 3 0,5-11 0,2 4 0</inkml:trace>
  <inkml:trace contextRef="#ctx0" brushRef="#br0" timeOffset="18">15168 11881 8571,'4'-12'987,"0"0"0,0-1-393,-4 1 1,0-1-379,0 1 1,0-2-176,0-2 1,5 2-79,-1-3 0,1 2 0,-2 0 0,1-3 1,0 0-1,0-1 0,1 1 0,-3-1-5,0-1 0,-2 0 0,0-4 1,0 4-1,0 3 0,0 3 0,-2 2 1,-2 1 113,-4 3 1,-3 2 0,-2 6 0,2 2 0,3 2 0,3 3 0,1 1-1,-1 0 1,4 0 0,4 1 0,6-2-64,7-2 1,4-1 0,8-4-1,4 0 1,2 0 0,5 0 0,-1-1-252,1-3 1,2 1 0,2-5 0,-1-1 0,3 1 0,-3 1 0,1 0 0,-4 2 140,-5-1 0,-4 2 0,-6 4 0,-4-1 0,-3-2 502,-3-1 0,-7 1 1,-3 7-1,-4 5 1,-4 3-1,-5 3 1,-3 3-1,-3 1-152,-2 3 0,-5 3 0,2 3 0,-4 2 0,-1 2 0,1 2 1,-3 3-281,-2 5 1,7-2-163,-2 5 1,7-1 0,1 2 0,3-6-1,5-6 1,4-6 0,2-6 15,2-6 1,3-2-1,4-3 1,7-3 0,4-3-1,5-4 1,3-1 0,5-1 26,0-4 0,-3 0 0,2-5 1,0 2-1,2-2 0,0-2 0,-2-3-1349,1-2 0,-5-5 570,3 1 929,-3 4 0,4-12 0,2 2 0</inkml:trace>
  <inkml:trace contextRef="#ctx0" brushRef="#br0" timeOffset="19">15987 11609 8194,'-13'0'507,"5"0"1,0 1 0,-2 3 0,-2 4-1,-4 5-30,0 3 0,-5 8 1,3 7-1,-1 5 1,-3 8-1,-1 6 0,-4 6 1,-2 2-1,-4 0 1,-2-5-1,-3-7-607,1-3 1,7-7-1,4-7 1,5-4-1,3-3 1,4-3-1,3-1 130,3-3 0,11-12 0,-2-4 0</inkml:trace>
  <inkml:trace contextRef="#ctx0" brushRef="#br0" timeOffset="20">16359 11150 8006,'-13'0'58,"1"0"1,4 0 0,-1 0 0,0 0 0,-2 0 0,-2 0 0,1-2 259,-1-2 1,7 1 102,1-5 1,0 4-1,1-4 1,1-3 0,3-4-1,4-5-200,4 1 1,3 1-1,3 6 1,1-2 0,3-1-1,2-2 1,0 2 0,1 1-1,-2 3-322,-1 3 0,3-2 1,-5 6-1,0 1 1,-3 2-1,0 1 1,-1 0-1,-1 1 124,-3 4 1,-2 6 0,-6 7-1,0 1 1,0 3 0,-1 1 0,-4 3 617,-3 3 0,-7-1-459,-2 5 1,0 0-83,0 4 0,3 5 1,-1-1-1,5-1 1,6-1-1,3-4 0,1 0 1,3-3-195,5-2 1,2-7 0,10-6 0,2-3 0,3-2-1,3-1 1,1-3 0,-2-4-106,-1-2 1,-2-2-1,-2-2 1,-3-2 0,-1-3-1,-3-1 588,-1 0-112,-2 0 0,-5-5 1,-4 2-1,-6 3 1,-5 4 114,-3 2 0,-6 8 0,0 2 1,-3 3-1,-2 2 0,0 0 1,0 3-1,3 1-357,1 3 0,3 0 1,5 5-1,3 1 0,2 5 1,2 7-1,2 9 0,2 6-444,3-1 1,3 2 0,7-3 0,1-6 0,4-4 0,2-8 0,2-4 0,-2-5 338,-2-1 0,2-3 1,-5-1-1,-2 0 0,-4 0 1,-6 2-1,-3 0 1,-2-1 247,-3 3 0,-9 0 0,-9 0 1,-4-1-1,-4-2 0,1-2 1,0-3-1,4-1-202,2-2 1,-3-1-1,6-1 1,1-3-1,1-2 1,2-2-1,-1-2-800,2-1 0,1-4 1,3-1-1,1-1 824,2 1 0,5-5 0,-2 3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4.42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3621 13395 8096,'-12'0'308,"0"0"0,-1 1 0,1 2 1,-2 2-1,-2 2-134,-5 3 1,-3 1 0,-2 1 0,-3 1 0,-4-1 0,-1 0 0,1 1-1,4-2 1,4-2 0,3-2 0,3-1 0,1-2 0,3 0-144,1 0 1,6 0-1,-1-4 1,1 2 0,1 2-1,3 4 1,1 3 0,0 2-1,-2-1 6,-2 0 0,3 5 0,-3 1 1,0 0-1,0 1 0,-1 0 1,0 3-1,-1 2 0,0 1 1,-2-1-1,0 3 0,1 2 1,2 5-1,-2 5 0,1 2 1,-1 0-1,3 1 0,0-1 1,2-2-1,-1-5 0,2-5 1,0-4-1,0-3 0,1-3 1,2-1-1,1-3 0,1-2 1,2-4-1,1-1 0,-1 2-101,-2 1 1,0-3 0,2 1-1,1 0 1,-1 2 179,-2 2 1,1-6 0,2-3 0,4-3 0,3-1-1,2 0 1,0 0-185,4 0 1,1-1 0,4-3-1,-1-5 1,1 0 0,0-1 0,-2 2-1,-2 0-837,0 1 0,-8 0 0,2 4 0,-1-1 905,0 1 0,2-4 0,-1 0 0</inkml:trace>
  <inkml:trace contextRef="#ctx0" brushRef="#br0" timeOffset="1">3820 13754 8013,'-1'-7'566,"-4"3"1,3 4 0,-7 4 0,-2 5-338,-4 2 0,1 1 0,-2 0 0,2 1 0,2-1 0,-1 1-62,1-1 1,4 2 0,1 1 0,1 3 0,3 0 0,3 1 0,5-1-248,3 0 1,3 0 0,1-4-1,2-1 1,1-2 0,2-1 0,-2-2-1,-1-1 1,-2-1-53,1-4 0,-5 4 0,-1 0 0,-3 0 0,-6 4 0,-4 1 0,-7 1 181,-3 1 1,0 1 0,-4 1 0,-2 1 0,-2 0 0,1-3 0,1 0-1,3-1-195,1 0 1,1 0 0,6-3 0,1-2 0,5-1-916,4-4 1061,9-6 0,11-3 0,6-5 0</inkml:trace>
  <inkml:trace contextRef="#ctx0" brushRef="#br0" timeOffset="2">4006 13953 8013,'0'-13'506,"0"8"0,0 6 0,0 10 0,0 8-83,0 5 0,0 1 0,0-1 0,0 0 0,0-2 0,0-3 0,0 1 0,1-3-252,3 1 1,3-7 0,6-6 0,-1-4 0,1-2 0,-1-4 0,-1-3-269,-3-3 0,3-1 0,-2-1 0,2 1 0,0-1 0,-2 2 0,-2 2 0,0 2-185,0 1 0,-4 4 1,1 6-1,-1 5 1,-1 5-1,4 3 134,1-2 1,1-1 0,4-3 0,1-2 0,-1-2-1,1-1 1,-1-3 449,0-2 0,-3-1-220,-1 0 1,0-4-1,3-2 1,-1-1-1,-2-1 1,0 0 120,-1 0 1,3-1-166,-6-3 1,4-5 0,-4 1-1,1-1 1,0-1 0,2-2 0,0-2-223,-3 1 0,2-2 0,-2 2 0,0-1 0,0 1-854,0 5 1,-1 7 1037,-7 5 0,-9 8 0,-6 3 0</inkml:trace>
  <inkml:trace contextRef="#ctx0" brushRef="#br0" timeOffset="3">4800 13915 8000,'-9'0'830,"1"0"-125,-1 0 1,3 2-1,3 1 1,6 2-1,7 1-532,5-1 1,4-1-1,6-5 1,0-2-1,0-2 1,-1-2-1,1-3 1,0-1-439,0-1 0,-2-1 0,-2 1 0,-3-1 1,-3 1-1,-1 0 0,-3-1 0,-2 1 1,-2-1 105,-3 1 0,-2 4 0,-4-1 1,-2 1-1,-4 1 0,-4 3 385,-5 3 1,2 1 0,-6 0 0,-1 1 0,0 3 0,0 5-1,3 2 1,1 1-139,3 0 1,-2 6 0,3 4 0,5 6 0,2 6 0,4 6-1,2 4 1,2 1-420,3-4 1,4-8-1,10-5 1,6-6-1,5-6 1,1-3 0,2-5-1,-2-4-329,0-3 0,3-1 1,-4 0-1,-1-1 660,-2-3 0,4-9 0,2-6 0</inkml:trace>
  <inkml:trace contextRef="#ctx0" brushRef="#br0" timeOffset="4">5631 13457 8457,'-13'-6'2241,"2"3"-1960,3-5 1,4 5-1,8-1 1,4 1-1,5 1 1,2-3-1,3 3 1,0 0-1,1 2 1,-1 0-420,0 0 0,-2 0 1,-3 0-1,-1 2 1,-1 2-1,-1 4 1,-3 3-1,-2 3 5,-2 2 0,-2 4 0,-1 5 0,-1 1 0,-3 3 0,-4 2 0,-4 2 0,1-1 1,2 0 290,1 0 1,1-4 0,-2 4 0,5-2 0,3-2 0,1-3 0,1-3 0,3-3-97,5-1 1,2-1-1,1-5 1,0-1-1,1-1 1,-1-2-1,1 0 1,-2 1-36,-3-1 1,2 0-1,-6 4 1,-1 1-1,-2-1 1,-1 1 0,0-1-115,0 0 0,-4 2 0,0 1 1,0 1-1,-1-4 0,1-2 1,1-1-1,1 1-167,-2-2 0,1 3 1,-5-4-1,-2 0 106,-1-3 1,-7 3 0,-3 0 0,-2 1 0,-3-1 0,-2 0 0,-1 0-271,2 2 0,0-3 0,4-2 0,2-2 418,5-2 0,8-6 0,2-1 0</inkml:trace>
  <inkml:trace contextRef="#ctx0" brushRef="#br0" timeOffset="5">6524 13655 7901,'1'-8'80,"5"-1"1,5 1 0,5 1-1,2 2 1,3 1 0,1-2 0,4 1 1702,0-1 1,0 2-2019,-1 4 1,0 0-1,0 0 1,-1 0 0,0 0-1,-3 1 1,-5 3 234,-2 5 0,-2 2 0,1 1 0</inkml:trace>
  <inkml:trace contextRef="#ctx0" brushRef="#br0" timeOffset="6">6524 13841 7932,'12'0'0,"2"0"410,2 0 1,4 0-1,4 0 1,1 0-1,1 0 1,2-1-295,1-3 0,0 2 1,-3-2-1,2 3 0,2 1 1,0 0-1,1 0 0,-4-2 1,-1-1-1,-1-1 0,1 0-116,3-1 0,3-2 0,5-6 0</inkml:trace>
  <inkml:trace contextRef="#ctx0" brushRef="#br0" timeOffset="7">8062 13866 8055,'-9'12'1371,"1"1"0,7-6-1172,1-3 0,5-8 1,8-5-1,-1-3 1,0-3-1,2-3 0,1-2 1,3-3-1,1-3 1,2-6-1,0-2 0,-2-6 1,0-3-335,1-4 0,-5 0 1,1 0-1,-2 2 1,-1 0-1,-1 0 1,0 4-1,1 3 1,-1 0-1,-1 2 1,-1 3-1,-2 3 0,2 3 1,-1 0-1,1 5 1,-2 3-1,1 4-35,-3 1 0,6 7 0,-4 3 0,1 5 0,1 8 0,-3 9 0,0 8 0,-2 7 341,1 3 1,-2 5 0,-4 2 0,0 4 0,0 5 0,0 6 0,0 1 0,0-1-507,0-6 0,-4-3 0,-2-12 0,1-3 0,-1-3 0,2-8 0,0-4 0,-1-4-276,-2-1 1,3-1 610,-5-1 0,1 0 0,-4 1 0</inkml:trace>
  <inkml:trace contextRef="#ctx0" brushRef="#br0" timeOffset="8">8210 13643 7929,'-19'-7'255,"1"-3"0,6 6 1,1 0-1,1-2-46,2-2 0,5 1 1,0 0-1,6 0 0,5 2 1,5-2-1,3 1 0,6 0 1,4 0-1,3 0-178,-1 4 0,-2 0 0,-1 2 0,-2 0 0,-2 0 0,-4 2 0,-4 0 0,-2 4-31,-2 1 0,7 1 0,-2 5 0</inkml:trace>
  <inkml:trace contextRef="#ctx0" brushRef="#br0" timeOffset="9">8830 13122 8049,'7'-6'784,"3"3"1,-4-3-380,0 0 0,-3 7 0,1 9 0,-4 4 1,-2 4-1,-4 1 0,-1 4 0,-3 5 1,-1 5-1,-1 3 0,-2 4-385,-2 5 0,1-3 1,-5 6-1,2-4 1,5-5-1,3-5 1,4-6-1,2-6 1,0-6-812,1-2 1,3-2 0,5-1 0,3-2-1,3-5 791,1-3 0,1-1 0,-1 0 0</inkml:trace>
  <inkml:trace contextRef="#ctx0" brushRef="#br0" timeOffset="10">9054 13134 8359,'0'-12'1647,"0"6"1,0 8-1404,0 9 1,0 8 0,0 8-1,0 2 1,-2 0 0,0 2 0,-3 0-1,3 2 1,-1-2 0,0-4 0,-1-3-449,1-1 1,2-1 0,1-1 0,0-3 0,0-2 0,0 1-1,0-2 1,0-1 203,0-2 0,0 6 0,0 1 0</inkml:trace>
  <inkml:trace contextRef="#ctx0" brushRef="#br0" timeOffset="11">9885 13407 8035,'-2'-11'424,"-2"3"0,-5 4 1804,-7 2 1,-2 6-1981,-2 0 1,0 7 0,5 0 0,-1 5 0,2 0 0,4 1 0,6 1 0,3 1 0,1 2-472,0-2 0,7 3 0,4-6 0,5 0 1,4-3-1,0 0 0,0-1 0,-4 1 1,-2-1-445,-2 0 0,-5 1 0,-4-1 0,-6-1 0,-6-3 1,-5-2-1,-4-2 424,-1 0 1,-2 0 0,-4-2-1,0 1 1,2 1 0,1-2 0,2 0-1121,3-2 1363,0 0 0,5 0 0,-1 0 0</inkml:trace>
  <inkml:trace contextRef="#ctx0" brushRef="#br0" timeOffset="12">10455 12799 8180,'2'-12'766,"2"-1"0,3 5 0,5 1 0,-1 3-435,-3 6 0,-2 4 1,-6 14-1,0 9 1,-2 12-1,-2 10 1,-4 8-1,-4 5 1,-5 0-1,-2-3 1,-2-6-450,0-4 0,-3 3 1,-4-2-1,3-4 1,5-6-1,2-8 1,3-3-1,2-4 1,3-2-2461,2-6 1,5-8 2577,-1-2 0,-3-7 0,1 4 0</inkml:trace>
  <inkml:trace contextRef="#ctx0" brushRef="#br0" timeOffset="13">10133 13308 8415,'1'-9'803,"3"1"0,4 0 1,5 0-1,2 1-493,2 1 0,5-2 1,0 2-1,4 0 1,3-3-1,-2 1 1,0 1-1,-4 2 1,-1 2-1,-3 1 1,-1 2-311,-3 0 0,5 0 0,-1 0 0</inkml:trace>
  <inkml:trace contextRef="#ctx0" brushRef="#br0" timeOffset="14">10691 13320 9251,'0'13'1470,"1"-1"1,2 0 0,1 1-1295,-1-1 1,-2 6 0,-1 3 0,0 2 0,-1 2 0,-2-2 0,-1-2 0,0-4 0,0-4-868,0 0 0,-2-2 0,3-4 0,1-7 0,2-7 0,4-6 784,3-3 1,-3 1 0,4-6 0,2-1-1,2 0 1,3 0 0,2 1 0,-1 1 8,2 0 0,0-2 0,4 6 1,-3 0-103,-1 3 0,4 0 0,-2 1 0</inkml:trace>
  <inkml:trace contextRef="#ctx0" brushRef="#br0" timeOffset="15">11063 13382 13333,'-4'13'-9,"0"-1"0,-1 2 1,4 2-1,-2 5 0,-2 2 1,-2 2-962,-3 0 0,5-4 0,1-2 0,1-1 970,-1-3 0,2-1 0,-3-2 0</inkml:trace>
  <inkml:trace contextRef="#ctx0" brushRef="#br0" timeOffset="16">11137 13122 9072,'-12'-4'3888,"0"-1"-3356,5-4 1,5 9 0,8 0 0,1 7 0,2 5-533,2 5 0,7-4 0,2 5 0</inkml:trace>
  <inkml:trace contextRef="#ctx0" brushRef="#br0" timeOffset="17">11423 13444 8017,'-9'2'1251,"1"0"0,0 4-636,1 1 1,-3 1 0,5 4 0,-1 1 0,1-1-968,2 1 0,3-5 0,4-1 1,4-3-1,3-6 0,0-4 0,-1-5 1,-2-2 68,2 1 1,-3-1 0,1 0 0,2-3 0,1 1 0,1 3 0,1 2 325,-1 1 1,-4 3-1,-1 3 1,-1 6 0,-4 5 79,0 3 0,-6 2-244,0-1 0,-5 1 1,5-1-1,1 0 1,2 1-1684,1-1 1432,0 1 0,1-7 372,3-1 0,3 1 0,6 1 0</inkml:trace>
  <inkml:trace contextRef="#ctx0" brushRef="#br0" timeOffset="18">11745 13407 8071,'-1'-7'1960,"-3"3"0,-3 7-1547,-6 1 0,5 5 0,0-2 0,-1 2-406,3-1 1,1-5 0,10 1 0,3-4 0,3-4 0,1-5 0,1 0 0,-1-1-121,0 2 1,1 0 0,-1-3 0,1 1-1,-1 3 1,0 1-40,1 4 1,-6 2 0,-2 5-1,-1 8 1,1 7 0,-1 6 0,0 5-1,0 0-355,-1 4 1,-2 5 0,-1 1 0,0-1-1,0-1 1,-1-3 0,-3-3 501,-5-4 0,-2-3 0,-3-1 1,-2-1-1,-3 1 0,-2 1 0,-1 2 1,-4 1 3484,-6-2-3229,-4 0 1,-1-4 0,0-2-1,1-6 1,3-4 763,4-3 0,3-5-138,1 1-415,6-3-176,1-6-334,11-2 1,3-9-257,8-1 0,6-5 1,9 3-1,6-2 0,1 0 1,1-2-521,2-5-737,3 2-85,5-4 1646,-5 5 0,6 0 0,-4 0 0,-4 1 0,-3-1 0</inkml:trace>
  <inkml:trace contextRef="#ctx0" brushRef="#br0" timeOffset="19">12353 13295 8604,'-13'0'0,"1"0"934,0 0 1,-1 0-1,2 2 1,1 2-1,2 4 1,0 3-743,1 2 1,-3 0 0,6 4 0,1 2 0,2 2-1,1-1 1,0 3 0,0-1 0,0-2 0,0-2 0,0-1-1274,0-1 0,6 1 0,1-5 1,1 1-1,-1-1 0,0-1 1030,-1-3 1,-3 3 0,1-2-1,-4 2 1,-4 0 0,-4-2 161,-3 0 0,-6-1 0,-1 4 0,-1 1 1,-1-2-112,0-3 0,-3 8 0,3-2 0</inkml:trace>
  <inkml:trace contextRef="#ctx0" brushRef="#br0" timeOffset="20">13283 13221 7985,'4'-8'79,"0"-1"0,6 1 1,-3-4-1,1-1 0,-1 1 1,-2-1 257,-2 1 0,-3 5 0,-4 3 1,-4 3-1,-3 1 0,-3 1 0,-3 3 1,-2 4-1,-2 6 951,1 7-1279,-1 0 0,-2 10 0,2-2 0,3 4 0,3 3 0,3 0 1,5-2-419,4-1 1,4-5 74,3 1 0,9-8 1,9-5-1,5-3 1,6-5-1,3-4-1132,2-3 1,-1-2 1465,0-3 0,6-9 0,1-6 0</inkml:trace>
  <inkml:trace contextRef="#ctx0" brushRef="#br0" timeOffset="21">13593 13308 8085,'-25'5'274,"6"-1"0,2 7 1,4 3-1,2 0 1,2 0 0,5-2 0,3 5 0,1-1 0,1-1 0,3-1 0,6-1 0,5-2 1,6-3-1,2-4 0,3-3-279,3-1 1,-3-2-1,5-5 1,-2-6 0,-2 0-1,-3-1 1,-6 1 0,-5 1-1,-2 0-259,-2-1 0,-4 1 0,-5-1 0,-1 1 1,-3 0-1,-5 0 0,-2 3 280,-1 1 1,-2 3 0,-1-1 0,-3 0-1,0 3 1,0 2 0,3 1 0,0 0-1138,-2 0 1120,9 0 0,-8 5 0,9 2 0</inkml:trace>
  <inkml:trace contextRef="#ctx0" brushRef="#br0" timeOffset="22">13977 13246 8435,'-11'1'619,"3"3"1,-1-1 0,4 5 0,3 2-376,0 1 1,1 1-1,-2 1 1,-1-1 0,1 1-1,2-1 1,2-1 0,2-1-593,1-2 0,2-5 0,-2 1 0,4-3 0,3-1 0,1 0 0,-1-1 0,-1-3 0,-2-5 272,2-2 0,1-1 0,1 0 0,1-1 0,-1 1 0,1 1 0,-2 1 683,-3 2 0,3 5 0,-3-1 0,3 4-677,2 4 0,-6 3 0,-3 5 0,-2 1 0,1-1 0,1 1 0,-1-1 0,0 0 0,0 1-519,1-1 1,0-4 0,-3-1 0,3-1 0,5-3 813,2-2 0,-3-1 1,0-1-1,2-4 0,1-3 1,1-1-1,1-1 0,-1 2 119,1-2 1,3-1 0,1-1 0,-2 0 0,-1 3 0,-2 1 0,2-2 0,1-1-370,1-1 0,1 3 0,-3 1 1,1 0-1,1 1 0,0 3 1,-3 2-52,0 2 0,-5 0 0,-1 2 0,-2 2 0,-2 4 0,-1 3 0,-2 3-39,0 2 1,0-2 0,0 3-1,-2-3 1,-2-2 0,-4 2-1,-3 1 1,-2 1-112,1 0 0,0-4 0,-1-2 0,1-2 0,-1 0 1,1-1-1,0-3 226,-1-2 0,1-2 0,-1 0 0</inkml:trace>
  <inkml:trace contextRef="#ctx0" brushRef="#br0" timeOffset="23">14808 13258 8050,'-8'0'1150,"1"1"1,0 4-940,0 3 1,3 3-1,-3 1 1,2 1-1,1-1 1,0 2-1,-2 1 1,1 2-1,-1-2 1,3-1-1,2-2-1820,1 0 1,0-3 1608,0-1 0,0-5 0,0 2 0</inkml:trace>
  <inkml:trace contextRef="#ctx0" brushRef="#br0" timeOffset="24">14883 13010 8064,'-13'-11'919,"1"3"0,5 4 1,3 8-2293,3 4 1373,1 3 0,11 7 0,2 1 0</inkml:trace>
  <inkml:trace contextRef="#ctx0" brushRef="#br0" timeOffset="25">15230 13196 8060,'0'-12'0,"0"-1"0</inkml:trace>
  <inkml:trace contextRef="#ctx0" brushRef="#br0" timeOffset="26">15304 13146 8060,'-8'2'734,"0"1"0,-2 1-109,-1-1 1,-1 3 0,-1 3 0,1 2 0,0 2 0,-1 3 0,1 0 0,1-1-504,3-1 1,-2 3-1,6-1 1,1-1-1,2-1 1,1-1 0,1-2-1,3-2-943,4-1 0,2 1 0,-3 2 1,-7-2-1,-10-2 0,-8 0 1052,-6 0 1,-4-3-1,5 3 1,1 0-1,1-2 1,-1 2-349,-2 0 1,9-4 116,3 1 0,2 3 0,-2 0 0</inkml:trace>
  <inkml:trace contextRef="#ctx0" brushRef="#br0" timeOffset="27">15863 12452 8274,'0'-12'1457,"0"6"1,0 7 1255,0 10-2675,0 7 1,-5 13 0,0 3 0,-2 6 0,-3 6 0,-2 2 0,-5 4 0,-3 3 0,-5 5-533,-4-1 0,3-5 1,-2-3-1,6-7 0,6-9 1,2-3-1,3-6 0,3-4 1,2-5 493,1-3 0,3-2 0,-3 0 0</inkml:trace>
  <inkml:trace contextRef="#ctx0" brushRef="#br0" timeOffset="28">15602 13010 9486,'0'-23'0,"0"2"0,2 4 522,2 4 1,7-4 0,5 1 0,-1 0 0,1 3-1,0 2-203,5 2 1,2 0 0,2 5 0,0 1 0,0 0 0,-1 0 0,1-1 0,0 1 0,-2 2 0,-1 2-320,-1 4 0,-6-4 0,3 4 0</inkml:trace>
  <inkml:trace contextRef="#ctx0" brushRef="#br0" timeOffset="29">16061 13072 9575,'-12'0'554,"5"1"1,3 4 0,2 3-471,2 3 1,0 1 0,-1 2-1,-2 1 1,-2 2 0,-2-2-1,-2-1 1,1-2 0,0 0 0,-2 1-2790,-1-1 1,4-3 2704,3-1 0,-3 0 0,0 5 0</inkml:trace>
  <inkml:trace contextRef="#ctx0" brushRef="#br0" timeOffset="30">16222 12812 8283,'0'-13'587,"0"5"0,2 1 1,2 2 23,4 2 1,3 3 0,1 5-612,1 8 0,-1-1 0,1 6 0</inkml:trace>
  <inkml:trace contextRef="#ctx0" brushRef="#br0" timeOffset="31">16408 13097 8254,'-5'7'546,"3"4"1,-4-10 0,3 5-1,-1-1 1,1 3 875,1 3 0,2-2-1653,0-1 0,0-4 0,2 3 1,2-1-1,4-4 0,3 0 15,2-2 1,-1 0-1,1-2 1,-1-2-1,0-3 1,1-1 0,-1 0-1,1-1 1,-1 1 373,0 0 1,1 5 0,-1-1 0,-1 4-44,-3 4 1,-3 3 0,-8 5 0,-1 1-1,0-1 1,-1 1 0,1-1-2380,2 0 2264,0-5 0,2 4 0,0-4 0</inkml:trace>
  <inkml:trace contextRef="#ctx0" brushRef="#br0" timeOffset="32">16842 13159 8465,'-12'0'1164,"0"0"0,-1 0 0,2 1 0,2 2-204,0 1 0,4 0 0,1-4 0,8 0-761,5 0 0,4-4 0,-1-1 1,1-2-1,-1-2 0,0 1 0,1 0 1,-1 0-1,1-1-207,-1 1 0,-4 5 0,-1 1 0,0 6 0,-1 7-1391,-1 4 1,1 11 1015,-2-1 1,-3 8 0,3 0-1,-2 4 1,-4 5 0,-3 3-1,-8 3 1,-6 2 22,-4 0 0,-2-6 1,-1-4-1,-2-5 1,-2-4-1,-2-4 1,-2-5 477,-2-2 0,0-4 1,1-5-1,4-1 1,2-3-1,4-2 1,4-2-1,3-2 432,3-1 1,3-1 0,4-3 0,3-6 0,4-4 0,2-3 0,4-3 0,4-2-714,6-1 0,9-6 0,6-1 1,2-1-1,4-2 0,4 0 1,5-3 162,3 2 0,2 5 0,0-1 0</inkml:trace>
  <inkml:trace contextRef="#ctx0" brushRef="#br0" timeOffset="33">17971 13271 8009,'12'-13'0,"-1"1"190,-2-1 0,2 2 0,-3 2 0,2 0 0,-1 0 0,-2-2 466,-1-2 0,-2 5 1,-4 0-1,-2-1 0,-2 3 1,-4 1 749,-3 4 1,-1 7-1267,-1 2 0,2 3 1,2 1-1,2 1 0,1-1 1,3 0-1,3 1-249,5-1 1,3-5-1,7-3 1,3-2 0,1-4-1,2-2 1,-1-4-1,0-3 1,-1-2-431,0 1 1,-3 0 0,0-2 0,-2-1 0,-2-2 0,1 2 0,-2 1-375,-3 2 0,-4 1 1060,-8 3 1,1 3 0,-4 10 0,5 1 0,6 1 0,9-4 0,9-6 149,9-5 0,5-8 0,4-4 0,1-2 0,0-1 0,1-3 0,-2-2 0,-3-1-436,-3 0 1,-6 2-1,1 5 1,-4 1-1,-5 0 1,-2 1-1,-1 0 10,-1 2 0,-3-1 1,-6 5-1,-2 3 1,-4 3-1,-5 7 262,-8 9 0,-2 11 1,-8 16-1,-4 11 1,-4 15-1,13-25 1,0 1-1,1 3 1,-1 1-1,0 2 1,0 0-1,-1 1 1,0 0-84,-1 1 1,1 1 0,2 0 0,0 0 0,1 2 0,1-1-1,1-3 1,1-1 0,2-4 0,1-2 0,-3 24 0,6-13-1,5-11-329,1-7 1,5-10 0,4-8-1,2-6 1,1-5 0,0-2-1,1-3 1,-1-5 0,-1-2 298,-2-1 0,2-6 0,-5-3 0,3-2 0,-1-3 1,2-2-1,-1-4 0,1-1 819,-2-1 0,-1-9-1190,1 6 0,2-3 0,-6 4 0,-1 3 0,-2 4 0,-1 3-151,0 1 0,0 2 0,0 2 0,0 4 3301,0 4-2734,0 6 0,6 1 0,3 6 0,7 0 0,6 0 0,7 0-459,8 0 0,4 0-2022,13 0 2215,-6 0 1,18 0-1,-9 0 1</inkml:trace>
  <inkml:trace contextRef="#ctx0" brushRef="#br0" timeOffset="34">19819 12849 7945,'-11'-13'-70,"3"1"0,4 0 592,2-1 0,8 1 0,2-1 0,4 2 1,5 2-1,4 0 0,2 1 0,2 1 0,0 2 1,-1 1-143,1 0 0,-1-1 0,-2 5 0,-3 0 0,-1 0 0,-3 2 0,-3 2 0,-3 4 0,-5 3 0,-3 3-818,-1 3 1,-1 2 0,-3 6 0,-6-1 0,-4 1 0,-4 0 0,-1-2 0,-3 0 312,-1-3 1,2-5-1,2 2 1,1-3 0,3-2-1,2 0 1,5 1-1,4-1 2378,2 1-2200,8-1 1,5 0 0,7 1 0,0 1 0,0 1 0,-3 1 0,-1 0-801,-2-3 0,-4 0 1,-1-1-1,-1 0 0,-4 1 1,0-1 166,-2 1 959,-6-1 0,-1-1 0,-5-1 0,-2-3 0,-1 0 0,-3-1 477,-1 4 0,-2-3-982,-4 1 0,1 1 1,-1 3-1,0 0 0,2 1 126,2-1 0,-8 6 0,3 1 0</inkml:trace>
  <inkml:trace contextRef="#ctx0" brushRef="#br0" timeOffset="35">21196 12551 8188,'12'-12'40,"2"-1"1,1 1 0,3 0 430,1-1 0,-4 2 0,2 3 0,-5 2 0,-3 4 0,-7 2 0,-6 5-62,-8 5 0,-8 8 0,-8 2 0,-7 5 0,-2 3 0,-3 1 0,0-2 1,-3-1-1,0-1-312,2 0 1,8 0 0,6 0 0,4-1 0,8 1 0,6 0 0,5 1-1,2 2 1,2 1-1185,0-2 1,2 4 940,2-2 1,4 1 0,7-3 0,2 2 0,-2-1 0,-1-3 0,-2-5 0,0-3-42,1-3 0,-5-2 1,0 0-1,2 0 1,0-3-1,-1-2 333,0-1 0,-1-2 0,4-4 1,1 0-1,0 0 0,3 0 0,1-2 1,3 0-1,2-4-162,1-1 0,2 3 1,-2-4-1,-1-2 1,-1 0-1,1 1 1,0-1 15,-1-4 0,8-4 0,-3-6 0</inkml:trace>
  <inkml:trace contextRef="#ctx0" brushRef="#br0" timeOffset="36">20923 13047 8470,'0'-12'376,"5"1"0,4 1 1,3 3-1,4 0 1,5 1-188,3-4 0,0 3 0,3-1 0,0-2 0,2-1 0,-1-1 0,-2 1 0,-1 1 0,-1 2 0,1-1 310,0 3 1,-4-1-500,-1 3 0,-4 2 0,1-3 0</inkml:trace>
  <inkml:trace contextRef="#ctx0" brushRef="#br0" timeOffset="37">21543 12886 8231,'5'12'479,"-3"1"0,2-1 0,-3 1 0,-1-1 0,0 2 17,0 2 1,0-2 0,-1 4 0,-2-1-1,-2-1 1,-1-1 0,1-1-570,2-2 0,3-5 0,4-4 0,4-4 0,3-5 1,2-1-124,-1-2 1,0-2 0,1-2 0,-1 1 0,-1-1 0,-1 1 0,-2 0 0,2-1 0,1 2 139,1 3 0,1-2 0,-1 6 0,1 1 0,-1 3 0,-1 5-72,-3 3 0,2 3 1,-5 1-1,1 1 0,-1-1 1,-2 0-1,-1 1 0,-2-1 1,0 1-671,0-1 0,0 0 0,-2-1 0,-1-1 798,-1-2 0,6-5 0,5 3 0</inkml:trace>
  <inkml:trace contextRef="#ctx0" brushRef="#br0" timeOffset="38">22014 13010 7841,'-5'-7'534,"2"2"1,-5 5 0,-2 0 0,-2 1 0,-4 3 0,0 4 0,1 3-159,1 2 1,6-5-1,1 0 1,1 2 0,5 0-1,4-2 1,5-4-402,3-3 1,1-1 0,1 0 0,-1-1 0,1-2 0,-1-2 0,0-1 0,1 1 0,-2 1-430,-3-2 516,3 5 1,-10-3 0,4 8 0,-4 5 0,-1 5 0,0 4-294,0 1 1,-1-2 0,-2 4 0,-3 1 0,1 1 0,-2 2 0,0-2 45,-3-2 0,3-3 0,-1-4 1,-1-1-1,-2 1 0,-2-3 0,1 0 1,-1-1 96,1-2 1,-5-2 0,-1-5 0,1 2-1,-1 1 1,3-1 0,1-2 0,3-2-603,2-3 0,0-3 690,5-6 0,0-5 0,4-1 0</inkml:trace>
  <inkml:trace contextRef="#ctx0" brushRef="#br0" timeOffset="39">22572 12452 8328,'-12'-19'651,"4"2"0,-1 9 0,1 5 1,0 7-307,0 9 1,3 10-1,-3 12 1,-2 3-1,-1 5 1,0 0-1,2 1 1,1-2-1,-2 1 1,0-3-1,1-1-644,0-2 1,7-1 0,-3-3 0,4-4 0,1-3 0,0-3 0,1-2 0,2-3-1,3-3 299,1-3 0,1 4 0,4-10 0</inkml:trace>
  <inkml:trace contextRef="#ctx0" brushRef="#br0" timeOffset="40">22709 12948 12502,'-4'8'0,"-1"1"376,3 0 1,-1 4 0,0 2 0,-2 1-1,-1-1 1,-1-1-580,0-1 0,5-1 0,-3 0 0,4 1 1,0-1 202,-3 1 0,2-1 0,-3 0 0</inkml:trace>
  <inkml:trace contextRef="#ctx0" brushRef="#br0" timeOffset="41">22733 12700 8626,'-6'-12'984,"-5"5"1,15 3 0,0 8-985,5 4 0,9-3 0,2 1 0</inkml:trace>
  <inkml:trace contextRef="#ctx0" brushRef="#br0" timeOffset="42">22982 12787 8411,'-13'5'519,"2"2"1,3 6 0,4 0 0,2 3-154,2 0 0,0 1 0,2-4 1,2 4-1,4 2 0,3 2 1,2-2-1,-1 0 0,0-1-397,1 0 1,-5-1 0,0-5 0,1 1 0,-3-1 0,-3 0 0,-6 1 0,-5-2 0,-4-1 0,-3-2 0,-3 0 582,-2-1 0,5 3-856,-1-6 0,3 1 0,4-2 1,0 1-3546,0-1 3849,3-2 0,-5-1 0,4 0 0</inkml:trace>
  <inkml:trace contextRef="#ctx0" brushRef="#br0" timeOffset="43">23304 12464 8331,'7'-12'909,"-3"0"1,3 5 0,1 3-1,2 4-464,-2 4 0,-2 9 1,-6 12-1,0 7 1,0 5-1,-2 3 1,-2 1-1,-4 1 0,-5-1 1,-3 0-1,-3-2-605,-1-4 1,-2-1 0,6-5 0,1-3 0,1-2 0,3-5 0,1-1 0,3-3-444,2-1 0,2-7 1,7-3-1,4-3 1,5-1-1,3-1 0,4-2 591,-1-1 0,4-6 0,-3 3 0,0 0 0,0 2 0,-3 1 0,-1 0 0,-3 1 124,0 1 0,-5 2 0,-1 2 1,-2 2-1,-2 4 0,-1 3-223,-2 2 0,-5 0 0,0 3 0,-2 2 0,-3 1 111,-1 3 0,-6-4 0,-3 0 0</inkml:trace>
  <inkml:trace contextRef="#ctx0" brushRef="#br0" timeOffset="44">8843 15094 8356,'-7'5'1252,"3"3"0,2 3 0,2 2-561,0-1 0,6-3 1,1-1-490,0 1 1,4-2 0,-3 0 0,3-1-1,1-2 1,1 0 0,1 0 0,2-2-204,5-5 0,-2-4 0,3-7 0,3-2 0,4-5 0,3-4 0,2-2 0,2-4 0,3 0-580,2-4 1,-7 3-1,2-1 1,-3-3-1,-2-4 1,-1-5-1,-3-5 1,0-5-277,-3-7 1,-11 29 0,-1 0 721,1-2 1,-1 0 0,9-24 0,-2 8 0,-2 2 0,-6 8-1,-6 5-192,-4 7 430,-1 9 1,-1 3 0,-3 9 0,-6 4 0,-4 4 0,-3 5 676,-3 8 1,0 4-559,-5 8 1,-1 1 0,-2 5 0,-1 7-1,2 12 1,0 9 0,15-26 0,0 2 42,-1 1 0,1 1 1,-8 29-1,12-31 1,0-1-1,-4 26 1,3-6-1,5-3 1,3-3-1,1-3-550,0-8 1,9-6-1,5-6 1,4-1 0,4-5-1,3-5 1,3-6 284,0-2 0,1-2 0,-4-4 0</inkml:trace>
  <inkml:trace contextRef="#ctx0" brushRef="#br0" timeOffset="45">9736 14932 8042,'-11'2'852,"3"2"0,3-3 0,8 5 0,3-2 0,2 0-570,6-1 1,2-2-1,6-1 1,-1 0-1,1-1 1,1-3-1,2-5 1,0 0-1,-2-1 1,-2 2-540,-4-2 1,-4-1 0,0-1 0,-1-1 0,-1 1 0,-2 0 0,-5-1 0,-3 1 31,-1-1 0,0 1 0,-1 1 1,-3 3-1,-6 4 0,-4 2 1,-4 4 361,-1 2 0,2 3 0,-3 5 0,-2 2 0,0 2 0,0 5 0,2 2 0,2 2 0,5 1 72,3 3 0,0-2 1,6 1-1,1-1 0,3-3 1,5 0-1,3-3 1,3-5-215,1-2 1,6-3 0,3-1 0,1-4 0,0 0-1,-1-5 1,1-3 0,1-8-197,2-5 1,4-5 0,0-4 0,0-1 0,0-1 0,1-2 0,3-2-1,3-1 24,0 1 1,8-4 0,-7 1 0,2-5-1,-1-3 1,-3-3 0,-5-3 0,-5 0 170,-2 0 1,-5-2 0,-1 7 0,-4 3 0,-2 3 0,-2 5-1,-4 8 1,-1 4 557,0 3 1,-1 8-1,-7 4 1,-3 5 0,-1 6-268,0 6 0,-1 13 1,-3 6-1,0 12 1,-1 14-1,1 8 1,-1 1-1,1-3-364,0-5 0,1-12 0,2-2 0,5-5 0,3-4 1,1-4-1,0-6 0,1-5-138,3-3 0,3-2 0,6-5 0,-1-1 0,0-3 0,1-2 0,1-2 0,1-5-112,1-6 1,6-1-1,0-12 1,5-1-1,3-3 1,0-3 0,2 0 116,0 0 1,-1-2-1,2-1 1,-2-2 0,-2-5-1,-2-6 1,-2-5 0,-3-2-1,-1 0 339,-2 2 0,-5 3 1,-6 12-1,0 4 1,-1 3-1,-3 8 1,-2 4 263,-2 3 1,-2 6 0,-2 7 0,-4 10 0,-3 10 0,-2 7-158,1 5 1,0 8 0,-2 6 0,-1 4-1,-2 3 1,2-2 0,3-2 0,2-6-323,2-7 0,5-1 0,-1-7 1,2-2-1,4-2 0,2-4 1,4-5-1,5-2-158,3-2 1,-2-1 0,2-1 0,-2-3 0,-1-1 0,-1-4 0,0 1-1,1 0 1,-1 1-81,1-1 0,-5-2 1,0-1-1,2 0 0,2-1 1,3-3-1,2-5-1596,-2-2 1929,4-7 0,1 3 0,5-6 0,-1 1 1,1-1-1,0 0 0,0 1 259,0 1 1,-1-1 0,0 5-1,-4-1 1,-3 2 0,-3 3 18,-2 2 1,-6 7-1,-6-2 1,-7 2-1,-4 4 1,-3 2-1,-1 3 295,-2-1 1,-3 6-566,3-4 0,-4 3 0,5 1 1,1 1-1,1-1 0,3 0 0,3 2-49,4 3 1,-2-2 0,2 4 0,1 0-1,3 1 1,4 0 0,4 1 0,2-2-118,-2-1 1,8-3 0,-4-5 0,2-3 0,1-1 0,1-4 0,4 0 0,0-4 297,1-2 1,0-7 0,2-7 0,-1 0 0,-1-1 0,1 0 0,1-3 0,2 0 184,0 1 0,0-2 0,0 3 0,-1 0 0,1 2 0,-1 2 0,-2 5-124,-2 0 0,-4 5 0,0 0 1,-4 5-1,-3 6 0,-5 5-595,-3 2 1,-2 6 0,-2 3 0,-1 2 0,0 2 0,0 0 0,0 1 0,1 0-59,1-1 1,2 1 0,2-8-1,1 0 1,2 0 0,2-4-1,1-3 1,0-3 426,1 2 0,-6 1 0,1 1 0,-3 0 0,-1 1 0,-1-1 0,-3 2 18,-5 3 0,-7-4 0,-4 5 0</inkml:trace>
  <inkml:trace contextRef="#ctx0" brushRef="#br0" timeOffset="46">10182 14598 8061,'-12'-13'375,"6"2"0,8 1 0,10 4 0,14-1 0,16 1-225,14 1 1,-21 0 0,2 1 0,5 2-1,1 0 1,5 1 0,1 0 0,5 0-1,2 0 1,3 1 0,1 0 0,0 1 0,1 0-1,-2 0 1,0 0 0,1 2 0,-1 0-44,-1 0 0,0 1-593,-1-1 1,0 2 0,-6 1 0,-1 0 0,-2 1 0,1-1 0</inkml:trace>
  <inkml:trace contextRef="#ctx0" brushRef="#br0" timeOffset="47">12613 14709 8493,'-25'-7'0,"1"3"0,-1 4 617,0 4 1,-5 3 0,-5 6 0,-3-1-1,-4 0 1,4 1 0,3 1 1514,6 2 1,4 3-2012,5 6 1,7 0-1,9 0 1,4 0-1,4-1 1,6 3-1,4 0-528,2 2 630,6 0-593,-2-4 0,5-2 0,-1-1 0,0-1 0,-4 0 1,-3-2-1,-3-1 0,-3-2 69,-3 1 1,-2-1 0,-8-3 0,-3-1 0,-8 1 0,-7-1 0,-8-1 0,-4-1 0,1-2 2374,2 2-2068,-3 1 1,0 1-7,-5 1 0,0-1 0,0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4.36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3200 16396 7571,'11'-1'698,"-3"-4"0,-1 4 1,-4-5-465,1 1 0,-1 4 0,-8-4 1,-3 4-1,-3 1 0,-3 1 1,-1 2-1,-3 3 0,-2-1-322,-6 1 0,-1 2 1,-4-2-1,-1 0 0,2 3 1,-2-1-1,2-1 0,-1 0 1,5 0-1,4 1 0,6-1 139,2-3 1,1 1 0,2 1 0,3 1-20,4 2 1,3-2 0,1 2 0,0 0-5,0 2 1,0 2 0,-2-1 0,-1 2 0,-2 1 0,-2 3 0,-3 0-1,-1 1 1,-1 0 67,0 4 1,-1-4 0,1 0 0,-1 0 0,1-1 0,1 2 0,1-2-36,2-1 1,1 1-1,-3-2 1,4 0-1,-1-1 1,1 0-1,-1 1 1,2 1-100,-1 3 1,-3-5 0,0 3-1,-2-2 1,0 1 0,2-2 0,2-1-1,1-2-59,3 1 1,-2-1-1,1 0 1,2-1-1,5-2 1,5-4 0,3-1 109,2 1 0,1 0 1,2-2-1,5 1 1,2-1-1,2-2 1,0-1-142,0 0 0,0 0 0,1 0 1,1-1-1,2-2 0,-3-3 1,-4 1-1,-5-1 0,-3 2-3183,-2-1 3311,1 3 0,-12-9 0,-2 4 0</inkml:trace>
  <inkml:trace contextRef="#ctx0" brushRef="#br0" timeOffset="1">3485 16818 8132,'0'-13'1747,"0"1"-1451,0-1 1,-5 8-1,-4 5 1,0 7 0,-1 4-1,2 1 1,-2 2 0,-1 1-101,-1 2 0,3 3 1,2-2-1,1 0 1,0 0-1,1-3 0,2-1 1,3-2-1,4 1-198,4-1 1,3-5-81,2-3 1,0 2 0,3-2 0,1-1 0,1-2 0,0-1 0,-1 0 0,-1-1-44,1-3 1,4 1-1,-5-4 1,-1 0-1,0 0 1,1-3-1,0-1 1,-1-1-283,-1 0 0,-2-1 1,1 1-1,-2-1 1,-3 1-1,-4 0 1,-2-1-1,-2-1 270,0-2 0,0 2 0,-2-2 1,-2 2-1,-4 3 0,-3 2 1,-2 5 258,1 3 1,-2 1 0,-1 0 0,-1 0 0,0 1-1,3 2 1,0 3 0,2 1-341,3 2 0,-3-2 0,4 1 0,-1 2 218,0 1 0,10 1 0,0 1 0</inkml:trace>
  <inkml:trace contextRef="#ctx0" brushRef="#br0" timeOffset="2">4118 16607 8062,'-5'-9'528,"1"1"0,0 4 1,4-4 9,0-2 1,0 6 0,0 4 0,0 7-1,0 4 1,0 3 0,0 2-387,0 5 0,0 6 1,0 4-1,0 0 1,-1 4-1,-2-1 1,-2-1-1,-2-4 1,-2-2-305,2-3 1,-4-4-1,5-4 1,-1-2-1,3-2 1,1-1-1,0-1-348,-1-2 0,0-4 1,2 5-717,-2 0 1,3-2-2165,-3 2 3380,2-7 0,8-2 0,1-7 0</inkml:trace>
  <inkml:trace contextRef="#ctx0" brushRef="#br0" timeOffset="3">4601 16793 7998,'-8'-4'297,"0"0"0,4-1 0,-5 5 1,0 0-1,-2 0 0,-2 2 276,1 2 0,-2 3 0,-1 7-404,-2 2 1,-3 2 0,3 5 0,2-1 0,1 2-1,3-3 1,3-1 0,4-2-54,2 0 1,2-1 0,3-5 0,4 0 0,5-1 0,4-2 0,0-4 0,2-1 0,0 0-392,0-1 0,3-1 1,-3-2-1,-1 0 0,3 0 1,-2-2-1,0-1 0,-3-2-79,-2-2 1,1 0 0,1-2 0,2 0 0,-3 0 0,-3-2 0,-4-2 0,0-1 308,-1-2 0,-3 2 0,1-2 1,-2 0-1,-2 1 0,-2-1 1,-2 2-1,-4 3 64,-3 3 1,-2 1 61,1-2 0,-2 4 1,-1 5-1,-1 0 0,0 0 1,3 1 216,0 3 0,1 2-743,-1 2 0,2 3 445,3-2 0,-3 2 0,4 1 0</inkml:trace>
  <inkml:trace contextRef="#ctx0" brushRef="#br0" timeOffset="4">5172 16669 8449,'0'-9'3335,"0"1"-3134,0 5 0,0 9 0,0 11 0,0 6 0,0 6 1,-2 4-1,-2 3 0,-4 1-179,-3 0 1,-1-1 0,-1-3 0,1-5 0,1-5 0,1-4 0,3-1 0,2-3-468,2-1 0,2-6 0,1 1 0,-2 0 1,-2 2-426,-4 2 1,1-5 869,-1 0 0,5-5 0,-3 3 0</inkml:trace>
  <inkml:trace contextRef="#ctx0" brushRef="#br0" timeOffset="5">5432 16768 8383,'0'-12'2019,"-1"5"-1850,-3 3 0,-3 4 0,-6 5 1,1 6-1,-2 7 0,-1 4 1,-1 6-1,-1 1 0,0 1 1,2-3-1,3-2-64,2-4 1,8 1 0,-3-6 0,4 1 0,2-2 0,4-1 0,3-4-1,4-2-194,5-1 0,-2-4 0,6 1 1,1-3-1,1-1 0,2-1 0,0-2 1,-1-3-88,1-1 1,-4 1 0,-2-4 0,-1 2 0,-3-2 0,-1-1 0,-3-1 0,-1-1-3,-2 1 1,-4-6 0,3-1 0,-1-2 0,-4 2 0,0-1-1,-2 2 1,0-1 187,0 0 1,-6 4 0,-2 0 0,-3 4 0,-2 4 0,0 1-1,-2 3 1,-2 2 74,2 1-85,1 5 0,-4 2 0,-1 6 0</inkml:trace>
  <inkml:trace contextRef="#ctx0" brushRef="#br0" timeOffset="6">5904 16446 10202,'12'0'241,"0"0"0,1 0 0,1 0 0,2 0 0,5 0-98,2 0 0,2 0 0,0 0 0,1 0 0,1 0 1,1 0-1,-3 0 0,-4 0 0,-4 0 0,-1 0-561,-3 0 0,-4 0 1,-4 0-1,-3 1 482,-8 3 0,1-3 0,-4 5 0,0-2 0,-1 2 1,0 0-1,3 4 92,2 1 1,-1 2 0,4 0 0,-2 4 0,1 2-1,1 3 1,2 2 0,0 3-158,0 3 0,0 4 0,0 1 0,0 0 0,0-3 0,0-2 0,0-4 0,2-3 8,2-2 1,-3-6-1,3 2 1,-1-3-1,0-2 1,2 0 145,2 1 1,-4-1-1,1 1 1,-1-2-1,0-2 1,1 0-1,-1 0-223,-2 2 0,-1-3 0,0 1 0,0 0 0,0 2-227,0 2 1,-1-6 0,-4-3 0,-3-1 377,-3 1 0,3-3 0,0 3 0,-2-2 1,-1-2-1,-1 0 0,-2 1 0,-1 2-3,-2 1 1,1 1 0,3-2-1,1 1 1,-1-1 252,1-2-839,5-1 1,3 0 0,7-1 0,2-2 507,2-1 0,1-5 0,5 2 0</inkml:trace>
  <inkml:trace contextRef="#ctx0" brushRef="#br0" timeOffset="7">6734 16743 7985,'9'0'0,"-1"-1"280,2-3 1,1 1-1,1-5 1,2-1 0,1 1-1,3 1 1,1 0-1,2 2 1,0-1 15,-1 4 1,-3-4-1,2 2 1,0 1-1,-1 2 1,2 1-1,-3 0 1,3 0 0,-2 0-1,0 0 1,-3 0-753,-1 0 0,-2 0 456,0 0 0,1 0 0,-1 0 0</inkml:trace>
  <inkml:trace contextRef="#ctx0" brushRef="#br0" timeOffset="8">6697 16979 10388,'13'0'0,"-1"-2"537,0-2 1,5 3 0,2-5 0,3 2 0,5-1 0,-1-1 0,1-1-289,2 0 1,-1 5 0,3-2-1,0 2 1,-4 1 0,0-2-1,-4-1 1,-2 1 0,-5 2-1,-2 1-2483,-2 0 1,1 0-1,-1 0 2234,1 0 0,-7 0 0,0 0 0</inkml:trace>
  <inkml:trace contextRef="#ctx0" brushRef="#br0" timeOffset="9">7727 16880 9810,'4'-9'0,"1"1"213,2-2 1,0-1 0,3-1 0,-2 0-1,0-2 1,1-1 0,-1-3 0,1-2 0,2-3-131,2-5 1,-5 2 0,0-4 0,2 1 0,1-1 0,1-1-1,1 1 1,-2 1 0,-1 0 0,-2 0 0,1 2-350,3 0 0,0 7 0,2 1 0,-1-1 0,1 2 0,-3 0 0,0 5 1,0 2 272,2 2 1,-5 7-1,0-3 1,2 4-1,0 2 1,-2 4-1,-3 4 34,1 6 0,-5 5 1,3 4-1,-2 1 1,-2 1-1,-2 2 1,-2 2-1,-3 2-31,0 2 0,-8 6 0,3 2 0,-2-2 0,0-2 0,2-2 0,0-3 0,0-4-451,4-3 0,-1-1 0,3-1 1,1-4-1,-2-3 441,0-3 0,-1-2 0,-5 0 0</inkml:trace>
  <inkml:trace contextRef="#ctx0" brushRef="#br0" timeOffset="10">7776 16656 7964,'-7'-1'456,"5"-3"1,4-3 0,7 0-241,2 3 1,5-2 0,1 2 0,-1 0-1,1 0 1,-1 0 0,1 1 0,-1 2-1,1 1 1,-2 0 0,0 0-682,2 0 0,-3 0 0,2-2 465,-2-2 0,4-3 0,1-5 0</inkml:trace>
  <inkml:trace contextRef="#ctx0" brushRef="#br0" timeOffset="11">8372 16309 7971,'1'-11'872,"3"3"0,-3-3-604,4 2 0,-5 8 0,-3 2 1,-1 5-1,0 5 0,-1 3 0,0 4-134,-2 1 1,4 0-1,-1 3 1,1-1-1,1 2 1,-2 5 0,-1 5-1,1 2 1,-1-1-1,-2-1-155,-3 2 1,3-4 0,0 1 0,2-3 0,1-4-1,0-5 1,-2-2 0,1-3 0,-1-1-3539,3-1 2972,2-7 1,-3 5 586,0-2 0,5-4 0,6 1 0</inkml:trace>
  <inkml:trace contextRef="#ctx0" brushRef="#br0" timeOffset="12">8533 16346 7977,'1'-12'177,"3"-1"1,-2 8 373,2 5 0,-3 5 0,-2 8 1,-2-1-1,-2 2 0,-2 3-434,-3 3 1,3 0-1,-1 0 1,0 2-1,-1 2 1,1 1-1,0-1 1,1 3-1,1 0 1,2 2-404,0-1 0,0-2-199,4-1 0,0-1 0,0 0 1,0-2-1,0-3 485,0-1 0,-6 4 0,0-3 0</inkml:trace>
  <inkml:trace contextRef="#ctx0" brushRef="#br0" timeOffset="13">9513 16185 7994,'0'-8'-218,"0"0"995,0-2 1,0 3 0,0 3-1,0 5-443,0 9 1,0 15 0,0 2 0,-2 6-1,-1 3 1,-1 4 0,0 0 0,0 0 0,-1-4-279,-2 0 0,0-5 0,-3 1 1,2-3-1,-2-4 0,1-5 1,-1-2-1,3-2-502,2-3 0,-4-4 1,5-4-1,3-2 1,3-6 23,7-2 0,3-8 339,5-3 1,-2-2 0,4 3 0,-1-2 0,-1 2 0,-1 3-239,1 3 1,1 0 348,-2 4 1,-2-3 0,4 4 0,-2 1-1,1 3 229,-2 4 0,-7 3-200,-4 6 1,-2-1 0,-2 1 0,0 0-1,-2 2 1,-2 2 75,-4-2 1,-4-1-138,-5-2 1,3 1 0,-2-2 0,1-2 0,-1 0 0,-1-1 0,-1 0-142,0 0 0,1-5 0,5 1 0,-1-1-259,1 1 1,5-4 0,4 2 403,6-5 0,10-7 0,6 3 0</inkml:trace>
  <inkml:trace contextRef="#ctx0" brushRef="#br0" timeOffset="14">9909 16619 9036,'-8'-4'1665,"0"1"-1249,-2 5 1,3-1-1,-1 7 1,-2 2 0,1 2-1,-1 2 1,2 1-1,-2-1 1,-1 1-804,-1-1 1,4 0-1,1-2 1,1 1 386,3-1 0,-3-5 0,-1-2 0</inkml:trace>
  <inkml:trace contextRef="#ctx0" brushRef="#br0" timeOffset="15">9922 16458 8264,'-7'-12'2084,"1"3"1554,6 1-3638,0 5 0,6 3 0,1 7 0</inkml:trace>
  <inkml:trace contextRef="#ctx0" brushRef="#br0" timeOffset="16">10319 16173 7999,'0'-20'438,"4"2"0,0 6 1,-1 0 131,-2-1 0,-1 8 0,-1 6 1,-3 10-1,-5 8 0,-2 6-285,-1 4 1,-2 3 0,-1 6-1,-2 1 1,4 0 0,2-5-1,2-2 1,1-3 0,0 0-362,0 0 1,5-5 0,-1-4 0,2-1-1,2-1 1,0 0 0,0-3 0,0-1-1249,0-2 0,-4 1 0,-1-1 1324,-2 0 0,-1 1 0,-5-1 0</inkml:trace>
  <inkml:trace contextRef="#ctx0" brushRef="#br0" timeOffset="17">10133 16470 7960,'1'-12'1096,"3"1"-824,4 3 1,5 2 0,3 6-1,5 0 1,3 0 0,0 0-1,1 0 1,0 0 0,0 0-1,0 0-272,-1 0 0,1 0 0,0 0 0</inkml:trace>
  <inkml:trace contextRef="#ctx0" brushRef="#br0" timeOffset="18">10964 16446 8356,'-13'-7'1290,"6"0"0,2 4-929,-1-1 0,1 5 0,-3 7 0,3 4 0,5 0 0,5 0-408,3 1 0,3-1 0,1 1 0,-1-1 1,-1 0-1,-3 1 0,-2-1 0,-3 1 1,-5-1 124,-5 0 1,-3-3-1,-3-3 1,-3 1-1,-2-1 1,-2 1-1,2-2 1,0 1 0,1-2-96,0 1 1,1-3 0,5 2 16,0-3 0,5-6 0,1-2 0</inkml:trace>
  <inkml:trace contextRef="#ctx0" brushRef="#br0" timeOffset="19">11472 16135 8450,'7'-12'4399,"4"0"-4252,-10 5 0,4 3 1,-10 9-1,-3 6 1,-3 6-1,0 2 1,0 3 38,-1 1 1,6 4-1,-6 0 1,1 2-1,0 0 1,-2 0-1,1 0 1,1-1-443,3-2 1,-3-1 0,2-1 0,0 1 0,-1-1 0,2-2 0,0-2 0,-1 1-1960,1-2 0,0-1 2215,-5-5 0,1-1 0,0 0 0</inkml:trace>
  <inkml:trace contextRef="#ctx0" brushRef="#br0" timeOffset="20">11212 16470 8356,'0'-12'894,"1"4"1,3-1-624,4 0 1,4 2-1,0 0 1,2 1 0,1 2-1,3 0 1,0 0 0,1 0-1,0 0 1,2 0 0,-2 1-1,-1 1-562,0 2 0,-3 0 0,5 0 0,-1 0 0,-1 0 0,0 0 291,-3 0 0,4 0 0,0 0 0</inkml:trace>
  <inkml:trace contextRef="#ctx0" brushRef="#br0" timeOffset="21">11609 16458 8070,'-6'7'126,"5"0"1,-5-5-1,2 4 855,0 1 1,0-3-1,4 4 1,0 2-1,0 1-1742,0 1 0,-6-5 49,-2-3 1,4-4 0,4-4-1,7-4 1,4-2 0,1 1-1,1 0 1053,-1 0 1,0-2 0,1 0 0,1 1 0,1 2-1,1 0 1,-1 1 0,-2 1 0,-4 2 1058,0 0 0,-1 0-1400,4 4 0,1 0 0,-1 0 0</inkml:trace>
  <inkml:trace contextRef="#ctx0" brushRef="#br0" timeOffset="22">11906 16495 8073,'-12'0'2659,"1"1"-2179,3 4 0,-3-3 0,4 7 1,-2 0-1,1 2 0,-2 2 0,-1-1 1,-1 1-1,1-1-144,3 0 0,2 1 1,6-1-337,0 1 0,0-1 0,0 0 0</inkml:trace>
  <inkml:trace contextRef="#ctx0" brushRef="#br0" timeOffset="23">11968 16309 7997,'0'-8'1522,"2"1"-1378,2 1 0,-1 2 0,3 6 0,0 2 0,-3 4 0,-1 3-3175,3 1 3031,-4 1 0,10 5 0,-4 1 0</inkml:trace>
  <inkml:trace contextRef="#ctx0" brushRef="#br0" timeOffset="24">12043 16520 8033,'-7'5'1757,"1"2"1,6 6 531,0-1-3253,0-5 642,0 4 1,6-10 0,2 2 0,3-4 0,1-5 0,1 1 0,-2-2 0,-1 0 133,-2-3 1,0 3-1,4 1 1,1 0-1,-1 3 300,1 2 1,-6 2-1,-3 3 1,-4 3 0,-3 2-1,-3-1-122,0 2 1,3 1 0,-3 1 0,2 0 0,0 1-1,1-1 1,2 1-1138,1-1 0,0 0 1147,0 1 0,0-1 0,0 1 0</inkml:trace>
  <inkml:trace contextRef="#ctx0" brushRef="#br0" timeOffset="25">12415 16582 8015,'-13'-1'487,"1"-4"1,0 4-1,-1-3 1,1 3 0,-1 1 159,1 0 1,4 1 0,-1 3 0,1 4 0,1 3 0,4 0-733,6-2 0,4 0 1,6-5-1,-1-1 1,0-1-1,1-2-577,-1 0 0,1 0 0,-1 0 789,0 0 0,-5 5 0,-3 5 0,-2 3 0,-2 5 0,-2 2 0,-2 2 116,-4 1 1,-3 2 0,0 0 0,1-2 0,2-1 0,-2-2 0,-1-3 0,-1-1-115,0-3 0,-1 0 0,1-1 0,-1-1 0,0-1 1,-3-3-1,-2-2 0,1-2-826,-1-2 1,-3 4 0,4-1 0,2-2 696,1 0 0,2-2 0,0 0 0</inkml:trace>
  <inkml:trace contextRef="#ctx0" brushRef="#br0" timeOffset="26">12787 16681 8410,'-8'-11'0,"1"1"732,1 2 0,-2 4 0,2-3 0,-1 2-312,-2 2 1,2 2-1,-1 2 1,-1 3 0,3 4-1,1 5 1,4 2-1,1 3 1,0 1 0,0 2-364,0-2 0,0 3 0,0-5 0,1-2 0,2-1 0,1-2 0,-1 0-399,-2 1 1,-2-6 0,-3-2-1,-4-1 1,-5 0 0,-3-1 0,-4-1-1,0-1 1,0 2-54,3 1 0,0 0 0,5-3 395,-1 4 0,-5-4 0,-1 4 0</inkml:trace>
  <inkml:trace contextRef="#ctx0" brushRef="#br0" timeOffset="27">13556 16557 8277,'0'-12'1065,"0"-1"1,-2 6 0,-2 5 0,-4 4-979,-3 7 0,-1-2 0,-1-1 0,1 1 0,-1-1 54,1-1 0,5 1 1,4-3-1,6 1-323,5-1 0,3-2 1,3-1-1,1-1 1,2-2-1,-2-1 0,-1 1 1,-2 0-718,1-1 0,-8 3 0,-5-2 1038,-7 6 0,-4-2 1,-1 5-1,-1-2 1,1 1 186,0 2 1,6-4 0,6 1 0,7-3 0,5-1 0,5-1 0,4-2 0,2-2-496,2-2 0,0-1 1,-1-3-1,1 1 1,0 2-1,0-2 1,0-1-1,-1-1-85,1-1 1,-1-1-1,-1-1 1,-1-3 0,3 0-1,-2-1 1,2 1 0,-4-1-1,-3 1 316,-7 0 1,0 1 0,-7 5 0,-1 0 0,-3 1 275,-4 2 0,1 4 1,-5 5-1,-2 0 1,-3 1-1,-2 3 0,-1 6 1,-1 4-148,-1 2 1,3 12 0,-6 1 0,-1 7-1,-1 6 1,-2 9 0,-1 9 0,12-28 0,0 0-176,0 1 0,0-1 0,-14 25 0,7-8 1,6-7-1,5-8 0,6-5 0,3-4 0,1-5-149,0-3 1,5-7-1,5-3 1,4-2 0,4-1-1,0 0 1,0 0 0,-3-1-191,-1-1 0,-1-8 1,3-1-1,0-1 1,-1 0-1,-1-3 0,-2-3 1,1-3 10,-1 2 0,-1-4 0,-2-2 0,-4-4 0,-1-2 0,0-5 0,-2-2 0,-4-5 272,-2 1 1,-5 0 0,-1 4 0,-3 4-1,-2 3 1,2 8 0,-3 4 0,3 4 696,-1 3 1,6 2-1,-1 6 1,1 1-1,2 2-483,6 1 1,10 6 0,8-2 0,1 3-1,3 2 1,2-2 0,2-2 0,2-2-863,1-1 1,4 2 0,-4-4-1,-2-1 688,-1-2 0,5-1 0,0 0 0</inkml:trace>
  <inkml:trace contextRef="#ctx0" brushRef="#br0" timeOffset="28">14585 16557 8618,'13'7'417,"0"3"0,2-6 0,3-1 0,2-2 1,0-1-1,2 0 0,2-1-412,2-4 1,2-1 0,-2-7-1,3 1 1,2-2 0,2-1-1,-1-3 1,0 0 0,-2-1-173,1-1 1,-3 4-1,-4-5 1,-3-1-1,-5-1 1,-2-3-1,-2-3 1,-1-3 47,-2 0 0,0-4 0,-5 5 0,-1-2 0,-2 0 0,-1-1 0,0 3 0,0 3 285,0 6 0,-1 6 0,-3 7 1,-4 7-1,-3 6 0,-3 9 113,-3 11 0,-1 6 0,-4 10 1,3 4-1,1 5 0,3 0 0,1-1 1,2 1-1,-1-4 528,1-1 0,0-7-1183,-1-4 1,2-5 0,2 1-1,2-3 1,1-1 0,3-2-1715,2-2 0,2-3 950,4-6 1140,1-5 0,7 4 0,-1-4 0</inkml:trace>
  <inkml:trace contextRef="#ctx0" brushRef="#br0" timeOffset="29">15304 16470 9320,'13'0'962,"-2"-1"1,-1-2 0,-2-1-753,1 1 1,3 2 0,0 1-1,0 0 1,-1-1 0,-1-2-1,-2-3 1,2 1 0,1-2-566,1 0 0,-1 3 0,-1-4 1,-2-2-1,1-1 0,-3-2 154,-1 1 1,-7 5-1,-5 3 1,-5 4 0,-2 4-1,-1 4 234,-2 3 1,4 6-1,-5 1 1,1 0-1,2 1 1,3-1-1,3 0 1,4-3-59,2-1 0,2-2 1,1 1-1,1-1 1,3 1-1,4-2 0,4-3-640,0-4 0,0-3 1,1-1 664,-1 0 0,1 0 0,-1 0 0</inkml:trace>
  <inkml:trace contextRef="#ctx0" brushRef="#br0" timeOffset="30">15763 16433 7994,'-7'-7'3688,"2"7"-3478,5 8 1,-4-1 0,0 2-1,0 0 1,-1 2 0,1 2-1,0-1-163,-1 1 1,3-1 0,-3-1 0,1-1-349,0-2 1,1-5-1,6-1 1,2-3 193,2-3 0,1-6 0,5 3 0,-1-1 0,0 0 0,2-2 0,1-1 0,3 0 0,2 3 1,-4-3 0,3 4-1,-1-1 1,-3 1 0,-1 1-1,-1 3 125,-1 2 1,-1 2 0,-3 4 0,-5 3 0,-4 3 0,-5 1-136,-1 1 1,-1 0 0,-4 3 0,1 0 0,1-1 0,3-1 0,0-3-656,0-3 1,5 3-1,-1-4 772,6 0 0,3-1 0,7-6 0</inkml:trace>
  <inkml:trace contextRef="#ctx0" brushRef="#br0" timeOffset="31">16210 16483 7994,'-2'-7'746,"0"1"-215,-2 1 0,-2 3 1,2-2-1,-4 3 0,-3 1 1,-2 1-1,1 2 1,-1 3-1,1 0 0,0 4-389,-1 1 0,6 2 0,2-2 0,1-2 0,1-2 0,4-1-435,6-4 1,4 0 0,2-2 0,-1 0 0,0 0 0,1 0 0,-1 0 0,1-2 52,-1-2 1,3 1 0,-1-3 0,-3 0 324,0 3 0,-5 3 0,-4 4 1,-3 5-1,-5 3 0,1 5 1,-2 5-1,0 5-16,-3 6 0,-1 3 0,0 1 0,2-1 1,1-3-1,-2-4 0,0-4 0,1-4-36,0-5 1,1-2 0,-4-2 0,-1-1 0,1-2 0,-1-4 0,1-1-1522,0 0 1,5-1 1487,3-7 0,8-8 0,3-8 0</inkml:trace>
  <inkml:trace contextRef="#ctx0" brushRef="#br0" timeOffset="32">16867 16061 8110,'0'-7'3442,"-1"3"-2691,-3 8-556,2 9 1,-7 6-1,3 7 1,-1 3-1,-1 4 1,0 1 0,-1 1-1,0-2 22,-2 1 0,3-3 0,-1-2 0,0-3 0,-1-3 0,0-2 0,3-4 0,2-4-1066,2 0 1,-2-1 848,0 1 0,-4-1 0,2 0 0</inkml:trace>
  <inkml:trace contextRef="#ctx0" brushRef="#br0" timeOffset="33">16619 16408 8974,'6'-7'0,"2"3"542,3 3 0,1 1 0,2 0 1,1 0-1,2 0-347,-2 0 0,-1 0 1,0 0-1,1 0 0,3 0 1,0 0-1,1 0 0,0 0 1,3-1-1,2-2 0,0-1-640,1 1 0,-4 0 0,-2 0 1,0-2 444,1-2 0,0-1 0,5-5 0</inkml:trace>
  <inkml:trace contextRef="#ctx0" brushRef="#br0" timeOffset="34">17152 16111 8119,'-8'1'438,"1"3"1,2 6 0,2 5 0,0 7-160,-1 6 0,-1 5 0,-5 7 0,2 2 0,-3 1 0,-3-2 0,-3-5 0,4-5 0,2-7 0,2-2 100,0-1 0,-2-6 0,0 2-437,2-3 0,5-13 1,8-5-1,5-6 0,2-1 1,2 1-1,4 2-128,4-1 1,-3-2 0,-1-2 0,0 1-1,1 1 1,0 1 0,0 3 0,-3 2-1,-1 1-424,-2-2 566,-5 5 1,3-4-1,-6 10 1,-2 3-1,0 4 1,-2 3-642,0 2 1,0 4 281,0-5 0,-4 5 1,0-3 402,1 1 0,1-4 0,2 3 0</inkml:trace>
  <inkml:trace contextRef="#ctx0" brushRef="#br0" timeOffset="35">18244 16259 7980,'14'-11'0,"1"2"0,3 2 349,1 1 1,2 2 0,3 4-1,0 0 1,-3 0 0,-5 2 0,-2 3-1,-3 6 1,-3 6 13,-4 2 1,-8-2-1,-4 3 1,-4 1-1,-6-2 1,-6-2-1,-3-4 1,-2-1-1,0-3-509,0-1 0,4-3 1,6 1-1,1 1 1,5 0-1,8 2 1,10-3-1,9 0 202,7-1 0,2-2 0,2 5 0,0 1 0,-2-1 0,-1 0 0,-2 2 0,-4 1-283,-5 1 0,-4 1 0,-10-1 0,-5-1 0,-8-1 0,-7-2 0,-4 0 0,-3 1 233,-3-1 0,-2-4 0,8 3 0,-2-2 0,1-2 0,3-1 0,5-2 0,2 1-240,0 3 1,8-3-1,-2 4 234,1-4 0,11-7 0,1 0 0</inkml:trace>
  <inkml:trace contextRef="#ctx0" brushRef="#br0" timeOffset="36">18988 16334 8285,'-6'-7'382,"0"-3"1,-7 6 0,1 1 0,-1 2 0,1 1 0,0 1 924,-1 4-1159,-5 1 0,4 7 0,-2-1 0,2 1 1,3-1-1,1 0 0,4 1-127,0-1 1,3-1 0,7-1-1,5-3 1,2-2 0,3-2-1,2-1 1,3-2 0,2 0-239,0 0 1,-1 0 0,5 0 0,-1 0 0,-2-2 0,-3-1 0,-1-2-1,-3-2 1,-1-1-860,-2 1 1,1-4 1086,-1 3 0,-5-4 1,-2 0-1,0 0 0,-1-1 1,-2 1 120,0-1 0,-4 1 0,0 0 0,-4 1 1,-1 1-1,-2 3 0,-2 2-273,-2 2 0,1 3 1,1 4 140,3 4 0,2 3 0,6 2 0</inkml:trace>
  <inkml:trace contextRef="#ctx0" brushRef="#br0" timeOffset="37">19372 16309 9747,'0'12'729,"0"1"0,0-1 0,0 1 0,0-1 0,-1-1-460,-3-3 1,1 3 0,-5-4 0,-2 2 0,-1-3-230,-1 0 1,5-3-1,3-7 1,2-5 0,2-2 15,0-1 0,6 4 0,4-1 1,3 0-1,5-2 0,0-3 1,2-1-1,-1-2 0,1 2-454,0 1 0,-1 2 0,-4-1 1,3 2-1,0 2 0,0 2 1,-3 1 397,-1 4 0,4 0 0,1 2 0</inkml:trace>
  <inkml:trace contextRef="#ctx0" brushRef="#br0" timeOffset="38">20216 16222 8033,'1'-8'313,"3"0"1,-2 6-1,2 2 1,-4 7-1,-3 4 1,-2 3 156,-2 3 1,-2-2 0,-3 5 0,1 1 0,1-2 0,2-2 0,-2-3-1,1-2 1,-1-1-272,2-3 0,1 3 1,-3-4-521,2 0 0,7-1 0,1-6 0,7-2 0,4 0 1,1-3-1,0 1 114,1-1 1,1-1 0,1-3 0,1 0 0,-1 0-1,-1-2 1,-1-2 232,-1 1 1,-5 4 0,-3 2-1,-3 5-22,-1 6 1,-1 5 0,-2 2 0,-1 1 0,0-2 0,0-2 0,0 0 28,1 0 0,3-3 0,4-2 0,4-3-44,3-1 0,2 0 0,-1-1 0,1-2 0,-1-1 0,0 0 1,1 0-4,-1 0 0,1-2 0,-1 3 0,0-2 0,2-1 0,1-1 0,2 2 0,-2-1 546,-1 4-393,-7 0 0,2 4 0,-6 2 345,-4 4-487,1 3 1,-10 1 0,6 1-1,1-1 1,2 1-109,1-1-260,0-5 0,1 3 0,3-6 0,5-1 371,2-2 0,1 4 0,0 2 0</inkml:trace>
  <inkml:trace contextRef="#ctx0" brushRef="#br0" timeOffset="39">20799 16383 8051,'-7'-12'2904,"-4"1"-2564,3 3 1,1 4-1,0 8 1,0 4-1,1 3 1,1 1-1,2 1 1,2-1-565,1 1 0,0-1 0,0 1 155,0-1 0,0-4 1,1-1-1,3 0 0,4-2 1,4 1-395,0-3 1,-4-2 0,0-1 0,2 0 0,0-1 0,-1-2 0,-2-3 310,-1 0 0,2 1 0,-2-3 1,-1-1-1,1-2 0,-4-2 226,0 1 0,-2-1 0,0 1 0,-2 1 1,-2 1-1,-4 3 0,-3 2 0,-1 2-379,-1 2 1,5 1 304,0 0 0,-1 0 0,-3 0 0</inkml:trace>
  <inkml:trace contextRef="#ctx0" brushRef="#br0" timeOffset="40">21109 16371 8022,'8'1'1274,"-1"4"1,-2 3-850,-2 3 0,-1-3 0,-2 0 0,0 2 0,0 1 0,0 2 0,-2-2-188,-2-3 1,3-1 0,-5-5 0,1 3-335,-4-3 1,4-2-1,2-4 1,6-3-1,5-1 36,3 0 0,2 4 0,0-3 0,3 0 0,1 0 0,1-3 0,2 1 0,-2-1 0,-1 2-328,-1-2 0,-3 3 1,0 0 498,-1 2 1,-5 2-1,-3 7-44,-2 4 0,3 2 0,2 0 0,1-3 0,2-2 0,1-1 0,3 0 0,0 1-17,1-3 0,0 0 0,-3-2 0,2 0 0,1 0 0,2 0 0,-2 0 0,-1 0 25,-2 0 0,0 0 1,1 0-1,-2-2 1,-1 0-1,-2-4-304,1-1 1,-3 3 0,-2-4-1,-3-2-515,-1-1 688,0 4 1,-1-2 0,-3 4 0,-4 3 0,-3 0 0,-2 2-25,1 0 1,-6 4 110,-3 1 1,3 4 0,2-1 0,2 5-1,2 2 1,1 2 148,2-2 0,4-1-465,5-2 1,11 4 0,5 1 0,6 0 0,3-1 285,0 1 0,5-1 0,2-3 0</inkml:trace>
  <inkml:trace contextRef="#ctx0" brushRef="#br0" timeOffset="41">22796 16272 7995,'-13'-7'0,"-3"1"0,-2 6 0,0 0 380,0 0 1,1 6 0,5 1 0,-1 1-1,2 0 1,2 2 0,2 1 0,1 1-74,4 1 1,0-1-1,2 1 1,2-1-1,2 0 1,4 1-1,3-1 1,0 1-1,-1-2-471,-2-3 1,-5 3 0,1-3 0,-4 3 0,-4 0 0,-6-1 0,-5-2 0,-7 1 0,-6-1 0,-3-1-357,-1-2 0,2-1 0,5-2 1,1 0-1,4 3 0,3-3 1,3 0 519,2-2 0,5-6 0,2-1 0</inkml:trace>
  <inkml:trace contextRef="#ctx0" brushRef="#br0" timeOffset="42">23316 15887 8830,'-8'2'526,"0"2"1,0 4-1,-1 5 1,1 3-271,-2 5 1,-1 6 0,-1 4 0,0 0 0,1 4-1,1 1 1,2 1 0,-2 0 0,0-1 0,1-2-190,0-1 0,1-5 0,-4 1 0,-1-4 0,0-3 0,-3-3-67,0-1 0,-6-1 0,3-5 0</inkml:trace>
  <inkml:trace contextRef="#ctx0" brushRef="#br0" timeOffset="43">22920 16359 6592,'0'-20'0,"0"4"0,1 2 224,3 2 1,3-1 0,7 2 0,1 2 0,3 2 0,2 0 290,7 0 1,-1 4 0,6-2-1,-2 1 1,-3-1 0,0 3 0,-3 0-1,0 2 1,-2 0 0,-3 0 0,-1 0-1434,-3 0 918,-1 6 0,-2 1 0,1 5 0</inkml:trace>
  <inkml:trace contextRef="#ctx0" brushRef="#br0" timeOffset="44">23391 16359 7997,'-8'0'-2,"-1"0"386,0 0 0,-2 0 0,-2 1 0,1 3 0,-1 3 0,1 0 0,-2-2 0,-1 0 0,0 0 0,3 1 0,2-1-177,0-2 0,6-2 0,4 1-337,7 2 0,8-3 0,2 3 0,-2-2 1,0-2-1,0 0 0,2 0 0,-2 0-169,-1 0 0,-2 0 0,0 0 0,1 0 210,-1 0 0,-5 1 0,-4 2 0,-5 2 435,-2 2 0,-5 2 1,2 3-1,0 0 0,3 1-1468,2-1 0,2 1 0,2-2 1122,2-3 0,3-3 0,5-5 0</inkml:trace>
  <inkml:trace contextRef="#ctx0" brushRef="#br0" timeOffset="45">23688 16421 11305,'-5'12'305,"-2"1"0,-5-1 1,-1 0-1,1-1 1,-1-1 17,1-2 0,0-4 0,-1 3 0,1-1 0,-1-3-342,1-2 0,5-2 1,4-4-1,6-3 0,5-2 1,3 1-92,2 1 0,3 1 1,2-3-1,2 0 1,2-2-1,1-3 1,2 0-1,0 1-162,-1 1 1,-3 1-1,-2 0 1,1-1-1,-2 1 1,0 1 0,-3 3 271,-1 3 0,3-1 0,3-1 0</inkml:trace>
  <inkml:trace contextRef="#ctx0" brushRef="#br0" timeOffset="46">24271 16073 8432,'2'-11'0,"1"2"0,2 2 1544,2 1 0,-4 1 1,1 3 610,-3 2-2072,-1-2 0,-5 18 1,-4 1-1,-2 5 1,-2 4-1,-3 3 1,-3 5-1,-3 5 1,-4 2-1,0-1-376,0-1 1,1-7-1,0-3 1,3-3 0,3-3-1,5-2 1,1-3 0,5-2-1,0 1-3391,1-2 3684,4-1 0,-13-2 0,2 1 0</inkml:trace>
  <inkml:trace contextRef="#ctx0" brushRef="#br0" timeOffset="47">23961 16334 8042,'0'-13'572,"0"1"0,6 1 0,2 1 0,5 4 0,2 0-355,1 3 1,6 2-1,-1 1 1,4 0 0,2 0-1,2 0 1,-1 0-1,-3 0 1,-5 1 0,-3 2-1804,-3 1 0,-2 2 1586,0-2 0,1 3 0,-1 5 0</inkml:trace>
  <inkml:trace contextRef="#ctx0" brushRef="#br0" timeOffset="48">24284 16470 8090,'-13'0'424,"1"0"1,0 6 0,-1 2 98,1 3 0,1 2 1,1-1-1,2 0 0,0 1 1,-1-2-1,2-2 0,2 0 1,1 0-720,-2 2 1,5-2 0,-2-3 195,6 0 0,4-7 0,5-6 0</inkml:trace>
  <inkml:trace contextRef="#ctx0" brushRef="#br0" timeOffset="49">24358 16346 6849,'-7'-5'2808,"2"3"0,9-2-3001,0 8 0,6 3 0,-3 6 0,-1-1 0,-1 0 193,-4 1 0,5-1 0,0 1 0</inkml:trace>
  <inkml:trace contextRef="#ctx0" brushRef="#br0" timeOffset="50">24395 16520 8215,'-8'12'2718,"0"1"-809,5-1-1898,-8-5 0,11-1 1,0-8-1,7-1 1,4-1-1,1 2 1,1 0-1,-1 1-155,1-3 0,-1 2 0,0-2 1,1 3 28,-1 1 1,-5 1 0,-3 3 0,-2 5 0,-2 2 0,-2 1 0,-2 0-184,-4 1 1,1-2-1,0-2 1,0 0-1,2 0 1,-2 1-1,1 0-525,1-2 0,1-4 0,4 4 823,0 2 0,5-5 0,2 1 0</inkml:trace>
  <inkml:trace contextRef="#ctx0" brushRef="#br0" timeOffset="51">24643 16619 8765,'-1'-7'770,"-3"3"0,-4 4 1,-3 3 130,-2 1 0,1 0 0,-1-2 0,1 0-454,0 2 1,6 1 0,6-5 0,7 0-1,4 0-932,1 0 0,1 0 0,-1 0 1,-1 1 245,-2 3 245,2 3 1,-10 5 0,3 2 0,-3 3 0,-1 3 0,0 4 0,0 2-42,0 3 1,-6-2 0,-5 5 0,-6 0 0,-2-2 0,-3 0-1,-2-2 1,-1-2 155,1-1 0,-1-4 275,0-1 0,0-4 0,0 0 0,1-2 0,-3-3 1,0-3-1,-3-2-231,-2-1 0,0-3 0,-1 2 0,4-4 0,3-3 0,3-3 0,2 1 0,4-2-320,4 0 0,6-1 0,3-5 0,4 1 1,4 0-1,5-1 0,8 2 0,8 2-324,6 0 1,7 1-1,3-4 1,3 1-1,1 2 1,0 5-1,-3 3 1,-2 1-992,-1 0 1,-6 1-1,0 3 1470,1 5 0,-3 2 0,-1 1 0</inkml:trace>
  <inkml:trace contextRef="#ctx0" brushRef="#br0" timeOffset="52">8285 18008 8028,'7'-5'0,"2"-2"0,-3-4 0,-1 1 0,2 3 625,0 2 1,-3-4 0,3 7-1,-1 4-73,-4 9 0,-6 6 0,-3 5 0,-1-1 0,1 1 1,0 0-1,2-1 0,-1-4 0,4 0-608,0-1 0,4 1 1,2-6-1,5-3 1,5-4-1,3-2-625,-2-2 1,3-4 0,0 0 0,0-1-1,-1 1 1,0 0 0,0 0 281,-1-1 1,1 5 0,-6 0 0,-3 6 0,-4 5 0,-3 2 480,-1-1 1,0 1-1,0-1 1,2 0 0,2-1 326,4-2 1,-1-4-1,1-5 1,2-1-1,1-3 1,1-5-1,1-2 1,-1-1-1,1 0-168,-1-1 0,-4 1 0,-1-1 1,0 0-1,-1-3 0,-1 0 1,-2 1-1,0 1-314,1 2 0,-3-1 0,3 1 0,-2-1 1,-2 1-1,1 1-300,3 3 1,3 2-1,5 8 373,1 2 0,-1 3 0,1 5 0</inkml:trace>
  <inkml:trace contextRef="#ctx0" brushRef="#br0" timeOffset="53">9066 18058 8028,'-12'-6'644,"5"4"1,1-5-293,1 1 0,3 3 1,-2 8-1,3 3 0,1 3 1,0 3-1,0 1 0,0 1 1,0-1-1,0-1-90,0-1 0,0 3 0,-1-1 0,-2-2 0,-1-4 0,0 1-5024,-2 1 4762,-1 1 0,0-5 0,2-1 0</inkml:trace>
  <inkml:trace contextRef="#ctx0" brushRef="#br0" timeOffset="54">9141 17797 8028,'-13'-12'0,"1"0"0,1-1 378,2 1 0,4 3-90,5 1 1,1 5 0,3-1 0,6 4 0,4 3 0,5 3-289,5 0 0,-2-3 0,8 3 0</inkml:trace>
  <inkml:trace contextRef="#ctx0" brushRef="#br0" timeOffset="55">9723 17611 8392,'9'0'1410,"-2"2"1,-2 2-1109,-2 4 1,-2 9 0,-1 3-1,-1 5 1,-5 5 0,-5 6 0,-5 6-1,-4 0 1,0 1 0,-1-4 0,2-4-113,1-1 1,0-6 0,3 4 0,0-2-1,2-3 1,5-4 0,3-2 0,0 1-1,1 1-2837,0 2 0,0-4 2647,4-1 0,-6-4 0,0 1 0</inkml:trace>
  <inkml:trace contextRef="#ctx0" brushRef="#br0" timeOffset="56">9500 18045 8028,'-7'-5'561,"3"-3"0,-1 1 1,2-2 14,4 0 1,6 3 0,8 2 0,2 3-1,-1 1 1,2 0 0,4 0 0,6 0-1,5 1-469,3 3 0,5-2 0,1 3 0,-3-1 0,0 0 0,-3-1 1,-2-1-108,-1-2 0,-5 0 0,2 0 0</inkml:trace>
  <inkml:trace contextRef="#ctx0" brushRef="#br0" timeOffset="57">10319 17748 8028,'-18'-6'0,"4"-1"128,4 0 0,6 2 1,-4 8-1,0 5 479,1 9 0,-4 11 1,3 8-1,-3 4 1,-2 2-1,-1-1 1,-1 0-1,-3-1 1,0-3-1,0-3 0,3-6-489,2-1 0,4-4 0,2-1 0,2-3 0,2-1-371,2-3 1,6-6 0,3-7 0,4-4 0,0-7 0,2-2 0,2-1 0,4 0-47,-1-1 1,4-3 0,-2-1 0,2 2-1,1 0 1,-2 1 0,-3 0 0,-1 5 201,-3 2 1,-1-2 0,-2 5 0,-1 3 0,-2 4 0,-5 5 241,-3 3 1,-2 7 0,-3 3 0,-3 1-1,-2-2 1,3-2 0,0-1 0,2-1-173,-2-1 1,5-1 0,-2-1 0,6-2 0,7-2 26,5 0 0,4-1 0,6 4 0</inkml:trace>
  <inkml:trace contextRef="#ctx0" brushRef="#br0" timeOffset="58">11733 18070 8419,'0'-12'1360,"-2"1"1,-2 1-836,-4 2 1,-3 5 0,-2-1-371,1 3 1,0 1 0,-1 1-1,1 2 1,-2 2 0,-1 2 0,-2 4-1,2 3-67,1 2 0,2 5 1,0-3-1,-1 1 1,2 3-1,3 0 1,4 1-1,2-4 0,2 0-425,0 0 1,2-3 189,2 0 0,3-2 0,7-3 0,1-3 0,3-2 0,1-2-459,3 0 0,-1 0 446,3-4 0,-6 0 1,7-1-1,-1-3 0,-1-5 1,2 0-1,-2-2-29,-2-2 0,1 4 1,-4-9-1,0 0 0,0-2 1,-5 0-1,-1 0 0,-6 1 149,0 0 0,-2 4 0,-5-2 0,-3 3 0,-6 3 0,-5 2 0,-6 2 0,-2 1 192,-2 4 0,-5-4 0,-2 2 0,0 1 1,3 0-1,3 1 0,3-2 0,2 1-331,4 1 1,10 2 178,7 0 0,12 6 0,7 1 0</inkml:trace>
  <inkml:trace contextRef="#ctx0" brushRef="#br0" timeOffset="59">12216 17909 8028,'0'-12'1784,"0"5"1,0 7 0,0 9-1523,0 6 1,-4 5 0,-1 5 0,-2-1 0,-3 3 0,-1 2 0,-1 2-251,-1 1 1,1 4 0,-1-3 0,2 1 0,2 1 0,2-5 0,0-2-1,2-6 1,-1-3-1655,3-4 1,2-1 0,2-2 1641,3 1 0,3-6 0,6-2 0</inkml:trace>
  <inkml:trace contextRef="#ctx0" brushRef="#br0" timeOffset="60">12626 18083 8900,'0'-13'424,"-6"6"1,-1 2 0,-1 1 0,-2 0 0,-2 1-1,-3 3-148,0 4 1,-5 0 0,1 7 0,-2 4 0,2 3 0,2 4 0,6 2 0,6 0 0,4 1-1,2 1-211,3 3 0,3-7 0,5 2 1,2-3-1,3-4 0,2 1 0,2-4 1,-1-3-1,2-4-214,2-1 0,-1-1 1,-1-2-1,-1 1 0,0-1 1,-1-2-1,1-2 0,0-2 1,-1-3-492,1 0 594,-6-3 1,7-3 0,-5-1 0,-2 0 0,-1-2 0,-2-3 0,0 0 55,1 0 0,-6-4 0,-3 1 1,-3-2-1,-2-2 0,-5 0 1,-6 2-1,-7 1 112,-5 1 0,-2 6 0,-2-2 0,-2 5 0,-2 2 0,-2 3 0,-2 2 0,-1 2-2284,0 2 2162,5 1 0,-4 0 0,5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4.32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6226 16954 9944,'-12'6'266,"3"-4"0,1 5 1,0 0-1,0 0 1,-1 3-1,0 1 1,-2 1-1,-2 2 1,2 1-1,1 3 1,4 0-43,0 0 1,-2 4-1,4-3 1,1 0 0,2-2-1,2-5 1,3-2-1,4-3 1,5-2 0,2-2-1,3-3 1,0-4-1,1-4 1,-1-5 0,1-2-225,1-1 0,0-12 0,5 2 0</inkml:trace>
  <inkml:trace contextRef="#ctx0" brushRef="#br0" timeOffset="1">6350 16756 8333,'-11'-13'0,"1"1"0,3-1 0,2 1 0,2 0 0,2-1 5012,1 1-4461,0-1 1,1 5 0,3 1 0,5 3-552,2 5 0,1 5 0,0 6 0</inkml:trace>
  <inkml:trace contextRef="#ctx0" brushRef="#br0" timeOffset="2">6623 17066 8058,'-7'-6'564,"3"5"0,7-5 0,2 2 0,2 0 0,3 1 0,2 2 0,5-1-609,3-2 1,9 3 0,4-3-1,4 2 1,6 2 0,7 0 0,8 0-1,6 0 1,5-1 0,-33 0 0,-1-1-1,32-2 1,-2 1 0,-6 2-1,-4 1 1,-6 0 0,-8 0 0,-7-1-1,-6-2 1,-6-1 0,-8 0 0,-10-1-1,-11 1 1,-8 2 0,-5 0-1,-2 2-279,-1 0 0,4 0 595,2 0 0,3 0 1,2 0-272,0 0 0,-1 0 0,1 0 0</inkml:trace>
  <inkml:trace contextRef="#ctx0" brushRef="#br0" timeOffset="3">7305 16880 7996,'8'-5'0,"1"1"218,0 2 0,2 0 0,2 2 0,0 0 0,3 0 1,0 0-38,-1 0 1,-1 4 0,0 0 0,1 1 0,0 0 0,-2 2 0,-4 1-1,1 1 1,-1 0 0,1 1 0,-3-1 0,0 0-151,0 0 1,0 2-1,2 0 1,-2-1 0,0-2-1,-1 2 1,-1 1 0,-2 1-1,-3 2 1,-4 0 0,-5 0-1,-3-3 1,-4 0 0,-5 0-1,-4 1 1,-3-1-622,0-2 0,3 0 591,4-5 0,2 5 0,-3-5 0,2-2 0,3 0 0,1-2 211,3 0 1,6-6-1,3-2 1,4-3-1,4-1 1,4-2-1,3-1 30,1-2 0,1 1 1,-2 2-1,-2-1 0,0-2 1,-1 2-1,-1 1-320,-3 2 0,-3 4 78,-1-1 0,-5 7 0,-2-4 0</inkml:trace>
  <inkml:trace contextRef="#ctx0" brushRef="#br0" timeOffset="4">8111 16867 8006,'0'-8'1224,"0"0"1,0 4-804,0-5 0,0 8 0,-1 1 0,-2 7 0,-3 4 0,1 1 1,-2 1-1,2 0 264,-1 4 1,-4 1-600,2 2 1,3 3 0,1-6-1,1 1 1,0 0 0,-1-3 0,1-1-310,2-1 0,6-5 1,3-1-1,5 0 1,2-2-1,3 1 1,1-4-1,3 0-1199,2-2 0,1-6 1,-2-2-1,-1-3 1422,-1-1 0,-1-1 0,5 1 0</inkml:trace>
  <inkml:trace contextRef="#ctx0" brushRef="#br0" timeOffset="5">8483 16818 8006,'-1'-7'555,"-3"3"1,-5 2 1067,-2 2-1319,5 0 0,-4 6 1,6 2-1,0 3 1,-1 1-1,0 2 0,-1 1 1,1 3-144,2 2 1,0-4 0,1 3 0,-2 1-1,1-2 1,1-1 0,2 0 0,0 0 0,2-1-499,2-1 0,-1-5 0,5-3 0,0 0 0,0-2 0,1 1 0,0-4 0,2 0 31,2-2 1,-1-2-1,1-2 1,-1-3-1,0-2 1,2-2-1,1-3 1,3 0 33,2 0 0,-5 1 1,1-3-1,-2-1 1,-2-1-1,1-2 1,-2 2-1,-3-1 272,-4 0 0,3-7 0,0-6 0</inkml:trace>
  <inkml:trace contextRef="#ctx0" brushRef="#br0" timeOffset="6">8533 16508 8025,'-7'-6'1577,"0"5"93,3-4 1,4 4-1270,0 1-1791,0 0 0,5 1 1390,-5 4 0,-5-4 0,-2 5 0</inkml:trace>
  <inkml:trace contextRef="#ctx0" brushRef="#br0" timeOffset="7">8099 16458 8139,'-6'-7'558,"5"0"0,-5 4 1088,1-1 0,-1 1-1887,-2 8 0,3-3 1,5 7-1,0 0 241,0 2 0,5 2 0,2-1 0</inkml:trace>
  <inkml:trace contextRef="#ctx0" brushRef="#br0" timeOffset="8">8979 17028 8300,'-12'0'760,"6"0"0,6 0-231,7 0-546,4 0 1,2 0-1,-1 0 1,1 0-1,-1 0 1,-1 2 884,-3 2 13,3-3 1,-11 5-979,0-6 1,-5 0-10,-8 0 1,2 1 0,2 2 0,0 1-346,0-1 17,3-2 0,1 1 247,5 2 0,0 3 1,-2 6-1,0 4 0,-5 5 1,-3 6-1,-5 5 0,-3 2 1,-4 3 186,-2-1 0,-6 0 0,-2 0 0</inkml:trace>
  <inkml:trace contextRef="#ctx0" brushRef="#br0" timeOffset="9">10021 16830 7957,'-5'-7'0,"-2"2"240,-6 5 1,6 1-1,2 3 1,1 4-1,0 3 1,-1 3 0,1 1-1,0 3 114,1 2 1,2 0 0,1 5 0,0-2-1,0-1 1,0-2 0,0-2 0,0-3 0,0-1-456,0-2 1,6-1 0,2-1 0,3-3 0,1-2 0,2-2 0,3-3 0,3-4 0,4-5-3044,1-2 3144,-1-6 0,1-3 0,0-5 0</inkml:trace>
  <inkml:trace contextRef="#ctx0" brushRef="#br0" timeOffset="10">10368 16917 7959,'-7'-6'1158,"2"-1"0,4-4-730,-4 3 0,4 8 1,-4 7-1,0 1 0,1 1 1,0 2-1,0 2 0,-1 4-296,-2-2 0,2 4 0,-1 1 0,0-1 1,3-1-1,2-2 0,1 1 0,1-2-431,3-1 1,7-7 0,7-3 0,0-3-1,2-1 1,-1 0 0,3-1 0,1-3-1587,2-5 1,-4-2 1884,0-1 0,-1-6 0,5-1 0</inkml:trace>
  <inkml:trace contextRef="#ctx0" brushRef="#br0" timeOffset="11">10554 16570 8072,'-6'-6'264,"-4"-1"1,6-5-24,1-1 0,7 6 0,4 3 0,3 3-241,2 1 0,-6 0 0,-2 0 0</inkml:trace>
  <inkml:trace contextRef="#ctx0" brushRef="#br0" timeOffset="12">10083 16483 7852,'-5'0'586,"5"0"938,6 0-440,6 0 1,-4 0-221,0 0 0,-7 0 1,1 1-1,-6 3-864,-3 4 0,-1 4 0,-5 0 0</inkml:trace>
  <inkml:trace contextRef="#ctx0" brushRef="#br0" timeOffset="13">10951 17053 8031,'-11'-1'692,"4"-2"0,7-1-392,7 1 1,8 2-1,5 1 1,2 0-1,4 0 1,3 0-1,4 0 1,4 0-1,3-2 1,3 0 0,2-2-188,4 1 0,-1 1 1,-3 1-1,-2-2 0,-3-1 1,-1 0-1,-5 0 1,-1 0-510,-1 1 1,-9 2 0,1-1-1,-5-1 1,-4-1 0,-1 2-1,-2 0-43,1 2 1,-8 2-1,-5 0 1,-7 4-1,-5-1 155,-5 1 0,-1 2 0,-4-4 1,3-1-1,0-2 0,1-1 0,-1 0 1,1 0 414,0 0 1,1-1 0,5-2-1,1-2 1,2-2 177,5-3 1,8 3 0,6 0 0,4 2 0,4 1 0,0 0 0,1 0 0,-1 1-223,0 1 0,4 2 0,-3 0 0,0 0 1,-2 2-1,-3 2-50,-2 4 1,-5 3-1,-3 2 1,-2-1-1,-2 0 1,-2-1-1,-2-1 1,-4-3 183,-3-2-143,-2 5 0,1-8 0,0 3 0,-1-1 0,1 0 1,-1-1 438,1-2-217,0-1 1,1-1 0,2-3-1,5-4 330,3-3 1,1-2-728,0 1 0,5-1 0,4 1 0,0 0 0,1 1 0,-2 1 193,2 2 0,1 1-948,1-1 1,1 1 851,-1 2 0,0 4 0,1-4 0</inkml:trace>
  <inkml:trace contextRef="#ctx0" brushRef="#br0" timeOffset="14">12278 16743 8095,'0'-12'393,"0"3"0,0 4 0,0 4-56,0 6 1,0 6 0,0 6 0,0 3 0,0 5-1,0 3 1,-1 1 0,-2-2 0,-2-1 0,-2-1-479,-3 0 1,3-4 0,-1-1-1,0 1 1,-1-2 0,3-2 0,-1-3-1,1-2 141,1 0 0,1 1 0,4-1 0</inkml:trace>
  <inkml:trace contextRef="#ctx0" brushRef="#br0" timeOffset="15">12526 16855 7949,'-7'-8'4195,"3"-1"-4094,3 6 1,1 3-1,0 9 1,0 3 0,-1 3-1,-2 3 1,-3 2 0,-1 0-53,-2-1 1,-2 9 0,0-3 0,1 0 0,2-2 0,0-4 0,1 1 0,3-2 0,2 0-1091,2-3 1,0-2 0,0 0 0,2-2 1040,2-3 0,3-2 0,5-6 0</inkml:trace>
  <inkml:trace contextRef="#ctx0" brushRef="#br0" timeOffset="16">12762 16867 7952,'-12'0'1628,"-1"0"1,6 2 0,3 2-1430,3 4 0,1 3 1,-2 1-1,0 2 1,-2 1-1,-1 3 1,1 2-1,0 2-245,1 1 1,-2-2 0,1-2 0,1 0-1,0-1 1,0 0 0,-1-3 0,2-1 45,0-2 0,2 1 0,0-1 0</inkml:trace>
  <inkml:trace contextRef="#ctx0" brushRef="#br0" timeOffset="17">12712 16545 8103,'-6'-6'831,"0"3"-417,6-5 1,6 5-1,0 1 1,3 4-1,-2 7-2362,-2 2 1948,-1 1 0,-4 1 0,0-1 0</inkml:trace>
  <inkml:trace contextRef="#ctx0" brushRef="#br0" timeOffset="18">12365 16495 8116,'-12'0'1153,"-1"0"-1153,1 0 0,0 6 0,-1 1 0</inkml:trace>
  <inkml:trace contextRef="#ctx0" brushRef="#br0" timeOffset="19">12154 16557 9097,'-5'0'-22,"5"0"22,5 0 0,8 6 0,-1 1 0</inkml:trace>
  <inkml:trace contextRef="#ctx0" brushRef="#br0" timeOffset="20">13903 16942 8009,'11'-2'604,"-1"-1"0,-3 1-250,-2 3 1,-1 0-1,-5 8 1,-2 0 0,-4 4-1,-4 2 1,-7 1 0,-4 1-1,-4 0-114,-3-1 1,2-4 0,-7-3-1,1-1 1,0 0 0,0-1 0,0-1-1,0-4 1,3 0-375,4-2 1,4 0 0,9 0 0,2-2 0,3-2-1,4-4 1,4-3 0,5-3 0,6-1-2589,4-1 2576,7-1 1,-2 0 0,5 0 0,-1-3-1,3-2 1,0-3 0,2-4 84,-1-4 1,-6-4 0,-2-3 0,1-1 0,-3 1 0,-4 1 0,-6 4 0,-3 3 308,-2 7 0,-7 6 1,-4 8-1,-3 1 0,-3 3 1,-1 3-1,-3 4 0,0 6-13,0 5 0,-3 1 1,5 13-1,1 5 1,2 6-1,5 7 1,5 5-1,6 4-491,5 1 1,10-7 87,7 0 0,7-6 1,8 1-1,4-2 1,3-3 167,4-3 0,7 3 0,-2-5 0</inkml:trace>
  <inkml:trace contextRef="#ctx0" brushRef="#br0" timeOffset="21">15304 16756 7978,'2'-7'0,"1"4"189,1 6 0,0 1 1,-4 7-1,0 4 1,0 4-1,0 5 1,0 1-1,1-2 0,2 0 873,1 1 1,0-1-1184,-4-2 1,0 1 0,-1-6-1,-2 0 1,-1-3 0,1 0-169,2-1 289,1 1 0,5-6 0,2-2 0</inkml:trace>
  <inkml:trace contextRef="#ctx0" brushRef="#br0" timeOffset="22">15602 16818 7963,'-12'0'447,"-1"0"0,1 0 0,1 1 0,3 3-120,4 4 1,-2 3 0,2 3 0,1 1 0,2 2 0,1-1 0,0 1 0,0 1 0,0 0 0,-2 0-351,-2-3 0,3-1 1,-3-2-1,2 0 1,2 1-1,0-1 1,0 1-4816,0-1 4838,0-5 0,6 4 0,1-4 0</inkml:trace>
  <inkml:trace contextRef="#ctx0" brushRef="#br0" timeOffset="23">15788 16780 7941,'0'-12'1529,"0"0"-1073,0-1 1,2 8 0,0 6-1,2 9 1,-1 6 0,-1 4 0,-1 2 977,3 1-1518,-3 2 1,5 0 0,-6-1-1,0 0 1,0-2 0,0-3-1,0-1 1,0-3-405,0-1 0,0-2 1,0 1-1,0-1 488,0 1 0,0-1 0,0 0 0</inkml:trace>
  <inkml:trace contextRef="#ctx0" brushRef="#br0" timeOffset="24">15763 16483 8097,'2'-7'1286,"1"4"-1136,1 6 0,0 4 0,-4 5-150,0 1 0,0-7 0,0 0 0</inkml:trace>
  <inkml:trace contextRef="#ctx0" brushRef="#br0" timeOffset="25">15602 16458 8064,'-12'0'-92,"1"1"0,1 2 0,2 1-565,-2-1 1,-1 4 656,-1 1 0,-1 3 0,1 2 0</inkml:trace>
  <inkml:trace contextRef="#ctx0" brushRef="#br0" timeOffset="26">15354 16495 8099,'-12'0'0,"-1"0"135,1 0 1,-1 0 0,1 0-1,0 0 1,-1 0 0,1 0 414,-1 0 1,5 0-509,0 0 0,5 1 0,0 2 0,6 3 0,5-1 1,5 2-526,3 0 483,4-4 0,10 8 0,2-4 0</inkml:trace>
  <inkml:trace contextRef="#ctx0" brushRef="#br0" timeOffset="27">16185 16979 5920,'12'0'0</inkml:trace>
  <inkml:trace contextRef="#ctx0" brushRef="#br0" timeOffset="28">16210 16979 8004,'0'0'0</inkml:trace>
  <inkml:trace contextRef="#ctx0" brushRef="#br0" timeOffset="29">16222 16979 8333,'6'-7'469,"-3"1"1,5 6 0,1 0 0,2 0-534,2 0 0,1 0 0,2 0 0,6 2 1,4 1-1,6 1 0,3-2 0,6 0 1,4-2 52,6 0 0,7 0 0,0 0 0,0 0 0,-3 0 0,-7 0 0,-4 0 0,-5 1 271,-5 3 1,-3-2 0,-8 2 0,-2-3 0,-5-1-572,-2 0 0,-8 0 0,-6 0 1,-7 0-1,-6 0-70,-3 0 0,2-1 0,-2-2 0,2-1 0,1 0 0,1 0 0,0-2 0,-1 1 378,1-1 1,4-2-1,1 2 1,3 1 201,5-1 1,6 2-1,8 4 1,1 0 0,0 2-1,-3 0 1,1 4 78,3 1 1,-3-3-1,2 4 1,-2 0 0,-2 1-1,1-1 1,-1 0 0,-1 0-4,-3 1 0,-2-1 0,-6 4 1,0 1-1,-2-2 0,-2-2-80,-4 0 1,-3-5 0,-1 3-1,-1 0 1,-1-2 0,-2 2-1,-3 0 1,-2 1-394,0-1 1,5 3 0,-4-6 0,3-1 0,1-2-1,3-1 1,0 0 38,1 0 0,4-1 0,1-3 0,1-5 0,5-2 0,2-1 0,5-1 231,1 1 0,-3 0 0,4-1 0,0 1 0,0-1 1,1 2-1,0 2-256,2 0 0,2 5 0,-1-3 1,1 2-1,-1 2-680,0 2 1,-3 5-1,-2 1 864,-2 2 0,5-4 0,-3 3 0</inkml:trace>
  <inkml:trace contextRef="#ctx0" brushRef="#br0" timeOffset="30">17723 16793 8213,'1'-11'884,"3"2"0,-1 0 1,5 5-544,2 1 0,0 3 0,-1 4 0,-2 4 0,-1 5 0,-2 3 0,0 5 0,0 4 0,-1 2 0,-2 2-157,-1-1 1,-1-1-1,-3 1 1,-3 1 0,-1-3-1,-1-3 1,0-3-1629,-2-2 1,2 2 0,3-3 1443,0-2 0,-4-1 0,4-2 0</inkml:trace>
  <inkml:trace contextRef="#ctx0" brushRef="#br0" timeOffset="31">17810 16458 8100,'-13'-11'536,"1"3"1,4-2 0,1 4-1,1 0-357,4-4 0,-1 4 0,0 4 0,0 4-179,5 7 0,9 7 0,8 4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3.82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2530 4279 8075,'-11'-6'166,"1"5"1,2 5-1,0 4 1,0 5 0,-1 2-1,1 1 1,0 2 0,0 3-1,-1 1 1,2 0 0,3-3-1,3-1 1,1-3 0,0-1-1,0-1 1,1-2-503,3-3 0,3 2 161,6-6 0,-5 1 0,0-2 0,2 1 0,1-1 0,1-2 0,1-2 175,-1-3 0,0-3 0,1-6 0</inkml:trace>
  <inkml:trace contextRef="#ctx0" brushRef="#br0" timeOffset="1">2592 3919 8220,'0'-12'1100,"0"3"1,0 4-764,0 4 0,0 3 0,0 11 0,0-1 0,0 1-337,0-1 0,6 6 0,0 1 0</inkml:trace>
  <inkml:trace contextRef="#ctx0" brushRef="#br0" timeOffset="2">2927 4465 9677,'12'0'136,"1"0"1,1 0 0,2 0 0,3 0 0,2 1 0,0 2 0,1 1-41,1-1 1,-2 2 0,-2 0 0,0-3-1,1 1 1,0 0 0,0 1 0,-2-1 0,-2-2-1,1-2 18,-2-3 0,-1 1 1,-2-4-1,0 0 1,1 1-1,-1 1 0,1 1 1,0 0-1,3 0 1,0 1-344,-1 1 0,-5-2 0,-2 0 0,2 1 1,1 3-2839,1 5 2759,-5-4 0,-7 9 0,-8-6 0,-3-2 1,-2 0 307,1-2 0,0 0 0,-1 0 0</inkml:trace>
  <inkml:trace contextRef="#ctx0" brushRef="#br0" timeOffset="3">3262 4353 9421,'5'-7'451,"-2"2"0,5 6 0,3 3 0,3 5 1,4 2-270,1 1 1,-3-4 0,1 1-1,0-1 1,0 0 0,-2-1-1,-2 0 1,0 0-164,-1 2 1,-6 2 0,-6 0 0,-7-1 0,-6 0 0,-3 2 0,-5 3 0,-2 0 0,-2 1-119,0 0 0,2-1 0,2 3 1,3-3-1,2-4 0,1 0 0,2-1 1,5 0-1,1-3-110,0-2 239,4-1 1,-1 0 0,8 1 0,5-3-1062,2 0 1,-3-4 1030,0-2 0,-5-3 0,2-5 0</inkml:trace>
  <inkml:trace contextRef="#ctx0" brushRef="#br0" timeOffset="4">3832 4229 8124,'-7'6'446,"3"2"1,2 3 0,-1 3 0,-1 2 0,0 5 0,-1 2 0,1 2-379,1 0 0,-2 0 1,1-2-1,1-1 0,2-2 1,1-2-1,0-3 1,0-2-2438,0 0 2369,0-6 0,-6-2 0,-1-5 0</inkml:trace>
  <inkml:trace contextRef="#ctx0" brushRef="#br0" timeOffset="5">4068 4229 8018,'0'13'453,"-1"-1"0,-2 0 0,-1 1 0,1 1 0,2 1-71,1 1 1,0 6 0,-2-2-1,-1 0 1,-1 0 0,2-1-1,-1-1 1,0 0 0,-1-3-1,1-1-1293,2-2 1,-3-4 910,-1 1 0,-4-1 0,2 4 0</inkml:trace>
  <inkml:trace contextRef="#ctx0" brushRef="#br0" timeOffset="6">4043 4006 8329,'-5'-7'3974,"3"2"-3634,-3 10 0,3 2-340,-2 5 0,3 1 0,-5-1 0</inkml:trace>
  <inkml:trace contextRef="#ctx0" brushRef="#br0" timeOffset="7">3808 4043 8268,'-12'-1'3278,"4"-3"-2212,-3 2 0,10-5 0,-2 5-1834,6-3 1,-2 3 767,3 6 0,-8 3 0,-3 5 0</inkml:trace>
  <inkml:trace contextRef="#ctx0" brushRef="#br0" timeOffset="8">2307 4899 7865,'-13'-6'294,"7"4"0,0-5-19,1 1 0,3 1 0,-1 2 0,6-1 0,7 1 0,5 2 0,6 1 0,5 0 0,5 0-155,7 0 0,10-2 0,2 0 0,3-4 1,9 1-1,7-2 0,-31 4 0,1 0 1,2 0-1,1 1 0,0-1 0,0 2 1,0-2-1,-1 1 0,-1 0 0,1 0 1,0 1-1,-1-1-77,3 2 1,0-1-1,0 1 1,1 0-1,-2 0 1,0 0-1,-2 0 1,1 0-1,-1 0 1,0 0-1,-1 0 1,0-1-1,1 0 1,-1-1 0,0 0-1,1 0 1,-2 0-1,-1 1-52,-1 0 0,0 1 1,32-2-1,-6 0 1,0-3-1,-2 3 1,-1-1-1,-3 0 1,-5-1 34,-7 1 1,-4 2 0,-5 1 0,-3 0 0,-7 0-1,-7 0 1,-4 0 250,-2 0 0,-5-1-239,-3-4 0,-4 4-509,-4-3-357,-3-3 0,-5 6 0,1-5 828,2 1 0,4-2 0,5-6 0</inkml:trace>
  <inkml:trace contextRef="#ctx0" brushRef="#br0" timeOffset="9">4763 4229 7912,'-7'-5'3427,"2"5"1,5 1-4538,5 7 0,-4 1 1,3 3 1109,-2 0 0,-2 1 0,0-1 0</inkml:trace>
  <inkml:trace contextRef="#ctx0" brushRef="#br0" timeOffset="10">4787 4589 10291,'0'-8'2281,"0"-1"3367,0 0-5748,0 3 0,6 1 0,2 5 0,2 1-3179,-2 3 1,-1-1 3278,-3 5 0,3 0 0,5 5 0</inkml:trace>
  <inkml:trace contextRef="#ctx0" brushRef="#br0" timeOffset="11">5829 4093 7909,'8'-13'1187,"1"1"-889,0 0 1,2 1-1,0 1 1,-4 3 0,-7 1-1,-8 4 1,-6 2 0,-4 4-1,-1 3-245,-3 0 0,-3 8 0,-4-1 0,-4 2 0,-3 3 0,-1-1 0,0 2 0,1-2 0,4 1 0,8-1 0,4 1-249,2 0 0,10-2 0,0 4 0,5-1 0,4 1 0,5 0 0,6-1 0,8 1 0,3-2 0,2-1-35,0-3 0,-1-1 0,1-3 0,0-1 0,-2-3 0,0-2 0,-4-1 88,-1 2 0,0-5 0,-3 3 0,0-4 0,-4-4 325,-5-4 0,-6-3 1,-5-2-1,-3 2 1,-3 2 89,-1 1 0,-1 5 0,1-3 0,-1 2 0,2-1 0,3-2 117,4-3-498,3 5 0,6-6 0,3 4 0,3-2 1,2 2-1,-1 1 0,1 0 0,0-1-148,4 0 1,-3 5 0,2-3 499,-2 4 0,-7 2-159,-3 4 0,-2-3 0,-2 7 0,0 0 0,-2 2 0,-1 2 588,-1-1 0,-1 0-619,1 1 0,2-1 0,-2 1 0,3-1 0,1 0 0,0 1 0,0-1-163,0 1 0,5-2 0,2-2 1,1-2-1,1 0 0,0-1 0,1 1-2868,-2-1 2978,3-3 0,-9 8 0,3-4 0</inkml:trace>
  <inkml:trace contextRef="#ctx0" brushRef="#br0" timeOffset="12">6052 4403 8178,'-1'-7'1346,"-3"4"1,-3 6-1100,0 5 1,-3 5 0,5 2-1,-1 1 1,1-1 0,2-1-1,2 0 1,1 1 0,0 2-1141,0-2 0,0-1 1,1-3-1,2-2 893,1 0 0,6-7 0,-3 4 0</inkml:trace>
  <inkml:trace contextRef="#ctx0" brushRef="#br0" timeOffset="13">6065 4291 7894,'0'-8'5436,"0"0"-5429,0-1 1,1 3-1,2 3 1,2 6-1,1 5-7,-1 3 0,5-4 0,-3-2 0</inkml:trace>
  <inkml:trace contextRef="#ctx0" brushRef="#br0" timeOffset="14">6226 4403 7894,'0'8'-7,"0"0"86,0 2 0,0 1 1,0 1-1,1-1 1,2-1-1,1-2 0,-1 2 160,-2 1 0,-1 1-91,0 1 1,5-5-1,-1 0 1,0 1-1,1-2 166,4-3 0,0-8 1,1-5-1,-3-2 1,-2-1-1,-1-1 1,1 1-1,-1 0 228,-2-1 0,1-1-468,1-2 0,-2-3 1,3-6-1,-1 1 1,2 4-1,-1 3-514,1 3 0,2 2-233,-4 0 1,5 3-1,-4 2 1,2 2-2827,3 2 3499,-5 7 0,1 3 0,-6 6 0</inkml:trace>
  <inkml:trace contextRef="#ctx0" brushRef="#br0" timeOffset="15">6462 4452 7894,'-7'0'3815,"11"0"-3463,8 0 1,3 0-381,-2 0 0,3-5 0,2-2 0,0-1-83,0 0 0,3 1 156,-5-2-79,1-2 1,-9 9-1,-1-7 1,-3 1-1,-5 1 1,-6 3 651,-4 3 1,-6 1-332,1 0 1,-5 1 0,3 2 0,0 2 0,0 2 0,3 3 0,3 1 562,4 1-1103,-3 1 1,9 3-1,-2 1 1,3-2-751,1-1 1,5 1 691,3-3 1,5 3-214,3-6 308,-2-4 0,10 5 0,-4-6-242,4-1 1,-1-2-724,-2-1 0,1 0 135,-6 0 1046,1 0 0,1-5 0,1-2 0</inkml:trace>
  <inkml:trace contextRef="#ctx0" brushRef="#br0" timeOffset="16">6784 4415 8431,'7'13'2089,"-3"-1"-1652,-3 0 1,-1 1-209,0-1 1,5 1 101,-1-1 0,0 0-54,-4 1 1,0-1 0,0 1-71,0-1 0,0-4-233,0 1 0,-1-5 383,-4 4-757,4-5-186,-10 2 359,10-5 129,-5 0 1,7-5 71,4-4 0,1 1-43,7-4 1,-1 2 184,1-6 0,3-2-68,1 1 0,1-5-90,-2 1 46,-2 4 14,4-1-8,-6 5 1,1 5 0,-1 1 46,1 2 548,-1 0-389,-5 5 0,2 6-309,-4 2 1,-1 7 0,-4 3 0,-2 2-1,0 0 1,-3 1-1428,3 0 1,0-1 521,2 5 998,6-6 0,1 5 0,5-5 0</inkml:trace>
  <inkml:trace contextRef="#ctx0" brushRef="#br0" timeOffset="17">7938 4440 7812,'5'-7'-143,"2"-4"0,5 3 0,1-2 0,-1 1 0,1 0 0,-1 1 488,0 1 1,-1-4 0,-1 4 0,-3-1-1,-2 0 1,-2-2 0,-1-1 0,-4-1-66,-2-1 1,-7 2 0,-7 3 0,0 4 0,-1 2 0,0 2 0,-2 0 0,0 2-1,1 2-300,-2 4 0,-1 3 0,3 3 0,3 1 0,5 3 0,4 1 0,3 3 0,5 0-89,5-1 1,1 1-1,7-5 1,1-2-1,2-3 1,5-3-1,2-4 1,2-1-139,0 0 0,1-1 0,2-6 0,1-2 0,-2-2 0,-2-3 0,-3 1 0,-3-1-114,-1 2 0,-1 1 0,-6-3 0,-3 2 515,-4-2 1,-4 5 0,-4 1 0,-3 4 0,-1 4 0,0 4 0,-1 4 0,2 4 0,3 1-335,3 3 0,1-4 1,0 4-1,0-2 1,0-3 179,0-2 0,5 0 0,2-1 0</inkml:trace>
  <inkml:trace contextRef="#ctx0" brushRef="#br0" timeOffset="18">8384 4428 8027,'-1'13'0,"-2"3"352,-1 0 1,-5 1-1,4-4 1,-1 3-1,0 0 1,-1 1 0,-2-1-173,2 1 0,2-1 0,4-5 0,-2-1 0,-1-2 0,0 0 0,-1 1 0,0-2-180,-2-2 0,4 5 0,-2-3 0</inkml:trace>
  <inkml:trace contextRef="#ctx0" brushRef="#br0" timeOffset="19">8533 4167 8108,'0'-12'1086,"0"-1"0,1 8 0,2 5 0,1 8-841,-1 7 1,2 6 0,1 7 0,-1 3 0,1 4 0,-3 3 0,-2 1 0,-1-2-1,0-2 1,0-4-614,0 0 0,0-4 0,-1-6 0,-2-5 1,-1-2-1,0-3 0,-1-4 36,1-7 0,7-7 0,7-8 0,4-3 0,-1 0 0,2-1 0,-1 0 420,0-4 1,3 4 0,-1 0 0,-1 2 0,-1 5 0,-2 4 377,1 2 1,-1-2-285,1 4 1,-5 0-31,0 4 1,-5 5-28,1 3 1,-3 5-155,-1 3 1,0 2-1,-1 4 1,-3-1-66,-4 1-55,-3 1 1,-6 1 0,-1-2-572,-1-1 0,4-6 414,-2 1 0,2-3-71,-1-5-187,7 3 0,-7-8 564,7 5 0,4-5 0,-1 2 0</inkml:trace>
  <inkml:trace contextRef="#ctx0" brushRef="#br0" timeOffset="20">8942 4229 7884,'6'-12'1305,"0"5"-634,7 3 1,-1 2 0,1 2-1,-1 2 252,1 2 0,-1 3-654,0 5 0,-1 6-54,-2 3 0,-4 4-273,-5 4 1,0 2-388,0 6 0,0 1 106,0-1 1,-7 0 0,-4-1 0,-5-2 0,-4-2 0,-2-2 0,-2-3-1,-4-5 1,-1-5 338,1 1 0,-3-4 0,-1 4 0</inkml:trace>
  <inkml:trace contextRef="#ctx0" brushRef="#br0" timeOffset="21">7751 4167 7927,'-12'0'364,"0"0"0,-1 0 0,1 2 0,-1 2 0,0 4 0,-2 4 25,-2 5 1,-1-1-1,3 9 1,-2 6-1,4 3 1,2 5-1,4 1 1,1 1-1,3-1-416,2-2 0,2-2 0,5-3 0,6-4 0,9-4 0,5-4 0,6-5 0,2-3 27,5-5 0,12 3 0,0-4 0</inkml:trace>
  <inkml:trace contextRef="#ctx0" brushRef="#br0" timeOffset="22">9500 4254 7931,'-5'-7'498,"-4"3"0,-2 3 0,-2 1 0,-4 0 0,-2 0 0,-2 0-127,0 0 1,-1 5-1,-5 5 1,-1 4 0,3 3-1,5 4 1,3 4-1,5 4-361,2 3 1,7-3 0,-1 2 0,4 0 0,4-4 0,6-1 0,5-2 0,6-4 0,2-3-404,2-3 0,0-3 0,0-3 0,0-3 0,-1 0 0,0-1 0,-4-1 0,-3-2 0,-3-2-1147,-2-4 1,-1 3 1539,-3-7 0,9 1 0,-3-4 0</inkml:trace>
  <inkml:trace contextRef="#ctx0" brushRef="#br0" timeOffset="23">9153 4552 7931,'12'-9'0,"1"3"396,-1 0 0,1-4 1,-1 3-1,0 1 1,1 0-1,-1 2-158,1 0 1,3 0 0,1 2 0,-2 0 0,0-3-1,0 3 1,2 0 0,-2 2 0,-1 0 0,-2 0-4311,0 0 4072,1-5 0,-1-2 0,1-6 0</inkml:trace>
  <inkml:trace contextRef="#ctx0" brushRef="#br0" timeOffset="24">9872 4167 12022,'-11'6'351,"3"2"0,2 3 1,5 3-1,-2 2 1,-1 6-1,1 6 0,2 6 40,1 6 1,-1-2-165,-3-1 1,2 0-300,-2-4 1,3-7-380,1-1 0,0-8 335,0-1 1,0-2-391,0-2 30,0-5 1,-2-1 166,-2-6 1,-1-7-1,-5-4 344,2-4 1,5-3 0,-1 1 0,2-4 0,2-3 0,2-4-1,2-2 1,4-2 0,3-2 35,2-2 0,0-1 1,3-1-1,0 3 1,1 0-1,-1 3 1,1 2-1,-2 4-701,-1 4 0,2 4 533,1 6 1,-1 1 0,-3 2 0,0 5-1,3 3-65,0 1 0,1 0 113,-5 0 0,-5 1 0,-3 3 0,-2 5 0,-2 2 0,0 2 870,0 4 1,-7-3-586,-6 2 1,-1-2-1,-6 0 1,-4 1 0,-2 1-1,-3 0 172,2-3 1,0 4-371,3-1 1,4 1 0,4-5 0,3 2 0,5 1 0,4 3 0,5 2 110,8 2 0,4-3 0,14 2-538,2 1 0,-2 0-231,6-2 1,-4 2-298,4-5 1,-5-1 83,1-3 494,-3-1-1910,-7 1 2249,-1-1 0,-5 6 0,-1 1 0</inkml:trace>
  <inkml:trace contextRef="#ctx0" brushRef="#br0" timeOffset="25">10902 4564 8532,'-14'12'369,"-3"1"0,2 3 0,-7 2 0,-3 0 0,-4 2 0,-1-3 1,-2 3-1,2-2 0,0 0-676,2-3 1,6-6 306,1 0 0,6-1 0,-3 4 0</inkml:trace>
  <inkml:trace contextRef="#ctx0" brushRef="#br0" timeOffset="26">11695 3981 8354,'13'-11'0,"-2"1"0,-2 4 511,0 0 1,-1 2 0,4 5 0,-1 5 0,-2 6-1,-5 8 278,-3 3 1,-1 2-509,0 0 0,-1 5 1,-3 3-1,-6 3 1,-4 1-1,-4 0 1,-1 0-1,-2 1-355,2-1 1,5-5 0,7-4 0,2-3 0,4-4 0,3-6 0,7-4 0,3-4-311,5-1 1,2-4 0,7-7 0,2-6 0,2-4 0,0-1 0,1 3 0,-4 0-1,-1 2 1,-1 2 186,0 0 0,-6 7 0,-1-3 1,-1 4-1,-1 2 0,-2 4 0,-3 3 1,-4 4 299,-2 5 0,-1-2 0,-4 6 0,-1 1 1,-3 0-1,-4-2 0,-3-3 84,-2-3 0,-5-2 0,-2-1 0,-2-3 0,0-2 0,1-2 1,0 0-1,1-1 0,0-3 299,2-4 0,3-3 0,7-7 0,4-1 0,2-3 274,2-1 0,6 2-729,2-3 1,3-1-186,2-4 0,3 2-444,1 2 0,5 3 1,-2 6-1,2 1 1,1 2 597,-3 5 0,-5-3 0,3 0 0</inkml:trace>
  <inkml:trace contextRef="#ctx0" brushRef="#br0" timeOffset="27">11447 4266 7891,'-20'-11'0,"2"2"477,4 0 1,6 5 0,12-3 0,6 2-1,5 2 1,7 2-209,5 1 1,6 0 0,9 0-1,3 0 1,3 0 0,5 0 0,3 0-1,6 0-2909,2 0 2640,-1-6 0,-6 5 0,-2-5 0</inkml:trace>
  <inkml:trace contextRef="#ctx0" brushRef="#br0" timeOffset="28">12911 4217 8907,'-8'0'719,"-1"0"0,0 0 1,-2 0-1,-2 1 595,1 3 1,4-1-1278,-1 5 0,7 1 0,-3 4 0,5 3 0,6 1 0,8 3 0,8 0 1,7 0-354,2-4 0,-2-2 0,3-2 0,-2-1 1,-2-1-1,-3-2 11,-5 2 1,-7-3-1,-10 0 1,-8-2 0,-7-1-1,-7 1 1,-7 0 0,-5 1-1,-3-1 1,-1-1 228,-1 2 0,6-5 0,1 3 0,3-2 1,3-2-1,2 0 0,4 0 0,5-2-2040,4-2 2116,2-3 0,6-11 0,0-1 0</inkml:trace>
  <inkml:trace contextRef="#ctx0" brushRef="#br0" timeOffset="29">13184 3919 8616,'8'-12'732,"0"-1"0,-4 6 0,3 5 0,-1 4 0,-3 8-398,-2 5 0,-1 6 0,0 8 0,0 4 1,0 4-1,0 3 0,0 3 0,-1 0 0,-4 1 1,-3-2-352,-3 1 1,3-3 0,1-7 0,1-4 0,4-4 0,0-4 0,2-5 0,2-4-330,2-3 1,-3-5-1,5-8 1,-2-5-1,1-2 1,2-1 314,3 0 0,-3-5 0,1 1-669,2 0 0,1 0 227,1 3 0,-4-2-194,1 7 257,-1 3 421,4-1 1,-3 6-1,-3 1 1,0 4 0,-3 4 55,-2 6 1,-1-1 0,0 4 0,0-1-652,0-1 0,0 1 242,0-5 0,4 0-1151,0 1 794,1-1 699,0-5 0,2-1 0,5-6 0</inkml:trace>
  <inkml:trace contextRef="#ctx0" brushRef="#br0" timeOffset="30">13531 4403 7884,'-11'1'296,"3"3"0,-3-1 404,2 5 0,0 1-341,0 3 1,-2-4 0,5 1-60,-1 0 0,1-2 0,6 1 0,2 1 0,2-2 0,5-3 0,5-3 0,4-2 0,0-3-152,0-5 0,-2 2 0,-3-1 0,-1-2 1,-1-1-1,-3-1-867,-3 0 0,-5 1 543,-5 2 1,-3 4 199,-8 5 0,0 0-59,-4 0 1,5 1-392,-2 3 232,3-2 0,2 7-958,0-4 1,7 4-493,10-1 1644,1-2 0,23-1 0,-2-5 0</inkml:trace>
  <inkml:trace contextRef="#ctx0" brushRef="#br0" timeOffset="31">13692 4452 8227,'0'9'1479,"0"-1"0,2 0 1,2-1-967,4-3 1,3-2 0,1-1 0,1 2-1,-1 1 1,1-1 0,-1-2-1101,0-1 1,1 0 0,-2 1 0,-3 4 64,-4 3 0,-2-1 0,-2 1 0,1 0 0,2 1 0,2-3 437,2 0 0,3-2 1,5-3-1,1 2 1,0 1-1,-1-1 0,0-2 1,2-1-1,-2 0-6,-2 0 1,0 0-1,-1 0 1,-1-1 0,-2-3 519,-5-4 1,-3 1-1,-2 0 1,-2 0 0,-3 2-1,0-2-73,-4 0 0,4-2 0,2-3 0,3 0-1891,1-1 1535,5 1 0,2-6 0,6-1 0</inkml:trace>
  <inkml:trace contextRef="#ctx0" brushRef="#br0" timeOffset="32">14784 3994 7853,'8'-13'0,"-1"1"678,-2-1 0,-1 8 0,-4 5 0,0 8-196,0 7 1,-4 5 0,0 4-1,1 3 1,2 1 0,1 4 0,0 1-1,0 0 1,1 2-685,4 1 0,-3 1 1,7 0-1,-1-1 1,-1-3-1,-2-4 0,-1-4 202,0-5 0,1 4 0,-5-5 0</inkml:trace>
  <inkml:trace contextRef="#ctx0" brushRef="#br0" timeOffset="33">14622 4353 9722,'0'-12'0,"2"-1"0,2 2 0,3 2 483,0 0 1,4 5-1,-3-3 1,3 1 0,1 0-1,2 1-444,3 2 0,-2-3 0,6 2 1,1 0-1,1 0 0,2-2 1,0 1-1,-1-2 0,1 0-39,0-3 0,0-6 0,0-3 0</inkml:trace>
  <inkml:trace contextRef="#ctx0" brushRef="#br0" timeOffset="34">15255 3969 9020,'-7'-6'851,"-4"6"1,4 0-1,-1 9 1,0 6-1,-2 5-420,-1 4 0,-2 6 0,0 3 0,-2 3 0,-3 1-274,-2 0 1,5 1 69,-1-1 0,3-1 94,5-3-107,2-3 0,6-5 53,0-6-120,6-1 0,2-7-966,9-3 1,-2 2 274,6-6 0,-6 0 285,1-4 1,2-1-104,-1-3 0,1 1 0,-3-5 0,1-2 0,0-1 0,-3-1 0,0-1-824,-1 1 1242,-5 5 0,0 1 0,-4 8 1,1 2-1,-1 4 0,-3 3-79,-5 2 0,4-1 1,-3 0-1,2 1 0,2-1 1,0 1-1,0-1 52,0 0-412,0-5 1,5 0 0,0-4 0,2 1 382,3-1 0,6-2 0,4-1 0</inkml:trace>
  <inkml:trace contextRef="#ctx0" brushRef="#br0" timeOffset="35">15503 4477 9282,'-6'-7'0,"-3"3"0,-5 3 0,-3 1 0,2 1 830,2 3 1,1-1 0,3 4 0,2 0 0,1 0-1,5 1-65,4-1 1,4 0-472,5-3-27,1-3-107,4 5 1,3-6 66,5 0 0,-5-2-504,1-2 0,-2 3-1210,2-3 0,-3 1 222,-6-1 1182,-5 3 0,-4-5 0,-10 7 0,-5 2 0,-2 3 0,0-1 0,2 2 1096,-1 0-921,6 1 1,-2 1 0,4-1 0,4 0 0,4-1 0,6-2 0,7 0 75,4-1 1,4 0-285,1-4 1,-1 0 126,1 0 1,0-4-209,0 0 1,-5-6 119,1 2 1,-6 1 50,2-1 0,1-2-23,-2-7 0,-1 2 0,-5-5 0,-2-3 0,1 0-212,-3-2 241,6-5 1,-10-2 0,5-5 0,0 0-1,0 0 1,1-2 0,-1-1 0,-3-3 19,-2-1 0,-2 8 0,0-1 0,0 4 0,0 6 1,0 6-1,0 6 927,0 2-692,-6 6 1,3 13 0,-4 10 0,1 8 0,-1 6 0,-2 6-1,1 5 75,0 4 1,4-1 0,-5 4-24,0 1 1,2-2-551,-1 7 1,5-4-1368,-1-5 0,2-4 999,2-7 0,0-4 286,0-5 1,6-6-1245,2-3 1589,-2-2 0,5-1 0,-4-1 0</inkml:trace>
  <inkml:trace contextRef="#ctx0" brushRef="#br0" timeOffset="36">15664 4266 7857,'-7'-5'335,"7"4"1,10-5 1028,5 0 0,0 5-787,6-3 1,0 3-52,3 1 0,3 0-679,2 0 1,2 0 158,6 0 1,-4 0-1547,1 0 0,1 0 1540,3 0 0,13-6 0,-6-1 0</inkml:trace>
  <inkml:trace contextRef="#ctx0" brushRef="#br0" timeOffset="37">17090 4180 7926,'7'-2'124,"-3"-2"1,2 1 0,-1-4 1588,2 2-1582,-4 1 0,1 4 0,-9 0 1,-6 0-1,-6 0 0,-2 1 1,-3 2-180,-2 1 1,0 2 0,-1-4-1,0 4 1,2-1 0,1 1-1,2-3 1,2-2 13,3-1 1,6 4 0,3 0 173,5-1 1,-1-2 0,11-1-1,0 0 1,1 2 0,-1 1-1,-2 2 1,-1 2 70,-3 3 0,-2 1 0,-1 1 0,-1 2 0,-4 2 0,-4 5 0,-5 2 0,-4 2-200,-1 0 0,2 0 0,-2-2 1,1-1-1,3-2 0,1-1 1,3-1-1,1 0-110,2-3 1,5 3-1,-1-2 1,3-1 0,2-1-1,3-1 1,5-2 26,2-3 0,3 2 1,1-6-1,1-1 1,-1-2-1,1-1 1,-1 0-1,1-1 1,-1-2-33,-1-1 1,-1-5-1,-1 4 1,0-2-1,-1-3 1,-1 1 0,-2-1-149,2 2 0,0-1 1,-1-3-1,0 0 1,0-1 251,2 1 0,7-6 0,1-1 0</inkml:trace>
  <inkml:trace contextRef="#ctx0" brushRef="#br0" timeOffset="38">17326 4341 8069,'0'-13'313,"-5"7"1,-4 1 0,-3 4 0,-3 1 0,-3 0 0,0 0-52,0 0 1,-3 6 0,3 0 0,0 3 0,1-1 0,1 2 0,4 2-1,2 3 475,2 2 0,5-1-839,-1-3 1,3 0 0,2 3 0,3 0 0,5-2 0,2-3 0,1-4-180,0-2 1,2-1-1,1-4 1,3 0 0,0 0-1,0-1 1,-3-3 0,-1-4-1,-2-2 189,1 2 0,-1-3 0,1 2 0,-2-2 0,-2-1 0,-2 0 0,-1-1 530,-3 1 1,2 6-376,-1 6 0,0 6 0,-4 6 0,0 1 0,0-1 0,0 0 1,0 1-236,0-1 1,0 1 0,-1-2-1,-2-2 1,-1 0 0,1 0 171,2 2 0,-5 2 0,-1-1 0</inkml:trace>
  <inkml:trace contextRef="#ctx0" brushRef="#br0" timeOffset="39">17512 4204 7588,'0'-12'3917,"0"5"-3470,0 2 1,1 5 0,4 0-370,3 0 1,3 0 0,1 0 0,1 0 0,-1 0-1,1 1-144,-1 3 0,-5-1 1,-3 5-1,-3 2 89,-1 1 0,-4-3 1,-1-1-1,-1 0 0,-1 0 1,2 2-1,-2 2 0,1 2 186,1-1 1,1 1-259,4-1 0,0 2 1,0 1-1,0 1 1,0 1-1,0 0 1,1-1-66,3-1 0,-2 0 0,3 1 0,-1 0 0,0-1 0,1-1 48,0-2 1,-4 1 83,4-1 1,-4 1 0,-1-1 0,-1 0 0,-2 1 0,-1-1 0,0 1-49,-2-1 1,1 0 0,-5 0 0,3-3 0,1-1-262,4 2 1,2-4 177,4-2 0,0-2-47,0 3 31,-5-4 1,-12 9 0,1-6 0,1 0 0,1 0 0,2 0-443,-2-1 0,-1-2 454,-1-1-540,5 0 657,2 0 0,-1 0 0,-1 0 0</inkml:trace>
  <inkml:trace contextRef="#ctx0" brushRef="#br0" timeOffset="40">18269 4242 7575,'7'-6'472,"-3"5"1,-8-3 0,-5 2 0,-2 2 90,-1 0 0,-2 0-452,-2 0 0,0 0 0,-3 0 0,0 0 0,1 0 0,0 2 0,3 0 0,1 2 4,2-1 0,3 4 0,2 1 0,2 3 0,2 2 0,2-1 0,1 2 0,1 1 0,3 3-161,5 1 0,2-3 1,1 0-1,2-2 1,1 0-1,3-1 1,0 1-1,1-4 1,0-3-238,3-5 1,2 4 0,1-2 0,-2-1-1,-1-2 1,-1-1 0,-1-1 0,1-3-57,0-5 1,-5 4 245,5 1 0,-6-2 1,2 1-1,-4-1-2129,0 1 2222,-6 1 0,-13 4 0,-8 0 0</inkml:trace>
  <inkml:trace contextRef="#ctx0" brushRef="#br0" timeOffset="41">17921 4651 7928,'0'8'1034,"2"0"0,2 1 582,4-2-1446,3-2 1,3-5-1,1 0 1,3 0-1,1 0 1,3 0-1,3-1 1,3-2-112,1-1 0,5-2 1,-2 4-1,1-3 1,-1 3-1,-2 0 1,-3 2-1,-2 0 1,-4 0-1,-5 0-263,-2 0 1,-5 0 0,-1 0 36,1 0-60,-3 0-127,5 0 1,-8 0-999,5 0-1103,-5 0 2455,2 0 0,1-5 0,1-2 0</inkml:trace>
  <inkml:trace contextRef="#ctx0" brushRef="#br0" timeOffset="42">19050 4204 7925,'12'-5'428,"1"-3"1,-8 1-1,-5 0 1,-7 1-1,-5 4 186,-5 0 1,2 2-513,-5 0 0,-1 0 0,-2 0 0,1 0 0,1 0 0,0 0 0,2 2 0,2 0 57,4 2 0,0 6 1,2-2-1,3 3 0,2 2 1,2-1-1,0 2-215,1 3 0,2-2 0,1 5 0,0 2 0,0 2 0,0 1 0,0-1 0,0 1 0,0-1 0,0-2 38,0-2 0,-1 0 0,-2 0 0,-3-3 0,1-3 0,-2-2 0,1 0 110,1 1 1,1-1 0,5-1 0,5-2 0,5-4 0,5-1-135,3 0 1,2 0 0,4-4 0,0 0 0,0 0 0,-2 0-1,-1 0 1,-3 0-939,-1 0 1,-1 0-1,-6-1 1,-4-3 979,-7-4 0,-6-3 0,-6-2 0</inkml:trace>
  <inkml:trace contextRef="#ctx0" brushRef="#br0" timeOffset="43">19261 4204 7446,'8'-4'0,"-1"-1"1531,-1-2 1,-4 4-526,-6-1 1,3 4-839,-3 4 1,2 3 0,2 5 0,0 2 0,0 4 0,0 6-1,0 4 1,0 4-67,0 3 1,0 5 0,-1 0 0,-3-3 0,-3-4 0,-1-3 0,1-4 0,0-2-454,0-4 0,3-6 1,-3 0-1,0-4 1,0-2 141,-3-1 1,5-3 0,2-8 0,5-4 0,3-4 0,2 0 0,4 0-1,3-1-34,2 1 1,2-5-1,-1-1 1,2 1 0,2-3-1,-2 4 1,-1 1-1,-3 3 269,-1 1 1,-2 5 0,1-1-1,-2 3 122,-3 5 1,-3 9 0,-5 6-1,0-1 1,-1 0 0,-2 1-1,-2 0 1,-1 1 0,-1-1-230,1 1 0,1-1 0,-3-3 1,-2-2-1,-1-2 0,-2 0 1,-2-1-59,-2-1 1,0-2 0,5-5-1,0 2 1,-1 0 0,1 3-1,-1-3-954,1 0 1093,5-8 0,2-6 0,5-8 0</inkml:trace>
  <inkml:trace contextRef="#ctx0" brushRef="#br0" timeOffset="44">19633 4254 8251,'1'-11'1288,"3"3"1,-1 2-981,5 6 0,1 0 1,3 0-1,1 0 1,-1 0-1,0 0 1,1 0-1,-1 0-324,1 0 1,-1 0 0,0 0-48,1 0 0,-6 6 0,-5 2 0,-3 3 0,-5 1 0,1 1 44,-1-1 0,2 1 0,3-1 0,-2 0 0,-1 1 1,1-1-1,3 1 0,3-1-74,1 0 0,6 1 190,-2-1 0,-1-3 0,0-1 0,-2 1 0,-2 2 0,-1 2 247,-2-1 0,0 1-274,0-1 1,-2 0 0,-2 1 0,-4-1 0,-3 1 0,-2-1 0,1 0 0,0 1-59,-1-1 1,1 1 0,-1-1 0,1 0-1,1 1 1,3-1-545,3 1 279,4-6 0,2 2 1,4-5-1,2 0 0,1 1-643,0-1 839,-5 0 1,1 0 0,-10 0-1,-5 0 1,-4 0 0,-1 1-106,-2-3 0,4 0 0,-3-2 1,4 0-1,0 0 0,1 0-1321,-1 0 820,7 0 663,0 0 0,12-6 0,0-1 0</inkml:trace>
  <inkml:trace contextRef="#ctx0" brushRef="#br0" timeOffset="45">20551 4490 7992,'12'-7'322,"-5"3"0,-3 8 0,-4 4 0,-5 3 0,-8 3 0,-6 1 1,-7 2-1,-6-2-131,-5-2 1,-3 0 0,3-2 0,-1-1-1,3-4 1,2 0 0,5-3 0,5-2-1,3-1-298,2 0 0,2-1 1,5-3-1,3-5 0,3-2 1,4-1-1,2-1 1,4 1-11,3 0 1,0-2 0,3-1 0,3-3 0,0 0-1,1-1 1,0-1 0,1-3 76,0-5 1,-4 2 119,-4-3 0,2 3 0,-6 3 0,-1 1 0,-3 2 0,-4 2 0,-5 5 1,-2 3 241,-1 6 1,-5 2 0,0 2 0,-1 0 0,0 2-1,3 3 1,2 8-210,5 6 1,2 4-1,8 4 1,3 3-1,8 4 1,6 5-1,6-2 1,2 0-622,2-2 0,4-2 0,-4 0 0,-1-5 0,-2-5 0,-3-4 0,-2-1 0,-4-3 508,-4-1 0,0-2 0,-1 1 0</inkml:trace>
  <inkml:trace contextRef="#ctx0" brushRef="#br0" timeOffset="46">21444 4204 7615,'8'0'323,"0"0"1,2 0-2,1 0 1,-6 0 0,-6 0 0,-10 0 0,-7 2-1,-4 1 1,-1 1 0,-4 0 567,1 1 0,6-3-750,3 2 1,-1-1-1,2-1 1,2 4-1,3-1 1,4 2-17,1 0 1,2-3-1,4 5 1,0 0-1,0 2 1,0 2-1,0-1 1,0 2 0,0 2-234,0 5 1,0-2 0,0 1-1,0-1 1,0-1 0,0 1 0,0-1-1,0 0 119,0-3 1,0-1-1,0-2 1,0 1 0,-1-1-1,-2 0 1,-1 1 0,1-1 41,2 1 1,2-5 0,3-1-1,5 0 1,2-2 0,2 1 0,3-3-1,1-2-166,3-1 0,-4 0 1,4 0-1,-2 0 0,-3 0 1,-2 0-1,0 0 1,-1-1-322,1-4 1,-5 3-1,0-7 1,0 0-1,1-2 1,-2-2-1,0 1 1,-1-1 434,4 1 0,7-6 0,2-1 0</inkml:trace>
  <inkml:trace contextRef="#ctx0" brushRef="#br0" timeOffset="47">21754 4266 10262,'0'-5'1008,"0"5"1,0 7-739,0 4 0,0 1 0,0 2 1,0 3-1,0 3 0,0 4 1,0 0-1,0 3 0,0 0 1,0 2-228,0-1 1,0-2-1,0-1 1,0-2 0,0-1-1,0-3 1,0-1-864,0-2 1,-6-4 583,-2-4 1,2-4 0,2-8 0,4-4 0,4-2 0,5-1 0,2 2 0,2-4 0,3 1 185,0-3 1,5-1-1,-5 5 1,0 2-1,-3 2 1,0 0-1,-1 2 82,1-1 1,-2 3-1,-3 7 1,-4 5 0,-3 2 10,-1 1 1,0 0 0,-1 1-1,-2 1 1,-2-1 0,-2 1-1,-1-3-45,1 0 1,-4-1 0,2 0 0,-2-4 0,-1 0 0,0-3 0,-1-2 0,1-1-236,-1 0 1,5 0 0,0 0-1,-2 0 1,0-1 236,2-3 0,-3-3 0,4-6 0</inkml:trace>
  <inkml:trace contextRef="#ctx0" brushRef="#br0" timeOffset="48">22113 4279 8209,'0'-13'1771,"-1"7"-1482,-3 1 0,4 4 0,0 1 0,7 0 0,4 0 0,1 0 0,1 0 0,-1 0-234,0 0 0,1 0 0,-1 1 1,1 2-1,-1 1 0,0-1 0,1-2-294,-1-1 1,-4 0 0,-1 2 555,-1 2 0,-3-1 1,-6 5-1,-1 2 0,0 2-167,-2 5 0,5-4 1,-3 5-1,2 0 0,2 3 1,0 2-1,0 2 0,0 0 1,0 0-144,0-1 0,-1-3 1,-2-2-1,-1 1 0,1-2 1,0 0-1,1-3-195,-2-2 0,-2 0 0,3-1 0,-1 1 1,1-1-268,2 0 1,1-3 0,0-1 145,0 2 0,-1-5 1,-4-1-1,-3-2 1,-4-2 158,-5 0 1,-2 0 0,-6 0-1,0 0 1,1 0 0,-1 0-1,1 0 1,4 0-248,3 0 0,3 0 0,3-2 1,4 0 396,7-3 0,17-4 0,9 2 0</inkml:trace>
  <inkml:trace contextRef="#ctx0" brushRef="#br0" timeOffset="49">22845 4304 7846,'-4'-9'280,"-2"2"1,0 2-1,-4 2 1,-1 2-1,-1 1 1,-1 0 567,1 0 0,-2 0-675,-3 0 1,2 0 0,-4 1 0,1 2 0,3 2 0,1 2-1,2 3 1,1 1-144,2 1 1,0 1 0,5 1 0,2 1 0,5 1 0,7-1 0,3-1 0,5-1 0,0-2 0,2-2-205,-1 0 1,-3-3 0,4 4 0,-1-3 0,-1 0 0,0-2 0,-2 1 0,1-3-292,-1-2 0,1-1 1,-5 0-1,1 0 1,-1 0-1,-1-1-1976,-3-3 2441,-2 2 0,-6-9 0,0 4 0</inkml:trace>
  <inkml:trace contextRef="#ctx0" brushRef="#br0" timeOffset="50">22485 4676 8326,'13'0'321,"-1"0"0,1 0 0,-1 0 1,2 0-1,1 0 0,3 0 1,1 0-123,3 0 0,-2 0 1,-1 0-1,0-2 0,-1 0 1,1-3-1,-1 3 0,0 0 1,-3 2-1,-1 0-601,-1 0 1,-5 0 0,0 0 0,2 0-2771,1 0 3172,-4 0 0,4-5 0,-4-2 0</inkml:trace>
  <inkml:trace contextRef="#ctx0" brushRef="#br0" timeOffset="51">23428 4229 6581,'0'-12'474,"0"4"1,-1 1-1,-3 1 113,-5 3 1,-2 2 0,-3 1-422,-2 0 1,1 0 0,-5 0-1,1 0 1,1 0 0,0 0-1,3 0 1,1 0-115,2 0 1,0 1 0,1 4 0,2 3 0,4 3 0,1 1 0,0 1-360,1-1 1,1 6 269,2 3 0,-1-2 1,-2 2-1,-2 1 0,-2 1 1,-1 0 44,1-2 0,-4 1 76,2-5 0,0-1 0,-1-3 0,3-1 0,2 0 0,1 1-81,-2-1 0,5 1 1,-3-1-1,2 0 0,2 1 1,2-1-1,0 1-128,2-1 1,6-5-1,-3-2 1,1 0 0,1-1-1,0-1 57,2-2 0,2-1 0,-1 0 0,0 0 134,1 0 1,-1 0 0,1 0 0,-2-1-1,-2-2 1,0-1 0,0 1-360,2 1 1,-3 2-3204,1 0 3496,-7 0 0,4 0 0,-6 0 0</inkml:trace>
  <inkml:trace contextRef="#ctx0" brushRef="#br0" timeOffset="52">23713 4502 7896,'0'-8'-1485,"0"0"1859,0-2 0,-1 0 1,-2 1-1,-2 2 1,-2 1-1,-3 3 1,-1 2-54,-1 1 0,-1 0 0,1 0 0,-1 0 0,1 1 1,0 4-1,1 3-285,2 3 0,0-3 0,5 0 0,1 2 0,1 1 0,2 1 0,2 1-289,2-1 1,7-1 0,6-1-1,-2-3 1,-2-2 0,0-2-1,-1-2 1,1-1 0,-1 0 119,0 0 0,1 0 1,-1 0-1,1 0 623,-1 0 1,-1 2-508,-3 2 1,-2 3 0,-5 4 0,2-1 0,3-4-1308,0 0 0,-1-1 1324,3 0 0,0-4 0,5 4 0</inkml:trace>
  <inkml:trace contextRef="#ctx0" brushRef="#br0" timeOffset="53">23937 4204 7567,'-7'-8'-517,"1"1"1047,1 2 0,3-1 0,-1 3 0,6-1 0,6 2-483,2 0 0,6 2 1,3 0-1,0 0 1,1 0-1,3 0 1,2 0-1,3 0 1,-2 0-191,-1 0 0,-6 0 1,-4 0-1,-2 0 0,-2 0 290,1 0 0,-6 2 0,-5 0 0,-3 4 0,-4-1 1,-2 1-1,-2-2 0,1 0 420,0 0 0,5 2 0,-1-2 1,4 4-575,4 3 1,3 2-1,5-2 1,1 0-1,-1 0 1,1 2-1,-1 1 1,0 0-1,1-2-202,-1 1 1,-1-1 0,-1 1-1,-3-1 1,-2 0 0,-2 1 145,-2-1 1,-1 1-1,0-1 1,-1 0-1,-3 1 1,-3-1 87,0 1 1,-3-5-1,5-1 1,-1 0-1,0 0 1,0 2-93,1 2 0,0 2 0,4-1 0,-2 0 0,-1 1 0,0-2 0,0-1-26,0-2 0,-6-1 0,2 1 1,-5-3-1,-2 0 0,-3-1 1,0-1-1,0-1-183,3 2 0,-3-2 0,2 2 0,1-3 0,1-1 0,2 0-1953,-1 0 2229,1 0 0,-1-5 0,1-2 0</inkml:trace>
  <inkml:trace contextRef="#ctx0" brushRef="#br0" timeOffset="54">24507 4663 7936,'0'-8'7688,"0"0"-7666,0 5 1,0-1-23,0 8 0,0 3 0,0 5 0</inkml:trace>
  <inkml:trace contextRef="#ctx0" brushRef="#br0" timeOffset="55">5259 5469 8186,'1'-6'0,"2"0"1092,1 1 1,0 2-1,-5-4-889,-4 1 1,-1 2-1,-7 4 1,-1 0-1,-1 2 1,-1 0-1,-1 4 1,-1-1-1,-1 2 1,-2-1-606,1-1 0,0 1 0,0-3 0,2 2 0,1 1-342,1-1 571,-1 5 1,10-7 0,4 3 0,5 1 324,2 0 0,0-3 0,-4 5 1,0 0-1,0 4 0,0 2 1,-1 1-1,-2 1-61,-1 1 1,-4-4-1,2 3 1,1 0-1,-2 0 1,1-2-1,-1-2 2,0 0 1,3-1 0,-3 1-80,2-1 1,1 0-7,4 1 1,0-5 0,0 0 95,0 2-59,0-4-238,0 5 170,0-10 1,0 6-1,1-4 1,3 2 17,5 2 0,2-4-38,1 1 1,-4-3 0,0 1 0,2 0 0,1 3 0,2-3-177,-1 0 1,0-2 18,1 0 0,-1-2-333,1-2 0,-1 3 227,0-3 0,1 1-20,-1-1 326,1 2 0,-1-9 0,0 5 0</inkml:trace>
  <inkml:trace contextRef="#ctx0" brushRef="#br0" timeOffset="56">5556 5693 7107,'0'-7'539,"-1"1"0,-3 6 0,-5 0 32,-2 0 1,-2 0-463,-4 0 0,3 0 0,-4 0 1,2 2-1,-2 0 0,0 4 50,0 1 1,2 0 0,5 2 0,1 0-1,3 0 1,2 2-444,2 2 205,1-6 145,2 4 0,6-10-272,2 3 0,-1-3 78,1-1 1,1 0 0,3 0-228,0 0 251,1 0 0,-5 0-133,0 0 0,1 0 88,3 0 0,0-1-56,1-3 26,-1 3 282,1-10 0,-5 9 228,0-2-360,-5 3 185,2 1 1,-5 5 0,0 3 0,0 3 94,0 2 0,0-5-492,0 0 1,6-5 240,2 1 0,3-2 0,2-2 0</inkml:trace>
  <inkml:trace contextRef="#ctx0" brushRef="#br0" timeOffset="57">5792 5482 7819,'-7'-8'2391,"3"-1"-1903,2 7-29,2-4-124,0 6-296,0 0 0,6 0 97,2 0 1,-1 0-107,1 0 0,1 0-227,3 0 0,1 0-300,-1 0 1,0 0 149,1 0 0,-1 0 6,1 0 241,-7 0 770,0 6-513,-6 0 1,-1 5-73,-4-2 1,3 2 0,-5-3-1,1 3 1,3 3 0,2 1-1,1 2 1,0-1 746,0 2-739,6-4 0,1 4-35,5-6 0,0 0-248,1 1 0,-2-1 190,-3 1 0,3-5 102,-3 0-9,-2 0-19,-1 5 1,-5-1-1,-1 1 134,-3-1-126,-3 0-67,-5-5 0,-1 3 1,1-4-1,-1-1-102,1 1 0,5-1 0,2-2 0,0 2-217,1 2 0,0-3 0,3 3 1,-3-1-1,-5-3 0,-2-2-262,-1-1 1,-6 4 256,-3 0 1,-1 0-174,2-4 1,-4 0-54,4 0 0,2 0 535,1 0 0,9-5 0,-3-2 0,4-5 0</inkml:trace>
  <inkml:trace contextRef="#ctx0" brushRef="#br0" timeOffset="58">6598 5606 7474,'-5'-7'367,"2"0"0,-5 4 0,-2-1 0,-1 0 0,-2 0 1,1 0-2,0 1 0,-5 0 1,-1 1-1,-1-3 1,-2 3-1,1 0 1,-1 2-1,-1 2 1,0 0-259,1 3 1,-1 4 0,6-2 0,0 1-1,4 1 1,2 0 0,3 2 0,2 2-1,2-1-272,2 0 1,1 1 0,1-1-1,2 1 1,2-2 0,2-2 0,3-2-103,1-1 1,3-1 0,1-2 0,3 1-1,1-1 1,3-2 0,0-1 0,0 0-60,-1 0 0,0 0 0,2 0 1,-1 0-1,-3 0 0,1 0 1,-2 0-1,0 0 0,-3 0 325,-2 0 0,0-5 0,-1-2 0</inkml:trace>
  <inkml:trace contextRef="#ctx0" brushRef="#br0" timeOffset="59">6214 5866 7506,'1'7'-138,"3"-1"1,4-2 0,3 0 550,2-1 0,3-2 0,1-1 0,-1 0 0,1 0 0,-1 0 1,1 0-1,0 0 0,0 0 0,1 0-79,0 0 0,-1-4 1,-3 0-1,1 1 1,0 0-1,-3 1 1,-2-3-1,0 3-302,1 0 0,1 2 0,0 0-32,1 0 0,-1-5 0,1-2 0</inkml:trace>
  <inkml:trace contextRef="#ctx0" brushRef="#br0" timeOffset="60">7169 5469 9127,'0'-6'1005,"-2"0"-838,-2 6-95,3 0 0,-6 0-23,3 0 1,-3 0 0,-6 0 0,1 0 11,0 0 1,-1 0 0,1 0 0,-1 0 0,1 0 8,0 0 1,-1 0-1,1 0 27,-1 0 1,5 0 0,1 1-34,2 4 0,1-3 0,4 7 0,0 0-29,0 2 0,0-2 0,0-1 18,0 1 1,0 2-1,0 2 1,0-1 0,0 1-1,0-1 159,0 0 0,0 1-147,0-1 0,0 1 4,0-1 0,0 0 0,0 1 0,0-1-46,0 1 1,0-1 44,0 0 1,0-3-86,0-1 0,0 0 0,0 5 48,0-1-48,-6 0 1,0 1-10,-2-1 47,-3 1-4,10-1-14,-5-5 16,6-1 56,0-1 1,0-2 672,0 5-403,6-5-338,-5 2-279,5-5 0,-5 0-250,3 0 610,3 0-123,0 0-16,-1 0 33,-1 0 1,-2 0-52,5 0 1,-4 0-180,4 0-67,1 0 0,3 0 1,1 0-1,-1 0-418,0 0 0,5 0 255,-1 0 1,6 0 78,-1 0 1,-3 0 133,-1 0 0,-4 0-138,0 0 435,-1 0-114,1 0 1,-7 0 26,0 0 1,-7 0-1,-4 0 1,-1-1 54,-1-3 0,-4-3 0,4-5 0</inkml:trace>
  <inkml:trace contextRef="#ctx0" brushRef="#br0" timeOffset="61">7342 5556 7979,'7'-12'645,"-3"-1"1,-1 2-1,0 2 1435,1 1-1394,0 5 14,-4-3-506,0 6 1,-1 2 0,-2 3 284,-1 8-251,0 4-289,4 3 1,-5 5-52,1-1 1,0 1-1,4 4 1,-1-4-68,-3-4 1,2 1-20,-2-6 1,3 5 0,1-5 0,-2-2-708,-2-4 683,3 1 491,-5-10-11,6 5 0,2-8-286,2-2 1,-1 1-1,5-3 1,0-1-1,0 1 1,1-1-1,-1 0 1,0-1-1,1 0-167,0 0 1,-2 3-1,1-1 1,2 0 85,1 3 0,-3 3 0,-1 4 0,-1 5 0,-4 2 20,0 1-12,-2 0 181,0 1 1,-2-5-1,-2-1 1,-4 0-51,-3 0 0,-1-4 1,-1 1-1,1-2 0,-1 1 1,1 1-1,0-1 1,1 0-1,1 0-896,2 1 0,-1 0 866,-3-4 0,5 0 0,2 0 0</inkml:trace>
  <inkml:trace contextRef="#ctx0" brushRef="#br0" timeOffset="62">7714 5531 8013,'0'-12'816,"0"0"0,-5 1 111,-4 2 1,3 4 0,-3 5-695,0 0 0,5 0 0,4 0 0,6 1 0,5 2 0,2 1-500,-1-1 1,1-2 0,-1-1-1,0 0 1,1 0-78,-1 0 1,-5 2-1,-3 2 514,-2 4 0,-2 3 76,0 1 0,0 1-69,0-1 1,0-3 45,0-1 1,0 0-76,0 4 1,-4 1-59,-1-1 1,0 1 0,2-1 0,-1 0-35,1 1 1,-2-1-54,1 1 0,-2-1 82,2 0 1,3 5-168,-4 0 1,4-1 67,1-4-107,-5 1 1,3-1 7,-2 1 197,3-6-96,1 4 88,0-4 67,0 5 0,0-4-121,0 0 1,0-3 91,0 3 1,0-4 0,0 4-355,0 2 1,0-3 0,0 1-1,-2 0-78,-2-1 309,3-1 1,-10-2 0,2 0 0,-2-1-1,-1 0 1,-2-1 27,-2 2 0,1 2 13,-6-2-181,6-3 0,-5 5 1,5-6 25,-1 0 1,3 0-115,5 0 0,4 0 111,-4 0 71,5 0-1167,-3 0 799,6 0 1,2-6 422,2-2 0,3-3 0,5-1 0</inkml:trace>
  <inkml:trace contextRef="#ctx0" brushRef="#br0" timeOffset="63">8136 5593 12998,'-7'0'2180,"-4"0"-1776,10 0-520,-5 0 0,6 2 0,2 2 0,2 3 0,4 1 116,3 0 0,1 1 0,1 3 0</inkml:trace>
  <inkml:trace contextRef="#ctx0" brushRef="#br0" timeOffset="64">8124 5879 8607,'6'0'5981,"0"0"-4423,-6 0-2343,0 0 0,-6 0 0,0 0 1</inkml:trace>
  <inkml:trace contextRef="#ctx0" brushRef="#br0" timeOffset="65">9054 5358 7950,'0'-8'1556,"0"-1"0,0 1-1301,0-4 0,0 6 1,-2 6-1,0 7 1,-3 5-1,1 5 1,0 4-1,-1 2 1,-2 3-1,-3 3-200,-1 4 0,3 3 1,0 3-1,-2-1 0,-1-1 1,-2-5-1,1-4 0,1-5 1,1-2-190,2-5 0,5-2 0,-1-2 0,4 0 0,4-4 167,5-4 1,2-3-97,1-1 1,0 0 0,2 0 0,1 0 0,3 0 0,2 0 0,0 0-218,0 0 1,6-1 0,-4-2 0,0-2 0,1-1-1,-1 1 1,-1 0 0,-3 1-306,0 0 0,-8 0 0,2 4 0,-2-1 0,-2-2 585,0-1 0,0-6 0,5 3 0</inkml:trace>
  <inkml:trace contextRef="#ctx0" brushRef="#br0" timeOffset="66">9314 5717 7958,'13'0'485,"-1"0"251,0 0 1,-3 2-1,-1 1 1,2 1-349,1-1 0,1-2 0,0-1 1,1 0-1,-1 0 0,1 0-427,-1 0 0,2-4 1,1-2-1,1 1 0,0-1 1,-3 2-1,0 0 0,-1-2-609,1 0 1,-2-3 0,-3-3-1,-4-1 607,-3 1 1,-5 4-1,-1 1 1,-2 1 0,-3 4-1,-1 0 1,-1 2-1,-1 0 79,1 0 1,0 0 0,-1 2 0,1 2 0,-1 4 0,2 3 0,2 1-1,2 1 1,0-1 21,0 1 1,4 3 0,-1 1 0,3-2 0,1-1 0,0-2 0,1 0 0,3 0-217,5-4 1,2 1-1,1-3 1,2-1-1,1 1 1,1-3-1,0-2-357,-3-1 1,4 1-1,-1 2 1,0 1-1,-3-1 513,0-1 0,5-2 0,1 0 0</inkml:trace>
  <inkml:trace contextRef="#ctx0" brushRef="#br0" timeOffset="67">9897 5296 7721,'0'-13'176,"0"1"0,0 0 0,0-1 2377,0 1-1231,0-1-1054,0 6 0,-1 3 0,-2 10 0,-1 5-127,1 4 0,2 2 1,1-4-1,0 3 0,0 1 1,0 3-1,0 2 1,0 1-167,0 2 1,0 1 0,0 2 0,0 1 0,0-2 0,0 1 0,0-1 0,0 2-402,0-1 1,0-6 0,0-1 0,0-1-1,0 0 1,0-4 0,-2-2 0,0-2-40,-3 1 1,3-6 0,6-3-1,4-3 1,3-2 0,1-2 464,1-1 0,-1-11 0,1 1 0</inkml:trace>
  <inkml:trace contextRef="#ctx0" brushRef="#br0" timeOffset="68">9723 5445 7774,'-6'-2'367,"3"-2"1,7-3 36,8 0 1,2 2 0,7 5 0,1-2 0,1 0 0,2-2 0,0 1 0,0 1 0,-2 2 0,-1 0-450,-1 0 0,-6 0 1,3 0-1,-2 0 1,1 0-1,-2 0 1,-2-1-1805,-5-3 0,3 3 1849,-3-4 0,3 4 0,2 1 0</inkml:trace>
  <inkml:trace contextRef="#ctx0" brushRef="#br0" timeOffset="69">10939 5569 7747,'4'-9'182,"0"1"1,4 4 0,-2-3-1,1 2 1,1 0 1245,-1 0 1,-2 2-1355,-5-5 1,-5 5 0,-3-1-1,-3 3 1,-2 1 0,1 0 0,-2 0-118,-2 0 0,2 4 0,-4 1 0,1 2 0,1 3 0,1-1 0,1 1 0,1-2-5,1 2 0,0 1 1,1 1-1,1 1 0,2-1 1,-1 1-1,1-1 1,1 0-1,0 1 66,0-1 1,5 1 0,-2-1 0,2 0-1,4 1 1,2-1 0,4-1-12,3-2 1,7 0 0,3-3 0,2-1-1,2 2 1,0-1 0,-1-1 0,1-2 0,-1-2 92,-4-1 0,2 0 0,-4 0 0,0 0 0,0 0 0,-3 0 0,-1 0 278,-2 0 0,1 0 0,-1 0-210,1 0-1154,-6 0 48,-2 0 0,-4 0 1,4 0 937,3 0 0,3-5 0,1-2 0</inkml:trace>
  <inkml:trace contextRef="#ctx0" brushRef="#br0" timeOffset="70">11981 5531 8151,'-2'-6'461,"-2"1"0,-4 3 1,-3-1 60,-2-1 1,4 0-388,-4 4 0,4 0 0,-9 0 0,1 0 0,-1 0 0,-1 1 0,-2 2 0,1 1 39,-1-1 1,2 4 0,-3-1 0,2 3 0,1-1 0,1 2-1,0 1 1,3 1-211,1 0 0,2 5 1,0 0-1,1-1 1,2 1-1,4-1 1,1-1-1,0-1 0,2-3 1,4-1-137,2-2 1,5-1 269,0 1 0,6 2 1,1-6-1,1 0 1,-1 0-1,2 2 1,0-1-23,0 1 0,3-2 0,-3-3 0,0 2 0,1 1 0,-1-1 0,1-2 0,-1-1-322,0 0 0,0 0 0,-3 0 0,2 0 0,-2 0 1,-2-1-901,0-3 0,-3 2 1,-6-2-770,-8 3 1915,-1 1 0,-11-6 0,2-1 0</inkml:trace>
  <inkml:trace contextRef="#ctx0" brushRef="#br0" timeOffset="71">11522 5755 9718,'5'-7'785,"4"3"0,3 2-570,4 2 1,0 0 0,4 0 0,2 0 0,2 0 0,1 0 0,-1 0 0,1 0 0,0 0 0,0-1 0,0-2-375,-1-1 1,-4 0 0,-4 4 0,-2-1 0,-2-2-3054,1-1 758,-6-1 2454,-2 5 0,1-5 0,1-2 0</inkml:trace>
  <inkml:trace contextRef="#ctx0" brushRef="#br0" timeOffset="72">12663 5296 8059,'8'0'1780,"-1"-2"-1486,-2-2 1,-6-1 0,-7-3 0,-5 3 0,-3 4-1,-5 1 1,-1 0 0,0 0 0,1 0-241,-1 0 1,-1 4 0,-2 0 0,2 0 0,2 1 0,5-1-1,2 0 1,1 0-157,1 0 1,5 6-1,3-2 1,3 3-1,1 1 114,0 1 0,0-5 0,0 0 0,1 1 0,2-1 0,1 0 0,-1 2 1,-2 2 123,-1 5 1,0-2-47,0 6 0,0-5 0,-1 5 0,-4-1 0,-3 1 1,-1 0-1,-1-1-16,2 0 1,3 2 0,-1-6 0,-1-1-1,1 1 1,1-1-178,2 1 1,2 1 71,1-5 0,0 1 0,0-1 1,1-1-1,2-1 0,2-3 99,2-2 0,-3-1 0,3-2 1,0 0-1,0 3 0,3-3 7,1 0 1,2-2 0,2-2 0,2 0 0,-2-3 0,-1 3 0,-2 0-277,1 2 1,3 0-1,1-1 1,-2-2 0,-1-1-1,-2 1 1,1 1-699,-1-3 0,0 4 0,-1-5 0,-1 2 899,-2 0 0,6-5 0,5 2 0</inkml:trace>
  <inkml:trace contextRef="#ctx0" brushRef="#br0" timeOffset="73">12985 5569 7333,'0'-13'859,"0"1"1,-1 1-508,-3 3 0,1-2 0,-5 6 0,-2 0 0,-1 0 0,-3-1 0,-1 3 0,-1 0 0,-1 2-134,-1 0 0,0 6 0,-2 2 1,2 3-1,1 3 0,2 1 0,3 3 1,2 0-1,2 1-272,1 0 0,1-2 0,6 2 0,0-1 1,2-3-1,2-1 0,4-3 0,3-3-75,1-3 0,1-4 1,-1-1-1,1 0 0,-1-1 1,0-2-1,1-3 1,-1-1-32,1-2 1,-1-2 0,0-2-1,1 1 1,-2-1 0,-1 2-1,-4 2 208,0 1 0,-2 3 0,-3-1 0,2 1 22,1 7 0,0 3 1,-4 8-1,0-1 0,0 2 1,0 1-1,0 3 1,0 0-287,0 0 1,0-2 0,0-3 0,0-1-197,0 0 0,2 0 412,2-4 0,3-3 0,5-5 0</inkml:trace>
  <inkml:trace contextRef="#ctx0" brushRef="#br0" timeOffset="74">13208 5370 7223,'-12'0'892,"4"0"1,0 0 2388,-2 0-1787,4-5-1292,-5 3 0,11-3 1,0 5-192,7 0 1,0 0-1,1 0 1,2 0-1,1 0 1,1 0-1,1 0 1,-1 0 68,1 0 0,-1 0 0,1 0 0,-1 0 0,0 1-129,1 3 0,-6-1 1,-2 4-1,-1 0 1,0 0-1,-1 2 0,-1 2 1,-2 2 10,0-1 0,0 1 37,0-1 1,0 5 0,0-1 0,0 1-1,-2-1 1,-1 1 30,-1-2 0,0-1 91,4-2 1,0 0 0,0 1 0,0-1 14,0 1 1,0-1-61,0 0-37,0 1 46,6-1-26,-5 1-18,5-6 1,-6 4 77,0-3-364,0 3 197,0 1 73,0 1 0,0-5-177,0 0 1,0 0 0,0 5-190,0-1 27,5-5 1,-5 4 103,0-3 196,0-2 0,-11 1 0,3-4 0,-3 1 0,-2 0 0,1 0 0,0 0 1,-1 0 18,1 2 0,-1-5-13,1 3 0,4-2 0,-1-2-62,7 0 0,-5 0-627,3 0-1669,-3 0 2366,0 0 0,-4 0 0,4 0 0</inkml:trace>
  <inkml:trace contextRef="#ctx0" brushRef="#br0" timeOffset="75">13878 5730 8058,'2'-7'0,"0"1"0,4 2 0,1 0 280,2 1 1,2-2 0,2 1 0,-1 0 0,2 0 0,3-1 0,3 3 0,4 0-1,0 1 1,3-2 0,0-1-166,2 1 0,1 2 1,-2-1-1,1 0 0,-1-2 1,-2 1-1,-3 0 0,-1 0 1,-3-1-1,-1 1-1191,-2 2 1,-3 1 0,0 0 0,-1 0 1075,1 0 0,-7 6 0,0 0 0</inkml:trace>
  <inkml:trace contextRef="#ctx0" brushRef="#br0" timeOffset="76">13804 5866 8112,'12'0'291,"1"0"1,0 0 0,4-1 0,5-2 0,6-1 0,5 1 0,2 1-175,3-3 1,0 4 0,1-4 0,-1 0 0,-2 1 0,0 1 0,-1 1 0,-2-1 0,-4-1-1,-3 1-378,-1 2 0,-5 1 0,-1-2 1,1 0-1,-2-3 261,0 3 0,4-11 0,-3-1 0</inkml:trace>
  <inkml:trace contextRef="#ctx0" brushRef="#br0" timeOffset="77">14374 5544 7828,'-5'0'1197,"6"1"-1027,10 3 0,3 2 0,7 4 0,2-2 0,3 1 0,6 2 0,1 2 0,1-1 0,-3 1-269,-4-1 0,-7-4 0,-4 1 0,-2-1 0,-3 0 1,-1 0-1,-3 2 0,-2 1 49,-2 1 1,-3-3 0,-3-1 0,-2 2 0,-4 1 0,-3 1 0,-5 0-1,-2 2 1,-3 1 111,-1 2 0,-1 0 1,2-5-1,1 0 1,1 1-1,0-1 0,4-1 1,2-1-1661,2-2 1598,5-5 0,1 2 0,6-5 0</inkml:trace>
  <inkml:trace contextRef="#ctx0" brushRef="#br0" timeOffset="78">15701 5283 8466,'-5'-6'347,"-3"1"0,-3 4 0,-3 1 1,-3 0-1,-3 1 0,-4 4 1,-1 3-198,1 3 1,-3 4 0,0 4 0,-2 6 0,3 3 0,2 2-1,5 3 1,1 3 0,3 1 0,1 0 0,3-1-370,3-3 0,2-3 1,6-6-1,0-3 1,0-4-1,2-1 1,2-3-1,4-2 1,4-1-1147,5-3 0,2-2 1365,6-5 0,0 0 0,0 0 0</inkml:trace>
  <inkml:trace contextRef="#ctx0" brushRef="#br0" timeOffset="79">15987 5469 8146,'-6'-6'0,"-2"0"201,-3 1 0,-2 3 1,0-2-1,-3 3 1,-3 1-1,-3 0 50,-4 0 0,0 5 0,4 3 1,1 3-1,-1 3 0,0 1 0,1 3 1,5 0-1,2 0 0,3-1 0,3-1-74,4 1 0,4-1 0,4-3 0,4-1 0,3-1 0,3-1 0,1-3 0,1-2-551,0-2 0,2-2 0,-1-1 1,1 0-1,2 0 0,-2 0 1,-1-1-1,-1-2 2,-3-1 0,0-6 0,-1 2 0,-1-3 1,-2-1 563,-5-1 0,-3 8 0,-1 5 0,0 7 0,-1 4-52,-3 1 1,1 0-1,-4 1 1,1-1-1,4 1 1,0-1-1,2 0-1216,0 1 0,0-1 1076,0 1 0,0-1 0,0 0 0</inkml:trace>
  <inkml:trace contextRef="#ctx0" brushRef="#br0" timeOffset="80">16321 5680 9515,'-5'13'486,"-3"-2"0,-3-2 0,-3 0 0,-1 0 0,-3 2 77,-1 2 1,2-1-702,-4 0 0,2 0 0,-3-3 1,3-1-1,1 2 0,3 1-1051,1 2 0,7-5 1189,3 0 0,8-5 0,3 2 0</inkml:trace>
  <inkml:trace contextRef="#ctx0" brushRef="#br0" timeOffset="81">16582 5531 8046,'-12'-1'0,"-1"-2"392,1-1 1,-1 0-1,1 4 1,0 1-1,-1 2 1,-1 3-1,-1 1-134,-1 2 0,3 2 0,5 2 0,0-1 0,-1 2 0,3 1 1,0 3-1,3 0 0,2 0-162,1-3 0,1-1 0,3-2 0,5 0 0,3 0 0,5-3 0,3-2 0,2-1 0,0-4 0,-1 0-327,1-2 231,2 0 0,6 0 0,2 0 0</inkml:trace>
  <inkml:trace contextRef="#ctx0" brushRef="#br0" timeOffset="82">16793 5308 8173,'5'-7'158,"-2"2"1,5 5-1,2 0 1,1 0-1,3 1 1,1 3 762,1 5 0,5 3-763,-4 5 0,3 2 0,-3 7 1,-3 2-1,-3 2 0,-4 2 0,-2 2 1,-4 2-1,-3 0 0,-8-2 14,-5-1 0,0-5 0,-5-1 0,1-3 1,1-5-1,-1-1 0,1-3-463,0-1 0,-3-6 0,6 0 0,3 1 0,2-1 291,1 0 0,3-5 0,1 3 0</inkml:trace>
  <inkml:trace contextRef="#ctx0" brushRef="#br0" timeOffset="83">17624 5370 8153,'-6'-7'156,"-1"2"1,-5 5-1,0 0 1,-1 0-1,1 0 1,-2 0-74,-3 0 0,4 1 0,-4 3 0,3 3 0,2 1 0,0 1 0,-1 0 0,2 2 0,1 2 0,2-1 0,-1 1 2,-3-1 0,4 2 0,1 2 0,0 4 0,2 0 0,-2 1 0,2 1 0,-1 1 0,3 2-6,2 0 1,1-4 0,0-2 0,0-1 0,0-3 0,1-1 0,3-2 0,5-1 0,3-2-294,5-5 0,-2 1 1,5-1-1,2-1 0,2-3 1,1-3-1,0-2 0,-1-2-584,1-3 1,-4 3 0,-2 1 0,-1-1 797,-3 0 0,-1-2 0,-2-3 0</inkml:trace>
  <inkml:trace contextRef="#ctx0" brushRef="#br0" timeOffset="84">17202 5668 8041,'6'-7'0,"2"3"283,3 2 0,3 2 1,1-1-1,1-2 1,1-1-1,1 1-40,2 2 1,3-3 0,-1-2 0,-2 1-1,2-1 1,0 2 0,0 0 0,-1 0-1,0 0-84,-2-2 1,3 5 0,-4-3 0,0 1 0,0 0 0,-2-2-160,2-2 0,-4-1 0,4-5 0</inkml:trace>
  <inkml:trace contextRef="#ctx0" brushRef="#br0" timeOffset="85">18095 5283 11235,'1'-5'501,"2"5"1,1 7 0,-1 5-212,-2 5 0,-2-2-266,-3 6 1,1 1 0,-4 7 0,0 2-1,0 2 1,-2 0 0,-2 0 0,0-1-401,3-3 1,-2-4 0,4-4 0,1-5-1,-1-2 1,4-2 285,0 1 1,2-8 72,0-5 0,0-5 0,0-8 1,2-1-1,0-1 0,4-3 1,1-1-1,2-4-96,2-5 0,-2 1 0,-1-6 0,2-1 1,2 0-1,3 0 0,2-1 110,-2 5 1,-1-1-1,-2 5 1,0 4-1,1 2 1,-1 3 0,-1 2-1,-1 4 1,-2 1 42,2 3 0,1 0 1,1 5-1,1-2 1,-1 1-1,0 1 1,1 2 11,-1 0 0,-3 0 0,-1 0 0,1 0 0,1 2 0,0 2 1,-3 4-1,-2 3-74,-2 2 1,-2-1 0,-1 0 0,0 1 0,0-1 0,-1 1 0,-3-2 40,-5-3 1,3 2 0,-3-5 0,0 1-1,-2 0 1,-2 0 0,-1 1 0,-1-2 120,-1 1 1,-5 2 0,3-2 0,-1-1 0,-3 2 0,0-1 0,1 0 0,5 0 27,2-1 0,1 4 0,2-4 1,3 2-1,4 3 0,3 1 1,2 3-1,3 1 0,7 4-146,8 4 0,3 0 1,13 7-1,4-1 0,2 0 1,0-2-1,-4-2-305,-1-4 1,-1-3 0,-1-6 0,-2 0 0,-2 0 0,-4-3 0,-4-2 0,-4 0 161,0 0 0,-8-4 0,2 1 0,-2-2 246,-3 3 0,-2-3 0,-6 5-3643,-3-1 3518,2-2 0,2 1 0,7 2 0</inkml:trace>
  <inkml:trace contextRef="#ctx0" brushRef="#br0" timeOffset="86">18988 5755 11667,'0'7'-258,"0"-2"-119,0-5 1,0 1 310,0 4 0,-4-3 0,-2 5-593,-1-1 1,5-1 464,-2-1 0,1-2 1014,-1 2-753,2-3 1,-2-5 0,8 0 251,5 1 0,-3 2-251,3 1 0,-7 1 0,3 3 1,-4 5-1,-1 2 0,-1 2-160,-4 4 0,-3 4 1,-10 8-1,-7 4 0,-8 4 1,-7 4 91,-5 5 0,2-4 0,1 1 0</inkml:trace>
  <inkml:trace contextRef="#ctx0" brushRef="#br0" timeOffset="87">19546 5283 7956,'0'-12'2019,"0"4"0,0-1-1637,0 0 0,-4 9 1,0 5-1,1 9 1,2 7-1,1 5 0,0 6 1,-2 6-1,0 5 1,-4 4-581,-1 1 1,3-7 0,-3-2 0,2-5 0,0-6 0,1-6-1,0-4 1,3-3-5871,4-1 6068,3-7 0,7-2 0,-1-5 0</inkml:trace>
  <inkml:trace contextRef="#ctx0" brushRef="#br0" timeOffset="88">19348 5544 7944,'0'-13'816,"1"7"0,2 0 1,2 2-1,2 0-511,3 1 1,-3 2-1,2 1 1,4 0-1,3 0 1,4 0-1,2 0 1,1 0 0,3 0-1,2-2 1,1 0-1,-2-4-1242,0-1 1,-3-1-1,0-5 937,-4 1 0,4-6 0,-5-1 0</inkml:trace>
  <inkml:trace contextRef="#ctx0" brushRef="#br0" timeOffset="89">19819 5221 9094,'-11'6'0,"1"4"0,3 3 0,2 5 437,2 2 0,-2 6 0,-1 7 1,1 4-1,-2 3 0,0 1 1,-1-1-1,1-3 0,3-5 0,1-6-657,-1-4 1,2-6 0,-1-1 0,6-4 0,6-4 0,2-3 0,1-6 0,2-5 0,1-4-156,1-1 0,1-2 1,-5-1-1,1-1 0,-1 0 1,1 3-1,-2 0 309,-3 1 1,-3 6 0,-5 6-1,0 7 1,0 4 0,0 3 155,0 3 0,0-2 0,0 4 1,2-1-1,2-3 0,4 0 1,3-1-47,2-2 0,0 2 0,3-10 0,0-1 0,-1-2 0,0-1 0,1 0 0,0 0-36,-1 0 0,-1-5 0,-2-3 1,1-2-1,-2 0 0,-2 2 0,-2-2-7,-1-1 1,-2-1-1,-5 1 1,-4 3 0,-3 4 290,-3 2 0,-1 8 0,-1 2 1,1 3-1,0 1 0,1 1 1,1-1-296,2 1 0,5-5 0,-1 0 1,4 0-1,4-1 0,4-2 1,3-4 2,2-1 0,-1 0 0,0 0 0</inkml:trace>
  <inkml:trace contextRef="#ctx0" brushRef="#br0" timeOffset="90">20265 5680 8386,'-8'2'2627,"0"2"0,4 1-2922,-5 4 0,7 2 55,-2-3 1,4-3 0,2-2 0,4-4-1,1-5 1,2-1 0,2-1 0,2 0-1,-1 0 165,1-2 0,-1 0 1,-1 1-1,-1 2 0,-2 1 296,2 3 1,-5 8 0,-1 3 0,-4 4 0,-2 3 0,-3 2-1,3-2-221,0-1 0,13-2 0,3 1 0</inkml:trace>
  <inkml:trace contextRef="#ctx0" brushRef="#br0" timeOffset="91">21233 5395 7470,'0'-8'76,"-2"1"1,-2 1 0,-4 2 0,-3 0 0,-3 0 337,-2 1 1,-4 3 0,-4 4 0,-1 5 0,0 2 0,0 2 0,0 4 0,2 4 0,1 2 0,3 2-230,1 0 0,3-1 0,6 1 0,5 0 0,3-2 1,2 0-1,5-4 0,7-1 0,9-3-1627,6-1 799,6-7 0,-6 2 0,5-5 643,2-1 0,0-2 0,3-1 0</inkml:trace>
  <inkml:trace contextRef="#ctx0" brushRef="#br0" timeOffset="92">21481 5544 7871,'-7'-6'935,"3"-2"0,1 3-694,-1 0 1,1 4-1,-5 1 1,-2 0-1,-1 0 1,-1 1-13,-1 4 0,1 3 1,0 7-1,-1 2 0,1-2 1,1-2-1,1 1 0,3 1 1,2 2-1,2-2-206,2-1 1,2-3 0,3-1 0,4-2-1,3 0 1,3 0 0,3-1 0,2-1-608,0-3 1,5-2 0,-4-1 583,4 0 0,1-6 0,-1-1 0</inkml:trace>
  <inkml:trace contextRef="#ctx0" brushRef="#br0" timeOffset="93">21766 5655 7721,'7'6'971,"-3"2"1,-4 2-621,-4-2 0,3 3 0,-5-3 0,2 3 1,-2 2-1,0-1 0,-3 1 0,1-2-483,0-3 0,1 3 1,-3-4-1,2 1 0,-2-1 132,-1-1 0,4 3 0,2-2 0</inkml:trace>
  <inkml:trace contextRef="#ctx0" brushRef="#br0" timeOffset="94">22027 5655 7948,'-9'-4'242,"1"0"0,0-1 1,-5 2-1,0-1 1,-3 1-1,0 2 0,-1 2 616,-1 3 0,5-1-742,-4 5 0,3-1 0,2 3 0,0-2 0,1 2 0,1-1 0,3 1 1,1-2-44,4 2 0,0-3 0,4 0 0,2-2 0,4-2 0,3-2-356,2-1 1,-1 0-1,0 0 1,1 0 0,-1-1-1,1-3 1,-1-3-420,0 0 0,-1 0 590,-2 3 1,-2 3 0,-5-2 926,2 6-869,1 3 0,-5 7 1,1-2-1,2-1 1,2-2-1,2 0 1,3 0-1,1-1-2249,1-1 2303,1-2 0,4 1 0,3 2 0</inkml:trace>
  <inkml:trace contextRef="#ctx0" brushRef="#br0" timeOffset="95">22200 5469 8041,'8'-11'0,"1"3"440,0 4 1,2 3-1,2 2 1,-2 3-1,-2 6 1,0 5-223,0 6 1,1 2 0,0 2 0,-3 1 0,-2 2 0,-2 1 0,-2-2-1,-1-1 1,0-1 0,0-1 9,0-4 0,-5-2 0,-4-6 1,-2 1-1,-1-2 0,0-1 0,-1-4 1,1 0-229,-1-3 0,-5-2 0,-1-1 0</inkml:trace>
  <inkml:trace contextRef="#ctx0" brushRef="#br0" timeOffset="96">22858 5519 7933,'5'-12'205,"-4"-1"0,2 2 147,-6 3 0,-3-2 1,-7 6-1,1 1 1,-2 2-1,-1 1 0,-3 0 1,-1 1-1,-2 4 197,2 3 1,-1 3-513,4 1 1,2 5 0,-3 1 0,5 1 0,4 3 0,4 1 0,2 1-239,2-3 1,0 2 0,2-4 0,2 1 0,4-4 0,3-2 0,3-3-1,1-1 1,2-4-94,-2 0 0,-2 2 0,0-4 0,1-1 0,1-2 0,1-1 0,0 0 0,-3 0-709,0 0 1,-1 0 1002,1 0 0,4-5 0,3-2 0</inkml:trace>
  <inkml:trace contextRef="#ctx0" brushRef="#br0" timeOffset="97">22523 5717 7899,'-6'0'493,"6"0"0,7 0-295,4 0 1,6-4-1,1 0 1,1 1-1,3 2 1,1 1-1,2-1 1,0-2 0,0-1-1,-1 1 1,3 0-563,2-1 0,-6 1 1,3-5 363,-2-2 0,7-1 0,-4-1 0</inkml:trace>
  <inkml:trace contextRef="#ctx0" brushRef="#br0" timeOffset="98">23279 5383 10614,'0'12'340,"0"2"0,0 2 0,0 5 0,0 2 0,-1 4 1,-2 2-1,-2 2-355,-2 1 0,4 0 0,-3-5 0,2 1 0,0-5 0,1-5 0,2-4 0,1-2-2085,0 1 0,1-2 1789,4-3 0,-4-8 0,3-8 0,-3-3 0,-1-3 0,0-1 0,0-2 1,0 2 310,0 1 0,0-4 0,2-2 0,1-4 0,1-2 0,-2-3 0,0-4 0,-1-1 0,2-2 381,1-1 1,0 6 0,-4-5 0,0 3 0,0 2-1,0-2 1,0 1 0,0 3 101,0 3 0,0 6 0,2 4 0,2 4 0,4 3 0,3 5 0,3 4-342,2 4 0,2 7 1,4 9-1,-1 2 1,1 4-1,1 0 0,1 0 1,-3 0-129,-5 3 1,-2-3 0,-3 3 0,-1-4 0,-4-3 0,0-2 0,-3-1 0,-3-1-13,-4 0 0,1-3 0,-5-5 1,-4-4-1,-1 0 0,-5-2 1,-1 0-1,-2 0 93,2-1 1,-4-2-1,7-1 1,1 0-1,1 2 1,2 1 0,1 2-31,2 2 0,5 1 1,8 6-1,6 1 0,5 3 1,6 0-1,4 1 1,4-1-1,2 2-442,1-1 1,2-5 0,-3-1-1,-1-3 1,0-2 0,-2 1-1,-2-3 1,-2 0-272,-4-3 0,-2 2 1,-6-1-1,1 0 1,-1 1 648,1-1 0,-1 5 0,1-2 0</inkml:trace>
  <inkml:trace contextRef="#ctx0" brushRef="#br0" timeOffset="99">3522 6710 7923,'-7'0'0,"-4"0"0,2 0 0,-5 0 0,-4 0 197,-1 0 0,-3 5 1,-6 3-1,-1 3 0,2 3 1,0 1-1,4 3 0,2 2 1,5 2-1,2 2 0,3 5-68,3 4 0,2 7 0,8 3 0,2 0 0,4 1 0,3-1 0,3-2 1,2-5-1,5-6-129,2-4 0,8-6 0,0-2 0</inkml:trace>
  <inkml:trace contextRef="#ctx0" brushRef="#br0" timeOffset="100">3820 6821 7929,'7'0'2319,"-6"6"-2175,-5 2 1,-1 3-1,2 1 1,-3 2-1,-1 3 1,-1 3 93,1 4 0,-2 1-254,4 0 0,-3-1 0,4 0 0,0-4 0,0-3 0,0-3 0,1-2-166,2 1 0,1-8 0,0-5 0,0-7 0,0-4 0,0-3 0,0-1 1,0-3 86,0-1 0,4-2 0,0-3 0,0-1 0,0 0 0,2-1 0,-1-3 0,2-4 97,0-3 0,1-1 0,5-1 0,0 1 0,2 1 0,2 3 0,0 4 4,0 3 0,1 7 0,3 2 0,-3 5 0,-2 2 0,1 3 0,-2 2 0,-1 2 94,-2 2 0,1 5 0,-2 1 0,-3 2 0,-4 3 0,-2 1 0,-2 3 0,0 1-57,0 2 0,-2 3 0,-2-2 0,-4 1 0,-5 2 0,-2 0 0,-3-1 0,0 1 0,-1-2-38,0-2 0,2 1 0,-2-2 0,1 0 0,3-3 0,1-2 64,2-2 0,3 2 0,3-3 1,0 3-1,5 1 0,3 1 1,8-1-175,5 1 0,5-1 1,4-1-1,1-1 1,0-4-1,0 1 1,0-1-1,-2-1 0,-1-2 105,-1-1 0,-6-8 0,3-1 0</inkml:trace>
  <inkml:trace contextRef="#ctx0" brushRef="#br0" timeOffset="101">4527 6858 10406,'0'13'451,"-2"-1"0,0 1 1,-2 0-1,1 3 1,0 0 11,-1-1 0,3-5-537,-4-2 0,5-1 1,5 3-1,3-3 0,3-2-53,1-2 0,1-3 1,0-4-1,3-3 1,0-1-1,-1-1 1,-1 1-1,-3 0 1,-1 1-215,-2 1 0,-1 1 1,3 2-1,-2-1 1,0 3 169,-1 3 0,3 5 0,-6 6 0,-1-1 0,-2 1 0,-1-1 5,0 0 1,0-3 0,-1-3 0,-4 1-1,-4-1 1,-5-1 0,-4-2 165,-1-1 0,-2 3 0,-4 2 0</inkml:trace>
  <inkml:trace contextRef="#ctx0" brushRef="#br0" timeOffset="102">4477 6747 8264,'-4'-19'0,"0"2"774,1 3 0,0 7-774,-1 3 0,3 8 0,-5 3 0</inkml:trace>
  <inkml:trace contextRef="#ctx0" brushRef="#br0" timeOffset="103">5283 6821 7877,'-1'-7'426,"-3"3"0,-4 3 542,-3 1 1,2 5-814,1 4 0,0-2 0,-5 1 0,2 1 0,3 2 0,4 2-154,3-1 0,1 1 0,1-2 0,4-2 1,6-2-1,6-1 0,1-2 0,0 0-294,-3 0 0,3 0 1,-2-2-1,0 0 1,-4 4-1,-4 1 160,-4 2 0,-12 1 1,-6 0-1,-2-3 0,-3 0 1,-1-2-1,0 2 0,-1-2-337,0 1 1,6 0 0,-1-4 469,2 2 0,1 1 0,1-5 0</inkml:trace>
  <inkml:trace contextRef="#ctx0" brushRef="#br0" timeOffset="104">5494 6858 8170,'-4'3'764,"-1"6"1,-1 3-391,1 2 0,-4-2 0,5 1 1,1-1-1,3-1 0,5-3 1,3-4-1,3-2 0,1-2-415,1 0 0,-1-2 0,2-2 1,1-3-1,2-1 0,-2 0 1,-2 0-1,-2-1-343,-2 1 0,0 7 1,-4 1 128,-3 6 1,-2 6 0,-2 1 0,-3 2 0,1 2 0,0 0 0,0-1 0,0 1 88,-2-2 1,5-1-1,-5-2 1,1 0-1,-3 2 1,-3 0 0,-3 1-1,-3-1 88,-3 1 0,-4 0 0,-1-2 0,1-2 0,0-2 0,2-1 0,3 1 0,1-2 78,3-3 0,1 3 0,2 0 0</inkml:trace>
  <inkml:trace contextRef="#ctx0" brushRef="#br0" timeOffset="105">5717 6883 10113,'7'2'1410,"-2"2"-741,-4 4 0,-2-1-28,-4 1-499,4 1 0,-9 3 1,5-1 284,-2-3-160,4 3-328,-8-4 1,8 1-705,-5 1 440,5-7 0,-1 4 0,8-7 0,5-4 0,2-3-200,1-3 0,0 0 0,1 3 425,-1 4 1,-5 4 0,-4 4 185,-6 4 0,3 2 0,0-2 38,7-4 1,0-4 0,1-3-1,2-2 1,1-1 0,1-1 476,1 1-667,-6 3 1,-2-1 0,-5 8 0,0 4-1,0 3-418,0 2 0,0-5 0,1 0 0,4 0 0,3-1-1616,3-3 2100,1-2 0,1-8 0,-1-1 0</inkml:trace>
  <inkml:trace contextRef="#ctx0" brushRef="#br0" timeOffset="106">5941 6945 8496,'7'-5'1435,"-2"5"1,-5 0-199,0 7-1183,-5 4 0,3 1 1,-3 1-338,-1-1 0,6-5 0,0-3 1,7-3-1,4-1 0,2-1 0,-1-2-428,0-1 0,-1-1 743,-2 0 1,2 4-148,-3-3 243,-3 3 0,1 2-125,-6 3 0,1-3 1,3 4-1,5-4 1,2-1 162,1 0 1,-4 0 95,1 0 560,-1 0-20,4 0-527,-5 0 0,3 1 1,-6 3-672,-1 5-30,-2 2 1,1-3 0,2-1 0,4-2 0,4-2-3262,5-1 3687,-3-2 0,9 0 0,-4 0 0</inkml:trace>
  <inkml:trace contextRef="#ctx0" brushRef="#br0" timeOffset="107">6325 6983 9669,'13'0'-72,"-1"-2"1,0-1-1,-1-2 154,-2-2 1,-4 3-1,-6-3 1,-3 1 115,-5 4 0,-2 0 0,-1 4 0,0 0 1,1 4-1,1 1 0,2 2 100,-2 3-361,5 0 1,-1 0-1,7 1 1,4-2 0,3-2-1,3-2-709,1-1 0,2-2 0,1-4-639,2 0 1115,5 0-506,-9 0 802,5 0 0,0 0 0,2 0 0</inkml:trace>
  <inkml:trace contextRef="#ctx0" brushRef="#br0" timeOffset="108">6710 6610 7877,'0'-12'519,"0"0"0,0 3 1,-2 2-1,-2 2 1,-3 4-288,0 3 1,-2 7 0,5 7 0,-1 5 0,1 4 0,0 4-1,1 4 1,2 1 0,1 1 155,0-2 1,0-6-407,0 2 0,1-4-659,4-4 1,0 1 54,3-6 0,3 1 337,-2-5 0,-2-4 39,1 1 1,-4-7 245,4 3 0,0-4 0,5-1 0</inkml:trace>
  <inkml:trace contextRef="#ctx0" brushRef="#br0" timeOffset="109">6499 6871 8139,'0'-13'784,"1"5"0,3 0 1,5-2-522,2-1 1,-3 4 0,0 2 0,2 1 0,2 0 0,3-1 0,2 1 0,-1 0 0,2 1 0,2 2-1138,-1 1 1,4-4-1,-3 0 874,-1 1 0,4 2 0,-3 1 0</inkml:trace>
  <inkml:trace contextRef="#ctx0" brushRef="#br0" timeOffset="110">6945 6933 8287,'0'7'1792,"0"0"-1252,0-3 0,0-1 279,0 5-384,0 0-438,0 5-247,0-7 0,0 5-1549,0-2 1255,0 2-270,0-4 678,0-2 1,0-6-1,0-3 1,0-5-1,0-2 1,2-2-1,2-3 140,4 0 0,-1-1 0,1 5 0,2-2 0,0-1 0,1-2 0,0 2 0,2 1 0,1 2-4,0 0 0,4-1 0,1 1 0</inkml:trace>
  <inkml:trace contextRef="#ctx0" brushRef="#br0" timeOffset="111">7342 6958 8254,'-8'4'1222,"0"0"0,4 6-798,-5-2 1,5 3-543,-4 1 0,4 1 191,-5-1 119,7 6 1,-4-4 242,6 2-435,0-2 0,6-1 0,1-1 0</inkml:trace>
  <inkml:trace contextRef="#ctx0" brushRef="#br0" timeOffset="112">7293 6809 7869,'0'-8'3161,"0"-1"-2796,0 7 0,1-3 0,3 10-365,4 3 0,3 3 0,2 1 0</inkml:trace>
  <inkml:trace contextRef="#ctx0" brushRef="#br0" timeOffset="113">7590 6933 8951,'-12'0'0,"-1"0"0,1 0 550,0 0 1,-2 0-1,-1 0 1,-2 1-1,3 3 1,3 3-1,4 2-297,2-1 0,-3 0 1,4 5-1,1-1 1,3 0-1,5 1 1,6-1-1,6-1 1,2-3-1,3-2 279,2-1 1,6-3-533,3 2 0,3-8 0,1-3 0</inkml:trace>
  <inkml:trace contextRef="#ctx0" brushRef="#br0" timeOffset="114">7789 6548 11123,'8'6'573,"0"2"0,0 3 0,5 3 1,-1 3-1,1 3 62,-1 4 0,0 2-422,1 3 1,-2-2 13,-3 6 1,2-4-201,-6 4 0,0-4 20,-4 4 0,-1 1-793,-3 3 0,-3-4-739,-6 0 1,5 0 736,0 4 1,-1-5 285,-3-3 0,-4-3-216,-1-1 1,0-6-734,5-2 1411,-6 2 0,4-5 0,-4 4 0</inkml:trace>
  <inkml:trace contextRef="#ctx0" brushRef="#br0" timeOffset="115">8644 6610 8092,'5'-12'160,"0"0"0,1-1 264,-1 1 0,-1-1 0,-5 2 0,-3 3 0,-6 4 0,-4 3 0,-2 2-190,1 3 0,-1 4 0,1 9 1,-1 4-1,1 2 0,1 3 1,1 2-1,1 2 0,1 0 1,3 2-454,4 0 1,2-5 0,2 2 0,0-3 0,2-1 0,2-1-1,4-4 1,4-3 0,5-3 0,4-3-4199,2-3 4417,2-2 0,5-6 0,2 0 0</inkml:trace>
  <inkml:trace contextRef="#ctx0" brushRef="#br0" timeOffset="116">8992 6722 7780,'-9'-7'114,"1"3"1,-3 3 0,-3 1-1,-2 0 140,1 0 0,0 4 0,-1 1 0,0 2 0,1 3 0,1 1 0,1 3 0,2 1 0,3 1 0,4 0-280,3-3 1,1 0-1,0-1 1,1 0 0,3 1-1,4-1 1,3 1-1,2-2 1,-1-2-480,1 0 1,-1-7 0,2 3 504,2-4 0,4-1 0,4 0 0</inkml:trace>
  <inkml:trace contextRef="#ctx0" brushRef="#br0" timeOffset="117">9240 6846 7976,'-7'6'32,"-4"-4"1,3 7 0,-3-1 0,-2 0 0,1 0 194,-1 2 1,1 1-1,0 2 1,-1-1 0,1 2-1,-1 1 1,1 1-1,0 0 1,0-3 0,3-2-1,2-1-227,1-2 0,2-5 0,4 3 0</inkml:trace>
  <inkml:trace contextRef="#ctx0" brushRef="#br0" timeOffset="118">9475 6834 8406,'-12'0'22,"-2"0"1,-1 0 0,-1 1 595,0 3 0,-2 2-382,2 2 0,-5 2 0,5-5 0,1 2 1,2 3-1,6 1-193,7 1 0,2-5 0,6-3 0,2-2 178,1-2 1,1 0-624,0 0 1,1 0 23,-1 0-4,-5 0 231,4 0 1,-4-2 8,5-2 1,-3 3-29,-1-4 206,-5 4 134,2 1 0,-5 1-165,0 4 1,0-3 41,0 7 1,0-1 0,0 4 0,0 1-133,0-1 105,6-5-737,1-1 354,5-6 363,0 0 0,6 0 0,2 0 0</inkml:trace>
  <inkml:trace contextRef="#ctx0" brushRef="#br0" timeOffset="119">9674 6648 8482,'12'-7'0,"1"3"1592,-1 2-1268,0 2 1,-3 2 2,-1 2 1,0 4 0,5 9-1,-2 3 16,-3 4 0,2 0-98,-6 1 1,0 0-392,-4 0 0,0-3-23,0 3 1,-4-7-218,0 6 1,-10-6 219,1 3 0,-2-6-229,3 2 200,-1-3-324,-4 3 0,3-3 1,-3 1-1,3-4 1,2-4 518,0-1 0,5 3 0,1-2 0</inkml:trace>
  <inkml:trace contextRef="#ctx0" brushRef="#br0" timeOffset="120">10195 6734 8030,'-2'-6'102,"-2"1"0,1 4 0,-6 1 0,-4 0 0,-3 1 0,-2 4 171,0 3 1,-4 0 22,1 5 1,2-4 217,-2 8 0,6 1-268,-1-2 0,2 2-31,1-1 1,7-4-445,1 4 0,4-2 185,1 2 0,0-4-129,0 4 0,6-7 5,2-2 1,3 0-141,1 5 0,1-7 49,-1-1 1,0-3-443,1 2 333,-1-2 0,2 3 0,1-5 1,2-1 367,-2-3 0,4-3 0,1-5 0</inkml:trace>
  <inkml:trace contextRef="#ctx0" brushRef="#br0" timeOffset="121">9860 6933 8721,'16'-7'0,"2"2"244,2-1 0,-4 5 0,5-4 0,-1 4 0,1 1 1,0 0-293,1 0 0,-3 0 0,0 0 0,1-1 1,-2-2-1,1-1 0,-1 0 0,1 0 0,0-2 1,2 1 47,-2-1 0,5-9 0,-5 1 0</inkml:trace>
  <inkml:trace contextRef="#ctx0" brushRef="#br0" timeOffset="122">10492 6660 9450,'0'12'442,"0"2"1,0 1 0,0 3 0,0 2-1,0 2-291,0 1 0,-4 6 0,-1 0 1,-1-1-1,-1-4 0,2-2-846,-1-1 1,2-2 0,4 2 517,0-4 0,2-9 0,2-4 0,4-4 0,2-4 1,-2-4 117,-4-3 0,2-2 0,-2-1 1,-2-1-1,1-1 39,1 0 0,-2 1 0,3 0 1,-1-3-21,0-1 1,2-2 0,-3-4-1,2-1 1,1-1 0,1-5 0,0-1-1,1-3-76,-1 2 0,2 6 254,-5 3 0,6 2 1,-3 6-1,1 4 1,1 2-1,0 4 1,2 1 303,2 3 1,-1 2 0,-1 4-265,-3 5 0,-2 0-96,-6 9 0,0 1 0,-2 0 0,-2 1 0,-4 2 0,-3-1-11,-1 1 1,-1-4 0,1 2 0,-1-1 0,1-3 0,0-1-40,-1-2 1,2 0 0,2 1-32,0-1 1,7 1 0,-3-1 0,4 0 0,1 1 0,0-1 0,1 1 0,2-1 0,3 0-472,1 1 1,-3-1-1,3 1 1,-1-1-1,1 1 1,3-2-1,1-3 470,1-4 0,1 3 0,-1 0 0</inkml:trace>
  <inkml:trace contextRef="#ctx0" brushRef="#br0" timeOffset="123">11150 6896 8036,'8'4'357,"-1"1"0,-2 2 0,-2 3 1,-1 1-38,-2 1 0,0-2 0,-2 1 0,-3 3 1,-6 0-1,-5 1 0,0 1 0,-2 4 0,-1 0 1,-2 1-520,0 1 199,6-4 0,-3 0 0,6-6 0</inkml:trace>
  <inkml:trace contextRef="#ctx0" brushRef="#br0" timeOffset="124">11720 6747 7949,'0'-13'205,"0"1"0,-1 1 1,-3 3-1,-5 4 0,-2 2 1,-1 2 92,0 0 1,-5 2 0,1 3 0,0 6 0,3 6 0,0 1 0,1 1 0,-1 0 0,2 2 0,3 1 355,4 3 1,3-3-1006,1 7 0,1-3 1,3-1-1,4 0 0,3-2 1,3-2-1,1-5 1,5-3 350,3-5 0,-1-3 0,8-5 0</inkml:trace>
  <inkml:trace contextRef="#ctx0" brushRef="#br0" timeOffset="125">12005 6871 8161,'-12'0'0,"-2"0"0,-1 0 578,-1 0 1,-5 0 0,3 0-1,-1 0 1,-3 1-289,-2 3 1,4 3 0,0 6 0,4-1 0,3-1 0,5-1-1,3-2 1,2 2 0,3 1-382,4 1 1,3-5-1,5-3 1,2-2-1,1-2 1,3 0-1,1 0 1,2-2-1,-2-1 1,-1-2-470,0-2 0,-4 4 0,2-1 0,-3 1 0,-3 1 557,-2-3 0,-5 7 1,1 6-1,-3 3 1,-1 3-1,0 1 1,0 2-325,0-2 1,1-1-1,4-2 1,3-1 326,3-3 0,7 3 0,1-4 0</inkml:trace>
  <inkml:trace contextRef="#ctx0" brushRef="#br0" timeOffset="126">12316 6970 8193,'0'13'412,"-2"-1"1,-2 0-1,-3 1 1,-1-1-1,0 1 303,-2-1 1,-1 0-738,-1 1 0,-5-1 0,0 1 0,4-1 0,2 0 0,2 1 0,1-1 0,0-1-2581,0-3 2603,5-2 0,-8-1 0,4 2 0</inkml:trace>
  <inkml:trace contextRef="#ctx0" brushRef="#br0" timeOffset="127">12526 6672 8620,'-7'-12'991,"3"0"0,2 5 0,-1 5-766,-1 9 1,-5 7 0,5 11 0,0 0 0,0-1 0,-1 3 0,-1 0 0,0 2 0,4-3 0,0-2-424,2-4 1,0 0-1,0 0 1,2-3-1,2-3 1,4-3-1,3-3-26,2-4 0,-1-2 0,0-2 1,1-2-1,1-2 0,1-3 1,1-3-1,-1 1 0,1-2 127,0 1 0,-2 1 1,2-3-1,-3 3 1,-4 2-1,0 1 103,0 4 1,1 2-1,-2 4 1,-4 4 0,-2 3-1,-4 2-20,-2-1 1,-1 0 0,-5 1 0,2-1-1,0 1 1,-2-1 0,0 0 0,-2-1-228,-2-2 1,3 0 52,-5-5 1,2 5 0,1-5 0,1-1 187,0-2 0,5-1 0,1 0 0</inkml:trace>
  <inkml:trace contextRef="#ctx0" brushRef="#br0" timeOffset="128">12911 6796 9045,'1'-11'1702,"3"3"-1258,-2 3 1,5 6-205,-3 3 0,-3 3-15,3 5 1,3 1 169,1-1 0,-1 5-118,2-1 1,-3 5-453,3-4 1,0 5 98,-4-2 1,-1 0-22,-4 0 1,-2-5-600,-2 2 1,-4 1 379,-9-2 1,-2 1-608,-6-5 0,0-1 230,1-2 0,0 0-471,4-5 1164,-4 1 0,10-5 0,-4 0 0</inkml:trace>
  <inkml:trace contextRef="#ctx0" brushRef="#br0" timeOffset="129">13457 6722 7311,'-9'0'275,"1"0"0,-2 0 1,-1 0-1,-1 0 586,0 0 0,-5 1-695,0 4 0,-3 1 0,3 7 1,1-1-1,-1 1 0,1 0 1,0 3-1,4 0 3,4-1 1,-2-1 0,6-2 0,1 2 0,2 1 0,2 2 0,3-2-326,5-1 1,2-2-1,1-1 1,1-1-1,0-3 1,2-2 0,2-2-1,0-1 1,0-2-1025,4 0 0,-2 0 1,1 0 1179,-2 0 0,4-6 0,-3-1 0</inkml:trace>
  <inkml:trace contextRef="#ctx0" brushRef="#br0" timeOffset="130">13208 6945 7965,'-6'-5'1444,"3"-2"-1261,6 0 0,3 2 1,7 5-1,-1 0 1,1 0-1,-1 0 1,2-2-1,1-1 1,3-1-1,0 1-459,0 2 0,0-3 1,-2-2-1,4 1 1,0-1-1,-1 2 276,-1-1 0,4-2 0,-2-6 0</inkml:trace>
  <inkml:trace contextRef="#ctx0" brushRef="#br0" timeOffset="131">13705 6598 8275,'-7'1'1188,"3"4"1,2 3-943,2 3 1,0 7 0,0 2 0,0 4 0,0 1 0,0 1 0,0 1 0,0 2 0,0-1 0,-1-2 0,-2-1-583,-1 0 1,0-6-1,4-2 1,0-4-1,0 0 125,0-1 1,0-6 0,0-6-1,0-7 1,1-4 0,2-2 0,1 1-1,0-2 256,2-2 1,-4 2-1,5-4 1,0 1 0,0-1-1,1-1 1,1-3-130,-1-1 0,-1-4 0,2 0 0,0-3 0,-1-1 0,-1 2 0,-2 5 0,0 3 55,-1 3 0,5 3 1,0 7-1,2 3 1,1 5-1,-1 5 198,-3 3 1,2 3-1,-6 1 1,-1 1-1,-2-1 1,-1 0 0,0 2 32,0 3 0,0-3 0,-1 2 0,-2-2 0,-2-2 0,-2-1 0,-4-1 0,-3-2 0,-3 2-110,2 1 0,-3 0 0,0-1 0,-1-2 0,-2 1 0,2 1 1,3 0-1,3-2-92,5 2 0,-2 1 1,6 1-1,1 0 1,3 1-1,6-1 1,5 2-1,5 1-1004,4 2 1014,0-1 1,7-3-27,2-1 1,-3-4-3035,3 1 3050,2-7 0,1 9 0,5-4 0</inkml:trace>
  <inkml:trace contextRef="#ctx0" brushRef="#br0" timeOffset="132">14263 6970 8055,'4'-8'0,"3"1"140,4 1 0,0 1 0,9 2 0,4-1 1,3 1-1,8 2 0,6 1 0,9 0 1,5 1 200,1 3 0,2-1 0,-7 4 1,-4 0-1,-1-2 0,-5 2 1,-1-1-1,-4-1 0,-2-2-1231,-2-1 0,0 2-25,-3 0 0,-9 0 0,1-4 915,-6 0 0,-3-6 0,1 0 0</inkml:trace>
  <inkml:trace contextRef="#ctx0" brushRef="#br0" timeOffset="133">14722 6896 8257,'12'-7'0,"0"3"240,1 2 0,-1 2 1,2 0-1,3 2 0,2 2 1,1 4-112,1 3 0,-2 2 0,3-1 1,-1 2-1,0 1 0,-2 1 0,-2 0 1,-4-3-1,-2 0-103,-2-1 0,-4-4 0,-5 1 0,0 0 0,0 2 0,-1 2 1,-3-1-1,-6-1 0,-4-1 0,-4-2 13,-1 2 1,3 1 0,-4 0 0,1-2 0,1-2 0,0 0-1,3-1 1,1-1 102,2-2 0,1 0 0,1-1 0,3 1 1,2-4-82,2-6 1,2 0 0,1-1 0,1-2 0,2-1 0,1-1 0,0-2-1,0-1 94,0-2 1,0-1 0,-4 3 0,0-1 0,0-1-1,0 1 1,0-1 0,0 2-397,0 1 1,0 2-1,0-1-3359,0 1 3600,0 5 0,-5 7 0,-2 7 0</inkml:trace>
  <inkml:trace contextRef="#ctx0" brushRef="#br0" timeOffset="134">15652 6660 7915,'0'-8'140,"-2"1"1,-2 1-1,-4 4 1,-3 0-1,-1 2 1,-1 0 923,1 0 1,-2 6-903,-3 2 0,2 0 0,-4 2 1,1 2-1,2 1 0,-1 3 0,2 1 1,2 2-1,5 0-101,3 3 1,1-2 0,4 0 0,0 1 0,1 0-1,4-2 1,6 0 0,6-1 0,2 0 0,3-4-887,2-4 0,2-1 0,1-5 825,2-1 0,6-1 0,-3-2 0</inkml:trace>
  <inkml:trace contextRef="#ctx0" brushRef="#br0" timeOffset="135">16036 6747 8048,'-12'-7'308,"4"1"1,-2 5-1,-2-2 1,-4-1-1,0 1 1,-2 2 583,-3 1 0,2 4-743,-2 0 1,6 6-1,-1-2 1,2 3 0,1 2-1,2-1 1,3 2-1,4 1-184,3 2 0,1-1 1,0-4-1,1 1 1,3-1-1,4 1 1,3-2-1,2-2 1,1-2-1,1-1-541,1-3 0,2 2 1,-3-1-1,2-1 1,-1-2 575,2-1 0,-4-5 0,4-2 0</inkml:trace>
  <inkml:trace contextRef="#ctx0" brushRef="#br0" timeOffset="136">16284 6871 9386,'-7'5'1220,"2"4"0,1 2-1124,0 1 0,-2 1 0,3-1 1,-2 0-1,-1 1 0,-1-2 1,1-2-1,-5 0 0,-3 0 1,-4 2-1,-1 2-2214,-4-1 0,4-4 2118,-1 1 0,-1-1 0,-4 4 0</inkml:trace>
  <inkml:trace contextRef="#ctx0" brushRef="#br0" timeOffset="137">16458 6586 8343,'-1'-13'968,"-4"1"1,4-1-424,-3 1 0,3 8 1,1 7-1,0 9 1,0 6-1,0 5 1,0 4-524,0 2 0,0 4 1,1-3-1,2 0 1,1 1-1,-1-3 1,-2 0-1,-1-2 0,0-4 1,0-1-1,0-3-508,0 0 1,0-6 0,1-5 0,2 0 0,1-3 205,-1-3 0,-2 1 0,-1-10 1,2-2-1,2-1 0,3-1 0,1-1 1,0 1 251,2-1 1,5 1-1,2 1 1,-2 1-1,-1 3 1,-2 0 0,0 2-1,1-1 3,-1 4 1,-4 0-1,1 2 1,-1 2-1,-1 2 277,-3 4 1,-4 3 0,-3 1 0,-2 1 0,-1-1 0,-1-1 0,0-1 0,-2-2-257,-2 2 0,0-3 0,1 0 0,2 0 0,-2-2 0,-1 1 0,-3-2 0,-1 0-344,-1 0 0,-1 0 0,5-4 0,-1 0 1,1-1 347,0-3 0,5-3 0,1-6 0</inkml:trace>
  <inkml:trace contextRef="#ctx0" brushRef="#br0" timeOffset="138">16830 6648 8140,'5'-7'573,"-2"1"1,6 6 0,0 2-250,2 2 1,0 3 0,-1 5-1,-3 0 1,0 2 0,-2 1 0,2 3-1,-1 0 1,0 2-277,1-1 1,-4 1 0,1 5-1,-2-1 1,-2-2 0,0-2 0,-2 2-1,-1 2 1,-2-1-518,-2-2 0,-1 2 0,-3-3 1,1-1-1,2-2 0,-2-4 469,-1 0 0,-1-1 0,-1 1 0</inkml:trace>
  <inkml:trace contextRef="#ctx0" brushRef="#br0" timeOffset="139">17487 6722 8002,'0'-12'74,"-4"3"1,-1 3 0,-2 0 0,-1 2 0,-1 0 0,1 0 253,-2 1 0,-1 1 0,-1 2 1,-1 2-1,0 1 0,-2 2 0,-2 2 1,2 3-1,0 1-156,-2 1 0,3 5 0,-1 1 0,4 1 0,4 1 0,2 1 1,2-2-1,3 1 0,4-2-175,4 0 0,8 2 0,2-3 0,1-3 0,3-3 0,1-5 1,2 1-1,0-1 0,-2-1-549,-2-2 1,2-1-315,-2-2 1,-2-2-1,1-1 866,-2-1 0,-2-11 0,-3 1 0</inkml:trace>
  <inkml:trace contextRef="#ctx0" brushRef="#br0" timeOffset="140">17239 6883 8080,'-5'-4'2328,"5"0"-2042,5 0 0,8 4-160,-1 0 0,0 0 0,1 0 0,1 0 1,1-1-1,3-2 0,0-1 0,1-1-113,0 0 0,2 4 1,2-5-1,-1 2 1,-1 0-1,0 0 0,-1 0 1,0-1-3824,-2 3 3810,4 0 0,-3-3 0,6-2 0</inkml:trace>
  <inkml:trace contextRef="#ctx0" brushRef="#br0" timeOffset="141">17859 6586 10904,'-1'13'179,"-3"4"0,2 2 1,-2 6-1,3 1 1,1 2-1,0 1 1,0 0-389,0 1 1,0-4 0,-1 3 0,-2-4 0,-1-3 0,1-3 0,2-1 208,1-3 0,5-1 0,2-1 0</inkml:trace>
  <inkml:trace contextRef="#ctx0" brushRef="#br0" timeOffset="142">17847 6759 8063,'0'-20'229,"0"-1"0,0 2 0,0-3 1,0 1-1,0-1 0,0-2 1,0 0 51,0-1 1,0 0 0,0 0 0,1 2 0,3 1 0,3 2 0,2 4 0,0 4 0,4 3 0,2 4-174,0 2 0,0-3 0,0 2 1,3 2-1,0 0 0,0 4 1,-1 0-1,-1 4-213,1 1 0,1 2 1,-3 7-1,1 1 0,-1 3 1,-1 2-1,-1 0 0,-2 0-12,-3-1 1,2-5-1,-6 3 1,-2-1 0,0-3-1,-4-1 1,0-1-1,-5-2 1,-3-2 236,-4 0 1,-2-3 0,-1 4 0,-3-2-1,-5 1 1,-3-1 0,-1-1 0,2 0 153,1 0 0,2-5 0,3 4 1,5-2-1,2 0 0,3 0 0,3 2-257,4 2 0,2-1 0,5 1 0,4 2 0,7 2 0,2 3 0,4 2 0,-1-2-345,3-1 1,0-2-1,0 2 1,-1 1-1,-1 2 1,1-2-1,-2-3 1,1-2 73,-1-2 0,0-4 0,2 3 0,-3-1 0,-2-2 0,1 0 0,-2 0-546,-1-1 0,-6 0 0,0-1 800,2 3 0,1-1 0,1-4 0</inkml:trace>
  <inkml:trace contextRef="#ctx0" brushRef="#br0" timeOffset="143">18901 6561 8071,'-12'0'-17,"-1"0"151,1 0 0,-6 5 0,-4 4 1,-3 2-1,-2 2 0,2 4 1,0 4-1,3 1 0,1 0 63,6-2 0,0 1 1,11 4-1,1 0 1,2-1-1,2 0 1,5-2-1,6-3 1,6 1-1,4-3-483,3 1 0,-2-1 52,10-5 0,-4 1 0,3-2 1,0-2-1,-3-2 234,-3-1 0,1-2 0,-7-4 0</inkml:trace>
  <inkml:trace contextRef="#ctx0" brushRef="#br0" timeOffset="144">19211 6561 7867,'2'-13'104,"2"1"0,-3 0 0,3-1 0,-2 1 1491,-2-1-1383,0 1 1,-2 5-1,-2 3 1,-3 5 0,-1 6-1,1 7 71,2 4 0,0 8 0,5 6 0,0 1 0,2 0 0,1 1 0,2 1 0,1-1 0,0-1-655,1 2 0,-4-9 0,3-1 0,-2-2 0,0-1 0,-1 0 0,-1-2 0,1-2 372,1-3 0,0-1 0,-4-2 0</inkml:trace>
  <inkml:trace contextRef="#ctx0" brushRef="#br0" timeOffset="145">19174 6834 8062,'-4'-9'0,"0"1"359,1-1 1,2-3 0,1 0 0,0 0 0,1 1 0,3 1 1127,4 2 0,5-1-1432,3-3 1,-1 0 0,5 1-1,-1 1 1,0 2 0,2-1 0,-2 1-1,-1 1-1706,0 2 0,-4 1 1651,2 4 0,-2 5 0,-1 2 0</inkml:trace>
  <inkml:trace contextRef="#ctx0" brushRef="#br0" timeOffset="146">19521 6834 7792,'-4'12'0,"-1"-1"0,-1-1 137,1-2 0,-1-1 0,3 3 0,-1-2 0,1 1 0,1 1 739,-2-2 1,2 1-823,-2-9 0,4-3 0,3-9 1,1-1-1,0 1 0,0-1 1,0 1-1,0-1 0,1 0 198,-1-4 0,4 3-355,-4-2 1,4-2-1,-2 1 1,1 2-1,1 1 1,0 3-1,1 2 1,0 2-2415,2 1 2517,2 2 0,5-1 0,1-2 0</inkml:trace>
  <inkml:trace contextRef="#ctx0" brushRef="#br0" timeOffset="147">19769 6834 9087,'-12'0'0,"0"0"0,-1 1 0,1 2 0,-1 2 0,1 1 376,0-1 0,-1 4 1,2-4-1,1 1 1,4 1-1,-1-2-432,0 1 0,10-2 0,1-4 0,5 0 0,4 0 0,-1-2 0,1 0-150,-1-3 0,0 0 1,1 2-1,-1-1 0,-1 0 1,-1 0 351,-2 0 1,-5 1-90,1 7 1,-4 3 0,-3 5 0,-1 1 0,1-1-1,2 1-806,1-1 0,0-4 0,0 0 749,0 2 0,5-4 0,2-1 0</inkml:trace>
  <inkml:trace contextRef="#ctx0" brushRef="#br0" timeOffset="148">19893 6834 8394,'-1'7'686,"-2"-2"1,-1 1-270,1 2 0,1 3 0,-1 1 0,-1 1-541,1-1 1,3-1 0,4-4-62,4-7 1,3-5-1,2-8 1,-1 2 0,-1 1-1,-1 4 1,-2-1 51,2 0 1,1 0-1,1-1 159,1 3 1,-7 10-1,-1 3 1,-5 3-1,-3 1 1,-1 1 89,1-1 0,-3 1 0,4-2 0,3-3-82,6-4 1,3-4 0,-1-4 0,0-3 0,0-1 0,2-1 0,2 0 0,-1-1-58,0 2 1,-3-3 0,-1 3-1,2-4 1,1 0 0,1 1-19,0 3 0,1 2 0,-2 8 0,-2 2-115,0 4 0,-6 3 0,2 1 0,-1 1 0,0-1 1,-1 1-167,-2-1 0,-2-1 210,-3-3 1,1 2 0,-5-4-1,-2-1 1,-1 1 0,0-2-1,2 0-1119,0 0 1231,1 0 0,-4-4 0,-1 0 0</inkml:trace>
  <inkml:trace contextRef="#ctx0" brushRef="#br0" timeOffset="149">20340 6871 8846,'-13'5'0,"1"4"0,1 2 256,3 1 1,-3 1 0,2-1 0,0 0 0,-1 1 0,2-1 0,0 1-3293,1-1 3036,1-5 0,6-7 0,0-7 0</inkml:trace>
  <inkml:trace contextRef="#ctx0" brushRef="#br0" timeOffset="150">20303 6697 9233,'-6'-7'412,"6"3"1,7 3-1,4 1-412,1 0 0,1-6 0,-1-1 0</inkml:trace>
  <inkml:trace contextRef="#ctx0" brushRef="#br0" timeOffset="151">20650 6412 8286,'0'-8'914,"0"-1"0,0 8 1,0 2-1,0 10-607,0 9 0,0 5 0,0 4 0,0 2 1,0 2-1,0 0 0,0 2-432,0 1 1,0-5 0,0-2-1,0-3 1,0-1 0,0-1 0,0-2-1,0-3 1,0-1-1559,0-3 1,0-1 1682,0-2 0,5 1 0,2-1 0</inkml:trace>
  <inkml:trace contextRef="#ctx0" brushRef="#br0" timeOffset="152">20600 6796 8083,'-1'-11'0,"-2"2"389,-1 1 1,0-1 0,5-3 0,2-1 0,3 2 0,0 2 0,4 2-184,1 1 1,2 2 0,-1 4 0,0 0-1,1-1 1,-1-2 0,1-1 0,-1 1-207,0 2 0,1 1 0,-1 0 0</inkml:trace>
  <inkml:trace contextRef="#ctx0" brushRef="#br0" timeOffset="153">20873 6759 9825,'-8'4'0,"0"2"0,-1 1 0,1 1 0,1 0 0,2 1 7,2 0 0,0-2 0,0 1 1,-1 2-1,2 1 0,2 0-7,4-3 0,-3 3 0,5-4 0</inkml:trace>
  <inkml:trace contextRef="#ctx0" brushRef="#br0" timeOffset="154">20824 6610 7896,'0'-12'164,"0"4"1,1 1 0,2 0-227,1 0 1,1 4 0,-2 1-1,3 4 62,0 7 0,3 2 0,3 1 0</inkml:trace>
  <inkml:trace contextRef="#ctx0" brushRef="#br0" timeOffset="155">20960 6759 8105,'-1'13'364,"-4"-1"0,4 0 1,-3 1-1,3-1 100,1 1 1,1-6 0,3-3 0,4-2 0,3 1 0,2 1-422,-1-1 0,-5-3 0,-1-3 0,-1-2 0,3-2 0,3-1-298,2 1 1,-5-3 0,0 6 0,1 0 0,-1 0 0,0 0 127,2 1 1,1 1 0,1 2 0,-1 2-1,-1 1 1,-3 2 282,-2 2 0,5-4 0,-2 2 0,3-1 0,2 1-63,-1-3 1,0 0 0,1-2-1,-1 0 1,1 0-1,-2-2 1,-2 0-48,0-3 0,-3 0-27,3 1 0,-9 2 0,-9-2 1,-2 3-1,-1 1 0,0 0 1,-1 0-1,1 1 51,-1 3 0,2-1 1,2 5-1,0 1 1,1-1-1,1 0 0,3 2-147,3 1 0,2 0 0,3-1 0,5-2 0,2 0 1,2-1-1,4-1 0,4-2-441,2 0 0,-2 0 518,-1-4 0,1 0 0,4 0 0</inkml:trace>
  <inkml:trace contextRef="#ctx0" brushRef="#br0" timeOffset="156">21493 6524 8007,'2'-9'-20,"2"2"376,4 2 0,-1 1 0,1 4 0,2 0 0,1 0 0,1 1 0,2 3 1,1 6-1,2 4-21,-2 2 1,3 10 0,-2-1 0,-2 3 0,-3 2 0,-4 2 0,-1 2 0,-4 1 0,0 1-734,-2-2 0,-10-1 0,-4 0 0,-4-4 1,-4-3-1,-1-1 0,-2-1 0,0-4 0,0-3-467,1-3 0,4-2 0,4-1 0,2-3 865,2-4 0,5 3 0,1 0 0</inkml:trace>
  <inkml:trace contextRef="#ctx0" brushRef="#br0" timeOffset="157">22002 6908 8889,'-9'6'540,"1"2"1,0 3-1,-4 1 1,1 1-1,1-1 1,2 1-330,-2-1 0,3 0 0,-1 1 0,-2-1 0,-1 1 0,-1-1 0,-1 0 0,1-1 0,-2-1-211,-2-2 0,-4 1 0,-4 3 0</inkml:trace>
  <inkml:trace contextRef="#ctx0" brushRef="#br0" timeOffset="158">4080 7851 8066,'-1'-11'0,"-3"2"0,-4 5 158,-3 3 0,-3 2 0,-1 3 1,-3 5-1,-2 2 0,-2 1 1,-1 2-1,0 1 0,0 3 1,4 1 198,1 3 1,6 2-1,5 2-201,1 3 0,2 3 0,6 5 0,2 0 1,4 0-1,3-1 0,3-2-209,2-1 0,4-5 0,5 0 0,-1-5 0,1-4 0,1-2 0,2-5 0,-1-2 53,-3 0 0,1-5 0,-6 1 0</inkml:trace>
  <inkml:trace contextRef="#ctx0" brushRef="#br0" timeOffset="159">4490 7801 8087,'0'-12'528,"0"6"0,0 8 1,0 7-1,0 6-115,0 1 1,0 3-1,1 1 1,3 4 0,3 1-1,1 1 1,1 1 0,-1 4-337,-1 0 1,2 3 0,-4 1-1,-3 0 1,0-4 0,-2 0-1,0-5 1,0-4 0,0-5-476,0-4 0,0-4 1,0-4-1,0-3 1,0-9-1,1-6 166,3-3 0,3-6 0,5 2 0,1 0 0,-1-1 0,1 0 0,-1 2 0,0 3 152,1 2 0,-1 3 0,1 2 0,-1 5 0,0 3 0,1 1 0,-2 1 156,-3 3 1,-1 3-46,-3 6 1,-2 3 0,3 1-1,-1-2 1,0-1 0,-1-2 86,-1 1 1,-4-1-85,-2 0 0,1 1 0,-6 1 0,-5 1 0,-4 1 0,-3 1-114,1 1 1,-2-5-30,-7 4 1,2-3 0,-2-2 0,5-1 0,3-3-1,4-2-1766,4-1 1875,6-3 0,1 3 0</inkml:trace>
  <inkml:trace contextRef="#ctx0" brushRef="#br0" timeOffset="160">5060 8210 8028,'-12'0'0,"-1"2"368,1 2 1,2-1-1,-1 5 1,-3 2-1,-1 2 1,-3 3-141,-2 2 1,-4 3 0,0-2 0,-1 0 0,1 1 0,2-1 0,3 0 0,1-3-1,3-2-202,1-5 1,7 3-27,3-3 0,8-8 0,3-1 0</inkml:trace>
  <inkml:trace contextRef="#ctx0" brushRef="#br0" timeOffset="161">5333 8099 8071,'0'-13'612,"-1"5"0,-4 1 1,-3 2-301,-3 2 1,3 2 0,0 1 0,-2 0 0,-1 1 0,-1 3-1,-1 4 1,1 5 0,-1 2 0,2 3-197,3 1 0,-2 2 1,6 2-1,2-1 0,0-1 1,2 0-1,0-2 1,2-3-1,2-2 0,4-1-750,3-1 0,6-5 1,0-3-1,3-3 0,2-1 1,1-1-1,2-3 634,0-4 0,0-9 0,-1-2 0</inkml:trace>
  <inkml:trace contextRef="#ctx0" brushRef="#br0" timeOffset="162">5556 7900 8004,'-7'2'1676,"5"2"-938,4 4 1,5 0-1,6 2-571,-1 0 0,5 8 1,-1-6-1,1 2 0,-1 1 1,1 0-1,-2 2 0,-1-1-147,-2 2 0,-1-4 0,-3 4 0,-3 0 0,-4 2 1,-1 4-1,-1 1 0,-5-1 0,-6 1-1591,-8 0 1,1 0 1363,-2 0 0,1-5 1,-4-2-1,4-3 0,2-4 1,1-1 206,1-3 0,-1 4 0,5-4 0</inkml:trace>
  <inkml:trace contextRef="#ctx0" brushRef="#br0" timeOffset="163">6350 7913 7605,'-12'-7'268,"3"1"1,1 6 0,-2 2-1,-1 0 1,-2 4 0,-3-1-57,0 1 1,-5 4-1,5-1 1,1 5-1,1 3 1,1-1 0,1 1-1,1 1 1,3 1-1,2 3 1,2 1-126,0 2 1,0 0 0,4 0 0,1 0 0,2-2 0,2-2 0,2-5 0,3-2-489,1-2 0,1-1 1,1-2-1,1-5 1,1-3-1,3-2 1,0-3-1,1-6 1,-1-4-1,0-2 401,-3 1 0,4-5 0,-5 1 0,4-6 0</inkml:trace>
  <inkml:trace contextRef="#ctx0" brushRef="#br0" timeOffset="164">5978 8235 7970,'1'-11'176,"3"3"0,-1 1 1,5 4-1,3-2 1,3-1-1,3-1 85,-2 0 1,4 3-1,1-4 1,0 0-1,1-1 1,0 1 0,-1-1-1,1-1 1,0 0-1,-1 2-86,1-2 1,-5 5 0,4-1 0,-1 1-176,0-3 0,-4-3 0,3-2 0</inkml:trace>
  <inkml:trace contextRef="#ctx0" brushRef="#br0" timeOffset="165">6784 7813 8000,'-7'6'183,"3"2"0,1 3 1,1 2-1,-3 0 1,1 3-1,0 2-50,0 1 0,0 2 0,4 3 0,0 1 0,0 0 0,0 1 0,0 2 0,0 1-302,0-2 1,0 2-1,1-3 1,2-4-1,1-2 1,-1-5-1,-2-1 1,-1-2 191,0 0 1,0-3 0,-1-2 0,-3-2 0,-5-2-1,0-3 1,-1-4 0,3-5 0,2-3 317,2-5 0,0 2 1,1-5-1,-3-4 1,3-2-1,0-4 0,2-1-249,0 1 0,6-7 1,2 2-1,3 2 1,1 0-1,1 3 0,1-2 1,1 2-1,1-2-358,0 1 0,-3 7 1,0 1-1,-1 2 0,0 4 1,1 2-83,-1 4 0,-1 2 315,-2-4 0,2 5-62,-3 0 74,3 5 1,1-3-18,1 6 232,-1 0-175,1 0-20,-1 6 0,-5 1 26,-3 5 1,1 2 0,0 1 0,-4 3-28,-4 1 1,-4 1 11,-5 0 1,0 2-1,-1-5 1,-3-1 76,-1-3 0,-1 3 1,3 1-1,-2-3-45,2-5 0,1 5 0,2-4 0,0-2 0,-1 0 0,2-1 0,3 3 63,4 1 1,2 3 0,2 1 0,0 1 0,0 0 0,2-1-1,2 0 1,4 1 115,3 0 1,3 1-222,3 0 1,1 0 0,4-5 0,-2-1 0,2-3 0,2-2 0,1-2-220,-1 0 1,1 0 0,-1-4 0,-2 0-1,-2 0 1,1 0 218,-2 0 0,5 0 0,-5 0 0</inkml:trace>
  <inkml:trace contextRef="#ctx0" brushRef="#br0" timeOffset="166">7900 7739 7699,'-1'-12'337,"-3"1"1,-4 2-36,-4 5 1,0 4 0,0 4-1,-2 5 1,-1 2 0,-3 2-1,0 4 1,0 4 0,1 2-64,0 2 1,4 0 0,-1-1 0,6 1 0,3 1 0,3 2 0,5 1 0,5-1 0,5-2-447,3-1 1,3-5 0,6-1-1,0 1 1,0-2 0,0 0-1,-1-5 1,3-3 206,2-6 0,-3-2 0,4-2 0</inkml:trace>
  <inkml:trace contextRef="#ctx0" brushRef="#br0" timeOffset="167">8421 7851 7950,'0'-13'147,"-1"6"142,-3 3 1,-3 4-1,-6 3 1,1 3 0,0 0-1,-1 4 1,1 1 0,-1 1 466,1 1 1,1-1-666,3 1 0,2-5 0,6 0 0,0 2 0,3 0 0,4-1 0,8-1 0,6 1-214,5-2 1,6 2-1,-4-3 1,1 1 0,0 1-1,-1 0 1,-3-1 0,-6 0-158,-5 0 0,0 1 0,-10 5 0,-2 0 0,-2 2 0,-5 3 0,-7 0 1,-6 2 178,-2-1 1,-3-4-1,2 2 1,-1-4-1,0 0 1,3-2-1,1-2 1,3-2-348,1-1 1,2-2 0,-1-4 447,1 0 0,5 0 0,1 0 0</inkml:trace>
  <inkml:trace contextRef="#ctx0" brushRef="#br0" timeOffset="168">8781 8024 8109,'-7'2'495,"3"3"1,1 6 0,0 4-137,-1 1 1,0-3 0,4 0 0,1-1 0,4 1 0,3-1 0,3-1-482,1-3 0,1-2 0,-2-8 0,-2-2 0,0-3 1,-1-1-1,0 0 0,0-2 0,1-1-358,-2-1 0,-1 1 0,-3 1 1,1 2 442,-1-2 1,-2 6-1,-1 4 1,0 7-1,0 4 1,2 1-1,1 2 1,1 1-3,-1 2 0,-2 5 1,-1-1-1,0 2 1,0 0-1,-1-1 1,-2-1-1,-3 0 30,-1-2 0,-2 3 4,-8-5 1,2-1 0,-4-3-1,-1-1 1,3-1 0,-3-1-355,1-2 0,4-5 260,-2 1 1,-1-3 98,2-1 0,-1 0 0,5 0 0</inkml:trace>
  <inkml:trace contextRef="#ctx0" brushRef="#br0" timeOffset="169">9091 8024 9165,'4'-5'-164,"0"5"0,-1 7 497,-2 4 0,-1 2 1,0 3-1,0 0 1,0-1-1,0-1 0,0-1 1,0-1-1,0 0 1,0 1-367,0-1 1,2-5 0,2-3-1,4-4 1,3-3 0,0-2-278,-3-2 0,3-1 0,-2-3 0,2 2 0,0 4 0,-2 1 132,0 0 0,-7 5 126,3 7 0,-4 3 1,-1 2-1,0-1 1,0 1-1,0-1 1,0 0-125,0 1 278,0-6 0,1 2 1,3-5-1,5-1 1,2-1 34,1-2 0,1-5 0,-1 0 1,-1-2-1,-1-1 0,-2-1 0,0 1 1,0 0 177,1 1 1,-2-4 0,2 3 0,0-2-334,0 2 1,-2 2 0,0 8 0,0 2 0,-2 4 0,2 3-134,0 2 1,-3-1-1,5-1 1,-1-1-1,0-2 1,0 0-1,2-1 1,0-1-604,-2-1 0,3-4 1,-3 4 753,3-4 0,2-7 0,-1 0 0</inkml:trace>
  <inkml:trace contextRef="#ctx0" brushRef="#br0" timeOffset="170">9612 8136 8011,'7'0'537,"-2"5"1,-5-2 0,0 5 0,0 2 390,0 1 1,0-3 0,0 1-1050,0 0 0,6-3 1,1-3-1,1-5 1,0-2-1,2 0 1,1 0-1,1 0 0,-1 0 1,-1-1-1,-2 1-535,2 2 0,-5 2 531,-1 4 1,-2-2-1,-1 5 1,3-1 111,5-3 0,2-2 0,1-1 1,0-1-1,1-2 0,-1-1 1,-1 0 660,-2-2 0,2 5-411,-3-3 0,-3 4 1,-1 4-1,-2 4 1,-2 3-621,0 1 407,0-5 1,5 3-250,4-6 1,2 4-1358,1-4 0,0 1 834,1-5 0,-1 0 748,1 0 0,5 5 0,1 2 0</inkml:trace>
  <inkml:trace contextRef="#ctx0" brushRef="#br0" timeOffset="171">10058 8186 8055,'0'6'92,"0"1"1,0-3 137,0 5 1,2-4 0,2-1 0,4-2 0,3-2 0,2 0 0,-1-2 0,0 0 0,1-4-342,-1-1-100,1-1 0,-2-4 58,-3-1 132,-3 1 0,-10 5 56,-3 3 0,-3 2 0,-2 2 0,1 0 0,-1 2 0,1 0 0,1 4 0,1 1 176,2 3 0,5 1 1,-1 1-1,3 0 1,1 1-1,0-1 1,1 1-1,5-1-534,6 0 0,0-1 0,6-1 1,0-3-863,3-2 1,-2 0-363,2-5 1547,0 0 0,3-6 0,1-1 0</inkml:trace>
  <inkml:trace contextRef="#ctx0" brushRef="#br0" timeOffset="172">10517 7677 7988,'-8'-19'0,"0"4"0,-1 4 435,2 2 0,2 8 0,4 1 0,-2 8 1,-1 9-1,2 8-81,5 6 1,4 6-1,5 3 1,1 2-1,-1-2 1,1-2-1,-1 0 1,0-1-1,-1-1 1,-1-2-544,-2-1 1,-4-1 0,3-1 0,0-4 0,-1-7 0,-1-2 0,-2-3 188,-2-1 0,-1-7 0,0-1 0</inkml:trace>
  <inkml:trace contextRef="#ctx0" brushRef="#br0" timeOffset="173">10393 8000 8721,'0'-13'0,"2"1"0,2-1 0,4 2 0,2 2 0,-1 2 0,0 0 0,0 1 0,4-1 315,3 1 0,-2 3 1,2-3-1,-2 2 0,0 0 1,1 1-1,2 1 0,-2-1 1,-1-1-1,-2 1 1,0 1-2300,1 2 112,-1 0 1872,1 0 0,5 0 0,1 0 0</inkml:trace>
  <inkml:trace contextRef="#ctx0" brushRef="#br0" timeOffset="174">11026 8124 8029,'-9'4'657,"1"0"0,0 0 0,-3-3 0,3 3-390,3 5 0,4-2 1,2-1-1,2 1-403,1 0 1,0-5-1,-4-2 1,2-7 0,1-4-1,1-2 1,-1 1 0,-2-2 160,-1-2 1,0 2 0,1-4-1,2 1 1,1 1 0,0 1-1,0 0 1,2-1 0,-1 0-123,1 1 0,2 5 0,-2 2 0,1-2 0,2 0-846,2 2 0,2 3 943,-1 5 0,1 0 0,-1 0 0</inkml:trace>
  <inkml:trace contextRef="#ctx0" brushRef="#br0" timeOffset="175">11336 8099 10773,'0'12'1134,"0"1"-893,0-7 1,0 5-252,0-2 1,0 2 100,0 1 0,0 1 248,0-1-112,0-5 141,0 4-2073,0-10 1705,0 5 0,5-12 0,2-1 0</inkml:trace>
  <inkml:trace contextRef="#ctx0" brushRef="#br0" timeOffset="176">11237 7838 8674,'-5'-8'18,"1"0"1,2 5-1,6 0 1,4 6-1,3 5-18,1 3 0,1 2 0,-1-1 0</inkml:trace>
  <inkml:trace contextRef="#ctx0" brushRef="#br0" timeOffset="177">11633 8049 8979,'-12'1'459,"0"4"1,-2-3 0,-1 5 0,-2 0-1,1 0 1,-1 3-162,1 1 1,0 5-1,7 1 1,2-2-1,1-1 1,4-2 0,0 1-1,2-1 0,10 0 0,4-1 0,4-2 66,4-5 1,1-3-713,2-1 1,4 0-1749,0 0 1,1-1 2095,-1-3 0,-3-9 0,4-6 0</inkml:trace>
  <inkml:trace contextRef="#ctx0" brushRef="#br0" timeOffset="178">11844 7665 7938,'13'-7'736,"-1"1"1,0 6-1,1 2-131,-1 2 0,-3 3 1,-1 6-326,1 4 0,-2 4 11,2 8 0,-7-2 0,2 6 1,-2 2 353,-2 0 1,0 4-412,0 2 1,4 2-1,0 3 0,2 0-85,-2-4 0,-3-1-577,3-4 0,2-4 170,-2 0 1,0-6-98,-4-3 0,-1 0 161,-3-8 0,-10 1-709,-11-5 0,-3 1-1987,-9-1 2890,3 1 0,-14-1 0,3 0 0</inkml:trace>
  <inkml:trace contextRef="#ctx0" brushRef="#br0" timeOffset="179">12626 8074 8196,'0'-12'546,"0"3"0,1 2 0,2 0-278,1 1 1,6 3 0,-2-1-1,3 2 1,1 2 0,2 2-1,3 0 1,3 4 0,5 1-1,4 2 1,4 3-424,3 0 0,8 0 1,3-1-1,2-1 1,0-2-1,-1 1 1,-1-1-1,-2-1 1,-2-2-1,-3-2-1373,-3-2 0,2-1 0,-10 0 1528,-2 0 0,-1 0 0,-1 0 0</inkml:trace>
  <inkml:trace contextRef="#ctx0" brushRef="#br0" timeOffset="180">12638 8384 8405,'-7'-6'265,"7"5"1,8-3 0,5 3 0,2 1 0,3 0 0,1 0-155,3 0 0,3 0 0,4 1 0,4 2 0,3 1 1,2-1-1,2-2 0,2-1 0,-2 0 0,-2 0 1,-1 0-368,1 0 0,-5 0 1,-2 0-1,0-1 1,-4-2-1,0-1 0,-4 0 1,-1-1 255,-1 1 0,-6-5 0,3 2 0</inkml:trace>
  <inkml:trace contextRef="#ctx0" brushRef="#br0" timeOffset="181">13084 8037 8129,'0'-7'1798,"2"3"1,2 6 0,4 4-1570,3 1 0,6 1 1,1 6-1,2 1 0,5 3 1,4 1-1,1 3-440,1 2 1,-2-1 129,-4-2 0,-1 2 0,1-2 1,-1 1-1,-4-1 0,-3-3-847,-3-1 1,-3-3 0,-3 3 618,-4-3 1,-3-6 0,-1 0 0,0 2-1,-2 1 1,-5 1 220,-6 1 1,-7 0-1,-1 3 1,-4 1-1,-4 3 1,-4 2-1,-3 1 1,0 2 360,3 0 0,-2 0 0,2-2 0,-2-2 1,2-5-1,5-3 0,6-5 0,6-4-256,2-3 0,6-1 0,1-1-17,1-3 0,13-8 0,7-8 0</inkml:trace>
  <inkml:trace contextRef="#ctx0" brushRef="#br0" timeOffset="182">14635 7938 8273,'7'-6'1100,"-2"3"0,-6-4-976,-3 2 1,-3 1-1,-7 4 1,-1 0-1,-2 0 1,1 0-1,-1 1 1,1 2-1,1 1 1,1-1-170,1-2 0,-3 3 0,-1 2 0,2-1 0,3 2 0,2 0 0,3 3 0,2 2 59,2 5 0,2 1 1,2 4-1,3-2 1,4 2-1,3 2 1,3-1-1,1-1-81,2-1 0,-1-5 1,-2 4-1,1-4 1,2-3-1,-2-5 1,0-3-1,0 0-47,2 0 0,-1-4 1,-2 4-1,1-5 0,2-5 1,-2-1-1,0-3 1,0 1-279,2-2 1,-1 1 0,-3-1-1,-1 3 1,1 2 391,-1 2 0,0-4 0,1 0 0</inkml:trace>
  <inkml:trace contextRef="#ctx0" brushRef="#br0" timeOffset="183">15367 7900 7804,'-9'-7'553,"1"2"1,-2 1-1,-1 0-294,-1 1 0,-5 1 1,-1 2-1,-1 0 1,-3 2-1,0 1 0,-1 4 1,-1 1-1,-2 3 399,0-2 1,4 1-626,1 3 0,6 4 0,0 4 0,5 3 0,6 0 1,3 2-1,1 2 0,0 1-135,0-1 1,7 0 0,5-1 0,7-5-1,6-3 1,3-4 0,1-2 0,-2-5-128,-1-4 1,-1-3-1,1-1 1,0 0-1,1 0 1,-4 0-1,-1-1 1,-1-2-498,-1-1 1,-4-4-1,0 2 1,-3-1 725,-5-2 0,3-2 0,-4-2 0</inkml:trace>
  <inkml:trace contextRef="#ctx0" brushRef="#br0" timeOffset="184">14994 8124 8727,'13'-6'493,"-1"5"0,2-3 1,1 2-1,2 1 0,-1-2-396,2-1 0,-3-2 0,5 4 0,-1-3 0,-1 3 0,1-1 0,0 0 0,2-1 1,0 0-1,-2 0 0,-1 0-629,-3 1 1,3 2 0,-1 1 0,-1 0 0,1 0 0,-1-2 531,-1-2 0,-1 3 0,-1-5 0</inkml:trace>
  <inkml:trace contextRef="#ctx0" brushRef="#br0" timeOffset="185">16148 7739 8165,'7'-5'1821,"-2"-2"-1597,-5-6 1,-5 6 0,-5 3 0,-5 3 0,-6 1 0,-2 0 0,-2 0 0,2 1 0,1 2-144,1 1 1,4 2 0,-2-4-1,3 4 1,3-1 0,3 1-1,2-2-142,1 2 1,2-4 0,5 7-1,0 0 1,0 2 0,0 2-1,0-1 1,0 0 0,0 1 149,0-1 0,0 2 0,0 1 1,0 3-1,0 1 0,0 2 1,-2 0-1,0-1-2,-2 2 1,-6 1 0,2-1 0,-2-3 0,0-1 0,3-2 0,2 1 0,2-1-122,2 0 1,1-3 0,1 0 0,3-2 0,3-2-1,1-2 1,1 0-236,0 0 0,2 0 0,2 3 211,-1-2 1,-4-5 0,1 1 0,0-3-1,2-1-89,2 0 0,-1 0 1,2 0-1,3-1 1,3-2-1,4-1 1,0 0-1,1 0-873,0-1 0,-4-3 168,-1 4 0,-3-6 852,4 2 0,-6-3 0,3-1 0</inkml:trace>
  <inkml:trace contextRef="#ctx0" brushRef="#br0" timeOffset="186">16446 7739 8149,'0'-8'2459,"0"0"0,4 10-2278,0 2 1,1 6-1,-2 4 1,3 2-1,-1 5 1,2 4-1,-2 2 1,1 2-256,-3-1 0,-2 4 1,-1-1-1,0 2 1,-1-1-1,-2 0 1,-3-2-1,1-1-398,-1-6 0,-2 1 0,3-8 0,-1 0 0,1-3 0,1-2 566,-2-2 1,5-5 0,-4-8-1,4-5 1,2-2 0,2-2-1,3-3-145,1 0 1,1-5 0,6 3 0,1-1-1,3-2 1,0 2 0,1 2-160,0 4 1,1 0 0,2 2 0,-3 3 0,-1 4 0,-2 3 0,1 1 342,-1 0 0,-3 1 1,-6 3-1,-2 4 1,-2 3-1,-2 2 1,-2-1-1,-2 1-56,-1-1 1,-6 0-1,2 1 1,-1-1 0,-1 1-1,2-1 1,-2 0-1,-1 1-103,-1-1 1,-5 1 0,-1-1 0,-1 0 0,-2 1 0,0-2 0,1-2 0,-1-2-514,2-1 1,-3 2-1,5-4 539,2-1 0,1-2 0,2-1 0</inkml:trace>
  <inkml:trace contextRef="#ctx0" brushRef="#br0" timeOffset="187">16904 7751 7970,'-12'-6'441,"4"-1"0,-1 4 1463,0-1-1138,3 0 1,2 4-556,8 0 0,3 0 0,6 0 0,-1 0 0,0 0 0,2 0 0,1 0 0,2 0-459,-2 0 1,3-2 0,-2 0 0,0-3 0,-3 3 0,0 0 0,-1 2 306,1 0 0,-6 2 1,-3 2-1,-4 5 1,-3 5-1,-3 3 1,1-1 218,-1 2 0,1-3 1,2 6-1,-1 1 0,1 0 1,2 0-1,1-1 0,1 1-292,3 1 1,0-2 0,7-2 0,3 1 0,0-3 0,0 1 0,-2-2 0,1-3-55,-1 0 1,-1-5 0,-1 0-1,-3 2 1,-2 1 0,-2 1-1,-2 1 72,-1-1 0,-1-4-29,-3 1 1,1-2 0,-5 2 0,-1-1-754,3 2 626,-5-4 0,5 5 0,-4-4 0,2 1 0,-2-1-243,-1-2 0,-2 5 185,-4-2 1,-2-1-1,-6 1 1,-3 2-1,-2 0 1,-4-1 0,-1-2-1,1 0-251,2 0 1,7-4-1,9 2 1,2-1 460,2 0 0,5 1 0,1-5 0</inkml:trace>
  <inkml:trace contextRef="#ctx0" brushRef="#br0" timeOffset="188">17686 8359 7900,'5'-7'3600,"-3"0"151,2 3-3751,-3 3 0,-6-5 0,-2 6 0</inkml:trace>
  <inkml:trace contextRef="#ctx0" brushRef="#br0" timeOffset="189">18430 7851 8098,'4'-9'751,"2"3"0,0-1 1,4 0 1446,1-3-2170,-4 5 1,-3-1 0,-8 6 0,-4 0 0,-3 0-1,-2 0 1,0 1-206,-4 4 1,2-4 0,-4 3 0,1-3 0,2 1 0,3 1 0,0 1 0,1-1-162,-1-2 1,5 0-1,1 3 540,2 5 0,1-2-76,4 1 1,0-4 0,-2 4 0,0 2 0,-3 1 56,3 1 0,-5 1-42,-2-1 0,-2 1 0,0-1 0,2 2 1,1 1-1,-2 1 0,0 0-46,2-3 1,1 4 0,4 1 0,-1 0 0,1 1 0,2-1 0,1 0-177,0-3 0,0 0 29,0 2 1,1-5 0,2 2 0,3-6-1,-1-1 1,2-1 0,0-1-3,3-2 0,1-2 0,1-1 0,0 0 0,1-1 0,1-2-112,2-1 0,2-7-269,3-2 1,2 1 0,-4-6-1,2 0 435,0-2 0,-1-9 0,5-3 0</inkml:trace>
  <inkml:trace contextRef="#ctx0" brushRef="#br0" timeOffset="190">18765 7764 8155,'0'-13'313,"0"1"0,0 4 1,0 0 164,0-2 0,0 6 1,0 4-1,0 8 1,0 7-1,-2 4 0,0 4-338,-3 1 1,0-2 0,2 9 0,-2-2 0,-2 0 0,-1-2-1,-1-1 1,2-1 0,0-1 0,2-2-716,-1-2 0,2-9 1,3 2-1,-2-2 442,-1 0 1,0-6 0,4-5 0,0-7-1,0-4 1,1-2 0,2-3 93,1 0 0,6-1 0,-2 5 0,3 0 0,2 0 0,-1 3 0,0 2-142,1 1 1,-1-2-1,1 4 1,-1 1 0,0 2-1,1 2 107,-1 3 1,-5 3 0,-3 6 0,-2-1 0,-2 1 0,0-1 0,-2-1 0,-2 0 135,-4 1 0,-2-6 0,-1 6 0,0-1 0,-3 0 0,-1 2 0,-1-2 0,-1-2-45,2 0 1,0-5-1,0 3 1,-1 0 0,4-2-1,2 1-1883,1-4 1866,3 0 0,1-13 0,5-3 0</inkml:trace>
  <inkml:trace contextRef="#ctx0" brushRef="#br0" timeOffset="191">18963 7900 8770,'0'-12'0,"0"-1"347,0 1 1,4 4 0,2 1 0,1 1 0,1 2 0,0 0 0,1 0-1,0 1 1,2 1-230,2-3 1,-5 4 0,0-3 0,2 2 0,1 2 0,1 0-163,1 0 0,-6 6 0,-3 2 0,-3 3 0,-1 2 0,-1-1 0,-2 0 130,-1 1 0,-6-1 0,3 1 0,0-1 0,3 1 0,1-1 0,1 0-63,-2 1 1,-1-1 0,5 1 0,2-2 0,1-2 0,2-1 0,1 2-92,-1 1 0,3 2 0,-4-1 0,1-1 0,-1-1 1,0-2-1,-1 2 28,-2 1 0,-1-3 0,0 0-24,0 2 1,-1-1 0,-2 1 0,-3-3 0,-1 0 0,-2 0-98,-2 2 1,-2-2-1,1 0 1,-2 0-1,-1-1 1,-3 0-1,0 0 1,-1-1-1,0-2-235,-3-1 0,4-1 0,1 2 1,3 1-1,3-3 396,3-4 0,14-3 0,7-7 0</inkml:trace>
  <inkml:trace contextRef="#ctx0" brushRef="#br0" timeOffset="192">19596 7863 8332,'-6'-7'430,"-2"3"1,-3 3 0,-2 1-251,1 0 0,-4 0 1,-2 1-1,-2 2 0,0 2 1,0 2-1,2 3 0,2 1 1,1 1-1,2-1-136,4-2 0,6 2 1,-1-3-1,2 3 0,4 1 1,2-1-1,4-1 1,3-3-1,3-2-176,3-2 0,-4 3 1,5-2-1,-1-1 0,-1-2 1,1-1-1,-1 0 0,1 0-76,-2 0 1,3 0-1,-1-1 1,-2-2-1,-1-1 1,-1 0-1,2-1 1,2 1-966,-2 1 1,-2 1 1172,-5-2 0,3 2 0,-4-3 0</inkml:trace>
  <inkml:trace contextRef="#ctx0" brushRef="#br0" timeOffset="193">19211 8235 8378,'2'7'264,"2"-3"1,4-2-1,3-2 1,1 0-1,2 0 1,1 0 178,2 0 1,5 0 0,-1 0 0,3-2 0,4-1 0,1-2-1,-2-2 1,0-3 0,-3 1-452,1 0 1,0-2-1,0 3 1,-2-1-1,-1-1 8,-1 2 0,5-6 0,6-5 0</inkml:trace>
  <inkml:trace contextRef="#ctx0" brushRef="#br0" timeOffset="194">20352 7727 8170,'-8'-4'228,"0"-2"1,-2 1-1,-2-1 1,-3 2 26,-2-2 1,-5 5 0,1-3 0,-1 2 0,0 2-1,1 0 1,1 0 0,1 0 0,2 2 0,5 2-140,3 4 1,0 3-1,5 2 1,1-1-1,1 0 1,2 2-1,0 1 1,0 2-1,0-2-273,0-1 1,0 2 0,0 1 0,0-2 0,-1 0-1,-2 0 1,-2 2 0,-2-2 0,-3-1 204,-1-2 0,-1 1 1,-1-1-1,2 1 1,2-1-1,0 0 1,0 1-13,-2-1 0,4 1 0,3-1 0,2 0 0,2 1 0,2-2-28,2-3 0,3 2 1,5-6-1,2-1 1,1-1-1,2 1 1,-2 1-1,-1-1-269,-2-2 1,0-1-1,1 0 1,-1 0-1,1-1-108,-1-3 0,-1 1 0,-1-4 0,-2 0 0,2 2 0,1-2 0,1 0 369,0-3 0,6-6 0,2-3 0</inkml:trace>
  <inkml:trace contextRef="#ctx0" brushRef="#br0" timeOffset="195">20563 7925 7888,'-5'-7'350,"2"2"1,-5 5 0,-2 0 0,-2 0 0,-5 0 0,-4 0-152,-2 0 1,-1 4-1,2 1 1,3 2-1,1 3 1,3 1-1,3 1 1,2 1-275,2-1 0,5-4 0,-1 1 0,4 0 0,4 1 0,4-2 1,3-2-1,2-2 0,-1 0 18,0-1 1,5-2 0,0-1 0,-2 0 0,-2 0 0,0-1 0,-1-2 0,1-1 0,-2 0 86,-3-2 1,3 5 0,-4-5 0,0 4 86,-3 2 1,-3-2 0,-1 10 0,0 2 0,0 1 0,0 2 0,0-1 0,0 0-255,0 1 0,0-1 0,0 1 1,2-2-1,2-2 0,4-2 137,3-1 0,1-2 0,1-4 0</inkml:trace>
  <inkml:trace contextRef="#ctx0" brushRef="#br0" timeOffset="196">20638 7801 8139,'-9'-4'1184,"1"0"0,5-6-647,-1 2 1,4 2-1,4 2 1,4 3 0,3 1-1,2 1-721,-1 3 1,1-2 0,-1 3 0,1-1 0,-1 1 0,0-3 0,1 0 0,-1-1-608,1 3 1,-1-2 0,0 2-1,-1-2 876,-2 3 0,-2 1 0,-5 7 0,2-1 0,-1 1 1,-3-1 232,-4 0 0,1 1 0,-4-1 0,0 1 0,1-1 0,-3 2 1,2 1-1,2 2 0,1-1 0,0 1-180,1-1 1,2 1 0,1-5 0,1 1 0,2-1 0,2 0-268,2 1 1,-4-5 0,2 0-1,-1 2 1,1 1-67,-3 1 1,0-3 0,-1-3 0,2 1-248,1 0 0,2-4 0,-4 3 282,2-1 1,5 2 0,-7 4 0,-3-3 0,-6-4 138,-4-2 1,-3 2 0,-1 0 0,-3 0 0,0 0-1,-1 0 1,1-1 20,0-1 0,2-2 0,3 0 0</inkml:trace>
  <inkml:trace contextRef="#ctx0" brushRef="#br0" timeOffset="197">21332 8037 9780,'-4'8'321,"0"0"0,1 2 1,2 1-1,1 1 1,0 1-1,0-1-211,0 1 0,1-2 0,3-3 1,3-3-1,1-1 0,2 1 1,2-3-1,4-2-365,-1-4 1,3 1 0,-2-3 0,1-1 0,-1 0 0,1-3 0,-2 1 0,0-1 0,-1 2-227,-2-2 0,3 4 459,-6 2 0,-2-1 0,1 1 0,1 1 76,2 2 0,-4 6 0,-1 2 1,-2 1-1,0 2 0,0 2 0,0 3 1,1 1-65,-3-3 1,0 0-1,-2-1 1,-2 1-1,-2-1 1,-5 0-1,-7 1 1,-4-1-559,-4 1 1,-1-5 0,1-1 567,-1-2 0,-5-1 0,-2-4 0</inkml:trace>
  <inkml:trace contextRef="#ctx0" brushRef="#br0" timeOffset="198">21295 7838 8616,'7'-19'1833,"-2"1"1,-3 13-1834,2 5 0,3 5 0,5 7 0</inkml:trace>
  <inkml:trace contextRef="#ctx0" brushRef="#br0" timeOffset="199">22337 7913 8122,'-14'0'277,"-1"0"1,-3 0 0,-2 0 0,-2 0 80,-1 0 1,0 1 0,1 3-1,2 4 1,1 2 0,2 0 0,4-2-1,4 2 1,4 2-324,1 5 1,4-4 0,7 5 0,2 0 0,5 2 0,0-1 0,0-1 0,-2-2 0,0 1 0,1-1-243,-1 2 1,-5-8 0,-3 2 0,-2-1-1,-4-1 1,-2-2 0,-6-2-78,-5-1 1,-4-3 0,-6 2 0,0-3-1,1 1 1,-1 0 0,1 2 0,4-1 283,3-1 0,-2-8 0,0-1 0</inkml:trace>
  <inkml:trace contextRef="#ctx0" brushRef="#br0" timeOffset="200">22399 8049 8363,'0'-5'2570,"0"5"-2326,0 6 1,0 6 0,0 1 0,-2 2 0,-2 2 0,-3 0 0,-1-1 0,1 1-1,0-2 1,2-1 0,-1-2-1258,3 0 1,-2-3 1012,1-1 0,5-5 0,6 2 0</inkml:trace>
  <inkml:trace contextRef="#ctx0" brushRef="#br0" timeOffset="201">22399 7875 8114,'-6'-12'4009,"5"0"-3682,-5 5 0,8 1-327,2 6 0,3 6 0,5 1 0</inkml:trace>
  <inkml:trace contextRef="#ctx0" brushRef="#br0" timeOffset="202">22585 8024 8207,'0'7'3483,"0"4"0,-4-8-2735,-1 5 0,0-4-1117,1 5 0,4-7 1,0 3-1,7-4 0,4-1 1,1 0-1,0 0 0,1 0 1,-1 0-355,1 0 0,-5 0 1,0 0-1,0 1 1,-1 3 1305,-2 5 1,-4 2 0,0 0-425,3-3 0,-1-2 1,5-6-1,2 0 0,1 0-138,1 0 0,-3 0 0,-2-2 0,0-1-5,-1-1 1,-3 2 0,1 6-1,-1 3 1,0 1-593,1 0 1,1-4-1,0 3 1,3-1-1,3-4 576,1 0 0,1 3 0,-1 2 0</inkml:trace>
  <inkml:trace contextRef="#ctx0" brushRef="#br0" timeOffset="203">22932 8074 8207,'-7'0'4583,"2"0"-3744,5 0 0,0 5-622,0 4 0,0-2 1,0 1-1,0 2 0,0 1-760,0 1 404,0 0 1,0 1 0,0-1 0,0 1-1,0-1-2450,0 0-532,-6 1 3121,5-1 0,-5 1 0,6-1 0</inkml:trace>
  <inkml:trace contextRef="#ctx0" brushRef="#br0" timeOffset="204">22907 7888 8221,'-5'-7'3587,"-2"1"-4172,0 6 1,3 2-1087,8 2 1671,3-3 0,5 5 0,1-6 0</inkml:trace>
  <inkml:trace contextRef="#ctx0" brushRef="#br0" timeOffset="205">23180 7553 8241,'0'-12'574,"1"-1"-169,3 1 1,-2 6 0,2 8 0,-3 7 0,-1 9 0,0 4 0,0 6 0,0 4 0,0 5 223,0 3 0,-1 5-676,-3-3 0,1-1 1,-4-4-1,0-1 0,2-3 1,-2-3-1,1-1-518,1 0 0,1-4 0,4-6 0,0-1 0,1-3 0,3-2 565,5-5 0,7 3 0,3-4 0</inkml:trace>
  <inkml:trace contextRef="#ctx0" brushRef="#br0" timeOffset="206">23391 8049 8082,'0'-12'857,"0"3"1,0 1-417,0-1 0,-6 3 1,-2 2-1,-3 3 0,-1 1 1,-1 0-1,1 0 0,1 1-405,3 3 1,-2 3 0,7 5-1,4-1 1,5-1 0,2-3 0,2-2-1,2-2 1,3 0 0,1 0-796,-3 1 1,0 0 0,-1-4 0,1 0 931,-1 0 0,-5 5 0,-4 2 0,-6 2 0,-5-1 0,-3 2 0,-2 1-102,1 1 0,5 0 0,4 1 0,6-2 0,5-3-95,3-4 1,6-2 0,-1-2-1,1 0 1,-1 0 0,1 0-1,-1 0 1,1-2 0,0-1 136,-2-1 0,-6 0 1,0 3 17,0-3 0,-3 4-288,-2 0 0,-3 5 1,1 8-1,0-1 1,4-1-1,-1-1-277,1-2 1,2 0 0,-2 5 0,-1-1 433,1 0 0,3 1 0,-2-1 0</inkml:trace>
  <inkml:trace contextRef="#ctx0" brushRef="#br0" timeOffset="207">23837 7454 8381,'-12'7'496,"1"4"1,3 5 0,2 5 0,2 5 669,0 6 0,0 8-1032,4 1 1,0 6 0,0-3 0,0 0 0,0-4 0,0-5 0,0-6-1,0-3-464,0-1 1,1-6 0,2-3 0,2-2 0,1-1 0,1-2 0,-2-2 329,1-1 0,3-5 0,-2 3 0</inkml:trace>
  <inkml:trace contextRef="#ctx0" brushRef="#br0" timeOffset="208">23949 7975 10299,'-11'1'0,"1"3"0,3 4 0,2 4 3094,2 0-2932,2-5 1,1 4-1,1-4 1,3 0 0,5-3-1,2-2 1,1 1-1,2 1-107,2-1 0,-2-1 0,4-4 0,-2-1 0,2-2 1,0-1-1,0-1 0,-3 1-48,-1-4 118,-1 4 1,-7 6-316,-1 9 1,-4 2 0,-1 2 0,0 4-1,0 4 1,0 2-445,0 2 0,-4 1 512,0 3 1,-2-1-48,2 5 1,1-4-45,-5 4 0,3-6-61,-8 2 38,3-3 75,-7-1 300,-1-6-255,-2 5 0,0-10 261,-1 2 0,2 2 108,-2-1 0,2-5 104,2-4 0,3-4-217,-2 5 1,2-6 274,2 1 1,-1-4-112,1-4 1,4 1 19,-1-6 0,7 0 173,-3-8-351,4 4 1,1-5 0,1 4 144,4-3 1,3 2 0,7-4 0,4 0 145,5-1 1,-2 1-444,7-2 1,2-1-1548,3 6 1,1-1 463,3 5 0,-1-1-671,0 1 1124,0 5 145,-5-4 152,-2 10 0,-5-5 1,-2 6-354,-2 0 0,1 0-12,-5 0 704,-1 0 0,-3 0 0,-1 0 0</inkml:trace>
  <inkml:trace contextRef="#ctx0" brushRef="#br0" timeOffset="209">4192 9327 7991,'0'-9'337,"0"1"1,0 7 0,-1 1 0,-2 8-1,-1 8 1,1 8 0,2 3 0,1 2-112,0 2 1,0-4 0,1 6 0,2 3 0,1 3 0,0 3 0,0 3 0,0 0 0,-1-2 0,-2-6-257,-1-7 1,0-5 0,0-4 0,-1-6 0,-2-7-1,-1-9-593,1-10 1,2-9 498,1-8 1,0-3-1,0-3 1,0 1-1,-1-2 1,-2-1-1,-1-1 1,1 0-147,2 0 1,1 0 0,0-2 0,0-2 0,0-5-1,1-1 1,2 3 119,1 7 0,6 3 0,-2 7 0,3 5 0,1 4 1,2 7-1,1 6 0,3 4 361,1 1 1,1 2 0,2 5-1,-3 7 1,0 4 0,-2 4-1,-2 3 1,-4 2 9,0 2 0,-5 0 0,-2-4 0,-3-2 0,-1-2 1,-1-3-1,-3-1 0,-5-1-330,-2-1 0,-1-2 1,-2-4-1,-1-2 0,-2-1 1,1-2-1,-1 0 0,1 0 109,1-1 0,1-7 0,1-3 0</inkml:trace>
  <inkml:trace contextRef="#ctx0" brushRef="#br0" timeOffset="210">4552 9302 8224,'0'18'163,"0"0"0,0 2 0,0-3 0,0-3 0,0-2 248,0 0 0,0 1 1,0-1-1,0 1-113,0-1 1,0-11 0,0-5 0,0-7 0,0-5-1,1-4 1,3 0 0,3-1 0,1-1 0,1 0-693,0 1 1,1-1-1,0 4 1,-2 0 0,1 0-1,2 3 1,3 3-1,0 2 394,-2 2 0,9 0 0,-7-5 0</inkml:trace>
  <inkml:trace contextRef="#ctx0" brushRef="#br0" timeOffset="211">4812 9277 8234,'0'12'495,"-1"1"1,-2-1-1,-1 2 1,1 1 0,2 3-1,1 0-332,0 0 1,0 0-1,1-3 1,3 0-1,4-3 1,4-3-1,0-4 1,0-1-1,1 1 1,-1-1-421,1-2 0,3-4 0,1-4 1,-2-1-1,-3-2 0,-2-2 1,-3-2-1,-2-1 203,-2-2 1,-2 2 0,-1-4 0,-1 2 0,-3-1 0,-4 1 0,-3-1 0,-2 0 0,-1 2-1,-1 3 1,-1 2 0,0 3 167,3 2 0,4 1 1,3 5-1,0 3 0,3 5-114,2 2 0,-5 1 0,0 0 0</inkml:trace>
  <inkml:trace contextRef="#ctx0" brushRef="#br0" timeOffset="212">5035 9289 10869,'0'13'399,"0"-1"1,0 1 0,0-1-1,2 0 1,2 1 0,4-1-332,3 1 1,2-1-1,-1 0 1,0-1 0,1-2-1,-1-5 1,1-3 0,-1-1-1,0 0 1,1 0-1,-1-1 1,1-3-1379,-1-5 1336,-5-2 0,3-1 1,-6 0-1,0-1 1,0 1-1,0-1 0,-1 1 1,-2 0-1,-1-1 61,0 1 1,2 2 0,0 6-1,4 8 1,1 6-278,2 2 0,2 1 0,3-1 1,1-1-1,2-3 0,-1-4 0,2-1 1,2 0-1,0 1 7,1-1 0,-5-3 0,4-3 0,-2-2 0,-3-2 0,-1-2 0,-3 1 370,-3 0 1,2 0 0,-6-5-1,-3 1 1,-4 1 0,-6 2 34,-6 5 1,1 3 0,-3 1 0,2 1 0,0 3 0,-2 5 0,2 2 0,1 1 23,2 1 0,5 0-414,3 4 1,1-2-1,0 4 1,-1-1-1,3-3 1,2-1-1150,3-1 1,6-5 835,-2 0 1,5-5 0,2 1 0,3-3 480,1-1 0,2 0 0,4 0 0</inkml:trace>
  <inkml:trace contextRef="#ctx0" brushRef="#br0" timeOffset="213">5866 9327 8185,'-12'0'0,"0"0"418,-1 0 1,-1 0 0,-1 1-1,-1 2 1,-1 2 0,1 2-1,-1 1 1,2 1 0,1-1-1,3 2-228,3 1 0,2 5 0,6 1 0,0-2 0,0-1 0,2-3 0,2-2 1,5-2-1,5-1-449,3-4 1,1 0 0,-2-2 0,5-2 0,1-2-1,0-4 1,-3-4 0,1-4 0,-3-1 0,1-3-61,-2-2 1,-3-3-1,0-2 1,-1-2 0,1 0-1,-2-1 1,-2-2-1,-2-1 1,-1 1 436,-4 2 0,4-5 0,-2 4 0,-1-2 1,-2-2-1,-1-2 0,0-3 0,-1 0 185,-3 1 0,-3 5 0,-6 4 0,2 6 1,2 5-1,0 5 0,0 5-45,-2 4 1,0 16 0,2 10 0,5 9-1,3 6 1,1 3 0,0 1-77,0 1 0,1 6 0,3 0 1,5 5-1,0 6-162,0 3 0,0-1 94,-5-2 1,6-5-39,-2-12 0,5-5-1841,3-11 0,-1-6 632,6-3 1,-2-7 290,2-5 842,2-3 0,2-1 0,7 0 0</inkml:trace>
  <inkml:trace contextRef="#ctx0" brushRef="#br0" timeOffset="214">6660 9389 7859,'7'-6'3795,"4"-1"-2706,-10 0 1,5 3 0,-6 8-1090,0 5 0,0 2 0,0 1 0</inkml:trace>
  <inkml:trace contextRef="#ctx0" brushRef="#br0" timeOffset="215">1860 10517 8083,'0'-12'558,"6"5"1,1 4 0,0 6 0,-3 7 0,-3 3 0,-1 4-480,0-2 1,0-1-1,0-2 1,-1 2-1,-2 1 1,-1 2 0,1-2-1,0-1 1,1-2-1,-3 0-2215,3 1 0,0-5 2136,2 0 0,6 1 0,1 3 0</inkml:trace>
  <inkml:trace contextRef="#ctx0" brushRef="#br0" timeOffset="216">2046 10492 10865,'0'13'0,"0"-1"0,0 1 0,0-1 0,0 0 0,0 1 174,0-1 0,0 1 1,0-1-1,0 0 1,2 1-1,1-1-662,1 1 1,1-2 487,-1-3 0,-2 3 0,3-4 0</inkml:trace>
  <inkml:trace contextRef="#ctx0" brushRef="#br0" timeOffset="217">2046 10294 8643,'-1'-7'678,"-3"3"0,2 8-609,-2 4 1,3-1 0,1 1-70,0 2 0,-6-4 0,0-1 0</inkml:trace>
  <inkml:trace contextRef="#ctx0" brushRef="#br0" timeOffset="218">1786 10356 10043,'-4'-8'821,"0"-1"0,1 7 0,7-2 0,4 4-821,3 4 0,2 3 0,-1 5 0</inkml:trace>
  <inkml:trace contextRef="#ctx0" brushRef="#br0" timeOffset="219">2307 10716 10318,'5'-7'438,"-2"0"1,5 4-1,2-1 1,2 1 0,5 2-1,4 1 1,2 0-338,2 0 1,4 0 0,1 1 0,2 2 0,1 1 0,0 0 0,-1 0 0,-1 0 0,0 1-457,-1 0 0,-1-3 0,-4 2 0,0-3 0,-1-1 0,0 0 0,-2 0 0,-3-1-880,-1-3 899,-1 2 1,-11-5-176,-1 3 0,-11 3 0,-6-5 36,-8 1 1,1 3 194,-2-2 0,1 3 240,-5 1 0,2-2-312,2-2 889,8 3-422,2-5 1,9 5 81,-7-3-59,7 3 1,2-6-47,8 3 1,7 2 63,2-2 1,5 3 529,-2 1 0,0 1-305,0 3 0,0 3-89,0 5-136,-2 1 35,-5-1-119,-7 1 0,4 3 0,-6 1 0,-1-2 0,-2 0 0,-1 0 60,0 2 1,-4-1-1,-1-5 1,-2-2 0,-3-5-1,-1-2 1,-1 1 0,-1 1 639,1-1-673,0-2 1,-1-5 0,2-1-1,3-2 1,4-3 49,2-1 1,2-3-156,0-2 0,2 2 0,0-2 1,4 2-426,1 1 0,-3 1 192,4 0 0,1-1-799,3 1 0,-2-1 57,2 1 981,-8 5 0,18-4 0,-8 4 0</inkml:trace>
  <inkml:trace contextRef="#ctx0" brushRef="#br0" timeOffset="220">3274 10542 12278,'0'12'84,"0"1"0,0 3 0,0 1 0,0-2 0,2 0 0,0 0 0,2 3-305,-1 2 1,0-5 0,0 3 0,1-2-1,0 1 221,2-2 0,-5-1 0,4-2 0</inkml:trace>
  <inkml:trace contextRef="#ctx0" brushRef="#br0" timeOffset="221">3510 10542 8019,'-7'0'652,"0"1"1,4 4-273,-1 3 1,0 3-1,4 1 1,0 1 0,0-1-1,0 0 1,0 1-1,0-1-539,0 1 1,0-1 0,0 0-1,0 1 1,0-1 0,0 1-1,0-1 159,0 0 0,6 1 0,0-1 0</inkml:trace>
  <inkml:trace contextRef="#ctx0" brushRef="#br0" timeOffset="222">3609 10554 10190,'0'13'1312,"0"-1"0,0 1-1319,0-1 1,4 0 0,0 1 0,-1-1-1,-2 1 1,1-1 0,1 0 0,1 1-1,0-1-972,1 1 0,-3-1 0,3-1 0,-1-1 979,1-2 0,4 0 0,-2 5 0</inkml:trace>
  <inkml:trace contextRef="#ctx0" brushRef="#br0" timeOffset="223">3559 10368 8195,'-6'-5'3318,"-5"3"-3688,9-3 1,-3 6-1,5 3 1,0 5 369,0 2 0,5 1 0,2 1 0</inkml:trace>
  <inkml:trace contextRef="#ctx0" brushRef="#br0" timeOffset="224">3349 10368 8323,'-6'-7'922,"3"2"1,-5 5-492,-2 0-431,-1 0 0,-1 11 0,0 3 0</inkml:trace>
  <inkml:trace contextRef="#ctx0" brushRef="#br0" timeOffset="225">2964 10406 9771,'6'-2'514,"1"4"0,5 10 1</inkml:trace>
  <inkml:trace contextRef="#ctx0" brushRef="#br0" timeOffset="226">4204 10492 8064,'0'-8'0,"2"0"1183,2-2 1,-3 3 0,5 0-1159,-1 2 1,-3 2-1,2 7 1,-3 5-1,-1 2 1,0 1-26,0 0 0,0 1 0,0-1 0</inkml:trace>
  <inkml:trace contextRef="#ctx0" brushRef="#br0" timeOffset="227">4254 10740 10757,'0'-12'1898,"1"5"1,2 2 0,3 0-1899,1 1 0,-5 6 0,4 5 0</inkml:trace>
  <inkml:trace contextRef="#ctx0" brushRef="#br0" timeOffset="228">5358 10207 8057,'0'-8'351,"0"0"0,-2 5 1,-2-1-1,-5 2 1,-5 2-1,-4 2 0,-1 0 1,-2 4-1,0 1-162,1 3 1,0-5 0,-2 1 0,3-2 0,1 0 0,3-1 0,1-2 0,2-1 0,1 1-121,2 3 0,4-1 0,5 5 1,0 2-1,1 1 0,2 2 0,1 0 1,-1 4-1,-2 4 0,-1 2 0,0 2 1,-1 0-1,-2-1 174,-1 1 0,-6-1-157,2-4 0,-3 2 0,-1-5 0,1-2 0,1-1 0,3-2 0,0 1 575,0-1-723,5 0 1,-4 1-1,8-1 1,2 1 0,4-2-1,3-2 1,1 0-233,1 0 0,3-2 0,1 0 0,-2-2 0,-1-2 0,-2-1-253,1-2 1,-1 0 303,0 0 1,1 0 0,-2-2 0,-2-1 0,-2-2 0,-1-2-2764,-3-3 3006,3 5 0,1-12 0,6 4 0</inkml:trace>
  <inkml:trace contextRef="#ctx0" brushRef="#br0" timeOffset="229">5445 10517 8346,'-2'-7'903,"-2"3"1,-4 3-757,-3 1 1,-2 4 0,0 1 0,-3 2-1,0 2 1,1-1 0,1 0 0,3 2-1,1 1 1,3 1-193,2 1 0,1-5 0,4 0 0,0 2 1,1-1-1,3 1 0,5-3 0,2-2 0,1-2 1,0-1-1,1-2 0,-1-2 0,2-1 0,1-2 1,3-2-1,0-1 0,0 0-633,-3-1 0,-1 5 0,-2-4 0,-1-2 973,-2-1 1,-5 4-1,-7 5 1,-3 4-1,0 7 1,-3 2-48,2 1 1,2 0-1,5 1 1,1-1 0,3-1-416,5-2 167,2-4 0,7-5 0,1 0 0</inkml:trace>
  <inkml:trace contextRef="#ctx0" brushRef="#br0" timeOffset="230">5668 10257 8514,'0'-13'1106,"0"1"0,0 0-634,0-1 1,1 6 0,3 3-1,5 3 1,2 1 0,1 1-1,2 2-395,2 1 1,-2 4 0,3-2 0,-4 1 0,-1 2 0,-3 2 0,-2 2-313,-1-1 0,-2 1 0,-4-1 0,0 0 0,0 1 0,0-1 0,0 2 333,0 2 1,0 0-1,0 3 1,0 0 0,0-1-1,0 1 1,0-1 0,0 0-1,0-3 43,0-1 0,0 3 0,0-1 0,-2-1 0,0-1 0,-3-1 0,3-1-257,0 0 0,-2-3 0,0-1 0,0 0 0,0 0 0,0 1 129,1 0 0,0 1 1,0 0-1,-1-2 0,0 0 1,0 0-1,0 1 0,0-1-231,-2-1 1,3 3-1,-5-5 1,-1 2-1,-3 1-137,0-1 0,0-1 1,-1-6-1,1 0 0,-1 0 1,1 0-1,1-2-1080,3-2-239,2-3 1674,6-5 0,6-6 0,1-1 0</inkml:trace>
  <inkml:trace contextRef="#ctx0" brushRef="#br0" timeOffset="231">6077 10530 8077,'2'-7'635,"2"3"0,4 2 0,4 2 0,5 0 0,4 0-364,2 0 1,2 0 0,0 0 0,-1 0 0,0 0 0,-2 0-1,-3 0 1,-1 0 0,-3 0-1212,-1 0 1,-6 2 939,1 2 0,-7 3 0,4 5 0</inkml:trace>
  <inkml:trace contextRef="#ctx0" brushRef="#br0" timeOffset="232">6077 10678 8174,'13'0'210,"-1"0"1,0 0-1,1 0 1,1 0 0,1 0-1,3 0 250,1 0 1,-3 0-1,5 0 1,1-1-1,2-2-460,0-1 0,1-11 0,0 1 0</inkml:trace>
  <inkml:trace contextRef="#ctx0" brushRef="#br0" timeOffset="233">6834 10182 8140,'0'-12'493,"-6"1"1,-2 3 0,-4 3 0,-4 4 0,-2 1-51,-1 0 1,0 0-1,-3 1 1,3 2-1,1 3 1,2 1 0,3 2-1,2 4 1,2 2-294,5 1 1,-1 2 0,1-3-1,1 3 1,1 0 0,2 2 0,2-1-1,1 3 1,1 0 0,-2 0-229,0-1 0,-2-1 0,0 4 0,-2-2 0,-2-1 0,-4 1 0,-3 0 0,-1 0 127,-1-2 0,-3-5 0,1 2 1,2-3-1,5-2 0,4 1-26,5-1 0,10-5 0,8-2 0,3 0 0,2-1 0,1 0 0,-2 0 0,-1 0 0,-1-1-540,-2-2 0,3-1 0,-5 0 0,-2 0-2101,-1 0 0,-9 0 2618,-5 0 0,0-5 0,-5-2 0</inkml:trace>
  <inkml:trace contextRef="#ctx0" brushRef="#br0" timeOffset="234">7020 10207 7961,'0'-12'1071,"0"-1"0,0 1 1,0 0-542,0-1 0,0 8 1,0 5-1,0 8 1,0 7-1,0 7 1,0 6-1,0 6-376,0 6 0,0 0 0,0 4 0,0-1 0,0-5 0,0-2 0,-2-4 0,0-2 0,-4-4-926,-1-4 1,3-4 0,-3-5 0,2-1 537,2 1 0,3-8 0,4-5 1,4-7 171,3-4 1,3 0-1,1 0 1,3 0 0,0-3-1,1 2 1,-1 1 0,2 3-1,-2-2-570,-1-1 0,0 4 469,-5 3 1,1-2 388,-1 2 1,-5 6 0,-3 6 0,-2 3 0,-4 1 0,-2 1 0,-4-1 0,-3 1 355,-2-1-625,1-5 1,0 4-1,-2-4 1,-1 1 0,-2 0-1,2 1 1,0-2-265,-2-3 0,2 1 0,-4-1 0,-1-1 0,3 0 0,-1 0 0,2 1 307,3-2 0,0-6 0,1-3 0</inkml:trace>
  <inkml:trace contextRef="#ctx0" brushRef="#br0" timeOffset="235">7317 10282 8100,'0'-13'1062,"2"2"1,1 1 202,1 2 1,-2 5-1,-4 1 1,-4 3 559,-1 3-1637,4 6 1,-2-7 0,6 3 0,3 0-328,5-3 0,2-2 0,1-1 0,1 0 0,-1 0 1,0 0-1,1 0 0,-1 0 0,1 0-594,-1 0 1,-1 2 0,-1 0 0,-3 4 0,-2 1 761,-2 2 0,-2 2 0,-1 2 1,0-1-1,0 1 0,0 0 0,0 2 1,0 2 645,0-2 0,0 3-508,0-1 0,0 3 1,-1-3-1,-2-2 1,-2 0-1,-1 0 6,1 2 1,-1-1-197,2-3 0,3-1 1,-4 1-1,3-1 0,-1 0 1,-1 1-1,1-1-104,2 1 0,1-1 0,0 0 0,0 1 165,0-1 0,0-4 1,1-1-1,2 0-56,1 0-1656,6 1 1441,-9-1 1,4 0-1,-6-4 1,-3 1 0,-4 0-1,-3 0 14,-2 1 1,1 0-1,-1-2 1,0 1 0,-3-1 218,0-2 0,-6 5 0,3 0 0</inkml:trace>
  <inkml:trace contextRef="#ctx0" brushRef="#br0" timeOffset="236">7875 10604 8188,'-6'-1'675,"1"-4"-632,4 4 0,2-4 1,2 3-1,3-1 0,1-1 698,2 2 1,-2 0 0,1 2 1523,2 0-1508,-4 0 0,5 0-344,-3 0 0,-1 0-305,1 0 1,0 0-1,5 0 1,-1 0-355,1 0 0,-5 0 98,0 0 0,-4 0 1,4 0-1,2 0 0,1 0 89,2 0 0,-1 0 0,0 0 0,2 0 1,3-1-1,2-2 0,3-1 0,1 1-72,4 2 1,2-1 0,-2 0 0,3-2 0,1 1 0,-1 1 0,-1 2 0,0-1-599,0-3 1,0 3 0,-4-4 0,-2 4 0,-2 1 0,-5 0 728,-2 0 0,-7-6 0,-2 0 0</inkml:trace>
  <inkml:trace contextRef="#ctx0" brushRef="#br0" timeOffset="237">7938 10703 8105,'-6'0'366,"6"0"1,7 0 0,5 0 0,5 0-108,3 0 1,4 0 0,2 0 0,3 0 0,5 0 0,4 0 0,2 0-1,-3 0 1,0-1 0,-4-3-525,-1-5 1,0 3-1,-6-1 1,-4 0-1,-2 1 1,-2-1 0,0 2-1,-3-2 265,-1 0 0,-1-1 0,-1-5 0</inkml:trace>
  <inkml:trace contextRef="#ctx0" brushRef="#br0" timeOffset="238">8446 10455 8481,'-8'-4'0,"1"-1"584,1-2 0,4 4 1,6-1-1,4 2 1,3 2-1,3 0 1,2 2-1,5 1 1,2 2-447,2 2 0,-1 1 0,-2 3 0,-2-1 0,1-2 0,0 2 0,-2-1 0,-1 1 0,-4-2-410,-5 2 0,1 1 0,-5 0 0,1-1 0,0-2 1,-4 2 242,0 1 1,-8 1 0,-4 2 0,-5 1 0,-5 1 0,-4 1 0,-1 1 842,1 3-796,-1-3 1,-4 1 0,0-4-1,3 2 1,2-2 0,5-2 0,0-2-1,1-1-1963,0-2 1,1-5 1944,5 1 0,0 3 0,-1 0 0</inkml:trace>
  <inkml:trace contextRef="#ctx0" brushRef="#br0" timeOffset="239">9562 10182 7900,'7'-5'1215,"-1"2"0,-8-4-940,-2 2 1,1 1-1,-5 4 1,-2 0 0,-2 0-1,-3 1 1,-2 2-1,2 1 1,0 0 0,0 0-259,-2 0 1,1 2 0,2-4-1,-1 3 1,-2-3 0,2 1-1,1 1 1,2 3 0,1 1-14,3 1 0,2-1 0,6 4 0,0 1 103,0-1 1,0 1 0,0-1 0,0 0 0,0 2 0,0 1 0,0 3 0,0 1 179,0 4 1,0-1 0,0 0-1,0-3 1,0-1 0,0-3-1,-1 0-182,-3 2 1,4-4 0,-2 4 0,6-3 0,3-3 0,2-2 0,-1 0 0,0-1-296,2-1 1,1 3 0,1-5-1,1 1 1,-1-1 0,0-2-249,1-2 0,-5-1 0,0 0 0,2 0 0,1 0 0,1-1 93,1-3 0,-1 1 1,1-4-1,-1 2 0,-1 0 1,-1 1-2256,-2 0 2600,0 0 0,-1-2 0,-1 0 0</inkml:trace>
  <inkml:trace contextRef="#ctx0" brushRef="#br0" timeOffset="240">9860 10468 7849,'0'-9'1036,"0"1"1,0 4-777,0-4 0,0 4 0,-2-3 0,-2 1 0,-4 3 0,-3 2 0,-1 1-187,-1 0 0,-3 0 0,-1 0 0,2 1 0,1 2 0,2 3 0,-1 1 0,2 2 0,2 2 0,2 2-33,1-1 0,2 0 0,4 1 0,0-1 0,0 1 0,2-2 1,2-3-253,4-4 1,3-3 0,1-1 0,1 0-1,-1 0 1,1 0 0,-1-1 0,0-2-91,1-1 1,-5-4 0,0 2 0,2-1 0,1-2 547,1-2 0,-1 1 1,-2 6-42,-5 8 1,-3 6-1,-1 2 1,0 1-1,0-1 1,0 0-738,0 1 0,2-2 0,2-3 0,4-4 0,3-2 532,1-2 0,1 0 0,-1 0 0</inkml:trace>
  <inkml:trace contextRef="#ctx0" brushRef="#br0" timeOffset="241">9996 10282 7936,'-7'-13'760,"3"1"1,3-1 0,1 1 143,0 0 1,0 6 0,1 6-635,3 7 1,-2 4-1,3 0 1,1-1 0,1-2-1,1 0 1,-1 0-1,0-1 1,0 0-434,2 0 1,-2-4 0,1 1-1,2-3 1,1 1 0,2 0 0,-1 3-156,0-3 1,-3 1-1,-1 1 1,0 5-1,-1 2 552,-3 1 1,-2-4 0,-2 0 0,0 2-1,0 1 1,0 2-102,0-1 0,0 0 0,0 1 0,0-1 1,0 1-1,0-1 0,0 0-305,0 1 0,0-5 0,0 0 0,0 2 0,0 1 307,0 1 1,-2 1 0,-2-1 0,-4-1 0,-2-1-1,0-3-58,2-2 1,5 1 0,-2-3-924,-1 1 789,5 0-118,-10-4 1,3 0-553,-9 0 0,2 1 11,-6 3 1,2-2-21,-2 2 0,-1 1 0,6-1 736,1-1 0,-5 4 0,1 0 0</inkml:trace>
  <inkml:trace contextRef="#ctx0" brushRef="#br0" timeOffset="242">10393 10753 10015,'0'-13'274,"0"1"1,0 0 0,2-1 0,0 1 0,2-1 0,1 0 0,-1-3 0,1 0 0,1 1 0,1 0 373,0-2 1,-3 2-666,4-6 1,-1 5 0,2-5-1,0-2 1,0-4 0,2-1 0,2 0-1,1 2-129,2 1 0,2 2 0,4 0 1,-1 6-1,1 1 0,0 7 1,0 2-1,-3 4 207,-1 2 1,-1 2 0,-5 3 0,-1 5-1,-1 2 1,-3 2 0,-1 2 0,0 3-1,0 2-89,-4 2 1,0 1-1,-2 2 1,0 0 0,0 0-1,0-2 1,-2-1-1,0-1 1,-4-1-139,-1 0 1,4-1 0,-1-4 0,3 2 0,-1-2 0,0-1-1,-2-2-264,1 0 0,1-3 1,4-2 429,2-2 0,3-1 0,5-4 0</inkml:trace>
  <inkml:trace contextRef="#ctx0" brushRef="#br0" timeOffset="243">11385 10195 8887,'-12'0'408,"0"0"1,-6 0 0,-3 0 0,-2 0 0,-2 1 0,1 2-174,4 1 1,-4 4 0,5-2 0,0 1 0,2 2 0,3 1 0,2 0 0,1-2 0,1 0 0,3 0-50,2 1 0,1 0 0,4 6 0,0 2 1,0 0-1,1-1 0,2 1 0,1-1 1,0 1-61,2-1 0,-5 1 1,3-5-1,-2 1 1,-2-1-1,0 0 0,0 1 1,-2-1-80,-2 1 0,1-1 0,-4 0 0,0 1 0,2-1 0,-1 1 0,4-1-166,0 0 0,2-3 0,2-1 0,2 0 1,4 0-1,3-1 0,2-1 0,-1-3-305,0-2 1,5 3-1,-1 0 1,0-1-1,-3-2 1,0-2-1,-1-2 1,-1-2-2410,-3-2 2833,3-1 0,-4-10 0,6-2 0</inkml:trace>
  <inkml:trace contextRef="#ctx0" brushRef="#br0" timeOffset="244">11522 10269 8753,'0'-12'1044,"0"-1"0,0 8 0,0 5 0,0 7-766,0 4 0,0 7 0,0 2 0,0 5 1,0 4-1,0 4 0,0 2 0,0-1 1,0-1-1,0 0-411,0-1 0,-4-3 1,0-7-1,-1-3 0,1-1 1,0-3-268,1-1 0,2-8 0,1-6 0,0-7 0,1-4 188,3-2 0,2 1 0,5-1 0,0 1 0,3 0 0,0-1 1,1 1-1,0 1-108,1 3 1,2 1 0,-2 4 0,0-1 0,-1 1 0,-1 3 468,-2 4 0,-5-1 0,-3 5 0,-2 2 0,-4 1 0,0 3 0,-4 1 0,-1 1 0,-2-2 140,-2-4 0,-2 1 0,1-4 1,-1 1-1,1-1 0,0-2 1,-1-1-435,1 2 0,-1-5 0,1 3 0,0-2 0,1-4 145,2-2 0,-2-3 0,4-5 0</inkml:trace>
  <inkml:trace contextRef="#ctx0" brushRef="#br0" timeOffset="245">11720 10294 7925,'0'-8'683,"0"-1"1,2 1-1,2-4-137,4-1 1,3 2 0,1 3-1,1 4 1,-1 3 0,1 1-1,-1 0 1,0 0-261,1 0 1,-6 5-1,-2 2 1,-1 1-1,1 0 1,-3 2-397,0 1 1,-2-3 0,0 1-1,1 0 1,2 2 0,1 2 0,0-1 162,2 1 0,-4-1 1,5 2-1,-1 1 1,-4 1-1,0 0 1,-1-4-18,3-4 0,-2 3 0,2-2 0,-3 2 0,-1 1 0,0 0 0,-1-1 1,-2-1-1,-1-2-23,1 2 0,0-3 0,1 1 0,-2 2 0,1 1 339,1 1-313,2 1 0,-1-2 0,-2-2 0,-1 0 0,0 0 77,-1 2-31,3 2-189,-9-1 1,4 0 0,-5 1 0,-1-1 0,0 1 0,-3-1 0,1 0-451,4 1 0,-1-2 1,5-1-1,-1-4-1426,-1 0 1980,7-2 0,-4-9 0,6-2 0</inkml:trace>
  <inkml:trace contextRef="#ctx0" brushRef="#br0" timeOffset="246">12192 10492 8319,'-7'2'2663,"4"1"-2375,6 1 1,4 4-1,6-4 1,2-1-1,2-2 1,-2-1-1,0 0 1,0 0-1,2 0-312,-2 0 1,3 0 0,-1 0-1,-2 0 1,-1 0 0,-2 0 0,0 0 23,1 0 0,-6 6 0,-2 1 0</inkml:trace>
  <inkml:trace contextRef="#ctx0" brushRef="#br0" timeOffset="247">12105 10691 11097,'12'0'0,"0"0"0,2 0 0,1 0 0,2 0 0,0 0 0,-1 0 282,1 0 0,0 0 1,-1 0-1,2 0 1,1 0-1,3 0 1,1-2-1,2 0-282,0-2 0,0-6 0,0 3 0</inkml:trace>
  <inkml:trace contextRef="#ctx0" brushRef="#br0" timeOffset="248">13146 10344 7907,'-5'-9'224,"-3"1"1,1 4-1,-1-3 1,-2 1-1,-3 4 1,-2 0-1,-3 2 1,1 0 93,-1 0 1,-3 0-1,3 2 1,0 2 0,-1 6-1,1 3 1,1 5-1,5 1 1,4 4-176,2 0 1,2 6 0,4 0-1,0-3 1,0-3 0,1-2-1,4 0 1,4-2 0,5-2-251,3-4 0,0-2 1,-1-1-1,1-3 1,3-2-1,2-2 1,0-3-1,0-3 1,-1-2-89,1-2 0,-3-1 0,0-5 0,-1 1 0,-1 0 0,-1-1 0,-1 1 17,-4-1 1,0 1 0,-6-2-1,-3-1 1,0-3 0,-2-1 0,-2-2-1,-2 1 1,-4-1 180,-3-1 1,-2 2 0,0 3 0,-2 1 0,-2 7 0,0 2-1,0 4 1,-4 2-170,-3 1 0,4 5 0,-1 4 0,0 0 0,2 1 166,3-2 0,2-5 0,1 2 0</inkml:trace>
  <inkml:trace contextRef="#ctx0" brushRef="#br0" timeOffset="249">13134 10071 8109,'6'-13'1543,"-5"5"1,2 3-760,-6 3 0,0 6 0,-5 13 0,0 3 0,-1 7 1,3 4-1,0 9 0,3 7-749,2 8 0,-3 0 0,-2 2 0,1-3 0,-2-6 0,1-5 0,1-6 0,2-4 0,2-4 0,1-4-959,0-5 1,0 2 0,0-5 0,0-1-1,0 1 924,0 0 0,0-1 0,0-4 0</inkml:trace>
  <inkml:trace contextRef="#ctx0" brushRef="#br0" timeOffset="250">12836 10877 7904,'2'-7'585,"2"3"1,6 2 0,5 2-1,7 0 1,4 2 0,4 1-323,2 1 0,0 0 0,2-4 0,-1 0 0,0 0 0,-1-2 0,-2-2 0,-1-4 0,0-3 0,-3-1-1348,-4-1 1,0 1-583,-5-1 1,-2 1 1666,-7 0 0,3-6 0,-4-2 0</inkml:trace>
  <inkml:trace contextRef="#ctx0" brushRef="#br0" timeOffset="251">12874 10108 8102,'-7'5'353,"-2"-2"0,9 4-105,6-1 1,5-2 0,7-4-1,5 0 1,6 0 0,3 0 0,2 0-1,2 0 1,1 0 0,1 0 0,-1 0-2599,0 0 2350,0 0 0,6-6 0,1-1 0</inkml:trace>
  <inkml:trace contextRef="#ctx0" brushRef="#br0" timeOffset="252">13705 10579 8225,'0'-12'2421,"-2"5"1,-2 3-3630,-4 2 1208,-3 2 0,4 6 0,1 1 0</inkml:trace>
  <inkml:trace contextRef="#ctx0" brushRef="#br0" timeOffset="253">14709 10145 8058,'6'-7'1194,"-5"-4"-912,3 3 1,-4 2 0,-4 2 0,-4 3 0,-3 1 0,-2 0 0,1 0 0,-2 0-194,-2 0 0,0 0 0,-6 0 1,-2 1-1,-4 3 0,1 5 1,0 2-1,3 1 0,0 1-53,3-1 1,4 6-123,4 3 1,6 2-1,3 2 1,3 0 0,2-1-1,3 1 1,5-1-1,3-2-137,4-2 1,0-5 0,4 2 0,1-3 0,0-3 0,-2-2 0,-1-2 104,-3-1 1,3 2 0,-3-2 0,-4 1-1,-5 2 162,-5 2 1,-7-3 0,-2-1 0,-3 0 0,-3-1-1,-2-1 1,-5-1 0,-1 1-475,1-1 0,2 0 1,4-4-1,-2 0 1,2 0 429,2 0 0,0 0 0,1 0 0</inkml:trace>
  <inkml:trace contextRef="#ctx0" brushRef="#br0" timeOffset="254">14908 10430 7996,'-2'-7'743,"-2"3"1,-4 4-359,-3 4 1,-2 3-1,2 6 1,2-1-1,2 1 1,1-1-1,4 0 1,0 1-635,2-1 0,0 1 0,0-1 0,0 0 1,2-1 248,2-2 0,-3 2 0,5-4 0</inkml:trace>
  <inkml:trace contextRef="#ctx0" brushRef="#br0" timeOffset="255">14808 10269 9342,'2'-7'373,"1"4"1,2 5 0,1 3 0,-1 2-701,-2 3 327,4-5 0,0 6 0,5-4 0</inkml:trace>
  <inkml:trace contextRef="#ctx0" brushRef="#br0" timeOffset="256">14994 10492 8026,'0'13'287,"-1"-1"1,-2 1 0,-1-1-1,0 0 460,-1 1 1,3-5 0,-3 0-756,-1 2 0,5-6 0,-2-4 0,4-7 0,5-2 0,1-1 0,1 2-213,-1-2 1,4-1 0,-3 0 0,3 1 0,2 2 0,-1 0 125,0 1 1,-3 1-1,-2 8 1,-2 2-1,-2 4 1,-2 3-136,-1 2 0,0-1 1,-1 0-1,-2 1 1,-1-1-555,1 1 0,2-5 784,1 0 0,0-5 0,0 2 0</inkml:trace>
  <inkml:trace contextRef="#ctx0" brushRef="#br0" timeOffset="257">15304 10418 8465,'-12'0'0,"0"1"439,-1 3 0,1-1 0,1 6 0,1 0 1,2 4-1,-2 2 0,1 1-255,0-1 0,0-1 0,5-1 0,1-1 0,1 0 1,4 1-1,2-1 0,4-1-626,3-3 0,2-2 0,-1-6 0,0 0 1,2 0-1,1 0 442,2 0 0,-1 0 0,-3 0 0</inkml:trace>
  <inkml:trace contextRef="#ctx0" brushRef="#br0" timeOffset="258">15342 10542 12252,'12'0'91,"1"0"1,-2-1-1,-2-2 1,-1-3-219,2-1 0,1 3 0,2-4 0,-2-2 0,-2 1 0,-2-1 0,-1 2-869,-4-2 970,0 5 0,-4-1 0,-2 6 0,-4 0 0,-3 2 0,-1 0 0,-1 4 1,1 1-1,-1 1 106,1-1 0,0 4 1,0-3-1,4 3 0,4 3 1,3 1-1,1 2 0,0-2 1,0-1-1,2-3 1,5-2-1,7 0-553,4 0 1,4-3-346,7-2 818,-3-3 0,16-1 0,-4 0 0</inkml:trace>
  <inkml:trace contextRef="#ctx0" brushRef="#br0" timeOffset="259">16173 10195 8320,'11'1'466,"-2"5"1,-2 5-1,-1 5 1,-2 5-1,0 5 196,0 6 1,0-1-521,-4 2 1,0 1 0,0 1 0,0-2 0,-1-4 0,-3-4 0,-5-3-125,-2-1 1,-1-6 0,0 0 0,-1-4 0,1-4 0,-1-1 0,1-4-105,0 0 0,5-4 1,3-2-1,2-4 1,2-4-1,2-4 0,2-1 1,4-3-24,3-2 0,3-3 1,2-2-1,4-3 1,0-4-1,1-3 1,0-4-1,-1-2-406,1 0 1,0 4 0,3 5 0,0 7 0,-2 5 0,-1 5 0,-1 4 0,1 1 656,0 4 0,-6-1 0,1 4 1,-2 3-1,-1 0 0,-2 4 975,-3 2 0,-3-1-940,-5 5 1,-9 0 0,-6 6 0,-6 1 0,-7 3 0,-2 1 265,-4 3 0,2 2-402,-1 1 0,1 1 0,-1 0 1,5 0-1,6-2 0,7-1 0,6-1-48,4-1 1,5 2 0,6-4-1,6 1 1,9-4 0,5-2 0,6-2-1,1-1-306,1-2 0,4 0 0,-9-5 1,0-1-1,-2-1 313,-2-2 0,8 0 0,-7 0 0</inkml:trace>
  <inkml:trace contextRef="#ctx0" brushRef="#br0" timeOffset="260">16979 10480 10884,'0'12'449,"0"1"0,0-1 1,0 1-1,0-1 1,1 0-332,3 1 1,-1-6-205,5-3 1,-4 1 0,5-1 0,0-1 0,2-3 0,3-3 0,1-2 0,3-2-127,2-3 1,-5 1-1,3-1 1,-2 2-1,1-2 1,-1 1-1,1-1 1,-1 3 97,-1 2 1,-1 0 0,-1 5-1,-2 2 1,-3 2 0,-4 4 231,-3 3 0,-1 2 0,0-1 0,0 0 0,-1 1 0,-2-1 0,-2-1-634,-2-3 1,-1 2-1,-5-6 1,-1-1-1,-1-2 516,-1-1 0,-6 0 0,2 0 0</inkml:trace>
  <inkml:trace contextRef="#ctx0" brushRef="#br0" timeOffset="261">17053 10207 9667,'2'-11'0,"0"1"0,4 4 911,1 0 0,-3 2 0,6 5-911,3 3 0,0-2 0,5 3 0</inkml:trace>
  <inkml:trace contextRef="#ctx0" brushRef="#br0" timeOffset="262">17599 10418 7976,'0'12'331,"0"1"1,1-1 0,2 1 0,1-1 0,-1 0 0,0 1 0,-1-1 0,3 1 18,-3-1 0,0 0 0,-2 1 0,0-1-497,0 1 1,-2-7 0,0-3 0,-3-6-1,3-5 1,2-3 52,4-1 1,-1-1-1,5 1 1,2 0-1,1-1 1,2 1 0,2-1-1,2 1-130,-2 0 0,-1 3 235,-2 1 1,1 5 0,-1-1 0,1 3-1,-2 2 1,-2 2 3,0 1 0,-7 6 1,4-3-1,-2 1 0,1 0 14,2 2 1,2-5 0,3-1 0,0-2 0,1-2 8,-1 0 1,1 0 0,-1-2 0,0-2 0,1-3 210,-1 0 1,1-4 0,-2 3-44,-3-3 0,-3-1 0,-6 1 0,-3 2-117,-4 5 1,-3 3 0,-2 2 0,1 2 0,-1 3 0,1 1 0,0 2 0,-1 2-50,1 2 1,5-1-1,3 2 1,2 1-1,2 1 1,2 0-1,2-3 1,6 0-415,5-1 1,4 1 0,6-2 373,0-3 0,5 3 0,2-4 0</inkml:trace>
  <inkml:trace contextRef="#ctx0" brushRef="#br0" timeOffset="263">18430 10009 8509,'-13'-4'0,"1"-2"0,0 1 656,-1-1 1,5 2-1,-2 5 1,-2 3 0,-3 6-1,0 5-380,1 6 1,7 9 0,1 7 0,2 9 0,0 8 0,1 8-1,1 5 1,-2 1 0,-5-6-462,-2-7 1,3-8 0,1-3-1,0-3 1,2-5 0,-1-6-1,3-5 1,2-3 0,1-3-1,-1-2-1239,-3-6 0,2 1 0,-3-5 1424,-1 0 0,-1-7 0,-5-7 0</inkml:trace>
  <inkml:trace contextRef="#ctx0" brushRef="#br0" timeOffset="264">18120 10604 8360,'-11'-12'1055,"3"-1"1,2 1 0,6-1-664,0 1 0,6 1 0,2 3 0,4 4 1,3 2-1,3 2 0,3 0-855,5 0 1,0 0-1,6-1 1,-2-2 0,-2-1 462,-2 1 0,4-4 0,2 0 0</inkml:trace>
  <inkml:trace contextRef="#ctx0" brushRef="#br0" timeOffset="265">18604 9971 9129,'1'-11'480,"3"3"0,2 4 1,3 8-1,-2 6 0,0 5 1,-2 6-103,1 2 1,2 5 0,-4 3 0,-1 9 0,-1 6 0,-2 5 0,-2 1 0,-1 2 0,-2-2 0,-2-4-660,-3-5 0,5-10 0,-1-4 0,2-4 0,0-4 0,1-5 281,2-2 0,6-2 0,2 1 0</inkml:trace>
  <inkml:trace contextRef="#ctx0" brushRef="#br0" timeOffset="266">18752 10530 8604,'6'-13'387,"-3"6"1,5 3 0,2 3 0,1-1 0,2 0-1,2-2-330,2 1 1,0 1 0,-4 2 0,3-1-1,0-2 1,-1-2 0,-1-1 0,-2-1 0,1 2-1,-1-2 1,-1 0 0,-1-3 0,-3-1-106,-2-1 0,-2 1 0,-7 3 0,-4 4 0,-3 2 0,-2 2 1,1 0-1,-2 2 0,-1 2 0,-3 4 212,-1 3 1,3 6 0,0 0-1,4 1 1,2 0 0,3-1 0,1-1-1,4 1 1,0-2-270,2-1 1,6-3 0,4-2 0,3 0 0,5-1 0,0-1 0,1-3 0,-1-3 0,2-1-261,-1 0 0,-4 0 270,2 0 0,1-1 1,-2-3-1,1-4 0,-1-2 1,1 0-55,-2 2 0,-1-4 134,-2-5 1,2 1 0,0 3-1,-1 1 1,-2-1 0,-1 1-171,-3 0 975,4-1 0,-8 2-39,5 3 1,-4 8-679,4 8 1,-5 3 0,1 2 0,-1-1-1,0 2 1,1 1 0,-1 1-89,-2 0 0,3-3 0,2 0 1,-1-1-1,2-1 0,-1-1 0,0-3-2042,1-2 1,2 4 2056,3-5 0,-5 0 0,-2-4 0</inkml:trace>
  <inkml:trace contextRef="#ctx0" brushRef="#br0" timeOffset="267">19372 10505 7943,'-8'0'-16,"0"0"1,-2 0-1,-1 0 263,-1 0 1,-1 1 0,1 3 0,-2 5 0,-1 3-1,-3 3 1,-1 3 0,-2 0 0,2 1 0,1-1-208,0 0 1,6 3 0,-2-3 0,6 0 0,1-1 0,1-1 0,2-4-41,6-4 0,9-2 0,8-6 0</inkml:trace>
  <inkml:trace contextRef="#ctx0" brushRef="#br0" timeOffset="268">19459 10542 9215,'0'-12'1001,"0"6"1,-1 5-1,-2 5-869,-1 3 0,0 5 0,4 5 0,-2-2 0,0 0 0,-2 0 0,-1 2 0,1-1 0,0 1 0,1-1 0,2-1-5186,1-1 5054,0-7 0,0 4 0,0-4 0</inkml:trace>
  <inkml:trace contextRef="#ctx0" brushRef="#br0" timeOffset="269">19410 10418 7236,'5'-7'0,"2"7"0,5 7 0</inkml:trace>
  <inkml:trace contextRef="#ctx0" brushRef="#br0" timeOffset="270">19558 10505 8226,'0'12'1021,"0"1"1,0-1-621,0 0 1,0 1-1,0-1 1,0 1-1,0-1 1,0 0-75,0 1 0,2-6 0,2-3-594,4-3 1,-1-1 0,1-1 0,2-2 0,0-2 0,-1-1 0,0-1 0,0 0-135,2-2 1,2-2 0,-1 0 0,1 1 0,-1 3 0,0 2 553,1 2 0,-2 3 0,-2 4 1,-2 4 498,-1 3 1,-2-3-260,-4 1 1,1-5 0,3 3 140,5-2 0,2-1-575,1-4 0,-4 0 1,1 0-1,0 0 1,2 0-1,2 0-207,-1 0 1,1 0 104,-1 0 0,0-4 1,1-1-1,-1-2 63,1-3 1,-7 3-1,-1-1 1,-5-2 320,-5-1 1,-1 5-147,-7 1 0,-1 4 0,-1 1 1,-3 1-1,0 2 0,-1 3 0,1 1 191,0 2 0,2 2 0,5 2 0,2-1 0,5 0 0,4 2 0,4 1 0,6 1 0,5-4-460,6-2 1,4-2 0,2 3-1,2-3 1,-1-2 0,-2-2-1,-3 0 174,-2-1 0,2-2 0,-3-1 0</inkml:trace>
  <inkml:trace contextRef="#ctx0" brushRef="#br0" timeOffset="271">20303 10716 8103,'7'-6'878,"-3"6"-650,-3 7 0,-1 5 1,0 4-1,-1 1 1,-2 3-1,-3 0 1,0 0-1,-4-2 1,-1-2-920,-2 1 1,1-1 0,1-3 690,3-1 0,-9 0 0,3 1 0</inkml:trace>
  <inkml:trace contextRef="#ctx0" brushRef="#br0" timeOffset="272">20811 10542 8103,'0'-8'285,"0"-1"-152,0 0 1,0 2 0,0-1-1,-1-1 1,-2 1 0,-3 1-52,0 2 1,-3-4-1,-3 5 1,0 2 0,-1 0-1,1 2 1,-2 0-1,-3 0 1,-2 2-182,0 2 1,-3 3 0,5 5-1,2 0 1,1 1 0,2 1-1,1 1 1,3 1 0,3-1-1,4-1-44,1-1 1,1-5 0,4-1 0,3 0-1,3-2 1,3 1 0,1-4 213,1 0 1,1-2-1,-5 0 1,1 0-1,0 0 1,3-2-1,0 0 2,-1-2 1,-1-5-1,-1 4 1,-2-2-162,-3-3 0,-3 3 72,-5-1 1,0 11 0,0 1 0,0 6 0,0 2 0,0 0 0,0 1-142,0-1 1,0-4-1,0 1 1,0 0-1,0 2 1,2 0 156,2-2 0,-3 2 0,5-4 0</inkml:trace>
  <inkml:trace contextRef="#ctx0" brushRef="#br0" timeOffset="273">21320 10368 7697,'5'-7'650,"-3"1"-457,2 1 1,-8 4-1,-5-3 1,-2 3-1,-1 1 1,-1 0-1,0 0 1,-3 0-1,0 1 1,-1 3-43,-1 4 0,3 3 0,-4 2 1,1 1-1,3 1 0,0 3 1,1 0-1,-1 1 0,2-1-342,2 0 0,2 0 0,6-3 1,-1 1-1,1-1 0,3-1 1,4-1-1,5-2-524,2-3 0,1 2 702,0-6 0,1 4 0,1-4 0,1-1 0,1-2 1,-1-1-258,-1 0 1,3 0 181,-1 0 0,1 0 1,-5-1-1,1-2 0,-1-1 1,-1 0 87,-3-2 0,3-1 0,-4-5 0</inkml:trace>
  <inkml:trace contextRef="#ctx0" brushRef="#br0" timeOffset="274">20985 10604 7274,'12'0'305,"1"0"1,-1 0 0,0-1-1,1-2-35,-1-1 0,1 0 0,-1 4 1,-1-2-1,-1-1 0,-2-2 0,2-1 1,1 1-1,1 1-426,0-2 0,1 4 0,-1-5 0,1 0 0,-1 1 0,0-1 1,1 2-1,1-1 0,1 4 156,1 0 0,1-3 0,-5-2 0</inkml:trace>
  <inkml:trace contextRef="#ctx0" brushRef="#br0" timeOffset="275">21865 10170 8192,'6'-7'2230,"-5"-4"-2213,5 10 1,-8-5 0,-2 6-1,-4 0 1,-3 0 0,-1 0-1,-1 0 20,1 0 0,-1-4 1,1 0-1,0 1 1,-1 2-1,1 1-81,-1 0 1,6 1 92,3 3 1,2-2 0,-1 3 0,-1 1-6,1 2 57,2 3 0,-4 1 1,1 1-1,1-1 217,2 1 1,1-1-297,0 0 0,-1 2 0,-2 1 0,-1 2 1,0-2-1,0 0 0,-1 0-44,3 2 0,-4 3 0,2-2 0,1 0 0,1 0 0,-1-1 1,-1-1-219,1 1 1,1-1-1,2-3 1,0-1-1,0 1 106,0-1 0,0-4 1,0 1-1,0 0 68,0 2 1,2-4 135,2-3 1,3-2-1,5-2 1,1 0-1,-1 0 1,1 0-1,-1 0-137,0 0 0,1 0 0,-2-2 0,-2-1 67,0-1 0,-1-5 0,4 2 0</inkml:trace>
  <inkml:trace contextRef="#ctx0" brushRef="#br0" timeOffset="276">22101 10430 7947,'0'-8'1280,"0"0"-1085,0-2 0,-1 5 1,-4 1-1,-3 2 0,-3 2 1,-3 0-1,-1 0 0,-1 0 1,1 0-1,-1 0 0,1 2-104,-1 2 1,1-2-1,5 7 1,2-1-1,-1 0 1,2 1-1,3 0 1,3 2-254,1 2 1,0-5 0,0 0 0,1 2-1,3-1 1,5 0 0,2-5-22,1-3 1,1-1 0,-1 0 0,0 0 0,1 0 0,-1 0 0,1-1 66,-1-3 0,0 1 0,1-4 0,-2 0 0,-2 2 930,0-1 0,-5 2-552,4 4 0,-5 1 1,1 3-1,-3 5 1,-1 2-1,0 1-450,0 1 1,0-5-1,0 0 1,2 2 187,2 1 0,3-4 0,5-2 0</inkml:trace>
  <inkml:trace contextRef="#ctx0" brushRef="#br0" timeOffset="277">22237 10195 8097,'-11'-6'2120,"3"-2"-1286,3 2-538,5 1 0,1 6 0,3 2 0,4 1 1,3 0-254,2 2 0,-1-5 1,1 3-1,-1-2 0,0-2 1,1 0-305,-1 0 1,-4 0 0,-1 1 302,-1 3 1,-2 3-1,-4 6 1,0-1 0,0 0-1,0 1 1,0-1-1,0 1 228,0-1 1,0 0 0,0 1 0,0-1 0,0 1-208,0-1 0,0-4 1,0 0-1,0 2 0,0 1 1,0 2-1,0-1-208,0 0 0,0-3 0,0-1 0,0 2 0,0 1 120,0 1 1,0-4-1,1-1 1,2 0 344,1 0 1,5-3 0,-5 4-588,-2 2 1,0-3 0,-2 1-304,0 2 1,1-5-1,2 1 187,1-1 394,0-3 1,-5 7-1,-3-5 1,-5-1-1,-2 0 1,-1 0-423,0 1 0,-1 0 0,2-3 0,2 2 411,0 1 0,7 0 0,-4-4 0</inkml:trace>
  <inkml:trace contextRef="#ctx0" brushRef="#br0" timeOffset="278">22994 10517 8220,'-12'-7'0,"-1"2"196,1-1 0,-1 5 0,1-3 0,0 2 0,-1 2 0,1 0 0,-1 0 0,2 2 1,2 2-1,2 4-42,1 3 0,-2 2 0,2-1 0,1 0 0,-1 1 0,4-1 0,0 1-323,2-1 1,4-4-1,2-1 1,1-1-1,2-4 1,3 0-1,0-2 70,0 0 1,1 0-1,-1 0 1,1-2-1,-1 0 1,-1-4-1,-1 1 1,-2-2-1,0 0 171,-1-3 1,0 3 0,-4-1 0,1-2 362,-1-1 1,-2 6-1,-1 5-491,0 7 0,1 0 0,2 1 1,1 2-1,0 1 0,0 1-935,1 0 0,-1-3 481,-4-1 0,1-5 510,3 1 0,-2 3 0,3 0 0</inkml:trace>
  <inkml:trace contextRef="#ctx0" brushRef="#br0" timeOffset="279">23180 10567 8361,'0'-13'1507,"0"7"0,0 3-1381,0 11 0,4 0 1,0 9-1,-1-3 1,-2-2-1,-1 0-331,0 1 1,0-5 0,0 0-75,0 2 1,0-6 0,2-2-1,1-7 1,2-2 97,2-2 1,-3 2 0,4-1 0,2-1-1,0 1 1,-1 1-178,0 2 259,-1 1 1,0-1 0,0 1 0,1 3 0,-1 4-93,0 5 0,-5 3 0,1 1 0,-1-1 0,0-1 1,1-2-724,-2 2 914,5-4 0,0 5 0,6-5 0</inkml:trace>
  <inkml:trace contextRef="#ctx0" brushRef="#br0" timeOffset="280">23527 10604 7759,'-5'-7'0,"-4"2"0,-2 0 401,-1 1 1,0 0 0,-1 4 0,1 0 0,-1 0 0,1 0-99,0 0 0,-1 0 0,2 2 0,2 0 0,2 4 0,1 1 0,3 2 0,3 2-256,5 2 1,1-2-1,7-2 1,-1-2-1,1-1 1,-1-3-1,0-2 1,1-1-1,-1-1-111,1-3 0,3-2 0,1-4 0,-2 2 1,-1-2-1,-2-1 0,2-1 0,1 0 0,0-1 1,-2 1-1,-4-1 0,1 0-146,1-4 0,-3 2 0,-1-6 0,0-1 1,-2 0-1,1 0 0,-3 1 0,-2-1 1,-1-2-1,0-4 144,0-1 1,0 0 0,0 6 0,0 1 0,0 2 0,-1 2 0,-3 3 0,-3 2-1,-2 1 592,1 4 1,0-1 0,-5 4 0,0 3-1,-2 2 1,-2 4 0,2 4-360,1 3 0,7 7 0,3 3 0,3 4 0,1 3 0,2 7 0,5 3 0,6 4-177,0-2 0,5-2 1,-1 0-1,-2-3 1,-1-2-1,-3-4 1,-1-2-1,-2-3-633,1 1 1,-2-4 0,0-2 0,0 0 0,0-1 0,1 0 0,1-3 642,-1-1 0,0-1 0,4-1 0</inkml:trace>
  <inkml:trace contextRef="#ctx0" brushRef="#br0" timeOffset="281">4279 11683 8149,'0'-8'289,"0"-1"1,-6 5-1,-2-3 1,-2 1 0,1 0-1,0-1-1,0 0 1,-2 5 0,-2-3 0,1 4 0,0 1 0,-1 0 0,-1 0-299,-2 0 0,2 6 0,-4 2 0,2 3 0,-1 1 0,3 2 0,3 1 0,4 3-63,2 1 1,1-2 0,4 2-1,1-1 1,3-3 0,5-2 0,2-5-1,2-4 1,3-3-91,0-1 0,6-5 0,-3-3 1,2-5-1,-2-2 0,-1-1 1,-3 0-1,-1 3 0,-1 0 8,-1 1 1,-1-1 0,-1 1 0,-3 0 0,-1-1 193,1 1 65,-4-1 0,3 8 0,-6 5 0,0 7 0,0 5 113,0 5 1,0 2-192,0 6 1,0 0 0,0-2 0,1 0 0,2 0-1,1-1-117,-1-5 0,4-3-503,1-5 1,-1 0 593,1-5 0,6 0 0,5-4 0</inkml:trace>
  <inkml:trace contextRef="#ctx0" brushRef="#br0" timeOffset="282">4812 11547 8686,'-1'-11'0,"-3"4"0,-6 7 0,-4 7 0,-2 4 0,-1 1 0,1 2 558,-1 2 0,0-2 0,5 4 0,1-1 0,1-1 0,4 1 0,0-1 0,3 1 0,2-2 1,2 0-251,3 2-394,-2-4 1,13 4 0,-3-8 0,3 0 0,2-1 0,0-1 0,-1-3 0,1-3 0,1-1 0,-1 0-1126,1 0 1,-1-1 805,-5-3 1,1-2 0,-1-3 0,-1 0-1,-1 1 405,-2 1 0,-5-4 0,2 4 0</inkml:trace>
  <inkml:trace contextRef="#ctx0" brushRef="#br0" timeOffset="283">4676 11782 8048,'-13'0'744,"6"-1"0,3-3-443,3-5 0,2 3 1,3-1-1,5 1 0,3 2 1,3 0-1,2 0 1,-1 0-1,1-1-203,-1 1 0,2 0 0,-3 3 0,2-2 0,-2-1 0,0 1 0,0 0 0,2 1 0,0-2-1573,0 1 0,-1-3 1475,4 2 0,1-6 0,4 4 0</inkml:trace>
  <inkml:trace contextRef="#ctx0" brushRef="#br0" timeOffset="284">5668 11373 8199,'5'-12'0,"4"-1"1096,2 1 0,-4 3-926,-3 1 0,-6 5 0,-5 1 0,-6 3 0,-4 5 1,-2 0-1,0 3 0,-4-1 0,1 0 0,0 1 0,2-1-84,-2 0 1,4-4-1,1 3 1,3 0-1,3 0 1,2 1-1,2 0 160,1 1-271,2-1 1,8 4 0,2-1-1,-1-1 1,2-2 0,-1 2-1,-1 1 1,-2 1 7,-2 1 1,-1 3 0,-1 1-1,-2-1 1,-4 1 0,-2 1 22,-5 1 0,0-4 8,6 2 0,-3-3 0,3-1 1,-2 3-1,0 0 0,3-1 0,2-1-15,2-2 1,2 1-1,1-1 1,0 1 0,1-1-1,3 0 1,3 1 0,1-2-61,1-3 1,-2 3 0,2-3 0,0 3 0,0 2 0,1-1-61,-2 1 1,2-5-1,-5-1 24,2-2 0,-3-1 1,5-5-1,2-2 1,2-4-1,5-2 1,2-5 96,2 0 0,1-11 0,2-1 0</inkml:trace>
  <inkml:trace contextRef="#ctx0" brushRef="#br0" timeOffset="285">5966 11336 8477,'0'-13'1267,"0"8"0,0 6 1,0 10-1057,0 9 0,0 4 0,0 5 0,0 3 0,0 2 0,0 2 0,0 3 0,-2-1 1,-2 1-1,-3-3-648,0-3 1,-2 1 0,3-5 0,1-1 0,-1-3 0,2-5 0,0-3 380,0-3 1,-2-7 0,3-5 0,-1-4 0,1-7 165,2-2 0,1-3 0,0-1 0,0-3 0,1 0 0,4-1 0,4 1 0,5 0-260,3 3 1,5 1 0,-2 3 0,2 2 0,-1 2 0,-3 1 0,-2 4 0,1 0 0,0 2-370,0 0 1,-7 0 595,3 0 0,-5 6 0,1 2 0,-2 3 0,-1 1 83,-3 1 0,-3-1 1,-5-1-1,-3 0 1,-3-1-1,-1 1 0,-2-1 1,-3 1-1,-2 0 675,0 1-892,-5 0 1,7-3 0,-6-2 0,4-1 0,1 0 0,3 0-1176,1-4 1232,2 0 0,0-2 0,-1 0 0</inkml:trace>
  <inkml:trace contextRef="#ctx0" brushRef="#br0" timeOffset="286">6276 11398 7982,'-9'-2'189,"1"-2"0,4-1 1,-3-5-1,2 2 449,2-2 0,1 3 0,2-1 1,0-2-233,0-1 1,6 4 0,1 5-1,1 3 1,0 5-557,2 0 1,2-3-1,4 1 1,0-2-1,1-2 1,-1-2-1,1 0 1,-1-4-85,2-1 0,-4 4 1,1-2-1,-4 1 1,-4 1-1,-2 4 471,-2 6 0,-1 4 0,-2 2 1,-2 1-1,-1 1 0,-1 3 0,2 1 1,0 3 20,2 1 1,-4-2 0,0 0 0,1-1-1,2 1 1,1-2 0,0-1 0,0-3-363,0-1 1,0-1 0,0-1 0,1 0 0,2 1 0,1-1-17,-1 1 0,-2-1 0,-1 0 0,0 1 0,0-1 0,0 1 0,0-1 0,-1-1-22,-3-3 1,2 3 0,-2-2-1,3 2 1,1 1 176,0 0 0,0-3 497,0-1 1,1-5-832,3 1-293,-2-3 1,-2 3-1,-9 1 1,-2-1 661,-1 1 0,-2-2-344,-2 5 1,1-1 0,-5 3 0,1-3-1,1-2 1,-1-1 273,-1 2 0,5-5 0,-3 5 0</inkml:trace>
  <inkml:trace contextRef="#ctx0" brushRef="#br0" timeOffset="287">7280 11609 8246,'-5'-7'316,"-4"4"0,-2 6 0,-2 5 0,-3 3 0,0 1 1,1 1-1,1-1-72,2 1 0,5-5 0,3 0 0,2 2 0,4 1 0,3 1 0,6-1 0,4-1 0,2-2 0,-1 0-534,1-1 0,1 3 1,-3-5-1,1 1 1,-2 1-1,-3 0 1,-4 2-1,-1 2 108,-4 2 1,-2-5 0,-4 0 0,-5 2-1,-5 1 1,-4 0 0,0-1 0,-1-3-120,-1-2 0,5 3 1,-1-3-1,2-3 301,2 0 0,16-8 0,4-1 0</inkml:trace>
  <inkml:trace contextRef="#ctx0" brushRef="#br0" timeOffset="288">7454 11757 8299,'12'-4'459,"1"0"0,-2 3 0,-2 2-267,0 3 1,-7 10-1,2 0 1,-2 2-1,-2 4 1,0-1-1,0 3 1,-2 1-1,-2 2-632,-4 0 112,3-6 1,-6 3 0,4-5 0,-2-3 0,2-3-1,1-4 328,-1-2 0,4-1 0,-3-4 0</inkml:trace>
  <inkml:trace contextRef="#ctx0" brushRef="#br0" timeOffset="289">7491 11633 9532,'-1'-11'0,"-2"2"2611,-1 0-2215,0 1 0,5 1 0,2 5 1,2 4-397,2 7 0,1 2 0,5 1 0</inkml:trace>
  <inkml:trace contextRef="#ctx0" brushRef="#br0" timeOffset="290">7689 11782 8402,'0'13'289,"-4"-5"0,0 0 1,1 2-1,2 1 24,1 1 0,0 1 1,0-1-1,-1 0 1,-2 1-1,-1-1-268,1 1 1,3-6 0,3-5 0,1-4 0,0-7 0,0-2 0,2-1-94,1-1 0,-3 1 0,4 0 0,0-1 0,1 1 0,-3-1 0,1 2 0,0 2-234,3 0 0,-5 5 1,1-3-1,-2 3 1,0 6-1,-1 5 210,-2 4 1,-1 1 0,0 2 0,0 1-1,0 2 1,0-2 0,0 0 0,0 0-195,0 2 0,0-5 0,0-4 0,2 0-1408,2-1 1674,3-1 0,11-12 0,1-1 0</inkml:trace>
  <inkml:trace contextRef="#ctx0" brushRef="#br0" timeOffset="291">8024 11720 8279,'-8'0'862,"0"0"1,-2 0 0,-1 2-591,-1 2 1,1 3 0,1 5 0,3 0 0,2 1-1,0-1 1,1 1 0,0-1 0,3 0 0,2 1-1,6-1-477,4 1 0,0-5 0,8 0 0,1 0 0,-2-1 1,1-1-1,-1-2 0,1 0 0,-1-1-4532,0-2 4737,-1-1 0,0 0 0,3 0 0</inkml:trace>
  <inkml:trace contextRef="#ctx0" brushRef="#br0" timeOffset="292">8223 11807 8903,'1'11'533,"3"-3"0,-1-2 0,5-6 0,2 0 0,1 0 0,0-2 0,-1 0 0,-3-4-461,-2-1 0,3 3-427,-4-4 0,2 1 0,-3-3 0,1 2 0,-1-2-179,-2-1 1,-1 3 0,-1 1 0,-4 2 707,-3 2 0,-3 3 0,-1 4 0,1 4 0,1 5 1,3 2-1,0 1 65,0 0 0,5 2 0,-2-1 0,2 1 1,4 0-1,2-3 0,4-1 0,4-3-505,5-2 0,2 0 1,5-5-1,-2-1 1,-2-2 265,2-1 0,2 0 0,1 0 0</inkml:trace>
  <inkml:trace contextRef="#ctx0" brushRef="#br0" timeOffset="293">9513 11522 8221,'6'-2'146,"-3"0"0,-6-2 0,-5 1 0,-3 1 1,-3 2 27,-2 0 0,1 2 1,-6 1-1,0 1 1,1-2-1,0 1 1,3 0-1,1 1 1,3-1 26,0-2 0,5-1 0,1 2 0,1 2-179,4 4 1,0-1-1,2 1 1,2 3-1,2 3 1,3 2 0,1 1-1,-1 0 111,-2-1 1,0 6 0,-5-1 0,0 2 0,0 2 0,-2 0 0,-2 0 0,-4-1 230,-3 1 1,2-5-312,1-4 1,4 2-1,-3-1 1,2-2 74,2-2 1,7 0-233,4-1 0,3-3 1,2-3-1,-1 1 0,1-1 1,-1-1-1,0-2-182,1-2 0,3-1 0,1 0 0,-2 0 0,-1 0 0,-2 0 0,-1-1-548,-3-3 1,4 1 0,-4-5 833,3-2 0,1-1 0,1-1 0</inkml:trace>
  <inkml:trace contextRef="#ctx0" brushRef="#br0" timeOffset="294">9785 11720 10298,'-5'-7'0,"-3"3"0,-3 3 0,-2 1 0,-1 0 0,-1 0 0,-1 1 1845,1 3-1796,-5 3 1,7 1-1,-4 1 1,3 0-1,3 2 1,3 2-1,2-1 1,2 1-1,0 0-150,1 4 1,2-3 0,1 2 0,1-2 0,4-2 0,3-1 0,3-2-169,1-5 0,2-3 1,1-1-1,2-1 0,-2-2 1,-1-2-1,-2-2 1,0-2-62,1 3 1,-1-5 0,-1 2 0,-1 0 0,-2-1 0,2 2 337,1-2 1,-4 6 0,-3 4 0,-3 7 21,-1 4 0,0 1 0,0 1 0,0-1 0,0 0 0,0 1 0,0-1-335,0 1 1,2-2-1,2-3 305,4-4 0,-2-3 0,-1-1 0</inkml:trace>
  <inkml:trace contextRef="#ctx0" brushRef="#br0" timeOffset="295">9947 11609 8117,'0'-13'792,"0"1"0,1 5-443,3 3 1,-1-2 0,5 2-142,2 1 0,-3 2 0,1 1 1,2 0-1,1 0-251,1 0 1,0 0-1,1 0 1,-1 0-1,1 0 1,-1 1-1,1 2-238,-1 1 0,-4 6 1,-1-2-1,-1 3 0,-4 2 1,0 0 444,-2 4 0,-4-3 0,-2 2 0,1-1 1,-2 1-1,0 1 0,-1 3 0,1 0 1,1 0 9,1-4 0,3-2 0,-2-2 0,3 1 0,1-1 0,1-1 0,2-1-151,1-2 0,6-4 0,-3 5 1,-1 0-1,0 1 0,-2 0 1,0-2 4,-1 1 1,-2 2 0,-2 2 0,-3-1 0,-4-1 47,-3-2 1,2 0 0,1-5-1,0 0 1,-1 1 0,1-1-323,-1-2 1,2 1-1,-2 0 1,0 1-1,-2-1-358,-2-2 1,1 3 0,-1 1-1,1-3 1,0 0 603,-1-2 0,1 5 0,-1 2 0</inkml:trace>
  <inkml:trace contextRef="#ctx0" brushRef="#br0" timeOffset="296">10269 11733 9290,'6'-7'1556,"2"3"1,3 2-1354,1 2 0,-2 0 0,1 0 0,3 0 0,0 0 0,-1 0 0,0 0-608,-1 0 1,1 0 0,-1 0 0,0 0 0,-1 2-3595,-2 2 3999,-4-3 0,1 10 0,1-4 0</inkml:trace>
  <inkml:trace contextRef="#ctx0" brushRef="#br0" timeOffset="297">10244 11956 7507,'13'0'807,"-1"0"0,1 0 0,-1 0 0,2-2-582,2-2 1,-2 3-1,3-3 1,-4 2-1,-2 1 1,-1-2 0,-2-1-1,2 1-1083,1 2 0,1-3 858,1 0 0,-1-6 0,1 3 0</inkml:trace>
  <inkml:trace contextRef="#ctx0" brushRef="#br0" timeOffset="298">10988 11596 8208,'6'-11'912,"-6"3"-618,-7 4 1,-4 2 0,-3 2-1,-1 0 1,-3 0 0,-1 0-1,-3 0 1,0 2 0,0 1 0,2 1-1,3 0 71,1 1 1,3-3-1,2 3 1,2 1 0,5 2-1,3 3 1,1 1-1,0 1-419,0-1 0,0 1 0,1-1 0,2 0 0,1 1 0,-1-1 0,-2 1 0,-1 0 0,-1 3 0,-2 1 0,-2 3 0,-2 0-159,-3 0 1,3 2 0,0-6-1,2-1 1,2-1 0,2-1 0,1-1-1,0 0 1,1-1 57,3-2 1,3 0-1,7-4 1,1-3 0,3 0-1,0-2 1,1 0 0,-1-2-1,0 0-7,-3-3 1,3-3-1,-1 3 1,-2-1 0,-2-1-1,0 2 1,-1-2-1085,1 0 1246,-1-1 0,0-5 0,1 1 0</inkml:trace>
  <inkml:trace contextRef="#ctx0" brushRef="#br0" timeOffset="299">11199 11571 12629,'-11'2'558,"3"2"1,4 4-1,3 3 1,-1 3-422,-2 3 1,3 0 0,-4 7 0,4-1-1,1 5 1,0 2 0,0 5 0,0 0-1,0 1 1,0-3 0,0-5-809,0-6 0,0-4 1,0-6-1,0 1 713,0-1 0,1-11 0,2-5 0,3-5 0,1-5 1,2-1-1,4-2 0,2 2-83,1 1 0,5-2 1,-3-1-1,1 3 1,2 3-1,-2 4 1,-1 1-1,-1 0 1,-1 1-72,-1 2 0,-5 1 1,-3 4-1,0 2 1,-2 4-1,1 3 1,-3 2-1,-2-1 20,-1 0 1,0 1 17,0-1 0,-1 1 1,-2-1-1,-3 2 1,-1 1-1,-4 2-40,-4-2 0,0-6 0,-4 0 0,-1-1 0,3-1 0,-3-2 0,1-1 0,-3 1-212,-1-3 0,2 0-377,0-2 0,10 4 1,-1 0 702,1-1 0,0-7 0,-2-3 0</inkml:trace>
  <inkml:trace contextRef="#ctx0" brushRef="#br0" timeOffset="300">11596 11683 8294,'0'-8'1106,"0"-1"425,0 0 0,0 2 0,2 0-1465,2 2 0,-2 0 0,7 5 1,0 0-1,2 0 0,2 0 0,-1 0 1,1 0-363,-1 0 1,0 0 0,1 0 0,-1 0-1,1 2-253,-1 2 0,-5-1 0,-3 5 692,-3 2 1,-1 1 0,0 1-1,0 0 1,-1 1 0,-2 1-1,-2 2 1,-1 3 18,1 1 1,-1 3-1,3-1 1,-1 3 0,0 1-1,0-2 1,0-2 0,0-2-1,0 0-351,0-2 1,-1-2-1,5-4 1,0 1 100,0-1 1,6 1 0,1-1-1,1-1 422,0-3 0,-5-1-346,1-3 1,-4-1 0,-4 4-1,-4-1 1,-3-4-286,-2 0 0,5-2 1,0 1-1,-2 2 1,-1 1-1,-1-1 1,-1-2-296,1-1 0,0 4 0,-1 0 0,-1-1 1,-1 0-1,-1 0 592,1 1 0,1 0 0,7-10 0,1-1 0</inkml:trace>
  <inkml:trace contextRef="#ctx0" brushRef="#br0" timeOffset="301">12055 12018 17237,'-12'0'0,"-1"0"0,1 0 0</inkml:trace>
  <inkml:trace contextRef="#ctx0" brushRef="#br0" timeOffset="302">12328 10331 7684,'-1'-11'-479,"-2"1"0,-1 2 0,1-1 884,2-2 1,5 2-1,0 1 66,-1-2 0,-2 3 1,-1-1 301,0-1 0,0 2-352,0-2 0,1 7 0,2-1 1,1 6-265,-1 5 0,-2 3 1,-2 1-1,-2 1 1,-1-1-1,0 1 1,0-1-124,0 0 0,-2 2 1,3 1-1,-1 3 1,2 0-1,0 3 1,2 1-1,0 4-78,0 0 1,0 5 39,0-3 1,0 7 0,0-2-1,0 3 1,0 1 0,0 0-511,0 0 0,-4 5-273,0-1 0,0-5 787,4-7 0,0-3 0,0-1 0</inkml:trace>
  <inkml:trace contextRef="#ctx0" brushRef="#br0" timeOffset="303">13146 11795 9122,'0'-9'1103,"-1"2"1,-3 2-1018,-4 2 0,-3 3 0,-2 4 0,1 3 0,-2 3 0,-1 1 0,-2 3 0,4-1 0,3 1 0,4-1-207,1-1 1,4 0-1,-2-1 1,6-1 0,5-2-1,3 1 1,3-2 0,1-3-1,1-3 1,-1-1-1,1 0-172,0 0 1,-2-1 0,3-3 0,-5-5-1,-2 0 1,-4-1 191,0 2 1,-2-1-1,-4-3 1,0 0-1,-1-1 1,-3 1-1,-5 1 312,-2 3 0,-1-3 0,-1 4 0,1 0 0,0 1 88,-1 1 0,2 5-299,3 0 0,13 5 0,9 8 0</inkml:trace>
  <inkml:trace contextRef="#ctx0" brushRef="#br0" timeOffset="304">13308 11819 8138,'-13'0'272,"1"0"0,0 2 0,-1 2 1,2 4-1,3 3 0,4 2 1,2-1-1,2 0 80,0 1 0,6-1 0,2-1 0,3-1 0,3-3 0,1 0 0,2-2 0,-2 1-195,-1-4 0,-2 0 1,-1-4-1,-3-2 1,-4-4-1,-2-3-674,-2-1 1,-2-1 0,0 1 0,-4-1 0,-2 1 0,-5 0 0,-2-1-1,0 2 1,1 2 582,2 0 1,-5 2 0,1-1-1,1 3 1,1 0 0,3 0-67,3-2 0,-3-1 0,4-5 0</inkml:trace>
  <inkml:trace contextRef="#ctx0" brushRef="#br0" timeOffset="305">13097 11571 8039,'-11'-8'278,"3"0"0,-3 4 0,2-3 0,-2 1 0,-1 4 1,1 2-84,3 4 1,-2 3 0,4 5-1,1 2 1,-1 1 0,4 1-1,2-2 1,4-3 0,4-2-1,3-1-383,1-1 0,5-2 0,1-5 0,0 0 0,0 0 0,-3 0 0,-1-1 0,-3-3 0,-2-3 123,0 0 1,-7-4 0,3 3-1,-4-3 1,-1-2 0,-1 1 0,-4-1-1,-3 2 117,-3 3 1,-1-3 0,-2 4 0,-1 0 0,-2 3 0,2 3-1,1 2-52,2 3 0,5 9 0,1 6 0</inkml:trace>
  <inkml:trace contextRef="#ctx0" brushRef="#br0" timeOffset="306">13965 11609 7559,'0'-13'208,"0"5"0,-1 0 0,-2-2 0,-3 0 0,1 1 0,-2 2 152,0 1 1,3 1 0,-4 2 0,-2-1 0,-1 1 0,-1 2 0,-1 1-319,1 0 0,4 4 1,-1 1-1,1 4 1,0 3-1,1 3 0,0 2 1,1-1-106,1 1 1,-3 1-1,4-3 1,1 1 0,1 0-1,2-3 1,2 0-98,2-1 0,-1-5 0,5-3 0,2-2 0,1-2 0,1 0 0,0-2 79,1-2 1,-1 1-1,1-4 1,-1 1-1,0-1 1,1-3-1,-1 0 1,-1 1-1,-1 0 173,-2 0 1,-4-2 0,3-2 0,-1 1 0,-2 0 310,1-1 1,-3 8 0,2 5 0,-3 7 0,-1 4-302,0 1 1,0 0-1,0 1 1,0-1-1,0 1 1,0-1-1,2 0-324,2 1 1,-3-5-1,5 0 1,-1 1-1,2-1 1,1-1-1,1-2 222,0-2 0,2 4 0,2 0 0</inkml:trace>
  <inkml:trace contextRef="#ctx0" brushRef="#br0" timeOffset="307">14647 11485 8093,'0'-9'1098,"0"1"-884,0-2 0,-5 5 1,-4 1-1,-2 2 1,-2 4-1,-3 2 0,-1 3 1,-3 1-1,-2 2 94,-1 3 1,2 0-359,0 3 1,5-2-1,-3 0 1,1 1-1,4 2 1,3-1-38,3 2 0,5-4 12,-1 2 0,2-2 1,2-1-1,0-1 0,2 0-376,2 1 1,3-1 401,5 1 1,1-2 0,-1-2 0,2-2 0,1-1 0,3-2 0,0 0-53,0 0 0,0 0 0,-3-4 0,1 0 0,-1 0 0,-1 0 0,0 0 0,1 0-128,2 0 0,-1 0 1,-3-1-1,-1-2 1,0-1-1,-1 0 1,-1-2 228,-2-2 0,-5 3 0,3-1 0</inkml:trace>
  <inkml:trace contextRef="#ctx0" brushRef="#br0" timeOffset="308">14337 11695 7845,'-7'0'723,"2"-1"-510,5-3 0,1 3 1,3-4-1,3 3 1,1-1-1,1-1-80,0 1 1,2 0-1,2 0 1,-1-1 0,1 2-1,-1-1 1,0 0 0,1-1-1,-1 1-335,1 2 0,3-3 0,1 0 0,-2 1 0,-1 1 0,-2 2-182,0 0 1,-3 0-1,-2-1 1,-1-2-1,1-1 384,3 1 0,1-4 0,1 1 0</inkml:trace>
  <inkml:trace contextRef="#ctx0" brushRef="#br0" timeOffset="309">15367 11385 8134,'0'-8'452,"-2"1"0,-2 2-293,-4 2 0,-3 2 1,-2 2-1,0 2 1,-3 1-1,-2 0 1,1 0-1,-3 2-62,1 0 0,4-1 0,-2 2 0,3-1 1,2 0-1,1 1-84,3 0 1,2 1 0,6 4 0,0 1-1,0-1 1,0 1 0,0-1 0,0 2-1,0 1-18,0 1 0,0 1 1,0-3-1,-1 1 1,-3 3-1,-6 0 1,-5 1-1,-4-1-47,-1 0 1,-3 3 0,4-5 0,-1 1 0,4-1-1,2-1 1,3-2 0,3-4-7,4 1 1,2-3 0,2 1-1,2 2 1,2-1 0,4 1 0,3-3-9,1-1 1,5 2-1,0-4 1,-1-1-1,1-2 1,0-1-1,1 0 1,0 0-91,-3 0 0,3-4 0,-1-2 0,-2 1 1,-1-2-1,-2 1 0,-1 0 156,-2-1 0,7-7 0,-2-5 0</inkml:trace>
  <inkml:trace contextRef="#ctx0" brushRef="#br0" timeOffset="310">15577 11658 9391,'-5'-7'282,"2"0"1,-5 5 0,-2-2 0,-1 1 0,-1 1-149,-1 2 0,1 0 0,0 0 1,-1 0-1,1 0 0,-1 0 0,1 0 1,0 2-1,-1 2 0,2 4-200,3 3 0,-2 3 0,6 1 1,1 2-1,2-2 0,1-1 0,0-2 1,0 0-170,0 1 0,5-6 0,4-3 0,2-3 0,1-2 200,1-3 0,-1-2 1,0-3-1,1 0 0,-1 0 1,1-2 128,-1-2 0,-4 6 0,-1 5-221,-1 4 0,-2 5 1,-4 6-1,0 0 1,0 3-1,0 1 0,0 1 1,0 0-1079,0-3 1,0 3 764,0-1 1,0-5 439,0-3 0,11-1 0,3 4 0</inkml:trace>
  <inkml:trace contextRef="#ctx0" brushRef="#br0" timeOffset="311">15714 11472 8075,'-7'-5'107,"0"2"1003,3-5 1,1 5-889,-5-1 0,6 2 0,2 2 0,7 0 0,4 2 0,2 0 0,-1 3 1,1-3-1,-1 0-540,0-2 0,1 0 1,-2 1-1,-2 2 1,0 1 187,0-1 1,-3 0 0,-2 1 0,-3 4 379,-1 3 0,-1-3 1,-2 1-1,-1 0 1,1 2-1,2 2 1,2-1-1,2 0-178,1 1 0,6-1 0,-3 1 0,1-2 0,-1-2 0,0 0 0,-2 0-174,1 2 0,2 2 0,-4-1 0,-1 0 1,-2 1 199,-1-1 1,-1-1 0,-2-1 0,-1-2 0,0 0 0,0 1-186,0-1 1,0 0-1,4 5 1,0-1-1,1-1-1240,3-3 1141,-3 3 69,5-9 0,-5 5 333,4-3-194,-4 3 0,-1 0 0,-8-2 0,-3 1 0,-2 0 0,1 1-9,-1-3 0,2-1 0,2 0 0,0 1 0,0-1-645,-2-2 1,4-2 631,3-3 0,2-3 0,2-6 0</inkml:trace>
  <inkml:trace contextRef="#ctx0" brushRef="#br0" timeOffset="312">16135 11981 8127,'-6'5'1666,"-1"-3"-1310,3 2 0,2-4 1,-2-4-1,3-5 1,1-2-267,0-1 1,0-2 0,0-1 0,1-2 0,2 1 0,2-1 0,2-1 0,1-1 0,1-3-1,-1-1-157,2-2 1,1 0 0,1 2 0,0 1 0,2 1 0,1 0 0,2 1 0,-2 0-38,-1 2 0,-2 2 1,1 5-1,-1 1 1,0 3-1,1 2 239,-1 2 0,-3 2 1,-1 2-1,0 3 1,-1 4-1,-2 2 0,1 1-82,2 1 0,-2-2 0,-1 7 0,1-4 0,1 0 0,1-1 0,-1 2 0,-2 1-106,-2 2 0,3 1 0,-2-3 0,-1 3 0,-2 0 0,-1 1 0,0-1 0,-1 1-134,-4 0 1,3-3-1,-5 0 1,1-2-1,2-3 1,0-1-401,0-2 0,1-5 587,7 1 0,3-3 0,6-1 0</inkml:trace>
  <inkml:trace contextRef="#ctx0" brushRef="#br0" timeOffset="313">16954 11435 9226,'-12'0'270,"-2"0"1,-1 1 0,-3 2 0,0 3-1,-1 0-151,-1 4 0,1 0 0,-2-1 1,5 0-1,3 0 0,4 1 1,2 0-1,1-2 0,5 2-181,4 1 1,-1 0-1,7-2 1,0 0-1,2-1 1,2 0-1,-2 0 1,-2 1-1,-2-1 54,-1 0 1,-2 0 0,-4 5-1,0-1 1,-1 1 0,-5 0 0,-5 3-1,-5 0 37,-4-1 0,1-1 0,-3-2 0,3 1 0,1-2 0,4-2 0,3-2 0,4 0 13,1 0 1,2-3-1,6 5 1,2-1 0,6 0-1,3 0 1,5 1-175,1-2 0,-2 2 0,2-3 0,-1-1 0,-3 1 0,1-4 0,-3 1 0,1 0-542,-3 1 1,-1 0-1,2-4 1,1-1 673,-1-3 0,-5-3 0,-2-6 0</inkml:trace>
  <inkml:trace contextRef="#ctx0" brushRef="#br0" timeOffset="314">17165 11485 7948,'-6'-13'-156,"5"5"1,-3 0 0,1-1 806,-1 2 1,1 3 0,-4 10 0,2 6-1,2 6-355,2 1 1,-3 5 0,-1-3-1,3 2 1,-1 2 0,0 0-1,-1-2 1,1-1 0,0-1-524,-1 1 0,2-3 1,-5 0-1,1 1 0,3-2 1,2-1-1,0-1 100,-3-3 1,2-4 175,-2-1 0,4-7 0,3-1 0,2-5 1,2-3-1,1-1 0,1 0 0,-1-2-158,2-2 1,2 1 0,3-1 0,3 1 0,0 0 0,1 1 0,-1 1 0,2 3 8,-1 2 0,-4-4 0,1 5 0,-2 1 0,-1 2 307,-1 1 1,-5 6 0,-3 2 0,-4 3 0,-4 1-1,-4 1 1,-3-1 101,-2 0 0,-1-3-332,-2-1 1,1 0 0,-4 3 0,1-1 0,1-2-1,1 2-362,-1 1 0,0-3-3,5 0 0,0-3 0,-1 1 0,1 1 1,-1-1 387,1-1 0,0 5 0,-1-3 0</inkml:trace>
  <inkml:trace contextRef="#ctx0" brushRef="#br0" timeOffset="315">17413 11497 7727,'0'-7'4339,"0"2"-3815,0 5 1,1 0-321,3 0 0,-1 4-508,5 0 1,1 0-1,3-4 1,1 0-1,-1 1 45,0 3 1,-3-2 0,-1 2 0,1-3 0,1 1-1,0 1 365,-2 1 0,-5 1 136,1-1 1,-3 3 0,-1 6 0,0-1 0,0 0 0,0 1 0,0 1-133,0 2 1,0-2 0,0 2 0,0-2 0,-1 0 0,-2 1 0,-2 3 0,-2 0-288,-3 0 1,3 3 0,-1-4-1,0 1 1,-1 2 0,3-2-1,0 0 1,3-3-66,2-2 0,1-4 0,0-1 0,0 2 0,0 1 465,0 1 0,4-4 208,0 1 1,0-5-1182,-4 4 560,0-5 1,4 4-1,-1-5 148,-4 3 1,-5 3-1,-7-4 1,-3 0-1,-2 0 1,-1 0-1,-3 0-327,-1 2 369,-8-5 0,5 10 0,-4-4 0</inkml:trace>
  <inkml:trace contextRef="#ctx0" brushRef="#br0" timeOffset="316">18343 11819 8072,'8'0'-331,"1"0"0,0 0 1,2-1 191,2-3 0,-1 3 0,0-5 1,1 2-1,-1 0 0,1 0 0,-1-1 1,0 0-1,1-1 263,-1 1 0,-1-1 0,-1 4 1,-2-4-1,2 1 0,1-2 1,1 0-1,1-1 802,-1 1 1,1-3 0,-2 7 0,-3 5 0,-7 6-871,-8 7 0,-8 4 0,-14 6 0,-5 0 0,-6 1 0,-7 0 0,-4 1 0,-3-5-315,2-3 1,10-3 0,7-5 0,3-2 0,6-5 0,4-3 0,5-2 0,5-3 200,4-5 0,2-4 0,6-7 0,1-4 1,4-3-1,4 1 0,5 1 31,2 1 0,7-1 0,-3 0 0,4-1 1,0-2-1,0-2 0,-2-2 0,-3-2 41,-1-2 0,-1-1 0,-6 0 0,-3 1 0,-4 4 1,-4 7-1,-5 7 0,-6 5 0,-6 2 388,-2 2 0,-1 5 0,-2 10 0,2 7 0,-1 11 0,0 9 0,3 5 0,3 5-278,4 1 1,6 0 0,-2 3-1,3-1 1,5-1 0,7-1 0,9-2-1,8-4-1425,6-1 1166,5-5-2909,7-2 3044,-4-5 0,9-4 0,-5-3 0,-4-4 0,-3-5 0</inkml:trace>
  <inkml:trace contextRef="#ctx0" brushRef="#br0" timeOffset="317">19137 11299 8161,'0'-20'41,"4"2"0,1 6 0,1 0 0,-1-1 0,0 1 842,0-1 1,-3 5-1,2 8 1,-4 12 0,-3 12-681,-1 9 1,-6 3 0,3 12-1,-1 3 1,-2 0 0,-2 0-1,-3-3 1,0-4 0,1-5-559,1-5 0,5-7 0,1-1 0,2-6 0,2-2 1,2-3 98,1-1 0,1-7 1,3-4-1,6-6 1,4-5-1,3-3 0,1-2 95,0 1 0,4 0 0,-1-1 0,1 1 1,-1-1-1,-3 0 0,-2-1 0,1 0 167,-2 3 1,-5 6 0,-4-1 0,-1 5 0,-5 6 93,-3 5 1,-5 6-1,2 2 1,-1 0 0,-1 1-1,1-1 1,1 2-1,2-2-144,0-1 1,0 0-1,5-5 1,4 1 0,3-2 43,3-3 0,7 3 0,1-4 0</inkml:trace>
  <inkml:trace contextRef="#ctx0" brushRef="#br0" timeOffset="318">19484 11757 8213,'-5'0'1924,"5"0"-1765,6 0 0,5 0 0,3 0 0,1 0 0,2 0 0,-1 0 1,1 0-1,0 0 0,-2 0 0,-1 0 0,-2-1 0,0-2-233,1-1 1,-1-4-1,-1 2 1,-3-1-1,-3-2-86,-4-2 1,-2 4-1,-4 3 1,-3 2-1,-3 2 1,-1 0-1,-2 0 1,-1 0-1,-2 0 1,1 2 2,-2 2 1,5 3 281,1 5 1,1 1 0,7 0-1,1 3 1,2 0 0,1 1-214,0 1 1,1-5-112,3 4 0,2-3 0,3-2 0,0 0 0,0-1 0,4-2 0,2-5 199,1-3 0,1-1 0,-5 0 0</inkml:trace>
  <inkml:trace contextRef="#ctx0" brushRef="#br0" timeOffset="319">19807 11795 8258,'0'8'493,"0"0"0,-2 2 0,-1 1 0,-1 1 989,2 1-1363,-5-1 1,4 0-1,-4 1 1,0-2-149,0-3 0,4 0 0,1-8 0,3-5-174,3-5 1,6 2 0,-1 0-1,5-2 1,4-1 0,0-1-1,1-1 96,1 1 1,-5-1-1,1 2 1,-2 2 0,-1 2-1,-1 1 65,0 4 0,-5 6 1,-3 4-1,-4 3 0,-2 1 1,-4 1-1,1-1-337,-1 1 1,2-1-1,4 0 1,0 1-1,0-1 379,0 1 0,5-1 0,2 0 0</inkml:trace>
  <inkml:trace contextRef="#ctx0" brushRef="#br0" timeOffset="320">20228 11733 8714,'-11'-9'0,"2"2"354,0 2 0,1 1 0,-4 4 0,-1 1 1,1 3-1,-1 6 1468,1 5-1874,0-1 0,1 8 1,1-4-1,3 1 1,2 3-1,2 2 0,1-1 1,4-1-1,2-3 1,4-1-1,3-3 0,3-2-1372,3-5 1,-2 2 0,4-6 1423,-1-1 0,4-2 0,-3-1 0</inkml:trace>
  <inkml:trace contextRef="#ctx0" brushRef="#br0" timeOffset="321">20327 11906 8289,'-6'0'1561,"11"6"0,-1-5 0,9 3-1539,-2-2 0,0-2 0,1-2 1,0 0-1,1-4 0,-1 0-445,1 1 0,-2-5 1,-2 3-1,-2-1 0,0 0 1,-1-2-1,1 1-1013,-1 0 1609,-3-2 0,3 9 1,-8-5-1,-2 1 0,-4 3 1,-3 3 522,-2 5 0,-4 1-516,-4 7 1,2 1 0,-1 1 0,2 1 0,3 1-1,3 1-3,4 2 0,2 0-416,6 0 0,7-4 0,5 0 0,9-2 0,5-2 0,5-1 0,0-1-1169,4-2 1,-5-5 1407,-1 1 0,3 3 0,-1 0 0</inkml:trace>
  <inkml:trace contextRef="#ctx0" brushRef="#br0" timeOffset="322">21258 11609 8112,'11'-2'0,"-2"-1"0,-2-2 406,-1-2 0,3 4 1,-2-2-1,0-1-71,-3-2 0,-4 2 0,-4 2 1,-4 3-1,-5 2 0,-2 2 1,-3 3-1,0 1 0,1 2 1,1 2-326,3 2 0,-4-1 1,1 0-1,2 1 1,4-1-1,5 1-128,-1-1 1,5 0 0,-3 1 0,2 1 0,2 1 0,0 3 0,-1 1 0,-2 3 142,-1 1 1,-2 5 0,4-2 0,-4-2 0,1-2 0,-1-2 0,3 0 0,2-2 41,1-3 0,0-2 0,1 0 0,3-2 0,5-3 0,2-4 1,1-1-173,1 1 0,5-2 0,1 2 0,1-3 0,1-1 0,1 0 0,2 0 0,-1 0-654,-2 0 1,2-1 758,-2-3 0,-3-3 0,0-6 0</inkml:trace>
  <inkml:trace contextRef="#ctx0" brushRef="#br0" timeOffset="323">21642 11807 8111,'0'-12'923,"0"-1"0,-1 2-724,-3 3 0,1 2 0,-5 6 0,-2 0 0,-1 0 0,-2 0 1,0 2-1,-2 1 0,-3 2 198,-2 2 0,4 1-358,-5 5 0,6-5 1,-2 0-1,5 2 1,4 1-1,2 1-168,1 1 1,3-1 0,-2 0 0,4 1 0,4-1 0,5-1 0,2-2 0,1-4 0,0-1-70,1 0 0,-1 0 0,2-4 0,1 0 0,2 0 0,-2-1 0,-1-2 0,-2-2 1,0-2-1,1-1 0,-2-1 350,-3 1 0,3 0 0,-4-5 1,0 1 992,-3 0 1,-4 5-946,-4 3 1,3 4 0,-4 4 0,4 5-293,1 7 1,0-3 0,0 4 0,0-2-1,0 0 1,0 2 0,0-2 0,0-1-1097,0-2 1,1 0 1187,4 1 0,1-1 0,7 1 0</inkml:trace>
  <inkml:trace contextRef="#ctx0" brushRef="#br0" timeOffset="324">21803 11633 8148,'-4'-8'1567,"0"0"-1275,1-2 1,3 5 0,4 1 0,5 2 0,2 2 0,1 0 0,1 2 0,-1 0 0,0 2 0,1-1-727,-1-1 0,1 2 196,-1 0 0,-1 1 0,-1-2 1,-2 1-1,0 0 287,-1 2 1,-1-3-1,-6 5 1,-2 0 0,-1 0-1,-2-1 1,-1 0-1,1 0 1,2 3 670,2 1 0,1 1-617,0 1 0,0-1 0,1 0 0,3 2 0,3 1 0,1 2-96,1-2 0,-1 0-61,4 2 1,-3-3 0,-2 2 0,-2-2 0,-2-2 0,-2 1 45,-1-1 0,-1 0 1,-2 1-1,-2-2 1,-2-1-1,-3-2 1,-1 1-1,0 2-86,3 2 0,-3-5 0,2 0 1,0 2-1,-1 0-216,2-2 0,4 2 0,-5-6 1,0 0-1,-2 0 0,-2 0 114,1-1 0,0-2 1,-1-1-1,-1 0 0,-1 0 1,-1 0 195,0 0 0,8-5 0,3-2 0</inkml:trace>
  <inkml:trace contextRef="#ctx0" brushRef="#br0" timeOffset="325">22175 12092 8818,'7'7'912,"-1"-1"0,-6-12 0,0-2 1,0-3-882,0-2 1,1 1-1,2-2 1,2-1-1,2-1 1,2-1-1,-1-1-94,0-3 1,0 2 0,5-1 0,-1-4 0,1-2 0,-1-3-1,0 1 1,2 2 0,1 1-121,2 1 0,-1 0 0,-3 4 0,-1 3 0,1 3 0,-1 3 0,0 2 0,1 2 197,-1 1 1,5 2-1,-1 4 1,-1 0-1,-1 0 1,-1 0-1,-1 1 1,-1 4-1,-1 3 121,-2 3 1,-5 3 0,1 1-1,-3 3 1,-1 0 0,0 1-1,-1 0 1,-3 3-238,-5 2 0,-2 0 1,-1 1-1,0 0 0,-1 0 1,1-2-1,1-1 0,1-2-608,2-2 0,5-2 0,-1-4 0,3 1 710,1-1 0,5 1 0,2-1 0</inkml:trace>
  <inkml:trace contextRef="#ctx0" brushRef="#br0" timeOffset="326">23019 11671 8167,'5'-7'1583,"-5"1"-1433,0 6 0,-5 0 1,-9 0-1,-1 0 1,-3 0-1,0 0 0,0 0 1,3 0-1,1 0 1,3 2-93,3 2 1,-2-2 0,6 7 0,1 0 0,2 2 0,1 2 0,0-1 0,0 2-154,0 3 0,1-2 0,2 4 0,1 0 0,-1-1 0,-2 1 1,-1-1-1,0 0 0,-1-1-71,-3 1 1,-2-4-1,-3 2 1,0-2-1,0-2 1,-1 1-1,0-2 254,2-3 0,5 3 1,-1-3-1,3 3 1,2 0-1,3-2-30,5-5 1,3-2-239,5 3 0,-2-4 0,4 3 0,-1-3 0,-1-1 0,-1 0-202,1 0 1,-1-1 154,-3-3 0,-1 3 0,-1-5 0,-1 2 227,-2 0 0,-5-6 0,2 3 0</inkml:trace>
  <inkml:trace contextRef="#ctx0" brushRef="#br0" timeOffset="327">23230 11671 8435,'0'-13'382,"1"6"1,3 3 0,4 3 4,3 1 0,-4 1 1,-3 3-1,-2 5 0,-2 2 1,0 2-1,0 4 0,-2 4 1,0 2-1,-4 2 0,-1 0 405,-2-1-1161,3 1 0,-5 3 0,4-2 0,-1-4 0,1-3 0,0-4 0,0-1-511,-2-1 0,3-5 1,2-3 818,3-3 0,5-1 1,1-9-1,2-2 0,3 1 1,1-1-1,3 2 0,1-2 142,1-1 0,1 3 0,-5 1 0,1 1 0,-1 4 0,0 0 95,1 2 1,-2 2-1,-3 2 1,-4 4 0,-4 2-1,-3-1 1,-2 0-199,-2 0 0,-1 2 0,-5 0 0,2-1 0,2-2 1,0 0-1,0-1-196,-2-3 1,-2 2-1,1-2 1,-2 0-1,-1 0 1,-1 1-1,0-3 1,3 0-904,0-2 1,5 4 1120,0 0 0,5 0 0,-3-4 0</inkml:trace>
  <inkml:trace contextRef="#ctx0" brushRef="#br0" timeOffset="328">23403 11695 8254,'2'-8'2399,"2"0"1,-2 5-2319,7-1 0,-1 3 0,4 1 0,1 0 0,-1 0-250,1 0 1,-5 0 0,0 0 0,2 0-1733,1 0 1975,-4 0 0,-2 1 0,-6 2 0,-2 2 1,-2 1-1,-1 1 153,1 0 1,0 1 0,5 6-1,0 1 1,0 1 0,0 1-1,2-1 1,1 2 0,1 2-1,-2 0 1,0 0-304,-2-4 1,0 2 0,0-1-1,0-2 1,-2-2 0,0 0-1,-4-1 14,-1 1 1,0-1 0,-2 0-1,2 1 1,1-1 0,2-1 0,0-1-1,0-2-383,1 2 267,2 1 0,2 0 1,2-1-1,2-4-153,2 0 1,-4-1 0,0-2 0,-6 1 131,-5-1 1,-7-2 0,-3-1 0,-2 0 0,0 0 0,-1 0 0,2 0 0,1 0-1,3 0-435,1 0 0,2 0 315,-1 0 319,6 0 0,2 0 0,5 0 0</inkml:trace>
  <inkml:trace contextRef="#ctx0" brushRef="#br0" timeOffset="329">23750 11770 7488,'-5'-7'-187,"4"0"0,-2 4 0,6-1 0,5 1 696,3 2 1,1 1 0,1-1 0,0-2 0,3-1-1,0 1 1,1 2 0,-1 1 0,2 0-602,1 0 0,-3 0 1,0 0-1,-2 0 1,-2 1-1,1 2 1,-1 1-1,-1 0-3094,-3 2 3186,-2-5 0,-1 10 0,2-4 0</inkml:trace>
  <inkml:trace contextRef="#ctx0" brushRef="#br0" timeOffset="330">23614 12005 8249,'12'0'203,"1"0"0,3 0 1,1 0-1,-1 0 0,1 0 1,0 0-1,-2 0 1115,-2 0 0,0 0-1392,-1 0 1,5 0-1,-1 0 1,0 0-1,-3 0 1,0 0-1,-1-1-552,1-3 0,-1 3 0,0-5 0,1 2 0,-1-2 626,1 0 0,4-3 0,3-3 0</inkml:trace>
  <inkml:trace contextRef="#ctx0" brushRef="#br0" timeOffset="331">23875 11683 8696,'5'-7'1761,"-4"7"1,2 8 0,-6 5-1539,-5 3 1,-3 4 0,-1 6 0,-1 3 0,1 4 0,-2 3 0,-1 1-446,-2 0 1,1-5 0,3-3-1,1-3 1,1-1 0,3-2-1,4-2 1,2-5-1726,2-2 1,2-3-1,3-1 1947,8-2 0,-1 0 0,6 5 0</inkml:trace>
  <inkml:trace contextRef="#ctx0" brushRef="#br0" timeOffset="332">24408 11658 6294,'7'-5'765,"2"2"1,-5-5 1905,-1-2-2397,-1-1 0,-4 4 0,-2 3 0,-4 3 0,-3 1-135,-2 0 1,0 0-1,-3 2 1,0 5-1,-1 6 1,1 3-1,-1 5 1,2 5-1,1 3 1,3 3-255,3-1 1,3 1-1,6 3 1,4-4-1,6 0 1,6-5-1,1-4 1,1-6-137,1-2 1,-4-3-1,3-3 1,1-4 0,-2-2-1,-1-2 1,-1 0-1,-3 0 121,0 0 1,-1-6-1,1-2 1,-2-3-1,-2-1 1,-2-2 0,-1-1-1,-2-3 96,1-1 0,-3-1 0,2-2 0,-3 2 0,-1-3 0,0 0 0,0 0 0,0 2 58,0 4 1,-1 4 0,-3 2 0,-5 2-1,-3 5 1,-4 3 0,-5 1 0,-3 0-285,0 0 1,3 0 0,2 1 0,1 3 259,3 5 0,6 2 0,4 1 0</inkml:trace>
  <inkml:trace contextRef="#ctx0" brushRef="#br0" timeOffset="333">24433 11485 8308,'1'-7'587,"2"4"0,1 6 4,-1 5 1,-2 4 0,-1 5 0,0 2 0,0 2 0,0 1 0,-1 3 0,-2 4-373,-1 2 1,-6 2 0,2 6 0,-3 2 0,-2 3 0,1 2 0,0-2 0,1-3 0,2-5-1389,5-6 0,-1-3 0,1-4 697,1-2 0,1-3 0,2-6 0,2-1 472,2-3 0,3 3 0,5-4 0</inkml:trace>
  <inkml:trace contextRef="#ctx0" brushRef="#br0" timeOffset="334">24172 12216 11549,'13'0'290,"-1"0"0,5 0 0,-1 0 0,-1 0 1,0 2-1,1 0 0,0 3 306,-1-3 0,3 0-873,-1-2 1,1 0 0,-2 0-1,3 0 1,2 0 0,0 0 0,-1 0-1228,0 0 1,3 0 1503,-2 0 0,2-11 0,2-3 0</inkml:trace>
  <inkml:trace contextRef="#ctx0" brushRef="#br0" timeOffset="335">24135 11571 8669,'16'-7'0,"2"3"0,2 3 658,2 1 1,-3 0 0,0 0 0,1 0 0,-1 0 0,3 0-411,1 0 0,8 4 1,2 2-1,3 1 1,1 2-1,0 2 1,2 2-1,1-1-248,1 0 0,6 1 0,-3-1 0</inkml:trace>
  <inkml:trace contextRef="#ctx0" brushRef="#br0" timeOffset="336">1513 12911 8085,'-1'-11'3456,"-3"3"-3214,2 2 0,-3 13 0,5 4 0,1 7 0,2 4 0,1 4-171,-1 0 0,-2 6 0,-1 0 0,0-1 0,-1-2 0,-2-3 0,-3-1 0,1-1 0,-1-4 0,2-3-1507,-1-3 0,3-2 0,0-1 1436,4-3 0,5-2 0,6-6 0</inkml:trace>
  <inkml:trace contextRef="#ctx0" brushRef="#br0" timeOffset="337">1736 12911 13151,'0'12'136,"0"2"0,0 1 0,0 3 0,0 1 0,0 3 0,0 2 0,0 1-417,0-1 1,0-4 0,0-2 0,0-2 0,0 1 0,0-2 0,0-1-1946,0-2 0,0 0 2226,0 1 0,0-1 0,0 1 0</inkml:trace>
  <inkml:trace contextRef="#ctx0" brushRef="#br0" timeOffset="338">1947 12973 9421,'0'12'672,"0"1"1,0-1 0,0 2 0,0 2-650,0 5 1,0-2 0,0 2 0,0 1 0,0 0 0,0 0 0,0-3 0,0-1 0,2-2-1578,2-3 1,-2-4 1553,7-1 0,-1-5 0,4 2 0</inkml:trace>
  <inkml:trace contextRef="#ctx0" brushRef="#br0" timeOffset="339">1836 12787 8416,'-7'-2'3522,"3"-2"-3785,8 14 0,-3-11 0,3 13 263,-2-1 0,-2 0 0,0 1 0</inkml:trace>
  <inkml:trace contextRef="#ctx0" brushRef="#br0" timeOffset="340">1501 12812 9005,'-13'-6'894,"5"5"-476,0-3 1,4 4-419,-5 4 0,7-3 0,-4 5 0</inkml:trace>
  <inkml:trace contextRef="#ctx0" brushRef="#br0" timeOffset="341">1712 12836 8619,'-2'-8'1960,"-2"0"-1862,-3 5 0,0-1-98,3 8 0,3-2 0,1 3 0</inkml:trace>
  <inkml:trace contextRef="#ctx0" brushRef="#br0" timeOffset="342">2369 13221 11395,'12'0'166,"1"0"1,-1 0 0,0 0 0,2 0-1,4 0 1,6 0 0,6 0 0,4 0-230,5 0 1,2 0-1,2 0 1,4 0 0,2 0-1,0 0 1,-2 0 0,-3 0-1,-4 0 1,-6 0-347,-5 0 1,-4 0 0,-5 0-1,-3 0 1,-3 0 0,-2 0-425,1 0 1,-8 0-1,-5 0 833,-7 0 0,-4 0 0,-1 0 0</inkml:trace>
  <inkml:trace contextRef="#ctx0" brushRef="#br0" timeOffset="343">2828 13072 8146,'-2'-8'1031,"-2"0"0,4 5-820,0-1 1,7 2 0,8 4 0,3 2 0,1 5 0,4 5 0,0 3 0,0-2-1,-1 0-89,-1 2 0,-6-4 0,2 4 0,-3-3 0,-2-3 0,-1-2 0,-1 0 0,-3 0-1914,-2 2 1774,-1 2 0,-5-1 0,-3 1 0,-5-2 0,-2-2 1,-2-1-1,-4 2 73,-4 1 1,2 2 0,-2-1-1,-1-1 1,0-1 0,0-4 0,3 1-1,0-1-283,-1-1 1,9 4-1,-1-5 1,2 0-2408,3 1 2635,2-3 0,5 3 0</inkml:trace>
  <inkml:trace contextRef="#ctx0" brushRef="#br0" timeOffset="344">3535 12923 7607,'0'-5'752,"0"5"1,0 8 0,0 7 0,0 6-532,0 2 0,0 1 0,0-2 0,0-2 1,0 2-1,0 0 0,0-1 0,0-4 0,0-4 1,0 0-1815,0-1 0,0 1 1593,0-1 0,0-5 0,0-2 0</inkml:trace>
  <inkml:trace contextRef="#ctx0" brushRef="#br0" timeOffset="345">3473 12774 11295,'-4'-8'0,"-1"0"2528,3-2-2378,0 5 0,4-1 0,2 6 0,4 2-150,3 2 0,1-3 0,1 5 0</inkml:trace>
  <inkml:trace contextRef="#ctx0" brushRef="#br0" timeOffset="346">4204 12911 8894,'-8'0'4954,"0"0"-4993,5 0 1,-1 0-1,8 1 1,3 3-1952,0 5 0,7-2 1990,-6 1 0,11 0 0,-5 4 0</inkml:trace>
  <inkml:trace contextRef="#ctx0" brushRef="#br0" timeOffset="347">4204 13208 8400,'-6'0'1665,"0"0"0,6 2-2331,0 2 1,0-1 665,0 5 0,6 0 0,0 5 0</inkml:trace>
  <inkml:trace contextRef="#ctx0" brushRef="#br0" timeOffset="348">5122 12774 9275,'7'-5'1104,"0"4"1,-6-4-908,-1 4 0,2 1 1,-11 0-1,0 0 0,-2 0 1,-3 0-1,-1 0 0,-3 1 1,0 2-1,0 1-208,3-1 1,-3 0-302,1 1 0,1-3 0,4 3 0,-1-2 0,2-1-199,3 3 1,2-1 671,6 5 0,-1-5 1,-2 3-1,-1-1 149,1 3 0,1 2 0,-1 0 0,-1-2 0,1 2-183,2 1 0,1 5 1,0 1-1,0-2 1,0 0-1,0 2 1,0 2-1,0 2-29,0-1 1,0-1 0,0 4 0,0-4 0,0 0-1,0-1 1,0 0 0,0-3-86,0-1 1,4-2 0,1 1 0,2-1 0,3 0-68,1 1 1,-3-5-1,0-1 1,2 0-1,1-2-96,1 1 0,-3-2 0,-1-4 1,2 0-1,1 0 0,2 0 0,2 0-431,2 0 1,0-4-1,-5-2 1,0 1 580,1-1 0,5-9 0,1 1 0</inkml:trace>
  <inkml:trace contextRef="#ctx0" brushRef="#br0" timeOffset="349">5407 13060 7224,'0'-13'492,"-1"5"1,-3 1 0,-4 2 0,-3 2-1,-2 1 1,1 2 0,-1 0-180,1 0 1,0 0 0,-1 2 0,1 2 0,-1 4 0,1 3-1,1 2 1,3 0 0,4 3 0,2 0-333,2-1 0,0-1 0,2-3 1,2-1-1,4-3 0,3 0 1,1-2-1,1 1-350,-1-4 0,1 0 0,-1-2 0,0-2 0,1 0 0,-2-4 1,-2-1 213,0-2 0,-5 2 0,3-2 1,-2 0-1,-1-1 0,1 0 347,-1 2 0,1 5 1,-1-1-1,3 4 1,1 4-1,-1 5-113,-1 2 0,-1 1 1,-2 0-1,1 1 1,-1-1-1,-2 1 1,1-1-1379,2 0 0,-1 1 1299,5-1 0,0 1 0,5-1 0</inkml:trace>
  <inkml:trace contextRef="#ctx0" brushRef="#br0" timeOffset="350">5593 12787 8289,'-6'-6'848,"-1"5"-389,3-3 0,4 4 1,0 3-1,6 1 0,5-2-411,2 0 1,3-2 0,1 0 0,-2 0 0,-1 1-1,-2 2 1,1 1 0,-1-1 0,0-2-266,1-1 0,-6 6 0,-3 2 0,-3 3 1,-1 1-1,0 1 0,0 1 300,0 2 0,-4-1 0,-1 5 0,-1-2 1,1-2-1,0 1 0,1-1 0,0-1 41,1-1 0,3-2 0,5-1 0,3-1 1,3-3-1,1 0 0,1-2 0,-1 2-53,0 0 0,1 1 0,-2 5 1,-3-1-1,-4 1 0,-2-1 96,-2 0 1,-6 1-1,-2-1 1,-3 1-1,-2-2 1,2-2-1,2 0-274,1 0 0,3-2 0,-3 0 0,0 0-3643,1 0 3750,1-4 0,6 2 0,0-5 0</inkml:trace>
  <inkml:trace contextRef="#ctx0" brushRef="#br0" timeOffset="351">5978 13271 8480,'0'6'4832,"0"0"-4534,-6-6 1,5-6 0,-3-2 0,3-3-210,1-1 0,4-1 0,0 1 0,0-1 0,0 0 0,2-4 0,0-2 0,4-2 0,0 1 0,-1-4-283,0-3 0,-1-1 0,4-5 0,1-2 0,-1 1 0,1 1 0,-1 4-187,0 3 0,-3 5 0,-2 2 0,-1 1 0,1 4 0,3 3 320,1 3 0,1 5 1,1-1-1,-1 4 0,1 4 1,-1 4 114,0 3 1,-3 2-1,-2 1 1,-1 1-1,0 3 1,-1 1 0,0 4-1,-1 4-74,0 2 0,0 4 0,-4-3 0,0 0 0,0 1 0,0-5 0,0-3 0,0-4-1,0-1 1,0-1 0,0-5 0,-1 1 0,-2-1-520,-1 0 1,0-3 539,4-1 0,5-5 0,2 2 0</inkml:trace>
  <inkml:trace contextRef="#ctx0" brushRef="#br0" timeOffset="352">6834 12737 8530,'-6'-7'507,"-1"0"0,-5 5 0,-1-2 0,0 1 0,-4 1 0,-4 2 861,-2 0-1145,4 0 0,-3 2 1,5 1-1,3 2 1,5 2-1,5 3-180,2 1 0,2 1 0,2 0 0,2 2 0,3 1 0,0 3 0,-2 0 1,-1 1-203,0 1 1,0-1 0,-4 3 0,0-1 0,-1-1 0,-2 1 0,-2-2 0,-2-1 200,-3-3 0,3-1 0,-1-1 0,0-1 0,0 0 0,1 1 0,1-1 0,3 1-153,2-1 1,1-4 0,0 1 0,1-1-1,2 0 1,4-1 0,3-1 0,3-4-233,1 0 1,4-2 0,-1 0 0,-1 0 0,1 0-1,-1 0 1,-1 0 0,-1 0-1794,-1 0 2136,-1-6 0,0-1 0,1-5 0</inkml:trace>
  <inkml:trace contextRef="#ctx0" brushRef="#br0" timeOffset="353">6970 12725 8463,'0'-13'1600,"1"7"0,2 3-1351,1 6 1,5 3 0,-5 7 0,-1 1-1,-2 2 1,-1 5 0,0 4 0,0 4 0,-1 4-1,-2 2 1,-3 1 0,1-3 0,-2-4-220,0-3 0,3-5 0,-3-2-397,1-1 1,1-1-1,2-5 1,-2-1 146,-2-2 0,5-5 1,1-8-1,7-5 1,3 0-1,5-2 1,1 0-1,3-3 1,3 0 169,2 0 0,-2 2 1,-2 1-1,0 1 0,-1 3 1,0 0-1,-3 2 144,-1-1 0,-3 4 0,-3 6 1,-3 4-1,-4 3 0,-1 1-130,0 1 1,-1-1 0,-2 1-1,-3-1 1,-1-1 0,-2-1 0,-2-2-1,-2 0-59,1-1 0,0 3 0,-2-5 0,-1 2 1,-2 1-1,1 1 0,-1-2 0,0-2-816,2-2 1,2 2 910,0 0 0,1-1 0,-1-4 0</inkml:trace>
  <inkml:trace contextRef="#ctx0" brushRef="#br0" timeOffset="354">7243 12737 8217,'0'-8'917,"0"0"446,0-2 1,1 5 0,3 0-1188,5 4 0,3 1 0,3 0 0,2 0 0,-2 0 0,-1 0 1,-2 0-1,1 0-425,-1 0 1,0 0 0,1-1 0,-1-2 0,1-1-300,-1 1 0,0 2 445,1 1 390,-6 0 0,-2 5 0,-5 3 0,0 3 0,0 3 782,0 3 0,0-2-1062,0 6 0,0-4 0,0 6 1,0 0-1,-1-1 0,-2 1 1,-1-1-181,1-1 1,2 1 0,1-4-1,0 0 1,0 1 0,0-1 0,0 0-1,0-3-7,0-1 1,0 0 0,0 1 0,0 2 0,0-2 0,-2-2-1,0 0 172,-2-1 0,-2 1 0,3-1 0,-2-1 0,-1-1-573,1-2 1,-5-1 532,2 1 0,-3-2 0,-2-6 0,1 0 0,0 0 1,-2 0-322,-3 0 1,3 0 0,-2 0 368,2 0 0,-4 0 0,-1 0 0</inkml:trace>
  <inkml:trace contextRef="#ctx0" brushRef="#br0" timeOffset="355">7863 13060 8548,'1'-9'660,"4"3"0,3 0 0,3 2 0,3 0-475,2 0 0,4-5 1,6 5-1,3 0 1,4 0-1,3 0 1,-1 1-1,0 2 0,-4-1-537,0-2 0,-6 3 0,-6-3 0,0 2 352,0 2 0,2-5 0,4-2 0</inkml:trace>
  <inkml:trace contextRef="#ctx0" brushRef="#br0" timeOffset="356">7875 13184 7994,'2'7'487,"3"-3"1,6-3-221,5-1 1,1 0 0,0 0 0,4 0 0,2 0 0,1 0 0,-2-1 0,0-2 0,2-3-355,4 0 0,1-1 0,-6-3 0,-1 2 0,-2-1 0,-1 1 0,-2 0 0,-2-2-2593,-4-1 2680,-2-1 0,4-6 0,-1-1 0</inkml:trace>
  <inkml:trace contextRef="#ctx0" brushRef="#br0" timeOffset="357">8124 12812 8131,'-9'-5'1106,"2"3"-384,2 3 1,1 6-339,4 10 1,-2 2 0,0 7-1,-3 3 1,3 4 0,0 3 0,2 1-1,-1 0-368,-3 0 0,-3-3 1,-4-3-1,1 0 1,3-5-1,2-4 1,1-6-1,0-2 1,-1-1-2387,3-1 2370,0-5 0,13 4 0,3-4 0</inkml:trace>
  <inkml:trace contextRef="#ctx0" brushRef="#br0" timeOffset="358">8719 12849 8713,'1'-13'0,"2"1"445,1 0 1,2 1 0,-4 1 0,1 3 0,-6 2-1,-6 2-161,-6 1 0,-7 8 0,2 2 0,0 3 0,-1 3 0,0 1 0,2 3 1,2 1-157,4 3 1,4 2-1,2-1 1,2-1-1,2-1 1,3 0-1,6-2 1,5-3-1,5-2-317,4-1 1,0-5-1,5-1 1,0-2 0,0-2-1,-2-2 1,-1-1-1,-1 0-89,1 0 0,-4-1 1,0-3-1,-2-4 1,1-3-1,-2-2 1,-1 1-1,-3-1 121,-3 1 0,2-4 1,-6-1-1,-1 0 1,-2 0-1,-1-3 0,0 0 1,0-1 38,0-1 0,-4 4 0,-2 1 0,-2 5 0,-4 2 0,-4 3 0,0 2 0,-1 2-22,1 2 0,-1 1 0,3 1 1,-1 2-1,-1 2 140,1 2 0,-5 2 0,1 3 0</inkml:trace>
  <inkml:trace contextRef="#ctx0" brushRef="#br0" timeOffset="359">8756 12650 12816,'0'13'315,"0"-1"0,0 2 1,0 3-1,0 3 1,0 4-1,0 2-363,0 3 1,-1 7 0,-2 6 0,-3 1 0,-2 1 0,-4-1 0,-5 0-1,-1-5 1,0-5 0,3-7 0,3-5 0,4-3 47,3-3 0,4-1 0,1-2 0</inkml:trace>
  <inkml:trace contextRef="#ctx0" brushRef="#br0" timeOffset="360">8533 13271 8386,'12'0'991,"1"0"1,-1 0 0,0 0-751,1 0 0,-5 0 0,0 0 0,2 0 0,1 0 1,1-2-1,1-1 0,1-1 0,1 1 0,1 1 1,1-1-1,-1-1 0,1 0 171,-2-2 1,0 3-413,2-5 0,-3 0 0,3-5 0</inkml:trace>
  <inkml:trace contextRef="#ctx0" brushRef="#br0" timeOffset="361">8508 12737 8024,'8'0'307,"2"-1"0,2-2 0,5-1 0,4 1 1,3 2-1,5-1 0,2 0-134,-1-2 1,3-1 0,-3 5-1,1 0 1,-1 0 0,-3 0-1,0 0 1,-4 0 0,-1 0-174,-1 0 0,-6 0 0,3 0 0</inkml:trace>
  <inkml:trace contextRef="#ctx0" brushRef="#br0" timeOffset="362">9327 13035 7987,'-7'-6'237,"3"5"0,8-3 0,4 2 1,3 2-1,1 0 775,1 0 1,5 0-818,2 0 0,4 0 0,1 0 0,1 0 0,1 0 0,5 0 1,1 0-275,2 0 1,7-4-1,-5 0 1,2 0 0,-2 0-1,-4 0 1,-4 1-1,-3 0 1,-2 1-1450,-3-3 0,-4 1 1528,-4 4 0,-6-5 0,-2-2 0</inkml:trace>
  <inkml:trace contextRef="#ctx0" brushRef="#br0" timeOffset="363">9364 13171 8649,'12'0'323,"1"0"1,-1 0 0,2 2 0,2 0 0,5 3-1,4-3 1,2 0 0,4-2-195,0 0 1,-2 0 0,4-2-1,2 0 1,-1-4 0,1 1 0,-4-2-1,0 1 1,-2-1 0,-2 2-1206,-2-1 0,1-3 0,-9 2 0,-2-2 1076,-1 1 0,-2 0 0,0-5 0</inkml:trace>
  <inkml:trace contextRef="#ctx0" brushRef="#br0" timeOffset="364">9748 12898 8148,'9'0'300,"-1"0"0,1 0 0,2 0 1,2 0 30,-1 0 0,1 2 0,0 1 0,4 2 0,2 2 0,2 3 0,0 1 0,-1 0-146,0-3 0,2 6 0,-6-5 0,-1 1 0,-2 1 0,-5 0 0,-3 3 0,0 1 0,-1 2-410,-1-2 1,-2-2 213,-1 0 1,-6-1-1,-1 1 1,-1-1-1,0 0 1,-2 1-1,-1-2 1,-1-1 0,-1-2-1,0 1-46,-4 2 0,3 1 0,-4-3 1,2-1-1,-1 1 0,1-1 0,-1-1 1,1-2-3788,1-2 3844,1 4 0,1-6 0,1 5 0</inkml:trace>
  <inkml:trace contextRef="#ctx0" brushRef="#br0" timeOffset="365">10691 12948 8060,'12'-5'-18,"-4"3"1,-1-3 337,-1-1 1,4 5 0,-4-5 0,3 2 99,-1 0 0,-5-6 0,1 2 79,-3-3-404,-6-1 0,2 5 0,-5 3 0,-2 2 0,-1 2 0,-3 0-110,-2 0 0,2 4 1,-3 2-1,2 1 0,0 1 1,0 0-1,3 2 0,3 2 1,4 4-1,2-1-40,2-2 0,1 4 0,0 0 1,0-1-1,1-1 0,3-1 0,4-3 1,3-1 33,2-3 1,-1 2-1,1-5 1,-1-1 0,0-2-1,1-1 1,-1 0 0,1-1-38,-1-3 1,0-2 0,1-3 0,-1 1 0,1-2 0,-2-1 0,-2 0 0,0 1 81,0 2 1,-3 0 0,-1-3 0,-1 1 127,1 2 1,-1 6-1,-4 2 1,0 7 0,0 6-1,0 2 1,0 3-74,0 1 1,0-2 0,0 2 0,0-1 0,0-3 0,0-1 0,1-2-1458,3 0 0,-1-5 1378,5-2 0,0-4 0,5-1 0</inkml:trace>
  <inkml:trace contextRef="#ctx0" brushRef="#br0" timeOffset="366">11125 12737 13222,'0'14'297,"0"3"0,0 2 1,0 6-1,0 1 0,0 3 1,-1 5-1,-2 5 0,-3 2-249,-1-1 1,3-5 0,-3-4-1,2-2 1,1-4 0,0-4-1,-1-3-806,3-3 0,-1-7 0,0-5 582,-1-6 1,0 0 0,3-5 0,-2-2 0,-1-2 0,1-3 0,1-3 90,2-1 1,5-2 0,0-4 0,2-1-1,1-3 1,1-4 0,-1-3 0,0-1-1,0 0-47,1-1 1,-2 5 0,2 2-1,-1 0 1,2 4 0,0 2-1,-1 3 1,0 3 100,0 1 0,2 5 1,2 6-1,-1 2 0,1 2 1,-1 2-1,0 2 198,1 3 1,-2-1-1,-2 5 1,-2 2-1,0 1 1,-1 1 0,-1 1-1,-2-1 23,-2 1 0,-1-1 0,0 0 1,0 1-1,-1-1 0,-3-1 1,-4-1-93,-3-2 1,-2 0 0,1 3 0,-2-1 0,-1-2 0,-2 1 0,2-1 0,1-1-47,2-2 1,0 5 0,0-2 0,4 3 0,4 2 0,3 0 0,1 3 1,0 0 0,7 6 1,4-1-1,5 1 0,3 0 1,2-1-1,0-1 0,-1 0 1,1-4-147,-2-2 0,3-3 0,-4-3 1,0-2-1,0-2 0,-3 0 1,-1-1-1,-1-2-458,-1-1 0,-4-1 1,0-2-1,1-3-2654,-2 0 3204,4 3 0,-10-8 0,5 4 0</inkml:trace>
  <inkml:trace contextRef="#ctx0" brushRef="#br0" timeOffset="367">11745 12576 8073,'0'-12'1089,"-5"5"0,-2 4 0,0 6 0,3 5-596,2 3 1,2 8-1,0 5 1,0 3-1,0 2 1,0 2 0,2 0-1,0 2-481,2 0 0,1 0 0,-5 5 1,0-1-1,0-1 0,-2-3 1,-1-4-1,-2-3 0,-2-3 1,-1-2-390,1-5 1,-4-6 0,3-2-1,-2-1 278,2-4 1,4-4 0,9-12 0,6 1 0,6-1 0,2 1 0,3-2 0,3-1-1,2-1-54,2 0 1,0 3 0,-4 0 0,-2 2-1,0 3 1,-4 2 0,-1 2 0,-3 0 136,-1 1 0,-3 3 0,-3 5 0,-4 3 0,-3 3 0,-1 1 0,0 1 0,0-1 175,0 0 1,-1 1 0,-2-1 0,-2 1 0,-2-1 0,-3 0 0,1 1 0,-1-1-155,2 1 1,-1-1-1,-4 0 1,-2 0-1,-2-3 1,0-2-1,1-1 1,-2-2-172,-1 1 0,2-3 0,-2 2 0,0-3 0,1-1 0,-2 0 0,2 0 1,1 0-1,1 0-679,3 0 0,6-1 845,3-3 0,-3-3 0,0-6 0</inkml:trace>
  <inkml:trace contextRef="#ctx0" brushRef="#br0" timeOffset="368">12328 13184 7941,'0'-7'9830,"5"1"-9264,-3 6 0,3 2-566,-5 2 0,-5 3 0,-2 5 0</inkml:trace>
  <inkml:trace contextRef="#ctx0" brushRef="#br0" timeOffset="369">13047 13233 7215,'9'-8'251,"-3"0"1,1-2-1,0-1 1,1-3-1,1-2 1,-2-4-1,0 0 1,-1-2 0,3-3-1,-1-3 1501,0 1-1722,0-5 0,2 5 1,1-6-1,3-2 0,1-1 1,2 0-1,-1 3 1,1 4-1,-1 3-469,1 1 0,-1 5 0,-5 0 1,-1 3-1,-3 1 0,0 4 401,0 4 0,-5 4 0,4 8 0,-2 4 0,0 3 0,-1 3 1,-2 2 221,-1 5 1,2 0-1,0 2 1,3 5-1,-3 2 1,1 6-1,0 2 1,2 2-125,2-4 1,-3 1 0,3-5 0,0-2-1,-1-3 1,1-7 0,-2-2-359,1-3 1,-2-1 0,-4-2-1,-2 0 1,0-3 0,-5-2 297,-4-1 0,1 3 0,-8-2 0</inkml:trace>
  <inkml:trace contextRef="#ctx0" brushRef="#br0" timeOffset="370">13060 12973 8158,'1'-11'368,"2"1"1,2 3 0,2 2-91,3 2 0,2 2 0,3 1 0,3 0 0,2-2 0,2 0 0,0-3 0,0 3 288,-2 0 1,0 2-567,0 0 0,4-5 0,-5-2 0</inkml:trace>
  <inkml:trace contextRef="#ctx0" brushRef="#br0" timeOffset="371">13705 12836 9988,'-7'-5'296,"0"4"1,3-4 0,-5 5-1,-2 5 1,-1 3 0,0 3-1,-1 3 1,1 1-344,-1 1 0,5 1 0,1-5 0,2 2 0,2 1 0,2 2 0,1-2 0,1-1 0,3-3 0,4-2 0,3 0-566,2 0 0,-2-2 1,-2 0-1,-2 0 0,-1 0 1,-3 2 654,-2 2 0,-2 2 104,-4-1 1,3-5 0,-7-3-1,0-1-133,-2 1 1,1-2 0,-1 2-14,-3-3 0,-1 5 0,3 0 0</inkml:trace>
  <inkml:trace contextRef="#ctx0" brushRef="#br0" timeOffset="372">13829 12936 8170,'5'0'883,"-5"0"1,-7 0-583,-4 0 0,-1 5 1,1 3-1,1 2 1,3 0-1,2-2 1,2 2-1,2 1 1,1 1-342,0 0 1,1 1 0,3-1-1,6-1 1,4-1 0,2-2-1,-1 0 1,-1 1-841,-2-1 1,-3-4 941,-1 4 0,-5-3 1,1 3-1,-4 0-125,-4-1 0,-3 0 1,-6-4-1,1 2 1,0 1-1,-1-1 1,1-1-1,-1 0 0,1 2 63,0 1 0,-1-4 0,1 2 0</inkml:trace>
  <inkml:trace contextRef="#ctx0" brushRef="#br0" timeOffset="373">13990 12998 8295,'7'1'596,"-3"3"1,-3 4-187,-1 3 0,2 0 1,0 1-1,4-1 0,-1 2 1,2 0-1,-1-2-632,-1-3 1,1-5 124,-2 1 1,-1-3-1,5-1 1,2 0 0,1 0-1,0-1 12,-3-3 1,3 1 0,-3-5-1,3-2 15,2-1 1,-5 4 0,0 3 0,0 4 0,-1 4 44,-2 4 1,-3 2 0,1 0 0,1-2-1,-1 2 1,-2 1 0,1 1-663,2 0 0,-3-3 0,3-1 687,-2 2 0,-2-5 0,0 1 0</inkml:trace>
  <inkml:trace contextRef="#ctx0" brushRef="#br0" timeOffset="374">14300 13072 9668,'-7'8'1244,"3"1"0,4-7-1366,4 2 1,-1-2 0,5-2 0,2 0 0,1 0 0,1 0 0,1 0-98,-1 0 1,0-4 0,1 0 0,-1 1 0,1 1 397,-1 2 0,-5 2-2,-3 2 0,-1-1 0,1 4 0,3 0 0,1-2 0,0 1-108,2-4 0,1 0 0,1-2 1,1 0-1,-1 0 0,1 0 16,-1 0 1,0 0 0,1 0 0,-1 0-50,1 0 0,-5 0 0,0 0 1,2 0-1,1 0 0,1 0-226,1 0 0,-1 0 0,0 0 0,1-2 0,-1 0 0,-1-4 34,-3-1 1,-2 3 0,-6-4-1,0-2 327,0-1 0,-6 4 0,-2 3 0,-3 3 0,-1 1 0,-1 1 0,1 2 0,0 4 195,-1 4 1,5-4-432,0 9 1,5-5 0,-1 6 0,4-5-1,4-2 1,4-2 0,3 0 0,3 1-1,2-3-935,5 0 1000,3-2 0,6 2 0,2 0 0</inkml:trace>
  <inkml:trace contextRef="#ctx0" brushRef="#br0" timeOffset="375">15664 12898 8058,'6'-11'452,"-6"3"1,-9 4 237,-6 3 0,0 1-558,-6 0 1,1 0 0,-5 1 0,0 2-1,0 2 1,1 2 0,-1 3 0,1 2 12,4 5 1,2-2 0,5 6 0,2 1 0,3 0 0,4 0 0,3-2 0,1 1 0,2 0 0,5-2-305,6-1 0,7-2-76,1-3 1,2-1 0,4-1-1,1-2 1,6-4 0,3-1-167,4 0 401,-2 0 0,9-9 0,-4-2 0</inkml:trace>
  <inkml:trace contextRef="#ctx0" brushRef="#br0" timeOffset="376">16247 12874 8157,'0'-9'193,"-1"2"0,-3 2 0,-5 2 22,-2 2 0,-7 1 0,-2 1 0,-4 3 0,-2 5 0,-1 2 1,-2 1-1,1 2 0,2 1-3,1 2 1,6 5 0,2-3-1,5 2 1,4-2 0,3 0-1,4-1 1,2 0 0,4-3-148,3-1 1,7-2 0,3 1-1,3-2 1,3-2 0,5-2 0,3-1-1,1-3 1,0-2-503,0-1 0,-5 0 0,1 0 0,-5 0 0,-1 0 1,-4 0-1,-1 0 437,-3 0 0,-1 5 0,-2 2 0</inkml:trace>
  <inkml:trace contextRef="#ctx0" brushRef="#br0" timeOffset="377">15875 13171 7936,'8'-4'0,"1"-1"183,0-2 1,2 3 0,2-3 0,-1 0 0,0 1 0,1-1 0,1 2 0,1-2 0,1 2 78,-1-1 0,5 2 1,-1 2-1,2 0 1,-1-2-1,2-1 1,2 1-1,1 0 1,-1 1-788,1 2 0,0-3 525,0 0 0,0-6 0,-1 3 0</inkml:trace>
  <inkml:trace contextRef="#ctx0" brushRef="#br0" timeOffset="378">17128 12725 8798,'-13'0'153,"1"0"1,-5 0 0,-1 0 0,0 0-1,-1 0 1,1 0 0,-1 0 0,1 0 86,0 0 1,2 0 0,5 1 0,2 3-163,5 5 0,3 2 0,2 2 0,2 3 0,2 0 0,1 1 1,-1-1-1,-2 2-5,-1 1 1,-2-2 0,-2 4 0,-2-1 0,-4 1 0,-3 0 0,-2 1 0,1 0 0,1-2 0,1-2 0,3-1-50,2-1 0,-3 1 0,4-5 1,1 1-28,1-1 1,8-1-67,2-3 1,-1-1 0,1-4 0,3 1 0,3-1 0,3-2 0,-1-1-372,2 0 1,-3-1 0,6-3 0,0-3 0,-1-1 439,1-1 0,0-4 0,3-7 0</inkml:trace>
  <inkml:trace contextRef="#ctx0" brushRef="#br0" timeOffset="379">17400 12973 8164,'0'-8'292,"-1"1"1,-3 1 0,-6 3-1,-3 2 1,-4 1 0,0 0-34,0 0 1,1 1 0,-3 2-1,1 3 1,2-1 0,1 2 0,1 0-1,3 3 1,1 1-253,3 1 1,3 0 0,8 1 0,4-1-1,3-1 1,3-1 0,3-3 0,2-2-1,2-2-273,-1-2 0,-3-1 0,2 0 0,1 0 0,-3-1 0,1-2 1,-2-2 679,-3-2 0,-2 3-123,-2-4 1,-4 6 0,-5 2 0,0 7 0,0 4 0,0 1-958,0 1 1,1-2 0,2-1-1,1-2 666,-1 1 0,4-3 0,0-1 0</inkml:trace>
  <inkml:trace contextRef="#ctx0" brushRef="#br0" timeOffset="380">17537 12750 7978,'-7'-2'1737,"3"-2"1,8 3-1602,4-3 1,3 2-1,2 2 1,-1 0-1,1 0 1,0 0-1,2 0-262,2 0 0,0 0 0,-5 2 0,0 0 0,-1 4 0,-2 1 149,-5 2 0,-4-2 1,-4 2-1,-3 0 0,0 2 1,3 2-1,2-1 218,2 0 1,0 5 0,0 1 0,0 0 0,0 1 0,0-1-1,0 0 1,2-3-95,2-1 0,-1-3 0,4-1 0,-2-2 0,-2 1 0,-2 2-232,-1 2 1,0-1 0,0 1 0,0-1 0,0 0-210,0 1 0,0-1 1,2-1-1,0-1-344,2-2 0,5-4 577,-5 5 0,-1-7 1,-6 4-1,-3-2 1,-1 0-1,-2-1 1,-2-2 138,-2-1 1,1 4-1,0 1 1,-1-3 0,1 0-1524,-1-2 1445,1 0 0,5 0 0,2 0 0</inkml:trace>
  <inkml:trace contextRef="#ctx0" brushRef="#br0" timeOffset="381">17921 13208 8225,'-7'0'2232,"2"0"1,5-1-2078,0-3 1,0-3 0,0-5-1,1-1 1,2 1-184,1-1 1,5 1 0,-4 0 0,2-2 0,3-1 0,1-3 0,1-1 0,0-4-174,1 0 0,-1-2 0,1 0 0,-2 2 0,-2 1 0,0 3 0,0 1-23,2 3 1,2 2 0,-1 5 0,0 4 426,1 2 0,-1 4-162,1 2 0,-5-1 1,0 5-1,2 2 1,1 1-1,1 1 6,1 0 1,-1 5-63,0 0 0,-1 5 1,-1-3-1,-3 2 1,-1-1-1,-4 2 1,0 0-99,-2-1 1,0 1 0,0-4 0,-2 0 0,0 0 0,-3-3-1,1-3 1,0-2-898,0-2 1,0-4 0,5 3 1009,3-1 0,3-2 0,6-4 0</inkml:trace>
  <inkml:trace contextRef="#ctx0" brushRef="#br0" timeOffset="382">18777 12712 7683,'-12'0'611,"-2"0"0,-3 0 1,-3 0-1,-2 0-452,1 0 0,-2 2 0,3 1 0,0 1 0,0 0 0,2 0 0,3 0 0,3 0 0,2 0-48,2 0 1,5 2-1,-2-3 1,1 2 0,-1 2-1,3 3-121,0 1 1,2 1 0,0 1 0,0-1 0,0 0 0,0 1 0,0-1-1,0 2 1,0 1 48,0 2 1,0-1-1,0-3 1,0 0-1,0 3 1,0 0 0,0-1-1,0-1 49,0-2 0,2 1 1,0-1-1,3 1 0,-1-2 1,0-2-1,1 0 12,2 0 0,-4-2 0,3 0 0,-2 0 0,1-2-207,2 1 1,-3-2 0,4-4 0,2 0 0,1 0 0,2 0-212,-1 0 0,0 0 0,1-1 0,-1-2 0,1-3 0,-1 1 1,0-2-1,1 0 318,-1-3 0,1-1 0,-1-1 0</inkml:trace>
  <inkml:trace contextRef="#ctx0" brushRef="#br0" timeOffset="383">19025 12725 8323,'0'-8'3027,"0"-1"-2710,0 7 0,0-3 0,0 10 1,0 3-134,0 3 0,0 3 0,0 1 0,0 3 0,0 1 0,0 4 0,0 4 0,0 1 0,-1 0-261,-3-2 1,2-1 0,-3-2 0,1 0 0,0-4 0,1-1 0,0-3 0,0-1-146,-1-2 0,-1-4 0,2 1 59,-1 0 1,0-5 0,5-4 0,3-5 0,3-3-228,0-1 0,4 1 320,-3-4 1,7-1-1,2 1 1,-1-2 0,1-1-1,-1 0 42,0 4 1,-4-2-1,-2 6 1,-2 1 990,2 1-940,-5 4 0,1 7 0,-6 2 0,0 3 0,0 1 0,0 2-162,0 3 0,0-4 46,0 4 0,0-3 1,0-2-1,-2 0 1,-1 1-1,-1-1 46,2 1 0,-4-5 1,1-1-1,-2-2 0,-3-1 1,-1 1-1,-1-1-127,-1-1 0,-1-2 1,-1-1-1,-1 0 1,-1 0-1,1 0 1,-2 0-1,0 0-2074,0 0 2248,7 0 0,0-6 0,4-1 0</inkml:trace>
  <inkml:trace contextRef="#ctx0" brushRef="#br0" timeOffset="384">19310 12750 7989,'-8'0'2699,"0"0"-2514,5 0 1,7-2 0,9-1 0,0-1 0,1 2-261,-1 0 0,3 2 0,1 0 1,-2 0-1,0 0 0,0 0 1,2 0-108,-2 0 430,-1 0 0,-7 2 0,-3 2 1,-3 4-1,-1 3 108,0 1 1,0 2-1,0 1 1,0 3 0,0 0-1,0 1 1,0-1 0,0 2-304,0-1 1,0-2-1,0 2 1,0 0 0,0-1-1,0 0 1,0-3 0,0-1-136,0-2 0,-4 1 0,0-1 0,1 0 0,2 1 0,1-1 0,0 1-141,0-1 1,0 0 0,0 1 0,0-1 239,0 1 1,0-5 349,0 0-619,0-5 0,0 4 1,-2-4-1,-2 2 27,-4 2 1,-5-4 0,-2 2 0,-1-1 0,-1 1-1,-1-3 1,-1 0-142,0-2 0,-5 0 0,5 0 1,0 0-1,2 0 366,3 0 0,2 0 0,0 0 0</inkml:trace>
  <inkml:trace contextRef="#ctx0" brushRef="#br0" timeOffset="385">19745 13084 7958,'0'-6'760,"1"0"0,3 6 0,4-1 0,5-2-141,3-1 0,5-2-598,8 2 1,3 3 0,6-3-1,2 1 1,1 0 0,-1-1 0,-1 0-1,-3 0 1,-3 0 0,-4 1-479,-3 1 377,-1 2 1,-2-4 0,-1 0-1,-2 1 1,-2 2 0,-3 1-1,-2 0-1170,0 0 1,-5 0-1061,0 0 2310,-5 0 0,3 6 0,-6 0 0</inkml:trace>
  <inkml:trace contextRef="#ctx0" brushRef="#br0" timeOffset="386">19869 13159 11620,'12'0'0,"2"0"0,1 0 0,3 0 0,1 0 0,3 0 0,3 0 0,1 0 106,-1 0 0,7 0 0,-8 0 0,1 0 0,-1 0 0,-4 0 0,1 0 0,0 0 0,-2 0 0,0 0-719,1 0 0,-5 0 1,3 0-1,-2 0 1,1 0-1,-2-1 1,-1-2 612,-2-1 0,0-6 0,1 3 0</inkml:trace>
  <inkml:trace contextRef="#ctx0" brushRef="#br0" timeOffset="387">20203 12849 8456,'0'-7'4333,"0"12"-4008,0-2-821,0 8 237,0-11 236,0 0 0,6 4 0,1 2 0,2-1 0,2 2-112,3 0 1,7 3-1,0 5 1,3 2-1,5-2 1,3 0 0,0 0-1,-5 2-143,-5-2 0,0-2 0,-5 0 0,-3-1 0,-5 1 0,-4-1 276,-4 0 1,-2-5 0,-5-1 0,-5-2 0,-4 2 0,0-1 0,1 1 0,0-2 148,-2 1 0,6-3 0,-2 3 0,2 1 0,2 2 1,1 3-169,1 1 1,2-3-1,4-1 1,0 1 0,0 2-1,0 2 1,-1-2 0,-3-1-232,-5-2 0,-3-1 0,-5 2 0,-3-2 0,-4 0 0,-2-1 252,-3-1 0,3-1 0,-4-4 0</inkml:trace>
  <inkml:trace contextRef="#ctx0" brushRef="#br0" timeOffset="388">19819 12923 6919,'12'-8'305,"1"0"1,-1 1 0,1-3-1,-1 3 102,0 2 1,-6 2 0,-6 7 0,-8 4 0,-8 3 0,-4 2-204,-4-1 0,0 1 1,-3-1-1,0 2 1,-2 1-1,3 3 1,2 1-1,5 2 1,1 0-163,3-1 1,1-1 0,3 4-1,1-4 1,4-1 0,0-2-1,3 1 1,3-1-200,4 0 0,9-7 1,9-1-1,4 1 0,4-2 1,2-2-1,3-1 1,0 0-1141,3-1 1,-3-1 1296,-2-2 0,-2 0 0,-6 0 0</inkml:trace>
  <inkml:trace contextRef="#ctx0" brushRef="#br0" timeOffset="389">21233 12836 9129,'-6'-6'177,"-1"0"0,-5 6 0,0 0 0,-1 0 1,1 0-1,-1 0 0,1 0-28,0 0 0,-2 4 0,0 2 0,0 1 0,3 2 0,0 2 0,2 2 0,0-1 0,5 0-67,3 1 1,1-1-1,1 2 1,3 1-1,5 2 1,2-4 0,1-1-1,0-6 1,2 1-304,3 0 1,-2-4 29,6 1 1,-2-3 0,3-1-1,-1 0 1,-1 0 0,1 0-1,-2 0-911,-1 0 1,-1 0 0,-5 0 1101,0 0 0,6 0 0,2 0 0</inkml:trace>
  <inkml:trace contextRef="#ctx0" brushRef="#br0" timeOffset="390">21692 12762 8029,'7'-1'-432,"-3"-4"1,-4 4-1,-4-3 692,-5 3 1,-3 1 0,-3 0 0,-2 1 0,1 2 0,-1 2 0,-1 1 2486,-1-1-2637,4 5 1,-9-3-1,5 5 1,-2 1 0,2-1-1,1 0 1,4 2-1,3 3 1,4 2-15,2 0 0,1 5 0,4-4 1,0 4-1,1-1 0,3-1 1,5-2-230,2-2 0,1-3 0,2-6 1,1-2-1,3-1 0,1-4 0,2 0 1,0-2-1,-2 0 0,-1-2 0,-3 0 1,0-4-503,2-1 0,-8 3 1,2-4-1,-2 0 635,-3 1 0,-3-4 0,3 4 0</inkml:trace>
  <inkml:trace contextRef="#ctx0" brushRef="#br0" timeOffset="391">21382 12998 7297,'-13'0'1056,"6"-2"238,3-2 0,4 3-1243,4-3 1,3-2 0,7 2 0,1 1-1,3 0 1,0 1 0,1-2 0,-1-1-199,0 0 1,3 4 0,-3-4 0,0 3 0,0-1 0,-3-1 0,-2 0 0,1 0 146,3-1 0,-3-4 0,3 2 0</inkml:trace>
  <inkml:trace contextRef="#ctx0" brushRef="#br0" timeOffset="392">22039 12774 8110,'4'-8'318,"0"0"1,0 4 0,-5-3 0,-3 1 0,-4 4-87,-3 0 0,-3 2 1,-3 0-1,-2 0 1,-2 0-1,2 2 1,0 0-1,1 4 1,0 1-169,3 2 0,5-2 0,3 2 0,2 0 0,2 2 0,2 2 0,1-1 0,0 0 0,0 1-150,0-1 0,5 5 1,2 1-1,0 0 1,-2 0-1,-1-2 0,1 1 1,-3 0-1,0 1 195,-2 0 0,-2-1 0,-2-5 0,-3 1 0,-1-1 0,0 0 1,0 1-1,-1-2 45,1-3 0,1 3 1,-1-3-1,5 2 0,6-2 1,5-3-1,3-4-252,2-1 0,4 0 0,4 0 0,1 0 0,0 0 0,-2 0 0,-1 0 0,-1 0-958,0 0 0,-2-4 0,-3-2 1056,-1-1 0,0-1 0,1-4 0</inkml:trace>
  <inkml:trace contextRef="#ctx0" brushRef="#br0" timeOffset="393">22275 12985 8042,'0'-12'0,"-2"-1"0,-2 1 0,-4 1 0,-3 1 32,-2 2 1,1 5-1,0-1 1,-1 3 0,1 2-1,-1 3 1,1 5-1,1 2 1,1 1 0,3 0 319,2 1 1,1 3 0,4 1-1,0-2 1,1-1 0,3-2 0,5 1-1,2-2 1,1-3-294,0-4 0,1 2 0,-1-2 0,1-2 0,-1-2 0,0-2 0,-1-4-247,-2-1 0,0 3 0,-3-4 1,-1-2-1,1-1-60,-3-1 1,-2 6 0,-1 6-58,0 7 1,0 4 0,1 2-1,2 0 1,3 3 0,-1 0-1,2-1 305,0-1 0,1-2 0,5 1 0</inkml:trace>
  <inkml:trace contextRef="#ctx0" brushRef="#br0" timeOffset="394">22386 12799 8460,'-12'-12'580,"-1"-1"0,7 1 1,1 0-1,5 1-401,5 2 1,-3 0-1,7 5 1,0 1-1,2 1 1,2 2 0,-1 0-1,0 2 1,1 1-1,-2 2 1,-1 2-153,-2 3 0,-4-1 1,3 1-1,-2-2 1,-2 2-1,0 1 1,0 1-1,2 1 1,2-1-1,1 0 1,1 1-1,-3 1 110,0 2 1,2-1 0,-4 5 0,-1-1 0,-2-1 0,-1 1 0,0-1 0,0 0-1,0-3 1,0-1-44,0-2-190,0 1 1,0-1-1,-1-1 1,-2-1-1,-1-2 1,1 2 35,2 1 0,1-3 0,1-1 0,2 0 0,3-2 85,1 1 1,-5 3-183,2 0 0,-8-4 0,-4-1 0,-3-2 0,-1-2 0,-1 1 0,1 2-643,-1 1 189,1 0 0,0-4 611,-1 0 0,1 6 0,-1 0 0</inkml:trace>
  <inkml:trace contextRef="#ctx0" brushRef="#br0" timeOffset="395">22833 13047 8006,'0'-5'915,"0"6"1,0 9-640,0 5 0,0 6 0,0-3 1,0-1-1,0 1 0,0-2 0,0-3 1,0 0-1,0-1-105,0 0 0,0 1 0,-2-2-273,-2-3 0,3-8 1,-3-8-1,2-3 1,2-2-1,0 1 1,2 0 169,2-1 1,1-3 0,5-2 0,-2 0 0,2 0 0,0 1 0,-1 1 0,-1-1-99,2 2 0,-3 1 1,1 3-1,1 2 1,-1 2-1,-1 3 61,-2 5 1,3 2 0,-3 8-1,-1 3 1,0-1 0,1 1-1,1 0 1,1 1 0,-2 2 6,1-2 0,3-1 1,0-2-1,2 0 0,1 0 1,1-3-1,-1-1-1206,0 2 1,1-3 1167,-1 1 0,6-5 0,1 2 0</inkml:trace>
  <inkml:trace contextRef="#ctx0" brushRef="#br0" timeOffset="396">23478 12960 7923,'0'-8'1758,"0"0"-1485,0 5 1,-2-2 0,-2 5-1,-4 0 1,-3 0 0,-2 1-57,1 3 1,0 3-1,-1 5 1,1 1 0,1 1-1,1 1 1,3 3 0,2 0-1,3 1-468,5 0 0,5-4 1,9 2-1,5-3 0,6-2 1,5 0-1,2 0 0,3-3 1,-1-2-3693,0-1 3943,-5-2 0,4-4 0,-5 0 0</inkml:trace>
  <inkml:trace contextRef="#ctx0" brushRef="#br0" timeOffset="397">23899 12948 8045,'9'-12'515,"-3"-1"0,0 1-283,-3-1 1,-3 7-1,-4 1 1,-5 4-1,-3 1 1,-3 0 0,-2 1-1,2 2 1,1 3-1,2 1-215,0 2 1,-1 2 0,1 3 0,1 1 0,2 3 0,4 1 0,1 2 0,0 0 0,1-1-42,1 2 0,2 0 0,0 1 0,2-4 0,1-1 0,2-4 0,2-3 0,3-5-124,1 0 1,1 2-1,1-4 1,-1-1-1,0-2 1,2-1-1,1 0 1,2 0-237,-2 0 0,-1 0 0,-2 0 0,1 0 0,-1 0 0,-1-1 0,-1-2 0,-4-2 384,0-2 0,4 4 0,-3-2 0</inkml:trace>
  <inkml:trace contextRef="#ctx0" brushRef="#br0" timeOffset="398">23763 13146 7855,'-13'0'-618,"7"-1"1,1-3 801,4-4 0,1 1 0,1 0 1,2 0-1,3 2 0,1-2 1,2 1-1,2-1 478,2 0 0,-5 5 0,0-4 0,2 2 0,1 0 0,1 1-1001,1 2 0,0-3 0,3-1 0,0 3 0,-1 0 0,-1 2 0,0 0 1,1 0 338,2 0 0,5-5 0,-3-2 0</inkml:trace>
  <inkml:trace contextRef="#ctx0" brushRef="#br0" timeOffset="399">24408 12737 8205,'5'-4'1290,"-5"0"-1042,-7 1 1,-8 2 0,-1 1 0,1 0-1,-1 0 1,1 0 0,-1 0 0,1 0-1,2 1-153,5 3 1,1-1-1,4 5 1,-1 2-1,1 1 1,2 1 0,2 1-1,2-1 1,1 2-1,-1 1 1,0 2-1,0-2 1,1-1-48,-2-2 0,0 0 0,-2 1 0,0-1 1,0 2-1,-2 1 0,-2 3 0,-4 0-4,-3 0 1,-1 4 0,-1-3 0,1 1 0,1-3 0,1 0-1,3 0 1,3-2-90,5-2 1,6-6 0,10-2 0,2-3 0,2 1 0,0 1 0,1-1 0,0-2 0,0-1 0,-3 0-260,-1 0 1,-2 0-358,-3 0 1,-1-4 0,-1-1 34,-2-2 1,-5 4 0,-7-3 0,-3 2 625,-1 0 0,5-5 0,-4 2 0</inkml:trace>
  <inkml:trace contextRef="#ctx0" brushRef="#br0" timeOffset="400">24507 12849 8138,'4'-8'0,"2"-1"698,1 0 0,-3 2 1,4-2 1333,2 0-1748,-5 3 0,1 2 0,-6 8 0,0 6 1,-2 5 317,-2 6 0,3 2-577,-3 2 1,1 4-1,0 1 1,-2 1-1,-1-1 1,1-3-1,2-2-105,1-4 0,-2 1 0,0-5 0,1-2-280,2-2 1,2-6-1,2-4 1,3-6 0,1-5 116,2-3 1,2-1-1,2-1 1,-1 1-1,0-1 1,1 1-1,-1 1 1,1 1-1,-1 4 276,0 0 0,1-2 0,-1 4 0,-1 2 152,-2 5 1,-4 4 0,-5 5 0,0 1 0,-1-1 0,-2 0 0,-3-1-207,0-2 1,1 2 0,-3-4 0,0 1 0,0-1 0,1 0-1,0-2 1,0 1-349,-3-3 0,3-2 0,-1 0 0,-2 2 0,-1 1 0,-1-1 369,0-2 0,-1-1 0,1 0 0</inkml:trace>
  <inkml:trace contextRef="#ctx0" brushRef="#br0" timeOffset="401">24668 12774 7982,'0'-8'1422,"2"1"-779,2 2 0,3 1-376,5 4 1,0 0 0,1 0 0,1 0 0,1 0 0,1 0-1,0 0-215,-3 0 0,0 4 1,-1 0-1,0-1 1,0-1-217,-4 3 1,-3-3 0,-5 7 0,0 0-1,0 2 1676,0 2-1383,0-1 0,2 5 0,0 0 1,3 3-1,-3 2 0,0 1 0,-2 2 1,0-2 37,0-2 0,0 1 0,0-5 0,0-2 1,0 0-1,0 0-36,0 2 1,-4-1-60,-1-3 0,0-5 0,2 0 0,-2 0 0,-1 1 0,1-1-60,2 2 1,1-3-82,2 1 1,0-4 0,0 4 0,2 2 0,2 1 0,4 1 1,3-3-1,2-3 1,-2 1 43,-3 0 0,-4-4 0,-8 1 0,-4-2 0,-2-1 0,0 2 0,2 1 0,-1 0 0,-3 0 0,0 0 0,0-1-309,-1-2 0,1 3 0,-2 1 0,-1-3 0,-2 0 0,1-2 0,-1 0 0,-1 0 333,-1 0 0,-7 0 0,-6 0 0</inkml:trace>
  <inkml:trace contextRef="#ctx0" brushRef="#br0" timeOffset="402">3274 14350 8108,'-7'-7'842,"9"-3"1,9 6-699,4 1 0,11 2 0,0 1 1,6 0-1,7 0 0,3 0 0,4 0 1,-2 0-1,-1 0 0,-3 0 1,-2 0-1,1 0-678,2 0 0,-2-4 1,2-1-1,-4 3 1,-4 0-1,-5 1 534,-6-3 0,1 2 0,-3-3 0</inkml:trace>
  <inkml:trace contextRef="#ctx0" brushRef="#br0" timeOffset="403">3150 14585 8465,'6'-7'0,"2"3"0,2 1 0,1 1 0,0-3 0,2 3 0,3 0 0,2 2 0,4 0 0,5 0 2317,6 0-2318,3 0 0,1-4 0,0 0 1,2 1-1,0 1 0,-1-1 1,-2-3-1,-2 1 0,0-1 1,-3 2-406,0-1 1,2 2-1,-4-4 1,-2 1-1,-1 2 406,-1-1 0,0-2 0,0-5 0</inkml:trace>
  <inkml:trace contextRef="#ctx0" brushRef="#br0" timeOffset="404">3758 14225 8140,'-7'0'2256,"3"2"-2023,8 2 1,3-1-1,7 4 1,1 0 0,4-2-1,3 2-194,4 0 1,6-3-1,-2 4 1,1 1-1,-1-1 1,-2-1-1,-2 0 1,-3-1-1,-2 3-181,-5-2 1,-2 2 0,-1-3 0,-2 1-1,-3 2 1,-4 2 0,-3 2 0,-2-1-1,-2 1 1,-2-1 0,-4 0 0,-3 1 211,-3-1 1,-2-4 0,4 1 0,-3 0-1,-1 2 1,-3 2 0,-2-1 0,-1 1-1,-3-1-53,-3 0 0,2 1 0,-1-2 1,1-2-1,4 0 0,1-1 0,4 0 1,3 0-1,4 1 0,1-1-1150,3 0 660,-4-5 1,8 7 472,-5-6 0,5 5 0,-2-2 0</inkml:trace>
  <inkml:trace contextRef="#ctx0" brushRef="#br0" timeOffset="405">5569 14176 7913,'0'-8'496,"0"-1"0,0 5 0,-2-3-229,-2 2 1,3-1 0,-5 4 0,2-4 0,0-1 0,0-1-189,-2 1 1,-1-3 0,-5 6 0,0 1 0,-1 2 0,-1 1 0,-1 0-88,-1 0 0,-1 1 0,5 2 1,-1 3-1,1 1 0,0 2 1,-1 4-1,2 2-2,3 1 0,-2 2 1,6-3-1,1 2 0,2-2 1,1-1-1,0-2 0,0 1 1,1-2-13,4-3 0,-3 2 1,7-5-1,0 1 1,2-1-1,2-2 1,-1-2-1,0-1-182,1 0 1,-1-1 0,2-2 0,1-1 0,2 0-1,-2-2 1,-1-2 0,-2-2-8,0 2 1,-3-3 0,-1 3 0,0-3 0,-1-2-1,-3 1 1,-2 0 0,-2-1 598,0 1 1,0-1 0,0 1-20,0 0 1,1 6 0,2 6 0,1 7-1,-1 4 1,-1 3 0,1 1-375,1 2 0,0 0 0,-2-1 0,1 0 0,1-1 1,-2-1-1,0-1 0,-1-2 0,2-2-1115,1-1 1,2-3 1119,-2 3 0,3-5 0,5 2 0</inkml:trace>
  <inkml:trace contextRef="#ctx0" brushRef="#br0" timeOffset="406">5866 14213 10209,'0'12'0,"-1"1"230,-3-1 0,2 1 0,-3-1 1,1 1-1,-2 0 0,-1 2 72,-2 2 0,2-2 1,0-5-1,0-2 1,2 2-1,-2-1-302,0 0 0,4-4 0,-3-5 0</inkml:trace>
  <inkml:trace contextRef="#ctx0" brushRef="#br0" timeOffset="407">6201 14064 7667,'6'-7'413,"-5"0"1,2 5-121,-6-2 1,-4 1-1,-7 7 1,-1 4-1,-1 3 1,-1 2-1,1 0 1,-1 3-1,1 2 1,0-1-1,3 3-90,2-1 1,5-4 0,-1 2-1,2-4 1,3 0 0,5-2-1,7-1 1,5-4 0,4 0-1,2-3-731,-1-2 0,0-1 1,2 0-1,-3 0 1,0 0-1,-1-1 1,0-2-1,-3-3 528,-1 0 0,4-3 0,1-3 0</inkml:trace>
  <inkml:trace contextRef="#ctx0" brushRef="#br0" timeOffset="408">6338 13953 7756,'5'-7'0,"3"1"212,3 1 0,2 3 1,1-2-1,2 3 0,5 1 1,2 1-1,1 3 0,-2 5 1,-3 2 82,-1 1 0,-2 6 0,-3 3 0,-2 2 1,-3 2-1,-4 1 0,-2 2 0,-2 1 1,-2-2-1,-2-1 0,-4-2 0,-5-2-496,-3-2 1,2-4-1,-4 0 1,0-2-1,-2-2 1,-4 1-1,1-1 1,1 1 200,1-1 0,0 0 0,-3 1 0</inkml:trace>
  <inkml:trace contextRef="#ctx0" brushRef="#br0" timeOffset="409">5197 14052 7975,'-6'-7'144,"-2"3"1,-3 2 0,-2 2-1,0 0 1,-4 0 0,-4 3 0,-3 4 125,-5 6 0,2 7 0,-1 2 0,1 6 0,3 3 0,0 3 0,3-3 1,6 1-1,4 0 0,4 1 0,3 0 0,7 0 0,8 1-248,8 2 1,12 1 0,6-1-1,8-3 1,8-4 0,2-4-23,-3-4 0,13-3 0,-7-6 0</inkml:trace>
  <inkml:trace contextRef="#ctx0" brushRef="#br0" timeOffset="410">7020 13928 7946,'8'-8'661,"0"-1"1,-10 7-389,-3-3 1,-8 10 0,-5 3 0,-2 3 0,0 3 0,-1 2 25,0 5 1,2 2 0,-2 2 0,3 1 0,3 2 0,2 1 0,2 0 0,1-2-195,3-2 1,1 3 0,8-9 0,3 0 0,6-2-1,6-3 1,2-3 0,3-2-520,2-1 0,5-5 0,1 3 1,0-2-1,1 0 0,-4-1 1,-1-2-1,-1-1 0,-1 0-2488,-4 0 2543,-2-5 0,-5 2 359,-1-5 0,-5-1 0,-2-3 0</inkml:trace>
  <inkml:trace contextRef="#ctx0" brushRef="#br0" timeOffset="411">6821 14263 8299,'-11'-2'400,"3"-2"1,2-3 0,8-5 0,2 1-208,4 3 1,9-3 0,3 4 0,3-2-1,-1 1 1,-2 0 0,2 0 0,2 1-1,1 0-114,-1 0 0,-3 4 0,-2-2 0,-1 1 0,-3-1 1,-1 3-1,-3-1 0,-1 0-771,-2-1 1,0-2-1,5 4 1,1-4-1,1-1 692,1-2 0,6-2 0,-2-2 0</inkml:trace>
  <inkml:trace contextRef="#ctx0" brushRef="#br0" timeOffset="412">7417 13878 8377,'-7'8'547,"3"2"1,2 3 0,2 3-1,0 3-328,0 3 1,0 6 0,0 4-1,0 2 1,0 3 0,0-1-1,0-3 1,0-2 0,0-4-307,0-1 1,0-6 0,0-4 0,0-2 0,0-2 186,0 1 1,-1-6 0,-2-5 0,-1-4 0,1-7 0,2-2 0,1-1-70,0 0 0,4-2 0,1-3 0,1-3 0,1-4 0,0-2 1,1-3-1,0-4 0,1-3 0,-1-1 0,-1 0 0,-2-1-144,1 1 1,-5 7 0,5 4 0,-2 5 0,0 3 0,-1 3-1,-2 1 1,0 2 114,4-1 0,1 2 1,7 3-1,-1 4 0,1 3 1,-1 1-1,0 0 0,1 1 45,-1 3 1,-3 3-55,-1 5 1,-1 1-1,2 1 1,-2 1 0,-1 3-1,-4 1 86,0 3 1,-2-3-1,-2 2 1,-2 1 0,-4 0-1,-3 0 1,-1-3 0,-1-1 25,1-3 1,-5 3 0,1-1 0,1-2 0,1-1-1,0-3 1,0-1 0,0-4 501,3 0-348,7-2 1,-3 2 0,10 2-147,7 3 0,5-3 0,0 0 0,3 2 0,0 1 1,1 0-1,-1-1 0,1-2 0,-1 0-261,0-1-40,-1 4 0,-9-8 0,0 4 1,2-2-1,1-2 0,1-1-690,1-2 1,-5 0 41,0 0 0,1 0 836,3 0 0,0-6 0,1-1 0</inkml:trace>
  <inkml:trace contextRef="#ctx0" brushRef="#br0" timeOffset="413">8669 14139 7872,'-1'-11'336,"-3"2"1,-5 4 0,-2 1 0,-1 0 0,0 1 0,-1 1-159,1 2 1,-5 5-1,1 0 1,1 2 0,1 3-1,1 1 1,1 1 0,1 2-1,1 1 1,3 2-88,2-2 1,1 3 0,5-2 0,3-2 0,5-3-1,3-3 1,3 1 0,3-3 0,1-1-182,3-4 1,-2-1-1,0 0 1,2 0-1,2-1 1,-1-4 0,-1-3-1,-2-2-5,-2 2 0,-2-3 0,-4 3 0,1-3 0,-2-2 138,-3 1 0,-2 7 0,-6 5 0,-2 5 0,0 3 0,-3 1-274,3 0 1,0 2-1,2 2 1,0-1 0,0 1-987,0-1 1,2-4 1216,2 0 0,3-5 0,5 3 0</inkml:trace>
  <inkml:trace contextRef="#ctx0" brushRef="#br0" timeOffset="414">8930 14176 7872,'4'-6'1544,"0"6"-1217,-1 7 0,-2 4 0,-1 2 1,0-1-1,0 0 0,0 1 0,0-1 399,0 1 0,-4-1 1,-2 1-772,0-1-37,3-5 0,-1-2 0,8-6 0,4-2 0,3-2-356,1-2 0,1 0 298,-1-1 1,1-2-1,-1 4 1,1 1-1,-1-2 1,0 2 597,1-1-490,-6 2 0,-1 4 1,-3 1-1,1 3 1,-1 5-70,-1 2 0,-2-3 0,-2 0 0,-1 2 0,-1 1 55,1 1 1,3-5-1,5-1 46,3-1 0,8-3 0,4 3 0</inkml:trace>
  <inkml:trace contextRef="#ctx0" brushRef="#br0" timeOffset="415">9314 14263 7872,'-5'-7'496,"2"-3"1,-5 6 0,-2 1 0,-1 2-240,-1 1 0,-1 1 1,1 2-1,-2 3 1,-1-1-1,-2 2 1,1-2-1,-1 2 1,1 0-1,1 2-28,1-3 1,5 4-1,3-4 1,0 0 0,5 3-353,3-2 1,9 2 0,7-5 0,2-1 0,2-1 0,1-2 0,1-2 0,-2-1 26,-2-1 0,0-5 1,2 0-1,-3-2 1,-1-1-1,-3-2 1,-1-1-1,-2-3 189,1-1 1,-2-2 0,-3-5 0,-3-3 0,0-3 0,-1-1 0,-2 2 0,0-3 0,-2 1-219,0-1 0,0 1 0,0 8 0,0 2 0,0 2 0,0 4 0,0 4 97,0 0 1,-2 6 0,0 5 0,-4 4 0,-1 7 386,-2 2 1,2 7 0,-2 2 0,0 5 0,-2 5-1,-2 6 1,2 7 0,2 2-363,0 2 0,7-1 0,-2-9 0,2-3 0,2-2 0,2-6 0,2-2 0,3-6-817,-1-3 1,5-7-1,-2-1 1,2-2 819,1-2 0,6-1 0,1-2 0</inkml:trace>
  <inkml:trace contextRef="#ctx0" brushRef="#br0" timeOffset="416">10244 13940 7946,'0'-8'260,"-1"1"1,-3 2-1,-4 2 1,-3 1-1,-2 4 87,1 2 0,-6 3 1,-1 5-1,-1 2 0,4 3 1,2 5-1,2 4 1,-1 4-1,2 0-130,3 1 0,2 2 0,6-3 0,0 0 0,2 1 1,2-4-1,4-2 0,4-3 0,5-3-1303,4-1 1,-2-2 459,2-8 1,3 1 0,5-4 0,0-3-1,2-2 626,2-4 0,3-3 0,1-5 0</inkml:trace>
  <inkml:trace contextRef="#ctx0" brushRef="#br0" timeOffset="417">10554 13853 8108,'0'-4'2611,"0"8"-2263,0 12 1,0 7 0,0 5 0,0 3-1,0 4 1,0 3 0,0 1 0,0-1-1,0-2-269,0-3 0,0-2 1,0-7-1,0 0 1,-1-3-1,-2-5 1,-2-3-401,-2-5 1,4-4 0,-1-8 0,4-4 0,4-3 0,4-2 184,3 1 1,2-1-1,1 1 1,1-1 0,1 0-1,1-1 1,-1 0-19,1 3 1,4 3 0,-5 0 0,-1 3 0,-1 4 0,-3 2 0,-3 4 233,-4 3 1,-4 7-1,-4 2 1,-4-2-1,-4 0 1,-4 0-1,0 2 1,-1-2-67,0-1 1,3-2 0,-3 0-1,3-1 1,3-1 0,2-2-1,0 1 1,0-1 0,-2-1 0,-2-2-775,1-2 0,0-2 0,-1-1 0,2-1 760,3-3 0,2-3 0,6-5 0</inkml:trace>
  <inkml:trace contextRef="#ctx0" brushRef="#br0" timeOffset="418">10815 14263 8245,'7'1'1212,"-2"3"0,-1 4-942,1 4 0,-3-1 0,-4-2 0,-5-1 0,-3 3 0,-4 2 0,-1 2 0,-1-3 1,-1 2-1,2-3-800,1 0 0,-3 3 530,1-6 0,5-8 0,5-1 0</inkml:trace>
  <inkml:trace contextRef="#ctx0" brushRef="#br0" timeOffset="419">11150 14201 8065,'0'-13'346,"0"5"1,-2 1 0,-2 2 0,-4 2-114,-3 1 1,-1 2 0,-2 2 0,-1 2 0,-3 4 0,0 5 0,0 2 0,3 1 0,1 0 0,3-1 0,1 0 0,3 1-335,2 0 1,3-3 0,9-2 0,7-1 0,3-3 0,2-2 0,-1-2 0,1-1-1232,0-2 1,1 0-1,0 0 1332,-3 0 0,2-6 0,1-1 0</inkml:trace>
  <inkml:trace contextRef="#ctx0" brushRef="#br0" timeOffset="420">11261 13866 8631,'6'-7'450,"2"3"1,3 2 0,0 4-1,0 2 1,0 6 0,3 3-130,0 4 1,0 6 0,-1 1 0,1 5-1,0 1 1,-4 2 0,-4-1 0,-3 4 0,-1-1-1,-2 1 1,-2-4-450,-2 0 1,-3-2 0,-5-6 0,-1-2-1,1-3 1,0-3 0,1-1 0,1-3-1,2 0-505,-2 0 1,-1 1 0,-1 1 0,-1-2 0,1-2-1,-1-1 633,1 2 0,0-4 0,-1-1 0</inkml:trace>
  <inkml:trace contextRef="#ctx0" brushRef="#br0" timeOffset="421">11943 13965 9247,'-12'0'0,"-2"0"0,-1 0 0,-1 0 0,-1 1 331,-1 4 0,-1 1 0,-5 8 1,2 3-1,3 3 0,1 4 1,3 2-1,3 2 0,3 1 1,4-1-1,1 0 0,0-2 0,1-2-561,1-1 0,8-5 0,2-1 0,3-4 0,2 0 0,-1-2 0,0-2 0,1-2 0,-1-1 0,2-3 0,1-2-303,2-1 0,-1 0 1,-2-1-1,1-2 0,2-3 1,-1 1-1,1-2 1,-1 1 532,-1 1 0,-1-10 0,-1 1 0</inkml:trace>
  <inkml:trace contextRef="#ctx0" brushRef="#br0" timeOffset="422">11559 14275 7686,'1'-7'471,"3"3"0,5 1 0,2 1-7,1-3 1,1 0 0,0 2 0,3-1 0,1 0 0,1 0 0,2-2 0,-1-1 0,3-1-690,1 1 0,-2-4 0,0 3 1,1-2-1,1 1 0,2 2 0,-2 0 225,-2 0 0,8-1 0,-3-5 0</inkml:trace>
  <inkml:trace contextRef="#ctx0" brushRef="#br0" timeOffset="423">12204 13915 7901,'0'-8'3411,"0"0"-3051,0 5 1,-4 3 0,0 8-1,1 5 1,2 5 0,1 7 0,0 6-1,0 6-259,0 5 1,0-2-1,0 2 1,-2-2 0,-1-5-1,-2-3 1,-1-5 0,-1-2-1,2-4-1299,-1-5 0,2-6 1363,4-2 1,-1-7-1,-2-1 1,-1-6-1,1-5 1,2-2-1,1 1 135,0-1 1,0-3-350,0-1 1,1-1 0,3 2-1,5-5 1,2-2 0,1-3 0,1-3-189,-1-5 0,0-1 0,1-3 0,-1 3 0,1 0 1,-2 3-1,-2 2 0,-1 4 155,2 4 0,-3 4 0,1 6 0,2-1 0,1 2 295,1 3 0,1 2 1,-1 8-1,-1 2 1,-3 4-180,-3 3 1,-4 2 0,-1-1 0,0 0 0,0 2 0,0 3 0,0 2 0,-1 2-111,-4-1 1,-1 0-1,-7 2 1,1-3-1,-2-1 1,-1-3 0,-2 0-1,1-1 277,-2-2 0,4 6 1,-3-8-1,4 0 1,0-1-1,2 0 0,3-1 160,4 1 1,4 2 0,4 2 0,6-1-1,3 1 1,4-1 0,0 0-503,0 1 0,-3-1 1,3 1-1,-3-1 1,-2 1-1,2-2 1,1-2-1,1-2-620,0-1 1,-3-2 0,0-4 0,-1 1 0,1 2 0,-1 1 0,0-1 0,2-2 428,3-1 1,-4 0 0,4 0 0,-3 1 0,-2 2 0,1 1 0,-1-1 331,0-1 0,1 3 0,-1 2 0</inkml:trace>
  <inkml:trace contextRef="#ctx0" brushRef="#br0" timeOffset="424">12923 14461 8121,'9'-7'4338,"-1"3"-3880,1 3 0,-2 2 0,2 3-458,0 5 0,2-4 0,2 1 0</inkml:trace>
  <inkml:trace contextRef="#ctx0" brushRef="#br0" timeOffset="425">14027 13903 7940,'-12'0'136,"-1"0"0,-5 0 1,-2 0-1,-4 0 0,-2 0 1,-2 1-1,0 4 1,0 1-1,2 3 54,1-1 0,6 0 0,2 5 0,3-1 0,3 0 1,3 1-1,4 1 0,3 1 0,2 3 0,4 0 1,7 1-345,3 0 0,5 0 0,-2 2 0,2-4 0,0-4 0,1 0 0,-2-1 0,-1 1 0,-3-1 134,-1 0 0,-3-3 0,-3-1 0,-4 2 1,-2 1-1,-5 1 0,-4 1 0,-7-2 128,-4-3 1,-2 3 0,-4-4 0,2 1 0,3-1 0,0-2-1,1 0 1,0-1-385,3 0 1,1 0 0,2-4 0,1 1 0,1 2 275,2 1 0,5 0 0,-3-4 0</inkml:trace>
  <inkml:trace contextRef="#ctx0" brushRef="#br0" timeOffset="426">14201 14275 8457,'-11'1'364,"1"2"1,3 3-1,0 1 1,2 2-1,-2 2 1,1 2 0,1-1-214,2 1 1,2-1 0,1 0 0,0 1 0,0-1-1268,0 1 1116,0-7 0,5 0 0,2-6 0</inkml:trace>
  <inkml:trace contextRef="#ctx0" brushRef="#br0" timeOffset="427">14201 14077 8318,'0'-6'1055,"0"6"0,0 6 0,0 6-2668,0 0 1613,0 1 0,-6-1 0,-1 1 0</inkml:trace>
  <inkml:trace contextRef="#ctx0" brushRef="#br0" timeOffset="428">14350 14325 9167,'-5'8'829,"1"0"0,0-4-598,4 5 0,-3-4-320,3-1 1,3-4 0,8-9 0,-1 0 0,-2 0 0,2-2 0,1 0-1,0 1 1,-2 3 0,0 0 0,0 2 284,2-1 0,-4 3 1,-3 8-375,-2 3 1,-2 3 0,0 1-1,0 1 1,0-1 0,0 1 0,0-1-789,0 0 1,0-3 0,0-1 965,0 2 0,0-5 0,0 1 0</inkml:trace>
  <inkml:trace contextRef="#ctx0" brushRef="#br0" timeOffset="429">14746 14225 8383,'-12'-6'622,"4"0"0,-1 6 0,-2 1-290,-4 4 1,1 1 0,-2 7 0,4-1 0,3 1-1,5-1 1,3 1 0,1-1-497,0 0 0,5-3 0,4-1 0,2 0 1,1 0-1,0-1 0,2-1 0,1-3 0,2-2 164,-2-1 0,-1 0 0,-2 0 0</inkml:trace>
  <inkml:trace contextRef="#ctx0" brushRef="#br0" timeOffset="430">14858 14300 8510,'1'7'1779,"2"-2"-980,1 1 0,2-5 0,-2 2 0,3-6-1083,0-5 1,-2-3 0,-5-1 0,0-1-1,0 1 182,0-1 1,-1 6 0,-2 5 0,-1 4 0,0 7 128,-2 2 0,5 1 0,-3 1 0,1-1 0,0 2 0,-1 1 0,1 1 1,3 0-486,5-3 1,1-4 0,8-1 0,3 0 0,3-1 457,4-3 0,1-2 0,-1-2 0</inkml:trace>
  <inkml:trace contextRef="#ctx0" brushRef="#br0" timeOffset="431">15850 14015 7994,'0'-13'1083,"0"1"-767,0 5 1,-5 3 0,-4 8 0,-2 6 0,-1 5 0,0 5 0,-1 4 0,1 2-1,-1 3 1,1 3-228,0-1 0,3 0 0,1-7 0,0 1 0,1-1 0,1-2 0,2-3 0,0-1 0,3-3 0,2-1 0,5-3-2086,1-3 0,5-2 1997,4-6 0,12 0 0,-2 0 0</inkml:trace>
  <inkml:trace contextRef="#ctx0" brushRef="#br0" timeOffset="432">16272 14126 7975,'-4'-8'247,"0"0"0,-2 5 0,2-1 28,-4 2 0,1 2 0,-1 0 1,-1 2-1,1 2 0,0 4 0,-2 3-59,-1 2 1,-5 3-1,-1 1 1,2-2-1,1 0 1,2 0-1,1 2-232,2-2 0,4-1 1,5-2-1,0 1 1,1-2-1,3-2 1,6-2-1,4-1-328,2-4 1,6 1 0,-2 0-1,0 1 1,0-1 0,-1-2 0,-1-1-1,1 0 344,0 0 0,2-5 0,4-2 0</inkml:trace>
  <inkml:trace contextRef="#ctx0" brushRef="#br0" timeOffset="433">16532 14275 9970,'7'6'0,"-3"2"0,-4 2 275,-4-2 1,-1 3-1,-5-3 1,2 3 0,-2 2-1,-1-1 1,-1 0 0,-1 1-1,1-2 1,0-2-1146,-1 0 0,5-2 0,1 2 870,1-1 0,-3-5 0,2 3 0</inkml:trace>
  <inkml:trace contextRef="#ctx0" brushRef="#br0" timeOffset="434">16892 13965 8928,'-4'-8'0,"0"0"0,0-1 0,-1 4 0,1 5 413,2 7 1,0 5 0,2 6 0,0 7 0,0 6 0,0 7 0,0 2 0,-1 1 0,-2-1 0,-2-3-463,-2-4 1,3-2-1,-3-7 1,1 0 0,2-4-1,0-3-682,0-3 1,0-9 740,4-5 0,4-5 0,1-8 0,2 1 0,3 0 0,1-1 0,1 1 0,2-1-24,3 1 0,-4 1 0,5 1 0,-1 3 0,-1 0 0,-1 2 0,-1-1 76,-1 4 0,-1 0 1,0 2-1,-1 2 1,-2 2-1,-5 4 0,-3 3 1,-2 2 0,-3-1 0,-5 2 0,-2 1 0,-2 1 0,-4 0 0,-4-3 0,-1 0-299,2-1 1,-4-4-1,5 1 1,-2-1 0,2-1-1,1-2-763,3 1 0,5-5 999,2 3 0,5-2 0,-2-2 0</inkml:trace>
  <inkml:trace contextRef="#ctx0" brushRef="#br0" timeOffset="435">17177 14027 8021,'13'-12'191,"-2"3"1,-2 2 0,0 1-1,0 0 1,2 1 173,2 2 0,-1 1 0,0 4 1,-1 2-1,-1 6 0,-2 5 1,1 5-1,-1 5 0,-1 3 1,-2 1-223,-2-2 0,-2 4 0,-2-2 1,-3-1-1,-6 1 0,-5 0 1,-7-1-1,-4-3 0,-3-3-773,1-2 1,6-4 0,3 0-1,1-2 1,3-3 0,1-1 629,2-2 0,-6-5 0,-1 2 0</inkml:trace>
  <inkml:trace contextRef="#ctx0" brushRef="#br0" timeOffset="436">17921 14139 8014,'5'-9'-63,"-1"1"0,1 1 0,-2-2 0,2 0 525,2 0 0,-4-2 0,0 0 0,-6 2 1,-5 7-65,-3 4 1,-7 3 0,-3 6-1,-4 4 1,-4 1 0,-2 5-1,-2 1 1,1 4-354,2 0 0,2 0 0,7-1 0,5-1 0,4-4 0,3-2 0,5-1 0,4-1-217,4 0 1,7-3 0,7 0 0,1-1 0,4-1 0,0-1 0,2-3 0,-2 0 0,-1-2-341,-1 1 1,-2-2 0,2-3 0,-3 2 0,-2 1 0,1-1 0,-2-2 511,-1-1 0,-2-11 0,1-3 0</inkml:trace>
  <inkml:trace contextRef="#ctx0" brushRef="#br0" timeOffset="437">17587 14374 7912,'-7'-5'546,"-3"-2"1,7-4-169,5 3 1,-1 1 0,7 4 0,2-1 0,1 1 0,1 2 0,1 1 0,-1 0 0,1 0-295,-1 0 1,4-4-1,2-1 1,2 3 0,2-1-1,1 0 1,2-1 0,0 1-1,0 2-456,-1 1 1,5 0-1,2 0 1,0-1 371,4-4 0,1 4 0,1-4 0</inkml:trace>
  <inkml:trace contextRef="#ctx0" brushRef="#br0" timeOffset="438">18467 13965 12895,'0'18'0,"0"3"183,0 2 0,0 3 0,0 5 0,-1 4 1,-3 5-1,-5 0-268,-2-1 0,-1-7 0,-1-2 0,1-1 0,0-2 0,-1-2 0,2-4 0,3-3 0,4-3-377,2-1 0,0-5 1,0-4-1,4-10 1,0-6 588,4-5 1,-5 1 0,5-5 0,-2 1 0,2 0 0,-1-3 0,2-2-1,0-2 1,2-1-159,2-2 0,2-6 1,-1 1-1,1-5 0,-1-4 1,-1 2-1,-1 1 0,-2 6 1,0 2-1,1 4 0,-1 2 1,1 3-1,3 2 0,0 6 1,0 5-1,1 5-92,-1-1 0,2 5 0,1-3 0,2 2 1,-2 2-1,-1 2 0,-3 2 0,-2 4 0,-1 5 382,2 3-184,-4-2 1,1 8 0,-5-4 0,2 0-1,-1 0 1,-1-3 0,-2-1 0,0-2 154,0 0 1,-6-1-1,-1-1 1,-1-2-1,0 2 1,-2 1 0,-2 1-1,-4-1 1,-2-1-39,-1-2 0,0 1 0,-3 3 0,3 0 0,1 1 0,2-1 0,3 1 0,2-1-120,2 0 0,0 5 0,5 0 0,2-1 0,5 1 0,5-1 0,3-1 0,2 0 0,-1 1-212,1 0 1,-2 1 0,-2-5 0,-1-1 0,2-1 0,0-2 0,-1 0 0,0-1-427,0-3 1,2-1 0,3 0 0,1 1 0,3-1 0,1-2 0,2 1 565,-2 2 0,5-3 0,-5 5 0</inkml:trace>
  <inkml:trace contextRef="#ctx0" brushRef="#br0" timeOffset="439">19621 13816 8113,'-2'-8'388,"-2"0"1,-3 5 0,-7-1-1,-2 2 1,-5 4 0,-1 3-1,0 6 1,1 7 0,1 6-33,0 6 0,0 10 1,6 5-1,4 4 0,3 0 1,5-1-1,3-1 0,7-3 1,9-2-1,6-6-873,6-6 1,3-9 0,6-5 0,4-2 0,2-3 0,1-3 516,1-4 0,-1-8 0,5-3 0</inkml:trace>
  <inkml:trace contextRef="#ctx0" brushRef="#br0" timeOffset="440">20228 13829 8025,'0'-9'171,"0"1"0,-1 5 0,-3-1 0,-6 3 0,-5 1 0,-6 1 0,-2 3 1,-2 5 202,0 2 0,0 2 0,1 3 0,0 1 0,3 1 1,5 2-1,4-2 0,3 0 0,7-2-362,4 2 0,11-3 0,7 4 0,5-1 0,3-1 0,2-2 0,0 0 0,1-1 1,-2 1-486,1-1 0,-8 0 491,3-2 0,-13 0 0,-1 1 0,-4-1 0,-4 1 0,-3-1 0,-4-1 0,-6-1-109,-5-2 0,-3-5 1,-4 2-1,1-1 0,1 1 1,0-3-1,2 0-750,0-2 1,9 0 0,-4 0 0,2 0 840,0 0 0,-1-6 0,0-1 0</inkml:trace>
  <inkml:trace contextRef="#ctx0" brushRef="#br0" timeOffset="441">20476 14089 9654,'0'3'798,"0"5"0,0 6 0,0 2-578,0 1 1,0 4 0,-1-5 0,-2-1 0,-1-1 0,1-2 0,3 0-234,4-4 0,-1-3 0,5-5 1,2 0-1,1 0 0,1 0 1,1-1-1,1-3 0,1-3-645,1 0 1,1-4 546,-5 3 0,-1-3 0,-1-2 0,-2 1 0,2-1 0,0 1 395,-2 0 0,1 6 0,-4 6 1,-3 7-1,0 4-267,-2 1 1,0 2-1,0 1 1,0 2-1,0-1 1,-2 1-1,0 1 1,-4-2-1,-1 0-76,-2-5 1,-2-2 0,-3 4 0,-3-2 0,-3-2-1,-4-2 1,-3 0 0,-4-1 0,-3 1 0,-1-2 0,1 2-605,2 0 0,2-3 0,5 3 0,2-2 0,2-2 663,4-1 0,9-2 0,3 0 0</inkml:trace>
  <inkml:trace contextRef="#ctx0" brushRef="#br0" timeOffset="442">20799 14176 8156,'4'-8'0,"1"1"1416,2 1 1,2 2-1036,3 4 0,-5 6 1,-3 2-1,-3 3 1,-1 1-1,0 1 0,0-1 1,0 0-1,0 1 1,-1-2-483,-3-3 0,2 3 0,-2-3-373,3 4 1,1-7 0,1-4-1,3-5 1,5-3 0,2-2 306,1-2 0,1 2 0,-1 3 0,-1-1 0,-1 1 0,-2 1 336,2 2 0,-5 3 0,-1 4 0,-4 3 0,-3 1 0,-1 0-132,2 2 1,2-4 0,4-2 0,4-3 0,3-1 0,1 0-24,1 0 0,-5-4 0,-1-2 0,0 1 0,0-2 0,2 2 68,2-1 1,-2 2 0,-2 5 0,-2 3 0,-2 5 0,-2 2 0,1 1-310,2 1 1,-2-5-1,5 0 1,0 2 0,0-1-1,3 1 1,1-3-1383,1-2 0,1 0 1609,-1-5 0,0 0 0,1 0 0</inkml:trace>
  <inkml:trace contextRef="#ctx0" brushRef="#br0" timeOffset="443">21270 14250 13835,'0'13'270,"0"-1"1,0 1-1,0-1-499,0 0 1,0 1 0,1-2-430,4-3 1,1-7 0,7-6 0,-1-2 390,1-3 0,-1 3 0,0 1 0,1 0 670,-1 3 1,-5 3-434,-3 4 1,-2-1 0,-1 5 5,3 2 0,-1-3 0,5 0 1,2-2-1,1-2 0,1-1 85,1-2 1,-5-2 0,0-1-1,2-1 1,1 1 0,1 2-29,1 1 0,-1 0 0,0 0 1,-1 1-1,-1 2 0,-3 3 1,-1 1-1,-4 2 0,1 1-33,1-2 0,3 3 0,5-4 0</inkml:trace>
  <inkml:trace contextRef="#ctx0" brushRef="#br0" timeOffset="444">21766 14312 8016,'-5'-7'1166,"3"7"0,-2 6 0,7 4-812,1-2 1,6-5-1,-2 1-338,3-3 1,1-1 0,1 0 0,-1-1 0,1-3 0,-2-5-324,-3-2 0,-3 3 1,-5 0-1,0-2 0,-1 0 1,-3 1 327,-4 1 0,1 5 0,-2-1 0,0 2 0,-1 4 0,0 2 0,2 4 0,0 3-190,1 2 1,-3-1-1,5 2 1,-1 1-1,1 1 1,2 0-1,2-3 1,1 0-485,0-1 0,5-1 1,3-1-1,4-3 653,0-2 0,6-1 0,1-4 0</inkml:trace>
  <inkml:trace contextRef="#ctx0" brushRef="#br0" timeOffset="445">22262 13841 8020,'-5'-12'950,"2"-1"-692,-5 1 1,4 6 0,-3 6 0,1 9-1,3 7 1,2 10 0,0 10 0,-4 10 0,-1 6-1,-3 4 1,1 0-275,-2-7 1,5-6 0,1-9 0,2-3 0,2-5 0,0-5 0,0-4-1,2 0-1245,2-2 1,-1-2 1260,5-5 0,0 3 0,5-4 0</inkml:trace>
  <inkml:trace contextRef="#ctx0" brushRef="#br0" timeOffset="446">22014 14213 10415,'0'-12'0,"0"-1"0,0 1 0,2-1 0,0 1 0,5 0 0,3 1 0,4 1 0,1 2 0,1-1 0,1 1 0,-1 1 0,1 0-69,-1 1 0,1 3 1,-3-1-1,1 2 1,1 2-1,0 0 1,-3 0-1,0 0 1,-1 0 68,1 0 0,5-5 0,1-2 0</inkml:trace>
  <inkml:trace contextRef="#ctx0" brushRef="#br0" timeOffset="447">22411 14201 7933,'-4'12'0,"0"0"0,1 1 186,2-1 0,1-3 0,0-1 0,1 1 377,3 3 0,2 0 1,3-1-1,0-1 0,-1-2-7,-1 1 0,-3-3 0,-8-2 0,-5-2-495,-2-2 0,0-6 1,3-2-1,5-3 1,5-2-170,2 1 1,6 1-1,-2 1 1,3 2 0,1-2-1,1-1 1,-1-1-1,2-1-256,2 1 1,-2 1-1,4 1 1,-1 4-1,-1-1 1,-1 1-1,-1 1 1,-2 2-1290,1 1 1,-2 4 1652,-3 2 0,3 3 0,-4 5 0</inkml:trace>
  <inkml:trace contextRef="#ctx0" brushRef="#br0" timeOffset="448">22733 14300 12405,'0'12'0,"0"1"0,0-1 0,-1-1 0,-2-1-279,-1-2 0,0-4 0,4 4 279,0 2 0,0-10 0,0-1 0</inkml:trace>
  <inkml:trace contextRef="#ctx0" brushRef="#br0" timeOffset="449">22808 14039 8036,'0'-12'650,"0"0"1,-4 3-406,0 1 0,0 7 1,4 1-246,0 7 0,0 4 0,0 1 0</inkml:trace>
  <inkml:trace contextRef="#ctx0" brushRef="#br0" timeOffset="450">23019 14225 8291,'-13'0'454,"1"0"1,0 0-1,-1 0 1,-1 0-1,-1 2 1,-1 1-333,1 1 1,2 5 0,3 0 0,4 2 0,0 1 0,5 1-1,3-1 1,7-1 0,3-1 0,5-4 0,2 0-1356,0-3 0,5-2 1,-2-1 1232,5 0 0,-1 0 0,5 0 0</inkml:trace>
  <inkml:trace contextRef="#ctx0" brushRef="#br0" timeOffset="451">23217 13804 8202,'0'-13'937,"2"7"0,3 1 1,7 5-1,8 5-463,3 3 0,2 4 0,0 5 0,-2 5 0,-2 7 0,-5 7 0,-3 6 0,-5 4-390,-4 1 0,-2 4 1,-2-7-1,-2-2 0,-1-3 1,-2-7-1,-1-5 0,0-5 1,0-1-434,1-2 1,-5-4 0,3 2-1,-1-3 1,-2-2 0,-2 1-1,-3-1 1,-2 0 0,-1 1-453,-3-1 1,-2 1 0,-3-2 800,-3-3 0,-3 3 0,-5-4 0</inkml:trace>
  <inkml:trace contextRef="#ctx0" brushRef="#br0" timeOffset="452">4316 15391 8174,'0'-12'0,"-1"1"0,-2 1 0,-1 2 546,1-2 0,2 6 0,1 4 1,0 7-1,0 5 347,0 5 0,1 6-901,3 6 1,2 6-1,3-2 1,-2 4 0,-1 3-1,-4 1 1,0-1-652,-2-1 1,0-7-1,0-5 1,0-5 658,0-5 0,-11 2 0,-3 0 0</inkml:trace>
  <inkml:trace contextRef="#ctx0" brushRef="#br0" timeOffset="453">3621 15391 8175,'-12'-7'546,"5"1"1,3 1-408,3-3 1,6 3-1,5-1 1,6 2 0,9-2-1,10 1 1,10-2 0,12 0 79,6-2 1,-27 4-1,1 0 1,32-5 0,-3 2-1,2 0 1,-4-1 0,3 3-1,-4-1 1,0 1-48,-3 1-634,-4 0 1,-8 1-1,-2-1 1,-6-1-1,-4-1 1,-5 2 0,0-2-1,-4 0-316,-1-3 1,-1-1-1,0 0 1,-2 2 777,-2 1 0,-3-1 0,-6-3 0</inkml:trace>
  <inkml:trace contextRef="#ctx0" brushRef="#br0" timeOffset="454">4825 15242 8109,'0'13'283,"0"-1"0,1 2 0,2 1 0,1 3-39,-1 1 1,-2-2-1,-1 4 1,0 1-1,0 2 1,0 4 0,0 2-1,0 1 1,0-1-1,0-2-142,0-2 0,0-1 1,0-2-1,0-5-20,0-10 1,1-6 0,2-12-1,3 0 1,0-2 0,4-3-1,1-2-218,2-1 0,-1 3 0,0-4 1,2 1-1,1 3 0,2 1 1,-2 3-1,-1 1 21,-2 2 0,-4 5 1,1 0-1,-1 8 0,-1 6 1,-3 5-1,-3 3 0,-1 2 288,0-2 0,-1 5 0,-2-3 0,-1 1 0,0-2 0,0-3 0,0-3 0,1-2-287,2 0 1,2-1 0,3-2-1,4-5 1,3-3 0,2-1-1,-1 0-2601,1 0 2715,-1 0 0,0-5 0,1-2 0</inkml:trace>
  <inkml:trace contextRef="#ctx0" brushRef="#br0" timeOffset="455">5172 15615 9148,'12'0'563,"1"0"1,-1 0 0,0 0 0,1 0 0,-1 0 0,1-2 0,-1-1-638,0-1 0,-3-4 0,-1 3 0,2-2 1,1-3-1,0-1 0,-3-1-99,-4-1 0,-3 1 1,-2 1-1,-3 2 0,-4 5 1,-3 3 387,-2 1 1,1 0-1,-1 1 1,1 3-1,1 5 1,1 2 0,3 1-1,1 1 1,0-1 584,1 0-936,0 6 0,5-4 1,2 4-1,2-2 0,3 1 1,1-3-1,0-3-1621,2-3 1375,1 0 1,-3-1 0,1-3-1,0-2 1,2-2 0,2 0-1,-1 0-731,0 0 1,1-2 1112,-1-2 0,1-3 0,-1-5 0</inkml:trace>
  <inkml:trace contextRef="#ctx0" brushRef="#br0" timeOffset="456">5507 15590 8109,'8'0'513,"0"0"-56,2 0 1,-5 5-1,-1 4 1,-2 2 0,-2 1-1,0 0 1,0 1-1,0-1 697,0 1-1167,0-1 1,0-4-36,0 1 0,0-8 1,0-1-1,1-6 0,3-2 1,5 0-1,2-2 0,2-2-114,4-5 1,-3 2-1,4-4 1,-2 0 0,1 1-1,-2 0 1,-1 1 0,-2 1 69,0-1 0,-3 5 1,-1 5-1,2 3 0,-1 5-21,0 6 0,-3 4 1,-3 3-1,3 1 1,1 3-1,1 1 0,0 2 1,0-1-278,2 1 0,1-6 0,2 2 0,-1-3 390,0-2 0,1 0 0,-1 1 0</inkml:trace>
  <inkml:trace contextRef="#ctx0" brushRef="#br0" timeOffset="457">6983 15441 7767,'11'-12'382,"-2"-1"1,-2 1 0,-1-1-46,-4 1 0,0 4 0,-4 1 1,-2 1-1,-4 3 0,-4 2 1,-4 1-326,0 0 1,-6 0 0,3 0-1,-2 1 1,2 2 0,-1 3 0,2 1-1,0 1 1,3 0-195,1 0 1,3 2 205,3 7 1,3-4 0,5 4 0,0-2 0,0 0 0,0 2 30,0-2 0,4-1-82,0-2 1,6-1 0,-2-3-1,3-2 1,1-2 0,1 0 0,-1-2-1,0-4-50,1-2 1,-5-6-1,0 2 1,1-3-1,-1-1 1,0-2 0,1-1-56,-3-2 0,4 1 0,-4 3 0,-1 1 0,2 1 0,-2 1 0,2 3 89,0 2 1,-3 1-1,3 5 1,0 3 0,-1 6-1,-1 4 1,-1 5 59,2 4 1,-5-3 0,3 7 0,-2 1 0,-2-2 0,1 0 0,2-2 0,1-2-274,-1-2 1,4-6 0,1-2 0,4-6 255,5-5 0,2-1 0,6 0 0</inkml:trace>
  <inkml:trace contextRef="#ctx0" brushRef="#br0" timeOffset="458">7330 15528 8373,'-8'7'66,"1"4"0,1 5 0,2 3 0,0 4 193,0 0 0,-5 2 0,5-2 0,0-1 0,0-2 0,0-1-500,1 0 0,2-4 241,1 2 0,0-3 0,0-2 0</inkml:trace>
  <inkml:trace contextRef="#ctx0" brushRef="#br0" timeOffset="459">7727 15342 9462,'-13'-7'0,"1"3"0,-2 4 0,-1 2 0,-3 5 0,-1 3 0,-3 4 2658,-2 0-2575,-1-1 0,6 1 0,3 3 0,2 3 0,3 2 0,3 0 0,3-1 0,4 1 0,2 0 0,5-1-283,6-5 0,6-2 0,8-3 1,2-1-1,1-3 0,0-2 1,-2-2-1,0-2 0,-4-2-1119,0-3 1,-1-2 1318,-1-2 0,3-8 0,-5 2 0</inkml:trace>
  <inkml:trace contextRef="#ctx0" brushRef="#br0" timeOffset="460">7938 15317 8104,'4'-8'147,"1"1"0,2 1 1,3 3 154,1 2 1,5 1 0,2 1-1,1 4 1,2 4 0,0 5 0,-1 4-1,1 0 1,-2 1-289,-2 0 0,-7 6 1,-4 6-1,0 0 1,-5 5-1,-5 3 1,-7 1-1,-5-3 0,-4-4 1,-2-3-1,-2-2 1,-4-2-1511,-1-1 1,-3-6 1495,8-2 0,-10 2 0,8 0 0</inkml:trace>
  <inkml:trace contextRef="#ctx0" brushRef="#br0" timeOffset="461">6635 15292 8110,'-5'-7'-3,"-8"3"0,-7 8 0,-4 4 0,-2 3 0,-2 3 208,0 3 1,-6 2-1,6 7 1,0 5-1,3 6 1,6 6-1,6 3 1,8 3-1,6 2 1,8-2 0,9-2 28,8-6 0,12-3 0,12-5 0,8-4 0,5-5-234,3-3 0,-30-11 0,0-2 0,33 4 0</inkml:trace>
  <inkml:trace contextRef="#ctx0" brushRef="#br0" timeOffset="462">8744 15416 8053,'12'-8'0,"0"1"0,1 0 168,-1 0 1,-5 3-1,-1-3 1,-2 0 51,0 0 1,-1 5-1,-7-3 1,-6 4-1,-5 2 1,-6 2 0,-4 3-1,-4 1 1,-4 2-61,-3 2 0,5 3 0,2 1 0,3 3 0,2 1 0,4 4 0,3 0 0,5 2 0,3-2-153,5-2 1,3 2 0,1-2 0,1 1 0,5 0 0,5-1 0,5-1 0,2 0-1,1-4-172,1-2 1,2-2 0,5-1 0,4-2-1,-1-5 1,2-3 0,-2-2 0,0-3-645,-2-5 0,1-2 0,-4-1 809,-6 0 0,2-6 0,-2-2 0</inkml:trace>
  <inkml:trace contextRef="#ctx0" brushRef="#br0" timeOffset="463">8582 15602 6828,'-12'-1'0,"1"-3"188,3-5 0,1 2 0,5 1 0,1-1 182,2 0 1,9 4 0,1-1-1,4 1 1,2 0 0,-1-1 0,2 2-1,2 0 1,0 2 0,1 0-293,0 0 1,-6 0 0,3 0 0,-2-1-1,1-2 1,-1-1 0,2 0 0,3 0-1029,2-1 1,2-3-1,0 3 950,0-2 0,5-7 0,2-5 0</inkml:trace>
  <inkml:trace contextRef="#ctx0" brushRef="#br0" timeOffset="464">9265 15304 9238,'0'13'1843,"0"-1"-1720,5 6 1,-4 2-1,4 4 1,-4 1-1,-1 1 1,0 2-1,0 1 1,0-2-1,-1 0-126,-4-3 0,-1-3 1,-7-3-1,1-3 0,-1-5 1,1-3-1,0-5-166,-1 0 0,6-9 0,3-4 0,3-4 0,2-2 0,3 1 0,3-2 24,0-2 1,8 1-1,-2-3 1,2 1-1,1-1 1,1 0 0,-1 0-110,2 2 1,-4-1 0,3-4 0,-4 0 0,0 0 0,-1 2 0,1 2 0,-1 5 186,0 2 0,-3 3 0,-1 3 1,2 5-1,-1 6 210,-1 5 1,-2 4 0,-6 4 0,0 0 0,0-1 0,0 0 0,0 1 0,-1 0 19,-4-1 1,3-2 0,-7-4 0,0 0 0,-4 0 0,-2 1 0,-1 0 45,1-2 1,-1-1-1,3 2 1,-1 0 0,3 0-1,0 2 1,1 3-1,2 1-94,4 2 1,2 1 0,2-2 0,2 4 0,2 0 0,4 0 0,3-3 0,3-1-406,2-3 1,4-4-1,5-2 1,-1-2-1,1-2 1,-1-2-1,-2-2 1,-2-2-943,2-1 1,2-4 1231,1 3 0,-1-4 0,1 2 0</inkml:trace>
  <inkml:trace contextRef="#ctx0" brushRef="#br0" timeOffset="465">10356 15801 7579,'-7'-2'1636,"3"-2"1,4-3-62,4-5-1309,3-1 1,5-3-1,1-1 1,-1 1-1,2-2 1,1-3 0,2-2-196,-2-2 1,3-1 0,0-2-1,0-1 1,1 2 0,-1 2-1,0 4 1,-3 3 0,-1 2-319,-2-1 1,5 5-1,-1 5 1,-1 1-1,-1 4 1,-3 2 0,-1 4 155,-2 4 1,-1 4 0,2 5 0,-2 4 0,0 2 0,0 2 0,1 0 0,1 0-51,-1-1 0,-4 1 1,3-1-1,0-4 0,0-3 1,2-3-1,2-3 141,2-3 0,5 3 0,1-4 0</inkml:trace>
  <inkml:trace contextRef="#ctx0" brushRef="#br0" timeOffset="466">11658 15304 8164,'-1'-6'1085,"-3"1"-835,-3 4 1,-7 1 0,-1 0-1,-3 3 1,-1 4 0,-3 5-1,-2 2 1,1 1-50,2 2 1,-2 2-1,3 6 1,2 1 0,5 1-1,4 5 1,4 1-1,2 3 1,2-1 0,2-1-507,3-2 0,5-2 0,6-7 0,3-1 0,1-4 0,3-4 0,1-7 0,2-4 0,0-3-3325,0 0 3630,0 0 0,5-6 0,2-1 0</inkml:trace>
  <inkml:trace contextRef="#ctx0" brushRef="#br0" timeOffset="467">12067 15453 9119,'-5'-7'447,"-3"3"0,-7 3 1,-2 1-1,0 0 0,0 1 1,-4 3-231,-3 5 1,4 2 0,0 1 0,3 2 0,3 2 0,3 4 0,4 0 0,1 1 0,4 0 0,2-1-269,4 1 0,4-4 0,7 2 0,3-3 0,0-3 0,0-3 0,-2-2 0,1 0-507,0 0 0,3-5 0,-3 1 0,-1-2 558,2-2 0,1-6 0,6-1 0</inkml:trace>
  <inkml:trace contextRef="#ctx0" brushRef="#br0" timeOffset="468">12328 15652 10028,'-7'8'693,"3"0"1,3 2 0,-1 1 0,-1 3-646,-1 2 0,-5-2 0,0 3 0,0-4 0,-2 0 1,1-1-1,-2 1 0,1-1 0,-2-1-845,4-3 0,-1 2 0,-2-6 797,-1-1 0,1 4 0,-1 0 0</inkml:trace>
  <inkml:trace contextRef="#ctx0" brushRef="#br0" timeOffset="469">12588 15205 8050,'2'-11'539,"1"2"-48,1 0 1,1 8 0,-2 1 0,1 8-171,-1 7 0,0 5 0,-1 4 1,2 3-1,-1 2 0,-1 2 1,-2 2-1,0-1 0,0 0 737,0-1-1082,-6 3 0,-1-3 0,-4-2 0,2-4 0,0-4 0,0-5 0,-1-2-169,2-2 83,2-5 1,3-3-1,5-8-29,7-4 1,2-3 0,6-1 0,-2-1-1,0 1 1,2-2 0,-2 0 0,-1-1-583,-2 0 1,1 8 506,-1-5 0,0 7 0,1 1 141,-1 3 1,-1 2-1,-3 5 1,-3 5 0,-5 4-1,-3 0 1,-3 0 3,-1 2 0,-1-2 195,-4 6 1,-1-6 0,1 1 0,0-2-1,-1-1 1,1-2 0,-1-2-442,1 0 1,0-7 0,-1 2-1,1-2 1,-1-2 0,1 0 314,0 0 0,5-6 0,1-1 0</inkml:trace>
  <inkml:trace contextRef="#ctx0" brushRef="#br0" timeOffset="470">12886 15292 8414,'12'0'292,"1"0"1,3 0-1,2 0 1,0 1-1,0 4 1,-3 1 17,-1 1 1,-2 9 0,1-4 0,-1 2 0,-1 1 0,-2 1-1,-4 5 1,-1 3 0,0 0 0,-2 1 0,-4 1-329,-2 3 1,-10 3 0,2 4-1,-5-2 1,-2-3 0,-3-4 0,0-5-1,0-1 1,1-3 0,1 0 0,-1-5-543,2-3 0,-1 1 0,5-4 1,-1 0 559,1-3 0,-5-3 0,1-1 0</inkml:trace>
  <inkml:trace contextRef="#ctx0" brushRef="#br0" timeOffset="471">13630 15379 8166,'-12'-7'417,"-1"3"0,1 3 0,-2 1 0,-2 0-185,-5 0 1,2 5 0,-2 3 0,-1 5 0,0 2 0,1 3-1,5 2 1,2 5 0,3 4 0,3 1 0,4 2-181,2 0 1,2-3-1,0 1 1,3-2-1,4-6 1,7-3-1,3-4 1,6-2-1,0-4-380,2 0 0,-5-7 1,1 2-1,0-2 1,-1-2-1,0 0 1,-2-2-1347,-3-2 1674,-1-3 0,3-5 0,3 0 0</inkml:trace>
  <inkml:trace contextRef="#ctx0" brushRef="#br0" timeOffset="472">13357 15652 8076,'0'-13'214,"2"1"1,2 1 0,4 3 0,3 4-51,2 2 0,3 2 0,2 0 0,1 0 0,3 0 1,2 0-1,1 0 0,-1-1 0,1-2 0,-1-1 1,-2 0-1,-2 0 0,2-2-164,2-1 0,1-1 0,-1-4 0</inkml:trace>
  <inkml:trace contextRef="#ctx0" brushRef="#br0" timeOffset="473">13965 15317 8052,'8'-4'393,"1"0"1,-5-2-1,4 3-56,2-1 1,-5 1-1,-1 8 1,-2 3 0,-2 4-1,0 3 1,0 3-1,0 2 1,-2 3 830,-2 5 1,-3-1-1123,-5 6 0,-1 0 0,1 5 1,0-1-1,-1-1 0,1-5 1,1-6-753,3-7 0,-2-4 1,6-2-1,2-2 555,5-6 0,0-5 0,4-12 1,0-1-1,-2-1 0,2-3 1,-1-1-1,0-3 3,1-1 0,2-4 0,3 0 0,2-2 1,1 1-1,3 1 0,0-1 0,1-2 30,0-2 0,-2 0 0,2-2 1,1 2-1,-3 2 0,1 4 1,-2 4-1,-3 5 96,0 3 0,0 8 1,3 1-1,0 4 0,-2 2 1,-4 5-1,-5 5 108,1 4 1,-5 7-1,3-3 1,-4 2 0,-3-2-1,-2 1 1,-2-2 0,-3 0 123,-1-3 0,-5-1 0,-1-2 0,1 0 1,-2 1-1,-3-2 0,-2-2 0,-2 0 0,0 0 82,0 2 0,2 0 1,2-1-1,5 0 1,3 2-1,5 3 0,4 2 1,2-1-165,2 1 0,0 3 1,2-2-1,2 0 1,4 2-1,3-2 0,2-2 1,0-4-772,4-2 1,-3-6 0,4 3 0,0-1 0,2-4 0,4 0 0,0-4 642,1-2 0,0-3 0,0-5 0</inkml:trace>
  <inkml:trace contextRef="#ctx0" brushRef="#br0" timeOffset="474">14945 15478 8063,'8'0'2102,"0"0"-1806,-5 0 0,8 0 0,-4-1 0,1-2 0,1-1 0,2 1 0,4 0 0,5 1-95,4-3 1,8 1 0,3 4 0,7 0-1,5 0 1,5 0 0,6 2 0,2 0-547,5 3 1,-3-1 0,4-4 0,-5 0 0,-6 0 0,-7 0 0,-5 0 0,-7 0 0,-6 0-496,-4 0 0,-10 0 0,-5 1 0,-6 2 1,-8 2 839,-8 2 0,-7 2 0,-6 3 0</inkml:trace>
  <inkml:trace contextRef="#ctx0" brushRef="#br0" timeOffset="475">14870 15714 8078,'13'0'0,"1"0"409,2 0 1,5 0 0,9 0 0,6 0 0,5 0-151,3 0 0,2 4 1,2 0-1,-1-1 0,-3-2 1,-1-1-1,-3 0 1,0 0-1,0 0-494,1 0 0,4 0 1,-2 0-1,0-1 0,0-3 1,-3-3-1,-2-1 235,-1-1 0,1-5 0,-1-5 0</inkml:trace>
  <inkml:trace contextRef="#ctx0" brushRef="#br0" timeOffset="476">15602 15292 8491,'18'0'474,"3"1"0,2 4 0,3 4 1,3 6-297,4 6 1,3-2 0,0 2 0,-2 1-1,-2 2 1,-2 0 0,-2 3 0,-3 0-1,-3 2-265,-1-1 1,-6-2 0,0-1 0,-5-1 0,-6 0 0,-3-2 0,-2-1 0,-3 1 0,-6 0 0,-5 0-32,-6-2 1,-2-3 0,-4 2 0,0-1 0,-3-3 0,-1-1-1,0-2 1,0-1 42,1-2 1,-3-2 0,3-5 0,-2 2 0,-1-1 0,0-1 0,1-2 74,2 0 0,1 0 0,4 0 0</inkml:trace>
  <inkml:trace contextRef="#ctx0" brushRef="#br0" timeOffset="477">16830 15292 7695,'0'-12'297,"-6"5"1,-3 3 0,-5 2 0,-4 2 25,-1 0 1,-2 6 0,-4 2 0,1 4 0,0 4 0,2 2 0,3-1 0,1 3 0,4-1-144,4 3 0,5 6 0,5 2 1,0 2-1,1 1 0,3 0 1,5 0-1,3 0 0,3-1 1,3-5-789,1-5 1,2-1 0,4-7-1,0-5 1,0-2 607,-1-4 0,12-7 0,3-3 0</inkml:trace>
  <inkml:trace contextRef="#ctx0" brushRef="#br0" timeOffset="478">17326 15441 8290,'-18'-6'184,"3"5"0,-4-3 1,-1 3-1,1 1 1,-3 0 73,-1 0 0,-2 0 1,0 0-1,0 1 0,0 3 1,2 4-1,1 3 0,3 3 1,1 1 621,3 2 0,2 3-861,5-3 1,2 4 0,6-5 0,0-1 0,0-1-1,2-1 1,2-2-75,4-3 1,3-1-1,2-5 1,-1 3 0,0-3-1,1-2 1,-1-2-1,2-4-136,3-1 0,-4 0 1,4-2-1,-3 0 0,-2 0 1,0-1-1,-1 0 1,-1 4 23,-2 0 0,-3 2 0,1 5 226,0 3 1,-2 3-1,-4 6 1,0-1 0,0 1-1,0-1 1,0 0-49,0 1 0,0-5 0,0 0 0,0 2 0,-1 0-11,-3-2 0,-3 3 0,-6-4 0</inkml:trace>
  <inkml:trace contextRef="#ctx0" brushRef="#br0" timeOffset="479">17500 15553 8140,'7'1'47,"-3"3"0,-4 4 64,-4 3 0,1 6 1,-4-1-1,0 1 1,-1-1-1,-5 2 1,-2 0-1,0 2 1,1-2-1,1 1 1,-3-1 30,0 0 1,-1-2-143,5-3 0,5-1 0,1 0 0</inkml:trace>
  <inkml:trace contextRef="#ctx0" brushRef="#br0" timeOffset="480">17897 15379 8127,'-9'0'0,"1"0"0,-3 0 0,-3 0 0,-4 1 273,-1 3 1,-2 3-1,-3 6 1,0-1 0,3 2-1,5 1 1,4 2-1,3-1 40,5 2 1,3-4 0,1 2 0,1-2 0,3-1 0,5-1 0,3-1 0,4-1 0,4-3 0,0-2-817,1-2 1,0-2 0,4-1 0,-2 0 0,-1 0 502,-1 0 0,5-5 0,6-2 0</inkml:trace>
  <inkml:trace contextRef="#ctx0" brushRef="#br0" timeOffset="481">18045 15118 8057,'13'-5'337,"-5"4"1,0-4 0,2 4 0,1 2-36,1 4 0,1 6 1,-1 7-1,1 1 0,-1 4 1,0 3-1,1 5 0,-1 0 1,1 2-297,-1-1 0,-5 0 0,-3-3 0,-3 3 0,-2 1 1,-2 0-1,-2 0 0,-2-2 0,-3-2 0,-1-2 0,-1-3 1,-1 0-1,1-2-666,0-1 1,-1-2 0,1 1-1,-1-3 1,1-3 659,0-2 0,-6 6 0,-2 1 0</inkml:trace>
  <inkml:trace contextRef="#ctx0" brushRef="#br0" timeOffset="482">17562 15156 8879,'7'-7'1020,"-2"7"1,-3 8 0,0 3-896,2 1 0,2 1 0,-3 1 0,2 1 0,1 3 1,1 1-1,-2 2 512,1-2-525,3 4 0,-6-5 0,4 4 0,-2-1 0,-2 1 0,-1 0 0,-2 0 0,0-1 676,0 1-802,0 1 1,0 2-1,0-1 1,0-2 0,0-3-1,0-1 1,0-3-221,0-1 0,0-6 0,0 0 0,0 2 0,1 0 0,2-1-283,1 0 1,0-5-1,-3 3 1,2-1 332,1 1 1,0-5 909,-4-2-725,0 0 1,-5-6-298,-3 6 119,2 0 1,1-5 0,6-2 144,3 0 1,-3-4 0,5 3 0,-2-3 79,0-2 1,0 5 0,-4 0-1,0-2 1,0-1 0,0-1-122,0-1 1,0 1 0,0-1 0,0 1-1,0 0 1,0-1 0,2 2 0,0 1-1,4 4-111,1 0 0,1-2 1,3 2-1,-1 1 0,-2-1 188,2 4 1,-3-4 0,1 2 0,-4 0 0,4 4 1,2 0-1,1 0 0,1 0-40,1 0 0,-1 0 1,1 0-1,-1 0 0,0 0 1,1 0-1,-1 1 76,1 3 0,-1-2 0,-1 3 1,-3 1 436,-4 2 0,-2 3-420,-2 1 0,1-1 1,3-2-1,3-4 1,1-1-24,1 0 0,-2 6 0,1-2 0,-4 3 0,-3 2 50,-1-1 1,0-4 0,0 1-1,-1-1 1,-3 0 0,-3 0 0,-1 1-33,-1-2 1,5 2 0,-3-3 0,1-1 0,0 2-84,1 0 1,0-3-1,4 3 1,-2 0-1,-2-1 1,-2-1 72,-3-2 1,3 2 0,-1 1 0,-3-1 0,-3 1 0,-2-2-1,-1 0-191,-1 0 0,4 2 0,-2-3 0,2 1 0,2-2-359,-1 0 1,1 2 682,0 0 0,3 0 1,1-4 259,-2 0 1,3 0 0,-1 0-870,-1 0 0,4 0 1,5 0-1,7-1 433,4-3 0,2 2 0,-1-3 0</inkml:trace>
  <inkml:trace contextRef="#ctx0" brushRef="#br0" timeOffset="483">18889 15441 8032,'0'-7'-25,"0"-4"0,0 3 0,1-3 0,3-2 694,5 1 0,-3 0 0,0 0-405,-5 4 1,-3 3 0,-12 5 0,-3 0 0,-3 1 0,-4 3 0,-1 4 0,-1 4-235,-3 0 1,4 0-1,-1 1 1,6-1 0,0 2-1,2 1 1,0 3 0,3 0-85,2 0 1,1 4-1,4-1 1,4 2-1,3 2 1,1-2-1,0-1 1,1-2-147,3-3 1,4 4-1,8-4 1,2-2-1,1-3 1,4-4-1,3-3 1,5-4-449,0-1 1,3 0-1,1-1 1,0-4 647,-2-3 0,-6-3 0,4-1 0</inkml:trace>
  <inkml:trace contextRef="#ctx0" brushRef="#br0" timeOffset="484">18579 15689 8028,'-13'0'231,"5"0"1,1-1 0,2-4 68,2-3 0,3 3 0,4-1 0,4 2 1,5 0-1,3 0 0,5 0-89,2-1 1,8 0 0,2 2 0,3-2 0,1-1 0,-1-1 0,-2 2 0,-2-2 0,-2 0-2197,-2-3 1604,-2-1 0,-3 3 381,-2 0 0,2-6 0,-3-5 0</inkml:trace>
  <inkml:trace contextRef="#ctx0" brushRef="#br0" timeOffset="485">19335 15168 8275,'-5'-7'726,"2"2"0,-4 7 0,2 5-499,2 6 1,1 7 0,2 2 0,0 5 0,0 3 0,0 0 0,0 2 0,0 1 0,-1 4 0,-2 2-202,-1-3 0,-4 4 0,2-7 0,1-3 0,-1-2 0,4-5 0,-1-2 0,0-5-745,-1-2 1,-4-2 0,2-1 0,-1-2 718,-2-5 0,-2-3 0,-2-1 0</inkml:trace>
  <inkml:trace contextRef="#ctx0" brushRef="#br0" timeOffset="486">19224 15317 8075,'4'-13'136,"0"1"1,0-2 0,-3-1-1,2-1 1,3-1 0,1 1-1,2-2 1980,2-2-1996,2 0 0,3-4 0,2 2 1,0 2-1,1-3 0,-1 1 1,2 2-1,-3 3-81,1 3 0,3 2 0,-4 1 0,-2 1 0,-2 3 0,0 2 0,-1 2 0,1 2-94,-1 1 1,0 0 0,0 3-1,-3 3 1,-1 8 0,2 3 0,1 2-1,2 0 69,-1 3 1,-4 0 0,-1 1 0,0-4 0,-2-1-1,1-2 1,-3 1 29,-2-1 0,-1 2 1,-1-3-1,-3 2 0,-5-2 1,-3 0-1,-3 0 0,-3 2 1,-1-2-12,-3-1 0,-2-3 1,-1-1-1,-1-2 1,-1 0-1,-1 0 0,3-1 1,5-1 285,2-3 1,1-2 0,6 0-231,3 3 1,6 3-1,9 6 1,3-1 0,4 1-1,-1-1 1,1 0 0,0 2-120,3 3 0,-4-4 1,5 4-1,-1-3 1,-1-2-1,1 1 1,-1-1-1,1-1 33,-2-3 0,3 3 1,-1-4-1,-2 0 1,0-1-1,0-2 1,2 1-126,-2 2 1,3-4-1,-2 1 1,-1-1-1,-1-1 1,-3 4-990,-3 1 1,-2-3 0,-7 4 1110,-4 2 0,-1 1 0,-7 1 0</inkml:trace>
  <inkml:trace contextRef="#ctx0" brushRef="#br0" timeOffset="487">20687 14945 8048,'-11'-8'361,"1"1"0,2 1 0,-1 3-62,-3 2 1,-4 11-1,-2 5 1,-1 5 0,-5 8-1,-2 2 1,-4 6 0,0 6-1,-2 4 1,3 4 0,1-2-22,5 0 0,6-5 0,1-1 1,3-3-1,5 3 0,4 2 1,4 0-348,4-3 0,9-3 1,7-5-1,4-6 1,2-3-1,1-6 1,4-5-1,-1-6 1,0-4 46,-2-3 1,-2 0-1,-2 0 1,-2 0-1,-3-1 1,-1-4 194,-3-3 1,-3 1 0,-3-1-1,-7 0-907,-4 1 1,0 0 733,-2 3 0,8-3 0,3-5 0</inkml:trace>
  <inkml:trace contextRef="#ctx0" brushRef="#br0" timeOffset="488">21134 15044 8582,'0'-4'764,"0"7"1,0 10 0,0 8-526,0 5 0,0 7 0,1 0 0,2 3 0,1 1 0,-1 1 0,-2-2 0,-1-2 0,0-2 0,0-2 0,-1-1-547,-4 1 0,4-8 0,-3 3 1,3-3-1,-1-1 0,-1-2 0,-1-1 1,0-3-3769,-1-1 4076,3-7 0,-9 4 0,4-4 0</inkml:trace>
  <inkml:trace contextRef="#ctx0" brushRef="#br0" timeOffset="489">20786 15317 8105,'-7'-13'147,"3"1"0,3 0 0,1-1 0,1 1 1,5-1-1,6 1 173,8 0 1,10-5 0,8-1 0,9 0 0,7-1 0,1 1 0,2 0 0,-1 2-412,3-2 1,-3 4 0,-1-1 0,-2 4 0,1 3 0,-3-2 0,-4 0 0,-7 1 0,-7 2-3443,-8 1 3533,0-3 0,-12 2 0,5-6 0</inkml:trace>
  <inkml:trace contextRef="#ctx0" brushRef="#br0" timeOffset="490">21530 15379 8079,'6'12'356,"-5"-3"1,3-1-1,-1 1 1,0 3-47,1 0 0,0 0 0,-4 2 1,0 1-1,0 2 0,0-2 0,-1-1 1,-3-2-1,-5-1-299,-2-3 0,3-2 0,1-7 0,2-4 0,2-3 0,2-4-18,1-5 1,5 3 0,3-3 0,3 0-1,2-1 1,-1 0 0,2-1 0,1 1-300,2 0 0,1-4 0,-3 3 0,3-1 1,0 4-1,1 2 0,-1 2 0,1 1-2135,0 2 2441,-3-2 0,7 10 0,-4-5 0</inkml:trace>
  <inkml:trace contextRef="#ctx0" brushRef="#br0" timeOffset="491">22002 15367 8097,'-13'0'170,"1"0"0,0 0 0,-2 1 0,-1 2 334,-2 1 1,-1 4 0,3-2 0,-2-1 0,2 2-1,2 0 1,0 2-128,1 3 1,5-4 0,3 0 0,4 0 0,4 1-385,4-1 1,3-5 0,2 1-1,-1-3 1,0-1 0,1 0-1,-1-1 1,2-2 0,1-3-495,2 0 1,-1 1 0,-3-1 0,-2-1 0,-2 1 0,-1 1 310,2 2 1,0 3 0,-2 4 0,-4 6 241,-2 5 1,-7 3 0,1 2 0,2-3 0,-1-3 0,0-2-1,-1 1-2060,1-1 2008,2 0 0,1-5 0,0-1 0</inkml:trace>
  <inkml:trace contextRef="#ctx0" brushRef="#br0" timeOffset="492">22163 15416 8251,'0'13'1120,"0"-1"0,0 0-741,0 1 0,0-1 0,0 1 0,-1-1 0,-2 0-413,-1 1 0,-2-6 0,5-3 0,1-4-104,5-4 1,1 1 0,2-5 0,3-2 0,3-1 0,2-3 0,0-1 59,-3-2 1,0 1-1,1 4 1,1-1 0,1 1-1,-1-1 373,-1 1 1,-3 6 0,-2 6 0,-5 7-155,-3 4 1,-1 2 0,0-1 0,0 1 0,0-1 0,0 0 0,0 1-45,0-1 1,0-4 0,1 1 0,4-1-97,3-1 0,3-3 0,1-7 0,1-2 0,0-2 1,3-3-1,0 1-72,-1 0 0,0-2 0,2 3 0,2-3 0,2-1 0,0-1 0,-1 2 0,1 1-123,0 2 0,-6 4 0,3-3 0,-2 2 1,1 2-1,-2 2 101,-1 1 1,-7 1-1,-3 3 1,-3 4 0,-2 3-1,-3 2-34,-5-1 0,-2-4 1,-2 1-1,-3 0 1,-2 1-1,-1 0 0,-2-4 1,2 1-746,3 0 1,-2-3 0,1 3 871,2-1 0,1 3 0,2-2 0</inkml:trace>
  <inkml:trace contextRef="#ctx0" brushRef="#br0" timeOffset="493">22808 15416 11034,'7'6'0,"-3"2"0,-3 3 164,-1 1 0,0 2 1,-1 1-1,-2 2 1,-2-2-1,-2-1 1,-1-2-1,-1-1-164,1-3 0,5-2 0,-2-6 0</inkml:trace>
  <inkml:trace contextRef="#ctx0" brushRef="#br0" timeOffset="494">22845 15230 8072,'6'-7'830,"-5"-4"1,3 3-147,-2-3 1,-2 5-1,0 6-684,0 7 0,5 4 0,2 2 0</inkml:trace>
  <inkml:trace contextRef="#ctx0" brushRef="#br0" timeOffset="495">23354 14982 8227,'7'-12'2354,"4"-1"-1719,-3 1 1,-3 6 0,-2 6 0,-4 7-1,-3 6 1,-1 3 0,0 6-366,-3 6 1,-3 5 0,0 7 0,0 3 0,0-1 0,-3 2 0,0-1-833,0 0 1,2-3 0,-1-6 0,1-2 0,0-2 0,1-4 0,2-4 0,5-5 0,3-3 561,1-2 0,5-5 0,2-1 0</inkml:trace>
  <inkml:trace contextRef="#ctx0" brushRef="#br0" timeOffset="496">23217 15391 8817,'0'-12'0,"0"0"489,0-1 1,4 1-1,2 1 1,1 1 0,4 2-379,4-2 1,-4 3 0,4 0 0,0 2 0,-1 2-1,0 2 1,-2 1 0,1 0 0,-1 0 0,0 0-112,1 0 0,5 0 0,1 0 0</inkml:trace>
  <inkml:trace contextRef="#ctx0" brushRef="#br0" timeOffset="497">23602 15379 9486,'-7'12'758,"3"1"0,2-1-609,2 1 1,-1 0-1,-2 2 1,-1 2 0,0-2-1,0-1 1,0-2 0,-1 1-1,1-1-3299,0 1 3150,-5-1 0,7-5 0,-3-2 0</inkml:trace>
  <inkml:trace contextRef="#ctx0" brushRef="#br0" timeOffset="498">23664 15193 8533,'0'-13'1507,"0"1"-2216,0 5 709,0 2 0,0 5 0</inkml:trace>
  <inkml:trace contextRef="#ctx0" brushRef="#br0" timeOffset="499">23825 15379 13356,'-1'11'321,"-4"-3"1,4 3 0,-3-3 0,3 4 0,1 0-334,0 0 1,-2 1 0,-1-1-1,-1 1 1,3-2-478,4-3 0,-1-4 0,7-8 0,0-4 1,1-3-1,0-2 356,-2 1 1,0-1 0,5 1-1,-1 1 1,-1 1 0,-1 3 0,-2 0-1,2 2 1,-1-2 135,-1 0 1,3 4-1,-2-1 1,0 4 0,1 3-1,-3 3 1,0-1-148,0 1 1,2 3-1,8-2 1,2 1-1,0-1 1,-2-1 90,-3-3 0,2-2 0,2-1 0,0-1 1,0-2-1,-3-1 0,-1 0 0,-2-1 496,1 1 0,-5-4 1,-1 2-1,-2 0 0,-3-3-183,-5 2 1,-9-2-1,-9 5 1,-1 1 0,-1 2-1,0 1 1,0 1 0,1 3-1,0 4 1,3 3 0,2 2-1,3-1 1,3 2-482,3 2 0,3-2 0,5 3 1,1-2-1,4 0 0,6 2 0,6-2 1,2-1-1,3-3 0,2-2-720,1-1 0,-1-5 1,1 1-1,-1-2 0,-2-2 941,-2 0 0,1 0 0,4 0 0</inkml:trace>
  <inkml:trace contextRef="#ctx0" brushRef="#br0" timeOffset="500">24358 15007 8260,'18'-7'387,"-4"-3"0,2 6 0,-2 1 0,-1 3 1,-1 5 84,0 3 0,-1 3 0,-1 3 0,-3 2 0,0 5 1,-2 2-1,1 2 0,-3 1-364,-2 3 1,-1 6 0,-1 5 0,-3-2 0,-5 1 0,-3-2 0,-3 2 0,-2 2 0,1 3-771,-2 1 0,4-3 0,-3 2 1,2-1-1,0-3 0,-1-3 1,0-4-1,3-4 662,0-3 0,-5-1 0,-1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3.72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16830 16123 7986,'0'-8'0,"0"0"834,0-2 1,0 6 0,0 4 0,0 7 0,0 5-518,0 5 1,0 2 0,1 6-1,2-1 1,3 1 0,1 0 0,1 0-1,0-2 1,-1-1 0,0-1-1,-2 0 1,1-2 0,-3-2 0,-1-5-590,3-4 0,-4 3 1,4-4 271,1 0 0,1 4 0,5-4 0</inkml:trace>
  <inkml:trace contextRef="#ctx0" brushRef="#br0" timeOffset="1">17202 16111 8017,'0'-9'341,"1"2"1,2 1 0,3 0 133,1 1 1,-5-1-1,1 3 1,-4 1 0,-5 3-1,-2 6 1,-4 5-1,-4 5-241,1 3 1,1 7 0,1 3 0,-4 6 0,-2 1-1,-3 3 1,-2 0 0,-2 0 0,1-3 0,2-5-2084,2-5 1718,6-2 0,-4-4 1,4-2-1,0-1 1,2-3-1,3-1 1,1-3-823,-2-3 610,4 3 1,-3-4 0,5 4 0,-1-1 342,1-2 0,-5 6 0,3 5 0</inkml:trace>
  <inkml:trace contextRef="#ctx0" brushRef="#br0" timeOffset="2">17338 16408 7933,'-12'0'1717,"5"6"-773,3 2 0,3-1 0,2 0 0,3-2-816,4-2 1,3-1-1,2-2 1,-1 0 0,1 0-1,-1 0 1,0-2-283,1-2 1,-1 1 0,1-5 0,-1 0 0,-1-1 0,-1 1 0,-2-1 0,2-3 0,1 0-6,1 0 1,-4-1 0,-1 1-1,-1-1 1,-3 1 480,-2 0 1,-2 1-1,-4 2 1,-3 7 0,-3 3-1,-1 5-285,-1 0 0,1 3 0,-2 4 0,-1 3 0,-2 2 0,2 1 0,1 1 0,2 1-83,0 0 1,-1-6 0,2 2 0,3-4 0,2-2 0,2-1 0,0-2-65,1 2 1,3 0 0,5-2 0,3-3 0,3-1 0,1 1 0,1-3-88,-1 0 1,5-6-1,-1-2 1,-1 1 0,0-2-1,1 0 1,2-3-1,-1-1 67,1-1 0,4 1 1,-2 1-1,0 2 0,0 0 1,-2-1-1,-3 2 0,-1 2 370,-2 2 0,0 2 0,1 1 0,-1 0-191,1 0 1,-5 1-1,-1 3 1,0 4-1,-2 4 1,1 0-474,-4 0 0,0-3 0,-2-1 0,0 1 0,0 3 0,0 0 0,-2 0 1,0 1 394,-3-1 1,-3-4 0,3 1-1,-2 0 1,-3 1 0,-1 0-1,-1-2 595,-1 2 0,0-4 0,-3 3 0,0-1 1,-1 0-1,-1 0 0,-1 2-566,0 1 0,-5 2 0,5-1 0</inkml:trace>
  <inkml:trace contextRef="#ctx0" brushRef="#br0" timeOffset="3">3026 17438 8259,'-11'-9'0,"3"1"954,4-1 1,1 3-747,-1 2 0,2 8 0,-2 4 0,3 5 0,1 2 0,0 1 0,-1 1 0,-2 1 0,-1 1 0,1 2 0,2-1 0,1 4 0,0 2-183,0 3 0,-2 0 0,-1-6 0,-1-1 0,2-2 0,0-2 0,2-3 0,0-1-529,0-2 0,-1-1 0,-2-4 434,-1-7 1,0-6 0,2-7 0,0-4 0,-3-4 0,3-2 0,0-5 0,2-2-122,0-3 1,2-6-1,0 6 1,4-1 0,1-1-1,1 2 1,0-1 132,1-2 0,-1 4 1,4 3-1,2 3 1,1 3-1,2 1 0,-2 3 1,0 1 178,2 2 0,-4 3 0,4 2 0,-3 1 0,-2 3 0,1 0 0,-1 2 0,0-1-127,1 3 0,-1 2 0,1 1 0,-1 0 0,0 0 0,-1 1 0,-1 4 0,-3 3 0,0 3-27,0 1 1,-4 1 0,1-1 0,-3 0-1,-1 1 1,-1 1 0,-3 1 0,-3 1 191,0-1 1,-7-1 0,3 0-1,-1 1 1,-5 3 0,0 0-1,-2 1-18,0 1 0,2-5 1,-2 1-1,0-1 1,1 1-1,0 0 1,4-1-1,3-1-120,3-1 1,5-1 0,-1 0 0,3 1-1,1-1 1,1 1 0,3-1 0,4-1-1,5-1-20,3-2 1,-2-4-1,3 3 1,-2-2-1,0 0 1,1-1-1,-2 1 1,-3 1-212,-2-1 1,-5 5-1,3-2 1,-2 3-1,-2 2 1,-2-1-531,-1 0 1,0 1 0,0-1 739,0 1 0,6-1 0,1 0 0</inkml:trace>
  <inkml:trace contextRef="#ctx0" brushRef="#br0" timeOffset="4">3547 17537 10251,'12'0'737,"-3"-4"1,-1 0 0,2 1-654,1 2 1,1 1 0,0 0-1,1 0 1,-1 0 0,1 0 0,-1 0-976,0 0 1,1 0 0,-1 0 0,1 0-2627,-1 0 3517,-5 0 0,-1 0 0,-6 0 0</inkml:trace>
  <inkml:trace contextRef="#ctx0" brushRef="#br0" timeOffset="5">3522 17748 9313,'2'7'1031,"2"-3"1,4-3 0,3-1-792,1 0 1,5-4 0,0 0-1,-2 0 1,-2 0 0,1-2 0,1 1-1,2-2 1,-2 1 0,-2-1-1,-4 2-909,-1-1 1,1-2 0,3 4 0,-1 0 668,-3-2 0,9-1 0,-3-5 0</inkml:trace>
  <inkml:trace contextRef="#ctx0" brushRef="#br0" timeOffset="6">4316 17190 7932,'0'-13'151,"0"1"1,0-1 0,1 1-1,2 0 1,1-1 218,-1 1 1,-2-1-1,-2 2 1,-2 2 0,-2 2-1,-2 1-34,-3 4 1,3 0 0,-1 2 0,-2 0-625,-1 0 0,5 2 299,1 2 1,0 3-1,-1 5 1,1 2-1,-1 1 1,2 2-269,-1-2 0,3 0 239,-2 1 1,-1-2 0,1 3 0,1-4 0,1 0-1,2-1-12,0 1 1,0-1 55,0 0 0,2 2 1,1 3-1,1 2 0,-2 0 19,0-2 1,2-3-22,0-2 1,0-4 0,-4 1-1,0 0 1,0 2 84,0 2 0,-1-2 1,-2-2-1,-2-2-94,-2-1 0,3-2 1,-3-3-1,0 2-366,0 1 0,5 0 117,2-4 0,2 0 1,6 2-1,2 0 1,-1 4-1,1-1 139,-2 1 0,-1 4 1,1-2-1,-3 3 1,-4 1 279,-1 1 0,0-1 0,0 1 0,0-1 0,0 0 0,-1 1 0,-2-1 15,-1 1 1,-5-1-1,4 2 1,-1 1-1,1 1 1,1 0-1,0-3 1,0 0-205,1-1 0,1 1 0,2 0 0,0 2 0,0 2 0,0-2 0,0-1 0,2-2-170,2 1 0,1-5 1,5 0-1,-2 1 0,2-1 1,1-1-1,0 0 404,-3 0 0,-1-5-66,-3 2 0,-4-2 0,2-1 0,-6 2-164,-3 1 0,-2 6 0,-3-3 0</inkml:trace>
  <inkml:trace contextRef="#ctx0" brushRef="#br0" timeOffset="7">4763 17326 7952,'0'-8'717,"1"1"46,3 1 0,-3-3 0,2 2-612,-6 0 1,-3 6-1,-7 6 1,-1 2 0,-2 3-1,-4 2 1,0 3 0,1 3-1,-1 1 1,2 2 393,0-2-663,2 5 0,5-5 1,1 5-1,3-2 0,2-2 1,2 1-1,2 0 1,2-2-1,3 0 0,3-1-381,0 0 0,4 3 0,-1-5 1,3-1-1,4-2 0,-2-4 499,-1 0 0,4-1 0,1 4 0</inkml:trace>
  <inkml:trace contextRef="#ctx0" brushRef="#br0" timeOffset="8">4973 17388 7955,'0'-8'45,"0"0"1,2 3 312,2-3 1,-1 7-1,3 1 1,0 7-1,-3 4 1,-2 1-1,-1 0 1,0 2-1,0 1-449,0 2 0,0 4 0,0-3 0,-1-1 1,-3 3-1,-3-2 0,-2 1 0,1-1-992,-1 0 1,-1-2-1,2-3 1083,4-1 0,-3 6 0,0 1 0</inkml:trace>
  <inkml:trace contextRef="#ctx0" brushRef="#br0" timeOffset="9">5184 17537 8693,'0'12'212,"0"1"0,0-1 0,0 1 0,-1-1 0,-2 2 0,-2 1 384,-2 1-772,-2 6 0,-2-8 1,2 4-1,0-1 1,0-1 175,-2-1 0,-2-1 0,1-1 0</inkml:trace>
  <inkml:trace contextRef="#ctx0" brushRef="#br0" timeOffset="10">5482 17438 10803,'-8'5'0,"1"3"127,1 4 0,-2 0 1,2 0-1,1 1 1,-2 0-1,0 3-72,-3 0 1,5 1 0,-1-5-1,2 1 1,0-1 0,1 0-56,2 1 0,1-1 0,0 1 0</inkml:trace>
  <inkml:trace contextRef="#ctx0" brushRef="#br0" timeOffset="11">5618 17301 7855,'6'-8'276,"2"0"0,3 4 0,1-3 0,1 1 0,-1 3 0,1 3 509,-1 5 0,-1 1-873,-3 7 0,3-1 0,-4 2 0,0 1 0,-3 3 0,-2 0 0,-2 1 0,0 1-245,0 2 1,-2-3-1,0 0 1,-4-1-1,1-1 1,-2-1 0,0 1-1,-3-2 1,0-1 332,2-2 0,-3 1 0,4-1 0,0 0 0,-4 1 0,4-1 0</inkml:trace>
  <inkml:trace contextRef="#ctx0" brushRef="#br0" timeOffset="12">5966 17549 8660,'0'13'253,"0"-1"0,0 1 0,-2-1 1,-2 0-1,-3 1-78,0-1 1,-7 1 0,3-1 0,-1 0 0,-3-1 0,1-1-1,0-2-175,2 2 0,0-5 0,-1 1 0</inkml:trace>
  <inkml:trace contextRef="#ctx0" brushRef="#br0" timeOffset="13">6300 17351 7641,'2'-13'-819,"1"1"765,1 0 439,0-1 0,-6 8 1,-2 3-1,-5 8 0,-5 4 1,-4 3 170,-1 1 0,2 4 1,-2 0-1,1 0 1,3 1-1,2-1 1,4 0-1,2-1 1,1-1-738,4 1 1,2-1-1,4-3 1,4-1 0,4 0-1,5 1 1,4-2-1,1-2-5783,-2 0 5964,4-7 0,-5 9 0,6-4 0</inkml:trace>
  <inkml:trace contextRef="#ctx0" brushRef="#br0" timeOffset="14">6474 17450 7934,'-12'-7'10,"5"-4"195,3 3 1,4 2 0,4 1 0,4 1 0,3 0 0,3-1 0,2 1 0,4-1 0,0-1-103,1 1 0,-4 1 0,2 4 1,-1 0-237,-3 0 0,-7 5 0,-5 2 0,-6 1 1,-5 1-1,-5 0 0,-2 2 0,-1 0 27,1-2 0,-3 2 0,3-3 0,2 3 0,5 1 0,2 1 0,4-1 50,0 1 1,5-5 0,4-1 0,7 0 0,4-2 0,4 2 0,1-2 0,0 1-320,-2-3 0,3-2 375,-4-1 0,-2 0 0,0 0 0</inkml:trace>
  <inkml:trace contextRef="#ctx0" brushRef="#br0" timeOffset="15">6821 17500 7642,'-12'7'342,"4"-1"1,-1-1 0,0 3 0,-2 2-146,-2-2 0,5 3 1,1-3-1,0 3 1,2 2-1,-1-1 0,2-1 1,0-1-1,0-2-645,1 2 0,2-4 0,-1 1 448,-2-1 0,3-2 0,-5-4 0</inkml:trace>
  <inkml:trace contextRef="#ctx0" brushRef="#br0" timeOffset="16">6883 17450 7937,'6'-12'496,"1"-1"1,1 2 0,0 2-61,2 0 1,1 5 0,3-3-1,1 2 1,1 2 0,0 2 0,-4 2-444,-4 3 1,-2-1 0,-6 5 0,-2 2 0,-2 1 0,-4 1 0,-3 1 0,-1-1-645,-1 1 1,1-5 0,1 0-1,2 2 1,5 1 0,6 0 440,6-3 0,2-1 0,10-4 0,2 1 1,3-1-1,3-2 0,1-1 210,-2 0 0,-1 0 0,-1 0 0,0 0 0</inkml:trace>
  <inkml:trace contextRef="#ctx0" brushRef="#br0" timeOffset="17">7355 17202 8007,'6'6'339,"4"0"0,-4 7 0,1-1 0,1 2 0,0 3-326,0 3 0,-4 4 0,3 0 0,-1 0 0,-3-2 1,-2-1-1,-1-1 0,0 0 0,0-2 0,0-2-259,0 1 1,-6-1 0,-2-3 0,-4-1 0,-3-1 0,-3-1-1,-2-2 1,0 0 0,-1 0 245,0 1 0,6-1 0,-3 4 0</inkml:trace>
  <inkml:trace contextRef="#ctx0" brushRef="#br0" timeOffset="18">7553 17574 8701,'0'8'257,"-1"1"0,-3 0 1,-5 2-1,-3 2 1,-3 1-1,-3 1-124,-2 1 0,1 1 0,-3-5 0,3 1 1,1-1-1,3-1 0,2-1-133,5-2 0,3 0 0,5 5 0</inkml:trace>
  <inkml:trace contextRef="#ctx0" brushRef="#br0" timeOffset="19">8024 17301 7933,'-1'-7'489,"-3"3"0,-4 3 0,-3 1-15,-2 0 0,1 5 0,-1 4 0,0 3 0,-3 5 0,0 2 0,1 2 0,1-1-311,1 2 1,5 0-1,1 0 1,2-1-1,2 0 1,2-1-1,2 0 1,3-1-908,4 0 0,3-4 1,2 2-1,-1-3 1,1-2 743,-1 1 0,6-1 0,1 0 0</inkml:trace>
  <inkml:trace contextRef="#ctx0" brushRef="#br0" timeOffset="20">8223 17438 8059,'0'-13'386,"1"5"1,3 1 0,5 2-168,2 2 1,1 1-1,0 2 1,1 0 0,-1 0-1,1 0 1,-1 0-133,0 0 1,-5 6-1,-4 2 1,-6 2-1,-5 0 1,-3-2-1,-1 0-104,-1-1 0,-3 3 0,-1-5 1,2 2-1,1 3 0,3 1-143,3 1 0,4 1 1,8-1-1,4-1 0,3-1 1,3-2-1,0 2 1,-1 1-1636,-1 1 1654,-8 0 0,5-3 0,-5-1 0,-1 2 0,-3 1 0,-4 0 0,-6-2 119,-5-1 1,-3-1 0,-4 2 0,0-4 0,-1-1 0,-2 0 0,2 1 0,1-1 362,2 0 1,6 0-342,6-4 0,5 5 0,-2 2 0</inkml:trace>
  <inkml:trace contextRef="#ctx0" brushRef="#br0" timeOffset="21">8434 17661 7931,'-2'-7'501,"-1"4"0,-1 6 0,0 5-322,-1 3 0,-2 2 0,-6 1 0,1 2 0,0 3 0,-2 1 0,-1-2 0,-2-2 0,2 1 0,1-4-1681,2-3 1,3 0 1501,1-6 0,5 5 0,-2-2 0</inkml:trace>
  <inkml:trace contextRef="#ctx0" brushRef="#br0" timeOffset="22">8607 17463 7928,'4'-9'118,"0"1"1,5 4-1,-4-3 1,2 0-1,3 2 295,1-1 0,1 2 1,1 4-1,-1 0 1,0 0-1,1 0 0,-1 0-130,1 0 0,-6 5 0,-3 4 0,-3 2 0,-2 1-523,-3 1 1,1-2 0,-4-2 0,0-2 0,1 0 0,1 0 68,2 2 1,2 3 0,1 0 0,0 0 0,0 1 0,0-1-29,0 1 0,0-5 1,0 0-1,0 2 0,-3 1 1,-4 1-1,-7-1 1,-2-1-65,-2-2 0,0-4 1,3 3-1,-2 0 1,2-1-1,1-1 0,2-2 1,0-2 341,-1-1 0,6 6 1,2 1-1,1 1-79,0 0 0,-1-5 0,5 2 0</inkml:trace>
  <inkml:trace contextRef="#ctx0" brushRef="#br0" timeOffset="23">9004 17338 8035,'6'-12'273,"-4"5"0,7 2 0,0 1 1,2-1-1,2 3 6,-1 0 0,-1 4 0,-1 2 0,-2 5 0,0 5 1,-1 3-1,-3-1 0,-2 1-244,-2-1 0,0 5 0,0-4 0,0-2 0,0-1 0,0-2 0,0 0 0,0 1 0,0-1-315,0 1 0,-2-2 1,0-2-1,-4-1 0,-2 2 1,-5 1-1,-3 2 0,-3-1-271,-3 0 0,2-3 0,0-1 0,-1 0 551,2-1 0,-5 4 0,5-4 0</inkml:trace>
  <inkml:trace contextRef="#ctx0" brushRef="#br0" timeOffset="24">9438 17636 8900,'-12'0'95,"-1"4"0,2 2 0,2 1 0,0 2 0,0 2 0,-4 0 767,-3-2 1,2 2-1220,-2-3 1,0 2 0,1-1 0,-3-2 0,0 0 0,0-1 356,3-1 0,2 5 0,0-3 0</inkml:trace>
  <inkml:trace contextRef="#ctx0" brushRef="#br0" timeOffset="25">9748 17326 7956,'0'-12'177,"0"-1"1,0 1-1,0-1 585,0 1 1,-1 5-1,-3 3 1,-5 4-507,-2 4 1,-1 9-1,0 7 1,1 4-1,1 0 1,2 3-1,-2 0 1,0 2-577,2-1 0,3-2 0,5-1 0,0 0 0,1-1 0,5 0 0,5-4 0,4-2 0,1-3 320,2-2 0,1 8 0,6-8 0</inkml:trace>
  <inkml:trace contextRef="#ctx0" brushRef="#br0" timeOffset="26">10046 17351 7953,'-1'-7'-550,"-2"1"911,-1 1 0,-1 5 0,5 0 0,0 7 0,0 5-98,0 5 1,0-2-1,0 4 1,0 1 0,0-1-1,-1 2 1,-2-1-180,-1 1 1,0-5 0,3 4-1,-2-2 1,-1-3 0,2-3-1,5-2 1,5-3 0,3-2-1,3-1-714,3 2 0,2-5 1,7 3-1,2-4 1,2-2 629,2-3 0,-5-10 0,4 2 0</inkml:trace>
  <inkml:trace contextRef="#ctx0" brushRef="#br0" timeOffset="27">10182 17487 7716,'-7'2'2331,"3"2"-2333,3 4 1,1 3-1,0 2 1,0-1 0,0 0-1,-1 1 1,-2-1 0,-1 2-1,1 1 1,2 2-3026,1-2 3027,0-7 0,-6 3 0,-1-4 0</inkml:trace>
  <inkml:trace contextRef="#ctx0" brushRef="#br0" timeOffset="28">10468 17562 8170,'-13'5'315,"1"-2"1,-1 5 0,0 2 0,-3 1 0,0 0-503,1-3 1,1 3 0,2-2-1,-1 2 1,2 1 0,1 0 186,2 1 0,11-6 0,-2-2 0</inkml:trace>
  <inkml:trace contextRef="#ctx0" brushRef="#br0" timeOffset="29">10716 17351 7952,'0'-8'226,"0"-1"2454,0 0-2422,0 3 0,0 2 1,0 10-1,0 5 1,0 5-135,0 3 1,0-2 0,0 2 0,0-1 0,0-1 0,0-1 0,1 1 0,3-2-475,4-1 1,3-2 0,2-1 0,-1-1 0,2-3 0,1 0 0,2-2 0,-1 1 0,1-2-301,-1 1 1,1-3 0,-5 2 0,1-3 0,-1-1 649,0 0 0,1-5 0,-1-2 0</inkml:trace>
  <inkml:trace contextRef="#ctx0" brushRef="#br0" timeOffset="30">10852 17487 7952,'-12'0'215,"3"0"62,1 0 1,5 2 0,1 0 0,3 4 0,3 1 0,-1 2-1,-2 3-319,-1 0 0,0 0 1,0 1-1,0-1 1,0 1-3511,0-1 3552,0-5 0,0-2 0,0-5 0</inkml:trace>
  <inkml:trace contextRef="#ctx0" brushRef="#br0" timeOffset="31">11063 17314 7077,'-1'-13'0,"-2"1"327,-1-1 0,-1 5 1,5 0-22,0-2 1,6 6 0,2 4-1,3 7 1,2 4 0,-1 1-1,1 1 1,-1 1-199,0 2 1,-1-1 0,-1 5-1,-3-1 1,-2-1 0,-2 1-1,-1-1 1,-2 1 0,0-1-292,0 0 0,-10-1 0,-3-5 0,0-1 0,-2-1 1,-1-2-1,-2 0 0,1 1 0,-1-3-217,2 0 0,3 2 0,0-2 1,2 1 399,3 2 0,2 2 0,6 2 0</inkml:trace>
  <inkml:trace contextRef="#ctx0" brushRef="#br0" timeOffset="32">11423 17475 6770,'-9'5'554,"2"4"1,1 0-1,-1 1 1,-2-2-573,2 2 0,-4 1 0,3 1 1,-3 1-1,-1-2 0,1-2 1,1-2-1,3 0 0,0-1-1688,0-1 1510,5-1 196,-9 2 0,4-5 0,-6 5 0</inkml:trace>
  <inkml:trace contextRef="#ctx0" brushRef="#br0" timeOffset="33">11745 17289 8020,'0'-13'425,"0"1"0,0 0 0,-1 1-136,-3 2 1,1 0 0,-4 3 0,0 1 0,0-1 0,-3 3 0,-1 2 0,-1 2 0,0 5 0,-1 5 0,1 6-265,-1 2 0,5 1 1,1 7-1,2 0 1,2 2-1,2-1 1,1-2-1,1-1 1,3-2-1262,4-2 0,8-3 0,0-6 1236,-1 1 0,10-1 0,1 0 0</inkml:trace>
  <inkml:trace contextRef="#ctx0" brushRef="#br0" timeOffset="34">11956 17289 7966,'5'-7'465,"-3"1"0,3 12 1,-5 2-1,0 3 1,2 2-1,0 0 1,5 3-438,4 0 1,-4 2 0,8-3 0,1 2-1,-3-2 1,1-1 0,-2-2 0,0 1-484,-4-1 1,-3 0 0,-6-1-1,-3-2 1,-4-5 0,-6-3 0,-6-1 323,-4 0 1,-4 0 0,3 0-1,0 0 1,2 0 0,1 0 0,3 0-1,2-1-751,6-3 882,-1 2 0,5-9 0,-6 4 0</inkml:trace>
  <inkml:trace contextRef="#ctx0" brushRef="#br0" timeOffset="35">11906 17301 7966,'0'-12'66,"0"4"0,0-1 0,2 1 0,2 0 122,4 0 0,0 3 0,3-1 1,3 0-1,0 3 0,1 2 1,0 1-1,2 0 0,-1 0 1,1 0-1,-1 0-357,0 0 1,-3 0 0,0-2-1,-1 0 1,0-2 0,1-1 168,-1 0 0,1-2 0,-1-5 0</inkml:trace>
  <inkml:trace contextRef="#ctx0" brushRef="#br0" timeOffset="36">12278 17425 8648,'0'13'979,"0"-1"0,0 1-913,0-1 0,-5-4 0,-3-1 0,-3 0 0,-2-2 0,1 2 0,-1-1 0,0 1 0,-3-2-3685,0 1 3619,-1 3 0,5-7 0,-1 3 0</inkml:trace>
  <inkml:trace contextRef="#ctx0" brushRef="#br0" timeOffset="37">12675 17326 7821,'-12'-7'434,"-1"-2"1,1 4-196,0 3 1,3 0 0,2 4 0,1 2-1,0 5 1,1 5 0,2 3 0,3-1-1,4 1-244,4-1 0,3 1 1,0-5-1,-1 1 1,-2-1-1,0 1 1,-1-1-1,-1 0-384,-1 1 1,-3-1 0,0-1 0,-4-1 0,-8-3 0,-4 0 0,-2-2 289,1 1 1,-1-2 0,1-4 0,-1 1 0,1 2 0,1 1 0,1-1-381,1-2 1,5-2 478,3-3 0,3 2 0,1-3 0</inkml:trace>
  <inkml:trace contextRef="#ctx0" brushRef="#br0" timeOffset="38">12502 17326 7941,'4'-8'0,"1"1"0,2 0 151,3 0 1,1 4 0,3-2-1,1 1 1,3 0 0,1 1-150,3 1 0,0 2 0,0 0 0,-1 0 0,-1 0 0,1 0 0,-2 0 1,1 0-1,-2 0-686,-1 0 684,0 0 0,-5-5 0,1-2 0</inkml:trace>
  <inkml:trace contextRef="#ctx0" brushRef="#br0" timeOffset="39">12973 17128 8095,'5'-7'150,"2"1"0,6 6 0,-1 0 0,0 2 0,1 0 112,-1 3 1,1 8-1,-1 1 1,-1 3-1,-1 2 1,-3 0-1,0 5 1,-2 2-1,1 3 1,-4-2-1,0-1-350,-2-1 1,-2 0 0,-2-1-1,-5-2 1,-7-3 0,-6-1-1,-4-2 1,-4-1-542,-2-2 0,0 2 0,-2-7 0,2 2 0,3-2 629,6-4 0,-2 3 0,6 0 0</inkml:trace>
  <inkml:trace contextRef="#ctx0" brushRef="#br0" timeOffset="40">13308 17475 7979,'5'-7'554,"-2"2"-297,5 5 0,-5 1 0,0 3 1,-6 3-1,-5 1 0,-5 0 0,-2 1 1,-1-1-1,-1 0-150,-1 2 1,4-3-1,-2 1 1,2 0-1,2 1 1,-1-1-108,1 2 0,-1 1 0,1 1 0</inkml:trace>
  <inkml:trace contextRef="#ctx0" brushRef="#br0" timeOffset="41">13630 17115 8074,'0'-7'770,"0"-4"6,0 3 0,-5 3 0,-2 2-682,0 6 1,-4 9 0,3 9-1,-3 2 1,-3 3 0,0 2-1,-1 2 1,2 2-353,2 2 1,-1-3 0,8-2 0,1-3-1,2-2 1,2 0 0,5-2 0,5-3-1,5-1-350,3-3 1,-2-5 607,4-2 0,-1 1 0,5 3 0</inkml:trace>
  <inkml:trace contextRef="#ctx0" brushRef="#br0" timeOffset="42">14039 17152 8011,'13'-6'-105,"-5"-4"1,-1 4 0,0 1 554,0-1 1,-6 2 0,-1 4 0,-8 0-197,-7 0 0,1 6 1,-4 2-1,0 4 0,-3 5 1,-2 5-1,0 4 0,1 5 1,1 0-354,-1 4 1,0-4 0,0 1 0,2-2 0,4-3 0,4-4 0,3-4 0,4-1-1,2-3-247,2-1 0,1-1 235,0-1 1,1-4-1,3-1 1,4-1-1,3-2 1,2 0-46,-1 0 1,1 0 0,-1-4 0,0 0-1,1-1 1,-1-2 0,1-3 31,-1 0 0,0-1 1,-1-3-1,-1 2 1,-2-2-1,1-1 1,-2-1-1,-3-1 358,-3 1-250,-1 5 1,-1-3 0,-3 6 0,-5 1 0,-2 2-44,-1 1 1,-1 0-1,1 0 1,0 0-1,-1 0 1,1 0-1,-1 0 59,1 0 0,0 6 0,-1 1 0</inkml:trace>
  <inkml:trace contextRef="#ctx0" brushRef="#br0" timeOffset="43">14238 17463 7322,'-13'0'382,"5"1"1,0 3 0,0 4 0,1 3-277,3 2 0,-3-1 1,0 1-1,0-1 0,1 0 1,1 1-1,-2-1 0,-1-1-208,0-3 0,3 2 0,-1-4 0,-1-1 0,0 2 102,-3 0 0,-1-4 0,-1 2 0</inkml:trace>
  <inkml:trace contextRef="#ctx0" brushRef="#br0" timeOffset="44">14697 17276 7513,'4'-8'0,"0"0"389,-1-2 0,2 3 0,-1-1 0,1 0 0,-1 0 746,0-1-952,0 7 1,-5-4 0,-2 7-1,-3 2 1,-1 3 0,-2 2-113,-2 6 1,-6 0-1,1 6 1,-1 2 0,1 2-1,-2 2 1,0 1 0,0 2-1,3-2-343,1-5 1,3 1 0,1-2 0,2 1-1,0-2 1,1-2 0,1-1 0,2-1-1,0 0-277,1-3 0,2 0 0,2-2 0,3-3 1,5-4 547,2-2 0,1-4 0,1-2 0,-1-3 0,-1-1 0,-1 0 0,-2-2 119,2-1 1,-4-1 0,3-2 0,-1-1 0,0-2 0,-1 2-41,-1 1 1,-4 3-1,-6 3 1,-4 4-1,-3 2 1,-1 2-121,-1 0 1,1 0-1,-1 0 42,1 0 0,0 6 0,-1 1 0</inkml:trace>
  <inkml:trace contextRef="#ctx0" brushRef="#br0" timeOffset="45">14932 17252 8064,'0'-9'58,"2"3"0,1-1 447,1 0 1,1 4 0,-1-1 0,5 2 0,2 2-252,1 0 1,0 0 0,1 2 0,-1 2 0,-1 4-1,-1 5 1,-2 3 0,2 5 0,-1 2 0,0 5-383,-5 5 1,-3-6 0,-2 8 0,-3-5 0,-6-1-1,-5-3 1,-4-2 0,-2-4 0,0 1-801,-1-2 0,-1 3 0,-2-5 0,0-2 1,0-1 927,1-2 0,-1 1 0,0-1 0</inkml:trace>
  <inkml:trace contextRef="#ctx0" brushRef="#br0" timeOffset="46">15429 17500 8884,'-13'1'172,"1"3"0,-5-1 1,1 5-1,0 2 1,1 1-1,0 1-172,-1 1 0,-12 5 0,2 1 0</inkml:trace>
  <inkml:trace contextRef="#ctx0" brushRef="#br0" timeOffset="47">15900 17165 7939,'5'-7'-92,"-2"-4"1540,5 3 0,-5-3-942,1-2 1,-4 6 0,-4 5-1,-4 4-459,-3 7 0,-2 2 0,1 2 0,0 4 0,-1 4 1,1 2-1,-1 2 0,2 0 44,3-1 0,-2 1 1,6 0-1,2 0 0,0-2 1,4-2-1,2-3 1,4-3-1,4-1 388,5-3-1015,-3-7 0,9 6 0,-4-5 1,2 1-1,-2-1 536,-1-2 0,4-2 0,-2-1 0</inkml:trace>
  <inkml:trace contextRef="#ctx0" brushRef="#br0" timeOffset="48">16197 17202 7923,'-6'-5'1851,"0"3"0,6-2-1675,0 8 1,0 3-1,-1 7 1,-2 1 0,-1 3-243,1 1 0,2 2 0,1 2 1,-2-1-1,0-1 0,-3 1 1,3 0-1,-1-1 0,0-5-3344,-1-2 3410,0-1 0,4 4 0,0 3 0</inkml:trace>
  <inkml:trace contextRef="#ctx0" brushRef="#br0" timeOffset="49">16446 17388 8308,'-7'6'402,"1"0"0,2 3 0,-2-1-221,0 2 1,1 1-1,-3 1 1,-1 1-1,-3-1 1,0 0 0,0 2-1,-2 1 1,-1 2-182,-2-2 0,1-1 0,3-2 0</inkml:trace>
  <inkml:trace contextRef="#ctx0" brushRef="#br0" timeOffset="50">16557 17227 8439,'6'-13'276,"1"2"1,5 2 0,0 2 0,1 1 0,-2 2 142,-3-1 1,3 3 0,-3-2-485,3 3 0,0 2 1,-1 3-1,-3 5 0,-2 2 1,-2 2-1,-1 3-18,-2 0 1,-6 2-1,-2-1 1,-3 3 0,-2 2-1,1-1 1,1-3 0,3-2-1,4 1 92,2-2 1,2-5 0,2-2 0,3 0 0,6-1 0,6-3 0,2-2-152,3-2 0,-3 0-197,2 0 1,-2-2-1,2 0 1,-5-4 338,-2-1 0,-1-1 0,-1-5 0</inkml:trace>
  <inkml:trace contextRef="#ctx0" brushRef="#br0" timeOffset="51">16929 17053 7820,'6'-12'462,"1"5"0,5 3 0,0 2 0,1 2 0,-1 0-271,1 0 1,-1 2 0,-1 2-1,-1 4 1,-3 3 0,-2 2-1,-2 0 1,-2 3 0,-1 1-1,0 3 1,0 2-457,0 1 0,-5 2 0,-2 0 1,-1 0-1,-1-2 0,0-1 1,-1-1-1,0-1-159,2 0 0,4-2 0,-3-6 1,0 0-1,2 1 0,-2-2 1,1-1 423,1-2 0,-5 0 0,3 5 0</inkml:trace>
  <inkml:trace contextRef="#ctx0" brushRef="#br0" timeOffset="52">17388 17326 7883,'-1'8'301,"-2"1"1,-3 0 0,0 2 0,-4 2 0,-1-1-1,-3 2-125,-2 2 0,0-2 1,-4 3-1,-1-3 1,0-2-1,2-1 1,1-1-177,3-2 0,1 0 0,2 5 0</inkml:trace>
  <inkml:trace contextRef="#ctx0" brushRef="#br0" timeOffset="53">17661 17016 8445,'-1'-7'751,"-4"3"0,-3 3 1,-3 2-505,-1 3 0,-1 0 0,1 7 0,0 4 0,-1 3 0,1 6 0,-1 2 0,1 4 0,0 1 0,0 0-260,4 1 1,3-4 0,5 0 0,0-1 0,0-3 0,1 0-1,2-2 1,2-3 0,2-2-2345,3-6 1,5 0 2356,2-7 0,-1 6 0,-3-3 0</inkml:trace>
  <inkml:trace contextRef="#ctx0" brushRef="#br0" timeOffset="54">17810 17140 8134,'0'-8'923,"0"0"-7,0-2-686,5 4 0,2-1 0,6 5 0,-1-2 0,0 1 0,1 1 0,-1 2 0,1 0-82,-1 0 0,0 0 0,-1 2 1,-2 2-317,-5 4 0,-3 3 1,-1 2-1,0-1 0,-1 0 1,-3 1-1,-5 1 0,0 1 1,-1 3 2,2 1 1,0-2-1,-3 2 1,2-1-1,4-3 1,1-1-1,0-2 1,1 0 104,1 1 0,2-5 0,2-1 0,2-1 0,4-4 0,3 0 0,2-2-186,-1 0 1,0 0 0,1 0-1,-2-2 246,-3-2 0,9-3 0,-4-5 0</inkml:trace>
  <inkml:trace contextRef="#ctx0" brushRef="#br0" timeOffset="55">18194 17301 7460,'-12'0'406,"5"2"0,3 2-105,2 4 0,4-1 0,1 1 0,1 2 0,-2 1 1,0 1-1,-4 1 0,-2-1-290,-4 0 0,-4 1 0,-5-1 0,-4 1 1,-2-2-1,-2-2-11,0 0 0,1-1 0,-1 4 0</inkml:trace>
  <inkml:trace contextRef="#ctx0" brushRef="#br0" timeOffset="56">18368 17090 7989,'1'-6'2682,"2"3"-1796,1 6 1,0 3-818,-4 7 1,0-1 0,0 1-1,0 0 1,0 4 0,0 4 0,-1 1-397,-3-2 1,2 4 0,-2-5-1,3 0 1,1-2 0,0-3-1,0-2 327,0 0 0,0 1 0,0-1 0</inkml:trace>
  <inkml:trace contextRef="#ctx0" brushRef="#br0" timeOffset="57">18542 16991 8013,'0'-12'282,"5"1"0,3 1 0,3 3 1,2 2-1,-1 2 38,1 2 1,-5 1-1,0 1 1,2 3 0,-1 4-1,1 5 1,-2 2 0,1 3-1,-3 1 1,-1 5-343,-4 3 1,-1 1 0,0 3 0,0 0 0,0-2-1,-1-2 1,-2 1 0,-1-3-583,1-2 0,0 3 0,0-7 0,-1 1 1,2-4-1,-1-2 604,-1-2 0,-3 1 0,-6-1 0</inkml:trace>
  <inkml:trace contextRef="#ctx0" brushRef="#br0" timeOffset="58">19000 17264 8273,'0'12'308,"0"1"0,-1-1 1,-3 2-1,-4 1 0,-3 2 1,-3-2-575,-3-1 1,-2-1-1,-6 1 1,2 0 0,1-3 265,1 0 0,0-5 0,-3-1 0</inkml:trace>
  <inkml:trace contextRef="#ctx0" brushRef="#br0" timeOffset="59">19360 16966 8010,'-7'-8'285,"2"1"1,1 0 0,-1 0 1918,3-2-1936,-5 3 1,4 1-1,-5 5 1,-2 0 0,-1 0-1,-1 1 1,-1 3 0,1 6-1,-1 4-197,1 2 1,0 6 0,1 0 0,2 5 0,5 3 0,3 2-1,2 2 1,3 0-785,5 0 0,3-1 1,3-7-1,3-3 0,1-1 1,3-2 712,2-4 0,1-2 0,-1-2 0</inkml:trace>
  <inkml:trace contextRef="#ctx0" brushRef="#br0" timeOffset="60">19583 17028 8037,'2'-12'3497,"2"0"-3149,-3-1 0,10 2 1,-3 3-1,4 2 1,0 2-282,0 0 0,1 0 1,-1 4-1,1 0 0,-1 0 1,0 1-1,-1 4-312,-2 3 1,-4-1 0,-5 1 0,0 2 0,0 1-1,-1 0 1,-3 0 0,-5 0 0,-3 2-80,-5 1 0,4 4 0,-4 0 1,3 1-1,2 2 0,1-2 0,3-1 103,3 0 0,4-4 1,1 2-1,1-2 0,4-3 1,4-2-1,5-5 0,4-2-1346,1 3 1567,-4-4 0,14-1 0,-2-7 0</inkml:trace>
  <inkml:trace contextRef="#ctx0" brushRef="#br0" timeOffset="61">19943 17090 9355,'1'-6'2303,"2"3"-2155,1 6 1,0-1 0,-4 7 0,0 0 0,-1 2 0,-5 3 0,-5 1 0,-5 3 0,-3 0 0,-2 0-214,2-3 1,-3-1 0,5-2 0,2 1 0,1-1 0,3 0 0,1-1 0,4-1-1884,0-2 0,1 2 1948,0 7 0,-1-4 0,-7 5 0</inkml:trace>
  <inkml:trace contextRef="#ctx0" brushRef="#br0" timeOffset="62">20203 16979 7950,'0'-7'1393,"2"0"-1127,2 3 1,3 3 0,5-4 0,-1 3 0,-1-1 124,-2-1 1,0 0-1,5 4-488,-1 0 0,-5 5 1,-4 3-1,-6 3 0,-5 0 1,-3-1-159,-2-2 0,1 1 0,0 3 0,1 0 0,1 1 0,3-1 0,2 2 151,2 3 1,1-8 0,2 4-1,2-2 1,2 0 0,3 1-1,1-1 1,-1-1 0,0-2-189,0 2 0,-4-3 0,1 1 0,-3 1 0,-2 1 0,-3 0 0,-5-2 0,-2 2 496,-1 1 1,-5-3 0,-1 0 0,0 0 0,-1 1 0,1-2 0,0 0 0,3-2 229,1 1 1,6 2-435,0-4 0,0 6 0,-5-4 0</inkml:trace>
  <inkml:trace contextRef="#ctx0" brushRef="#br0" timeOffset="63">20402 16917 8007,'0'-8'1697,"0"-1"1,5 7-1551,4-3 0,-2 4 0,1 2 0,1 4 1,1 3-1,0 4 0,-3 3-204,-2 2 0,-1 1 1,-4-3-1,0 3 1,0 0-1,-1 1 1,-3-1-1,-5 1 0,-3-1-194,-4 0 1,0 3 0,-6-3 0,-1 0 0,-3 0 0,1-2 0,0 1-1,3-1-271,-1-1 0,5-1 0,1-2 0,3 1 522,2-1 0,0 1 0,-1-1 0</inkml:trace>
  <inkml:trace contextRef="#ctx0" brushRef="#br0" timeOffset="64">20675 17165 9566,'-2'11'244,"-2"-3"1,-3 3 0,-5-3 0,0 3 0,-1 3 0,-1 1 0,-1 2 0,-3-2 113,-1-1 0,2 2 0,-2 1 1,1-2-359,3-1 0,1-2 0,2 1 0</inkml:trace>
  <inkml:trace contextRef="#ctx0" brushRef="#br0" timeOffset="65">21096 16904 7954,'-8'-4'633,"0"0"345,-2 1 1,-1 3-794,-1 5 0,-2 6 1,-1 6-1,-3 3 0,-1 2 1,-3 1-1,0 2-203,1 0 1,4 4 0,9 0-1,4-2 1,3-1 0,2-1-1,4 0 1,9-2 17,10-2 0,6 3 0,7-5 0</inkml:trace>
  <inkml:trace contextRef="#ctx0" brushRef="#br0" timeOffset="66">21270 16954 8072,'-7'-7'601,"2"0"1,6 3-1,3-3-172,4 0 1,-1 0 0,2 5-1,0-2 1,2 1 0,2 1-342,-1 2 1,-4 0 0,1 0-1,0 0 1,1 2 0,0 1 0,-2 2-328,1 2 1,-3-3-1,-2 4 1,-3 2 0,-2 0-1,-2-1 1,-2-2 211,-2-1 1,-1-1 0,-5-2 0,1 2 0,-1 1 0,2 1 0,2-2 38,0 1 0,7 4 1,-2-2-1,2 3 1,2 1-1,0 1 1,0-1-1060,0 0 1,0 1 682,0-1 0,4 1 0,0-1 0,-1 0 0,-3-1 344,-4-2 0,-3 0 0,-5-3 0,-2-1 0,-1 2 0,-3-1 0,-1 1 1,-2-2 228,2 1 0,-1 2 1,7-2-1,-1 0-209,3 4 0,7 7 0,-2 2 0</inkml:trace>
  <inkml:trace contextRef="#ctx0" brushRef="#br0" timeOffset="67">21344 17165 7986,'7'-2'92,"-1"0"1,-1-2 425,4 1 0,-4 3 0,-1 4 0,-2 4 0,-4 3-496,-2 2 0,-3-1 0,-5 2 0,-1 1 0,1 2 1,0-2-1,-2-2 0,-1 0-907,-2-1 1,1 1-1,3-1 885,1 0 0,-1 1 0,1-1 0</inkml:trace>
  <inkml:trace contextRef="#ctx0" brushRef="#br0" timeOffset="68">21642 17016 8106,'12'-4'245,"1"-2"0,-1 1 0,-1-2 0,-1 1 188,-2 1 1,1 1-1,3 4 1,0 0 0,1 0-1,-2 1 1,-3 3-519,-4 5 0,-2 2 1,-4 0-1,-2-2 1,-3 0-1,-1 0 1,0 1-1,-2-1 1,0 0 89,2 0 1,-2 2 0,6 2 0,1-1-1,1 1 1,-1-1 0,-1 0 0,1 1 0,3-1-1,3 1-94,1-1 1,6-4 0,-2 1 0,3-1 0,1-1 0,1-3 0,-1-3-615,1-1 1,-1 0 0,0 0 0,1 0 0,-1 0 702,1 0 0,-1-5 0,0-2 0</inkml:trace>
  <inkml:trace contextRef="#ctx0" brushRef="#br0" timeOffset="69">22014 16880 8311,'6'-7'414,"2"3"0,3 2 0,1 2 0,1 0 1,-1 0-183,1 0 1,-1 0 0,0 0 0,-1 2 0,-1 2 0,-3 4 0,0 3 0,-2 1 0,1 2 0,-3 1 0,-2 5-365,-1 3 0,0-1 0,-1 7 0,-4-1 0,-3-1 0,-3 3 0,-3 1 0,-1-1 0,-3-2 0,-1-4 0,-3-1 0,-3-4-1032,-4-1 0,4-3 0,-1-5 1164,4-2 0,2 0 0,-5 4 0</inkml:trace>
  <inkml:trace contextRef="#ctx0" brushRef="#br0" timeOffset="70">22399 17140 8056,'0'-7'0,"-2"3"0,-2 8 0,1 3 0,-4 5 0,1 1 0,-1 1 0,-3 1 0,-1 1-21,-1-1 1,-1-1 0,1 0 0,-2 1 0,-1 2 0,-2-2 0,2-1 20,1-2 0,-4 0 0,-1 1 0</inkml:trace>
  <inkml:trace contextRef="#ctx0" brushRef="#br0" timeOffset="71">22808 16867 7972,'4'-8'-21,"2"1"113,0 2 0,-1-4 0,3 4 1,1-1-1,1-1 382,-2 0 1,-3 1-1,-10-3 1,-3 5 0,-3 4-1,-1 4-253,-1 5 0,1 2 1,0 1-1,-1 2 1,1 1-1,-1 3 1,1 1-1,1 2 0,1-1 1,3 1-1,2 1 1,2 0-1,2 0-275,1-1 0,0-2 1,1 3-1,3-2 0,4-1 1,3 0-1,2 2 0,-1-2 1,1-2-88,-1-4 1,5 0 0,-1-2 140,-1-3 0,5 3 0,-1-4 0</inkml:trace>
  <inkml:trace contextRef="#ctx0" brushRef="#br0" timeOffset="72">22994 16942 8065,'0'-7'4704,"4"3"-4627,0 8 0,0 3 0,-4 5 0,0 0 0,2 1 0,0-1 0,3 1 1,-3-1-225,0 0 0,-2 2 1,0 1-1,0 3 1,0 0-1,0 1 0,-2-1 1,0 0-1,-3-1 1,3-1-2363,0 1 2509,2-1 0,-5-3 0,-2-1 0</inkml:trace>
  <inkml:trace contextRef="#ctx0" brushRef="#br0" timeOffset="73">23267 17066 9960,'7'5'548,"-5"3"0,-3 3 0,-4 3-563,-2 3 1,0-2 0,-3 4 0,2 0 0,-3-1 0,-3 2 0,-2-2 0,0 0 0,3-3 0,0-2 0,2 0-3699,3-1 3713,-3 1 0,4-6 0,-5-2 0</inkml:trace>
  <inkml:trace contextRef="#ctx0" brushRef="#br0" timeOffset="74">23453 16954 8417,'0'-12'618,"4"3"1,1 2-1,2 2 1,3 2-382,1 2 1,1-3 0,1 0 0,-1 1 0,1 1 0,-1 2 0,0 0 0,1 0 0,-2 2-303,-3 2 1,-2-1 0,-6 5-1,0 2 1,-2 1 0,-2 1-1,-4-1 1,-5-1 0,-2-2 39,-1 2 0,-5 1 0,5 1 0,0 0 0,3 1 0,2-1-20,2 1 1,4-5-1,6-1 1,2 0 0,2-2-1,2 2 1,3-1-1,1 0 1,0 1-188,-3 3 1,2-3 0,-5 1 0,1 2 0,0 1 0,-4 1 0,-2 1 132,-4-1 0,-3-4 164,-5 1 0,-1-3 0,1 4 0,0-3 1,-1 0-1,1-2-306,-1 1 1,1 2-229,0-4 1,3 0 468,1-4 0,5 6 0,-2 1 0</inkml:trace>
  <inkml:trace contextRef="#ctx0" brushRef="#br0" timeOffset="75">23825 16842 7987,'4'-8'833,"2"1"1,0 2-541,4 2 0,0 7 0,-2 4 1,-4 3-1,-2 2 0,-2-1 0,0 2 1,0 1-1,0 2 0,0-2-247,0-1 0,0 2 0,-2 1 0,-1-2 0,-1-1 0,1-1 0,1 3 0,-2 0 1,-3 1-261,0 1 0,-4-3 0,3 4 0,-5 0 0,-2 1 0,-2 0 0,1 1 214,-2 0 0,-1-1 0,-6 5 0</inkml:trace>
  <inkml:trace contextRef="#ctx0" brushRef="#br0" timeOffset="76">24284 17165 8742,'-2'11'364,"-2"-3"1,3 3-1,-5-3 1,2 3-1,-1 2 1,-2 1 0,-4 1 42,-4 1 1,0 2-1,-8-3 1,-1 2 0,-5-1-1,-3 2 1,-2 2-408,-2-1 0,-7 4 0,-1-3 0</inkml:trace>
  <inkml:trace contextRef="#ctx0" brushRef="#br0" timeOffset="77">5147 18157 7795,'0'-12'1696,"0"-1"1,-6 6-1426,-2 3 1,-3 4 0,-3 6 0,-1 5 0,-1 5-1,1 5 1,1 4 0,1 4-209,1 2 1,1 2-1,3 5 1,4-1-1,4-1 1,5-3-1,7-3 1,8-2 0,3-4-1624,2-4-11,5 0 0,-2-11 1571,5-1 0,5 0 0,7-1 0</inkml:trace>
  <inkml:trace contextRef="#ctx0" brushRef="#br0" timeOffset="78">5494 18269 7905,'-7'-13'224,"3"1"0,4 1 0,4 1 0,5 2 0,2-2 2439,1-1-2535,6 4 0,-3-4 1,6 4-1,-1-1 0,0 1 1,-4 2-1,-2 2 0,-2 2-96,1 1 1,-6 5-1,-3 3 1,-3 3-1,-1 3 1,0 1 0,-1 3-1,-3 0 1,-5 0-1,-2-1-621,-1 1 1,1-5 589,3 4 0,-2-3 0,6-2 0,1 0-1,2 1 1,6-5-189,4 0 0,2-3 0,1 3 0,0 0 0,1 0 0,-1 1 1,1 0-1,-2 2-114,-3 2 1,-3-1 0,-6 0 0,-3 1 0,-4-1 0,-5 1 356,-3-1 0,2-4 1,-4-1-1,2 0 1,-1-1-1,2 1 0,1-2 1,2 1-509,-1-4 453,6 0 0,2-2 0,5 0 0</inkml:trace>
  <inkml:trace contextRef="#ctx0" brushRef="#br0" timeOffset="79">6003 18393 8956,'-11'1'389,"1"2"0,3 2 0,2 2 0,2 3-145,2 1 0,1 1 1,-2 1-1,-1-1 1,-2 0-1,-2 1 0,-1-1 1,-1 1-1,1-1-621,-1 1 1,-2-5 0,-2 0 0,1 0 376,-1-1 0,1-1 0,0-6 0</inkml:trace>
  <inkml:trace contextRef="#ctx0" brushRef="#br0" timeOffset="80">6288 18182 12906,'0'12'112,"0"1"1,0 0-1,1 4 1,2 4 0,1 2-1,-1 2-273,-2 0 1,-1-5 0,0 1 0,0 1-1,0 0 1,0-1 160,0-5 0,0-2 0,0-2 0</inkml:trace>
  <inkml:trace contextRef="#ctx0" brushRef="#br0" timeOffset="81">6573 18058 7905,'18'-13'324,"-1"5"0,1 1 0,-6 2 1,-1 2-1,0 3 130,1 4 0,1-1 0,-1 7 1,-1 2-1,-1 3 0,-3 2 0,-2 1 1,-2 4-1,-2 5 0,-1 5 1,0 1-500,0 0 1,0 0 0,-1 3 0,-3-2 0,-4-2 0,-3-3 0,-2-4 0,-1-5 0,-1-2 44,-1-2 0,-12 3 0,2 0 0</inkml:trace>
  <inkml:trace contextRef="#ctx0" brushRef="#br0" timeOffset="82">7169 18343 8119,'0'-5'1584,"0"5"0,0 11 0,-3 9-1555,-5 4 0,-2 2 0,-12 1 1,-3 4-1,-4-1-29,-3 0 0,5-1 0,-3-4 0</inkml:trace>
  <inkml:trace contextRef="#ctx0" brushRef="#br0" timeOffset="83">7888 18070 8009,'12'-7'382,"-3"-2"0,-3 3 1,1 1-1,-1-2-117,-1 0 0,-2 5 0,-7 2 0,-6 6 0,-3 4 0,-5 1 0,-2 4 0,-2 3 0,-1 5-303,-2 5 1,2-1 0,2 5-1,4-2 1,5-1 0,4 0 0,4-1-1,2-3 1,2-5 0,2 0-513,2-1 0,4-4 1,7 2 120,2-4 0,3-2 0,-3-1 0,-1-3 429,2-2 0,2 5 0,4-3 0</inkml:trace>
  <inkml:trace contextRef="#ctx0" brushRef="#br0" timeOffset="84">8186 18132 7905,'0'-8'-275,"0"0"958,0-2 1,1 5-82,3 0 0,-3 3 1,5-1-466,-1-1 0,-3 5 0,1 9 0,-6 4 0,-5 3 0,-3 3 0,-2 2 1,1 1-183,-1 2 0,5 0 1,1 0-1,2-2 0,2-1 1,3-3-1,5-1 1,6-3-1,6-2 0,2-3 1,3-4-1,2 0-280,1-3 0,-1-2 0,0-1 0,-2 0 0,-3 0 1,-1 0-281,-3 0 1,3-4 604,-1 0 0,5-6 0,-3 3 0</inkml:trace>
  <inkml:trace contextRef="#ctx0" brushRef="#br0" timeOffset="85">8409 18256 7644,'-13'0'161,"1"6"0,0 2 0,1 3 0,2 1 73,5 1 0,-1 1 0,1 1 0,1 3 0,1 0 0,2 0 0,0-2 1,0 1-1,0-1-277,0-1 1,0-1 0,0-2 0,0 1-1,0-1 43,0 1 0,0-1 0,0 1 0</inkml:trace>
  <inkml:trace contextRef="#ctx0" brushRef="#br0" timeOffset="86">8756 18293 8481,'-8'6'379,"0"2"0,-2 5 0,-1 2 1,-3 3-1,-1 0 0,-3 1-484,-1 0 1,2-2 0,-2 2 0,1-1 0,3-3 0,1-1 104,2-2 0,5 1 0,1-1 0</inkml:trace>
  <inkml:trace contextRef="#ctx0" brushRef="#br0" timeOffset="87">9041 18145 8562,'-12'-5'257,"0"1"0,3 0 0,1 4 1,0 2-1,-1 0 0,1 4 1,-1 1-124,-3 2 1,6 7 0,1 0 0,4 1-1,1-1 1,1 2 0,4 0 0,4 1 0,5-1-1,4 0-297,1-3 1,1-1 0,0-2 0,-2-1-1,-1-1 1,-1-2 0,-2 2 0,-4 1-1,-8 1 1,-4 0 0,-8-3-80,-5-1 0,0-3 0,-5 1 0,1 0 0,1-2 0,0 0 1,3 0-1,1-1 0,2-2 242,-1-1 0,1 0 0,0 0 0</inkml:trace>
  <inkml:trace contextRef="#ctx0" brushRef="#br0" timeOffset="88">8954 18169 7905,'2'-12'32,"2"1"0,3 1 252,0 2 0,4 5 0,-3-1 0,3 3 0,2 1 0,0 0 0,4 0 0,3 0 0,4 0-271,1 0 0,5 0 1,3 0-1,2 0 0,-2 0 1,-4-2-1,-5 0-13,-3-2 0,2-6 0,-3 3 0</inkml:trace>
  <inkml:trace contextRef="#ctx0" brushRef="#br0" timeOffset="89">9438 18021 8224,'4'-9'0,"2"2"454,1 2 0,-3 1 1,4 4-1,0 1 1,1 2 843,-1 1-1249,-5 11 1,8-5 0,-4 11-1,1 2 1,-1 5 0,-2 6-1,-2 6 1,-2 4-304,-1 0 0,0 4 0,-1-5 1,-3-2-1,-4-5 0,-3-4 1,-2-6-1,-1-4 0,-1-5 0,-3-3 254,-1-2 0,-2 0 0,-3 1 0</inkml:trace>
  <inkml:trace contextRef="#ctx0" brushRef="#br0" timeOffset="90">9823 18331 9058,'0'12'673,"-6"2"1,-4 1 0,-3 3-1,-5 0 1,-3 1-620,-5 0 1,1 1 0,-4 0 0,4-3 0,5-3 0,3-2-55,3 1 0,2-1 0,0 0 0</inkml:trace>
  <inkml:trace contextRef="#ctx0" brushRef="#br0" timeOffset="91">10232 18070 7905,'0'-8'233,"-1"1"1,-4 2 59,-3 2 1,-3 3 0,-1 3 0,-1 2 0,0 3 0,-3 6 0,0 5 0,1 5 0,1 2-210,2 3 1,3 3 0,2 5 0,2-1-1,2-2 1,2-2 0,2-2 0,3-2-864,4-2 1,8-7-1,2-4 1,1-4 778,3-2 0,7-7 0,3 4 0</inkml:trace>
  <inkml:trace contextRef="#ctx0" brushRef="#br0" timeOffset="92">10542 18095 7905,'-12'1'243,"1"4"0,1 1 0,0 3 0,-2 0 0,-2 4 0,2 2 80,2 0 0,7 3 1,-1 0-1,3 0 1,4 0-1,3-3 1,8 0-1,4-1 1,3 0-315,-2-3 1,3-3 0,-5 2 0,-2-4 0,-1 1 0,-3 0-1,-3 3-51,-4 1 1,-3-3-1,-2-1 1,-3 0-1,-6 0 1,-5 1-1,-4-1 1,-2-2-1,2 0-111,1-1 0,-3 4 1,5-4-1,1 0 0,1 0 1,1 1-3396,1-3 3548,5 0 0,2-2 0,5 0 0</inkml:trace>
  <inkml:trace contextRef="#ctx0" brushRef="#br0" timeOffset="93">10505 18120 7947,'0'-13'522,"0"5"0,1 0 0,3 0-343,5 1 1,2 1 0,1 6 0,0 0 0,1 0 0,1 0 0,2 0 0,3 0 0,2 0 0,0 0 0,1 0-403,1 0 1,3 0 0,2 0 0,2 0 222,2 0 0,-4 0 0,2 0 0</inkml:trace>
  <inkml:trace contextRef="#ctx0" brushRef="#br0" timeOffset="94">11013 18368 8072,'0'-6'1401,"0"6"1,0 7 348,0 4-1695,-5 2 0,-2-1 0,-6 2 0,1 1 1,-2 2-1,-1-2 0,-1-2 0,0 0 1,3 1-1557,0 2 0,1-2 1501,-1 3 0,1-4 0,0 0 0</inkml:trace>
  <inkml:trace contextRef="#ctx0" brushRef="#br0" timeOffset="95">11509 18132 7905,'-1'-8'152,"-2"0"270,-1-2 0,-1 5 1,0 0-1,-3 4 0,-3 1 1,0 1-1,1 4 0,4 3 1,-1 4-189,0 5 0,3 2 1,-3 6-1,1 1 0,4 2 1,0 1-1,4-2 0,2-1-359,4-1 0,3-4 0,1-2 0,1-1 0,-1-3 1,1-2-1,-1-4 0,0-2-261,1-1 1,3-1-1,1-2 1,-2 1 0,0-1-1,0-2 1,2-1-1,-2-1 1,-1-2-2801,-2-1 3186,1-6 0,5 3 0,1-5 0</inkml:trace>
  <inkml:trace contextRef="#ctx0" brushRef="#br0" timeOffset="96">11671 18318 7905,'-6'-12'13,"5"4"436,-3-1 0,2 8 1,1 0-1,-2 5 0,-2 3 1,-1 2-1,1 2 0,0 3 1,1 1-283,0 2 1,-4 3 0,4-2-1,1 0 1,2 0 0,1-3-1,0-1 1,0-2 0,0 1-1640,0-1 0,5 1 1472,3-1 0,3 1 0,2-1 0</inkml:trace>
  <inkml:trace contextRef="#ctx0" brushRef="#br0" timeOffset="97">11857 17983 7905,'8'-8'-84,"0"1"0,2 2 1,2 2-1,5 2 0,5 2 971,5 3 1,0 0-665,1 9 0,-1-4 1,-3 9-1,1 0 1,-1 3-1,-4 2 1,-4 3-1,-7 3-80,-5 4 1,-2-1-1,-4 1 1,-2 2 0,-5-1-1,-8-1 1,-6-4 0,-8-3-1054,-5-1 0,-8-1 910,-9-4 0,-7 4 0,4-5 0</inkml:trace>
  <inkml:trace contextRef="#ctx0" brushRef="#br0" timeOffset="98">12415 18021 7586,'-7'-2'367,"3"-2"-123,2-4 1,8 2 0,1 1 0,1 1 0,0 0 0,1-1 0,-1 1-238,0 0 1,0-4 0,5 4 0,-2 0-1,-2-1 1,0 0 0,0-1 0,2 0-333,2-1 1,-5 4 314,0-1 1,1-2 0,3 2 91,0 1 0,-5 1 193,-3-3-156,-2 4 1,-4-3-87,-2 8 0,3-1 1,-5 5-1,1 0 0,-2 1 1,0-1 16,3 2 1,-2 1-45,2 1 0,0 2 1,4 1-1,0 1 1,2-2-1,2-3 1,4-2-18,3 0 1,1 2 0,1 0 0,-1-1 0,1-3 0,-1 0 0,0-2-182,1 1 1,-1-2 138,1-4 1,-8 0 106,-5 0 0,-4 1 0,-4 3 0,4 5 0,4 2 0,4 1-46,4 0 1,3 6 0,0 2 0,-1 0 0,-2 1 0,0 0 0,0-1 0,-1 0-43,-1-2 1,2 4 0,-4-2 0,-1 2 0,-3 0 0,-3-2 0,-2-1 0,-2-1 219,-3 0 1,-1 2 0,-3-3 0,-1-2 0,-1-1 0,1-2 0,1 1 0,1-2 623,1-3 1,4 2 0,1-5 0,1 2-811,4 3 0,6 1 0,3 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3.72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23019 17946 7905,'-6'-7'170,"-2"3"1,0 3-1,-3 1 1,-4 0 0,-3 0-1,-6 0 1,-3 0-1,-8 0 1,-5 0 0,-5-2-1,-4 0 1,-3-2 0,-3 1-1,-4 0 1,-1 0-1,1-1 1,3 0 0,1 0-236,0 0 1,4 0 0,-5 2 0,1-1-1,0-1 1,1 0 0,6 0 0,4 0-1,4 1 1,3 2 0,2 1 0,4 0-1,0 0 1,5 0 0,3 0 0,2 0 0,0 0-1,1 0 1,1 0 0,-1 0 64,1 0 0,4 5 0,-3 2 0</inkml:trace>
  <inkml:trace contextRef="#ctx0" brushRef="#br0" timeOffset="1">22882 18070 8020,'-5'7'437,"-3"-3"1,-5 3 0,-3 0 0,-5 0 0,-2-2-167,-2 1 1,-3-5 0,-5 3-1,-10-2 1,-6-2 0,-5 0-1,0 0 1,-1 0 0,-3 0-1,-1 1 1,0 2 0,2 1-329,2-1 0,-3 0 0,5-1 0,0 2 0,4-1 0,4 0 0,7 0 0,5 1 0,2 0 1,5 0-1,3 2 0,4-1 0,1 1-1586,2-4 0,3 0 614,0-2 1029,1 0 0,-1 0 0,1 0 0</inkml:trace>
  <inkml:trace contextRef="#ctx0" brushRef="#br0" timeOffset="2">22423 17537 7905,'0'-12'702,"0"-1"1,-1 1 0,-3 1 0,-6 2-1,-3 5-453,-4 3 0,-6 6 0,-2 4 0,-8 2 0,-9 2 0,-7 4 0,-9 4 0,-6 2 0,30-10 0,0 0-313,-3 2 0,1-1 0,-28 8 0,30-9 0,-1-1 0,-31 12 0,3-1 0,-2 2 0,0-2 0,-1-1 1,1-1-1,3 1-442,4 1 0,3 2 485,6 0 0,0-4 0,4-2 0,5-1 1,7-2-1,8 1 0,9-1 29,6 0 1,6 2-1,11-2 1,9-1-1,13-1 1,11-2 0,10 2-1,8 1 1,8 2-1,-30-9 1,2 0 15,2 2 1,1-2 0,1-1 0,0 0 0,0 1 0,-1 1-1,-2-2 1,-1-1 0,-1 1 0,-2-1 0,30 6 0,-6 1 0,-7-2-220,-5-3 0,-10 3 0,-9-3 0,-6 2 0,-7 0 0,-5-2 0,-6 3 195,-3 4 0,-12-1 0,-2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2.49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7020 12489 8060,'0'-32'0,"0"8"0,-2 7 0,0 3 195,-3 2 0,1 0 0,6 1 103,2 2 1,3 9 0,5 9 0,1 3 0,0 4 0,4 7 0,2 4 0,0 8 0,-1 3 0,-2 3 0,-3 1 0,-3-1 1845,-3 0-2615,-3 1 0,-5-1 0,-2 0 0,-3-1 1,-1-2-1,-1-5 0,1-6 471,3-5 0,3-4 0,1-5 0</inkml:trace>
  <inkml:trace contextRef="#ctx0" brushRef="#br0" timeOffset="1">7057 12427 8042,'-15'-32'0,"1"5"0,4 3 397,3 4 0,3 5 1,7-3-1,4 1 1,7 1-1,5 0-163,7 3 1,5 0 0,6 2 0,1 3 0,2 4 0,2 3 0,-2 1 0,-2 0-1,-1 1 1,-1 3 0,-1 6-354,-2 5 0,-10 1 0,2 8 0,-3 3 0,-3 4 0,-4 4 0,-5 3 1,-6 2-1,-2-2 0,-5 1 0,-5-3 0,-9-3 0,-5-3 0,-4-2 0,-2-2 1,-1-3-1,2-1 0,1-2 0,2-1 19,4 0 0,-4-2 1,3 2-1,-1 0 1,2 1-1,2 2 1,1 1-1,1 2 100,1 0 0,-5-1 0,1 1 0</inkml:trace>
  <inkml:trace contextRef="#ctx0" brushRef="#br0" timeOffset="2">7863 12650 8034,'-1'-6'358,"-3"3"1,-5 4-1,-3 6 1,-3 3-1,-3 3 793,-1 1 0,2 4-1051,-4-1 1,8 3 0,0-3 0,8-1 0,3 1-1,2-1 1,2 0-152,2-3 1,8-2 0,9-2 0,2-5 0,2-3-1,0-1 1,0-1 0,-2-3 0,-1-5 0,-3-2-418,-1-1 0,-1 0 1,-5-1-1,-1 1 0,-2-1 1,-5 1-1,-4 0 267,-4-1 0,-3 2 0,-7 2 0,-1 0 0,-3 0 1,-1-1-1,-3 0 0,-1 3 293,3 2 0,-2 1 0,5 4 0,2 0-101,1 0 0,9 0 0,5 0 9,7 0 0,9 5 0,3 2 0</inkml:trace>
  <inkml:trace contextRef="#ctx0" brushRef="#br0" timeOffset="3">8111 12564 8034,'8'0'521,"-1"1"1,-3 3 0,-4 4 0,-4 5-71,-3 3 0,1-2 0,-4 3 0,2-4 1,-1 0-1,2-1 0,3 1 0,2-1 1,-1 0-154,-1 1-711,0-1 1,5-5 0,3-1 0,4-2 0,3 0 0,2-3 87,-1-4 1,5-3-1,-1-7 1,-1 1-1,-1-1 1,-1 1-1,0 0 1,2-1 206,2 1 0,0-5 0,-5 2 0,0 3 1,1 3-1,-1 4 226,1 2 1,-7 3-1,-1 4 1,-4 5-1,-1 2 1,1 1-1,2 0 151,1 1 0,6-1 0,-2 1 0,3-2 0,2-2 0,-1-2 0,0-1 0,2-4-120,3 0 0,-2-2 0,6 0 0,1 0 0,1 0 0,2 0 0,-2-2 0,-1 0-361,-1-2 1,-2-6 0,3 2 0,-2-2 0,-2 0 0,-3 2 0,-2-2-1,-2-1 87,-2-1 0,0 0 0,-4-1 1,-3 1-1,0-1 0,-4 2 1,-2 2 226,-4 0 0,-3 7 0,-3-2 0,-1 4 1,-3 2-1,0 5 0,0 3 0,3 4 178,1-1 1,2 3 0,1-1 0,3 1 0,3-1 0,5-1 0,6-3 0,8-1-453,9-2 0,10-5 0,13 1 0,7-4 182,7-4 0,2-3 0,0-5 0</inkml:trace>
  <inkml:trace contextRef="#ctx0" brushRef="#br0" timeOffset="4">9971 12390 8190,'0'-12'0,"2"1"0,1 1 493,1 2 0,5 5 1,0 0-1,0 6 1,1 6-193,-2 7 1,-5-1 0,2 4 0,0 0 0,-1 1 0,-1 2-1,-2 0 1,-1 0 0,0-3 0,0-1-475,0-3 0,0-1 0,-1-2 1,-2 1-262,-1-1 1,1-5 0,7-3 0,4-2 0,3-2 0,2 0 0,-1-2 270,1-2 0,3-1 1,2-5-1,0 2 1,0-2-1,-3-2 0,-1-4 278,-2 0 1,1-2 0,-1 3 0,-1-2-1,-3 1 1,-2-1 0,-2 1 0,0 1 353,-1 1 1,-2 1-1,-1 4-386,0 5 0,4 5 1,2 11-1,-1 2 1,2 1-1,-1 3 1,1 0-1,-2 0 1,2-3-286,0-1 0,0-2 1,1 1-1,-4-1 70,-2 1 1,-4-7 0,-2-1 129,-4-4 1,2-2-1,2-4 1,4-3-1,4-4 1,5-3-1,3-2 46,4 2 1,-2-3-1,3 1 1,-3 1-1,-1-1 1,3 1-1,-1 1 177,-4 1 1,1 6-1,-4 1 1,2 3-171,-2 5 1,-2 0 0,-6 8 0,0 0-1,0 2 1,1 2-96,3-1 1,3 1 0,6-2 0,-1-2 0,0-2 0,1 0-285,-1 0 1,1 0 0,-2 2 327,-3 0 0,-3-1 0,-5 4 0</inkml:trace>
  <inkml:trace contextRef="#ctx0" brushRef="#br0" timeOffset="5">9897 11981 8565,'0'-13'0,"1"2"882,4 3 0,1 4-882,7 8 0,-1 3 0,1 5 0</inkml:trace>
  <inkml:trace contextRef="#ctx0" brushRef="#br0" timeOffset="6">12291 11770 8481,'-6'-13'0,"-2"1"497,-3 0 1,-6 3 0,-2 2 0,-3 2 0,-7 2 0,-4 2-226,-6 1 0,-6 0 0,1 1 0,0 3 0,2 6 0,5 5 0,4 7 0,6 4 1,6 5-182,9 0 1,7-2-354,14 4 1,7-1 0,17 1 0,7-4 0,4-3 0,2-1 0,1 0-79,1 0 0,-5-5 1,-6 0-1,-7-2 1,-5-2-1,-6 1 1,-6-1-1,-8 1 1,-6-1 233,-8 1 0,-10 5 1,-14-3-1,-3 2 1,-2-1-1,-2 1 1,-2-2-1,1-2 90,-2-3 0,5-2 0,-4-1 0,5-3 1,3-3-1,3-4 0,5-1 0,7-1-889,4-4 905,8-1 0,1-12 0,6-2 0</inkml:trace>
  <inkml:trace contextRef="#ctx0" brushRef="#br0" timeOffset="7">12353 12229 8791,'19'-4'345,"-2"-1"1,0 1-1,0 4 1,-2-1 0,-1-2-1,-2-1-70,1 1 1,-1 1-1,1-1 1,-1-3-1,2 1 1,0-2-1,-1 1 1,-2-1 0,0 1-290,0-4 1,-4-1-1,-3-2 1,-4 2 0,-4 2-1,-4 2 1,-3 1-1,-3 4 11,-2 0 0,1 2 0,-6 0 0,-1 2 0,0 2 0,0 4 0,2 3 0,1 1-38,0 1 1,4-1-1,-2 1 1,3-1-1,3 1 1,3-1-1,4 0 1,3 1-431,1-1 0,1 1 0,3-1 0,4 0 0,5 1 0,3-1 0,5-1 0,2-3 471,2-3 0,5-4 0,2-1 0</inkml:trace>
  <inkml:trace contextRef="#ctx0" brushRef="#br0" timeOffset="8">12861 12179 8101,'-8'0'563,"0"0"1,-2 0 0,-1 1-142,-1 4 0,3-3 1,1 5-1,-2 0 1,1 0-1,-1 3 1,3 1-1,2 1 0,2 1 1,2-1-363,1 0 0,7-3 0,4-3 0,5 1 0,3-1 0,3-1 0,3-2 0,3-1 0,1-2-895,-2 0 0,-1 0 1,-1-2-1,0-2 835,0-4 0,0-9 0,-1-2 0</inkml:trace>
  <inkml:trace contextRef="#ctx0" brushRef="#br0" timeOffset="9">13419 11497 8033,'-1'-25'0,"-2"7"299,-1 7 1,0 10-1,4 2 1,0 10-1,1 10-118,3 6 0,-2 8 0,2 8 1,-3 5-1,-1 4 0,0 10 1,0 7-1,0-32 0,0-1 1,-1 32-1,-2-9-713,-1-9 1,0-8-1,4-9 1,1-5 0,2-6 531,1-5 0,6-4 0,-3 0 0</inkml:trace>
  <inkml:trace contextRef="#ctx0" brushRef="#br0" timeOffset="10">13233 11968 9234,'6'-20'0,"2"0"422,3 2 0,7 2 0,3 2 0,2-1 0,2-2 1,-2 2-254,-2 1 1,7 3-1,-4 2 1,3 0 0,0 1-1,1 1 1,-1 3-1,-2 3 1,-4 1 0,-2 0-1,-1 0-274,0 0 105,-7 0 0,5 5 0,-2 2 0</inkml:trace>
  <inkml:trace contextRef="#ctx0" brushRef="#br0" timeOffset="11">13829 12005 8124,'0'13'53,"0"-1"0,0 5 0,0-1 1,-2 0-1,-1-3 0,-1 1 514,2 3 1,0-4 0,1 4 0,-2-3-1,-1-2 1,1 1-1550,2-1 982,1-5 0,0-2 0,0-5 0</inkml:trace>
  <inkml:trace contextRef="#ctx0" brushRef="#br0" timeOffset="12">13878 11745 8166,'-7'-5'918,"2"2"1,3-4-712,-2 1 1,3 4 0,-3 6 0,2 4 0,2 3 0,2 3-208,2 2 0,3 9 0,5 7 0</inkml:trace>
  <inkml:trace contextRef="#ctx0" brushRef="#br0" timeOffset="13">14163 12092 8315,'13'13'0,"-1"-1"902,1 0 1,-6-3 0,-2-2-543,1-2 0,-4-1 0,5-5 1,0-2-1,-1-2 0,1-1-600,-1 1 1,-1-5 0,1 2-1,0-3 1,-3-2 0,-2 1-1,-2 1 1,-3 1 196,-5 2 0,2 4 0,-1-3 1,-1 1-1,-4 4 0,-2 0 0,-2 2 1,2 2-288,1 2 0,2 3 0,0 5 1,1 0-1,2 1 330,5-1 0,8-5 0,3-1 0</inkml:trace>
  <inkml:trace contextRef="#ctx0" brushRef="#br0" timeOffset="14">14511 12092 9292,'-7'6'1206,"0"-5"1,4 5 0,-2-2-970,-2 0 1,0 1-1,-1 0 1,5 1-500,6 1 1,4-1-1,6-7 1,2-2 0,3-3-1,2-1 1,0-2-1,1-2 1,-2-2 296,-1 1 0,3 1 0,-5 1 0,0 3 0,-3 0 0,0 2 25,-1-1 1,-5 8 0,-3 6 0,-2 3 0,-2 1 0,0 2 0,0 1-1,0 2-311,0-2 1,4-1-1,1-3 1,3-1-1,5-4 1,3 0-1,4-3 251,2-2 0,7-1 0,2 0 0</inkml:trace>
  <inkml:trace contextRef="#ctx0" brushRef="#br0" timeOffset="15">15441 11857 8111,'8'0'1211,"-1"-2"-743,-1-2 1,-1-3-1,-2-5 1,2-1 0,2 0-1,3-3 1,1 0 0,1 1-1,1 1 1,1 2-186,2-1 0,-1 1 0,5-2 0,-1-1 0,-1-3 0,0 0 0,-3-1 0,-1 1-222,-2 0 0,0 1 0,-1 5 0,-1 1 1,-3 1-203,-2 2 0,0 7 0,-5 1 1,0 8-1,0 8 0,0 9 1,-2 6-1,-1 3-2,-1 3 1,0-1-1,4 8 1,2-1 0,2-3-1,4-2 1,4-2 0,4-1-1,0-4-240,-1 0 1,-1-4 0,-2-6 0,-1-3 0,-2-2 0,-5 1 0,-3-2 382,-1-1 0,0-2 0,0 1 0</inkml:trace>
  <inkml:trace contextRef="#ctx0" brushRef="#br0" timeOffset="16">15615 12192 8036,'1'-7'81,"2"1"0,2 2 488,2 0 0,1 0 0,5 2 0,-1 0 0,2-3 0,2 3 1,5 0-1,3 2 0,0 0 0,3-1 0,0-2-875,2-1 1,6 0 0,-2 4 0,2-1 0,3-2 0,0-1-1,2 1 306,2 1 0,4-3 0,-2-2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3.60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6610 10331 8183,'-12'0'0,"0"0"339,-1 0-202,1 0 0,-6 0 0,-3 0 1,-2 0-1,-2 2 0,0 0 1,0 2-1,1 1 0,-3-1 1,0 0-1,-2 0 0,0 0-44,-1 0 1,2 4 0,-2-2-1,4 0 1,6 0 0,5 0-1,4 1 1,4 0 0,7 1-1,9-1 1,4-3 0,5-1-1,0 0 23,0 1 1,-1 4 0,-5-3-1,0 2 1,-1 3 0,-2 2 0,-5 4-1,-4 1 1,-4 1 0,-5 2 0,-3-1-1,-5 3 168,-3 1 0,1-2-373,-2 0 0,2-2 0,-2 3 0,4-3 0,5-1 0,4-1 0,4-1 0,2 2-62,2 2 1,2-5 0,2 1 0,4-2-1,3-2 1,1 1 0,2-1 14,3 1 1,-4-5-1,5-1 1,-1-2-1,-1-2 1,0-2-1,-3-1 1,1 0-23,3 0 1,-4-1 0,5-3 0,-1-4 0,-1-3 0,0-2 0,-3 1 0,0-1 157,-1 1 0,6-6 0,1-1 0</inkml:trace>
  <inkml:trace contextRef="#ctx0" brushRef="#br0" timeOffset="1">6858 10629 7972,'5'-8'1113,"-1"-1"0,-1 7-799,-8-3 0,3 4 1,-7 1-1,0 1 0,-4 2 1,-2 3-1,-1 1-145,0 2 1,3 4 0,2 2 0,2 3 0,4 0 0,1 1-1,0-1 1,2 0 0,5-3 0,7-1 200,5-2 1,0-1-684,6-3 0,-5-1 0,5-4 0,-1 1 0,1-1 0,-2-3 0,1-4 0,-2-3-67,0 0 1,-2-4-1,-3 4 1,-2-1-1,-2 0 1,-2-2-1,-1-1 1,-4-2-1,0 0 281,-2-4 0,0 3 0,-2-4 0,0 2 0,-4-1 1,-1 2-1,-2 1 0,-2 3 0,-2 2 107,1 0 1,3 5-1,1-3 1,-1 2-471,-2 2 462,4 2 0,1 1 0,6 0 0</inkml:trace>
  <inkml:trace contextRef="#ctx0" brushRef="#br0" timeOffset="2">7082 10368 8373,'0'-12'1596,"0"4"-1312,0-1 1,0 5 0,1-3 0,3 2 0,5 2 0,2 3 0,1 3 0,0 1 0,1-1 0,-1 0-412,1 1 1,-1-3-1,0 5 1,1-2-1,-1 0 1,1-1-1,-1-2-29,0-1 0,-5 1 0,-3 3 0,-2 5 0,-2 2 0,0 1 1,0 1 497,0-1 0,0 2-298,0 2 1,0-1 0,0 5 0,1-1 0,2 0 0,1 2 0,-1 0 123,-2-1-262,-1-5 0,0 8 1,0-7-1,0 1 1,0-1-1,0 1 1,2-2-1,0-1-56,2-2 0,2 0 0,-3 1 0,1-1 0,-1 1 0,-2-1 0,-1 0-2,0 1 0,0-5 0,0 0 1,0 2-1,0 1 92,0 1 1,-1-3 0,-4-2-1,-1 0 1,-3-2 0,1 2-1,-2-2-204,-1 1 1,-2-2-1,-3-3-162,0 4 1,-6-3-1,1 5 426,-2-1 0,-8-2 0,0-4 0</inkml:trace>
  <inkml:trace contextRef="#ctx0" brushRef="#br0" timeOffset="3">7764 10567 8147,'-6'-13'1583,"6"7"-428,0 1 1,6 4-1065,6 1 1,2 0 0,1 0-1,3 0 1,0 0 0,1 0 0,-1 0-1,0 0 1,3 0 0,-5 0 0,0 0 0,-3 0 0,0 0-92,-1 0 0,1 0 0,-1 0 0</inkml:trace>
  <inkml:trace contextRef="#ctx0" brushRef="#br0" timeOffset="4">7702 10703 9414,'12'7'343,"1"-3"0,-1 2 0,2-2 0,2-1 0,5-1 0,2 1-1263,2 1 1,-1 0 919,-4-4 0,9 0 0,-2 0 0</inkml:trace>
  <inkml:trace contextRef="#ctx0" brushRef="#br0" timeOffset="5">9041 10071 8195,'0'-13'276,"0"1"0,0-1 0,0 1 0,0 0 0,0-1 0,-1 2 49,-3 3 0,1-2 0,-5 5 0,-2-1 0,-1 1 0,-1 2 0,-1 3-188,1 4 0,1 3 1,3 5-1,3 1 1,4 1-1,1 1 0,1 1 1,4 1-1,3-1-339,3 1 0,1 4 0,-1-3 0,-1-1 1,-2 1-1,1-2 0,-1-3 0,-1 0 1,-2-1-11,-2 1 1,-2-1-1,-2 0 1,-3 1 0,-6-2-1,-4-2 1,-2-2 286,1-1 0,-3 2 1,1-4-1,1-1 1,-1-2-1,1-1 1,0 0-1,3 0 39,0 0 0,5 0 0,0-1-135,-2-3 0,6-2 0,4-2 0,7 4 0,4 3-30,1 1 1,-3 0 0,-1 1 0,0 3 0,0 3 0,-1 1 94,-1 0 1,-2-3 0,-4 3 0,0 2 0,0 1 0,0 1 0,0 0 17,0 1 1,0-1-1,1 2 1,2 1-1,1 2 1,0-2-1,0-1 1,1-2-125,-3 0 0,0 1 0,-2-1 1,0 1-1,0-1 0,0 0 0,0 1-36,0-1 0,0-4 1,0 1-1,0 0 0,0 2 1,-2 0-1,0-1 155,-3-2 1,1-4 0,6 5 0,2-1-1,5 0 1,5-1-58,3-1 0,10-2 0,0-4 0</inkml:trace>
  <inkml:trace contextRef="#ctx0" brushRef="#br0" timeOffset="6">12167 10220 8025,'12'-6'148,"1"-2"0,-7 1 0,0 0 0,-2 0 552,0 0 1,-1-1 0,-7-4-401,-4-1 0,-3 6 0,-2 3 1,1 4-1,-1 3 0,1 4 1,-1 2-272,1 5 0,0 5 0,1-1 0,1 2 1,3 2-1,2 0 0,2 0 0,1-3-336,2-1 1,2-1-1,2-5 1,4 0-1,3 1 1,3-2-1,1-3 1,3-4 203,1-2 1,-2-2 0,4 0 0,-1 0 0,1 0 0,-2 0 0,1-2 0,-3-2-79,1-4 1,3-3-1,-3 0 1,0 0 0,0 0-1,-3-3 1,-1 0-1,-3 0-34,-3 2 1,2-6 0,-6-1 0,-1-2-1,-3 0 1,-3 1 0,-3-1 0,-2 2 425,-6 1 1,2 3-1,-6 5 1,1 3-1,1 2 1,1 2 0,0 2-1,-1 1-86,0 0 1,-1 1 0,6 3 0,2 4 0,2 3 0,0 2 0,1 0 0,1 3-126,2 0 0,7 6 0,3-2 0</inkml:trace>
  <inkml:trace contextRef="#ctx0" brushRef="#br0" timeOffset="7">12712 10331 8200,'-12'2'286,"0"2"0,-1 1 0,1 5 0,-1-2 0,1 2 1,-2 1-135,-2 1 1,1 2-1,-6 1 1,-1 2-1,-2-2 1,1-1-1,0-1 1,0 1-1,0 0 1,2-3-153,2 0 0,3 0 0,3 1 0</inkml:trace>
  <inkml:trace contextRef="#ctx0" brushRef="#br0" timeOffset="8">13122 10108 10664,'-13'0'265,"1"0"0,-1 4 1,1 2-1,0 0 1,-1 4-1,2 1-154,3 2 1,-3 3 0,4 1 0,0-2 0,3-1 0,3-1 0,1 2-1,1 2 1,5-2-239,6-1 0,2-2 1,6 1-1,4-2 1,2-2-1,4-2 1,1-1-1,-1-3 0,-2-2 1,-1-1-211,2 0 0,-7 0 1,3-1-1,-3-2 1,-3-3-1,-1 1 1,-3-2-1,-1 1-2374,-3 1 2711,-7-5 0,2 3 0,-6-5 0</inkml:trace>
  <inkml:trace contextRef="#ctx0" brushRef="#br0" timeOffset="9">13295 10220 12382,'0'13'173,"0"4"0,0-2 0,0 6 0,-1 1 0,-2 1 0,-1 1-338,1-4 1,2 2 0,1-5-1,0-2 1,0-1 0,0-2-1,0 1 1,0-1 0,1-1-3452,3-3 3616,-2 3 0,9-4 0,-4 6 0</inkml:trace>
  <inkml:trace contextRef="#ctx0" brushRef="#br0" timeOffset="10">13717 10232 8204,'6'-7'683,"-5"3"1,3 9-421,-3 8 1,-1 1 0,-1 6 0,-3 2 0,-4 2 0,-3 1 0,-2-1 0,1 1 0,-1-1-1,1-2-816,0-2 1,-1-5-1,1 2 1,-1-3 0,1-2 552,0 1 0,-1-1 0,1 0 0</inkml:trace>
  <inkml:trace contextRef="#ctx0" brushRef="#br0" timeOffset="11">14188 10133 8296,'-12'11'200,"-1"-3"0,1-2 0,0-2 0,-1 0 36,1-1 1,-1-2 0,1-1-200,0 0 1,-1 0 0,1-1 0,-1-4 0,2-3 0,3-3-68,4-1 0,3-1 0,2 1 0,3 0 0,4-1 0,3 1 0,3-1 1,3 1-1,3 1 82,4 3 1,-3-2-77,-1 6 1,0-4 0,0 3-1,-2 3 1,-1 0 0,-1 2 60,-1 0 0,-5 0 162,-2 0 0,-4 0 0,3 2 0,-1 2 22,-3 4 0,-8 3 0,-3 1 1,-3 2-1,-3 3 0,-1 3 0,-3 4 1,0 2-1,-1 2-176,0 1 0,4 0 1,-2-3-1,5 0 1,3 0-1,5-2 1,3-2-1,1-2-300,0 1 0,5-6 0,5 0 0,4-4 0,2-4 0,0 0 0,-1-1 0,0-1 63,1-2 1,1-2 0,-5-1 0,1-1 0,-1-2 0,1-2 0,-1-2 0,-1-3 198,-3-1 0,2-3 0,-6-1 0,-1-3 0,-2 0 0,-1-1 0,0 1 0,0-1 126,0-1 0,-5 5 0,-4-1 0,-2 2 0,-1 3 0,0 3 1,-1 4-1,1 2-249,-1 2 1,1 0 0,-1 0-1,2 2 1,2 2 0,2 4 115,1 3 0,-3 7 0,2 1 0</inkml:trace>
  <inkml:trace contextRef="#ctx0" brushRef="#br0" timeOffset="12">14635 10306 8247,'-9'0'1971,"1"2"-1026,-1 2 0,-2 3-831,-2 5 0,1 2 1,-1 1-1,0 3 0,-3 0 1,-1 1-1,-1-1-149,0 0 1,-3-1-1,4-5 1,4 0-1,2-1 1,4-1 34,1-2 0,-3-5 0,2 3 0</inkml:trace>
  <inkml:trace contextRef="#ctx0" brushRef="#br0" timeOffset="13">14957 10021 8460,'0'-5'470,"0"5"1,0 8 0,0 6 0,0 4-249,0 1 0,0 6 1,-1 5-1,-3 2 0,-5 2 1,0 1-1,-1-1 1,3-2-1,0-2-652,0-2 1,3-6 0,-3-3 0,2-1-1,2-3 430,2-1 0,6-2 0,2 1 0</inkml:trace>
  <inkml:trace contextRef="#ctx0" brushRef="#br0" timeOffset="14">15180 10083 8484,'5'-8'0,"0"0"278,2-2 1,-1 0 0,5 1 0,2 2 0,1 1-1,1 3 1,0 2-117,2 1 1,4 0 0,-5 0 0,-1 1 0,-1 4 0,-1 1 0,-2 3-1,-3 0 1,-4 4 0,-3 2-120,-1 0 1,-1 0-1,-3 0 1,-4 3-1,-5 2 1,-2 0-1,-2 1 1,2 0-8,1 1 1,2-3 0,0 2 0,1-1 0,2 1 0,5-2 0,3-1 0,4-1-219,5 1 0,2-5 0,10 3 0,2-5 0,2-4 0,2-1 0,1 0 0,4-1-970,0-2 0,3-1 1152,3-2 0,0 0 0,0 0 0</inkml:trace>
  <inkml:trace contextRef="#ctx0" brushRef="#br0" timeOffset="15">15925 10443 8217,'1'-13'1670,"3"1"1,-4 6-1427,0 6 1,-1 6 0,-8 6 0,-2 2-1,-2 1 1,-5 3-415,-2 2 0,4-5 1,-3 3-1,1-2 0,3 1 170,1-2 0,7-1 0,1-2 0</inkml:trace>
  <inkml:trace contextRef="#ctx0" brushRef="#br0" timeOffset="16">16135 10430 8522,'-5'0'1109,"5"0"1,5 2 0,8 1-1841,-1 1 0,1 0 1,-1-3-1,0 2 731,1 1 0,10 0 0,3-4 0</inkml:trace>
  <inkml:trace contextRef="#ctx0" brushRef="#br0" timeOffset="17">16446 10455 10905,'5'7'-59,"-2"-1"1,5-6 0,2 0-1,1 0 59,1 0 0,1 0 0,-1 0 0</inkml:trace>
  <inkml:trace contextRef="#ctx0" brushRef="#br0" timeOffset="18">16756 10468 10081,'12'5'-169,"-5"-4"1,4 10-1,-4-4 1</inkml:trace>
  <inkml:trace contextRef="#ctx0" brushRef="#br0" timeOffset="19">11658 10455 7758,'13'-7'163,"-1"3"0,-4 1 1,1 1-1,0-2 1,2 1-1,2 0 656,-1-1 1,-2 2 0,-6-2 0,-8 4-597,-6 4 0,2-1 1,-1 6-1,0 0 1,-2 4-1,-2 2-402,1 1 0,0 1-422,-1-5 0,1 2 0,1 1 0,1 2 601,2-2 0,0-1 0,-5-2 0</inkml:trace>
  <inkml:trace contextRef="#ctx0" brushRef="#br0" timeOffset="20">10629 10319 8214,'1'-7'312,"3"3"1,5 2-1,2 2 1,1 0-1,2 0 1,1 0-184,1 0 1,7 0-1,-3 0 1,4 0 0,0 0-1,1 0 1,0 0-1,-2 0-413,-2 0 1,1 0 0,-5 0 0,-2 0 0,-1 0 283,-2 0 0,0-5 0,1-2 0</inkml:trace>
  <inkml:trace contextRef="#ctx0" brushRef="#br0" timeOffset="21">11237 10108 10083,'-11'12'211,"2"1"0,-2 3 1,4 1-1,-1-2 1,1 0-1,2 0-159,2 2 1,-3-1 0,2-3 0,1-1-1,3 1 1,3-1 0,3-1 0,-1-1-193,1-2 0,3-1 1,0 2-1,2-2 0,1-1 1,1-3-1,-1-2 0,2 0 1,1 2-1,3 1-226,1-1 0,-2-3 0,2-3 0,0-1 0,-1 0 0,0-2 0,-3 0 0,-1-3 366,-2 1 0,1-6 0,-1-5 0</inkml:trace>
  <inkml:trace contextRef="#ctx0" brushRef="#br0" timeOffset="22">11385 10220 8361,'9'0'423,"-2"1"1,-2 3-1,-2 4-258,-2 3 1,-1 3 0,0 1 0,0 2 0,-1-2 0,-2-1 0,-2-2 0,-1 1 0,0-1 0,2 0 0,0 1-228,0-1 0,0 1 0,4-1 0,0 0 62,0 1 0,0 5 0,0 1 0</inkml:trace>
  <inkml:trace contextRef="#ctx0" brushRef="#br0" timeOffset="23">10393 10418 6973,'-8'1'517,"0"3"1,-1 5 0,1 3 0,0 3-436,-2 2 0,-5-1 1,-2-3-1,2-1 0,2 1 1,0-2-1,2-2-82,3 0 0,-3-1 0,4 4 0</inkml:trace>
  <inkml:trace contextRef="#ctx0" brushRef="#br0" timeOffset="24">10108 10381 9210,'0'-13'4228,"0"6"-4422,0 2 1,0 6 0,-1 2 193,-4 1 0,4 6 0,-4-3 0</inkml:trace>
  <inkml:trace contextRef="#ctx0" brushRef="#br0" timeOffset="25">9897 10381 12173,'-7'-7'1849,"0"5"-3620,3 7 1771,3-1 0,-10 1 0,4 2 0</inkml:trace>
  <inkml:trace contextRef="#ctx0" brushRef="#br0" timeOffset="26">9674 10393 8588,'-7'-5'3701,"1"2"-3546,6-5 0,-1 6 0,-3 1-155,-4 4 0,-3 6 0,-2-2 0</inkml:trace>
  <inkml:trace contextRef="#ctx0" brushRef="#br0" timeOffset="27">9550 10430 8717,'0'-8'1994,"0"0"943,0-2-2937,0 5 0,-6 5 0,-1 7 0</inkml:trace>
  <inkml:trace contextRef="#ctx0" brushRef="#br0" timeOffset="28">17177 9984 8517,'2'-13'366,"0"1"0,4 0 0,1 1 1,1 1-1,0 3-280,1 2 0,-5 0 0,4 5 0,2 0 0,1 0 0,1 0 0,0 0-27,1 0 0,-1-1 0,1-2 1,-1-1 71,0 1 1,-5 3 0,-2 5-83,-4 3 1,-1-1-1,-1 1 1,-4 2 0,-2 1-1,1 1 1,0 0 25,1 1 1,3 1 0,-3 1 0,1 1 0,-2 0 0,1-1 0,-1 0 0,3 1-18,2 0 1,1-3 0,0 1-1,0 1 1,1 2 0,3-2 0,5-1-1,2-2-130,1 1 0,5-2 1,1-2-1,-1-1 0,1 1 1,-2-2-1,-3-3 0,0-1 2,-1 1 0,-4-3 271,1 3 1,-7-8-172,3-4 1,-10 2 0,-1 3-1,-3 5 1,2 3 0,0 2 0,2 3-1,-1 2 1,4 5-121,0 4 0,2-2 0,0 1 0,0 1 1,2 0-1,0-2 0,4 0 0,1-1 1,2 0-60,3-3 0,0-1 0,-1 0 1,-1 1-1,-4 2 0,0-2 1,-3-1-1,-2-1 405,-1 4 1,0-3-191,0 2 0,0-1 0,0 1 0,-1 0 0,-2 1 0,-3-1 44,0 1 1,1-1-159,-3-3 1,1-1-1,-2 0 1,0 1 17,0-1 0,2-1-9,-1-2 1,3-4 0,-3-5 269,-1 0 1,-3 0 0,0 0 0,0 0-554,-1 0 0,2 1 322,3 4 0,2-4 0,6 4 0</inkml:trace>
  <inkml:trace contextRef="#ctx0" brushRef="#br0" timeOffset="29">6325 11720 8236,'8'0'993,"1"0"1,-5-4-358,4 0 1,-5-2-1,0 4-589,-6-2 1,0-1 0,-5 5-1,-2 0 1,-1 0 0,-1 2 0,-1 1-117,1 1 1,0 0 0,-1-4 0,1 0 0,-1 0 0,1 1 0,0 2-10,-1 1 1,5 0 304,0-4-130,5 0 1,-3 2-79,6 2 0,-1-2 0,-2 7 1,-2-1-1,-1 0-69,1 1 182,1-7 0,4 5 490,0-3-467,0-2 0,0 5 0,0-3 47,0 4 1,0 3-187,0 1 0,0 1 0,0-1 1,0 1-1,0-1 0,0 0 19,0 1 0,-2 3-116,-2 1 0,3 1 1,-3-3-1,2 3 0,1 0 1,-2 1-1,-1-1 7,1 0 0,2 0 0,1-3 0,-2 2 1,0-1-1,-4 1 0,1 1 0,-2-1 15,0 1 0,3-1 0,-5-3 0,0 1 0,-1 1 0,0 0 0,2-3 0,0 0 51,1-1 0,-4 1 1,4-1 186,0 0 0,3-5-57,8-3 0,-1-2 0,5-2-217,2 0 0,-5 1 1,1 2-1,-1 1 1,4-1 3,2-2 0,1-1 0,1 0 0,-1-1 0,2-2 0,1-3 0,1 1 0,0-2 25,-3 0 0,0 4 1,-1-2-1,1 1 1,-1 0-1,0 1 1,-1 0-4,-2-1-188,2 3 1,-4-5-1835,5 6 2091,-5 0 0,4-5 0,-4-2 0</inkml:trace>
  <inkml:trace contextRef="#ctx0" brushRef="#br0" timeOffset="30">6685 11968 7803,'0'-12'970,"1"-1"0,2 1-658,1 0 1,0 6 0,-4 6 0,0 7 0,0 4 0,0 1 0,0 2 0,-1 1 0,-2 3 0,-2 2-397,-2 2 1,4-4-1,-3-1 1,2 0-1,0 0 1,0-1-1,0 1 1,0-1-1848,1-1 1,2-5 1930,1-2 0,0 1 0,0 3 0</inkml:trace>
  <inkml:trace contextRef="#ctx0" brushRef="#br0" timeOffset="31">6834 11770 8069,'0'-13'585,"1"1"-113,3 0 0,-1 3 0,5 2 0,2 2 0,1 2 1,1 2-1,1 1-332,-1 0 0,1 0 1,-1 0-1,-1 1 0,-1 2 1,-2 1-1,0 0-285,-1 2 1,0-5 0,-4 5 0,2-2 0,1 1 0,1 2 161,-1 3 0,-1 1 1,1 1-1,0 1 0,-2 0 1,0 3-1,0 1 0,-1 1 30,-1 0 1,-2 4 0,-2-2 0,-1 0 0,-2 0 0,-1-1 0,-1-1 0,2 0-29,-1-3 0,2 3 0,4-2 0,0 0 0,0-3 1,0 0-1,0-1-57,0 0 0,0-3 0,0-1 1,0 2-1,0 1-107,0 1 0,-5 1 1,-3-1-1,-3-1-33,-2-3 1,5 2-1,1-5 1,0 1-2,0-1 1,-1 4 0,-4-5 0,-1 0-1,-1 0 1,-1 2 0,-3-1 0,0 1-727,0-4 0,-2 4 0,2-2 905,-1-1 0,3-7 0,-2-3 0</inkml:trace>
  <inkml:trace contextRef="#ctx0" brushRef="#br0" timeOffset="32">7615 11770 8990,'-8'0'4107,"0"0"-3919,5 0 0,-1 0 1,8 0-1,4 0 0,3 0 1,1 0-1,2 0 0,3 0 1,2 0-481,0 0 0,3 0 0,-4 0 0,0 0 0,0 0 0,-3 0 0,-1 0 0,-2 0-4527,1 0 4819,-6 0 0,4 0 0,-4 0 0</inkml:trace>
  <inkml:trace contextRef="#ctx0" brushRef="#br0" timeOffset="33">7466 12005 8748,'6'7'536,"2"-1"1,7-6 0,2 0 0,-1 0 0,2 0 0,3 0-348,2 0 0,2 0 0,0 0 0,0 0 0,-1 0 1,1 0-1,0-2 0,1 0 0,2-4-189,1-1 0,5-1 0,-2-4 0</inkml:trace>
  <inkml:trace contextRef="#ctx0" brushRef="#br0" timeOffset="34">9091 11522 8039,'0'-13'-8,"0"1"0,1 1 1,2 1-1,1 2 0,0 0 1,0-1 483,1 1 1,-1 4 0,-4-4 1,1 1 0,2-3-1,1 2-144,-1-2 1,-3 5 0,-4 1 0,-5 4 0,0 4 0,-1 4 0,2 3-308,-2 2 0,-1-1 0,-1 0 1,1 2-1,1 1 0,3 2 1,0-2-1,2-1 0,-1-2-138,3 1 1,-2-1-1,1 0 1,0 1 0,-2-1-1,-2 1-204,-3-1 0,3-4 1,-1-1-1,1 0-249,1 0 1,0-4 1061,3 1-632,3-3-344,-5-1 465,6 0 0,2 0 0,2 0 0,3 2 0,1 0 13,0 2 0,-4 5 0,3-4 0,0 1 0,-1 1 206,-1 0 0,-1-3-123,-4 4 0,4 0 1,1 5-1,-3-1 1,0 2-53,-2 2 0,0 2 0,0 3 0,0-5 1,0-2-1,0-1 0,0 0-52,0 4 0,0 1 0,-2 3 0,0-5 0,-3-2 0,1-3 0,0-1 113,0-2 1,-6 0 0,3 4 0,-1-1-1,1-1 1,2-2 77,2 2 1,0-3 0,1 1 0,-3 2 0,3 1 0,0 1-267,2 1 1,0-5 240,0 0 0,0-4 1,0 5 76,0 0 0,0-2 0,0 1-834,0 2 1,0-3 0,2 0 612,2-2 0,8 0 0,7-5 0</inkml:trace>
  <inkml:trace contextRef="#ctx0" brushRef="#br0" timeOffset="35">12750 11299 8280,'0'-7'0,"0"-4"0,0 8 0,0-5 0,0 5 0,0-3 0,1 16 0,2 4 260,1 4 0,0 2 0,-3 7 1,2 1-1,1 4 0,-1 0 1,-2-2-1,-1-1 249,0 0 0,0-1 0,-1-6 0,-2-3 0,-1-1 0,1-3 1,2-1-1,1-2 0,1-1-509,4-3 0,1 4 0,7-6 0</inkml:trace>
  <inkml:trace contextRef="#ctx0" brushRef="#br0" timeOffset="36">13320 11584 10766,'0'12'347,"0"-4"0,0 1 0,-1 0 0,-3 2 6,-5 2 0,2-1 0,-1 1-179,-1-1 0,-7 0 0,0 1 0,1-1 0,0 1 0,-1-1 0,0 0 0,1-1 0,2-1-174,5-2 0,-3-5 0,4 3 0</inkml:trace>
  <inkml:trace contextRef="#ctx0" brushRef="#br0" timeOffset="37">13853 11348 8773,'-12'-5'615,"-5"3"1,1-2-1,-1 3 1,1 1 0,-1 0-363,2 0 0,1 1 0,2 3 1,1 5-1,3 2 0,4 1 0,2 2 1,2 2-1,2 5 0,2 2 0,4 2-320,3 0 0,3-2 0,1-2 0,1-3 0,0-1 0,-3-1 0,-2-1 1,-1-2-1,-3-4 0,-2 0 0,-2 0-245,-1 2 1,-8 0 0,-2-1 0,-5-3 0,-2 0 0,-1-2 0,-1 1-1,1-4 1,-1 0-2080,2-2 1785,1 0 0,6 0 606,0 0 0,-1-6 0,-3-1 0</inkml:trace>
  <inkml:trace contextRef="#ctx0" brushRef="#br0" timeOffset="38">13692 11460 8284,'4'-9'0,"2"1"0,1 0 0,1 0 0,0 1 0,1 1 0,0 4 194,2 0 0,7-2 0,3 0 0,1 1 0,1 2 0,1 1 0,2-2 0,1 0 0,2-3 0,0 3 0,-1 0 0,-2 1 1644,-1-3 1,-4 2 0,-2-2-1839,-1 3 0,4-5 0,-3 0 0</inkml:trace>
  <inkml:trace contextRef="#ctx0" brushRef="#br0" timeOffset="39">14374 11658 12575,'-12'6'57,"0"2"0,-1 4 0,-1 4 0,-1 1 0,-3 3 0,-1 0-594,-3 0 0,4-2 0,1-6 1,5 0-1,2-1 0,4-1 537,0-2 0,7-5 0,6 3 0</inkml:trace>
  <inkml:trace contextRef="#ctx0" brushRef="#br0" timeOffset="40">14957 11410 8095,'0'-12'0,"0"-1"196,0 1 1,0 0 0,0-1 0,-1 2 0,-2 1 0,-2 2-21,-2-1 1,-6 2-1,-3 0 1,1 1-1,-1 4 1,1 0 0,-3 2-1,0 2 1,1 2-1,1 5 1,3 5-38,0 3 0,1 5 0,1-2 1,1 4-1,3 1 0,2-2 0,2-2 1,2-3-1,1-2-278,0 1 1,1-5-1,3-5 1,3 0-1,1-2 1,1 1-1,0-3 1,2-2 0,2-1-19,-1 0 0,0-1 0,1-4 0,-1-1 0,1-3 1,-1 1-1,0-2 0,1-1 32,-1-1 0,-4 0 329,1-1 1,-1 1 0,3-1 0,-1 1 0,-3 0-1,-1 1 1198,1 2-1172,-4-2 1,7 11-1,-6 0 1,-1 7-1,-2 6-200,-1 3 1,0-1 0,0 5-1,0-1 1,0 0 0,0 2-1,0-1 1,0 0 0,0-2-377,0-3 0,0-1 0,0-2 0,0 0 0,0 1 0,0-1 0,0 1 0,0-1-2508,0 0 2854,0-5 0,0 4 0,0-4 0</inkml:trace>
  <inkml:trace contextRef="#ctx0" brushRef="#br0" timeOffset="41">15404 11584 8961,'7'5'1024,"-5"4"0,-4 2-881,-7 1 0,-2 0 0,-1 1 1,0-1-1,-1 1 0,1-1 1,-2 0-1,-1 1 0,-2-1 1,2 1-1,1-1-1324,2 0 0,1 1 0,1-2 1181,2-3 0,0 3 0,-5-4 0</inkml:trace>
  <inkml:trace contextRef="#ctx0" brushRef="#br0" timeOffset="42">15763 11398 8294,'0'-13'1978,"0"6"1,0 3-1596,0 8 0,0 3-99,0 6 0,0 1-93,0 2 1,0 2-168,0 3 1,0 2 77,0-2 1,-4-2-377,0 2 0,0-5-39,4 5 0,-1-6 0,-2 3 1,-3-1-1,1-1 0,-2-1-1662,0-1 1,3-2 1974,-4 1 0,-1-1 0,-3 1 0</inkml:trace>
  <inkml:trace contextRef="#ctx0" brushRef="#br0" timeOffset="43">15974 11423 8220,'11'-13'0,"-1"1"0,-2-1 272,2 1 0,1 4 1,1-1-1,1 1 1,-1 1 162,0 3 1,1 3 0,-1 1 0,1 0 0,-2 1-239,-3 3 0,-3 3 1,-6 6-1,-3-2 1,-4-2-1,-5-1 1,-2 1-1,-1-1 0,0 0-456,3 2 1,0 1 0,1 1 0,1 1 0,3-1 0,3 2 317,4 2 0,1-2-78,0 3 1,4-3-1,0-2 1,-1 0-1,0 1 1,0-1-1,1 1 4,-2-1 1,0-4 0,-2 1-1,-2 0 1,-2 2 0,-4 0-1,-2-1 1,1-2 0,0 0 0,0 1 14,-2-1 0,-2 0 0,1 5 0,0-1 0,1 0 0,1 1 0,2-2 0,-2-3 0,3 3 0,-1-4 0,0 1 0,-1-1 0,1-1 0,0 3 0,-5-2 0</inkml:trace>
  <inkml:trace contextRef="#ctx0" brushRef="#br0" timeOffset="44">16520 11671 9750,'-11'8'528,"3"0"1,-8-1 0,4 3 0,-3-2 0,-2 2 0,-1 1-549,-1 1 1,0-1 0,-3-1 0,3-2-1,-1 2 1,2 1 0,0 0 19,3-3 0,12 3 0,5-4 0</inkml:trace>
  <inkml:trace contextRef="#ctx0" brushRef="#br0" timeOffset="45">16557 11683 8725,'6'-7'4445,"-5"2"-4576,5 5 0,-1 0 1,3 0 130,3 0 0,7 5 0,2 2 0</inkml:trace>
  <inkml:trace contextRef="#ctx0" brushRef="#br0" timeOffset="46">16805 11671 12725,'8'0'-615,"1"0"0,-1 0 1,4 0-1</inkml:trace>
  <inkml:trace contextRef="#ctx0" brushRef="#br0" timeOffset="47">17016 11671 7900,'8'0'1572,"1"0"1,-5 0-3029,4 0 1456,-5 0 0,2 0 0,-5 0 0</inkml:trace>
  <inkml:trace contextRef="#ctx0" brushRef="#br0" timeOffset="48">17276 11671 10005,'13'0'0,"-1"0"0,1 0 0,-1 0 778,0 0 0,-3 0 0,-2 1 0,0 2-778,-1 1 0,-3 6 0,3-4 0</inkml:trace>
  <inkml:trace contextRef="#ctx0" brushRef="#br0" timeOffset="49">12142 11695 8380,'12'0'1870,"-5"2"-1569,-3 2 0,-2-1 0,-4 5 0,-2 2 0,-3 1 0,-1 1 0,0 0 0,-2 1 0,-1 1 1,-3 1-374,-2 1 1,2 1-1,-1-5 1,4 1-1,3-1 1,-1 0-1,1 1 72,0-1 0,-1 1 0,-3-1 0</inkml:trace>
  <inkml:trace contextRef="#ctx0" brushRef="#br0" timeOffset="50">10765 11646 9309,'2'-7'2163,"2"3"-1995,4 2 1,3 2-1,1 0 1,1 0-1,-1 0 1,1 0 0,0 0-1,3 0 1,2 0-1,-1 0 1,3 0-1,-2 0 1,1 0-136,0 0 1,-2 0-19,3 0 0,-4 0 0,0 0-15,-2 0 0,4 6 0,1 1 0</inkml:trace>
  <inkml:trace contextRef="#ctx0" brushRef="#br0" timeOffset="51">11286 11460 8190,'6'-13'206,"-4"2"0,7 2 1,0 2-1,2 0 1,3 1 100,3 1 1,-2-3 0,4 3 0,0 3 0,-1 0 0,0 2-1,-3 0 1,-1 0 0,-1 0 0,-1 0-241,0 0 0,-5 6 1,-3 2-1,-2 3 1,-4 2-1,-2-1 1,-3 0-1,-1 1-164,0-1 1,0-1 0,-5-1-1,2-2 1,3 2 0,2-1-1,2 1 91,0-2 1,1 1 9,7 3 1,-1-4 0,5-1 0,2 0-1,1 0 1,2 1 0,-2 0-181,-3 1 0,2-5 1,-6 4-1,-2 2 0,-2 1 1,-4 1 213,-4 1 0,1-5 0,-1-1 1,-2 0-1,-1 0 0,-1 1 1,1 0-1,1-1-202,2-2 0,4 4 0,-3-4 0,0 2 0,1 3 0,0-1 164,-1 0 0,-2 2 0,-3-4 0</inkml:trace>
  <inkml:trace contextRef="#ctx0" brushRef="#br0" timeOffset="52">10480 11819 9948,'-7'2'419,"3"2"1,1 3-1,-1 1 1,-3 0 0,-1 2 788,0 1-1048,-6 1 1,0-3-1,-2-1 1,2 2-161,1 1 0,1 1 0,0 0 0</inkml:trace>
  <inkml:trace contextRef="#ctx0" brushRef="#br0" timeOffset="53">9451 11832 7285,'-7'0'2941,"1"0"-2787,17 0 1,-3-4 0,9 0 0,-5-1 0,-2 1 0,-2 0 0,2 1 0,1 2 0,0 0 0,-1-2 0,-2-1 1021,2 1 1,1 2-1177,1 1 0,0 0 0,1 0 0</inkml:trace>
  <inkml:trace contextRef="#ctx0" brushRef="#br0" timeOffset="54">9773 11671 8063,'1'-7'202,"4"3"1,3 2-1,1 1 1,1-2-98,-2-1 0,1 0 0,3 4 0,0 0 0,1 0 0,-1 0 0,1 0 1,-1 0-276,0 0 0,1 0 0,-1-2 0,1 0 0,-1-2 236,0 1 0,0 3 0,-4 4 0,-4 4 0,-3 3 169,-1 2 0,-4-1 0,0 0 0,1 1 0,2 1 0,0 1 0,-2 1 0,-3 1-332,-1 1 1,3-3 0,-4 4 0,0 0 0,-1-1 0,1 2 0,0-2 0,0 0-564,-1-3 0,5-2 0,-3 0 0,0-2 660,1-3 0,3 3 0,-3-4 0</inkml:trace>
  <inkml:trace contextRef="#ctx0" brushRef="#br0" timeOffset="55">9785 11881 8393,'6'-6'351,"-1"-1"0,5 4 0,-2-1 1,2 1-1,2 2-161,5 1 1,-3-4 0,4-1 0,-2 3-1,1 0 1,-2 2 0,-1-1 0,-2-2-1,0-1 1,1 1 0,-1 2-191,1 1 0,-1-6 0,0-1 0</inkml:trace>
  <inkml:trace contextRef="#ctx0" brushRef="#br0" timeOffset="56">9550 12030 7826,'0'-7'2547,"0"2"-2341,0 5 1,0 1 0,-2 3-1,0 5 1,-4 2-272,-1 1 1,0 0 0,-2 1-1,-1-1 1,-2-1 0,-3-1-1,-1-2 1,3 0 0,0-1 0,2-1 64,3-1 0,-9-3 0,4 3 0</inkml:trace>
  <inkml:trace contextRef="#ctx0" brushRef="#br0" timeOffset="57">9364 12092 9171,'0'-7'2718,"0"2"-3434,0 5 0,-2 0 598,-2 0 118,3 0 0,-10 0 0,4 0 0</inkml:trace>
  <inkml:trace contextRef="#ctx0" brushRef="#br0" timeOffset="58">9265 12080 8920,'0'-13'297,"0"7"0,-2 0-297,-2 6 0,-3 0 0,-5 0 0</inkml:trace>
  <inkml:trace contextRef="#ctx0" brushRef="#br0" timeOffset="59">9178 12067 9596,'0'-6'3868,"0"0"-6000,0 6 2132,0 0 0,5 0 0,2 0 0</inkml:trace>
  <inkml:trace contextRef="#ctx0" brushRef="#br0" timeOffset="60">17748 11187 8975,'0'-8'284,"1"1"1,3 0 0,5 1-196,2 1 1,1-3 0,0 2-1,1 1 1,-1-2 0,1 0-1,-1-1 1,0-1 0,2 1-1,1 0-125,2 1 1,-1 0 0,-3 4 0,-1-1 0,1 1 0,-1 2 0,-1 2-1,-4 2 1,-7 3 0,-7 0 0,-4 4 0,-1 1-1,-1 2 0,5-5 0,1 0 0,0 2 1,2 1-1,-1 1 0,5 2 0,3 1 1,7 2 167,2-2 0,7 4 1,2 0-1,4 1 1,1-4-1,-1-2 1,0-2-1,-2 1-348,-1-1 0,-2-4 0,2-1 0,-5-1 0,-4-2 0,-2 0 166,-2 0 0,-6 4 0,-2-3 0,-7-3 1,-4 0-1,-2-2 336,1 0 0,-2 4 1,-1 1-1,-1 1 1,2 1-1,3 0 1,2 4-1,1 2 0,1 5-176,3 2 0,-1 0 0,1 5 0,1 0 0,1 0 0,4 1 0,1 2-149,1 0 1,4 1-1,-3-4 1,1 0-1,-1 0 1,-2-2 0,-1-1-1,-2-1-16,0 1 0,-2-3 0,-2 1 0,-4-1 0,-3-1 1,-2 0-1,1-3 0,-2-1 183,-2-2 0,2-4 1,-3-1-1,4 0 1,0-1-1,1 1 1,-1-2-446,1 1 1,0-2 0,1-3 0,1 2-1,2 1 1,-2-1-1216,-1-2 0,3-1 1532,-1 0 0,-4 0 0,-7 0 0</inkml:trace>
  <inkml:trace contextRef="#ctx0" brushRef="#br0" timeOffset="61">5966 13419 7379,'6'-1'632,"0"-2"1948,-1-1-2592,-3 0 0,2 4 1,-8 0-1,-4 0 0,-3 1 1,-2 2-1,1 1 111,-1-1 0,-3 2 0,-1 0 0,2-1 0,1 0 172,2 0 1,4 2 641,-1-2-401,7-3-503,-4 5 1,6-5 0,0 3-1,0 4 1,0 3 45,0 2 1,0 3 0,0 1-46,0-2 1,-1 3-1,-2 0 1,-3 0 0,1 0-1,-1-2 1,2 1 34,-1-1 1,3 5-1,-3-3 1,1 0-1,0 0 1,-1-3-1,1 0 1,-1 0-1,-1 2 71,1-2 0,-1-1 1,4-2-1,-3 0 1,3 1-1,-1-1 1,0 1 47,-1-1 1,-1 0 0,2 1-354,-1-1 1,1-5 176,7-3 1,-1-2 0,5-2 0,2 0 0,1 0-140,1 0 0,0 0 0,2 0 0,1 0 0,2 0 0,-2 0 0,0 0-87,2 0 0,-2 0 0,4-2 0,1 0 0,-3-3 0,1 3 0,-2 0 0,-3 1-284,0-3 474,-1 2 1,-4-3 158,1 5 1,-7-2-408,3-2 0,-4 2 1,-1-7-1360,0 0 1655,0 3 0,0-5 0,0 4 0</inkml:trace>
  <inkml:trace contextRef="#ctx0" brushRef="#br0" timeOffset="62">6313 13568 7091,'-8'0'885,"-1"0"-766,7 0-1030,-4 0 563,6 0 934,0 0 1,-1 4 1095,-4 0-651,4 1-1120,-4-5 131,5-6 0,1 3-67,3-5 0,-1 5 1,5-1-1,0 1 1,1 1-1,-1-3 1,2 1-1,1 0-208,1 0 0,0-1 211,1 0 1,-1 4 0,1-3 0,-1 3 58,0 1 0,-5 1 1,-3 3-1,-2 4 1,-4 2-1,-2 0-40,-4-2 0,1 0 0,-1 5 0,-2-1 0,1 0 0,-1 1 0,3-1 0,0-1-37,0-3 1,5 3 0,-4-2-1,2 2 1,0 1 0,1 1-94,2-1 0,1 0 0,0 1 0,1-2 0,3-3 111,4-4 0,-1-2 0,2-2 1,0 0-1,2 0 0,2-2 1,-1-1-1,0-2 0,1-1-34,-1 1 1,1-1-1,-1 2 1,0-3-1,1-1 1,-1 1 55,1 2 0,5-5 0,1 3 0</inkml:trace>
  <inkml:trace contextRef="#ctx0" brushRef="#br0" timeOffset="63">6610 13395 8212,'2'-7'332,"1"1"0,2 2-70,2 0 0,1-2 0,5 4 0,-1-3 0,0 3 0,1 0 0,-1 2-488,1 0 1,-1 0 0,0 0-1,1 0 1,-1 0 0,1 2 232,-1 2 1,-4 3-1,-1 5 1,-1 1-1,-3-1 1,-2 0-1,-1 1 1,0 1 1236,0 2-1101,0-2 0,-1 8 0,-2-4 0,-3 0 0,1 1 0,-2 0 0,1 3 296,1 2 1,1-4-454,4 1 0,-4-4 1,-1 2-1,3-1 0,0-2 1,2 1 30,0-1 0,0 1 0,0-5 0,0 1 111,0-1 1,0 1 0,0-1-555,0 0 0,0-3 0,0-1 0,0 2 102,0 1 0,-5-3 0,-4-1 0,-2 0 0,-2-2 0,-2 2 0,-3-1 0,-2-1 32,-2-2 0,-5 2 0,-1 0 0,3-3 0,5 0 0,2-4 292,3-2 0,1-3 0,1-5 0</inkml:trace>
  <inkml:trace contextRef="#ctx0" brushRef="#br0" timeOffset="64">7206 13519 8054,'4'-9'-1050,"1"2"2088,2 2 0,-3 1 0,5 5-646,0 3 0,2-2 0,2 2 0,-1-1 0,2-1 0,1 2 0,3-1 0,0-1 1,1-2-901,1 0 0,-5 0 0,1 0 0,-2 0 0,-2 0 508,1 0 0,-1 5 0,1 2 0</inkml:trace>
  <inkml:trace contextRef="#ctx0" brushRef="#br0" timeOffset="65">7280 13692 9117,'13'0'487,"-1"0"0,0 0 0,1 0 0,-1 0 0,1 0 1,-1 0-74,0 0-124,1 0-252,-1 0 0,6 0 0,3 0 0,4 0-38,4 0 0,2 0 0,6 0 0</inkml:trace>
  <inkml:trace contextRef="#ctx0" brushRef="#br0" timeOffset="66">8992 12998 8088,'4'-13'0,"1"1"0,1-1 202,-1 1 1,1 0 0,-3-1 0,1 1 0,-1-1 0,-2 1-33,-1 0 0,0 3 0,-1 2 0,-4 2 0,-3 2 0,-3 2 0,-1 1 0,-1 1-73,1 3 1,-1-1 0,1 5-1,0 3 1,1 3 0,2 4-1,5 1 1,3 3 0,1 2-15,0 1 1,0-1 0,0 1-1,1 0 1,2-2 0,3 0-1,-1-4 1,1-1-71,-4-3 0,0-1 1,-2-2-1,0 0 1,-2 0-1,-2-3 0,-4-2 5,-3-1 1,-2-1-1,1-2 1,0 1 0,-1-1-1,1-2 1,-1-1 0,1 0 29,0 0 1,-1 0-117,1 0 0,6 0 0,6 0 0,6-1 0,2-2 0,0-1 18,2 1 1,1 2 0,1 1 0,-1 1 0,-1 3 108,-2 4 1,-5 4-1,1 0 1,-2 0-1,-2 1 1,0-1-1,0 1 1,0-1-32,0 0 0,0 1 1,0 1-1,0 1 0,-2 1 1,0-1-1,-3-1 1,3 0-72,0 2 1,2-2-1,0 4 1,0-1 0,0 1-1,0 0 1,0-1-1,0 0 48,0 1 0,0-4 1,0 2-1,0-2 1,0-2-1,0 1 142,0-1 1,0-4-1,2-1 1,0 0 0,4-1-47,1-1 1,-4 1 0,2-3 0,1 1 0,0 0 0,3 0-194,-1 0-442,-5 0 1,2-2 0,-3 0-2569,2 2 3102,-3 1 0,10-5 0,-4 0 0</inkml:trace>
  <inkml:trace contextRef="#ctx0" brushRef="#br0" timeOffset="67">13246 12874 8146,'0'-13'240,"4"1"0,1-1 1,2 1 1,3 0 1,5 1 0,3 1 0,1 3 0,3 0 0,2 2 0,2-1 0,1 3 0,2 2-1,-2 1 1,-5 0 24,-6 0 1,-2 1 0,-3 4 0,-3 3 0,-4 4 0,-2 3 0,-4 3 0,-2 2 0,-4 2-266,-3 1 1,-6 2-1,0-2 1,-1-1-1,-2-1 1,1 1-1,-2 1 1,2 1-48,3-3 1,3 1-1,3-6 1,4 1-1,0-1 1,3 1-1,3-2 1,4-1-101,5-2 0,3 0 0,3 0 1,5-3-1,2-2 0,4-1 1,0-4-45,0 0 1,-1-2 0,0 0 0,-2 0 0,-1-2 188,-1-2 0,0-3 0,3-5 0</inkml:trace>
  <inkml:trace contextRef="#ctx0" brushRef="#br0" timeOffset="68">13940 13134 9228,'-8'6'971,"0"2"0,-2 3 0,-1 1 0,-3 1-1037,-2-1 1,2 0 0,-3 1 0,4-1 0,0 1 0,1-1 0,1 1 0,1-1 0,2 0-5541,-2 1 5606,5-1 0,-6-5 0,4-1 0</inkml:trace>
  <inkml:trace contextRef="#ctx0" brushRef="#br0" timeOffset="69">14622 12774 8568,'2'-12'0,"0"0"530,3-1 1,-1 5-1,-4 0 1,-2-1-259,-2 3 0,-3 0 0,-6 6 0,-4 0 1,-4 1-1,-1 5 0,0 5 0,2 5 0,-2 4 1,-2 3-1,1 5-151,2 5 0,-1 3 1,5 2-1,1 2 1,-1 2-1,2-3 0,3-1 1,4-4-1,2-4 1,2-2-1,0-6-498,0-3 1,5-3-1,7-8 1,5-4 0,3-3-1,5-1 1,2 0-1,2 0 258,0 0 1,0-4-1,0-1 1,-1-2-1,0-2 1,-4 1 0,-3 0-1,-3-2-68,-2-1 0,-1-1 0,-3-1 0,-3 1 1,-4 0-1,-1-1 0,-1 1 153,-4-1 1,-3 7 0,-7 1 0,-3 4 0,-1 1-1,-3 0 1,0 0 0,0 1 0,2 2-282,2 1 1,2 5 0,4-4 314,-1 2 0,6 1 0,2 5 0</inkml:trace>
  <inkml:trace contextRef="#ctx0" brushRef="#br0" timeOffset="70">14982 13047 8097,'7'0'1563,"-6"6"1,-6 2-1314,-2 3 0,-1 1 0,-5 1 1,1-1-1,-2 2 0,-1 1 0,-2 2 1,2-2-509,1-1 1,2-1 0,0 3 0,-1 0 0,1-2-1,-1-3 258,1-3 0,5 1 0,2 3 0</inkml:trace>
  <inkml:trace contextRef="#ctx0" brushRef="#br0" timeOffset="71">15478 12712 8255,'0'-12'991,"2"1"-594,2 3 0,-3 4 0,3 8 0,-2 5 0,-4 7 0,-1 4 0,-1 5 1,0 4-1,-1 4 0,-4 4-541,-2 5 0,-1-4 1,0 2-1,-1-4 1,1-4-1,-1-2 1,1-4-1,1-4 1,3-5 143,3-4 0,-1 0 0,-1-1 0</inkml:trace>
  <inkml:trace contextRef="#ctx0" brushRef="#br0" timeOffset="72">15850 12787 8205,'0'-13'805,"-1"8"1,-3 6 0,-3 10-603,0 9 1,-3 7 0,5 5 0,-1 1 0,1 3 0,2-2 0,2 1 0,1-5 0,0-4 0,1-5 0,3-3-464,4-3 0,3-7 0,2-4 1,-1-2-1,1-2 0,-1-2 1,0-2-1,1-4 0,-2-3 87,-3-2 0,3 1 0,-4-2 0,0-1 1,-2-1-1,0-1 0,-1-1 0,-2-1 116,0 0 1,-2-3-1,0 4 1,-2 0-1,0-2 1,-4 2-1,1 1 1,-2 3 160,0 4 1,-1 0-1,-5 6 1,1 2-105,-1 0 0,-5-3 0,-1-2 0</inkml:trace>
  <inkml:trace contextRef="#ctx0" brushRef="#br0" timeOffset="73">16371 13022 10852,'-8'13'0,"1"-1"309,1 1 1,-3-1 0,-1 2 0,-4 1-1,-4 2 1,-1-2 0,-3-2-414,-1 0 1,-2-1 0,0 1 0,2-2 0,2-2 0,4-2 0,4-1 103,0-3 0,1 3 0,-1 1 0</inkml:trace>
  <inkml:trace contextRef="#ctx0" brushRef="#br0" timeOffset="74">16483 13022 9174,'0'-12'4849,"0"5"-4851,0 2 0,0 6 0,1 2 0,3 2 2,4 2 0,9 1 0,2 5 0</inkml:trace>
  <inkml:trace contextRef="#ctx0" brushRef="#br0" timeOffset="75">16743 13035 8120,'0'-13'2745,"0"5"-1518,0 0 0,4 4 0,2-3-832,1 1 0,1 6-395,4 5 0,1 4 0,-1-2 0</inkml:trace>
  <inkml:trace contextRef="#ctx0" brushRef="#br0" timeOffset="76">17004 13022 8345,'7'-5'656,"-2"4"0,-4-5-656,4 6 0,1 0 0,7 0 0</inkml:trace>
  <inkml:trace contextRef="#ctx0" brushRef="#br0" timeOffset="77">17165 12998 8125,'8'-4'1348,"0"-1"1,-5 0 215,1 1 1,-2 0-1565,-2-1 0,-6 12 0,-1 13 0</inkml:trace>
  <inkml:trace contextRef="#ctx0" brushRef="#br0" timeOffset="78">12737 13246 9684,'-1'-7'1229,"-3"3"0,-5 4 0,-2 4 1290,-1 4-2488,0-2 1,-5 6 0,-1-1 0,0 4 0,0 0 0,3-1-1,1 0 1,3 1-1444,3 2 1412,-3-1 0,10-3 0,-5-1 0</inkml:trace>
  <inkml:trace contextRef="#ctx0" brushRef="#br0" timeOffset="79">11385 13196 8373,'13'-1'838,"-1"-2"1,1-1-1,-1 1-660,0 2 1,1 1 0,-1-2-1,1 0 1,-1-3 0,0 3 0,2-1-1,1 0 1,3-1 0,0 1 0,1 2-1,2 0-641,5-4 1,0 3 0,6-5-1,-2 0 463,-2 0 0,4-1 0,-1-5 0</inkml:trace>
  <inkml:trace contextRef="#ctx0" brushRef="#br0" timeOffset="80">12055 13072 7496,'-12'-5'873,"5"2"-686,3-5 0,6 3 0,4-1 0,1 0 0,2 2 0,2 0 0,2 0 0,-1-1 0,1 1 0,-1 0 0,0 1 191,1 2 1,-5-3-1,0 0 1,2 1-398,1 2 0,-4 2 1,-3 3-1,-2 4 0,-2 3 1,0 2-429,0-1 0,0 1 399,0-1 1,0 0-1,0 1 1,0 1-1,-2 1 1,-1 1 51,-1 0 1,-7-1 104,-1 1 1,-2-2 0,-5 4-1,-1-2 1,1 1 0,-2 0 12,2 0 0,0-3-130,2 3 0,5-3 1,-2-2-1,6 0 0,2 1 2,4-1 0,7-4 0,6-1 0,4-1 1,0-3-1,-1-2 20,-1-1 1,3-1-122,1-4 0,3 3 1,-3-5-1,-2 0 107,-1 0 0,4-1 0,1-5 0</inkml:trace>
  <inkml:trace contextRef="#ctx0" brushRef="#br0" timeOffset="81">10926 13308 9282,'-4'8'313,"0"0"0,-1 1 0,1 4 0,-3 2 0,-2 3 0,0 0 0,-4 2 0,-3-3-316,-3 1 0,-1 0 0,0-3 0,2 2 0,1-2 0,1-2 0,2-4 0,4-1 0,5 1 3,-1-2 0,5 4 0,-5-4 0</inkml:trace>
  <inkml:trace contextRef="#ctx0" brushRef="#br0" timeOffset="82">10579 13370 9285,'0'-13'4818,"0"6"-5250,0 2 0,-1 5 0,-3 1 0,-3 3 432,0 5 0,-4-4 0,4 1 0</inkml:trace>
  <inkml:trace contextRef="#ctx0" brushRef="#br0" timeOffset="83">10319 13407 7683,'-6'-7'815,"3"-3"1,-3 5-312,0-2 1,-4 4-1,2-1 1,-3 4-1,-1 3 1,-1 2-505,1 2 0,-6 2 0,-1 3 0</inkml:trace>
  <inkml:trace contextRef="#ctx0" brushRef="#br0" timeOffset="84">10058 13407 8689,'0'-7'3967,"0"2"-3967,0 5 0,0 5 0,0 2 0</inkml:trace>
  <inkml:trace contextRef="#ctx0" brushRef="#br0" timeOffset="85">9686 13457 8106,'0'-13'1461,"0"1"1,0-1-598,0 1 1,0 6-865,0 6 0,6 6 0,1 6 0</inkml:trace>
  <inkml:trace contextRef="#ctx0" brushRef="#br0" timeOffset="86">17897 12551 8277,'-7'-1'116,"1"-2"1,2-2 0,0-2 0,1-3 170,2-1 1,1 3-1,1 1 1,2 0-1,2 1 1,2 0-1,3-1 1,1-2-288,1 2 0,1-2 0,-1 3 0,1-1 0,-1-1 1,0 1-1,1 3 0,-2 1-349,-3-1 355,3 3 0,-11-5 1,1 8 105,-3 2 0,-9-1 0,0 6 0,-4 4 0,-1 3 0,3 2 0,0 1 0,2 1 65,3 2 1,-2 1-1,6 2 1,1 0-1,2-2 1,1-1-1,0-2 1,1-1-235,3 0 1,5-4-1,6 2 1,1-5-1,0-2 1,-3-3-1,0-2 1,-1-2-51,1-2 1,-1 4 0,0-1-1,1-3 1,-1-2 0,1-5 297,-1-1 0,-5 3-44,-3-4 0,-4 12 0,-3 3 1,-1 7-1,1 2 0,2 2 1,1 1-155,0 1 1,0 3 0,0-2 0,0 2 0,0 2 0,0 0 0,0 0 0,-1-1 24,-3 1 0,-3 0 1,-6-2-1,-1 0 1,-1-4-1,-3 0 1,-1-1-1,-4 1 152,-5 1 1,2-9-1,-3 1 1,4-2 0,3-2-1,3 0 1,1 1-279,3-3 0,5 0 1,3-5-1,0 2 1,0 1-4504,-2-1 4611,3-2 0,-10 5 0,2 1 0</inkml:trace>
  <inkml:trace contextRef="#ctx0" brushRef="#br0" timeOffset="87">5978 14846 11815,'-12'4'15,"-1"0"0,-1 1 1,-1-2-1,-3 1 1,0-1-1,0 0 1,3 0-1,0 1 1,0-2-9,-2 0 0,1 2 1,3 0-1,1-1 1,0-2 21,-1-1 1,6 2 0,2 0-1,-1 4 124,-2 1-79,-3 1 0,4 0 220,3 1 1,3-1-1,2 3-296,3-3 0,-2 3 0,2-3 0,-3 3 0,-1 2 0,0 1 0,-1 1-93,-3 1 0,2 5 1,-3-3-1,1 1 1,-2 2-1,1 0 1,-1-1-1,2 2 1,0 2 49,0 0 1,-5-3-1,4-2 1,-1 1-1,-1-2 1,2 1 0,-2-1-1,0 0 36,-3-3 0,1 0 1,-1 0-1,2 2 0,-2-2 1,1-1-1,-1-2-53,2 1 1,5-5 340,-1 0 1,8-5-224,4 1 0,-1-3 0,1-1-140,2 0 1,1 0 0,1 0 0,1 0 0,-1 0 0,2 0 0,1-1 11,2-3 0,-1 1 1,-3-4-1,-1 2 1,0 1-1,1-1 0,-1 1 1,1 2-86,-1 0 0,-4 2 1,1 0-1,0 0 1,2 0-1,2 0-278,-1 0 1,1-4 0,-1 0-423,0 1 0,-5 0 857,-3-1 0,-2-3 0,-2-5 0</inkml:trace>
  <inkml:trace contextRef="#ctx0" brushRef="#br0" timeOffset="88">6288 14982 8070,'7'-1'303,"-2"-2"0,1-1 1,2 0-1,3-1-68,2 1 1,-1-1-1,0 2 1,1-1-1,-1 1-259,1 2 1,-2 6 0,-3 4 0,-4 2 0,-3 1 0,-1 0 10,0 1 0,-1 1 0,-2 1 0,-2 1 0,-2-1 0,-3-1 0,-1-1 1,0-1 106,3 0 0,-3-3-63,3-1 1,-3-1 0,0 3 0,1-2 0,3 1 152,2 2-194,0 2 1,5-5 0,0 0-1,2 1 1,1-1 0,2-1-1,1 0-67,-1 0 0,5 0 0,-3 2 0,1-2 0,-1 0 124,-2 0 1,-1 1 0,-5 3 0,-2-1 0,-2-2 0,-2 0 0,-3 1-32,-1-1 0,-1-1 1,-1 2-1,1-2 1,0-1-1,-1-3 1,2-1-1,2 1-970,0 1 0,5 0 1,-4-4 953,-2 0 0,5 0 0,-1 0 0</inkml:trace>
  <inkml:trace contextRef="#ctx0" brushRef="#br0" timeOffset="89">6697 14883 8008,'-5'-7'1853,"-4"3"0,4 1-1699,1-1 0,4 3 0,4-4 0,4 4 1,3 1-1,2 0 0,-1 0-179,0 0 0,1 0 0,-1 0 0,1 0 0,-1 0 0,-1 1 1,-3 4-1,-3 3-306,-4 3 1,-1 1 383,0 1 1,-1 3 0,-4 2 0,-3 0 0,-3 1 0,0 1 377,3 2 0,-3 1-399,2 2 0,4 0 1,1-2-1,2-1 0,2-1 1,0-1-1,2 1-38,2 0 0,3-5 1,5 4-1,-1-2 1,-1-3-1,-3-2 1,-2 0-1,-2-1 49,-2 1 1,-1-5 0,0 0 0,0 2 0,-1 1 0,-3 0 80,-4-3 1,-3 3 0,-2-3 0,1 4 0,-1 0 0,1-1-1,0-1-251,-1-2 1,5-1-1,1 2 1,0-2-1,2 0-388,-1 0 1,1-4 0,1 2-1,-6-1 1,-4 2 0,-4-1 0,-1 1-1044,-3-3 1,-6 2 1557,-1-1 0,0 1 0,5-5 0</inkml:trace>
  <inkml:trace contextRef="#ctx0" brushRef="#br0" timeOffset="90">7516 15007 8221,'12'0'267,"1"0"0,-1 0 1,0 0-1,2 0 0,1 0 1,3 0 12,2 0 1,-1 0-1,3 0 1,-3 0-1,-1 0 1,-3 0-1,-1 0 1,-2 0-1,1 0-715,-1 0 1,-3 0 434,-1 0 0,0 0 0,4 0 0</inkml:trace>
  <inkml:trace contextRef="#ctx0" brushRef="#br0" timeOffset="91">7503 15280 8317,'13'0'227,"-1"0"0,1 1 0,-1 2 0,0 1 82,1-1 0,3 2 0,1-1 0,-2-1 0,0 0 0,2 0 0,3 1 1,4-1-310,1-2 0,5-1 0,2 0 0</inkml:trace>
  <inkml:trace contextRef="#ctx0" brushRef="#br0" timeOffset="92">9475 14523 7904,'13'-12'101,"-2"-1"0,-2 2 0,-2 2 0,0 0 692,0 0 1,-4 2-638,1-1 0,-3 3 1,-2-1-1,-3 0 1,-4 3-84,-3 2 1,-3 1 0,-1 1 0,-3 3 0,0 5 0,0 3 0,1 3 0,2 2 0,1-1 24,3 2 0,2 0 0,-2 4 0,2-1 1,4 0-1,1-1 0,0 0 0,1-1 0,0-1-96,-1 0 1,1 2 0,-5-2-1,-2 0 1,-1 0 0,-1-3 0,-2-2-1,-1-4 1,-2-2-798,2-1 809,2-2 0,0 0 0,1 0 0,-1-1 21,1-2 1,6-1 0,6 0 0,7 0-62,4 0 1,2 0-1,-1 0 1,1 0-1,0 2 1,2 2-1,2 3 1,-2 1 7,-1 0 0,-3 0 0,-1 5 0,-3-1 0,-2 1 0,-2-1 0,-2 0 0,-1 1 134,0-1 0,0 1 0,0-1 1,0 0-1,0 2 0,-1 1 1,-2 2-1,-1-2 0,1 0-93,2 2 0,-1-3 0,0 3 0,-3 0 0,1 0 0,0-1 0,-1 1 1,-1-1-1,-1-1-45,0-1 1,5-2-1,-2 1 1,2-1-1,1-1 1,-2-1-1,-1-2 221,1 2 0,2 1 0,1 1-43,0 1 0,0-5 1,1 0-1,3 2-822,5 1 0,-3-3 0,3 0 0,0 2 666,2 1 0,2 2 0,-1-1 0</inkml:trace>
  <inkml:trace contextRef="#ctx0" brushRef="#br0" timeOffset="93">13345 14362 8140,'14'-1'172,"2"-4"0,-1 4 1,5-4-1,-1 0 1,0 1-1,3 1 0,2 2 714,1 1 0,-6 0-750,-3 0 1,-2 0 0,-3 1 0,-3 4 0,-3 3 0,-5 3-1,-5 3-56,-3 2 1,-4-1 0,-3 5 0,-3-1 0,0-1 0,0 1 0,3-1 0,1 0-1,2-3 1,1-1-34,2-2 1,2 1 0,5-1 0,-3 1-1,4 0 1,2 2 0,5 3 0,1 0-1,1 0-139,-1-3 0,3-1 0,-6-1 0,-1-1 0,-2 0 0,-1 1 0,0-1-37,0 1 0,-6-5 0,-2-1 0,-3-2 0,-3-2 0,-1-2 0,-1-1-115,1 0 60,1 6 0,1-5 0,1 3 1,0-2 183,-1-2 0,1 0 0,-1 0 0</inkml:trace>
  <inkml:trace contextRef="#ctx0" brushRef="#br0" timeOffset="94">14077 14697 10372,'-4'8'378,"-1"0"0,-8 2 1,-1 5-1,-4 2 1,-4-1-1,-2 1 564,0-1-967,-1 1 1,0-1-1,0 2 1,2 0-1,2 0 1,5-3-1,3-1 25,5-2 0,2 6 0,6 2 0</inkml:trace>
  <inkml:trace contextRef="#ctx0" brushRef="#br0" timeOffset="95">14622 14337 8087,'9'0'444,"-1"0"1,2 0-1,1 0 1,1 0 0,0 0-1,1-1-259,-1-3 1,5 2 0,-1-2 0,1 3 0,-1 1 0,2 0 0,0 0-1,0-2-311,-3-2 0,3 3 0,-1-5 0,-2 2 0,-1 0 0,-2 1 0,0 2 35,1 1 0,-5 0 0,-2 1 1,-4 3-1,-4 5 200,-4 2 1,2 2 0,-4 4 0,-1 4 0,1 4 0,0 3 0,0 6 147,1 1 0,-4 3-216,2-1 0,3-4 0,-3-1 1,0-1-1,-2 0 0,-2-3 0,1-4 1,-1-5-345,1-1 1,0-8-908,-1 2 0,5-6 1,0 1 1209,-2-2 0,-1-1 0,-1-4 0</inkml:trace>
  <inkml:trace contextRef="#ctx0" brushRef="#br0" timeOffset="96">14610 14660 8113,'1'-13'290,"3"1"0,-1 3 0,5 3 1,4 0-1,1 3 0,5 2 1,2 1 301,2 0 1,1-1-1,2-2-795,0-1 0,-1 0 0,1 4 1,-1-2-1,-4-1 0,-3-1 0,-3 0 1,-2 0 202,0 0 0,6-11 0,2 1 0</inkml:trace>
  <inkml:trace contextRef="#ctx0" brushRef="#br0" timeOffset="97">15317 14635 8135,'11'1'0,"-1"2"296,-2 1 0,-4 4 1,3-2-1,-2 1 0,-2 2 1,-1 2-1,-4 0-32,-2-2 0,1 2 1,-5-3-1,-2 3 1,-2 1-1,-3 1 0,-3-1 1,0 1-1,-1-1-324,-1 0 0,5-1 1,-3-1-1,2-3 1,-1 0 59,2 0 0,1 1 0,2 4 0</inkml:trace>
  <inkml:trace contextRef="#ctx0" brushRef="#br0" timeOffset="98">15726 14387 8784,'4'-9'1816,"2"3"1,-1 1-1615,1 7 1,-2 7 0,-3 9 0,2 3 0,1 4 0,-1 4 0,-2 2 0,-1 3 0,0-1 0,0-2-512,0 0 1,-1-1 0,-2-4 0,-2 0 0,-2-4 0,-3-2 0,1-5 0,-1-1-639,2-2 0,1-4 0,-3-1 947,2-1 0,5-2 0,-2-4 0</inkml:trace>
  <inkml:trace contextRef="#ctx0" brushRef="#br0" timeOffset="99">16011 14387 7970,'13'0'1595,"-6"5"0,-3 4-1411,-3 2 0,-1 6 1,0 4-1,0 3 1,0 0-1,-1 3 1,-2 0-1,-2 2-149,-2-1 0,4-2 1,-3-1-1,2-2 1,-1-1-1,-1-3 1,1-1-1,2-3 0,2-1-2361,1-1 2326,0-1 0,0 0 0,0 1 0</inkml:trace>
  <inkml:trace contextRef="#ctx0" brushRef="#br0" timeOffset="100">16408 14672 8220,'-8'4'387,"0"0"1,-1 10-1,-3 0 1,0 2-1,-1 4 1,1-2-286,-1-1 1,1 4 0,-2-3 0,-1 0-1,-1 0 1,-1-3 0,1-1 0,0-2 0,4 1-2159,2-1 2056,2 0 0,1 1 0,2-1 0</inkml:trace>
  <inkml:trace contextRef="#ctx0" brushRef="#br0" timeOffset="101">16570 14709 8084,'-7'0'3176,"1"0"-3452,6 0 0,6 0 0,1 2 276,-1 2 0,5-3 0,-4 5 0</inkml:trace>
  <inkml:trace contextRef="#ctx0" brushRef="#br0" timeOffset="102">16805 14709 8260,'-7'0'1750,"2"0"0,14 0-1750,4 0 0,2 6 0,-3 1 0</inkml:trace>
  <inkml:trace contextRef="#ctx0" brushRef="#br0" timeOffset="103">17016 14722 11401,'8'0'1284,"1"0"1,-5 1-1295,4 3 1,0-1 9,5 5 0,-6 0 0,-2 5 0</inkml:trace>
  <inkml:trace contextRef="#ctx0" brushRef="#br0" timeOffset="104">17276 14784 7445,'0'-13'1682,"5"5"-212,-1 0 0,1 5 0,-2-3-2008,1 1 0,0 5 0,-4 0 538,0 7 0,-5 4 0,-2 1 0</inkml:trace>
  <inkml:trace contextRef="#ctx0" brushRef="#br0" timeOffset="105">12973 14858 8125,'7'-6'1193,"-3"5"0,-8-2-783,-5 6 0,-2 4 0,-1 5 0,0-1 0,-1-1 0,1-2 0,-1 2 0,1 1 0,0 1 256,-1 1 1,-3 1-1851,-1 2 1,-5-2 1183,1 2 0,-2 4 0,-2-1 0</inkml:trace>
  <inkml:trace contextRef="#ctx0" brushRef="#br0" timeOffset="106">11968 14833 8082,'13'0'0,"-1"0"0,0 0 314,1 0 1,1 0-1,1 0 1,3 0-1,1 0 1,2 0 0,-1 0-1,1 0-470,1 0 1,0 0 0,0 0 0,-3 0 0,-1 0-1,-2 0 1,-3 0 155,0 0 0,-1-11 0,1-3 0</inkml:trace>
  <inkml:trace contextRef="#ctx0" brushRef="#br0" timeOffset="107">12539 14474 7706,'12'-11'1346,"1"2"754,-1-2-1918,-5 10 0,-2-3 0,-5 8 0,0 4 1,0 5-1,0 3 0,0 5 0,-1 4 1,-2 2-215,-1 2 0,-4 5 1,2-2-1,1 0 1,-2-2-1,1-2 1,0-2-1,0-3 1,1-1 31,2-2 0,-4 3 0,0-4 0</inkml:trace>
  <inkml:trace contextRef="#ctx0" brushRef="#br0" timeOffset="108">11534 14970 10553,'-8'11'197,"1"0"0,0 0 0,2 2 1,-2 1-1,0 0 0,-3-2 1,-1 1-1,-1-1-197,-1 1 0,1 5 0,0 1 0</inkml:trace>
  <inkml:trace contextRef="#ctx0" brushRef="#br0" timeOffset="109">10331 14945 8098,'2'-7'222,"2"3"0,4 2 1,3 2-1,1 0 1,1 0-1,-1 0-41,1 0 0,-1 0 0,2 0 0,1 0 0,3 0 1,0 0-1,0 0 0,-3 0 0,-1 0-134,-2 0 0,0 0-47,1 0 0,5 0 0,1 0 0</inkml:trace>
  <inkml:trace contextRef="#ctx0" brushRef="#br0" timeOffset="110">10914 14709 8047,'-7'0'57,"-4"0"0,3 2 0,-2 2 292,2 4 0,2 3 1,6 1-1,0 1 1,0-1-1,0 1 1,2-1-1,1 0 1,2 1-1,1-1-285,-1 1 1,3-1 0,-2 0 0,-1 1 0,1-1 0,-3 1 0,-2-1-204,-1 0 1,0 1 0,0-1 0,0 1 0,-1-2 0,-2-2 0,-3-2 1,0-1 1,-3-2 0,-3-3 136,-1 3 0,-4-2 0,-3 3 0</inkml:trace>
  <inkml:trace contextRef="#ctx0" brushRef="#br0" timeOffset="111">10790 14784 8039,'12'-6'314,"2"5"0,3-5 1,2 2-1,3-1 1,2-1-68,2 1 0,5-4 1,-2 4-1,-1-2 1,-2-1-1,-2-1 1,-4 2-1,-3 1 1,-3 0-1,-2 1-247,0 2 0,-5-4 0,-1 0 0</inkml:trace>
  <inkml:trace contextRef="#ctx0" brushRef="#br0" timeOffset="112">10021 15118 8024,'6'-6'565,"0"-4"1,6 7 0,-4 5-391,-4 4 1,-3 5 0,-2 2-1,-2-1 1,-1 1 0,0-2-1,0-2 1,-2 0 0,1 0-1,-2 2 1,0 2-1209,-3-1 0,-1-4 1033,-1 1 0,-1-1 0,1 4 0</inkml:trace>
  <inkml:trace contextRef="#ctx0" brushRef="#br0" timeOffset="113">9860 15094 8218,'1'-7'2982,"3"3"-2850,-2 2-132,3 2 0,-10 6 0,-2 1 0</inkml:trace>
  <inkml:trace contextRef="#ctx0" brushRef="#br0" timeOffset="114">9711 15044 10442,'-8'4'-5,"-1"0"1,1 6-1,-4-3 1</inkml:trace>
  <inkml:trace contextRef="#ctx0" brushRef="#br0" timeOffset="115">9599 15094 8066,'7'0'528,"-12"0"1,-9 5 0,-11 2-1</inkml:trace>
  <inkml:trace contextRef="#ctx0" brushRef="#br0" timeOffset="116">9624 15069 8054,'-5'-7'810,"2"-3"-336,-5 6-474,10 0 0,5 4 0,13 0 0</inkml:trace>
  <inkml:trace contextRef="#ctx0" brushRef="#br0" timeOffset="117">17735 14089 9696,'2'-12'26,"2"1"0,3 1 0,2 3 0,2 0-55,3 0 1,3 3 0,-2-3 0,3 2 0,0 1 0,1 0 0,-1-1 0,0 3 0,-3 0 106,-1 2 1,-2 0 41,1 0 0,-12 6 0,-5 2 0,-6 2 0,-2-1 1,1 0-1,1 0 119,2 2 0,1 2-126,-1-1 0,-3 2 0,4 1 0,0 3 1,3 0-1,2 1 0,2-1-29,0 0 0,0 3 1,0-5-1,0 1 0,0-1 1,2 1-1,2-3 0,3-3-171,0-3 0,4-1 0,-3 1 0,2-2 1,-1-2-1,0 0 0,0-1 0,2-2 23,2-1 1,-1 0 0,0 0-1,1 0 1,-1 0 0,1 0 254,-1 0 22,-5 0 0,-3 0 0,-8 0 0,-4 1 0,-3 3-144,-2 5 0,6-2 1,2 1-1,1 2 0,0 1 1,1 2-1,1 2 0,4 3 375,2 2-377,-3 0-78,10 5 0,-8 0 1,4-2-1,-2-1 1,-2-1-1,-1 0 0,-2-2 1,0-1 1,0 0 1,0-4-1,0 2 1,0-2-1,0-2 1,0 1-1,0-1-30,0 1 0,0-1 0,0 0 1,0 1-1,0-1 0,-2 1 1,-1-1-1,-1 0 0,0 1-66,-1-1 0,-2 1 0,-6-1 1,1-1-1,0-1 0,-2-3 0,-1-1 1,-2 0 64,2-1 1,-3 4-1,2-5 1,0 0 0,3 0-1,0 0 1,1-1-7,-1-2 1,1-1-1,0 0 1,1 2-1,1 1-408,2 1-1414,5 0 1868,-3-4 0,1 0 0,-2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33.48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3746 15528 8068,'-13'0'103,"5"0"1,0 0 0,-2 0 0,-1 0 0,-2 1 0,1 2 0,0 1 0,-1-1-28,1-2 1,-5-1-1,1 0 1,1 0-1,1 0 1,1 0-1,1 2 1,0 0 0,-1 2-1,2 1 1,2-1-1,0 0 1,1 0-1,0 0 1,1 2-1,1 0 1,4 4 0,-1 1-1,0 2 1,-1-1-1,1 0 1,0 1-1,1-1 1,-2 1-1,-1-1 1,1 0-26,0 1 0,0 1 0,4 1 1,0 1-1,0-1 0,0 1 1,0-1-1,0 1 0,0 1 0,0-1 1,0 1-1,0-2 0,0-1 1,0-2-1,0 1 0,0-1 0,0 0 1,0 1-1,1-2 0,2-2 1,1 0-33,-1 0 0,4-3 1,1-2-1,3-3 1,2-1-1,-1 0 1,2 0-269,2 0 0,-2 0 0,3-1 1,-2-3-1,0-3 0,2-1 1,-2-1-1,-2 1-1236,0 1 1,3-4 1484,1 3 0,-1-3 0,-3-1 0</inkml:trace>
  <inkml:trace contextRef="#ctx0" brushRef="#br0" timeOffset="1">3994 15751 8036,'0'-12'266,"0"-1"1,4 1 0,0-1-25,-1 1 1,-3 5 0,-5 3 0,-3 3 0,-4 1 0,-3 0 0,-2 1 0,1 3 0,-1 4 0,0 3-139,2 2 0,2-1 1,0 1-1,2 0 1,3 3-1,4 1 1,2 1-1,2 0 1,0-3-1,0-1 1,2-1-1,2-1 1,4-1-315,3-3 1,3 2 0,1-6-1,3-1 1,0-2 0,1-1 0,-1 0-59,0 0 0,0 0 0,-3 0 1,2-1-1,-2-2 0,-3-2 0,-2-1 1,-2-1-1,0 0-182,-1-2 437,-1-2 0,-6-2 0,0 1 0,0-1 0,0 0 0,0-3 0,-2 0 16,-2 1 1,2-3 163,-7 1 1,1 5 0,-4 4 0,-1-1 0,1 2 0,-1 3 70,1 3 0,4 1-1186,-1 0 948,7 0 0,-9 0 0,4 0 0</inkml:trace>
  <inkml:trace contextRef="#ctx0" brushRef="#br0" timeOffset="2">4266 15528 7852,'-12'0'-542,"1"-2"1224,3-2 1,2 1 0,8-3 0,2 0 0,4 3 0,3 2-475,1 1 0,1-4 0,-1 0 1,1 1-1,-1 2 0,0 1 1,1 0-1,-1 0 0,1 0-718,-1 0 0,-4 0 1,1 0 576,0 0 0,-3 5 0,-2 3 0,-3 3 0,-1 3 0,0 3 0,-1 3 0,-2 5 65,-1 4 0,0-3 0,4 5 0,0-2 1,0-1-1,0 0 0,0-3 0,0-5-709,0-3 1,0 1-1,1-2 1,2 0 0,1-3 253,-1 0 0,-2-5 0,1-1 0,0 0 325,3 0 131,-1-4 1,-3 2-381,3-5 1,-4 0 145,0 0 1,-5 0 99,-8 0 1,1 0 0,-1 1 0,1 2 0,0 1 0,-2-1-22,-3-2 0,4-1-273,-4 0 1,3 5 294,2-1 0,5 0 0,1-4 0</inkml:trace>
  <inkml:trace contextRef="#ctx0" brushRef="#br0" timeOffset="3">4713 15689 7956,'0'-8'1661,"0"-1"-1337,0 7 1,0-5 0,1 4-1,3-1-118,5 1 1,2-2-1,1 0 1,1 1-1,0 0 1,2 0 0,3 1-1,0 1-544,0-3 0,0 4 1,-3-3-1,2 3 1,-2 1-1,-1 0 1,-2 0-3030,1 0 3367,-1 0 0,-5 0 0,-2 0 0</inkml:trace>
  <inkml:trace contextRef="#ctx0" brushRef="#br0" timeOffset="4">4663 15813 7891,'-12'0'236,"4"0"1,1 1 120,1 4 0,8-4 0,6 3 0,3-3 0,1-1 0,1 0 0,-1 0 0,0 0 1,1 0-1,-1 0-186,1 0 0,-1 0 1,1 0-1,-1 0 1,0 0-1,1 0 0,-1 0-171,1 0 0,4-5 0,3-2 0</inkml:trace>
  <inkml:trace contextRef="#ctx0" brushRef="#br0" timeOffset="5">5482 15292 8025,'8'-4'-55,"0"0"1,-5-2 0,3 4 0,-2-4-1,0-1 316,-1-2 1,-7 3 0,-5 2-1,-2 2 1,-1 2 0,-1 0-1,1 0-133,0 0 1,-1 0 0,2 2 0,2 1 0,0 2 0,0 2-1,-2 3-297,-2 1 0,6-3 1,3 0-1,3 2 152,1 1 0,0-3 1,0 0 750,0 2-695,0 1 0,0 2 0,0-1-129,0 0 0,0-3 1,0-1-1,-2 0-245,-2-1 258,-3 4 0,-4-8 1,2 4-1,0-2 1,0-2-119,-2-2 243,4-1-132,-4 0 1,11 0 0,0 0 0,7 0 28,4 0 1,-3 4 0,0 1-1,1-1 1,-1 1 177,0 4 1,-5-3-1,1 3 1,-3 0-1,-1 2-62,0 2 0,0-1 0,0 1 0,-1-1 0,-2 0 0,-1 1-72,1-1 0,2 1 0,1-1 0,0 0 0,0 1 1,0-1-1,0 1 65,0-1 0,0-4 0,0 1 0,0 0 0,0 2-117,0 2 0,4-1 0,2-1-40,1-3 0,1-2 0,4-6 0,-1-2 1,-1 0-339,-2-2 441,-5-1 0,8 5 0,-4 0 0</inkml:trace>
  <inkml:trace contextRef="#ctx0" brushRef="#br0" timeOffset="6">5792 15441 8093,'5'-7'1284,"-3"-4"1,3 8-994,-5-5 1,-1 5 0,-3-1-1,-4 3 1,-2 2-209,2 3 0,-3 3 1,4 6-1,-2 0 0,3 2 1,0 2-1,2 0-202,-2 0 1,5-3-1,-3 3 1,2-3 0,2-2-1,0 0 1,0 1 0,2-2-39,2-3 0,-1 2 0,5-5 0,2 1 1,1-1-1,1-1 0,0 0 0,1 1-962,-1-3 964,1 0 1,-1-2 0,1 0 0,-1 0-1,0-2 1,1 0 0,-1-4-653,1-1 811,-7-1 0,5 0 0,-2-1 0,2 0 0,0-2 0,-2-2 0,-2 1 138,-1 0-48,-2-1 1,-4 1 0,0-1-1,0 1 1,0 0 0,-1-1-1,-2 1 64,-1-1 0,-6 2 0,0 3 0,-3 3 0,-4 0 0,1 1 1,-1 1-1,0 2-50,2 1 1,2 0-483,0 0 0,1 0 374,-1 0 0,6 6 0,2 1 0</inkml:trace>
  <inkml:trace contextRef="#ctx0" brushRef="#br0" timeOffset="7">6102 15304 8009,'1'-8'647,"3"0"0,5-2-589,2-1 1,-3 0 0,0 2 0,2 2 0,1 0 0,1 0-11,1-3 0,-1 3 0,1 1 1,-2-1-1,-2 1 0,-2-1 619,-1 0 0,-1 5-728,-1-3 1,-2 5 0,2 5-1,-3 3 1,-1 3-37,0 1 0,0-3 63,0-1 0,0 0 1,0 4-1,0 1 1,-1-1-1,-2 1-7,-1-1 0,0 0 202,4 1 0,-2-5 0,0 0 0,-2 2 0,1 1 0,1 2-192,2-1 0,0 0 0,0 1 0,0-1 0,0 1 1,2-2-311,2-3 0,-1-1 277,5-3 0,-4-3 0,4 3 0,2-2-12,1-2 0,-3 0 108,1 0 0,-5 0 0,4 0 0,0-2 302,-1-2 0,-3 3-123,-8-3 0,-3 4 1,-4 4-1,2 3 1,2 1-1,1 0-233,3 2 1,2 1-1,1 1 1,0 1-1,0-1 1,0 1-230,0-1 1,0 0-1,0 1 1,0-1-1,0 1 1,0-1 253,0 0 0,0-3 0,0-1 1,0 2-1,0 1 0,-1 0 183,-4-3 1,4 3 0,-4-4 0,0 1 0,0-1 0,-1 0 0,0-2 0,-1 2-321,-3 0 0,3-4 0,-1 2 0,-2 0 0,-1-1 134,-1-2 0,-1 5 0,1 0 0</inkml:trace>
  <inkml:trace contextRef="#ctx0" brushRef="#br0" timeOffset="8">6710 15751 8369,'0'-12'1620,"0"6"-1436,0 6 1,0 7 0,0 8-1,0 3 1,0 0 0,0 1-1,0 1 1,0 0 0,-2 1-1,-2 0-875,-4 1 0,0-4 691,-5-2 0,4 3 0,-9 1 0</inkml:trace>
  <inkml:trace contextRef="#ctx0" brushRef="#br0" timeOffset="9">7441 15354 8238,'-1'-7'1257,"-3"3"-1207,-4 3 0,-3 2 0,-2 2 0,1 1 0,-1-1 0,0-1 0,-3 1 0,0 3 0,1-1-39,1 1 0,6-2 1,1-3-1,0 3 0,1 5 109,1 2-109,1 1 1,4 1 0,0-1 0,1 0 0,2 1-1,1-1 1,-1 1 95,-2-1 1,-1 0-1,0 1 1,0 1 0,0 1-1,-1 1 1,-2-1 0,-1 1-20,1 0 0,-2-2 1,1 2-1,1-2 1,1-1-1,4-1-94,2 0 1,-1-3 0,5-2 0,0-1 0,0 0 0,1 1 0,0-2-12,2 1 0,2-2 0,-1-4 0,1 0 0,-1 0 0,0 0-433,1 0 0,-1-6 1,1 0-1,-2-3 450,-3 1 0,3 0 0,-4-5 0</inkml:trace>
  <inkml:trace contextRef="#ctx0" brushRef="#br0" timeOffset="10">7677 15453 8161,'0'-7'2075,"0"2"0,0 6-1896,0 3 0,0 3 0,0 7 0,0 1 0,0 2 0,-1-2-282,-3-1 1,2 2 0,-3 2 0,1 0 0,-1 0 0,3-3 0,0-1 0,2-2 0,2-1-2535,2-2 0,3 0 2637,5-5 0,0 1 0,1-5 0</inkml:trace>
  <inkml:trace contextRef="#ctx0" brushRef="#br0" timeOffset="11">7826 15354 7889,'0'-7'724,"0"2"-614,0 5 1,5 0 0,4 0 0,2 0-60,1 0 1,0 0 0,1 0 0,-1 0-1,1 0 1,-1 0-73,1 0 1,-5 1-1,-1 3 1,-2 4 62,-2 4 1,-3-1 0,-3-2 0,-1-1 0,1 3 0,2 3 0,1 3 0,-1-2-79,-4-1 1,4 4 0,-3 1 0,2 2 0,2-1 0,0 1 0,0-2 0,0-1 0,0-1-88,0-1 0,0 1 0,0-5 1,0 1-1,0-1 0,0 0-27,0 1 1,0-1 0,0 1-70,0-1-66,0-5 1,-4 0-292,0-3 0,-1-3 529,1 3 1,1 2 0,-5-2 0,-2 0-1,-1 0 1,-2 0 0,0 1 0,-2-1 46,-2 0 0,-4 4 0,5-4 0,-1 0 0,5-4 0,-1 6 0,1 1 0</inkml:trace>
  <inkml:trace contextRef="#ctx0" brushRef="#br0" timeOffset="12">8285 15503 8684,'8'-1'1415,"0"-2"0,2-1-1309,1 1 1,1-3-1,1 2 1,-1 2-1,1-1 1,-1 0 0,0-1-1506,1 1 1,-5 2 1398,0 1 0,-5 0 0,3 0 0</inkml:trace>
  <inkml:trace contextRef="#ctx0" brushRef="#br0" timeOffset="13">8173 15689 8108,'2'7'438,"2"-3"1,4-3-1,3-1 1,1 0-240,1 0 1,-1-4 0,1 0 0,-1 0 0,0 0-1,1-2 1,1 1 0,1-1-278,1 4 78,1-5 0,1 0 0,1-6 0</inkml:trace>
  <inkml:trace contextRef="#ctx0" brushRef="#br0" timeOffset="14">8880 15342 8150,'8'-9'-18,"1"3"1,-1-1 0,0 1 0,-1-1-1,0 2 213,0-1 1,-3-3-1,3 0 1,-2-2-1,-2-1-34,-2-1 0,-1 1 1,0 0-1,-1 1-111,-3 2 1,1 4 0,-5 5-1,-2 0 1,-1 0 0,0 1 0,2 2-103,0 1 1,7 6 42,-3-2 0,0 3 0,1 1 0,1 1 0,2-1 5,1 1 0,0-1 1,0 0-1,0 1 1,0-1-1,0 1 1,0-5-45,0 0 0,0-4 1,-2 3-1,0 0 1,-4 0 5,-1 3 0,3-5 0,-4-1 1,-1-1-1,1 0 32,0 1 330,5 0-339,-2-4 1,3 0 0,-2 0-265,-4 0 0,2 1 174,2 4 1,4-4 0,3 5 0,3-2 29,0 0 1,-1 1 7,3-1 0,-4-2 0,3 3 0,0 1 0,-2 2-107,1 3 1,2-3 204,-4 1 0,0-5 1,-4 4-1,0 2 76,0 1 0,0 1 0,0 1 1,0-1-1,0 0 0,0 1 18,0-1 1,0 1 0,0-1 0,-1 0 0,-2 1-1,-1-1-54,1 1 0,2-1 0,2-1 0,2-1 1,3-2-118,0 2 1,-1-4 0,3 1-1,1-1-158,2-3 1,-2-2 0,-1-1 0,2 0 207,1 0 0,1 0 0,0 0 0</inkml:trace>
  <inkml:trace contextRef="#ctx0" brushRef="#br0" timeOffset="15">9190 15416 6909,'13'0'5173,"-7"6"-5072,-1 2 0,-4 3 1,-1 1-1,0 2 1,0 3-308,0 3 0,-4 4 0,-2 1 0,1-1 0,-1 0 0,4-2 1,0-3-1,2-1-1851,0-3 0,4-5 2057,0-2 0,12-5 0,-3 2 0</inkml:trace>
  <inkml:trace contextRef="#ctx0" brushRef="#br0" timeOffset="16">9401 15317 7992,'-7'-6'278,"3"-2"271,3-3 1,2 3-596,3 0 1,-3 3-1,5-3 1,-1-1 51,4-3 1,-2 4 0,1 1 0,2 0 0,1 2 124,1-1 0,-1 0 1,-3 6-1,-5 5-25,-6 5 0,1 2 0,-5 0 0,1 1 0,2-1 1,0 1-1,0-1-124,1 0 0,2 1 0,1-1 1,1 1-414,3-1 0,-1-4 1,5 1 274,2 0 0,-3-3 0,1-2 1,2-3-1,1-1 89,1 0 1,0 0 0,1 0 0,-2-1 0,-2-2 427,0-1 1,-8 0 0,-1 4 0,-7 0 0,-4 1 91,-1 3 1,-1-2 0,1 3 0,1 1 0,1 1-1,3 1 1,2 0 0,2 2-550,2 1 0,1 1 0,0 1 0,1-1 0,3 1 1,5 0-1,2 2 0,1 2-136,0-2 1,1 3 0,-1-1-1,-1-2 1,-1-3 0,-3-2-1,-2-2 1,-1 0 510,2-1 0,-5 4 1,3-2-1,-2 2 0,-2 1 91,0 0 1,-2-3-1,-2-1 1,-4 2 0,-3-1-1295,-1-1 0,-1 2 0,1-4 924,-1 1 0,-5-5 0,-1 4 0</inkml:trace>
  <inkml:trace contextRef="#ctx0" brushRef="#br0" timeOffset="17">10071 15726 7871,'-4'14'0,"-2"1"0,1 2 258,-1-2 1,-4 0 0,3 0-1,-1 2 1,0-2 0,-2-1-259,-1-2 0,-1 0 0,-1 1 0</inkml:trace>
  <inkml:trace contextRef="#ctx0" brushRef="#br0" timeOffset="18">10939 15453 7366,'12'-12'1228,"-3"4"-76,-1-1 1,-7 7-953,-1-3 1,-5 4 0,-8 2 0,2 4 0,2 3 0,2 3-273,1 1 0,-2 1 0,4 1 1,1 1-1,2 1 0,1 1 0,0-1 1,0 1-1,1-2-118,3-1 0,-1-6 0,5-1 0,2-2 0,1-2 0,1-1 0,1-2-260,-1 0 0,0 0 343,1 0 1,-5-5-1,0 0 1,2-2 0,0-3-1,-1 1 20,0 0 0,-5-2 0,3 3 1,-2-3-1,-2-1 0,-2-1 1,-1 1 318,0 0 1,0-1-108,0 1 0,-5 1 1,-3 1-1,-4 3 0,0 0 1,0 2 299,-1-1 1,1 2-481,-1 4 0,1 0 0,0 0 0,-1 0 0,1 0-1379,-1 0 730,1 0 704,5 0 0,7 6 0,7 1 0</inkml:trace>
  <inkml:trace contextRef="#ctx0" brushRef="#br0" timeOffset="19">11261 15441 7510,'0'-7'3320,"0"2"-2982,0 5-288,0 0 0,-5 0 0,-2 1 0,-1 3 0,1 4 0,1 3 0,2 0-52,-1-2 0,3 2 0,-2-3 0,3 3 0,1 1 0,0 1 1,0-1-257,0 1 1,0-5 136,0 0 1,1-1 0,2 3-1,2-3 1,2-2 0,3-2 0,1 0-63,1 1 0,-3-3 0,-1 3 0,2-2 0,1-2 0,1 0 0,0 0 57,1 0 1,-1-6-1,1-2 1,-1-2-1,-1 0 1,-1 4 0,-3-1-1,-2 0 180,-2-3 0,-2-1 1,-1-1-1,0-1 1,0 1-1,0 0 54,0-1 0,-5 2 1,-2 1-1,-2 2 0,1 0 1,-1 0-1,-2 1 1,-2 1-31,1 3 1,-1-2 0,1 1-1,0 1 1,-1 2 0,1 1 0,-1 0-469,1 0 0,4 1 390,-1 3 0,1 3 0,-4 6 0</inkml:trace>
  <inkml:trace contextRef="#ctx0" brushRef="#br0" timeOffset="20">10864 15329 7955,'2'-7'456,"1"2"1,2 1 1444,2 0-1906,-4-1 1,-5 5 0,-10 0 0,-7 0 0,-5 0 0,-1 2 0,1 1 0,-1 2-980,0 2 894,6-4 0,-3 4 0,5-5 0,2 3 0,1-3 0,2 0 194,-1-2 144,7 0 0,0 1 0,5 3 0,-2 4 0,-1 4-57,1 0 0,2 0 0,-1 1 0,-1-1 1,-1 1-1,0-1 0,0 0-52,0 1 0,0-1 1,4 1-1,0-1 0,0 0 1,0 2-1,0 1 1,0 2-91,0-2 1,0 3-1,1-2 1,2 1 0,1-1-1,0 1 1,0-2 0,0-1-1,-1-2-107,-1 1 1,-2-1 0,0 1 0,1-1 0,2 0-1,1 1-134,-1-1 1,-1-1 0,3-1-1,3-3 166,3-2 0,1-1 1,1-4-1,-1 0 1,0 0-1,1 0 1,-1 0-113,1 0 1,-5-4 0,0 0-1,2 0 1,1 0 0,1-2 0,1-1-1,0-1-1039,4 1 1177,-3-4 0,15 4 0,-3-5 0</inkml:trace>
  <inkml:trace contextRef="#ctx0" brushRef="#br0" timeOffset="21">11559 15280 7642,'-7'0'2974,"2"0"-1894,5-6-818,0 5 0,1-5 1,3 6-1,4 0-356,3 0 0,-2 4 1,-1 1-1,2-3 1,1 0-1,1-2 0,0 0 1,1 0-1584,-1 0 1628,-5 0 1,3 1 0,-6 3 173,-1 4 1,-3-1 0,-3 2 0,-3 0 0,-1 4-1,-2 2 15,-2 1 0,4 1 0,3-5 1,2 1-1,2-1 0,0 1-139,0-1 0,0 0-21,0 1 1,5-5-1,-1 0 1,-2 2-1,1 1 1,0 1 22,1 1 0,0-1 0,-4 1 0,0-1 0,-1 0 0,-2 1-74,-1-1 1,-4 1-1,4-1 1,1 0-183,1 1 0,4-6 0,2-2-97,4 1 1,2-4 220,-2 7 1,-7-5-1,-6 3 1,-2 0-1,-3-2 6,-1 1 1,3-2 0,0-4-60,-2 0 0,-1 0 0,-1 0 1,-1 0-1,1 0 0,0 0 182,-1 0 0,6 0 0,2 0 0</inkml:trace>
  <inkml:trace contextRef="#ctx0" brushRef="#br0" timeOffset="22">11943 15391 7643,'-5'0'310,"5"0"-72,7 0 0,4 0 1,1 0-1,1 0 1,-1 0-1,0-1 1,1-2-1,-1-1 0,1 1 104,-1 2 0,0 1 0,1-1 1,-1-2-1220,1-1 0,-1 0-2222,0 4 3099,-5 0 0,-1 5 0,-6 2 0</inkml:trace>
  <inkml:trace contextRef="#ctx0" brushRef="#br0" timeOffset="23">11857 15540 8263,'12'0'599,"0"0"1,1 2 0,-1 0 0,1 2-1,-1-1-663,0-1 1,1-2 0,-1 0-1,1 0 1,-1-2 0,0-1 0,1-1-1,-1 2 1,1-1 63,-1-1 0,0-3 0,1-6 0</inkml:trace>
  <inkml:trace contextRef="#ctx0" brushRef="#br0" timeOffset="24">12750 15118 7830,'8'0'-40,"-1"-1"0,0-2 577,0-1 0,-5-1 0,2 1-211,-2-5 0,-2 2 1,0-1-407,0-2 1,-6 1 0,-2 1 0,-3 3 0,-1 4-45,-1 1 0,5 0 0,0 1 0,-2 4 159,-1 3 1,4 3 0,2 0 0,0-1 0,1-2 0,2 1 55,0 2 1,2-2 0,0-1 0,0 2 0,2 1 0,0 1-33,2 0 0,1 1 1,-5-1-1,0 1 0,1-2 1,2-2-91,1 0 1,0-5-1,-4 4 1,0 2-8,0 1 0,0-3 0,0 0 0,-1 0 0,-4-1 0,-3-1 0,-3-2 0,-1 2-85,-1 0 0,1-3 0,0 1 0,-1-2 0,2-1 0,2 2-184,0 1 491,6 0 1,-1-4-30,8 0 0,-1 0 0,6 0 0,0 0-87,2 0 0,-3 0 0,1 1 0,0 2 0,2 1 0,0 1 41,-2 0 1,-2-4 0,-5 5 0,2-1-279,-1 4 1,-1-2-1,-2 1 65,0 1 0,-2 3 0,-2 0 0,-3 0 103,0 1 0,-2-5 0,5 0 0,-1 2 0,1 1 31,0 1 0,0 1 0,4-1-6,0 1 0,1-2 1,2-2-1,3-1 66,1 2 1,-3-3 0,3 1 0,-1 1-69,1-3 1,-4 1-1,3-4 1,-2 3 0,1-1-99,2 1 1,-3-2 747,5-4-279,-7 0-395,4 0-903,-6 0 905,0 0 0,5-6 0,2-1 0</inkml:trace>
  <inkml:trace contextRef="#ctx0" brushRef="#br0" timeOffset="25">13208 15342 6309,'7'-7'3514,"-1"1"-2846,-6 1-596,0 3 0,-1-3 0,-4 5 0,-3 0 0,-2 1 0,1 2 0,2 3-108,1 0 1,-2 3 0,3 3 0,-1 1 0,1-1 67,2 0-33,1 1 1,2-1 0,0 1-1,0-1 1,2-1 0,1-1-34,1-2 1,5-4 0,0 4-1,2 1 1,1-1 0,0-1-53,1-2 1,-1-1 63,1-4 1,3 0 0,1 0 0,-2 0 0,-1 0-1,-2 0-7,1 0 1,-1-5 0,0-3-1,-1-3 1,-1 0 0,-3 1-1,-2 2 14,-2-2 1,-1-1 0,-2-1 0,-2-1 0,-1 1-1,-2-1-59,-2 1 0,3 4 0,-4-1 0,-2 0 0,-1-2 1,-1 0-7,-1 2 1,5 4 0,0 4 0,-2-2 0,-1-1 0,-1 1 145,-1 1 0,5 2 1,0 0-1,-1 2-226,2 2-592,-4-3 752,10 5 0,1-1 0,7 2 0</inkml:trace>
  <inkml:trace contextRef="#ctx0" brushRef="#br0" timeOffset="26">13655 15354 7985,'7'-5'-207,"-2"2"416,-5-5 1,-1 5 0,-2-3 0,-2 2 30,-2 0 0,3 0 0,-5 4 0,0 0 0,-2 0 0,-2 0 1,1 0-1,0 0 609,-1 0-818,6 0 1,-4 1 0,3 2 0,-3 3 0,-1 0 0,1 4-1,1 0 1,3-1 9,1 0 0,1-1 0,2 4 0,-1 1-49,1-1 1,7-1 0,3-1 0,2-3 0,-1 0 0,2-2 0,1 2 0,1-2 0,0 2-81,1 0 0,-1-4 0,1 3 0,-1-2 0,0 0 0,1-1 0,-1-2 0,1-1-22,-1 0 0,-4 0 0,1 0 0,0-1 0,2-2 0,2-3 0,-1 1 112,0-1 0,-3-2 0,-2 2 0,-2 0 0,-2-4 4,-2-1 0,-1 3 0,0-1 0,0 0 1,0-2 17,0-2 0,-1 2 0,-2 2 0,-2 2 0,-2 0 0,-3 1 1,-1 1 7,-1 2 0,-1-2 0,1 0 0,-1 3 0,1 0-68,0 2 0,-1 0 0,1 0-110,-1 0 1,1 0-863,0 0 1008,5 0 0,7 0 0,7 0 0</inkml:trace>
  <inkml:trace contextRef="#ctx0" brushRef="#br0" timeOffset="27">13779 15156 7768,'0'-9'164,"0"1"0,0-2 12,0-1 0,0 3 0,1 0 0,2-2 0,3 1 0,1-1-162,2 2 0,-2 4 0,1-3 0,2 1 0,0 2 0,-1 0 0,0 0 0,0 1 543,2 2 1,-3 1-400,1 0 0,-5 0 0,3 1-122,-2 3 1,1-2 0,-3 3 0,2 1 0,1 2 11,-1 3 1,-1-3-1,-4 0 1,0 2-1,0 1 1,-1 1-1,-2 1 1,-1-1 6,1 1 0,-2-1 1,1 0-1,1 1 1,0-1-1,0 1-65,-1-1 0,0 0 1,4 1-1,0-1 0,0 1 1,0-1-271,0 0 173,0 1 1,0-1 0,1-1 44,4-2 1,1-4-1,7-5 1,-1 0 0,1 0 26,-1 0 0,-4 0 152,1 0 0,-5 0 0,4 0 96,2 0 0,-3-4 71,1 0-648,-5 0 356,2 4 1,-6 0-1,-2 1 1,-1 3-1,1 4 119,2 4 1,1-4-1,0 0 1,0 2-127,0 1 1,0 1 0,0 1 0,1-2-1,2-2-47,1-1 0,6 1 0,-2 3 70,3 1 1,-4-1 0,-3 0-1,-3 1 1,-1-1-60,0 1 1,-4-1 0,-1-1 0,-2-1-1,-2-2 1,1 0 0,0 0-47,-2 1 1,-1-1 0,-1 3-1,-1-1 1,1-3 103,0-2 0,3 3 0,1-2 0,-2-1 0,1 2 0,-1-1 536,2-1 0,0-1 81,-5-4 0,5 0-50,0 0 0,4 0-385,-5 0-2427,1 0 2238,1 0 0,7 0 0,7 0 0</inkml:trace>
  <inkml:trace contextRef="#ctx0" brushRef="#br0" timeOffset="28">14610 15565 10835,'0'-6'2811,"0"6"-2785,-6 6 0,4 2 1,-5 0-1,0 2 1,-1 3-1,-5 2 1,-2 1-1,0 1-194,1 1 1,-2-5 0,-1 4 0,2-3 0,3-2 0,2 1-1,3-1-4182,1 0 4350,2-5 0,10-7 0,1-7 0</inkml:trace>
  <inkml:trace contextRef="#ctx0" brushRef="#br0" timeOffset="29">15143 15267 8081,'7'-1'365,"-3"-3"1,-2 1 0,-1-4 450,3 2 0,-4-4 0,0 5-923,-7 1 1,-5 2-1,-3 1 1,-2 1-1,1 2 1,-1 1-1,-1 0 1,0 1-133,0-1 1,2 4 0,3-4 0,2 0 258,3 2 1,3-3 0,5 5 0,0 1 0,1 1 173,3-2 0,-2 3 0,2-2 0,-3 2 0,-1 1 0,0 1 0,0-1-31,0 0 0,0 1 0,-1-1 0,-2 1 1,-3-1-1,1 0 0,-1 1-166,4-1 0,0-4 1,2 1-1,0 0 0,2 1 1,0 0-1,4-4 0,1 1-60,2 0 1,2-4-1,2 1 1,-1-1-1,1 0 1,0 1-1,3-1 1,0-2-208,-1-1 1,-1-1 0,-2-2-1,1-1 1,-1 0 0,1-1-1,-1 0 270,0-2 0,1-1 0,-1-5 0</inkml:trace>
  <inkml:trace contextRef="#ctx0" brushRef="#br0" timeOffset="30">15391 15329 8294,'-8'-4'408,"0"0"1,-2 1 0,-1 2-136,-1 1 1,-1 1 0,1 2 0,1 3 0,1-1 0,2 2 0,0 0 0,-1 2 0,3 3 0,0 0-206,3 0 1,2-3-1,2-1 1,3 1 0,5 1-1,2-2 1,1-2 0,0-2-316,1 0 1,-1 0-1,1-4 1,-1 0-1,1 0 1,-1 0-1,0 0 40,1 0 1,-1-1 0,1-3 0,-1-4 0,-1-3 0,-1-1 67,-2 4 0,-5-3 0,1 3 0,-3-3 1,-2 0 159,-3 3 0,-3-2 0,-6 6 0,1 1 0,0 2 0,-1 1 1,1 0-1,-1 0-275,1 0 1,4 0-1,1 1 254,1 3 0,2-2 0,4 3 0</inkml:trace>
  <inkml:trace contextRef="#ctx0" brushRef="#br0" timeOffset="31">15652 15280 9799,'-6'7'186,"5"4"1,-5-5 0,2 3 0,0-1-1,1 2 1,2 1 225,1 1 0,0 1-456,0-1 1,0 0 0,0 1 0,0-1 0,0 1 0,1-2-690,3-3 1,-1 1 732,5-4 0,1 4 0,3-2 0</inkml:trace>
  <inkml:trace contextRef="#ctx0" brushRef="#br0" timeOffset="32">15763 15242 8076,'0'-8'580,"2"1"81,2 2 0,-1 1 1,4 2-546,-2-2 1,5 3 0,-3-2 0,1 4-197,0 4 0,-5 0 0,1-1 1,-1 3 62,1 0 0,-1 4 0,4-3 1,-1 2-1,0 0 82,-1-2 1,4 0-1,-4 3 1,1-1 0,-1-2 57,-2 2 0,-2-3 0,-1 1 0,-1 1 0,-2 3 72,-1 0-221,-6-5 0,9 4 0,-3-3-52,3 3 0,1-3 34,0 1 1,4-5-1,0 4 10,-1 2 1,-2-3 198,-1 1 0,0-4 0,0 4-97,0 2 1,0 1-1,-1 1 1,-2 1-1,-3-2 1,1-2-182,-1 0 1,2-5 0,3 3 0,-2 0 0,-2-1-1006,-2 4 0,3-3-1003,-5 1 2121,7-5 0,-10 8 0,6-4 0</inkml:trace>
  <inkml:trace contextRef="#ctx0" brushRef="#br0" timeOffset="33">16210 15491 6306,'0'8'1679,"-2"0"-6,-2 2-1583,3 1 1,-11 0 0,1-2-1,-6 0 1,-1 0 0,-1 2 0,1 2-1,0-2-90,3-3 0,-4 3 0,-1-4 0</inkml:trace>
  <inkml:trace contextRef="#ctx0" brushRef="#br0" timeOffset="34">16780 15255 7977,'7'-1'-324,"-1"-2"575,-1-1 0,-2-1 0,4 4 0,0-2 1,-2-2-47,1-2 0,-3 4 0,-8-1 0,-3 4 0,-3 3-335,-1 1 1,-2 4 0,-1-4 0,-2 0-1,2 1 1,1-1 0,2-1 0,0-2-155,-1-1 0,5 4 0,0 0 778,-2-1 0,6-2 1575,4-1-2013,0 6 0,5-3 1,-5 5-1,0 1 18,0 2 0,0-2 1,0-1-1,0 3 0,0 3 1,0 2-1,2 1 1,2 1 1,-3-4 0,5 2 0,-2-2 0,0-2 0,0-1 0,0-1 0,0-2-1,-1 2-19,-1 1 0,-2-3 0,0 0 1,0 2-1,0 1-42,0 2 1,0-5-1,1-1 1,3-2 0,4-2-1,3-2-115,2-1-60,-1 0 0,1-1 1,-1-2-1,0-1 1,1 1-1,-2 1-889,-3-3 0,3 4 456,-3-3 0,-1 1 594,2-1 0,-1-3 0,4-5 0</inkml:trace>
  <inkml:trace contextRef="#ctx0" brushRef="#br0" timeOffset="35">17090 15255 8075,'0'-7'2988,"0"3"-2813,0 8 0,0 3 1,0 5-1,-1 2 0,-2 1 1,-1 3-1,1 0 0,2 0-108,1-3 0,0 3 0,0-1 0,0-2 0,0-1 0,0-1 0,0 2-788,0 2 0,0 0 0,1-6 721,4-3 0,-4 3 0,4-4 0</inkml:trace>
  <inkml:trace contextRef="#ctx0" brushRef="#br0" timeOffset="36">17425 15317 7452,'-1'-7'426,"-3"3"0,-4 4 1,-4 3 436,0 1 0,0 5-667,-1 0 0,1 2 0,-1 1 0,1 1 0,1-1 0,3 0 0,4 1-148,2-1 1,2 1 0,2-2 0,2-3 0,4-3-1,3-1 1,3 1 0,1-3-160,2 0 1,-1-2 0,-4-2 0,1 0 0,-1-4 0,1 1 0,-1-2 0,1 1-178,-1 1 0,0-5 0,-1 2 0,-2-3 0,-5-2 1,-4 2-21,-4 3 1,1-3 310,-5 3 0,-1-3 1,-3 0-1,0 1 0,-1 3 1,1 2 284,-1 2-441,1 1 1,-1 2-1258,1 0 974,5 0 436,2 0 0,5 0 0,0 0 0</inkml:trace>
  <inkml:trace contextRef="#ctx0" brushRef="#br0" timeOffset="37">17599 15218 8052,'12'-11'279,"-1"1"0,-1 3 0,-2 2-103,2 2 0,-3 1 0,1 2 1,2-1-1,1-2 0,1-1 0,1 1 1,-1 2 197,0 1 1,-5 1-1,-3 4-241,-2 3 1,-2 3-1,-2 1 1,0 1-1,-3-1 1,3 0-1,0 1 1,2-1-132,0 1 0,0-1 0,0 0 0,2 1 0,0-1 0,4 1 0,0-1 0,0-1-157,1-3 1,-4 3 0,3-2 0,-2 2 0,0 1 0,0-1 0,0-1 217,0-2 0,0-4 0,-4 4 0,0 2 0,0 1 45,0 2 1,0-5 0,0 0-791,0 2 1,6-3 565,2 1 0,-4-4 0,-4 3 1,-8 0-1,-7 0 0,-6 2 1,-1 1-1,0 0 0,3-2-243,1 2 0,-3-4 28,5 3 1,-1-2 0,5 1-1,1-3 331,2 1 0,-2-5 0,5 5 0</inkml:trace>
  <inkml:trace contextRef="#ctx0" brushRef="#br0" timeOffset="38">18058 15515 10152,'0'13'274,"-2"-1"0,0 1 0,-4-1 0,-1 0 0,-2 1 0,-2-2 0,-2-2-168,1 0 0,-1-1 0,2 4 0,2 1 0,0-2-106,0-3 0,-2 9 0,-2-4 0</inkml:trace>
  <inkml:trace contextRef="#ctx0" brushRef="#br0" timeOffset="39">18554 15280 8168,'12'-13'1930,"-5"5"-1643,-3 0 0,-4 5 1,-4-1-1,-4 2-1063,-3 2 799,-1 0 0,-1 2 1,1 1-1,-1 1 1,1 0 126,-1 1 1,5-3-1,0 3 1,0 1 0,-1 1 125,1 0 0,5-1 0,-1-1-142,3 3 1,1-1 0,0 1-1,0 2 1,1 1 0,2 1-42,1 1 1,0-5-1,-4 0 1,0 2-1,0 1 1,2 0-1,0-2-84,3 0 0,-1-1 1,-4 4-1,0 1 1,0-1-1,0 1 0,0-1 17,0 0 1,0 1 0,0-1 0,0 1 0,0-1 105,0 0 0,0 1 1,1-1-71,3 1 1,-1-5 0,4 0 0,0 0-118,0-1 1,-3-1-1,4-6 1,2 0-1,1 0-173,1 0 1,1-2-1,-1 0 1,2-4-1,2-1 1,4-2 0,0-2-1,1-2-1951,1 1 1,0-1 2178,-1 1 0,2-6 0,-4-1 0</inkml:trace>
  <inkml:trace contextRef="#ctx0" brushRef="#br0" timeOffset="40">18876 15354 8206,'0'-7'2531,"0"2"-2166,0 5 1,0 1 0,0 3-188,0 4 0,0-1 0,0 2 0,0 2 0,0 2 0,0 4 0,0 0 0,0-1 1,0 2-312,0 1 1,0-2 0,0 2 0,0-1-1,0-3 1,0-1 0,0-2-3979,0 1 4111,0-6 0,6 4 0,1-4 0</inkml:trace>
  <inkml:trace contextRef="#ctx0" brushRef="#br0" timeOffset="41">19137 15354 8039,'0'-7'2131,"0"3"0,0 8-1984,0 4 1,0 4 0,0 0 0,0 2 0,-2 1-195,-2 1 0,3 2 0,-3-1 0,2 2 0,2 2 1,0-2-1,0-1 0,0-3 0,0-1-1470,0-2 0,0-3 922,0-1 0,2-1 595,2 1 0,3 3 0,5-4 0</inkml:trace>
  <inkml:trace contextRef="#ctx0" brushRef="#br0" timeOffset="42">19335 15205 8088,'-8'0'343,"0"0"479,5 0 41,-3 0-446,6 0 0,2 0-264,2 0 0,-1 0-178,5 0 0,-4 0 0,4 0 0,2 0 0,2 0 0,4 0-196,0 0 1,1 0 86,-5 0 0,0 0 1,1 0-1,-1 0 233,1 0 1,-2 2 0,-4 0 0,-6 4 443,-4 1 1,-2-4 0,2 2-16,-1 1 0,0-4-582,4 7 0,0-5 0,0 4 0,0 2-35,0 1 1,4 1 0,0 0 0,-1 1 0,-2-1-1,-1 1 1,0-1 0,0 1 161,0-1 0,-1 0 1,-2 1-1,-1-1 0,0 1 1,0-1 7,-1 0 0,1 1 0,4-1 1,0 1-1,2-2 0,0-2-160,3-1 0,4 1 0,-2 3 0,1 1 0,-1-1 49,-1 0 0,-2-3 0,-4-1 0,-1 2-20,-4 1 1,3 0 0,-5-2-14,1-1 16,2-5-55,4 3 1,-1-6 0,-3 0 0,-5 0-22,-2 0 0,3 0 0,1 1 0,0 2 0,0 1 0,-2-1 0,-2-2-588,-2-1 1,-1 4 710,-2 0 0,-9 6 0,-7-3 0</inkml:trace>
  <inkml:trace contextRef="#ctx0" brushRef="#br0" timeOffset="43">4043 16458 8129,'-12'0'87,"3"0"0,1 0 1,-1 0-1,-2 0 1,-2 0-1,1 0 0,-1 0 1,1 0-1,0 0 186,-1 0 0,1 0 1,-1 0-1,1 0 0,0 0 1,-1 0-1,2 1-271,3 3 0,-3-2 0,4 3 0,-1-1 0,-1 2 0,0 1-1,-2 2 0,-2 3 0,1 0 0,1 0 0,3 1 251,3-1 1,3 2-193,-2 2 0,2-2 1,-2 3-1,1-2 1,1 0-1,-3 2 187,3-2 0,-4 0-196,2 1 0,0-2 0,4 3 0,0-3 0,0-2 0,0 0 1,0 1 55,0-1 0,0 1 1,0-1-1,0 0 0,0 1 1,1-1 53,3 1 0,-1-2 0,5-2 0,2-2-189,1-1 0,2-2 0,-1-4 0,0 0 0,1 0 0,0 0 0,3-2 0,2 0-344,1-2 0,-3-2 0,4 3 1,-1-1-1,-1 0 0,0 0 0,-3 0 1,-1 0 371,-2-2 0,6-1 0,1-5 0</inkml:trace>
  <inkml:trace contextRef="#ctx0" brushRef="#br0" timeOffset="44">4242 16694 7906,'-9'-7'947,"1"3"0,-2 2-754,-1 2 1,3 0 0,0 0 0,-2 2 0,1 2 0,-1 4 0,3 3 0,0 1-1,2 2 1,-1 1-217,3 2 0,2-1 0,1-3 0,0-1 1,1 1-1,3-2 0,3-2 0,2-2 0,-1-1-193,2-4 1,1 0-1,1-2 1,0 0-1,1 0 1,-1 0-1,1-2-8,-1-2 1,0 2 0,1-7 0,-2 0 0,-2-1 0,-2 0 0,0 2 157,0-2 0,-4-1 0,1-1 0,-3 0 0,-1-1 0,0 1 0,0-1 288,0 1 0,-5 0 0,-3 1 0,-3 2 1,-2 5-1,1 4-328,-1 4-215,7-2 1,-4 9 0,6-3 320,1 3 0,2 1 0,1 1 0</inkml:trace>
  <inkml:trace contextRef="#ctx0" brushRef="#br0" timeOffset="45">4539 16681 7580,'0'-12'1472,"0"5"0,-1 7-1326,-3 8 0,1 3 1,-5 2-1,-2-1 1,0 0-1,1 1 0,2-1 1,1 2-52,4 2 0,0-4 0,2 3 0,0 0 1,2-3-1,2-2 0,4-5-145,3 1 1,1-5 0,1 3-1,-1-2 1,1-2 0,-1 0-1,0 0 1,1-2-163,-1-2 0,1 2 1,-1-7-1,0 1 0,0 0 1,-3-1-1,-2 0 30,-1-2 1,2-2 0,-4 1 0,-1 0 0,-2-1 0,-1 1-1,0-1 205,0 1 1,-4 0 0,-2 1 0,1 1 0,-2 3 0,2 0 0,-2 2 0,0-1 68,-3 3 1,3 2 0,-1 1 0,-2 0 0,1 1 0,-1 2 0,3 3 0,0-1-2172,0 1 2079,5 3 0,-4-2 0,6 6 0</inkml:trace>
  <inkml:trace contextRef="#ctx0" brushRef="#br0" timeOffset="46">4924 16656 8085,'0'-8'-101,"0"0"405,0-2 1,0 3-1,-2 0 1,-2 2 0,-4 2-1,-3 2 1,-1 1 0,-1 0-133,1 0 1,-1 0-1,2 1 1,2 3 0,0 3-1,1 1 1,1 1 0,3 0-1,3 2 1,1 3-559,0 3 403,0-4 0,1 5 0,3-4 0,4 0 0,4 0 1,0-3-1,0 0-124,1 0 0,3-4 61,1-3 0,1-3 0,-3-1 0,1 0 1,0 0-1,-3 0 0,0-1 0,-1-2-266,1-1 0,-5-6 0,-1 2 1,-2-3-1,-2-1 22,-2-1 0,-1 1 222,0-1 1,-5 5 0,-3 0 0,-3-2 0,-2-1 0,1-1 0,-1-1-32,1 1 0,0 4 0,1-1 0,1 1 0,3 0 1,0 1 98,0 1 0,4-3 0,-2 2 0</inkml:trace>
  <inkml:trace contextRef="#ctx0" brushRef="#br0" timeOffset="47">5147 16433 8180,'0'-8'159,"-1"1"542,-4 1 0,4-3 0,-2 2 0,6 0 0,5 3-376,3 2 1,7 2-1,2 0 1,0 0 0,1 0-1,1 0 1,0 0 0,-1 0-1,-3 0-552,0 0 1,-5 0-1,4 2 1,-3 1-1,-3 2 1,-3 2-240,-4 3 0,2-3 0,-2 1 0,-2 1 0,0 3 555,-2 0 1,0 0 0,0 1 0,0-1 0,0 1 0,0 0 0,0 2-1,0 3-71,0 2 0,0-1 0,1 3 0,2-1 0,1-1 0,-1 0 0,-2-2 0,-1-2-27,0 1 1,0-1-1,0-2 1,0 1-1,0 2 1,0-2-1,0-1 9,0-2 0,0-4 0,0 1 0,0 0 0,-1 1-20,-3-2 0,1 2 0,-4-5 0,0 1 0,0 1 0,-4-2 0,-3 1 0,-2-2-467,1 1 0,-3-3 1,1 2-1,2-1 0,1-1 487,2 2 0,5-5 0,2-6 0</inkml:trace>
  <inkml:trace contextRef="#ctx0" brushRef="#br0" timeOffset="48">5631 16582 7914,'7'5'739,"-2"-3"1,-4 3-247,4-5 0,-3 0 0,7-1 1,0-2-1,2-1-209,2 1 0,-1-2 0,0-1 1,1 1-1,1-1 0,1 4 1,1 0-1,0 1 0,-3-2-577,0-1 0,-5 0 0,0 4 0,2 0 1,1 0-1,1 0 0,1 0 293,-1 0 0,1 5 0,-1 2 0</inkml:trace>
  <inkml:trace contextRef="#ctx0" brushRef="#br0" timeOffset="49">5643 16780 8147,'1'-7'2514,"4"3"-2348,1 3 1,7 1 0,-1 0-1,1 0 1,0 0 0,3 0 0,2 0-1,-1 0-463,1 0 1,4 0 0,-1 0-1,3-1 297,0-4 0,1-1 0,0-7 0</inkml:trace>
  <inkml:trace contextRef="#ctx0" brushRef="#br0" timeOffset="50">6511 16259 8102,'8'-1'-35,"-1"-3"1,0-3 76,0 0 1,-4-4 0,2 3 0,0-3 82,-1-2 0,0 1 0,-4 0 1,0-1-1,0 1 0,-2 1 0,-2 3-13,-4 3 1,1 0-1,-1 1 1,-2 1 0,-1 2-1,-1 1 1,-1 0-63,1 0 0,1 5 0,1 3 0,2 3 0,-2 3 0,1 1 0,-1 3 0,3 2 0,2 0 17,2 0 1,2 2 0,1-6 0,0-1 0,0-1 0,0-2 0,0 1 0,0-1 242,0 1-327,0-6 0,1 2 1,2-3-1,1 1 1,-1 2-1,-3 1-25,-5-2 0,3 3 0,-7-4 1,0 1-336,-2 1 1,-2-7-138,1 3 419,5-4-360,2-1 327,5 0 0,1 0 0,2 1 0,2 2 23,2 1 1,1 0 92,5-4 0,-5 4 0,0 2 1,2-1-1,0 2 0,-1 0 85,0 3 1,-3 1 0,4 1 0,-3 1 0,-2-1 0,-2 1 0,-1 0 0,-2 2-19,0 2 1,0 0 0,0-5 0,0 0 0,0 1 0,0-1 0,0 1 0,0-1 12,0 0 0,0 1 1,0-1-1,0 1 1,0-1-1,0 0 53,0 1 1,0-5-1,0 0 1,1 2-1,3 1-148,4 1 1,-1-5-1,0-1 1,0-2-1,0 0 1,3-1-519,1-2 1,-3-1 544,0 0 0,6 0 0,5 0 0</inkml:trace>
  <inkml:trace contextRef="#ctx0" brushRef="#br0" timeOffset="51">6908 16508 8191,'7'-9'-133,"-3"1"0,-2 4 422,-2-4 0,-2 5 1,-2-1-1,-4 2 0,-3 2 1,-2 0-1,1 2 1,-1 2-63,1 4 0,1 3 0,1 2 0,4 0 0,0 4 1,3 2-1,2 2 0,1-2-224,0-1 1,1 3 0,3-5-1,6-2 1,4-3 0,4-4-1,1-2 1,3-2 0,2-1-279,0-2 1,-3-5 0,0 0 0,1-2 0,0-3 0,-2-1-1,-3-1 1,-3-2-460,-2-2 0,-4 2 581,1-3 1,-7 4 0,3 0-1,-5 1 1,-5-1 0,-4 1 102,-6 0 0,1 3 0,-3 2 0,4 0 0,0 2 0,1-1 0,-1 4-112,1 0 187,0 2 1,5 6 0,2 2-1,5 2-25,5-2 0,7 3 0,7-4 0</inkml:trace>
  <inkml:trace contextRef="#ctx0" brushRef="#br0" timeOffset="52">7330 16470 7841,'-13'0'229,"1"0"0,0 0 0,-1 0 0,1 0 0,1 2 129,2 2 1,-2 3 0,3 5-1,-3 1 1,0-1 0,3 0 0,4 2-1,2 1 1,2 2-309,0-2 1,2-1 0,2-2-1,6-1 1,3-1 0,5-2-1,2 0 1,2-1 0,1-3-1,2-2-358,0-2 0,-1 0 0,1 0 1,0 0-1,-2 0 0,-1-2 0,-2-2 1,-2-3 18,-3 0 0,-6-4 0,-2 3 1,-1-3-1,-3-1 0,-2-1 0,-2 0 1,-2-3 418,-1 0 0,-10-1 0,2 5 1,-2 0-1,0 0 0,2 3 1,-1 2 235,1 1 0,-1 2 1,1 4-1,0 0-880,-1 0 0,6 2 0,2 0 514,-1 3 0,5 4 0,-5-2 0</inkml:trace>
  <inkml:trace contextRef="#ctx0" brushRef="#br0" timeOffset="53">7751 16483 8213,'-12'0'539,"0"0"1,-1 0-269,1 0 1,-1 0-1,1 0 1,0 0-1,-1 0 1,1 1 0,-1 3-1,2 4-192,3 4 0,3 4 0,5 1 0,0-2 0,2-1 0,5-2 0,7 0 1,3 1-1,2-1-220,0 1 1,2-5 0,4-1 0,-2-2-1,-1-2 1,-1-2 0,-1-1 0,1 0-231,0 0 0,-6 0 1,2 0-1,-4-1 0,0-3 1,-1-3-1,-1-1 1,-1-1 298,-2 0 0,-5 2 0,1-1 1,-3-2-1,-1-1 0,-1-1 0,-2-1 320,-1 1 1,-6 1-1,2 1 1,-2 2 0,1 0-1,1-1 1,-2 2-1,-1 0-128,-2 1 0,1 3 0,0-1 1,-1 2-1,2 4-120,3 2 0,2-3 0,6 5 0</inkml:trace>
  <inkml:trace contextRef="#ctx0" brushRef="#br0" timeOffset="54">8285 16607 7640,'-13'0'312,"5"0"1,0 0 0,-2 0-163,-1 0 1,3 0-1,1 1-262,1 3 0,4-2 0,6 2 0,3-4 84,0-4 44,-2 2 0,-3-7 0,0 3 1,4-1 123,1-2 0,-3 3 1,4 2 60,2 3 1,-5 6 0,-1 3-1,-2 5 1,-5 5 0,-4 4-1,-7 4 1,-4 0 290,-4 2 1,0-1-493,2-2 0,-4 0 0,5 0 0</inkml:trace>
  <inkml:trace contextRef="#ctx0" brushRef="#br0" timeOffset="55">8694 16495 8404,'4'-8'689,"0"0"0,0 3 0,-5-3-600,-3-1 0,-3 3 0,-5 2 1,-1 4-1,1 3 0,-1 2 0,1 2 1,0 3 4,-1 1 0,2 1 0,2 1 0,2 0 1,0 2-1,1 3 0,1 0 0,2 2 1,2-3-69,1 1 0,1-1 0,3-6 1,6-1-1,5-3 0,6-2 1,2-2-1,2-2 0,1-1-503,3 0 303,-3-5 1,3-1-1,-7-4 1,-3 2-1,1-1 1,-2-2 0,0-2-76,-3 1 0,-6-1 1,-2 1-1,-1 0 1,-3-1-1,-2 1 1,-1-1 230,0 1 0,-7 0 1,-4-1-1,-6 2 0,0 1 1,-3 4-1,2 0 0,0 3 119,3 2 0,1 1 0,2 0 0,0 0 0,1 1 0,2 3-714,5 5 613,3 2 0,6 1 0,2 1 0</inkml:trace>
  <inkml:trace contextRef="#ctx0" brushRef="#br0" timeOffset="56">9153 16483 8225,'-12'-4'381,"-1"-1"1,1 1 0,-1 4-1,1 0 1,-2 0-77,-2 0 1,2 0-1,-4 0 1,1 2-1,1 0 1,1 4-1,1 1 1,1 2-1,2 4 1,3 2-197,4 2 1,3-1-1,2-3 1,3-1-1,4-1 1,3-1-1,3-4 1,3 1 0,3-1-356,4-1 0,1 0 0,-2-5 1,-1 0-1,-1-2 0,0-1 0,-1-2 1,-1-1-157,-1 1 0,0-5 0,-3 2 0,2-3 1,-3-1-1,-3-1 195,-3 1 0,-5-1 0,0 1 1,-6 0-1,-5 0 0,-3 3 0,-3 2 254,-3 1 0,2-2 0,-4 4 1,-1 1-1,3 2 0,-1 1 0,3 0 1,1 0-1,1 0-1340,1 0 1293,5 0 0,2 5 0,5 2 0</inkml:trace>
  <inkml:trace contextRef="#ctx0" brushRef="#br0" timeOffset="57">9513 16470 8165,'6'-5'-98,"1"3"0,-4-3 260,1-1 1,-1 5-1,-8-3 1,-7 4-1,-4 4 1,-2 3-1,-1 1 1,1 0 392,0 2 1,-3 1-1,5 2 1,2-1-1,3 0 1,4 1-1,2-1 1,2 1-1,1-1-476,2 0 0,7-1 0,4-1 0,4-3 0,2-2 0,0-2 0,0-1 1,3-2-543,2 0 0,-3-2 0,0-1 0,-1-2 0,-1-1 0,-2-1 0,-1 1 17,-3-4 1,-3-1 0,0-1 0,-4-1 0,-2 1 0,-4-1 331,-2 1 1,-1 4 0,-5 1 0,2 0 0,-2 1-1,-1 1 1,0 1 0,2 0 478,0-1-704,1 1 0,1 6 339,3 2 0,3 3 0,1 5 0</inkml:trace>
  <inkml:trace contextRef="#ctx0" brushRef="#br0" timeOffset="58">9885 16495 10075,'-13'0'435,"1"0"0,4 0 0,-1 0 0,0 1 0,-2 4 0,-2 3-258,1 3 0,-1 0 0,2 0 0,3 0 0,4 3 0,3 0 0,2-2 0,5-2 0,6-2 0,6 0 0,3 0-299,-1 1 0,1-7 0,2 3 0,-1-4 1,-2-1-1,-1-1 0,-1-2 0,0-3 1,-3 1-448,-1-1 0,-2-3 0,-1 0 1,-3-2-1,-3-1 390,-4 0 1,-2 3 0,-4 1 0,-3 0 0,-2-1 0,1 3 0,1-1 265,-2 0 1,-1 4 0,-2-1 0,1 3-1,0 1-707,-1 0 1,2 1 619,3 3 0,2-3 0,6 5 0</inkml:trace>
  <inkml:trace contextRef="#ctx0" brushRef="#br0" timeOffset="59">10344 16656 8139,'8'0'868,"0"0"-107,2 0 1,-5 2-1,-2 2 1,-7 4-1,-9 3 1,-6 3-597,-4 2 0,-2-2 0,0 3 0,2-5 0,2-2-165,5-2 0,2 0 0,1 5 0</inkml:trace>
  <inkml:trace contextRef="#ctx0" brushRef="#br0" timeOffset="60">10579 16520 8117,'0'-12'-286,"0"-1"0,0 1 459,0-1 0,0 5 0,0 0 0,-1 0 194,-3 1 1,-3 7 0,-6 8 0,0 3 0,-3 1-1,0 2 1,1 1 0,1 3-241,2 1 1,5 1 0,3 2 0,2-3 0,2 0 0,0-1 0,3 0 0,4-3 0,7-2-333,4-5 1,1-2-1,4-6 1,1 0-1,2 0 1,0-2 0,0-2-1,-1-4 1,1-3-348,3-2 1,-7 1 292,3 0 0,-4-1 0,-1 1 1,-3-2-1,-5-1 0,-3-2-401,-5 2 1,-3 1 628,-1 2 0,-1-5 0,-3 2 0,-6 3 0,-5 2 0,-5 2 0,1 1 65,3 3 0,-2 3 0,1 1 0,2 0 1,3 1-1,3 3-34,5 4 0,3 9 0,1 2 0</inkml:trace>
  <inkml:trace contextRef="#ctx0" brushRef="#br0" timeOffset="61">11125 16520 8026,'-4'-8'-252,"0"-1"0,-2 7 0,3-4 0,-2 2 1,-2 0 637,-3 1 1,-1 2 0,-1 1 0,-1 0 0,1 0 0,0 0 0,-2 1-1,-1 2 1,-2 2 0,2 2 0,1 3-49,2 1 0,5 1 0,3 1 1,2-1-1,2 1 0,3-1 1,4-1-1,7-1-454,4-2 0,2 0 0,5 3 0,-1-3 0,-1-3 0,1-4 1,0-1-1,0 0-440,-2 0 1,-3 0 0,3-1-1,-3-2 1,-1-3 0,-4-1 0,-3-2 251,-3-2 0,-6-2 0,-2 1 0,-7 0 0,-4-1 0,-1 1 0,-1-1 523,1 1 1,-5 1-1,1 1 1,-1 2-1,1 0 1,-1 1-1,1 3-176,-2 2 0,8 2 0,-2 0 0,2 2 0,3 2-43,3 4 0,2 3 0,2 2 0</inkml:trace>
  <inkml:trace contextRef="#ctx0" brushRef="#br0" timeOffset="62">11522 16508 8202,'-13'0'415,"1"0"0,0 0 0,-1 0-55,1 0 0,-5 0 0,1 1 0,-1 2 0,1 2 0,-1 1 0,2 1 0,3-1 1,2 4-1,3 1-276,1 2 0,2-1 1,6 2-1,2 1 1,5 1-1,7 0 1,4-3-1,4-2 1,1-2-525,-1-5 1,0-3 0,-2-1 0,-1 0-1,-1 0 1,-1 0 0,-1 0 0,-1-1 0,-1-3-45,0-5 0,-3 2 1,-2-1-1,-1-1 0,-3-2 1,-2-2 560,-2 1 0,-3-1 1,-3 1-1,-2 0 0,-2 1 1,-3 1-1,-1 2 1,-1-1-1,0 1 380,-1 0 1,1 1-1,-1-1 1,1 3 0,0 4-1,-1 1 1,1 0 0,-2 0-526,-3 0 1,4 1 0,-4 2-1,5 3 68,3 1 0,4-5 0,5 4 0</inkml:trace>
  <inkml:trace contextRef="#ctx0" brushRef="#br0" timeOffset="63">11869 16396 8254,'-5'-7'2603,"3"0"-2264,-2 3 0,-1 4 1,0 0-1,3 7 0,0 4 1,2 3-1,2 2 1,0 5-467,3 2 0,3 2 0,-4 0 0,0 1 0,0 2 1,0 1-1,0-3 0,1-3 0,0-2 0,2 0 127,3-2 0,1-1 0,1-6 0</inkml:trace>
  <inkml:trace contextRef="#ctx0" brushRef="#br0" timeOffset="64">12316 16557 10075,'0'13'310,"-2"-1"0,-2 0 0,-4 1 0,-5 1 0,-2 1 0,-3 1 0,0-1-2243,0-1 1933,2-1 0,-2 4 0,-1 3 0</inkml:trace>
  <inkml:trace contextRef="#ctx0" brushRef="#br0" timeOffset="65">12700 16408 8206,'0'-12'497,"-1"5"1,-4 3-1,-3 2-269,-3 2 1,-1 5 0,-1 0 0,2 2 0,3 3 0,3 1 0,0 1 0,1 1 0,2 0 0,0 2 0,4 2-208,2-2 0,3 3 0,5-1 0,0-2 0,2-3 1,1-2-1,3-3 0,0-2 0,1-2-281,1-2 1,-1-1-1,2 0 1,-5-1 0,-1-2-1,-1-2 1,0-2 0,-3-3-1,-1-1-81,-3-1 0,-2-1 1,-5 1-1,0 0 0,0-1 1,-1 1-1,-3-1 1,-5 1 236,-2 0 0,-1-1 1,-1 1-1,1 1 0,-2 1 1,-1 3-1,-1 0 224,0 0 1,7 5 0,0-1-1,1 6 1,1 5-121,3 3 0,3 1 0,1 1 0</inkml:trace>
  <inkml:trace contextRef="#ctx0" brushRef="#br0" timeOffset="66">13159 16433 8229,'-13'0'-8,"1"0"0,0 0 0,-1 0 0,1 0 291,-1 0 1,1 0 0,0 1 0,1 4 0,2 3 0,4 3 0,1 1-1,0 1 1,2-1 0,5 2-186,5 2 0,7-2 0,2 3 0,-1-5 0,2-2 1,2-3-1,-1 0 0,-1-2 0,-2 1-427,1-4 0,-1 0 1,-3-2-1,-1-2 0,-1-2 1,-1-3-1,-2-1 1,1 0 65,-3-2 1,0-1 0,-6-1 0,0-1 0,0 1 0,-1 0-1,-4-1 348,-3 1 1,1-1-1,-1 1 1,-2 0 0,-1 0-1,-1 3 1,-1 1-1,1-2 24,0-1 1,-5 3 0,1 1 0,0 1 0,3 3 0,0 2 0,1 2 0,-1 2-110,1 1 0,5 12 0,2-3 0</inkml:trace>
  <inkml:trace contextRef="#ctx0" brushRef="#br0" timeOffset="67">13581 16408 7889,'-2'-7'243,"-1"2"1,-2 1 89,-2 0 0,3-1 1,-4 5-1,-2 0 0,-1 0 1,-1 2-1,-1 1-178,1 1 1,-1 5 0,1-2-1,0 2 1,1-1 0,1 1 0,3 3-1,1 1 24,4 4 1,0-3-217,2 2 1,4-2 0,2-2 0,1 1 0,3-1-1,2-1 1,3-1-124,2-2 0,1-5 1,-3 1-1,1-3 1,1-1-1,-1 0 1,1 0-1,-2 0-97,-1 0 0,-2-1 0,1-2 0,-1-2 0,0-2 0,1-3 163,-1-1 0,-1-1 1,-3-1-1,-3 1 1,-4 0-1,-1-1 183,0 1 1,-1 3 0,-4 1 0,-1-1 0,-4-2 0,-1-2 0,-3 1 0,0 1-83,1 2 0,-5 0 1,-2 3-1,1 1 0,1-1 1,2 3-8,-1 2 0,6 7 0,6 0 0</inkml:trace>
  <inkml:trace contextRef="#ctx0" brushRef="#br0" timeOffset="68">13891 16446 8350,'5'-7'-346,"-3"-4"1,2 2 459,-3-2 1,-2 4 0,-3 3 0,-5 3-1,-2 2 1,-1 3 213,-1 5 1,5 2 0,0 1 0,0 1 0,-1 0 0,2 2 0,2 2 0,2-2 0,2 0-371,1 2 1,1-3-1,3 2 1,6-3-1,4-4 1,2-2-1,1-1-152,1-4 0,-3 0 0,4-2 1,0-2-1,-1 0 0,2-4 1,-2 1-1,0-2 1,-3 0 1,-3 3 0,-2-5 0,-3 0 0,-2-2 0,-2-2 0,-2 1 225,-1 0 1,-5 3 0,-4 1 0,-2-2 0,-1-1 0,-2 0 0,-1 2 0,-1 2 296,0 1 0,-1-2 0,0 4 0,2 1 0,1 2 0,2 1 0,-1 1-186,1 3 1,5-1 0,1 5 0,2 2-145,0 1 0,6 1 0,4 1 0</inkml:trace>
  <inkml:trace contextRef="#ctx0" brushRef="#br0" timeOffset="69">14300 16458 8277,'-8'0'583,"-1"0"1,0 0-448,-2 0 1,-2 0 0,1 0 0,1 1 0,1 2 0,2 3 0,0 0 0,1 4 0,3 1 0,4 2-31,4-1 1,3 0-1,6 1 1,4-2-1,4-2 1,2-2 0,1-1-1,-2-3 1,-3-2-331,-1-1 0,2 0 0,-3-1 0,-2-2 0,-2-3 0,-4-1 1,-2-2-1,-1-2-45,-4-2 1,0 4 0,-2-2 0,-2-3 0,-2 0 0,-4 0 0,-3 2 250,-1 0 0,-5 0 0,0 4 1,1 3-1,-1 1 0,1-1 0,1 3 1,1 0-1,3 4 400,3 2 0,-2-1 0,6 5-382,1 1 0,2 3 0,1 0 0</inkml:trace>
  <inkml:trace contextRef="#ctx0" brushRef="#br0" timeOffset="70">14660 16495 8560,'6'1'683,"-3"4"1,-4 3-1,-5 3 1,-2 1-507,-6 1 1,0 3 0,-6 1 0,-2-1 0,-2 1 0,1-1 0,1 1 0,3-1 0,1 1-178,3-2 0,-5 4 0,1 1 0</inkml:trace>
  <inkml:trace contextRef="#ctx0" brushRef="#br0" timeOffset="71">15069 16495 8317,'12'-1'-203,"1"-3"0,-2 1 1,-2-4-1,-2 0 690,-1 0 1,-2 3-1,-6-4 1,-2-2-1,-4 0-178,-3 2 0,0 1 0,1 5 0,2-3 1,-2 3-1,-1 0 0,-1 4 0,-2 0 0,-1 4-223,-1 1 0,-1 1 1,5 5-1,1 0 1,2 2-1,4 3 0,1 0 1,0 2-1,2-3-179,5 1 1,0 3 6,5-4 0,0-2 1,6-6-1,1-2 1,3-1-1,1-3 1,2-2-69,-2-1 1,3 0 0,-4-1 0,0-2 0,0-3 0,-3-1 0,-1-2 0,-2-2-170,1-2 0,-2 1 0,-1 1 0,-4 1 0,0 2 0,-3-2 0,-2-1 0,-1-1 130,0 0 1,-5-4-1,-4 1 1,-2 1 0,-3-1-1,-1 3 1,-3 1 0,1 4 225,-1 1 0,1 2 1,5 4-1,-1 0 1,2 2-1,2 0 0,2 4 141,1 1-174,2 1 0,15 10 0,3 1 0</inkml:trace>
  <inkml:trace contextRef="#ctx0" brushRef="#br0" timeOffset="72">15503 16483 8282,'-11'-2'0,"1"0"248,2-3 0,0 1 0,-5 4 0,1 0 0,-2 0 63,-2 0 1,2 0 0,-3 0 0,4 2 0,0 2 0,1 4 0,-1 3 0,2 2 0,3-1 0,4 0-1,2 1-250,2-1 0,6 1 1,2-1-1,3 0 1,3-1-1,1-2 1,3-5-1,0-1 1,1-1-412,1 2 1,-4 1-1,3-7 1,-1-1 0,-2-1-1,-3 0 1,-2-1-1,-1-2 93,-2 0 0,-1-4 1,1 3-1,-2-2 0,-2 0 1,0 2-1,-1-2 0,-2-1 291,-1-1 1,0 0-1,0-1 1,-1 1 0,-3-1-1,-6 1 1,-4 0 0,-2-1 266,1 1 1,-3 3 0,0 3 0,0 0 0,-1 3 0,1 2 0,0 1 0,3 0-61,1 0 1,3 5-1,1 4-241,2 2 0,5 7 0,-2 1 0</inkml:trace>
  <inkml:trace contextRef="#ctx0" brushRef="#br0" timeOffset="73">15850 16470 8249,'7'-5'522,"-1"2"-370,-6-5 1,-2 1 0,-2-1 0,-4 3 0,-3 4 0,-2 1 0,0 0 0,-4 1 0,-4 2 0,-2 3 138,-2 1 1,2-3 0,2 4 0,5 2-1,2 1 1,3 1 0,2 2 0,5 1 0,3 3-361,1 1 1,3-4 0,5 2 0,9-5 0,5-2 0,4-3 0,1-2 0,2-2-256,-1-1 0,-2-4 0,-1-1 0,0-2 0,-2-1 0,-2-1 0,-3 1 0,-2-3 42,1 2 0,-2-4 0,-6 3 0,-2-3 0,-1-1 0,-3-1 0,-2 1 340,-1 0 1,-5 3-1,-5 1 1,-4 0 0,-2-1-1,-1 3 1,0 0 0,1 2-52,1-2 1,-3 5 0,1-3 0,1 3-8,-2 1 0,4 5 0,-4 2 0</inkml:trace>
  <inkml:trace contextRef="#ctx0" brushRef="#br0" timeOffset="74">16272 16483 8295,'7'-6'-14,"-2"3"0,-5-5 562,0-1 0,-1-1 0,-3 2 0,-5 3-340,-2 4 1,3 1-1,0 1 1,-2 2-1,-1 3 1,-1 1-1,1 2 1,3 2 346,3 2-662,4-1 0,1 1 1,0-1-1,1 0 0,2 1 1,3-2-1,1-3-80,2-4 1,-2 2-1,1-2 1,2-1-1,1-2 1,1-1-1,2 0-327,3 0 0,-3 0 332,2 0 1,-2 0 0,-2 0-1,1-1 1,-1-2 0,0-3-394,1-1 1,-1 3 518,1-4 1,-1 4 0,1-3 0,-2 0 0,-3 0 136,-4-2 0,-3-2 0,-2-2 0,-3 1 0,-6 1 0,-4 1 0,-2 3 64,1 2 0,-3-4 0,0 4 0,-1-1 0,-2 1 0,2 2 0,1 2 1,1 1-245,1 0 0,-1 0 0,5 1 1,1 3-1,2 4 0,7 2 99,4-2 0,11-2 0,6-6 0</inkml:trace>
  <inkml:trace contextRef="#ctx0" brushRef="#br0" timeOffset="75">16594 16383 8444,'-7'-12'523,"2"0"1,5 3 0,1 3-332,3 0 1,-2 3 0,2 7 0,-3 5 0,1 2 0,0 1 0,3 0 0,-3 2 0,0 1-270,-2 2 0,0 4 0,1-3 0,2 1 0,1 3 0,0 0 0,0 0 0,2-1 0,1-1-3969,2 0 4046,2-2 0,7-6 0,2 0 0</inkml:trace>
  <inkml:trace contextRef="#ctx0" brushRef="#br0" timeOffset="76">17066 16470 9767,'-7'6'319,"-4"1"1,4 5 0,-1 1 0,-2 0 0,-2 4 0,-4 2 0,1 2 853,1-1-1258,2 1 1,0-2-1,-1-1 1,1-1 0,1-1 84,3 0 0,2-3 0,6 0 0</inkml:trace>
  <inkml:trace contextRef="#ctx0" brushRef="#br0" timeOffset="77">17388 16557 8304,'-12'0'1170,"3"-4"1,3-2 123,0 0 0,3 4 0,7 1-1294,5 4 0,7 1 0,3-4 0</inkml:trace>
  <inkml:trace contextRef="#ctx0" brushRef="#br0" timeOffset="78">17636 16607 8247,'-5'-7'4495,"3"-4"-5829,-3 9 1,10-3 1333,4 5 0,2 0 0,1 0 0</inkml:trace>
  <inkml:trace contextRef="#ctx0" brushRef="#br0" timeOffset="79">17822 16582 8271,'-7'0'1970,"3"0"-2891,8 0 0,3 0 921,6 0 0,-1 0 0,0 0 0</inkml:trace>
  <inkml:trace contextRef="#ctx0" brushRef="#br0" timeOffset="80">18008 16582 10820,'-7'0'-655,"7"5"1,7 2 0</inkml:trace>
  <inkml:trace contextRef="#ctx0" brushRef="#br0" timeOffset="81">18393 16086 6905,'7'-2'3591,"-3"-2"-3330,-3-3 1,-2 1 0,-2 0 0,-1 1 0,1-4-288,2-2 0,1 3 0,0 0 0,0-2 0,1-1 0,3-1 0,4-1 0,3 1 0,2 1-326,-1 3 0,1 1 0,-1 4 0,0-1 0,1 1 1,-1 2 363,1 1 0,-5 0 0,-1 1 91,-2 3 1,0 3-1,-5 5 1,0 1-1,0-1 1,0 2-1,-2 1 1,-1 2 34,-1-2 0,0 3 0,4 0 0,0 0 1,0 0-1,1-3 0,2 0 0,3 0-6,1 2 1,-3-1 0,4-4 0,2-1 0,-1-1 0,1-3 0,-2 0-287,2 0 1,1-4-1,1 1 1,-1-4-711,-2-4 838,-4 2 1,-1-9-1,0 3 159,-1-3 112,-1 4 0,-8 1 0,-1 8 381,0 2-606,-4 3 1,10 3 0,-3 1 0,2 2 0,2 2 0,0 2 0,0 1 153,0 1-343,0 2 1,0 0 0,0-1 0,2 1 0,0-2 0,3-2 0,-3-3 92,0-2 0,2 2 1,0 1-1,-1 1 1,-2 1-1,-1-1 1,0 2-1,0 0 294,0 0 1,0 3 0,0-5 0,0 0-1,-1-3 1,-2 0 0,-3-1 0,0 1 103,-4-1 1,3-4-321,-1 0 0,0-5 0,-5 1 0,-1-1 0,-1 0 1,-1 1-568,0-1 1,3-2 0,0-1 564,1 0 0,5 6 0,1 1 0</inkml:trace>
  <inkml:trace contextRef="#ctx0" brushRef="#br0" timeOffset="82">19100 16483 10470,'4'8'0,"0"0"123,-1 2 1,-2-2 0,-1 3 0,0 3 0,0 0 0,0 1-1,-1 0 1,-2 3 142,-1 1 0,-6-2 0,3 2 0,-1-1-266,0-3 0,5-1 0,-3-2 0</inkml:trace>
  <inkml:trace contextRef="#ctx0" brushRef="#br0" timeOffset="83">19869 16135 8601,'-13'0'122,"1"0"1,-1 0 0,0 0-1,-3 0 1,0 0 0,1 0 0,1 0-1,2 0 1,-1 0 127,1 0 1,-1 0 0,1 0 0,1 2-279,3 2 0,2 3 0,6 5 0,0 1 0,0-1 0,0 0 1,0 1-1,0-1 0,0 2 96,0 3 1,-1-2 0,-3 4 0,-5 0 0,-2 1 0,-1 0 0,0 1 23,-1 0 1,1-6 0,-1 1 0,1-2 0,1-1 0,1-1 0,3 0 0,2 1-1,2-1-50,2 1 0,1-1 0,0 0 0,1 1 0,3-1 0,4 1-83,3-1 1,2-5-1,-1-2 1,1-1 0,-1 1-1,1-3 1,-1 0-1,0-2-320,1 0 1,-1-4 0,1-2-1,-1 1 1,2-2 0,1 0-1,1-3 361,0-1 0,-3-7 0,0-1 0</inkml:trace>
  <inkml:trace contextRef="#ctx0" brushRef="#br0" timeOffset="84">20129 16334 8115,'0'-8'1551,"0"-1"-1424,-6 7 0,0-4 1,-7 6-1,1 0 1,-1 1-1,1 4 0,0 1 1,-1 4 20,1 3 1,-5-4 0,2 8 0,3-2 0,3 0 0,3 2 0,0-2 0,1-1-162,2-2 1,7-4 0,4-1 0,3 0 0,2-2 0,-1 1 0,2-3 0,1-2 0,1-1-113,0 0 1,2 0-1,-2 0 1,-1-1 0,0-2-1,1-3 1,0 1-1,-1-2-155,-1 0 0,-6 3 0,-1-4 0,0-2 0,-1-1 0,-1-1 0,-2-1 216,-2 1 0,-2-1 0,-2 1 0,-2 0 0,-2 1 0,-3 1 0,0 2 0,1-1 0,0 3 45,0 1 1,2 4 18,-1 1 0,5 6 0,-3 0 0</inkml:trace>
  <inkml:trace contextRef="#ctx0" brushRef="#br0" timeOffset="85">20501 16346 8112,'-1'-7'412,"-3"3"0,-5 3-66,-2 1 0,-5 0 0,-2 1 1,0 3-1,-1 5 0,1 2 0,0 2 1,3 3-1,2 0 203,5-1 0,-2-1-570,6-1 0,0-1 0,5 0 1,4 1-1,3-2 0,3-2 1,1-2-160,1-1 1,3-2 0,2-4 0,1 0 0,2 0 0,-2-1 0,-2-2 0,-2-3 0,0 1-145,2-1 1,-1-2 0,-3 2 0,-1 0 0,0-3-1,0 1 165,-4 0 0,-3 0 1,-5-5-1,0 1 1,0-1 209,0 1 0,-1 1 0,-2 1 0,-2 2 0,-2 0 1,-3-1-1,-1 3 0,-3-1-51,-2 0 1,2 4-1,-3-1 1,2 2-1,0 2 1,0 2-1,4 2 0,4 3 0,7 5 0</inkml:trace>
  <inkml:trace contextRef="#ctx0" brushRef="#br0" timeOffset="86">20799 16284 8112,'-2'-7'-86,"0"2"606,-3-1 0,0 5 0,2-2 0,-1 6 0,0 5 0,0 5-360,0 3 1,-2-1 0,2 6 0,-3 0 0,-1-1-1,0 1 1,-2 1 0,-1 2 0,0 2-885,3 3 0,-2-7 1,4 1-1,1-4 0,-1-3 1,4-3 723,0 0 0,8-1 0,1 1 0</inkml:trace>
  <inkml:trace contextRef="#ctx0" brushRef="#br0" timeOffset="87">20923 16086 7735,'-9'-4'611,"1"0"0,5-2 282,-1 2 0,4 3-729,4-4 0,3 0 0,6 1 0,-1 1 0,1 2 0,-1 1-447,0 0 1,1 0 0,-1 0 0,1 0 0,-1 0 132,0 0 0,-1 1 1,-2 3-1,-4 3 356,1 0 1,-5 4 0,3-3 0,-2 3 0,-2 2 0,0-1 3,0 0 1,0 2 0,0 1 0,0 2-1,-2-2 1,-1 0 0,-1 0-96,2 2 1,0-1 0,2-3 0,0-1-1,0 1 1,0-1 0,0 2 0,0 1-1,0 2-103,0-2 0,0-2 0,0 0 1,0-1-1,0 1-244,0-1 0,0-4 0,0 1 0,0 0-135,0 2 1,2 2 225,2-1 0,-2-5 0,7-1 82,0-1 0,-5-4 0,-2 5 1,-6-2-1,-3 2 27,-3 0 0,-1 1 1,-1 2-1,-1-4 0,1-1 1,0 2-219,-1 1-563,6-5 0,-4 4 813,3-6 0,2-6 0,1 0 0</inkml:trace>
  <inkml:trace contextRef="#ctx0" brushRef="#br0" timeOffset="88">21518 16545 11705,'-12'1'326,"-1"3"0,1 3 0,-2 6 1,-2-1-1,-4 0 0,0 2-76,-1 3 1,2-2 0,-3 5-1,1 1-250,-1-2 0,4 5 0,0-5 0</inkml:trace>
  <inkml:trace contextRef="#ctx0" brushRef="#br0" timeOffset="89">22101 16135 7790,'5'-6'81,"-2"-1"0,6 4 0,-1-3 1,0 1 433,0-1 1,-6 2 0,-2 6-437,-7 2 0,-4-1 1,-3 3-1,-3 1 0,-2-1 1,0 1-1,2-2 0,2 1-233,-1-4 0,2 0 1,-3-2-1,4 0-375,0 0 1302,6 0-598,2 0 1,1 1 0,-1 3 0,1 3 0,0 2 0,0-1 369,1 1-495,2-3 1,1 5 0,0-3 0,0 3 0,0 2 0,0-1 0,0 0 261,0 1-222,0-1-59,0 1 1,0-1 0,0 2 0,0 1 0,-1 2 0,-2-2 54,-1-2 1,0 0 0,4-1 0,-2 1 0,-1-1 0,-1 1 98,2-1 1,-1-4-99,-1 0 1,2 1 0,-2 3 0,3 1-70,1-1 0,0 0 0,0 1 0,1-2 0,2-2 0,2-2-81,2-1 0,-3-2 0,5-4 0,0 0 1,2 0-1,2 0 0,-1-1 0,2-2-194,2-1 1,-2-5-1,4 5 1,-1 0 0,1 0-1,0 0 1,-1 0 0,-1 0-1485,-3-1 1741,5 1 0,-4-1 0,4-2 0</inkml:trace>
  <inkml:trace contextRef="#ctx0" brushRef="#br0" timeOffset="90">22523 16321 8138,'0'-12'638,"0"4"1,-2 1-496,-2 1 1,1 2 0,-5 4-1,-2 0 1,-1 2 0,-1 2 0,0 3-1,1 1 1,1 0 0,3 2-139,2 1 0,-4 1 0,5 1 0,1-1 1,2 0-1,1 1 0,0-1 0,1 1 0,4-1-69,3 1 1,3-1 0,1-1 0,2-1 0,1-4 0,3 0-1,0-3 1,1-2-88,1-1 0,-4 0 0,3 0 0,-1-1 0,-3-2 0,-1-3 0,-1 0-119,-1-4 1,-1-1 0,-3-1 0,-3-1 0,-4 1 0,-2-1 158,-4 1 0,3-1 0,-7 1 0,0 0 1,-2-1-1,-2 1 0,1 1 0,-1 1 1,1 3 165,0 2 1,-1 1 0,1 4 0,-1 0 0,2 1-300,3 3 1,-1 3 243,4 5 0,7 6 0,5 2 0</inkml:trace>
  <inkml:trace contextRef="#ctx0" brushRef="#br0" timeOffset="91">22870 16222 8156,'0'-12'285,"0"4"57,0-1 0,0 8 1,0 1-1,0 7 0,0 5 1,0 5-1,0 2 0,0 2 1,0-1-1,0 2 0,0 2-248,0 1 1,0-2 0,0-1 0,0-3 0,0-1 0,0-1 0,1-1 0,2 1-1324,1-2 1,6-5 1228,-2-2 0,3-5 0,2 2 0</inkml:trace>
  <inkml:trace contextRef="#ctx0" brushRef="#br0" timeOffset="92">23180 16359 8161,'-12'-4'928,"1"-2"-669,2-1 1,-2 4-1,4 1 1,-1 3 0,1 5-1,2 0 1,1 4 0,-1 1-1,1 1 1,2 1-196,0-1 1,8 1 0,2-1 0,3-1-1,1-1 1,1-3 0,1-2 0,1-2-229,1-2 0,2-1 1,-3 0-1,2 0 1,-2 0-1,-1 0 1,-3-1-1,-2-2-213,0-1 1,-1-6 0,3 2-1,-3-3 1,-4-1 340,-2-1 0,-2 1 0,-2-1 0,0 1 0,-4 1 0,-1 1 0,-2 2 133,-2-1 1,-3-1-1,-1 2 1,-2 3-1,2 4 1,0 1-1,0 0 1,-3 0-291,-2 0 0,5 4 0,-1 0 0,2 0 193,2 2 0,5-5 0,1 5 0</inkml:trace>
  <inkml:trace contextRef="#ctx0" brushRef="#br0" timeOffset="93">23403 16135 8221,'2'-11'245,"0"2"0,4 2 105,1 1 1,-3 2 0,4 4 0,2 0 0,1 0 0,1 0 0,-1 2 0,-1 0-110,-2 3 0,0 4 0,5-2 0,-2 1 0,-1-1 0,-4 0-325,0 0 0,-2-3 1,-4 4-1,0 2 1,0 1-1,0 1 1,0 1 166,0-1 1,0 2-1,0 1 1,-1 3-1,-2 0 1,-1 1 0,1-1-1,2 0 1,1-3-33,0-1 0,1-2 0,2 1 1,1-1-1,0 1 0,0-1 0,0 1-108,-1-1 1,-2-4 0,-1 0 0,0 2 0,0 1 0,0 2 105,0-1 1,-1-4 0,-2 0-1,-1 2 1,1 1 75,2 2-350,1-7 0,1 4 1,2-4-98,1 0 1,5-1 0,-7 1 305,-3 0 1,0 2 0,-8-2 0,0-1 0,-2 2 0,-2 0 0,1 1 152,-1-1 1,5 0-1252,0-3 0,0-2 1114,-5 2 0,1-3 0,-1-1 0</inkml:trace>
  <inkml:trace contextRef="#ctx0" brushRef="#br0" timeOffset="94">23875 16557 11569,'-6'13'590,"3"-5"1,-5 0 0,-3 2 0,-3 1-327,-2 1 1,-1 1 0,3 0 0,-2 2 0,-5 2 0,-2-2-265,-2-1 0,-5 4 0,-2 1 0</inkml:trace>
  <inkml:trace contextRef="#ctx0" brushRef="#br0" timeOffset="95">4998 17537 8106,'-7'0'-26,"2"-1"0,3-2 0,-2-1 166,-4 1 1,1 2 0,-3 1-1,-2 1 1,-5 2 0,0 1-1,-3-1 1,2-1 0,0 1-1,2 1 1,-1-1 302,1-2 0,1 1 1,5 0-1,2 3-522,-2-3 0,5 1 0,0 1 1,4 5 38,1 2 0,0 1 1,0 0-1,0 1 1,0-1-1,0 1 1,0 0 138,0 4 1,-4-3 0,0 4 0,1-2 0,0 1 0,1-1 0,-4 1 0,1 1 10,-1 1 1,2-3-1,3 4 1,-2-1 0,-1-1-1,1 0 1,1-3 0,1 0-94,-3 2 1,3-8 0,-4 4-1,4-2 1,1 0 0,0 1-84,0 1 1,1-5-1,2 0 1,3 0 0,-1 1 85,1-1 0,3-1 0,0 1 0,2-4 0,1-2-237,1-2 1,0 0 0,4-2-1,3-1 1,4-2 0,1-1-1,0 0 1,-1-1 216,1-3 0,0-1 0,0-1 0</inkml:trace>
  <inkml:trace contextRef="#ctx0" brushRef="#br0" timeOffset="96">5271 17872 7887,'-7'-6'809,"0"5"-430,3-3 0,1 2 0,-5 2 1,-2 2-1,-1 2 0,-1 3 1,1 1-1,1 0-126,2 2 0,4 1 1,-3 1-1,2 1 0,2-1 1,1 1-1,2-1-289,0 0 1,6-1 0,1-1 0,1-2 0,0 1 0,2-3 0,1-1-1,1-3 1,1 1-389,-1 1 0,1 0 1,-1-5-1,0-3 1,1-4-1,-1-2 1,-1 0 289,-3 2 1,4 0 0,-6-5 0,3 1 0,-2 0 0,-2-1 0,-2 1 42,-2-1 0,-1 5 0,0 0 0,-1-2 0,-3-1 0,-5-1 92,-2-1 1,-1 5-1,0 1 1,1 0-1,1 2 1,2-1-1,-2 4 9,-1 0 0,-1 2 1,1 2-11,2 2 0,-2 3 0,4 5 0</inkml:trace>
  <inkml:trace contextRef="#ctx0" brushRef="#br0" timeOffset="97">5618 17748 8227,'0'-13'441,"0"5"1,0 0 0,0-2 1455,0-1-1726,0 4 1,0 3 0,0 8 0,0 6 0,2 5 0,0 6 0,3 2-94,-3 2 1,0 1 0,-1 2-1,2 1 1,1-2 0,-1-2-1,-2-3 1,-1-3-799,0-1 1,4-1 0,2-6-1,1-3 1,1-2 719,-1-1 0,4-4 0,-4 5 0</inkml:trace>
  <inkml:trace contextRef="#ctx0" brushRef="#br0" timeOffset="98">5829 17735 8227,'1'-7'1054,"2"5"-690,1 4 0,1 5 0,-5 7 1,0 1-1,1 3 0,2 2 0,1 2 1,0 1-1,0 0 0,0 1-338,-1 1 0,-2-7 0,-1 6 1,0 0-1,0-2 0,0-2 0,0-2 1,0-1-1,0-1-2966,0 0 2940,6-8 0,1 3 0,5-4 0</inkml:trace>
  <inkml:trace contextRef="#ctx0" brushRef="#br0" timeOffset="99">6139 17624 8291,'-1'-7'1473,"-2"1"-1089,-1 1 1,1 3-1,6-3 1,2 1-1,2 0 1,3 1-336,1 2 0,1-1 1,1-1-1,-1-1 1,1 2-1,-1 0 1,0 2-427,1 0 0,-5 0 0,0 0 0,1 2 355,-3 2 0,1 3 0,-4 6 0,1 2 1,-1 3-1,-2 2 0,-1 2 0,0 1 300,0 2 0,0 0 0,0 0 1,0-1-1,0 0 0,0-2 1,2-3-1,1-1-174,1-3 0,1-1 0,-2-2 0,1 1 1,0-1-1,0 1-272,0-1 1,1 0 0,-5 1 0,0-1 0,0 1 0,-2-7 0,-1 0 1,-2 0-41,-2 2 177,4-3 0,-8 5 0,3-5 0,-3 2 0,-3 2 0,-1-1 1,-3 0-230,-1 2 1,2-1-336,-3 0 1,4 0 0,0-5 593,2-1 0,2-1 0,-1-2 0</inkml:trace>
  <inkml:trace contextRef="#ctx0" brushRef="#br0" timeOffset="100">6710 17983 11961,'-6'13'166,"-1"-1"0,-7 1 0,-1 0 0,-3 3 0,-1 1 0,-2 1-2650,2 0 2484,1-1 0,6 1 0,-1 1 0</inkml:trace>
  <inkml:trace contextRef="#ctx0" brushRef="#br0" timeOffset="101">7317 17649 8227,'0'-9'-336,"2"2"828,2 2 1,-3-5-356,3 2 1,-4 2-1,-4 2 1,-4 3-1,-3 2 1,-3 2-1,-1 3 1,-1-1-1,-1 2 3,-1 0 1,4-4-1,-2 2 1,2-1 0,2 0-1,-1-1 57,1-1 0,3 2 0,3 1-328,0 2 0,2 1 129,4 5 0,0-1 0,0 1 0,0-1 1,-1 0-1,-2 2 131,-1 3 0,0-4 0,4 4 0,0-3 0,0-2 0,0 1 0,0-1 0,-2 0 331,-2 1 0,3-1-382,-3 1 1,2-1 0,2 0-1,0 1-171,0-1 84,0 1 0,0-1 1,0 0-1,0 1 0,2-1 218,2 1 0,-3-5 1,5-1-1,-1 0-172,3 0 1,3-3 0,2 3 0,-1-2 0,1-2-322,-1-2 0,0-1 0,1 0 0,-1 0 0,1 0 0,0 0 0,3 0 0,0-1-427,-1-3 1,-1 1 0,-2-4-1,1 0 711,-1 0 0,6-1 0,1-4 0</inkml:trace>
  <inkml:trace contextRef="#ctx0" brushRef="#br0" timeOffset="102">7714 17723 8227,'-1'-11'1677,"-3"3"0,2 4-1543,-2 8 1,3 7 0,1 7 0,-2 1 0,0 3 0,-2 1 0,-1 2 480,0 0-817,4 0 0,-6-5 1,4 1-1,-1 0 1,1-2-1,3-2-441,4-4 1,0-6 0,7-1 0,3-2 642,0 0 0,5 0 0,0-4 0</inkml:trace>
  <inkml:trace contextRef="#ctx0" brushRef="#br0" timeOffset="103">8037 17797 8078,'-9'0'661,"1"0"-346,-1 0 1,-2 2 0,-2 2 0,1 4 0,1 3 0,1 2 0,3-1 0,0 2 0,2 1-112,-1 1 1,2 1-1,5-6 1,4-1-1,3-3 1,3-2-1,3-2 1,1-2-1,3-1-377,1 0 1,-2-1-1,2-2 1,-1-2 0,-2-2-1,1-2 1,-1 1 0,0 1-278,-3 2 1,-4-4 0,-3 4 0,1-1 0,-1 0 0,-1-1 283,-2-3 1,-1-1-1,-2-1 1,-2 1-1,-2 1 1,-3 2 0,-1-2 389,0-1 0,-1 3 0,-3-1 1,0 0-1,-1-1 0,1 2 0,-1 4-253,1 2 1,0 2 0,0 2 0,3 0 0,1 4 0,-1 1 0,1 3 28,0 1 0,5 1 0,-2 0 0</inkml:trace>
  <inkml:trace contextRef="#ctx0" brushRef="#br0" timeOffset="104">8458 17797 8702,'-8'-4'703,"0"0"0,4 0 0,-5 5 0,1 3-396,1 5 0,-2-1 0,5 3 0,1 3 0,0 1 0,0 2 0,-1-1 0,3-1 0,3-1 190,7-2 1,2 1-548,1-1 1,2-5-1,1-3 1,3-2 0,0-2-1,1 0 1,-1 0-249,0 0 0,0-6 1,-3-2-1,2-2 0,-4 1 1,-2 0-1,-4 0 0,0-2-98,0-2 0,-4 1 0,1-1 0,-4 1 1,-3 0-1,-2 1 0,-2 1 0,-4 2 252,-4-2 0,1 4 0,-4 2 0,1 3 1,1 1-1,-1 0 0,1 0-288,-1 0 432,1 5 0,3 2 0,1 6 0</inkml:trace>
  <inkml:trace contextRef="#ctx0" brushRef="#br0" timeOffset="105">8830 17599 8227,'-8'0'1087,"0"0"-156,-2 0 0,6 0 0,4 0-393,7 0 1,4 0-1,1-1 1,1-2-1,-1-1 1,1 1-1,-1 2-221,0 1 0,-3 1 1,-2 3-1143,-2 4 0,-1-1 0,-4 1 0,2 1 0,0-1 624,3 0 1,-1-4-1,-3 5 1,3 0-1,3 2 1,0 2-1,-3-1 377,-3 1 1,-1-1 0,0 0 0,0 2 0,0 1 0,0 2 0,-1-2 0,-3 0 97,-4 2 1,-3-4 0,-2 5 0,2-1 0,2-1-1,0 0 1,1-1-281,1 1 0,2-2 0,5 3 0,0-4 0,0 0 0,1-2-198,3-3 0,-1 2 1,4-5-1,0 2 0,-2 3 13,1 1 0,-2-3 0,-4 0 0,-1 2 0,-4 1 16,-3 1 0,-2-3 1,1-2 98,1-2 0,3-1 0,-3-4 1,-2 0-417,-1 0 1,-2 6 0,-4 1 0,-4 1 491,-2 0 0,-2 0 0,0 5 0</inkml:trace>
  <inkml:trace contextRef="#ctx0" brushRef="#br0" timeOffset="106">9178 18045 8312,'5'0'1040,"-5"2"0,-7 1 181,-4 1 1,-1 5-1148,0 0 1,-5 0 0,-1 1 0,0-2 0,0 3 0,2 3 0,-1 1-1199,1-4 1,-1 2 1123,5-5 0,-6 3 0,-2 1 0</inkml:trace>
  <inkml:trace contextRef="#ctx0" brushRef="#br0" timeOffset="107">9686 17673 7696,'4'-12'-103,"0"0"1,5 3-1,-5 1 1,0 0-1,0-1 1,0 1 0,0 0 1205,2 1 1,-5-4 0,5 3-577,-1-3 1,-5 0-1,0 2 1,-7 7 0,-4 3-716,-1 3 1,0 2 0,-1-2-1,1 3 1,1 1 0,1-1-1,3 0 1,0-2 0,2 2-159,-1 0 0,2-3 0,4 4 1,0 2-1,0 1 0,0 2 416,0-1 0,0-4 1,0 0-1,0 3 1,0 3-1,0 3 1,0-2-1,0 0 157,0 2 1,0-4-1,0 5 1,0-1-1,-1 1 1,-2 0 0,-2 1-1,-1-1-123,1 0 0,-1-2 1,3-3-1,-1-1 1,1 1-1,2-1 0,1 0 1,0 1-115,0-1 0,0 1 0,1-2 1,4-3-1,1-3 0,3 0-112,-1-1 0,-4 0 0,4-4 0,2 0 0,1-2 0,1 0 0,2-4-553,3-1 26,-3 5 1,5-10 648,-3 4 0,4-3 0,4-1 0</inkml:trace>
  <inkml:trace contextRef="#ctx0" brushRef="#br0" timeOffset="108">10096 17698 8227,'0'-7'3449,"-2"2"-2858,-2 5-465,3 0 0,-9 1 0,6 3 0,1 5 1,0 3-1,1 3 0,-3 3-103,3 1 0,0 2 0,2 4 0,0 0 0,0-2 0,0-1 0,0-3 0,0-1 1,0-3-1501,0-1 1,0-6-1,2-1 1477,2-1 0,3-2 0,5-4 0</inkml:trace>
  <inkml:trace contextRef="#ctx0" brushRef="#br0" timeOffset="109">10455 17797 8637,'-12'0'559,"4"0"0,-1 2 0,0 2 0,-2 4 0,-2 3-362,1 2 1,-1 3-1,2 1 1,3-2 0,3-1-1,0-2 1,1 0 0,3 1-1,4-2-226,5-3 0,4-1 0,3-4 0,2 1 0,0-1 0,-1-2 0,1-1 0,-2 0 1,-1 0-259,-2 0 0,0-4 1,1-2-1,-1-1 0,-1-2 1,-3-2-1,-3-2-38,-4 1 0,-1 4 1,0-1-1,0 0 0,0-2 1,0-2-1,-1 1 160,-4 0 0,3 3 1,-7 1-1,0 0 1,-2 1 131,-2 3 1,1 2 0,0 2 32,-1 0 0,1 6 0,-1 1 0</inkml:trace>
  <inkml:trace contextRef="#ctx0" brushRef="#br0" timeOffset="110">10765 17686 8227,'7'-6'937,"-1"-1"-484,-1 0 1,-3 3-1,2 8 1,-3 6 0,-2 4-1,-2 2 1,-1 1-515,1 1 1,0-3-1,1 4 1,-3 1-1,1-2 1,0 1-1,0-1 1,1 1-1,2-1-1158,1 0 0,0-2 0,0-3 1219,0-1 0,0 1 0,0-1 0</inkml:trace>
  <inkml:trace contextRef="#ctx0" brushRef="#br0" timeOffset="111">11026 17624 8159,'0'-13'450,"0"5"0,0 0 0,0-2 310,0-1 1,0 3 0,1 1-828,3 1 1,-1 2 0,5 4 0,2 0 0,1 0 0,1 0 0,1 0-1,0 0-392,4 0 0,-3 0 0,2 0 0,-3 2 1,-5 2 622,-4 4 0,-2 3 1,-2 2-1,-2-1 0,-1 0 1,-2 1 91,-2-1 0,4 2 0,-1 1 0,3 3 0,1 1 0,0 3 0,1 2 0,2 1-289,1-1 0,0 0 0,-4-2 1,1-3-1,2 0 0,1-1 1,-1 0-1,-1-3 197,-2-1 0,-6-3 1,-1-1-1,-3-2 0,-2 0 1,-4 1-1,-2-2 28,1-2 1,3 3 0,3-2-1,2-1 1,2 2-1087,1 0-211,2 1 0,4 5-1826,0-1 2321,0 1 1,-1-6 609,-3-3 0,-3-3 0,-6-1 0</inkml:trace>
  <inkml:trace contextRef="#ctx0" brushRef="#br0" timeOffset="112">11472 18008 8338,'-12'8'345,"-1"-1"0,1 0 0,0-1 0,-2 1 0,-1 0 484,-2 2-921,1-3 0,-1 3 1,-1-3-1,0 1 1,0 1-1,3 0 92,1 1 0,2-1 0,0 4 0</inkml:trace>
  <inkml:trace contextRef="#ctx0" brushRef="#br0" timeOffset="113">11943 17562 8227,'0'-9'1045,"0"1"-836,0 5 0,-1-2 0,-3 5 0,-4 0-94,-3 0 0,-2 0 0,1 0 0,-1 0 0,1 1 0,0 2 0,1 3-430,2 0 347,-2-3 1,10 4 0,-5-4 0,2 2 0,0 2 37,1 3 0,2 1 0,1 1 0,0 1 1,0-1-1,0 1 0,0-1 0,0 0 49,0 1 1,0-1-1,0 1 1,0-1 0,0 2-1,0 1 1,0 1 0,0 1-28,0 1 0,1-3 0,2 4 0,1-1 0,0-1 1,1-1-1,-1 1 0,0-2-100,1-1 0,-3-2 0,3 1 0,-1-1 0,2-1 0,-1-1-214,1-2 0,-1-1 1,0 1-1,3-4 80,3-2 0,1-2 0,1 0 1,0-2-1,3-1 0,2-2 0,-1-1 1,3 0-2538,-1-1 2679,-4-2 0,9-3 0,-5 0 0</inkml:trace>
  <inkml:trace contextRef="#ctx0" brushRef="#br0" timeOffset="114">12440 17599 8100,'-2'-7'704,"-1"2"570,-1-1 1,-1 5-1042,1-3 1,-2 4-1,-2 4 1,4 4-1,2 4 1,2 3-1,0 5 1,0 2-1,0 4-284,0 0 0,0 2 1,0-1-1,0 1 1,0-3-1,0-3 1,0-2-1,0 0 1,0-4-1232,0-2 0,4-2 1,2 1 1281,1-1 0,-4-5 0,2-1 0</inkml:trace>
  <inkml:trace contextRef="#ctx0" brushRef="#br0" timeOffset="115">12688 17636 8227,'0'-12'3147,"0"-1"-2874,0 1 1,0 6 0,0 6-1,0 9 1,0 6 0,0 6-152,0 2 1,0 2 0,0 1 0,0 1-1,0 2 1,0-2 0,0-4 0,0-4-524,0-1 1,0-1 0,0-5 0,0 1 0,1-2 0,2-2-4067,1 0 4467,6-7 0,-4 9 0,7-4 0</inkml:trace>
  <inkml:trace contextRef="#ctx0" brushRef="#br0" timeOffset="116">13171 17698 8227,'-8'-4'-73,"0"0"1,-2 1-1,-1 2 388,-1 1 1,-1 0-1,1 0 1,-1 1-1,1 3 1,0 5-1,-1 3 1,1 3-1,-1 3 1,2 0-1,3 1-151,4 1 1,-1-1-1,0 1 1,4-3-1,2-3 1,5-2-1,1-1 1,2-1 0,2-3-397,2-2 1,-1-1 0,1-4 0,-1 0 0,0 0-1,1-1 1,-1-2 0,1-2-593,-1-2 1,-1-1 725,-3-5 1,3 2 0,-4 2-1,0 0 1,-3 0 0,-1-2 0,0-2 77,1 1 1,0-1-1,-4 1 1,-1 0-1,-2-1 1,-1 1-1,0 1 1,-2 1 58,-2 2 1,-3 0 0,-2-3 0,1 2 0,0 5 0,-1 3-156,1 1 116,-1 0 0,7 5 0,0 2 0</inkml:trace>
  <inkml:trace contextRef="#ctx0" brushRef="#br0" timeOffset="117">13419 17537 8021,'0'-8'4975,"0"-1"-4916,0 7 1,6-4 0,2 6 0,3 0-1,3 0 1,1 0 61,2 0 1,-1 0 0,-3 0-1,-1 0 1,0 0 0,1 0 0,-1 0-1472,1 0 0,-7 1 1376,-1 4 0,-4 2 0,-1 5 0,0 0 0,0 1 0,0-1 0,0 1 136,0-1 0,0 0 1,0 1-1,1-1 0,2 2 1,1 1-1,-1 2 1,-2-2 150,-1-1 1,0 2 0,-1 1-1,-2-2 1,-1 0 0,0 0-1,0 2 1,-2-1-167,-1 2 0,1-4 0,-4 2 0,2 0 1,-1-1-1,2 1 0,3-1 0,3-1 0,1-1-267,0-1 0,0-4 0,1 1 0,3-1-80,5-1 1,-2-2-75,1-5 1,-7 2 0,-1 0 0,-7 2-293,-4-1 400,4 4 1,-2-4-1,3 4-49,-1-2 1,3-1-1,-4-4 1,-3 0-644,-4 0 0,-4 5 262,-6-1 1,0 4 0,0-3 0,0 1-1,1 1 596,-1 0 0,0-4 0,0 2 0</inkml:trace>
  <inkml:trace contextRef="#ctx0" brushRef="#br0" timeOffset="118">13754 17983 8303,'-8'5'0,"1"0"296,2 2 0,-5 1 0,2 5 0,-3-1 0,-2 0-91,1 1 0,-1-1 0,0 1 0,-3-1 0,0-1 0,-1-1 0,1-2-205,-1 2 0,-5 1 0,3 1 0</inkml:trace>
  <inkml:trace contextRef="#ctx0" brushRef="#br0" timeOffset="119">14312 17599 8020,'0'-8'-256,"0"-1"1,2 1 662,2 1 1,-1-2 0,3 3 0,1 1-88,0-1 1,-10 2 0,-1 4 0,-5 0 0,-4 0 0,1 0 0,0 1-164,-1 3 0,5-2-185,0 2 1,3 1 0,-1 1 0,0 1 11,3 3 1,2-4 0,1 3 0,0 0 0,0 2 0,0 2 0,0-1 53,0 1 1,0-1 0,0 0 0,-1 2-1,-2 1 1,-1 2 0,1-2 0,1-1 0,2-2 49,0 1 0,-1-1 0,-2 0 0,-1 1 0,1-1 1,2 1-1,1-1 0,-1 0-36,-3 1 1,2-1-1,-2 1 1,3-1 0,1 0-1,0 1 2,0-1 1,0 1 126,0-1 0,1-5 1,3-3-119,4-3 1,-1-1-1,2 0 1,0 0-245,2 0 1,2 0-1,-2-1 1,-2-2 0,0-1-1,-1 0 1,0 0-650,0 0 0,1-2 0,3 2 1,2-3 829,2 0 0,4-4 0,5 4 0</inkml:trace>
  <inkml:trace contextRef="#ctx0" brushRef="#br0" timeOffset="120">14709 17636 8233,'0'-12'3267,"0"-1"-3065,0 1 1,0 6-1,0 6 1,0 7-1,0 4-138,0 2 0,0 3 0,0 2 0,0 1 0,0 4 0,0 0 0,0 2 0,0-2 1,0-1-480,0-1 0,0-2 0,0 2 0,0-5 1,0-2-1,0-1 0,0-1 415,0 0 0,0 1 0,0-1 0</inkml:trace>
  <inkml:trace contextRef="#ctx0" brushRef="#br0" timeOffset="121">15019 17624 9057,'0'-6'1037,"0"6"0,0 7-836,0 4 0,0 3 0,2 2 1,0 5-1,3 3 0,-3 0 0,0 1 1,-1-1-1,2-2-299,1-2 1,0 0 0,-4 0-1,0-3 1,0-3 0,0-2 0,0 0-4617,0 1 4714,0-6 0,0 4 0,0-4 0</inkml:trace>
  <inkml:trace contextRef="#ctx0" brushRef="#br0" timeOffset="122">15354 17661 8227,'0'-7'2129,"0"3"0,0 8-1837,0 4-196,0 9 0,0 2 0,0 6 0,0 1 0,0 2 0,0 1 0,-1 0 0,-2 0-330,-1-1 0,-4 0 1,2-6-1,1-3 0,-1-1 1,3-3-1,2-1 234,1-1 0,0-7 0,0 0 0</inkml:trace>
  <inkml:trace contextRef="#ctx0" brushRef="#br0" timeOffset="123">15664 17599 8318,'-8'-1'2209,"0"-4"-1492,5 4 1,-3-6-367,6 3 0,6 3 0,2-3 0,3 2 0,2 2 0,-1 0 0,2 0-286,2 0 1,-2 0 0,3 0 0,-4 0-1,1 0 1,1 0 0,2 0 0,-2 0-1179,-1 0 0,-6 0 968,0 0 1,-5 2 0,1 2 222,-2 4 1,-2-1-1,0 1 1,0 2-1,0 1 1,0 1-1,0 1-21,0-1 1,0 0 0,0 1 0,-2 1 0,-1 2 0,-1 5 0,2 2 0,-1 2 22,-1 0 1,-2 0-1,-3-2 1,2-1-1,0-3 1,1-1-1,-1-3 27,0-1 0,5-1 1,-2-1-1,2 0-230,2 1 1,2-5 0,0 0-714,2 2 1,1-3 188,-5 1 1217,0-5-559,0 2 200,0-5 0,-2 0-389,-2 0 1,-3 2-204,-5 2 0,-6-1 0,-3 5 381,-2 2 0,-13 1 0,-3 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7T08:00:11.98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3311 7813 7924,'-8'0'634,"0"0"0,5-1 0,0-3 0,6-4 0,5-3 0,3-2 0,2 1-604,-1-1 0,2-4 0,1-3 0,3 0 0,0-1 0,0-1 0,-3-2 0,0 0 0,-1 0 0,0 4 1,-3 2-1,-2 1 0,0 2 0,-2 5 0,-3 10 0,-4 11 0,-4 10 0,-3 7 0,-3 5 0,-1 4 1,-3 3-1,-1 3 0,-1-1 0,-1 2 0,-1-2 0,-3-2 0,-1-6 0,0-1 0,3-3 0,3 1-906,5-4 1,-1-5-961,8-1 1836,0-6 0,4 3 0,0-5 0</inkml:trace>
  <inkml:trace contextRef="#ctx0" brushRef="#br0" timeOffset="1">3683 7925 12545,'25'13'0</inkml:trace>
  <inkml:trace contextRef="#ctx0" brushRef="#br0" timeOffset="2">4465 7541 7833,'0'-13'1408,"0"4"0,0 6-1169,0 11 0,-2 9 0,0 9 0,-4 4 0,-2 6 1,-6 7-1,-4 2 0,-2 2 0,-1-6 0,0-3-517,2-5 0,1-10 1,6 0-1,-1-3 1,1-5 132,-1-1 0,7-13 1,1-5-1,4-6 1,2-3-1,4-4 1,3-4-1,3-2 1,3-3 20,2-3 1,3-4 0,5-9 0,-1-4 0,1-5 0,2-3 0,-1 3 0,-1 3 21,1 2 0,-7 6 0,7-1 0,-2 4 0,-1 5 0,1 6 1,-4 5-1,-1 4 0,-3 5 392,-1 2 1,-2 8 0,0-2 0,1 4 0,-1 5 0,-1 6 0,-2 4 0,-5 2-113,-3 1 1,-1 1 0,-1 4 0,-5-1 0,-5-1 0,-7 3 0,-4 2-216,-4 3 0,-2 4 1,4-3-1,-1 2 0,0 2 1,2 1-1,1-1 1,2-2-1,4-2-16,5-2 0,4-6 0,7-3 0,1-1 0,3-3 0,6-1 0,4-2 0,5-1-322,5-2 0,-2-3-377,6-1 1,-1-4-1,-4 3 752,-2-3 0,8-6 0,-3-2 0</inkml:trace>
  <inkml:trace contextRef="#ctx0" brushRef="#br0" timeOffset="3">4812 7751 7919,'8'-4'273,"1"0"1,-1 0 0,4 4 0,1 0-1,-1 0 1,1 0 0,0-1 0,2-2 0,3-3-249,2 0 1,0-1 0,4-3 0,-2 2-1,-4-2 1,-2-1 0,-3-1 0,-2-1-29,-6 1 1,2-1 0,-3 1-1,-2 1 1,-4 1 0,-3 3 0,-4 2-1,-3 2 1,-4 2 208,-4 1 1,5 1-1,-3 3 1,2 5-1,-2 2 1,0 2-1,0 3 1,3 1-162,1 3 1,6 2-313,-1 7 1,7-3 0,-3 3-1,4-4 1,1-5 0,3-3-838,5-3 0,2-2 645,10 0 1,1-5 458,4-2 0,0 1 0,0 1 0</inkml:trace>
  <inkml:trace contextRef="#ctx0" brushRef="#br0" timeOffset="4">5792 7243 8975,'-17'-12'0,"-1"1"0,1 2 0,-1 5 395,2 3 1,-3 1 0,-2 0-1,-1 3 1,0 5 0,2 8-318,-2 6 0,0 10 0,0 5 0,2 9 0,1 9 0,0 11 0,8-28 0,0 1 0,0 2 0,0 1 1,0-1-1,1 1 0,1-4 0,1-1 0,1-1 0,1-1-487,-7 31 0,2-17 1,3 2-1,4-8 0,2-6 1,4-6-1,1-8 409,1-6 0,5-4 0,-2 0 0</inkml:trace>
  <inkml:trace contextRef="#ctx0" brushRef="#br0" timeOffset="5">5308 7789 8657,'-7'-6'882,"3"1"1,8-4-1,5 5 1,3 1-1,5 1-168,3-2 1,5-2-981,4 2 0,-2 1 0,7-5 0,-1 0 0,-2-1 0,-2 1 0,-3 0-1438,-1 1 1704,0-4 0,0-1 0,0-8 0</inkml:trace>
  <inkml:trace contextRef="#ctx0" brushRef="#br0" timeOffset="6">6015 7305 7964,'0'-12'0,"0"-1"488,0 1 1,6-1-1,2 1 1,3 0-1,1 1-17,1 2 1,-1 4 0,1 5 0,-2 1 0,-3 3 0,-4 6 0,-3 6 0,-1 9 0,0 6 0,-2 3-298,-7 3 1,-2 5-1,-12 11 1,-5 7 0,13-28-1,0 0 1,-1 3 0,-1-1-1,1 0 1,0 0-1,-13 28 1,4-10-1376,5-9 0,3-3 0,9-13 1,4-3 1200,3-6 0,6-4 0,2-2 0</inkml:trace>
  <inkml:trace contextRef="#ctx0" brushRef="#br0" timeOffset="7">6015 7813 8549,'6'-6'575,"1"-4"1,5 6 0,0 0 0,1 0-1,-1-2-510,1-1 1,3 3 0,2-3 0,1 0 0,3 0 0,0-2-1,0-2 1,-2-2 0,-1 1 0,-1-1 0,0 0-273,-3-4 1,-5 5-1,-3-2 1,-2 4-1,-2 1 1,-3-1-1,-4 2 1,-5 4 0,-3 2 496,-5 2 0,-2 6 1,-6 2-1,1 6 0,-1 5 1,0 6-1,0 2 0,0 4 1,2 0 466,2 1-838,3-2 0,11-6 0,3-3 0,3-4 0,2-1 0,3-3-350,5-2 0,7-6 284,5-1 0,-2-3 0,2-1 1,0 0-1,-1-1 0,1-3-111,1-5 1,-3-2 280,2-1 0,-5-2 0,5-1 0,0-3 0,-1-1 0,0-3 0,-1-3 153,0-4 1,1 3-1,2-3 1,-3 4 0,-1 4-1,-3 6 1,-1 6 15,-2 4 1,-1 7 0,-2 6 0,-5 9 0,-3 5 0,-1 2 0,0 1-315,0 0 0,-1 4 0,-2-1 0,-1-4 0,1-2 0,2-1 0,1-2-397,0-2 1,5-5 0,3-2-1,3-3 1,2-2 0,-1-2 518,1-2 0,5-6 0,1-2 0</inkml:trace>
  <inkml:trace contextRef="#ctx0" brushRef="#br0" timeOffset="8">6796 7689 8750,'-12'0'482,"-2"6"1,-1 2 0,-1 3 0,-1 3 0,-1 1-1,-3 3-293,-2 1 0,-2-2 0,0 4 1,1 1-1,-1 0 0,0 0 0,0-2 1,2 1-1,2-2 0,5-1-5793,2 0 5604,1-10 0,1 15 0,0-10 0</inkml:trace>
  <inkml:trace contextRef="#ctx0" brushRef="#br0" timeOffset="9">6846 7739 8209,'-11'1'527,"3"4"1,-3 1 0,3 7 0,-4-1 0,0 2 0,0 1 0,-1 3-487,1 1 1,4-2 0,1 2 0,1-1 0,2-3 0,0-1 0,0-1-899,1-1 1,7-5 0,4-3 856,3-3 0,2-1 0,-1 0 0</inkml:trace>
  <inkml:trace contextRef="#ctx0" brushRef="#br0" timeOffset="10">6871 7553 9159,'-13'-12'3241,"7"3"-2979,1 1 1,5 9 0,3 1-263,1 3 0,6 4 0,-3 3 0</inkml:trace>
  <inkml:trace contextRef="#ctx0" brushRef="#br0" timeOffset="11">7007 7727 8956,'-7'5'4311,"2"3"-4088,-1 3 0,5 2 1,-3-1-1,3 1 1,1-1-1,1-1 1,2-1-1,2-2 1,2 0-895,3-1 1,1 3-1,1-6 1,1-1-1,-1-2 1,0-1 0,-1-1 462,-2-3 0,2 1 0,-3-4 0,3 0 1,1 2-1,1-2 0,-1 0 0,1-2 696,-1 3 0,-4 0 0,0 5 0,2-2-390,1-1 1,2 0-1,-1 4 1,0 0 0,1 0-1,-1 0 1,1-2-1,-1 0-85,0-3 0,1-3 0,-1 3 0,1-2 0,-1-3 0,0-1 0,1 0 1,-2 1 99,-3 2 0,2 0 0,-8-3 92,-3 3 0,-6 2 0,-8 6 0,-3 1 1,0 4-1,-1 3 0,1 3 0,0 1-33,3 1 1,1 3-1,2 1 1,1-2 0,2-1-1,5-2 1,4 0 0,4 0-637,5-4 1,3 1 0,3-4 0,3-3 0,2 1 0,2 0 0,1 1 0,2-1-3387,0-2 3850,-1-1 0,7 0 0,0 0 0</inkml:trace>
  <inkml:trace contextRef="#ctx0" brushRef="#br0" timeOffset="12">8062 7590 8818,'-6'-7'5453,"5"2"-5650,-5 5 0,6 5 1,0 4 196,0 2 0,6 1 0,1 0 0</inkml:trace>
  <inkml:trace contextRef="#ctx0" brushRef="#br0" timeOffset="13">8136 7913 7898,'-4'-9'1179,"0"1"0,0 4 0,2-3-1179,-2 2 0,-3 0 0,-5 5 0</inkml:trace>
  <inkml:trace contextRef="#ctx0" brushRef="#br0" timeOffset="14">9723 7317 8004,'-1'-7'194,"-3"3"1,1 3-1,-5 1 1,-2 0 0,-2 0-1,-3 1 1,-3 3-1,0 5 1,-1 2 0,-1 3 94,-2 2 1,3 3 0,0 6 0,1 1-1,4 2 1,3 2 0,4 3 0,2 5 0,2 0-1,1-1-272,2-2 0,6-8 0,4 1 0,5-5 0,5-3 0,4-4 0,1-3-377,-1-4 0,1-6 1,1 1-1,1-3 1,-1-1-1,-4 0 1,-3 0-1,-4 0-1705,-1 0 2065,-7 0 0,4-5 0,-4-2 0</inkml:trace>
  <inkml:trace contextRef="#ctx0" brushRef="#br0" timeOffset="15">9612 7392 7594,'5'-7'789,"-3"-4"0,2 3-256,-3-3 1,-1 2 0,-1 2-558,-3 2 1,1 1-1,-5 4 1,-2 0 0,-1 1-1,-1 2 167,-1 1 0,-1 6 1,-1-2-1,-3 3 1,-1 1-1,-4 2 0,-2 1 1,-3 3-34,1 2 0,7 0 0,-3 5 0,4 0 0,5 0 1,4-2-1,6-1 0,3-3-133,1-1 1,5 0 0,4-4 0,2 1 0,2-2-1,3-1 1,1-2 0,1-1-99,0-2 0,3 4 1,-3-4-1,0 1 1,0 1-1,-3-1 1,-1 0-1,-2-1-47,0-1 1,-3 2 0,-2-3 0,-1 1-1,0 1 1,1-2 269,0 1 1,-4-1-1,2-2 1,-1 3-16,0 0 1,0-1-1,-5 3 1,-3 0-137,-4-1 1,-8 4 0,-1-4-1,-3 1 1,-2-1 0,-1 0-1,-2-2 1,0 1-445,0-3 1,6 2 0,3-1 0,2-1 492,1-2 0,12-6 0,2-2 0</inkml:trace>
  <inkml:trace contextRef="#ctx0" brushRef="#br0" timeOffset="16">10083 7615 8041,'-8'0'278,"0"1"0,-1 4 1,1 3 165,0 3 0,1 3 1,-3 1-1,3 3 0,0 1 1,2 2-1,-1-2 0,2-3 1,0-2-1,0-1-1269,1-1 1,2 0-1,2 0 825,3-4 0,-2 3 0,3-4 0</inkml:trace>
  <inkml:trace contextRef="#ctx0" brushRef="#br0" timeOffset="17">10058 7441 8622,'-5'-6'3286,"2"-4"-2696,-5 6 1,5 1-1,0 7 1,6 3-591,5 0 0,3 9 0,2-2 0</inkml:trace>
  <inkml:trace contextRef="#ctx0" brushRef="#br0" timeOffset="18">10306 7677 8229,'-8'1'1374,"1"4"0,0 3-844,0 3 1,5-3-1,-4 0 1,2 2 0,-2 1-693,0 1 1,8-5-1,2-3 1,6-4 0,4-4-1,1-4 1,2-3 0,-1-1-1,1-1 1,-1 1 0,1-1 0,-3 1 0,1 0 1,1 1-1,-1 1 138,-1 2 1,-1 6 0,-2 2 0,-3 7 0,-4 4-195,-3 2 0,-1 3 0,0 1 0,0-2 0,0-1 0,0-2 0,0 0-2580,0 1 2797,6-1 0,1 1 0,5-1 0</inkml:trace>
  <inkml:trace contextRef="#ctx0" brushRef="#br0" timeOffset="19">10852 7578 8759,'-4'-8'0,"-2"1"0,0 1 563,-4 3 1,-3 2-1,-2 1 1,-1 1-1,-1 4 1,1 3-267,-1 3 1,1 1 0,3 2-1,2 1 1,3 3 0,2 0-1,2 1 1,0-1 0,3 2-1,4-3-375,5 1 0,4-1 1,3-5-1,3 1 0,2-2 1,2-2-1,1-2 78,2-1 0,5-2 0,2-4 0</inkml:trace>
  <inkml:trace contextRef="#ctx0" brushRef="#br0" timeOffset="20">11038 7739 7999,'-5'0'1965,"5"0"0,5 0-2061,7 0 0,1-5 0,-1-4 1,1-2-1,-1-1-224,1-1 1,-5 1 0,-1 0 0,-2-1 0,-2 1 0,0-1 0,-1 1 508,3 0 1,-3 5 0,-6 3 0,-4 2 0,-3 4-1,-1 3 41,-1 8 0,-3-1 1,-1 6-1,2 0 0,1 2 1,3 2-1,3 1 0,4-4 1,2 0-441,2 0 0,3-5 0,5 0 0,7-4 1,6-2-1,3-1 0,3-3 210,3-3 0,4 5 0,3 1 0</inkml:trace>
  <inkml:trace contextRef="#ctx0" brushRef="#br0" timeOffset="21">12365 7417 8169,'7'0'0,"0"0"533,-3 0 0,2-2 1,3-1-1,-2-2 0,-1-2-42,-4-3 1,0 4 0,-4-1-535,-2 1 1,1-2 0,-5 4 0,0 0 0,0-1 0,-1 1 0,0 0 0,-2 0 0,-2 0 0,1 1-42,0 2 0,-5 1 1,0 0-1,2 0 0,0 0 1,0 0-1,-2 0 0,1 0 52,-2 0 0,4 4 1,-2 1-1,3 2 1,4 3-1,2 1 0,0 0 1,1 0 97,1 1 1,1-2 0,4 7 0,0-2 0,1 0 0,2 1 0,2 0 0,2-1-47,3 1 0,0-6 1,-1 2-1,-1-1 1,2-1-1,1-2 1,2-4-1,-1-2-128,0-2 0,1 0 0,-1 0 1,2 0-1,1-2 0,2-2 0,-1-4 1,1-3-1,-1-1-5,-1-1 0,3 1 0,-1-1 0,-2 1 0,0 0 0,-1-1 0,0 1 382,-3-1 0,-2 1 1,2 0-1,-2-1 1,-5 1 2112,-3-1-2397,-1 7 1,0 6 0,0 8-1,0 3 1,0 1 0,0 1 0,0 0-1,2 3-36,2 0 1,-2 2 0,5-3 0,-1 2 0,-2-2 0,0-1 0,2-3 0,-1-2-323,1 0 0,-1-5-45,-1 4 1,-1-5-575,5 1 1,-5-1 991,1 1 0,3 3 0,0 5 0</inkml:trace>
  <inkml:trace contextRef="#ctx0" brushRef="#br0" timeOffset="22">12861 7305 11660,'-5'0'617,"5"0"0,8 1-574,7 3 1,0-1 0,6 4 0,1-1 0,1-4 0,2 1 0,0 0 0,0 1 0,-2-1 0,-1-2 0,-2-1-472,-2 0 0,-2 4 1,-4 0-1,1-1 1,-1-1 406,1-2 0,-6 1 1,-3 3-1,-3 4-153,-1 3 1,-4-2 67,0-1 1,-6-4 0,3 4 0,-1 1-1,0-1 1,-2-1-148,-1-2 1,-3 5 216,-2-2 1,-4-1 0,-6 1 0,-1 1 0,-2-1 0,0 0-138,-1 2 1,7-3 149,-1 1 1,3-1 0,2 2 0,5-2-1,4 0 1,2 0-348,1 3 0,2-3 0,6 0 370,3-2 0,9-1 0,6-4 0</inkml:trace>
  <inkml:trace contextRef="#ctx0" brushRef="#br0" timeOffset="23">13295 7503 8176,'9'0'3202,"-1"0"-3093,-5 0 1,1 0 0,-7 2 0,-3 1 0,0 2-1,-4 1 8,-1-1 1,-3 5 0,-1-3 0,-3 1 0,-1 0 0,-2 2 0,0 1 0,1 1 0,-2 1-162,-2-1 0,-2 0 0,-1 1 0,-2-1 0,2 1 0,4-1 0,4-1 1,1-1-384,3-2 0,1-1 0,1 3-93,1-2 1,7-5 0,5-1-1,6-3 520,5-3 0,2-6 0,-1 3 0</inkml:trace>
  <inkml:trace contextRef="#ctx0" brushRef="#br0" timeOffset="24">13742 7466 8162,'5'-12'493,"2"-1"1,4 1-128,-3 0 1,2 3 0,-7 2 0,-4 2 0,-6 2 0,-6 2 0,-2 1-209,-1 0 0,-7 1 0,3 2 0,-4 2 1,0 2-1,0 3 0,2 1 0,3 1 1,1 1-270,3-1 0,2 2 1,5 1-1,4 2 0,3-2 1,1-1-1,1-2-1,3 0 1,3-5 0,5-1 0,1-2 0,1 0 0,1-1 0,1-2 0,1-2-33,1-3 1,-5 1 0,4-4-1,-3 0 1,-2 0 0,1-2-1,-1-2 155,0-2 0,1 1 0,-2-1 0,-2 2 0,-2 2 0,0 2 1,-1 0 577,-1 0 0,4 6 0,-5 1-561,-2 7 0,0 4 1,-2 1-1,0 0 1,0 1-1,0-1 1,0 1-1,0-1-362,0 0 1,1-1-1,3-1 1,5-3-1,2-1 1,1-4-1,0 0 334,1-2 0,-1 5 0,1 2 0</inkml:trace>
  <inkml:trace contextRef="#ctx0" brushRef="#br0" timeOffset="25">14957 7156 8122,'7'-12'0,"-1"1"780,-1 2 1,-3 3-1,2 6 1,-3 4-1,-1 9-389,0 8 1,0 14 0,0 2-1,0 3 1,-1 0 0,-2 0-1,-3-2 1,1 2 0,-1-3-493,4-2 1,0-5 0,2-5 0,0-2-1,2-2 1,0-4 0,4-5 0,1-4-1,2-4-407,2-2 1,2-2 372,-1 0 0,5-2 0,1-3 0,1-6 0,2-6 0,1-2 0,0-3 84,0-1 0,4-2 1,-5 0-1,2 0 1,2 0-1,1-1 1,2-1-1,1-5-210,-2-4 0,-1 2 0,-1-9 0,0 2 0,-2-1 1,-2 5-1,-6 5 0,-4 9 282,-3 4 0,-5 2 0,1 7 1,-2 8-1,-4 10-139,-2 10 1,-3 5-1,-5 4 1,1 1-1,0 6 118,-2 1 0,4 3 0,-9-1 0</inkml:trace>
  <inkml:trace contextRef="#ctx0" brushRef="#br0" timeOffset="26">14920 7441 8412,'6'-6'509,"2"1"0,3 4 0,3 1 0,1 0 0,4 0-334,4 0 1,0 0-1,5 0 1,0 0 0,0 0-1,1 0 1,-2-1 0,-1-2-1,-1-1 1,0 1-932,0 2 1,1-4 0,1 1 0,2 2 755,-1 0 0,-2-3 0,-1-2 0</inkml:trace>
  <inkml:trace contextRef="#ctx0" brushRef="#br0" timeOffset="27">15788 7441 9404,'-1'-6'670,"-3"1"1,-5 5-1,-3 3 1,-3 3-410,-2 1 0,-3-3 1,3 4-1,1 2 0,-1 1 1,2 1-1,2-1 0,5-1 1,1-2-246,0 2 0,5-4 0,-1 1 1,6-1-1,5-3 0,3-2 1,1-1-1,1 0-645,-1 0 0,1 0 1,-1 0-1,0 0 0,1 0 1,-1-1 498,1-3 0,-1 1 0,0-6 0,1 0 0,-1-1 1,1 1-1,-1 2 772,0 1 1,-3-2 0,-2 5-609,-2 5 0,-1 3 0,-4 7 0,0 1 0,0-1 1,0 1-1045,0-1 1,2-1-1,2-1 1010,4-2 0,3-5 0,1 2 0</inkml:trace>
  <inkml:trace contextRef="#ctx0" brushRef="#br0" timeOffset="28">16532 7367 8801,'-1'-11'584,"-3"3"0,1-3 0,-5 4 0,-2 0 0,-2 3-294,-5 2 0,2 2 0,-6 2 0,-1 2 0,0 4 0,0 3 0,3 3 0,0 3 0,1 3 0,1 2 0,6 2-736,6 0 0,-1-3 0,3 5 1,5-4-1,5-1 0,5-2 0,5-2 1,3-3-1,4-3-18,0-3 1,0 2 0,-2-6 0,-3-2 0,1 0 0,-1-2 0,2 0 0,-2 0-960,-3 0 1423,4-6 0,-7-1 0,5-5 0</inkml:trace>
  <inkml:trace contextRef="#ctx0" brushRef="#br0" timeOffset="29">16309 7541 8135,'-21'0'-30,"2"0"387,1 0 0,6 0 0,5-2 0,1-2-71,4-4 1,2 2 0,4 2 0,4 3 0,3-1 0,1 0 0,2-2 0,3 1 0,2 1 0,2 2 0,-2 0-479,-1 0 1,4-4 0,-3 0 0,2 0 0,0 0 0,1 0-1,1 0 1,2-1 191,0 1 0,0-5 0,-1 2 0</inkml:trace>
  <inkml:trace contextRef="#ctx0" brushRef="#br0" timeOffset="30">16830 7379 8010,'-7'0'3852,"2"0"-2819,5 0 0,0-1 0,1-2-891,3-1 1,-1-6 0,4 2 0,0-3-1,0-1 1,2-1 0,2 1 0,0 0-1,-1-1-427,-2 1 0,0-1 1,5 1-1,-2 0 1,-2-2-1,0-1 0,-1-3 1,-1 0-1,-3 0-954,-3 3 1,-1 5 1119,0 2 0,0 4 0,-1-3 0,-3 1 598,-4 4 1,-3 2 0,0 4 315,2 4-760,4 3 1,10-3 0,5-1 0,5 0 0,6-1-1,2 0-103,2 1 1,1-4-134,3 1 0,-1 2 0,3-2 0,0-1 0,-4-1 0,-1 1 0,-2 1-749,-3-1 1124,-4-2 1,-6 1 181,-2 2 1,-5 3-1,-10 5 1,-6 1 0,-7-1-1,-5 2 1,-2 2 87,-3 5 0,2-2-504,-6 2 1,5 0 0,-1 3 0,3 1-1,2-1 1,4-2-432,3-2 0,9-3 420,4 4 1,2-6-1,2 1 1,0-2-1,2-3 1,1-1-1,2-3 4,2-2 1,1 3-1,6-3 1,1-3 0,2 0-1,-1-2 1,2 0 0,1 0 200,1 0-358,3 0 0,-2 0 1,6 0-1,2-2 1,-1 0-1,-2-4-1175,-1-1 0,0 3 1126,-1-4 1,0 4 0,-2-5 0,-3 0 0,-2-2 272,-6-2 0,7-5 0,-4-1 0</inkml:trace>
  <inkml:trace contextRef="#ctx0" brushRef="#br0" timeOffset="31">17463 7305 8357,'0'-12'677,"-2"1"0,-2 2 1,-4 5-204,-3 3 1,-2 6 0,0 4 0,-4 2 0,-4 2 0,-3 4 0,-4 4 0,-2 2 0,-2 2-630,-3 0 1,4 1-1,-2 3 1,0 2 0,1 2-1,2 1 1,1-1 0,1-2-1,3-2 1,5-3-6215,2-1 6369,1-5 0,-1-3 0,-1-4 0</inkml:trace>
  <inkml:trace contextRef="#ctx0" brushRef="#br0" timeOffset="32">17723 7652 8018,'-7'6'413,"-4"1"0,3 5 0,-3 0 0,-2 2 1,0 1-1,-3 3 0,-2 2 0,-1 0-398,-3 0 1,0-3-1,-1-4 1,1-1-1,-3 1 1,0-1-16,-3 0 0,-5 1 0,2-1 0</inkml:trace>
  <inkml:trace contextRef="#ctx0" brushRef="#br0" timeOffset="33">18976 7243 7979,'-2'-7'0,"-2"2"0,-4 0 0,-3 1 0,-3 2 244,-3 0 0,-3 4 0,-8 0 1,-2 5-1,0 3 0,-1 4 0,4-1 1,2 3-31,4 0 1,1-1 0,6 6 0,4 1-1,3 1 1,5 4 0,0 0 0,2 3 0,0 1-1,0-1-433,0-2 1,6-2-1,2-1 1,4-2-1,5-2 219,4-5 0,13-2 0,5-2 0</inkml:trace>
  <inkml:trace contextRef="#ctx0" brushRef="#br0" timeOffset="34">19323 7404 9039,'-21'0'351,"1"0"0,3-4 1,-4 0-1,1 1 0,-2 2 1,-2 1-1,-2 1 1667,0 3-1911,0 3 1,6 1-1,2 1 1,3 0-1,1 2 1,5 3-1,2 1 1,4 2-1,3-3-192,4-5 0,7 2 0,7-4 0,2 1 0,0-1 0,1-1 0,0-3 0,1-2 0,0-2 0,0-2-1113,-2-1 1,-4-6 1134,0 2 1,-2-3-1,-3-2 1,-1 2-1,-4 2 862,0 0 607,-2 7-841,-4-4 0,0 12-704,0 2 0,0 4 1,0 4-1,0 1 1,0 1-1,0 2-448,0-1 0,0-4 0,0 2 0,0-4 0,1 0 1,4-2 586,3-3 0,3 3 0,1-4 0</inkml:trace>
  <inkml:trace contextRef="#ctx0" brushRef="#br0" timeOffset="35">19633 7516 8125,'-4'8'0,"-2"-1"523,-1-2 1,-1 4 0,-4-4 0,-1 2 0,1 3 0,-1 2-252,1 5 0,-4-3 0,-2 2 1,0-2-1,0-2 0,3 1 1,1-1-1,1 0 0,1 1 1,1-1 159,3 1-432,2-6 0,6 4 0,0-5 0</inkml:trace>
  <inkml:trace contextRef="#ctx0" brushRef="#br0" timeOffset="36">19906 7491 8705,'1'-11'866,"3"3"1,-2-3 0,2 2-502,-3-2 0,-2 5 0,-5 1 0,-5 4 0,-5 1 1,-4 0-1,-2 1 0,-1 4 0,-2 3 0,0 4 0,1 3-210,-1 2 1,5 5-1,4-3 1,3 1 0,5-3-1,4 1 1,4 2-654,4-1 0,3-7 0,7-8 1,1-2-1,3-2 0,0 0 1,1-2 311,0-2 0,1 2 0,2-7 0,-3 1 0,0 0 0,-1 0 0,0-1 0,-3 1 268,-1 0-153,-1-1 1,-7 8 0,-1 5-1,-4 6 1,-1 4 0,0 1-1,1 1 1,2-1-209,1-1 1,2-1-1,-3-1 1,2-1 278,2-3 0,1 3 0,5-4 0</inkml:trace>
  <inkml:trace contextRef="#ctx0" brushRef="#br0" timeOffset="37">20191 7268 8123,'14'-11'0,"1"2"356,1 5 1,5 3 0,-3 2 0,0 2 0,1 4 0,-1 3 0,0 5-18,-3 3 0,-1-2 0,-3 5 0,-1 1 0,-3 1 0,-2 4 0,-2 0 0,-3 3 0,-4 1 0,-6 0-474,-5 1 1,0-4-1,-6 1 1,-1-3-1,-1-3 1,-4-1-1,0-2 1,-2-2 0,1-3-1,4-3-4879,3-4 5014,-3 3 0,11-4 0,-5 6 0</inkml:trace>
  <inkml:trace contextRef="#ctx0" brushRef="#br0" timeOffset="38">21121 7379 8598,'0'-8'604,"-1"1"0,-3 2 0,-5 2 473,-2 2 1,-7 1-862,-2 0 1,-4 0 0,-2 0-1,-4 1 1,-5 3 0,-3 4-1,1 5 1,-1 3-60,4 5 0,5 2 0,0 2 0,4 0 0,5 0 0,4 0 0,7 1 0,5 1 0,2 1-275,2-5 0,7 1 0,4-6 1,6 0-1,2 0 0,3-5 0,2-2 1,0-4-1,1-1-498,0-4 1,4 0 0,1-2 0,1 0 0,-1 0 0,-3 0 0,0 0 0,-4-2 0,-1 0-1485,-1-2 2100,-6-6 0,8 3 0,-3-5 0</inkml:trace>
  <inkml:trace contextRef="#ctx0" brushRef="#br0" timeOffset="39">20650 7677 8033,'0'-8'720,"1"1"1,3 1 0,5 2 0,3 0-338,5 0 0,-4-4 1,4 4-1,-2-1 1,2 1-1,3-1 1,4-1-1,2-1 1,3 2-1,4-2-545,3 0 0,1 3 0,0-4 0,0-1 0,-1 1 0,-1 1 0,-4 0 162,0 0 0,-2-1 0,-5-4 0</inkml:trace>
  <inkml:trace contextRef="#ctx0" brushRef="#br0" timeOffset="40">21729 7367 8201,'1'-7'790,"2"4"0,1 6 1,-1 7 271,-2 5 1,-2 6-907,-3 8 1,-3 2-1,-4 8 1,1 2-1,2 3 1,-2 0 0,-1-2-1,-1-4 1,-1-2-347,1-3 0,1-7 0,1-6 1,2-2-1,0-3 0,0-3 1,-1-4 167,0-3 1,3-10-1,1-3 1,1-3-1,-1-3 1,3-2-1,0-5 1,2-2-1,2-2 1,2-1-1,4-2 42,3-1 0,6-7 0,1 1 0,-1-5 0,3 0 0,-1 1 0,3 2 0,3 0-44,4-1 0,-2 3 0,5 1 0,1 7 1,3 5-1,5 7 0,3 5 0,1 6-59,-3 3 1,-5 2 0,-6 3 0,-4 4 0,-3 3 0,-2 2 0,-3-1 0,-4 1 0,-5-1 263,-6 0 1,2 1 0,-4-2 0,-3-2 0,-6-2 0,-7-1 0,-6-3 42,-9-2 1,-13-1 0,-9 0 0,-7 1 0,-4 4-1,5 1 1,4 3 0,9-1-144,4 2 0,10 1 0,5 2 0,8 4 0,8 4 0,6 3 0,6 5 0,6 4-321,7 3 1,2 0 0,5-1 0,-1-4 0,3 0 0,-2-4-1,3-2 1,-1-3-392,3-1 1,3-8 0,0 1-1,0-6 1,3-2 0,-3-2 0,0 0-1,-2 0 1,-1-1 630,0-2 0,-2 5 0,-1 1 0</inkml:trace>
  <inkml:trace contextRef="#ctx0" brushRef="#br0" timeOffset="41">22771 7925 9323,'0'-12'8426,"0"5"-8607,0 1 0,0 8 1,-2 0 180,-2 3 0,-3 4 0,-5-2 0</inkml:trace>
  <inkml:trace contextRef="#ctx0" brushRef="#br0" timeOffset="42">2977 9376 7902,'-13'-12'0,"6"-1"0,3 1 0,3 0 187,1-1 0,0-1 0,0-1 0,0-3 0,1-1 0,3-3 0,5 0 0,2 0 0,2 3 0,3 1-20,0 3 1,5 1 0,-3 3 0,0 1 0,-1 3-1,-1 2 1,-3 2 0,0 3 0,-2 4-116,-3 4 0,-2 3 0,-6 3 0,0 3 0,0 3 1,0 4-1,-2 2 0,-2 1 0,-4 4-136,-3 0 1,-3 1 0,-3 3 0,-2-4 0,-1 0 0,-1-4-1,0-2 1,2-4 90,2-5 1,-1-2 0,3-2-1,3-1 1,4-1-16,2-2 0,3-5 1,9 1-1,5-2 1,4-2-1,2 0 1,-1 0-8,1 0 0,3 0 0,-2 0 1,0 0-1,0 0 0,-3 0 1,-1 0-1,-2 0 47,1 0 0,-1 0-415,1 0 0,-1 0 0,0 0 1,1 0 382,-1 0 0,6 0 0,1 0 0</inkml:trace>
  <inkml:trace contextRef="#ctx0" brushRef="#br0" timeOffset="43">3559 9525 9845,'-8'0'2804,"1"1"-2407,2 4 1,2-4-1,7 3-397,4-3 0,3-1 0,2 0 0</inkml:trace>
  <inkml:trace contextRef="#ctx0" brushRef="#br0" timeOffset="44">4118 9587 8339,'-7'3'2676,"3"-3"-2413,2-6 0,6-3 1,2-4-1,1-1 0,2-2 1,2-5-1,3-1 0,1-1 1,3-1-1,2-3-403,2-4 0,-3-3 0,2-6 1,1-3-1,1-1 0,2-1 1,0-1-1,-1 1-629,1-2 1,-4 0 746,0-7 1,-5 5 0,3-12 0,-2 5-1,-5 5 1,-2 5 0,-2 9 0,-1 7 325,-3 3 1,2 12 0,-2 11 0,0 17-155,2 11 0,-5 9 0,4 9 1,1 3-1,1 5 0,1 2 0,-1 1-220,-1-5 0,-2 1 0,-4-3 1,0 1-1,0-2 0,0-3 0,0-4 1,0-2-245,0-3 1,0 1 0,0-6-1,0-3 1,0-4 0,-2-4-1,0-1 1,-4-3-391,-1 0 0,-1-5 1,-5-1 703,1-2 0,0 5 0,-1-3 0</inkml:trace>
  <inkml:trace contextRef="#ctx0" brushRef="#br0" timeOffset="45">4217 9302 8091,'5'-11'451,"2"1"1,1 3-1,1 2 1,0 1-196,2-2 1,3 3 0,3-5 0,3 0 0,2-1 0,0 1 0,-1-1-1,1-1 1,0 0-411,-1 2 0,2 0 0,-3-3 0,-1 1 1,-1 2-1,-2 0 154,1 1 0,5-10 0,-3 3 0</inkml:trace>
  <inkml:trace contextRef="#ctx0" brushRef="#br0" timeOffset="46">4812 9066 8099,'-12'1'505,"1"4"1,1 3-242,2 3 0,5 7 0,-1 3 0,3 1 0,-1 0 0,-1-3 0,-1 0 0,1-1 1,2 0-1,1-3-217,0-1 0,0-6 0,1-2 0,2-5 0,3-6 0,-1-5-258,1-2 0,3-2 0,-2-1 0,2-3 0,-1 0 0,1-2 0,3 3 0,0-3 131,0 1 0,1 4 0,-1-2 1,1 4-1,-1 1 0,0 4 1,1 4 200,-1 3 0,-1 2 0,-3 3 0,-3 4 0,-4 5 0,-1 3 0,0 5-184,0 3 1,-4 0 0,-2 3-1,1-1 1,-1 0 0,4-4-1,-1-3 1,0-4 0,-1-1-888,1-1 0,2-5 696,1 0 254,5-5 0,2 2 0,6-5 0</inkml:trace>
  <inkml:trace contextRef="#ctx0" brushRef="#br0" timeOffset="47">5259 8682 8439,'0'-20'1863,"0"4"-1592,0 2 1,0 10-1,0 8 1,0 11-1,0 9 1,0 5-1,0 5 1,0 6-1,0 4 1,0 2-1,0-2-324,0-2 0,0 0 0,-2-4 0,-1 2 0,-2 2 0,-2-2 0,-1-3 1,0-4-1,1-4-923,1-3 1,1-7 975,0-2 0,4-3 0,-4-2 0</inkml:trace>
  <inkml:trace contextRef="#ctx0" brushRef="#br0" timeOffset="48">5147 8992 8093,'0'-9'314,"1"3"1,3-1 0,5 1 0,2-1 16,1 0 1,6 3 0,3-3 0,2 2 0,1 2 0,-2 0 0,-2 1 0,2-3-1,2 3 1,-1 0 0,-1 2-1164,-1 0 0,-5 0 832,5 0 0,-6 0 0,3 0 0</inkml:trace>
  <inkml:trace contextRef="#ctx0" brushRef="#br0" timeOffset="49">5631 9041 8150,'-7'6'132,"0"1"1,4 5-1,-2 1 1,-2-1-33,-3 0 0,3 2 0,-1 1 0,-2 2 1,1-2-1,0-1 0,4-2 0,1 1-171,0-1 71,-1-5 0,11-2 0,1-5 0</inkml:trace>
  <inkml:trace contextRef="#ctx0" brushRef="#br0" timeOffset="50">5618 8818 8023,'0'-12'2547,"-1"5"-2239,-3 3 1,2 4-1,-2 4 1,3 4 0,1 3-309,0 1 0,5 6 0,2 2 0</inkml:trace>
  <inkml:trace contextRef="#ctx0" brushRef="#br0" timeOffset="51">5953 9004 7600,'8'-7'1284,"1"3"0,-12 8 0,-1 4-1022,-6 4 1,-8 4-1,-1 1 1,0-1 0,1 2-1,1 1 1,2 2-365,4 0 0,0-5 1,7 3-1,1-1 1,2-2-1,2-3 1,3-2-1,6-1 0,4-3-612,2-2 0,1 0 0,-5-4 0,1 2 1,-4 1 649,-5-1 0,-6-2 0,-15 0 0,-2 2 1,-2 1-1,0-1 0,1 0 0,0-1-1913,4 3 1977,2-1 0,2-10 0,-1-1 0</inkml:trace>
  <inkml:trace contextRef="#ctx0" brushRef="#br0" timeOffset="52">6176 9103 10244,'-1'13'617,"-2"-1"1,-1 1 0,1-1-1,2 0 1,1 1-28,0-1 0,0 1-737,0-1 0,0 0 0,1-1 0,3-2 0,5-5 1,2-3-106,1-1 0,-4-5 1,1-4-1,0-2 1,2-1-1,2 0 1,-1-1-1,-1 1 1,-1-1-1,-2 2 301,2 3 0,-3-3 1,0 6-1,-2 2 255,-2 7 1,-2 6-299,-1 2 0,-1 2 0,-2 2 1,-2 5-1,-2 1 0,-2 0 57,3-1 0,-6-1-100,4 5 1,-4-4-1,-3-2 1,-3 0 0,0-1-1,-1 0 1,-1-3-124,-2-1-161,-1-1 0,-2-1 0,0-1 0,2-1 1,2-3-1,5-1 321,2 1 0,1-4 0,1 3 0</inkml:trace>
  <inkml:trace contextRef="#ctx0" brushRef="#br0" timeOffset="53">6474 9116 8290,'1'-11'0,"2"1"737,1 2 1,2 5 0,-3 0 0,1 7 0,-2 7-100,0 5 1,-2 2 0,0-3-536,0 1 1,-6 6-1,-1-2 1,-1-1 0,1-3-1,0-2 1,2-1-417,-1-1 0,1-1 0,2-1 0,0-5 63,5-3 0,3-1 0,6-9 0,-1-2 0,-2 0 0,2 1 0,1 0 0,0 0 1,-2-1-124,0 2 1,-5-2 0,3 7 540,-2 5 0,-1 3-185,-4 8 1,0-5 0,0 0 174,0 2-86,6 1 0,1-4 1,5-4-1,1-5 1,-2-3-5,-3-2 1,3 3-138,-3-5 0,-1 5 0,1-4 0,2-2 94,1-1 1,-3 4 0,-1 5 0,0 3 0,-1 5-70,-1 0 0,5 1 1,-3 3-1,1-2 1,0 1-1,0-1 0,1-1 1,-1-2-791,2-2 1,-3-2 0,1-1 833,1 0 0,2-5 0,2-2 0</inkml:trace>
  <inkml:trace contextRef="#ctx0" brushRef="#br0" timeOffset="54">6846 9190 8093,'0'13'559,"0"-5"1,-1 0 0,-2 2 173,-1 1 0,-4-3 0,5-1 0,4-2-756,6-2 1,0-1-1,1-2 1,2 0 0,1 0-800,1 0 0,-1-2 545,-2-2 1,-3 3 0,-1-3 0,3 4 330,3 4 0,1-3 0,1 3 0,-1-2 1,1-2 433,-1 0 0,-4 0-265,0 0 1,-3 0-1,1 1 1,1 3-609,0 4 0,2-2 324,3-2 1,-4 1-1,0 0 1,3-3-1,5 0-221,4-2 1,-6 0-1,-1 0 1,-4 1 281,-2 3 0,4-2 0,-4 3 0</inkml:trace>
  <inkml:trace contextRef="#ctx0" brushRef="#br0" timeOffset="55">7218 9252 7933,'-12'0'1289,"10"0"1,9 0-1220,14 0 0,-6 2 0,0 0 1,0 2-1,-1-1 0,0-1 1,-2-4-1,-1-2 1,-2-4-1,-4-3-144,1-2 0,-5 1 0,3 0 0,-2-1 70,-2 1 0,0-1 0,-2 2 1,-2 3-1,-4 4 0,-3 3 153,-2 1 1,1 1-1,0 3 1,-1 6-1,2 3 1,2 5-1,2 0 1,0 2-422,0-1 1,4 2 0,-1 2-1,4-2 1,4-5 0,4-2 0,5-3-1,2-3-664,1-4 1,6-2 0,-2-2 935,-1 0 0,5-11 0,-5-3 0</inkml:trace>
  <inkml:trace contextRef="#ctx0" brushRef="#br0" timeOffset="56">7714 8744 8038,'-7'-20'937,"-4"8"1,3 9-650,-3 6 0,3 7 0,1 10 0,1 9 0,4 7 1,-1 4-1,0 3 0,-1-1 0,1 3 0,2-3 1,-1 1-556,-2-3 0,3-3 0,-3-2 0,2-4 0,2-2 1,0-4-1,0-4 0,0-3-3712,0-3 3979,6-7 0,1 3 0,5-4 0</inkml:trace>
  <inkml:trace contextRef="#ctx0" brushRef="#br0" timeOffset="57">7491 9128 8388,'-8'-4'0,"1"-2"371,1 0 1,2-3 0,6-3 0,3 1-1,6 1 1,6 2-96,2-2 0,2 3 0,3-1 1,1 0-1,0 0 0,0 1 1,0 0-1,-1 1-828,1 1 1,-4-1-1,-2 4-749,-1-3 1,-1 1 1300,-5 4 0,0 0 0,1 0 0</inkml:trace>
  <inkml:trace contextRef="#ctx0" brushRef="#br0" timeOffset="58">7863 9091 8905,'0'16'0,"0"1"0,0-2 0,-1-1 0,-2-2 0,-1 1 0,1-1 0,0-1 2343,-1-3-1850,3 3 0,-5-4 1,6 6-499,0-1 0,0-6 0,0-6 0,0-7 0,0-4 0,0-2 0,2 1 0,0 0 12,3-1 1,4-3-1,-1-2 1,2-2 0,0 0-1,-2-1 1,2 2 0,1 1-166,1 3 0,1 2 0,-1 5 0,0 3 158,1-1 0,5 5 0,1-5 0</inkml:trace>
  <inkml:trace contextRef="#ctx0" brushRef="#br0" timeOffset="59">8124 9141 8234,'-2'8'1260,"-1"0"0,-2 2-1108,-2 1 1,4 1 0,-1 1-1,1-1 1,1 0 0,-3 1-1,3-1 1,0 1 0,2-1-2000,0 0 0,0 1 1847,0-1 0,6-5 0,1-1 0</inkml:trace>
  <inkml:trace contextRef="#ctx0" brushRef="#br0" timeOffset="60">8124 8992 8651,'-6'-7'880,"-1"1"0,-4 8-493,3 2 0,2-1 0,8 3-387,2 0 0,3 4 0,5-3 0</inkml:trace>
  <inkml:trace contextRef="#ctx0" brushRef="#br0" timeOffset="61">8372 9128 8708,'-13'0'493,"1"0"0,-1 0 0,0 0 0,-3 2-272,0 2 1,-1 3 0,5 5 0,0 2-1,-1 1 1,2 1 0,3 1 0,4-1 0,2 1-1,4-2 1,3-1-498,8-2 0,5-3 0,6-2 0,1-2 0,0-2 0,0-2 0,0-1 0,-1 0 0,1-1-3566,0-3 3842,-6 2 0,5-14 0,-5 2 0</inkml:trace>
  <inkml:trace contextRef="#ctx0" brushRef="#br0" timeOffset="62">8942 8905 10236,'0'12'187,"0"-3"1,0-1-1,0 1 1,0 2 0,0 2-1,0-1-288,0 1 0,0-1 101,0 1 0,0-1 0,0 0 0</inkml:trace>
  <inkml:trace contextRef="#ctx0" brushRef="#br0" timeOffset="63">8967 9389 9530,'0'-13'7094,"1"5"-6540,3 0 0,-2 4 0,1-3 0,-6 1-554,-5 3 0,-4 2 0,0 1 0</inkml:trace>
  <inkml:trace contextRef="#ctx0" brushRef="#br0" timeOffset="64">9847 8892 8083,'7'-17'0,"3"3"0,-6-3 0,0 3 0,2 2 533,-5 0 0,6-1 0,-4 1 0,1-1 0,-3 5-182,-3 8 1,-7 6 0,-6 17 0,-3 5 0,-1 1 0,-2 2-1,1 1 1,-1 2 0,0 2 0,1 2-423,-1-1 0,10-4 0,0-2 1,4 0-1,4-4 0,2 0 1,2-4-1,3-2-63,5-5 1,7-3 0,5-4-1,2-2 1,2-1 0,1-4 0,2 0-1,1-2-162,-2 0 1,4-2-1,-2-2 1,-1-4-1,1-3 1,0-1-1,-1-1-73,-2 1 1,-1-1 0,0 0 0,-2-3 368,-2 0 0,2-6 0,-3 3 0</inkml:trace>
  <inkml:trace contextRef="#ctx0" brushRef="#br0" timeOffset="65">10406 9091 8215,'5'7'287,"2"-2"0,5-6 1,1-2-1,1-2 0,1-1 1,1-1-121,-1 0 1,-1 3 0,-1-4 0,-1 0 0,-1-1-1,-1 3 1,-3-1 0,-2 0-208,-2-3 1,-2 3 0,-2-1-1,-3 0 1,-5-1 0,-2 3 0,-1 0-1,0 3-41,-1 2 0,-5 1 0,-1 1 0,-2 3 0,2 5 1,0 2-1,1 1 0,0 2 67,3 2 1,2 0-1,5 4 1,3 4 0,0 0-1,1 3 1,3-5-1,4-2-214,5 0 0,4-5 0,3 0 1,3-5-1,2-6 0,2-3 1,1-2-1,2-3 0,1-5 228,3-2 0,3-12 0,5-3 0</inkml:trace>
  <inkml:trace contextRef="#ctx0" brushRef="#br0" timeOffset="66">11013 8570 8799,'-5'-8'375,"-3"-1"1,1 7-1,-2-2 1,1 4 0,0 5-1,1 9-170,1 9 1,2 9 0,3 9 0,-2 5-1,-1 3 1,1 2 0,2 0 0,1-5-1,0-5 1,-2-6-847,-2-4 0,3-3 0,-3-7 0,4-3 0,4-2 0,4-1 641,3-4 0,2-4 0,-1-7 0</inkml:trace>
  <inkml:trace contextRef="#ctx0" brushRef="#br0" timeOffset="67">10877 8892 8083,'-6'-12'763,"1"0"0,-3-1-480,3 1 1,10 5 0,3 3 0,4 2 0,3 2 0,3 0 0,0 0 0,2 0 0,-1 0 0,3 0 0,1 0-249,2 0 0,1 0 0,2 0-35,1 0 0,11 0 0,-2 0 0</inkml:trace>
  <inkml:trace contextRef="#ctx0" brushRef="#br0" timeOffset="68">11993 8682 8793,'-4'-13'0,"-2"2"0,0 2 473,-4 0 1,-5 7 0,-3-3 0,-1 4 0,-4 1 0,0 1 0,0 5-279,2 6 1,-1 6 0,5 8-1,2 5 1,1 5 0,3 4-1,2-1 1,2 0 0,1-3-438,4-3 0,0 1 0,4-5 1,2-2-1,4-5 0,4-6 1,5-3 241,4-5 0,8 3 0,2-4 0</inkml:trace>
  <inkml:trace contextRef="#ctx0" brushRef="#br0" timeOffset="69">12365 8806 8250,'-12'0'0,"-2"0"0,-3 0 0,-2 0 434,0 0 1,-5 5-1,2 3 1,-4 3-1,-3 3 1,2 1-1,2 2 319,4-2-746,3 4 1,6-5-1,1 3 1,3-4-1,5 0 1,6-2-1,5-3-170,3-4 0,3-2 0,1-2 0,3 0 1,0-2-1,0-2 0,-2-4 0,1-2 1,-1 1-1,-1 0 83,-1 0 1,-3-2 180,-3-2 1,-1 2 0,-4 2 1220,1 0-1192,0 7 0,-4 2 1,0 8-1,0 3 0,0 1 1,0 1-430,0-1 1,-4 0-173,0 1 1,0-1 0,4 1 0,1-2-706,3-3 0,3-2 1176,6-6 0,-1 0 0,1 0 0</inkml:trace>
  <inkml:trace contextRef="#ctx0" brushRef="#br0" timeOffset="70">12551 8930 7941,'7'1'1162,"-4"2"0,-6 2-930,-5 2 0,0 1 0,-3 5 0,-5-1 0,0 1 0,-3-1 0,1 1 0,0-1 0,1 0 0,1 1-707,-1-1 1,5-4 0,3-1 0,1 0 474,1 0 0,-4-4 0,4 2 0</inkml:trace>
  <inkml:trace contextRef="#ctx0" brushRef="#br0" timeOffset="71">12787 8558 8629,'0'-13'0,"0"1"0,0-1 733,0 1 1,1 5 0,2 4 0,1 6 0,-1 7-512,-2 5 1,-1 6 0,0 8-1,0 5 1,0 6 0,-1 5 0,-3 2-1,-3-1 1,-1-5-580,-1-2 1,2-8 0,-2-3 0,2-6-1,1-5 1,2-4-71,-1 0 1,3-8 0,0-5 0,4-7 0,5-4-1,1-1 560,1-1 0,3 0 0,5-2 0,-1-3 0,2 0 0,3-2 0,2 3 1,1 0-1,-2 5-100,-2 2 1,-4 7-1,0-1 1,-2 3 0,-3 2-1,-3 3 1,-4 4 15,-2 3 1,-2 6-1,0 0 1,-2-1 0,-2 1-1,-4-1 1,-3-1 0,-2-1-138,1-2 0,0 0 1,-1-3-1,1-2 1,-2 0-1,-1-2 1,-2 1-1,2-3-332,1-2 0,2 0 0,0 2 0,-1 1 420,1-1 0,-1-7 0,1-3 0</inkml:trace>
  <inkml:trace contextRef="#ctx0" brushRef="#br0" timeOffset="72">13171 8595 8534,'4'8'606,"1"0"0,0 5 1,-2 5-1,2 1 0,1 4 1,-1 5-385,-2 5 0,-2 3 1,-1 0-1,0-3 1,0-4-1,0-4 0,0-3 1,-1-3-1,-3-1 1,-4-3-1,-3-1-506,-2-2 1,1-4-1,-1-1 1,0-1 0,-2-3-1,-2-1 1,2 1-1,1 1 1,2-1-3124,-1-2 3407,6-1 0,-4-5 0,4-2 0</inkml:trace>
  <inkml:trace contextRef="#ctx0" brushRef="#br0" timeOffset="73">13816 8632 8308,'-4'-8'284,"0"-1"0,-6 7 1,2-2-1,-3 2 1,-3 2-1,-2 0-55,-5 0 0,-2 6 0,-2 3 0,-1 8 0,-2 6 0,-1 6 0,2 3 0,0 2 0,4 1 0,2-1 1,6-2-420,5-2 1,1-2 0,5-6 0,2-3-1,5-1 1,7-4 0,3-3 0,5-4-1,0-2-235,0-2 0,3-1 1,-3-2-1,0 0 1,0 0-1,-3 0 1,-1 0-1,-2-2-63,0-2 1,1 3 0,-2-5 487,-3 1 0,3-2 0,-4-6 0</inkml:trace>
  <inkml:trace contextRef="#ctx0" brushRef="#br0" timeOffset="74">13382 8942 8151,'0'-12'354,"0"3"0,2 1 1,2 0-1,4 0-156,3-1 1,1 7 0,2-4 0,1 2-1,2 0 1,-2 1 0,0 0 0,0 1 0,3-3-1,1 3 1,2 0-268,-2 2 1,4-1-1,-6-2 1,1-1-1,2 1 1,-1 0 0,2 1-1,-1-4 1,0 1-3647,-3-1 3715,6-3 0,-4 2 0,6-6 0</inkml:trace>
  <inkml:trace contextRef="#ctx0" brushRef="#br0" timeOffset="75">14114 8545 8564,'0'-12'0,"0"-1"1138,0 1 1,0 6-967,0 6 0,0 7 0,0 10 1,-2 5-1,-2 6 0,-3 5 1,-2 4-1,-2 3 0,-3 1 0,0-2 1,0-3-397,2-3 1,1-10 0,1 0-1,3-3 1,1-6 0,0-3 0,-1-5-1,0 0-91,-2-3 1,2-2 0,-1-2 0,-1-3 0,2-5 443,3-2 1,7 2 0,2-2 0,2-3 0,3-1 0,2-3 0,4-3-105,0-2 1,5-6 0,-3-2 0,1 0-1,2-4 1,-1-1 0,0-1 0,-1 1-1,-1 3-110,0 4 0,2 5 0,-3 2 0,-2 2 0,0 4 1,0 5-1,2 5 0,-2 3 233,-1-1 1,-2 3-1,-1-2 1,-1 6-1,-3 5 1,-2 5 108,-2 3 0,-1-2 0,-4 2 0,-2-2 0,-6 0 0,-3 1 0,-5 2 0,-2-1-152,-2 2 1,3-4 0,-2 2 0,-1-2 0,0-1 0,0-1 0,3 0 0,1 1-142,3-1 1,7 2 0,3 3-1,4 2 1,2 2 0,4-1-1,4 2 1,5 2 0,4 0-464,1 1 0,-2-5 130,3-4 0,-3-2 1,4-3-1,1-1 0,0-4 1,0 0 368,-2-3 0,1 4 0,4-1 0</inkml:trace>
  <inkml:trace contextRef="#ctx0" brushRef="#br0" timeOffset="76">15689 8719 7859,'-12'12'326,"-1"2"1,-1 1 0,-2 3 0,-5 0 0,-2 1 0,-3-1 0,-3 0-67,-4-3 0,-3-2 1,-1-4-1,1-2 0,1-1 1,4-3-1,2-2 0,4-1 1,4 0-196,3 0 1,3-6-1,7-2 1,4-4-1,2-3 1,4-2-1,2 0 1,4 0-431,3-4 0,3 0 0,2-2 203,5-3 0,-2-2 0,3 2 1,3-3-1,3-4 0,-1-2 1,0 2-341,-3 4 1,4 0 297,-3 5 1,-3 2 479,-10 9 0,-5 5 198,-3 0-41,-2 5 0,-9-1-250,-6 8 1,-5 3-1,-6 7 1,0 2-1,3 5 1,5 4-1,2 4 13,2 4 1,5 2 0,4 3-1,7-1 1,9 1 0,7 1-1,8 0 1,5-5-1971,3-2 0,2-9 1774,4-6 0,2-4 0,5 0 0</inkml:trace>
  <inkml:trace contextRef="#ctx0" brushRef="#br0" timeOffset="77">16582 8409 8224,'-12'0'303,"-1"-2"0,1 0 0,-1-2 1,0 1-1,-4 3 0,-2 4 680,-1 4 0,-2 3-783,6 2 1,-1 5 0,6 4 0,2 4-1,2 4 1,1 3 0,3 3-285,2 0 0,2 4 1,4-7-1,3 1 0,4-1 1,3-4-1,2-4 0,0-4 1,-1-5-1023,1-2 0,3-7 1,-2-3-1,0-3 1106,0-1 0,4-5 0,-3-2 0</inkml:trace>
  <inkml:trace contextRef="#ctx0" brushRef="#br0" timeOffset="78">16917 8347 8590,'0'-6'793,"0"6"0,0 7 0,0 6-464,0 3 0,-2 3 0,0 8 0,-2 2 0,-1 4 1,1 1-1,-1 0 0,-2 0 0,-1-1 0,-1-3-192,1-5 1,4-2-1,-3-6 1,0-2-1,0-1-423,-2-2 0,4-6 0,7-6 0,7-6 0,8-2 0,2 0 0,3-4 69,2-3 0,1 2 1,-1-4-1,0 3 0,-2 2 1,-3-1-1,-1 2 1,-3 2-1,-1 2 153,-2 1 1,-1 4 0,-2 6 0,-5 4 0,-4 4 0,-3 4 210,-1 0 0,-6 5 0,2-5 0,-3-1 0,-1 1 0,-1-1 0,-1 1 0,-1-2-99,-1-4 0,-1 1 0,5-4 0,-1 1 0,0-1 0,-3-2 0,0-2 0,1-2-1324,1-1 1,2 0 1275,-1 0 0,12-11 0,2-2 0</inkml:trace>
  <inkml:trace contextRef="#ctx0" brushRef="#br0" timeOffset="79">17363 8682 8587,'13'0'471,"-2"5"1,-3 3-1,-4 3 1,-4 2-1,-4-1-223,-4 1 0,-1 0 0,-2 3 0,-4 2 0,-3-1 0,-4 1 0,-1-3 1,-2-1-1,0-1 0,0-1-723,1 0 0,4 1 0,4-2 475,2-3 0,7 3 0,2-4 0</inkml:trace>
  <inkml:trace contextRef="#ctx0" brushRef="#br0" timeOffset="80">17661 8669 8270,'-6'-11'502,"-2"3"1,-3-2-1,-3 6 1,-1 1 0,-1 3-323,1 5 1,-3 1 0,1 7 0,2-1 0,1 2 0,3 1 0,3 3 0,2 0 0,2 0-353,0-3 1,1-3 0,7-2 0,5-3-1,2-1 1,1-4 0,1 0 0,-1-2-1,0 0 46,1 0 1,-1 0 0,1-2-1,-1-2 1,0-3 0,-1-1 740,-2 0 0,-2 4 1,-5-2-641,2 5 0,2 3 1,-3 11-1,1-1 1,0 1-1,0-1 0,2 0 1,2 1-1,4-2-1592,3-3 0,3 2 1617,-1-6 0,-3 6 0,4-4 0</inkml:trace>
  <inkml:trace contextRef="#ctx0" brushRef="#br0" timeOffset="81">17971 8334 8971,'12'-23'0,"1"4"0,-1 6 0,1 8 535,-1 3 1,0 5-1,1 5 1,-1 9-1,1 5 1,-2 3-363,-3 0 1,2 5 0,-6 2 0,-2 1-1,0 0 1,-2 1 0,0 3 0,-2 3-1,-2 2 1,-3-2 0,-2-3-423,-4-4 1,2-3-1,-8-5 1,0-2-1,-1-2 1,0-4-1,-1-5 1,0-2-1,1-3 249,0-2 0,-3 5 0,4-3 0</inkml:trace>
  <inkml:trace contextRef="#ctx0" brushRef="#br0" timeOffset="82">18814 8471 8259,'-12'0'705,"-2"0"1,-2 0-1,-5 0 1,-2 0-1,-2 1-466,0 3 0,0 5 0,0 7 1,1 5-1,-1 1 0,1 1 1,4 1-1,3 2 0,3-1 1,2-1-363,-1 1 1,7-8 0,1 5-1,4-4 1,2-2 0,4-1-1,3-1 1,3-1-551,1-1 0,2-4 0,1-1 0,3-1 0,1-4 1,2 1 672,-2 1 0,5-2 0,-5 3 0</inkml:trace>
  <inkml:trace contextRef="#ctx0" brushRef="#br0" timeOffset="83">18380 8768 8563,'-11'-8'585,"3"0"1,4 1 0,8-1-1,4 4 1,3 1-327,2-1 1,3 2 0,2-2 0,1 3 0,2-1 0,0 0 0,-1-2 0,2-1 0,2 1 0,2-1-513,3-2 0,-3 3 1,5-4-1,-1-2 1,3-1-1,1-2 0,2 1 253,1 0 0,-2-6 0,8-2 0</inkml:trace>
  <inkml:trace contextRef="#ctx0" brushRef="#br0" timeOffset="84">19149 8372 8072,'13'-5'1405,"-1"1"1,0 2-934,1 0 1,-6 9-1,-3 4 1,-3 6-1,-1 1 1,0 1-1,0 0 1,-1 5-1,-3 3 1,-5 6-399,-2 3 1,-2 1 0,-1 0 0,-1 1 0,2-3 0,1-1 0,4-7 0,-1-3 0,4-5-772,-1-1 0,1-6 1,2-4-1,-2 1 1,-2-2 650,-3-3 0,5-4 0,-1-4 0,2-5 0,0-2 0,1-1 0,3-1 0,4 0 172,4-4 1,-1-2 0,3-6 0,2-1 0,3-2 0,2-2 0,1-2 0,3-2-442,2-2 1,2 4-1,0 2 1,-1 0 0,1-2-1,-1 0 1,-2 3 0,-3 5 46,-1 3 1,0 3 0,-3 7 0,2 3 0,-2 4 0,-2 2 0,0 4 550,-1 2 0,-1 3 0,-1 5 0,-3 0 0,-2 1 0,-2-1 0,-2 1-29,-1-1 1,-1-1 0,-3-1 0,-4-2-1,-5 0 1,-5 0 0,-5 1 0,-6-1 471,-3-1 1,-1 4-729,-4-3 0,0 2 1,0-2 0,5 3 1,3-3-1,4 3-10,5 2 1,2-1 0,7 1-1,2-1 1,5 0 0,4 1-1,4 1-221,5 2 0,3-2 69,5 2 0,2 2 0,6-1 0,1-1 0,1 0 0,4-3 0,0-2-203,4 0 1,-1 0 0,-1 2-1,-4-2 1,-3-1 0,-2-2-1,-2 1 1,-3 1-383,-1-2 0,-1 2 0,-6-4 748,-3 0 0,3 3 0,-4 3 0</inkml:trace>
  <inkml:trace contextRef="#ctx0" brushRef="#br0" timeOffset="85">5966 10517 8053,'-2'-8'216,"-2"0"1,8-1 0,0-2-1,7 3 1,6 3 0,4 0-1,3 0 1,5-1 0,4 0 956,3-1 0,8 3-1129,6-5 0,-1 2 0,8-1 0,1 3 1,5 0-1,3 0 0,1-1 0,-7 1-455,-5 2 0,-5 0 0,-5 1 0,-5-3 0,-4 3 0,-6 0 0,-2 2 0,-6 0-2605,-3 0 3016,-8 6 0,0-5 0,-4 5 0</inkml:trace>
  <inkml:trace contextRef="#ctx0" brushRef="#br0" timeOffset="86">6102 10654 8684,'21'0'0,"-1"0"0,2 0 191,2 0 0,10 0 0,3 0 0,3 0 0,3 0 0,3 0-114,2 0 1,1-5 0,1 0-1,-3-2 1,-4-1 0,-6 0-1,-3-1 1,-2 1 0,-4 0-1,-6-1-77,-6 0 0,3-8 0,1-2 0</inkml:trace>
  <inkml:trace contextRef="#ctx0" brushRef="#br0" timeOffset="87">6796 10306 8210,'0'-12'483,"0"0"1,2 5 0,2 3 0,4 4 0,3 4-242,2 4 0,5 4 1,1 5-1,2 4 0,-1 3 1,2 4-1,0 1 0,0-2 1,-2-2-1,-2-3-215,-3-1 0,-1-6 0,-3 2 0,-3-4 1,-4 0-1,-3-1 0,-1 1 0,0-1 0,-1 0-5,-3 1 1,-7 1 0,-7 1-1,-1 3 1,-3 1 0,-2 2-1,-1-1 1,1 0-199,-1-2 0,5-2 0,4-4 1,2-1-1,2-2 176,-1-5 0,1-3 0,-1-1 0</inkml:trace>
  <inkml:trace contextRef="#ctx0" brushRef="#br0" timeOffset="88">8768 10480 8033,'6'-12'-274,"1"-1"547,0 1 1,-2 4 0,-5-1-1,0 0 1,0-2 0,-1-2 0,-3 2-1,-5 1-50,-2 2 1,-6 4 0,-4-3 0,-1 2-1,-2 2 1,1 2 0,-3 1 0,0 0-1,-1 1 1,4 3-112,2 4 1,-2 5-1,4 3 1,-1 5-1,4 2 1,3 2-1,4 0 1,2 0-1,1 0-135,4-1 0,2-3 0,4-2 0,4-1 0,3-3 1,3-1-1,1-3 0,3-2-211,1-5 1,3-3-1,6-1 1,1-1-1,-2-3 1,-1-6-1,-1-4 1,0-2 38,0 0 1,-6 3 0,-2-1 0,-4-1-1,-2-2 1,-2 1 0,-4-1 0,-1 1 260,1 0 0,-1-2 0,-4 2 1,0 1 60,0 1 1,0 10 0,0 7-1,1 9 1,2 5 0,2 2-1,2-1 1,3 1 0,1 0-146,1 3 0,-1-4 0,-1-1 0,-2-3 0,0-2 0,1-1 0,-2-1 0,0-3-1052,-1-2 1,-1-1 1069,3-4 0,0 0 0,4 0 0</inkml:trace>
  <inkml:trace contextRef="#ctx0" brushRef="#br0" timeOffset="89">9327 10195 8253,'-6'1'945,"6"3"0,10-1 1,8 4-1,1 0-832,3 0 1,1 0 0,2 2 0,0-2-1,0 0 1,0-2-83,-1 1 0,-3-2 1,0-4-1,1 0 1,1 0-1,1 0 1,-2 0-1,-3 0 0,-1 0-232,-3 0 1,-5 0 0,-2 0 0,0 2-1,-1 2 1,-3 4 73,-2 3 1,-8 5 0,-4 2-1,-5 0 1,-4 2 0,-2-1-1,1 2 1,-2-2 53,-2-3 0,-1 2 0,-1-1 0,-1-2 0,-2-1 0,1-2 0,2 1 0,1-1-34,0 0 0,6-1 1,3-1-1,2-2 1,1 2-1,1 0 1,1-1-1,1 0-270,2 0 0,5-2 377,-1 1 0,8-5 0,3 3 0</inkml:trace>
  <inkml:trace contextRef="#ctx0" brushRef="#br0" timeOffset="90">9934 10443 8023,'0'-13'927,"-5"6"1,-4 5-1,-2 3-761,-1 3 0,-4 10 1,-2-2-1,-2 2 1,-2 1-1,-3 2 1,-2 4-1,-3 1 1,-1 0-1,0-2 1,0 2-319,1 2 0,-3-4 0,5 1 1,4 0-1,3-2 0,4-2 1,5-4-1,4 0 0,1-1-4529,0 1 4681,4-6 0,-2-2 0,5-5 0</inkml:trace>
  <inkml:trace contextRef="#ctx0" brushRef="#br0" timeOffset="91">10269 9971 8151,'8'-12'0,"-1"0"606,-1-1 1,-2 1 0,-4-1-41,0 1 0,0 7 1,0 6-1,0 10 1,0 8-1,0 5 1,0 2-419,0 3 1,0 8-1,0 8 1,0 5-1,-1 4 1,-4 2 0,-3 1-1,-3-3 1,-1-6-818,-1-7 0,1-5 0,0-13 1,1-2-1,1-4 0,3-4 477,1 0 1,-3-6 0,2-5 0,0-4-1,3-7 1,3-2 0,2-2 524,3-4 0,4 2 1,9-7-1,4-3 1,3-4-1,5-1 1,3-2-315,0 0 1,2 5 0,-5-2-1,-1 4 1,-2 3 0,-3 4 0,-1 3-1,-2 5-85,-3 3 1,4 3-1,-4 4 1,-2 0-1,-3 2 1,-4 2 0,-2 4 52,0 3 0,-5 2 0,3 0 0,-4 4 0,-3 2 0,-2 2 0,-2-1 0,-3 3-28,-1 0 0,-3 2 1,-1 0-1,-3-2 1,-1-1-1,-3-3 1,-1-1-1,-1-3 1,2-1-185,1-1 0,1-5 0,-5-1 0,0 0 1,0-2-1,2 1 0,1-4-412,1 0 1,6-2-1,-1-2 1,3-2 636,5-4 0,8-3 0,7-1 0</inkml:trace>
  <inkml:trace contextRef="#ctx0" brushRef="#br0" timeOffset="92">11695 10182 8353,'0'-12'206,"0"0"0,0 3 0,-1 1 1,-3 0-1,-4 1 0,-3 3 0,-2 2-88,1 2 1,-5 0 0,-1 0-1,0 0 1,-1 3 0,1 4 0,0 7-1,2 4 1,-1 4 26,1 1 0,-1 6 0,5 1 0,1 1 0,1-1 0,3-4 0,2-2 0,2-5 0,2-1 43,1-3 1,5-5-247,3-2 1,3-5 0,3 1 0,1-3-1,3-2 1,0-3 0,1-5-25,1-2 1,-1-1 0,3 0-1,-4-2 1,-1-1 0,-5-2 0,0 2-1,-2 1-633,1 2 700,-6-1 1,5 5 0,-4 1-1,-1 0 25,1 0 0,-1 9 0,-2 1 0,1 5 0,-1 6 0,-2 1 0,-1 1 0,0 2-92,0 1 1,0-2 0,0 2 0,0-1-1,0-3 1,0-1-2420,0-1 2501,0-7 0,6-6 0,1-6 0</inkml:trace>
  <inkml:trace contextRef="#ctx0" brushRef="#br0" timeOffset="93">12018 10269 8291,'7'6'507,"-3"2"1,-3 4 0,-1 5-1,0 2-113,0 0 0,0-1 0,-1-5 1,-2-1-1,-2-1 0,-1-1-318,1-2 0,-1-5 0,3 0 0,-1-6 0,1-5 0,3-3-343,5-2 1,1 1 0,7-2-1,-1-3 1,2-2 0,1-2 0,3 4-1,0 0 118,0 2 1,0 8 0,-3-4 0,2 4-1,-2 4 1,-1 2 0,-2 2 0,-1 3 224,-3 5 0,2 3 1,-5 3-1,1 3 1,-1 0-1,-2 1 1,-1-1-1,-2 2-386,0-1 1,0-4 0,0 2 0,1-5-1,2-2 1,2-3 0,3-2-1813,6-2 2122,-1-2 0,16-1 0,-3 0 0</inkml:trace>
  <inkml:trace contextRef="#ctx0" brushRef="#br0" timeOffset="94">12712 10306 8960,'-11'-8'0,"2"1"0,0 2 0,-2 2 0,-2 2 0,-5 1 328,-2 0 1,0 1-1,-5 3 1,0 4-1,0 3 1,2 3-1,1 1 1,3 3 0,1 0-1,4 0 1,4-3-1,6-1-330,3-2 1,2-1 0,5-1 0,5-3-1,5-2 1,3-2 0,4-1 0,0-2 0,2-2-124,0-2 1,-1-3 0,1-5 0,-1-2 0,-2-1 0,-2-3 0,1-1 192,-2-3 1,3 2-1,-4 0 1,0-2-1,1-2 1,-1-2 0,2-2-1,-2-1-4,-1 2 1,0 1 0,-5 0-1,1-2 1,-2-1 0,-1 0-1,-4 0 1,0-1-184,-3-2 1,-2 5 0,-1-2 0,-1 5 0,-2 6-1,-3 6 1,0 2 0,-4 3 0,-1 3 233,-2 3 0,1 6 1,0 5-1,-1 7 1,2 6-1,2 6 1,2 3-1,1 3 17,3 5 0,-2-1 0,1 4 0,1-2 0,2 0 0,1-1 0,1-1 0,2-3-175,1-3 1,6-3 0,-4-6 0,3-4-1,-1-2 1,2-3 0,-1-1 0,1-4-322,-2-3 0,0 1 0,5-4 1,-2 0-1,-1 0-1685,-2 0 0,-5 2 2049,1-2 0,3 3 0,-1 5 0</inkml:trace>
  <inkml:trace contextRef="#ctx0" brushRef="#br0" timeOffset="95">14263 9748 8049,'0'-12'304,"0"-1"0,0 5 1,0 0-1,0-2 57,0-1 0,-4 15 1,-1 10-1,1 12 1,0 12-1,0 7 1,1 5-1,2 2 1,1-1-156,0 1 1,0 2-1,-1 0 1,-2 1-1,-1-1 1,-1-7-1,1-6 1,0-7-466,1-2 0,2-9 1,1-6-1,1-6 1,2-7 121,1-8 0,6-10 1,-2-4-1,3-1 1,2-3-1,-1-1 0,1-2 1,0 0-32,4 0 1,-3 0 0,4 1 0,-1-1-1,3 1 1,0 4 0,0 3 0,-1 5 103,0 3 0,-2 0 1,2 5-1,0 1 1,-1 2-1,0 1 0,-3 1 167,-1 3 0,-1 7 1,-2 7-1,-3 1 1,-4 3-1,-3 2 1,-1 2-1,-1 1 19,-3 2 0,-3-4 0,-7-5 1,-2-3-1,-5-1 0,-2-3 0,-4 0 1,0-2-1,-2-2-205,1 0 0,2-7 0,1 3 1,1-4-1,0-1 0,3 0 0,5-1 1,2-2-471,2-1 1,3-6 0,3 2 0,0-3 0,5-2 552,3 1 0,5-6 0,6-1 0</inkml:trace>
  <inkml:trace contextRef="#ctx0" brushRef="#br0" timeOffset="96">15019 9885 8107,'-7'0'1702,"2"0"0,6 1-1463,3 3 0,3 3 0,7 5 0,4 1 0,7-1-241,6 1 1,4-2 0,-1-2-1,-1 0 1,2-1 0,1-1-1,0-3 1,-2-1 0,-2-1-352,-2 3 0,-2-1 0,-6-4 0,-3 0 0,-1 0 569,-3 0 1,-8 0 0,-7 1-1,-7 3 1,-5 4 0,-4 3-1,-2 2 1,-1-1 577,-3 1 1,-5 3-765,-2 1 0,-2 1 1,4-3-1,-2 3 1,1 0-1,2 0 1,1-3-161,0-1 1,2-2 0,2 0 0,5-1 0,2-1 0,3-2 0,1 1 0,2-3-3972,-2-1 4101,5 1 0,5-4 0,7 3 0</inkml:trace>
  <inkml:trace contextRef="#ctx0" brushRef="#br0" timeOffset="97">15652 10158 11443,'-14'1'0,"-1"3"419,-2 4 0,-5 5 1,0 2-1,-3 3 1,-2 2-1,1 5-306,-2 3 1,1 1 0,0-3 0,0 1 0,-1 2 0,3-1 0,5-3 0,2-5 0,3-3 0,1-3-1937,1-2 1,1-1 0,0-3 1822,-1-3 0,1-4 0,-1-1 0</inkml:trace>
  <inkml:trace contextRef="#ctx0" brushRef="#br0" timeOffset="98">16173 10071 8164,'12'-9'298,"0"1"0,-3 5 1,-2-2-1,-2-1 26,-2-2 0,-3 3 0,-4-1 0,-5 2 0,-2 0 0,-2 1 0,-4 2 1,-2 1-1,-2 0 0,1 0-70,-3 0 1,0 1 0,-3 3 0,-2 4 0,-1 3 0,2 3 0,1 3 0,2 3 0,2 4-368,1 1 0,8 0 0,-1-2 1,6-1-1,2-3 0,3-1 1,3-3-1,6-1 0,5-3-857,4-3 1,3-2 852,-1-6 1,0-1-1,5-4 1,-2-1-1,-1-4 1,0-1 16,3-3 0,-4-1 289,-1 3 1,-2-1 0,-1 1 0,0-1 0,-3 1-1,-2 0 1,0-1 429,-1 1 0,-5 3 0,2 1 1,1 0-259,2 1 0,-1 3 0,1 8 0,0 4 1,1 5-1,-3 3 0,1 4 0,-1 0-383,-1 1 0,4 0 0,-5 2 0,0-2 0,0-3 0,2-2 0,0 1-533,4-2 0,-3-3 0,1-2 555,2-2 0,-5-5 0,1 2 0</inkml:trace>
  <inkml:trace contextRef="#ctx0" brushRef="#br0" timeOffset="99">16966 10170 9013,'2'-12'152,"2"-1"0,8 5 1,9 1-1,4 0 1,4 2-1,5-2 48,6 0 1,4 4-1,6-1 1,-1 3-1,1-1 1,-2-1-1,-1-1 1,-3 1-1,-2 2 1,-4 1-1,-2 0-419,-2 0 0,5 0 0,-7 0 0,1-1 0,-1-2 0,-2-1 0,-3 1 0,-2 0 0,-3 1-1517,-1-3 0,-6 1 1736,2 4 0,-4-5 0,0-2 0</inkml:trace>
  <inkml:trace contextRef="#ctx0" brushRef="#br0" timeOffset="100">17053 10294 8186,'13'0'0,"-1"0"185,0 0 0,6 1 1,4 2-1,5 1 1,3-1-1,2-2 1,2-1-1,0 0 0,2 0-73,2 0 0,-8 0 0,7-1 0,-1-2 1,0-2-1,1-2 0,-1-3 0,-2-1-252,-1-1 0,-4-1 0,3 1 1,-2 0-1,-4 1 0,-4 1 140,-5 2 0,-3-1 0,-2-3 0</inkml:trace>
  <inkml:trace contextRef="#ctx0" brushRef="#br0" timeOffset="101">17587 9984 8360,'-6'-7'289,"5"4"0,5 5 1,4 3-1,7 2 1,9 1 88,7-1 1,8 4 0,4-3-1,3 3 1,0 1 0,-1-3 0,-3-2-1,-2 0-455,-4 0 1,-8-3 0,0 3 0,-6 0 0,-5-2 0,-5 2-1,-4 0 1,-4 3 0,-2 1 0,-5 2 0,-4 3 68,-5 0 0,-10 6 0,-2-1 0,-5 2 1,-1 2-1,0-1 0,2-2 0,2-3 38,1-1 1,2-3-1,1-5 1,2-2-1,3 0 1,0 0 0,0-1-1,1 0-577,1 0 1,1-3 546,2 5 0,-1-7 0,1 4 0</inkml:trace>
  <inkml:trace contextRef="#ctx0" brushRef="#br0" timeOffset="102">19224 9971 8129,'4'-8'0,"0"0"244,-1-2 1,-2-1 0,-1-1 0,0-1 0,0 1 0,0 0 0,-1-1 0,-3 2 1,-5 3 1,-2-3 0,-1 3 0,-1-2 0,0 0 0,-3 3 0,-1 1-1,-4 0 1,-4 1-155,-2 2 0,-2 3 1,2 5-1,0 8 0,-2 6 1,1 4-1,4 4 0,3 0 1,4 2-1,5-1-204,4-2 1,2-5 0,6-2 0,2-1-1,2-3 1,5-1 0,6-3 0,5-2 0,0-2-22,1-1 0,0-2 0,4-4 0,-2 0 0,-1-1 0,-3-2 1,-1-3-1,-1 1-14,1-1 0,-3-3 0,4 2 0,-1-2 0,-3 1 0,0-1 0,1-3 1,0 0 242,-1 0 1,0 3 0,1 3-1,0 0 1,-2 5 54,-4 3 0,-5 5 1,-5 6-1,0-1 1,0 0-1,0 1 1,0-1-1,0 1 1,0-1-277,0 1 1,0-1 0,-1 0 0,-2 1-1,-1-1-467,1 1 1,3-7-1,4-1 1,4-4 591,3-1 0,7-6 0,2 0 0</inkml:trace>
  <inkml:trace contextRef="#ctx0" brushRef="#br0" timeOffset="103">19621 9897 7779,'0'-12'560,"0"-1"0,1 2 0,3 2 0,6 2-342,5 1 1,4 2 0,6 4-1,0 0 1,1 1 0,1 2 0,4 1-1,-1-1 1,2 0 0,-2 0 0,0 1-407,-2-2 0,-3 0 0,-3-2 1,-4 1-1,-3 2 0,-4 1-3652,0-1 3840,-6-2 0,-5-1 0,-6 0 0</inkml:trace>
  <inkml:trace contextRef="#ctx0" brushRef="#br0" timeOffset="104">19583 10083 8173,'-12'0'334,"5"1"1,4 2 0,6 3 0,5-1-1,3 1-96,2-3 0,3 2 0,1-1 0,-1-1 0,1-2 0,1-1 0,1 0 0,2 0 0,-1 0 0,1 0-131,1 0 0,2-4 0,0 0 0,1 0 0,-1 0 0,-2-2 1,-3 1-1,0-1 0,-1 2-409,0-1 0,-6 3 1,-3-2-1,0 3 1,2 1-2708,2 0 3009,-6 0 0,4-6 0,-4-1 0</inkml:trace>
  <inkml:trace contextRef="#ctx0" brushRef="#br0" timeOffset="105">20427 9537 8336,'5'-19'0,"2"3"0,1 2 0,1 3 753,0 3 0,-2-4 0,1 6 0,2-1 0,1 3-334,1 2 0,-3 4 0,-1 3 1,0 7-1,1 9 0,-1 7 0,0 6 1,-1 6-1,-3 7 0,-3 5-257,-1 6 0,-5-3 0,-3-2 0,-3-6 0,-2-7 0,2-6 0,2-6 0,2-6 0,1-6 0,3-2-2669,2-2 1510,1-5 1,0 0 0,0-6 777,0-1 1,-4-2 0,0-11 0,2 0 0,4-3 43,2 0 1,6-5 0,-1 3-1,6-2 1,6-7 0,2-3-1,2-3 1,0 0 0,1 0 82,3 1 1,-1 7 0,3 9 0,3 3 0,0 5 0,6 4 0,1 4 0,1 6 285,-7 6 0,-4 2 1,-9 6-1,-4 1 0,-3 1 1,-5 2-1,-4 0 1,-3 0 7,-1-2 1,-4-6 0,-2 5 0,-4 0 0,-3-2 0,-3-2 0,-3-2 0,-3 0-61,-4 1 0,-6 0 1,-3-7-1,-4-1 1,-3 1-1,-2-1 0,1-1 1,1 0-163,3 0 0,-4-5 0,6 3 0,-2-4 1,1-1-1,2 0 0,3 0 0,7 0-447,6 0 0,5-1 0,4-2 0,2-3 467,1-1 0,8-1 0,4-4 0</inkml:trace>
  <inkml:trace contextRef="#ctx0" brushRef="#br0" timeOffset="106">2778 13047 7973,'-1'-8'-132,"-3"1"208,-5 2 1,2 0 0,-1 5 0,0-1 1520,1-3-1277,2 3 1,5-10-1,1 2 1,3-2-1,4-1-84,3-1 0,2 5 0,-1 1 0,1 0 0,-1 2 0,0-1 0,2 4 0,1 0-270,2 2 1,3 0 0,-3 0 0,-2 2 0,-1 2 0,-3 5 0,-3 7 0,-4 4 0,-2 4 45,-2 0 1,-2 1-1,-3 1 1,-8 1 0,-6-1-1,-4-3 1,-2-1-1,0-1 168,0 0 0,6-6 1,3 0-1,2-4 1,3-3-1,2 2-341,5 1 0,4-4 0,4-3 0,5-1 0,3-1 1,3 4-1,2-1 0,-1 1-115,2-3 1,-4 2 0,3 1 0,-4-1 0,0 2 0,-2 0 0,-2 1 0,-2 1 204,-1-1 0,-2 0 0,-4 5 0,-1-1 0,-4 0 0,-3 1 0,-4-1 191,-5 1 0,2 3 1,-6 1-1,-1-1 1,-1 1-1,-2-1 1,2-1-1,1-1-283,1-1 1,2-1 0,-2 0 0,3 1 0,2-2 0,-1-2 0,0 0 0,1-1-3011,-1-1 3173,1-2 0,3 1 0,1 1 0</inkml:trace>
  <inkml:trace contextRef="#ctx0" brushRef="#br0" timeOffset="107">3398 13345 9994,'-12'7'-1704,"-1"4"1704,1-3 0,0-2 0,-1-1 0</inkml:trace>
  <inkml:trace contextRef="#ctx0" brushRef="#br0" timeOffset="108">4118 12898 7914,'0'-5'279,"0"5"1,0 7 0,-2 9 0,-1 5 0,-2 5 0,-1 6 0,0 4 625,-1-2 1,-2 3-552,-3-4-136,0 3-515,-6-4 569,4-2-302,-4 1 0,6-7 1,-1 3-1,1-7 0,1-2 1,1-3-76,2-1 0,4-6 0,-5-1 0,1-3 0,1-6 0,3-8 75,3-5 1,1-3-1,0 1 1,0-2 0,0-2-1,1 2 1,3 0 0,5 1 10,2 0 1,1-3-1,0 5 1,1-1 0,-1 1-1,1-1 1,-1 2 165,0 1 1,-5 6 0,-3 2 35,-2 5 0,-2 0-131,0 9 1,0 0 211,0 5 0,-2-2-249,-2-3 1,3 3-1,-3-3 1,1 2-749,-1-2 0,4-2 733,0-6 0,5 0 0,8 0 0</inkml:trace>
  <inkml:trace contextRef="#ctx0" brushRef="#br0" timeOffset="109">4118 12688 8032,'4'-14'0,"1"-1"-74,2-2 0,-3 1 1,3 3-1,0 2 1,-1 2-1,-1 0 1,-1 1 627,2 1 0,-6 3 0,1 8 0,-5 6-263,-3 5 0,3 1 1,-3 8-1,0 3 0,2 4 1,-2 3-1,0 3 0,-3 6-89,-1 7 0,-1-1 0,-2 6 0,-1-1 1,-3-1-1,0-5 0,-1-7 0,2-6 0,2-8-865,4-5 1,3-4-1,-2-5 663,2-1 0,11-11 0,-2-2 0</inkml:trace>
  <inkml:trace contextRef="#ctx0" brushRef="#br0" timeOffset="110">3659 12700 8035,'-13'0'0,"1"0"328,-1 0 1,5 0 0,1-1-1,3-4 1,6-3 0,4-3-1,8-1-84,7-1 1,8 0 0,19-5 0,14-6-1,-24 10 1,3-1 0,3 0 0,1-1-1,4-1 1,0-1 0,1 0 0,1 0-292,1-1 1,2 1 0,-1 2 0,0 0 0,-1 2 0,-1 0 0,-3 0 0,-2 1 0,-3 1 0,-1 1 0,-3 0 0,-2 1 0,-2 2-1,-1 0 1,25-5 0,-6 4-1378,-9 0 0,-11 7 0,-8-3 1424,-7 4 0,-5 7 0,0 1 0</inkml:trace>
  <inkml:trace contextRef="#ctx0" brushRef="#br0" timeOffset="111">4676 12898 8399,'-4'13'0,"-2"-1"442,-1 1 1,4 3 0,-2 1 0,1-1 0,-2 1 0,1 1-78,-1 1 1,-2 0-1,4 2 1,0-5 0,0-2-1,-2-1-352,-1-1 0,4-6 1,-1-6-1,3-7 1,2-4-1,2-3 1,3-3-1,0-2-164,4 0 1,1-6 0,3 2 0,1-5 0,2-1 0,-1 0 0,1 0-1,1 2 32,1 0 0,-3 8 0,4 3 0,-2 2 0,-2 1 0,1 2 0,-1 3 0,1 4 0,-1 3 119,1 1 0,5 0 0,-3 0 0</inkml:trace>
  <inkml:trace contextRef="#ctx0" brushRef="#br0" timeOffset="112">5184 12849 8503,'-12'0'388,"-1"0"0,1 0 0,-2 1 0,-1 2 0,-3 2 0,-1 2-12,-3 3 0,2 1 0,0 3 0,-2 1 0,0 2 0,1-2 0,5 0 0,3 0 0,5 2 0,4-2-641,2-2 1,8-6 0,3-3 0,5-2 0,4-2 0,1 0 0,2 0 0,0-2 0,-2-2-184,-1-4 0,-1-2 1,-5 1-1,0 1 1,1-1-1,-2 1 0,-2 1 654,0 2 0,-7-1 0,3 5 0,-4 1 0,-1 5 1,0 5-236,0 2 1,0 1 0,-1-1 0,-2 0 0,-1 1 0,1-1 0,2 1 0,1-1-3016,0 0 3044,0-5 0,5 4 0,2-4 0</inkml:trace>
  <inkml:trace contextRef="#ctx0" brushRef="#br0" timeOffset="113">5321 12874 8238,'-2'12'393,"-2"0"0,3 2 1,-3 1-1,1 2 0,0-2 1,-1-1-79,1-2 1,2 1-1,-1-1 1,0 0 0,-2 1-422,1-1 0,3-5 0,3-4 0,2-6 0,2-5 0,4-3 0,3-2 0,4 0 0,0-2-40,-1-2 0,0 0 0,-5 6 0,2 2 0,1 1 0,2-1 274,-2 2 1,-7 3 0,-4 8 0,-2 5 0,-4 2 0,0 1 0,-4 0 0,1 1-124,-1-1 0,-2 1 0,4-1 0,1 0-49,2 1 0,2-6 0,3-3 1,6-4-1,4-4 0,3-5 1,1-2-1,2-1 0,-2 0 46,0-1 0,2 1 0,-3-1 0,-1 0 0,1-2 0,-1-2 0,-1 2 0,-1 1 218,-1 2 0,-2 3 1,-2 2-1,0 2-254,0 2 1,1 7 0,-2 5 0,-4 2 0,-2 1 0,-2 2 0,0 1 0,-2 2-162,-2-2 0,-1-2 1,-6 0-1,0-1 0,-3 1 1,0-1-1,-1-1 0,0-1-665,-2-2 0,1-4 0,3 3 0,1-1 860,-1-4 0,1 0 0,0-2 0</inkml:trace>
  <inkml:trace contextRef="#ctx0" brushRef="#br0" timeOffset="114">5842 12936 8039,'6'0'3096,"0"-6"-2661,-6 5 0,-1-1 0,-2 8 0,-1 1 1,1 2-1,2 4 0,1 2 0,0 2 0,0-2 1,0-2-1280,0 0 0,0-1 0,0 1 0,0-1 844,0 0 0,-6-5 0,-1-1 0</inkml:trace>
  <inkml:trace contextRef="#ctx0" brushRef="#br0" timeOffset="115">5916 12675 7997,'0'-12'3059,"0"5"-2875,0 1 0,0 8 0,0 2 0,1 3-184,3 0 0,3-2 0,6-5 0</inkml:trace>
  <inkml:trace contextRef="#ctx0" brushRef="#br0" timeOffset="116">6362 12316 8770,'0'-13'971,"-1"6"1,-2 4 0,-1 6 0,1 7-787,2 5 0,0 10 1,-2 8-1,-1 4 1,0 6-1,-1 4 1,0 2-1,-2 0 0,-4-1 1,-3-1-1,-4 1-818,-1 1 1,0-3 0,-3 4-1,2-8 1,4-5 0,3-5-1,5-7 633,3-7 0,-5 1 0,3 0 0</inkml:trace>
  <inkml:trace contextRef="#ctx0" brushRef="#br0" timeOffset="117">6139 12849 8508,'8'-19'0,"1"2"0,-1 3 0,0 2 0,1-1 0,0 1 0,2 0 217,2-1 0,-1 5 0,0 1 0,1 0 0,-1 2 0,1-1 0,-1 2 1,0 0-1,1 0 0,1 1 0,1 2-3719,1 1 3502,1 0 0,1 0 0,1 0 0</inkml:trace>
  <inkml:trace contextRef="#ctx0" brushRef="#br0" timeOffset="118">6610 12750 9138,'-5'11'0,"-2"-2"0,-1-2 0,0 0 0,-1 0 0,1 1 0,0 0 0,-1 1 3743,3 0-3910,-5-3 1,8 8 0,-6-3 0,1 1 0,0 3 0,1-1 166,2 0 0,0-7 0,5-2 0</inkml:trace>
  <inkml:trace contextRef="#ctx0" brushRef="#br0" timeOffset="119">6635 12539 10196,'0'12'-382,"0"1"0,0-1 1,2 0-1,2 1 0,3 1 382,0 2 0,9-2 0,-2 4 0</inkml:trace>
  <inkml:trace contextRef="#ctx0" brushRef="#br0" timeOffset="120">6734 12774 7962,'-1'13'0,"-2"-1"258,-1 1 1,-1-5-1,2 0 1,-1 2 405,1 1 1,0-3-1,1 0 1,-1 1-606,4-2 0,5-2 0,6-5 0,0 0 0,1-1 0,-1-2 0,1-3 1,-1 1-1242,0-1 1090,1 2 0,-5 0 1,0 0-1,1 0 1,-1 0-1,0 0 1,2 1 227,1 1 1,-3 2 0,0 0-1,1 2 1,-1 1 0,0 1 0,2-2-1,1 0 1,1-1-93,1 3 1,-1-2-1,1 2 1,0-3 0,2-1-1,2-1 1,-2-2 0,-1-2-1,-2-1 103,1 1 0,-5-1 1,-1 2-1,-3-4-44,-5-3 1,-9 4 0,-7 3 0,1 2 0,-1 4 0,-1 0 0,1 4 0,-1 1-204,2 2 1,4 2 0,4 3 0,2 1 0,2 2 0,1-2 0,5-1 0,6-2-699,7 1 0,6-6 0,6-2 0,2-1 0,0 0 0,0-2 798,0-5 0,6-4 0,-4-5 0</inkml:trace>
  <inkml:trace contextRef="#ctx0" brushRef="#br0" timeOffset="121">7652 12539 8194,'-7'-6'1214,"2"6"0,5 0 0,3 7-2976,5 4 1762,0 2 0,16-1 0,-5 0 0</inkml:trace>
  <inkml:trace contextRef="#ctx0" brushRef="#br0" timeOffset="122">7801 12861 7981,'-12'0'1316,"3"4"-552,1 0 1,7 1-1,1-4 1,7 2-765,4 1 0,7 0 0,1-4 0</inkml:trace>
  <inkml:trace contextRef="#ctx0" brushRef="#br0" timeOffset="123">8892 12092 8043,'7'-5'441,"-2"5"0,-5 8 1,-5 7-1,-3 7 1,-3 6-147,-1 5 1,-10 14-1,-5 8 1,-3 7 0,13-28-1,0 1 1,-1-1-1,1 1 1,1-2 0,-1 0-1,-12 23 1,6-9-254,6-8 0,2-5 0,11-9 0,4-2 0,8-2 0,13-4 0,9-4 0,7-2-556,5-2 0,-2-4 0,4-5 0,0-1 0,-1-3 0,1-6 0,-2-4 0,1-2-2789,-3 1 3303,-1-5 0,3 1 0,3-6 0</inkml:trace>
  <inkml:trace contextRef="#ctx0" brushRef="#br0" timeOffset="124">9401 12675 10069,'1'-11'1208,"2"2"1,3 2 0,1 0-1184,2 0 0,-2 3 0,0-5 1,-2 0-1,-2-2 0,-1-2-355,-2 1 1,-5 4-1,0 1 1,-2 1-1,-3 4 1,-2 2-1,-3 2 1,-2 4-1,2 2 1,1 4-1,3 5 298,3 2 1,-3-2 0,4 2 0,0 0 0,3-1 0,3 0 0,1-3 0,1-1 45,3-1 0,3-1 0,7-1 1,2-3-1,5-4 0,3-2-14,0-2 0,7-6 0,0-1 0</inkml:trace>
  <inkml:trace contextRef="#ctx0" brushRef="#br0" timeOffset="125">10083 12129 8043,'0'-12'99,"-1"5"0,-3 3 0,-5 3 1,-2 2 490,-1 3 0,-1 9 1,2 7-1,2 5 0,2 4 1,1 5-1,2 6 1,0 7-1,-1 4 0,-2 3-857,-3-2 1,0-6 0,1-6-1,1-6 1,-1-5 0,1-4-1,1-4 1,0-5 266,0-2 0,-1-2 0,-4 1 0</inkml:trace>
  <inkml:trace contextRef="#ctx0" brushRef="#br0" timeOffset="126">9885 12514 7840,'5'-12'0,"3"-1"323,3 1 1,2 3 0,1 3 0,1-1 0,1 1-83,0 1 0,-3-4 0,1 4 1,3-1-1,3 1 0,4 1 1,1-2-1,2-1 0,6-1 1,10 0-242,8-2 0,5-6 0,6-4 0</inkml:trace>
  <inkml:trace contextRef="#ctx0" brushRef="#br0" timeOffset="127">11361 12142 7968,'4'-13'175,"0"1"1,0 0 0,-4-1 0,0 1 0,-1 1 0,-4 3 0,-3 3 1559,-3 4-1598,-7 7 1,-1 0-1,-6 8 1,0 3-1,1 5 1,-1 4-1,0 4-25,0 2 0,2 0 1,2 2-1,4 1 0,5 0 1,4 3-1,4-4 1,4-2-1,4-5-555,4 0 1,7-8 0,5-3-1,2-2 1,5-3 0,3-3 442,5-3 0,6-4 0,3-1 0</inkml:trace>
  <inkml:trace contextRef="#ctx0" brushRef="#br0" timeOffset="128">11844 12216 9181,'-14'0'0,"-2"0"0,-5 0 0,-4 0 0,-3 2 0,-6 2 0,-1 4 0,-3 4 1946,1 5 1,4-2-1833,0 6 1,5-2-1,1 2 1,5-3 0,7-2-1,5 1 1,7-2-187,6-1 1,9-7 0,9-5-1,4-3 1,3-4 0,2-2-1,0-3 1,0 0 0,-1 1-1,0 2-235,0 1 0,-4-2 1,-6 4-1,-1 1 0,-3 2 1,-2 2-1,-5 3 418,-4 5 1,-2 2 0,-2 1 0,-2 0 0,-1 1 0,-2-1 0,-1 1 0,1-1-747,2 0 0,-2 1 0,2-2 635,4-3 0,5-2 0,6-6 0</inkml:trace>
  <inkml:trace contextRef="#ctx0" brushRef="#br0" timeOffset="129">12154 12254 8095,'7'5'0,"-4"3"0,-6 5 496,-5 3 0,-7-1 1,-3 6-1,-1 1 0,-3 2 1,-2 0-423,-1 1 1,0-1 0,2-4 0,2-3-1,6-3 1,4-2-75,3 0 0,5-5 0,-2-1 0</inkml:trace>
  <inkml:trace contextRef="#ctx0" brushRef="#br0" timeOffset="130">12316 11943 8043,'8'-11'678,"0"3"0,-1 4 1,3 10-1,-4 6 0,0 9-338,-3 6 0,-2 3 0,-2 5 0,-2-2 1,-3 0-1,-2 0 0,-4 0 0,-5 0 0,-1 0-487,0 0 1,2-6 0,4-1-1,0-6 1,3-2-189,1-2 0,6-14 0,2-7 0,8-8 0,8-3 0,4-1 0,4 1 0,1-1 274,-1 2 1,3 1-1,0 3 1,1 2-1,-4 2 1,-2 1-1,-1 3 111,-2 2 0,-2 7 0,-9 2 0,-4 3 0,-2 3 0,-4 2 0,-2 4 0,-5 0 0,-5-1-101,-3-1 1,-5 0-1,2-3 1,-2 1-1,-1-4 1,4-2-1,0-2 1,1-1-828,0-3 0,2 1 0,3 0 878,1-3 0,5-6 0,1-3 0</inkml:trace>
  <inkml:trace contextRef="#ctx0" brushRef="#br0" timeOffset="131">12787 12005 8559,'0'-5'515,"1"5"1,2 8-51,1 7 1,2 5 0,-4 4-1,2 3 1,1 2 0,-1 2-1,0 2 1,-1 2 0,-3 1-623,-4-1 0,-2 5 0,-4-8 0,2 1 0,-3-1 0,-3-2 0,-4-4 0,-1-4 0,-3-4 1,-1-2-1,-2-3 0,0-2 157,0 0 0,0-5 0,1-1 0</inkml:trace>
  <inkml:trace contextRef="#ctx0" brushRef="#br0" timeOffset="132">13457 12142 8058,'12'-6'276,"-1"-1"0,-1-4 0,-2 2 0,0 1 0,0-1 157,1 2 0,-7 1 0,1 3 1,-7-1-1,-8 1 0,-9 3 0,-7 4 1,-5 4-1,-1 5 0,-2 2-211,-1 1 1,7 6-1,-8 0 1,3 5-1,0 2 1,2 1 0,4 2-1,4 2 1,5 0-571,3 2 1,9-5-1,4-2 1,2-5-1,5-2 1,5-4-1,9-2 1,5-7-1,3-2-2785,-1-4 2866,1-2 1,4-6 0,0-4 0,-1-2 0,-3-1 0,-5 0 266,-3-1 0,-3-5 0,-2-1 0</inkml:trace>
  <inkml:trace contextRef="#ctx0" brushRef="#br0" timeOffset="133">13072 12316 8564,'1'-9'661,"4"2"0,3 2 0,4 1 0,5 0-495,3-1 0,4 0 0,1 2 0,1-2 0,1-1 0,4 1 0,0 1 0,4-1 0,1 0 0,1-1 1,0-1-4196,0 1 4029,-5 3 0,4-8 0,-4 4 0</inkml:trace>
  <inkml:trace contextRef="#ctx0" brushRef="#br0" timeOffset="134">13965 11981 8170,'0'-13'707,"0"1"1,0 6-1,0 6 1,0 9-1,0 7-440,0 9 1,0 4 0,-1 5 0,-3-1 0,-5 2-1,-2 1 1,-3 1 0,-1 0 0,-1 0 0,-1 1 0,2-3-1131,3-2 0,-3-4 0,8-8 0,0-4 0,1-5 436,1-4 0,3-8 0,-2-8 1,3-4-1,2-4 0,2-1 0,1-1 1,0-2 173,2 1 0,-1-2 1,5-3 393,-2-1 1,0 0 0,5 0 0,-1 0 0,2-1 0,0-3-1,1-4 240,0-3 0,-8-1 0,5 0 1,-1 0-1,0-1 0,2 3 1,-2 2-1,0 5 66,1 6 1,-6 4 0,6 7 0,1 3-1,0 4 1,4 2 0,-1 4 0,1 2-323,0 4 0,3 9 1,-2 3-1,0 4 1,0 0-1,-3 1 1,-2 0-1,-4 0-138,-1 0 1,-3-2 0,1-2 0,0-3 0,-3-2 0,-3 1 0,-6-2 0,-6-1 20,-7-2 1,-6 0-1,-4 0 1,-6-3-1,-3-1 1,-5 2 0,2 0-1,2-1 2,7 0 1,6-5-1,6 3 1,4 0-1,9-1 1,12 4 0,10 1-79,7 2 1,3-1 0,-1 0 0,0-1 0,-2-1 0,-3-3 0,-1 0 0,-3-2 0,-1 1-390,-2-3 0,1 2 0,-1-1 0,1-1 1,-1-2-1,0-1 95,1 0 1,-5 0 0,0 0 0,2 0 0,1 0 361,1 0 0,1 0 0,-1 0 0</inkml:trace>
  <inkml:trace contextRef="#ctx0" brushRef="#br0" timeOffset="135">11038 13022 7979,'0'-12'150,"1"0"651,4-1 0,-4 1 0,2 1-557,-6 3 1,-4 8 0,-7 9-1,-2 8 1,-5 6 0,-4 7-1,-2 4 1,-4 3 0,1 0-1,0 3 1,4-1-186,4-1 1,4 3 0,7 1 0,2-2 0,7-3-1,4-4 1,8-3 0,5-2-895,6-3 0,4 0 0,2-13 0,4-4 0,-1-2 835,0-2 0,5-6 0,-4-4 0</inkml:trace>
  <inkml:trace contextRef="#ctx0" brushRef="#br0" timeOffset="136">11199 13060 8255,'0'-13'0,"0"1"0,0-1 895,0 1 1,4 4-1,2 1 1,-1 3-553,1 5 0,2 6 1,-4 11-1,-1 7 0,0 5 1,0 3-1,1-1 0,-1 0 1,-2-1-1,-2 2-420,-4-1 1,3 0 0,-5-6 0,1 0 0,2-3 0,0 0 0,0-4 0,0-4-1,0-4-608,-1-3 1,1-6-1,4-2 1,2-7-1,2-4 505,4-2 1,3 1 0,3-2-1,1-1 1,3-2 0,1 2 0,2 2-1,0 0 281,-1 1 0,-3 1 0,2 1 0,-1 3 0,-3 2 0,-1 3 33,-2 5 0,-5 0 1,-3 5-1,-2 2 1,-2 1-1,-2 1 1,-2 1-1,-4-1-145,-3 0 0,-6 5 0,0-1 0,-3 0 0,-2-1 0,0-2 0,0 1 1,3-3-1,1 0-490,3 0 0,1-2 0,2-2 0,-1-2 501,1-2 0,5-2 0,1-1 0</inkml:trace>
  <inkml:trace contextRef="#ctx0" brushRef="#br0" timeOffset="137">11609 13357 8392,'-6'13'626,"3"-1"1,-4 2 0,1 1 0,-1 2 0,-3-1-534,-1 2 0,-1-3 1,-1 5-1,1-3 0,-2-1 1,0-3-1,-1 0 0,3-1-93,1 1 0,-9-1 0,7 0 0</inkml:trace>
  <inkml:trace contextRef="#ctx0" brushRef="#br0" timeOffset="138">12030 13221 9518,'-14'0'0,"-2"1"252,-5 3 0,-2 3 1,-2 6-1,0-1 1,0 2-1,2 1-167,2 2 0,3-1 0,7-3 0,3-1 0,4 0 0,5 1 1,8-1-1,7 1 0,6-2 0,4-3 0,2-4-516,1-3 1,5-1 0,-2 0 0,1 0 430,0 0 0,-5-11 0,2-2 0</inkml:trace>
  <inkml:trace contextRef="#ctx0" brushRef="#br0" timeOffset="139">12241 12960 8360,'11'10'342,"-3"2"0,3 9 0,-4 1 0,2 4 0,-1 5 0,0-1-7,-1 0 1,3 1 0,-6-4 0,-1 2 0,-2-1 0,-1-1 0,0 1-1,-3 2 1,-4 2-408,-5 2 0,-5-3 0,1-2 0,-5-3 0,-2-1 0,-1-2 0,2-2 0,3-5 0,1-3-3905,3-5 3977,1-3 0,13-16 0,2-2 0</inkml:trace>
  <inkml:trace contextRef="#ctx0" brushRef="#br0" timeOffset="140">13060 13122 8060,'0'-13'1367,"-2"2"0,-2 3 619,-4 4-1825,-9 2 0,-2 4 0,-6 3 0,-1 6 0,-3 6 0,-3 2 0,-1 3 0,0 2-169,-1 0 1,2 5 0,2 0-1,4-2 1,6-4 0,7-2 0,4-1-1,5 0 1,4-4-414,4-2 0,5-6 1,6-1-1,3-1 1,1-4-1,3 0 0,0-2 1,0 0 12,-1 0 0,-1-4 1,4-2-1,-2 1 1,-3-2-1,-1 0 1,-3-1 407,-1 1 0,-2-4 0,1 4 0</inkml:trace>
  <inkml:trace contextRef="#ctx0" brushRef="#br0" timeOffset="141">12737 13357 7927,'-12'0'382,"-1"0"0,5 0 0,0-1-99,-2-3 0,6-2 1,4-3-1,7 2 1,5 1-1,5 2 0,4 0 1,2-2-1,2 1 1,1-2-472,3 0 0,-1 3-490,5-4 1,-4 4 0,2-3 0,1 0 0,-2 0 677,1-3 0,3-1 0,-2-1 0</inkml:trace>
  <inkml:trace contextRef="#ctx0" brushRef="#br0" timeOffset="142">13655 13060 9396,'0'12'543,"-1"2"0,-2 2 1,-3 5-1,1 2 0,-2 2-498,0 0 1,-5 4 0,-6 1 0,0 1 0,-1 0 0,1 0 0,0 0 0,3-2-1,2-1 1,3-5-1190,2 1 1,5-6 0,-1-5 1260,3-7 1,1-9-1,0-13 1,1-4-1,2 0 1,3-1-1,-1-1 1,2-1 73,0-2 0,1 0 0,5 0 0,-1 0 0,2 1 0,1-1 0,1-1 0,1-3-184,1-4 1,-3-3-1,4-3 1,-1 1-1,-1 0 1,-1 8-1,1 5 1,-2 6-1,-1 2 348,-2 6 1,1 0-205,-1 7 1,0 0 0,1 4 0,-1 1 0,1 4 0,-1 4-46,0 6 0,-5-1 0,-1 4 0,-2 0 0,0 3 0,-1 2 0,-2 2 0,-1 0-42,0-1 1,-5 0-62,-4-3 1,-3 1 0,-4-4 0,-5-1 0,-3 1 0,-2-2 0,-1-4 0,-4-2-1,1-4 181,0 0 1,1 2 0,4-2 0,2-1 0,2 2 0,6 0 0,5 3-1,6 1 1,4 1 0,4 1 0,4 0 88,3 4 0,3-3 0,1 2 1,2-3-1,-1-4 0,1-1 1,-1 1-1,1-2 0,1-3-2008,3-3 1284,-4-1 1,7 0-1,-5 0 1,2 0 0,-2 0-1,-1 0 1,-3 0 0,-1 0 450,-2 0 0,1 0 0,-1 0 0</inkml:trace>
  <inkml:trace contextRef="#ctx0" brushRef="#br0" timeOffset="143">14895 12117 7984,'-5'-7'1997,"3"2"0,8 9-1520,10 0 1,15 0-75,10-4 1,10 0-277,15 0 1,-2 0-544,2 0 0,-4 0 417,-4 0 1,5-4 0,-4 0 0,-1 1 0,-3 2 0,-7 1 0,-5 0-1,-6 0-668,-4 0 0,-4 0 1,-8 1-1,-4 2 0,-4 1 1,0-1-709,-1-2 0,-6-1 1375,-6 0 0,-11 6 0,-9 0 0</inkml:trace>
  <inkml:trace contextRef="#ctx0" brushRef="#br0" timeOffset="144">14970 12353 8023,'1'7'-67,"3"-3"0,4-3 0,5-1 1,3 0 240,5 0 1,8 0 0,5 0 0,5 0 0,5 0 0,2 0 0,3 0 0,1 0 0,2 0 0,-1 0-1,0-1 241,-1-3 0,-2 1 1,-3-5-1,-3-1 1,-4 1-1,-2 1 0,-3 0 1,-5 0-1257,-6-2 0,-4 2 0,-7-1 841,-3-2 0,-2-1 0,-6-1 0</inkml:trace>
  <inkml:trace contextRef="#ctx0" brushRef="#br0" timeOffset="145">15553 12043 8007,'0'-13'263,"0"1"0,1 1 0,2 1 191,1 2 0,5 5 1,2 0-1,7 6 1,9 7-1,3 5 1,4 6-1,2 2 1,1 2-1,1 0 1,0-1-136,4 1 1,-5-1 0,0-4 0,-5-2 0,-5-1 0,-1-1 0,-4 0-1,-2-3-575,-5 0 1,-3-1 0,-5 1 0,-7-1 0,-8 0 0,-7 2 0,-7 1 216,-6 2 0,-4 5 0,-5 0 0,0 4 0,0 3 0,0-3 0,-1-2-18,1-4 1,5-5-1,4 1 1,1-5-1,4-4 1,1-2 0,3-2-1,1-2 57,3-1 0,-5 0 0,1 0 0</inkml:trace>
  <inkml:trace contextRef="#ctx0" brushRef="#br0" timeOffset="146">16966 12092 8107,'-12'-11'172,"0"3"1,3-2 0,1 5 0,-2-2 0,-1-3 0,-1-1 0,0 0 0,-1 2 59,1 0 0,-1 7 0,1-3 0,-2 4 0,-1 1 0,-3 1 0,-1 4 0,-3 4 0,-3 6 0,-1 5 0,0 2-98,2 3 0,2-3 0,-1 7 0,2-3 0,5-1 1,3-1-1,5 1 0,2-1 0,2-4-185,0-3 1,1-3 0,7-3 0,6-3 0,4-4 0,4-3 0,1-1-1,3-1 63,2-3 0,4 1 0,1-7-146,-1-3 1,-2 0 45,-1-3 0,-4 2 1,-2 2-1,0-1-28,1 1 0,-5-1-102,1 1 1,-6-5 33,-2 1 1,-4-1 0,3 5 124,-1-1 138,-2 7-254,-4 0 535,0 6-173,0 0 0,0 6-59,0 2-91,0 3 0,0 1 0,0 1 1,0 0-1,0 3 0,1 0 1,2-1-1,2-1-72,2-1 0,-3-2 0,3-2 0,0-1 0,0 2 0,1 1-875,-1 2 1,0-7-1,-3-1 910,5-4 0,2-1 0,1 0 0</inkml:trace>
  <inkml:trace contextRef="#ctx0" brushRef="#br0" timeOffset="147">17338 11931 8192,'-5'-7'430,"-2"2"913,-5-1-707,-1 5 1,2-3-487,3 8 1,1-1 0,4 5 0,-1 1 0,4 2 0,6 2 0,7-1-1,7 1 1,6-1 0,4-1 1169,2-3-1074,4 3-398,1-9 1,-3 5-220,4-3 1,-4-3 131,3 3 1,1-2 156,-1-2 1,-6 0-31,-2 0 0,-8 0-142,-4 0 1,-9 1 257,-4 3 0,-4-1 55,-4 5 64,-9 0 1,-6 5 0,-6-1 0,1 2 0,-1 1 0,-1 2 0,-2-2 291,-1-1 0,0-1-347,4 4 1,1-7 3,-1 2 1,4-2-137,0 2 0,6-1 108,-1-3 0,-2 3-294,1-2-1,1-4 1,3 2-1,1-4-664,-1 1 0,5 2 0,0-4-1039,-2 2 1954,5 1 0,5-5 0,7 0 0</inkml:trace>
  <inkml:trace contextRef="#ctx0" brushRef="#br0" timeOffset="148">17797 12241 8192,'7'-5'0,"0"3"0,-3-2 0,-2 3 283,3 1 0,-10 0 1,-5 1-1,-5 2 0,-6 2 1,-4 2-1,-4 3 1926,-4 1 0,3 3-2142,1 2 0,-1-2 0,1 4 1,0-2-1,0 1 0,0 0 0,1-1 1,4 1-269,3-2 0,-1 3 0,5-2 1,1 1-1,-1-1 0,1 1 1,1-2-1,2-1 0,5-2 1,2-1-563,1-3 0,5-1 0,0-4 0,8 1 1,7-1 762,6-2 0,8-12 0,3-2 0</inkml:trace>
  <inkml:trace contextRef="#ctx0" brushRef="#br0" timeOffset="149">18207 11770 8308,'-2'-7'954,"0"4"1,-4 6-500,-1 5 0,3 5 0,-3 5 0,2 6 0,0 8 0,0 5 0,-2 3 0,-1 3 0,1 0 0,0-1-383,0-2 1,0-2 0,-2-4 0,0-2 0,1-1 0,0 0 0,1-2 0,1-5 0,2-3 0,0-3-808,0-3 1,-2-1 0,2-3-1,-4-4 634,-3-7 0,4-6 1,3-7-1,3-3 0,2 0 1,4-1-1,7-1 1,4-1-1,2-2 68,0 1 1,4-1 0,-1-2 0,2 1 0,2 2 0,0 2 0,-2 5 78,-2 3 0,1 0 1,-4 6-1,0 0 1,0 0-1,-3 0 1,-2 1-1,0 3 1,-1 4 64,1 4 1,-5 3 0,-1 2 0,0-1 0,-2 2 0,1 1-1,-3 3 1,-2 1-112,-1 3 0,0 2 1,-1 1-1,-2 0 1,-3-1-1,-1 1 1,-4 0-1,-2 0-63,-4 0 1,-5-6 0,0-1 0,-4-3 0,-5-1 0,1-3 0,0 0 0,1-2 74,-1 0 1,3 0 0,-2-5 0,3-1 0,1-1 0,2-2 0,1 0 0,3 0-171,1 0 1,5 0-1,5 0 1,0-2-1,0-1 1,1-2-1324,1-2 1,1 4 1480,0-1 0,-1-3 0,-7 0 0</inkml:trace>
  <inkml:trace contextRef="#ctx0" brushRef="#br0" timeOffset="150">14486 13395 8140,'8'-2'664,"0"-1"1,2-1-184,1 2 1,2 0 0,-1 2 0,0 0 0,1 0 0,1 0 0,3 0-150,8 0 1,3 0 0,8 0-1,4 0 1,2 0 0,5 0-1,3 0 1,4 0-439,3 0 0,3 0 1,-2 0-1,-5 0 0,-2 0 1,-1 0-1,-2 0 0,-2 0 1,-5-1-738,-2-3 0,-8 2 1,-3-2-1,-5 3 1,-4 1 646,-1 0 1,-8-4 0,-10-1 0,-7 3 0,-4 0 0,-3 2 0,-1 2 195,-1 2 0,-6-3 0,2 5 0</inkml:trace>
  <inkml:trace contextRef="#ctx0" brushRef="#br0" timeOffset="151">14511 13643 8061,'-6'0'342,"8"0"0,7 0-10,6 0 1,12 0-1,-1 0 1,5 0 0,7 0-1,3 0 1,2-2 0,2-1-1,1-1 1,2 0 0,-1 0-130,1 0 1,0-2 0,2 4 0,-2-2 0,-2-1 0,-6 1 0,-5 0 0,-4 1 0,-4 1-559,-3-3 0,-4 4 0,1-3 0,-4 3 1,-4 1-1,0-2-2453,-1-2 2808,-5 3 0,-1-10 0,-6 4 0</inkml:trace>
  <inkml:trace contextRef="#ctx0" brushRef="#br0" timeOffset="152">15255 13196 8480,'1'-7'1365,"3"3"1,3 8 0,6 4-1195,-1 3 1,0 2 0,1-1 0,1 1-1,1-1 1,3 2 0,0 1 0,1 3 83,0 1 1,2-2-1,4 2 1,0 0 0,-1-1-1,3 2 1,0-4 0,3-1-1,2-4-350,3 0 1,-5-5 0,-1-2 0,-3-3-1,-3-1 1,-2 0 0,-4 0 0,-4 0-655,0 0 0,-6 2 1,-5 0-1,-4 4 1,-7 1-1,-2 3 982,-1 1 0,-2 1 0,-2 0 0,-6 2 1,-6 3-1,-4 3 0,-1 2 0,0 0-228,-1-1 0,-2 0 1,-1 2-1,1-2 1,1-3-1,5-3 1,3-1-1,3-3-169,1 0 1,6-4-1,3 0 1,5-1-1443,-1 1 1606,-1-4 0,4 3 0,2-6 0</inkml:trace>
  <inkml:trace contextRef="#ctx0" brushRef="#br0" timeOffset="153">16607 13159 7900,'5'-13'514,"-2"1"0,4 0 1,0 1-149,0 2 1,-3 5 0,3 8-1,-2 6 1,-2 5 0,0 7-1,-1 4 1,4 3-203,1-1 0,-4 4 0,1-1 0,-3 2 1,-1 0-1,0 2 0,0-1 0,-1 1 1,-3-3-196,-5-2 0,4-3 0,-1-6 0,2-4 0,0-4 0,0 0 0,-2-2-244,-2-3 0,3-4 0,1-8 0,2-4 0,2-5 0,2-2 174,2-1 0,3-6 0,6 1 0,2-2 0,5-2 0,2 0 1,4 0-1,0 0 0,0 2-28,-1 2 1,0 3 0,0 6 0,0 0 0,-1 0 0,1 4 0,-1 4 0,-2 3 0,-3 1 201,-1 0 1,-2 0-1,-3 1 1,-1 3-1,-1 4 1,-2 4-1,-5 1 1,-3 2-1,-1 3 23,0 2 1,-5-1-1,-4 3 1,-2-1 0,-3 1-1,-2 0 1,-3-2-184,-1-3 0,-2-3 0,4-2 0,0-1 0,-1-1 0,1-3 0,-1-2 0,1-2 0,-1 0-568,-1 1 0,1-3 0,-3 3 0,3-4 655,1-4 0,1-3 0,5-5 0</inkml:trace>
  <inkml:trace contextRef="#ctx0" brushRef="#br0" timeOffset="154">17438 13159 8169,'-21'0'0,"2"0"0,1 0 521,3 0 0,1 0 0,1 0-188,1 0 0,2 0 1,6 0-1,8 1 0,7 2 1,6 3-1,4-1 1,2 2-269,2 0 0,0 0 1,0 2-1,-1-2 1,1-1-1,0-2 1,0 0-1,0 0 1,-1-1-299,1-2 1,0-1-1,0 0 1,-2 0-1,-1 0 1,-2 0-1,-3 0 202,-1 0 1,-7 0-1,-3 2 1,-5 2 148,-6 4 0,-6 2 0,-6-1 1,-4 0-1,-2 2 0,-2 2 1,-1 4-1,-2 0 0,-1-1 128,2 1 1,1-1-294,1-3 0,1 0 1,4 1-1,3 0 1,4-3-1,0 0-89,1 0 0,3-3-731,1 0 1,1-3 0,-1 3 866,4 2 0,8-5 0,3 1 0</inkml:trace>
  <inkml:trace contextRef="#ctx0" brushRef="#br0" timeOffset="155">17971 13370 8276,'-8'4'463,"-1"0"0,5 2 0,-4-2 0,-2 4 0,-1 3 0,-2 1 0,-4 2-181,-4 3 1,-3 2 0,-5 7 0,-4 2 0,-5 2 0,-2 0 0,-1 1 0,1-4 0,3-1 0,4-2-774,4-4 1,3-2 0,2-7 0,4-1 0,3-3-974,3-2 0,13 0 1464,5-5 0,11-11 0,5-3 0</inkml:trace>
  <inkml:trace contextRef="#ctx0" brushRef="#br0" timeOffset="156">18467 13233 8079,'12'-8'153,"1"0"0,-1 5 1,-1-3-1,-1 2 1125,-2 0-959,-5 0 1,1 0 0,-8 0 0,-6 1 0,-3 2-1,-5 2 1,-3 3 0,-5 4-46,-6 3 1,-4 2 0,-1-1 0,0 2-1,0 1 1,1 3 0,4 0 0,6 1 0,7-1-1,5 2-271,7-1 1,6 0-1,6 3 1,8-3 0,7 1-1,6-2 1,5 1 0,-1-1-314,0 0 0,3-3 0,-4-7 1,-1-2-1,-2-2 0,-1 0 1,-2-3-1,-1-3-443,-1-7 0,-4-2 0,2-1 0,0 0 0,-1-2 753,0-3 0,-1 3 0,-5-3 0</inkml:trace>
  <inkml:trace contextRef="#ctx0" brushRef="#br0" timeOffset="157">19410 12254 8285,'5'-7'1300,"-3"0"0,3 4-897,1-1 0,-5 1 0,3 7 0,-1 3 1,2 1-1,8-1-403,6-1 0,10 3 0,3-2 0</inkml:trace>
  <inkml:trace contextRef="#ctx0" brushRef="#br0" timeOffset="158">20042 12316 11006,'6'6'0,"2"-1"0,2-5 0,-1-3 0,0-1 0,0 0 0,4-1 1703,3 1-2054,-2 0 1,9 4-1,-2 0 1,2 0-1,2 0 351,0 0 0,5-5 0,2-2 0</inkml:trace>
  <inkml:trace contextRef="#ctx0" brushRef="#br0" timeOffset="159">20638 12291 8285,'12'0'20,"0"0"0,1 0 1,-1 0-1,1 0 192,-1 0 0,0 0 1,1 0-1,-1 1 1,1 2-1,-1 1 556,0-1 1,-3-2-1,-1-1 1,0-1-3396,-1-3 2627,-1 2 0,-12-9 0,-1 4 0</inkml:trace>
  <inkml:trace contextRef="#ctx0" brushRef="#br0" timeOffset="160">21394 12204 9100,'6'-7'1385,"0"-3"0,5 8-1129,-2 3 1,0 0 0,-4 8 0,-3 0 0,1 4 0,0 2 0,1 1 0,-1 1 0,-2-1 0,-1 1 0,0-2-2559,0-1 1,6-2 2301,2 1 0,3-6 0,1-2 0</inkml:trace>
  <inkml:trace contextRef="#ctx0" brushRef="#br0" timeOffset="161">21692 12018 8149,'-18'-29'88,"-3"0"0,-1 1 300,1 2 1,-3 6 0,0 2 0,-5 3 0,-1 5 0,0 3-90,2 4 1,-4 9 0,1 6-1,-2 9 1,1 6 0,2 6 0,2 5-1,3 2 1,3 1 0,3-1-1,1-2-171,3 0 0,1 3 0,2 0 0,1-1 0,2-2 0,4-4 0,1-4 0,0-1 0,2-4-367,5-2 1,4-2-1,7-8 1,3-2 0,7-3-1,5-4 1,3-3 0,2-1 43,2 0 0,7-1 0,2-3 0,2-4 0,0-3 0,-2-3 0,1-1 0,-2-3 0,-2-2 65,1-2 1,-4-1 0,1-2 0,-4 0 0,-6 1-1,-3-1 1,-4 1 0,-6 2-308,-6 2 0,0 0 302,-6 0 0,-4-2 0,-8 4 0,-7 0 0,-4 0 0,-4 3-298,-1 1 1,-7 6 172,-3-1 1,-5 5-1,-3-3 260,-4 2 0,-15 6 0,-3 6 0</inkml:trace>
  <inkml:trace contextRef="#ctx0" brushRef="#br0" timeOffset="162">19608 13494 7981,'11'-20'0,"-1"4"0,-3 2 513,-2 2-1,5 1 1,-3 1 0,1 3 0,2 2 508,3 2-996,0 7 0,14 2 1,1 3-1,6-2-25,9-1 0,9 3 0,5-2 0</inkml:trace>
  <inkml:trace contextRef="#ctx0" brushRef="#br0" timeOffset="163">20625 13357 7581,'21'0'0,"-2"-1"0,-1-2 57,-3-1 0,4 0 0,2 4 0,1 0 0,0 0 0,-3 0 0,1 0 0,-2 0 1,0 0-1,-3 0 0,-1 0-264,-2 0 0,2 0 0,1 0 0,1 0 0,0 0 0,-3 0 0,0 0 0,-1 0 1,1 0 832,-1 0 0,-1-1 0,-1-2 0,-2-1 0,2 1 0,1 2-1831,1 1 1205,0 0 0,6 0 0,2 0 0</inkml:trace>
  <inkml:trace contextRef="#ctx0" brushRef="#br0" timeOffset="164">21853 13246 8503,'12'0'3427,"-5"-2"-478,-3-2-2670,-2 3 1,-1-9 0,3 6 0,5 1-1,3 2-255,4 1 1,0 0-1,4 1 1,1 2 0,-2 3-1,-1-1 1,-1 2-1,-2 0-396,-4 2 0,-4 3 0,-7 1 0,0 2 0,0 2 0,-2 0 1,-2-1-1,-4 1 0,-3-1 179,-1 2 1,2-4 0,0 2 0,-1-3 0,3-4 0,1 0 0,6-1-1203,3-1 0,9-2 335,6-5 1,5 0 1059,-1 0 0,8-5 0,2-2 0</inkml:trace>
  <inkml:trace contextRef="#ctx0" brushRef="#br0" timeOffset="165">21977 13022 8058,'-58'-17'0,"0"3"306,-1 4 0,0 7 0,-2-1 0,2 6 0,0 6 0,5 8 0,6 8 0,8 5 26,5 4 0,10 7 0,10 1 0,6 0 0,6 1 0,8 1 1,13 1-1,14 1 0,11-1 0,5-4-138,1-5 1,-4-5 0,-4-7 0,-3-2 0,-2-4 0,0-5 0,-1-2 0,0-3 0,0-2-458,1-2 1,1-3 0,3-3-1,1-2 1,-1-2 0,-1-3-1,-2-1 1,-1-3 0,-2-1 34,-1-2 1,-9-5 0,1 2 0,-3-4 0,-4 1 0,-5 1-1,-4 1 166,-4-1 1,-2-1-1,-7-2 1,-6 1 0,-5 2-1,-7 3 1,-6 0 0,-6 1-147,-6 0 0,-6 1 0,-6 5 0,-2 1 0,1 1 208,-3 2 0,5 5 0,-4-2 0</inkml:trace>
  <inkml:trace contextRef="#ctx0" brushRef="#br0" timeOffset="166">8682 14548 7998,'11'-17'0,"-2"1"0,0-1 131,0-1 1,-3 1-1,-2-4 1,-4 4 0,-6 4-1,-6 2 1,-7 2 0,-6 5-1,-3 3 127,-1 1 1,-5 0 0,2 1 0,-1 3 0,0 5 0,0 3 0,1 6 0,5 5 0,5 8 0,7 4-18,5 8 1,6 8 0,9 4 0,8-1 0,6 0 0,4-3 0,2 2 0,0 3 0,0 4-316,0 5 0,-5-3 0,-2 0 0,-3-10 1,-5-8-1,-2-9 0,-2-6 0,-1-7 1,-2-3-998,-2-4 1,-1-5 0,-1-3 0,-3-3 0,-4-5 1070,-3-6 0,0-4 0,2-2 0,-2-5 0,4-1 0</inkml:trace>
  <inkml:trace contextRef="#ctx0" brushRef="#br0" timeOffset="167">8483 15242 8013,'0'-17'0,"-4"1"95,0-4 1,-4-1-1,4-4 1,1 2-1,1-1 1,4 2 157,2 0 1,3-4-1,5 7 1,2-2 0,3 2-1,2 1 1,1 3 0,0 1-1,-1 2 1,-1 1 654,0 2 1,0 0-1,-3 5-908,2 1 0,-1-4 0,-4 0 0</inkml:trace>
  <inkml:trace contextRef="#ctx0" brushRef="#br0" timeOffset="168">9017 14920 8064,'6'6'0,"0"2"0,-2 3 0,0 1 430,-1 1 0,2-1 1,0 0-1,-3 1 1,0-1-1,-2 1 0,0-1 1,0 0-1,-2 1 1,0-1 77,-3 1 0,-4-5 1,1-1-1,-3-2 1,-1-3-1,4-5 1,4-5-810,3-3 1,1-6 0,0 1-1,0-1 1,0 1 0,0-2-1,1 0 1,3-2 0,3 2-89,0 1 1,4 0 0,-1 5 0,3 1 0,5 1 388,2 2 0,6-1 0,6-3 0</inkml:trace>
  <inkml:trace contextRef="#ctx0" brushRef="#br0" timeOffset="169">9475 14908 8034,'-6'5'149,"-6"-2"1,4 5 0,-3 0 0,-1 1 0,-1-1 0,1 2 0,0 1 339,-1 1 0,5 5 1,0 0-1,-1 1 1,2 0-1,3-1 1,3-1-1,2 1-369,3-2 1,3-7-202,6-4 1,1-2 0,1-4-1,1-2 1,-1-4 0,-1-3 0,-1-3-185,-1-2 0,-4 1 1,-1-5-1,-1 2 1,-4 2-1,0-1 1,-4 1-1,0 1 1,-4 1-82,-1 1 0,-1 5 0,-4 1 0,-1 2 169,1 2 0,5 3 0,3 4 0,4 3 0,4 1 177,4 1 0,3-7 0,2 4 0</inkml:trace>
  <inkml:trace contextRef="#ctx0" brushRef="#br0" timeOffset="170">9587 14945 9551,'0'12'0,"0"1"0,0-1 0,0 0 622,0 1 0,0-5 1,1-1-1,4-1 1,1-2-1,3 0 1,-1 0-1,2-1 0,2-2-654,5-1 0,-4-4 0,5-2 0,-1 1 0,1-2 0,-2 0 0,-1-1 0,-4 1-1527,0 3 1738,0 2 0,-2 2-149,-1 0 0,-4 0-6,4 0 1,-1 2-1,3 1 1,-2 1 0,2-2-1,1 0 1,1-1-81,1 3 0,-1-2 0,0 2 1,1-3-1,-1-1 0,1-1 0,-1-2-195,0-1 0,1 0 0,-1 4 0,1 0 1,-1 0-209,0 0 0,-3 5 0,-2 4 459,-2 2 0,10 1 0,-1 0 0</inkml:trace>
  <inkml:trace contextRef="#ctx0" brushRef="#br0" timeOffset="171">10877 14808 8009,'12'0'488,"-3"0"1,-3 2 0,0 2-50,-3 4 0,-3 3 0,-3 2 0,-3-2 0,1 0 0,-2 1 0,2 5 0,-1 1 0,3-1-356,2 1 0,6-4 0,4 3 0,2-4 1,2 0-1,4-2 0,2-1-83,1-2 0,3 0 0,-4 4 0</inkml:trace>
  <inkml:trace contextRef="#ctx0" brushRef="#br0" timeOffset="172">10802 14660 7979,'-30'-18'0,"-3"-2"239,-3 1 0,-6 3 0,-3 7 0,0 5 0,1 3 0,1 1 149,3 0 0,6 11 1,3 7-1,4 8 1,6 7-1,5 3 1,6 2-1,3 2 1,6 3 407,3 1 1,7 3-884,7 7 1,5-5-1,8 2 1,3-5 0,1-5-1,0-5 1,1-7-1,2-7 1,3-7-311,2-5 0,-2-5 0,3-5 1,0 0-1,0-1 0,1-3 1,0-6-1,-3-4 0,-2-4-1077,-1-1 1453,-5-2 0,3-5 1,-6-3-1,-2-2 1,-1-2-1,-2 0 1,-4-1-1,-3 1-87,-3 0 75,-7 6 0,-2-8 0,-6 6 0,-5 2 0,-6 2 0,-7 3-33,-5 1 1,-1 10 84,1-1 1,-3 6 0,0-1 0,-4 2 0,3 2 0,1 2-363,8 1 319,4 5 1,4 2 23,3 6 0,8-1 0,6 0 0</inkml:trace>
  <inkml:trace contextRef="#ctx0" brushRef="#br0" timeOffset="173">11708 14821 7952,'12'5'224,"1"-3"1,3 5 0,1-5 0,-2 2-1,-1 1 1,-3 0 160,-3 3 1,-3 3 0,-5 2 0,0-1 0,-2 1 0,-7-1 0,-7 0 0,-6 1 0,-3-2-236,0-3 0,0-1 1,1-4-1,0 1 0,2-1 1,3-2-1,2-2 1,5-3-1,4-5-426,2-2 1,2-1 0,4-1-1,0 1 1,1-2 0,3 0-1,5-1 1,2 2 0,1-3 0,1 3-10,-1-1 1,0-3 0,-1-1 0,-2-1 0,-5-3 0,-3-1 0,-1-2 0,0 0 468,0 0 0,-5 2 1,-4 2-1,-3 5 1,-5 3-1,-3 5 1,-4 4-1,0 2 255,-1 2 0,4 0 1,0 2-1,1 2 0,0 6 1,5 5-1,6 5 1,5 4 142,2 1 1,9 4 0,5 1-472,8 2 0,3-5 0,2 2 1,0-3-1,0-2-514,-1-4 1,1 2-1,-1-5 1,-2-2 0,-2-1-1,2-3 1,2-3 402,1-4 0,-1 3 0,1 0 0</inkml:trace>
  <inkml:trace contextRef="#ctx0" brushRef="#br0" timeOffset="174">12316 14796 7956,'1'-12'276,"4"-1"1,6 2-44,5 3 0,2-2 0,-3 6 1,3 1-1,1 2 0,2 1 1,-1 0-1,0 0 0,-3 1 730,-1 3 1,-4 5-930,-4 7 0,-2-2 0,-6 4 1,0-1-1,0-1 0,0-1 0,-2 0-207,-2 2 0,-1-3 0,-5 2 0,3-2 0,2-2 0,3-1 0,6-2 0,9-5-642,6-3 0,11 3 1,6 0 814,4-1 0,2-7 0,-5-3 0</inkml:trace>
  <inkml:trace contextRef="#ctx0" brushRef="#br0" timeOffset="175">12750 14461 8019,'-38'-5'275,"1"-2"1,-1-2 0,-5 3 0,-7 0 0,-5 3 0,-4 2-1,-2 1 1,-1 1 535,3 3 1,3 10-469,6 11-133,11 0 1,3 15 0,13-2 0,2 5 0,5 3 0,3-2 0,5-3 0,4-2 905,3-2-1018,1 6 0,7-8 0,4 5 0,5 0 0,3-1 0,3-1 0,3-2 0,3-1-179,1-2 0,1-6 0,0 1 1,8-6-1,4-7 0,5-5 0,1-6 1,5-3-1,1-2-351,1-3 1,-2-4 0,-3-8 0,-2-2 0,0-1 0,1-4-1,2-5 1,0-4 310,0 1 1,-7-5-1,-3 3 1,-4-3 0,-5 0-1,-7 2 1,-7 1 0,-5-2-110,0-1 0,-6-1 0,-3 0 0,-4 1 0,-4 2 0,-6 2 0,-5 3 0,-7 4 119,-6 3 1,-3 11 0,-8 0 0,-2 4 0,-5 5-1,-1 2 1,1 4 0,1 4 110,3 3 0,0 12 0,5 4 0</inkml:trace>
  <inkml:trace contextRef="#ctx0" brushRef="#br0" timeOffset="176">13457 14895 7991,'12'6'431,"-1"2"0,-3 3 0,-5 3 200,-6 2 0,-9 4 0,-9 4 0,-4 1 0,-5 1 1,-6 3-1,-5 3-1420,-3 0 1,4 1-1,0-7 789,5-3 0,11-6 0,6 1 0</inkml:trace>
  <inkml:trace contextRef="#ctx0" brushRef="#br0" timeOffset="177">15776 14771 7964,'8'-4'293,"-1"-1"-12,-2-2 0,0-2 0,-7-2 0,-2 3 0,-4 3 0,-3 0 0,-2 1 0,0 2-61,-4 0 1,2 2-1,-4 0 1,-1 0-1,2 0 1,0 0-1,2 0 1,-1 0 0,1 0-151,1 0 0,0 2 1,1 2-1,0 4 0,4 4 1,2 4-1,3 1 1,-1 3-1,3 0-95,2 0 0,1-1 1,1-4-1,2 2 0,3-2 1,0-3-1,4-2 1,1-3-1,3-2-171,2-2 0,0 3 0,3-2 0,0-3 0,-1-2 0,0-5 0,-1 1 0,-1-2 0,2 0 204,1-3 1,-4 3 0,2-1-1,-3 0 1,-2 0 0,1-1-1,-2 0 1,-2-1 78,0 2 1,-7-3 0,4 2-1,-2-2 1,0-1 0,-1 0-1,-2-1 1417,-1 1-1474,0-1 0,0 8 0,0 5 0,-1 7 0,-2 5 0,-1 3 0,1 2 0,2-2-127,1-1 0,0 2 0,0 1 0,0-2 0,1-1 0,2-2 1,1 1-252,-1-1 1,4 0 0,1 1 0,3-2-432,1-3 1,1-2 0,-1-6 0,-1 1 778,-2 3 0,-4-2 0,-5 3 0</inkml:trace>
  <inkml:trace contextRef="#ctx0" brushRef="#br0" timeOffset="178">16458 14598 8180,'0'-13'1533,"0"6"1,1 2-1,3 5 1,5 0-1417,2 0 0,5 5 0,4 4 1,3 0-1,7 1 0,6-2 0,4 0-431,1-1 142,1 4 0,-5-9 0,-1 3 0,-2-1 0,-2 0 0,-3-1 0,-4-1 0,-5-2-358,-2 0 1,-1 4 0,-5 0 480,1-1 1,-8 2 0,-5 1 111,-7 1 1,0-3 0,-1 4 0,-3 2 0,-4 1 0,-4 1 0,-3 0 0,-2 2-56,-2 3 0,-11-4 0,0 5 0,-2-1 0,-1-1 0,1-2 0,1-3 0,3-2-2,4 0 1,3 1-1,6-1 1,3 0-96,1 0 1,8 1-1,10-2-117,7-4 1,0-2-1,1-2 206,2 0 0,1-6 0,1-1 0</inkml:trace>
  <inkml:trace contextRef="#ctx0" brushRef="#br0" timeOffset="179">17177 14846 8367,'-12'0'255,"-1"0"1,1 4 0,-2 0 0,-1 0 0,-3 2 0,0 0 17,0 1 0,-4 4 0,2-2 0,-2 2 0,0 1 0,1 2 0,-3 1 0,-2 1 0,-4 1 0,0 0-170,-1-1 0,1 1 0,2-5 0,-1 0 0,2 1 1,1-1-1,1 1 0,2-1 0,0 0-1123,3 1 1,-1-2-1,-2-1 1020,2-2 0,-2 0 0,3 4 0</inkml:trace>
  <inkml:trace contextRef="#ctx0" brushRef="#br0" timeOffset="180">17537 14350 8128,'0'-7'2570,"0"1"1,0 16-2332,0 2 1,0 9 0,0 1 0,0 5 0,1 7-213,3 1 0,-2 4 0,2 2 0,-1 3 0,-1 0 0,3-2 0,-3-4 0,0-2 0,-2-3-343,0-4 1,0-4-1,0-4 1,0-3-1,0-2 1,0 1 0,0-2-1,-2-3-914,-2-3 1248,3 2 0,-6-10 0,3 3 0,-4-3 207,-3-1 0,4-5-223,2-3 1,4-3 0,1-2 0,0 1 0,1-2 0,4-1 57,3-2 0,0-1-67,5 2 1,-4 2-1,8-4 1,-3 2 0,-1-2-1,4 0-21,4 0 0,-2 1 29,1 5 1,1 0-1,4 1 1,0 2-1,-2 4 1,-1 1-1,-2 0 80,-3 1 1,1 3 0,-4 4 0,0 4 0,-3 3 0,-1 2 0,-4 0 367,-1 4 0,-4-3-472,-1 2 0,0 2 0,-1-1 0,-4-2 0,-3-1 0,-3-1 0,-3 3 0,-4 0-333,-6-1 1,-1-5-1,-5-2 1,-1 2-1,0 1 1,-1 0-1,4-2-342,6 0 0,-1-6 0,4 2 0,-1-1 698,4 0 0,7-5 0,4-6 0</inkml:trace>
  <inkml:trace contextRef="#ctx0" brushRef="#br0" timeOffset="181">18169 14548 7968,'-1'-11'0,"-2"1"316,-1 2 1,-4 4 0,2-3 0,-1 1 229,-2 4 0,-2 0 0,-2 4 0,2 2 0,3 4 0,4 3-303,3 2 0,1-1 0,0 0 0,1-1 0,3-1 1,4-2-1,5 1 0,3-1 0,4-1-352,-1-2 0,4 3 0,-2-3 0,4-1 0,2 0 0,2 0 0,-1-1 0,-2-2-198,-1-1 1,-4 0 0,-1 0 0,1 0 0,0 0-1,-2 0 1,-1 0 468,-3 0 0,-5 0 1,-4 2-1,0 2 0,-5 4-59,-3 3 0,-1 0 1,-5-1-1,-2-2 1,-2 2-1,-4 2 1,-2 2-1,-1 0-122,-3-3 1,-5-2 0,-4 4-1,1-1 1,0 0 0,2-1 0,2-1-1,2-3-169,4-2 1,0 4-1,7-4 1,-1 1 0,3 1-676,0 0 0,7-5 1,4 2 862,7-2 0,4-2 0,1 0 0</inkml:trace>
  <inkml:trace contextRef="#ctx0" brushRef="#br0" timeOffset="182">18604 14821 7974,'1'-11'5459,"3"3"-5251,-3 2 1,-6 16 0,-10 2 0,-5 2 0,0 0 0,-2-2-1,-3 0 1,-3 2-368,-1 3 1,-4-3 0,3 3 0,0 0 0,-1-1 0,5 0 0,3-3 0,3-2-1193,3-2 1,0 2 0,5-3 1350,-1 3 0,6-4 0,2-2 0</inkml:trace>
  <inkml:trace contextRef="#ctx0" brushRef="#br0" timeOffset="183">19149 14598 7609,'2'-11'0,"0"1"290,2 2 1,1 3 0,-7-1 0,-2 0 0,-6 3 8,-5 2 0,-4 1 0,-6 0 0,0 0 1,-1 1-1,-3 5 0,-4 5 0,-3 5 0,-1 4 1,1 2-1,2 1-160,1 2 0,11 0 1,1-2-1,7-1 1,6-2-1,4-1 0,4-1 1,5 0-566,8-3 0,5-1 0,7-2 0,-1 0 0,3-1 0,0-2 0,2-4 0,0-1-385,1 0 0,-4 1 1,3-5-1,-2 0 811,-3 0 0,1-6 0,0-1 0</inkml:trace>
  <inkml:trace contextRef="#ctx0" brushRef="#br0" timeOffset="184">19645 14660 8008,'9'0'342,"-1"0"0,3 0 0,4 0-131,6 0 0,4-5 0,3 1 1,7 2-1,6-1 0,6 0 1,3-1-1,-2 1 0,0 2 0,0 1 1,1 0-1,-3 0-305,0 0 0,-5 0 0,3 0 1,0 0-1,-1 0 0,-1 0 0,-7 0 1,-4 1-705,-5 3 1,-7-2-1,-2 2 1,-4-3 797,0-1 0,-17 6 0,-5 1 0</inkml:trace>
  <inkml:trace contextRef="#ctx0" brushRef="#br0" timeOffset="185">19583 14870 8008,'14'0'315,"3"0"0,5 0 0,5 0 0,8 2-40,5 2 0,9-3 0,9 3 1,1-2-1,-1-2 0,-3 0 0,-1 0 1,0 0-1,-3 0 0,-3-2-613,-2-2 0,-6 2 1,1-5-1,-4 0 1,-4 0-1,-4-1 1,-3-1 337,-1 1 0,0-6 0,0-5 0</inkml:trace>
  <inkml:trace contextRef="#ctx0" brushRef="#br0" timeOffset="186">20290 14498 8311,'-1'6'0,"5"2"0,6 3 0,3 3 311,4 2 1,2 0-1,7 4 1,2 1 0,1 0-1,-2-2 1,0 0-1,-3 1 1,0 0 0,-2-1-1,-3-2 1,-2-3-239,-6-2 1,0 5 0,-7-1 0,-1-1 0,-3 1 0,-6-1 0,-5 1 0,-5 1-110,-4 1 0,-6-3 0,-7 4 1,-4 0-1,-3-1 0,0 0 0,3-1 1,2-1-1,2 0-506,2-5 0,2 1 0,7-5 542,1 0 0,0 4 0,-4-4 0</inkml:trace>
  <inkml:trace contextRef="#ctx0" brushRef="#br0" timeOffset="187">21320 14560 8037,'8'-4'0,"-1"-1"321,-2-2 0,-1 3 0,-4-5 0,-1 1 0,-3 0 0,-6 1-63,-5 1 1,0 2 0,-6 4-1,-2 0 1,-3 0 0,-3 0-1,1 2 1,1 2 0,-1 4 0,0 2-103,5-2 1,0 4 0,6-1-1,2 5 1,3-1 0,3 0 0,5 0-1,4 2 1,4-2-387,5-1 1,6-2 0,1 0-1,1-1 1,1-1 0,2-3 0,4-2-1,-1-2 1,-1-1-886,-1-2 1108,0 0 0,-1 0 0,0-2 0,-1-1 0,-1-2 0,0-2 0,-3-1 450,-1 1 0,-2-4 1,0 4-336,1 0 0,-6 3 1,-3 8-1,-3 4 1,1 3-1,0 2 1,3-1-1,-3 2-311,0 2 1,3-6-686,3 3 1,-1-4 0,2 2 0,2-3 887,4-3 0,4 2 0,6-1 0</inkml:trace>
  <inkml:trace contextRef="#ctx0" brushRef="#br0" timeOffset="188">21654 14399 8407,'-6'0'5011,"11"4"-4940,12 0 0,1 6 1,2-2-1,4 3 1,2 0-1,3-1 0,-2-3 1,0 0-1,-1-2-240,3 1 0,-3 2 1,3-4-1,-3 0 0,-3 0 1,-2 1-1,-3-3 0,-1 0-142,-1-2 0,-4 5 1112,-12 4-635,-2 2 1,-20 2-1,2 2 1,-2 3-1,-4 0 1,0 2-1,0-1 78,1 3-301,0-4 0,2 4 1,1-4-1,1 0 1,0 0-1,2-3 1,2-1-2290,4-2 1,0 0 2345,1 1 0,5-1 0,2 1 0</inkml:trace>
  <inkml:trace contextRef="#ctx0" brushRef="#br0" timeOffset="189">22163 14771 12755,'-12'10'329,"-1"2"1,-5-2 0,-2 6-1,-5-2 1,-4-1 0,-4 0-474,-3 4 0,4-3 0,3 4 0,3-2 0,3 1 0,2-4 0,5-2 0,3-2 144,5 0 0,2-3 0,6-1 0</inkml:trace>
  <inkml:trace contextRef="#ctx0" brushRef="#br0" timeOffset="190">22820 14548 7938,'0'-12'585,"-1"-1"1,-5 2-1,-6 3 1,-7 2 0,-6 2-315,-4 0 0,-4 0 1,-8 4-1,-4 0 1,0 1-1,1 3 1,1 6-1,5 4 1,5 4-1,9 1 1,10 3 113,9 2 1,5 0 0,5 3 0,9 0 0,10 2 0,9-1 0,5-4 0,4-3-622,-3-4 1,-1-1 0,-4-2 0,-2-4 0,-2-4-1,-1-3 1,0-1 0,0-2-1833,-1 0 1,-4 0 0,-2 0 2067,-1 0 0,0-6 0,4-1 0</inkml:trace>
  <inkml:trace contextRef="#ctx0" brushRef="#br0" timeOffset="191">23279 14796 8012,'2'-8'9830,"2"-1"-10742,-3 7 0,5-2 912,-6 8 0,-6 3 0,-1 5 0</inkml:trace>
  <inkml:trace contextRef="#ctx0" brushRef="#br0" timeOffset="192">11981 15987 8109,'-6'-7'172,"5"0"1,-5 4 0,1-1 0,-4 1 0,-2 2 0,-1 1 0,-2 0 85,-2 0 1,1 0-1,-6 0 1,-1 1 0,-2 3-1,0 5 1,0 2-1,2 1 1,1 2-42,-1 2 1,5 0 0,1 6 0,5 2-1,4 5 1,2 2 0,2 0 0,2 1-1,2 1 398,3-1-1338,-2-2 1,13-2-1,-1-2 1,4-4-1,4-4 723,1-7 0,13 1 0,2-5 0</inkml:trace>
  <inkml:trace contextRef="#ctx0" brushRef="#br0" timeOffset="193">12316 16173 8007,'-5'-13'390,"0"2"1,-2 2-118,-3 0 0,-1 7 1,-1-3-1,0 4 1,-1 1-1,1 1 1,-2 4-1,-1 3 1,-2 4-1,2 3-209,1 2 0,3 5 0,3-3 0,2 2 0,2-2 0,0-1 0,1-1 0,3-2 0,5-1-305,3-3 1,3-6 0,1 2 0,1-1 0,0-4 0,3-2 0,0-2-1,-1-4 47,-1-1 1,-1 3 0,-2-4 0,-2-2 0,-1-1 0,1-1 0,-2-1 396,-3 1 0,-1 5 1,-1 4-145,2 6 1,5 4 0,-4 5 0,2 1-1,3-1 1,1-1 0,1-3-1395,1-3 0,0 0 1335,4-1 0,-3 0 0,4-4 0</inkml:trace>
  <inkml:trace contextRef="#ctx0" brushRef="#br0" timeOffset="194">12700 16259 10761,'-1'11'0,"-4"1"0,-3-1 0,-3 2 0,-3 2 0,-2 3 0,-3 2 73,-1-1 0,-5 3 1,2-5-1,-4-2 1,0-1-1,5-2-73,6 0 0,-4 1 0,1-1 0</inkml:trace>
  <inkml:trace contextRef="#ctx0" brushRef="#br0" timeOffset="195">13084 16073 8210,'-12'-5'153,"0"4"0,-1-4 0,1 4 1,-2 1-1,-1 0 39,-2 0 0,-5 7 0,2 5 0,-4 6 0,1 4 0,1 2 0,2 3 1,4 2-1,4 3 0,3-2-226,4 1 0,2-7 0,9-4 0,6-2 0,9-5 0,5-3 0,4-6 0,2-3 34,2-1 0,2 0 0,1 0 0</inkml:trace>
  <inkml:trace contextRef="#ctx0" brushRef="#br0" timeOffset="196">13395 15912 8090,'8'-4'461,"0"0"1,-4 0 0,4 5 0,2 2 0,1 2-1,0 2 1,-1 3-150,-2 1 0,-4 3 0,3 1 0,0 3 1,-1 1-1,-1 3 0,-2 3 0,-2 4 0,-1 3-398,0-1 1,-1 2 0,-5-2-1,-5 2 1,-7-2 0,-2 0-1,-4-2 1,2-3 0,-3-3-1,-1-3-1298,-3-2 0,-4-2 0,3-3 0,1-2 1384,3-3 0,-2 3 0,9-4 0</inkml:trace>
  <inkml:trace contextRef="#ctx0" brushRef="#br0" timeOffset="197">14275 15987 8078,'-5'-13'68,"-2"6"1,-6 3 0,0 3 0,-4 1 0,-4 1 267,-2 3 1,-6 2 0,0 5 0,0 0 0,-1 4 0,-1 3-1,2 5 1,5 4 0,2 3 0,4 0-199,5 1 0,2-3 0,7-3 0,3 0 1,5 0-1,7-2 0,7-2 0,4-4 1,7-4-712,5 0 0,-5-5 0,6-1 1,-5-2-1,0-2 0,1-2 1,-1-1-1,-2-1-1867,-2-3 2440,-1 3 0,5-16 0,2 3 0</inkml:trace>
  <inkml:trace contextRef="#ctx0" brushRef="#br0" timeOffset="198">13841 16346 7981,'-4'-12'260,"0"-1"0,4 5 0,5 1 1,2 0-1,4 2 0,6-2 1,6 2-1,6-2-45,3 0 1,2 3 0,8-3 0,2 0 0,0 0 0,-2-1-1,0-1 1,-1 1 0,-1-3-216,-1-4 0,3-4 0,3-6 0</inkml:trace>
  <inkml:trace contextRef="#ctx0" brushRef="#br0" timeOffset="199">14920 15962 9286,'0'12'735,"0"2"1,0 1 0,0 3 0,-1 3-558,-3 5 0,-2-1 0,-4 5 0,2-1 0,-3 1 1,-3 1-1,-4-1 0,0-3 0,1-2 0,1-3-385,3-1 0,4-10 1,1 0-1,0-5-52,1-8 0,1-3 1,8-8-1,1 0 1,2-4-1,2-4 1,3-1-1,1-1 0,2-2 204,4-5 1,1-1 0,4-2-1,-1-1 1,2-2 0,3-1-1,4 0 1,1-1-136,-1 1 0,3 4 1,-4 0-1,-3 0 0,-2 1 1,-5 3-1,0 5 0,-2 3 267,-3 4 0,1 9 0,-8 3 0,0 2 226,-3 3 1,-4 4 0,-4 11-1,-6 3 1,-5 1 0,-5 3 0,-2 2-1,-2 1-181,-7-1 0,1-3 0,-3 0 0,-2-1 0,1 0 0,1-2 0,4-2 0,4 1 0,5-2-124,3-1 5,9-2 1,4 6-1,8 1 1,5 2-1,8 0 1,6-1-1,5 1-482,-1 0 183,5-1 0,-6 0 0,3-4 0,-4-2 0,-4-2 0,-3 1 0,-2-2-1524,1-3 1528,-1-3 1,1 0-1,1-1 1,0-2-1,1 0 292,0-2 0,7 0 0,6 0 0</inkml:trace>
  <inkml:trace contextRef="#ctx0" brushRef="#br0" timeOffset="200">15801 16284 8033,'-7'-5'4719,"3"2"-4037,8-5 0,-4 6 0,1 2 0,-5 7 1,-3 3-683,-3-2 0,-6 3 0,-3-4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7.91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2381 7789 7995,'0'-13'62,"0"1"0,0 6 0,0 6 1,0 7-1,0 6 0,0 2 0,0 3 1,0 1-1,0 2 0,0-1 1,0 1-1,0 1 0,0 2 0,0 0 1,0 1-1,0-1 0,0-2 1,0-2-1,0 1 0,0-2 0,0-2 1,-1-5-1,-2-2 0,-1-5 1,1-3-1,2-8 0,1-5 0,0-5 1,0-5-1,0-2 0,-2-2 1,0 0-1,-4-1 0,1-2 0,-4-4 1,0-3-1,-5-8 0,-1-5-129,-3-6 0,4-1 0,-2-2 1,3 6-1,5 7 0,4 6 0,4 6 1,4 4-1,6 5 0,5 2 0,5 5 1,4 3-1,1 4 0,-1 2 0,1 1 1,0 4-1,1 0 0,2 2 0,1 0 1,-2 0-1,-1 0 105,-1 0 0,-1 2 1,-4 2-1,-3 4 1,-3 4-1,-3 4 1,-3 1-1,-4 3 1,-5 2-1,-6 1 1,-7 2-1,-4 1 1,-5 2-1,-3 1 1,-3-2-1,1-1 1,2-1-1,1 0 1,0 0-1,0 0-163,1-1 0,3-3 0,2-2 0,2-1 0,6-1 0,6-1 0,3 1 0,5-1 0,5 1 171,9 0 1,10-1 0,6-2 0,3 1 0,1 2 0,-1-2 0,-3-1 0,-4-2 0,-3-1 127,-1-3-174,-5 3 0,-2-4 0,-6 6 0</inkml:trace>
  <inkml:trace contextRef="#ctx0" brushRef="#br0" timeOffset="1">2778 7913 7777,'-5'0'-205,"5"0"405,7 0 0,1 0 1,3 0-1,3 0 1,-1 0-1,3 0 1,-1-2-1,1 0 1,1-4-104,1-1 0,-3 3 0,4-4 0,-1-1 1,-3 1-1,-2 0 0,-4-2 0,0-1 1,-1-1-1,-3-1 0,-6 1 0,-9 1 0,-6 3 1,-2 4-1,-1 2 0,-1 2 0,-2 2 1,-1 0-1,-2 4-715,0 1 1,6 1 789,2 4 1,4 1 0,0-1 0,2 2 0,3 1 0,5 2-159,6-2 0,4-1 1,7-2-1,2 1 1,5-1-1,4 0 1,1 1-1,0-2 1,-3-2-471,1 0 0,-2-7 0,0 4 0,-3-2 0,-1 0 456,-3-1 0,4-2 0,1-1 0</inkml:trace>
  <inkml:trace contextRef="#ctx0" brushRef="#br0" timeOffset="2">3572 7355 8686,'-7'-21'0,"-4"2"0,-4 1 0,0 4 124,1 4 1,-4 1 0,-3 5-1,-1 1 1,0 1 0,2 4 112,-3 2 0,1 4 1,2 9-1,3 5 1,3 5-1,3 6 0,3 6 1,4 8-1,3 12 1,2 11-1,1-31 0,0 1-372,2 1 0,0-1 1,7 28-1,2-2 0,-1-6 1,1-2-1,-1-1 0,-1-3 1,-3-6-1,-2-5 0,-2-6-1621,0-4 1,0-3 1755,-4-5 0,-5 0 0,-2 0 0</inkml:trace>
  <inkml:trace contextRef="#ctx0" brushRef="#br0" timeOffset="3">3299 7938 8893,'-12'-5'0,"1"0"1003,2-2 1,0 3 0,5-4-722,1-2 0,7 4 0,6 2 0,5 3 1,5 1-1,4-1 0,1-2 0,1-1 0,1 1 1,2 1-1,-1 1-1073,-2-3 0,-1 1 0,0-4 0,-1 0 0,0 1 0,-3-4 791,-5-1 0,3-7 0,1-1 0</inkml:trace>
  <inkml:trace contextRef="#ctx0" brushRef="#br0" timeOffset="4">3820 7243 8324,'0'-12'1339,"0"6"1,0 6 0,0 8-1025,0 7 0,5 5 0,4 5 1,2 1-1,3 3 0,1 4 1,3 3-1,-1 2 0,3 4 40,-1 3 1,-4 5-779,2 3 1,-9-7 0,-2-1 0,-2-6 0,0-6 0,-1-4 0,-2-3-1,-1-2 423,0-4 0,0-2 0,0-5 0</inkml:trace>
  <inkml:trace contextRef="#ctx0" brushRef="#br0" timeOffset="5">4105 7813 7844,'11'-12'377,"-3"0"1,3-1-1,-2 1 1,2-1 0,0 1 28,-3 0 1,3 3 0,-1 1-1,4-2 1,2-1 0,-1-1 0,-1 0-1,-3-1 1,-1 1-402,-2-1 1,-1 1 0,1 0 0,-4-1 0,-2 1-1,-4 1 1,-2 3-15,-4 3 1,-3 4 0,-2 1-1,0 0 1,-3 1 0,-1 4 0,-1 4-1,0 6 17,3 6 0,1 4 1,3 2-1,1 2 1,3-1-1,2-2 0,2-1 1,3-2-129,4-2 1,0-2 0,7-5 0,3 0 0,1-5 0,3-2 0,1-3 0,2 1 4,0-1 1,-2 0 0,3-5 0,-1-4 0,-1-3 0,1-3 0,0-1 0,1-1 0,0 0 113,-1-4 0,2-2 0,-4-6 0,1 0 0,-3 0 0,0 0 0,0 2 231,-2 2 0,-2 3 1,0 6-1,-1 1 0,1 3 1,-2 5-67,-3 6 0,3 4 1,-4 6-1,1 4 1,0 4-1,2 2 0,1 2 1,0 1-1,-1 2-487,-2 1 1,-1-2 0,3-5-69,-2-1 1,-4-5-1,3 4 1,-2-2-1832,-2-3 429,-1-1 1793,-2-8 0,5 0 0,2-6 0</inkml:trace>
  <inkml:trace contextRef="#ctx0" brushRef="#br0" timeOffset="6">4887 7640 8716,'-6'-7'1213,"-2"3"1,-3 4 0,-2 5-891,1 8 1,-5 1 0,-1 6 0,-1 4-1,-3 3 1,-1 5 0,-2 1 0,0 0-1,-1 1-341,-3 2 1,4 2 0,-1-3 0,5 0 0,5-4 0,5 0 0,5-4 0,5-2 17,1-4 0,11-3 0,3-6 0</inkml:trace>
  <inkml:trace contextRef="#ctx0" brushRef="#br0" timeOffset="7">5023 7727 9074,'0'-13'1397,"-1"6"1,-2 5-1,-1 4-1219,1 7 1,0 3 0,0 5-1,-1 3 1,2 4 0,0 2 0,1 1-1,-2 2 1,-3-2 0,1-4-1225,-1-2 0,-2-5 0,3 3 0,-1-1 1046,1-2 0,1-8 0,4-3 0</inkml:trace>
  <inkml:trace contextRef="#ctx0" brushRef="#br0" timeOffset="8">5048 7479 7947,'-4'-13'1694,"-1"1"1,0 1-1,2 1-996,-1 2 0,0 6 0,5 1-698,3 4 0,-2 12 0,3-1 0</inkml:trace>
  <inkml:trace contextRef="#ctx0" brushRef="#br0" timeOffset="9">5221 7789 9615,'0'12'517,"0"0"0,0-3 0,0-1 0,0 2 0,0 1 1670,0 1-1861,0 0 0,0 1 0,0-1-804,0 1 0,6-1 324,2 1 0,-1-5-457,1 0 0,1-5 361,3 1 1,-4-3-34,1-1 1,-1 0 0,3-1 0,-2-3 0,-2-4 0,0-3 0,0-3 0,3-3 303,1-3 0,1-4 0,1-1 0,-1 0 0,0 1 0,1 0 0,-1 4 0,1 3 145,-1 3 1,0 2-1,1 1 1,-1 3-1,1 3 1,-1 4-1,-1 2-114,-3 4 0,3 1 1,-4 7-1,2-1 1,-1 1-1,0-1 1,2-1-138,2-3 0,-5 2 1,8-6-1,0-1 0,-1-2 1,1-1-1,0 0 0,2 0 14,-2 0 1,-1-4 0,-2-1 0,1-2 0,-2-3 0,-2-1 0,-2-1 243,-1-1 0,-2 1 1,-5 1-1,-4 3 0,-3 3 1,-3 4-107,-1 1 0,-5 6 0,-1 2 0,0 4 0,0 3 0,3 3 0,3 0 0,2 2-211,2-1 1,5-3 0,0 4 0,6-2 0,7-3 0,5-2 0,7-1 0,4-4-469,3-4 0,4 1 0,-2 0 0,2-3 0,4 0 1,4-2 611,3 0 0,2-6 0,3-1 0</inkml:trace>
  <inkml:trace contextRef="#ctx0" brushRef="#br0" timeOffset="10">6524 7603 8861,'-9'-4'1231,"1"-1"0,5 0 1,-2 2-992,-1-1 0,5 1 1,-3 7-1,2 6 1,2 4-1,0 2-240,0-1 0,0 5 0,0-1 0</inkml:trace>
  <inkml:trace contextRef="#ctx0" brushRef="#br0" timeOffset="11">6499 8000 10386,'0'-7'2263,"-4"0"-1908,0 3 1,-2 2 765,2-2-1121,-3 3 0,-5 1 0,-1 0 0</inkml:trace>
  <inkml:trace contextRef="#ctx0" brushRef="#br0" timeOffset="12">7491 7392 8100,'0'-8'-241,"0"-1"810,0 1 0,-5 1 1,-4 3-1,-2 3-383,-1 1 1,-2 0 0,-1 0-1,-3 0 1,-1 0 0,-3 0-1,-3 0 1,-3 1 0,-1 3-1,2 3-152,1 0 1,2 4 0,3-4 0,5 1 0,4 0 0,3 2 0,5 2 0,4 4-1,6 1 1,5 1-568,4 0 1,8 3 339,2-5 1,0 5 0,4-4 0,-3-1 0,-3 1-1,-1-1-203,-1-1 0,-10-1 495,2-1 0,-9 3 0,0 1 0,-3-1 0,-4 2 1,-3 1-1,-7 2 0,-2-2 27,-3-1 0,4-1 0,-4-5 0,2 1 0,-1-1 0,2-1 0,1-1-549,2-2 1,0-5 0,-1 1 0,1-3 0,-1-1 422,1 0 0,0-5 0,-1-2 0</inkml:trace>
  <inkml:trace contextRef="#ctx0" brushRef="#br0" timeOffset="13">7813 7541 10643,'-4'8'0,"-1"0"117,-2 2 1,3 1 0,-4 3-1,-1 2 1,2 5 0,2 1-1,1 0-354,0-1 0,-1-2 0,4 3 0,-2-3 0,-1-1 0,1-3 1,2-1-1,1-2 237,0 1 0,-5-6 0,-2-2 0</inkml:trace>
  <inkml:trace contextRef="#ctx0" brushRef="#br0" timeOffset="14">7801 7392 8616,'0'-19'0,"0"2"1083,0 3 1,0 2-1,0-1-743,0 1 0,0 6 0,0 6 0,0 7-340,0 4 0,0 7 0,0 2 0</inkml:trace>
  <inkml:trace contextRef="#ctx0" brushRef="#br0" timeOffset="15">7938 7677 8031,'-1'12'32,"1"1"1,0-1-1,0 1 1,0-1-1,-1 0 1,-2 1 349,-1-1 1,-1-3 0,2-1 0,-3 0-305,0-1 1,3-3 0,0-8 0,4-4 0,5-3 0,1-2 0,2-1-84,3-2 1,0 2 0,0-4 0,2 2 0,1-1 0,3 2 0,0 1 0,0 2 157,-3-1 1,-1 2-1,-2 3-128,1 4 1,-6 4 0,-3 4 0,-3 6 0,-1 4 0,0 3 0,-1 1-1,-2 2-267,-1-1 0,-2-2 1,4 2-1,-3 0 1,3-1-1,0 0 1,2-3-524,0-1 1,0-2 0,0 1 764,0-1 0,0 0 0,0 1 0</inkml:trace>
  <inkml:trace contextRef="#ctx0" brushRef="#br0" timeOffset="16">8446 7553 8031,'-1'-7'667,"-4"3"0,-3 4-406,-3 4 0,3 3 0,0 5 1,-1 2-1,1 1 0,1 3 0,0 2 1,2 2-1,-1 0-152,4-2 1,-4 2-55,2-5 0,0-1 0,4-3 0,1-2 0,2-1 0,2-4-689,2 0 1,2-2-1,3-4 1,0 0-1,1 0 1,-1 0 633,1 0 0,5-5 0,1-2 0</inkml:trace>
  <inkml:trace contextRef="#ctx0" brushRef="#br0" timeOffset="17">8669 7665 8031,'-1'-7'984,"-3"3"0,1 2-752,-5 2 0,6 0 1,2 0-1,7 0-252,4 0 0,-2 0 1,-1 0-1,1 0 1,2-1-1,2-3-67,-1-5 0,-5 3 0,-4-1 0,-6 1 0,-5 3 0,-3 2 148,-2 1 0,1 0 1,0 0-1,-2 0 1,-1 1-1,-2 2 1,2 3-1,1 1 66,2 2 1,-1 6 0,2 2 0,3-2 0,4-1-1,3-2 1,1 1 0,1-1-262,3 0 0,4 1 0,9-1 0,5-1 0,4-2 134,3-5 0,11 3 0,-1-1 0</inkml:trace>
  <inkml:trace contextRef="#ctx0" brushRef="#br0" timeOffset="18">9723 7479 7930,'-1'-11'296,"-2"1"1,-2 3 0,-2 2 0,-3 0 0,-1 1 0,-1-1 0,-1-1 110,1 1 0,-2 1 1,-1 4-1,-1 0 0,-1 0 1,0 0-1,1 1 0,1 3-421,1 4 0,2 9 0,1 2 0,1 2 1,3 0-1,2 1 0,2 0 0,1-2 0,2-2 1,2-1-308,2-1 1,-1-3 0,5-6 0,2-2 0,2-2 0,3-2-1,2-1 1,-2-1-81,-1-3 0,-2-3 405,0-6 0,1 1 0,-1-2 1,1-1-1,-1-1 0,0 0-18,1 3 0,-1 0 0,-1 1 0,-1 1 0,-3 1 0,0 3 699,0 2-626,1 1 0,-1 5 0,-2 5 1,-1 5-1,1 5 0,-3 3-213,0 3 1,-2 2-173,0 1 0,0-1 0,0 0 0,0-3 0,0-4 326,0 1 0,11-4 0,2 4 0</inkml:trace>
  <inkml:trace contextRef="#ctx0" brushRef="#br0" timeOffset="19">10083 7007 8525,'0'-12'0,"0"0"1494,0-1 0,0 5-1243,0 0 1,4 6-1,0 4 1,-1 9-1,-1 9 1,-1 8-1,3 6 1,3 8-1,1 7 1,-1 6-1,-1 3-388,-4 0 0,0 1 0,-2 6 0,-2 3 0,-2-2 0,-3-3 0,-1-6 0,1-6-595,2-6 1,-1-8-1,3-8 1,-1-4 0,1-4-1,2-5 1,2-3 731,4-5 0,2-3 0,5-4 0</inkml:trace>
  <inkml:trace contextRef="#ctx0" brushRef="#br0" timeOffset="20">10554 7590 7655,'9'-11'0,"-1"2"399,2 0 1,-5 1 0,-1-4-1,-2-1 1,-2 1 0,0-1 16,0 1 0,-5 4 1,0 1-1,-2 1 0,-3 2 1,-2 0-1,-3 0 1,-2 1-286,2 2 0,-3 2 0,0 2 0,0 2 1,1 2-1,1 4 0,3 3 0,2 3-311,2-2 0,0 3 0,4 0 0,3 0 0,0 1 0,4-1 0,2 0 0,4-3 0,3-3-162,2-3 1,3-3 0,1-3-1,-2 1 1,0-1 0,0-3-1,2-3 275,-2-1 0,0-5 0,0 0 0,2-2 0,-2-1 0,-1-1 0,-2 1 0,0 0 199,1-1 0,-5 1 0,0-1 0,2 1 0,0 0 0,-1-1 18,0 1 0,-5 5 1,3 4-1,-1 7 0,0 7 1,-1 6-1,0 2 0,0 3-786,3 2 0,-1-4 0,2 1 1,-1 0 635,-1-2 0,9 4 0,-2-3 0</inkml:trace>
  <inkml:trace contextRef="#ctx0" brushRef="#br0" timeOffset="21">11931 7131 8028,'0'-8'0,"0"0"0,0-2 549,0 5 0,0 1 0,1 9 1,2 7-1,3 9 0,1 7 1,1 6-368,-1 6 1,2-1 0,-4 2 0,-3-2 0,1-2-1,0 0 1,1-1 0,-1-3-550,-2-4 0,-1-3 1,1-3-1,2-2 1,1-4-1,0-5 1,2-4 359,2-4 1,3-2 0,2-4-1,0-3 1,3-7 0,2-8 0,-1-2-1,3-1 85,-1-2 0,2 3 0,2-8 0,-1-1 0,-1 0 0,1-4 0,1-1 0,1-4-28,-4-2 0,2-4 0,-5-2 0,-2 2 0,-2 6 0,-5 6 0,-4 6 0,-3 6 0,-1 6-373,0 2 0,0 9 1,-1 5-814,-3 6 0,2 6 1136,-2 0 0,-3 11 0,1 4 0</inkml:trace>
  <inkml:trace contextRef="#ctx0" brushRef="#br0" timeOffset="22">11956 7466 9493,'0'-12'0,"0"-1"0,1 1 519,3 0 0,-1-1 0,7 1 0,2 1 0,5 1 0,2 2-409,3-2 0,6 1 1,1-1-1,-1 3 1,1 0-1,2 2 0,-1-2 1,0 1-1,-3-1-1737,-5 0 1,0 5 996,-6-2 1,1 2 629,-5 2 0,6-5 0,1-2 0</inkml:trace>
  <inkml:trace contextRef="#ctx0" brushRef="#br0" timeOffset="23">12824 7404 9597,'0'-12'530,"0"4"0,-1 1 0,-3 0 0,-5 1 0,-2 1 0,-1 1-269,-1-2 0,-3 5 0,-2-3 0,-1 2 0,-2 2 1,0 0-1,1 0 0,-1 2 0,2 2-354,2 4 0,1 3 0,2 1 0,3 1 0,1-1 0,3 1 0,3-1 0,3 0-418,1 1 1,0-1 0,1-1 0,3-2 0,5-5-1,3-3 1,3-1 388,2 0 0,-1 0 0,-2-1 0,1-2 0,2-3 1,-1-1-1,1-1 0,-1 0 237,-1 0 1,-1 4 0,-1-3 0,-1 0 0,0 1-1,1 1-154,-1 2 0,-5 3 1,-3 4-1,-2 4 1,-2 3-1,0 2-526,0-1 0,0 1 1,0-1-1,0 0 565,0 1 0,0-1 0,0 1 0</inkml:trace>
  <inkml:trace contextRef="#ctx0" brushRef="#br0" timeOffset="24">13605 7342 8733,'-1'-12'445,"-3"-1"1,1 5 0,-7 0 0,-2 0 0,-4 1 0,-4 3 0,-2 2-185,-1 2 0,-2 0 0,-1 2 0,-2 2 0,-1 4 0,2 3 0,1 1 0,2 2-94,3 3 1,-1 2-453,6 6 1,-1 0 0,5-1 0,1 3 0,3 0 0,3 2 0,4-1 0,2-2-105,4-1 0,1-6 1,8-3-1,3-2 0,2-1 1,2-2-1,-1-3 0,2-4 84,2-3 1,1-1 0,0 0 0,-1 0 0,1 0 0,-1-1 304,-4-3 0,4-3 0,-5-5 0</inkml:trace>
  <inkml:trace contextRef="#ctx0" brushRef="#br0" timeOffset="25">13109 7578 8378,'6'-11'575,"2"3"0,3 1 0,3 4 1,1-1-1,3 1 0,0 2-530,0 1 1,4 0-1,-2-2 1,4-1-1,-1-1 1,-1 2-1,0 0 1,3 1-1,3-2 1,-1-1-1,0 0-4061,-3-2 4016,7-1 0,-5-5 0,4 0 0</inkml:trace>
  <inkml:trace contextRef="#ctx0" brushRef="#br0" timeOffset="26">13903 7441 8057,'11'-1'765,"-3"-3"1,-2-3 0,-2-1-330,0-1 0,6 1 0,-3-4 0,1-1 0,0 2 0,0 2 0,1 0 0,-2 0-819,-2-2 0,3-2 276,-3 1 0,-1-5 1,-4 1-1,0-1 0,0 1 1,0-1-1,0 1 99,0-2 0,-2 4 0,0-2 1,-4 2-1,-1 1 188,-3 1 0,5 6 0,2 5-204,6 4 0,8 5 0,7-4 1,1 0-1,3 0 0,3 1 1,3-3-1,1 0-174,-2-2 1,-1 0 0,-1 0 0,-1 0 0,-2 1 0,-2 2-1,1 1 1,0-1 218,-1-2 0,-5-1 0,2 0 0,-3 2 0,-2 0 0,-1 4 242,-3 1 0,-2-3 0,-6 4 0,0 2 1,-1 1-1,-5 1-128,-6 1 1,-2 0 0,-7 3 0,-1 0 0,-1 1 0,-3 0 0,-2 3 0,-1 0-154,1 1 0,-2-2 0,1 3 0,3-2 1,3-1-1,3-1 0,2 1 0,3-1-101,1 0 0,8 0 0,1-3 0,4 2 0,1-2 0,1 0 1,5 0-1,6 2-25,8-2 0,3-3 0,3-2 1,2-2-1,1 0 0,0-1 1,0-3-1,1-2-16,2-2 0,-5 0 0,2 0 1,-1-2-1,-1-2 0,2-4 0,-1-3 1,-2-1-47,-1-1 1,0-1-1,-2-1 1,-1-1 0,-3 1-1,-1 1 206,-3 1 0,-1 1 0,-1 0 0</inkml:trace>
  <inkml:trace contextRef="#ctx0" brushRef="#br0" timeOffset="27">14474 7355 8048,'0'-13'638,"0"5"0,1 1 1,2 0 226,1 0 0,-1 4 0,-6 1 1,-4 4-1,-3 7 0,-5 2-690,-3 1 0,0 6 1,-5 3-1,-3 2 1,-2 3-1,-2 3 1,-3 6-1,-3 5 1,-3 5-1,-1 3-1077,-1 2 0,1-6 0,7-4 1,5-5-1,6-8 0,7-3 1,6-5-2548,4-1 3449,4-7 0,12 0 0,3-4 0</inkml:trace>
  <inkml:trace contextRef="#ctx0" brushRef="#br0" timeOffset="28">14734 7218 10573,'12'4'0,"2"0"169,3-1 0,-2-1 0,6-2 0,-1 0 1,1 0-1,0 0 0,1 0 0,0 0-323,-2 0 1,0-5-1,-5 0 1,1-1 0,-2 0-1,-3-1 1,-3-2-1,1 1-1940,-2 0 0,-2 0 2094,-5-5 0,0 1 0,0-1 0</inkml:trace>
  <inkml:trace contextRef="#ctx0" brushRef="#br0" timeOffset="29">14895 7082 8155,'-12'0'2300,"5"0"0,1 5-2153,6 4 0,2 3 1,1 4-1,1 5 1,0 3-1,0 0 1,1 1-207,2 0 1,-4-4 0,3-2 0,-2 0 0,1-1 0,2 0 58,3-3 0,1-1 0,1-2 0</inkml:trace>
  <inkml:trace contextRef="#ctx0" brushRef="#br0" timeOffset="30">15453 7627 8675,'0'13'587,"-5"-1"1,-3 1-1,-3-1 1,-2 0 0,-1 1-1,-2-1 1,-5 1-295,-2-1 1,-2 0 0,0 2 0,0 1-294,0 2 0,-5-1 0,-2-3 0</inkml:trace>
  <inkml:trace contextRef="#ctx0" brushRef="#br0" timeOffset="31">16446 7169 8021,'0'-13'957,"-6"6"1,-5 2-531,-6 5 0,0 1-250,0 3 1,-1 5 165,-3 7-57,-2 3-167,9 6 1,-8 5 0,6 2-1,0 1-10,3 0 1,2-1 0,2 4-1,5 0-388,3 2 1,1 2-1,1-3 1,5-1-527,6-3 0,3 2-476,10-6 1,-1-6 1280,9-6 0,-6-4 0,3 0 0</inkml:trace>
  <inkml:trace contextRef="#ctx0" brushRef="#br0" timeOffset="32">16818 7367 8143,'-13'0'0,"1"0"314,-1 0 1,0 0 0,-4 0 0,-2 0-1,-2 1 1,0 2-45,-1 1 0,-1 6 0,-2-2 0,2 3 0,2 3 0,5 1 0,2 2 0,3-2 0,1 0-259,2 2 0,5-4 0,-1 4 0,4-5 1,5-3-1,6-5 0,6-3 0,2-1-68,3 0 1,2 0 44,1 0 0,-1-5 1,1-4-1,0-2 1,-2-1-1,-2-1 1,-4 1-1,-5 0 238,-4-1 1,2 5 0,-5 1 0,1 3-278,-1 5 1,0 5-1,-5 6 1,0 2-1,0 3 1,0 3-1,0 2 1,0 0-294,0-1 0,0-6 0,0 2 1,0-4-1,0 0 0,0-1 344,0 1 0,0-6 0,0-2 0</inkml:trace>
  <inkml:trace contextRef="#ctx0" brushRef="#br0" timeOffset="33">17264 7479 8053,'7'1'1423,"-4"2"1,-6 2 685,-5 2-2190,-3 1 1,-6 9-1,-1 1 1,-1 1-1,-3 2 1,-2 0-1,0-1 1,0 1 80,4-2 0,-4 5 0,5-5 0</inkml:trace>
  <inkml:trace contextRef="#ctx0" brushRef="#br0" timeOffset="34">17636 7379 8249,'-12'-6'440,"-1"1"0,0 4 1,-3 1-1,-2 0 1,-1 1-175,-3 4 1,3 0 0,0 6 0,-1 0 0,2 3-1,0 0 1,5-1 0,2 0-274,2-1 0,7 1-136,-3-1 0,5-1 0,3-1 0,4-3 0,3-2 0,4-2 0,1-2 1,1-1 13,1 0 1,3-4 0,-2-1 0,0-2-1,2-2 1,-1 1 56,3 0 1,-4 1 60,-2-1 1,2-3 318,-1 2-201,-1 4 1,-5-2 178,-2 3-249,2 3-20,-10-5-40,5 6 0,-6 6-187,0 2 0,-2 4 1,-2 3-1,-4 3-951,-3 2 0,0-4 294,2 5 867,-2-6 0,5 8 0,-7-3 0</inkml:trace>
  <inkml:trace contextRef="#ctx0" brushRef="#br0" timeOffset="35">17921 7193 8782,'20'-8'0,"-2"1"0,-2 2 0,2 2 519,1 2 0,1 1 0,2 1 0,-2 4 0,2 8 0,0 6 0,-1 5 0,-4 0 0,-4 3-324,0 1 0,-6 0 0,-3 5 1,-6 3-1,-6 4 0,-8 5 1,-6 4-1,-5-1-886,-1-3 1,-8 2-1,-6-7 691,2-4 0,-4 1 0,0-5 0</inkml:trace>
  <inkml:trace contextRef="#ctx0" brushRef="#br0" timeOffset="36">18876 7367 7479,'13'-6'1468,"-6"4"-1241,-3-7 0,-4 7 0,-6-2 0,-5 2 0,-7 2 0,-4 0 0,-4 0 0,-1 0 0,-2 2-137,0 2 0,-2 3 1,5 5-1,0 0 1,3 2-1,1 3 0,2 3 1,5 4-1,5 1 1,6 1-1,3 1 1,1 4 66,0 0 1,7-2-79,5 4 1,2-6-343,7-3 1,-1-4 0,5-8 0,1 0 0,2-1 0,1-2 0,-2-5 0,1-3-29,1-1 0,-7 0 1,1 0-1,-2 0 0,-3 0 1,0-1-1,-4-3 1,-5-5 290,-5-2 0,3-1 0,0 0 0</inkml:trace>
  <inkml:trace contextRef="#ctx0" brushRef="#br0" timeOffset="37">18517 7590 8095,'-13'0'159,"5"0"124,0 0 0,6 0 1,4 0-1,7 0 1,8 0-1,2 0 1,3 0-1,3-1 1,3-2-1,2-1-234,2 1 0,-3-2 1,2-1-1,1 1 1,-2-2-1,2 1 0,-2-1 1,1 0-50,-4-2 0,5-8 0,0-2 0</inkml:trace>
  <inkml:trace contextRef="#ctx0" brushRef="#br0" timeOffset="38">20575 5829 11545,'2'-11'187,"2"3"0,-3-3 0,5 4 0,-2-1 0,2-1 0,-1-2 0,2-2 0,-2-5 0,2-2-97,0-2 0,2-3 0,3-5 0,2-6 0,1-5 0,3-3 1,0-2-1,1 1 0,-1 1 0,1 1-255,0 3 1,-2 6 0,2 2 0,-1 0 0,-3 3 0,-1 2 0,-1 3 0,-2 2 0,-2 2 0,-2 0 312,-1 2 1,3 2-1,-2 4 19,0-1 1,0 6 0,-4 6 0,1 6 0,-1 9-132,-2 4 0,-5 4 0,-2 7 0,1 3 0,-2 2 0,0 2 0,-3 3 1,1 1-62,0 2 1,-2 4-1,5 5 1,-1 1-1,1-2 1,2-2 0,0-5-1,1-5-85,2-5 0,1-2 0,0-8 1,0-1-1,0-3 0,0-1 38,0-2 0,5-8 0,4-4-214,2-3 1,-5-6 0,-1-3 285,-4-4 0,-1 0 0,0 0 0</inkml:trace>
  <inkml:trace contextRef="#ctx0" brushRef="#br0" timeOffset="39">21084 3783 7840,'0'-20'1144,"0"4"0,1 2-867,3 2 1,-2 12-1,2 9 1,-3 12-1,-2 9 1,-2 6-1,-1 7 1,1 4-233,2 2 1,-5 1 0,0 0 0,-3-2-1,1-4 1,-2-6 0,-1-4 0,0-6-417,3-4 0,-3-1 0,4-6 0,-1-3 342,0-5 1,1-9 0,-2-9 0,5-6 0,4-6 0,4-3 0,3-2 0,2-3 16,-1-4 0,2-4 1,5-6-1,1-6 1,1-9-1,1-7 1,1-2-217,0 2 0,-7 31 0,0 0 0,8-26 0,4-5 0,1 0 0,-1 3 0,1 6 0,0 6 309,0 7 0,0 10 1,-1 4-1,1 4 0,-1 5 1,-2 5-1,-2 4 1,1 4 110,-2 1 0,5 2 0,-4 4 1,4 1-1,-1 4 0,-1 4 0,-2 6 1,-2 6-184,-3 2 1,-3 8 0,-4 2 0,-3 3 0,-5 1 0,-6 0 0,-6 0 0,-9-1-42,-7-3 0,-9-3 0,-10-5 0,-5 0 1,-5-1-1,0-4 0,0-3 0,2-2 141,3 1 0,1-2 0,2 3 0,5-3 1,7-2-1,8 0 0,8 1 160,9-1 1,18 1 0,16-1-1,12 0 1,10 2 0,6 3-1,2 3 1,3 5 0,0 3-281,0 1 1,5 1-1,-4-3 1,-1 2 0,-5-1-1,-9-3 1,-8-3-174,-8-1 0,-6-5 0,-6 3 0,-2-1 0,-3-3 0,-4-1 0,-2-1 0,-2-1-288,0 0 0,-4 1 1,-2-2-1,1-2 472,-1 0 0,2-6 0,4 2 0</inkml:trace>
  <inkml:trace contextRef="#ctx0" brushRef="#br0" timeOffset="40">19732 7293 7777,'0'-17'0,"0"1"595,0 0 1,0 3 0,0 0 0,0 4-363,0 4 0,0 12 0,0 14 1,0 4-1,0 4 0,0 4 1,-1 3-1,-2 2 0,-3 4 1,0 4-1,-3 4 0,0 2-180,-4 1 0,4-9 0,-8 3 1,3-9-1,2-9 0,1-7 1,1-5-111,2-6 1,5-6 0,-1-10 0,3-8-1,2-6 1,3-6 0,3-4-116,0-4 1,4-8 0,-3-3 0,5-3 0,2 0-1,1-2 1,0 0 0,-1-2-63,1 0 0,4-4 1,3-10-1,-1 1 1,-1 3-1,1 9 0,1 9 1,2 10 230,0 5 1,4 9 0,0 4 0,-2 5-1,-1 6 1,-2 3 0,-2 1 0,-1 1 123,1 3 0,-5-1 0,0 5 1,-3 3-1,-2 3 0,1 4 0,-2 0 1,-3 1-11,-4 0 0,-3 2 0,-2 4 0,-3 1 0,-4 2 0,-5 1 0,-5-2 0,-6-1-32,-8-1 1,-4-4 0,-3-2 0,-2 0 0,-3-1 0,-2 0 0,4-3 0,2-1 71,4-1 1,7-5-1,1 0 1,6 2-1,7 1 1,6 1 0,4 1-1,5-1-175,5 0 0,11 6 0,10 3 0,5 2 0,3 2 0,3-1 0,5-2 1,2-3-1,0 0-170,-3 1 0,-2-5 1,-3 1-1,-3-3 0,-4-4 1,-5 0-1,-2-1 1,-2 0-93,-2 0 0,-6-3 0,-4 1 0,2 1 0,1-1-1734,1-1 2020,-5-1 0,-1-4 0,-6 0 0</inkml:trace>
  <inkml:trace contextRef="#ctx0" brushRef="#br0" timeOffset="41">20650 7702 8357,'-4'-15'0,"-2"2"1527,-1 2 0,3 2 0,-3-1 94,2 2-1621,1 5 0,4 3 0,0 7 0</inkml:trace>
  <inkml:trace contextRef="#ctx0" brushRef="#br0" timeOffset="42">2146 9823 7858,'0'12'58,"1"-1"0,3-3 1411,4-4 1,-2-4-1267,-2-4 1,2 0 0,-1-7-1,1-3 1,0-1 0,0-3 0,1-2-1,0-5 1,1-3-417,-1-1 1,4-1-1,-3 2 1,3-2-1,2 0 1,-2-2-1,-2 0 1,0-3-1,-1-5-385,-1-6 1,2-1 0,-4 2 0,-1 4 0,0 3 0,0 4-1,0 2 707,2 2 0,-5 6 0,4 7 0,0 0 0,0 2 0,2 2 0,3 5 0,1 1 112,1 0 0,0 5 0,1-3 0,-1 4 0,1 1 0,-1 0 1,2 1-1,1 5-10,2 6 1,-1 6 0,-4 8 0,1 3-1,-1 5 1,1 3 0,-2 3-200,-3 1 1,-1 6 0,-4-3 0,1 1 0,-1-2 0,-2-3 0,-1-4 0,0-2-124,0-2 1,0-2 0,0-5 0,0-1 0,0-2 0,0-3-1,0-1 1,1-4-75,3-5 1,-2 2-1,2-2 1,-1 0 0,-1 1-700,3-2 884,-1-5 0,-10 2 0,-1-5 0</inkml:trace>
  <inkml:trace contextRef="#ctx0" brushRef="#br0" timeOffset="43">2282 9575 7965,'-12'-6'2505,"5"3"-2227,3-5 0,4 5 1,4-2-1,5 1 1,5 0-1,4-1 1,1 1-1,3-1 1,2-2-1,1-3 0,1 1-478,3 0 1,-4-2 0,-1 4 0,-4-1-1,-4 1 1,1 2 0,-3 1 199,-5-2 0,2 5 0,-4-5 0</inkml:trace>
  <inkml:trace contextRef="#ctx0" brushRef="#br0" timeOffset="44">2828 9401 8797,'4'-1'402,"0"5"0,-1 5 0,-2 4 0,-1-1 1,0 1-1,0 0-163,0 4 1,0-3 0,0 2 0,0-1 0,0 1 0,0 0-1,-1-1-759,-3-1 0,2-2 435,-2 1 1,4-12 0,3-5-1,2-6 1,2-3 0,3-3-1,1-1 1,1-1 88,1 0 1,-1-3 0,1 5 0,-1-1 0,0 0-1,1 1 1,-1 1 10,1 1 0,-5 7 0,-1 4 0,-2 6 0,-2 5 0,-2 3 0,-1 2-10,0-1 0,0 2 1,0 1-1,0 2 0,0-2 1,0-1-1,0-2-211,0 0 1,0 1 0,0-1-1,0 1 206,0-1 0,6 0 0,1 1 0</inkml:trace>
  <inkml:trace contextRef="#ctx0" brushRef="#br0" timeOffset="45">3287 8930 8477,'0'-13'0,"1"1"908,3-1 1,-2 9 0,2 7 0,-3 10-668,-1 4 1,0 5-1,0 7 1,0 6-1,-1 5 1,-2 7-1,-3 5 1,-1 6-452,-2 3 0,-2-1 0,0-2 0,1-7 0,3-8 0,2-10 0,2-6 0,2-3-1819,1-4 0,1-7 2029,3-9 0,3-3 0,5-1 0</inkml:trace>
  <inkml:trace contextRef="#ctx0" brushRef="#br0" timeOffset="46">3138 9265 8150,'0'-13'627,"0"1"1,0 3 0,1 1-1,3-1 1,5-1-366,2 2 0,1-2 0,0 4 0,2 0 0,3-3 1,2 1-1,3 1 0,0 0 0,2 2-532,-2-1 0,-2 2 0,1 4 270,-5 0 0,4-5 0,-1-2 0</inkml:trace>
  <inkml:trace contextRef="#ctx0" brushRef="#br0" timeOffset="47">3646 9277 8051,'-7'5'362,"3"4"0,-1 2 0,1 1 1,1 1-1,0-1 0,0 2-283,-1 2 0,-1-2 0,2 3 0,-1-4 0,1 0 1,2-1-1,1 1 0,-2-1-2680,-2 0 2601,3 1 0,-10-1 0,4 1 0</inkml:trace>
  <inkml:trace contextRef="#ctx0" brushRef="#br0" timeOffset="48">3621 8954 8499,'0'-12'2880,"2"1"-2164,2 3 1,-1 2-1,5 6-716,2 0 0,1 6 0,1 1 0</inkml:trace>
  <inkml:trace contextRef="#ctx0" brushRef="#br0" timeOffset="49">4068 9203 7783,'0'-13'466,"-1"6"0,-4 3 0,-4 4 1,-5 6-1,-4 5-190,-1 4 0,4 3 0,-2-3 1,3 1-1,3 0 0,3-3 0,4 0 1,3-1-316,1 1 0,2-1 1,5-1-1,7-1 0,4-2 1,4 0-1,1-1 0,2-3 1,-1-1-342,-4 1 0,2-3 0,-5 5 0,-2-2 0,-3 2 0,-3 1 0,-7 2 509,-4 2 1,-7 2-101,-7-1 0,-3 0 1,-6 1-1,0-1 0,2 1 1,0-2 36,3-3 1,1 2-512,-2-6 1,2 4 0,3-3 0,0 1 444,1-1 0,6-6 0,4-6 0</inkml:trace>
  <inkml:trace contextRef="#ctx0" brushRef="#br0" timeOffset="50">4279 9302 8052,'0'12'450,"0"1"0,0-1 0,0 0 0,0 1-80,0-1 1,0-4 0,0 1 0,0 0 0,1 1-351,3-2 0,3-2 0,6-8 0,-1-2 0,0-4 1,1-3-1,1-1 0,1-1-110,1 1 0,1-5 1,-5 1-1,-1 1 1,-1 1-1,-3 1 1,0 1-1,-2 0 1,2 1 216,0 2 1,-4 2 0,1 6-1,-3 1 1,1 6 0,0 3-161,3 4 0,-1 3 0,-4 2 0,1 1 0,2 3 0,1 2 0,-1 1-193,-2-1 0,-2 5 0,-3 0 0,-5-1 0,-3-2 0,-3-1 0,-3 0-48,-1-1 1,-2 3 286,-4 2 1,0-2 0,2 5 0,1-2 0,1-2 0,0-2 0,1-3-282,-1-2 0,6 1 0,-2-7 0,4-4 268,0-5 0,1-5 0,-1-1 0</inkml:trace>
  <inkml:trace contextRef="#ctx0" brushRef="#br0" timeOffset="51">4688 9277 10011,'0'12'450,"0"1"0,0-1 1,0 2-1,0 1 0,-1 3-247,-3 1 0,1-4 1,-4 2-1,0-3 1,2-2-1,-2-1 0,1-1-444,1-2 0,0-6 1,5-2-1,2-7 1,2-4-1,4-2-110,3 1 0,-2-1 1,-1 1-1,0 0 1,0 1-1,-1 1 0,0 3 298,0 2 1,0 2 0,1 7 0,-4 4-1,-2 3 1,-2 2 120,0-1 0,0 0 0,0 1 0,1-1 113,3 1 1,-1-7 0,4-3 0,0-4 0,0-5-57,2-1 1,-2 1 0,0-4 0,0 2 0,0-2-1,2-1-144,3-1 1,-4 5 0,0 3 0,0 4 0,-1 4 0,-3 4-284,-2 3 1,-2 1-1,0 1 1,0-1 0,0 1-1,0-1-2268,0 0 2570,5 1 0,2-6 0,6-2 0</inkml:trace>
  <inkml:trace contextRef="#ctx0" brushRef="#br0" timeOffset="52">5048 9314 8304,'0'13'750,"-2"-1"1,0 0 0,-4 1 0,1-1-229,-1 1 0,1-1 0,2 0 0,-3 1 0,1-1 1,-2-1-734,0-3 0,6-2 1,1-6-1,5-1 0,5-2 1,1-3-1,3-1-807,-1-2 0,1 2 1,-1 0-1,-1 2 675,0 2 0,-5 3 687,-3 4 1,-2-1 0,-1 4-184,3-2 1,3-1 0,4-5-1,-1-2 1,-2-2 202,2-2 0,-1 3 0,1-3-123,-2 1 1,-5 3 0,1 7 0,-2 5-458,-2 2 0,5-3 0,3-1 0,3-2 0,2 0 0,-1-1 0,1 0-794,-1-1 0,-4-2 0,1-1 1010,0 0 0,-3 0 0,-1 0 0</inkml:trace>
  <inkml:trace contextRef="#ctx0" brushRef="#br0" timeOffset="53">5370 9401 12054,'13'0'-101,"-1"0"1,0 0 0,1 0 0,-2-1 0,-2-2 0,0-1-348,0 1 316,-3-4 0,-1 4 1,-5-5-1,-1 0 0,-2 0 1,-2 1 202,-2 1 1,-1-2 0,-5 4 0,1 1 0,1 3 50,3 4 1,-2-1-1,4 6 1,-1 4-1,-1 2 1,1 2-1,2-1 1,1 1-270,0-2 1,-1-1-1,5-2 1,2 0 0,1 1-1,2-2 1,2-2-1,3-2 1,1-1-1522,1-3 1,5-2 1667,-1-1 0,1 0 0,-5 0 0</inkml:trace>
  <inkml:trace contextRef="#ctx0" brushRef="#br0" timeOffset="54">5829 8868 8096,'0'-24'1469,"0"4"1,0 2-1023,0 5 0,0 12 0,1 8 0,2 9 0,1 10 0,-1 5 0,-1 3 0,-2 3 0,0 5-185,0 3 0,-2 6-793,-2 7 1,-3 0-1,-4 5 1,1-7 0,2-11-1,0-5 1,1-6-1440,3-5 0,2-1 1970,2-12 0,0-5 0,0-5 0</inkml:trace>
  <inkml:trace contextRef="#ctx0" brushRef="#br0" timeOffset="55">5655 9203 7813,'0'-13'631,"0"5"1,0 0 0,2-2 0,1-1-261,1-1 1,7 1 0,0 1-1,4 2 1,1-1 0,1 1-1,1 1 1,1 0 0,2 2 0,0-1-1090,-1 3 1,0 1 0,2-1 0,-3-1 0,0 1 717,0 2 0,-3-5 0,2-1 0</inkml:trace>
  <inkml:trace contextRef="#ctx0" brushRef="#br0" timeOffset="56">6090 9203 7875,'0'8'0,"-2"0"565,-2 2 0,3 1 0,-3 1 0,2 1-257,2-1 1,0 2-1,0 1 1,0 1 0,0 0-1,0-3 1,0 0 0,0-1-1,0 1-776,0-1 0,0-2 0,0-8 354,0-10 1,2-3 0,0-7 0,2 0 0,1-2 0,-1-4 0,1-1 0,2 2 0,1 1 0,1 3 810,-1 1 1,0 1-1,5 6-878,-1 3 0,0-2 0,1 6 181,-1 1 0,1 2 0,-1 1 0</inkml:trace>
  <inkml:trace contextRef="#ctx0" brushRef="#br0" timeOffset="57">6400 9351 9762,'0'-5'1801,"0"5"1,0 7-1634,0 4 0,-2 1 50,-2 1 0,3-1 0,-3 0 1,-2 1-1416,2-1 1,-4 1 0,2-1-2457,-1 0 3653,-1 1 0,1-1 0,2 1 0</inkml:trace>
  <inkml:trace contextRef="#ctx0" brushRef="#br0" timeOffset="58">6412 9041 7867,'0'-7'2735,"1"2"-4763,4 5 2028,-4 5 0,10 2 0,-4 6 0</inkml:trace>
  <inkml:trace contextRef="#ctx0" brushRef="#br0" timeOffset="59">6784 9314 9147,'-12'0'0,"-1"0"0,1 0 723,-1 0 1,-3 0 0,-1 2 0,2 2 0,1 4 0,2 3-690,0 1 1,1 1 0,2 1-1,5 1 1,3 1 0,1-1-1,3-1 1,3-1 0,8-2-1,3-2 1,2-2-2503,0-1 1,2-2 2467,4-4 0,0 0 0,-1 0 0</inkml:trace>
  <inkml:trace contextRef="#ctx0" brushRef="#br0" timeOffset="60">7206 9066 8878,'-2'-7'3195,"0"4"-3090,-3 6 1,1 0 0,4 5 0,0 2 0,0 1-1,0 1-105,0 1 0,0 5 0,0 1 0</inkml:trace>
  <inkml:trace contextRef="#ctx0" brushRef="#br0" timeOffset="61">7206 9537 16198,'-7'0'-551,"1"0"807,6 0-256,0 0 0,0 0 0</inkml:trace>
  <inkml:trace contextRef="#ctx0" brushRef="#br0" timeOffset="62">8012 8843 8012,'1'-13'0,"2"1"831,1 0-623,0-1 0,-4 5 1,0 2-1,0 5 1,0 8-1,0 7 1,-1 6-1,-2 4 1,-2 1-49,-2-1 0,-1 5 0,-4 0 0,3 0 0,1 0 1,-1 0-1,1-1 0,1-1 0,2 1-183,2 1 0,1-2 1,4-5-1,3-2 1,8-2-1,5-3 1,4-3-1,1-2-110,3-2 1,6-5 0,-2 1-1,1-3 1,-1-1 0,-2-1 0,-2-2-1,-1-2-395,-1-2 0,-4 0 1,-4-3-1,-2 3 0,-2 1 528,1-1 0,-1-7 0,1-5 0</inkml:trace>
  <inkml:trace contextRef="#ctx0" brushRef="#br0" timeOffset="63">8483 9141 8028,'-7'5'448,"-2"-2"0,5 5-131,1 2 0,3-5 0,4-2 0,6-4 0,3-5 0,5-1 0,0-2 0,0-2-376,-3-2 1,3 2 0,-1 1 0,-4 2 0,-2 0 0,-4 0-1,-1-1-87,-3 0 1,-3-1 0,-4 2-1,-5 4 1,-2 2 0,-1 2 220,-1 0 0,1 2 1,-2 2-1,-1 4 0,-1 4 1,0 4-1,3 0 1,2 1 17,2 1 1,0 0-1,5 4 1,1-3 0,3 0-1,4-1 1,4 0 0,3-3-390,2-1 1,0-3-1,4-1 1,2-3-1,2-2 1,0-2-1,-1-2 1,0-1 295,-4 0 0,9-5 0,1-2 0</inkml:trace>
  <inkml:trace contextRef="#ctx0" brushRef="#br0" timeOffset="64">8954 8768 7983,'-4'-15'1188,"0"3"1,-1 8-945,1 0 1,2 13-1,-2 8 1,3 8-1,1 6 1,-2 5-1,0 0 1,-3-2-1,1 1 1,0-1-1,0 1-486,1-2 1,2-6 0,1 2 0,0-2 0,0-3 0,0 0-1,0-2 1,0-3-1855,0-1 0,0-1 2096,0-5 0,0 0 0,0 1 0</inkml:trace>
  <inkml:trace contextRef="#ctx0" brushRef="#br0" timeOffset="65">8806 9029 8035,'1'-7'1096,"3"3"1,4 1-843,3-1 0,6 3 1,1-4-1,1 4 0,2 1 1,0 0-1,-2 0 0,0 0 1,-1 0-1014,0 0 759,4 0 0,-3 0 0,6 0 0</inkml:trace>
  <inkml:trace contextRef="#ctx0" brushRef="#br0" timeOffset="66">10033 8880 7874,'-5'-8'-191,"-3"0"0,-3 5 1,-2-1 524,1 2 0,-1 2 1,1 0-1,-2 0 0,-1 2 1,-3 3-1,0 6 1,-1 6-1,1 2 0,-1 3 1,1 3-1,0 2 1,4 4-280,5 0 0,3 3 1,6 3-1,1 0 1,5 0-1,6-1 1,6-3-1,4-5-1935,3-6 0,-1-4 1880,9-6 0,-6 0 0,3 1 0</inkml:trace>
  <inkml:trace contextRef="#ctx0" brushRef="#br0" timeOffset="67">10430 9079 7985,'-1'-7'252,"-3"1"0,-4 2 0,-5 0 0,-2 1 1,-4 2-1,-3 1 81,-4 0 1,-6 5-1,1 5 1,1 5-1,0 6 1,2 2-1,3 2 1,5 0-1,5-2 1,4-1 0,4-2-365,1-3 1,2 0 0,5-6-1,5-1 1,5-3 0,6-2-1,0-2 1,3-3-368,-1-4 0,2-3 0,4-6 0,-2 0 0,-1-3 0,-1 0 0,-1 1 0,1 0 756,0-2 1,-6 3 0,1-2-204,-2 2 0,-7 8 0,-3 6 0,-4 7 0,-3 6 0,-2 2 0,-1 1-444,1 0 1,1-3 0,4 0 0,0-1-1,0 1 1,0-1 0,0 0 288,0 1 0,5-1 0,2 1 0</inkml:trace>
  <inkml:trace contextRef="#ctx0" brushRef="#br0" timeOffset="68">10678 9227 8218,'7'2'800,"-3"2"1,-4 4 0,-4 3-690,-4 2 1,1-1 0,-1 2 0,-3 1 0,-3 3-1,-2 0 1,0 0 0,3-3 0,0-1 0,1-2-1107,-1 0 1,5 1 994,0-1 0,0 1 0,-5-1 0</inkml:trace>
  <inkml:trace contextRef="#ctx0" brushRef="#br0" timeOffset="69">11013 8719 7961,'-5'-19'1880,"3"9"-1514,-2 14 1,3 10 0,1 15 0,0 5 0,0 5 0,0 4-1,0-2 1,0 0 0,0-2-162,0 1 0,0-3-356,0 0 1,-4-8 0,0 4 0,1-5 0,1-5 0,2-2 0,0-5-244,0-2 0,2-7 1,1-4-1,2-6 1,3-5-1,5-5 455,2-3 1,3 1 0,-3-5 0,3 1 0,0 0 0,0-2 0,-2 2 0,1 4 115,-1 5 1,1 0 0,-5 6 0,1 0 0,-1 0-1,1 1-113,-1 5 1,-5 3 0,-3 8 0,-3 0 0,-1 2-1,0 3 1,-1 0 0,-3 2-201,-4-1 0,-8-3 0,-2 4 0,-1-1 1,-3-1-1,-1 0 0,-2-3 0,0-1-399,0-2 1,5-4 0,0-1-1,2 0 535,3 0 0,1-4 0,2 2 0</inkml:trace>
  <inkml:trace contextRef="#ctx0" brushRef="#br0" timeOffset="70">11472 8868 7930,'4'-13'419,"0"1"0,6 5 1,-2 4-1,2 6 1,0 5-20,-2 3 0,-1 7 0,2 3 0,-2 2 0,0 3 0,-1 2 0,-1 2 0,-2 2 0,-3 2-328,-4 2 1,1 0-1,-5-1-355,-2-2 1,-1-6 0,-1 2 0,-2-4 0,-1-3-1,-2-3 1,2-1-3453,1-3 3735,-4-6 0,5 2 0,-5-4 0</inkml:trace>
  <inkml:trace contextRef="#ctx0" brushRef="#br0" timeOffset="71">12142 8868 8222,'-6'-7'1116,"-2"3"1,-4 2-1,-5 5 1,-3 4-926,-4 5 1,-1 5 0,0-1 0,1 4 0,-1 0-1,1 1 1,4 2 0,3 4 0,3 3 0,3 0 0,3 1-499,4-4 1,4-2-1,4-3 1,6-3 0,4-1-1,3-4 1,1-3 0,2-4-1,-1-2-138,3-2 0,-3-1 0,1-2 0,-2-2 0,-3-1 0,-2-2 0,0-2 445,-1-3 0,1-6 0,-1-3 0</inkml:trace>
  <inkml:trace contextRef="#ctx0" brushRef="#br0" timeOffset="72">11770 9178 8352,'-7'-6'1448,"1"3"0,8-5 1,2 0-1125,4 1 1,7 0 0,3 4 0,2-2 0,2-2 0,1-1 0,2-1-1,0 1 1,-2-1-532,-2-2 1,2 2-539,-2 1 0,-2 0 0,2-5 0,1 2 0,0 2 0,0 0 745,-1 0 0,-1-2 0,5-2 0</inkml:trace>
  <inkml:trace contextRef="#ctx0" brushRef="#br0" timeOffset="73">12502 8930 8758,'0'-13'1764,"5"1"1,-4 6 0,5 6-1663,-1 7 0,-3 4 1,2 3-1,-3 3 0,-1 3 1,-1 4-1,-3 1 0,-4-1-363,-3 1 1,-2 4 0,1-1 0,-1-4 0,2-3 0,3-3 0,3-4 0,0-3-226,1-3 0,0-7 0,4-1 1,0-6 536,0-5 1,4-3 0,2-1-1,1-3 1,2 0 0,2-2 0,2 1-1,-1-3-46,1-1 1,3 1 0,1-2 0,-1-2 0,1-3 0,-1-4 0,-1-4 0,-1-2 8,-1 1 0,-1-2 0,0 1 0,-1 6 0,-1 4 0,-3 7 0,0 3 0,-2 4 158,1 1 1,4 7-1,-2 3 1,1 4-1,1 4 1,-2 6-1,1 5-114,-3 5 0,4 0 0,-6 0 0,-1 2 0,-2 2 0,-1 1 0,-1-1 0,-3 1 104,-4 0 0,-5-4 0,-2-2 1,-3-1-1,-1-3 0,-3-1 0,0-2 1,0 1 110,1-1 1,6 2 0,-2 1 0,4 2 0,2-1 0,2 1 0,5 1 0,6 1-677,6 3 1,7 1 0,14 2-1,5 0 1,5 0 0,4-2 0,-1-1-1,1-4 1,-4-3 402,-5-4 0,2-7 0,-4 2 0</inkml:trace>
  <inkml:trace contextRef="#ctx0" brushRef="#br0" timeOffset="74">13717 9054 8158,'-1'-11'779,"-4"1"0,-3 3 0,-3 2 0,-3 2-544,-2 2 0,2 1 0,-4 0 0,0 0 0,-2 1 0,-4 3 1,1 3-1,1 1 0,2 0-3,2 2 0,2 2-279,4 5 0,3-3 0,2 2 0,2-2 0,2-1 0,3-1-36,4 0 0,3-1 0,6-2 0,-1-5 1,0-3-1,2-1 0,1 0 0,2 0 0,-2 0 0,0-4 1,0-2-1,2 0 0,-2-4 1,-1 0-1,-2 1 1,1 2-395,-1 1 261,0-3 0,1 7 0,-2-1 0,-3 6-137,-4 6 0,-1 2 97,1 1 1,-3 0 0,4 1 0,-4-1-1267,-1 1 705,0-1 817,0-5 0,6-2 0,0-5 0</inkml:trace>
  <inkml:trace contextRef="#ctx0" brushRef="#br0" timeOffset="75">13866 9041 10418,'0'13'924,"0"-1"1,0 1-1,0-1 1,0 0-813,0 1 0,0-5 0,-2 0 1,0 2-343,-2 1 0,-1-6 0,7-5 0,2-6 0,4-5 0,3-2 0,3 1 0,1-1 1,2 2 35,-2 3 0,3-3 1,0 4-1,0-1 1,0 1-1,-2 1 0,1 4 245,-1 0 0,1 2 0,-5 2 0,-1 2 0,-3 4 0,-4 3-395,-2 2 1,-2-1 0,0 0-1,0 1 1,0-1 343,0 1 0,5 4 0,2 3 0</inkml:trace>
  <inkml:trace contextRef="#ctx0" brushRef="#br0" timeOffset="76">14436 9103 8358,'0'-12'496,"-1"5"1,-3 3-1,-4 3 1,-3 1 0,-2 0-197,1 0 1,-6 1 0,-1 2 0,-2 2-1,2 2 1,-1 3 0,2 1 0,0 1-1,5 1-183,3-1 1,0 0 0,6 1 0,3-2 0,4-2-1,5-2 1,3-1 0,3-5-369,2-4 0,2-3 0,4-7 0,-1 1 0,0-1 0,-1 0 0,1-3 0,0 0 180,-2 1 0,4-3 1,-3 0-1,0 0 0,-1-1 1,1-1-1,-2-2 0,1-1-38,0-2 1,-4-5-1,1-3 1,-5-3-1,-4-3 1,-2-1-1,-4 0 1,-3 3 76,-7 3 0,2 10 0,-1 2 1,-1 6-1,-2 6 0,-2 3 1,1 4-1,1 3 237,2 5 1,-2 8 0,5 11 0,-3 6 0,2 5-1,2 3 1,2 2 0,2 3-235,1 2 1,0-2 0,0-2 0,0-2 0,0-2-1,2 0 1,5-1 0,6-3-1368,1-4 1,6-3 1395,5-1 0,0-6 0,5-1 0</inkml:trace>
  <inkml:trace contextRef="#ctx0" brushRef="#br0" timeOffset="77">15466 8558 7887,'-2'-9'490,"-2"2"1,-4 2-1,-3 2 1,-3 3-1,-1 4-54,-2 5 1,-5 4 0,3 7 0,-2 6 0,2 4 0,1 6 0,3 4-1,1 4 1,2 2 0,1-2-619,3-2 1,-2 0 0,6-6 0,4-3-1,7-4 1,9-3 0,6-3 0,6-2 0,2-5-5801,3-2 5982,6-7 0,-7 4 0,5-4 0</inkml:trace>
  <inkml:trace contextRef="#ctx0" brushRef="#br0" timeOffset="78">15838 8620 8827,'-4'-13'0,"-2"2"0,1 2 1258,-1 0 1,2 5-1,3-3-892,-4 2 1,4 2 0,-3 7-1,3 7 1,1 7 0,0 8-1,0 5 1,0 4-462,0 5 0,0-5 0,-2 2 0,-1-3 0,-2-2 1,-1-4-1,0-5 0,-1-4 0,-2-1-1283,2-2 0,3-10 1340,8-6 1,5-1 0,6-7 0,3-2 0,1-1 0,2-1-1,-1-2 1,0-1 262,-2-2 1,-2-1 0,-3 5 0,-1-1 0,0 3 0,1 1-53,-1 3 0,-5 3 0,-3 8 1,-2 4-1,-2 5 0,0 2 0,-2 2-228,-2-2 0,-3 0 0,-5-1 0,-1-1 0,1-2 0,0 0 0,-2 0 0,-1 1-171,-2-4 0,-1 1 1,3-3-1,-3-1 1,-1 2-1,-3-1 1,-2-1-1,0-2-3589,-1-1 3815,5 3 0,3-4 0,4 5 0</inkml:trace>
  <inkml:trace contextRef="#ctx0" brushRef="#br0" timeOffset="79">16222 8954 12439,'-12'13'429,"-6"-5"0,-1 0 0,-2 2 0,-1 1 0,-3 2-771,-2-1 1,-2 0 0,5 1 0,2-2 0,3-2 341,1 0 0,1-1 0,5 4 0</inkml:trace>
  <inkml:trace contextRef="#ctx0" brushRef="#br0" timeOffset="80">16619 8855 8426,'-12'-12'666,"1"4"1,1 1 0,2 1-1,-2 3 1,-2 2 0,-3 1-407,-2 0 1,-5 1-1,3 5 1,-2 5 0,2 6-1,1 0 1,3 3 0,1-2-646,1 0 0,7-2 0,1-4 0,4 1 0,1-1 0,1-1 0,4-2 0,3-5 96,3-3 1,5-1 0,1 0-1,-2 0 1,0-1 0,0-3-1,2-3 1,-2-2 0,-1 1 418,-2-1 1,1 2-1,-1-2 1,1 0-1,-1-1-10,0 2 0,-3 2 0,-3 8 0,0 2 0,-3 4-619,-2 3 0,1 1 0,0 1 499,2-1 0,1 1 0,-5-1 0</inkml:trace>
  <inkml:trace contextRef="#ctx0" brushRef="#br0" timeOffset="81">16892 8570 7941,'18'0'172,"-4"1"1,2 4-1,-2 4 1,-2 5 0,-1 4-1,-1 1 918,-2 3 1,-5 6-575,1 1 0,-2 4-148,-2-4 1,0 4-135,0-4 1,-6 4-127,-2-4 0,-5-4 89,-3-5 0,2 0-359,-2 0 0,-2-2-237,1-5 0,-1 3-553,2 1 0,1-2 952,-6-7 0,0 9 0,-4-4 0</inkml:trace>
  <inkml:trace contextRef="#ctx0" brushRef="#br0" timeOffset="82">17661 8607 7865,'8'-4'-23,"0"0"0,1 0 197,-2-2 1,4 5 0,-4-5-1,-2 2 1,-6 0 206,-10 1 1,-7 2-1,-7 1 1,-1 0 0,-3 3-1,-3 4 1,-1 6 0,1 5-1,2 6-164,2 3 1,4 1 0,3 5 0,6 0 0,4 0 0,4 0 0,1 0 0,5-1-501,4-3 0,5-3 1,7-2-1,3-4 1,0-3-1,1-3 1,1-3-1,0-2-297,0-1 1,3-5 0,-4 1 0,2-2 0,-2-2-1,-1-2 580,-3-2 0,5-8 0,-1-7 0</inkml:trace>
  <inkml:trace contextRef="#ctx0" brushRef="#br0" timeOffset="83">17252 8967 8408,'-13'0'858,"1"0"1,8-4 0,6-2-627,10-1 1,4 5 0,1-4 0,5 2 0,4-2 0,3 1 0,0-2 0,1 2 0,2-2 0,1 1-623,0 1 1,-6-4 0,2 5-1,-2 0 1,-4 0 0,-1-2 389,-1 0 0,-1-3 0,5-3 0</inkml:trace>
  <inkml:trace contextRef="#ctx0" brushRef="#br0" timeOffset="84">18083 8533 7993,'5'-7'3020,"-2"-3"-2293,5 6 0,-5 1 0,0 6 0,-5 3 1,-2 1-1,1 2-510,2 2 0,1 6 1,0 1-1,0 2 1,0 7-1,0 4 0,0 5 1,0 1-651,0 0 0,-1 1 0,-2-3 0,-3 0 0,1-3 1,-2-3-1,1-6 0,0-4-506,-1-1 1,0-4 0,-3 1 953,2-5 1,5-10 0,-1-8-1,3-5 1,1-2 0,1-2 0,3 1 12,4-2 0,3 3 0,2-6 1,-1-2-1,1-3 0,-2-5 1,-2 0-1,0-5-13,0-4 0,2 0 0,2-4 0,-1 1 1,0 4-1,1 4 0,-1 3 0,1 2 80,-1 2 0,0 7 1,2 5-1,3 3 1,2 5-1,2 4 0,-2 3 1,-1 1 139,-3 0 0,3 0 0,-1 1 0,-2 3 0,-3 4 0,-4 3 0,-3 3-30,-4 3 0,-1-4 0,0 5 1,-3-1-1,-4 1 0,-7 1 1,-3 2-1,-7-1-112,-3 1 1,-5 0 0,-4 2 0,2-1 0,1-2 0,-1-1 0,3-1 0,3 1-68,6 0 0,6-2 0,7 2 0,5 1 0,4-1 0,6 1 0,7 1 0,11 0 0,8-1-305,3 0 0,11 2 0,-1-6 0,-2 0 1,-3-4-1,-4-2 0,-3-4-716,-4 0 1,-4-2-1,-5-3 1,-3 2 0,-5 0 994,-3-4 0,2-5 0,-4-6 0</inkml:trace>
  <inkml:trace contextRef="#ctx0" brushRef="#br0" timeOffset="85">18790 9004 7904,'8'0'3790,"0"0"1,-4 0-715,4 0-2654,-5 0-422,3 0 0,-17 6 0,-3 1 0</inkml:trace>
  <inkml:trace contextRef="#ctx0" brushRef="#br0" timeOffset="86">19410 8781 7936,'0'-13'325,"0"1"0,0 4 1,0 0-1,1-1 1,2 1-1,2 1 639,2 2 0,-3-4 0,5 5-925,0 1 1,-3 13 0,-2 8 0,-3 7 0,-1 5 0,0 2 0,-1 2 0,-3 1-798,-5-2 0,3-3 0,-1-5 758,1 0 0,-3 0 0,2-1 0</inkml:trace>
  <inkml:trace contextRef="#ctx0" brushRef="#br0" timeOffset="87">19410 8458 8957,'-4'-12'0,"-2"1"0,1 1 991,-1 2 1,3 5-781,7-1 1,-1 3 0,4 2 0,0 3-212,0 5 0,7 2 0,5 1 0</inkml:trace>
  <inkml:trace contextRef="#ctx0" brushRef="#br0" timeOffset="88">19881 8868 7863,'5'-7'1203,"-2"1"0,5 6-605,2 0 0,-3 0 1,0 2-599,-2 2 0,5 3 0,-3 5 0</inkml:trace>
  <inkml:trace contextRef="#ctx0" brushRef="#br0" timeOffset="89">20191 8694 8305,'4'8'616,"2"-1"0,1-1 0,2-4 0,2 0-448,2-2 1,-1 0 0,0 0 0,2 0 0,1-2 0,2-2 0,-2-4 0,-1-3-391,-2-1 1,-5-1-1,-3 1 1,-2-1-1,-4 2 1,-2 2 0,-3 0-1,-2 1 80,-4 1 0,4 2 0,-8 5 0,2 0 0,0 0 0,-2 0 0,2 1 0,1 5 0,2 6 0,-1 7 260,1 5 0,4 2 0,1 2 0,1 1 0,4-1 0,0 1 0,2 0 0,2-2-338,2-5 0,-2 0 0,7-6 1,2-1-1,3-2 0,3-4 1,1-2 219,0-1 0,4-2 0,-2-4 0</inkml:trace>
  <inkml:trace contextRef="#ctx0" brushRef="#br0" timeOffset="90">20774 8917 7813,'0'-8'6286,"0"0"-5813,0 5-473,0-3 0,0 6 0,0 0 0</inkml:trace>
  <inkml:trace contextRef="#ctx0" brushRef="#br0" timeOffset="91">8285 10480 7863,'1'-12'0,"2"-1"0,1 1 188,-1-1 0,-2 1 0,-2 0 0,-2-1 0,-2 1 0,-2-1 0,-3 1 0,-1 0 0,-1-1 1,-2 2-8,-3 3 0,2 2 0,-6 6 0,1 0 0,-1 0 0,0 2 0,-1 2 0,-1 6 0,-2 5-71,0 5 1,6 0 0,4 0 0,5 1 0,6 0 0,3-1 0,1 2 0,0 0 0,1-1-159,3-4 0,3-4 0,6 0 0,-1-2 1,0-3-1,2-4 0,1-2 0,3-2 1,0-2-255,0-2 1,3-3 0,-3-5 0,-1-1 0,1 1-1,-1-2 1,-2-1 0,0-1 195,0 0 0,-8 1 0,6 0 0,-4-1 0,-2 0 1,-1 3 214,-1 0 1,-3 8 0,3 5-1,-1 8 1,0 6 0,-1 4-257,-1 1 1,-2-4 0,0 3 0,0-1-1,1-1 1,2 1 0,2-1 146,2 1 0,1-1 0,5-3 0</inkml:trace>
  <inkml:trace contextRef="#ctx0" brushRef="#br0" timeOffset="92">8644 9885 7887,'-11'-27'480,"3"7"1,3 5 0,5 2 0,-2 2-1,-1 2 38,-1 0 1,0 8-1,4 1 1,0 10-1,2 7 1,2 10-1,4 3 1,3 6-1,0 2 1,-1 4-456,-2-2 0,-5 4 0,1 4 0,-3 6 0,-1 5 0,0 0 0,0 1 1,-1-5-410,-3-6 1,2-5 0,-2-9 0,3-5 0,2-6 0,2-5 0,2-4 0,2-3 0,3-3-478,1-5 1,1-1 0,1-1-1,-1 2 823,1-1 0,-1-12 0,0-5 0</inkml:trace>
  <inkml:trace contextRef="#ctx0" brushRef="#br0" timeOffset="93">9054 9996 8294,'4'-18'0,"0"-1"0,0 0 546,2 2 1,-5-1 0,5 2 0,-2 1 261,0 1 0,1 8 1,-1 8-1,3 10 0,2 10-207,-1 6 1,0 8-680,5 1 1,-1 1-1,-1 8 1,-3 2 0,-4 3-1,-2 4 1,-4 2 0,0 1-488,-3-2 1,-4-2 0,1-10 0,-3-7 0,0-7 0,1-5 0,2-4 515,-2-5 1,3-3-1,0-6 1,2-7-1,2-7 209,2-4 0,1-3 0,0-3 1,1-2-1,3-1 0,6-3 1,3-1-1,4-5-134,-2-3 1,4 4 0,2 0 0,3 3 0,0 3 0,0 2 0,-2 4 0,-2 3-167,3 4 0,-1 6 0,-2-1 0,-2 3 0,-1 2 0,-1 2 1,-1 2-1,-1 2 0,-3 3 245,-3 1 0,2 5 0,-6 2 0,-1 0 0,-2 1 0,-1 1 0,-1 2-90,-3 1 0,-3 1 1,-7-2-1,-2-3 1,-5-1-1,-2-3 1,-1-1-1,2-2 0,1-1-110,-1-3 0,0 2 0,2-6 1,2-1-1,1-2 0,1-1-371,1 0 466,1-5 0,1-2 0,1-5 0</inkml:trace>
  <inkml:trace contextRef="#ctx0" brushRef="#br0" timeOffset="94">10678 10418 7843,'0'-7'233,"0"-4"1,-1 4-1,-3 0 1,-4 3-1,-3 3 1,-2 1-1,1 0 806,-1 0 0,-5 0-980,-2 0 1,-4 5-1,1 4 1,1 3-1,1 4 1,-1 5-1,0 1 1,1 0-84,5-1 0,6-5 1,3 4-1,2-2 0,2-3 1,3-3-1,4-2-161,5-2 1,-1-5 0,3 1 0,3-3 0,-1-1 0,1 0 0,-1 0 0,-1-1 0,2-2-65,2-1 0,-2-4 0,3 2 1,-4-1-1,0-1 0,-1 1 0,-1 2 86,-3-1 1,4 5 0,-4-3 0,1 4 260,0 4 1,0 3 0,-5 5-1,-1 1 1,-1-1-1354,-2 0 1255,0 1 0,0-6 0,0-2 0</inkml:trace>
  <inkml:trace contextRef="#ctx0" brushRef="#br0" timeOffset="95">10852 10517 8074,'7'2'155,"-3"2"0,-3 4 0,-2 3 223,-3 1 0,1-3 0,-5-1 1,-2 2-1,1 1 0,-1 0 0,3-2 1,0-2-1,2 0-341,-1 0 0,3-6 0,8-1 0,4-7-180,6-4 0,1 0 0,3 2 0,0-1 0,-1-1 0,0-1 0,-3 1 0,-1 1 0,-2 2 168,1-1 0,-1 7 1,0-4-1,1 2 1,-1 0-93,1 1 1,-6 7-1,-2 5 1,-1 2-1,0 1 1,-1 0-1,-2 1-283,-1-1 0,0 1 1,2-1-1,2 0 1,4-1-1,3-1 0,3-3 350,3-2 0,7 0 0,8-5 0</inkml:trace>
  <inkml:trace contextRef="#ctx0" brushRef="#br0" timeOffset="96">11460 10592 8446,'0'-13'0,"-2"2"0,-2 3 0,-4 4 357,-3 2 1,-3 2 0,-2 0-1,-5 2 1,-2 2 0,-2 3 0,0 1-1,2 0 1,2 2 0,4 1 0,4 1-70,0 1 1,6-1 0,3 1 0,4-2 0,4-3 0,6-4-1,5-3 1,6-1 0,2 0-455,2 0 0,4-5 1,0-3-1,-2-5 0,0-2 1,-3-1-1,0-1 1,-2-1-2234,-1-3 0,-2 1 2464,1-5 1,3 2-1,-6-11 1,1 0-1,0-3 1,-3-6 364,-1-7 0,-3 5-502,-3-5 1,2 9 0,-6 1 0,-1 4 0,-3 5-1,-4 0 1,-6 5-83,-5 4 0,0 4 1,-4 7-1,-1 3 0,2 4 1,1 2-1,1 4 0,3 3 557,0 8 0,1 9 1,1 9-1,1 5 1,3 7-1,2 6 0,3 9 1,4 6-898,2-1 0,5 2 1,0-11-1,2-5 1,1-5 493,1-6 0,-1-10 0,0 3 0</inkml:trace>
  <inkml:trace contextRef="#ctx0" brushRef="#br0" timeOffset="97">12799 9823 7890,'0'-13'0,"0"1"384,0 5 1,0 8-1,0 12 1,0 7-1,0 8 1,0 5-1,2 4 1,0 3-217,2 2 1,1 0-1,-5 0 1,0 3 0,0 5-1,-2 2 1,-2 0-1,-4-3 1,-3-8-313,-2-7 1,1-3 0,0-8 0,1-2 0,1-5-101,2-2 1,5-8 95,-1-6 4,8-6 0,4-6 0,9-2 0,3-4 0,5-5-467,4-5 0,3-2 424,5 1 0,4 3 0,-1-2 0,-2 5 1,-5 3-1,-3 4-225,-3 5 1,-2 0 587,-4 7 0,-3 0 1,-7 5-1,-1 3 0,-4 4 272,0 3 0,-3 3-289,-7 3 1,1-2 0,-7 4 0,-2 0 0,-5 1 0,-1 0 112,0 0 0,-4 2-194,2-6 0,-4 2 0,-1-4 1,-1 0-1,-1-3 0,-2-2-80,1-2 1,3 0 0,3-4-1,3 1 1,1-1 0,2-2-1,-1-1 1,1 0-2384,0 0 2385,8-5 0,-8-2 0,2-6 0</inkml:trace>
  <inkml:trace contextRef="#ctx0" brushRef="#br0" timeOffset="98">13581 9947 6779,'0'-25'0,"0"0"52,0 0 0,0 5 0,0 0 1,0 2-1,0 3 0,0 1 1513,0 2 1,1 0-1157,3-1 0,-1 8 1,4 5-1,0 8 1,-2 9-1,2 7 1,-1 9-1,-1 7-278,-2 6 1,-2 1 0,-4 1 0,-3 2-1,-10 5 1,-4 4 0,-8 4 0,-1 1-1,-1-2-885,2-6 0,4-14 1,4-9-1,6-7 1,6-6-1,3-3 1,3-5-1649,5-3 2402,4-4 0,11-10 0,1-2 0</inkml:trace>
  <inkml:trace contextRef="#ctx0" brushRef="#br0" timeOffset="99">14052 10294 8361,'4'-12'0,"0"-1"0,-1 1 443,-2-1 0,-1 1 1,0 0-1,0-1 0,-1 2-187,-3 3 0,-3-2 0,-6 6 0,0 1 0,-2 2 0,-3 1 0,-2 0 0,-2 1 0,-1 3 0,-2 6 0,2 4-183,2 2 1,3 5 0,6-3 0,1 0-1,1 0 1,3-3 0,2-1-334,2-2 0,3-1 0,4-3 1,4-3-1,3-4 0,2-1 1,-1-1-1,0-2 53,1-1 0,-1-6 0,2 3 0,1-1 1,2 0-1,-2-1 0,-1 1 152,-2 0 0,5 4 0,-1-3 0,-1 1 0,-1 4 0,-2 0 0,1 2 144,-1 0 0,1 0 0,-1 2 0,-1 2 0,-1 4 0,-3 3 0,0 1 0,-2 1 0,1-1-456,-4 1 1,0-1 0,-2 0 0,0 1 366,0-1 0,5 1 0,2-1 0</inkml:trace>
  <inkml:trace contextRef="#ctx0" brushRef="#br0" timeOffset="100">15131 10145 8051,'-8'0'2618,"-1"0"-2310,1 0 0,3 0 0,6 0 0,11 0 0,12 0 0,7 0 0,7 0 0,3 0 0,4 0 1,4 0-1,0 0-313,1 0 0,9-4 0,2-2 0,-1 1 1,-2-2-1,-1 2 0,-3-2 0,-2 1-367,-4 1 1,-12-1 0,-3 3-1,-7-1 1,-5 1 0,-5 1 0,-2-1-357,-1-1 0,-8 0 1,-5 4-1,-7 0 728,-4 0 0,-7 5 0,-1 2 0</inkml:trace>
  <inkml:trace contextRef="#ctx0" brushRef="#br0" timeOffset="101">15143 10455 7925,'-7'0'142,"13"0"357,10 0 0,12-5 0,5-2 0,3-1 0,2-1 1,4-2-1,3-3-359,4-2 1,4-5-1,2 3 1,1 0-1,-1 0 1,-4 3-1,-3 2 1,-5 0 0,-3 2-385,-5 3 1,-6-2-1,0 5 1,-4-1 0,-4 1-1,-5 2 1,-2 2-759,-2 1 1,-3-2 1001,-1-2 0,-5-3 0,2-5 0</inkml:trace>
  <inkml:trace contextRef="#ctx0" brushRef="#br0" timeOffset="102">15863 9897 8743,'-7'-12'1454,"3"-1"0,2 5-1008,2 0 0,0 6 0,2 2 1,2 7-1,4 6 0,3 3 1,3 5-1,4 2-387,7 2 0,1-4 0,7-1 1,1 2-1,3 1 0,3-3 0,2-3 1,-4-2-1,-2-1 0,-6-1-385,-3-2 1,-1-1-1,-10 1 1,-2-1 0,-3-3-1,-4 0 1,-1-1 0,-4 4 303,0 1 0,-9 2 0,-4-1 0,-6 2 0,-1 2 0,-2 5 0,-2 1 0,-6 0 95,-2-1 1,2-1 0,-2 4-1,1-2 1,0-3 0,3-1-1,2-3 1,5-1-181,1-2 0,-3-1 1,5-1-1,1-3 1,1-2-1,2 0-910,-1 0 1,1-4 1016,-1 4 0,7-4 0,0-1 0</inkml:trace>
  <inkml:trace contextRef="#ctx0" brushRef="#br0" timeOffset="103">17859 9971 7952,'0'-12'227,"0"0"1,0-1 0,-1 2 0,-3 2 0,-4 2 0,-3 1-1,-2 3 35,1 2 0,-2-3 0,-1 0 1,-3 1-1,0 2 0,-1 1 1,-1 0-1,0 0 0,-1 2-122,0 7 1,1 0 0,-4 12 0,2 1 0,3 1 0,1 2 0,3 0 0,1 0 0,3-2-386,3-2 1,1 2-1,4-3 1,-1-1-1,3-2 1,3-4-1,7-2 1,2-2-513,1-5 0,1-3 722,-1-1 0,2-5 0,1-4 0,3-2 0,1-1 1,2 0 141,-2-1 1,4-3-145,-2-1 0,3 1 0,0 3 1,1 1-1,0-1 0,-2 1 53,-2-1 1,-3 2-1,-6 2 1,1 2 302,-1 1 0,-5 8-216,-3 6 1,-4 4-1,-3 4 1,-2 0-1,-2 1 1,-1 1-67,1 2 1,-4 0-1,4-1 1,0 0-1,2-1 1,0 1-1,1-1-406,2 0 1,-1-3 0,0-5 368,-1-2 0,5-5 0,6 3 0</inkml:trace>
  <inkml:trace contextRef="#ctx0" brushRef="#br0" timeOffset="104">18256 9922 8687,'6'-13'483,"-3"5"1,5 1-1,1 2 1,2 1 0,2 0-215,-1-1 1,5 1 0,1 4 0,1-1 0,3-2-1,1-1 1,2 1 0,0 2 0,-1 1-778,-4 0 1,2 0 0,-5 0-1,-2 0 1,-1 0 0,-3 1-1602,-3 3 1,-2-1 2108,-6 5 0,-6 1 0,-1 3 0</inkml:trace>
  <inkml:trace contextRef="#ctx0" brushRef="#br0" timeOffset="105">18021 10232 8254,'12'-4'535,"0"0"1,5-5-1,1 4 1,1-1-1,5-1 1,2 1-310,3-4 0,5-1 1,-1-1-1,3 0 0,1 3 1,-1 1-1,-3-2 0,-4 0 1,-3 2-796,-1 4 0,-6-2 1,-2 2-1,-3 1 569,-2 2 0,1-4 0,-1-2 0</inkml:trace>
  <inkml:trace contextRef="#ctx0" brushRef="#br0" timeOffset="106">19000 9575 8159,'2'-18'0,"2"4"0,3 4 508,0 1 0,4-1 0,-4 0 0,1 3 0,-1 1 0,0 0 1815,0 1 1,-5 3-2196,2 10 0,-1 1 1,0 10-1,1 2 0,-1 6 1,-2 8-1,-1 6-299,0 2 1,-7 10 0,-4 0 0,-4 1 0,-1-3-1,-2-6 1,-2-4 0,0-5 0,0-5-630,3-5 0,0-3 0,6-2 1,1-5-1,3-2 768,2-1 0,1-8 1,5-5-1,3-7 0,5-4 1,2-1-97,1-1 1,2 0 0,2-3 0,5-2 0,2-1 0,2-3 0,0-1 0,0-3 94,0-3 1,1 2 0,0 0 0,2 3 0,-4 5 0,1 3-1,-4 3 1,-1 5 238,0 2 1,-5 2 0,1 4 0,-2 2 0,-1 0 0,-2 4 0,-2 1 0,-2 2-71,-1 2 1,-2 6-1,-4 1 1,0 1-1,0 2 1,-2 0-1,-3-2 1,-7 0-148,-8 0 0,-5 1 0,-2 2 0,-3-3 0,-2 0 0,-1-1 0,0 0 1,0-3-96,-2-1 1,4-1 0,-3-1 0,1 0 0,0-1 0,0-1 0,0-3 0,1-2-414,4-2 1,7-1 0,4-2 0,4 0 518,0 0 0,6-11 0,2-3 0</inkml:trace>
  <inkml:trace contextRef="#ctx0" brushRef="#br0" timeOffset="107">19782 10158 8502,'0'-7'9210,"0"1"-8982,0 6-228,0 0 0,0 0 0</inkml:trace>
  <inkml:trace contextRef="#ctx0" brushRef="#br0" timeOffset="108">2307 11956 8243,'0'-13'915,"0"1"0,0 0 0,0-1-649,0 1 1,0 6 0,0 8 0,0 10 0,0 10 0,0 7 0,0 1 0,0 2-1,0-2-377,0 1 1,0 2-1,0-4 1,0-2-1,0 0 1,0-3-1,0 1 1,0 0-1,0 0-852,0 0 1,0-1 282,0 1 1,0 0-1,-2-2 680,-2-2 0,-8 2 0,-7-3 0</inkml:trace>
  <inkml:trace contextRef="#ctx0" brushRef="#br0" timeOffset="109">1786 12142 8188,'-12'-13'220,"-1"1"0,2 0 0,3-1 0,4 1 0,2-2 0,2-1 0,0-2 147,0 2 1,6-3 0,3 2 0,8-1 0,6 1 0,8-1 0,5 1 0,6-1 0,8-1 0,5-1-390,3-3 0,-22 10 0,1 0 0,-3 1 0,1-1 0,1 1 0,0 0 1,-1 1-1,0-1 0,-1 1 0,-1 0 0,29-10 0,-4 2-453,-4 0 0,-10 3 0,4-4 0,-4 1 0,-5 3 0,-5 1 0,-5 2 0,-4-1 475,-4 1 0,-3 0 0,-6-1 0</inkml:trace>
  <inkml:trace contextRef="#ctx0" brushRef="#br0" timeOffset="110">2629 12167 8270,'0'12'-7,"0"1"1,-1-1 122,-3 0 0,2 1 0,-2-1 0,3 2 0,1 1 0,-1 2 1,-2-2-1,-1-1 8,1-2 1,-3 0-1,2 1-6,1-1 0,2-10 0,1-8 0,1-6 1,2-6-1,3-2 0,1 0-110,2 0 1,2-3 0,2 2 0,0-2 0,3-3 0,0-2 0,-1-1 0,0 3-256,2 4 1,-3-1 0,2 3 0,-3 1 0,-4 4 0,-2 4 0,0 4-1792,0 1 2038,-4 2 0,13 10 0,-2 1 0</inkml:trace>
  <inkml:trace contextRef="#ctx0" brushRef="#br0" timeOffset="111">3101 12117 7974,'-13'0'347,"5"0"1,0 0-1,-2 0 1,-1 0-109,-1 0 0,-1 1 1,1 4-1,-1 1 0,1 3 1,0-2-1,-1 0 0,2-1 1,1 4-297,2 1 1,4-3 0,-3 1 0,2 0 0,3 1 0,5-2-91,5-4 0,3-2 0,2-2 0,-1 0 0,1-2 0,-1 0 0,0-4 0,1-1 222,-1-2 1,-1 2 0,-1 0 0,-2 0-1,2 1-213,1 1 0,-4 2 1,-3 7-1,-3 4 0,-1 4-256,0 0 1,0 0-1,-1 1 1,-2-1 0,-1 1-1,0-2 394,-2-3 0,5 3 0,-5-4 0</inkml:trace>
  <inkml:trace contextRef="#ctx0" brushRef="#br0" timeOffset="112">3237 12092 10923,'0'13'346,"0"-1"1,0 0 0,-1 1-1,-2-1-538,-1 1 0,0-1 0,2-1 0,-1-1 78,-1-2 1,6-5 0,6 0-1,3-5 1,1-3 0,1-2 0,-1-3-1,1-1 1,-1-1 346,0-1 0,-3 1 0,-1-1 0,2 2 1,-1 2-1,1 2-229,-2 1 1,-5 4-1,1 6 1,-3 4-1,-1 3-215,0 1 1,0-3 0,0-1 0,0 2 0,0 1 0,2 1 190,2 1 0,-1-7 0,5-1 0,2-4 1,1-2 168,1-4 0,0 0 0,1-5 0,-1 2 0,1-2 0,0-1 0,3-1 0,0-2-30,-1-2 0,3 6 0,-1-2 0,-2 1 1,-1-1-1,-2 1 0,0 3 0,1 4-228,-1 3 0,-3 1 0,-3 1 0,1 3 0,-1 4 0,-1 3-99,-2 2 0,-3-5 0,-3 0 0,-2 2 0,-1 1 0,-1 1 0,1 1 0,-4-1-61,-1 1 0,-2-2 0,1-2 1,0-2-1,-1 0 0,1-1 1,-1-1-1,2-1 269,3 2 0,-3-5 0,4 5 0</inkml:trace>
  <inkml:trace contextRef="#ctx0" brushRef="#br0" timeOffset="113">3820 12080 12265,'-6'8'-35,"-2"0"0,-3 1 0,0 3 0,1 0 0,2 1 0,0-1-281,1 1 0,-3-1 0,5 1 316,-2-1 0,4 0 0,-2 1 0</inkml:trace>
  <inkml:trace contextRef="#ctx0" brushRef="#br0" timeOffset="114">3808 11881 8015,'-2'-11'0,"-2"3"0,3-3 0,-4 3 0,5 1 0,5-1 0,2-1 0,5-3 0</inkml:trace>
  <inkml:trace contextRef="#ctx0" brushRef="#br0" timeOffset="115">4353 11522 7998,'0'-13'1745,"0"1"-1148,0 0 1,0 6-1,0 6 1,0 7-1,0 5 1,0 5 0,0 4-1,-1 3-638,-3 5 0,-3-1 0,-6 6 1,0 5-1,-4 6 0,-2 8 0,-2 5 1,0 2-1,1 0 0,1-7-1163,2-7 1,-1-6-1,2-6 1,0-4-1,4-6 1204,4-5 0,-3 3 0,4-2 0</inkml:trace>
  <inkml:trace contextRef="#ctx0" brushRef="#br0" timeOffset="116">4080 12043 7957,'7'-20'430,"4"7"1,-2 4 0,2 0 0,1-2-1,0-2-116,1 1 0,1-1 1,1 1-1,3 0 1,0 1-1,1 1 1,0 2-1,3-2 1,0 0-115,-1 2 1,2-1 0,-3 4-201,-1 3 0,4-5 0,-3 0 0</inkml:trace>
  <inkml:trace contextRef="#ctx0" brushRef="#br0" timeOffset="117">4676 11981 7981,'0'7'653,"0"-1"1,-2-3 0,0 3 0,-3 1-403,3 2 0,-5 1 0,0 0 0,-1-1 0,-1 4 0,0 2 0,-2 0 1,-2-1-1,1-2 0,-1-1 0,2-1-251,3-2 0,-3 0 0,4 5 0</inkml:trace>
  <inkml:trace contextRef="#ctx0" brushRef="#br0" timeOffset="118">4700 11658 8915,'0'-12'1388,"0"-1"-1388,6 7 0,1 11 0,5 9 0</inkml:trace>
  <inkml:trace contextRef="#ctx0" brushRef="#br0" timeOffset="119">4887 11956 7930,'-7'5'340,"2"4"240,4 2 1,-3 1-1,0 0 1,1 1 0,2-1-1,1 1-854,0-1 1,1-1 0,2-1 0,2-3 0,2-2 0,3-2 199,1-2 0,1-5 0,1-1 1,-1-2-1,1-2 0,-1 1 0,0 0 1,1 0 113,-1 1 1,1-3-1,-1 6 1,0 1 0,1 2 128,-1 1 1,-1 1 0,-1 3 0,-2 5-90,2 2 0,-3-3 0,1-1 0,2-2 0,1-2 1,1-2-1,2-1 0,1 0-56,1 0 1,2 0-1,-2-1 1,0-2-1,1-2 1,-1-2-1,1-3 189,-2-1 0,-3-1 0,-2-1 0,-3 1 0,-3 1 14,-5 3 0,-1 2 1,-8 6-1,-2 0 1,-3 0-1,0 0 0,1 2 1,2 2-475,-1 4 1,2 3-1,2 1 1,2 1 0,1-1-1,3 1 1,3-1 0,6 0-805,6 1 0,8-1 0,7-1 0,5-1 1051,4-2 0,-2-5 0,9 2 0</inkml:trace>
  <inkml:trace contextRef="#ctx0" brushRef="#br0" timeOffset="120">6350 11844 7988,'7'-1'4474,"-3"-3"-4044,-3 2 1,-1-2 0,-1 7 0,-2 2 0,-1 2-521,1 3 90,-4 1 0,1 1 0,-7 1 0</inkml:trace>
  <inkml:trace contextRef="#ctx0" brushRef="#br0" timeOffset="121">6375 12192 9929,'-7'-6'789,"0"5"-789,3-4 0,-3-1 0,-5-1 0</inkml:trace>
  <inkml:trace contextRef="#ctx0" brushRef="#br0" timeOffset="122">7702 11596 8292,'-13'0'239,"-3"6"1,-1 3 0,1 7-1,-2 4 1,-1 5 0,-1 4 0,4 4-1,2 4 1,2 3-48,-1 2 0,6 0 1,3-3-1,4-1 0,6-3 1,7-3-1,11-5 1,10-2-1,8-4-478,3-5 0,6-3 0,-5-5 0,-1-3 0,-1-1 0,-5 1 0,-3-3 0,-6-2-1545,-2-4 1831,-9-3 0,4-5 0,-3-1 0</inkml:trace>
  <inkml:trace contextRef="#ctx0" brushRef="#br0" timeOffset="123">8074 12043 8456,'5'-7'932,"-2"1"0,5 6-588,2 0 0,1 0 0,2 0 0,-1 0 0,0 0 1,1-1-1,-1-2 0,1-2-422,-1-2 0,-4 3 1,0-5-1,2 0 1,1-2-1,0-2 1,-3-1-1,-2-1-371,-1-1 0,-3-2 0,2 3 0,-3-2 1,-2 2-1,-3 3 0,-4 3 537,-3 5 0,-3 3 0,-3 1 0,-3 1 0,-4 5 0,1 6 0,1 6 650,1 1 1,7 6-650,2 0 0,4 1 0,5 6 0,0-2 1,3-2-1,6-2-442,5-1 1,0-5 150,9 1 0,1-7 0,4 0 0,0-6 0,-1-3 1,1-2-1,0-1-861,0-2 0,4 0 1063,0 0 0,0-6 0,-5-1 0</inkml:trace>
  <inkml:trace contextRef="#ctx0" brushRef="#br0" timeOffset="124">8756 11596 9177,'-12'-12'1132,"-1"1"0,1 2 0,-1 5-890,1 3 0,1 11 0,3 5 0,4 5 0,2 8 0,4 2 0,2 6 0,4 4 0,3 6-598,1 2 1,-3 1 0,-1-2 0,0-4 0,1-7 0,-3-4 0,1-6 0,-1-4 355,-1-6 0,5-2 0,-3-2 0</inkml:trace>
  <inkml:trace contextRef="#ctx0" brushRef="#br0" timeOffset="125">8558 11869 8148,'0'-12'0,"0"-1"0,1 2 644,3 3 1,-2-3-1,3 3 1,1-2-1,0 0 1,4 3-346,2 2 1,-1-1-1,10 4 1,1-2 0,2 1-1,2 1 1,1 2 0,4 0-1,0 0-299,4 0 0,1 6 0,1 1 0</inkml:trace>
  <inkml:trace contextRef="#ctx0" brushRef="#br0" timeOffset="126">10182 11609 8396,'0'-13'368,"-5"6"1,-3 3 0,-3 3-1,-3 2-34,-3 3 1,-1 9 0,-4 7-1,2 5 1,-1 4 0,2 6 0,1 5-1,3 5 1,1 3-464,3 2 0,5-1 0,-1-2 1,2-4-1,3-7 0,5-4 0,7-6 1,5-4-1,6-7 0,2-5-5065,2-6 5194,5-3 0,2-1 0,5 0 0</inkml:trace>
  <inkml:trace contextRef="#ctx0" brushRef="#br0" timeOffset="127">10567 11857 8258,'-2'-11'0,"-3"2"189,-7 5 1,-2 3 0,-7 1 0,-1 1 0,-1 3 0,-2 5 0,1 2-1,2 2 1,2 3 152,-2 0 1,4 6-1,1-3 1,5 2-1,3-2 1,4-1-1,1-3 1,1-1-1,4-3-116,6-2 0,4-4-228,2-5 1,1-4-1,1-2 1,3 0-1,0-4 1,-1-1-1,0-2 1,0 1-42,-1 0 0,-4 1 0,-3 1 0,0 2 1,2-1-1,2 3 0,-2 3-333,-3 6 1,2 8 0,-5 5 0,2 1 0,1 1-1,-1 1 1,-1 2 0,-2-2-1048,0-1 0,2-2 1423,-2-3 0,-3 5 0,5 1 0</inkml:trace>
  <inkml:trace contextRef="#ctx0" brushRef="#br0" timeOffset="128">10964 11993 8312,'-7'6'282,"-4"-4"0,2 7 1,-2 2-1,-2 2 0,-4 5-125,-4 2 0,-2-5 0,-2 3 0,0-2 0,1 1 0,0-2 0,4-1 0,3-2 0,3 1 1,2-2-158,-1-3 0,7 3 0,0-4 0</inkml:trace>
  <inkml:trace contextRef="#ctx0" brushRef="#br0" timeOffset="129">11237 11584 8418,'0'-13'712,"-2"8"1,-1 6 0,-1 10-1,0 9 1,0 4-620,0 5 1,-4 4 0,2 10 0,-2 7 0,-5 5 0,-3 1 0,-2-3 0,1-8-1,5-8 1,4-8 0,2-7-382,3-5 0,1-5 0,0-3 1,4-7-1,6-4 0,7-7 1,3-3 64,0-5 0,4 2 0,0-4 0,4 0 0,3-1 0,-1 0 0,-2 0 683,-1 4 0,-2 2 1,-1 3-1,-2 3 1,-3 4-1,-3 4-526,-4 4 0,-5 7 0,-6 7 0,-3 0 0,-6 1 0,-5-1 1,-4 1-1,-3-1-221,-3 0 1,3-2 0,-7-3 0,3-1 0,2 1-1,2-1 1,2-1-1802,-2-3 2088,4-2 0,0-1 0,5 2 0</inkml:trace>
  <inkml:trace contextRef="#ctx0" brushRef="#br0" timeOffset="130">11646 11609 8182,'1'-7'1111,"3"3"0,5 4-857,2 4 0,1 3 0,0 6 0,-1 4 0,-1 5 0,-3 4 0,-2 6 0,-2 4 1,-1 6-139,-2 5 0,-3 1-360,-5-2 0,-2-1 1,-9-7-1,-1-7 1,1-3-1,-3-5 1,-1-2-1,-2-4 1,0-4-1062,0 0 1,0-5 1304,1 0 0,-1-5 0,0 3 0</inkml:trace>
  <inkml:trace contextRef="#ctx0" brushRef="#br0" timeOffset="131">12316 11745 7910,'6'-12'290,"-1"1"1,-11 2 0,-5 5-49,-4 3 1,-3 6 0,1 5 0,-3 4 0,-2 4-1,0 1 1,1 4 0,0 5 0,1 5 0,0 3 13,2 1 0,7 0 1,6 0-1,1 1 1,0-2-1,2-3 1,6-4-1,7-3 1,6-3-581,2-2 1,2-7-1,4-8 1,0 0-1,1-3 1,1-2-1,1-1-213,-5 0 1,1-1-1,-8-3 1,-1-3 536,-1 0 0,-1-10 0,-1 4 0</inkml:trace>
  <inkml:trace contextRef="#ctx0" brushRef="#br0" timeOffset="132">12030 12092 9522,'6'-11'813,"2"2"0,4 2 1,5 0-1,4 0-764,2-3 1,7 3 0,2-1 0,1-2 0,0-1 0,2-1 0,1-2-50,1-2 0,0-4 0,0-4 0</inkml:trace>
  <inkml:trace contextRef="#ctx0" brushRef="#br0" timeOffset="133">12812 11708 8221,'0'16'216,"0"2"1,-2 3 0,-1 4-1,-2 5 220,-2 6 1,-1 7 0,-5 9 0,0-2-1,-3-2 1,-1-5 0,-1-5 0,0-6-1,3-6-655,1-4 1,6-7 0,1-1 0,3-9 0,5-9-38,6-5 1,4-9 0,1-3 0,1-2-1,0-3 1,3-3 0,1-4 0,3-6-32,2-7 0,1 0 0,2-11 0,0 3 0,1 5 0,2 3 0,1 5 0,-2 6 261,-1 9 1,-1 3 0,-2 8 0,-2 2 0,-4 5-1,-4 3 1,0 2 368,-1 1 1,-1 4 0,-2 2-1,-5 4 1,-6 3 0,-5 2-1,-6 0 26,-5 4 1,-8-2 0,-8 6 0,-1 1 0,-4 1 0,-1 2 0,0 1 0,4 2-203,6 1 1,5 4 0,6-3 0,5 0 0,6 2 0,4-2 0,6 1 0,11-4-826,10-1 0,5-1 0,9-1 0,6-4 0,2-3 658,1-3 0,7-2 0,-2 1 0</inkml:trace>
  <inkml:trace contextRef="#ctx0" brushRef="#br0" timeOffset="134">13767 11919 8291,'0'-13'408,"1"6"1,2 5 0,1 6 0,-1 10 0,-2 8-175,-1 5 0,-4 6 0,-3-2 0,-3-1 0,-3 2 1,-1-4-1,0 0 0,2-5 0,-1 0 0,2-4 1,2-4-522,0-5 0,8-2 1,1-8-1,5-6 1,4-3 266,-1-4 0,0 0 1,6-4-1,1-4 0,2-2 1,-2-2-1,-1 0 1,-2-1 45,0-3 0,1-1 0,-1-3 1,1 5-1,-1 6 0,-1 6 1,-1 3 74,-2 5 0,0 2 0,3 8 1,-1 2-1,-2 6 0,2 6 0,1 8 1,1 5-242,1 2 1,0-3-1,3-1 1,3-3 0,3-6 139,4-5 0,13 3 0,-1-10 0</inkml:trace>
  <inkml:trace contextRef="#ctx0" brushRef="#br0" timeOffset="135">15180 11361 7961,'-12'0'183,"0"1"0,-2 4 0,-1 6 0,-3 6 0,0 2 0,-1 5 0,1 2 160,0 3 1,1 1 0,5-2 0,-1 1 0,2 0 0,2 1 0,2 3 0,0 3 1038,0 1-1073,4 6-231,-2-5 1,3 9-1,0-4 1,-2-2 0,1-2-1,1-7 1,4-6-684,2-6 1,8 1 0,9-9 0,4-5 604,4-4 0,8-8 0,7-2 0</inkml:trace>
  <inkml:trace contextRef="#ctx0" brushRef="#br0" timeOffset="136">15404 11534 11802,'0'21'0,"0"-2"392,0-1 0,0 8 1,-2 0-1,0 5 1,-4 3-1,1 2-411,-1 1 0,-4 0 0,2-1 0,-2-4 1,1-6-1,1-5 0,-1-3 0,1-3-269,0-1 0,5-9 0,-1-5 0,4-8 0,5-6 0,6-4 0,5-1 306,-1-3 0,4 3 1,0-1-1,2 2 1,0 3-1,1 1 1,0 3-1,0 3-19,-2 4 0,-4 3 1,0 1-1,-3 1 1,-4 3-1,-2 6 1,-1 4-1,-5 3-188,-4 3 0,-5 0 149,-9 5 1,-2 0 0,-4 0-1,1-2 1,1-2 0,-1-5-792,-1-2 587,3-1 66,2-1 0,6-1-206,0-3 0,-1 2-214,1-6 0,3 0-36,1-4 93,5 0 541,-2 0 0,5-5 0,0-2 0</inkml:trace>
  <inkml:trace contextRef="#ctx0" brushRef="#br0" timeOffset="137">15801 11894 9394,'11'1'0,"-3"3"0,-4 5 0,-3 3 0,-2 3 0,-4 3 1676,-8 1 0,-1-2-1416,-6 4 0,-1-2-567,-4 2 0,0 1 0,1-6 0,0-1 0,2-2 0,3-4-2419,1 0 2726,7-7 0,0 9 0,4-4 0</inkml:trace>
  <inkml:trace contextRef="#ctx0" brushRef="#br0" timeOffset="138">16235 11757 8418,'-18'0'367,"3"0"1,-7 2 0,-3 2-1,-4 4 1,-2 5 38,1 3 1,-2-1 0,6 6 0,3 0 0,1-1 0,4 1 0,4 1 0,6 0 0,2 0-729,4-1 1,7-2 0,8 2-1,7-6 1,8-5 0,5-5-1,4-1 1,3 0 0,3-2-1,-1-5-4456,1-5 4778,-7-3 0,0-2 0,-5 1 0</inkml:trace>
  <inkml:trace contextRef="#ctx0" brushRef="#br0" timeOffset="139">16446 11460 8612,'0'-13'0,"0"1"0,1 0 1010,3-1 0,3 6 1,5 3-1,1 3 0,0 2-808,4 3 1,-2 10-1,4 11 1,1 7 0,-2 5-1,0 4 1,-5 5 0,-3 3-1,-6 5 1,-2 2-1,-4 1-894,-2-3 1,-8-2 0,-8-5 0,1-9-422,3-4 0,-4-6 500,0-3 1,0-5 268,0-4 1,4-6 0,-1-3-1,0-2 1,0-1 343,2 2 0,-4-5 0,0 5 0</inkml:trace>
  <inkml:trace contextRef="#ctx0" brushRef="#br0" timeOffset="140">17326 11658 8438,'7'-5'2038,"-3"3"-1593,-8-2 0,-8 3 0,-10 2 1,-7 3-1,-7 5 0,-4 3 1,0 6-1,3 5 0,2 8-382,2 4 0,7 5 1,0 9-1,5-2 0,5-3 1,3-2-1,5-2 1,2-4-1,4-6-578,0-5 0,9-8 1,4-2-1,6-4 1,2-4-1,3-2 0,1-2 1,2-1-1,0-2-701,0 0 1,0-5 0,-2 0 1215,-2-2 0,2-1 0,-4-5 0</inkml:trace>
  <inkml:trace contextRef="#ctx0" brushRef="#br0" timeOffset="141">16818 12043 8168,'5'-7'765,"5"1"0,4 2 0,5 0 0,3 0-548,4-2 0,3 5 0,0-5 0,4 2 0,3-1 0,1-2 0,0-3 0,0 1 0,1-1 0,-3 2-847,-1-2 1,0-5 629,-5-2 0,0-5 0,-4 3 0</inkml:trace>
  <inkml:trace contextRef="#ctx0" brushRef="#br0" timeOffset="142">17624 11708 9089,'0'-6'3436,"0"6"0,0 7-3200,0 10 0,-2 3 0,0 11 0,-3 5 0,0 6 0,-3 4 0,-5 2 0,-2-1 0,-3 0-652,-2-3 1,-3-3 0,1-9 0,5-7 0,1-7 0,7-5 0,0-2 0,4-1-284,-1-2 0,4-6 0,6-1 0,3-5 0,1-3 0,0-3 691,2-1 1,1-2 0,1-3 0,1-2 0,-1-2-1,2-5 1,1-4 0,3-4 0,0-4-178,0-3 1,2-10 0,-2 3 0,0 0 0,2-1 0,-2 1 0,-1 1 146,-1 0 0,-3 6 0,-2 0 1,-1 6-1,-2 5 0,2 4 0,1 4 1,1 5 533,1 2 0,-1 3 0,1 3 0,-1 4 0,0 2 0,1 2-341,-1 0 1,1 7 0,-2 5 0,-2 8 0,-2 5 0,-1 2 0,-4 3 0,0 2-185,-2 3 0,-6-5 1,-3-1-1,-7-3 1,-6-1-1,-4 0 1,-4-1-1,0 0 79,-1-3 1,-2 1 0,4-6 0,3-1-1,4-1 1,6-2 0,2 1 0,3-1 60,2 1 0,4-4 1,5 2-1,0 3 0,1 0 1,5 1-1,5 0 0,7 2-328,5-2 1,3 3-1,10-2 1,-1-2-1,0-3 1,-1-4-1,-1 0 1,-3-2-1,0 1-2162,-2-3 1,-3-2 2378,-5-1 0,9 6 0,-3 0 0</inkml:trace>
  <inkml:trace contextRef="#ctx0" brushRef="#br0" timeOffset="143">18368 12129 8340,'5'-6'3761,"-3"0"1,2 6-5133,-8 0 1,-3 1 0,-6 2 1370,1 1 0,-6 6 0,-1-3 0</inkml:trace>
  <inkml:trace contextRef="#ctx0" brushRef="#br0" timeOffset="144">7851 13146 7857,'12'-12'236,"-1"0"1,-3-1 282,-3 1 0,-4-1 0,-1 1-345,0 0 1,-1 3-1,-4 3 1,-3-1-1,-3 1 1,-3 1-1,-1 2 1,-3 1-1,0 2-108,0 0 1,-4 6 0,2 2-1,-5 3 1,-3 2 0,-1 0-1,3 4 1,4 2 0,6 2-62,2 0 0,7-1 0,3 4 0,2-2 1,5-2-1,4 1 0,7-2 0,4-2-103,4-3 1,1-3-1,1-3 1,-2-2 0,-2-2-1,2 0 1,0-3-1,-1-4-293,-4-5 1,1-3 0,-2-1 0,-1-1-1,-1 1 1,-2 0 0,1-2 0,-2-1 328,-3-2 0,2-4 0,-6 3 0,0 1 0,0-1 0,0 2 0,-1 3 0,-3 2 309,-4 2 0,1 4 0,-5 6 0,0 3 0,-1 5 0,3 3 0,0 5-311,3 3 1,2 0 0,1-1 0,0 0 0,0-1 0,0 1 0,1-1 63,3 0 0,3-1 0,6-5 0</inkml:trace>
  <inkml:trace contextRef="#ctx0" brushRef="#br0" timeOffset="145">8235 13196 8876,'-12'6'497,"-1"0"0,0 7 1,-3-1-1,0 1 1,-1 0-1,1 3-464,-1 0 0,1 5 0,3-3 1,1 0-1,0 1 0,0-1 0,3 0 1,2-3-2867,1-1 2460,2-2 373,4-5 0,0 4 0,0-4 0</inkml:trace>
  <inkml:trace contextRef="#ctx0" brushRef="#br0" timeOffset="146">8372 12787 9231,'-6'-7'793,"3"8"1,-4 12 0,2 7 0,2 9 0,2 9-639,1 6 1,-4 5 0,-2 4 0,1 0 0,-2-2 0,0-4 0,-1-7 0,-1-4 0,2-6 0,2-4-390,2-6 0,2-5 1,2-5-1,3-6 1,5-8-1,2-6 57,1-2 1,5-5-1,-1 0 1,-1 1 0,0-1-1,-1-1 1,1-1 325,0-3 0,-8 4 1,6 2-1,-2 2 1,0 3-1,1 3-163,1 3 0,-5 7 0,-1 5 1,-2 5-1,-2 2 0,-3 1 1,-4 0-350,-4 2 0,-3 3 0,-3-2 0,-1 0 0,-2 0 0,1-3 0,-1-1-973,1-1 0,-1-2 1336,5-3 0,-1-3 0,1-5 0</inkml:trace>
  <inkml:trace contextRef="#ctx0" brushRef="#br0" timeOffset="147">8632 12849 8054,'6'-14'640,"-4"-1"0,7 11-157,0 1 1,-2 7-1,1 6 1,2 6-1,1 8 1,1 5-1,1 2 1,1 4 0,-1 1-501,0 1 0,2 3 0,-8-2 0,0-2 1,-3-1-1,-3-4 0,-1-2 0,-1-2 0,-5-3 1,-5 0-1497,-4-4 0,-7 2 1513,1-5 0,-2 0 0,-2-5 0</inkml:trace>
  <inkml:trace contextRef="#ctx0" brushRef="#br0" timeOffset="148">7404 12936 8024,'0'-13'445,"0"1"1,0 4 0,-1 2 0,-3 5 0,-5 8 1465,-2 6-1682,-7 12 0,-1 7-563,-6 5 593,1 6 1,3 1 94,0 5 0,6 1-263,-1 0 1,7 1-281,5 2 1,10-2-377,6 3 1,10-11-1,14-5 1,11-3 564,7-9 0,9-5 0,6-9 0</inkml:trace>
  <inkml:trace contextRef="#ctx0" brushRef="#br0" timeOffset="149">9513 12948 8039,'0'-12'438,"-2"-5"-212,-2 1 1,1-1-6,-5 5 1,3 3-1,-6 2 1,-5 2 358,-2 2 0,-4 2-202,-7 1 0,-2 5-108,-6 4 0,-6 6 79,-3 1 1,4 8-71,0 1 1,13 1-52,5 7 1,8-2-114,4 3 1,5 0 0,10-5 0,5-1-121,9-2 1,5-2 0,4 0 0,3-3 84,4-5-385,-3-2 1,6-2 0,-6-1-1,-1-1 1,-4-3 0,-1-2 0,-2-2-3960,-2-1 3865,-2-2 1,-10 0 398,1 0 0,-7-6 0,4-1 0</inkml:trace>
  <inkml:trace contextRef="#ctx0" brushRef="#br0" timeOffset="150">9153 13221 7975,'0'-7'597,"0"-4"206,0 4 0,5-4 0,2 1-180,0 2 1,10 5 0,-2-2-335,3-1 0,7 4 0,-2-5 0,5 1-141,-1 3 0,-1-2-388,-1 1 0,0-6-1092,0 2 0,0 1 225,-1-1 874,1-1 233,0 3 0,0-11 0,0 3 0</inkml:trace>
  <inkml:trace contextRef="#ctx0" brushRef="#br0" timeOffset="151">9909 12923 9559,'-11'6'0,"2"3"0,2 5 0,0 4 0,2 0 0,-2 3 0,1 1 403,1 4 1,-5 6 0,2-2 0,-3 0 0,-2 1 0,1-4 0,1-2 0,1-4 0,3-5 0,0-3-328,1-5 1,1 1 0,-2-6 0,2-4 0,2-6-233,2-4 0,2-6 1,3-1-1,5-1 1,3-4-1,3-3 1,2-5-1,-1-2-83,2-5 1,-3-5 0,5-7 0,-1 1 0,-1 0-1,0 5 1,-2 7 0,1 7 68,-1 4 1,1 6 0,-5 5 0,-1 4 0,-1 4 0,-2 2 430,2 2 1,-5 7-1,0 4 1,-4 3-1,-1 3 1,-1 3-1,-4 3 1,-4 5 101,-6 4 0,-5-1 0,-5 3 1,-1 1-1,-1 0 0,-2 1 0,1-1 1,3-5-78,5-5 1,2 0 0,7-4 0,3 0-565,3 0 0,12-2-195,10-3 1,5-1-222,15 1-1,-2-2-767,6-3 1,-3 2 529,0-6 932,-1 0 0,0 1 0,0 2 0</inkml:trace>
  <inkml:trace contextRef="#ctx0" brushRef="#br0" timeOffset="152">10579 13146 7957,'14'-6'0,"3"1"334,3 4 1,5 1 0,3 0 0,3 0 0,4 0 0,5 0 0,1 1 1081,2 4-1374,-2-4 1,-5 6-1,-2-4 1,-2 1 0,-2-1-1,-2-2 1,-2 0 0,-1 2-283,0 1 0,0 0 0,-2-4 0,-1 0 1,-3 0-1,1 0 0,-3-1 240,1-3 0,-1-3 0,-5-6 0</inkml:trace>
  <inkml:trace contextRef="#ctx0" brushRef="#br0" timeOffset="153">11050 13022 7977,'0'-12'658,"0"0"0,0 3-113,0 1 0,2 5 0,2 2 1,4 6-1,5 9 0,3 3 1,6 2-1,4 0 0,3 3-598,-1 2 1,-2-3 0,-1-2 0,0-1 0,-2-3 0,-2-1 0,-5-3 0,-2-2 0,-1 0 0,-1-1-678,0-1 0,-5 0 1,-3-3-1,-4 4 0,-4 2 816,-4-2 0,-4 3 1,-5-3-1,-4 3 1,-2 2-1,-2-1 1,0-1-1,1-1 55,-1-2 0,4 0 0,2 5 0,-1-2 1,3-3-1,-1-2 0,2-2 0,1 0-141,-1-1 0,2-2 0,-4-1 0</inkml:trace>
  <inkml:trace contextRef="#ctx0" brushRef="#br0" timeOffset="154">12266 13097 8028,'0'-8'0,"0"-1"0,0 0-182,0-2 1,0-2 643,0 1 0,-1 1 0,-2 1 0,-3 2 0,-1 0 0,-2-1 0,-2 2 0,-2 2-371,1 2 1,-5 2 0,1 1 0,-1 0 0,1 0 0,-1 1 0,2 3 0,1 5 0,2 2 1,-1 1 0,2 5 1,2 1-1,2 1 0,1 3 1,4 0-1,0 0 0,4-3-98,2-1 0,3 3 0,5-5 0,2-2 1,1-4-1,2-6 0,-1-3 0,1-1-195,-1 0 0,5 0 1,-3-1-1,0-3 1,0-4-1,-2-4 1,1 0-1,-1 0 78,-1-1 0,-1 1 0,-1-1 1,-1 1-1,-1 0 0,-3-1 0,-2 1 1,-2-1 391,0 1 0,0 4 1,-4 2-1,0 6-391,0 10 1,0 2 0,0 8 0,0-1-1,2-1 1,0 1 0,4-1 0,1 0-1148,2-3 0,2-2 1268,2-5 0,5 3 0,1-4 0</inkml:trace>
  <inkml:trace contextRef="#ctx0" brushRef="#br0" timeOffset="155">12712 12626 7903,'0'-13'0,"0"1"0,0-1 700,0 1 1,0 4 0,-1 1-102,-3 1 1,3 9 0,-4 9-1,4 8 1,1 3 0,0 2-1,1 1 1,4 3 0,1 4-1,1 4 1,-3 6-413,-2 7 0,2-1 0,0 6 0,-1-2 0,-2-4 1,-1-4-1,0-7 0,0-5-1152,0-4 0,0-8 0,0-5 0,0-2 0,2-3 0,0-1-29,2-2 1,2-5-1,-2 0 1,3-6 993,0-5 0,4-3 0,-4-2 0</inkml:trace>
  <inkml:trace contextRef="#ctx0" brushRef="#br0" timeOffset="156">13109 12700 8139,'0'-12'604,"0"-1"1,0 1 0,0-1 328,0 1 0,0 6 0,0 6 1,0 7-1,0 6-687,0 3 1,0 4 0,0 6 0,2 3-1,0 4 1,3 5 0,-1 5 0,0 4-1,0 0 1,-1 0-623,-2-3 1,-1-3-1,0-8 1,0-5-1,0-6 1,0-6 0,0-2-434,0-2 0,1 0 1,2-6 846,1-6 1,2-1 0,-3-7 0,1-2 0,0-1-1,1-3 1,2-1 0,2-3-185,-1-1 0,0-2 1,4-4-1,2 1 1,1-1-1,2 0 1,-2 2-1,0 2 75,2 4 1,-2 5 0,4 2 0,1 3-1,-3 2 1,1 2 0,-1 3 0,-1 4 171,1 5 0,0 2 0,-6 1 1,-2 2-1,-2 1 0,-1 2 1,-4-1-1,0 2 193,-2 3 1,0-2 0,-2 0-1,-2-1 1,-3-1 0,-2-1-1,-2 1 1,-3-2-516,0-1 1,-4-2-1,0 0 1,-1 1-1,-2-2 1,1-1-1,0-4 49,2 0 0,-2-2 0,2-4 1,0 0-1,0 0 0,3 0 0,1 0-249,2 0 1,3-1 0,3-3 0,0-5-2193,3-2 2613,2 4 0,1-4 0,0 4 0</inkml:trace>
  <inkml:trace contextRef="#ctx0" brushRef="#br0" timeOffset="157">14151 13159 7949,'7'-6'360,"0"5"0,-4-2 0,1 6 1,-1 7-1,-2 3 0,-2 5-163,-4 2 1,-2-4 0,-5 3-1,-2 1 1,-2-2 0,-4 1-1,0-1 1,1 0 0,-1-4 0,2-3-198,0-3 0,2 0 0,3 5 0</inkml:trace>
  <inkml:trace contextRef="#ctx0" brushRef="#br0" timeOffset="158">14858 13035 9724,'7'1'1175,"-3"3"1,-3 5-1,-1 2-983,0 1 0,0 0 0,0 2 1,0 3-1,0 3 0,0 3 1,-1-1-1,-3-2 0,-4 1-905,-3-2 1,4 3-1,1-7 713,1-4 0,3 2 0,-3-6 0</inkml:trace>
  <inkml:trace contextRef="#ctx0" brushRef="#br0" timeOffset="159">14908 12812 8036,'0'-13'1791,"-2"2"0,-2 3-1593,-4 4 0,2 4 1,2 4-1,3 6 0,1 3 1,0 5-1,0 2-198,0 2 0,0 1 0,0 2 0</inkml:trace>
  <inkml:trace contextRef="#ctx0" brushRef="#br0" timeOffset="160">15255 13196 7944,'1'-7'991,"2"2"1,3 1 1112,0-1 0,-1 1-3090,3 4 986,-5 0 0,2 6 0,-5 1 0</inkml:trace>
  <inkml:trace contextRef="#ctx0" brushRef="#br0" timeOffset="161">15528 13171 7925,'8'-7'1093,"0"3"1,2 3-1,0 0-949,-2-4 0,4 4 0,-1-5 0,4 2 0,1 0 0,-4 0 0,-2 0 1,-2 0-1,0 0 0,0 0-3603,1-1 2015,-7 1 0,4 6 2471,-6 2 1,1-3 1550,3 3 0,-2-8-1613,2-4 1,-1 2 0,0 1-913,1-1 0,0 4 1,-4-7-738,0 0 1,0 2 0,-2 0-1,-2 1 446,-4 4 0,-3 0 0,-1 2 0,-1 0 0,1 0 0,-2 2 0,-1 0 0,-2 4 0,2 1 71,1 2 1,6 2 0,1 2 0,2-1 0,1 1 0,-1-1 0,1 2 50,2 2 0,2-2 1,2 3-1,4-4 0,1 0 1,2-1-1,2-1 0,2-1-728,-1-2 1,1-5-1,0 3 844,4-1 0,2-4 0,6 5 0</inkml:trace>
  <inkml:trace contextRef="#ctx0" brushRef="#br0" timeOffset="162">15999 13246 13659,'-1'-7'1700,"-3"3"1,4 2-5448,0 2 3747,0 0 0,11 6 0,-5 1 0</inkml:trace>
  <inkml:trace contextRef="#ctx0" brushRef="#br0" timeOffset="163">16991 12626 7898,'0'-13'483,"0"1"0,0 6 0,0 6 0,0 9 0,0 4 1,0 7-94,0 3 1,4-1 0,2 8 0,-1 1 0,2 3 0,-1 5 0,1 3 0,-2 1 0,1 0-1,-4-3-400,0-2 1,-2-2 0,0-4-1,0-6 1,-2-5 0,0-3-1,-4-3-1648,-1-1 1304,5-7 0,-4-3 296,6-8 1,1-5-72,4-7 0,1 2 0,7-4 0,-1 0 0,2-3 0,1-2-69,2-2 0,5 2 0,-2 1 1,4 2-1,1 3 0,1 3 0,1 3 1,1 4 179,-5 1 1,1 2 270,-8 4 1,5 0 0,-4 2 0,-4 2 0,-2 4 0,-4 3 513,-1 1-754,-2 6 1,-4-4 0,0 3 0,0-4 0,0 0 0,0-1 0,-1 2-79,-4 3 0,-2-6 0,-5 4 0,-2-1 0,-2-3 1,-6-2-1,-6 1 8,-5 1 0,1 1 8,-1 1 1,4-5 0,-2-1 0,0 0 0,4-2 0,2 1 0,3-2-207,1 1 1,6-3 0,-1 2-1,3-4-538,5-4 0,4 1-474,8-5 1267,3 5 0,11-14 0,1 4 0</inkml:trace>
  <inkml:trace contextRef="#ctx0" brushRef="#br0" timeOffset="164">17562 12973 9227,'1'-7'802,"3"3"0,5 1 0,2 0-709,1-1 1,4 0 0,2 4 0,0 0 0,2 0 0,-2-1 0,1-2-1,-1-1 1,1 1-1045,0 2 0,-4 1 0,2 0 1,-5 1 950,-3 3 0,-9 3 0,-7 5 0</inkml:trace>
  <inkml:trace contextRef="#ctx0" brushRef="#br0" timeOffset="165">17525 13171 8891,'12'-5'624,"0"3"1,1-2 0,-1 2 0,1-1 0,0-1-407,4 1 0,-2 0 0,4 0 0,1-1 1,-2 1-1,1 1 0,0-1 0,2-1 1,-1 0-247,1-2 0,-6 5 0,2-5 0,-3 2 28,-2 0 0,6-6 0,1 3 0</inkml:trace>
  <inkml:trace contextRef="#ctx0" brushRef="#br0" timeOffset="166">18306 12923 8101,'-2'-12'0,"-2"-1"0,-4 1 364,-3 0 0,-3-1 0,-1 2 0,-1 3 1,-1 4-153,-1 2 0,3 2 0,-6 0 1,1 2-1,-1 2 0,2 4 1,-1 3-1,2 3 0,1 3 1,1 2-155,3 0 1,4 7-1,2-4 1,2 0-1,2 0 1,2-1 0,1-2-1,0-1-275,0-3 0,5-2 1,4-5-1,2-2 1,1-2-1,0 0 1,1-1-1,-1-2 12,1-1 1,-1-5 0,0-2-1,1-2 1,1 1 0,1-2-1,1 1 228,-1 1 0,3-3 0,-1 2 0,-1-2 0,1 0 0,0 2 0,-2 2 190,-2 1 1,-4 2 0,-2 5-1,-2 4 1,-2 3-305,-2 3 1,-2 5 0,-2 1 0,-1-2 0,1-1-1,2-2-2367,1 1 1666,0-1 792,0-5 0,5 4 0,2-4 0</inkml:trace>
  <inkml:trace contextRef="#ctx0" brushRef="#br0" timeOffset="167">18616 12898 8205,'0'-12'733,"-1"7"0,-4 6 0,-3 9 0,-2 6 0,1 2 0,1 3 0,-2 1-674,-1 4 0,0 1 0,1-2 0,3-1 0,2-2 0,2-3 0,2-1 0,1-3 0,1-1 0,3-2 0,4-1-588,4-2 0,4-4 1,1-5-1,-2 0 1,-1 0-1,-1-1 0,2-2 1,2-3-1,-2 0 1,-1-4 528,-2-1 0,6-2 0,2 1 0</inkml:trace>
  <inkml:trace contextRef="#ctx0" brushRef="#br0" timeOffset="168">18653 12750 8048,'-7'-9'2336,"2"2"-1566,-1 2 1,6 1 0,0 4-3543,7 0 2772,4 5 0,2-3 0,-1 3 0</inkml:trace>
  <inkml:trace contextRef="#ctx0" brushRef="#br0" timeOffset="169">20439 12824 7948,'7'-12'430,"-2"3"0,-6 2 0,-3 2 1,-6 2-1,-3 3 0,-5 4 1,-2 6-81,-2 5 1,3 2 0,0 7-1,1 5 1,3 4 0,1 3-1,3 2 1,3-4 0,3-4-380,4-4 0,2-2 1,4-2-1,4-4 0,5-3 1,5-5-1,3-3 0,4-5-1412,1 0 1,3-2 0,0-2-1,1-2 1441,-1-4 0,-1-9 0,-4-2 0</inkml:trace>
  <inkml:trace contextRef="#ctx0" brushRef="#br0" timeOffset="170">20501 12613 7971,'0'-7'802,"0"13"1,6-2-1,2 8 1,3 1-1457,1 2 654,1-7 0,10 14 0,3-8 0</inkml:trace>
  <inkml:trace contextRef="#ctx0" brushRef="#br0" timeOffset="171">21369 12774 8111,'-12'0'400,"-1"0"1,-3 0 0,-1 0 0,1 0 0,-2 0-73,-3 0 0,2 5 1,-2 0-1,-1 2 1,-1 4-1,-2 3 1,2 4-1,1 0 1,2 1-1,2 2 1,2 3-1,1 4-397,2-1 1,2 1-1,8 0 1,1-1 0,2-2-1,5-4 1,5-3 0,5-2-343,3 2 1,1-8-1,3 1 1,-2-4 0,-1-5-1,0 0 1,3-2 0,0 0-357,-1 0 0,1-2 0,-6-2 767,0-4 0,3-3 0,0-2 0</inkml:trace>
  <inkml:trace contextRef="#ctx0" brushRef="#br0" timeOffset="172">20848 13097 8013,'2'7'333,"2"-3"0,5-3 0,7-1 0,6-1-16,5-3 0,1 1 1,5-4-1,1 0 1,2 0-1,1-2 1,-1-1-1,-1-1 1,-2 0-626,1-3 1,-3-1 0,-3 3 0,-1-2 0,-3-3 0,0-3 307,-3-4 0,2-6 0,-4-2 0</inkml:trace>
  <inkml:trace contextRef="#ctx0" brushRef="#br0" timeOffset="173">21617 12787 9322,'9'-6'0,"-3"-2"0,1-2 0,-1 1 526,-1 0 0,4 1 0,-4-4 0,1-1 0,1 1 0,-2 0 0,1-1 0,-2 1-499,1-1 1,-3 1-1,3-2 1,-1-1-1,0-3 1,-1-1 0,-1-3-1,-2 0 1,0 0-371,0 1 0,-2 6 383,-2-2 1,3 4-1,-5 2 1,1 2 13,-4 5 0,0 4 0,0 4 0,5 5 1,3 2-130,1 1 0,7 0 1,4 1-1,5-1 0,4-1 1,2-1-1,1-3 0,1 0-200,-4 0 1,2-5 0,-4 2 0,1-2 0,2-2 0,0 0 0,-2 0 0,-1 0 302,-3 0 1,-1 0 0,-2 1 0,1 3 0,-2 5 462,-3 2 0,-2 1-212,-6 0 0,-6 2 0,-2 1 0,-5 3 0,-2 2 0,-3 2 1,0 0-145,0-2 0,-4 8 0,2-2 1,-2 3-1,1 3 0,5-1 1,2 2-1,1-1-117,1-3 1,1-3 0,3-2 0,3-4 0,4-3-1,1-3 1,1-3 0,4-2 60,3 0 0,4-7 1,3 2-1,2-2 1,0-2-1,0 0 1,4-2-402,3-2 1,0-1-1,1-5 1,0 2-1,0-3 1,0-3-1,-1-2 1,0-1-1158,-4-1 0,3 3-477,-7-6 1956,6 1 0,-8-11 0,4 0 0</inkml:trace>
  <inkml:trace contextRef="#ctx0" brushRef="#br0" timeOffset="174">22250 12700 8013,'-13'-7'597,"1"-3"1,0 6 0,-1 2 0,-1 0 0,-1 4-224,-1 2 0,-6 4 0,0 9 0,-5 3 0,-3 5 0,0 4 0,-2 4 0,0 4 0,-2 3 0,0 2 0,-1-1 0,3 0 0,2-1-1491,2-4 1,4-4 32,3-8 1,4-4-1,9-4 1084,4-2 0,3-2 0,1 1 0</inkml:trace>
  <inkml:trace contextRef="#ctx0" brushRef="#br0" timeOffset="175">22399 13159 8244,'8'0'3569,"0"0"-2123,2 0 1,-3 0 0,1 0-450,2 0-997,-5 5 0,-5 2 0,-7 6 0</inkml:trace>
  <inkml:trace contextRef="#ctx0" brushRef="#br0" timeOffset="176">7454 14089 7884,'0'-12'0,"1"-1"0,2 1 341,1-1 0,0 1 0,-4 0 1,0-1-1,0 1-42,0-1 0,-1 7 0,-3 1 0,-5 4 0,-2 1 0,-2 3 0,-3 4 0,-1 6 0,-3 7 0,0 6 595,0 6 0,2 3-716,6 3 0,0 2 0,1-2 0,2-1 0,5 2 0,3 1 0,2 0 625,3-1-643,3-2 0,11-1-505,3-3 1,4-4-948,4-9 0,-2-3 0,8-9 0,2-5-1525,3-6 2817,1-9 0,-4-8 0,0-4 0</inkml:trace>
  <inkml:trace contextRef="#ctx0" brushRef="#br0" timeOffset="177">7813 13953 7948,'5'-13'522,"-1"1"0,0 4 0,-3 1 0,2 3-123,1 5 1,2 11 0,-4 12 0,3 5 0,-1 4 0,0 4 0,0 2 0,-1-1 0,-2-2 630,-1-2-1219,0 5 0,-1-13-11,-3 3 1,-2-4 0,-4-4 0,2-5-229,-1-2 242,3-2 0,0-3 1,5-3-1,0-1 0,1-5-1015,5-3 955,-1-7 0,7 3 293,-2-5 1,3-2 0,3 0-1,2-1 1,-2 3 0,0-1-81,2 4 1,-4 0 0,4 0 0,-3 2-1,-2 1 1,1 4 229,-1 0 0,-1 4-173,-3 2 0,-2-1 0,-6 5 1,0 1-1,0 3 0,-2 0 1,0 0 24,-3 1 0,-6 0 1,0 3-1,-5 0 1,-2-1-1,-1-1 0,1-1 1,-2-1-537,1 0 0,4 1 1,-2-2-1,4-3 1,2-2-1,1-2 487,2 0 0,5-6 0,-3-4 0</inkml:trace>
  <inkml:trace contextRef="#ctx0" brushRef="#br0" timeOffset="178">8235 14312 7878,'7'2'499,"-3"2"1,-4 4 0,-3 3 0,-3 2-167,-5-1 0,4 0 0,-10 1 0,-1 0 0,-1 3 1,-2 2-1,1-1 0,0 1 0,4-2-1105,2-3 0,2 2 0,-1-1 772,1-3 0,5-1 0,1 2 0</inkml:trace>
  <inkml:trace contextRef="#ctx0" brushRef="#br0" timeOffset="179">8520 14151 8605,'-12'0'605,"0"0"0,-2 1 0,-1 4-22,-2 3 0,-1 3 1,3 3-439,-1 2 1,-1-2 0,6 4 0,1-2 0,3 1 0,2-2 0,2-1 0,3-2 0,4 1 0,5-1 0,3-1-428,4-3 0,2-2 0,4-5 0,-1 2 0,0 1 0,-1-2 282,1-5 0,0-4 0,4-5 0</inkml:trace>
  <inkml:trace contextRef="#ctx0" brushRef="#br0" timeOffset="180">8669 13915 8123,'7'-12'1598,"4"5"0,-3 4-864,3 6 1,2 10 0,-1 7-1,1 4 1,-1 2 543,0 3 0,1-2-1103,-1 6 1,-3 0 41,-1 5 1,-5-1 109,1 0-749,-3-5-59,-1 4 1,-5-6-372,-4 3 0,-3 3 110,-5-3 0,2-3-537,-5-1 1,-1-3 335,-4-1-719,6-6 722,-5-1 940,16-5 0,-14-6 0,8-2 0</inkml:trace>
  <inkml:trace contextRef="#ctx0" brushRef="#br0" timeOffset="181">9550 14039 6933,'-6'-6'514,"-3"3"1,-5 6-1,-4 5 1,-1 3-1,-5 3 266,-3 2 1,0 3-659,-1 6 1,6 0 0,2 0-1,2 0 1,5-2 0,3-1 0,6-1-155,2 1 0,4-4 1,2 0-1,6-2 0,5 1 1,4-2-1,2-1 0,-1-3 1,2-3-456,2-4 1,-4 2 0,1-2-1,0-1 1,-1-2 0,0-2 0,-1-2 486,0-1 0,2-11 0,4 1 0</inkml:trace>
  <inkml:trace contextRef="#ctx0" brushRef="#br0" timeOffset="182">9277 14325 9149,'12'-9'539,"1"3"0,1-1 0,2 0 0,5-1 0,2-1-424,2 1 0,0 0 0,0-5 0,-1 2 0,1 2 0,0 0 0,0 0 0,0-2-115,-1-2 0,1 1 0,0-1 0</inkml:trace>
  <inkml:trace contextRef="#ctx0" brushRef="#br0" timeOffset="183">9934 14015 8726,'-5'7'614,"3"8"1,-2-2 0,3 4 0,1 2 0,0 2-325,0 5 0,-4-1 0,0 4 0,1-3 0,1-1 0,1 0 0,-2-2 0,-1-1 0,0-3-425,-1-1 0,3-1 0,-3-5 0,1 1 0,-2-2 0,-1-3-60,-3-4 1,4-2 0,-1-4 0,1-2 0,3-6 0,2-3 0,1-4 43,0 2 1,6-3 0,2 0 0,3-1 0,1-5 0,2-3 0,1-6 102,2-3 0,5-5 0,-3-1 0,2 2 0,-2 2 0,0 2 0,1 3 0,0 5 267,0 6 1,-1 4 0,-4 6 0,2 1 0,-2 3 0,-1 3 164,-2 4 0,-5 2 1,-3 4-1,-3 4 0,-2 5 1,-3 4-1,-6 1-239,-5 3 0,-3 2 1,-4 2-1,1 1 1,1 2-1,-1-1 1,0-2-1,1-1-311,0 0 0,-2-1 0,7 0 1,3-3-1,4-5 0,2-1 1,5 0-38,3 2 0,7-2-31,7-7 1,-1 3-1,6-4 1,1 2 0,1-3-1,1 0 1,-2-3-2092,-1-2 2325,-1-1 0,5 6 0,0 1 0</inkml:trace>
  <inkml:trace contextRef="#ctx0" brushRef="#br0" timeOffset="184">10703 14350 8027,'2'-7'462,"2"1"0,4 2 0,4 0 0,5 1-112,4 2 0,13 1 0,9 0 1,8 0-1,7 0 0,2 0 0,4 0 1,0 0-1,3 0-345,-3 0 0,-6 0 0,-5 0 1,-7 0-1,-4 1 0,-5 2 1,-5 1-1,-8-1 0,-6-2-2761,-4-1 1,-6 1 2755,1 4 0,-7-4 0,4 5 0</inkml:trace>
  <inkml:trace contextRef="#ctx0" brushRef="#br0" timeOffset="185">11311 14201 7857,'-7'-6'178,"2"5"0,6-5 0,4 6 0,6 0 0,7 0 0,4 2 0,6 2 0,1 4 0,3 4 160,-1 5 1,-2-3 0,2 4 0,-4-2 0,-5 1-1,-4-1 1,-6 1 0,-3 1 0,-4 0 0,-2 1-56,-2 0-347,-6 2 0,-6 2 0,-7-1 0,-1-1 1,-3 1-1,-3 2 0,-3-1 0,-1-1 1,0-3-18,-1-1 1,4-1 0,-3-6 0,3-2-1,2-2 1,4-1 0,3-3 324,3-2 1,7-2 0,3-4 0,4-3-1,4-3-85,5-1 1,2-6-1,1-3 1,2-2-1,1-2 1,2 0-1,-2 0 1,-1-1-64,-2-3 0,-1 3 1,-3-2-1,-2 6 0,-2 5 1,0 0-1,-1 0-1840,-2 2 0,-1 6 1744,0 0 0,-5 7 0,-2-4 0</inkml:trace>
  <inkml:trace contextRef="#ctx0" brushRef="#br0" timeOffset="186">12142 14089 7868,'0'-12'481,"0"-1"1,0 1 0,0-1 0,1 1 0,2 0 720,1-1 0,0 13-1002,-4 9 0,0 8 0,0 12 1,0 6-1,0 3 0,0 5 1,0-2-1,0 1-60,0-2 1,-4-4-1,-1 5 1,-1-2-1,-1-2 1,2-1-1,-1-3 1,3-6-1,1-5-503,-2-5 0,4-10 0,0-7 0,5-9 191,2-6 1,4 1 0,-3-3-1,3 0 1,2-1 0,-1-1 0,1-2-1,-1 2-91,0 2 1,1-1-1,-1 2 1,2 1 0,1 2-1,2 4 1,-2 2-1,0 1 151,1 3 1,-2 2 0,3 1 0,-3 0 0,-3 1 278,-3 4 1,-3 3 0,-5 7-1,-1 3 1,-3 1 0,-6 3 0,-5 3-1,-6 3-250,-2 1 1,-3-5 0,-2-3 0,-1 0 0,0-2-1,2-2 1,1-4 0,4-2-691,2-2 1,4-4 772,3-5 0,1-5 0,-1-2 0</inkml:trace>
  <inkml:trace contextRef="#ctx0" brushRef="#br0" timeOffset="187">12688 13915 7813,'0'-19'565,"0"3"1,0 2 0,0 1 0,0 1 103,0 0 1,-2 5-1,-1 4 1,-1 7 0,2 10-1,0 9 1,2 10 44,0 7 1,0 6 0,0 8 0,0 1 0,0 0-698,0-1 0,0-8 0,0 4 297,0-7-94,0-5-3046,0 0 1133,0-7 0,0 0 318,0-7 1,6-4-1074,2-4 2448,3-8 0,1 3 0,1-4 0</inkml:trace>
  <inkml:trace contextRef="#ctx0" brushRef="#br0" timeOffset="188">13295 14263 8150,'-12'0'411,"-2"1"1,-1 3 0,-3 4 0,-1 4 0,-3 0-118,-2 0 1,4 5-1,0 1 1,2 1-1,3 2 1,3-1-1,4 1 1,3 0-1,4-2-556,1-2 1,11-1 0,6-2 0,6-3-1,5-1 1,2-4 0,0-1 0,1-4-1,-4-1 262,-1 0 0,5 0 0,0 0 0</inkml:trace>
  <inkml:trace contextRef="#ctx0" brushRef="#br0" timeOffset="189">13940 14337 8376,'7'6'539,"-3"2"1,-4 4 0,-4 5-1,-4 4 1,-3 2 0,-3 3-1,-2 2-373,-5 1 0,2 5 1,-2-4-1,0 1 0,2-5 1,1-3-1,3-3 0,2-2 1,5-3-3173,1-4 3006,6 1 0,6-11 0,9 5 0</inkml:trace>
  <inkml:trace contextRef="#ctx0" brushRef="#br0" timeOffset="190">14598 14250 8009,'0'-8'2088,"0"0"0,-2 5-1863,-2-1 1,3 4 0,-3 4 0,1 4 0,0 5 0,-1 2 0,0 3-365,-2 1 1,3 2-1,-3 4 1,-1-1 0,1 1-1,-1 0 1,2 0 0,-2-2-1,1-2 139,1-5 0,1 4 0,4-1 0</inkml:trace>
  <inkml:trace contextRef="#ctx0" brushRef="#br0" timeOffset="191">14511 13965 7971,'0'-12'1601,"0"3"1,-2 2-1317,-2 2 0,3 2 0,-3 7 1,2 5-1,2 2 0,0 2-285,0 4 0,6-3 0,1 4 0</inkml:trace>
  <inkml:trace contextRef="#ctx0" brushRef="#br0" timeOffset="192">14858 14374 8392,'8'0'5026,"1"0"-3556,-7 0-2108,4 0 0,-5 0 638,3 0 0,-2-5 0,3-2 0</inkml:trace>
  <inkml:trace contextRef="#ctx0" brushRef="#br0" timeOffset="193">15230 14325 9273,'6'-13'0,"2"2"0,3 2 328,1 0 0,5 5 0,-1-4 0,1 0 0,-1-1 1,1 1-1,-2-1 0,-1-1 0,-2 0-437,1 2 1,-5 4 0,-3-3-1,-3 1 1,-8 4 0,-5 0 129,-5 2 0,-2 6 1,-4 2-1,1 3 1,0 0-1,1 0 1,1 0 108,1 3 1,1 1 0,6-1-1,1 1 1,4 3 0,0 1 0,3 2-1,2 0-324,1-1 1,5-5 0,4 3 0,2-3 0,2-1 0,3-3 0,0-1 0,1-3-1852,1-3 1,0-3 2044,2-1 0,4-5 0,-5-2 0</inkml:trace>
  <inkml:trace contextRef="#ctx0" brushRef="#br0" timeOffset="194">16718 14126 7877,'9'-5'0,"-2"-4"418,-2-2 0,1 5 0,-4 0 0,2 1 0,-1-4-225,-1-2 1,-8 4-1,-2 3 1,-3 1 0,-2 1-1,0-2 1,-3 1 0,-1 1-214,-3 2 1,1 0 0,-3 0 0,3 0-1,1 2 1,3 1 0,1 2 0,1 2 83,1 3 1,1 6 0,1 5 0,3 2 0,2 2 0,2 0-1,2 1 1,1 2 96,0 1 0,0 0 0,0-5 0,0 0 0,1-4 0,3-2 1,4-3-1,4-1-252,0-3 1,6-2-1,4-1 1,5-4-1,7-3 1,1-2 0,4-3-1,1-4 1,3-3 90,1-2 0,-4 1 0,2-1 0</inkml:trace>
  <inkml:trace contextRef="#ctx0" brushRef="#br0" timeOffset="195">17239 14101 7867,'7'-5'553,"4"4"0,-4-5-326,5 6 0,1-1-14,-1-3 0,1 2 107,-1-2-53,0 3-121,6-5 1,-2 5 491,4-3 1,-3-2-317,3 2 1,-4-4-657,0 4 0,2-2 0,-1 3 0,-2-1 334,-1 1 0,-8-3 0,0-1 0</inkml:trace>
  <inkml:trace contextRef="#ctx0" brushRef="#br0" timeOffset="196">17152 14312 10206,'17'0'323,"0"0"1,-1 0-1,-2 0 1,2 0-1,4 0 1,0 0 0,0 0-355,-2 0 0,4 0 1,-3 0-1,2-1 0,-2-2 1,0-1-1,-1 0 31,0-2 0,-1 0 0,-5-7 0</inkml:trace>
  <inkml:trace contextRef="#ctx0" brushRef="#br0" timeOffset="197">22175 12241 8102,'9'0'0,"-1"0"0,2 0 0,1 0 0,1 0 0,2 0 242,2 0 0,-1 0 0,6-1 0,1-2 0,0-1 0,0 1 0,-2 2 0,-3 1-182,-1 0 0,-3-2 1,0 0-1,-1-3 0,1 3 1,-1 0-61,0 2 0,-5-5 0,-1-2 0</inkml:trace>
  <inkml:trace contextRef="#ctx0" brushRef="#br0" timeOffset="198">22275 12142 10887,'7'5'598,"-2"4"1,-1 2-1,2 2 1,-1 3-330,1 0 1,2 6 0,-3-1 0,1 2-1,-1 4 1,-2 0-270,-1 2 0,3 5 0,2-2 0</inkml:trace>
  <inkml:trace contextRef="#ctx0" brushRef="#br0" timeOffset="199">17996 13804 8014,'0'-13'1642,"0"1"-1023,0 0 0,0 6 0,0 6 0,0 7-500,0 4 0,1 7 1,2 4-1,1 4 0,-1 6 1,-2 2-1,-1 5 1,0-1-211,0 1 1,0 1 0,0-1 0,-1-5 0,-2-2 0,-2-6 0,-1-3 0,1-3-277,2-2 0,-3-6 0,2-4 0,0 1 227,-2-3 94,5 0 1,1-14 0,7-2-1,1 0 1,1-1 0,-1-1-1,0-3-92,0-2 1,1-3-1,3 2 1,0-2-1,-1 0 1,-1 0-1,-2 4 1,2 2 20,1 2 0,1-1 0,1 2 0,-1 3 0,1 4 139,-1 2 1,-1 4 0,-3 2 0,-2 4 0,-2 5 0,0 2 0,-1 1 0,-2 1-42,-1 1 1,-1-4 0,-2 3 0,-2 0-1,-2 0 1,-3-2 0,-1-2 0,-1 0-40,-1-1 1,1-1-1,-1-1 1,1-3 0,0-2-1,1 0 1,1-1 0,2 0-141,-2-1 1,3-2 0,-1-1 0,-2 0-1326,-1 0 1523,4-6 0,7 0 0,7-7 0</inkml:trace>
  <inkml:trace contextRef="#ctx0" brushRef="#br0" timeOffset="200">18455 14114 8272,'0'-13'3300,"0"12"-3186,0 5 1,0 6 0,0 4 0,0 1 0,0 3 0,1 1 0,2 3-226,1 1 0,0 2 0,-4-1 1,-1-2-1,-3-2 0,-5 4 0,-2 3 1,-1 5-1,-3 3 0,-3-1-180,-3 0 0,-6 5 1,5-7-1,-5-1 1,3-2-1,-1-2 0,3-4 1,0-2 355,2-5 1,2-3-1,6-5 1,0-4 0,-1-3-1,1-1 1,1-1 257,3-3 1,2-3 0,6-5 0,0-1 0,0-1 0,1-2 0,4-5 0,3-2-212,3-2 0,5 0 0,1 0 0,-1-1 0,2-1 0,3-2 1,2 1-1,2 3-329,0 5 0,0-2 0,1 5 1,2 3-1,-1 3 0,-2 3 0,-4 0 1,-3-1-378,-3 1 1,-2 5-1,0-2 594,-1-1 0,1 0 0,-1-7 0</inkml:trace>
  <inkml:trace contextRef="#ctx0" brushRef="#br0" timeOffset="201">18455 13829 8874,'0'-20'1650,"0"4"0,0 6-1246,0 2 1,0 6-405,0 2 0,-6 6 0,-1 6 0</inkml:trace>
  <inkml:trace contextRef="#ctx0" brushRef="#br0" timeOffset="202">20402 13915 8040,'0'-12'0,"0"4"0,1 1 175,3 1 0,-2 4 1,2 7-1,-1 6 0,-1 7 49,3 5 0,3 6 1,-3 11-1,1 3 0,1 1 1,-2 2-1,1-1 1,-5-1-1,-2-1 0,-6-3-420,-4-1 1,0 0-1,-8 0 1,-1-4-1,2-4 1,-1-3 0,1-3-1,0-5 253,3-3 0,-3-5 0,2-2 0,0-3 1,3-2-1,0-2 0,1-3 0,-1-4 1418,1-4-1313,5-3 0,2-2 0,5-1 1,0-2-1,0-5 0,0-2 1,1-2-142,3 0 0,7 2 0,7 1 0,1 2 0,2 1 1,1 1-1,3 0 0,4 3-582,1 1 0,6 2 0,-4 0 0,-1-1 0,-2 2 561,-3 3 0,-1-9 0,0 3 0</inkml:trace>
  <inkml:trace contextRef="#ctx0" brushRef="#br0" timeOffset="203">20538 13767 8045,'-7'-13'458,"3"1"0,3-1 0,0 2 672,-4 3 0,4 4-1130,-3 8 0,8 3 0,3 5 0</inkml:trace>
  <inkml:trace contextRef="#ctx0" brushRef="#br0" timeOffset="204">21580 13853 8097,'-5'-12'488,"2"5"0,-4 2 1,0 0-1,0 1 0,-4 2-434,-4 0 0,-3 2 1,-4 0-1,0 0 1,-3 2-1,-2 2 0,-2 4 1,0 3-1,0 3 1,0 2-1,1 5-2,3 2 0,-5 8 0,8 2 0,1 3 0,2 1 0,4 0 1,3-1-1,2-2-345,2-1 0,5-9 0,0-1 1,6-3-1,7-5 0,5-3 0,4-4 1,2-2-13,-1-1 0,1-3 0,4 2 0,0-4 0,-1-3 0,1-2 0,0-2 0,0-1 305,0 1 0,-1-10 0,1 3 0</inkml:trace>
  <inkml:trace contextRef="#ctx0" brushRef="#br0" timeOffset="205">21096 14163 7938,'-8'-4'496,"0"0"0,5-1 0,0 2-242,6-1 1,4-4-1,5 2 1,1 1 0,1-1-1,1 2 1,3-2-1,1-1 1,3-1 0,1 0-331,2-2 1,0 3-1,0-1 1,0-2-1,-1 1 1,3-1 0,0 2-1,2-2-3441,-1-1 3517,3 4 0,1-9 0,5 2 0</inkml:trace>
  <inkml:trace contextRef="#ctx0" brushRef="#br0" timeOffset="206">21853 14002 8003,'0'-12'248,"1"-1"1,3 1 0,3 0-1,2-1-3,-1 1 0,0-1 0,3 1 0,-1 0 0,-2-1 0,0 1 0,1-1 0,-2 1-196,-2 0 0,3-1 0,-4 1 0,-1-1 0,-1 1 0,-2 0 0,0-1 0,0 1 94,0-1 1,-6 7 0,-2 1 247,-3 4-461,4 1 0,1 6 19,6 2 1,6-3-38,2-1 0,5-2 0,2-2 1,3 0-1,1-2 0,3 0-89,1-2 0,2-2 112,0 2 1,0 3 0,0-4 0,-2 3-1,-1-1 1,-3-1 0,1 1 217,-1 2 0,-4 1 0,2 0 0,-4 0 502,0 0 0,-6 1-605,-3 3 0,-3-1 1,-1 5-1,0 2 1,-1 1-1,-3 3 51,-5 2 1,-2-1-87,-1 6 0,-5 0 0,-2 3 1,-3 1-1,-4 0 0,0 0-36,0 0 1,1-1 98,0 1 1,0-1 0,3-2 0,4-3 0,6-1 0,2-2 0,2 1-15,0 0 0,5-1 0,0-5 0,6-1 0,5-2 0,5 0 0,2-1 0,3-1-124,1-1 0,0-3 1,3 2-1,-1-3 0,1-1 1,0-1-1,0-2-410,-1-1 0,-1-2 202,5 2 0,-1-1 0,-2-5 0,-3 2 0,0-2 0,-1 0 0,0-1-333,-3-1 1,-1 2 0,-2-8-1,1 2 1,-2-2 600,-3-1 0,3-2 0,-4-4 0</inkml:trace>
  <inkml:trace contextRef="#ctx0" brushRef="#br0" timeOffset="207">22399 13853 8003,'0'-12'524,"0"4"0,0-1-99,0 0 0,-6 5 0,-1 4 0,-1 8 0,1 7 0,0 6 1,0 4-1,-2 2 0,-4 3 0,-3 2 0,-5 4-351,-2 4 0,-4-1 0,-2 2 0,-5-3 1,-3-3-1,-3-3 0,1-6 0,-1-1 1,3-5-1508,3 0 1,5-4-1,8-3 1,6-1 1432,5 0 0,5-5 0,5-1 0</inkml:trace>
  <inkml:trace contextRef="#ctx0" brushRef="#br0" timeOffset="208">22659 13630 8037,'-5'-7'902,"3"-4"-322,-2 3 1,4 2-1,4 2 1,4 3-1,3 1 164,2 0 0,3 1-792,1 3 1,1-2 0,-3 2 0,3-3 0,0-1 0,1 0 0,0-1-611,3-3 0,-4 1 0,-1-4 0,-3 0 0,-3 0 0,-2-2 1,-2-2 657,-1-2 0,-8-5 0,-4-1 0</inkml:trace>
  <inkml:trace contextRef="#ctx0" brushRef="#br0" timeOffset="209">22758 13444 8067,'-8'0'1554,"1"-1"-1158,2-3 0,-1 2 0,3-1 0,-1 6 0,1 7 0,2 4 0,1 4 0,0 2 0,0 5-346,0 3 1,0 2-1,0-2 1,1 0-1,2 0 1,3-2-1,-1-1 1,1-2-1,-2-2-50,1-4 0,-3 2 0,3 0 0</inkml:trace>
  <inkml:trace contextRef="#ctx0" brushRef="#br0" timeOffset="210">23254 14325 8056,'-5'-20'1989,"4"3"-903,-4 4 0,-2 2-1086,-1 3 0,-3 2 0,-1 6 0</inkml:trace>
  <inkml:trace contextRef="#ctx0" brushRef="#br0" timeOffset="211">6896 15875 8148,'0'-8'0,"0"-1"0,0 0 266,0-2 1,0 3-1,0-1-42,0 0 0,4 2 1,0-2-1,0 0 0,0-2 1,0-2-61,-1 1 1,-1 4 0,-4 1 0,-2 1 0,-4 4 0,-3 0 0,-3 4 0,-3 2 0,-2 5-349,0 6 0,-3-1 0,5 4 0,2-1 0,1-1 1,3 1-1,3-1 0,4 1-685,2-2 820,2-1 1,6-3 0,2-2-1,5-2 1,3 0 0,5-1 0,1-1-312,-1-2 311,8-2 0,-13-1 1,9 0-1,-3-1 1,-3-2-1,-2-2 1,-3-2-49,-2-3 56,-5 5 1,-2-6-1,-5 2 1,-1-2-1,-3-1 1,-6 0-1,-5-1-273,-6 1 251,-2-1 1,-2 2 0,2 2 0,1 2 0,2 1 0,2 4-317,3 0 1,3 4 378,4 2 0,8 3 0,6 5 0</inkml:trace>
  <inkml:trace contextRef="#ctx0" brushRef="#br0" timeOffset="212">7255 15838 10124,'-11'-13'0,"2"2"0,0 3 0,0 5 224,-2 6 0,2 5 0,3 8 1,0 1-1,3 1 0,2 0 1,1-3-1,1-1 0,3-1 0,5-2-563,2-3 1,1 2 0,1-6-1,-1-2 1,0 0 0,1-4 0,-1 0 267,1-2 1,-5-6 0,-1 2 0,-2-3 0,-2-2-1,-2 1-44,-1-1 0,-1-3 0,-3-1 0,-3 2 1,-1 1-1,-1 2 0,0 0 0,-2 1-433,-2 2 0,0 0 1,-3 5 547,0 1 0,-6 1 0,3 2 0</inkml:trace>
  <inkml:trace contextRef="#ctx0" brushRef="#br0" timeOffset="213">6846 15404 8347,'-1'-7'399,"-3"3"0,-2 4 1,-2 4-1,2 4-381,1 3 0,3 3 1,-2 1-1,3 3 1,1 0-1,1 1 0,2-1-101,1 0 0,7-1 1,0-5-1,4-1 1,2-3-1,-1-4 0,1-2 1,0-2-1,-1 0 133,1 0 1,-1 0 0,-3 0-1,-2-2 1,-2-2 0,-1-4-1,1-3-27,-2-1 1,-2-5-1,-5 0 1,0 2 0,0 2-1,0 0 1,-1-1-1,-3-1-7,-5-1 0,1-1 0,-3 6 1,-3 1-1,0 4 0,1-1 0,0 1 1,1 1-63,0 2 1,-1 3-1,1 4 1,-1 4 45,1 3 0,-6 7 0,-1 2 0</inkml:trace>
  <inkml:trace contextRef="#ctx0" brushRef="#br0" timeOffset="214">8868 15478 8232,'7'-5'1384,"-2"2"-1026,-5-5 1,-1 5-1,-3-1 1,-3 1-1,-3 0-293,-2-1 1,1 0 0,-10 4 0,-1 0 0,-3 1 0,-4 2 0,-4 3-1,-1 0-106,1 4 0,2 3 0,6 2 0,2 3 0,1 1 0,3 3 0,2 3 0,6 2 15,6 2 0,-1 0 0,2-4 0,1 0 0,3 0 0,3-2 0,2-1 1,2-3 2,3-1 1,7-1 0,3-6 0,5-2 0,4-2 0,5-1 0,6-3 0,4-2-200,1-1 0,-3 0 0,-5 0 222,1 0 0,-1-6 0,0 0 0</inkml:trace>
  <inkml:trace contextRef="#ctx0" brushRef="#br0" timeOffset="215">9314 15553 8180,'0'-9'472,"2"2"0,2 2 0,5 1-133,6-2 0,5 5 1,5-3-1,-1 1 0,1 0 1,0-1-1,0 1 0,0 2 1,-1 1-1,1 0 0,-1 0-665,-4 0 1,2 0 0,-5 0 0,-2 0-1,-1 0 1,-2 0 325,1 0 0,-1 0 0,0 0 0</inkml:trace>
  <inkml:trace contextRef="#ctx0" brushRef="#br0" timeOffset="216">9389 15825 9484,'5'-6'0,"3"1"596,3 4 0,2 1 0,-1 0 0,1-1 0,0-2-667,4-1 1,-2 0 0,6 4-1,-1 0 1,1 0 0,0 0 0,1 0-1,1-2 1,2-1 70,0-1 0,5-5 0,2 2 0</inkml:trace>
  <inkml:trace contextRef="#ctx0" brushRef="#br0" timeOffset="217">10356 15317 8132,'0'-13'140,"0"1"1,0 4-1,1 1 1,3 1 272,5 4 0,-2 3 1,0 6-1,-1 7 1,0 5-1,1 6 1,-2 4-1,1 2-255,-3 4 0,2 2 0,-1 4 0,-1 4 1,-2 0-1,-2-2 0,-2-3 0,-1-6-458,1-2 1,-2-7 0,1-6 0,0-3 0,-1-3-1,0-3 99,-2-1 1,0-5 0,-1-4 187,4-7 0,8-8 0,4-3 1,5 0-1,3-2 0,5-1 1,2-2-1,2 1-115,0-2 0,0 2 1,-2 1-1,-1 6 1,-1 4-1,-1 4 1,1 2 87,0 2 1,-6 2 74,1 1 1,-3 1 0,-4 3 0,-2 5 0,-1 2-1,-3 1 1,-2 0 12,-1 1 1,-1 3 0,-5 2 0,-4 0 0,-3 0 0,-2-3 0,-3-1-1,0-2-24,1 1 1,-2-1-1,0 1 1,-2-2 0,2-3-1,-1-3 1,1 0-1,-3-1-254,-1-2 1,2 1 0,2 0-1,1 1 1,3-1 0,1-2-1567,1-1 722,6 0 1074,2 0 0,10-5 0,2-2 0</inkml:trace>
  <inkml:trace contextRef="#ctx0" brushRef="#br0" timeOffset="218">10964 15701 7868,'1'-8'2185,"2"3"-1899,1 3 1,4 1-1,-4 9 1,0 2-1,2 2 1,1 3-1,1 3 1,-1 2-1,0 3 1,-2 3-322,1 3 1,-2 1 0,-4-1 0,-1 4 0,-3 3 0,-5 1 0,-2 1-1,-1-1-290,-1 0 1,-3-1-1,-1-3 1,2-4-1,1-3 1,1-3-1,-2-2 1,-2-4 235,2-4 0,-3 0 1,1-2-1,2-1 0,0-4 1,0 0-1,-2-3 334,2-2 0,1 3-315,2 0 0,4 0 0,-1-5 0,1-3 1,1-6-43,3-5 1,-1 0 157,1-6 0,-1 1 0,7-7 0,2-1 0,4-6 0,3 0 217,2 1 0,5-1-251,2 5 1,0 1 0,0 6 0,2 3 0,2 1 0,0 3 0,0 2-215,-3 5-73,2-3 0,-8 10 0,4-5 0,-1 2 0,-2 0 1,-3 1 274,0 2 0,5-5 0,1-1 0</inkml:trace>
  <inkml:trace contextRef="#ctx0" brushRef="#br0" timeOffset="219">10988 15416 9126,'-6'-1'3217,"1"-3"-6520,4 2 3303,1 2 0,6 2 0,0 3 0</inkml:trace>
  <inkml:trace contextRef="#ctx0" brushRef="#br0" timeOffset="220">11547 15652 8164,'12'-7'404,"-4"0"0,1 4 0,0-1 0,2 0 1,3 0-1,1-2 0,3-1 0,3-1-139,5 1 0,0-2 0,6 3 0,-1 1 0,1-1 0,3 3 0,-1 1 0,-2-1-1032,-7-1 1,-2 0 0,-6 4 0,-2 0 766,-2 0 0,-6 5 0,-1 2 0</inkml:trace>
  <inkml:trace contextRef="#ctx0" brushRef="#br0" timeOffset="221">11584 15875 8906,'11'-7'790,"1"2"0,9 5 0,-5 0 1,0 0-573,0 0 1,-1 0 0,6 0 0,0 0 0,-1 0-1,1 0 1,1 0 0,0 0 0,0 0 0,-1 0 171,1 0 0,-4 0-390,-2 0 0,4 0 0,-1 0 0</inkml:trace>
  <inkml:trace contextRef="#ctx0" brushRef="#br0" timeOffset="222">12663 15664 8085,'0'-12'56,"0"3"1,0 1 0,0-1 0,0-2 0,-2-2 0,-2 1 0,-4-1 126,-3 1 0,-1 1 0,-1 1 0,-1 3 0,-2 0 1,-5 2-1,-1-1 0,-1 4-70,-2 0 0,7 2 0,-7 2 0,3 0 0,3 4 0,2 1 0,4 3 0,0 2-87,1 4 0,5 0 0,3 4 1,2 4-1,4 2 0,0 3 1,4-3-1,2-3 0,5-3-45,2-2 0,1-2 0,-2-3 0,1-2 0,2-3 0,-1-4 0,1-1 0,1 0-142,1 1 0,-4-2 0,3-4 0,-1-4 1,1-1-1,1-1 0,2 0 0,-2-1 149,-3 0 1,2-2 0,-1-2 0,-2 2-1,-1 3 1,-2 3 0,1 0 44,-1 1 0,0 2 1,-1 6-156,-2 4 1,-4 3-1,-5 1 1,0 1 0,0-1-1,-1-1-370,-3-3 492,2 4 0,-9-6 0,4 7 0</inkml:trace>
  <inkml:trace contextRef="#ctx0" brushRef="#br0" timeOffset="223">13171 15590 8133,'0'-13'1719,"-4"5"-1266,0 0 1,-6 5 0,2 0-1,-2 6 1,1 7 0,2 3 0,1 5-1,4 2 1,0 3-438,2 5 1,0-2 0,0 3 0,2-4 0,0-3 0,4-3 0,1-3 0,4-3 0,3-5-642,2-2 0,2 2 0,-3-4 0,2-1 0,-2-2 0,0-2 1,0-2-1,0-2 625,-4-2 0,7-2 0,-4-3 0</inkml:trace>
  <inkml:trace contextRef="#ctx0" brushRef="#br0" timeOffset="224">13208 15391 8184,'-12'-19'662,"0"4"0,1 4 1,2 3-401,5-2 1,3 6 0,1 4 0,1 7 0,3 4-263,5 1 0,7 6 0,3 1 0</inkml:trace>
  <inkml:trace contextRef="#ctx0" brushRef="#br0" timeOffset="225">13605 15677 8075,'0'-13'2868,"0"6"-2714,0 2 1,2 6-1,2 5 1,4 5 0,3 5-1,2 4 1,0 3 0,3 4-1,0 7-103,-1 1 1,-7-2 0,-3 1 0,-4 1 0,-1 4 0,-1 2-1,-4-1 1,-3-1-396,-3-2 0,0-5 1,2-3-1,0-5 1,1-3-1,0-4 1,1-4-1,0 0 439,0-1 1,-1-5 0,-5-1 0,1-2 0,0 0 0,-1-1 0,1-2 0,-1-1-88,1 0 0,0-1 1,-1-3-1,2-5 1,1-2-1,4-3 1,0-2-1,3-5-100,2-2 1,2-2-1,2 0 1,3-1-1,0-1 1,6-4-1,1 2 1,4 2 3,-2 3 0,4 8 0,2-1 0,2 5 0,2 2 0,1 3 0,2 2-29,1 2 1,1 2 0,-2 1-1,1 0 1,-2 0 0,-1 0-1,-1 0 1,-1 0-338,-4 0 1,0-2 453,-4-2 0,-2-3 0,4-5 0</inkml:trace>
  <inkml:trace contextRef="#ctx0" brushRef="#br0" timeOffset="226">13556 15354 10012,'1'-18'452,"3"6"0,3 1 0,6 7 0,-2 2-311,-3 5-141,-3 4 0,1 11 0,1 1 0</inkml:trace>
  <inkml:trace contextRef="#ctx0" brushRef="#br0" timeOffset="227">14300 15701 8078,'0'-12'0,"1"0"0,3 1 0,6 1 0,5 3 251,6 1 1,2 1 0,4 2 0,1-1 0,6 0 0,0 0 0,0 0-1,-2 1 1,-2 2 0,-3 1 68,-5 0 1,0 5-1,-7 3-320,-4 3 0,1 2 0,-5-1 0</inkml:trace>
  <inkml:trace contextRef="#ctx0" brushRef="#br0" timeOffset="228">14275 15925 10655,'13'0'331,"-1"0"1,2 0-1,2 0 1,5 0-1,4 0 1,2 0-820,2 0 0,10 0-888,-2 0 1,3 0 1375,-3 0 0,0-6 0,1-1 0</inkml:trace>
  <inkml:trace contextRef="#ctx0" brushRef="#br0" timeOffset="229">15540 15590 8094,'0'-13'146,"0"1"1,-1 0 0,-3-1-1,-5 1 1,-2 1 0,-2 1 21,-4 2 0,2 5 0,-6-2 1,1 0-1,-3 1 0,1 2 1,-1 2-1,1 4 0,-1 4-143,-1 3 1,3 5 0,2 2-1,1 2 1,4 2 0,3 1 0,5 2-1,0 0 1,3 0 0,3-1-336,4 1 313,3-6 1,6-1 0,-1-5 0,0-1 0,2 1 0,1-2 0,2-3-315,-2-4 0,3-3 189,-1-1 0,0 0 0,-1 0 0,0 0 0,-1-1 131,-1-3 1,1-3 0,0-5 0,-2-1 0,-1 1 0,-2-1 0,0 1 0,-2-2 0,-1-1 461,-2-1 1,3-1 0,-3 5 0,-3-1-363,0 1 0,-2 6 0,0 6 0,0 7 0,0 6 0,0 2 0,0 3-365,0 1 0,0 0 0,0 3 0,1-2 0,2-3 0,1-1 0,-1-3 0,0 0 256,1-1 0,3 1 0,5-1 0</inkml:trace>
  <inkml:trace contextRef="#ctx0" brushRef="#br0" timeOffset="230">16111 15329 7708,'-14'2'514,"-1"2"1,-2 4-1,1 4 1,-2 4-244,-3 0 1,-1 6 0,1-1-1,5 2 1,2 2 0,2 0 0,1 0-1,2 0 1,5 1-380,3 3 0,2-7 1,5 3-1,5-3 0,5-2 1,5 0-1,4-4 0,2-4 1,2-3 107,2-4 0,0 5 0,6-3 0</inkml:trace>
  <inkml:trace contextRef="#ctx0" brushRef="#br0" timeOffset="231">16383 15515 8496,'0'-12'4561,"0"0"-4416,0 5 1,0 3-1,0 9 1,0 7 0,0 6-1,0 4 1,0 2 0,0 2-122,0 0 0,-4 3 1,0-3-1,1-4 0,2-1 1,2-3-1,5 0-443,6-3 1,1-7 0,3-4 0,-1-2 0,1-2 0,2-2 0,1-2 0,2-4 0,-2-4 418,-3-5 0,4-2 0,-1-6 0</inkml:trace>
  <inkml:trace contextRef="#ctx0" brushRef="#br0" timeOffset="232">16408 15267 8096,'-7'-19'1531,"-2"5"-714,5 6 1,-1 7-1,7 1-817,2 6 0,3 5 0,5 2 0</inkml:trace>
  <inkml:trace contextRef="#ctx0" brushRef="#br0" timeOffset="233">16768 15540 8369,'5'-12'1676,"-2"5"0,6 3-1403,0 2 1,2 9 0,2 6 0,-2 6-1,0 6 1,0 4 0,2 4 0,0 3 0,-2 1-1,-4 0-634,-2 0 1,-1 0-1,-4 1 1,-1-3 0,-3 0-1,-6-2 1,-4 0 0,-3-1-1,-3-3-12,-2-3 0,3-3 0,-2-1 0,-2-2 0,-3-4 0,-5-3 1,2-5-1,2-3 489,3-2 0,4 3 0,-1-2 0,5-2 0,2-2 0,3-4 0,2-5 26,5-6 1,8-1-1,6-3 1,5 0-1,7 0 1,4-4-1,5 1-133,0 2 1,1-2 0,1 5 0,-4 2 0,-1 1-1,-1 2 1,1 1 0,-3 1-189,-3 2 0,-2 4 1,4-3-1,-2 0 0,-1 1 1,-1 0 178,0-1 0,3-2 0,-4-3 0</inkml:trace>
  <inkml:trace contextRef="#ctx0" brushRef="#br0" timeOffset="234">16607 15329 8707,'8'-18'682,"0"6"1,1 5-1,3 7-888,0 0 1,-3 0 205,-1 0 0,0 6 0,5 0 0</inkml:trace>
  <inkml:trace contextRef="#ctx0" brushRef="#br0" timeOffset="235">17016 15280 8121,'12'-20'598,"1"7"0,1 6 0,1 1 0,3 3-365,1 2 1,0 2 0,3 5 0,-1 5 0,2 6 0,4 3 0,0 5 0,-1 4-1,-2 3 1,-2 3 0,-4 5-458,-3 6 0,-8 4 0,-6 2 0,-8 3 0,-13 0 1,-15 0-1,11-28 0,-3-1 0,-3-1 0,-2-1 224,-2-1 0,-2 0 0,-3 1 0,-1 0 0,0-2 0,-1 0 0</inkml:trace>
  <inkml:trace contextRef="#ctx0" brushRef="#br0" timeOffset="236">19670 15391 8383,'-5'-7'639,"2"2"0,-5 5 0,-2 0 0,-1 1 1,-1 3 206,-1 5 1,5 2-770,0 1 1,3 1 0,-1 0-1,0 4 1,3 2 0,1 2 0,-1-2-1,-1-1-334,1-3 0,6-1 0,2-2 0,2 1 0,3-2 0,1-3 0,2-4-157,4-2 1,-2-2 0,4 0 0,1-2 0,-2-2-1,0-4 414,-3-3 0,4-7 0,0-1 0</inkml:trace>
  <inkml:trace contextRef="#ctx0" brushRef="#br0" timeOffset="237">19757 15094 8775,'0'4'1743,"0"7"-1743,0 5 0,-6 8 0,0-5 0</inkml:trace>
  <inkml:trace contextRef="#ctx0" brushRef="#br0" timeOffset="238">19993 15441 8450,'4'-12'689,"0"-1"1,5 5 0,0 1-370,2 1 0,-3 2 0,0 4 0,2 0 0,0 2 1,-1 2-1,0 4 0,0 4 0,2 5-427,2 4 0,-7 4 0,0 5 0,-2 6 0,0 4 0,-2 1 0,-4 0 0,-3 1 0,-4-2 1,-3-3-400,-3-4 0,-7-3 0,1-5 1,-2-2-1,-2-1 0,0-2 0,0-2 1,1-3 534,-1-1 0,0-6 0,0-1 0,2 0 0,1-2 0,2 1 0,2-4 0,3 0 300,2-2 1,2-6-1,2-2 1,5-3-1,3-1 1,2-1-1,3-1-297,5-2 1,4 1-1,7-5 1,6 3 0,4 1-1,5 3 1,-1 0 0,2-1-248,1-2 0,-7 2 0,6-2 0,-3 2 1,-4 3-1,-1 1 0,-6 2 0,-3 0 215,-4 1 0,-1-10 0,-2 3 0</inkml:trace>
  <inkml:trace contextRef="#ctx0" brushRef="#br0" timeOffset="239">20030 15230 8729,'1'-19'1859,"3"2"-2087,-2 9 1,-1 8-1,-5 8 228,1 3 0,-4 2 0,0-1 0</inkml:trace>
  <inkml:trace contextRef="#ctx0" brushRef="#br0" timeOffset="240">21084 15180 8227,'-12'-8'165,"-1"0"0,1 4 0,-2-3 0,-1 1 0,-3 4 0,-1 0 0,-3 2 0,-2 0 125,-1 0 1,2 2 0,1 2 0,3 4 0,1 4 0,3 5 0,1 4 0,3 2-1,2 2 1,5 1-318,3 3 0,1-1 0,0 3 1,1 1-1,5 0 0,5 1 0,5-2 1,2-2-441,0-2 0,4-3 0,-1 0 1,2-4-1,2-4 0,0-5 1,0-4-1,0-2 467,-1-2 0,7-2 0,0-1 0</inkml:trace>
  <inkml:trace contextRef="#ctx0" brushRef="#br0" timeOffset="241">20737 15429 8333,'-7'0'1251,"1"0"0,17 0 1,6 0-1086,5 0 1,4 0 0,3 1 0,4 2 0,3 1 0,1-1 0,0-2-844,1-1 0,-1 0 0,-1-1 677,-3-4 0,3-1 0,-5-7 0</inkml:trace>
  <inkml:trace contextRef="#ctx0" brushRef="#br0" timeOffset="242">21580 15317 8649,'-7'-8'1043,"3"-1"0,4 1-759,4 1 0,-2-4 1,3 3-1,-1-3 1,2-2-1,-1 1 1,2 0-1,-1-1-340,-1 1 1,3-5 0,-3 1 0,-1-1-1,0 1 1,0-2 0,-1 0 0,-2 0 0,-1 1-761,0 0 0,0 3 759,0-3 0,0 3 0,-1 3 0,-2 2 0,-3 2 519,0 1-329,-3 2 0,4 6 1,5 0-1,7 2 1,4-1-1,2-1 1,3-2-403,0 0 0,6 0 1,-1 0-1,2 0 0,2-2 1,0-1-1,0-2 0,0-1 181,-1 1 0,-3-1 1,-2 4-1,1-2 0,-2 1 1,-1 0-1,-1 0 615,-3-1 0,-6 1 0,-3 8 0,-2 3 0,-4 3-411,-2 1 0,-3 6 0,-5 3 1,0 2-1,-2 3 0,-1 3 0,-2 4 1,1 3-92,-2 1 1,2-5-1,-3-2 1,1-1-1,2 0 1,-1-1-1,1-3 1,0-3-28,3-2 0,0 0 0,2 0 1,3-3-1,4-2 0,3 0 0,2 0 1,4-2-156,8-4 0,1-4 0,8 1 0,1 0 0,3-3 0,0-2 0,3-1 1,0-1-294,2-3 0,2 1 1,-4-5-1,-2-1 1,-1 1-1,-2 0 450,-4-2 0,4-6 0,-5-4 0</inkml:trace>
  <inkml:trace contextRef="#ctx0" brushRef="#br0" timeOffset="243">22151 15218 8247,'0'-9'3241,"0"1"-3029,0 5 0,-5 3 0,0 9 1,-2 3-1,-3 5 0,-2 5 0,-6 4 1,-5 4-1,-6 2-47,-3 2 0,-7 6 0,-5 3 0,-1 1 0,2 0 0,5-2 0,6-7 0,6-3-1849,5-4 1,0-8 1683,9-3 0,-3 2 0,8 0 0</inkml:trace>
  <inkml:trace contextRef="#ctx0" brushRef="#br0" timeOffset="244">22399 14957 8786,'12'0'214,"0"0"1,5 0-1,1 0 1,3 0-1,3 0 1,5 0-240,3 0 1,0 0 0,2 0 0,-4 0-1,-2-1 1,-6-2 0,-3-1 24,-3 1 0,-8-4 0,-3 0 0</inkml:trace>
  <inkml:trace contextRef="#ctx0" brushRef="#br0" timeOffset="245">22597 14808 8490,'-4'13'560,"0"-1"1,1 1 0,2-1 0,1 0-1,0 1-321,0-1 1,0 5-1,0 2 1,1 3-1,2 4 1,2 0-1,2 2 1,3 1-1,-1 3 1,1 1-240,-2 0 0,1 0 0,3 4 0</inkml:trace>
  <inkml:trace contextRef="#ctx0" brushRef="#br0" timeOffset="246">23106 15491 8754,'5'-7'1620,"-2"1"0,4 5-2372,-2-3 752,-1 2 0,-15-3 0,-2 5 0</inkml:trace>
  <inkml:trace contextRef="#ctx0" brushRef="#br0" timeOffset="247">7057 17165 7971,'0'-8'74,"0"-1"457,0 0 1,0 2 0,0-1-1,0-2 1,0-1-206,0-2 0,-1 7 0,-4 1 1,-3 5-1,-3 5 0,-3 3 1,-1 4-1,-1 5-422,0 3 0,3 0 1,2 0-1,1 1 1,3-2-1,2-2 0,2-3 1,3-2-1,4-1 1,6-3-256,5-4 1,0-2-1,6-2 1,1 0-1,0 0 1,0-2-1,-3 0 1,-1-4 4,-3-1 0,3 0 1,-3-2-1,-2 1 0,-5-2 1,-1 0-1,-2 1 238,1 0 1,-2 1-1,-4-4 1,0-1 0,0 1-1,-1 1 1,-4 1 0,-3 2 211,-3-2 1,-3 1 0,-1 0 0,-1 4 0,-1 1 0,1 0 0,-1 1 0,2 1 241,1 2 0,2 2 0,-1 1 0,2 2-346,3 2 0,-3 1 0,4 5 0</inkml:trace>
  <inkml:trace contextRef="#ctx0" brushRef="#br0" timeOffset="248">7466 17165 8310,'-8'0'788,"1"1"1,0 3 0,0 5-1,-2 2-628,-2 1 1,0 0 0,1 2-1,3 1 1,2 2 0,2-2 0,1-1-1,4-2 1,2-1-202,4-2 1,3-4 0,3-5 0,1 0 0,2 0 0,-2 0 0,0-1 0,0-3-1,2-5-325,-2-2 1,-1-1-1,-3-1 1,-2 1 0,-2 0-1,-1-1 1,-4 1-1,0-1 1,-2 0 340,0-4 1,-2 3 0,-2-2 0,-5 2-1,-5 3 1,-3 3 0,1 4-515,-2 2 1,3 2 0,-5 0 538,3 0 0,-6 0 0,4 0 0</inkml:trace>
  <inkml:trace contextRef="#ctx0" brushRef="#br0" timeOffset="249">7330 16768 7992,'-2'-7'59,"-2"3"89,-4 3 1,1 1 0,-1 2 0,0 5 0,-1 7 0,2 3 0,1 2 0,0 0 0,1 3 0,2 0 309,1-1 1,4-2-442,2-2 1,4-4 0,7 3 0,3-5 0,0-4-1,1-1 1,-1 0 0,2-1-159,-1-2 0,-4-1 0,2-2 0,-4 0 0,0-2 0,-1-2 14,1-4 0,-5-3 0,-1-2 0,-2 1 0,-2 0 1,-2-1-1,-2 1 0,-2-1 11,-1 1 1,-5 0 0,0-1 0,-2 1-1,-1-1 1,-2 1 0,-1 1-26,-2 3 0,-1 2-60,2 6 1,1 2-1,-5 2 1,1 4 200,0 3 0,-2 7 0,-4 1 0</inkml:trace>
  <inkml:trace contextRef="#ctx0" brushRef="#br0" timeOffset="250">8744 16966 8022,'0'-8'0,"0"0"0,1 0 294,3 1 0,-2-4 0,2 2 0,-4 0 0,-6 1 527,-6 3 1,-1 4-744,-3 1 0,-3 0 0,-1 0 0,0 0 0,-1 0 0,-1 1 0,-2 4 0,0 3 18,-1 3 1,0 3-1,2 1 1,2 3 0,4 0-1,4 1 1,2 0-153,2 3 0,0 0 1,5-1-1,1-5 1,3-2-1,4-1 0,4-1 1,3-1-41,2-3 0,5-2 0,2-6 1,4-2-1,-1-2 0,-1-4 0,-1-3 1,1 0-89,1 3 1,1-3 0,-2 2 0,-2-2 0,1-1 0,-2 0-1,-2-1 1,-3 1 50,-2-1 1,0 7 0,-1 0 0,-1 2 0,-2 1 263,2 5 0,-4 3 0,-2 7 1,-2 1-1,1-1 0,1 2 1,0 1-1,1 2-382,-1-2 1,5-1 0,0-2 0,3 0 0,3-1 250,2-2 0,-1-4 0,-3-5 0</inkml:trace>
  <inkml:trace contextRef="#ctx0" brushRef="#br0" timeOffset="251">9153 16545 8153,'-7'-20'184,"2"3"0,5 4 473,0 1 1,0 6-1,0 6 1,0 8-1,1 9 1,4 8-1,6 8 1,6 7-447,2 5 0,1 8 0,2 2 0,-4-1 0,-3-2 0,-4-4 0,-2 0 0,0-2 0,-1-3-615,2-6 0,1-4 1,1 0-1,0-6 0,1-3 1,-1-5-1,1-1-372,-1-3 1,-1-5 0,-1-3 0,-3-3 429,-2-5 1,-1-1 0,-4-6-1,0-2 1,0-1 345,0-1 0,-5-1 0,-2 1 0</inkml:trace>
  <inkml:trace contextRef="#ctx0" brushRef="#br0" timeOffset="252">10046 16867 7938,'-6'-7'348,"4"2"0,-5 3 0,0 0 0,0-2-218,-3 1 0,-1 1 0,-1 2 0,-1 0 0,1 0 0,0 0 0,-1 2 0,1 1 0,-1 2 32,1 2 0,0 1 1,1 6-1,1 1 0,3 2 1,2-2-1,2 0 0,1 0 1,2 2-193,0-2 1,5-1-1,0-2 1,2 0-1,3-1 1,2-2-1,5-4 1,2-1-90,0 0 0,5 1 1,-5-5-1,2 0 0,-2 0 1,0 0-1,-1-2 0,1-1-107,1-1 1,-5 0 0,3 4 0,-2 0 0,1-1 0,-2-2-1,-1-1-2249,-2 1 2475,1 2 0,-7 1 0,0 0 0</inkml:trace>
  <inkml:trace contextRef="#ctx0" brushRef="#br0" timeOffset="253">11150 17004 8184,'-7'19'0,"-4"-1"-168,-4 0 1,-7 1-1,0 7 1,-6 2-1,-5 1 1,-3 0-1,-1 0 1,1-2 193,3-3 1,-1-5 0,5-7 0,2-1 0,5-2 0,7-7-1,8-6-5,11-8 0,10-6 1,15-7-1,4-1 1,2-2-1,-1-2 1,-1 0-1,0-2-43,-1 0 0,2 5 0,-3-4 1,-1 1-1,0-3 0,-3-3 0,-5-1 1,-6 0-1,-3 0 1489,-5-1-1157,-3 7 1,-6 0 0,-5 8 0,-5 2 0,-5 6 0,-3 5 0,-5 6 1,-3 3 0,-1 6 0,-4 5 0,1 7 0,0 6 0,1 6 0,4 3-316,4 2 0,4-2 1,7 1-1,3 0 0,5 0 1,6-1-1,6-1 1,8 0-480,8-1 1,-1-1 0,7-4-1,-2-2 1,1-1 0,2-2 482,2-2 0,2-2 0,1-4 0</inkml:trace>
  <inkml:trace contextRef="#ctx0" brushRef="#br0" timeOffset="254">12799 16632 8051,'-12'0'148,"-1"0"1,1 0 0,0 0 0,-1 0 0,-1 1 0,-1 3 0,-3 4 0,0 5 0,-1 3 61,0 5 1,2 2 0,-2 4 0,1 1 0,3 4-1,3 0 1,3-2 0,5-1 0,3 0-192,1-1 0,9-2-140,4-1 1,7-5 0,1 0-1,4-3 1,4-1 0,4-4-1861,3-4 1981,1 3 0,6-9 0,1 3 0</inkml:trace>
  <inkml:trace contextRef="#ctx0" brushRef="#br0" timeOffset="255">13283 16904 7977,'-12'-6'278,"-1"1"1,-3 0 0,-1-1-1,2 1 1,0-1 0,0 4-26,-2 0 1,-5 2 0,1 0 0,-2 0 0,-1 2 0,2 2 0,2 4 0,-1 3 0,2 1-1,4 1-164,5-1 1,0 1 0,6-1 0,1 0 0,3 1 0,5-1 0,3-1 0,3-1 0,3-3-412,2-2 0,2-1 0,4-4 1,-1 0-1,1 0 0,0 0 0,0-1 1,-3-2-11,-1-1 0,3-5 1,-5 2-1,0-2 1,-3 1-1,0 0 1,-2 0 567,-3-1 21,3 7 0,-10-3 0,4 10 0,-4 3-231,-1 3 1,0-3 0,1 0-1,2 2 1,1 1 0,-1 1 0,0-1-1,-1-1-1162,3-2 1,0-1 1135,-1 2 0,3 2 0,6-5 0</inkml:trace>
  <inkml:trace contextRef="#ctx0" brushRef="#br0" timeOffset="256">13717 16954 9789,'-6'8'0,"-2"1"0,-3 0 0,-1 2 0,-2 2 430,-3-1 0,2 0 1,-5 2-1,-2 3 0,0 2 1,-1 2-1,4-1 0,1 1 1,3 0-847,1-1 416,7-4 0,-4 1 0,5-4 0</inkml:trace>
  <inkml:trace contextRef="#ctx0" brushRef="#br0" timeOffset="257">14126 16867 8018,'-4'-8'1104,"0"0"-749,0 5 1,2-3 0,-2 8 0,-4 2 0,-3 4 0,-1 3-1,-1 2-176,1-1 1,1 0-1,1 2 1,3 1-1,2 2 1,5-2 0,7-1-1,9-3 1,8-3-840,5-4 1,0 2 0,5-2-1,2-1 1,-3-2 0,0-1 0,-3 0 659,1 0 0,-2-5 0,-5-2 0</inkml:trace>
  <inkml:trace contextRef="#ctx0" brushRef="#br0" timeOffset="258">14498 16532 8122,'0'-12'260,"0"0"0,7 0 0,4 4 1,6 4-1,2 3 0,3 2 110,2 3 0,0 9 0,3 7 0,-1 4 0,0 2 0,-4 3 0,-3 4 0,-5 3 0,-4 2 0,-6 2 0,-3 2 0,-4-1-769,-5 2 1,-4-10 0,-12 1-1,0-3 1,-8-3 0,-7 1 0,-6 0-1,-2 0 399,1-1 0,-7-2 0,2-1 0</inkml:trace>
  <inkml:trace contextRef="#ctx0" brushRef="#br0" timeOffset="259">15577 16557 8083,'-23'0'0,"1"0"92,1 0 0,5 0 0,-5 0 1,-1 0-1,-1 0 0,-2 2 1,0 3 128,0 7 0,0 2 0,0 5 0,2 1 0,2-1 0,5 5 0,2 2 1,3 3-1,3-2-152,4-1 1,2-1 0,2-1 0,2-2 0,2-3 0,4-1-1,4-3 1,4-1 0,2-2-211,1 1 0,1-7 0,5-1 0,0-4 0,0-1 0,0 0 0,0 0 0,-1 0 0,1 0-526,0 0 1,1 0-1,2-1 1,-1-2 666,-3-1 0,6-6 0,-4 3 0</inkml:trace>
  <inkml:trace contextRef="#ctx0" brushRef="#br0" timeOffset="260">15106 16892 7971,'0'-12'287,"0"3"1,1 2 0,4 1 0,4 0 0,6-1 0,6 2 0,4-2-110,4 0 1,-2 3-1,6-3 1,2 0 0,2 1-1,3 0 1,3-1 0,-1-2-1,3 1-737,-1 0 1,-4 0-1,1-3 559,-2 2 0,-2-7 0,0 2 0</inkml:trace>
  <inkml:trace contextRef="#ctx0" brushRef="#br0" timeOffset="261">16086 16532 8107,'0'-5'3161,"0"5"-3054,0 5 1,0 10-1,0 6 1,0 7-1,0 3 1,0 4 0,0 2-1,0 3 26,0 0 0,-2-3 0,0-2 0,-2-5 0,-1-4 0,1-5 0,0-3-437,1-2 1,1-6-1,-1-10 1,-1-7 286,1-4 0,2-3 1,1-1-1,0-3 1,0-1-1,0-3 1,0-2-21,0 0 1,5-7 0,3-2 0,3-3 0,2-2 0,-1-2-1,2-2 1,1 4-68,2 3 0,1-3 0,-3 3 0,3 2 0,0 2 0,1 4 0,-1 5 0,0 6 143,-3 2 0,3 3 1,0 1-1,0 4 1,1 0-1,-1 3 0,1 3 1,-1 4 37,0 5 0,1 6 0,-5 3 1,-3 1-1,0 3 0,-1 1 0,-2 2 1,-4-1-38,-2-4 0,-4 4 1,-2-5-1,-6 2 0,-5-2 1,-7 0-1,-4-1 0,-4 0-20,-2-3 0,-5-1 0,-6-1 0,0-1 0,1-1 1,3-1-1,5-3 0,7-1 85,9 1 0,3-3 1,11 5-1,6 0 1,10 4-1,17 2 1,15 3-1,11 1-576,7 3 0,2 0 0,-7 0 0,-1-2 0,-1-1 0,1-1 0,1 0 0,-4-3 471,-2-1 0,-1-2 0,0 0 0</inkml:trace>
  <inkml:trace contextRef="#ctx0" brushRef="#br0" timeOffset="262">17264 16979 8399,'0'-13'3390,"0"5"-3390,0 0 0,6 5 0,0-2 0</inkml:trace>
  <inkml:trace contextRef="#ctx0" brushRef="#br0" timeOffset="263">9475 18244 8028,'-5'-7'319,"-2"1"1,-5 6 0,-2 0 0,-1 0 0,-3 0 0,0 0-7,0 0 0,0 6 0,3 4 0,-3 3 0,0 5 0,0 0 0,3 2 0,3-3 0,2 3 0,3-2 0,1 0-305,4-3 0,2-2 0,4-1 0,6-4 0,5-4 0,5-3 0,4-1 0,1 0 0,-1 0-313,1 0 0,0-5 0,-2-2 0,-2-1 0,-4-1 0,-4 0 0,0-2 1,-1-2 16,1 1 0,-7-5 0,-1 1 1,-4 1-1,-1 1 0,0 1 1,0 1-1,-1 0 226,-4-1 0,-1 2 1,-7 3-1,1 4 1,-2 2-1,-1 2 1,-2 0-1,2 0-194,1 0 1,6 6 255,0 2 0,11 3 0,-2 2 0</inkml:trace>
  <inkml:trace contextRef="#ctx0" brushRef="#br0" timeOffset="264">9897 18281 8441,'-11'-8'305,"3"0"1,-3 5-1,2-1 1,-2 2 0,-1 2-1,0 0 1,-1 2 0,1 0-1,-1 4 107,1 1 0,1 1 0,1 6 1,3 1-1,2 2 0,2-1 1,2 1-1,1-1 0,1-1-586,3-1 1,5-3 0,6-1 0,3-3 0,1-2 0,2-2 0,-2-2-1,-1-1 1,-2-1 0,1-3-104,-2-4 0,-1 1 0,-3-2 1,-1 0-1,-4-2 0,0-3 0,-3-1 1,-2-2 232,-1 2 0,0 1 0,0 2 0,0-1 0,-1 1 0,-2 0 0,-3-1 0,0 2-143,-4 3 1,-3-2-1,-2 5 1,-3-1 0,-1-1-1,-2 2 1,1-1 186,-1 4 0,0-11 0,-3-1 0</inkml:trace>
  <inkml:trace contextRef="#ctx0" brushRef="#br0" timeOffset="265">9599 17909 6751,'-5'-7'-120,"2"2"1,-5 5 0,-2 0 460,-1 0 1,-1 4 0,-1 1 0,1 2 0,0 3 0,1 1 0,1 1 0,2 1 0,-1-1 0,3 0 17,1 1 1,4-1 0,1 1 0,1-2 0,4-2 0,3-2 0,3-1 0,1-2 0,1 0-511,-1 0 1,5 0 0,-1-4 0,-1-1 0,-1-2-1,-2-2 1,1-2 0,-2-3-199,-3-1 0,2 3 1,-6-1-1,-1 0 0,-2-2 1,-1-2-1,0 1 1,0 0 156,0-1 0,0 1 0,0-1 0,-1 1 0,-3 0 1,-5 1-1,-2 2-86,-1 5 1,-1 3-1,1 2 278,0 3 0,-1 9 0,1 6 0</inkml:trace>
  <inkml:trace contextRef="#ctx0" brushRef="#br0" timeOffset="266">10790 17983 7977,'1'-12'88,"4"0"0,-3 3 0,7 1 0,-1-2 0,0 1 0,-1-1 403,-1 2 1,2 6 0,-4 4 0,-1 9 0,-2 8-354,-1 5 0,0 0 0,0 1 1,0 1-1,0 3 0,0 4 1,0 5-1,-1 2 0,-3 0-199,-5-5 0,2 1 1,0-7-1,1-1 1,0-4-1,-1-3-68,0-4 1,3-9 0,-3-5 0,0-6 0,2-7-1,-1-5 1,4-4 36,0 0 1,2-9 0,0 3 0,0-2-1,2-4 1,2-2 0,4-1 0,3-1 11,1 2 1,6 0 0,3-4 0,2 0-1,2-2 1,0-1 0,0-1 0,0 1-2,-1 1 0,3 8 0,0 3 1,1 6-1,-3 7 0,-3 4 1,0 4-1,0 1 195,-2 4 0,2 2 0,-4 4 0,0 3 0,0 1 0,-3 0 0,-1 2 0,-3 1 93,-3 1 1,-2 1 0,-6 1-1,0 1 1,-1 1 0,-4 1-1,-4-1 1,-6 2-135,-6 2 0,-8-5 0,-4 3 1,-3-2-1,-2 1 0,-2-2 1,-3-1-1,0-3-15,0-3 1,3 3 0,7-3 0,6 2 0,5-1 0,7 0 0,5 0 86,6 2 0,4 2-193,4-1 0,7 2 0,7 3 0,3 3 0,2 2 0,3 0 0,0-1-231,2 1 1,-1-4 0,-2 0 0,0-3 0,0-1 0,0-3 0,1-2-1,1 0-1107,2-1 0,0-5 1386,-4 1 0,5 3 0,2 0 0</inkml:trace>
  <inkml:trace contextRef="#ctx0" brushRef="#br0" timeOffset="267">12266 18132 8028,'7'-5'752,"-2"5"1,-5 0 0,-1 5-1,-2 3 1,-1 1 0,0 0-581,-2 2 0,5 2 1,-3-1-1,3 1 1,1-1-1,1-1 1,4-1-1,8-3 1,6-2-302,5-2 1,2-2-1,3-1 1,4 0-1,1-1 1,1-2 0,-4-2-1,1-2 1,-2-2-29,1 3 1,-7-4-1,-4 4 1,-1 1 0,-1-1-1,0 4 1,-4 2 103,-5 4 0,-3-1 0,-6 6 0,0 4 0,0 3 0,0 2 0,-2 0 0,-2-2 0,-3 1-1000,1 0 776,-6-1 2,6-4 0,-7 1 0,1-2 0,-1-3 1,1-4-1,0-1 275,-1 1 0,-5-2 0,-1 3 0</inkml:trace>
  <inkml:trace contextRef="#ctx0" brushRef="#br0" timeOffset="268">12241 17909 9114,'1'-11'0,"4"3"382,3 4 1,3 2-383,1 2 0,1 0 0,-1 0 0</inkml:trace>
  <inkml:trace contextRef="#ctx0" brushRef="#br0" timeOffset="269">13618 18182 8006,'7'-6'277,"-3"-2"1,-8-2 0,-5 1 0,-2 2-1,-1 0 1,0 1 0,-1 1 0,1 2-127,-1 2 0,-5 1 0,-2 0 1,-2 0-1,0 0 0,1 1 0,0 3 1,1 6-1,0 4-113,2 2 0,3 6-77,7-1 0,-2 2 1,6 1-1,1-2 0,2-3 1,2-1-1,2-3-107,1-1 1,6-3 0,-2-1 0,5-3 0,2-2 0,3-2 0,1-2-1,3-2 13,2-3 1,-1 1-1,-1-5 1,-3-2 0,1-2-1,-2-3 1,1-2 0,-1 2 25,0 1 1,-2 2 0,-3-1 0,-1 2 0,0 2 0,1 2 0,-1 1-47,1 3 1,-7 8-1,-1 4 1,-3 5-1,1 3 1,1-1 152,-1 2 0,4-4 0,0 4 0</inkml:trace>
  <inkml:trace contextRef="#ctx0" brushRef="#br0" timeOffset="270">14288 18293 8028,'12'-12'-97,"-4"0"1,0-1 407,2 1 0,-3 1 0,0 1 0,0 3 0,-2 3 0,2 7 0,-1 8-119,-1 8 1,3 5-1,-2 2 1,-1 3 0,2 4-1,-1 1 1,1 2 0,-2-1-1,1-1-355,-3-4 1,-2-2 0,-1-5 0,0-1-1,0-2 1,0-2-35,0-3 1,-6-7 0,-2-5 0,-1-6-1,0-5 1,5-5 141,3-3 0,1-3 0,0-6 0,1 0 0,3-1 0,6-5 0,4-4 0,4-7 8,1-2 1,-3-1 0,6-5 0,3 0-1,3 2 1,1 3 0,0 3 0,0 5 70,-2 4 1,4 3 0,-3 6-1,1 5 1,-1 5 0,-2 6 0,-4 3 57,-3 2 1,-2 1-1,-5 5 1,-1 4 0,-2 5-1,-5 4 1,-3 2 0,-2 2-1,-5 4 14,-6 0 1,-2 1-1,-7-1 1,-1-2 0,-2-2-1,-4 2 1,-1 0-92,2-1 0,0-2 1,3-3-1,-1 0 1,0-1-1,0-2 1,2-4-1,1-2-695,1-1 0,6 2 1,-2-4 689,4-1 0,6-7 0,1-3 0</inkml:trace>
  <inkml:trace contextRef="#ctx0" brushRef="#br0" timeOffset="271">15367 18095 8028,'-6'-11'347,"-2"3"1,1 2 0,-1 5 0,-3-2 0,-3-1 0,-6 1 0,-2 2-164,-4 1 0,-5 0 0,0 0 0,0 1 0,-3 3 0,3 5 0,2 0 0,4 1 0,3-2-142,1 2 1,10 1-1,0 1 1,4 1 0,6-1-1,4-1 1,6-3-1,7-4-240,4-2 0,5-2 0,3 0 0,2 0 1,0 0-1,1 0 0,-4-2 0,-1 0-157,-1-2 0,-4-5 0,-2 5 0,-1 1 0,-4 1 418,-5-2 1,-3 4-1,-6 0 1,-1 6 0,-2 5 93,-1 2 1,-1-1 0,5 1 0,0-1 0,2-1 0,2-3 0,4-4-191,3-2 1,2-2 0,-1 0 0,2 0-1,1-2 1,2 0 0,-1-4 0,1-1-38,-1-2 0,1-2 0,-5-2 0,1 1 1,-1-1-1,0 1 0,1 0 144,-1-1 1,-4 5 0,1 1-1,0 2 1,2 2 0,2 1-139,-1 2 1,1 6-1,-1 2 1,0 3-1,-1 2 1,-1-1 0,-2 2-1,1 1-271,-3 2 0,4 0 1,-4-1-1,-1 0 335,1-1 0,3 5 0,-2-1 0</inkml:trace>
  <inkml:trace contextRef="#ctx0" brushRef="#br0" timeOffset="272">16111 17673 8028,'8'-15'0,"-1"1"361,-2 3 0,1 7 0,-3 3-4,1 8 1,0 7 0,-4 13 0,0 5 0,0 5 0,0 3-1,0 1 1,0 2 0,0 0 0,0-1-300,0-2 0,0-1 0,0-2 0,0 0 0,1 2 0,2 1 0,2 0 0,2-3 0,2-4-765,-2-2 0,4-4 0,-5-6 707,1-5 0,10-2 0,-3-2 0</inkml:trace>
  <inkml:trace contextRef="#ctx0" brushRef="#br0" timeOffset="273">15949 18095 10823,'-11'-12'0,"2"-1"0,2 1 0,1-1 0,4 1 0,2 0 0,4 1 0,4 2 0,3 4 138,1-1 0,10 5 0,5-3 0,3 2 0,4 2 0,2 0 0,1 0 0,-1 0 0,-1 0 0,-5 0-2947,-4 0 2809,2 6 0,-9-5 0,6 5 0</inkml:trace>
  <inkml:trace contextRef="#ctx0" brushRef="#br0" timeOffset="274">16607 18157 8707,'-13'0'769,"1"0"1,5 1-391,3 4 1,3-3 0,1 7-1,1 0 1,2 2 0,2 2-1889,2-1 1,-3 0 1508,4 1 0,1-6 0,3-2 0</inkml:trace>
  <inkml:trace contextRef="#ctx0" brushRef="#br0" timeOffset="275">16582 17946 8028,'-6'-19'348,"5"1"1,-3 6 0,3-1-116,1 1 1,1 5 0,2 4 0,2 6 0,1 5-234,-1 3 0,10 7 0,-1 1 0</inkml:trace>
  <inkml:trace contextRef="#ctx0" brushRef="#br0" timeOffset="276">17053 18343 9066,'-1'-11'0,"-2"1"0,-2 4 135,-2 0 1,4 0 0,-3 4 0,1-2 0,-5-1 0,-4 1 0,-3 0 0,-3 1 0,-2 2 0,-1 1 214,-2 0 0,6 0 0,2 0 0,3 0 0,6 0 0,7 0 0,10 0-584,8 0 1,2 1 0,3 2 0,-1 1 0,0-1 0,-2 0 0,-3 0 0,-2 2 0,-1 2-323,-1 3 0,-5-3 0,-3 1 0,-4 0 769,-4-1 1,1 3 0,-2-5 0,3 1 0,8-1-43,3-2 0,9 0 1,3-1-1,2 3 1,4-3-1,0 0 1,3-2-1,1-2-222,-1-2 0,3 1 0,-4-5 1,-1-2-1,-1-1 0,-1-1 1,1-2-1,-4-1-40,0-1 0,0-6 1,-1-1-1,-2-3 1,1-4-1,0-2 1,-2-1-1,0 0-100,0 0 0,-3 0 1,0-4-1,-2 0 0,-2-2 1,-1-1-1,-1-3 1,-3 1 46,-2-1 1,0 7 0,-5 9 0,-2 4 0,-3 7 0,-6 2 0,-6 3 0,-2 3 501,-3 4 0,-2 2 1,0 4-1,-1 3 0,0 8 1,-1 7-1,-2 9 0,-1 6-52,2 1 0,-4 9 0,4-4 0,3 5 0,8-1 0,6-3 0,7-4 0,8-1-718,7 1 0,17 0 1,14 2-1,6 2 412,5-3 0,-17-19 0,2-1 0,-1 0 0,1-1 0</inkml:trace>
  <inkml:trace contextRef="#ctx0" brushRef="#br0" timeOffset="277">18752 18120 8201,'7'-13'0,"-3"1"208,-2 0 1,-6-1-1,-2 2 1,-1 2-1,-2 2 1,-4 0-1,-5 1 1,-5 1-108,-5 2 1,-2 2 0,2 2 0,-1 3 0,2 4 0,1 5 0,2 2 0,2 3 0,4 0-110,5 0 0,3 2 0,10-2 1,3 0-1,5 0 0,8-3 1,6-1-1,5-3 0,2-3-131,4-4 1,3-2-1,-1-2 1,0 0 0,-2 0-1,0 0 1,-1-2 0,-5 0-1,-3-4-444,-4-1 471,-10-1 1,5 0 0,-11 0 0,-1-2 0,-4-1 0,-6-2 0,-7 1 75,-4 0 1,-1-1 0,-3 1-1,1-1 1,0 1 0,2 1-1,3 1 1,3 2-117,5-2 0,2-1 152,6-1 0,11 0 0,3-1 0</inkml:trace>
  <inkml:trace contextRef="#ctx0" brushRef="#br0" timeOffset="278">19162 18132 8187,'7'2'-460,"-3"2"841,-3 3 0,-2 5 1,-2 0-1,-3 1 1,1-1-1,-2 1 1164,0-1-1623,4-5 1,-8 3-1,3-6 1,-3-2-1,-3 0 1,-1-2 0,-1 0 5,0 0 1,4-2-1,2-2 1,2-4-1,0-3 1,0-1 0,1-1-1,1-1 1,3-1 92,2-1 0,5-5 0,3 5 0,3 0 1,5 1-1,3 0 0,4-1 0,1 0 1,3 4-1,3 4 0,4 4-21,3 2 0,7-3 0,1-2 0</inkml:trace>
  <inkml:trace contextRef="#ctx0" brushRef="#br0" timeOffset="279">19645 18194 9345,'-11'-12'0,"2"-1"0,2 1 0,0 0 230,0-1 0,3 6 0,-4 3 1,-2 3-1,-1 1 0,-2 0 1,1 0-1,-2 0 0,-1 0-184,-1 0 1,-5 5 0,4 4 0,2 2 0,1 1 0,3 0 0,3 1 0,4-1 0,3 1-78,1-1 0,1 0 0,3-1 0,6-2 0,5-5 0,6-3 0,2-1 0,2 0-769,0 0 0,-1-5 679,1-4 1,0-6 0,0-1 0,0-1 0,0 1 0,1-2 0,0 0-53,-1 0 1,6-3 0,-4 3 0,2-1 0,1-3 0,-3-3 0,-2-4 0,-3-5 69,-1-6 1,-6-4 0,3-6 0,-3 1 0,-1-1 0,-4 2 0,-4 4 0,-1 6 607,0 8 0,-4 9 0,2 6 0,-6 6 0,-5 4-167,-3 4 0,-1 11 0,-1 4 1,0 3-1,-3 6 0,-1 1 0,-3 7 1,0 4-251,0 5 0,-3 9 0,4-1 0,-1 3 0,4-3 0,3-5 0,5-5-467,4 0 1,3-3 96,1-1 0,2-4 1,5-5-1,6-1 0,2 0 1,3-3-1,2-5 45,4-2 0,1-6 1,-1-1-1,1-1 0,0-5 1,0-4-1,0-5 1,-1-3 228,1-2 1,0 0 0,-2-4 0,-1-2 0,-2-2 0,-1 0 0,-2 1 0,-2 1 306,-4 2 0,-3 2 0,0 0 0,-5-2 0,-6 3 0,-5 5 1,-4 5-59,-5 2 1,-1 2 0,-4 0 0,1 2-1,-1 2 1,-1 4 0,0 3 0,1 1-175,1 1 1,7 3 0,0 2 0,6 0 0,3 0 0,2-3 0,1 0-547,2 2 1,6-5 399,2 1 0,5-2 1,2-6-1,1 1 1,1-1-1,-1-2 1,2-2 17,2-1 1,-4-4 0,5-1 0,1-2 0,1-3-1,2-1 1,0-3 0,0-1 46,-1-1 1,5-1 0,2 5 0,-1 1 0,0 1 0,-2 3 0,-2 2 0,-2 2-2,-4 2 1,-3 2 0,-9 3 0,-4 4 0,-4 2 13,-4-2 1,-3 3 0,-5-2-1,-1 2 1,1 1 0,-1 0 0,1 1-202,0-1 0,1 1 0,2-1 0,5 0 0,4-1 0,4-2 202,5-5 0,7 3 0,3 0 0</inkml:trace>
  <inkml:trace contextRef="#ctx0" brushRef="#br0" timeOffset="280">20786 18169 8028,'0'-12'460,"-1"1"0,-3 4 0,-3 7 0,-1 7 1,-1 4-267,0 1 1,2 5-1,0 1 1,0 0-1,2 0 1,-1-3-1,3 0-1224,2 2 1,1-4 0,1 3 1029,3-7 0,9 2 0,6-4 0</inkml:trace>
  <inkml:trace contextRef="#ctx0" brushRef="#br0" timeOffset="281">20737 17971 8028,'0'-12'48,"0"-1"1,1 6-118,3 3 0,3 4 0,6 4 69,-1 5 0,0 2 0,1 1 0</inkml:trace>
  <inkml:trace contextRef="#ctx0" brushRef="#br0" timeOffset="282">21096 18231 8586,'-7'6'893,"2"-3"1,5 5-453,0 2 0,0-3-349,0 1 0,1-5 0,3 1 0,3-4-123,0-4 1,0-3-1,-4-6 1,2 1 0,1-1-1,1 1 1,-2 0-1,2-1 1,0 1-72,3-1 1,5 7 0,1 0 0,0 2 0,-3 0 0,0 1 0,-2 3-125,-3 4 0,2 3 0,-6 5 1,-1 1-1,-2-1 0,-1 1 0,0-1 1,0 0-68,0 1 0,-1-1 0,-2 1 1,-1-1-1,2-1 0,5-1 293,5-2 0,3 0 0,2 5 0</inkml:trace>
  <inkml:trace contextRef="#ctx0" brushRef="#br0" timeOffset="283">21592 18269 8191,'-12'-13'0,"0"1"0,1-1 395,2 1 1,-2 0-1,3-1 1,-3 1-1,0-1 1,1 2-1,4 2 116,0 0 0,-4 7 1,2-2-1,-3 4 1,0 4-614,3 4 1,2 3 0,6 1 0,0 1 0,2-2 0,2-1-1,4-4 1,3 0 0,1-2-253,1 2 1,-1-5 0,1 3 0,-1-3 0,0-1 0,1-1 0,-1-2 413,1-1 0,-1 0 0,0 4 0,1 0 0,-1 0 0,1 1-99,-1 4 0,-5 1 0,-2 8 0,0 1 0,-1 3 1,-3 2-1,-2 2 0,-5 1 34,-1 2 1,-2 0 0,-6-1 0,-2 0 0,0-2 0,1-3-1,-1-1 1,1-3 0,-2-1 0,-1-1 0,-2-2 0,0-2 212,-1-1 1,-1-5 0,-2 1 0,0-2-1,0-2 1,1 0 0,-1 0 0,1 0-1,4 0-160,3 0 1,3 0 0,3-2 0,3-2 0,5-4 0,6-3-296,5-1 1,9-1-1,6 1 1,6-1-1,7 1 1,3-1-1,5 1 1,4 0-171,6-1 1,-7 1 0,2-1 0,-1 2 0,-1 2 0,-1 2 416,-5 1 0,-2-3 0,-2 2 0</inkml:trace>
  <inkml:trace contextRef="#ctx0" brushRef="#br0" timeOffset="284">22213 18380 8483,'0'-12'1893,"0"-1"-209,0 7 0,-2-4-1684,-2 6 0,-3 0 0,-5 4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20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4787 8347 9028,'0'-13'612,"-1"6"1,-2 5-1,-1 6 1,1 8-1,2 6 1,2 4-497,3 3 0,3-2 0,6 11 0,-2 0 0,-2 2 0,0 2 1,-1 4-1,-1 2 0,-3 1 0,-3-1 0,-2-1 0,-3-3-394,-4-1 0,1-8 0,-2-2 278,0-3 0,-2-6 0,-2-2 0</inkml:trace>
  <inkml:trace contextRef="#ctx0" brushRef="#br0" timeOffset="1">4738 8384 8020,'0'-25'0,"0"0"0,0 2 571,0 2 0,1-4 0,3 2 0,6-5 0,4 2 0,5 3 0,4 4-269,8 1 0,4-3 0,7 6 0,5 2 0,4 5 0,4 3 0,-1 2 1,-2 4-1,-5 8 0,-3 7 0,-6 8 0,-2 6-673,-3 7 1,-9 3 0,-1 8 0,-5 3 0,-7 0 0,-5 2 0,-5-1-1,-4 2 1,-5-2 0,-7-2 0,-4-3 0,-2-3-1069,-1-2 1,3-6 1486,-2-7 0,0-4 0,-2-4 1,1-5-1,1-2 0,-1-2 1,-1-1-1,-4-1-277,-2-2 1,-8-5 0,-7 1 0,-3-1 0,0 0 228,1 1 0,-5-6 0,7-5 0</inkml:trace>
  <inkml:trace contextRef="#ctx0" brushRef="#br0" timeOffset="2">5928 8508 8049,'-12'-7'138,"0"3"0,-1 3 0,1 1 0,-1 0 0,0 0 0,-3 1 704,0 3 1,-5 4-693,5 9 1,-2 2 0,3 6 0,-2 1 0,3 3 0,5 4 0,4 2-1,4-1-229,1-1 1,1-7-1,5 1 1,6-8-1,8-4 1,3-5-1,2-3 1,0-5-1,0-2-208,-1-4 0,1-3 0,0-7 1,0-1-1,0-3 0,-2-1 0,-1-3 1,-3 0-1,-1 0-133,-3 1 1,-6 1 422,-5-5 0,-3 0 0,-2 2 1,-5 1-1,-6 2 0,-7 1 1,-6 1 54,-4 0 1,3 6 0,-5 5 0,2 1 0,-1 4 0,0 0-1,-2 2 1,3 0 303,3 0 1,0 2-363,9 2 0,1-3 0,3 5 0</inkml:trace>
  <inkml:trace contextRef="#ctx0" brushRef="#br0" timeOffset="3">6276 8434 8940,'0'12'0,"-2"0"428,-2 1 1,1-1 0,-4 2 0,1 3 0,-1 2 0,-2 1-255,2 1 1,-4 0 0,5 2-1,-3-1 1,2-2 0,1-2-1,0-3 1,1-2-349,2 0 0,-3-4 0,2-4 0,1-10 0,2-4 0,2-5 76,3-2 1,1-4 0,6-5 0,2 1 0,3-1 0,0 0 0,2 0 0,1 0 0,3 2 82,2 2 1,-4-1 0,1 6 0,0 2 0,-2 3 0,-2 4 0,-4 2 0,0 2 244,-1 1 1,1 4 0,-2 2-1,-3 4 1,-4 5 0,-3 3-166,-1 5 0,-1 2 0,-3 5 0,-4 3 0,-3 7 1,-2 2-1,1 1 0,1 0-121,3-1 1,-2-7 0,7-5 0,4-6-1,8-6 1,6-3 0,6-5 70,2-4 0,7-2 0,3-4 1,3-2-1,0-5 0,-1-5 0,-4-4 1,1-1-106,0-4 1,-5 1-1,2-1 1,-3 0-1,-2-4 1,-2 0-1,-3-2 1,0 0-1,-1 1-93,0 2 0,-5 3 0,-7 1 0,0 2 0,-3 3 0,-3 3 0,-4 3 0,-5 4 229,-2 1 0,-7 2 0,-2 4 1,-4 2-1,-1 2 0,1 4 1,-1 4-1,1 5 510,4 4 0,7 2 0,9 3 0,3 3 1,4 4-1,4 2 0,6-2 0,5-4-270,4-3 0,2-7 0,2-2-286,3-4 0,3-6 0,5-1 0</inkml:trace>
  <inkml:trace contextRef="#ctx0" brushRef="#br0" timeOffset="4">8396 8396 9018,'-7'6'530,"3"2"1,2 5-1,-1 3 1,-1 5 0,0 4-1,-1 2-553,1 2 0,-4 6 1,4-2-1,0 2 1,0 1-1,-2-3 1,1-4-1,-1-4 1,3-4-3369,2-5 3391,1-2 0,0-13 0,0-2 0</inkml:trace>
  <inkml:trace contextRef="#ctx0" brushRef="#br0" timeOffset="5">8347 8235 7992,'0'-12'1070,"0"-1"0,0 5-254,0 0 1,-2 5-469,-2-1 0,3 5 0,-5 6 0,2 6-765,0 0 0,0 3 417,4 0 0,5 3 0,2 6 0</inkml:trace>
  <inkml:trace contextRef="#ctx0" brushRef="#br0" timeOffset="6">8719 8545 8738,'-2'13'0,"-2"-1"489,-4 0 0,-2 1 1,1 1-1,1 1 1,-1 1-1,1 1 1,0-1 70,-2 1 1,3 1-1,-1-3 1,0 2-779,1-2 1,4-14 0,10-8 0,5-8 0,2-4-1,1-5 1,2-2 0,3-3 0,2 2-225,-1 0 1,3-2 0,-4 2-1,2 3 1,0 5 0,-1 4-1,0 1 534,-2 3 0,-1 7 0,-6 0 0,1 4 0,-2 4 0,-3 4 1,-4 5-203,-3 3 0,-1 4 1,0 4-1,0 1 0,2 1 1,1 2 109,1 1 0,5 0 0,-2-4 0</inkml:trace>
  <inkml:trace contextRef="#ctx0" brushRef="#br0" timeOffset="7">10753 7875 8032,'-18'-6'0,"-3"1"304,-2 4 0,-7 1 61,-4 0 1128,-1 6-912,-3 0 1,1 7 267,0-1 1,1 2-734,3 3 0,6-2 0,10 5 0,10 4 0,10 3 0,11 6-234,9 3 1,13 2 0,9-1 0,4 0-1,0-1 1,1-3 0,-1-4 0,0-3-224,-4-1 1,-8-6 0,-9-2 0,-7-2 0,-9 0 0,-7 1 0,-6 0 399,-7-3 1,-7 4-1,-14-1 1,-3 0-1,-1-3 1,1 0-1,1-2 1,0-2-182,1 0 1,5-6-1,4 1 1,1-3-1,-1-1 1,2 0-1,1-1-379,3-3 1,6-3 0,5-6 0,3 1 500,1-1 0,11-5 0,3-1 0</inkml:trace>
  <inkml:trace contextRef="#ctx0" brushRef="#br0" timeOffset="8">10988 8347 8529,'13'-2'842,"-1"-2"1,1 3 0,-1-3 0,0 1-711,1-1 1,-1-2 0,1-3-1,-1 0 1,1 0 0,-1-2-1,0 0 1,1 1 0,-2 0-1,-2-2-380,0-3 1,-2-2 0,1 5 0,-4 0 0,-3-1 0,-1 1 0,-1 1 0,-3 2 415,-4 5 1,-8 3 0,-2 2 0,-1 5 0,-4 6 0,-3 8 0,-3 3 0,1 3-4,2 3 1,5-1 0,3 3 0,3 0 0,5-4 0,4-1-1,3-2 1,3-4-755,4-3 1,7-3 0,7-2-1,3-1 1,3-1 0,5-3 0,2-2 588,-1-2 0,4-7 0,-2-3 0</inkml:trace>
  <inkml:trace contextRef="#ctx0" brushRef="#br0" timeOffset="9">11832 8198 9103,'-29'0'0,"0"1"0,1 2 146,2 1 0,1 6 1,1-2-1,-1 5 1,0 3-1,0 5 1,2 2 64,2 2 0,3 0 1,7 0-1,3-1 0,5 1 1,7 0-1,9-2 0,6-2 1,4-4-859,2-4 1,10-2 0,3-1 0,4-3 646,0-2 0,11-11 0,-2-8 0</inkml:trace>
  <inkml:trace contextRef="#ctx0" brushRef="#br0" timeOffset="10">12452 7553 8203,'0'-12'656,"0"6"0,-1 7 1,-2 11-1,-1 8-392,1 8 1,0 10-1,0 12 1,-2 6-1,-2 5 1,-4 2-1,-4 4 1,5-32-1,1 0 1,-1 0-1,0 0-619,-6 31 0,2-5 0,3-13 0,3-2 0,4-6 0,2-6 0,2-6 1,0-6-1,0-6 355,0-2 0,6-7 0,1-2 0</inkml:trace>
  <inkml:trace contextRef="#ctx0" brushRef="#br0" timeOffset="11">12030 8062 8449,'0'-13'505,"0"1"0,2 3 0,2 3 0,4 0 0,4 2 1,5 0-1,4 0-225,2 1 1,7 0 0,3 0 0,5-1 0,2 1 0,2 2 0,2 1 0,2-1-603,-2-3 1,-1 2-703,-6-2 1,-1 3 0,-3 1 1023,-4 0 0,-3 0 0,-1 0 0</inkml:trace>
  <inkml:trace contextRef="#ctx0" brushRef="#br0" timeOffset="12">12849 8148 8640,'-4'13'0,"0"-1"486,1 1 1,1-1-1,1 0 1,-2 1-1,-1 1 1,1 1-388,2 1 1,0 5 0,-2-5-1,-1 0 1,1-3 0,2 0-1,1-1-99,0 1 0,0-7 0,0 0 0</inkml:trace>
  <inkml:trace contextRef="#ctx0" brushRef="#br0" timeOffset="13">12948 7826 8397,'-7'-13'0,"3"1"815,3 0 1,-3 6-1,-2 6 1,0 7-1401,1 4 585,1 7 0,4 1 0,0 6 0</inkml:trace>
  <inkml:trace contextRef="#ctx0" brushRef="#br0" timeOffset="14">13134 8248 8010,'0'12'171,"0"-4"0,0 0 0,1 1 0,4-1 1,3 0 149,3 2 0,1-5 0,2 1 0,1-2 1,3 0-1,0-1 0,1-2 0,-1-1 1,2 0-127,-1 0 1,-4-5-1,2-3 1,-4-3 0,0-2-1,-1 1 1,1-2 0,-2-1-149,-3-2 0,1-5 0,-4 2 0,-3-4 1,0-1-1,-2 1 0,-2 0 0,-2 2 1,-3 3-93,0 1 0,-8 5 0,2 7 1,-4 0-1,-2 3 0,-1 2 0,-2 2 1,0 3-708,2 5 0,-2 6 1,5 3-1,2 1 752,1 3 0,2 2 0,-1 0 0</inkml:trace>
  <inkml:trace contextRef="#ctx0" brushRef="#br0" timeOffset="15">13630 8086 8782,'7'6'229,"-3"2"1,2 3-1,-2 3 1,-1 1-1,-2 3 1,-1 0-1,0 1-42,0 0 0,-4 1 1,-2 0-1,1-3 1,-2-3-1,0-2 1,-1 1-1,0-1 1,-1-1-56,0-3 1,-1-1 0,0-4 0,2 1 0,0-3-108,1-3 0,1-5 0,8-7 1,2-1-1,4-2 0,5 1 1,2-1-128,1 1 1,5-6-1,-3 1 1,1-2-1,2-2 1,-1 1-1,0 4 1,-2 3-29,-3 3 0,1 6 1,-2 1-1,-3 2 1,-1 3 243,-3 5 0,2 4 1,-5 5-1,-1 2 0,-1 3 1,-2 3-1,0 4 0,0 2-451,0 3 1,0-4 0,0 1-1,0-5 1,0-2 0,1-1-1,2 0 1,2-5 336,2-3 0,1 1 0,5-4 0</inkml:trace>
  <inkml:trace contextRef="#ctx0" brushRef="#br0" timeOffset="16">14672 7888 8013,'-8'4'-150,"1"2"801,1 0 1,2-1 0,6 0-1,2-2-455,4-5 1,3-6-1,1 0 1,1-3-1,-1-2 1,-1 1-1,-1-2 1,-2-1-1,0-1 1,1-1-297,-1-1 1,-5-1 0,2-6-1,-1 0 1,0 0 0,-1 1-1,-1 0 1,-2 4 0,0 3-23,0 3 1,0 6 95,0 0 1,0 6-1,0 2 1,0 9 8,0 6 1,4 4 0,0 7 0,0 3 0,0 3 0,0 1 0,0 0 0,1 1 320,-1 2 0,1-4-279,-1-3 0,-2-3 0,2-1 0,-3 0 0,-1 0 0,-1-1 0,-2 0-182,-1-4 1,-6 4 0,3-5-1,-1 2 1,0-2 0,-2-1 0,-1-3-1,-1-1 157,-1-2 0,1 1 0,0-1 0</inkml:trace>
  <inkml:trace contextRef="#ctx0" brushRef="#br0" timeOffset="17">14536 8248 8008,'1'-9'810,"3"2"0,6 2 0,5 2 0,7 2 0,5 1-557,7 0 0,-1 0 1,2 0-1,3 0 0,-3 0 1,0 0-1,-2 0 0,0-2 1,-1 0-1,-1-3-1549,1 3 0,-8-1 0,-1 0 1296,-4-1 0,3-6 0,-2 4 0</inkml:trace>
  <inkml:trace contextRef="#ctx0" brushRef="#br0" timeOffset="18">15416 8285 12126,'-5'-7'2477,"2"1"1,-5 6-5165,-2 0 1142,-1 0 1545,4 0 0,-4 0 0,4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22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3646 12117 8016,'0'-8'0,"2"1"238,2 1 0,-1 2 1,3 6-1,0 2 0,-2 4 1,0 4-1,0 5 1,-1 4-1,-2 2 0,-1 3 1,0 3-1,-1 4-142,-3 3 1,1 1-1,-4-1 1,0-3-1,2-4 1,-2-3-1,0-2 1,-1-4 0,0-3-1,-1-5 1,0-3-1,-1-7 1,2-6-1,2-8 1,2-7-1,0-5 1,1-3 0,2-5-134,1-5 0,5-5 0,4 2 0,2-2 0,1-2 0,0-3 0,2-4 0,1-6 0,3-3 1,0 0-1,3 4 0,1 3 0,4 5 0,0 8 0,1 9 5,-3 4 1,5 7-1,0 2 1,-1 3-1,-2 4 1,-1 0-1,-2 1 1,-2 2 158,-5 4 0,2-2 1,-1 2-1,-2 1 1,-1 3-1,-2 4 1,-1 5-1,-3 2 1,-3 1-1,-4 2-208,-1 2 0,0-1 0,-1 6 0,-5 1 0,-5 2 0,-5 2 1,-5 1-1,-4 2 75,-3-1 0,-7 2 1,-1-1-1,-4-1 1,1-4-1,5-3 1,6-4-1,6-4 489,6 0 1,6-2-541,2-3 0,6 2 1,2-5-1,9 2 1,6 1-1,7-1 1,4-1-213,3-1 0,8-3 1,-4 2-1,-2-1 1,-4-1-1,-2 3 1,-2-1-1,-2 0 1,-6 1 116,-5 2 0,-5-3 1,-5 5-1,0 0 1,-1 2-1,-5 2 0,-6-1 1,-7 1 423,-5-1 1,-2 0 0,-1 1 0,-2-1-1,0 1 1,0-2 0,1-2 0,3-1-438,3 2 1,7-4-1,-1-1 1,3 1 0,4 1 164,0-1 0,7 0 0,-4-6 0</inkml:trace>
  <inkml:trace contextRef="#ctx0" brushRef="#br0" timeOffset="1">4254 12105 8113,'12'-7'617,"1"-3"0,-1 6 1,1 1-1,-1 2-500,0 1 0,-3-4 0,-1-2 1,0-1-1,-1-2 0,-3-2 1,-4-2-1,-4 2 0,-4 3 0,-3 4 1,-2 2-1,1 2 0,-2 2 1,-1 2-1,-3 4 0,0 3-1694,0 2 1626,2-1 1,3 5 0,1-1 0,1 1 0,1-1-1,3 1 1,2-2 0,2-1 0,3-2 0,4 1-1,3-1 1,3-1-203,2-3-239,-2 3 0,8-8 0,-6 4 0,2-2 0,1-2 0,2-1 392,-2-2 0,4 0 0,0 0 0</inkml:trace>
  <inkml:trace contextRef="#ctx0" brushRef="#br0" timeOffset="2">4949 11993 7974,'-24'0'199,"3"0"1,4 0 0,0 0 0,-1 1 100,-1 4 0,-2 1 0,-4 8 0,2 1 0,1 3 0,3 0 0,-1 2 0,2-1 0,0 1 0,5 0 0,2-2-500,2 0 1,7-5 0,-3 4 0,4-3-1,2-3 1,4-2 0,3-2 0,4-1 0,3-3 199,2-2 0,11-1 0,-2 0 0</inkml:trace>
  <inkml:trace contextRef="#ctx0" brushRef="#br0" timeOffset="3">5172 12005 8127,'-13'0'329,"1"0"1,0 0 0,-1 2 0,-1 2 0,-2 3 0,-3 1-14,-1 0 0,-3 1 0,2 3 0,-2 0 0,-1 1 0,2-1 0,3 1 0,1-1 0,4 0-288,5 1 0,-1-1 0,6 1 0,1-1 0,3-1 0,6-1 0,5-3 0,4-2 0,1-2-2318,2-2 2014,-4-1 1,9-1 0,-3-2 0,0-2 0,0-2 0,-1-3 0,-1 0 0,0 1 291,-3 1 0,-1-1 0,-2-2 0,-1 2 0,-3 0 1,-2 1-1,-2 0 843,0 0 0,0 6 0,-4 2-657,0 7 0,-4 0 0,0 1 0,0 0 0,0 1 0,0-1 0,0 2-1193,-2 1 0,5 1 0,-3 1 991,2-1 0,8-5 0,1-2 0</inkml:trace>
  <inkml:trace contextRef="#ctx0" brushRef="#br0" timeOffset="4">5358 12055 10229,'-13'0'737,"2"6"0,2 2 0,0 4-493,0 5 1,3-3 0,2 2 0,3-2 0,2-2-1,3-1 1,5-2-508,2-5 0,1-3 1,0-1-1,1 0 1,-1 0-1,1-1 1,-1-2-1,0-1 1,1 1-178,-1 2 1,1-3 0,-1-1 0,0 3 412,1 0 1,-5 2 0,-1 2 0,0 2 176,0 4 1,-3 2 0,4-1 0,2-2-87,1-1 1,-3-2 0,0-4 0,2 0 0,1 0 0,3 0 0,1-1 0,2-2-32,-2-1 1,3-6 0,-2 3 0,1-1 0,-1 0 0,1-1 0,-2 1 41,-1 0 1,-3 4-1,-2-3 1,0 1-148,0 3 0,-3 3 1,-2 5-1,-3 3 1,-1 3 40,0 1 1,0-3 0,0-1 0,2 0 0,2-1 0,4-3 0,4-2 68,5-2 1,2 0 0,6 0 0,1 0 0,2 0 0,1-2-1,0-1 1,0-2 96,0-2 1,-2 3 0,-5-3 0,-2 0 0,-3 2 0,-1-2 0,-3 0 179,0-3 1,-2-1-1,-4 0 1,-9 3-262,-9 4 1,-1 2-1,-5 4 1,4 0 0,0 4-1,1 1 1,1 2-1,2 2-532,5 2 1,4-2 0,4-1 0,6-2 0,5 0 0,7-1-1,6-3 478,5-2 0,8 3 0,3 2 0</inkml:trace>
  <inkml:trace contextRef="#ctx0" brushRef="#br0" timeOffset="5">7156 12055 7952,'0'-12'609,"0"3"0,0 1 0,2-2 637,2-1 1,-2 3-880,7 0 0,-5 5 0,3 0 0,-2 8 0,-2 6 0,-2 5 0,1 3-265,2 3 1,-3-2-1,5-1 1,-2 0-1,1-1 1,2 0-1,3-3 1,1-1-626,1-1 0,2-7 1,1-1-1,2-4 1,-2-1-1,-1-1 0,-2-2 1,1-3 294,-1-1 1,0-1-1,1-6 1,-1-1-1,1-3 1,-1-1-1,0-3 1,1-2-156,-1 0 396,1-7 0,-1 4 1,0-8-1,1-2 0,-1-4 1,2-3-1,3-2 126,3 2 0,0-3 0,0 5 0,1 0 0,-2 2 0,-2 6 0,-5 3 0,-2 8 1607,-2 5-1475,-5 4 0,2 10 1,-5 8-1,0 13 234,0 9 0,-5 6-544,-4 5 1,-2 6 0,-2 2 0,-2 6 0,-3 6-1,0 6-107,0 5 0,1-9-117,5-1 1,5-13-1,3-8 1,4-6 0,3-6-1,2-6-1828,2-7 0,-3-1 502,4-7 1589,1 1 0,3-11 0,0-1 0</inkml:trace>
  <inkml:trace contextRef="#ctx0" brushRef="#br0" timeOffset="6">7491 11807 8171,'-5'-8'678,"-4"-1"0,4 1 1,2-3-497,6 3 0,5 2 1,9 6-1,5 0 1,5 0-1,6 0 1,4 2-1,2 1 1,0 1-1,-4-2-1022,1 0 0,-7-2 840,-4 0 0,5 0 0,-4 0 0</inkml:trace>
  <inkml:trace contextRef="#ctx0" brushRef="#br0" timeOffset="7">6784 11596 9091,'12'-4'228,"1"0"0,5 0 1,1 2-1,0 0 0,-2-2 1,-2 1-1,0 1-295,2 2 1,5 0 66,-2 0 0,4 0 0,1 0 0</inkml:trace>
  <inkml:trace contextRef="#ctx0" brushRef="#br0" timeOffset="8">8558 11857 8073,'0'-7'492,"0"12"1,-2 12-1,-1 5 1,-2 3-1,-1-1 1,1 1-1,2 0-292,2 0 1,1-6 0,1-2 0,3-4-1,6 0 1,5-2 0,6-3 0,4-4-582,4-2 0,1-2 1,4-2-1,-2 0 1,-2-4-1,-2-1 1,-2-2-1,-1-3 1,-2 0 98,-2 0 0,1-1 0,-5 2 0,-2 2 0,-3 3 591,-4 5 1,-3 3 0,-10 11-1,-3 1 1,-4 1 0,-5 1 0,-3 0-774,-4-3 1,-1 0 0,-1-1 0,-1 0 463,-2 1 0,-11-1 0,1 1 0</inkml:trace>
  <inkml:trace contextRef="#ctx0" brushRef="#br0" timeOffset="9">8657 11621 8074,'-2'-11'3972,"-2"3"-4096,3 2 0,-3 6 0,7 2 0,2 0 1,2 4 123,3 1 0,6 1 0,3 4 0</inkml:trace>
  <inkml:trace contextRef="#ctx0" brushRef="#br0" timeOffset="10">9686 11931 7991,'0'-12'642,"4"3"1,0 4-1,-1 3 1,-1 8 75,-2 4 1,-2 8-651,-2 2 0,-1 4 0,-5 0 0,2 0 1,-2-2-1,-1-3 0,0 1 0,1-3-351,2 1 0,1-1 0,-2-6 1,2-1-1,1-2 84,3 1 1,3-3 0,5-3 0,3-5-1,3-3 1,3-2 0,1-3 0,3-2 256,1-5 0,2 4 0,5-5 0,1 0 0,2-3 0,-1-2 0,-2-2 0,-1 1 171,0 4 0,-6-1 0,-1 7 0,-3 3 0,-1 2 0,-5 3-116,-2 6 1,-3 7 0,-5 8-1,-3 3 1,-4 0 0,-3 1 0,-2-1-1,1 2-648,-1-1 1,1-4 0,1 2 0,1-4 0,4 0 534,0-1 0,2 0 0,4 1 0</inkml:trace>
  <inkml:trace contextRef="#ctx0" brushRef="#br0" timeOffset="11">10195 12005 9574,'0'13'578,"0"-1"0,1-1 0,3-1 0,5-3-416,2-2 0,1 1 0,2-3 0,1 1 0,3-1 0,0-2 0,0-1 0,-3 0 0,-1-1-295,-2-4 1,-5 3 0,-3-7 0,-3 0 0,-1-2 0,0-2 0,-1 1 0,-3-1 0,-6 0 0,-5-2 0,-4-2-189,-1 2 0,-3 1 0,2 2 0,-1 1 0,0 2 0,3 5 0,1 3 0,3 1-132,1 0 0,6 0 0,1 1 453,1 3 0,8-2 0,5 3 0</inkml:trace>
  <inkml:trace contextRef="#ctx0" brushRef="#br0" timeOffset="12">10852 11497 8757,'-4'-15'0,"-2"4"535,0 4 0,1 3 1,-3 5-1,-2 5 1,-2 6-1,-3 6-264,-2 1 0,1 10 1,3 0-1,0 6 0,-3 3 1,0 5-1,-1 7 0,1 5 1,-1 3-644,2-1 1,6-11 96,0-5 0,7-4 1,-3-9-1,4-3 1,2-5-4598,4-2 4872,-4-7 0,10-5 0,-4-6 0</inkml:trace>
  <inkml:trace contextRef="#ctx0" brushRef="#br0" timeOffset="13">10567 11919 7569,'1'-29'0,"2"0"0,2 3 344,2 4 1,2-1 0,3 7 0,0 1 0,1 1 0,-1 3-85,1 3 0,0-2 0,4 6 0,4 0 1,3 0-1,5 0 0,6 1 0,3 1 1,5 1-261,1-3 0,7 3 0,6-5 0</inkml:trace>
  <inkml:trace contextRef="#ctx0" brushRef="#br0" timeOffset="14">12043 11720 9619,'12'-4'0,"0"0"566,1 1 1,-2 3-1,-3 4 1,-2 5 0,-2 3-1,0 5-318,-1 3 0,-6 8 0,-3 1 0,0 0 0,-4 0 0,-2 0 0,-4-2 0,0-2 0,1-4-750,1-5 0,1-2 0,1-2 0,1-2 0,3-6 0,4-8 169,2-6 1,4-2 0,2-1 0,5 0 0,5-4 0,4-4 0,1-1 0,3-1 453,2-2 0,1 5 0,-1-7 1,1 7-1,0 2 0,-1 3 0,-2 2 1,-3 5-102,-1 4 0,-2 2 0,-3 2 1,-1 0-1,-1 2 0,-1 2 1,-2 4-1,2 2-103,1-2 0,1 3 0,1-4 0,0 0 0,4-2 0,2 0 0,2-1 0,-1-2 32,3 0 0,-4-4 0,0 0 0,-1-4 0,-3-1 1,-1-2-1,-3-2 0,-3-2 136,-4 1 0,-2-1 1,-2 1-1,-2 0 1,-2-1-1,-4 2 1,-4 3 91,-5 4 0,-1 2 0,-4 2 1,0 0-1,-3 2 0,-2 2 0,-1 6 1,3 5-154,5 5 1,-2 5 0,6 3 0,5 1 0,6 0 0,5 0 0,5 0 0,9-3-595,10-4 1,6-4 0,9-6 0,2-1 0,4-3 569,4-4 0,0-8 0,1-3 0</inkml:trace>
  <inkml:trace contextRef="#ctx0" brushRef="#br0" timeOffset="15">13457 11187 8110,'-42'-17'0,"2"2"0,4 4 433,6 6 0,5 3 0,3 2 0,3 2 0,1 3 0,3 8-265,1 6 1,-2 17-1,-1 11 1,2 13 0,8-24-1,0 1 1,1 2-1,1 1 1,0-1 0,0 0-1,2-1 1,0 0-1,-1 1 1,2-1 0,1 2-1,1 0 1,0 1 0,1 1-552,1 0 0,0-1 0,6 25 0,-2-4 0,-1-10 0,1-6 0,-3-5 0,-2-4 0,-2-2 383,-3-2 0,-9-6 0,-6 4 0</inkml:trace>
  <inkml:trace contextRef="#ctx0" brushRef="#br0" timeOffset="16">12812 11931 7955,'0'-19'347,"0"2"1,4 8 0,1 0-1,2 1 1,4 0 0,3 1-41,2 1 1,7 2 0,-1 3 0,5-2 0,8-1 0,3 1 0,4 2 0,-3 1-1,0 0 1,-3 0 0,-2 0-531,-1 0 0,-1 0 0,3 0 1,-4 0 222,0 0 0,3-6 0,-2-1 0</inkml:trace>
  <inkml:trace contextRef="#ctx0" brushRef="#br0" timeOffset="17">13767 11199 8214,'0'-12'911,"1"5"1,3 3-320,4 3 0,-2 2 1,-2 4-1,-3 9 0,-1 10 1,0 9-1,0 7 0,0 6 1,0 7-564,0 5 1,-5-6 0,-3 0 0,-3 1-1,-2-4 1,1 1 0,1-2 0,3 2 0,3-3-1,4-3-2346,1-1 1,1-10 0,4-2 2316,3-7 0,3-6 0,1-6 0</inkml:trace>
  <inkml:trace contextRef="#ctx0" brushRef="#br0" timeOffset="18">13940 11782 8065,'6'-7'834,"2"3"1,3 3-533,1 1 1,1 0-1,-1 0 1,1 0 0,0-2-1,3 0 1,0-2 0,1 1-1,-1 0 1,1 0 0,-2-2-372,-1-2 0,-3 3 0,-3-5 1,-3 0-1,0-2 0,-1-2 1,-1 1-1,-3 1 0,-5 1 1,-3 3-1,-6 1 0,-5 0 27,-6 1 0,-4 0 1,2 7-1,-2 2 1,1 4-1,2 5 0,3 2 83,2 1 1,3 6 0,7 0 0,3 5-1,4 1 1,2 0 0,4-2 0,3-2-334,8-4 1,-1-2-1,6-5 1,0-2-1,2-3 1,4-4-1,-1-3 1,-1-1 109,-1 0 0,0-1 1,3-3-1,1-4 1,-1-3-1,-2-3 1,-2-1 272,2-2 1,3-5 0,3 1 0,1-1 0,-2 0 0,1 2 0,-1 0 0,2 4 152,-1 3 0,-3 5 0,-5 0 0,-2 4 0,-1 2 1,-1 2 601,0 0-828,-8 6 0,-3 2 0,-5 7 0,-1 3 0,-3 2 0,-3 0 0,-1 1-242,-1 0 1,3-2 0,-4 3-1,2-3 1,-1-1 0,2-1 0,3-1-1058,3 1 0,1-1 1281,0-3 0,0-6 0,0-2 0</inkml:trace>
  <inkml:trace contextRef="#ctx0" brushRef="#br0" timeOffset="19">14647 11782 8222,'0'-12'367,"-1"5"0,-3 3 0,-6 2 0,-4 2-72,-2 0 1,-6 2 0,1 2 0,-2 4 0,-2 5 0,-1 3-1,-2 5 1,-1 2 0,0 2-376,-1 0 0,8 0 0,-2-1 0,5 1 0,4 0 0,2-2 0,5 0 1,3-4-1,1-1-4558,-1-3 4638,1-1 0,10-7 0,1-2 0</inkml:trace>
  <inkml:trace contextRef="#ctx0" brushRef="#br0" timeOffset="20">14821 11745 8042,'0'-5'4607,"0"5"-4354,-6 5 0,4 12 0,-5 0 0,0 3 1,0 2-1,-3 1 0,1 3 0,-1 2 1,2 1-209,-2-2 0,-1-2 1,0-4-1,3-3 1,2-2-1,2 1 1,0-2-3448,1-1 1,3-7 3401,4-3 0,3-8 0,6-3 0</inkml:trace>
  <inkml:trace contextRef="#ctx0" brushRef="#br0" timeOffset="21">14908 11584 8029,'-7'-13'1153,"1"5"-803,6 0 1,-1 5 0,-2 0-1,-1 6 1,1 5 0,2 3-351,1 2 0,0 5 0,0 1 0</inkml:trace>
  <inkml:trace contextRef="#ctx0" brushRef="#br0" timeOffset="22">14982 11733 8137,'-1'12'0,"-2"0"304,-1 1 0,-5-1 0,5 1 0,0-2 0,0-2 0,0 0-119,1 0 0,3 1 0,4 0 1,5-4-1,2 1 0,1-1 1,0-1-1,2-2 0,1-2 1,3-1-163,2 0 1,-1 0 0,3 0 0,-3-1 0,1-3 0,-3-3 0,1-1 0,-3 0 0,-1-2-25,-1-1 0,-2 3 1,-2 1-1,-2 0 1,0 1 42,0 1 1,1 1 0,5 4 0,-1 1-1,0 2 1,1 2-82,-1 2 0,1-3 1,0 3-1,3-1 1,0-2-1,-1 0 1,0 0 7,2-1 1,-7-2-1,2-1 1,-1-1-1,-1-3 1,-2-5 20,-4-2 1,-2-1-1,-2 0 1,0-1-1,-2 1 82,-2-1 1,-3 2 0,-5 3 0,-1 4 0,0 3 0,-3 2 0,0 3 0,1 4-107,1 3 1,6 3-1,1 1 1,0 3-1,1 2 1,1 0-1,3 1-1102,5 0 0,4-6 813,6 1 1,0-2 0,2-3 0,3-1 0,2-3 0,0-2 0,1-2 322,0-2 0,5 5 0,6 1 0</inkml:trace>
  <inkml:trace contextRef="#ctx0" brushRef="#br0" timeOffset="23">15863 11931 17370,'6'-5'924,"1"3"-5293,-2-2 4369,1 3 0,1 6 0,-1 2 0</inkml:trace>
  <inkml:trace contextRef="#ctx0" brushRef="#br0" timeOffset="24">15875 11621 8032,'-1'-7'941,"-4"3"0,4 4 0,-2 4 0,6 4 0,5 2-941,3-2 0,2 3 0,-1-4 0</inkml:trace>
  <inkml:trace contextRef="#ctx0" brushRef="#br0" timeOffset="25">17165 11621 8070,'5'-7'-258,"-2"0"1,4 3 1042,-1-4 0,-2 1 1,-4-1-616,0-2 0,-2 3 0,-2 0 1,-4 2-1,-3 1 0,-3-1 0,-1 1 1,-3 2-294,-1 0 0,-2 2 0,-4 0 1,-1 0-1,-2 0 0,0 2 1,0 0-1,2 4 70,1 1 1,2 1-1,2 4 1,4 2-1,4 1 1,0 3-1,2 2 1,3 0 47,4-1 0,2 1 0,2-5 0,0 1 0,2 0 0,3-3 0,6-2 0,4-1-18,1-2 1,3-5 0,0 1-1,2-2 1,-2-2 0,-1 0 0,-1 0-1,-1-2-3,1-2 1,1-3 0,-3-4 0,3 2 0,0 0 0,-1 0 0,-1-2 0,-3-2-77,0 1 0,-1-1 0,1 2 1,-1 2-1,-1 0 0,-1 0 0,-3-2 256,-2-2 0,-1 4 1,-4 5-26,0 8 1,-4 5 0,0 4 0,1-1 0,2 1-1,1-1 1,0 0 0,0 1 0,0-1-198,0 1 1,4-1 0,1 0-1,1 1 1,1-2 0,0-2-1,2 0 1,2-1-909,2-1 1,-1 0 975,1-3 0,5-3 0,1 5 0</inkml:trace>
  <inkml:trace contextRef="#ctx0" brushRef="#br0" timeOffset="26">18455 11547 8145,'-6'-11'216,"-2"2"1,-4 4 0,-5 3 0,-4 0 0,-4-2-1,-3 1 1,-4 1 0,-1 2 14,0 0 1,5 5 0,-1 0 0,3 3 0,3 5 0,1 3 0,2 2 0,2 1 0,3 1-270,1 2 1,3 1 0,3 2 0,3 0 0,0 0 0,1-2 0,3-1-478,4-1 1,4-5 0,6 4-1,4-4 1,4-3 0,2-5 0,3-3 514,3-2 0,8 4 0,7 0 0</inkml:trace>
  <inkml:trace contextRef="#ctx0" brushRef="#br0" timeOffset="27">18802 11658 8335,'-15'-1'125,"0"-2"1,1-1 0,-3 1-1,-1 2 164,-4 1 0,-1 0 1,-2 0-1,0 0 0,1 1 1,-1 2-1,0 2 1,1 1-1,2 1 0,3-2-44,1 1 1,3 4 0,5-4-1,4 3 1,0-1 0,3 2 0,2 1-1,2 0-406,3-3 1,3 2-1,6-5 1,0 1-1,3-1 1,0-2 0,1-2-1,-1-1-47,1 0 1,3-1-1,-3-2 1,0-2-1,-1-1 1,1-1 0,-2 2-1,0-1 56,1 3 1,-6-2-1,2 1 1,0 1 0,-1 2 119,1 1 1,-4 4 0,-1 1-1,-1 2 1,-4 3 0,0 1 0,-2 1-1,0 1-258,0-1 0,-2 0 1,0 1-1,-4-1 0,-1 1 1,-2-1-1534,-2 0 1823,-2-5 0,1-1 0,-1-6 0</inkml:trace>
  <inkml:trace contextRef="#ctx0" brushRef="#br0" timeOffset="28">18963 11646 8525,'7'-6'1241,"-1"5"1,-6 1 0,1 7-1074,3 0 1,-3 8-1,4-3 1,-4 2-1,-1 1 1,-1 0-1,-2 2 1,-1-2-178,1-1 1,-3-6-1,2 0 1,0 1 0,0-1-109,0 0 0,0-6 0,4-2 0,0-7 0,1-4-88,3-2 0,3 1 0,6-1 0,-1 1 0,0 0 0,1-1 0,-1 1 1,1-1 42,-1 1 1,0 4 0,1-1 0,-1 1 0,1 1-1,-1 3 1,0 3 240,1 1 1,-5 0 0,0 1 0,1 3 0,-2 5 0,-2 2-57,1 1 1,-5 0 0,3 1 0,-3 1 0,-1 1 0,0 3 0,0 0 0,0-1-612,0-1 1,-1-3 0,-2 0 0,-1-1 587,1 1 0,2-6 0,1-2 0</inkml:trace>
  <inkml:trace contextRef="#ctx0" brushRef="#br0" timeOffset="29">19385 11658 9409,'-4'13'496,"-2"-1"0,1 0 0,-2 1 0,1-1-350,1 1 1,-3-5 0,3 0 0,1 0 0,0 1-292,0-1 1,1-7 0,7-1-1,5-5 1,2-3 0,2-1-1,3 0 45,0-2 1,1 0 0,-5 1-1,0 2 1,1-2 0,-1 0-47,1 2 0,-1 3 0,-1 6 1,-1 2-1,-3 2 67,-2 2 1,-1 1 0,-2 5 0,0-1 0,3 1 0,-1-1 0,0 0 0,1 1-229,2-1 1,-3-1 0,3-1 0,0-2 0,0 0 306,3-1 0,1 4 0,1-4 0</inkml:trace>
  <inkml:trace contextRef="#ctx0" brushRef="#br0" timeOffset="30">19769 11708 8468,'0'-13'424,"-5"7"1,-3 3 0,-2 6-329,2 5 0,-2 4 1,6 3-1,1 2 0,3-1 1,4 1-1,5-1 0,2-2 1,1-3-217,0-2 1,5-7 0,-1 2 0,0-2 0,-3-2 0,0 0 0,-1-2 0,1-2 0,-2-4 126,-3-3 1,-3 3 0,-5-1 0,0 0-1,0-2 1,0-2 0,-1 1 0,-3 0 3,-4-1 0,-2 5 1,0 0-1,2-1 1,-2 1-1,-1 1 1,-1 2-1,0 1-364,-1-2 1,1 5 0,-1-3 0,1 2 352,0 2 0,-1 6 0,1 1 0</inkml:trace>
  <inkml:trace contextRef="#ctx0" brushRef="#br0" timeOffset="31">20166 11175 8425,'0'-13'365,"0"9"0,0 8-34,0 11 0,0 10 0,0 7 0,0 6 0,0 5 0,0 4 0,0 1 0,-1 2 0,-2-2-514,-1-3 1,-2-3 0,4-8 0,-2-2 0,1-2 0,0-4 0,0-2 0,-1-5 0,1 0-858,2 1 1,1-9 0,0 1 1039,0-1 0,0-5 0,0-1 0</inkml:trace>
  <inkml:trace contextRef="#ctx0" brushRef="#br0" timeOffset="32">20104 11609 8417,'0'-13'377,"0"1"1,0-1-1,0 1 1,2 1-222,2 3 0,-2 2 1,7 6-1,0 0 0,4 0 1,2 0-1,3 0 0,1 2 1,3 0-436,2 2 0,0 2 1,1-3-1,0 1 1,1-1 278,3-2 0,3-1 0,5 0 0</inkml:trace>
  <inkml:trace contextRef="#ctx0" brushRef="#br0" timeOffset="33">20948 11150 8348,'0'-13'620,"0"5"0,1 1-261,3 2 1,-3 2 0,5 8 0,-2 8 0,0 6 0,-1 6 0,-2 4 0,-1 5-232,0 6 0,-1 3 1,-2 4-1,-2-3 1,-1-3-1,-1-5 1,0-6-1,-1-5-311,1-4 0,-4-3 0,3-6 0,-3 1 0,-1-2 0,-1-3-10,1-4 1,6-3 0,8-1 0,9-1-150,8-3 1,6 1 0,2-5-1,4-2 1,-1-1 0,0-1 0,-2-1-1,-2 2 98,-1 3 1,-6-2-1,-2 5 1,-4-1 0,0 1 428,-1 2 1,-5 3-1,-3 4 1,-4 5-1,-5 2 1,-6 1-1,-6-1-91,-2-3 0,-2 3 0,-4-4 0,2 1 0,1-1 0,1-1 0,1-2-173,0 2 0,2-5 1,6 3-1,1-1 31,3 1 1,4-3-1,9 3 1,6-2 0,4-2-1,0 0 1,1 1-188,0 3 1,-1-2 0,5 2 0,-1-3 0,0-1 0,2 0 0,-1 0-1,1-1 235,1-3 0,2 1 0,0-4 0,1 0 0,0 0 0,0-2 0,0-1 0,-1 0-35,1 2 0,-5 1 0,-5-2 1,-4 2-1,-4 0 0,-2 0 1,-4-1 381,-3 1 1,-7-3 0,-6 6 0,-3 1 0,-1 2 0,-3 1 0,-1 0 5,-2 0 0,1 5 0,4 4 0,3 2 0,3 1 0,3 0 0,3 1 0,4 1-643,3 2 0,6-2 0,5 1 0,4-4 0,5-3 0,3 2 0,4 0 0,2-1 290,2 0 0,2-7 0,5 4 0</inkml:trace>
  <inkml:trace contextRef="#ctx0" brushRef="#br0" timeOffset="34">22237 11683 7919,'9'-12'331,"-1"-1"1,-5 1-1,-1 1 1,-3 1-1,-6 2 1,-2-2-11,-5-1 0,-6 3 1,1 1-1,-3 0 0,-4 2 1,0-1-1,0 3 1,1 3-1,1 4-92,4 5 1,2 3 0,5 3 0,2 3-1,3 0 1,4 1 0,3-1 0,2 2 0,3-2-1,6-1-424,5-1 1,4-3 0,6-2 0,0-1 0,0-3 0,-1-2 0,1-2 0,0-1-315,0-2 1,-6 0 0,-2-2 0,-4-2 0,0-4 0,-1-3 0,-1-2 0,-2 0 251,-5-4 0,1 2 1,-1-4-1,-1-1 1,-2 1-1,-2-2 1,-2 1-1,-2 0 159,-2 3 0,0 4 1,-1 5-1,2 0 98,1 1 0,14 7 0,0 7 0</inkml:trace>
  <inkml:trace contextRef="#ctx0" brushRef="#br0" timeOffset="35">22671 11336 8380,'0'-13'832,"0"1"0,0 0-346,0-1 0,0 8 0,0 6 0,0 10 0,0 8 0,-1 6 0,-2 4-324,-1 4 0,-5 3 1,2 1-1,-2-1 1,1-2-1,0-2 1,1-2-1,1-2 0,2-3 1,0-3-1210,1-1 1,2-2 0,1 3 0,0-3 0,1-1 1046,4-3 0,1 5 0,7-1 0</inkml:trace>
  <inkml:trace contextRef="#ctx0" brushRef="#br0" timeOffset="36">23006 11708 8206,'-4'-8'391,"0"-1"1,-7 7-1,0-4 1,-6 2-1,0-2 1,-3 1-52,1-1 0,-2 2 0,-3 4 0,-1 0 0,1 0 0,4 2 1,3 0-1,5 4 0,3 1-411,5 2 1,3 2 0,2 2 0,5-1 0,5 1-1,5-1 1,4-1 0,2-1 0,0-3 0,0-2-249,-2-2 0,1-2 0,4-1 0,-2 0 0,-1-1 0,-2-3 0,-1-3 0,-1-1 210,0-1 0,-2 1 0,-3-4 0,1-2 0,1-1 0,1-2 0,-1 1 0,-1-2 17,-1-3 0,-1-8 1,-1-3-1,-1-2 1,-2-2-1,0-2 1,-1-1-1,-3 0 177,-2 2 1,-2 7 0,0 4-1,0 5 1,0 3 0,0 3-1,0 1 1,-2 3 529,-2 3 0,3 1 1,-5 4-1,1 0 1,-2 5-1,-1 5-412,-1 4 0,1 7 0,-4 4 0,-1 5 1,1 5-1,-1 1 0,1 1 0,0 4-265,-1 2 1,1 0 0,-1-6 0,2-1 0,2 0 0,2-1 0,1-5 0,4-3-333,0-3 0,2-2 1,2 2-1,2-4 1,4-1-1,4-3 1,3-2 87,2 0 0,4-5 0,-3-2 1,0-3-1,1-1 0,0 0 0,2 0 1,-1-1 307,1-3 1,-4-3 0,2-5-1,-1-1 1,-3 1 0,-1-1-1,-2 0 1,1-1 97,-1 1 0,-5-2 0,-3 7 0,-3-3 156,-1-1-83,0 5 0,-5 1 1,-5 6-1,-4 0 0,-2 0 1,-1 2-1,1 0-88,-1 2 1,-3 6 0,3 0 0,2 4 0,3 2 0,2-1-1,3-1 1,2-2-256,2 1 0,-3-1 1,3-1-1,5-2 1,5-4-1,4-1 186,1 0 0,1 0 0,0-4 1,3 0-1,1-1 0,3-2 0,2-2 1,0-1-38,-1 1 0,2-4 1,-2 4-1,2-1 0,2 0 1,-2-1-1,-1-2 0,-2 3 8,-2 1 1,2 0 0,-3 1 0,-2 1-1,-1 2 178,-2 1 1,-5 1 0,-3 3 0,-3 4 0,-1 3-1,0 2 1,0 1-123,0 2 0,0-1 0,0 5 0,-1-1 0,-2 0 0,-2 2 0,-1 0 0,-1-2-210,1-1 1,1 0-1,-1-3 1,0 1 166,3-1 0,-4 5 0,0-1 0</inkml:trace>
  <inkml:trace contextRef="#ctx0" brushRef="#br0" timeOffset="37">4229 13233 7972,'0'-12'0,"0"6"0,0 6 0,2 9 0,0 4 0,2 5 0,-1 3 424,-1 5 1,-2 6 0,-2 8 0,-2 3-1,-4 1 1,-3 1 0,-2 1 0,1-1 0,0 1-1,-1-4-556,1-4 0,-1-7 0,1-6 0,0 0 1,-1 0-1,2-2 0,2-2 132,0-5 0,1-2 0,-4-2 0</inkml:trace>
  <inkml:trace contextRef="#ctx0" brushRef="#br0" timeOffset="38">3870 13705 7891,'0'-13'168,"4"5"0,1 1 0,2 0 1,4 0-1,3-1 240,2 1 0,-2-3 1,-3 5-1,3-2 1,1-1-1,3-2 0,4-1 1,4-3-1,5-1-61,0-3 0,7 0-744,3-2 0,0-4 0,-4 5 0,2-2 1,1 1-1,3-2 0,-2-2 397,-2-1 0,1-5 0,-9-2 0</inkml:trace>
  <inkml:trace contextRef="#ctx0" brushRef="#br0" timeOffset="39">4750 13047 8643,'0'14'532,"0"3"1,0 3-1,-1 8 1,-3 4-1,-6 2 1,-4 5-346,-2-1 1,-5 10 0,3 3-1,-1 4 1,-3 5 0,0-2-1,0-5 1,2-7 0,2-8-311,3-5 0,3-8 23,4-8 0,2-3 0,7-3 1,4-4-1,4-7-117,6-7 1,1-6 0,4-2 0,1-1 0,0-1 0,-2 0 0,0 1 0,-1 1-32,0 1 0,0 3 0,-3 1 0,2 3 0,-2 3 0,-1 6 0,-3 5 203,-3 4 1,1 1 0,-3 0 0,1 1 0,2-2 0,3-2 0,0-2 330,0-1 1,2-2-183,3-4 1,2 0 0,6-1 0,0-4 0,-1-3-1,1-3 79,0-1 1,-6-1-161,-2 1 0,-3 0 0,-2-1 0,-1 1 0,-1-1 0,-3 1 0,-2 0-12,-2-1 0,-3 2 0,-3 1 0,-2 4 0,-2 0 0,-3 3 1,-2 2 243,-5 1 0,2 5-198,-6 4 1,6 6 0,-1 3 0,2 1-1,3 2 1,1-1 0,3 0-211,2-2 0,1 2 1,4-3-1,0-2 0,1-1 1,3-3-1,6-2 0,3-2-518,4-1 1,4-2 0,-3-5 0,0-2 0,1-3 670,0-1 0,2-1 0,4-4 0</inkml:trace>
  <inkml:trace contextRef="#ctx0" brushRef="#br0" timeOffset="40">5073 13618 7840,'0'-13'-43,"0"5"1,0 0-1,0-2 536,0-1 1,0 3 0,-2 1 0,-2 1 0,-4 4-334,-3 0 1,-2 6 0,1 1 0,0-1 0,-1 1 0,1 4 0,-1 2 0,1 1 2,0 0 1,-1 1 0,2-1 0,1 2 0,4 1 0,0 2 0,3-2-46,2-1 0,1 2 0,0 1 0,1-2 0,3-1 0,3-2 0,2-1 1,-3-1-421,0-2 1,4 0-1,-2 3 1,3-2 226,1-5 0,1-3 0,-1-1 1,1-1-1,0-3 0,2-3 1,3-2-1,0 1 4,0-2 1,4-2-1,-2-3 1,0-2-1,0 2 1,-3 0-1,-1 0-27,-3-2 1,-2 1 115,-2 3 0,-2 1 0,-5 0 0,2-1 0,-1 1 0,-1-1 48,-2 1 1,-2 4 0,-2 1 0,-4 1-11,-3 4 1,0 2-1,2 4 1,5 4 0,2 3-1,-1 1 1,-1 1 0,1 1-47,2 2 1,1-2-1,0 2 1,0-2-1,0-1 1,0-1-1,0 0 1,0 1-112,0-1 1,4 1 0,0-1 0,-1 0 0,-2 1-602,-1-1 1,0 1 0,1-2 701,3-3 0,-2-3 0,3-5 0</inkml:trace>
  <inkml:trace contextRef="#ctx0" brushRef="#br0" timeOffset="41">5395 13655 8016,'7'0'4916,"-2"5"-4665,-5 4 1,0 2 0,0 1 0,0 1 0,0-1-215,0 0 1,0 1 0,0-1 0,-1 1 0,-2-1 0,-1 0 0,0-1 0,0-1-2043,0-2 1895,0-5 1,5-3 0,3-8-1,3-3 1,1-2 0,1 1 84,0 0 1,2-2 0,2-1 0,-1-2-1,2 1 1,1-1 0,3 1-26,1 0 1,-4 3-1,3 0 1,-1 2-1,-1 2 1,-1 2-1,-1 1 225,-1 3 0,-5 2 0,-1 2 0,-2 3 0,-2 5 0,-2 2 20,-1 1 0,0 5 1,0-1-1,0-1 0,0-1 1,0-1-1,0-1-1057,0 0 0,0 1 0,2-2 0,2-3 862,4-4 0,3 3 0,2 0 0</inkml:trace>
  <inkml:trace contextRef="#ctx0" brushRef="#br0" timeOffset="42">7317 13444 7875,'5'-12'1121,"-1"-1"1,0 1-771,-4 0 0,0 12 0,0 8 0,0 10 1,0 5-1,0 3 0,0 3 0,-2 3-203,-2 0 0,3-1 0,-3-4 1,2-1-1,2-4 0,0-3 1,2-5-1,2-3-269,4-3 0,3-5 1,2 1-1,-1-3 1,2-2-1,2-2 1,4-2-1,0-4-79,1-4 0,0-1 1,3-7-1,1 1 0,0-1 1,0-1-1,0-3 0,-1-4-901,1-3 949,0 5 0,-2-9 0,0 3 0,-3-3 0,1 0 0,-2 2 1,-2 1 103,-4-2 1,4-1 0,-2-1 0,-2 1 0,-4 2 0,-1 4 0,-1 2 555,-2 5 0,-3 6-193,2 1 0,-2 9 0,1 8-165,-6 10 1,0 8 0,-4 10-1,0 4 1,2 3 0,-2 3-1,1 1 72,1 1 1,1 6-285,4-2 1,0 5 0,0 1 0,0 0 0,0-4-1,0-3-620,0-4 0,0-7 482,0-4 1,0-7 0,0-3 0,1-2 199,3-6 0,3 1 0,5-5 0</inkml:trace>
  <inkml:trace contextRef="#ctx0" brushRef="#br0" timeOffset="43">7751 13320 8030,'0'-12'224,"0"3"1,2 3 0,2-1-8,4 0 0,5 4 0,2-1 0,3 1 0,1 0 0,3-1 0,1 1 0,2 2 0,0 1 0,-1 0-1007,-4 0 1,2 0 789,-5 0 0,5 0 0,-3 0 0</inkml:trace>
  <inkml:trace contextRef="#ctx0" brushRef="#br0" timeOffset="44">7243 13084 8002,'-12'-12'374,"1"0"1,2-1 260,5 1 1,4 5 0,4 3 0,6 4-636,5 4 0,10 3 0,7 5 0</inkml:trace>
  <inkml:trace contextRef="#ctx0" brushRef="#br0" timeOffset="45">8322 13357 8012,'-8'0'575,"1"2"0,0 0 0,1 4 1003,1 1 0,1 3-1485,4 6 1,0-1 0,0 4 0,0 2-1,1 0 1,3 2 0,5-1 0,0 0-53,-1-2 0,-2-1 1,-6-4-1,0 2 1,-3-2-1,-5-1 0,-11-2 1,-10-1-841,-8-3 0,-8 3 0,4-4 0,2 0 0,6-1 0,9-2 0,6 0 799,4-1 0,7-2 0,2-1 0</inkml:trace>
  <inkml:trace contextRef="#ctx0" brushRef="#br0" timeOffset="46">8595 13481 7957,'-6'-12'4374,"5"5"-4459,-5 2 1,8 5 0,2 1 0,4 2-33,3 1 0,-3 0 0,1-5 0,0-4 1,2-3-1,0-3 130,-2-1 0,-4-1 0,-5 1 0,-1 0 0,-3 1 0,-5 2 225,-2 5 1,3-1-1,0 0 1,-2 3 0,-1 0-1,-1 4 1,-1 0 0,1 5-57,0 4 0,-1-1 0,1 8 1,1 0-1,3 3 0,3 2 1,4 2-1,1 0-271,0-1 1,0 0 0,1-2-1,4-3 1,3-1 0,3-3-1,1-1 1,2-3-167,3-3 1,-4 2 0,4-6 0,-3-1-1,-1-2 1,3-1 0,1-1 0,1-3-66,0-5 0,4-2 1,-1-2-1,1-3 1,0-1-1,-1-3 1,2-2-1,3-1-721,3-2 1,2-5 0,-4-3 1040,2-3 0,6-7 0,-4-1 0</inkml:trace>
  <inkml:trace contextRef="#ctx0" brushRef="#br0" timeOffset="47">9277 12960 7957,'11'-42'0,"-1"5"0,-3 6 190,-2 5 0,-1 5 0,-4 2 0,-1 1 0,-3 3 0,-5 1 0,-2 3 485,-1 3 1,0-2 0,-1 6 0,1 3 0,-1 4 0,0 5 0,-3 6 0,0 6-561,1 9 1,1 18-1,2 10 1,-1 9 0,1 3-1,-1-1 1,1-4-1,0-2 1,0-1 0,4-1-1,4-2-503,3-4 1,1-9-1,1-5 1,3-5 0,4-8-1,4-5 1,0-5 0,2-5-1,1-4 388,1-3 0,6-4 0,-2-1 0</inkml:trace>
  <inkml:trace contextRef="#ctx0" brushRef="#br0" timeOffset="48">9971 12998 7963,'0'-17'161,"0"1"0,-4-2 0,-1 3 0,-2-2 0,-4 0 0,-4 1 0,-6-1 425,-2 2 0,1 3-234,-3 4 0,1-2 1,-7 6-1,0 1 1,4 3-1,1 4 1,1 6-1,1 6-169,4 9 1,2 12 0,7 13 0,3 6-1,3 6 1,4 3 0,1 4 0,0-32 0,0 2-328,0 5 1,0 0 0,0-3 0,0 1 101,0 3 1,0 1-1,0-5 1,0-1-469,0-2 1,0-2 0,-1 35-181,-3-18 0,1 0 1,-6-8 461,0-3 1,2-5 0,-1-4-1,-2-5 1,-1-5 0,-1-5-1,-1-3 1,1-5-54,-1-3 1,1-5 0,0-6 0,1-5 0,2-8 0,5-8 0,3-7 280,1-3 0,0-4 0,0-2 0,0-3 0</inkml:trace>
  <inkml:trace contextRef="#ctx0" brushRef="#br0" timeOffset="49">9550 13593 8916,'0'-19'0,"1"2"0,3 3 454,5 2 1,2 0 0,2-1 0,3 2-1,1 1 1,4 2-337,5-1 0,6-1 1,9 0-1,5 3 0,3 2 1,2 2-1,0 2 1,-2 1-1,-1 0-1425,0 0 0,-4 0 1307,-2 0 0,2 0 0,0 0 0</inkml:trace>
  <inkml:trace contextRef="#ctx0" brushRef="#br0" timeOffset="50">10864 13556 7905,'-8'-7'783,"1"1"1,0 1-277,1-3 1,-1 1-678,-2-2 0,-2 7 170,3-2 0,-8-9 0,-4-1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27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12452 14672 8022,'16'-11'0,"1"1"0,-2 2 0,-1-2 270,-2-1 1,1 3 0,1 0 0,1-2-1,1 1 1,-2-1 0,-3 3 0,-4 0-86,-2 0 1,-2 4-1,-7-1 1,-6 3-1,-5 1 1,-5 0 0,-5 0-1,-4 0 1,-3 1-1,-2 3 1,-1 5-1,-1 2 1,3 1 0,3-1-1,5-1 512,3-2 0,7 4-822,-2 5 1,9 0 0,4-5 0,3 2 0,2 1 0,3 1 0,4 1-1,5 0 1,3-1 0,5-1 0,3-1-39,0-2 1,1 1 0,0-2-1,-2-2 1,-1 0 0,-4 0-1,-3 2 1,-5 2 0,-3-1 104,-4 1 0,-2-1 0,-1 0 0,-3 1 0,-3-1 0,-8 1 0,-4-1 0,-6 0-459,-3 1 433,1-6 0,-5 2 0,7-3 0,-1-1 0,0 2 1,1-1-1,4-1-964,3-2 0,-1-2 591,2-1 0,-1 0 457,5 0 0,-1-5 0,1-2 0</inkml:trace>
  <inkml:trace contextRef="#ctx0" brushRef="#br0" timeOffset="1">12799 14846 8075,'20'0'1093,"-3"0"0,-10 1 0,-3 3-1003,-2 4 1,-6 3 0,-2 2 0,1 1 0,-2 1-1,1 1 1,-1-1 0,2 1 0,-2-1 0,1 1-1,0 1 1,0-1 0,-1 0 0,2-4 0,-1-2-2027,3-1 0,1-3 1936,-3-2 0,-1-3 0,-7-1 0</inkml:trace>
  <inkml:trace contextRef="#ctx0" brushRef="#br0" timeOffset="2">12836 14635 8041,'0'-13'4972,"0"1"-5340,0 5 406,0 2 1,0 16-1,0 4 1,0 3-39,0-2 0,6 3 0,1 1 0</inkml:trace>
  <inkml:trace contextRef="#ctx0" brushRef="#br0" timeOffset="3">13060 14870 8175,'0'13'291,"0"-1"1,0-4-1,0 1 1,0 0-6,0 2 1,0 2 0,-2-2 0,-2-2-1,-3 0 1,-1-1 0,0 0 0,-2-1 0,0 0-1,1-1-173,1-1 1,1-2 0,-2-7 0,7-5-1,3-2 1,6-1 0,3-2 0,3-1-2303,1-1 2050,0-1 1,2 5 0,1-1-1,-1 1 1,1-1 0,0 1 0,-2 1 57,-2 3 0,-4-2 0,-1 6 0,2 1 0,1 2 1,1 1 378,0 0 1,-3 0-215,-1 0 0,-5 5 1,2 2-1,-1 1 0,1 1 1,-3 0-362,0 2 0,-2 3 1,0 1-1,0 2 1,-2-2-1,0-1 1,-3 0 276,3 2 0,0-2 0,2 4 0</inkml:trace>
  <inkml:trace contextRef="#ctx0" brushRef="#br0" timeOffset="4">13667 14771 8206,'-4'-8'273,"0"0"1,-6 5 0,2-1 0,-4 4 1074,-5 4-1165,3-3 0,-5 10 0,4-2 0,-2 2 0,2 1 0,2 0 0,0 1 0,2-1 0,3 1 0,4 0 0,2 3-291,2 0 0,2 2 0,2-3 0,4 2 0,5-4 0,2-2 0,3-4 0,0 0 0,1-1 108,0-1 0,2-1 0,4-4 0</inkml:trace>
  <inkml:trace contextRef="#ctx0" brushRef="#br0" timeOffset="5">13779 14870 8026,'12'0'2437,"-3"0"-1772,-1 0 1,0 0 0,5 0 0,-2-1-1,-2-2-693,0-1 0,-5-6 1,3 2-1,-2-3 1,-2-1-1,-2-1-105,-1 1 0,-4 4 0,-1 1 0,-2 1 0,-3 4 0,-1 0 0,-1 2 210,-1 0 0,-1 0 1,1 2-1,-1 0 1,3 4-1,0 1 1,0 2-1,0 2-22,3 2 1,2-1-1,6 1 1,0-1-1,0 0 1,1-1-1,4-1 1,4-2-1,6 2-363,6 1 1,2 0 307,2-3 0,11 3 0,3-4 0</inkml:trace>
  <inkml:trace contextRef="#ctx0" brushRef="#br0" timeOffset="6">14796 14622 8008,'0'-12'375,"0"0"1,0-1 0,0 1 1830,0-1-2075,6 1 1,0 4-1,7 1 1,1 1-1,1 4 1,3 0-1,0 2 1,1 0-122,0 0 0,-5 2 1,0 2-1,-6 4 1,-3 3-1,-2 1 1,-3 1-1,-5-1 0,-6 1 1,-6-1-159,-2 0 0,2 1 0,-2-1 0,1 1 1,3-1-1,1 0 0,3 1 0,3-1 136,4 1 1,2-1 0,4 2-1,3 1 1,6 1 0,6 0-1,1-3 1,1 0-228,0-1 1,-2 1-1,2-1 1,-1-1-1,-3-1 1,-2-2 309,-5 2 0,-3-4 0,-7 3 0,-7-1 0,-7 0 0,-6-1 0,-3 0-40,0 0 0,0-4 0,1 2 0,0-1 0,2 0 1,3 1-1,1-1 0,3 0-2833,1-1 2802,2-2 0,-1-1 0,1 0 0</inkml:trace>
  <inkml:trace contextRef="#ctx0" brushRef="#br0" timeOffset="7">15304 14337 8351,'-4'-12'3746,"0"-1"-3394,0 1 0,4 6 0,0 6 0,0 9 0,0 6 0,-1 7 0,-2 7 1,-1 7-1,1 6 0,2 4-300,1 1 1,0 4 0,0-6 0,0 1 0,0-4 0,0-6 0,0-4 0,1-5-1,2 0 1,1-4-1275,-1-2 0,2 1 0,1-6 1,-1-1-1,2-1 1222,0-1 0,1-1 0,5 0 0</inkml:trace>
  <inkml:trace contextRef="#ctx0" brushRef="#br0" timeOffset="8">15751 14672 7979,'0'-12'274,"0"-1"0,-1 2 0,-2 1 0,-3 2-23,-1-1 0,3 2 1,-3-2-1,1 1 0,-1 1 1,-3 2-1,-1 1 0,-1-1 1,-2 3-1,-1 0-113,-2 2 0,-4 2 0,4 2 0,-1 4 1,0 3-1,3 2 0,1-1 0,1 0 1,2 1-91,3-1 0,3 5 0,5-1 0,1-1 0,2-1 0,2-3 0,2-3-242,3-3 0,1-3 1,1 1-1,1 1 0,-1-1 1,2-2-106,2-1 0,2 0 1,3-1-1,-5-2 1,-2-1-1,-1 0 1,-1-2-1,2-2 286,2-3 1,-6-1-1,2-1 1,-1 2 0,-1 2-1,0 2 1,-3 0 764,-2 0 1,-1 6 0,-4 1 0,0 8-501,0 7 0,0 0 0,0 5 0,-1-1 0,-2 0 0,-2 3 0,-1 2 0,1-1-478,2-2 1,1 1 0,2-4 0,2 0 0,1-1 0,2-1 225,2-3 0,1 0 0,5-1 0</inkml:trace>
  <inkml:trace contextRef="#ctx0" brushRef="#br0" timeOffset="9">16383 14821 8674,'6'-7'2692,"-6"7"1,1 8-2580,-3 3 1,-14 3 0,0 3 0,-7 3 0,-6 5-1,-6 4 1,-3 3 0,-2 1-4073,4 0 3959,4-6 0,7 4 0,0-7 0</inkml:trace>
  <inkml:trace contextRef="#ctx0" brushRef="#br0" timeOffset="10">17562 14486 7953,'-7'-6'278,"1"4"1,8-5 0,2 1 0,4 2 16,3-1 1,6 3 0,-1-2 0,1 3-1,-1 1 1,2 0 0,1 0 0,4 0-1,0 1 1,0 3-206,-2 5 0,-3-3 1,-7 4-1,-3 2 0,-4 4 1,-2 0-1,-2 1 0,-3 1-210,-5 1 0,-1 0 0,-8 2 0,-1-3 0,-2-2 0,0-1 0,0-2 1,2-3-1,3-2 0,2 0 91,0 0 1,6-4 0,3 5 0,4-1-1,4 0 1,5-1-54,2-1 1,6 3 0,4-2 0,3 1 0,0-1 0,1 0 0,0-1-1,-2-1 162,-2-2 1,1 3-1,-7-1 1,-2 1 0,-5 0-1,-3 1-47,-2 3 1,-8 1 0,-6 1 0,-6-1 0,-4-1-1,-5-2 1,-5 2 0,-4 0-188,2-2 0,-1 3 0,3-4 0,1 1 0,0-1 0,2-2 0,2-2 0,1-1 31,0-2 1,5 4 0,0 0 0,2-1 0,3-2-1,1-1 1,2 0 131,0 0 0,3-4 0,3-2 0,0-1 0,5-1-9,3 1 0,5-9 0,6 2 0</inkml:trace>
  <inkml:trace contextRef="#ctx0" brushRef="#br0" timeOffset="11">18740 14436 8170,'0'-7'1497,"5"2"-1558,-3-1 78,3 5 0,-5-3 0,0 8 0,0 4 1,0 3 54,0 2 0,-4-1-52,0 1 0,-4-5 1,2 0-1,1 2 1,-2 1-1,0 1 85,-3 1 1,1-1-34,0 0 0,-2-3 1,3-1-1,-3 2 1,-1 1-1,-2 0 69,-3-3 0,4 3-153,-4-3 1,2 2-1,0-1 1,-3-2-1,-1 0 1,-2-1 0,0-1-91,1-2 0,0 3 0,0-2 0,3-2 0,3 1 0,2 0-131,-1 1 31,1 0-58,5-4 52,2 0 206,5 0 0,1 0 24,3 0 0,-1 0 0,5 0 1,3 0-1,3 0 0,3 2 0,-1 0 1,2 2 39,3-1 0,-2-1 1,0-2-1,1 0 0,-3 0 1,3 1-1,-2 2 0,0 1 30,-3-1-71,-1-2 0,-2 3 0,0 2 0,1-1 0,-2 2 0,-2-1 36,0-1 0,-7 1 0,4-4 1,-1 4-1,4 1 261,2 2-253,1-3 0,1 4 0,-1-5 1,0 1-1,1 0 202,-1 1-256,1-4 0,-2 4 0,-2-4 1,-1 1-1,1 0-401,-2 2 448,-2-5-78,-5 4-1007,0-5 1,2 0 1026,2 0 0,3 0 0,5 0 0</inkml:trace>
  <inkml:trace contextRef="#ctx0" brushRef="#br0" timeOffset="12">19484 14560 7992,'0'-12'-147,"0"4"0,0-1 0,0 0 0,1-1 0,2 0 184,1 2 1,0 4 0,-2-3 0,1 0 0,1 0 0,-1-2 278,-2-2 0,-1-2 0,0 0 0,-1-3 0,-2 0-209,-1 1 0,-1 5 0,4 3 1,-2 0-1,-2 2 0,-2-2 1,-3 1-1,-1 1-15,-1 2 0,-1 0 0,0 1 0,-2-3 0,-3 3 1,-2 0-1,0 4 0,-1 0-43,0 3 0,2 4 0,-2-1 0,5 4 1,2 1-1,2 2 0,-1 3 0,2 0-58,3 0 1,1 3 0,4-5 0,-1 1 0,1-1 0,2 1 0,2-2-61,4-1 1,-3-2 0,7 1 0,0-1 0,2-1 0,2-1 0,-1-3-27,0-2 0,5-1 1,0-4-1,-1 0 0,1 0 1,0 0-1,3-1 0,0-3-1,0-4 0,2 1 0,-6-2 0,1 0 1,-1-2-1,1-2 0,-2 1 0,-2-2 122,-5-2 0,1 2 0,-4-3 0,-1 4 0,0 0 0,0 1 0,-1-1 436,-2 1 1,-1 4 0,-1 1-104,-3 1 1,2 4-302,-2 6 1,3 3 0,1 5 0,0 0 0,0 1 0,0-1 0,0 2 0,0 2 0,0 5 27,0 3 0,0 0 1,0 1-1,0 0 1,0 0-1,0 0 1,0-1-76,0 1 0,0-4 0,1-2 0,2-1 0,1-3 0,-1-1 0,-1-2 0,1 1 142,1-1 0,2-4 1,-3 1-1,2-1 508,2-1 0,-4 0-35,1-3-561,-3-3 0,5 5-2016,2-6 1951,-2 0 0,5 0 0,-4 0 0</inkml:trace>
  <inkml:trace contextRef="#ctx0" brushRef="#br0" timeOffset="13">3274 16321 7993,'0'-8'-6,"0"0"207,0-2 0,-1 5 1,-3 1-1,-5 2 1,-3 2-1,-3 0 1,-3 0-1,-1 2 1,-5 0 57,-3 3 0,1 4 0,-3-1 0,1 2 0,0 1 0,0-1 0,0 1 0,2-2 0,2 2 0,4 0-203,3 2 1,5-1-1,3 1 1,5-1 0,3 1-1,1-1 1,3 2-1,4 1 1,5 1-461,2 0 0,4-4 0,0-2 0,0-2 0,1 2 0,-1 1 0,0 1 0,-3 0 290,-1 1 0,-2-1 0,0 1 1,-1-1-1,-2 0 0,-5 1 0,-3-1 1,-1 1 256,0-1 0,-1 0 0,-3-1 0,-5 0 0,-2-1 1,-2 2-1,-3 1 0,-1 2-209,-3-1 0,1-5 0,-3 0 0,1 0 0,-2 2 1,-3 0-1,-2-2-255,5-5 1,-2 1 0,6-1-1,-1 1 1,4-1 320,2 0 0,2 0 0,-1-4 0</inkml:trace>
  <inkml:trace contextRef="#ctx0" brushRef="#br0" timeOffset="14">3324 16545 11860,'-4'8'0,"-2"0"396,-1 2 0,3 6 0,-4 4 0,0 0 0,-1 1 0,2 1-394,2 2 1,-3 0 0,4 0 0,1-2 0,1-3-1,2-1 1,0-3 0,0-1-5514,0-2 5511,6 1 0,-5-6 0,5-2 0</inkml:trace>
  <inkml:trace contextRef="#ctx0" brushRef="#br0" timeOffset="15">3237 16458 8346,'-4'-8'3512,"0"-1"-2692,0 7 1,5-3-821,3 10 0,3 2 0,5 5 0</inkml:trace>
  <inkml:trace contextRef="#ctx0" brushRef="#br0" timeOffset="16">3497 16644 8649,'-6'5'571,"0"-2"1,6 5 0,0 2 0,0 1-324,0 2 1,0-1 0,0 0 0,0 1 0,0-1 0,0 1 0,0-1 0,0 0-720,0 1 0,-1-2 0,-1-4 255,2-7 1,-1-6 0,9-6-1,2-2 1,1-1 0,1-3-1,-1 0 1,-1 0 0,-2 3 97,2 1 1,1 2 0,0-1 0,-1 2 0,-4 2 0,1 2 283,0 1 0,-4 4 1,1 6-1,-3 4 1,-1 4-1,0 3-60,0 2 0,0 0 1,0-5-1,0 0 0,0 1 1,0-1-1,0 1 0,0-1-260,0 0 1,0 1 0,0-1 0,0 1-2112,0-1 2265,6-5 0,1 4 0,5-4 0</inkml:trace>
  <inkml:trace contextRef="#ctx0" brushRef="#br0" timeOffset="17">3882 16557 7992,'-11'-1'221,"1"-2"0,2-1 129,-2 1 1,1 3 0,-1 4 0,2 5-1,0 2 1,-1 1 0,2 2 0,2 1-1,2 3 1,2 0-11,1 0 1,1 2-1,3-3 1,3-2 0,1-1-1,1-2 1,2 1 0,2-1-1,4-1-952,-2-3 0,-1-1 0,0-4 1,1 1-1,1-1 612,0-2 0,-3-1 0,0 0 0</inkml:trace>
  <inkml:trace contextRef="#ctx0" brushRef="#br0" timeOffset="18">4093 16644 12254,'1'-7'482,"2"2"0,2 0 0,2 0 0,3-1-451,1 1 1,0-1-1,-1 2 1,-2-3 0,2-1-1,1 0 1,1 0 0,0-1-1,1 1-1773,-1-2 0,-5 3 1821,-3-1 0,-9 5 0,-6-1 0,-4 4 0,-2 4 0,0 5 0,0 3 0,-1 3 118,0 2 1,3 5 0,5-1 0,3 1 0,2 0 0,2-2-1,3 1 1,4-2-532,4-2 1,9-3 0,3-2 0,4-1 333,1-3 0,5 3 0,2-4 0</inkml:trace>
  <inkml:trace contextRef="#ctx0" brushRef="#br0" timeOffset="19">5606 16272 7978,'-8'-7'0,"-1"3"0,0 2 426,-2 2 1,-3 0 0,-3 2-1,-3 2 1,-4 6 0,-1 3 0,2 5-1,1 0 1,4 2-145,4-1 1,0-4 0,10 2 0,3-4 0,5 0 0,10-1 0,9 1 0,9-2 0,4-2-528,1-1 1,4-3 0,1 1 0,-2 1 0,-3-1 0,-3 1-1,-2 0-2142,-2 2 2369,-6 2 0,-6 3 1,-7 1-1,-3 2 0,-5-2 1,-5-1-1,-3-2 199,-2 1 1,-3-1 0,-5 0 0,-3 1 0,0-1-1,-1-1 1,1-1 0,-1-3-218,0-2 1,2-1-1,-4-2 1,1 0-1,-1 3 1,0-3-1,-1-2 1,-1-2-1669,-2-3 1,2-4 1703,2 1 0,-8-9 0,3-2 0</inkml:trace>
  <inkml:trace contextRef="#ctx0" brushRef="#br0" timeOffset="20">5482 16383 8488,'5'-11'602,"4"3"0,0-3 1,2 4-1,0-1 1,4 1-1,2 0-277,1 0 0,4 3 1,-1-3-1,2 2 0,0 1 1,0 0-1,-3-1 0,1 3 1,0 0-1,-2 2 0,0 0-557,0 0 0,-3 0 0,0 0 0,-2 0 0,0 0 0,1 0 232,1 0 0,6 6 0,-2 1 0</inkml:trace>
  <inkml:trace contextRef="#ctx0" brushRef="#br0" timeOffset="21">7156 16049 7997,'0'-9'561,"0"1"0,0 4 1522,0-4-1837,0 5 1,0-1-1,-1 8 1,-2 4-1,-2 3 1,-1 2-1,-1 0-224,0 4 0,-1-2 0,-4 6 0,-2 1 0,-1 1 0,-3 3 0,0 2 0,-2 1 1,1-2-81,-3 0 0,-1-7 0,-3 1 1,-2 0-1,-1-2 0,1-1 1,1-2-1,-1 1 21,-1-2 1,-4-1 0,6-2 0,2-1 0,4-1 0,3-2 0,3 1 167,1-3 1,2 0-100,0-6 1,6 0 0,6 0-1,7 0 1,4 0-210,1 0 1,-2-4 129,2 0 0,-2-5 0,8 5 0,-1 1 1,1 1-1,1-1-47,3-1 1,3 0 103,4 4 1,-3 0 0,3 0 0,-2 0 0,-1 0 0,1 0 2,-4 0 1,-2 0 39,-1 0 1,2 4-1,-5 1 1,0 2 0,-1 3-1,-1 1 15,-4 1 1,2-3-73,-5-1 0,2 0 0,-1 5 0,-2-1 0,-1 0 0,-2 1 1,1-1-1,4 1 1,-3-1 0,3 0-1,-1 1 1,0-2 0,0-2-1,2-2 44,1-1 1,-3 2 179,1-4 0,-1 0 89,4-4-318,-5 0 0,-1-1-282,-6-3 1,-2 2 0,0-3 290,-2-1 0,-6 0 0,3-7 0</inkml:trace>
  <inkml:trace contextRef="#ctx0" brushRef="#br0" timeOffset="22">6784 15987 8118,'0'-13'236,"0"1"0,1 1 0,2 4 396,1 7 1,5 7 0,-4 11 0,2 7 0,3 8 0,1 5-1,1 5 1,-1 2 0,-3 5 0,-2 4-558,-1 2 0,-3-3 0,2 2 0,-3 0 1,-1 3-1,0 0 0,0-3 0,0-6 0,2-3-3061,2-6 2986,3 1 0,11-9 0,1 5 0</inkml:trace>
  <inkml:trace contextRef="#ctx0" brushRef="#br0" timeOffset="23">7863 16297 8011,'-7'0'1579,"2"-6"1,6-1 0,3-5-1492,4-1 0,3 1 0,1 0 0,-4-1 0,-3 1 0,-1-1 0,1 1 0,-3-2-197,0-2 0,-2 2 0,0-3 0,0 2 1,0 0-1,0-1 0,0 0 0,0 3 0,0 0-81,0 1 1,0 4 0,-2 1-1,-2 3 185,-4 5 0,-2 4 1,2 8-1,4-1 0,2 1 1,4-2-1,2-3-272,4-4 1,5-3 0,2-1 0,3 0 0,0 0-1,1 0 1,-1 0 0,1 0-29,0 0 0,-2-4 1,2-1-1,-1-1 1,-3 1-1,-1 2 0,-1 0 639,-1-1 1,-1 4-22,-3 0 1,-2 6 0,-6 7 0,0 3-1,0 3 1,0 4 0,0 8 0,0 3-198,0 3 0,-4 5 1,-2 0-1,1 1 1,-4 0-1,0-2 1,-5 0-1,0 1 1,0-2-258,2-2 0,1-5 1,1-1-1,2-2 0,0-2 1,1-2-1,3-2-66,2-4 1,-2-2 0,0-5 0,0-2 206,-2-3 0,0 3 0,-7-4 0</inkml:trace>
  <inkml:trace contextRef="#ctx0" brushRef="#br0" timeOffset="24">7838 16582 8075,'-4'-8'0,"0"-1"317,1 0 1,7-1 0,5 0 0,3 4 0,5-1 0,3 1 30,4 1 0,2-4 1,3 5-1,4 1 1,3 1-1,0-1 1,-2-1-1,-2 1 1,-2 2-349,-2 1 0,3-6 0,1-1 0</inkml:trace>
  <inkml:trace contextRef="#ctx0" brushRef="#br0" timeOffset="25">9823 16408 8072,'0'-12'-18,"0"4"1,0-1 218,0 0 1,-7-2-1,-4 0 1,-4 1-1,-2 3 1,-1 2 0,-3 2-1,-2 1 1,-2 2 0,0 2 0,1 1 1,-1 2-1,1 2 0,2 3 1,3 1-1,1 1 0,3 0-146,1 1 1,6-1 0,1 1 0,2-1-1,2 1 1,3-2 0,4-2 0,6-1 0,3 1-292,4-2 1,1-2-1,-3-5 1,3 0-1,1 0 1,2-1 0,-1-2-1,1-1 10,1 1 1,-3-2-1,2-1 1,0 1 0,-2-1-1,-2 3 1,-4 2-1,0 1 276,-1 0 1,-5 1 57,-3 3 1,-2 3-1,-4 6 1,0-1 0,-3 1-137,3-1 0,-1-1 1,0-1-1,-1-2 1,1 2-1,0 1-234,-1 1 261,3 0 0,-10 1 0,4-1 0</inkml:trace>
  <inkml:trace contextRef="#ctx0" brushRef="#br0" timeOffset="26">10009 16446 8052,'0'-7'500,"1"1"1,2 7-1,2 2 1,1 3 0,1 1-463,0 2 0,-3 4 1,3 2-1,0 1 1,-2 0-1,1-3 0,-4 0 1,0-1-1,-2 1-195,0-1 0,0 0 0,-2-1 95,-2-2 0,3-5 1,-5-7-1,2-3 0,0 0 1,1-4-1,3-1 0,3-1-67,1-1 0,6 1 0,-2-1 0,3 1 0,0 0 1,-1-1-1,-2 2 0,2 1-29,1 2 1,1 1 0,1-1-1,-1 4 1,0 4 708,1 4-554,-6-3 1,-2 10-1,-5-2 1,0 3-1,0 3 1,0 2-1,0-1-252,0 2 88,0-4 0,0 5 1,0-4-1,0 2 0,0-2 1,2-2 166,2-5 0,3 3 0,5-4 0</inkml:trace>
  <inkml:trace contextRef="#ctx0" brushRef="#br0" timeOffset="27">10592 16495 8052,'6'-5'235,"-1"-4"1,-5 4 0,-5 1 0,-4 2 0,-5 2 34,-2 0 0,-5 0 1,3 2-1,0 2 0,-1 4 1,1 3-1,0 3 1,3 1-1,1 3 0,2 0-166,-1 0 0,6 2 0,3-3 0,3-2 0,2-1 0,3-2 1,5-1-1,2-2-470,1-5 1,5-3 0,0-2 0,1-3 0,2-5 0,-2-3-1,1-3 1,-1-3 132,0-1 1,4-2-1,-3-2 1,2 0-1,-2 3 1,-1-2-1,-2-2 1,1 0 0,-1-3 303,0-2 0,-3-2 1,0-7-1,-2 0 1,-1-2-1,-4-3 1,0 0 111,-3 1 0,-2 2 0,-1 5 1,-1 4-1,-3 2 0,-3 4 1,-2 4-1,2 3 0,1 3 350,-1 1 1,3 8 0,-5 1-1,1 5 1,0 5-331,-1 3 0,3 10 0,-4 7 1,3 6-1,2 8 0,2 6 0,1 8 1,4 3-501,2 2 0,3-10 0,5 0 0,2-5 0,1-7 0,2-6 0,-2-5 0,-1-4-1714,-2-5 0,5 1 2011,-1-5 0,6 9 0,-3-7 0</inkml:trace>
  <inkml:trace contextRef="#ctx0" brushRef="#br0" timeOffset="28">12278 15974 8085,'-7'6'723,"3"-5"0,8 2 0,5-5-372,2-2 1,1-5 0,2 2 0,1-1 0,2-1 0,-2 0-1,-1-2 1,-2-2 0,-1 1 0,-1-1-532,-2 1 1,-4 0 0,3-1 0,-2 1 0,-2-1 0,-1 1 0,-2 0 63,0-1 1,-2 2 0,-2 3 0,-4 4 0,-3 2 222,-2 2 1,5 0 0,1 2 0,2 2-145,2 4 0,4 2 0,6-2 0,7-4 0,4-2 0,4-2 0,0 0 0,1 0-239,2 0 1,-3-2 0,6-1 0,-5-2 0,-2-2-1,1-1 1,0 0 0,0-1 252,-1 0 1,-6-1 0,1 0 0,-2 2-1,-1 0 1,-1 1 571,0 3 1,-6 4 0,-5 4 0,-5 4 0,-3 5-338,-2 3 0,-2-1 0,-2 6 1,1 2-1,-1 4 0,1 4 1,0 2-1,-1 5-361,1 0 0,-1 2 1,1 7-1,1-3 0,1-1 1,3-3-1,2-3-309,2-4 0,0-3 0,1-6 0,-2-4 0,1-2 0,1-1 0,2-1-1261,0 0 0,-1-7 1719,-3-1 0,2-5 0,-3 3 0</inkml:trace>
  <inkml:trace contextRef="#ctx0" brushRef="#br0" timeOffset="29">12378 16185 7970,'0'-12'561,"0"3"1,1 2-1,3 1-187,4-1 1,3 4 0,2-1 0,1 2 0,2 2 0,5 0 0,2 0 0,2 0 0,1-1 0,3-2-254,4-1 1,3-1 0,1 1 0,-1-3 0,0-2 0,0 2-122,2 2 0,8-10 0,-2 1 0</inkml:trace>
  <inkml:trace contextRef="#ctx0" brushRef="#br0" timeOffset="30">14238 15577 8024,'5'-7'22,"-3"-4"1,2 3 397,-3-3-82,5 4 1,-5 0 0,5 5 258,-1-3 0,-3 0 75,2 1 1,-3 4 0,-1 0-611,0 7 1,-4 4 0,-2 1 0,1 2 0,-2 2 0,2 4 0,-2 0 0,1 1-1,-1 0-104,0-2 0,3 4 0,-3-2 0,0 1 0,1 0 0,-4-1 1,0 0-1,-1-2 54,-1-3 0,1 2 0,-10-1 0,-1-2 0,-3-1 0,-2-2 0,-4 1 0,0-1-16,-4 0 1,1 1 0,1-2 0,2-2 0,2 0 0,2 0-1,2 1 1,4 0-55,4-2 0,-4-5 0,4 2 1,2-1-325,1 1 0,7-3 0,5-4 304,4-3 0,1 1 0,6 4 1,0-1-1,2-2 0,3-1 1,1 1-1,3 2 29,1 1 1,2 0 0,4 0 0,0 0 0,-1 0 0,1 0-1,1 0 1,2 0 55,1 0 1,1 0-1,-2 0 1,-1 0 0,-2 0-1,-3 0 1,0 0 254,2 0 1,-4 0-223,1 0 1,-6 1 0,2 2 0,-4 2 0,1 2-1,0 3 126,-2 1 1,4 1-189,-8 1 0,2-1 1,-1 1-1,-2-1 0,-1 0-189,-4 1 264,5-1 1,-5 1 57,2-1 892,-3-5-248,-1-2-285,0-5-1393,0 0-272,0-5-1062,0 4 2257,0-5 0,6 1 0,1-2 0</inkml:trace>
  <inkml:trace contextRef="#ctx0" brushRef="#br0" timeOffset="31">13928 15503 8033,'5'-7'343,"-2"-3"1,5 6-1,2 3 1,1 5-1,0 8 180,-3 8 0,3 5 0,-2 3 0,2 7 1,0 3-1,-2 4 0,-2-1 0,-1 1-459,-4-1 0,0 4 0,-2-2 0,0 0 0,0 1 1,0 0-1,1 3 0,2 0-873,1-2 0,4 2 0,-2-7 0,-1-3 0,1-5 809,-3-6 0,9 2 0,2-9 0</inkml:trace>
  <inkml:trace contextRef="#ctx0" brushRef="#br0" timeOffset="32">15367 15776 8012,'0'-13'462,"0"1"0,-2 1 0,-2 4 0,-4 7 0,-3 7-168,-2 4 0,2 6 0,2-1 0,0 1 0,1-1 1,1 1-1,3-2 0,3-1 0,2-2-301,3 0 0,3 1 0,7-2 1,2-2-1,5 0 0,3-1 1,0 0-1,0 1 0,-2 0-133,-2 2 0,-4-3 0,0 2 0,-3 3 0,-5 2 0,-4 0 0,-3-1 0,-1-1 0,-1 3 332,-3 0-132,2 1 1,-13-5-1,3-1 1,-3-1-1,-3-2 1,-1 2-1,-2-1 1,0 1-200,-1-2 0,0-5 0,0 1 0,3-3 1,-1-1-1,3 0 0,-3 0-1034,1 0 0,4 0-622,-2 0 1795,3-5 0,-3-2 0,-3-5 0</inkml:trace>
  <inkml:trace contextRef="#ctx0" brushRef="#br0" timeOffset="33">15292 15813 7997,'4'-12'577,"0"-1"1,5 1 0,-4 1 0,2 1 0,3 2-1,1 0-43,1 1 1,6-3 0,3 5 0,5-1 0,7 1 0,8 2 0,8 1-1,4 2-534,5 0 0,-3 0 0,0 0 0</inkml:trace>
  <inkml:trace contextRef="#ctx0" brushRef="#br0" timeOffset="34">16135 16321 8034,'0'-6'222,"-1"0"1,-3 6 0,-4 1-1,-2 4 1,0 4 0,1 5-1,-2 3 1,-2-1 18,2 2 1,2 0-1,-4 4 1,2-3 0,2 1-1,2-3 1,1 3-1,3-2-241,2 0 0,1-2 0,0-3 0</inkml:trace>
  <inkml:trace contextRef="#ctx0" brushRef="#br0" timeOffset="35">17190 16247 8037,'-9'-4'0,"1"-2"0,-2 1 0,-1-1 184,-1 4 0,0 2 1,-2 4-1,-1 4 0,-2 4 1,2 4-1,1 2 1,3-1-1,2 3-245,0-1 1,7-4-1,-3 2 1,5-4-1,5-1 1,3-3 0,3-2-1,3-1 1,1-4-244,1 0 1,5-2-1,-3 0 1,0 0 0,0-2-1,-3-2 1,-1-4 313,-2-3 0,-5-2 0,-3 1 0,-4 0 0,-4-1 0,-4 1 0,-5 1 1,-2 1 134,-1 2 0,-5 1 0,3-1 0,0 4 0,0 2 1,3 2-1,1 0-145,2 0 0,5 6 0,1 1 0</inkml:trace>
  <inkml:trace contextRef="#ctx0" brushRef="#br0" timeOffset="36">17475 16272 8043,'-12'-7'0,"-1"3"671,1 2 1,1 4-411,2 2 1,4-1 0,5 5-1,0 2 1,1 1 0,3 1-1,5-1 1,2-1 0,1-2-739,1 2 0,-1-5 0,0-1 0,-1-4 1,-2-4 511,-5-4 1,-3-3-1,-1-2 1,0 1-1,0 0 1,-1-1-1,-2 1 1,-3-1 112,0 1 0,-3 0 0,-3-1 0,0 2 0,-1 3 1,1 4-293,-1 2 0,1 2 0,-1 0 0,1 0 0,0 2 144,-1 2 0,-5-3 0,-1 5 0</inkml:trace>
  <inkml:trace contextRef="#ctx0" brushRef="#br0" timeOffset="37">17152 15887 8126,'-12'2'518,"0"2"1,5 3 0,3 5 0,2 1-507,2-1 1,2 0-1,2 1 1,4-2-1,3-2-221,1 0 0,6-6 0,3 1 0,2-3 1,1-1-1,-3-1 0,-4-3 0,-1-5 1,-3-2-35,-2-1 0,-2-1 0,-1 1 1,-4 0-1,-3-1 0,-2 1 1,-3-1-1,-4 1 297,-3 0 1,-6-1 0,-1 2 0,0 2 0,-1 2 0,1 1 0,0 3 0,3 2-55,1 1 0,-4 6 0,-1 0 0</inkml:trace>
  <inkml:trace contextRef="#ctx0" brushRef="#br0" timeOffset="38">18355 15912 9262,'-16'-11'0,"-2"2"0,0 2 505,0 1 0,2 2 1,3 4-1,1 0 0,-1 1-292,1 4 0,5 1 0,3 8 0,4 1 0,6 5 0,6 0 0,9 5 0,6 0 0,6 2 0,3-2-790,1-3 0,-4 0 0,-1-4 1,-3 0-1,-6-1 0,-6-5 0,-7-2 447,-6-1 1,-3-2 0,-2 0 0,-3-1 0,-5-4 0,-3 0 0,-5-2-1,-3 0 165,-4 0 1,-2-2-1,-1 0 1,-1-4-1,3-1 1,5-1-1,2 0 1,4 0-36,4-2 0,-1-7 0,4-2 0</inkml:trace>
  <inkml:trace contextRef="#ctx0" brushRef="#br0" timeOffset="39">18269 15912 8391,'0'-12'495,"1"-1"1,3 2-1,4 2 1,3 2-225,2 1 1,1 2 0,2 3-1,5-2 1,2-1 0,2 1-1,0 2 1,0 1 0,1 0 0,1 0-22,2 0 0,6 0 0,-3 0-250,-1 0 0,0 0 0,-7 0 0</inkml:trace>
  <inkml:trace contextRef="#ctx0" brushRef="#br0" timeOffset="40">19509 15974 9948,'-11'13'338,"1"5"1,-12 1 0,-4 2 0,-6-1 0,-4 1 0,-1 0 167,0-1 1,1-5-430,3 2 0,3-7 1,6-4-1,4 0 1,3-3-1,3-2-260,2-1 1,5-1 0,3-3-1,3-5 1,2-3 0,2-3-1,2-3 1,2 0-81,3 0 1,1-3 0,1 3 0,1-1 0,-2-3 0,-2-1 0,-2-2 0,0 0 0,-1 0 220,-1 0 1,-1-1 0,-5-1-1,-3-2 1,-5 1 0,-2 2 0,-2 3-1,-4 2 333,-4 4 1,4 9-1,-1 4 0,1 3 1,1 2-1,0 4 1,3 8-1,2 6-122,2 5 0,0 5 0,5 1 0,4 2 0,6 2 0,11 0 0,6 2 0,5 0-627,1 3 1,9 1 0,0-5 0,2 0 0,1-3 0,-1-2-1,-4-4-2269,-6-4 2727,-4-4 0,-1-6 0,0 1 0</inkml:trace>
  <inkml:trace contextRef="#ctx0" brushRef="#br0" timeOffset="41">19819 15850 8108,'-7'-5'1111,"3"-4"0,3 3-1046,1-3 0,1 5 0,3-4 0,3-2 0,0-1 0,-2-1 6,1-1 1,-5 1 0,3 0 0,-1 1 0,0 1 0,1 2 0,-1-2 69,-2-1 1,-2 4 0,-3 3 0,-5 3-144,-2 1 0,3 0-4,0 0 0,5-2 0,0-1 0,6-1 0,5 2 0,3-1 0,2 0-352,-1-1 294,1-6 0,3 9 0,2-5 0,0 1 0,1-2 0,-1-1 1,1 1-1,-1 0-13,0 0 0,-1 3 0,-5-3 0,-1 0 1,-1 2 577,-2-1 0,-5 3 0,1 7-472,-3 5 0,4 2 0,-1 1 1,-2 1-1,0-1 0,-2 0 0,0 2 1,0 3-5,0 3 0,0 0 1,0 0-1,0 2 1,-2 2-1,0 1 1,-4-1-1,1 1-136,-1 0 1,1 0-1,2 1 1,-3 2-1,1 0 1,-1 0-1,4-2 1,-1-1-275,-1 0 0,2-4 1,-2-2-1,3-1 1,1-3-1,0-1 0,0-2-2253,0 0 2638,0 1 0,0-1 0,0 1 0</inkml:trace>
  <inkml:trace contextRef="#ctx0" brushRef="#br0" timeOffset="42">19831 16011 8212,'0'-12'342,"2"4"1,2 1 0,3 0 0,1 1-120,0 1 1,2 1 0,5 4 0,3 0-1,1 0 1,3 0 0,3 0 0,3 0-1,2 0 1,0 0-711,1 0 0,6 0 1,-3 0 486,1 0 0,5-6 0,4-1 0</inkml:trace>
  <inkml:trace contextRef="#ctx0" brushRef="#br0" timeOffset="43">21320 15937 8288,'7'-12'21,"-3"-1"1,-3 1 0,-2-1 0,-3 1 182,-5 0 1,-2 1-1,-3 1 1,-1 3 0,-3 0-1,0 2 1,-1-1 0,1 3-1,-1 2-54,0 1 1,-2 1-1,-4 4 1,2 3-1,1 3 1,2 1 0,3 2-104,1 3 1,7-4 0,2 5 0,1-1 0,4-1-1,2-1 1,4-1 0,4-1-212,3-1 0,3 0 1,1-1-1,3-1 0,0-3 1,1-1-1,-1-4-118,0 0 1,3-2 0,-4 0-1,1 0 1,0 0 0,-1-2 0,-1-2-1,1-3 1,-2-1 252,-1 0 0,-2-1 0,1-3 0,-1 0 0,-1-1 230,-3 1 0,-1 5 1,-4 4-1,1 7 0,-3 7-289,-3 4 0,0 2 0,-3-3 1,1 1-1,0 1 0,1 0 0,1-3 88,2 0 0,-5 5 0,-2 1 0</inkml:trace>
  <inkml:trace contextRef="#ctx0" brushRef="#br0" timeOffset="44">21555 15925 8975,'9'-7'864,"-3"4"1,1 6 0,-1 5-663,-1 3 1,-1 6-1,-2 0 1,1 3-1,1 0 1,-1 1-1,-1 0 1,1-1-1,1 0 1,-1-4-1,-2-2-273,-1-2 0,0 1 1,-1-2-1,-3-3 0,-4-4 1,-4-2 13,0-2 0,0-4 0,1-2 1,1-1-1,3-3 0,0-1 0,2-1 1,-1-2 70,3-2 1,8 1 0,1-5-1,4 1 1,1 0 0,3-2 0,0 0-1,1 2-105,1 1 1,-2 2 0,3 3 0,-4 2 0,0 2 0,-1 2 0,1 1 0,-1 3 90,1 2 0,-1 1 0,0 0 1,1 0-1,-1 0 0,1 0 1,-1 0 91,0 0 0,1 1 0,-1 2 0,1 3 0,-1-1 1,0 2-1,2-1 0,1-1-99,2-2 1,3 2-1,-2-1 1,0-1-1,0-1 1,-3-1-1,1 2-309,0 1 1,-2 0 0,2-4-1,-2 0 1,-1-1 69,-1-3 0,0-3 1,-1-6-1,-2 1 254,-5-1 1,-3 1 0,-2 1 0,-2 1 0,-4 3 0,-2 2 287,-5 2 1,-6 2-1,3 1 1,-3 1-1,0 3 1,-1 5 0,2 2-1,1 1-160,3 0 0,1 6 0,3 3 0,1 2 0,3 4 0,3 0 0,5 2 0,8 0-611,6 1 0,6-3 0,7 1 0,4-3 0,1-3 475,0-1 0,6 0 0,5 3 0</inkml:trace>
  <inkml:trace contextRef="#ctx0" brushRef="#br0" timeOffset="45">11137 17562 8325,'0'-6'1092,"2"6"1,0 7 0,4 6 0,-1 2-930,1 1 0,2 6 0,-2-2 0,-1 0 0,1 1 0,-3 1 0,-1 1 0,1 1 0,1-2-1068,-1-1 1,0-6 0,-1 1 904,3-2 0,4-2 0,-2 1 0</inkml:trace>
  <inkml:trace contextRef="#ctx0" brushRef="#br0" timeOffset="46">11050 17326 8001,'-6'-19'949,"-4"1"1,6 5 0,0 2-896,-2 3 1,5 0 0,-2 8-1,4 5 1,5 5-55,1 2 0,7 1 0,5-1 0</inkml:trace>
  <inkml:trace contextRef="#ctx0" brushRef="#br0" timeOffset="47">11485 17599 8037,'0'12'162,"0"1"0,0-1 1,0 1-1,0-1 1,0 0 165,0 1 0,0-1 1,0 2-1,0 1 1,0 2-1,0-2 0,0-1 1,-2-3 243,-2-3-278,3-3 1,-5-2 0,6-3-300,0-5 0,0-5 1,0-2-1,0-1 0,2 1 1,2-2-1,4-1 1,3-3-273,1-1 1,1 2 0,1-2 0,1 1 0,3 3-1,0 1 1,1 2 0,-1-1 127,0 1 0,4 3 0,-3 3 0,0 0 0,-2 3 0,-3 2 1,-2 1 332,0 0 0,-3 1 0,-2 3 0,-2 5 1,-2 2-1,-2 3 0,-1 2 0,2 5-182,2 2 0,-2 6 0,7 0 0,0 0 1,2 0-1,3-2 0,3-2 0,3-4-2,4-3 0,12 4 0,2-3 0</inkml:trace>
  <inkml:trace contextRef="#ctx0" brushRef="#br0" timeOffset="48">12650 17549 7692,'0'-8'267,"0"0"1,-1 0 0,-3 1 54,-4 2 0,-5 0 1,-2 1-1,-3 1 0,-1 2 1,-3 1-1,-2 0 0,0 0 1,-1 1-147,0 3 0,0 3 0,2 6 0,1-1 0,2 2 0,2 2 1,5 4-1,3 0 0,6 1-368,3 1 0,2-3 0,4 1 0,8-3 0,7 0 0,8-1 0,4 0 0,1-4 192,0-2 0,-6-8 0,4 4 0</inkml:trace>
  <inkml:trace contextRef="#ctx0" brushRef="#br0" timeOffset="49">12886 17562 8251,'-23'-2'0,"2"0"107,4-3 1,-1 1 0,2 4 0,1 0 0,1 2 0,2 2 196,-1 4 0,1 3 1,1 2-1,3 0 0,3 2 1,4 3-1,1 0 0,1 2 1,4-2-1,3-1-374,3-1 0,5-3 0,2-2 1,0-1-1,1-3 0,1-2 1,0-2-1,0-1 0,-4-2-285,-2 0 0,-2-5 1,-1 0-1,-1-2 0,-3-3 1,-1-1-1,-4-1 1,0-2 300,-2-2 0,0 2 1,0-4-1,-2 1 1,-2 1-1,-4-1 1,-3 1-1,-2-1 418,1 2 0,0 1 0,-1 3 1,1 2-1,-1 2 0,1 1-621,0 3 1,-1 3 0,2 5-1,3 3 1,4 3 256,2 1 0,2 1 0,0-1 0</inkml:trace>
  <inkml:trace contextRef="#ctx0" brushRef="#br0" timeOffset="50">13097 17599 8283,'5'7'1012,"-3"0"0,3-5 1,-1 4-540,1 1 1,3-3 0,-3 3-1,2-2 1,3-2 0,1 0-1,1 0-541,1 1 0,-1 0 1,0-4-1,1 0 1,-1 0-1,1 1 0,-1 2-355,1 1 0,-5 0 0,-1-2 0,0 0 1,-2 4-1,2 0 265,0-1 0,-3-1 1,4-4-1,2 0 1,1 0 262,1 0 0,1 0 1,-1 0-1,1 0 0,-1 0 1,0 0 129,1 0 0,-1 0 1,1 0-278,-1 0 0,-4 2 0,0 0 0,2 2 0,1 1 0,3-1-87,2 0 1,-2 0-1,3-4 1,-2 0-1,0 0 1,2-1-1,-2-2 60,-1-1 0,-2-6 0,0 3 0,-1-1 534,-2 0-465,-4 5 0,1 3 0,1 7 0</inkml:trace>
  <inkml:trace contextRef="#ctx0" brushRef="#br0" timeOffset="51">13953 17686 8061,'0'-13'789,"0"1"1,0 4 0,0-1-409,0 0 0,0 5 1,0 4-1,0 8 1,0 7-1,1 7 1,2 6-1,1 5-249,-1 3 1,-2 6 0,-1 4 0,-1 1 0,-3-1-1,-5 0 1,-3-1 0,-3 0 0,0-6-572,4-4 1,-2-1 0,6-6 0,-1-5 0,1-5 409,2-4 1,0-14 0,5-7 0,0-9-1,0-6 1,0-5 0,2 1 0,2-1-62,4-2 0,5 1 1,2-4-1,3 1 1,1-1-1,4-4 1,4-4-68,2-5 1,4-8-1,-3-2 1,0 0-1,2 1 1,-2 6-1,2 6 1,-3 6 123,-3 7 1,4 1 0,-8 13 0,0 3 0,1 3-1,-3 4 1,-1 2 0,1 2 114,-1 1 0,-4 4 0,2 3 1,-5 2-1,-4 7 0,-3 0 0,-4 3 1,-2 2 32,-4 5 0,-1-1 0,-8 4 1,-3-3-1,-3-1 0,-5 0 1,-3 0-1,-2-2-235,-2-2 1,0-3 0,-2-6 0,2-1 0,1-1 0,0-3 0,2-2 0,6-2 0,5-2-2646,4-1 2765,2 0 0,5-5 0,1-2 0</inkml:trace>
  <inkml:trace contextRef="#ctx0" brushRef="#br0" timeOffset="52">14808 17624 8003,'5'-9'102,"-1"1"1,0 4 0,-4-4 276,0-2 0,-7 5 0,-5 1 0,-8 2 0,-5 2 0,-2 0 0,-3 0 0,-2 2 0,-1 2 0,0 3-265,0-1 0,6 5 0,3-2 0,7 2 0,6 0 0,4-2 0,2 0 0,2 0 1,3 1-233,4-2 1,4 2 0,9-6 0,4-1 0,1 0 0,0-1-1,-2 2 1,2-1-162,2-1 1,-4-2 0,0 0 0,-2 0 0,-3 0 0,-1 0 0,-2 1 117,0 3 1,-5-1 0,-3 5 0,-2 2 308,-2 1 1,0 1-1,1 1 1,3-2-87,5-3 0,7-4 0,3-7 0,1-2 0,-4-2 1,-2-3-1,-2-1 89,1-1 1,-5-1-1,0 1 1,1 0 0,-1-1-1,0 1 1,0-1 188,-1 1 0,4 0-304,-2-1 1,-3 5-1,3 1 1,0 1-1,2 4-34,2 0 1,-2 8-47,-3 2 1,3 5 0,-3 2 0,3 3-1,0 0 1,-1 1 0,-2-1-220,2 0 1,-3 2-1,0-3 1,0-2-1,-2-1 1,1-2-1234,-4 1 0,1-2 1496,1-3 0,3-3 0,6-5 0</inkml:trace>
  <inkml:trace contextRef="#ctx0" brushRef="#br0" timeOffset="53">15416 17686 8061,'-1'-13'0,"-3"2"282,-5 3 1,2-2 0,-1 5 0,-1-1-1,-2 1 1,-3 2-53,-3 2 1,-1 1 0,-4 1 0,2 3 0,-1 5-1,2 2 1,3 1 0,5 0 0,5 1-196,0-1 1,2 1 0,4-1-1,1 0 1,3-1 0,5-1-1,2-3-203,1-2 0,5 0 0,-1-5 0,-1 0 1,-1 0-1,-2 0 0,1 0 0,-1 0 0,1 0-192,-1 0 0,1 0 1,-1 0 393,0 0 0,-3 1 1,-3 3-1,1 3 1,-1 1 314,-1 1 0,5-1-296,-2 4 0,-1 1 0,1-2 0,2-2 0,1 0 0,2-1 0,-1 0-306,0 0 253,1-5 0,5 8 0,1-4 0</inkml:trace>
  <inkml:trace contextRef="#ctx0" brushRef="#br0" timeOffset="54">15937 17227 8061,'-7'-19'0,"3"2"1382,3 3 0,2 2-861,3-1 0,2 8 0,3 5 1,-2 8-1,-1 9 0,-4 8 1,1 8-32,1 7 1,-2 2-545,2 4 0,-3 1 0,-1-6 0,0-1 0,0-1 0,0-2 0,0-1-354,0-3 1,0 1-1,0-5 1,0-1 0,0-4-1,0-3 1,0-4-121,0-4 0,-1-6 1,-2-4-1,-1-6 0,1-5 1,2-3 468,1-1 1,1-5-1,3-1 1,6 0-1,4-1 1,4 1-1,2-1 1,5 1 88,3 0 0,5-3 0,-4 6 0,-2 3 0,-1 3 0,-1 4 0,-1 2 0,-4 2 170,-3 1 1,-3 0-1,-3 2 1,-3 5 0,-4 6-1,-4 1-114,-4-1 0,-3 5 0,-5 2 0,-2 0 0,-1 0 0,-3-1 0,-1-1 0,-4 0-127,0-3 1,-6-1 0,-1-3 0,-1-2 0,1-2-1,1-1 1,0-4 0,0 1-1164,2 1 0,1-2 1204,1 2 0,0-3 0,0-1 0</inkml:trace>
  <inkml:trace contextRef="#ctx0" brushRef="#br0" timeOffset="55">16805 17103 8643,'-7'-6'285,"2"6"1,5 0 0,-2 7 0,0 6-81,-2 3 1,-6 5-1,2 8 1,-5 7 0,-2 6-1,-2 7 1,2-1-1,0-1 1,0-3 1263,-2-4 0,2 1-1515,7-8 0,-2-1 0,6-1 1,2 1-1,0-1 0,4-1 0,3-3-788,7 0 0,1-7 1,5-2-1,0-3 834,2-4 0,4-1 0,1 2 0</inkml:trace>
  <inkml:trace contextRef="#ctx0" brushRef="#br0" timeOffset="56">17004 17723 8737,'12'-8'767,"0"1"1,1 0 0,-1 1-494,1 1 0,0-1 1,3 4-1,0-4 0,1 1 1,-1-1-1,2 2 0,0 0 1,1-2-1,-1-1 369,0-2 1,3 2-751,-5-1 0,-3-1 1,-6-3-1,-2 0 0,-2-1 1,-2 1-38,-1-1 1,-9 2 0,-5 3 0,-5 4 0,-8 3-1,-3 1 1,-3 0 0,0 1 77,-2 3 1,5 4 0,1 7 0,3 3 0,4 2 0,4 3 0,7 3 0,4 3-297,4-1 0,8-2 0,4-1 1,6 0-1,7-1 0,5 0 1,3-4-1,3-3 362,6-3 0,3-2 0,8 1 0</inkml:trace>
  <inkml:trace contextRef="#ctx0" brushRef="#br0" timeOffset="57">17537 17909 8149,'0'-30'278,"0"5"0,4 12 0,0 13-278,-1 7 0,4 4 0,0 2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33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6772 12526 8287,'-2'-11'0,"0"2"687,-3 0 0,1 5 0,4-4-513,0-2 0,-4 10 1,0 5-1,1 6 1,2 4-1,1 3 1,0 1-1,1 2 1,3-1-1,3 1 1,2 0-1,-1-1 1,1 0-1,1-1-145,-2 0 0,3-4-533,-2 2 1,0-2 0,1 0 0,-3 2 0,0-4-1,-2-2 1,2-2 0,0-1 503,3-1 0,1 4 0,1-4 0</inkml:trace>
  <inkml:trace contextRef="#ctx0" brushRef="#br0" timeOffset="1">7206 12365 8313,'-9'-4'686,"1"0"0,5 1 1,-1 9-1,2 5-483,-3 4 1,3 11-1,-5 0 1,0 4-1,0 5 1,-3 1-1,-2 2 1,-3 2-1,-3 2 1,-1-4-1,-3-2 1,0-3-273,1 2 1,2-4-1,3 1 1,0-2-1,2-2 1,3-3-1,3-3 1,0-2 0,-1 2-1,2 0 1,0 1-1,1-3 1,-3 1-1,1-2 69,0-2 0,5-4 0,-3 0 0</inkml:trace>
  <inkml:trace contextRef="#ctx0" brushRef="#br0" timeOffset="2">7169 12812 8277,'12'0'622,"0"0"1,1 0 0,-1 0-340,1 0 1,-1 0 0,0 0 0,1 0-1,-1 0 1,2-2 0,1-1 0,2-2 0,-2-2-1,-1-1 1,-2 0-212,0-1 1,1 2 0,-1-2 0,1 0 0,-2 0 0,-2-1 0,-2 1 0,-1 0-283,-4 0 1,-2-2-1,-4 0 1,-4 2 0,-3 5 520,-1 3 0,2 2-200,-2 3 1,2 6-1,-5 5 1,2 0 0,4 3-1,-2 1-124,1 2 0,5 1-23,-4 7 1,6-3 0,-1 2-1,3-5 1,1-3-204,0-2 0,5-3 317,4-7 0,2-3 1,3-5-1,1 0 1,1-1-1,-1-2-173,-1-1 1,0-5 0,1 0 0,2-3-1,-1-3 1,1-2 0,1 1 0,0-1-77,-1 1 1,4-2 0,-4 2-1,-2 0 1,-1 2 0,-3 3 0,-2 4-322,0 2 580,-7 1 0,9 4 0,-4 1-97,0 3 0,3 3 1,-6 5-1,-1 1 0,-1-1 1,1 2-1,1 1 0,-1 2-45,-2-2 1,-1 3 0,-1 0 0,-3 0 0,-4 1 0,-3-1 0,-3 1 0,-1-1-168,-2 0 0,-3 3 0,3-5 0,0-1 0,1-1 0,-1-2 221,2 1 0,1-1 0,2 1 0</inkml:trace>
  <inkml:trace contextRef="#ctx0" brushRef="#br0" timeOffset="3">7900 12923 9490,'7'13'687,"-1"-1"1,-6 0 0,0 1 0,0 1-1,0 2 1,-2 3-461,-2 1 0,-4 3 0,-7-4 0,-2 2 0,2-2 0,3-1 0,2-2-227,2-3 0,-1 5 0,-3 1 0</inkml:trace>
  <inkml:trace contextRef="#ctx0" brushRef="#br0" timeOffset="4">8756 12613 7995,'-11'-1'0,"1"-2"0,2-1 322,-2 1 0,4 2 1,-3 1-1,0 0 1,-2 0-1,-2 1 1,1 3-1,-1 5 99,1 2 0,1 5 0,3 1 0,4-2 0,1 0 0,0 0 0,-1 2 0,3-2 0,3-1-407,7-2 0,2 0 0,0 1 1,0-1-1,0 1 0,2 0 0,0 3 1,-2 0-590,-3-1 0,-5-5 0,1-2 1,-3 2-1,-2 1 0,-3 0 1,-4-1-1,-3-4 304,-2 0 0,1 2 0,-2-2 0,-1-1 0,-2 1 0,2-4 0,1 0 98,2-2 1,0 0-1,-1 0 1,2-2 172,3-2 0,-3-8 0,4-7 0</inkml:trace>
  <inkml:trace contextRef="#ctx0" brushRef="#br0" timeOffset="5">8930 12750 8404,'0'8'696,"0"0"0,0 2 1,0 1-1,0 1-547,0 1 1,0 0-1,-2 4 1,0 4-1,-4 1 1,1-2-1,-2-2 1,1-1-1,1-1 1,0-1-1,1-1-2963,0-1 2814,0-1 0,4-5 0,0-2 0</inkml:trace>
  <inkml:trace contextRef="#ctx0" brushRef="#br0" timeOffset="6">8942 12601 7990,'-5'-13'2955,"3"5"-2756,-2 0 1,4 5-1,3 0 1,2 6-1,1 5 1,1 3-1,0 2-199,2-1 0,2 6 0,2 1 0</inkml:trace>
  <inkml:trace contextRef="#ctx0" brushRef="#br0" timeOffset="7">9141 12824 8034,'0'12'1193,"0"1"1,0-1-636,0 1 1,-2-1-1,-1 0 1,-1 1-1,2-1 1,0 1-1,1-1-664,-3 0 0,4-6 1,0-6-1,7-7-384,4-4 0,-2-1 1,2-1-1,3 1 1,0-2-1,0-1 1,-3-2-1,-2 4 115,-1 3 1,1-1 0,3 4 555,1 0 0,-7 7 0,-1 10 0,-4 4 0,-1 2 0,0-1 0,-1 0-250,-4 2 0,4-3 1,-3 2-1,3-2 0,1-2 1,1-1-1,3-1 69,4-2 0,9-5 0,2 3 0</inkml:trace>
  <inkml:trace contextRef="#ctx0" brushRef="#br0" timeOffset="8">9525 12787 8020,'-8'4'606,"1"1"0,1 2 0,4 3 1,-1 0-207,-1-2 1,2 3 0,-2-3-1,3 3 1,2 2 0,2-1-1,2 0 1,2-1 0,2-1-203,-3-2 1,6-5-611,-4 1 1,3-2 0,1-2 0,1 0 0,-1 0 0,0 0 0,1 0 411,-1 0 0,1-6 0,-1-1 0</inkml:trace>
  <inkml:trace contextRef="#ctx0" brushRef="#br0" timeOffset="9">9748 12886 9938,'-12'0'1071,"6"0"1,6 0 0,7-1 0,4-2 0,2-3-1284,-1-1 1,0 3 0,-1-4 0,-1 0 0,-3 0 0,0 1 0,-2 0 0,1 0-247,-3-3 0,-3 5 0,-4 1 0,-6 2 574,-5 2 0,1 6 0,-4 2 0,2 4 1,-1 4-1,3 1 0,5 1 0,4 2-988,4-1 171,1-4 1,3 7 700,5-5 0,6-1 0,11-3 0</inkml:trace>
  <inkml:trace contextRef="#ctx0" brushRef="#br0" timeOffset="10">10765 12700 8053,'0'-12'381,"-1"-1"0,-3 2 0,-5 3 1,-2 4-1,-1 2 0,-2 2 0,-1 0 0,-1 0 0,-2 0 1,2 2-1,-1 2 0,-1 6 1,-2 3-1,2 4 0,1-1-373,1 2 0,8-4 1,4 3-1,3-4 1,1 0-1,0-1 0,1 1 1,3-2-85,4-3 0,3-3 1,2-5-1,1 0 1,1-1-1,1-2 1,1-2-1,-1-2-106,1-3 1,1 3-1,-3-1 1,1 0 0,0 0-1,-3-1 1,0 1-197,-1 1 0,-3 2 1,-3 6 353,0 3 0,-2 4 0,-4 8 0,-1 1 1,-3 3-1,-3 2 0,-2 1 0,1 2 151,-2 0 1,-1 0-1,-2-1 1,-3 0 0,0-2-1,1-3 1,0-1-1,-2-3-335,-4-1 1,4-2-1,-1 1 1,1-2-1,1-1 1,0-4-3422,3 0 3629,6-2 0,1-4 0,6 0 0</inkml:trace>
  <inkml:trace contextRef="#ctx0" brushRef="#br0" timeOffset="11">11100 12688 7995,'-8'0'1353,"1"1"0,1 3-934,4 4 1,-4 5 0,1 2 0,-1 1 0,-1 0 0,2-1-1,-2 1 1,1 4 0,-1-1 0,2-3-412,-1-2 1,-2 3-1,4-1 1,0-1-9,-2-1 0,5-7 0,-5-1 0</inkml:trace>
  <inkml:trace contextRef="#ctx0" brushRef="#br0" timeOffset="12">11075 12489 8594,'0'-12'1735,"0"-1"-1437,6 6 1,-3 2 0,3 6-1,1 3 1,-1 5 0,1 2-1,-2 1-1803,1 1 1505,3 4 0,-2-3 0,6 4 0</inkml:trace>
  <inkml:trace contextRef="#ctx0" brushRef="#br0" timeOffset="13">11373 12737 8885,'-12'11'1615,"-1"-3"0,6 4 0,3-4-1192,3 3 0,1 1 1,1 1-1,3-2 0,5-3 1,2-4-798,1-3 1,-4-1 0,0 0 0,2 0 0,1 0 0,2 0 0,-1 0 0,0-1-229,1-3 1,-1 3 0,-1-5 0,-1 2 0,-2 0-1,0 0 1,1-1 0,-1 1 479,2 2 1,-4-4 0,3 2 0,0 1 982,2 2 0,-2 1-361,-1 0-356,-5 0 1,8 0 0,-3 0 0,3 0 0,1 0 0,1 0-112,-1 0 1,1-4 0,-1-2 0,0 1 0,1-2 0,-1 1 0,-1-1-1,-1 2-41,-2-1 0,-4-3 0,3 0 0,-3 0 93,-5 1 1,-5 2 0,-7 7 0,-3 4 0,0 3 0,1 3 0,1 1 0,2 1-41,-1-1 1,2 5-1,2 0 1,2 1-1,1 2 1,3-2 0,2-1-269,1-1 0,6-4 0,3-2 0,5-3 1,2-2-1,1-2 223,1-2 0,1-6 0,6-2 0</inkml:trace>
  <inkml:trace contextRef="#ctx0" brushRef="#br0" timeOffset="14">11968 12774 8025,'-11'2'421,"3"2"0,2-1 1,5 5-1,-2 2 0,-1 1 347,1 1 1,-2 0 0,1 1 0,1-1 0,0-1 0,1-1-488,-3-2 0,1-6 0,6-1 0,2-5 0,3-3 0,1-3-587,0-1 0,0-1 0,5-1 0,-1 1 0,1 0 0,-1-1 0,0 1-7,1-1 0,-1 2 0,-1 2 0,-1 2 0,-2 1 0,0 5-104,-1 4 1,0 4 0,-4 5 0,1 0-1,0 1 1,0 1 0,2 1 416,1 1 0,1 6 0,4-2 0</inkml:trace>
  <inkml:trace contextRef="#ctx0" brushRef="#br0" timeOffset="15">12923 12725 7998,'-1'-13'0,"-2"1"592,-1 0 0,-6 1 0,2 2 1,-3 5-1,-1 3-274,-1 1 0,-1 4 0,-1 3 0,-3 2 0,0 5 0,-1 1 0,1 2 0,0-1 0,3 1-116,1 1 1,8-3-1,1 4 1,4-1 0,1-3-1,1-2 1,4-5 0,3-4-1,3-2-396,1-2 0,5 0 1,1-2-1,0-1 0,1-2 1,0-2-1,2-3 1,-1-1-319,1-1 1,-4 0 0,2 1 0,-1 1 0,-3 2 0,-1-1 277,-2 3 0,-5 1 0,-4 10 0,-6 4 489,-5 6 1,1 0 0,0 5-1,0-2 1,2-2 0,-1 1-1,3-1-2132,2-1 1877,1-1 0,6-1 0,0-1 0</inkml:trace>
  <inkml:trace contextRef="#ctx0" brushRef="#br0" timeOffset="16">13258 12774 10370,'-8'13'518,"0"-1"1,-1 6-1,-2 1 1,2 2-1,0 0 1,0-1-509,-2 0 0,0 2 0,1-4 0,2 0 0,-1 0 0,1-3 0,1-2 0,0-2 0,2-1 1,-2-3-11,0-1 0,4 3 0,-2-2 0</inkml:trace>
  <inkml:trace contextRef="#ctx0" brushRef="#br0" timeOffset="17">13543 12365 8112,'-5'-7'1091,"2"4"1,-4 12 0,2 9 0,1 8-825,-2 7 1,5 8-1,-5 5 1,1 2-1,-4 0 1,-2-1-1,-1-4 1,1-3-1,1-6 1,3-2-988,2-5 0,1-6 0,5-6 0,5-6 737,6-9 0,2-6 0,6-6 1,3-1-1,0 1 0,2-1 1,0 1-1,-1 0 156,1-1 0,-4 2 1,-2 2-1,-1 2 0,-3 1 1,-1 3-1,-3 3-193,-3 5 0,-2-3 0,-6 8 0,-2 2 0,-2 5 0,-4 1 0,-3 0 0,-1-2-21,-1 2 0,-3-4 0,-2 2 1,0-2-1,-1-1 0,-1-1 1,-2-1-1,-1-1-374,-2-2 0,2-4 1,0 3-1,4-1 0,1-2 1,3 0 414,1 0 0,7 0 0,2-4 0</inkml:trace>
  <inkml:trace contextRef="#ctx0" brushRef="#br0" timeOffset="18">14350 12576 8005,'0'-12'570,"0"3"1,-2 2 0,-2 2-1,-6 2 1,-5 2-130,-5 1 0,0 1 0,-2 3 0,-3 6 0,-4 5 0,-2 6 0,-4 2 0,-1 2 0,1 1 0,2 0 0,4 1-519,2-4 0,12-1 1,4 1-1,6-1 1,6-2-1,6-2 1,5-2-1,5 1-555,4-1 0,6-3 0,2-6 0,0-1 0,1 0 0,2 0 0,0-4 0,-3 0 633,-3-2 0,-1-6 0,0-1 0</inkml:trace>
  <inkml:trace contextRef="#ctx0" brushRef="#br0" timeOffset="19">13965 12824 8672,'-8'-11'646,"0"3"0,6-3 1,2 4-1,7-1 1,5 1-502,5 1 1,2 1 0,6 2 0,1-1-1,2 0 1,2-1 0,0 1 0,1 0-1,-4 0 1,-1 0-146,-1 1 0,0-4 0,0 0 0</inkml:trace>
  <inkml:trace contextRef="#ctx0" brushRef="#br0" timeOffset="20">14635 12613 8012,'-9'-12'259,"1"-1"1,5 0 0,1-3 0,3 0 0,5 1 0,0 1 0,3 2 0,-1-1 260,0 1 1,-4-1 0,3 0 0,0-3-1,0 0 1,1 1 0,-1 0 0,-3-1 0,-1 0-620,1 1 1,-2 1 0,2 2 0,-3-1 0,-1 1 0,0-1-1,-1 2-118,-3 3 144,2 3 0,-2 10 0,8 2 0,5 1 0,2-1 0,1 0-81,0 0 1,1-3-363,-1 4 0,1-1 1,0 1-1,3-2 1,0-2-1,-1 0-222,-1-1 0,-2 2 748,1 0 0,-1-1 0,-1-3 0,-1 3 0,-3 5 670,-2 2 1,-1 1-524,-4 0 0,-1 6 0,-2 2 1,-2 2-1,-2 1 0,-3 5 1,-2 1 29,-5 1 0,2 3 1,-4-3-1,1-1 1,3-1-1,2-5 1,4-1-1,2-2-178,1-4 1,2-2 0,4-2 0,0 1-1,2-1 1,2-1 0,4-3-183,3-4 0,1 2 1,1-2-1,-1-1 1,2 0-1,1-1 1,3 2-1531,1-1 0,2-3 544,4-4 1159,0 3 0,10-16 0,4 3 0</inkml:trace>
  <inkml:trace contextRef="#ctx0" brushRef="#br0" timeOffset="21">15193 12502 8044,'-13'0'626,"1"5"0,1 3 0,1 3 0,2 2 1,-2-1-145,-1 1 0,-1 4 0,-2 4 0,-1 3 0,-3 0 0,-2 3 0,-5 0 0,-6 5 0,-3 2 0,-5 6-897,1 3 0,-5 1 0,3 2 0,4-7 0,7-5 0,7-8 0,7-6 0,5-2 415,6-3 0,3-1 0,1-1 0</inkml:trace>
  <inkml:trace contextRef="#ctx0" brushRef="#br0" timeOffset="22">15404 12861 9270,'-13'0'844,"1"2"1,0 2-1,-1 3 1,1 2-1,-1 2 1,0 4-965,-4 3 0,-2 3 1,-5 4-1,2 0 0,2-2 120,-3-2 0,6 2 0,-1-4 0</inkml:trace>
  <inkml:trace contextRef="#ctx0" brushRef="#br0" timeOffset="23">16818 12700 8129,'0'-12'499,"0"3"0,1 1 1,2-2-1,1-1 1,-1-1-1,-2 0-240,-1-1 0,-1 5 0,-4 0 0,-3-2 0,-3 0 1,-1 2-1,-2 4 0,-1 3 0,-3 1 0,-1 0-331,-3 0 0,-2 6 0,1 5 1,1 6-1,2 2 0,2 3 0,3 0 1,3 0-46,4-1 0,-2-4 0,6 2 0,1-1 0,2-3 1,2-3-1,3-2 0,5-3 0,2-2 51,1-2 0,2-1 0,1-2 1,3-2-1,0-2 0,1-3 0,-1-1 1,0 0-249,-3-2 1,-1-1 0,-2-1 0,1-1 0,-1 1-1,0-1 57,1 1 1,-5 1-1,-1 4 1,-2 7 477,-2 7 0,-1 4 0,-2 1 0,0 1 0,0-1 0,0 1 0,0-1-343,0 0 1,0 1-1,1-2 122,3-3 0,3-2 0,5-6 0</inkml:trace>
  <inkml:trace contextRef="#ctx0" brushRef="#br0" timeOffset="24">17562 12427 8061,'-6'-7'690,"-2"5"1,-3 3-1,-1 4-404,-1 2 0,1 2 1,-2 4-1,-1 2 1,-3 2-1,-1 0 1,-3-1-1,-2 2 0,-1 0-143,0 0 1,-3 3 0,0-5 0,3-1-1,5-1 1,2-2 0,4 1 0,4-1-94,6 1 0,5-1 0,8-1 1,9-1-1,6-3 0,7-1 0,0 0 1,4-1-1,1-2-272,1-1 0,-1-2 0,-2 0 1,-2 0-1,0 0 0,-3 0 1,-1 0-1,-3 0-481,-1 0 1,-4 0 0,-7-2 0,-1-1 0,1-1 702,-1 2 0,-5-5 0,-2 0 0</inkml:trace>
  <inkml:trace contextRef="#ctx0" brushRef="#br0" timeOffset="25">17239 12874 10294,'13'0'708,"-1"0"1,3 0 0,5 0 0,4 0 0,3 0 0,0 0-344,2 0 0,-3 0 0,5 1 1,-3 2-1,1 1 0,-2-1 1,-4-2-1,-4-1 0,-1 0-1267,-3 0 1,1 0 192,0 0 1,-5 0-1,6 0 1,1 0 708,-1 0 0,7-5 0,-5-2 0</inkml:trace>
  <inkml:trace contextRef="#ctx0" brushRef="#br0" timeOffset="26">18058 12278 8135,'0'-12'1130,"0"4"-506,0-1 0,0 8 0,0 1 0,1 8 0,2 7 0,1 7 0,0 6 0,2 5 0,1 4 0,0 5 0,-3 2-435,-3 0 0,-1 1 0,0-6 0,0-5 0,0-3 0,0-7 0,0-3 0,0-3-846,0-3 1,-4-5 0,-2-3 470,-1-2 1,5-6-1,-2-7 1,2-3-1,4-2 1,2 1-1,4-2-66,3-3 1,3 2 0,1-5 0,1-1 0,0 0 0,-1 2 0,0 2 0,3 5 73,1 2 0,-4 8 1,2-2-1,-2 2 1,0 2-1,2 2 1,-2 2 249,-1 4 0,-3 3 0,-2 1 0,-2 2 0,-1 1 0,-4 2 0,0-1 0,-2 1 126,0-1 0,-3 5 0,-4-4 0,-7-2 0,-3-1 1,-6-3-1,0-2 0,-2 0-336,0 0 1,1-2-1,0 0 1,2-2 0,3-2-1,1-1 1,1-2 137,0 0 0,-3-6 0,-5-1 0</inkml:trace>
  <inkml:trace contextRef="#ctx0" brushRef="#br0" timeOffset="27">18988 12588 7986,'12'-7'293,"-3"-2"0,-2 3 1050,-2-1 1,-2 5-1052,-7-2 1,0 2 0,-7 2 0,-3 0 0,-1 2 0,-2 2-1,1 4 1,-1 4-116,-1 5 0,4-2 0,-2 6 1,2-1-1,3 0 0,3-4 1,4-2-1,2-2 0,4-1-261,2-2 0,7 0 0,7-5 0,1-1 0,3-1 0,0-2 0,0 0 0,-3-2-207,-1-2 0,0 1 1,-3-4-1,0 1 0,-2 0 1,-5-1-1,-1 0-36,0-2 1,-4 2-1,1-2 1,-4 0-1,-3-2 1,-2 0 0,-1 1-1,-1 2 62,0-2 0,-1-1 0,-4 0 0,-1 2 1,1 2-1,-1 1 0,0 3 0,-3 2-545,0 1 810,-1 0 0,5 5 0,0 2 0</inkml:trace>
  <inkml:trace contextRef="#ctx0" brushRef="#br0" timeOffset="28">19124 12626 9384,'9'4'0,"-1"0"727,2-1 0,-4 2 1,1 1-1,0-1 1,0 2-1,3 0-284,1 3 1,-3-4-1,-1 3 1,-2 0-1,0 1 1,-1 0-1,0-2-640,-1 2 0,-3-5 0,-4-1 0,-5-2 1,-2-2-1,0-2 0,3-2 147,4-4 0,2-3 0,2-2 0,0 1 0,0-2 0,2-2 0,2-5 0,4-2 104,3-2 0,0 4 1,0 0-1,0-1 1,3 0-1,1 0 1,2 3-1,-1 2 1,1 5-904,1 2 1,-3 4 0,6-3 0,-1 5 0,0 3 848,-4 1 0,3 0 0,1 0 0</inkml:trace>
  <inkml:trace contextRef="#ctx0" brushRef="#br0" timeOffset="29">20166 12179 7990,'0'-12'1618,"0"3"0,0 8-1207,0 9 0,4 12 0,2 2 1,1 7-1,2 6 0,2 8 0,0 4 1,-1 4-1,-3 0-362,-2 0 0,1-11 0,-3-4 0,1-5 1,-1-4-1,-2-5 0,-1-6 0,-1-3-1695,-3-5 1526,-3 3 0,-6-11 0,2 0 0,3-7 0,4-4 9,2-1 0,4-5 0,2 1 1,4-1-1,3-1 0,3-1 1,1-2-1,3 0-119,1-1 0,2 4 1,2 2-1,0 2 0,-3 3 1,1 3-1,0 4 0,-2 4 203,-1 4 1,-2 3-1,-3 5 1,-2 2-1,-2 2 1,-2 4 0,-1 0-1,-3 0 212,-2-2 1,-2 2 0,-5-2 0,-5-1 0,-6-2 0,0-4 0,-3 0 0,1-1-132,-3-2 0,-6 2 0,-1-6 0,2-2 0,1 0 0,2-2 1,2 0-1138,1 0 3,6 0 0,-1-2 1080,8-2 0,2-3 0,6-5 0</inkml:trace>
  <inkml:trace contextRef="#ctx0" brushRef="#br0" timeOffset="30">21282 12229 8265,'7'-7'6817,"-3"1"-6688,-8 6 1,-3 4 0,-5 2 0,-2 1 0,-2 2 0,-5 4 0,-2 2-78,-2 2 0,-1 3 0,-3-2 0,-4 0 0,-2 1 0,2-1 0,4 2 1,3-2-1,3-1-275,2-1 0,7-3 0,7 0 0,3-1 0,7 1 1,9-1-1,10 0 0,9 1-58,4-1 0,0-1 1,5-1-1,-3-3 0,-3 0 1,2-2-1,-1 1 0,-1-4-125,-2 0 1,-2-2 0,-5 0 0,0 0 0,0 0 0,-2 0 0,-1 0 0,-3 0 170,-1 0 0,-5 0 235,-5 0 0,-5 0 0,2 0 0</inkml:trace>
  <inkml:trace contextRef="#ctx0" brushRef="#br0" timeOffset="31">20836 12737 8510,'3'4'1157,"6"0"0,6-1 0,5-1-664,-1-2 0,2 4 1,5 0-1,1-1 0,2-2 1,-1-1-1,-2 0 1,-1 1-1,1 2-602,3 1 0,-3 0 0,3-4 0,-3 0 0,-1 0 0,1 0 0,2 0 0,1 0 0,-2 0-1058,0 0 0,-1 0 0,1 0 1,1 0-1,-5 0 1167,-5 0 0,2 0 0,-1 0 0</inkml:trace>
  <inkml:trace contextRef="#ctx0" brushRef="#br0" timeOffset="32">22089 12402 8107,'0'-12'361,"0"0"0,-2 1 0,-2 1 0,-4 3 0,-3 1 1009,-2 4 0,-5 0-1207,-2 2 1,0 2 0,-2 3 0,-1 6 0,-2 6 0,2 3 0,-1 5 0,1 4-56,-2 3 1,4-3 0,4 1 0,1-2 0,7-6 0,2-3-1,4-4-259,2-1 1,8-3 0,4-3 0,4-4-1,1-2 1,2-2 0,2 0 0,0 0 0,1 0-83,1 0 0,1-6 1,2-2-1,-1-3 1,-2-1-1,-2-1 1,1 1 222,-2-1 1,-1 0 0,-5-3 0,-1 0 0,0-1 0,-1 1 0,-1 1 0,-3 2 634,-2 4 0,0 4 0,-4-1 0,2 1 0,1 7 0,-1 5-570,-2 4 0,0 5 1,2 2-1,3 2 0,-1 2 1,2 1-1,0 0 0,3-2-1003,1-4 0,1 1 0,0-2 0,1-1 948,-1-1 0,6-2 0,1 1 0</inkml:trace>
  <inkml:trace contextRef="#ctx0" brushRef="#br0" timeOffset="33">22907 12762 10132,'-12'0'1678,"3"0"0,3 1 0,0 4 0,3 3-2432,2 3 754,1 1 0,0 6 0,0 1 0</inkml:trace>
  <inkml:trace contextRef="#ctx0" brushRef="#br0" timeOffset="34">6536 15912 8319,'0'8'4485,"0"1"0,6-6-4520,2 1 0,-1-4 1,1-4-1,0-5 0,1-3 1,-1-3-1129,1-2 1,-2-6 0,2-2 799,0-7 0,-2-2 0,1-2 0,2 0 0,0-2 0,-1 0 0,-2 2 0,-1 6 79,-4 4 1,4 0 0,-2 9 0,-1 2 0,0 3-1,1 3 553,4 5 1,-1 10 0,1 5 0,0 7 0,-1 4 0,-1 5 0,-2 5 0,0 5-65,-1 3 1,-2 2-1,-1-5 1,0-1-1,0-3 1,0-4 0,0-5-1,-1-3-374,-3-4 0,2-8 0,0-2 0,4-1-15,7-4 0,2-6 0,1-5 0,0-5 0,1-4 1,-1-1-1,1-5 0,-2-3-14,-3-6 1,3-3 0,-4-3-1,0-1 1,-3-1 0,-3 1-1,-1 3 1,0 4-90,0 4 0,0 8 1,0 4-1,0 4 1,-1 2 264,-3 2 1,2 9 0,-2 9 0,2 3-1,-1 5 1,-1 3 21,1 4 0,-4 1 0,0-1 0</inkml:trace>
  <inkml:trace contextRef="#ctx0" brushRef="#br0" timeOffset="35">7082 15689 8582,'-11'1'539,"2"3"0,4 3 1,5 6-1,0-1 0,0 2 1,0 1-316,0 2 0,4-1 0,2-3 0,0-1 0,4 0 0,1 1 0,2-2 0,-1-3 0,0-4 0,1-2-436,-1-2 0,-4 0 0,1 0 0,-1-2 1,0-2-119,0-4 1,-5-3 0,1-2 0,-4 1-1,-2 0 1,-4-1 0,-1 1 0,-2-1 353,-2 1 0,-3 1 1,-1 1-1,-2 3 1,2 2-1,1 2 1,2 2-609,-1 1 421,1 0 1,1 5 124,3 4 38,2 2 0,1 1 0,-2 0 0</inkml:trace>
  <inkml:trace contextRef="#ctx0" brushRef="#br0" timeOffset="36">7677 15689 8524,'-7'1'2015,"2"2"1,1 3-1,-1 1-278,3 2-2298,-5 2 0,5 2 561,-2-1 0,-3 0 0,0 1 0</inkml:trace>
  <inkml:trace contextRef="#ctx0" brushRef="#br0" timeOffset="37">9029 15367 8105,'0'-13'556,"-1"2"0,-4 3 1,-3 4-1,-4 2 0,-3 2 1,-2 2-1,0 2-141,0 4 1,1 3-1,-3 2 1,1-1 0,3 0-1,3 1 1,3-1-433,5 1 1,3-5 0,1 0 0,1 2-1,3 1 1,6 1 0,4 1 0,4-1-1,1 0-267,3 1 0,-3-1 0,1 1 0,-1-1 0,-1 0 0,-2 1 1,-3-2-1,-5-2-22,-2 0 1,-2-1 0,-4 4 0,0 1 0,-2-1 0,-2 1 0,-4-2 374,-3-3 0,-1 3 1,-1-4-1,-1 0 0,-1-2 1,-1-1-1,0 2-257,3 1 1,-1-3 0,-1 3-1,-2-2 1,2-1 0,1 1-1,2-1 1,-1-2-2137,1 0 2324,5-2 0,-4 5 0,4 2 0</inkml:trace>
  <inkml:trace contextRef="#ctx0" brushRef="#br0" timeOffset="38">9327 15515 8102,'0'-5'1300,"0"5"1,-2 7 0,-1 4-1061,-1 1 1,-4 6-1,3 3 1,-2 1 0,-2 0-1,1-2 1,0 1-1,0-2 1,1-2 0,3-3-1,1-2-3097,-1 1 1,2-5 2856,-2 0 0,3-5 0,1 2 0</inkml:trace>
  <inkml:trace contextRef="#ctx0" brushRef="#br0" timeOffset="39">9364 15317 8037,'-8'-11'589,"-1"3"1,6 3-1,1 8 1,3 3-3001,3 1 2411,6 1 0,2 4 0,8 1 0</inkml:trace>
  <inkml:trace contextRef="#ctx0" brushRef="#br0" timeOffset="40">9562 15515 8116,'0'13'427,"0"-1"1,0 1-1,0-1 1,0 0-1,0 1 1,0-1 1315,0 1 1,-1-2 0,-2-2-1945,-1-1 1,1-5 0,7 0 0,3-6 0,1-5 0,1-3-1,0-1 1,2-2 0,0-1-308,-2-2 1,2 1 0,-2 3 0,4 1 0,1 1 0,-3 1-1,0 3 1,0 2 234,1 2 0,-1 3 0,-3 4 0,-4 4 0,-2 3 0,-2 2 0,0 1 259,0 2 1,0-1 0,0 5 0,0-1 13,0 0 0,-6-4 0,-1 3 0</inkml:trace>
  <inkml:trace contextRef="#ctx0" brushRef="#br0" timeOffset="41">10145 15491 8109,'-11'-9'462,"3"1"1,-3 5 0,3-1 0,-3 4-129,-2 4 1,1-1 0,-1 5 0,2 2 0,2 1-1,2 1 1,0 1 0,1-1 0,1 2 0,2 1-1,2 2-169,1-2 1,0-1-1,0-2 1,1-1-1,2-1 1,2-2 0,2 2-727,3 1 1,1-3-1,1-1 1,1-2-1,-1-2 1,1-2 0,0-1-1,2 0-466,2 0 1,0 0 0,-4-1 0,2-2 1026,2-1 0,5-6 0,-3 4 0</inkml:trace>
  <inkml:trace contextRef="#ctx0" brushRef="#br0" timeOffset="42">10344 15590 8032,'-6'0'539,"6"-2"1,7 0 0,4-3 0,1 1-1,1 0 1,-1 0 0,1 0-109,-1-2 1,5 4 0,-1-5 0,-1 0 0,-1 0 0,-2-1 0,-1-1-849,-2 1 1,-2 4-1,-5-4 1,2-2 0,-2 1 310,-5 0 0,0 4 1,-5 5-1,-2 0 0,-1 0 1,-1 1-1,0 3 0,1 5 319,2 2 1,0 2 0,5 4-1,1 2 1,1 2 0,2-1 0,0 3-1,2 0-60,2 2 0,4 0 0,7-2-153,2-2 0,10 2 0,0-4 0</inkml:trace>
  <inkml:trace contextRef="#ctx0" brushRef="#br0" timeOffset="43">11398 15577 7992,'1'-19'69,"3"3"1,-2 2 0,3 1 0,-1 1 0,2 0-1,-1-1 274,1 1 0,2-1 0,-2 2 0,-1 2 1,2 2-1,-1 0 0,0 1 1988,1 1-2206,-4 1 0,3 11 0,-6 4 0,0 7 1,0 5-1,0 7 0,0 5-276,0 2 1,-5 0-1,0-1 1,-1-3-1,0-4 1,0-4 0,0-5-211,4-3 1,2-5 0,2-5 0,4-7 0,1-7 0,1-5 333,-1-5 0,4 0 1,-3-5-1,3 1 0,2-1 1,-1-2-1,1 0 1,-1-1-160,0 0 1,-3 0 0,-2 2 0,-1 1 0,0 2 0,-1 2 228,-2 3 1,-1 8 0,-2 7 0,1 7 0,2 6 0,2 3 283,2 5 1,1 2 0,6 1 0,1-2 0,2-2-1,-1 1 1,2-3 0,2-4 1103,-1-5-1391,4 0 1,-3-2 0,4-3 0,3-3-1,-1-1 1,0 0 0,-3-1-128,1-3 0,-2-3 0,-1-6 0,-5 2 1,-2 0-1,-2 0 0,-1-2 0,-1-1-169,-2 0 1,-4 2 0,3-2 0,-1-1 0,-3-2 0,-2 2 0,-1 1 168,0 2 1,-6 1 0,-2 2 0,-3 5 0,-1 4 0,-1 3 0,1 4 310,-1 4 1,5-1-1,0 8 0,0-1 1,1 4-1,3 1 1,2 0-83,2-1 0,0-2 0,2 2 1,2-5-1,4-2 0,3-1 1,1-2-1,1-2-800,-1 0 0,5-7 0,1 2 0,0-2 1,1-2 657,0 0 0,2-6 0,4-1 0</inkml:trace>
  <inkml:trace contextRef="#ctx0" brushRef="#br0" timeOffset="44">12440 15491 8648,'-7'1'1646,"3"3"1,2 3-309,2 5-1073,0 1 0,0 5 0,0 2 0,-1 4 0,-2 1 0,-1-1 0,0 0-1247,-2-4 0,5 3 0,-3-7 982,2-1 0,2-1 0,0-2 0</inkml:trace>
  <inkml:trace contextRef="#ctx0" brushRef="#br0" timeOffset="45">12440 15329 8428,'-13'-12'0,"2"-1"1211,3 1 1,2 4-1502,6 0 1,2 5 289,2-1 0,3-3 0,5 0 0</inkml:trace>
  <inkml:trace contextRef="#ctx0" brushRef="#br0" timeOffset="46">12799 14883 10797,'0'12'661,"0"3"1,0 5 0,0 7 0,0 9 0,0 10-557,0 5 1,2 2 0,0-3-1,2-3 1,1-5 0,0-6-1,2-3 1,1-2 0,-1-2-1,0-5-1554,0-2 1,-4-2 0,1 0 0,-3-3 1448,-1-3 0,0 4 0,0 1 0</inkml:trace>
  <inkml:trace contextRef="#ctx0" brushRef="#br0" timeOffset="47">12712 15478 8370,'0'-8'1128,"2"1"0,2 1-707,4 4 1,3-1 0,3 0 0,1-1-1,3 0 1,1 0 0,3-2 0,2 1 0,2-2-1,2 0 1,1-1-774,-2 1 0,-5-3 1,-1 5 351,1-2 0,1-1 0,2-5 0</inkml:trace>
  <inkml:trace contextRef="#ctx0" brushRef="#br0" timeOffset="48">13246 14945 9034,'-13'0'625,"6"1"1,3 3-1,3 5 1,1 4 0,1 7-120,3 4 1,-2 11 0,2 2 0,-3 7 0,-1 4 0,0 2 0,0-2 0,0-4 0,-1-5 0,-2-7-487,-1-6 1,0 0 0,4-9 0,-1-2 0,-2-1 0,0-3-485,4-3 0,1-4 0,6-7 0,2-4 1,-1-2-1,1-5 0,-2 0 0,2 0 150,1 2 1,0-5 0,-1 1 0,-4 1 0,1 1 0,0 2 0,2-1 0,-1 2 0,-1 1 112,-2 2 0,5 7 0,-3 1 0,0 7 0,-3 5 0,-3 3 73,-1 2 0,4 3 0,0-2 0,-1 2 0,0 0 0,0 0 1,2-4 127,2-2 0,1-2 0,5 1 0</inkml:trace>
  <inkml:trace contextRef="#ctx0" brushRef="#br0" timeOffset="49">13667 15429 8158,'0'-13'1899,"0"5"-1022,0 0 0,-1 5 1,-3-1-1,-4 2 1,-3 2-1,-2 0 1,2 2 654,3 2 1,1-3-1798,3 3 1,8-2-1,0-2 1,6 0 0,2 0-670,1 0 0,-5-2 1,0 0-1,2-4 686,1-1 1,1 0-1,-1-2 1,-3 0 472,-3 0 0,-5 3 0,-5 2 1,-3 3-1,-3 1-89,-1 0 0,-1 1 0,1 2 0,0 2 0,-1 1 0,1 1 1,-1 0-1,1 2 0,1 2-115,3 2 0,2-1 0,6 1 1,0-1-1,0 0 0,2-1 1,2-1-1,5-3-144,6-2 1,-1 4-1,4-5 1,-1-1 0,-1-2-1,-1-1 1,1 0 0,-1-1-22,1-4 0,5 3 1,-5-7-1,0 1 1,-3 0-1,1 0 1,1-2-1,2-1 148,-2-1 1,-1 3-1,-2 1 1,1 0 0,-1-1-1,0 3 1,-1-1-1,-1 1 377,-2 1 0,-3 1 0,1 5 0,0 3-365,-3 4 0,-2 3 0,-1 2 0,0-1 1,0 1-1,0-1 0,0 0 0,0 1 1,0-1-1360,0 1 885,0-7 0,1 5 0,2-2 458,1 2 0,6-4 0,-3-2 0</inkml:trace>
  <inkml:trace contextRef="#ctx0" brushRef="#br0" timeOffset="50">15205 15168 8002,'0'-12'547,"0"-1"0,0 1 0,-1 1-2,-3 3 0,-5 2 0,-6 7 0,-3 4 0,1 3 1,-3 3-1,2 3 0,0 1 0,5 3-242,3 1 1,0-2-1,6 3 1,3 1-1,4 0 1,6-2-1,6-1 1,6-2-1,2 1-630,2-1 0,0 1 0,0-6 0,0-1 0,-2-2 0,-2 0 0,-5 0 0,-2 1-936,-2 0 0,-5-2 1159,-2 1 1,-4 1 0,-1 3 0,-1-1-1,-4-1-68,-3-2 0,-7 0 133,-2 5 1,0-5 0,1-1 0,-2-2-1,1-2 1,-3-1 0,2-2-390,0 0 1,0 0 0,3 0 0,-1-2 0,1-2 0,2-4 427,5-3 0,-3-2 0,4 1 0</inkml:trace>
  <inkml:trace contextRef="#ctx0" brushRef="#br0" timeOffset="51">15168 15242 8026,'0'-12'197,"6"0"1,2 1 0,3 1 0,1 2 0,2-2 165,3-1 1,1 3 0,4 0 0,-2-1 0,2 2 0,2 3 0,-1 1 0,-1 1 0,-3-2 0,1 1-43,-1 1-363,-4 2-1131,3 0 1,-10 2 0,1 1 1172,0 1 0,2 0 0,2-4 0</inkml:trace>
  <inkml:trace contextRef="#ctx0" brushRef="#br0" timeOffset="52">15962 14722 8499,'-13'-7'870,"5"1"0,1 8 1,2 3-1,2 6 1,2 7-453,1 5 0,0 5 1,0 11-1,0 3 0,-2 9 1,-2 10-1,-4 8 0,3-33 1,0-1-1,-4 34 1,0-8-603,0-10 1,-1-8 0,2-10 0,4-4 0,2-4 0,2-3 0,0-3-1,0-1 1,2-3-865,2-1 0,1-6 1,3 0-1,-2 2 1,-2 1 1047,0 1 0,6-5 0,-3-1 0</inkml:trace>
  <inkml:trace contextRef="#ctx0" brushRef="#br0" timeOffset="53">16346 15292 7999,'-5'-12'236,"3"-1"0,-2 1 1,3-1-1,1 1 0,1 0 168,3-1 1,-1 1 0,4-1 0,-1 1 0,-2-2 0,0-1 0,1-3 0,1-1 0,-1-2-531,-2 2 1,-2-3 0,-1 4 0,0 0-1,0 0 1,0 3 370,0 1 0,-1 7 0,-3 3 0,-3 4 0,-1 4 0,0 5 58,-2 2 0,4 1 0,2 0 0,4 1 0,4-2 0,6-1-414,5-2-162,-1-5 0,4 2 1,-4-5-1,1 0 1,1 0-1,1 0 0,-1 0-92,1 0 0,1-4 1,-3-2-1,2 1 0,-1-2 1,1 1-1,-1 0 1,-1 0 373,-1 1 1,-1-1 662,-1 2 1,-4 3-197,0-4 0,-5 10 1,1 4-1,-2 6 1,-2 6-1,-2 2 1,0 4-1,-4 2-326,-1 4 1,4-3-1,-2 0 1,1-1 0,-2 0-1,1-1 1,-2-2-1,1-3-363,1-2-1,-3-3 1,3-6 0,1 1 0,0-1 0,-1 1 0,-1-1 0,1 0-912,2 1 0,-3-1 1,1-1-1,-1-1 1125,1-2 0,-5 0 0,3 5 0</inkml:trace>
  <inkml:trace contextRef="#ctx0" brushRef="#br0" timeOffset="54">16396 15416 8013,'-13'-5'534,"7"2"0,1-5 0,5-1 0,6 1-66,6 0 1,5 4-1,5-3 1,-1 0 0,2 1-1,3 1 1,5 1 0,-1 0-1,2-1 1,-1 3-1,4-1-1295,1-1 1,-3 2 0,-2-2-1,0 3 827,-4 1 0,5-6 0,0-1 0</inkml:trace>
  <inkml:trace contextRef="#ctx0" brushRef="#br0" timeOffset="55">17872 15342 8035,'-20'-20'0,"1"2"0,4 7 0,-1 2 0,-1 1 513,-1-2 1,-1 4 0,-6 2 0,2 3 0,2 1 0,4 1 0,2 5 0,1 5 0,1 5 406,2 4 0,5-1-891,-2 2 1,5 2 0,-1-2 0,4 1-1,4-2 1,4-2 0,3-1-427,2-1 0,3 0 0,2-7 0,0-2 0,1-1 0,-1-4 1,2 0-1,-2-2-25,-1 0 1,1-4 0,-3-2 0,2-1 0,-2-2-1,-2-2 1,-4-2 0,0 1 283,0-1 0,-3 1 0,-2 0 0,-3-1 0,-1-1 0,0-1 0,0-3 0,0 0 0,-1 0 204,-3 3 1,-3-3 0,-6 3 0,1 3-1,0 4 1,-1 1 0,1 1 200,-1 1 0,1 2 0,0 6 0,1 2-267,2 2 0,-2 1 0,4 5 0</inkml:trace>
  <inkml:trace contextRef="#ctx0" brushRef="#br0" timeOffset="56">17289 15391 9315,'7'-5'2760,"-3"5"-2686,-3 7 1,-1 4 0,0 1 0,0 1 0,0-1 0,-1 0 0,-2 1 0,-1-1 0,1 1 0,2-1-329,1 0 0,0-3 0,0-1 0,-2 0-26,-2-1 252,3-1 0,-5-12 0,6-2 1,2-3-1,1-2 0,2 1 0,2 0 1,1-1-21,-1 1 0,3-1 0,-5 1 0,1 0 0,1-1 0,0 1-174,2-1 0,-2 5 421,1 0 1,-3 6-30,3 2 0,0 6 1,3 6-1,-1 1-353,-2-1 1,-5 5 0,1-1-1,-3-1 1,-1-1 0,0-1-750,0-1 1,0-4 232,0 0 1,0 1 698,0 3 0,6 1 0,1-1 0</inkml:trace>
  <inkml:trace contextRef="#ctx0" brushRef="#br0" timeOffset="57">17971 15317 7656,'7'-6'829,"4"5"0,-4-2 0,0 6 0,-3 5-573,-3 3 0,-1 2 0,2-1 0,0 1 0,2 0 0,-1 2 0,-1 2 0,-1-2 0,2-1 0,1-2-334,-1 1 1,-2-5 0,-1 0 264,0 2 1,-1-5 0,-2-2 225,-1-6 0,-5-3-337,5-7 1,0 1 0,6-1 0,2 1 0,4 0-1,3-2-244,1-3 0,1 2 0,1-6 0,1-1 0,1 0 0,-1 0 0,1 3 1,-1 2-773,1 6 1,1 0 0,-5 7 0,1 1 939,-1 2 0,6 1 0,1 0 0</inkml:trace>
  <inkml:trace contextRef="#ctx0" brushRef="#br0" timeOffset="58">19521 15230 7878,'9'0'2191,"-1"0"0,-4-1-1500,4-3 1,-4 1-1,3-5 1,0-2-446,0-1 1,-4 3 0,2-2 0,-1-2 0,1-4 0,-1 0 0,0-1 0,1-1-450,2-1 0,-4 3 1,1-4-1,-1 1 1,0 1-1,1-1 1,-1 1-1,-2 0-356,-1 3 1,0 5-1,0 2 1,-1 0 592,-4 1 1,0 7-1,-3 8 1,2 3-1,2 1 1,0 1 166,1-1 0,3 1 1,4-2-1,4-2 0,4-2 1,0-1-1,0-4-290,1 0 1,3-4 0,2 0 0,1-4-1,4-1 1,0-2 0,2-2 0,0 0-230,-1 2 0,0-2 0,-2 4 1,-3-1-1,-1 1 0,-3 2 507,-1 2 0,-7 3 1,-3 4-1,-3 4 1,-1 5-1,-1 3 1,-2 5 63,-1 2 1,0 4-1,3 2 1,-2 5 0,-3 5-1,-1 2 1,-2-1 0,-2-2-429,-2 0 0,5-2 0,0-3 0,-2-4 0,-1-3 0,0-1 0,1-2 1,4-2-1520,0-5 0,2-2 1694,4-2 0,0 1 0,0-1 0</inkml:trace>
  <inkml:trace contextRef="#ctx0" brushRef="#br0" timeOffset="59">19720 15391 8342,'0'-12'2205,"1"1"1,3 1-1725,5 2 1,2 4-1,2-3 1,2 0-1,3 2 1,2-2-1,2 1 1,1-1-1,2 2 1,0-1-715,0 3 1,-1-2 0,1 1 0,1 0 232,3-2 0,-3-1 0,5-5 0</inkml:trace>
  <inkml:trace contextRef="#ctx0" brushRef="#br0" timeOffset="60">20638 14573 8029,'-7'5'793,"2"5"0,4 5 1,1 6-1,0 4-282,0 3 1,0 8-1,0 6 1,-1-1-1,-3 2 1,-5 5-1,-2 7 1,-2 10-1,5-31 1,-1 1-635,-1 1 1,-1-1-345,0 1 1,-1-1-1,-17 24 1,0-4 0,3-7-1,4-5 1,5-7 466,3-6 0,8-9 0,0-3 0</inkml:trace>
  <inkml:trace contextRef="#ctx0" brushRef="#br0" timeOffset="61">21134 14932 8018,'-13'0'985,"1"0"1,-1 0 0,0 0-1,-3 0 1,-1 2 0,-3 2-565,-2 4 0,0 5 1,1 3-1,6 3 1,4 3-1,4 2 1,3 3-1,6 2 1,6 3-1,6-3 1,4-1-1911,1-5 1,0-2 1160,2-1 1,2 2 0,-3-5 0,-1-2 0,-4-1 0,-5-2 99,-6 1 0,-4-1 0,-6-1 0,-6-1 0,-7-3 1,-5-2-1,-1-1 565,1 2 1,-1-5 0,0 3-1,2-2 1,0-2 0,4 0 0,1 0-1480,3 0 1,7-6 1141,4-2 0,-3-3 0,0-1 0</inkml:trace>
  <inkml:trace contextRef="#ctx0" brushRef="#br0" timeOffset="62">20960 14945 8035,'0'-13'956,"11"5"1,6 0 0,3 0-1,2-1-350,-1 1 1,1 5 0,6-2 0,2 1-1,2 0 1,2-1 0,0 1 0,2 0-1,-1 1 1,1 2-782,-2 1 1,0 0 0,2 0 174,-3 0 0,3-6 0,-4 0 0</inkml:trace>
  <inkml:trace contextRef="#ctx0" brushRef="#br0" timeOffset="63">21952 15478 7982,'-12'-12'4915,"5"5"0,-3 3-3915,6 8 1,-6 8-1,4 8 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39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9488 15962 8265,'0'-8'0,"0"-1"772,0 0 1,4 2-1,1 0 1,1 3-539,-1 5 1,0 5-1,-5 6 1,0 0-1,0 2 1,0 3 0,1 3-1,2 4 1,1 2-1,-1 3 1,-2 4 0,-1 3-1,0 1 1,0-1-1,0-3 1,0-4-3384,0-3 1,0-2 2296,0-4 0,0-2 852,0-6 0,6 1 0,0-1 0</inkml:trace>
  <inkml:trace contextRef="#ctx0" brushRef="#br0" timeOffset="1">10021 15875 8121,'-4'-12'600,"0"-1"0,-2 6 0,2 3 0,-4 3-324,-3 1 0,-2 5 1,0 5-1,-2 4 0,-3 5 1,-3 4-1,-4 8 1,-4 6-1,-4 10 0,-4 11 1,17-26-1,1 2 1,1 0-1,-1 1-379,2-2 1,0 0 0,-15 28 0,-2-5-1,2-5 1,2-1 0,2-5 0,3 1-1,5-5 1,3-1 0,3-6 0,3-2-1,3-6-1006,4-4 0,2-4 1109,2-5 0,6-1 0,1 0 0</inkml:trace>
  <inkml:trace contextRef="#ctx0" brushRef="#br0" timeOffset="2">9872 16483 8076,'-5'0'856,"5"0"0,7 0 1,4 0-526,1 0 0,0-2 0,2 0 0,1-4 0,3-1 0,2-1 0,0 0 0,1-1 0,-2 0 0,-1-2-384,-3-2 1,3-3 0,-1-1 0,-2 2 0,0 0 0,0 0 0,0-2 0,-2 1 0,-4-1-224,1 1 1,-4-1-1,-2 5 1,-4 1 0,-4 2-1,-5 7 519,-2 4 1,-2 7 0,-3 6 0,-2 3 0,1 1-1,-1 3 1,2 1 0,4 1 118,4-3 0,-2-2 0,6-4 0,1 2 0,2-2 0,2-3 0,3-4-287,5-3 0,6-4 0,3-1 0,0 0 1,1 0-1,0-1 0,3-4 0,2-3-406,1-3 0,-1-1 0,1-1 0,0 1 0,0-1 0,0 2 1,-1 2-1,0 1 0,-2-2-1991,-1-1 2186,-1 4 1,1-3-1,-2 6 1,-1 1-1,-3 2 1,-1 1 0,-2 0-141,1 0 1,-5 4 422,0 0 1,-5 6-1,1-2 1,-2 3 0,-2 2 126,0-1 1,-7 5-1,-4 1 1,-7 1-1,-3 2 1,-4-1-1,0 2-227,-2 4 1,-6-2-1,0 3 1,-2-3 0,1-1-1,1-1 1,0 2-1,1-2 1,3-2-1822,3-3 1774,7-3 0,-5 4 0,5 1 0</inkml:trace>
  <inkml:trace contextRef="#ctx0" brushRef="#br0" timeOffset="3">10852 16520 8055,'-18'-6'879,"6"-2"1,-1 3 0,6 2 0,1 7-880,1 8 0,-7 1 0,-2 5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39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8880 6623 8053,'1'-8'0,"2"-1"0,3 1 0,1 0 345,2 0 1,-2 5 0,1-1 0,1 4 0,-1 4 0,-1 4-1,0 4 1,-2 5 0,1 4 0,-2 2 0,0 2 0,2 0-363,0-1 1,-1 3 0,1 0 0,1 1 0,-1-5-1,-1-4 1,0-2 0,0 1 0,2 0 0,1 0 0,0-3-1,2-3 1,1-3 16,2-5 0,4 3 0,3 0 0</inkml:trace>
  <inkml:trace contextRef="#ctx0" brushRef="#br0" timeOffset="1">9376 6511 8055,'-12'-11'0,"-1"3"0,1 4 239,0 2 1,-2 8 0,-1 4 0,-3 5 0,-2 7-1,-2 5 1,-1 6 0,-2 5 0,0 2 0,1 2-1,-1 1 1,-1 3 0,-2-1 0,-1 3 0,1-1-1,4 0 1,2-3 0,2-3 0,2-3 0,3-5-902,1-4 0,2-3 0,1-3 1,3-2 661,4-5 0,-3-2 0,0-1 0</inkml:trace>
  <inkml:trace contextRef="#ctx0" brushRef="#br0" timeOffset="2">9339 6983 7723,'5'6'363,"4"-1"0,2-4 0,1-2 1,1-2-1,-1-3 0,2-1-117,2-2 1,2-2 0,4-2 0,-1 1-1,0 0 1,-1-1 0,0 1 0,-3-1-164,-1 1 0,-3-1 0,0 1 1,-2 0-1,-4 1 0,-7 2-43,-7 5 0,-10 3 0,-3 2 0,-4 3 0,-1 5 0,1 2 0,-1 2 1,-1 4 137,-3 4 0,2 3-337,-1 5 1,6 2-1,2 2 1,4-4-1,5-4 1,5-3-1,6-4 75,4-5 0,5 1 1,7-8-1,6-1 0,4 1 1,5-5-1,0-4 1,4-6 101,1-7 0,1 1 0,1-5 1,4-2-1,3-2 0,2-1 0,0 2 161,-2 2 1,-3-1-4,3 6 0,-9-5 0,0 4 0,-3 2 0,-3 3 0,1 2 1,-4 3 69,-1 2 0,-2 1 0,-4 4 0,-3 0 0,-3 1 0,-2 3 0,-1 4 0,-3 5-279,-3 3 1,-5 5 0,-6 8 0,-6 4 0,-9 6 0,-5 5 0,-6 5-1945,-4 2 1,0 0 1976,-9-1 0,18-27 0,-3-2 0,-1 0 0,-1 1 0</inkml:trace>
  <inkml:trace contextRef="#ctx0" brushRef="#br0" timeOffset="3">8954 9327 8012,'0'-13'2077,"0"1"-1499,0 5 1,-4 3 0,0 8-515,1 4 0,3 7 0,5 3 0,3 2 0,2 2 1,-1 1-1,-1 0 0,2-1 0,1-1 0,2 1-992,-1 2 0,-4-4 635,0 1 1,2-2-1,4 2 1,1-3 0,-3-2-1,1 1 1,-4-2-1,3-3 293,-1-3 0,1 2 0,0-4 0,1 5 0</inkml:trace>
  <inkml:trace contextRef="#ctx0" brushRef="#br0" timeOffset="4">9488 9178 8557,'0'-20'0,"-2"5"477,-2 6 0,2 3 1,-7 8-1,0 2 1,-4 5-1,-2 8-350,-1 8 0,-7 6 1,3 9-1,-4 4 1,-2 3-1,-3 4 0,-4 2 1,-3 2-1,-1 4 1,19-28-1,0 1 1,1 2-1,0 1-216,0 2 1,1-1-1,-12 26 1,14-29-1,-1-1 1,-10 26 0,3-8-1,3-8 1,3-9-1,3-6 1,5-5-1,2-3-622,4-1 0,2-7 1,4-8-1,4-6 711,3-5 0,7-9 0,1-2 0</inkml:trace>
  <inkml:trace contextRef="#ctx0" brushRef="#br0" timeOffset="5">9426 9711 8674,'1'7'670,"3"-3"1,5-3-1,2-1 1,1-1-651,0-3 1,2 1 0,1-6 0,3-4-1,2-2 1,2-2 0,0 1 0,0-1-1,-2 1 1,2-1-112,2 1 1,-5-1 0,-2 5 0,-4-1 0,0 1 0,-2 0 0,-3-1 0,-5 2 0,-7 3 203,-9 4 0,0 2 0,-8 4 0,-1 2 0,-2 4 0,0 5 1,0 2-1,2 3-49,1 1 0,6 2 0,-1 2 1,3-1-1,4-1 0,2-1 0,1 1 1,5-2-215,4-1 0,4-1 0,6-6 1,3-3-1,1-4 0,3-2 0,2-2 76,1 0 1,2-2 0,1-2-1,3-6 1,4-5 0,3-4 0,0-2-1,-2 2 1,-1 0 176,2-1 1,-3 1 0,-1-3 0,0 3 0,-4 1 0,-1 3 0,-2 1 0,-4 3 67,-3 3 1,-3-2-1,-2 6 1,-1 3-195,-3 3 1,-2 5 0,-7 6 0,-2-1-1,-3 2 1,-1 2 0,-4 5 0,-2 4-160,-4 4 1,-4-2-1,3 6 1,-1 0-1,-4 1 1,-3-1-1,-5 0 1,1-2 181,0-2 0,-10 3 0,1 0 0</inkml:trace>
  <inkml:trace contextRef="#ctx0" brushRef="#br0" timeOffset="6">9153 12365 8369,'0'-7'310,"0"3"1,0 8 0,0 5 0,1 2 0,2 2 0,3 2-368,0 2 1,-1 5 0,3-1 0,0 2 0,0 1 0,1-2 0,-1-2 0,-1 1 0,-2-2-1,-1-2-354,1-3 1,3-2-1,-4 0 1,-1 1-1,0-1 1,-1 1 410,2-1 0,6 0 0,-3 1 0</inkml:trace>
  <inkml:trace contextRef="#ctx0" brushRef="#br0" timeOffset="7">9575 12291 8329,'0'-13'607,"0"8"1,0 5-367,0 7 1,-2 5-1,-2 5 1,-4 3-1,-3 5 1,-3 4 0,-1 4-1,-3 4 1,-1 3-1,-5 2-461,-3-2 0,-5-2 0,-5-1 0,0-1 0,-1-1 0,1-4 0,1 0 1,3-4-1,4-1 20,3-1 0,7 0 0,2-2 0,4 0 0,1-4 0,3-1 0,2-3 0,1-1-227,4-2 0,-1 0 427,-1 1 0,-3-1 0,-5 1 0</inkml:trace>
  <inkml:trace contextRef="#ctx0" brushRef="#br0" timeOffset="8">9500 12700 8301,'0'12'1436,"2"-1"-1373,2-2 1,3 0 0,5-5 0,0-1 0,1-1 0,-1-2 0,2 0 0,1 0 0,3-2-69,1-2 0,2-1 0,4-5 0,0 2 0,-1-2 1,1-1-1,0-1 0,-2-1 0,-2 1 53,-4-1 1,1 1 0,-3 0 0,-3 1 0,-4 1 0,-2 2 143,-3-2 1,-7 4 0,-5 2 0,-2 3 0,-3 2 0,-2 3 0,-5 5-1,-1 2-179,2 1 1,-4 1 0,5 0 0,0 3 0,2 1 0,5 1 0,3 0 0,5-1-264,3 1 1,1-4 0,0 2-1,1-2 1,3-3 0,6-2 0,4-2-1,4 0 213,1 0 0,-2-4 1,3 1-1,2-3 1,2-2-1,0-3 1,1-3-1,1-3 249,3-2 0,-1 6 0,4-6 1,-2 1-1,-1 0 0,0-1 1,0-1-1,-2 1-30,0-1 0,-4 2 0,-1 2 0,-3 2 0,1 0 1,-3 1-1,1 1-78,-2 2 0,-3 2 1,-2 2-1,-2 3 1,-5 5-210,-3 2 0,-2 1 0,-3 0 1,-5 1-1,-2 1 0,-2 1 0,-3 3 1,-2 1-318,-1 3 1,-3 0 0,-5 0 0,-2-1 0,-2-1 0,-2 1-1,-4 0-1915,-2 1 2337,1-4 0,-5 5 0,-1-4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2.56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2580 11522 8409,'0'-13'144,"1"-3"0,2-1 1,2 1-1,1-2 1,1-1-1,-2-2 1,2 2-1,-1-1 1,1 2-1,-2-1 1,1 1-1,-2 0 1,0 3-1,0 1-111,-1 2 0,-2 0 1,0 0-1,2 7 0,1 8 1,-1 9-1,-1 6 1,-2 7-1,0 4 0,0 7 1,0 1-1,0 4 0,0 1 1,-2 2-1,-1-3 1,-1-1-1,0-6 0,0-2 1,0-6-1,1-2 0,0-5 1,1 0-1,-3-1 1,3 0-1,0-3 0,2-1 1,0-2-1,2-1-1340,2-2 1,-1-4 1306,5-5 0,-5 6 0,2 1 0</inkml:trace>
  <inkml:trace contextRef="#ctx0" brushRef="#br0" timeOffset="1">2977 11683 7957,'4'-8'9830,"0"-1"-8133,0 7-2258,-4-4 1,0 8 560,0 2 0,5 3 0,2 5 0</inkml:trace>
  <inkml:trace contextRef="#ctx0" brushRef="#br0" timeOffset="2">4390 11088 8228,'0'-9'274,"0"1"1,0 4-131,0-4 0,-1 5 1,-3-1-1,-4 2 1,-3 4-1,-2 2 1,1 4-1,-1 3 1,0 2-1,-4-1-35,-4 1 1,1 4 0,-4 4 0,-2 4 0,0 4 0,0 5 0,2 5-1,4 2 1,3 1 0,3-1 0,3 0 0,2-1-231,0-1 1,7-8 0,-2-3 0,4-5 0,2-3 0,4-2 0,1-5-1,2-2 1,2-4-223,2-1 1,3-2 0,1-4-1,-1 0 1,1 0 0,1-1 0,0-2-1,1-3 156,0-1 0,-4-1 0,3-4 1,-1-1-1,-1 1 0,0 0 0,-3-2 1,0-1-1,-2-2 262,-3 2 1,-2 5-1,-6 2 1,-2 0 0,-2 1 145,-4 3 0,-3 4 0,-2 3 0,1 2 0,0 1 0,-2 0 0,-1 1 673,-2 3 0,3-5-960,10 0 0,10-10 1,10-1-1,1-3 0,-1 2 1,1 1-1,-2 0-146,-1 1 0,-2-4 1,1 5-1,-1 3 1,-1 3-1,-3 7 278,-4 2 0,-2 1 0,-2 1 1,0-1-1,0 0 0,0 1 1,0-1-1,-2-1-16,-2-3 0,3 4 0,-3-4 0,2 3 0,4 0 0,1-2 1,2 0-1,2-1-512,3-1 1,-3 0 461,1-3 0,0-3 0,4 5 0</inkml:trace>
  <inkml:trace contextRef="#ctx0" brushRef="#br0" timeOffset="3">4626 11534 8026,'-5'-7'723,"2"2"1,-4 6 0,1 3-646,4 5 1,-1 2 0,0 1 0,-1 2 0,1 1 0,2 1 0,1 1 0,0 0 0,0-1 0,0-1-1,0-1 1,0-2-79,0 1 0,5-1 0,2 1 0</inkml:trace>
  <inkml:trace contextRef="#ctx0" brushRef="#br0" timeOffset="4">4626 11361 8716,'-7'-13'1574,"2"6"-1459,5 2 1,0 6-116,0 3 0,5 3 0,2 6 0</inkml:trace>
  <inkml:trace contextRef="#ctx0" brushRef="#br0" timeOffset="5">4763 11522 8055,'0'12'319,"0"1"0,0-1 0,0 0-74,0 1 1,0-1 0,0 1-1,0-1 1,0 0 0,0 1-1,1-2-58,3-3 1,-1-2-1,5-6 1,2-2-1,1-2 1,0-4-1,-2-2-348,0 2 0,-5-3 0,3 3 0,0-5 0,-1-2 0,3-3 0,-1-1 0,0-5 1,2-2-1,0-3 0,-1 2-2534,-1 1 2191,-5 6 1,7 2 503,-6 6 0,6 5 0,-3 2 0</inkml:trace>
  <inkml:trace contextRef="#ctx0" brushRef="#br0" timeOffset="6">5035 11559 8013,'-7'-6'721,"2"5"1,10-4 0,4 5-950,2 0 0,1-5 0,1 1 0,-1 0 0,2 0 1,0-1-1,-1-2 0,-2-3 520,0-1 0,-4 0 1,0 1-1,-1 2 1,-4-2-1,0-1 1,-4 0-1,-2 3 1,-4 4 113,-3 3 1,-1 6 0,-2 3 0,-1 3-1,-2 2 1,2 1 0,3 1-527,3 1 0,0 2 0,4-3 0,3 2 0,0-2 1,4-3-1,2-2 0,4-3 0,3-2 0,3 0-767,2 0 1,0-4 440,4 4 1,-5-4 0,3-1 0,-1 0 0,-1-1 0,0-2 445,-3-1 0,0-6 0,-1 3 0</inkml:trace>
  <inkml:trace contextRef="#ctx0" brushRef="#br0" timeOffset="7">5296 11497 8013,'11'5'108,"-2"2"0,-2 2 374,-1-1 1,4 0 0,-4 5 0,1-1 0,-3 0-1,-2 1 1,-2-1 425,0 1 0,0-1-865,0 0 1,0-6 0,0-6-85,0-7 1,5-4 0,4-1 0,2-1 0,1-1 0,0-1 0,2-1 26,3 1 0,-3-3 0,3 1 1,0 2-1,0 1 0,-2 2 1,-2 1-1,0 1 65,-1 2 1,-3 5-1,-1-1 1,0 4-1,-1 4 1,-3 4-254,-3 3 0,-1 3 78,0 3 1,2-4 0,1 4 0,1-3 0,-2-2 0,0 1-171,-2-1 1,4-4-1117,0 1 1410,6-7 0,-3 4 0,5-6 0</inkml:trace>
  <inkml:trace contextRef="#ctx0" brushRef="#br0" timeOffset="8">6536 11212 8741,'0'-7'1144,"0"1"1,1 8-1,2 2-1244,1 4 1,6 5 0,-2 3 0,3 5 0,2 2 0,-2 2 35,-3 0 0,2-5 0,-5 1 1,1 0-1,-1-1 0,-2 0 0,-2-2 1,-1-3-46,0-1 0,0-2 1,-1 0 127,-3 1 0,2-8 0,-3-3 0,1-6 0,0-3 0,1-3 1,1-2-1,2-4 0,0-1 0,0-3 0,0-3 0,0-3 0,0-3 1,0 2-1,2 4 0,1 4-171,1 1 0,1 1 0,-1 5 0,3 0 0,2 0 0,-1 3-318,1 1 0,-2 5 1,2-1 78,0 2 0,-2 6 0,1 1 1,2-3-1,1 0 391,1-2 0,1 0 0,-1 0 0</inkml:trace>
  <inkml:trace contextRef="#ctx0" brushRef="#br0" timeOffset="9">7193 11125 7866,'-1'-7'80,"-3"3"1,-4 3-1,-3 1 556,-2 0 1,-3 4-469,-1 0 0,-1 1 0,3-1 1,-3 5-1,-1 2 0,-2 1 1,2 1-1,2-1-53,4 0 1,0 6 0,2 3 0,3 2-1,4 4 1,2 1 0,2 4 0,0 1-239,0 0 0,4-5 0,2-1 0,1-5 0,4-5 0,3-3 0,4-3 0,1-3 0,2-4-108,-2-2 1,4-2-1,-2 0 1,1-2-1,0-1 1,-3-2-1,-1-2 1,-3-1-144,-1 1 1,-1-4-1,-1 3 374,0-3 0,1-2 0,-1 1 0</inkml:trace>
  <inkml:trace contextRef="#ctx0" brushRef="#br0" timeOffset="10">6871 11522 7229,'5'-13'1439,"4"2"-1160,2 3 1,-3-2 0,0 5-1,2-1 1,1 0 0,3 0-1,1 0 1,3 2 0,0 0-436,0 0 1,2-6 0,-2 2-1,1-3 1,2 0 0,0 1 0,-2 2-1,-1-1 1,-3-2 155,-1-2 0,4-5 0,1-1 0</inkml:trace>
  <inkml:trace contextRef="#ctx0" brushRef="#br0" timeOffset="11">7652 10951 8245,'0'-12'431,"0"-1"1,0 5 0,0 3-230,0 3 1,0 5 0,-1 11 0,-2 2 0,-1 5 0,1 4 0,2 4 0,1 2 0,0 3-285,0-1 1,0 0 0,0 4 0,0 0 0,-2 0-1,0-1 1,-2-3 0,1-4-360,1-3 0,2-2 0,0-4 1,-1-3-1,-2-3 0,-1-2-1739,1 1 2180,2-7 0,-4 0 0,-2-6 0</inkml:trace>
  <inkml:trace contextRef="#ctx0" brushRef="#br0" timeOffset="12">7789 10976 8292,'0'-12'0,"0"-1"878,0 1 1,0-1-679,0 1 0,1 7 1,2 5-1,1 8 1,-1 7-1,-1 6 0,1 2 1,1 2 157,-1 0 1,-2-1-277,-1 1 0,0 4 0,0 2 1,0-1-1,0 2 0,0-1 1,0 2-296,0-1 1,0 2 0,0-5 0,0-1 0,0-2-1,0-2 1,0-4 0,0-3 0,0-3-616,0-2 0,0 0 0,0 1 828,0-1 0,-5-5 0,-2-1 0</inkml:trace>
  <inkml:trace contextRef="#ctx0" brushRef="#br0" timeOffset="13">7727 11100 8122,'-7'-5'0,"1"-2"348,1 0 1,3-4 0,-2 3 0,3-4 0,1 0-128,0 0 0,0-1 0,0 1 0,0-1 0,0 0 0,0-2 0,1-3 0,3-2 0,5-2 0,2 0 0,2 0-317,4 2 1,-3 4 0,2 0 0,-1 3 0,1 5 0,2 3 0,-1 1 0,1-1 0,-2 3 29,-3 0 0,0 2 0,-1 2 0,1 2 0,-1 4 0,0 3 0,1 3 0,-2 1 0,-2 3 67,0 1 1,-2-2 0,2 2 0,-2-1 0,-1-2 0,-4 1 0,0 1 0,-2 0 58,0 0 1,-2 2 0,-3-2-1,-8 0 1,-4 0 0,-4-1-1,-1-1 122,-4 1 0,1-1 0,-4-3 0,4-1 0,3-1 0,3-1 0,1-3-11,3-2 1,8-1 0,7-2-1,8 0 1,9 3 0,7-1-1,8 1-374,4 3 0,-3 8 1,-1 2-1,-2 2 1,-4 6-1,-4 5 1,-5-1-1,-3-4-56,-2-4 0,0-7 0,-1 2 0,-1-5 0,-3-2 1,0-3 660,0-2 1,1 4-176,4-5 1,-3 0 0,-1-4-228,2 0 0,-5-6 0,1 0 0</inkml:trace>
  <inkml:trace contextRef="#ctx0" brushRef="#br0" timeOffset="14">8818 11559 8400,'-11'5'0,"1"2"385,2 0 1,1 4 0,-2-2-1,0 2 1,-2 1 0,-2 0-301,-4 1 0,-1-1 0,2 1 0,-4-1 0,0 0 0,0 2 0,1 1 0,1 3 0,0 0-85,3 0 0,-4-1 0,-1-5 0</inkml:trace>
  <inkml:trace contextRef="#ctx0" brushRef="#br0" timeOffset="15">9711 11125 8085,'7'-6'3181,"3"2"-2770,-6 0 1,0 6 0,-4 11 0,0 4 0,0 3 0,0 5 0,-2 3 0,0 2 0,-2 0-494,1 1 1,1-2 0,2-6-1,0-1 1,0-2 0,0-3 0,0-1-388,0-3 0,0-7 0,0-6 0,-1-7 0,-2-4 569,-1-1 0,0-2 0,4-1 0,0-3 0,1-2 0,4-2 1,1-2-1,4-4-155,2-1 0,-2-4 1,8 4-1,0 1 1,3 2-1,2 2 0,2 0 1,0 2-452,-1 1 0,0 6 0,-2-1 1,-3 2-1,-1 3 0,-3 3 506,-1 3 0,-2-1 0,1-1 0</inkml:trace>
  <inkml:trace contextRef="#ctx0" brushRef="#br0" timeOffset="16">10071 11311 8045,'8'0'233,"0"0"0,2 0 374,1 0 0,1-1 1,1-2-1,0-1 1,3 1-1,2 2-466,1 1 1,0-5 0,3 1 0,-1 0-1,0 0 1,-1 0 0,1 0 0,0 0-142,-2-1 0,4-4 0,-3 2 0</inkml:trace>
  <inkml:trace contextRef="#ctx0" brushRef="#br0" timeOffset="17">10778 11063 8016,'0'-7'549,"0"3"0,0 8 0,0 6 0,0 3 0,0 4 0,1 0 0,2-1-393,1 1 0,4 0 1,-4-1-1,-1 2 1,-2 1-1,-1 2 1,0-2-307,0-3 1,0-2 0,-1-1 0,-2-1 0,-2-1 0,-1-1 0,-1-4 91,1 0 1,1-2 0,-2-5 0,2-3 0,2-5 283,2-2 0,1 2 0,0-2 0,1-3 0,2-1 0,2-3 0,2-1-204,3-1 1,5-3 0,3 2 0,0-2 0,1-1 0,1 2 0,0 3 0,1 1-263,0 3 0,-6-2 0,1 4 1,-1 2-1,1 1 0,0 3 0,-1 3 240,-1 2 0,-2 8 0,1 1 0</inkml:trace>
  <inkml:trace contextRef="#ctx0" brushRef="#br0" timeOffset="18">11522 11125 10067,'12'0'297,"1"0"0,-1 0 0,0 0 0,2 0 0,1 0 0,3 0 0,0 0 0,1 0-547,1 0 0,-1 0 0,3 0 0,-3 0 0,1-1 0,-2-2 0,-1-1 0,-1 1 0,-3 2 250,0 1 0,-1-6 0,1-1 0</inkml:trace>
  <inkml:trace contextRef="#ctx0" brushRef="#br0" timeOffset="19">11460 11323 8709,'12'0'503,"1"0"1,-1 0-1,2 0 1,2 0-1,4 0-307,-1 0 0,4 0 0,-2 0 0,2 0 0,2 0 0,0 0 0,0-1 0,0-2 0,-1-2 0,1-1 1,-1-1-683,-4 0 0,4 5 0,-5-4 0,0 1 486,-2-4 0,2-2 0,0-1 0</inkml:trace>
  <inkml:trace contextRef="#ctx0" brushRef="#br0" timeOffset="20">12427 11088 7969,'-8'0'319,"0"0"1,3 0 0,-3 0 0,-1 0 0,-2 0 72,-2 0 0,5 5 0,0 3 0,-2 4 0,-1 1 0,-1 2 0,-1 3 0,1 3-309,-1 5 0,6-1 1,3 3-1,3-5 0,1-4 1,3-1-1,5-3 1,8-2-33,7-5 1,7-1-1,3-4 1,3 1 0,1-1-1,-1-3 1,-2-5 0,-2-1-214,-2-1 0,-2-4 1,-6 2-1,-1-2 1,-1-1-1,1 1 0,-2 1 1,-1 2 78,-3-2 1,-1-5 0,-3-1-1,-3 1 1,-4 1 0,-2 1-1,-2 1 315,0 0 0,-2-1 1,-2 1-1,-5-1 0,-6 1 1,-6 1-1,-3 1 0,-2 3-445,-3 2 0,-2 1 0,-8 4 0,-1 0 1,-3 0-1,-1 0 213,-3 0 0,5 5 0,-1 2 0</inkml:trace>
  <inkml:trace contextRef="#ctx0" brushRef="#br0" timeOffset="21">13643 11013 8039,'6'-5'334,"0"2"1,-7-4-1,-4 2 1,-3 2 252,-3 1 1,-1 7 0,-1-1-530,1-1 0,-5 2 0,0 1 1,-1 0-1,-2 3 0,1-1 0,-2 0 1,1 2-1,-1 2 0,0 3 1,2 3-1,3 0 0,2 2 0,3-3 1,2 3-1,5-1 0,3 2 1,1-1-188,0 1 0,5-6 0,4 2 0,2-3 0,3-3 0,1-2 0,3-2 0,1-1 0,3-4 0,3 0 0,2-2 1,2 0-1,-1-2-346,-2-2 0,-5-1 1,-2-5-1,0 3 1,-1 0-1,1 0 1,-1-1 474,0 1 0,-1-4 0,-5 4 0</inkml:trace>
  <inkml:trace contextRef="#ctx0" brushRef="#br0" timeOffset="22">13320 11323 8083,'1'-8'-177,"4"0"1,3 0 0,3-1 305,1 1 0,1 1 1,1-3-1,1 4 1,3-1-1,-1 1 1,3-1-1,-1 0 0,3-1 1,0 0-1,-1 1 44,-5 1 0,-2-2 0,-1 4 0,-1 0-173,0-2 0,1 0 0,-1-7 0</inkml:trace>
  <inkml:trace contextRef="#ctx0" brushRef="#br0" timeOffset="23">14337 10840 7989,'0'-13'-223,"-1"1"1,-2-1 463,-1 1 1,-4 4 0,2 0 0,-1-2 0,-2 0 0,-2 2 0,-2 4 29,1 2 0,-2 2 0,-3 2 0,-3 2 0,-4 6 0,-2 5 0,-3 5 0,-3 4 0,-1 2-27,0 3 1,6 3 0,-1 5 0,8 0-1,6 0 1,5 0 0,4-1 0,2-1-310,2-2 0,2-4 0,3 2 1,5 0-1,3-5 0,5-4 0,3-5 1,5-5-1,4-4-159,4-4 0,3-4 0,0-4 1,-2-4-1,-1-4 0,0-4 1,0-2-1,-1 1-5,-2-1 0,5-4 1,-2 1-1,1-1 1,1 0-1,-2 1 1,0-1-1,-1-3 55,-3-4 0,-5-1 0,-3-6 0,-4 0 1,-5-1-1,-4 1 0,-4 3 0,-4 2 195,-4-1 1,-7 8 0,-7 1-1,-2 5 1,-7 7 0,-3 6-1,-3 3 1,-1 2 174,-5 0 0,6 7 1,-4 6-1,1 6 0,1 4 1,2 2-1,6 1 10,5 3-206,4-3 0,0 5 0,-1-7 0</inkml:trace>
  <inkml:trace contextRef="#ctx0" brushRef="#br0" timeOffset="24">14225 10815 7958,'-5'-7'373,"4"0"1,-5 3 0,2-4 1413,0-3-1484,-6 4 0,7 1 1,-5 8-1,0 2 1,1 5-1,3 7-51,2 4 1,-2 13 0,0 5 0,1 1-1,2 4 1,1 1 0,-1 2 0,-2-1-1,-1 1-743,1-2 0,0-6 0,1-6 0,-3-2 1,3-3-1,2-4 0,4-4-3626,4-1 4117,3-7 0,7-5 0,1-6 0</inkml:trace>
  <inkml:trace contextRef="#ctx0" brushRef="#br0" timeOffset="25">14449 11100 7763,'7'-12'1309,"-2"3"0,-5 1 2040,0-1-3002,0 3 1,2 0 0,3 8 0,7 2 0,8 6 0,3 3-1,3 5 1,2 2-27,1 2 0,4 1 1,-4 2-1,-2 0 0,-2 1 1,-4 3-1,-5 3-321,-2-1 0,-1 0 0,-1-7 0</inkml:trace>
  <inkml:trace contextRef="#ctx0" brushRef="#br0" timeOffset="26">15367 11249 9672,'1'-11'981,"3"1"1,4 2-1,3 0 1,2 1-1,-1 3-1328,1 2 0,-5 2 0,-1 2 347,-2 2 0,5-3 0,-3 5 0</inkml:trace>
  <inkml:trace contextRef="#ctx0" brushRef="#br0" timeOffset="27">16768 11175 8060,'-6'0'3032,"6"0"1,6 0-3280,6 0 0,-3 0 0,-1 0 1,2 1-1,1 2 247,1 1 1,0 0-1,1-4 0,5 0 0,1 0 0</inkml:trace>
  <inkml:trace contextRef="#ctx0" brushRef="#br0" timeOffset="28">17041 11175 12705,'11'-2'-449,"-3"-2"0,3-3 0,-4-5 0</inkml:trace>
  <inkml:trace contextRef="#ctx0" brushRef="#br0" timeOffset="29">16867 10852 9080,'-11'-15'0,"2"2"4031,0 2-3677,6 0 1,-2 10-355,5 5 0,5 6 0,2 2 0</inkml:trace>
  <inkml:trace contextRef="#ctx0" brushRef="#br0" timeOffset="30">17500 10790 7925,'-2'-12'659,"-2"-1"1,3 5 0,-5 1 0,2 3 0,0 7 0,1 8-338,2 8 0,5 6 0,2 4 0,0 4 0,4 4 1,1 2-1,0 1 0,-1-3-393,-2-1 0,-5 1 1,1-8-1,-1-3 0,-1-3 1,3-3-1,-3-2-518,0-3 1,-6-8 515,-1-7 1,-3-7 0,3-8 0,-1-2-1,1 1 1,1-2-237,-2-3 1,5 2 152,-4-2 0,4 0 1,1-5-1,0-1 1,0-4-1,0 0-548,0-4 1,-1-5 474,-3-1 0,2-5 0,-2 6 0,3 5 0,1 4 0,1 6-248,3 5 0,4 2 560,9 5 0,-2 5 0,6 1 0,1 2 0,1 2 0,2 2 106,0 1 1,0 5 0,0 3 0,-2 3 0,-1 2 0,-4 1 0,-3 1 0,-5 1 433,-3-1 1,-3 1-441,-4 0 1,-3-2 0,-4 2-1,-7 0 1,-4-1 0,-4 1 646,-1-1 1,-3 3-680,-3-1 1,3 4 0,-2-5 0,6 1-1,6 1 1,2 1 0,3 2-155,2-1 1,4-3 0,8 2 0,4 0 0,8-1 0,7 0 0,8-1-865,5 1 1,3-9 0,3 4 866,5-2 0,-3-6 0,-1 1 0</inkml:trace>
  <inkml:trace contextRef="#ctx0" brushRef="#br0" timeOffset="31">18430 10964 8078,'7'1'540,"-3"3"0,-3 6 1,-1 4-1,0 2 1,-1 1-1,-3 1-47,-4 2 0,1-2 0,-2-1 0,1-3 0,1-2-588,3 0 1,8-5 0,6-3 0,5-4 0,6-4 0,2-4 0,3-4 0,2-4-276,1 0 0,1-2 0,-2 3 0,1-2 1,-2 2-1,-2 1 0,-4 3 0,-3 3 475,-1 4 0,-4 4 1,-1 4-1,-6 4 1,-5 3-1,-2 3 1,-3 1-341,-5 2 0,-3 3 0,-5-3 0,-3 0 0,-2-2 1,0-2-1,2-2 0,1-1 235,0-3 0,4 4 0,-3-4 0</inkml:trace>
  <inkml:trace contextRef="#ctx0" brushRef="#br0" timeOffset="32">18517 10641 9644,'0'-12'1025,"0"-1"-1025,0 7 0,5 0 0,2 6 0</inkml:trace>
  <inkml:trace contextRef="#ctx0" brushRef="#br0" timeOffset="33">19422 10877 7976,'0'-13'889,"0"5"-418,0 0 1,-4 7-1,0 2 1,1 9-1,2 6 1,1 3 0,-2 3-1,0 2 1,-3 1 474,3-1 1,0 0-1226,2-3 0,-4-4 0,0-4 0,1-1-173,2 1 0,1-8 1,0-5-1,1-7 1,2-4 307,1-1 0,6-1 1,-2 1-1,3-2 1,1-1-1,1-3 1,-1-1-1,1-2 48,-1 2 1,0-4-1,1 3 1,-2 1 0,-1 4-1,-2 4 257,1 3 0,2 5 1,1 0-1,-4 6 0,-3 5 1,-1 3-1,2 1-256,1 1 1,0-1-1,2-1 1,-2-1 0,0-3-1,0-2 1,3-2 0,1-2-43,1-1 0,1 0 0,-1 0 0,0-1 0,1-3 0,-1-4 0,1-3 0,-1-2 149,0 1 0,1 4 0,-1-1 0,1 0 0,-1-2 0,-1-2 0,-1 1 0,-3-1 170,-2 1 0,-1 4 0,-5 1 0,-3 1 0,-5 4-13,-2 0 0,-5 4 0,-1 2 1,1 4-1,-1 3 0,1 3 1,1 1-1,2 2-75,5-2 0,-2 4 0,6 0 0,1 2 1,2-2-1,1 1 0,0-3 0,1 1-718,3-2 1,5-3 0,7-2 0,5-2 623,2-5 0,8 3 0,0-1 0</inkml:trace>
  <inkml:trace contextRef="#ctx0" brushRef="#br0" timeOffset="34">20476 10418 8011,'0'-23'176,"0"2"0,-1-1 0,-3 5 0,-3 2 1,-3 1-1,-1 2 226,-3 0 1,-6 5 0,-1 3 0,-1 2 0,0 5 0,1 4 0,1 9 0,-1 9 0,2 11 206,1 5 1,1 5-661,5 3 0,-1 4 0,2 3 0,2 10 0,5-29 0,1-1 0,-1 4 0,1-1 0,0-2 0,0-1 0,-2 30-367,2-7 1,3-16 0,3-2 0,2-6 0,2-6 0,3-6 0,0-3 0,-2-5-1,-4-1 1,-3-2-1482,-1 0 1899,0-5 0,-5 4 0,-2-4 0</inkml:trace>
  <inkml:trace contextRef="#ctx0" brushRef="#br0" timeOffset="35">20042 11001 7877,'0'-13'319,"0"1"1,0 4 0,0 0 0,2-1 0,2 1-48,4 0 0,3 5 1,1-3-1,2 2 0,1 0 1,3 0-1,3 0 1,4 0-1,2 0 0,1 0 1,-2-2-3678,-1-1 3405,0-1 0,-1-5 0,1 1 0</inkml:trace>
  <inkml:trace contextRef="#ctx0" brushRef="#br0" timeOffset="36">20687 10356 7992,'0'-12'1823,"0"3"-1460,0 1 0,0 7 1,0 1-1,0 8 1,1 8-1,2 8 1,3 5-1,-1 3 1,1 3-1,-2 3 33,1-1 1,-3 7 0,2-7 0,-3 3-1,-2 1 1,-3 1 0,-3-2 0,-1-2-1,-1-2-218,0-3 0,-1-4 0,0-7-178,2-1 0,0-6 0,-4 3 0</inkml:trace>
  <inkml:trace contextRef="#ctx0" brushRef="#br0" timeOffset="37">20786 10877 8371,'0'-7'475,"6"1"0,2 5 1,5-2-83,3-1 0,2 0 1,5 3-1,1-2 1,2-3-1,-1 1-547,-3-1 0,0-3 0,-6 2 1,0-1-1,-4-1 0,-2 1 1,-3 0-1,-2 0 0,-4-2 175,-3-1 0,-7 4 1,-7 3-1,-3 2 1,-2 2-1,0 0 1,-1 0-1,-1 2 0,-1 1 1,4 2-1,2 2 213,0 3 0,8 2 0,-1 3 0,4 3 0,5 0 0,2 1-317,4 1 0,3-4 0,6 3 0,2-1 1,3-3-1,2-1 0,0-1 0,1-2 0,0-3-73,1-4 1,0-3 0,0-1 0,-3-1 0,0-3 0,-1-4 0,2-3 0,-2-2 92,-1 1 1,0-5 0,-5 1 0,1 1 0,-1-1 0,1 1-1,-1-3 1,0 0 186,1 1 0,-1-4 0,1 4 0,-1 4 1,0 2-1,1 4 438,-1 1 0,1 2-453,-1 4 0,-4 6 1,-1 2-1,-1 4 1,-4 3-1,0 3 1,-2 2-309,0 2 1,4-3-1,0 0 1,-1-1-1,-2-3 1,-1-1-1,2-2-878,2 1 0,-1-2 1077,5-3 0,0-2 0,4-6 0</inkml:trace>
  <inkml:trace contextRef="#ctx0" brushRef="#br0" timeOffset="38">21493 10778 8755,'-12'0'0,"-1"0"0,1 0 649,0 0 0,-5 1 1,1 3-1,0 4 0,3 5 1,0 2-654,1 2 0,-1 5 0,1-2 1,1 4-1,1 0 0,3 0 1,2-3-1,2-5 0,2-1 1,1 0-1274,0 2 1277,0-6 0,0 0 0,0-4 0</inkml:trace>
  <inkml:trace contextRef="#ctx0" brushRef="#br0" timeOffset="39">21568 10778 7897,'-7'-13'3925,"1"8"-3754,6 5 0,0 7 0,0 8 0,0 3 0,0 1 0,0 3 0,0 1 1,0 1-1,0-2-296,0-1 1,0-5 0,0 3 0,0-1 0,0-2-1,0-3 125,0 0 0,0-6 0,0-2 0</inkml:trace>
  <inkml:trace contextRef="#ctx0" brushRef="#br0" timeOffset="40">21580 10666 9040,'0'-12'2489,"1"1"-1797,4 2 1,-3 4-1,7 6-692,0 3 0,8 3 0,2 6 0</inkml:trace>
  <inkml:trace contextRef="#ctx0" brushRef="#br0" timeOffset="41">21754 10740 8024,'0'13'247,"0"-1"0,0 1 0,0-1 1,0 0-1,-2 1 0,0-1 885,-3 1 1,1-5 0,4 0 0,0 2 0,2-1-1361,2 0 0,4-2 1,7-5-1,2 3 1,-1-3-1,1 0 1,-1-4-1,0 0 1,-3-4-1,0-1 1,-1-3-1,-1-1-33,-3-1 1,2 4 0,-4 1-1,0 1 468,4 4 0,-3 2 0,1 2 0,3 3 0,3-1 0,4 0 1,1 0-1,2-1-347,-2-2 1,5-1 0,-5 0 0,2 0 0,-2 0-1,-1 0 1,-3 0 0,-1-1 24,-2-3 1,-1 1-1,-3-5 1,-5-1 0,-6 2 350,-5 3 0,-7-1 0,-3 1 0,0 1 0,-1 3 0,0 3 0,-2 2 0,2 2 13,2 3 1,8 1-1,2 1 1,1 0-1,3 1 1,3-1 0,4 1-1,5-1-722,2 0 1,1 1 0,1-2 0,0-1 0,3-4-1,0 0 1,-1-3 0,0-2-493,2-1 0,-2 0 0,4 0 1,1-1 964,-1-3 0,2 2 0,3-3 0</inkml:trace>
  <inkml:trace contextRef="#ctx0" brushRef="#br0" timeOffset="42">22684 10976 7824,'7'-8'9830,"-3"0"-9115,-3-1-715,-1 2 0,-5 2 0,-2 5 0</inkml:trace>
  <inkml:trace contextRef="#ctx0" brushRef="#br0" timeOffset="43">2530 12824 7964,'-8'-7'-11,"0"3"1,-2 1 501,-1-1 1,3 1 0,1-5 0,1-2 0,5 1 0,4-1-408,5 2 0,3 0 0,1-5 0,2 1 0,1-1 0,3 1 0,0-2 0,1 0 0,-1 1-122,0 2 1,3 2 0,-5 1 0,0 4 0,-1 3 0,0 3 0,1 5 0,0 8 97,-3 7 0,-6 0 0,-3 7 1,-2 0-1,-4 3 0,-3 5 1,-6 2-1,-6-2-66,-2-4 0,0 2 1,-3-6-1,2-2 1,1-1-1,1-2 1,0-4-1,3-3 412,1-3 0,2-6 0,-1-1 0,1-2-366,0-2 1,5-7 0,3-4 0,4-3 0,4 0 0,4 1 0,3 2-195,1-2 1,1 5 0,1-1 0,2 2 0,5 0 0,2 1 0,2 2 0,0 2-290,0 3 1,0-1 0,-2 5 0,-1 0 0,-3 1 0,-1-1 442,-3 2 0,5-5 0,-1 1 0</inkml:trace>
  <inkml:trace contextRef="#ctx0" brushRef="#br0" timeOffset="44">3113 13010 10669,'0'-12'0,"0"-1"1656,0 1 0,4-1 1,2 2-5330,1 3 3673,1-3 0,4 10 0,1-5 0</inkml:trace>
  <inkml:trace contextRef="#ctx0" brushRef="#br0" timeOffset="45">4118 12390 7929,'0'-8'327,"0"-1"0,0 8 0,0 1 0,-2 7 1,-1 4-1,-2 3 0,-1 2 0,0 6 1,0 4-1,-1 3 93,0-1 0,3 2 1,-4-1-1,0 0 1,-1-1-1,2-2 1,2-4-1,2-3 1,2-4-389,1-1 0,5-1 0,5-2 0,5-3 0,7-3 0,4 0 0,6-1 0,2-2-376,5 0 0,1-6 0,-3-2 1,0 1-1,1-2-754,-1 0 1,-5 4-468,-4-1 1039,-7 3 126,-3 1 400,-6 0 0,1 0 0,-1 0 0</inkml:trace>
  <inkml:trace contextRef="#ctx0" brushRef="#br0" timeOffset="46">4552 12700 7922,'-7'0'929,"1"1"-694,6 4 0,4-3 0,2 5-4,1-1 0,1-2 0,4-4-195,1 0 1,-1 0-1,1 0 1,-1 0-1,0 0 1,1 0 0,-1-2-1,1 0-759,-1-2 682,-5-6 0,3 7 0,-6-5 0,-1-2 232,-2-1 1,-1 3 92,0 0 0,0 4-21,0-5 0,-6 7-91,-2-3 1,-3 4 0,-1 2 0,-1 2-76,1 1 1,1 6-1,1-2 1,3 3-1,2 3 1,2 1 0,3 2-186,4-2 0,-1-1 0,5-2 1,2 0-1,2 1 0,3-2 0,2-2 1,-2-2-538,-1-1 1,-2 2-1,1-4 1,-1-1 0,1-3 624,-1-4 0,6-8 0,1-8 0</inkml:trace>
  <inkml:trace contextRef="#ctx0" brushRef="#br0" timeOffset="47">5011 12316 8477,'0'-20'2126,"0"4"-1756,0 2 0,0 17 0,1 6 1,2 9-1,1 8 0,-1 7 1,-1 6-1,1 4 0,1 0 1,-1-1-1,-2-3-632,-1-5 0,0-1 0,2-6 0,0-5 0,4-3 1,0-4-1,-1-1-1586,-2-2 0,-2-4 1848,-1 1 0,0-7 0,0 4 0</inkml:trace>
  <inkml:trace contextRef="#ctx0" brushRef="#br0" timeOffset="48">4924 12626 7895,'-15'-11'446,"2"2"1,9 2 0,0 3-1,4-3 1,3-1-161,1 0 1,10 5-1,-2-2 1,3 0-1,2 0 1,1-1 0,-1 1-1,3 1 1,-1 0-1,3-2 1,0 1-443,-1-1 0,2 1 1,-2 2-1,1-3 156,-1-1 0,8-1 0,-3-4 0</inkml:trace>
  <inkml:trace contextRef="#ctx0" brushRef="#br0" timeOffset="49">5767 12229 8022,'-12'1'1058,"-1"3"0,0 3-441,-4 6 1,2 4 567,-6 4-1030,0 8 0,1-1 0,1 5 0,1 1 0,4 2 0,3 1 1,4-1-1,1-3 0,5-4 0,5-3 0,9-2-449,6-4 0,4-2 1,2-7-1,1-3 1,2-2-1,1-2-4940,-2 0 5234,-1 0 0,-1-9 0,0-2 0</inkml:trace>
  <inkml:trace contextRef="#ctx0" brushRef="#br0" timeOffset="50">6251 12340 10216,'-6'18'559,"-2"3"0,-3 2 1,-3 4-1,-1 0 0,-3 2 187,-1-1 1,-2 2-1082,-4-1 0,2 0 0,1-6 1,3-2-1,1-5 0,4-2 1,3-3-4281,3-3 4615,5-2 0,-3-6 0,6 0 0</inkml:trace>
  <inkml:trace contextRef="#ctx0" brushRef="#br0" timeOffset="51">6015 12452 7948,'0'-12'1099,"2"5"1,2 3 1873,4 2-2733,-3 8 0,5 1 0,-4 5 78,0 0 1,1 1-153,2-1 1,2 5 0,-3-1 0,3-1-364,1-1 1,-3-1-79,-1-1 0,0 0 0,5-1 0,-1-1 0,0-2 0,1 2 275,-1 1 0,1 1 0,-1 1 0</inkml:trace>
  <inkml:trace contextRef="#ctx0" brushRef="#br0" timeOffset="52">6437 12576 8229,'-6'12'254,"5"-3"1,-5 0 0,2 4 0,-1 2 0,-2 0-92,-3-1 1,3 2-1,-1 1 1,0-2 0,0-1-1,-1-2 1,1 1-164,1-1 0,2-5 0,5-2 0</inkml:trace>
  <inkml:trace contextRef="#ctx0" brushRef="#br0" timeOffset="53">6610 12464 7698,'-6'13'555,"0"3"1,6 1-1,0-2 1,0-1-1,1-2-336,4 1 0,-3-1 1,7 0-1,0-1 1,2-2-1,2-5 1,-1-3-341,0-1 1,-3-1 0,-1-2 0,0-2-1,1-2 1,-3-3 0,1-1 0,-1-1-1,1 1 53,0 2 1,-3-2 0,4 3-1,2-2 268,1 2 0,-3 8 1,-1 8-1,-2 5 0,-1 2 1,1 3-1,-1 0 1,-1 1-277,-2 0 0,-1-2 0,0 4 1,0-1-1,0-1 0,0-2 1,-1-3-1,-4-2-322,-3 1 0,-4-5 1,-3-1-1,-2-2 1,2-2-1,0 0 398,-2 1 0,3-3 0,-4 5 0</inkml:trace>
  <inkml:trace contextRef="#ctx0" brushRef="#br0" timeOffset="54">6921 12266 8546,'8'-11'0,"0"3"222,2 3 0,1 4 0,1 1 1,1 1-1,0 4 0,4 4 1,4 6 131,2 6 0,2 4 0,-2 2 0,-1 4 0,-4 0 0,-3 4 0,-4-1 0,-1 1 1,-3-5-1,-3-1-254,-3-1 0,-2-9 0,-3 4 1,-6-2-1,-5-3 0,-6 0 1,-2-3-1,-2-1 0,0-2-387,1 1 1,-1-5-1,1-1 287,4-2 0,2-1 0,5-4 0</inkml:trace>
  <inkml:trace contextRef="#ctx0" brushRef="#br0" timeOffset="55">7677 12378 7311,'7'-6'639,"-3"5"0,-9-3 1,-6 2-173,-5 2 0,-6 0 0,2 2 0,-4 2 0,-1 5 0,1 5 0,-3 4 0,1 1 0,0 3 0,4 3-187,3 4 1,2-3 0,5 3 0,1-4 0,3-3-1,3-1 1,4-1 0,2 0 0,5-4-550,6-2 1,2-3-1,7-1 1,1-3 0,1-2-1,3-2 1,2-2 0,1-1-1,0 0-618,1 0 0,-5 0 0,3 0 0,-5-1 0,-1-3 1,-4-3-1,-3-1 887,-3-1 0,6 1 0,2-4 0</inkml:trace>
  <inkml:trace contextRef="#ctx0" brushRef="#br0" timeOffset="56">7367 12700 7302,'-7'0'1280,"3"0"0,8 0-265,4 0 1,3 0-366,2 0-274,-1 0-120,12-6 1,-4 4-39,9-7 1,2 5 13,-3-4 1,3 4-609,-2-4 1,2-1 303,7-3 1,-7 4 229,-2-1 0,-3 1-158,-1-4 0,6-6 0,0-1 0</inkml:trace>
  <inkml:trace contextRef="#ctx0" brushRef="#br0" timeOffset="57">8186 12340 7906,'0'-8'2876,"0"8"0,0 4-2428,0 17-322,0 5 0,-2 7 0,-1 7 1,-2 1-1,-2 1 0,-3-2 0,-1-3 1,-1-5-277,0-5 0,3-6 0,2-2 1,0-1-1956,1-3 1996,3-7 0,-3-7 0,6-10 1,0-2-1,0-3 0,0-1-29,0-1 1,6-6-1,2 1 1,5-2-1,2-4 1,3-2-196,1-4 0,-3-2 209,5-3 1,-2-4 13,2-4 1,2 3 65,-2 2 0,-2 8 204,2 4 0,-6 4-160,2 5 68,-3 2 1,-2 7 0,0 2 0,1 5 0,-1 3 0,1 1 1133,-1 0-941,-5 0 90,-2 0-307,1 0 0,-5 5 1,3 4-1,-4 2 0,-4 1 1,-5 1 109,-7-1 1,-3-4-1,-6 0 1,-1 2-1,-3 2 1,-4 4-1,-1 0 1,1-1 300,4-1 0,8-1-13,5-1 0,7 0-154,5 1 1,5-1-1,8 2 1,9 2 70,8 5 1,7 4-1,6 1 1,0 2-485,1-1 0,-4-7-614,6 4 1,-8-3-1,-2 0 91,-2-5 501,-1-2 0,-6-6-698,-2 1 1,-3-7-321,-6 2 485,-5-2 680,-1-2 0,-1 0 0,2 0 0</inkml:trace>
  <inkml:trace contextRef="#ctx0" brushRef="#br0" timeOffset="58">8992 12576 7831,'11'1'1012,"-3"3"1,-4 5-1,-2 2 1,-2 1 1140,0 1 1,-6 3-2312,-2 1 1,-10 5-1,-7-3 158,-7 0 0,-9 10 0,-3-3 0</inkml:trace>
  <inkml:trace contextRef="#ctx0" brushRef="#br0" timeOffset="59">10505 12254 8905,'-2'-7'2799,"-2"4"-2555,-4 6 0,1 5 1,-1 8-1,-2 5 0,-1 4 1,-3 4-1,-1 4 0,-3 4 1,0 3-1,-1 1 1,1-2-428,0-5 1,-2-3 0,3-6-1,3-2 1,3-2 0,4-5-1,0-3 1,2-4-4327,-1 0 4509,2-7 0,10 4 0,1-6 0</inkml:trace>
  <inkml:trace contextRef="#ctx0" brushRef="#br0" timeOffset="60">10220 12340 8372,'0'-12'606,"0"0"0,1 1 1,2 1-1,2 3-386,2 1 0,-3 4 0,4 6 1,2 5-1,1 7 0,2 4 1,-1 5-1,2 3 0,1 2 1,1 0-1,0 3-264,-3 3 0,0-7 0,-1 4 0,1-7 0,-2-4 0,-2-2 1,0-2-1,0-5 0,2-2 0,2-4-3182,-1-1 3226,0 4 0,6-9 0,2 4 0</inkml:trace>
  <inkml:trace contextRef="#ctx0" brushRef="#br0" timeOffset="61">10654 12601 8767,'5'-7'468,"2"1"0,5 6 1,1 0-1,-1 0 1,1 0-1,0 0-254,4 0 0,-3-4 0,4 0 0,-2 1 1,2 2-1,0 1 0,0-1 0,-3-2-488,-1-1 1,2 0-425,1 4 1,-1-2-1,-3-1 1,-1-1 697,1 2 0,5-5 0,1 0 0</inkml:trace>
  <inkml:trace contextRef="#ctx0" brushRef="#br0" timeOffset="62">11237 12328 9072,'-2'-7'2087,"-1"4"-1961,-1 6 1,0 4-1,4 5 1,0 1-1,0-1 1,0 1 0,2 0-1,0 2 1,2 3-1,1 0 1,-1 0-345,0-3 1,5-1 0,-2-1-1,2-1 1,-1-1 0,2-1 77,1-2 0,1-5 0,0 1 0,1-3 0,-1-2 0,1-3 1,-1-3 39,0 0 0,1-4 1,-1 3-1,1-3 0,-2-2 1,-2 2-1,-2 1 0,-1 2 88,-4-1 1,0-2-1,-2-2 1,0 1 0,0-1-1,0 1 1,0 0 287,0-1 0,0 1 0,-2 1 0,0 1-173,-3 2 0,1 6 1,4 2-1,0 7 1,0 4-117,0 2 1,0 1-1,0 1 1,0 1-1,0 1 1,0-1 0,0 1-1,2-1 46,2 2 0,-3-4 1,3 3-1,-1-2 1,0 0-1,1 3 0,-1 0 1,-2 1-138,-1 0 1,0-2-1,0 4 1,0-1 0,0-1-1,0-2 1,0-2-1,0 0 2,0 2 1,0-1 0,0-3 0,0-1 0,-1 1-1,-3-1 1,-3 0 316,0 1 0,-4-5 1,3 0-1,-3 1 1,-2-2-1,1-2 0,-1-1-63,1 0 0,-2 5 0,-1-4 0,-2 1 0,2 0 0,2 0 1,0 0-1,-1-2-300,-2 1 1,6-3 0,-2 2-1,1-3 1,1-2 0,2-3 99,4-5 1,-2 2 0,2-1-1,1-2 1,2-1 0,2-1 0,2 0-1,1-1-3,-1 1 1,4-1 0,0 1-1,1 1 1,-1 1 0,0 3-529,0 2 1,1-3 0,3 2 0,-1 1-1,-4-2 579,0 0 0,4 4 0,-3-2 0</inkml:trace>
  <inkml:trace contextRef="#ctx0" brushRef="#br0" timeOffset="63">12278 12303 8015,'0'-8'322,"0"0"0,0 3 0,-1-1 0,-3 0 0,-4 3 0,-3 2 1,-2 1-1,1 0 0,-2 0-179,-3 0 0,2 5 1,-5 4-1,-2 2 1,-2 3-1,-1 1 0,0 3 1,2-1-1,1 3-204,1-1 1,6 2-1,0 4 1,5-2-1,6-1 1,3-1 0,2-1 20,3 0 1,5 2-1,7-6 1,5-1-1,2-1 1,2-1-1,-1-2 1,-2-2-268,-2 0 0,0-7 0,2 2 0,-2-2 1,1-2-1,0 0 0,-2 0 0,-1 0-88,-3 0 1,3-4-1,-2-2 1,0 1-1,-4-2 1,-2 1 394,-2 1 0,0-5 0,5 3 0</inkml:trace>
  <inkml:trace contextRef="#ctx0" brushRef="#br0" timeOffset="64">11993 12601 7995,'-7'-2'139,"4"-2"0,6-3 59,5 0 0,-1-2 1,2 5-1,2 0 1,2-2-1,4-1 0,-1-1 1,2 0-1,2-1 1,0 1-1,1 0-178,1-2 1,0 3 0,0-1-1,-3 0 1,-1-1 0,-1 3-1,-1 0 1,2 2 0,0 0-337,0 0 1,-1 0 0,-3 2 315,2-2 0,3-3 0,6-5 0</inkml:trace>
  <inkml:trace contextRef="#ctx0" brushRef="#br0" timeOffset="65">12911 12055 8059,'0'-8'158,"0"0"0,-2-1 0,-2-2 0,-3 2 1,-1 2-1,0 1 0,-2 3 0,-1 2 113,-1 1 0,-2 0 1,-1 0-1,-3 1 0,-1 4 1,-3 3-1,0 3 1,0 3-1,1 1 0,0 3 537,2 1-765,1 2 0,10 8-71,-1 0 1,7 4-1,-2-2 1,2 4-1,4 3 1,2 0-126,4-4 0,4 0 1,4-6-1,1-3 0,4-4 1,5-5-1,6-5 1,4-5-32,1-5 1,4-2 0,2-4-1,-2-1 1,-1-4 0,-4-1-1,-1-3 1,-4-1-31,-2-3 0,2 0 0,-2-4 0,-2 1 0,-2-1 0,-3-1 0,-3-2 0,-1 0 185,-3 1 0,-1 3 0,-3 0 1,-3-1-1,-3 0 0,-5 0 0,-6 1 1,-6 1 12,-8 0 1,-3-2 0,-2 6-1,-1 2 1,-2 3 0,-2 4 0,-2 2-1,-2 3-71,-2 5 0,-5 4 0,-1 7 0,4 2 0,3 5 0,6 2 0,3 2-422,1 0 509,6-6 0,-4 5 0,3-5 0</inkml:trace>
  <inkml:trace contextRef="#ctx0" brushRef="#br0" timeOffset="66">12799 12005 8631,'0'-19'0,"0"3"912,0 2 0,0 8-668,0 6 1,4 7-1,0 11 1,-1 6-1,0 5 1,0 1-1,1 3 1,-1 0 0,-2 3 165,-1-2 1,0 5-538,0 2 0,-4 1 1,0-5-1,1-1 1,3-2-1,4-2 1,4-3-525,3-6 0,2-4 1,1-6-1,1-2 1,3-3 650,1-4 0,2-2 0,3-2 0</inkml:trace>
  <inkml:trace contextRef="#ctx0" brushRef="#br0" timeOffset="67">13097 12340 8066,'-13'-12'2740,"7"0"-2291,1-1 0,4 8 0,2 5 0,4 7 1,4 5-1,5 3 0,4 3 0,0 1 1,1 2-455,0-2 0,2 3 0,3-4 1,-2 0-1,-3 0 0,-1-1 1,-3-2-1,-1 0 0,-3-1 5,-3 1 0,-2 0 0,-6-3 0</inkml:trace>
  <inkml:trace contextRef="#ctx0" brushRef="#br0" timeOffset="68">13891 12440 10082,'0'12'134,"0"0"1,0 5 0,0 1 0,0 0-1,0 1 1,-2-1 0,-2 0 0,-3-3-1,-2 0 1,-2 0 0,-3 2 157,0-2 1,-4-5-1,2-2-292,0 2 0,-3 1 0,0 1 0</inkml:trace>
  <inkml:trace contextRef="#ctx0" brushRef="#br0" timeOffset="69">14461 12291 10438,'0'18'127,"0"-3"0,0 5 0,-1 3 0,-2-1 0,-1 0 0,0-2 0,0 1 0,-1-2-736,3-2 1,0-3-1,2-2 1,2-1 608,2-3 0,3-8 0,5-7 0</inkml:trace>
  <inkml:trace contextRef="#ctx0" brushRef="#br0" timeOffset="70">14387 12142 8214,'1'-11'629,"2"1"0,2 3-402,2 2 1,-3 1 0,5 4-1,-1 1 1,0 2 0,0 2-228,2 2 0,1 1 0,2 5 0</inkml:trace>
  <inkml:trace contextRef="#ctx0" brushRef="#br0" timeOffset="71">14746 12378 9990,'0'8'639,"0"0"0,0-4-639,0 4 0,0-5 0,0 3 0</inkml:trace>
  <inkml:trace contextRef="#ctx0" brushRef="#br0" timeOffset="72">14945 12378 8154,'8'0'122,"0"0"1,-4-2 637,5-2 1,3 1-344,5-5 1,1 1-28,-2-1-148,-2-3-189,4 4 0,-2-4 1,0 1-1,-4 3 1,-4 0-141,-2 1 128,-2-3 0,-6-2 0,-2 3 0,-4 4 0,-4 3 0,-3 1 1,-3 0-1,0 1-81,0 3 0,-3 2 1,5 5-1,0 0 1,4 2-1,2 1 1,3 1-1,2 0 1,4 3-113,3 2 0,7-5 0,7 1 1,6-2-1,4-1 0,5-2-370,0-3 0,-2 1 395,4-4 127,-5-1 0,2 1 0,-5 2 0</inkml:trace>
  <inkml:trace contextRef="#ctx0" brushRef="#br0" timeOffset="73">15367 12452 8147,'12'0'1487,"-4"-4"0,-1-2-369,-1-1 1,3 5-1119,-1-2 0,-2 2 0,0 2 0</inkml:trace>
  <inkml:trace contextRef="#ctx0" brushRef="#br0" timeOffset="74">16371 12018 8155,'-1'-10'683,"-2"6"0,-4 8 1,-3 7-417,-3 6 0,-4 3 0,2 8 1,-3 1-1,-1-1 0,-3-2 1,-2 0-1,-1 0 0,2 0 1,1-2 537,1-1-1372,6-5 0,-1 4 0,6-5 0,3-2 1,0-3 566,0-4 0,5 3 0,-4-4 0</inkml:trace>
  <inkml:trace contextRef="#ctx0" brushRef="#br0" timeOffset="75">16086 12117 8177,'1'-7'1796,"3"3"-1394,5 3 1,2 1 0,1 1 0,0 3-1,1 4 1,-1 3 0,1 3 0,-1 1-1,0 3 1,-1 2-383,-2 2 0,0 1 0,-3 2 0,-1 0 0,1 0 0,-2-1 0,2 1 0,2-1-1104,3-4 1,-1 0 0,1-7 0,2 1 1083,1-3 0,5-1 0,1 2 0</inkml:trace>
  <inkml:trace contextRef="#ctx0" brushRef="#br0" timeOffset="76">16483 12291 9403,'12'0'437,"1"0"0,-1 0 0,0 0 0,1 0 1,1 0-356,2 0 0,-1 0 0,6 0 0,0 0 0,-1 0 0,0 0 0,-1 0 0,-1-2 0,0 0-2182,-3-3 1989,-1 1-125,-2 4 236,0-5 0,1-2 0,-1-5 0</inkml:trace>
  <inkml:trace contextRef="#ctx0" brushRef="#br0" timeOffset="77">16830 12154 12443,'7'6'226,"-3"2"1,-1 2 0,1-1-1,4 0-332,3 0-52,2-3 0,-1 3 0,0-4 1,1-3-1,-1 0 0,1-4 0,-1 0-160,0-3 0,-3-3 0,-2 3 0,-1-1 0,0-1 0,1 2 0,-2-2-861,1 0 2349,-2-1-300,2 1-851,0 1 0,3 12 0,-2 2 0,-2 3 0,-2 3 1,-2 2 9,-1 5 0,2 3 0,0 0 0,2 1 1,-1 0-1,-1 0 0,-1 0 0,2-1 16,1 1 1,0-4 0,-4-1 0,0 3 0,0 0-1,-1 0 1,-3-1 0,-5-2 10,-2-2 0,-1 0-151,-1-2 1,0-2-1,-3 2 1,0-2 0,1-3-1,1-1 1,2-3 55,-1-2 1,1-1-1,-1-4 1,2-1-1,3-3 118,4-4 0,3-3 0,1-2 0,0 1 0,0-1 0,1 0 0,2-4 60,1-4 1,4 3-395,-4 2 0,6-3 1,-3-1-1,1 0 1,0 2-1,2 1 1,1 5 254,1 1 0,6-8 0,2 5 0</inkml:trace>
  <inkml:trace contextRef="#ctx0" brushRef="#br0" timeOffset="78">17611 12117 8985,'13'0'345,"-1"0"1,1 0-1,-1 0 1,0 0 0,2 0-1,3 0-429,3 0 1,0 0 0,-1 0 0,0 0 0,1 0 0,0 0 0,-1 0 0,-2 0-1,-3 0 1,-2 0 83,1 0 0,4-5 0,3-2 0</inkml:trace>
  <inkml:trace contextRef="#ctx0" brushRef="#br0" timeOffset="79">17562 12303 7808,'12'0'307,"-4"-1"0,1-2 1,0-1-1,2 0 0,3 0 1,1-1 1110,2 3 1,5-4-1726,-1 2 1,2-1 0,2 2 0,0-1 0,-1 1 0,1 2 306,0 1 0,0-6 0,0-1 0</inkml:trace>
  <inkml:trace contextRef="#ctx0" brushRef="#br0" timeOffset="80">18417 12018 8085,'0'-8'196,"0"-1"1,2 1 0,1 0 0,1 0 933,-1-2-1032,-2-1 1,-2 0 0,-2 1-1,-1 2 1,-1 0 0,1-1-1,-1 2-60,-2 2 1,-1-3 0,-5 4-1,1 1 1,-1 1 0,1 2 0,0 0-245,-1 0 0,1 6 237,-1 2 0,-3 0 37,-1 5 1,2-3-41,7 6 1,-2-1 2,6 2 1,0-3 1,4 2 0,0-2-43,0-2 1,1 1-1,2-1 1,3-1 0,1-3-6,2-3 0,2 0 1,2-1-1,-1-1 1,0-2 1,1-1-4,-1 0 0,1-5-27,-1-3 42,-5 2-36,4-5 0,-4 4 15,5-5 1,-1 3 0,-1 1-1,-3-2 62,-2-1 1,4-1 0,-4 0-1,1-1 1,-1 1 1120,-2-1-1153,-2 7 0,-1 1 0,0 10 0,0 3 0,0 4 0,0 3 0,0 2 0,0-1 0,0 1-16,0 0 1,-1 3 0,-2-3 0,-2-1-1,-1 1 1,1 1 0,0 0 334,0 0-311,-2-2 1,-1 2 0,0 3 0,-2 1 0,-1 0-1,0-2 1,1 3 0,2-1 23,-2-2 1,1-2 0,0-5-1,4-1 1,-1 0 70,-2 1 1,3-8-1,0-5-80,4-7 1,5 0 0,2-1-1,1-1 1,1-4 0,0-2-1,0-2 1,2 2-184,1 2 0,1-4 0,1-1 0,-2 0 0,-1 0 0,-2 3 1,1 1-411,2 2 0,1 0 0,-3 0 0,-1 4 0,1 3-1653,-2-1 2216,4 5 0,1-5 0,7 6 0</inkml:trace>
  <inkml:trace contextRef="#ctx0" brushRef="#br0" timeOffset="81">18914 12129 9484,'6'2'316,"-1"2"1,-4 4-1,-1 3 1,-1 3-1,-4 1-111,-3 2 1,-3 3 0,-1-3 0,-1-2 0,1-1 0,1-2-206,3 1 0,2-1 0,6 1 0</inkml:trace>
  <inkml:trace contextRef="#ctx0" brushRef="#br0" timeOffset="82">19881 11894 8096,'5'-13'229,"-3"5"0,2 0 0,-3-2 0,-1-1 80,0-1 1,0-1 0,0 1-1,-1 0 1,-3-1 0,-4 2 0,-3 3 144,-2 4-419,1 2-94,-6 2 0,4 0 0,-2 2 1,2 2-1,1 4 0,1 5 119,0 3 1,-1-2-222,1 2 0,5 2 0,1-1 1,2-2-1,0-1-54,1-2 1,3-1 218,4-2 1,-1 0-1,5-5 1,2-1-1,1-2 1,2-1-1,-1-1-30,0-3 0,1 1 0,-1-5 0,1 0 0,-1-1 1,0 2-1,-1 1-62,-2-1 1,2 0-1,-3-3 1,3 3 0,0 0-32,-3 1 106,-2 3 1,-6-1-1,0 8 1,-2 4-1,-2 4 1,-4 5-1,-3 4 18,-1 2 0,-2 3 1,-1 3-1,-2 3 1,1 1-1,-1-1 1,-1-2-1,0-2-56,0-2 0,2-3 0,3-1 1,1-3-1,0-1 0,0-2 0,3-3 357,1 0 1,3-2-147,-3-3 1,7-4 0,-1-8 0,7-4 0,1-3 0,4-2 0,1 1-139,2 0 1,0-1-1,2-1 1,3-1 0,0-3-1,2 0 1,-3 0 13,1 3 1,-1 1-437,-5 2 0,1 1 0,-2 1 0,-2 4 0,1 0 400,4 3 0,-2-4 0,6 0 0</inkml:trace>
  <inkml:trace contextRef="#ctx0" brushRef="#br0" timeOffset="83">20414 11857 8070,'6'-13'0,"-5"1"0,-1 5 1664,-8 3-1325,-9 2 0,2 8 0,-5 2 0,-3 5 0,0 2 0,0 3-212,2 1 1,-1 2 0,4 3-1,0 3 1,0 0 0,3 2-1,3-1 1,2-3 0,3-3-203,2-2 1,0-5 0,5 2 0,2-5 0,2-2 0,4-3 0,5-2-1,2-2 1,3-1-247,1-2 0,2 0 1,3 0-1,1-2 1,-1-1-1,-2-2 1,-3-1-1,-1-1 321,-3 1 0,-1-3 0,-2-3 0</inkml:trace>
  <inkml:trace contextRef="#ctx0" brushRef="#br0" timeOffset="84">20104 12105 8045,'-7'-9'970,"3"1"-622,3-1 0,6-1 0,4 0 0,2 3 1,2 0-1,3 2 0,1-1 0,3 4-446,2 0 0,-3-2 1,2-1-1,1-1 1,1 1-1,2 0 1,1 1-1,2 0 1,2 0 97,2-1 0,1-2 0,4-6 0</inkml:trace>
  <inkml:trace contextRef="#ctx0" brushRef="#br0" timeOffset="85">21096 11658 7718,'0'-8'648,"-1"1"0,-5 2 0,-5 2-475,-4 1 0,-7 2 1,2 0-1,-5 2 0,-4 2 1,-3 3-1,0 2 0,4 4 1,1 5-18,3 4 1,0 4-1,3 3 1,5 5-1,2 5 1,3 4-1,1-1 1,4 0-1,0-5-327,3-3 1,9-7 0,6-3 0,8-6 0,4-5 0,4-5 0,4-4 0,2-3 0,5-2 52,-1-3 1,1 1 0,-3-5 0,-2-3-1,-1-3 1,0-4 0,-1-1 0,-3-3 116,-3-2 0,-1 0 1,-2-1-1,-1 0 1,-2 0-1,-3-1 1,-3-1-1,-4-2-429,-6 1 1,-3 2 350,-1 1 0,-1 4 0,-3 2 1,-4 1-1,-5 3 0,-3 1 33,-5 2 1,-2 5 0,-2 3-1,-1 2 1,-3 2 0,-3 2-1,-2 2 1,-2 4-61,-3 3 0,-1 7 0,4 3 1,3 2-1,4 2 106,3 0 0,1 5 0,1 2 0</inkml:trace>
  <inkml:trace contextRef="#ctx0" brushRef="#br0" timeOffset="86">20873 11695 7822,'0'-12'2286,"0"0"-1938,0 5 0,-1 1 0,-2 8 0,-3 2 0,1 5 0,-1 8 1,4 8-1,0 8 0,2 7 0,0 7-463,0 5 0,0-2 0,0 1 0,0-7 0,0-6 0,2-5 0,0-4 0,4-4 0,-1-6 0,2-3-2493,0-4 1,2-1 2607,3-3 0,6 3 0,1-4 0</inkml:trace>
  <inkml:trace contextRef="#ctx0" brushRef="#br0" timeOffset="87">21109 12030 8462,'0'-12'910,"1"5"1,3 3 0,5 2 0,2 2-646,1 0 1,0 2 0,1 2-1,-1 6 1,1 5 0,-1 4-1,0 2 1,1-1 0,-1 2-1,1 1 1,-1-3-556,0-3 0,-3-3 0,-1-2 1,2 0 289,1 1 0,7-1 0,1 1 0</inkml:trace>
  <inkml:trace contextRef="#ctx0" brushRef="#br0" timeOffset="88">5085 13469 7974,'12'-12'0,"-3"-1"0,-2 1 0,-2-1 0,-2 1 0,-2 4 251,-1-1 0,0 1 0,-1-3 0,-5 1 1,-5 4-1,-5 0 0,-2 3 0,-1 2 60,-1 1 0,0 5 0,-5 4 0,1 2 0,2 3 0,3 1 0,1 3 1,3-1-1,1 3 0,3-1-466,3 3 1,2-3 0,8 2 0,3 0 0,8-2 0,7-1 0,6-1 0,5-1-26,0-1 0,1-1 1,1-2-1,-4 1 1,-4-1-1,-4 1 1,-6-1-1,-4 0 70,-3 1 1,-5-1-1,1 1 1,-3-1 0,-2 0-1,-3-1 1,-4-1 373,-3-2 1,-6-1-236,0 2 1,0 2-1,1-5 1,-1 3-1,-1-2 1,0-2-471,3-2 1,1-2-67,1-1 0,1 0 507,0 0 0,-1-5 0,1-2 0</inkml:trace>
  <inkml:trace contextRef="#ctx0" brushRef="#br0" timeOffset="89">5432 13618 8057,'-12'12'510,"5"1"1,1-1-1,2 0 1,0 1-394,1-1 0,2 1 0,1-1 0,0 0 0,0 1 0,-1-1 0,-2 1-1904,-1-1 1787,0-5 0,4 4 0,0-4 0</inkml:trace>
  <inkml:trace contextRef="#ctx0" brushRef="#br0" timeOffset="90">5383 13494 7886,'0'-13'613,"0"6"1,0 3-1974,0 8 1360,0-2 0,0 14 0,0-2 0</inkml:trace>
  <inkml:trace contextRef="#ctx0" brushRef="#br0" timeOffset="91">5593 13680 8000,'0'12'283,"0"-4"1,0 1 0,0 0 57,0 2 0,0 2 0,0-1 0,0 1-430,0-1 0,0-6 1,0-6-23,0-7 0,5-4 0,0-2 0,1 1 0,1 1 0,-2 1 1,2 3-289,0 2 0,-3-4 0,3 7 382,-2 3 0,-1 0 0,-4 8 0,2 0 0,1 2 0,1 2-110,-2-1 74,5-5-768,-5 4-115,9-10 936,-4 5 0,0 0 0,-2 0 0</inkml:trace>
  <inkml:trace contextRef="#ctx0" brushRef="#br0" timeOffset="92">5879 13655 7986,'-2'-7'11,"-2"3"0,1 3 827,-5 1 1,5 1 10,-1 3-423,-3 3 1,6 5-76,-3 1 1,3-1-203,1 1 1,0-1 0,0 0 0,0 1 413,0-1-282,0-5-363,0 4 1,1-10-584,3 4 0,3 0-28,5-1 1,1 0 331,-1-4 361,1 0 0,-1 0 0,0 0 0</inkml:trace>
  <inkml:trace contextRef="#ctx0" brushRef="#br0" timeOffset="93">6052 13717 9339,'-7'1'1960,"3"4"-1276,3-4-668,1 4 104,5 1 105,-3-5-387,9 5 186,-4-6 0,1-2-50,0-2 1,1 3-605,3-3-360,0-3 474,1 0 129,-1-5 254,-5-1 111,-1 6 1,-6 0 69,0 3-132,0 3 265,0-5-212,-6 6 32,5 0 0,-10 0 21,2 0 1,0 6-5,0 2 1,-2 3 8,3 2 1,-1-5 253,0 0 213,-2 0-290,10 5 1,-5-1 44,6 1 0,6-5-68,2 0-505,3-5 208,7 8 0,-4-10 186,15 5 1,-13-6 19,9 0 0,-3 0-2308,3 0 2218,-6 0 0,5 0 0,-5 0 0</inkml:trace>
  <inkml:trace contextRef="#ctx0" brushRef="#br0" timeOffset="94">7069 13717 7976,'-7'1'1076,"3"4"0,4-4 1,4 3-1,6-3-887,5-1 0,5 0 1,4-1-1,1-2 1,1-1-219,3 1 1,-1-2-1,4 1 1,-1 0 0,0-1-1,-1 1 1,-1 0-1,-2 0 1,0 0-583,-4 1 1,-6-2 0,-1 1 0,-2 1 0,-2 1 90,1 2 464,-6 0-411,-2 0 282,-5 0-1520,0 0 1705,0-5 0,11-2 0,3-5 0</inkml:trace>
  <inkml:trace contextRef="#ctx0" brushRef="#br0" timeOffset="95">8148 13283 6784,'-8'-4'0,"0"0"-280,-2 1 280,-1 2 0,-3 2 1200,-2 3 0,1-1-443,-6 5 1,6 0-279,-2 5 1,-1 5-180,2 2 0,1 4-34,6 1 1,-2 1-211,3 3 0,1 2 116,-1 7 0,5-1-54,-1 0 0,3-5-385,1-3 326,5-3-203,2-7 0,6 2-251,-1-9 1,2 3 237,2-6 0,-1-4 1,6-1-1,0-2-829,-2-2 478,4 0 213,-9 0 0,4 0 1,-5 0-1,-1 0 1,-1-2-1,-1-1-1177,-2-1 1240,-5-5 232,2 7 0,1-9 0,1 4 0</inkml:trace>
  <inkml:trace contextRef="#ctx0" brushRef="#br0" timeOffset="96">8471 13382 8062,'5'0'1202,"-5"0"1,-5 6 0,-6 2-1038,3 3 0,-4 3 0,4 2 1,-3 5-1,-1 1 0,-1 0 1,1-1-1,0 1-282,-1 1 0,1-2 1,1-2-1,1-1 1,3-3-1,0-1 1,2-2-1,-2 1-3585,0-1 3702,4 1 0,-8-1 0,4 0 0</inkml:trace>
  <inkml:trace contextRef="#ctx0" brushRef="#br0" timeOffset="97">8223 13543 8040,'-7'-12'854,"1"0"0,6-1-410,0 1 0,0 3 1,2 3-1,0 1 1,4 5-1,0 5 0,0 1 1,1 3-344,3-2 0,-3 8 0,1-3 1,2 2-1,1 0 0,1 0 1,-1 1-1,-1 1 0,-2-1 1,0-1-1,1-1 0,-1-2-1260,2-3 1,-4 2 0,3-6 0,0-2 1158,2 0 0,2 3 0,-1 2 0</inkml:trace>
  <inkml:trace contextRef="#ctx0" brushRef="#br0" timeOffset="98">8558 13593 8106,'12'0'839,"0"0"1,1 0 0,1 0-637,2 0 1,-2 4 0,2 0 0,-2-1 0,-1-2-1,-1-1 1,0 0 0,1 2-955,-1 2 1,1-3 0,-1 3-1,0-2 751,1-2 0,-1-6 0,1-1 0</inkml:trace>
  <inkml:trace contextRef="#ctx0" brushRef="#br0" timeOffset="99">8917 13506 6729,'0'-5'873,"-1"5"-291,-3 7 0,2 4 1,-2 1-1,3 0 1,1 1-1,0-1 1,0 1-652,0-1 1,5-1 0,4-3 0,2-4 0,1-2-1,0-2 1,1 0 0,-1 0 0,1-2-195,-1-2 0,-4 2 1,1-7-1,0 0 0,2-2 1,0-2-1,-1 2 1,-3 1 357,-2 2 1,0 0 70,-5-4 1,0 6-1,0 7 1,0 9 0,1 7-1,2 2 1,2 3 0,2 1-192,3 2 0,-3 0 1,1 0-1,0 0 1,-1-2-1,-1-1 0,-2-1 1,0-1-101,-1 0 1,-2-2 0,-1-6-1,-1 0 1,-4 1 0,-3-1 0,-4-1-1,-3-2 184,-2-5 1,-4 1 0,3-1-1,1-1 1,-1-2 0,2-1-1,3 0 1,0 0 64,1 0 1,1-1-1,1-2 1,3-2 0,2-2-1,2-3-455,2-1 1,6-1 0,3-1-1,3 1 331,2 0 0,-1-1 0,1 1 0</inkml:trace>
  <inkml:trace contextRef="#ctx0" brushRef="#br0" timeOffset="100">9327 13333 8051,'8'-2'130,"0"-1"1,2-1-1,-1 3 1,1 2 191,-2 3 1,-4 7 0,3 0 0,0 6 0,-1 2 0,1 3 0,-2 2 0,2 2 0,-1 1 0,-1 4 0,-2-1-229,-2 0 1,3-2 0,0-6 0,-1-1 0,-1-1 0,-2 0 0,0-4 0,-2-2 0,-1-2-197,-1 1 1,-5-2 0,0-2 0,-2 0 0,-1-1 0,0 0 0,-2-1 0,-1 0-2113,-2 0 1827,6-4 387,0 2 0,4 1 0,-5 1 0</inkml:trace>
  <inkml:trace contextRef="#ctx0" brushRef="#br0" timeOffset="101">9798 13444 7516,'12'0'295,"1"0"0,-1 0 0,0 0 0,1 0 0,-1 0 7,1 0 1,-1 0 0,0 0 0,2 0-1,1 0 1,2 0 0,-2 0 0,0 0-1,0 0-463,2 0 1,-1 0-1,-3 0 1,-1 0 160,1 0 0,-6 0 0,-2 0 0</inkml:trace>
  <inkml:trace contextRef="#ctx0" brushRef="#br0" timeOffset="102">9823 13643 7988,'5'6'191,"-2"0"0,5-5 1,2 2-1,1 1 1,1-1 120,1-2 0,-1-1 0,0 0 0,1 0 0,1 0 0,1 0 0,1 0 0,0-1 0,-3-2 0,0-1 0,-1 0-743,0-2 0,1 5 0,-1-4 1,1 0 430,-1 1 0,1-5 0,-1 2 0</inkml:trace>
  <inkml:trace contextRef="#ctx0" brushRef="#br0" timeOffset="103">10554 13395 7894,'-5'-7'437,"4"3"1,-4 8-1,4 4 1,1 3-1,0 3 1,0 1-237,0 1 0,0 1 0,1-5 1,2 1-1,3-1 0,1-1 1,1-1-1,0-3-425,0-2 169,1-1 1,3-4-1,0 0 1,1 0-1,-1 0 1,-1-1-1,-1-2 1,-2-2-1,0-2-792,-1-3 0,4-1 720,-2-1 0,-4 3 1,1 1-1,-2-1 1,0-2 11,-1-2 1,-2 1 0,-1-1 196,0 1 0,-4 6 0,0 6 0,1 9 0,2 4 128,1 4 1,1 5-182,3-1 1,-1 2 76,5 2 0,-4 0 140,5 0 1,-7-1-220,2 1 1,2-4 45,-2 0 0,4-6 0,-3 1 0,-3-2-32,0-2 0,-2 5 1,0-1-138,0 0 0,-6-7 0,-1 0 0,-1-1 1,0 0-1,-2-1-265,-1-2 0,3 0 270,-1-5 8,1 0 0,1-2-55,3-2 69,-3 3-21,6-10 19,-5 9 389,6-9 1,0 4 12,0-5 0,-4 0-195,0-1 0,0 5-294,4 0 0,0-1-21,0-3 1,6 0 0,0-1 0,3 2-1,-1 2 1,2 0 0,2 0-739,5-2 1,0-2 916,4 1 0,8-1 0,-3 1 0</inkml:trace>
  <inkml:trace contextRef="#ctx0" brushRef="#br0" timeOffset="104">11038 13593 8047,'0'-7'1936,"1"-3"-1503,4 6 1,1 0 247,7 4-300,5 0-216,-4 0 1,5-4 165,-3 0-55,-2 0-200,4 4 1,-1 0-31,-1 0 0,1 0-1020,-5 0 0,5 0 386,-1 0 467,1 0 0,-5 0 121,1 0 0,4-6 0,3-1 0</inkml:trace>
  <inkml:trace contextRef="#ctx0" brushRef="#br0" timeOffset="105">11447 13419 7985,'9'-5'548,"-1"-3"0,0 1 0,6 0 1,1 0-1,2 1-289,-2 1 0,4 1 0,0 4 0,2 0 0,-2 0 0,1 0 0,-2 0 0,-2 1 0,-4 2 0,-3 2-205,-4 2 1,-1 2 0,-4 3 0,0 0 0,-1 1 0,-3-1 0,-4 1 0,-5-1-159,-3 0 0,1 2 0,-5 1 1,2 2-1,2-2 0,-1-1 1,-1-2-1,0 1 0,1-2-642,1-3 0,3 3 0,0-4 0,2 1 0,1-1 746,2-2 0,5 0 0,3-5 0,7 0 0</inkml:trace>
  <inkml:trace contextRef="#ctx0" brushRef="#br0" timeOffset="106">11795 13382 9328,'-13'0'468,"1"0"0,-5 2 0,-1 0 0,-1 4 0,-2 2-285,2 6 0,-3-2 0,6 5 0,2-3 0,3-2 0,4 2 0,1 1 0,4 1 0,0 0 0,4-3 0,2 0-189,4-1 0,3-4 1,3 1-1,1-1 1,1 0-1,0-1 1,-3-1-1,0-4 1,-1 0-573,1-2 1,-1 4 0,2 0 0,1-1 0,1-2 0,1-2 0,0-2-284,-1-1 0,6-6 0,0 2 861,6-3 0,-2-1 0,4-1 0</inkml:trace>
  <inkml:trace contextRef="#ctx0" brushRef="#br0" timeOffset="107">12278 13395 7318,'-7'-2'1205,"3"-2"0,4 3-904,4-3 0,5 1 0,6 0 0,3-1 0,1 1 0,4 0 0,4 1 0,2-4-124,-2-1 0,-1 4 0,-1-1 0,0 2 0,-2-1 0,-2-1 1,-4 1-1,-4 2-2231,0 1 0,-5 0 2054,0 0 0,-5 0 0,3 0 0</inkml:trace>
  <inkml:trace contextRef="#ctx0" brushRef="#br0" timeOffset="108">12204 13581 8004,'12'0'424,"2"0"0,1 0 1,2 1-1,-1 2 0,1 1-21,-1-1 1,6-2-1,-2-1 1,0 0-1,1 0 1,0-1-1,-1-2 1,1-1-1,0 0-1088,-2-2 1,3 5 0,-5-5 684,-2 1 0,4-2 0,0-6 0</inkml:trace>
  <inkml:trace contextRef="#ctx0" brushRef="#br0" timeOffset="109">12861 13419 8058,'13'0'228,"-1"0"0,2 0 0,2 0 1,5 0-1,2 0 0,4 0 0,0 0-189,2 0 1,0 0 0,-4 0 0,0 0 0,-2 0 0,-1 0 0,-3-1 0,-1-2 0,-4-2 0,-3-1-40,-3 1 0,1-5 0,3 3 0</inkml:trace>
  <inkml:trace contextRef="#ctx0" brushRef="#br0" timeOffset="110">13593 13258 8075,'4'-8'175,"0"0"1,0 3 0,-4-3 0,-1 0-1,-2 0 1,-2-1-37,-2 0 1,-1 3 0,-6 1 0,-1 1 0,-3-1 0,-2 3 0,-2 0 0,0 2 0,2 2 0,2 2 6,0 4 1,4 7-1,-2 2 1,3-1 0,5 1-1,4 1 1,2 0-1,2 1-185,0 0 0,2-4 0,3 2 0,6-5 0,4-2 0,1-3 0,-3-2 0,0-2 0,1-1-292,2-2 1,-2 0 266,2 0 1,-2-6 0,-1-2 0,-1-3 0,0-2 0,-1 1 117,-2 0 1,0 3 0,-3 1 0,-1-2 0,2-1 1619,0-1-1022,-4 5 1,2 3 36,-5 8 0,0 3-530,0 5 1,-1 2 0,-2 3 0,-2 2 0,-1 2 0,-1-1-10,0 2 1,1 6-255,-3 1 1,0 1 0,3-2 0,1 1 0,-2-2 0,1-1 52,1-1 1,-4-4 0,5-2 0,2-1 0,0-3 0,2-1 0,0-2 0,0 1-93,0-1 0,0-4 0,0 1 0,0 0-234,0 2 299,-5-4 0,2-1 0,-5-6-116,-2 0 277,4-6 0,-3 4 0,5-7 0,2 0 0,5-2 1,5 0-90,3 2 1,2-6 0,1 3 0,2-3 0,5-3 0,1-2 0,0 0 0,-1-1 0,1 0-285,1 2 1,-2-3 0,-2 5 0,-1 4-1,-3 2 1,-1 2-127,-2 0 1,-4 3-1,1 2-699,0 3 1115,2 1 0,-4 0 0,-1 0 0</inkml:trace>
  <inkml:trace contextRef="#ctx0" brushRef="#br0" timeOffset="111">14598 13159 8124,'0'-13'178,"-6"7"1,-1 0 0,-5 6 0,-1 0 0,0 0 0,-3 0 0,-1 1 0,-3 4 82,-2 3 0,3-1 1,-2 2-1,1 4 0,-1 2 1,0 1-1,1 1 1,-1 1-1,2 1-275,1 3 1,1-1 0,6 2 0,1 4 0,4-1 0,0 1 0,3 1 0,3 1 0,4-3-94,5-4 1,2 0-1,2-7 1,4-2-1,4-5 1,2-3-1,2-2-226,0-1 1,4-2-1,1 0 1,0-2 0,1-1-1,-4-2 1,-1-1 0,-2 0-1,-4 0 333,-3 0 0,2-3 0,1 2 0</inkml:trace>
  <inkml:trace contextRef="#ctx0" brushRef="#br0" timeOffset="112">14201 13506 7895,'-13'0'234,"8"-1"0,5-3 0,7-3 0,5-2 1,5 1 17,3-1 0,4-1 0,2 0 0,1 2 1,4 0-1,0-1 0,4 3 0,1-1 1,1 1-87,0 1 1,-1-1-152,-3 2 0,-7 3 1,-6-3-1,-3 2 0,-1 2 1,-3 0-2400,0 0 2384,-6 0 0,4-5 0,-4-2 0</inkml:trace>
  <inkml:trace contextRef="#ctx0" brushRef="#br0" timeOffset="113">15590 13022 8109,'0'-12'45,"0"0"0,0 3 1,-2 2-1,-2 2 1,-4 2-1,-3 2 1,-1 1-1,-2 0 116,-3 0 0,-2 1 0,-6 3 0,0 6 0,1 4 0,-1 4 0,1 1 0,2 3 0,2 1 41,-2 2 1,4-1 0,1-2-1,3-2 1,3 2 0,3 2 0,4 1-1,2-2-237,2-2 0,0 2 1,0-2-1,2 2 1,1 1-1,2-4 1,3-3-1,5-5 0,3-2-182,4-2 1,0-5 0,5 0 0,0-5 0,0-3 0,1-2 0,1-4 0,2-3 0,-1-2 60,-2 1 0,4-5 0,2 1 0,0-2 0,-3 2 0,-3 0 1,-3-1 33,-2-2 0,-3 3 128,-6-2 1,-1 1 0,-2-4 0,-5 2 0,-4 2 0,-3-1 11,-1 2 1,-10 2-11,2 9 1,-9-2-1,0 6 1,-2 1-1,-3 2 1,-2 2-1,-1 3 6,2 5 1,-8 2 0,2 2 0,3 3 0,2 0-1,5-2 1,1-3 0,3-3 70,1 2-85,1 1 0,5 1 0,-1 1 0</inkml:trace>
  <inkml:trace contextRef="#ctx0" brushRef="#br0" timeOffset="114">15317 13072 8039,'0'-12'0,"0"-1"284,0 1 0,0 4 0,0-1 0,-1 1-10,-4 1 1,3 2 0,-5 7 0,1 7-1,3 7 1,2 6 0,1 4 0,0 3-1,0 3 1,0 3-183,0 2 0,4-7 1,0 7-1,-1-2 0,-2-2 1,-1 0-1,0 1 0,0 1-897,0-2 0,0-3 1,0-5-1,0-2 1,0-2 804,0-4 0,6-4 0,1 0 0</inkml:trace>
  <inkml:trace contextRef="#ctx0" brushRef="#br0" timeOffset="115">15528 13258 8177,'0'-8'-454,"0"0"1084,5 5 1,4 3-1,6 8 1,3 3 0,0 2-1,1 0 1,0 2 0,3 3-770,2 2 1,0-4 0,0 3-1,-2-1 1,-3-2 0,0-3 138,1 0 0,0 5 0,5 1 0</inkml:trace>
  <inkml:trace contextRef="#ctx0" brushRef="#br0" timeOffset="116">16830 13320 8133,'-8'0'-14,"-1"0"1,0 0 105,-2 0 1,3 0 0,-1 1-1,0 4 91,-2 3 1,-2-1-1,1 1 1,1 2 0,1 1-1,2 3 1,0 1-1,1 1 1,3-1 0,2-1-216,2-1 1,6-2 0,1-2 0,2-2 0,2-1 0,3-4 0,0 0 0,1-2 0,0-2-506,2-2 0,-1-3 465,-3-5 0,-1 0 0,0-1 1,1 1-1,-1-1 0,-1 0 1,-1-3-1,-3 0 21,-2 1 0,-1 1 0,-4 2 0,0-1 0,0 1 320,0-1 0,-5 5-198,-3 0 0,-3 5 0,-2-1 0,1 3 509,-1 1-907,1 0 1,5 5 0,3 3 326,3 3 0,6 2 0,2-1 0</inkml:trace>
  <inkml:trace contextRef="#ctx0" brushRef="#br0" timeOffset="117">17190 13320 8100,'-13'0'303,"1"0"0,-1 0 0,1 1-204,0 4 0,5 2 0,1 5 0,2 0 0,0 1 0,1-1 0,3-1 0,4-1 0,5-3-319,2-2 0,1-1 1,0-4-1,-1-1 1,-2-3-143,-5-4 1,-4-3 465,-4-2 1,1 5-1,-5 1 1,-2 1-1,-1 2 1,-1 0 73,-1 0 0,5-1-301,0 0 0,-1 4 0,-3-4 1,0 0-385,-1 1 507,6 0 0,-4-1 0,4-2 0</inkml:trace>
  <inkml:trace contextRef="#ctx0" brushRef="#br0" timeOffset="118">16929 13134 8083,'-1'-7'-525,"-2"2"483,-1-1 0,-4 6 0,4 0 0,-1 8 0,1 6 1,0 3-1,1-2 843,2-1 1,2-2-694,4 0 0,-3-3 1,7-2-1,0 0 0,2-2 1,2 1-1,-1-4 0,0 0 1,1-2 697,-1 0-943,1-6 1,-5 5 0,-1-5 0,-2 1 67,-2-3 0,-2-4 0,-1 0 0,0 0 0,-1 1 0,-3 1-23,-4 2 1,-3 4 0,-2-5-1,1 1 1,-1 1 0,1 3-1,0 3 60,-1 1 1,1 1 0,-1 3 31,1 4 0,0 9 0,-1 2 0</inkml:trace>
  <inkml:trace contextRef="#ctx0" brushRef="#br0" timeOffset="119">17748 13097 8026,'7'-8'380,"-3"-1"0,-3 9 0,-1 3 0,0 9-198,0 6 1,-1 3 0,-2 4-1,-1 0 1,1-1 0,2 3-1,1 0 1,0 2-1,-2 0 1,0 0-177,-3 0 1,0 5-1,2-2 1,-2 0-1,-1-5 1,-1-3-1,2-5-83,-1-1 0,-2-6 1,3-5-1,-1-3 1,0-6-1,2-8 1,0-6-1,0-4 253,1-2 0,2 3-156,1-2 1,0 1 0,0-5 0,1-1 0,2-2-1,3-1-166,0 1 0,3 2-4,3 2 0,1-3 0,-1-2 0,2-4 0,1-3 0,3-1-210,1 0 0,2 4 289,4 0 0,-5 9 0,1 1 0,0 4 0,-1 5 1,0 4 68,-3 6 1,-4 3 0,-5 1-1,0 1 1,-1 3 0,-3 5-1,-2 3 136,-2 5 1,0-2-1,-2 4 1,-2 0 0,-4 1-1,-3 0 1,-3 1-1,-2-2 1,-5 1-61,-2-1 1,-2-3 0,0 4 0,0-2 0,0-3-1,2-2 1,1 1 21,1 3 1,10-3-1,0 2 1,4-2-1,6 0 1,4 1-1,6 3 1,8 1-162,8 3 0,1-3 0,6 1 1,-1-2-1,1-3 0,1-3 1,0-4-1,-1-2-403,-2-1 1,3-5 467,-4 0 0,11-5 0,-1-7 0</inkml:trace>
  <inkml:trace contextRef="#ctx0" brushRef="#br0" timeOffset="120">18864 13221 9711,'-6'12'529,"5"1"0,-3-1 0,1 1 0,0-1-468,-1 0 0,2-1 0,6-1 0,4-3 1,4-2-1,4-2 0,1-1 0,3-2 1,2-2-299,1-2 0,2-2 0,0-3 0,-2 2 1,-1 0-1,-1 2 0,0-2 0,-1 1 145,1 1 1,-6 1 0,2 4-1,-4 0 1,-2 1 0,-2 3-9,-5 4 1,-3 3-6,-1 2 1,-5-1 0,-2 1 0,-3-1 0,-1 0 0,-3 1 0,1-2-163,-1-3 1,1 3 0,0-4-1,-3 0 1,0-3 0,-1-3 266,-1-1 0,-1 0 0,-6 0 0</inkml:trace>
  <inkml:trace contextRef="#ctx0" brushRef="#br0" timeOffset="121">18765 12985 8159,'1'-7'13,"3"3"0,5 4-13,2 4 0,6 3 0,3 6 0</inkml:trace>
  <inkml:trace contextRef="#ctx0" brushRef="#br0" timeOffset="122">20104 13084 8160,'-1'-8'102,"-3"1"105,-5 2 1,3-3-1,-3 3 1,0 3-1,-4 0 1,-2 4-1,-1 2 1,-1 4-1,0 4 1,2 4-41,4 0 0,0 5 0,6-3 0,-1 0 0,1 0 0,3-3 0,4-2 0,3 0 0,2-1 0,3 1 0,1-2-338,1-3 1,-4 3 0,1-4 0,-1 1 0,-1 0 0,-3 2 58,-3 1 0,-3 2 0,-5-2 0,-8-2 0,-6-1 0,-7 1 0,-1-1 0,-1-1-181,3-2 0,0 4 1,4-5-1,2-1 1,5-2-1,2-1-1280,2 0 1573,5-6 0,1-6 0,6-7 0</inkml:trace>
  <inkml:trace contextRef="#ctx0" brushRef="#br0" timeOffset="123">20315 13159 8716,'-5'-7'440,"-1"7"0,-2 8 0,2 3 0,2 2-236,0-1 1,0 0 0,4 1 0,0-1 0,0 1 0,1-2 0,3-3 0,5-4 0,2-2-376,1-2 0,0 0 0,1 0 0,-1 0 0,1-2 0,-1-2 0,0-4 0,1-2-97,-1 2 0,-3-3 1,-1 3-1,0-4 290,-1 0 0,-2 7 0,-5 5 0,0 8 1,0 6-1,-1 2 11,-3-1 0,-3 5-18,-5 0 1,-5 4 0,-1-1 0,0-1 0,-1-1 0,0 0-1,-2-1 8,2 1 1,-5-6 0,4 3 0,-4-2 0,-1 1-1,1-2 1,0-2 0,2-4-756,1-1 0,6-1 0,-1 2 732,2-5 0,7 3 0,2 0 0</inkml:trace>
  <inkml:trace contextRef="#ctx0" brushRef="#br0" timeOffset="124">20675 13122 8545,'0'-13'693,"0"8"0,0 5 0,0 7-393,0 4 1,0 1 0,0 0 0,-2 1-1,0 1 1,-4 1 0,1 1 0,-2 0-1,1-3-477,1 0 0,-1-5 0,5-1-108,1-2 0,1-2 0,9-6 0,-2-2 1,2-1-1,-1-1 0,1 2 0,-3-2-246,-2 0 1,4 3 533,-5-4 0,1 6 192,-1 2 1,-1 0-1,5 5 1,2-4-103,1-1 0,2 0 1,-2-1-1,-2-2-89,-1-1 0,-3-1-7,3 5 1,-4 5-1,3 0 1,0 1 0,-2 1-1,2-2 1,0 1-1,1-2-314,-1 1 1,4-3 0,-2 2-1,2-3 317,1-1 0,0 0 0,1 0 0</inkml:trace>
  <inkml:trace contextRef="#ctx0" brushRef="#br0" timeOffset="125">21022 13171 9705,'0'-5'3869,"0"5"-3827,0 5 0,0 4 1,0-1-1,0 1 1,0 2-703,0 2 1,5-6 0,4-3 346,2-3 0,-3-1 0,0 0 0,2 0 0,0-1 0,-1-2 242,0-1 0,-5 0 0,4 4 280,2 0 1,-5 1-1,1 2-3,-1 1 0,2 0 0,5-4-239,1 0 1,-5 0 0,-1-1 0,0-2 69,0-1 1,-3 0 0,4 4-1,0 1-345,-1 3 0,4-1 1,-2 4-1,2-1 1,1-4 307,0 0 0,1 3 0,-1 2 0</inkml:trace>
  <inkml:trace contextRef="#ctx0" brushRef="#br0" timeOffset="126">21456 13196 8318,'-7'-5'1505,"0"3"-1153,3-2 0,4 3 0,0 1 0,7 0 0,4 0 0,1-2 0,2 0-89,3-3-535,-3 1 0,3 3 0,-4-2 1,-2-2 22,-3-2 0,-4-2 0,-8-2 1,-4 3-1,-3 4 330,-2 3 1,1 1 0,0 1 0,-1 2-1,1 2 1,-1 1 0,1 1 0,0 0 37,-1 2 0,5 2 0,1 2 0,2-1 1,2 0-1,3 1-254,4-1 1,3-3-1,5-3 1,1 0-1,-1-3 1,0-2-1,2-1 1,3 0-82,3 0 1,0 0-1,0 0 1,1-1-1,0-2 1,-1-3-1,1 1 1,0-2-1,-2 2-966,-1-1 1182,4-4 0,-3 3 0,6-5 0</inkml:trace>
  <inkml:trace contextRef="#ctx0" brushRef="#br0" timeOffset="127">21965 12725 8228,'4'-13'0,"1"2"0,1 2 257,-1 0 0,-1 8 1,-4 1-1,0 7 1,0 4-1,0 3 1,0 2-1,0 5 1,0 2-1,-1 4 1,-2 2 465,-1 4 0,-1-3-777,0-1 0,4 1 1,-3-2-1,3-2 1,1-3-1,-2 1 0,-1-4 1,-1 0-756,2-5 1,-1 0 0,-1 0-1,-3 2 809,0-2 0,-4-1 0,4-2 0</inkml:trace>
  <inkml:trace contextRef="#ctx0" brushRef="#br0" timeOffset="128">21754 12998 8119,'0'-13'95,"1"1"0,3 1 1,4 1-1,4 3 1,0 0 1423,0 1-1456,6 3 0,0-4 0,4 4 1,-3-1-1,1 1 0,-1 2 1,2 1-1,-1 0 0,0 0-530,-2 0 1,-2 0 466,-3 0 0,-1 0 0,0 0 0</inkml:trace>
  <inkml:trace contextRef="#ctx0" brushRef="#br0" timeOffset="129">22213 13060 7870,'-9'5'117,"1"3"1,5 3 0,-1 2-1,3-1 1,1 1 372,0-1 0,0 0 0,0 1 0,-2-2-569,-2-3 0,2-2 0,-5-8 0,1-2 1,3-4 114,2-3 0,1-2 0,0 1 0,1 0 0,2-1 0,3-1 0,-1-1 0,2-1-314,0 1 0,-3 1 0,4 1 1,2 1-1,1 0 278,1-1 0,6-5 0,2-1 0</inkml:trace>
  <inkml:trace contextRef="#ctx0" brushRef="#br0" timeOffset="130">22423 13010 7968,'-6'6'236,"0"0"1,6 7 0,0-1 0,0 1 162,0-1 0,-4 0 0,0 1 1,1-1-173,2 1-227,1-1 0,-6-5 0,-1-2 0</inkml:trace>
  <inkml:trace contextRef="#ctx0" brushRef="#br0" timeOffset="131">22411 12774 8373,'1'-6'212,"4"1"1,-3 10-213,7 3 0,-1 3 0,4 1 0</inkml:trace>
  <inkml:trace contextRef="#ctx0" brushRef="#br0" timeOffset="132">22796 12973 8202,'-13'-7'447,"1"1"0,-1 6 1,1 0-1,-1 2 1,1 2-1,1 4 465,3 3 1,-2 2-826,6-1 0,0 5 1,4-1-1,1 1 1,3-1-1,5 1 0,3-2-399,5-1 1,1-3 0,5-3 0,0-3 0,5 0 0,1-1 311,1-1 0,10-2 0,-1-1 0</inkml:trace>
  <inkml:trace contextRef="#ctx0" brushRef="#br0" timeOffset="133">23440 13171 9941,'5'-8'1329,"-1"0"0,-2 4 0,-6-3-1329,-4 1 0,-8-3 0,-4 2 0</inkml:trace>
  <inkml:trace contextRef="#ctx0" brushRef="#br0" timeOffset="134">2766 15218 7982,'-7'0'507,"1"-2"0,6-2 1,2-3 1168,2 0-1587,-3 2 0,10 1 0,-1 0 0,4 1 0,4 1 0,1 2 0,2 2 0,-1 2-63,1 4 1,-6 3 0,2 2 0,-5-1 0,-2 0 0,-3 1 0,-2-1 0,-4 2 0,-5 1-641,-8 2 0,-2-1 593,-7-3 1,-1-1 0,-5-1-1,-2-1 1,3-2 0,4 0 0,5-1 175,3-3 1,7 3 0,5 1 0,6 2 0,8 0 0,8-2-277,3 2 0,6-1 0,0 1 0,-2-2 0,-2 2 0,-3 0 0,-2-1 0,-4-1 0,-4 2-132,-2 1 1,-7-3 0,1 1-1,-5 0 1,-8 2 0,-7 2-1,-6-2 1,-3-2 365,0 0 1,-1-2 0,-2 2 0,-1-2 0,2 0 0,1-1 0,2-1 0,2-2 18,2-2 0,4-1 0,0 0 0,2 0-132,2 0 0,-1 0 0,1 0 0</inkml:trace>
  <inkml:trace contextRef="#ctx0" brushRef="#br0" timeOffset="135">3448 15515 8792,'1'-7'1175,"2"2"0,2 1 0,2 0-586,3 1-589,-4 2 0,5 6 0,-5 2 0</inkml:trace>
  <inkml:trace contextRef="#ctx0" brushRef="#br0" timeOffset="136">5110 14895 8158,'-6'-7'0,"-2"3"420,-3 3 0,-3 1 0,-2 0 1,-5 1-1,-4 2 0,-2 2 1,-2 2-1,0 3 0,0 1 1,0 3-383,1 2 1,8-2-1,3 4 1,5 0-1,3 1 1,5 3 0,3 0-1,1 3 1,1 0-1,5 3 1,6-2-1,7-2-385,5-3 1,6-2 0,2-5 0,0 0 0,-2-3-1,-3-1 1,0-2 0,-5-1 0,-3 0 0,-5 0 441,-5 2 0,-3 2 0,-9 2 0,-4-2 0,-6-2 0,-7-2 0,-5 0 1,-2 0-66,-1 3 1,-2-3-1,1-1 1,1 0-1,2-3 1,3-1-1,1 1-790,1 1 0,6 1 760,-2-5 0,9-6 0,3-1 0</inkml:trace>
  <inkml:trace contextRef="#ctx0" brushRef="#br0" timeOffset="137">5321 15267 9657,'-9'13'200,"1"-1"0,5-4 0,-1 1 0,3 0 0,-1 1 0,0 0-503,-2-2 1,-1 0 0,5 5 302,0-1 0,-5 0 0,-2 1 0</inkml:trace>
  <inkml:trace contextRef="#ctx0" brushRef="#br0" timeOffset="138">5308 15032 8671,'0'-13'2460,"0"5"-2396,0 0 0,0 6 0,0 2 0,0 7 0,0 4-64,0 2 0,0 5 0,0 1 0</inkml:trace>
  <inkml:trace contextRef="#ctx0" brushRef="#br0" timeOffset="139">5457 15267 8105,'0'9'892,"0"-1"-311,0 1 0,0 2 1,0 2-1,1-1 1,2 1-412,1-1 1,0-6 0,-2-6 0,2-7 0,3-4 0,1-2 0,-1 1-996,-1-1 1,3 1-1,-2 0 1,1 1 890,1 2 1,-5 9 0,3 9 0,-2 3 0,-2 5 0,-2 3-298,-1 4 0,0-9 0,0-3 0,0-1 231,0 0 0,6 2 0,1-1 0</inkml:trace>
  <inkml:trace contextRef="#ctx0" brushRef="#br0" timeOffset="140">5817 15255 9093,'-13'0'358,"1"0"0,4 0 0,1 1 0,0 3 1,1 5-172,1 2 0,1-3 0,4 0 0,0 2 0,0 1 0,1 0 0,2-1 0,2-2-924,2 1 1,-3 1 736,5-2 0,-1 3 0,4-4 0</inkml:trace>
  <inkml:trace contextRef="#ctx0" brushRef="#br0" timeOffset="141">5978 15329 7992,'7'0'485,"-2"0"1,-3 0 0,2 0 0,3-1 0,1-2 0,-1-2 0,0-1-1,-2-1 20,1 0 1,-3 0 0,-8-1 0,-3 4-358,-3 3 1,0 6 0,1 3-1,4 3 1,0 2 0,3-1 0,2 1-1,4-1 1,4-1-946,5-3 0,9-2 0,-1-6 1,4 0 796,1 0 0,5 0 0,2 0 0</inkml:trace>
  <inkml:trace contextRef="#ctx0" brushRef="#br0" timeOffset="142">7243 14784 8027,'-12'0'0,"-1"0"290,1 0 0,-1 1 0,1 3 0,-2 4 0,-1 5 1,-3 3-1,-1 5 0,-3 4 7,-2 4 1,4 2 0,0 7 0,2-1 0,5-1 0,2-3 0,4-4 0,3-3-1,5-1-522,6-1 1,11-4 0,5-5 0,6-4 0,3-4-1,2 0 1,2-2 224,1 1 0,1-2 0,-1-4 0</inkml:trace>
  <inkml:trace contextRef="#ctx0" brushRef="#br0" timeOffset="143">7590 14957 9357,'-8'0'2141,"1"2"0,2 2-1234,2 4 1,1 4-876,2 5 0,6-2 0,4 6 1,5 1-1,5 0 0,4 0-17,1-1 0,-1-2 0,1 2-276,0-5 0,-2-2 1,-2-2-1,-6 1 1,-5-1-1,-6 0 1,-3 1-1,-2-2 1,-4-1-3160,-8-2 3295,1-5 1,-12 3 0,5-3 0,-2 1 0,1-1 0,-2-2 0,0-1 0,0-1-1014,1-3 1,6 1 1137,-2-5 0,-2-6 0,0-5 0</inkml:trace>
  <inkml:trace contextRef="#ctx0" brushRef="#br0" timeOffset="144">7479 14994 8454,'0'-12'0,"1"1"456,3 3 0,-1-2 0,5 5 0,3-2 0,3-2 326,2 3 1,2-4-716,-1 6 1,2 0 0,6 4 0,0 0 0,1 0-1,2 0 1,-1 0 0,-2 0 0,-4 0-68,-3 0 0,4-6 0,-3-1 0</inkml:trace>
  <inkml:trace contextRef="#ctx0" brushRef="#br0" timeOffset="145">8086 15056 8056,'0'9'552,"0"-1"1,0 2 0,0 1-176,0 1 0,-1 0 1,-3 2-1,-4 1 1,-3 3-1,-2 2 0,1 0 1,-1 0-1,1-4 1,0-2-2720,-1-2 0,1-1 2342,-1-2 0,1 2 0,0-5 0</inkml:trace>
  <inkml:trace contextRef="#ctx0" brushRef="#br0" timeOffset="146">8496 14833 8037,'-6'-11'915,"-2"3"1,-3 5 0,-2 6-500,1 5 0,-2 3 0,-2 3 0,-4 3 0,0 5 1,0 5-1,3 6-397,1 3 0,3 3 1,2-1-113,2-1 1,4-2 0,5-10 0,1-2 0,5-1 0,5-4 0,4-3 0,1-5-302,2-3 1,-4 1 0,4-4-1,-1-1 1,-1-2 0,-1-1-1,-1-1 1,-3-3 0,-1-3 124,-2 0 1,-5-4-1,1 3 1,-3-3-1,-1-2 1,-1-1-1,-3 1 1,-6-1 236,-5 3 0,0 3 0,-6-2 0,-1 3 0,0 2 0,1 2 0,5 1 0,2 2-819,2 0 851,-1 0 0,6 0 0,2 0 0</inkml:trace>
  <inkml:trace contextRef="#ctx0" brushRef="#br0" timeOffset="147">8731 14833 8048,'6'-11'268,"2"3"0,7-2 0,3 6 0,0 1 0,1 2 1,1 1-1,0 0 1019,0 0 1,2 7 0,-6 4-1237,-1 4 1,-2 7-1,-4-1 1,-2 4-1,-1 4 1,-5 4-1,-4 2 1,-5 3-251,-3-1 1,-7 0 0,-2-1 0,-4-3-1,-2-4 1,-2-4 0,-1-5 0,2-3-1,2-3 199,4-2 0,-2 0 0,4 1 0</inkml:trace>
  <inkml:trace contextRef="#ctx0" brushRef="#br0" timeOffset="148">9451 14808 7991,'-9'-6'471,"1"1"1,-2 4 0,-1 1 0,-2 0-89,-4 0 1,-2 1-1,-6 4 1,-1 3-1,-2 3 1,-1 3-1,0 2 1,0 5-1,2 2 1,2 3-1,6 2-492,5 1 0,4 1 1,10-4-1,0 1 1,0-4-1,3-1 1,4-3-1,5-2 1,4-3-407,1-2 1,3-4-1,3-1 1,-1-1 0,-1-4-1,0 0 1,-1-2 0,0 0-1,-1 0 515,0 0 0,-4-6 0,3-1 0</inkml:trace>
  <inkml:trace contextRef="#ctx0" brushRef="#br0" timeOffset="149">9091 15081 8237,'-12'0'580,"5"-1"1,2-3 0,5-3-305,5 0 1,3 1 0,8 5 0,5-2 0,3-1 0,0 0-1,1 0 1,0 0-242,0 1 0,0-2 0,-1 0 0,1 3 0,0-1 0,-2 0 0,-1-2 0,-2-1 0,-1-1-35,0 0 0,2-1 0,4-4 0</inkml:trace>
  <inkml:trace contextRef="#ctx0" brushRef="#br0" timeOffset="150">9785 14697 7991,'0'-7'1525,"0"1"1,0 8-1209,0 2 1,0-1-1,0 5-102,0 2 0,0-4 0,2 3 0,1 0 0,1 2 0,-2 2 231,0-1-387,-2 1 1,0 3 0,-2 2 0,0 1 0,-2 3 0,-1 2-1,0 1-93,-3-1-59,-3 7 0,0-6 0,1 1 0,3-4 1,0-2-1,2 0 0,-1-4-546,3-2 0,2-6 612,1 1 168,0-7 1,0 2 0,0-8-1,0-4 1,0-3 0,0-1-140,0-1 0,0-5 1,0-2-1,1-4 0,4-1 1,1 1-1,3-1 1,0-1-254,5-3 0,-1-3 1,3-5-1,-2 0 0,-2 1 1,1 1-1,-1 5 1,0 4-27,1 7 1,-1 1-1,1 4 1,-1 4 0,0 3-1,1 5 690,-1 0 1,1 2-321,-1 0 1,-4 2 0,1 0 0,0 4-1,1 1 1,0 1-166,-2-1 0,-5 4 0,1-3 0,-3 3-19,-1 2 0,-1-2 0,-3-2 0,-6-2 0,-4 0 0,-4-1 0,-1 0 0,-3 0 50,-2-1 1,4 4 0,1-4-1,1 2 1,2 1 0,4 1-1,4-1 1,4 2 122,2 1 1,4 1-1,3 0 1,8 2-1,7 3 1,6 3-1,3 4 1,0 1 334,2-1 0,-5 3 0,1 0 0,-3 1 1,-4-3-1,2-5 0,1-1 0,-3-2 1,-3-2-2040,-3-4 1,-2-1 1621,0 2 0,-5 1 0,-1-1 0</inkml:trace>
  <inkml:trace contextRef="#ctx0" brushRef="#br0" timeOffset="151">10939 14932 8096,'-13'6'311,"2"2"0,2 5 0,2 2 0,0 3 0,0 1 0,-1 3 0,0 1-24,-1 2 0,5 0 0,-3-2 0,2-2 0,2-4 0,0-4 0,1 0-436,-3-1 1,3-5 0,4-4-1,4-4 1,-1-6 0,2-3 159,0-4 0,-4-2 0,2 1 0,1-3 0,1-2 0,1 0 0,-1-1-3,-1 0 0,2 2 0,-3-3 0,1 3 0,1 1 0,-2 3 1,2 2-1,-1 4 0,1 2 3,-1 1 1,-1 2-1,3 4 1,1 1-1,2 4 1,2 4 24,-1 6 0,1 0 0,-1 5 1,0-2-1,1-2 0,-1 2 1,1 1-1,-2 1-269,-3-4 0,2-1 1,-5 1-1,2 0 233,3-1 0,1-1 0,1-2 0</inkml:trace>
  <inkml:trace contextRef="#ctx0" brushRef="#br0" timeOffset="152">11757 14697 8248,'-12'1'359,"0"2"1,-1 2 0,1 2-121,-1 3 0,1 1 0,0 3 0,-1 2 0,1 4 1,-1-1-1,2-1 0,3 0 0,4 2 0,3 4 1196,1 1-1453,0-1 0,5 1 1,5 0-1,4 0 1,3 0-1,1-2 1,2-1-427,-1-1 1,-4-5 0,2 4 0,-4-2 0,0-3 443,-1-2 0,1 0 0,-1-1 0</inkml:trace>
  <inkml:trace contextRef="#ctx0" brushRef="#br0" timeOffset="153">12192 14722 8266,'-6'-7'375,"-2"3"0,-3 2 1,-3 4-17,-3 2 1,2 7-1,-4 7 1,0 1-1,1 3 1,0 1 0,3 4-1,1 0 1,1 2-187,1-1 1,1 2-1,3-1 1,4 0-1,2 0 1,4 0-1,3-3 1,6-3-1,4-3-427,0-2 1,3-2 0,0-5 0,0-1 0,2-3 0,-3-2 0,1-2 0,-2-2 0,-3-1-241,0 0 1,-2-1 0,-2-3 0,-2-5-1,-1-2 1,-3-1 0,-2 0 291,-1-1 1,-1 1 0,-4-1 0,-3 1-1,-3 0 1,-1-1 0,-1 2 0,1 2 399,-1 0 0,0 2 0,-2-2 0,-2 2 0,2 1 1,1 4-79,2 0 1,3 2-1,1 0-120,-2 0 0,5 6 0,-1 1 0</inkml:trace>
  <inkml:trace contextRef="#ctx0" brushRef="#br0" timeOffset="154">12539 15019 8511,'-6'13'611,"-2"-1"0,-3 0 1,-1 1-1,-2-1 1,-1 2-621,-2 3 1,-5-2 0,3 4 0,-2 0-1,2-1 1,-1 0 0,3-3 0,-1-1 8,3-2 0,6-5 0,4-1 0</inkml:trace>
  <inkml:trace contextRef="#ctx0" brushRef="#br0" timeOffset="155">12799 14883 8050,'-12'0'239,"-1"0"1,1 0 0,0 0-1,-1 1 1,1 3 138,-1 5 1,5 2 0,1 1 0,2 2 0,2 1 0,2 1-1,1 1 1,1 0 0,4 0 0,7 1 0,4 0-349,3-3 1,-2-1-1,2-1 1,-1-1 0,-3 0-1,-2 1 1,-4-1 0,-2 1-361,-1-1 0,-4-4 0,-6 1 1,-5 0-1,-6 2 0,-6 2 0,-1-2 1,0-2-2066,1 0 2129,0-7 0,2 4 266,3-6 0,2 5 0,1 2 0</inkml:trace>
  <inkml:trace contextRef="#ctx0" brushRef="#br0" timeOffset="156">12650 14957 10885,'0'-12'0,"2"1"0,2 1 0,4 3 0,3 2 0,2 2 0,0 2 0,3 1 186,0 0 0,5 0 0,-3 0 0,0 0 0,1 0 1,0 0-1,2 0 0,-1 0 0,0 0 0,-2 0-1910,-3 0 1,3-2 1723,-2-2 0,6-3 0,-2-5 0</inkml:trace>
  <inkml:trace contextRef="#ctx0" brushRef="#br0" timeOffset="157">13146 14672 7985,'13'0'742,"1"1"0,1 2-458,1 1 1,2 6-1,-1 0 1,2 3 0,0 5-1,-2 2 1,-2 2 0,-1 1-1,0 2 1,-5 0 2482,-2-1-2835,-3 1 0,-4 4 0,-1 0 0,-3-1 1,-6-2-1,-4-1 0,-4-2 0,-1-1 1,-3-3-475,-1-1 0,-1-1 0,2-5 0,3 1 542,1-1 0,-4 0 0,3 1 0</inkml:trace>
  <inkml:trace contextRef="#ctx0" brushRef="#br0" timeOffset="158">14002 14796 8793,'-12'-7'238,"-1"3"1,1 3 0,-2 1 0,-2 0 0,-4 0 0,0 0 0,0 0 0,1 0-50,0 0 0,0 5 1,-2 5-1,3 2 1,1 3-1,1-1 1,2 3-1,5-1 1,3 3-175,0 1 0,5 0 0,-2 5 0,6 0 0,5 0 0,3 0 0,2-2 0,-1-1 0,1-3-368,-1-1 0,0 3 0,2-4 0,1-4 0,2-2 0,-1-4 0,1-1 0,1-4 0,0 0-1420,0-2 1773,4 0 0,-3-6 0,6-1 0</inkml:trace>
  <inkml:trace contextRef="#ctx0" brushRef="#br0" timeOffset="159">13605 15019 8024,'-8'-4'161,"0"0"1,5-2 0,0 4 0,6-2 0,5-1 86,3 0 0,6 4 0,1-4 0,1 4 0,5 1 1,2 0-1,4 0 0,0 0 0,2 0-381,0 0 0,-3 0 0,2 0-254,0 0 0,2 0 0,-4-1 0,-2-2 0,-1-3 0,-1-1 387,0-2 0,0-2 0,0-2 0</inkml:trace>
  <inkml:trace contextRef="#ctx0" brushRef="#br0" timeOffset="160">14399 14684 9449,'-1'13'687,"-2"-1"1,-1 2 0,0 2 0,0 5-511,-1 3 0,-3 5 0,3-1 0,-1 1 0,-1 2 0,2 0 0,-1 1 0,2-2 0,0-1 0,0-1-663,1-5 1,2 1-1,1-8 1,0-1 345,0-1 1,0-8 0,0-6-1,1-7 1,2-4 0,1-2-1,-1 0 1,-1-4 166,3-4 0,-3 2 0,7-1 1,0-4-1,1-2 0,0-3 0,-2 1 1,2 1-123,1-2 1,1 1 0,0-6 0,1-3 0,-1-3 0,1-2 0,-1 2-1,0 2 33,1 2 0,1 7 0,1 1 0,1 6 0,-1 6 0,-1 2 1,-1 3 241,-1 3 0,-4 2 0,0 6 0,1 2 0,-2 2-71,-3 4 0,-3 3 0,-1 2 0,0 0 0,0 4 0,0 4 0,0 2 0,0 2-47,0 0 1,-5-2-1,-4-1 1,-2-1 0,-2-1-1,-3 0 1,0-2-1,-1-2 12,-1 1 0,3-1 1,-4-3-1,1-2 1,2-2-1,-1 0 1,0-1-1,2-1 155,2-3 1,2-1 0,1-1 0,2 2 0,-1 1 34,2 0 0,2-2 1,6 5-1,3 2 1,5 1-1,3 1-388,5 1 0,2-1 1,6 0-1,1 1 1,1-2-1,2-2 1,-1 0-1,-2-1-264,-1-1 1,-2-2 0,-1-3 0,-2 1 0,-1 1-1,-1-2 1,-2 1 0,-3 0-2346,-3 1 2733,-2 0 0,4 2 0,1 1 0</inkml:trace>
  <inkml:trace contextRef="#ctx0" brushRef="#br0" timeOffset="161">15081 15032 10425,'13'-2'376,"-1"0"1,0-4-1,1 0 1,-1 0 0,1-1-1,-1-3-251,0-1 0,-1-1 0,-1-1 0,-2 1 0,1-1 0,-2 1 0,-2 0 1,-1-1-1,0-1 0,0-1 0,1-1-333,-1 1 1,1 1 0,-2 1 0,1 1-1,-1 0 1,0 1-1031,1 2 1215,-3 4 1,5 6 75,-6 3 0,0 3 0,0 6 1,0-1-1,0 0 0,1-1 1,2-1 75,1-2 0,1-4-145,0 5 0,-3-2 1,5 2-1,0 0 1,0-1-1,3 0 1,-1 0-324,0 2 1,2 1-1,-4 1 1,1 1 0,-1-1-1,-2 1 1,-1-2-2767,2-3 3105,-5 3 0,5-10 0,-6 5 0</inkml:trace>
  <inkml:trace contextRef="#ctx0" brushRef="#br0" timeOffset="162">16272 14598 7953,'-8'-5'382,"-1"1"1,1 2-1,-4 4 1,-1 4-1,2 1 1,2 4-129,0 4 1,2-1-1,-1 4 1,4-1-1,3 3 1,2-1-1,3-1 1,4-1-1,5-1 1,2-1-177,2-1 1,3-2 0,-2 1-1,0-2 1,0-2 0,-3 0-1,-1 0-538,-2 2 0,-5-2 393,-3-1 0,-2-4 0,-4 4 0,-2 1 0,-4-1 0,-3-1-107,-2-2 0,-3 4 1,-2-4-1,0 1 1,0-1-1,2-2 1,-1 0-1,1-1-933,0 2 0,3-1 1,0-6 1106,1-1 0,-1-11 0,1 1 0</inkml:trace>
  <inkml:trace contextRef="#ctx0" brushRef="#br0" timeOffset="163">16148 14697 7964,'7'-13'1246,"0"1"-941,-3 0 1,-1 1-1,5 1 1,1 3 0,2 1-1,3 4 1,3-1-1,3 0 1,4-1 0,2 0-261,3-2 0,-3 5 1,4-4-1,-1 0 1,0 0-1,-1-1 0,-3 1 1,-3 2-1,-3 2-652,-1 1 0,-6 0 1,-3 0 606,0 0 0,-3 0 0,-1 0 0</inkml:trace>
  <inkml:trace contextRef="#ctx0" brushRef="#br0" timeOffset="164">16880 14722 7938,'1'-7'351,"3"3"0,3 1 0,1 0 0,2-1 0,2 0 1147,3-2 0,3 5-1404,-1-3 0,2 2 0,6 2 0,0 0 1,-2 0-1,-1 0 0,-2 0-1056,-2 0 1,-2 0 0,-4 0 961,1 0 0,-1 6 0,1 1 0</inkml:trace>
  <inkml:trace contextRef="#ctx0" brushRef="#br0" timeOffset="165">16756 14883 8291,'12'0'451,"0"0"1,1 0-1,-1 0 1,2 0-1,1 0-193,2 0 1,1 0-1,-3 0 1,3-2-1,1 0 1,2-2-1,-1 1 1,1 1-1,0 1 202,-2-3-1,3 1-502,-6-5 0,1 5 1,-5-2-1,1 0 43,-1 1 0,1-5 0,-1 2 0</inkml:trace>
  <inkml:trace contextRef="#ctx0" brushRef="#br0" timeOffset="166">17028 14548 8121,'9'-11'2808,"-1"3"-2446,-5 2 0,1 8 1,-7 3-1,-2 6 0,-2 6 1,-2 3-1,1 6 0,0 6 1,-2 4-1,-1 1-223,-1 0 1,4 5 0,-1-2 0,0-3-1,-1-3 1,2-1 0,2 0 0,2-2-1,0-4-1309,1-3 0,2-6 1,2 1-1,3-1 1170,5-3 0,2-7 0,1-2 0</inkml:trace>
  <inkml:trace contextRef="#ctx0" brushRef="#br0" timeOffset="167">17822 14350 7956,'4'-9'259,"0"1"1,1 4 0,-7-3 0,-2 1 0,-4 4-16,-3 0 1,-2 2 0,0 2 0,-4 3 0,-2 6 0,-2 7 0,2 4 0,0 7 0,1 4 0,0 7 0,3 1-24,1 2 0,-1 3 1,1-5-1,3-1 0,1-3 1,3-4-1,3-4 0,3-4 1,1-3-574,0-1 1,5-6 174,4 1 0,6-6 0,3-3 0,-1 0 0,1-2 0,-1 1 0,-1-3-123,1-2 1,4-2 0,-5-2 0,-1-3 0,1-1 0,-1-2-78,1-2 0,1-2 302,-5 1 1,-5 0-1,-3-1 1,-2 1 0,-2-1-1,-2 0 1,-2-1 19,-4 1 16,-9-7 1,2 16 0,-4-9 0,0 4-1,-1 2 1,-2 3 76,-1 2 0,-2 8-425,0 2 0,0 3 0,1 1 387,-1 1 0,0-1 0,0 1 0</inkml:trace>
  <inkml:trace contextRef="#ctx0" brushRef="#br0" timeOffset="168">18380 14833 10475,'-7'6'542,"0"1"1,5 5 0,-4 0 0,-1 2 0,-4 3 0,-2 3-1,-4 4-117,2 1 0,-3-5 0,0 1 1,-1 0-426,-3-2 0,-7 4 0,-3-3 0</inkml:trace>
  <inkml:trace contextRef="#ctx0" brushRef="#br0" timeOffset="169">19025 14412 9509,'-1'22'0,"-2"1"299,-1 3 0,-6 7 0,3 0 0,-1 3 0,0 1 0,-2 1 0,-2-1 0,-2-1 0,-1-2 0,1-2 0,0-3-399,5-6 1,-2-4-1,5-6-58,-1-1 0,4-2 1,-1-6-28,3-8 0,1-6 0,0-2 0,0-2 0,0-3 0,0-2 0,0-1 0,1-1 167,3-1 0,3-7 1,6-4-1,-1-4 1,1-5-1,0-3 1,3-3-1,0-1-96,-1 4 1,3-2 0,0 6 0,0 2 0,1 5 0,-1 5 0,0 2 0,-1 5 41,1 6 1,-5-1-1,4 10 1,-3 1 0,-2 3 223,0 6 0,-5 3 1,-3 8-1,-4 1 1,-2 2-1,-4-1 1,-2 1-1,-4 1 1,-5 0 862,-2 0-966,4 4 1,-9-7 0,3 6 0,-2 1 0,-2 3 0,0 2 0,2 2 70,2-1 0,3 3-134,6 2 1,5-1 0,3 0 0,3-1-1,2 0 1,3-1 98,4-2 0,8-6-392,0-2 0,6-6 0,-1 0 0,2-4 0,2-2 0,0-1-1060,0-3 1367,-6-3 0,4-1 0,-3 0 0</inkml:trace>
  <inkml:trace contextRef="#ctx0" brushRef="#br0" timeOffset="170">19534 14622 7894,'-7'-1'335,"1"-2"1865,1-1-1981,3 0 1,-3 5-1,6 3 1,2 5-1,1 2 1,-1 1-1,-2 1-58,-1-1 1,4 0 0,1 1 0,-3-1 0,1 1-501,1-1 0,-1-5 0,5-3 0,2-3 1,1-1-1,1-1 180,1-3 0,3 1 0,1-5 0,-2-2 0,0 1 0,0-1 0,2 2 1,-2-2-1,-1 0 376,-2 2 0,1 1 0,-1 4 0,0-1 248,1 2 0,-6 2-499,-3 4 0,-3 3 0,-1 5 0,0 2 0,0 1 0,-1 1 0,-2 0 0,-3-3-231,0 0 1,-3-1-1,-3 1 1,0-1-1,-1 0 1,1-1-1,-1-1-147,1-2 0,0-5 1,-1 1-1,-1-1 412,-2 1 0,-3-3 0,-6 5 0</inkml:trace>
  <inkml:trace contextRef="#ctx0" brushRef="#br0" timeOffset="171">19583 14387 8055,'2'-7'4519,"2"3"-4054,-3 2-465,5 8 0,-1-5 0,2 5 0</inkml:trace>
  <inkml:trace contextRef="#ctx0" brushRef="#br0" timeOffset="172">20179 14585 7947,'4'-8'498,"0"0"1,0 3 0,-3-1-219,4 0 1,-4 12-1,3 7 1,-3 4 0,-1 2-1,0 0 1,0 4-1,2 0 1,1 0 0,1-2-186,-2-4 1,0 1-1,-2-2 1,0-1-1,0-1 1,-2-3-1,0-1-1700,-2-2 1505,-6-5 0,7 2 1,-4-6-1,2-3-33,2-5 1,2 3 110,1-3 0,0 1 0,1-4 0,3-2 1,4-3-1,3-3-182,2-4 1,3 4 137,1-1 0,4 0 0,-4-4 0,3 2 0,2 2 0,0 5 0,-1 3 0,-4 4 49,1 0 0,-8 7 1,2-2-1,-1 2 1,-1 4-1,0 2 135,-2 4 1,-5 3 0,1 3 0,-3 1 0,-2 1 0,-2 0 0,-2-1 0,-1 0-139,1 1 1,-4 1-1,4-5 1,-1 1 0,-1-1-1,2 1 1,-2-1-310,0 0 0,4-3 1,-2-2 328,-1-2 0,-1 5 0,-5-3 0</inkml:trace>
  <inkml:trace contextRef="#ctx0" brushRef="#br0" timeOffset="173">20638 14622 7947,'-7'0'301,"0"0"1,3 0 0,-5 0 0,0 2 306,0 2 1,4 3-410,5 5 1,0 5 0,1-1 0,3-2 0,5-3 0,2-3 0,1 1 0,0-3 0,1-1-107,-1-4 1,1 3 0,-1 0 0,-1-2-1,-3-5 1,-3-5 0,-4-3-297,-1-2 1,-1 2-1,-2 2 1,-3 0-1,1 0 1,-2-2-1,0-2 1,-3 2-203,-1 3 1,3-3 0,0 3-200,-2-3 1,0 5 603,2 6 0,3 6 0,5 6 0</inkml:trace>
  <inkml:trace contextRef="#ctx0" brushRef="#br0" timeOffset="174">20960 14201 8216,'8'-11'669,"0"2"0,-5 5-298,1 8 0,-2 5 0,-4 7 0,-2 3 0,-4 4 0,-3 0 0,-1 3 0,-1 2 0,1 3 748,-1 7 1,2-1-1198,3 4 1,-2-2-1,6-3 1,2-3-1,0-4 1,2-3 0,0-3-1,0-2-933,0-5 1,0-2 0,2-3 1010,2-3 0,-3-2 0,5-6 0</inkml:trace>
  <inkml:trace contextRef="#ctx0" brushRef="#br0" timeOffset="175">20762 14461 8061,'6'-12'540,"1"3"1,-3 3 0,3-1-1,2 1-307,-1 1 1,0-1 0,6 3 0,1-1 0,4 0 0,5 0-1,6 0 1,5 0 0,2 0 0,0-1 0,0 3-234,0 0 0,1-3 0,-1-2 0</inkml:trace>
  <inkml:trace contextRef="#ctx0" brushRef="#br0" timeOffset="176">21741 14461 7968,'7'-8'150,"-3"0"0,-2-1 0,-2-3 0,0 0 373,0-1 1,-2 6-317,-2 3 1,-4 3 0,-7 1 0,-3 0 0,0 1 0,-1 3 0,-1 6 73,-2 5 1,0 3 0,0 4 0,3 0 0,1 3 0,3 2 0,1 1 0,3-3 0,3-3-211,4-2 1,2-4 0,2 0 0,2-3 0,2-5-1,5-4 1,5-3 0,3-1-439,-2 0 0,3-5 1,0-3-1,0-3 0,0-2 1,-3 1-1,-2-1 0,0 0 102,-1-4 0,1 3 0,-1-4 0,-1 2 0,-1-2 0,-2 0 0,0 0 0,1 3 386,-1 1 0,-5 2 0,1 2 0,-3 6 101,-1 8 1,0 11 0,-1 5 0,-2 0-1,-1-1 1,0 1 0,0-2 0,-1 1-626,3 0 1,0-8 0,2 2 0,0-2 0,2-2 402,2 0 0,3-4 0,5-5 0</inkml:trace>
  <inkml:trace contextRef="#ctx0" brushRef="#br0" timeOffset="177">21903 14486 8666,'0'12'0,"0"1"0,-2-2 0,-1-2 453,-1 0 0,0-1 0,4 4 1,0 1-1,-1-2 0,-2-2 1,-1 0-506,1 0 1,2-2-1,-1 0 1,0 0-1516,-3 0 1585,1-4 1,4 1 0,0-8 0,0-5 0,0-2 97,0-1 0,2 2 0,2-1 0,5-4 0,5-1 1,3-4-1,-2 2 0,0-1-105,2 0 1,-2 4 0,4-2 0,0 3-1,-1 3 1,0 3 0,-4 3 0,-3 0-172,-3 1 228,1 0 1,-3 6-1,-1 2 1,-4 4 0,-1 3-1,-1 3 227,-4 2 0,-1-2-353,-7 3 1,5 0 0,0 0 0,-1 0 0,2-1 0,2 1 0,1-2-1419,0-1 0,0-6 1476,4 0 0,5 0 0,2 5 0</inkml:trace>
  <inkml:trace contextRef="#ctx0" brushRef="#br0" timeOffset="178">22337 14015 8043,'5'-13'484,"-2"2"0,4 4 0,-2 7-159,-2 7 1,-2 8 0,-1 5-1,-1 3 1,-2 9 0,-2 5 0,-1 4-1,-1-1 1,0-1 0,-1-3 0,0-2-375,0-1 0,4-4 1,-3 3-1,1-3 0,3-4 1,2-5-1,1 0 0,0-3 1,0 1-2358,0-2 2406,0-3 0,-5 0 0,-2-1 0</inkml:trace>
  <inkml:trace contextRef="#ctx0" brushRef="#br0" timeOffset="179">22163 14300 8129,'0'-12'217,"6"3"0,2 2 1,3 0-92,1 1 1,1 1 0,-1-1-1,2 0 1,1 2 0,3 0 0,0 0-1,1 1 1,-1 1 0,0 2 0,-3 0-749,-1 0 1,0 0 621,2 0 0,-2 6 0,4 1 0</inkml:trace>
  <inkml:trace contextRef="#ctx0" brushRef="#br0" timeOffset="180">22510 14362 8040,'0'12'1391,"0"1"-1088,0-1 0,0 1 1,0-1-1,2 0 0,0 1 1,3-1-1,-3 1 0,0-1-122,-2 0 0,0 1-181,0-1 0,-6-5 0,-1-1 0</inkml:trace>
  <inkml:trace contextRef="#ctx0" brushRef="#br0" timeOffset="181">22560 14126 8099,'0'-12'175,"0"4"0,1 1 28,3 1 1,-1 2-204,5 4 0,1 6 0,3 0 0</inkml:trace>
  <inkml:trace contextRef="#ctx0" brushRef="#br0" timeOffset="182">22808 14312 7964,'5'-7'791,"-5"3"0,-8 4-277,-7 4 1,1 2-1,-2 4 1,2-4-1,3 1 1,1-1-1,3 1-344,2 0 0,1 1 1,4 4-1,0 1 1,0-1-1,1 1-383,3-1 1,2 0-1,3 1 1,-2-1 0,-1 1-1,-3-1 1,-2 0-172,-1 1 1,0-1-1,-1 1 1,-4-2-1,-4-2 1,-6-2-1,-6 0 1,-1-1-146,1-1 0,-2-1 0,3-4 0,1 0 529,3 0 0,-4-5 0,1-2 0</inkml:trace>
  <inkml:trace contextRef="#ctx0" brushRef="#br0" timeOffset="183">22969 14350 7706,'-7'-2'3331,"3"-2"-3134,3 3 1,1 1 0,0 8 0,0 3-1,0 3-148,0 2 0,0-6 0,0 2 0,0-1 0,0 0-338,0 2 0,1-6 0,3-3 0,5-4 0,2-4 194,1-5 1,-4 0-1,0-1 1,1 2-1,-1 0 1,-1-1 558,-2 1-372,5 0 1,-9 2 0,5 6 0,-2 7 0,0 4 0,-1 2 0,-2 0 0,-1 2-137,0 2 1,0 6-1,0 1 1,-1 5 0,-5 2-1,-5 3 1,-4-3-1,-1 0 6,-2-1 1,0-4-1,-6 3 1,1-4-1,-3-3 1,0-3-1,0-1 1,1-3-98,0-1 0,0-3 0,2-1 0,1-3 0,2-2 0,2-2-1220,3-2 1355,1-1 0,8 0 0,0 0 0</inkml:trace>
  <inkml:trace contextRef="#ctx0" brushRef="#br0" timeOffset="184">23205 14325 11456,'-8'16'422,"1"1"0,0-2 0,1 0 1,1 0-130,2 2 0,2-1 0,1-3 0,0-1-904,0 1 1,0-8-1,1-4 1,3-5 262,4-3 1,2-1-1,0-3 1,-3 1 0,-1 2-1,1-1 1,3-1 337,1 2 0,-4 1 0,-3 5 0,-3 2 0,-1 6 202,0 4 1,0 2 0,0 0-1,0 1 1,0-1 33,0 1 0,2-7-240,2-1 1,-1-8 0,4-3 0,-1-1-1,1-1 1,2 0-107,-3 0 1,1 3 0,-2-1 96,3 0 1,-1 2-1,0 5 1,-2 3-1,-2 5-184,-2 2 1,-1 1-1,2-1 207,2-3 0,-3 3 0,5-4 0</inkml:trace>
  <inkml:trace contextRef="#ctx0" brushRef="#br0" timeOffset="185">23465 14362 8517,'0'12'1247,"0"1"0,0-1-934,0 1 0,-1-2 0,-2-2 0,-1-1 0,0 1 0,0-1 0,-2-1-726,-1-2 1,6 0 0,1-7-227,7-2 0,2 1 0,1-4 0,-2 0 0,2 2 639,1-1 0,-4 4 331,-3 6 1,-3 3-1,1 4 1,1-2-444,1 0 0,5-7 0,0 3 0,2-4 0,1-1 0,-1-1 0,-1-2 13,-2-1 1,0-2 0,5 3 0,-2-2 694,-3-2 1,-4 1-622,-8 2 0,3 6 0,-4 10 0,5 1 1,5-2-1,3-3-1533,3-4 0,1-1 1558,1 1 0,5-3 0,1 5 0</inkml:trace>
  <inkml:trace contextRef="#ctx0" brushRef="#br0" timeOffset="186">23788 14436 8652,'5'-7'1408,"3"2"-1185,4-1 1,0 5-1,0-4 1,-1-1-261,-2-2 1,-5 2 0,-8 2 0,-5 3 146,-2 1 1,-1 0-1,0 0 1,0 1-1,3 2 1,2 2 0,1 2-1,4 3-27,0 1 1,4 1 0,2 1 0,4-1-1,3 1 1,2-1 0,-1 0-504,0 1 1,1-5 0,-1 0 0,1 1 0,-1-3 419,0-1 0,1-4 0,-1-1 0</inkml:trace>
  <inkml:trace contextRef="#ctx0" brushRef="#br0" timeOffset="187">24172 13928 8584,'-7'1'665,"2"3"1,1 5 0,-2 3 0,1 5-405,-1 3 1,-2 4 0,4 3 0,1 5 0,2 5-1,-1 2 1,-1-2 0,-1-3 0,2-2 0,0 0 0,1-2-492,-3 0 0,2-1 0,-2-4 0,1 0 0,1-2 0,-3-1 1,3-2-1,0-2 230,2-3 0,-5-1 0,-2-2 0</inkml:trace>
  <inkml:trace contextRef="#ctx0" brushRef="#br0" timeOffset="188">23924 14300 8365,'0'-12'0,"0"-1"446,0 1 0,4 3 0,2 1 0,1 0 1,2 0-1,4 1-268,3 1 0,-1-2 0,5 2 0,-1 1 0,0-1 0,2 4 0,0 0 0,-1 2 0,1 0-807,-2 0 1,-1 0 160,-5 0 0,-1 0 1,0 0-1,1 0 1,-2 2-2355,-3 2 2822,3-3 0,-4 5 0,5-6 0</inkml:trace>
  <inkml:trace contextRef="#ctx0" brushRef="#br0" timeOffset="189">24321 14312 8101,'-4'13'0,"-2"-2"161,-1-3 1,5 3 0,-2-3 0,2 3 0,2 2 0,0-1 191,0 1 1,0-1 0,-1 0 0,-2 1 0,-1-1-202,1 1 0,-4-2 0,0-5 0,-1-4 0,1-6 0,2-3 1,2-3-49,2-1 0,1-1 1,1 1-1,2 1 1,2 2-1,2-2 0,1-1 1,1 0-316,-1 3 0,-4-2 1,4 5-1,2-2 0,1-1-1428,1 1 0,-3 1 1639,-1 6 0,0 0 0,5 0 0</inkml:trace>
  <inkml:trace contextRef="#ctx0" brushRef="#br0" timeOffset="190">24470 14374 8198,'0'9'393,"0"-1"1,0 2-1,0 1 1,0 1-2,0 0 0,-2 1-531,-2-1 0,2 1 0,-5-1 1,1 0-1,2-1 0,0-1-3029,0-2 3168,0-5 0,-2 3 0,-1-6 0</inkml:trace>
  <inkml:trace contextRef="#ctx0" brushRef="#br0" timeOffset="191">24532 14250 8043,'0'-12'0,"0"-1"1048,0 1 0,0 4 0,0 0 394,0-2-2407,0 4 1,0 6 964,0 9 0,0 2 0,0 1 0</inkml:trace>
  <inkml:trace contextRef="#ctx0" brushRef="#br0" timeOffset="192">24730 14374 8052,'-12'0'457,"-1"0"0,1 0 0,0 0 0,-2 0 0,-1 0-119,-2 0 0,1 2 1,3 2-1,2 4 1,3 3-1,4 2 0,2-1 1,2 0-1,3 2 1,4 1-599,5 2 0,9-1 0,0-3 0,1-1 1,0 1-1,-3-2 0,1-2 260,-1-1 0,1 1 0,5 3 0</inkml:trace>
  <inkml:trace contextRef="#ctx0" brushRef="#br0" timeOffset="193">2629 16731 7997,'2'-9'338,"2"1"0,-3 7 0,2 1 0,-4 7 17,-4 4 1,-3 3-1,3 1 1,-2 3-1,-3 0 1,-1 1-1,-1 0 1,-2 2-1,-1-1 1,-2 1-231,2 1 1,1 0 0,2-1 0,1-3 0,1-2 0,3 1 0,2-2 0,2-1 0,3-2 0,4-1 0,6-1-371,5-2 0,4-1 0,6 3 0,0-3 0,0-2 1,-1-2-1,1-2 0,0-1 0,0 0-158,0 0 1,-2 0-1,-1 0 1,-3-1-1,-1-2 1,-2-2-1,-3-1 403,0 1 0,-1-5 0,1 3 0</inkml:trace>
  <inkml:trace contextRef="#ctx0" brushRef="#br0" timeOffset="194">2815 16942 7984,'-11'1'255,"3"3"0,3-1 0,3 4 0,-1 0 0,-1 0 0,2 2-39,0 2 1,2 2-1,0-1 1,0 0 0,0 1-1,0-1 1,0 2-1,-1 1 1,-2 3 0,-1 0-1,1 1-510,2 1 0,-1-4 0,0 3 0,-3 1 0,1-2 1,0 0-1,0-3 294,1-2 0,2 5 0,1 2 0</inkml:trace>
  <inkml:trace contextRef="#ctx0" brushRef="#br0" timeOffset="195">3237 17103 11211,'0'12'0,"-6"1"0,0-1 0</inkml:trace>
  <inkml:trace contextRef="#ctx0" brushRef="#br0" timeOffset="196">4688 16483 8096,'-4'-9'0,"0"1"391,0 5 0,2-1 0,0 8 0,-3 5 1,1 3-1,-1 3 68,-3 2 1,1 9 0,0 2 0,0 5 0,0 8-1,-1 3 1,-1 4 0,3-1-484,0 1 1,-2-9-1,4-3 1,1-5-1,1-3 1,4-3-1,2-4 1,4-5-1,5-2-845,3-2 683,-2-5 0,9-1 1,-2-6-1,1 0 0,0 0 1,-1 0-1,1-2-1106,1-2 804,2-3 1,0-5 487,0-1 0,5-4 0,2-3 0</inkml:trace>
  <inkml:trace contextRef="#ctx0" brushRef="#br0" timeOffset="197">5135 16892 8036,'-7'6'1213,"1"-4"-953,6 7 0,2-7 0,2 2 1,4-2-1,3-2 0,3 0 0,1 0 1,1-2-1,0 0-338,-3-2 0,0-6 0,-1 2 0,-1-3 0,-1-2 0,-3 1 0,-2-1-199,-2 1 0,-2 4 1,-2 1-1,-3 1 387,-4 4 1,-3 2 0,-2 4-1,1 4 1,-1 4 0,2 4-1,2 0 147,0-1 1,7 3 0,-2 0 0,2 0 0,2 1 0,0-1 0,2 0-259,2-3 1,-2-1-1,7-3 1,-1-1-1,0-3 1,1-2-1,0-2 1,2-2-415,2-1 1,-1 0-1,2-1 1,1-3-1,1-5 415,0-2 0,3-1 0,0 0 0</inkml:trace>
  <inkml:trace contextRef="#ctx0" brushRef="#br0" timeOffset="198">5618 16433 8016,'-5'-8'192,"-4"1"0,-2 1 0,-1 5 1,1 4 143,3 5 1,-2 3 0,5 3 0,-1 4 0,1 7 0,2 6 0,1 5 0,2 1 0,0 1 0,2-1-351,2 0 1,1-1 0,5-3 0,-3-4 0,0-3 0,-2-3-1,1-1 1,-3-2 0,-2-2-1827,-1-3 1,0-1 1839,0-2 0,6 0 0,0 1 0</inkml:trace>
  <inkml:trace contextRef="#ctx0" brushRef="#br0" timeOffset="199">5407 16731 8678,'-4'-13'0,"-1"1"0,-1 0 549,1-1 1,1 1-1,4-1 1,1 2-1,3 2 1,4 0-443,3 0 0,6 3 0,1 1 0,0 1 0,1-1 0,0 3 0,3 0 0,0 1 0,1-2 0,-3-1-107,2 1 0,7-4 0,3 1 0</inkml:trace>
  <inkml:trace contextRef="#ctx0" brushRef="#br0" timeOffset="200">6722 16508 7946,'0'-9'357,"0"1"1,0 4 0,-1-3 0,-3 1 0,-5 4 0,-2 0 0,-1 2 0,-1 0 59,1 0 1,-4 6-1,-2 3 1,-2 8 0,-3 8-1,-2 7 1,-2 5 0,2 3-1,1 2 918,6 2-1410,3-4 1,4 3-1,3-7 1,4-4-1,2-6 1,5-4-1,4-1-3002,5-2 2618,9-7 0,8-2 0,8-5 1,2 1-1,-1-1 0,0-2 459,-1-1 0,6-13 0,1-3 0</inkml:trace>
  <inkml:trace contextRef="#ctx0" brushRef="#br0" timeOffset="201">7218 16570 9471,'-12'1'0,"-1"3"0,1 6 0,0 3 3018,-1 4-2942,1 5 1,-1-3-1,0 8 1,-3 0-1,0 2 1,1-1-1,1-2 1,2-3-1,-1-1-408,1-1 0,-1-6 0,0 2 0,-1-4 1,0 0-1,3-1 0,0-1 0,1-1 1,1-3 331,0-2 0,1 5 0,-4-3 0</inkml:trace>
  <inkml:trace contextRef="#ctx0" brushRef="#br0" timeOffset="202">6883 16756 8381,'4'-24'0,"1"3"0,-1 4 787,1-1 1,-2 8-1,5 0 1,1 8-1,-3 8-623,-1 8 0,-3 4 1,1 4-1,3-1 1,-1 1-1,2 1 1,0 1-1,1-2 1,0-1-1,1-2-1276,0-4 1,4 2 0,2-9 0,3 1 1111,1 0 0,-4 2 0,3-4 0</inkml:trace>
  <inkml:trace contextRef="#ctx0" brushRef="#br0" timeOffset="203">7417 16805 9418,'-2'11'0,"-1"-1"0,-1-2 0,0 2 0,0 1 0,-1 1 263,-2 1 0,3-1 1,-5 0-1,0 1 1,-2-1-1,0 1 1,1-1-1,2-1 0,-2-1-1274,-1-2 1,3-5-1,1 2 1011,1 1 0,-3-5 0,2 5 0</inkml:trace>
  <inkml:trace contextRef="#ctx0" brushRef="#br0" timeOffset="204">7491 16694 9002,'-7'12'396,"3"0"0,-2 1 1,2-1-1,2 2 1,0 1-1,4 2 1,2-2-1,4-3 1,3-2-442,1-2 0,-3-5 1,-1 1-1,2-3 1,-1-2-1,1-2 1,-2-2-1,0-2 1,1-1-1,-1-1-394,2 1 1,-3 1 0,-1-2 0,1 2-1,0 1 568,3 3 1,-5 3 0,1 4 0,-2 5 0,0 2 0,-1 1-1,-2 1 1,-1 0 383,0 4-526,0-3 1,0 8 0,0-6 0,-1-1 0,-2-1 0,-2-1 0,-2-1-706,-3 0 0,-2-1 376,-5-2 0,2 0 0,-6-3 1,-1-1-1,0 2 342,2 0 0,-4-4 0,5 2 0</inkml:trace>
  <inkml:trace contextRef="#ctx0" brushRef="#br0" timeOffset="205">7938 16545 11304,'-1'12'432,"1"2"1,2 2 0,1 5 0,2 4-1,1 2-376,-1 2 1,-1 4 0,-2-4 0,0-1 0,3-2 0,-3-1 0,0-2 0,-4-1 0,-2-2 0,-4-2-657,-3-3 0,-7-1 0,-3-2 0,-2-1 0,-3-1 0,-2-3 0,-1-1 600,2 1 0,-5-4 0,0 3 0</inkml:trace>
  <inkml:trace contextRef="#ctx0" brushRef="#br0" timeOffset="206">8396 16545 8035,'-12'0'199,"0"0"0,-2 0 1,-1 0-1,-3 1 1,-2 2-1,-2 2 1,-1 2 1722,-2 3-1799,-5 6 1,4-2 0,-2 4-1,6 0 1,6 1 0,2 2-1,3-2 1,2 1-134,5-1 1,3-3 0,1 4 0,3-2 0,4-3 0,5-1-1,2-2 1,1 0 0,0-1-415,2-2 0,3 0 0,-2-5 0,1 1 1,2-1-1,0 0 0,-2-1 424,-1-2 0,4-1 0,-3 0 0</inkml:trace>
  <inkml:trace contextRef="#ctx0" brushRef="#br0" timeOffset="207">8024 16892 7908,'2'-8'467,"2"1"0,5 1 0,5 4-294,3 0 1,3-2-1,-2 0 1,2 0 0,2 0-1,0 0 1,-2 1-1,-2 0 1,-1 0 0,-1-1-1,1 0-149,1-2 0,-4 4 1,4-5-25,-1 1 0,3-9 0,5 1 0</inkml:trace>
  <inkml:trace contextRef="#ctx0" brushRef="#br0" timeOffset="208">8756 16508 7983,'-7'-6'1303,"2"3"-939,5-5 0,0 7 0,0 1 0,0 6 0,0 7 0,0 2 0,0 4 0,0 3-178,0 5 1,0 6 0,0 0 0,-2 1 0,0 1 0,-4-4 0,0-2 0,0-4 0,0-4-555,1-3 1,-5-2 0,3-6 277,0-6 0,2-1 1,5-12-1,0 0 1,0-4-1,0-2 1,1-1-1,2-1-93,1-1 1,6-1 0,-2-6-1,3-1 1,1-2 0,1-2-1,-1-2 1,0-2-69,1-2 1,-1 4-1,2 3 1,1 3-1,3 2 1,0 0 0,0 3-1,-3 6 280,-1 6 1,-2-1-1,1 6 1,-1 0-1,0 0 529,1-1 0,-2 3 0,-1 6 0,-4 4 0,0 3 1,-3 1-514,-2 1 0,-2-1 0,-3 1 0,-5-2 0,-2-2 0,-2 0 0,-4 0 15,-4 2 1,-2-2-1,-2-1 1,0 1 0,0 3-1,2 0 1,2 0 0,5 1 117,2-1 1,7 5 0,3-1-1,3 1 1,1-1 0,1 2 0,3 0-1,6 0-446,5-3 0,4 3 1,6 0-1,1 0 1,2 0-1,2-3 1,0-1 267,1-2 0,9 1 0,-2-1 0</inkml:trace>
  <inkml:trace contextRef="#ctx0" brushRef="#br0" timeOffset="209">9823 16694 7857,'1'-13'187,"3"1"1,-2-1 0,2 1 0,-3 0 0,-1-1 0,0 1 0,0-1 681,0 1 0,0 6 1,0 6-1,0 7-694,0 4 1,0 7-1,0 3 1,0 2 0,0 2-1,0-1 1,-1-2-1,-3-3-369,-5-1 0,4-2 0,-1-3 0,2-1 1,0-2-1,3-6 55,3-8 0,1-7 1,5-4-1,2-3 1,2-2-1,4-2 0,0-1 56,-1-2 1,-1 0 0,-3 1 0,-1 0 0,-2 2 0,0 3 0,1-1 46,-1 1 1,0 5 0,4 2-1,1 6 1,-1 6 0,-1 5-1,-1 4-136,-2 6 0,0 5 0,5 5 0,-1-1 0,2 1 0,1-1 0,2-2 1,-2-3-1112,-1-1 1,-1-3 1282,4-7 0,2-2 0,6-6 0</inkml:trace>
  <inkml:trace contextRef="#ctx0" brushRef="#br0" timeOffset="210">10815 16284 7876,'-2'-7'294,"-2"5"0,-4 4 147,-3 7 0,-5 2 0,-2 2 0,0 3 0,-2 2 0,2 1 0,1 3 0,1 1 0,3 1 0,2-2-251,2-2 1,4 1-1,5 4 1,1-2-1,5-1 1,5-2-1,7-2 1,4-3-1,7-1-1927,5-2 1,1-5 0,6-3 1736,-3-3 0,0-6 0,-1-2 0</inkml:trace>
  <inkml:trace contextRef="#ctx0" brushRef="#br0" timeOffset="211">11075 16371 7933,'-5'-7'685,"2"3"0,-4 8 1028,2 4-1541,0 3 0,5 2 0,0-1 0,0 1 0,2-1 1,1 1-1,2-2 0,1-2 71,-1-1 0,5 1 0,-2 2 0,3-2 1,2-2-1,-1-1-664,0-3 0,1-6 1,-1-3-1,1-1 0,-1-1 1,2 0-1,1 0 0,1-2 239,0-1 1,-7 3-1,-1-1 1,1 0-1,-1-1 625,0 2 0,-5 4 0,1 8 1,-2 4-1,-4 4 0,-1 4-334,-1 0 1,-1 6 0,2-1 0,-1 4 0,0 2 0,0 2 0,-1-3-1,3-2-225,0-4 1,-2 0 0,-1 0 0,-1-3 0,-1-3 0,0-2 0,-2 1 0,-4-1-1138,-3 0 1,1-3 0,-5-2 1252,2-2 0,2-1 0,4-4 0</inkml:trace>
  <inkml:trace contextRef="#ctx0" brushRef="#br0" timeOffset="212">11534 16582 10929,'0'12'0,"-1"1"375,-3-1 0,1 5 0,-5 1 0,-2 1 0,-1 3 1,-1 1-393,-1 2 0,-3-6 0,-2-2 0,0-3 0,0-2 0,4 1 0,3-2 17,3-3 0,0 3 0,-5-4 0</inkml:trace>
  <inkml:trace contextRef="#ctx0" brushRef="#br0" timeOffset="213">11819 16334 7934,'2'-11'157,"2"3"1,-1-2 0,5 4-1,2 1 1,1-1 0,1 2-1,2 0 175,2 0 0,0 0 0,3 4 0,-1 0 0,-2 1 1,1 2-1,-2 3 0,-3-1 0,-3 2-169,-4 0 0,-1 2 0,-5 7 0,-3 0 0,-5 1 0,-2-1 0,-2 2 0,-2 0 0,-2 0-171,2-3 1,1 3 0,2-1 0,1-2 0,2-1-1,5-2 1,3 0 0,1 1-267,0-1 0,9-1 0,5-1 1,4-3-1,4-2 0,0-2 1,0-2-1,-2-1-494,-2 0 1,2 0 0,-3 0 0,-2 0 767,-1 0 0,-2-5 0,0-2 0</inkml:trace>
  <inkml:trace contextRef="#ctx0" brushRef="#br0" timeOffset="214">11733 16545 8808,'-20'0'0,"4"0"0,3-2 2821,5-2-2706,8 3 1,11-6 0,7 4 0,3-1 0,5 0 0,4 0 0,3-2 0,-1 1 0,-2-1-258,-2 3 0,1 2 0,-3 0 0,-4-2 0,-3-1 0,-4 1 1,-1 2-1,-1-1 142,-1-2 0,6 3 0,1-5 0</inkml:trace>
  <inkml:trace contextRef="#ctx0" brushRef="#br0" timeOffset="215">12340 16309 8516,'6'-7'428,"-3"2"1,5 6-1,2 2 1,1 2-1,1 4 1,0 3-1,1 5 1,-1 2-250,1 3 1,-2 1 0,-3 2 0,-4 1-1,-3 2 1,-1 1 0,0-2 0,0 0-459,0-3 1,-7-3 0,-4-2-1,-5-1 1,-3-3 0,-2-2 0,0-4-1,1-2 279,-2-1 0,-2 3 0,-1-2 0</inkml:trace>
  <inkml:trace contextRef="#ctx0" brushRef="#br0" timeOffset="216">12973 16334 8100,'-6'-7'402,"-5"1"0,-5 6 0,-1 0 0,-1 2 0,-2 2 0,-4 4 0,-1 3-73,1 2 0,0-1 1,2 0-1,3 1 1,1-1-1,3 1 1,2-1-1,5 1 1,4-1-266,3 0 1,1 1 0,0-1 0,1 1 0,4-1 0,7 0 0,4-1 0,2-1-476,0-2 0,3-4 0,-4 3 1,1-1-1,2-3 0,-2-2 1,1-1-1,-1 0 0,1 0 411,0 0 0,-3-11 0,1-3 0</inkml:trace>
  <inkml:trace contextRef="#ctx0" brushRef="#br0" timeOffset="217">12638 16532 8398,'-11'-1'253,"3"-3"0,4 2 0,8-2 0,4 3 0,3 1 0,1-1 0,1-2 0,-1-1 0,1 1 0,-1 0 941,0-1-1187,1 3 1,-1-5 0,1 6 0,-1-1 0,0-2 0,1-1 0,1 0 0,1 0 274,1-1-878,6 1 0,-2 0 0,6 0 596,3 1 0,2-4 0,7 1 0</inkml:trace>
  <inkml:trace contextRef="#ctx0" brushRef="#br0" timeOffset="218">13345 16259 7928,'0'-6'2046,"0"0"1,0 20-1879,0 2 0,-4 9 0,0-4 0,1 2 0,0 2-118,-1 0 0,1 0 1,-4 0-1,0-1 0,2 0 1,-2-2-1,2-3 0,-2-1 1,1-3-134,1-1 1,-1-3 0,3-1 57,-1-2 1,0-7 0,4-1 0,0-7 0,0-4-1,0-1 1,1 0 0,2-1-194,1 1 1,5-5 0,-4-1-1,1-1 1,1-3 0,-1-1-1,4-4 1,1-2 0,2-4-1130,-1-3 1219,0-6 1,5-2 0,-1-6 0,1 2 0,1 4-1,3 7 1,2 8 347,2 7 0,-5 5 0,0 7 0,-2 3 1,-3 2-1,-1 2 0,-2 2 1525,0 1-1517,-5 0 0,4 0 1,-4 1-1,0 3 313,-3 5-590,-2 2 0,-2 1 1,0 2-1,0 1 1,0 1-1,0 1 1,0 0-291,0-1 435,-6 1 0,-5-5 0,-7 0 1,-1 1-1,-3-2 0,-2-1 1,0-2 187,-1 1 0,-1 7 0,-1 0 0,1-1 0,4-1 0,3-2 0,5 1 1,4-1 1322,6 1-1607,3 5 1,1-5 0,1 5 0,5-1-1,5-1 1,5 1 0,4-1-825,2 1 671,1 0 0,6-5 0,0 0 0,-1 1 0,-2-1 0,-1-1 0,-1-1-2747,1-2 2409,-6-5 491,5 2 0,-10 1 0,4 1 0</inkml:trace>
  <inkml:trace contextRef="#ctx0" brushRef="#br0" timeOffset="219">14449 16458 8035,'-6'-4'266,"6"-2"1,7 1 0,4-1-1,3 3 1,2 2 0,5 1-101,3 0 0,6 0 0,3 0 1,3 0-1,2 0 0,2 0 0,3 1 1,1 2-1,3 1 0,0-1-511,-2-1 1,6-2 0,-5 0 0,-4 0-1,-3 0 1,-6 0 0,-5 0 0,-6 0-2179,-6 0 2523,-2 0 0,-3-2 0,-3-2 0,-2-3 0,-6-5 0</inkml:trace>
  <inkml:trace contextRef="#ctx0" brushRef="#br0" timeOffset="220">14920 16284 8036,'8'0'51,"1"0"1,0 2 126,2 2 1,2-1-1,0 3 1,3 1-1,1 0 1,3 1-1,2 1 1,1-1 0,1 0-1,-2 1 1,-2-1-128,2 1 1,-4 2 0,-1 1-1,-5-3 1,-2-1 0,-3 2-101,-2 1 1,-1 2 0,-4-1-1,0 0 1,-1 1 0,-3-1 0,-4 1 39,-3-1 1,-2 4 0,-1 1 0,-1 0 0,-1-1 0,-1 1 0,1-4 0,-1-2 80,2-2 0,1-2 0,0 2 0,-1-2 0,-1 0 0,1-1 0,2 0 1,4 0 444,0-1 1,1 4-1,-3-4-404,3 2 1,4-4-1,6 0 1,4-5-1,1-3-116,2-2 0,1 3 0,0-5 1,-3 0-1,-1-1 0,0 0 0,1 2 1,-2-1-18,1-2 1,-2-2 0,-3 1 0,2-2 0,1-1 0,-1-2 0,-2 2 0,-1 1-212,0 2 1,0 4-1,0-1 1,0 0-965,0-2 1195,0 4 0,0-4 0,0 4 0</inkml:trace>
  <inkml:trace contextRef="#ctx0" brushRef="#br0" timeOffset="221">16545 16049 7937,'4'-9'2,"1"1"337,2-2 0,-4 4 0,3-1 0,-2 3 0,-2 4 0,-2 4 1018,-2 3 0,-8 2-1264,2 8 0,-3-2 1,0 6-1,1 1 0,2 1 1,-2 3-1,-1 2-174,-1 1 1,-1 1-1,0-2 1,-3 1-1,0-2 1,1-2 0,1-3-1,1-3-588,1-1 0,0 1 1,1-5-1,1-3 0,3 0 669,2 0 0,-5-4 0,3-1 0</inkml:trace>
  <inkml:trace contextRef="#ctx0" brushRef="#br0" timeOffset="222">16309 16148 7967,'0'-15'0,"0"2"0,0 2 596,0 0 1,1 4-332,4 3 0,-3 4 1,5 4-1,-1 6 1,-3 5-1,-1 4 1,1 2-1,3 1 1,-1 2-1,2 0 1,-2 0-1,2-1-242,0 1 1,-3-4 0,5 0 0,-1-2-1,0-3 1,0-3 0,1-2-869,-2-2 1,4-4 0,-3 3 844,3-1 0,7 3 0,1-2 0</inkml:trace>
  <inkml:trace contextRef="#ctx0" brushRef="#br0" timeOffset="223">16669 16259 7948,'1'-6'193,"3"0"1,5 2 0,2 0 0,1 1-1,0 2 81,1 1 1,-1 0-1,2 0 1,1 0-1,2 0 1,-1 0-1,1 0 1,-1 0-343,-1 0 1,3 0-1,-1-2 1,-2 0 0,-1-3-1,-2 3 1,1-1 67,-1-1 0,0-3 0,1-6 0</inkml:trace>
  <inkml:trace contextRef="#ctx0" brushRef="#br0" timeOffset="224">17214 16024 8013,'-12'-7'641,"1"4"-305,3 6 1,2 4 0,6 5 0,0 1 0,0-1 0,0 0 0,2 1 0,2-1 0,4-1-405,3-2 1,-3 0 0,1-3 0,0-1 0,2 1-1,2-4 1,-1 0-176,0-2 0,-3 0 0,-1 0 0,0-2 1,1-2-1,-3-4 0,1-3 0,0 0 123,3 3 1,-3-6 0,1 4 0,0 1 0,1-2 0,-3 0 0,1-2 482,0 1 1,-4 4 0,2 1 0,0 3-269,-1 5 1,0 0 0,-4 8 0,0 2-1,0 2 1,0 5 0,0 2 0,0 2 0,0 1-292,0 2 73,0 0 0,-4 5 0,-2 3 0,-1 1 1,-2 0-1,-2-5 0,-2-2-507,1 2 0,-1-8 709,1-1 1,0 0-1,-1-4 1,1-1-1,-1-1 1,1-1-44,0-1 0,-1-4 54,1 0 0,-5-1 0,1 2 0,1-4 0,1-1 39,1 0 0,1 1-391,0-5 1,5-6 0,3-2 0,2-5 0,2-2 261,0-1 0,6-6 0,1 2 0</inkml:trace>
  <inkml:trace contextRef="#ctx0" brushRef="#br0" timeOffset="225">17673 16036 8664,'2'-7'688,"2"2"1,4 1 0,3 0-1,3 1 1,2 1-407,5 2-1,3 0 1,-1 0 0,-1 0 0,-1 0 0,-1 0 0,1 0 0,-2 0 0,-1 0-1617,-3 0 0,-5 0 0,-4 0-964,-5 0 0,-4 5 2299,-9-1 0,-1 5 0,1-2 0</inkml:trace>
  <inkml:trace contextRef="#ctx0" brushRef="#br0" timeOffset="226">17636 16259 8963,'-1'0'0,"5"0"0,6 0 0,3 0 0,2 0 181,2 0 0,0 0 1,-4 0-1,2 0 1,3 0-1,0 0 1,2 0-1,-2-1 1,1-2-619,0-1 0,2-5 0,2 2 437,-2 0 0,8-10 0,-3 3 0</inkml:trace>
  <inkml:trace contextRef="#ctx0" brushRef="#br0" timeOffset="227">18380 15962 8035,'11'-2'-265,"-2"-2"1,2 2 0,-3-5-1,2 0 1,-1 1 0,-2-1 592,-1 0 1,2 3-1,-4-4 1,-1-2-1,-3 1 1,-3-1-1,-3 3 1,0 2-124,-4 2 1,-1 2 0,-2 1-1,0 0 1,-2 0 0,-2 0 0,0 0-161,0 0 1,1 1 0,-4 3 0,-1 4 0,2 3-1,2 2 1,5 1 0,2 1 0,3 3 34,2 1 0,1-4 1,4 2-1,0-4 1,1 0-1,3-1 0,4-1-161,3-2 0,2-4 0,-1-5 0,1 0 1,-1 0-1,0-1 0,1-3 0,-1-5-164,1-2 1,-1 0-1,0 2 1,1 0-1,-2 0 1,-1-2-1,-2 0 432,1 2 0,-2-2 0,2 4 0,-1-1 213,-1 0 1,-2 7 0,-5 1 0,0 6 0,-1 7 0,-2 2-270,-1 1 1,-1 8-1,2-1 1,-3 5-1,1 1 1,-2 0 0,1 1-1,-1 0-211,1 1 0,1-2 0,-3-5 0,0 1 1,0-1-1,-1-2 0,0-3 0,-2-1 1,-2-3 200,1-1 0,1-2 0,1 1 0,2-1 1,0 1-1,-1-2 0,2-2-168,2-1 0,2-5 0,7 0 1,5-4-174,2-4 0,1-4 0,0 1 0,1-3 1,1-2-1,1-1 0,1-1 0,-1-3 234,-1-1 0,3-2 0,-1-4 0,0 1 0,-3 0 0,0 2 0,-1 3-149,0 1 0,0 1 1,-3 6-754,-1 3 0,-5 8 0,1 8 0,-2 3 888,-2 2 0,0-1 0,0 1 0</inkml:trace>
  <inkml:trace contextRef="#ctx0" brushRef="#br0" timeOffset="228">18616 16346 8113,'1'-11'6965,"3"3"-6797,-2 2 1,3 8-1,-5 2 1,0 4 0,0 3-1,-1 3 1,-2 1 0,-1 2-280,1-2 1,2 3 0,1-2 0,0 0 0,0-3 0,0 1 0,0 3-1495,0 3 0,0-2 0,0-1 1605,0-3 0,0 3 0,0 3 0</inkml:trace>
  <inkml:trace contextRef="#ctx0" brushRef="#br0" timeOffset="229">19298 16123 7989,'6'-19'79,"0"6"1,7 8 0,-1 1 317,1 0 0,-2 5 1,-3 7-1,-4 5 0,-3 3 1,-1 5-1,0 2 0,-1 2 1,-4 1-166,-8 3 0,-1-3-533,-6 3 0,0-7 0,-2-2 1,3-2-1,1-2 0,2 1 0,-1-2 301,1-4 0,-6 1 0,2-5 0</inkml:trace>
  <inkml:trace contextRef="#ctx0" brushRef="#br0" timeOffset="230">19831 15875 8000,'4'-8'325,"1"-1"1,-1 5 0,-4-4 307,0-2 0,0 6 0,0 6 1,0 7-495,0 6 0,0 3 0,0-2 0,1 1 0,2 1 0,2 0 0,2-3 0,3-1 0,1-1 0,1-2-236,1-3 1,-1 2 0,1-6 0,-1-2 0,0-2 0,1-2 0,-1-4 0,1-1-99,-1-2 1,0-2 0,1 0-1,-2 1 1,-2 2 0,0-2 103,0-1 0,1-1 0,0-1 0,-3 1 211,-2-1 1,-1 8-1,-4 5 1,0 7-92,0 4 0,0 7 1,0 2-1,0 4 1,0 1-1,0 1 1,-1 1-1,-3 4-233,-5 0 1,-2-3 0,-1 1 0,0-3 0,-1-3 0,-1-2 0,-1-3 0,-3-3 17,-1-2 0,4 2 0,-3-8 0,1 1 0,1-1 0,1-2 0,1-2 186,2-2 0,-1-1 0,1 0 0</inkml:trace>
  <inkml:trace contextRef="#ctx0" brushRef="#br0" timeOffset="231">20241 16011 8746,'12'0'675,"-4"-4"0,1 0 0,0 1 1,2 2-523,2 1 0,5 0 0,1-1 0,3-2 0,1-1 0,4 1 0,-1 0 0,-2 0 0,-1-2 0,-3-1 0,1 1-1253,-2 2 1,3-2 0,-5 1 0,-2-1 1099,-1 0 0,-2-2 0,1-5 0</inkml:trace>
  <inkml:trace contextRef="#ctx0" brushRef="#br0" timeOffset="232">20886 15788 7927,'0'-12'249,"1"1"1,3 1 0,4 2 0,3 0 25,2 1 0,1-4 0,2 4 0,5-1 0,2 1 0,1 1 0,-2 3 0,-3 2 0,-1 1 0,-3 0-150,-1 0 0,-2 0 0,-1 1 0,-1 2 0,-3 3 0,-2 1 1,-2 2-118,-2 2 0,-2 2 1,-3-1-1,-3 0 1,-3 2-1,-1 1 1,-4 3-1,-3 2 1,-4 0 11,-1-1 1,-2 1-1,2-5 1,2 3 0,4 0-1,4 0 1,2-3 0,2-1-109,5-2 1,4-4 0,4 1-1,6-1 1,4 0 0,4-1 0,1-1-1,3-4-67,1 0 1,-2-2 0,-2 0 0,1-2 0,-2 0 0,-1-3 0,-1 1 0,-3-1-517,0-4 1,-2 3 670,-3-3 0,3 1 0,-4-4 0</inkml:trace>
  <inkml:trace contextRef="#ctx0" brushRef="#br0" timeOffset="233">20836 15949 8033,'-12'-5'516,"6"4"0,6-4 0,7 4 0,4 1 0,1 0 0,1-1-319,-1-3 1,1 2-1,-1-2 1,0 3-1,1-1 1,1-1 0,1-1-1,3 0 1,1 0-1,2 0-651,-2 1 1,4-2 0,-2 1 0,1-1 0,0 1 453,-1 0 0,-1-6 0,5 4 0</inkml:trace>
  <inkml:trace contextRef="#ctx0" brushRef="#br0" timeOffset="234">21493 15850 7956,'2'-8'387,"2"1"-106,4 2 0,-1-1 1,1 3-1,2-1 0,2 1 1,3 2-1,3 1 0,2 0 1,2 0-1,0 0-314,-2 0 0,4 0 1,-5 0-1,0 0 1,-2 0-1,-3 0 0,-2 0 33,1 0 0,-12 0 0,-2 0 0</inkml:trace>
  <inkml:trace contextRef="#ctx0" brushRef="#br0" timeOffset="235">21320 15987 8197,'7'-6'160,"4"5"1,-3-3-1,3 2 1,1 2 0,2 0-27,3 0 1,2 0 0,6 0-1,-1 0 1,1 0 0,0 0-1,0 0 1,0 0 0,-1 0-1,0 0-220,-3 0 0,1 0 0,-6 0 86,-1 0 0,5 0 0,-1 0 0</inkml:trace>
  <inkml:trace contextRef="#ctx0" brushRef="#br0" timeOffset="236">22324 15763 7965,'0'-8'-120,"2"1"0,0 0 322,2 0 1,1-1 0,-4-4 0,2-1 0,1 1 0,0 0 0,0-1-83,0 1 0,0-1 0,-4 1 1,0 0-1,0-1 0,-1 2 1,-3 3 16,-4 4 0,-1 2 0,-2 2 0,-2 0 0,-3 2 0,0 2 0,-2 4 0,0 5-34,0 3 0,-3-2 0,6 4 0,3-2 0,2 2 0,2 0 0,1 0 0,3-3-95,3-1 1,2-2-1,3-1 1,3-1 0,1-3-1,1-2 1,0-2-84,2-1 1,2-2-1,-1 0 1,0 0-1,1-2 1,-1-2-1,1-3 1,-1-1-2,0 0 0,1 1 0,-1-3 1,1 2-1,-1 0 0,0-1 0,-1 1 1,-1 0 57,-2 1 0,-4-3 185,5 6 0,-6 1 1,1 9-1,-4 5 1,-3 4-1,-3 2 1,-1 0-65,-2 4 0,2 1 1,-1 0-1,-2-1 0,0 1 1,1 1-1,0 2 1,0-1-127,-2-4 1,-2 4 0,1-4 0,0 2 0,-1 1 0,1-4 0,-1 0 0,2-1-287,3 0 0,-3 3 0,4-5 246,0-1 1,3-8 0,8-7 0,5-7 0,2-4 89,1-1 0,0-1 1,1 1-1,1-2 1,1-1-1,3-3 0,0-1 1,1-2-104,0 2 0,-2-3 0,3 4 0,1 0 0,-2 2 0,-1 3 1,-1 3-1,-1 2-1162,-1 1 1,-1-2 1237,-1 5 0,-1-1 0,0 5 0</inkml:trace>
  <inkml:trace contextRef="#ctx0" brushRef="#br0" timeOffset="237">22547 16073 8570,'2'-11'199,"2"3"1,4 3 0,3 1 0,2-1-55,-1 3 0,5 0 1,-1 2-1,-1 0 0,-1 0 1,-2 0-1,1 0 0,-2 2 1,-3 2-54,-4 4 1,-2 3-1,-4 1 1,-2 1-1,-5-1 1,-5 1-1,-4-1 1,0 2 68,0 2 0,-3-6 0,6 2 0,4-1 0,7 0 0,7 0 0,8-2-257,8-5 0,3 1 0,10 0 0,1-3 0,0 0 0,3-2 0,-3 0 0,-3 0-3262,-6 0 3358,0-6 0,-10-1 0,4-5 0</inkml:trace>
  <inkml:trace contextRef="#ctx0" brushRef="#br0" timeOffset="238">4700 17859 7945,'-5'-7'430,"-3"3"1,-3 4 0,-2 4-211,1 5 0,1 2 0,1 0 0,3-2 0,2 0 0,1 0 0,0 2 0,-1 2 0,4-2-222,4-3 0,4 2 0,5-6 0,0 0 1,1 0-1,1 0 0,1-1 0,1-2 1,0-1-312,-3 0 1,4 0-1,-1-1 1,0-3-1,-4-4 1,-2-2-96,-2 2 1,-5-3 0,1 2 0,-4 0 0,-4-1 0,-5 2 413,-2-2 1,-1 5 0,0-1 0,-1 2 0,1 0 0,-1 1 76,1 2 0,1 2 0,3 3-83,3 5 0,15-4 0,4 1 0</inkml:trace>
  <inkml:trace contextRef="#ctx0" brushRef="#br0" timeOffset="239">5110 17797 7945,'-9'0'112,"3"2"1,-1 2 0,0 3-1,-1 1 1,-1 0 0,2 2 0,1 1 233,-1 1 0,2-3 0,-1-1 0,0 2 0,3 1 0,3 0 1,4-3-487,5-4 0,2-3 0,1-1 0,1 0 1,-2-1-1,-2-3 0,-2-4 0,-1-3 0,-4-2-230,0 1 0,-2-1 0,-2 2 0,-2 2 0,-4 2 0,-3 0 68,-1 0 0,-1 4 182,1-1 0,-1 3 0,1 1 0,0 0 0,-1 0 120,1 0 0,-1-6 0,1-1 0</inkml:trace>
  <inkml:trace contextRef="#ctx0" brushRef="#br0" timeOffset="240">4862 17574 7648,'-7'13'161,"-3"-1"1,6 0 0,1 1-1,2-1 1,1 1-9,0-1 0,0-4 0,0 0 0,1 2 0,3 0 0,5-2 1,2-4-1,2-2 0,3-2 0,0 0-213,-1 0 0,-1 0 0,-1-2 0,-1-2 0,0-4 0,1-3 0,-2-2-109,-3 1 1,-2 4 0,-6-1 0,0 0 0,0-2 0,-2-2 126,-2 1 0,1 5 1,-5 3-1,-2 3 1,-1 1-1,-1 0 0,0 1 116,-1 3 1,1-3-1,1 5 1,1-2 0,2 2-309,-2 0 0,5-1 234,0 3 0,4-5 0,1 2 0</inkml:trace>
  <inkml:trace contextRef="#ctx0" brushRef="#br0" timeOffset="241">6102 17574 7945,'-8'0'-5,"-1"2"183,0 2 1,2-2-1,-1 7 1,-2 0 0,0 2-1,1 2 46,0-1 1,1 6 0,-4 3 0,-1 2 0,1 2 0,0 0 0,-2 0 0,-1-1 0,-2 1-129,2 0 1,1 3-1,0-2 1,-1-3 0,-1-1-1,0-1 1,4-2 0,2-1-318,2-3 1,1-1 0,-2-3 0,2-1-290,1-2 1,3-5 0,6-1-1,3-3 1,1-4 509,2-2 0,-3-7 0,-1-5 0</inkml:trace>
  <inkml:trace contextRef="#ctx0" brushRef="#br0" timeOffset="242">5829 17760 7945,'0'-12'1077,"1"5"-706,4 3 0,-4 4 0,3 4 1,-2 4-174,-2 3 0,4 2 0,1-1 0,1 0 0,1 1 0,-1-1 0,5 1 0,3-1 0,3 0-266,-2 1 1,4-1-1,1 1 1,-1-1 0,-3 0-1,-2-1 1,-1-1-1,0-3-677,4-2 1,-7 4-1,2-5 1,-1-1 0,0-2 744,1-1 0,6 6 0,2 0 0</inkml:trace>
  <inkml:trace contextRef="#ctx0" brushRef="#br0" timeOffset="243">6449 17859 7254,'-8'0'3837,"0"0"-3728,5 0 0,7 0 0,8 0 0,4 0 0,0-1-157,1-3 0,3 2 0,-2-2 1,0 3-1,0 1 0,-3 0 1,-1 0-1,-2 0-629,1 0 1,-5-1 0,0-2 0,2-1 0,1 0 676,1-2 0,6-1 0,2-5 0</inkml:trace>
  <inkml:trace contextRef="#ctx0" brushRef="#br0" timeOffset="244">6933 17574 7803,'5'-7'-132,"-3"0"1,3 5-1,-1-4 1,2 1 461,1-1 1,-3 1 0,4 2-1,2-3 1,1 1 0,1-1 0,1 3-180,-1 2 0,2-3 1,1 0-1,3 1 1,0 2-1,1-1 0,-1 0 1,0-3-1,-1 3-211,0 0 0,-3 2 0,3 2 1,-5 2 32,-4 4 1,-2 3 0,-6 2 0,-1-2-1,-4-2 1,-3-1 0,-1 2 9,0 1 0,-6 3 1,3 1-1,-2 3 1,-1 0-1,1 0 1,-1-2 94,0 2 1,8-4-1,-6 3 1,4-4 0,2 0-1,3-1 4,2 1 0,4-2 0,2-3 0,4-3 0,3-1 1,2 1-1,-1-3 0,0 0-135,1-2 0,-1 0 0,1 0 1,-1-2-1,0 0 0,2-3 1,1 1-1,2 0-228,-2 0 0,0-4 0,0 4 0,2 0 0,-2-1 0,-1 1 0,-2 0 0,2 0-507,3 0 1,-4 0-1,2 2 788,-5-2 0,-4-3 0,-6-5 0</inkml:trace>
  <inkml:trace contextRef="#ctx0" brushRef="#br0" timeOffset="245">6933 17723 8625,'-7'5'1026,"2"-3"0,6 3-876,3-5 1,3-1 0,7-2 0,1-1 0,3 0 0,1 0-95,3 0 1,2-2 0,0 3 0,1-2-1,0-2 1,1-1 0,2 1 0,-1 1 0,-2 2-1,-3-1-286,0-2 1,-3 4 0,1-2 0,-2 0-1,-3 1 1,-3 0 0,-2 0-1697,-2 0-20,-5 0 1946,2 4 0,1 5 0,1 2 0</inkml:trace>
  <inkml:trace contextRef="#ctx0" brushRef="#br0" timeOffset="246">7925 17574 7945,'0'-12'1264,"0"-1"1,1 6-1022,4 3 1,-3 3-1,7 0 1,0-2-1,2-1 1,2 0-1,-1-1 820,1 1-1116,-1-5 0,4 7 1,1-3-1,-2 1 1,-1-1-1,-2 3 1,1 0-924,-1 2 0,1 0 1,-1 0-1,0 0 976,1 0 0,-1 6 0,1 1 0</inkml:trace>
  <inkml:trace contextRef="#ctx0" brushRef="#br0" timeOffset="247">7938 17686 8653,'12'0'132,"0"0"0,1 0 0,-1 0 0,1 0-166,-1 0 0,2 1 1,1 2-1,1 1 1,1-1-1,-1-2 1,2-1-1,2-1 34,2-3 0,1-3 0,2-6 0</inkml:trace>
  <inkml:trace contextRef="#ctx0" brushRef="#br0" timeOffset="248">8682 17487 7945,'7'-8'-636,"-3"0"823,-3-2 0,-1 3 1,-1 0-1,-3 2 1,-3 1-1,-2 0-118,1-1 0,4 1 0,-4 4 0,-2 0 0,-1 0 0,-1 0 0,-1 2 0,1 2-91,-1 4 0,1-1 0,0 1 0,1 2 0,1 0 0,3-1 0,2-1 68,2 2 1,1-3 0,4 0 0,2-2-28,4-2 0,2-3 0,-1-3 1,0-2-1,0-2 0,2-1 1,0-1-1,-1 3 0,-2-1-99,2 0 20,1 4 0,-3-7 0,1 6 1,0 0-141,2-1 144,2 3 190,-6-3 1,-1 5 0,-3 1 0,1 3 56,-1 4 1,-2 4-1,-1 0 1,0 2 0,0 1-1,-1 3 1,-2 1-172,-1 3 1,-5 6 0,0 2 0,-2 2 0,-1 2 0,-1 2 0,1 1-1,0-1 1,-1-3-407,1-4 0,1-4 0,3-5 0,2-3 479,1-3 1,9-9 0,0-5 0,4-7 0,2-4 0,-2-1 0,2 0 0,1-2 83,1-3 0,0 2 0,1-6 1,-1 1-1,2-1 0,1 0 0,2 1-269,-2 0 0,-1-2 0,-2 6 0,0 1 0,1 2 0,-2 4 0,-1 2-872,-2 1 1,0 2 963,4 4 0,1 6 0,-1 1 0</inkml:trace>
  <inkml:trace contextRef="#ctx0" brushRef="#br0" timeOffset="249">8930 17810 7844,'0'-13'3044,"0"8"-3128,0 5 0,0 7 0,0 8 0,0 1 0,0 0 1,-2-1-329,-2 1 0,3-2 0,-5 4 0,2-1 1,-1-1-1,-1-1 412,1-1 0,-5-2 0,3 1 0</inkml:trace>
  <inkml:trace contextRef="#ctx0" brushRef="#br0" timeOffset="250">9178 17599 7840,'-13'0'473,"12"0"0,6 0 0,13 0-501,2 0 1,-4 0 0,4 0 0,-3 0 0,-1 0-100,-3 0 0,0-1 0,-1-2 0,1-1 0,-1 1 1,-1 0 126,-3-1 0,9-3 0,-3-5 0</inkml:trace>
  <inkml:trace contextRef="#ctx0" brushRef="#br0" timeOffset="251">9302 17487 7822,'-11'2'304,"2"2"1,0 3-1,5 5-200,1 1 0,2-1 1,1 0-1,0 1 1,0-1-1,0 2 1,0 1-1,0 3 29,0 1 0,0-4 1,0 2-1,0-3-133,0-2 0,5 1 0,2-1 0</inkml:trace>
  <inkml:trace contextRef="#ctx0" brushRef="#br0" timeOffset="252">9885 17463 7541,'0'-9'-337,"0"1"0,0-2 1,0-1 630,0-1 1,0 4 0,0-1 0,-2 1 0,0 0 0,-4 1 0,-1 1-82,-3 4 0,-2 0 0,-4 2 0,-4 2 1,1 2-1,2 4 0,4 4-98,0 5 0,1-3 0,1 2 0,3-1 0,2 1 0,2 0 0,0-1 0,1-1-122,2-1-117,1-7 1,5 0-1,3-6 1,3 0 0,2 0 16,-1 0 1,5-4 0,-1-2 0,-1-1 0,-1-2 0,-1-1 0,-1 0-1,0 2 6,1-1 1,-5-1 246,0 2 1,-3-3 0,1 2-40,0-2 0,-2 6 1,-4 5-1,0 7 0,0 4-16,0 1 1,0 1-1,0-1 1,0 0 0,-1 1-1,-2-1 1,-3 1 0,1-1 36,-1 0 1,-3 5 0,0 1 0,-2 1 0,-1 3 0,0 0 0,-1 0-1,2-1-420,3 1 1,-6 1 0,5 1-1,-1-4 1,-1-2 0,1-1 157,2-1 0,4-5 1,9-9-1,6-8 1,6-6-1,1-3 218,0-3 0,2 3 0,-3-6 0,-2 0 1,0 1-1,0-1 0,1 0 0,-4 2-109,-2 3 0,-2 2 1,3 1-1,-1 1 1,-2 0-872,1-1 1,2 6 0,2 3 895,-1 3 0,1-5 0,-1-1 0</inkml:trace>
  <inkml:trace contextRef="#ctx0" brushRef="#br0" timeOffset="253">10021 17785 7945,'0'-12'762,"0"-1"0,4 5 0,2 1-607,1 1 1,1-2-1,4 4 1,1 1 0,-2 1-260,-3-3 0,2 5 0,-6 0 0,-1 7-155,-2 4 1,-1 2-1,-1-1 1,-2 1 0,-3-1-1,1 0 115,-1 1 0,3-2 0,8-3 0,4-4 0,5-2 1,5-2-1,3-2 144,5-2 0,6-3 0,-2-5 0</inkml:trace>
  <inkml:trace contextRef="#ctx0" brushRef="#br0" timeOffset="254">10902 17338 7945,'7'-8'-5,"-2"1"210,1 2 290,-5-5 1,4 7 0,-6-3-280,-3 0 0,1 2 1,-5 4-1,-2 0 0,-1 0 1,-1 0-1,-1 0 1,0 1-1,-2 3-196,-2 5 1,-5 3 0,1 5 0,-1 3-1,2 4 1,2 0 0,1 1-1,-1 0-169,-1 0 1,4 0 0,0-2 0,5-1-1,4-3 1,2 1 0,0-2 0,3 0-9,4-3 1,3-6-1,8-2 1,3-1 0,3-2-1,5 0 1,4 0 0,4-1-78,3-2 0,0-6 1,-2-2-1,-2-1 0,-3-1 1,-4 1-1,-5 0 0,-2 0 234,-2-2 0,3-1 0,0-1 0</inkml:trace>
  <inkml:trace contextRef="#ctx0" brushRef="#br0" timeOffset="255">10579 17611 8008,'13'0'91,"-1"0"1,5 0 0,0 0 0,3 0 0,2-1 0,1-2 73,2-1 1,4-1 0,0 2 0,-2-3 0,1-1 0,0-1-1,1 0 1,-2 0 0,-1-1 0,-1 1 0,-1 0-222,-4-2 0,2-1 1,-4 0-1,0 1 0,0 2 1,-4-1-1,-3-2 56,-3-2 0,0 1 0,5-1 0</inkml:trace>
  <inkml:trace contextRef="#ctx0" brushRef="#br0" timeOffset="256">11658 17202 7963,'7'-5'-77,"-1"-2"0,-2-2 0,1 1 232,2-2 0,0-1 1,1-1-1,-2 1 1,-2 1-1,0 2 1,-1-2 106,-2-1 1,-1 3 0,-1 1 0,-3 2 0,-5 2 0,-3 2 0,-5 2 0,-3 5 0,-5 5-65,-4 4 0,-1 11 0,-5 0 0,4 4 0,-1 5 0,0 1 0,-1 1 0,3-1 0,4-2-194,4-1 1,6-7 0,1 1-1,6-7 1,5-2 0,5-3 0,7-1-1,9-3 1,6-1-170,6-2 1,3-5-1,5 1 1,-1-3 0,-2-1-1,-1 0 1,2 0 0,-1-1-167,-1-3 1,2 1-1,-6-5 1,0-3 0,1-3-1,2-3 1,1 1-1,-2-2 302,0-3 0,-2-6 0,-5-4 0,0 0 0,-5-4 0,-5 1 0,-6-1 0,-2 4 95,-4 0 1,-6 8-1,-5 6 1,-6 4 0,-7 2-1,-5 2 1,-3 5-1,-2 3-5,-2 1 0,-2 0 1,-1 1-1,1 3 1,3 5-1,4 3 1,3 5-933,1 3 0,2 2 871,2-1 0,3 2 0,6-3 0</inkml:trace>
  <inkml:trace contextRef="#ctx0" brushRef="#br0" timeOffset="257">11559 17252 7514,'0'-13'0,"0"1"0,0-1 223,0 1 1,0 0-1,0-1 1,-1 2 213,-4 3 1,4 4-1,-3 8 1,3 6 0,1 6-1,0 8 1,1 5-1,2 2-285,1 4 1,4 0 0,-4 1 0,0-1-1,1-4 1,-1 0 0,0-5 0,0-1-1203,0 0 0,4-8 0,-2 7 1050,1-5 0,1 3 0,4-2 0</inkml:trace>
  <inkml:trace contextRef="#ctx0" brushRef="#br0" timeOffset="258">11919 17450 8485,'-6'-7'577,"2"3"1,0 7 0,9 2-398,9 2 1,5 3 0,8 5 0,2 2-1,2-2 1,2 0 0,-1 0-181,-2 2 0,5 5 0,-3-3 0</inkml:trace>
  <inkml:trace contextRef="#ctx0" brushRef="#br0" timeOffset="259">13457 17487 7894,'0'-7'457,"-2"2"1,-2 5 0,-4 0 0,-3 0-216,-2 0 0,1 4 0,0 2 0,1 0 1,1 4-1,2 0 0,-1-1 0,1 0 1,1 0-217,2 2-380,1 2 0,9-6 0,3-3 1,5-3-1,2-1 0,1 0 119,0 0 0,-1-1 1,0-2-1,1-3 0,0 1 1,-3-2-1,0 2 1,-2-2 57,-3 0 1,2 3-1,-6-5 1,-3 0 0,-4-1 262,-5 2 0,-4-2 0,-3 5 0,-2-1 0,2 1 0,1 2 0,2 2 0,-1 1 146,1 0 0,4 0 1,1 1-233,1 3 0,8-3 0,5 5 0</inkml:trace>
  <inkml:trace contextRef="#ctx0" brushRef="#br0" timeOffset="260">13791 17475 7894,'-12'0'274,"0"0"0,3 1 0,1 3 0,-2 5 322,-1 2 0,5-3 0,1 0 0,5 1 0,5-3 0,3-1-827,3-4 1,1-1-1,1 0 1,-2-1 0,-2-2-1,-2-3 1,0 1-375,0-1 0,-4 1 1,1 1-1,-3-5 503,-1-2 0,-1 4 1,-3 2-1,-5-1 0,-2 0 1,-1-1-1,0 2 0,-1 4 102,1 1 0,-6-5 0,-1-2 0</inkml:trace>
  <inkml:trace contextRef="#ctx0" brushRef="#br0" timeOffset="261">13605 17177 8006,'-12'-11'140,"0"3"1,1 1-1,1 4 1,2-1 61,-2 1 0,0 3 0,1 5 0,2 3 0,0 4 1,1 3-1,1 3 0,2 0 0,2 0-208,1-3 0,1-1 0,3-2 0,5-1 0,2-1 0,1-3 0,2-1 0,1-4 0,1 0 1,0-4-166,-3-2 0,0-1 1,-1-5-1,-1 2 1,-3-2-1,-2-1 1,-2-1-1,0-1 28,-1 1 1,-2 4 0,-1-1 0,-1 0 0,-3-2 0,-4 0 0,-3 1 0,-2 3 0,-1 2 104,-2 2 1,2 1-1,-2 2 1,2 0-1,1 2 1,1 2-1,0 4 1,1 3-596,2 2 633,4-1 0,-1 6 0,-1 1 0</inkml:trace>
  <inkml:trace contextRef="#ctx0" brushRef="#br0" timeOffset="262">14486 17090 8029,'-1'-8'266,"-4"1"1,-3 2-1,-3 2 1,-3 3 720,-2 4 0,2 4-834,-3 9 0,-2 2 0,0 7 0,-2 3 0,2 6 0,1 3 1,3 5-153,1 1 0,7-4 0,3 2 1,3-5-1,2-4 0,3-4 1,4-3-1,5-3 0,3-1-771,5-1 1,4-6 0,4 0 0,3-5 769,-1-6 0,5-2 0,-4-2 0</inkml:trace>
  <inkml:trace contextRef="#ctx0" brushRef="#br0" timeOffset="263">14709 17301 7900,'2'-12'414,"2"1"1,4 1 0,3 2-185,1-2 0,2 3 0,1 1 0,2 0 0,-2 3 0,0 2 1,0 1-1,0 1 0,-2 3 0,-5 5 0,-1 2-369,0 1 1,-4 5 0,1-1 0,-4 1 0,-4 1 0,-5 1 0,-3 0 0,-3-2-141,-2-4 1,-1 0 0,3-1-1,-1 1 1,-1-2 0,1-2 0,-1 0 45,2 0 0,1-3 0,3-1 0,2-1 0,0 1 233,0-3 0,3 0 0,1-2 0</inkml:trace>
  <inkml:trace contextRef="#ctx0" brushRef="#br0" timeOffset="264">15032 17276 7952,'-2'-6'104,"-2"1"0,-4 4 0,-5 2 0,-2 4 214,-1 3 1,-2 3-1,3 1 1,-2 2 0,2 1-1,3 2 1,2-2-1,2-1 1,-1-2-287,3 0 1,0 1-1,6-1 1,0 1-1,0-1 1,1 1 0,4-2-1,3-2-303,3-1 0,1-5 0,2 3 0,1-2 0,2 0 0,-1-1 0,1-2 0,-1-1 271,-1 0 0,5-5 0,-1-2 0</inkml:trace>
  <inkml:trace contextRef="#ctx0" brushRef="#br0" timeOffset="265">15304 17438 7901,'-8'0'1742,"0"0"0,4 1-1687,-4 3 0,5 3 0,-3 6 0,2-1 1,-1 0-1,-2 1 0,-4-1 0,-3 2-437,-3 2 0,-5-2 1,2 3-1,-2-2 1,0 0 381,1 2 0,0-1 0,-4-3 0</inkml:trace>
  <inkml:trace contextRef="#ctx0" brushRef="#br0" timeOffset="266">15453 17276 7925,'2'-12'508,"2"0"0,1-1 0,5 1 0,-2-1-147,2 1 0,-3 5 1,1 2-1,2 1 1,1-1-1,1 3 0,-1 2 1,-1 2-1,-3 4-349,-2 1 0,3 2-108,-3 8 0,-1-2 1,-4 4-1,0-1 1,0-1-1,0-1 1,0 2-1,0 0-264,0 0 1,0-1 0,0-5-1,0 0 1,0 1 0,1-1-1,3 1 37,5-1 1,-4-4 0,1 1 0,-1-1 39,3-1 1,-1-2 0,1-5 0,2 0 0,1 0-1,2-1 1,0-2 282,4-1 0,-3-6 0,9 4 0,-4-7 0</inkml:trace>
  <inkml:trace contextRef="#ctx0" brushRef="#br0" timeOffset="267">15404 17463 7912,'-13'0'474,"6"-6"-160,3-2 1,3 1 0,2 0-1,3 1 1,6 4 0,4-1-1,4 0 1,1-1 0,3 0-197,2-2 0,0 4 0,1-5 1,0 0-1,0 1 0,-2-1 1,-1 2-1,-2-1-739,-3 4 1,0-4 0,-5 2 620,1 1 0,-1-4 0,1 0 0</inkml:trace>
  <inkml:trace contextRef="#ctx0" brushRef="#br0" timeOffset="268">15974 17140 7330,'0'-8'253,"2"1"1,2 0-1,4 1 41,3 1 1,3 1 0,1 4-1,3 0 1,1 0 0,2 0 0,0 0-1,-1 1 1,1 3 0,-2 5 0,-2 3-74,-4 5 1,-2 2-1,-1 6 1,-3-1-1,-1 1 1,-5 1 0,-4 2-1,-6 1-331,-7-1 1,-4 2 0,-8-3 0,-2-2 0,-1-4 0,1-2 0,1-1 0,2 1 0,0-1-2476,4 0 2585,7-1 0,-8-5 0,5 1 0</inkml:trace>
  <inkml:trace contextRef="#ctx0" brushRef="#br0" timeOffset="269">16855 17227 7343,'7'-6'349,"-2"4"1,-6-5 0,-3 1 1417,-5 3-1654,-2 2 1,-2 1 0,-4 0-1,-4 0 1,-2 1 0,-2 4-1,-1 3 1,-2 4 98,-1 5 1,-2-2 0,5 6 0,4 1 0,1 1 0,4 2 0,4 0 0,4-1-310,2 1 1,6-5 0,-2-4 0,6-2 0,5-2 0,5 1 0,3-2 0,4-2 0,0-2-268,1-1 1,4-2 0,4-4 0,-2 0-1,-1 0 1,-1-1 0,0-2 0,-2-1-551,-2 1 0,1-4 0,-5 0 914,-2 0 0,4-4 0,0 4 0</inkml:trace>
  <inkml:trace contextRef="#ctx0" brushRef="#br0" timeOffset="270">16446 17463 8560,'-6'-5'0,"6"1"0,7 0 0,4 0 229,1 0 1,2 0 0,1 2-1,3 0 1,1-3 0,2 1-1,0 0 1,-1-1 0,3-1 0,0-1-454,2 0 0,4 3 0,1-4 1,0 0-1,2-1 0,-2 1 1,2-1-1,-2-3 224,1 0 0,3 0 0,-2-1 0</inkml:trace>
  <inkml:trace contextRef="#ctx0" brushRef="#br0" timeOffset="271">17276 17053 7598,'0'-12'2097,"2"5"-1860,2 3 1,-3 4 0,3 4 0,-1 6-1,0 3 1,1 5 0,-1 3 0,-2 5-1,-1 6 1,0 2 0,0 2 95,0 1 0,-1-2 0,-2 5 0,-2-6 0,-2-5 0,-2-3 0,1-2 0,0-2-513,-2-2 1,1-4 0,-1-1-1,3-4 1,0-4 0,2 0-194,-1-1 0,-2-4 0,4-2 0,1-7 0,2-4 1,1-3 221,0-2 0,4 0 1,1-4-1,2-2 1,3-2-1,1-2 1,1-1-1,1-5-13,-1-4 1,5 4 0,1-8-1,-1 0 1,1 3 0,-1 1 0,-1 5-1,1 2 64,-2 5 1,3 5-1,-1 7 1,-2-1 0,0 2-1,0 2 1,2 2-1,-2 1 161,-1 3 0,-2 2 1,0 1-1,1 1 1,-2 4-1,-2 1 1,-2 3 52,-1-1 1,-2 0 0,-4 5 0,0-1 0,-1 0 0,-4 1 0,-4-1-46,-6 1 0,-5-1 1,-4-1-1,-1 0 0,0 0 1,0 3-1,0 0 0,0-1 87,1 0 0,9 1 0,2 1 0,3 1 1,4 1-1,3-1 0,7 2 0,10 2-166,9 2 1,5-3 0,8 2-1,2-1 1,1 0 0,-1-4 0,0-2-663,-1-2 0,-6-1 1,-2-1-1,-4-3 672,-4-2 0,2 0 0,-3-5 0</inkml:trace>
  <inkml:trace contextRef="#ctx0" brushRef="#br0" timeOffset="272">18368 17425 7932,'0'-12'356,"0"-1"1,0 1 0,0 2 0,0 6 57,0 8 1,0 7-1,0 6 1,0 2 0,0 2-1,0 0 1,0-1-1,0 0 65,0-4 0,0-2 0,0-2 0,0 1-794,0-1 1,0-2-1,0-6-47,0-8 0,4-2 0,2-2 0,0-2 0,3-1 0,-1-1 0,0 0 407,2-1 0,1-3 0,1-1 0,1 1 0,-1-1 1,0 0-1,0 1 0,-3-1 0,-1 2 0,1 3-8,-2 2 1,4 7 0,-3-1 0,3 3 0,1 2 0,1 5 0,-1 5-170,1 4 1,0 3-1,2-3 1,3 2 0,0-2-1,2-1 1,-1-2 0,3-1 131,1-3 0,8 3 0,0-4 0</inkml:trace>
  <inkml:trace contextRef="#ctx0" brushRef="#br0" timeOffset="273">19410 17041 8242,'0'-13'560,"0"1"1,0 7 0,0 5 0,0 8 0,0 7-438,0 6 1,0 8 0,0 4 0,0 4 0,-2 3 0,0 1 0,-4 0 0,1 1 0,-1-2 0,2-3 0,0-5-1230,0-6 1,-1 0-1,7-9 1,2-2 1105,4-1 0,9-2 0,2 0 0</inkml:trace>
  <inkml:trace contextRef="#ctx0" brushRef="#br0" timeOffset="274">19683 16954 9641,'-13'-7'0,"1"3"0,1 4 0,2 4 0,5 4 0,3 5 244,1 3 1,0 4 0,1 6 0,2 1 0,3 4 0,0 0 0,4 4 0,1-1 0,2 1 0,-1-4-378,0 0 0,-3 2 0,-3-4 1,0-3-1,-3-3 0,-2-3 0,-1-2 1,0-3 132,0-1 0,-5 3 0,-2 3 0</inkml:trace>
  <inkml:trace contextRef="#ctx0" brushRef="#br0" timeOffset="275">19310 17388 8848,'2'-18'0,"1"4"0,2 5 0,2-1 0,4-1 0,3 0 0,2 1 0,1 2 271,1-2 0,1 4 0,6-1 0,1 0 0,2 1 0,1 1 0,-3 1 0,-3 0 0,-2-1-891,1 3 1,-4 0 0,-2 2 619,-2 0 0,-1 0 0,-1 0 0</inkml:trace>
  <inkml:trace contextRef="#ctx0" brushRef="#br0" timeOffset="276">19844 17338 7915,'12'-1'130,"1"-2"1,-1-2 0,-1-2 79,-3-3 1,3 3 0,-2-1 0,0-2 0,1 1 0,-3-1 0,0 2-158,0-2 0,-3 3 1,3-1-1,-2-2 1,-2-1-1,-3 0-139,-4 3 1,-3 3-1,-6 5 135,1 0 0,-5 0 0,0 1 0,-3 3 0,0 4 47,0 3 0,-2 6-11,6 0 1,1 0 0,5-1-1,3 2 1,1-1 0,4 1 0,0-2-216,2-3 0,4 0 0,3-2 0,4-2 0,6-2 0,1-1 0,-2-3 0,-2-2 0,0-1 1,1-1-1,2-2 130,-2-1 0,4-6 0,0 3 0</inkml:trace>
  <inkml:trace contextRef="#ctx0" brushRef="#br0" timeOffset="277">20092 17301 8000,'7'6'310,"-3"2"1,-3-1 0,-1 1 0,0 2 0,0 1 0,-1 1 178,-3 1 0,2-5 0,-3-1-88,-1-2 1,4 4-499,-7-5 0,7-1 0,-1-8 0,4-3 0,5-3-140,1-1 0,-1 3 0,4 1 0,-2-1 0,1-3 0,-1 0 0,0 1 58,2 3 1,-3 2-1,0 8 1,-2 2-1,-1 3-74,2 0 0,-5 4 0,3-3 1,-1 2-1,0-1 0,2-2 1,1 0 252,-1 0 0,5 1 0,-3 4 0</inkml:trace>
  <inkml:trace contextRef="#ctx0" brushRef="#br0" timeOffset="278">20464 17214 7915,'-13'0'175,"4"0"0,-2 0 1,-3 0-1,0 0 0,0 0 95,2 0 0,-4 5 0,-1 0 0,2 2 0,2 3 0,4 1 1,2 1-1,1 0 0,4 2 0,0 1-318,2 2 1,6-1 0,2-4-1,3-3 1,1-2 0,1-1-1,-1-4 1,1 0 0,-1-2 0,0 0-1394,1 0 0,-5 0 834,0 0 607,1 0 0,9-6 0,1-1 0</inkml:trace>
  <inkml:trace contextRef="#ctx0" brushRef="#br0" timeOffset="279">20575 17326 7915,'-12'0'2269,"0"-1"-1757,-1-3 0,6 1 0,5-4 0,4 1-609,7 4 0,2-4 0,1 1 0,0-2 0,1-3 0,-1-1-829,1-1 1,-6 3-1,-3 1 988,-3-2 1,-2 5 0,-3 1 0,-5 2 0,-2 2 0,-1 2 138,-1 2 0,2-1 0,2 5 0,2 2 0,1 1 0,4 1 0,0 0-153,2 1 1,2-1-1,2 1 1,4-1-1,3-1 1,1-3-411,1-3 0,-1-3 0,1 1 0,-1 1 362,0-1 0,6-2 0,2-1 0</inkml:trace>
  <inkml:trace contextRef="#ctx0" brushRef="#br0" timeOffset="280">21332 17004 8041,'-1'-11'227,"-3"2"-75,2 4 1,-5 6 0,4 3 0,-1 6 0,2 5 0,0 6 0,2 4-1,0 5-14,0 7 1,0 0 0,0 5 0,0-2 0,0-2 0,0 1 0,0-5 0,0-3-1,0-7-165,0-2 0,-4-6 0,0 0 0,0-3-423,-2-5 389,5-8 0,0-7 0,6-7 0,2-1 1,1-3-1,0-1 0,-1-3-143,-1-2 0,2-2 0,-2-1 0,-1-4 1,1 0-1,-2-5 0,0-3 0,1-2 80,2 1 0,-2 5 0,3 1 1,0-2-1,2-1 0,2 1 1,6 0-1,4 2 243,3 1 0,0 8 1,-1 8-1,0 4 1,-2 2-1,-3 2 1,-1 5-1,-3 3 89,-1 1 0,-6 0 0,-1 1 0,-1 3 1,-3 5-1,-2 2 0,-1 1-327,0 0 1,-6 1 190,-2-1 1,-4 5-1,-3-1 1,-5-1-1,-2-1 1,-5-1 66,-4-1 1,4 0 0,-2 1 0,3-1-1,2 1 1,4-1 0,3 0 0,5 2 249,3 3 1,4-2-371,5 6 1,3-5 0,3 5-1,10 1 1,4 1 0,8 2-160,2 0 0,3 0 0,3-2 0,-1-1 0,-4-3 0,0-1 0,-5-4 0,-3-3-1119,-2-3 1,-7-3-1,-1 1 1259,-3 0 0,-7 4 0,2-4 0</inkml:trace>
  <inkml:trace contextRef="#ctx0" brushRef="#br0" timeOffset="281">22138 17190 7958,'0'-6'321,"0"6"0,-1 7 0,-2 5 0,-1 5 8,1 4 1,-2-2 0,1 2-1,-1-1 1,1 0 0,0-4-1,1-2 1,3-2-366,4 1 0,3-6 1,6-3-1,-1-3 1,2-1-1,1-1 1,2-2-1,-1-3 0,1 0-184,-1-4 1,1-1 0,-5-2 0,1 1 0,-1 0-1,0-1 1,1 2 0,-2 2 305,-3 0 1,2 8 0,-6 1 0,-1 7 0,-2 4-1,-1 1-224,0 1 0,0 0 1,-1 3-1,-2 0 1,-3-1-1,1-1 1,-2-2-1,-1 0-270,-6-4 1,2 3 0,-6-4 0,0 1 0,-3-1 0,-1-2 0,0-2 407,1-1 0,1-2 0,-5 0 0</inkml:trace>
  <inkml:trace contextRef="#ctx0" brushRef="#br0" timeOffset="282">21965 16966 8030,'5'-11'388,"2"2"0,1 2-4,0 1 1,1 2-1,3 4 1,1 2-385,-1 2 0,0 3 0,1 5 0</inkml:trace>
  <inkml:trace contextRef="#ctx0" brushRef="#br0" timeOffset="283">21295 17847 7992,'0'-12'658,"0"-1"-398,0 1 0,-2 5 0,-2 4 0,-4 7 0,-3 9 0,0 6 7,3 4 0,-3 2 0,4 1 1,-1 2-1,-1 1 0,1 0 0,0 1 1,-1 3-1,0 3-425,-2 1 0,-6 2 0,1 1 0,-1 1 0,1-1 0,-2-3 1,-2-2-1,0-5 0,0-4 158,4-6 0,-3 0 0,-1-1 0</inkml:trace>
  <inkml:trace contextRef="#ctx0" brushRef="#br0" timeOffset="284">20923 18231 7992,'0'-23'669,"0"2"-363,0 5 1,3 2 0,3 2 0,7-1-1,2 1 1,3-1-216,3 1 0,2 0 0,2-1 0,1 2 0,2 2 0,-1 2 0,-1 1 0,-2 3 0,-1 2 1,-2 1-1,-1 0-3276,0 0 3185,-5 0 0,8-6 0,-3 0 0</inkml:trace>
  <inkml:trace contextRef="#ctx0" brushRef="#br0" timeOffset="285">21543 18157 7992,'-13'1'427,"1"4"1,4-3-1,1 7 1,1 0-1,4 2 1,0 2-184,2-1 1,0 0 0,0 2 0,0 1-1,-1 2 1,-3-2 0,-5-1 0,-2-2-354,-1 1 0,0-6 0,-1-3 0,2-4 1,3-4-1,4-6 52,2-5 0,8 0 1,4-6-1,3-1 0,7-3 1,0-1-1,5 0 0,0 2 1,3 2-266,-2 3 0,-4-3 0,-2 7 1,1 2-1,0 4 0,-2 0 322,-1 3 0,4-6 0,-3 6 0</inkml:trace>
  <inkml:trace contextRef="#ctx0" brushRef="#br0" timeOffset="286">21841 18157 7992,'-11'-8'486,"2"-1"0,-2 5 0,3-3 0,-3 2 0,-1 2 0,-1 2-307,1 1 0,-1 8 0,1 3 1,0 2-1,0 2 0,3-2 1,2 3-1,0-1 0,2 1 1,-1-1 149,3-1 1,3-3-520,4-2 0,-1-4 0,5-5 0,2 0 0,1 0 0,2 0 0,-1-1-177,0-3 0,1 1 1,-2-5-1,-2-2 0,0 0 1,0 1-1,1 0 0,0 0 1,-2-2-603,2-2 1,-4 6 1545,3 3 0,-7 4-268,3 4 1,-4 3 0,-1 6 0,0-1-1,0 0 1,0 1-527,0-1 0,0 1 0,-1-2 0,-2-2 217,-1 0 0,0-1 0,4 4 0</inkml:trace>
  <inkml:trace contextRef="#ctx0" brushRef="#br0" timeOffset="287">22126 18107 7992,'-4'-5'555,"-2"5"1,1 7 0,-1 4 0,2 1 0,0 2-305,0 3 1,-2-4 0,3 5 0,-1-1 0,0-1 0,0-1 0,0-1-1529,1-1 1068,2-6 0,2-2 0,3-6 0,5-2 0,2-3 0,1 0 0,0-4 12,1-1 0,3-2 0,1 1 0,-2 0 0,-1-1 0,-2 1 0,1 1 0,-1 3 175,0 3 1,-5 5 0,-3 5 0,-2 3 0,-2 3 338,0 1 0,-2 1 0,0-1 1,-2 0-222,1 1 1,3-6 0,4-3 0,4-4 0,3-3 0,2-2-174,-1-2 0,0 0 0,1-3 0,-1 2 0,2-2 0,1-1 0,2-1 0,-2-1 0,-1 1 84,-2 0 1,2-1 0,1 1 0,2-1-1,-1 1 1,1 1 0,-1 1 0,-1 3 271,-1 2 1,-2-3-1,1 4 1,-1 1 0,1 1-1,-1 2-202,0 0 0,-3 0 1,-2 2-1,-2 2 0,-2 4 1,-2 3-1,-1 2 0,0-1-227,0 0 0,-5 1 1,-2-1-1,-1 1 1,-1-1-1,0 0 1,-2 1-1,-2-1-126,1 1 0,1-1 1,1 0-1,2 1 1,-2-1-1,-1-1 0,0-1-783,3-2 0,-7-5 1059,2 1 0,-7 3 0,0 0 0</inkml:trace>
  <inkml:trace contextRef="#ctx0" brushRef="#br0" timeOffset="288">22796 18107 11685,'-2'13'47,"-2"-1"1,1 1 0,-5-1-1,-2-1 1,-1-1 0,-1-2-342,-1 2 1,-3 1 0,1 1 293,4 0 0,-7 1 0,4-1 0</inkml:trace>
  <inkml:trace contextRef="#ctx0" brushRef="#br0" timeOffset="289">22771 17909 7992,'-11'-12'1004,"2"-1"-517,5 1 0,4 5 0,4 3 0,5 2-487,2 2 0,1-5 0,1-2 0</inkml:trace>
  <inkml:trace contextRef="#ctx0" brushRef="#br0" timeOffset="290">23341 17475 7992,'4'-12'547,"0"-1"1,6 2 0,-2 3-1,3 2 1,2 2-44,-1 0 0,-4 0 1,-1 5-1,-1 3 1,-3 6-1,-2 4 1,-1 4-1,0 1 0,0 4-594,0 5 0,-5 5 0,-4 7 1,-3 4-1,-3 2 0,-3 3 1,0-1-1,-1 1 0,1-7 1,-2-3-1,2-5 0,-1-2 1,1-2-2316,0-2 1,-2-7-1,3-5 2405,2-2 0,1 4 0,2 1 0</inkml:trace>
  <inkml:trace contextRef="#ctx0" brushRef="#br0" timeOffset="291">23093 17996 10198,'0'-13'0,"2"2"0,2 2 0,5 0 0,5 0 0,4-2 0,0 0 0,1 1 228,1 2 0,-5 5 1,3-2-1,-2 0 1,2 1-1,1 2 1,3 0-1,0 2 0,0 0-1092,-1 0 1,-6 0 863,2 0 0,2 0 0,0 0 0</inkml:trace>
  <inkml:trace contextRef="#ctx0" brushRef="#br0" timeOffset="292">23589 17946 7992,'-12'0'210,"1"2"0,1 0 0,3 4 73,2 1 0,-5-3 0,2 4 0,-3 2 0,0 1 0,1 1 0,2 1 0,0-1 0,-1-1-1177,1-3 417,5 3 1,-6-8 476,5 5 0,-6-5 0,3 3 0</inkml:trace>
  <inkml:trace contextRef="#ctx0" brushRef="#br0" timeOffset="293">23639 17698 8685,'-2'-19'457,"-2"2"0,3 4 0,-2 0 0,5 1 0,3 1 1,1 4-1,-1 7 0,-1 7-1502,2 4 1045,-5 1 0,10 6 0,-4 1 0</inkml:trace>
  <inkml:trace contextRef="#ctx0" brushRef="#br0" timeOffset="294">23825 17946 9566,'-11'2'1884,"1"2"-1721,2 4 1,1 3-1,-3 1 1,4 1 0,-1-1-1,1 1 1,1 0 0,0 1-1,1 0 1811,0-3-3091,0-1 0,0 2-741,0 0 1715,0-5 0,9-1 1,3-8-1,3-2 0,2-4 1,-1-3-1,1-1 1,0-1-1,3 1 0,2-1 1,-1 1 241,1 0 0,-1-1 1,-3 1-1,1-1 1,1 1-1,0 1 57,-3 3 0,-2 4 1,-2 8-1,-5 4 0,-1 2-106,1-2 0,-2 2 1,7-5-1,0 1 0,2-1 54,2-2-91,-6-2 0,4-2 0,-3-2 1,3-1-1,3 0 0,1 0 1,3 0-50,1 1-3,2-4 0,4 4 0,-1-4 1,0 2-1,-2 1 0,-3-1 0,-1 1-7,-3 2 1,-2-5 0,-6 0-1,-9 0 9,-9 3 1,-3 2 48,-6 2 1,-1 0 0,-4 0 0,2 0 0,1 2 0,2 2 0,2 4-35,3 3 1,2 2 0,0-1 0,2 0 0,3 2 0,4 1 0,5 3 0,9 0-465,10 0 1,9 3 0,10-3-1,0-2 1,0-1 485,1-4 0,-4-1 0,7 2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09T08:00:28.40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13221 10443 8040,'0'-13'232,"0"1"1,0 4-1,0-1 1,0 0-1,-1-2-63,-4-2 1,3 5 0,-7 0 0,0 0-1,-1-1 1,0 2 0,2 2 0,-1 2 0,-4 0-1,-2 1 1,-3-3 0,-1 3 0,-5 2-99,-3 4 0,-1 3 0,-5 7 0,-1 2 0,-1 5 0,2 2 0,4 3 0,4 1 0,6-1 0,5-3 0,6-1 0,3-1-184,2 0 0,3-6 0,4 1 0,4-3 0,3-4 0,3-2 0,3-1 1,3-2-1,4 0 0,0 0-42,1-1 0,0-3 1,0-3-1,0-2 1,-1-2-1,1-3 0,0-1 1,-2-3-1,0-1 1,-3-3-1,1-1 0,0-5 1,-2-2 172,-1-3 0,2-9 0,-3-1 0,-3-2 0,-3-5 0,-3 1 0,0-2 0,-1 4 1,-3 3-1,-2 3 50,-2 0 0,0 0 0,0-1 0,0 1 0,0 1 0,0 3 0,0 4 0,-2 5 53,-2 3 0,3 3 1,-5 7-1,2 4 1,0 7-1,1 10-1,2 9 1,1 9 0,0 13 0,0 6 0,0 4 0,0 5-1,0 6 1,0-26 0,0 0-210,0 4 1,0 0 0,-1-1 0,1 0 0,-2-2 0,-1-1 0,-3 28 0,-1-10 0,1-8 0,2-6 0,0-5-282,1-6 1,2-8-1,1-5 1,0-2-1,1-3 1,3-3 369,4-4 0,9-8 0,2-3 0</inkml:trace>
  <inkml:trace contextRef="#ctx0" brushRef="#br0" timeOffset="1">13630 10368 7958,'-8'0'1249,"0"2"0,-2 3-1067,-1 8 1,3 0 0,-1 8 0,1 1-1,1 2 1,2 0 0,1 1 0,-1-1 0,3-2-1,0-3-767,2-1 0,0-2 1,0-3-1,0-1 1,2-1 584,2-2 0,3-4 0,5-5 0</inkml:trace>
  <inkml:trace contextRef="#ctx0" brushRef="#br0" timeOffset="2">13630 10195 8105,'-12'-9'619,"-1"1"1,5 1 0,1-2-34,2 0 0,2 7 0,7-1-586,4 6 0,9 4 0,2 5 0</inkml:trace>
  <inkml:trace contextRef="#ctx0" brushRef="#br0" timeOffset="3">13903 10356 8788,'-12'5'0,"-1"2"303,1 0 0,5 4 0,1-2 0,2 2 0,0 1 0,1 2 0,2 1-166,1 1 1,1 1 0,4-5 0,3 1 0,4-1 0,5 1 0,3-1 0,2-1-347,-1-3 1,-3 3 0,-7-2 0,-4 2 0,-8 1 0,-9 0 66,-5 1 0,-7-4 1,1 1-1,-2 1 0,-1-1 1,2 1-1,3 0 1,1 0-1,3-2-1173,1 0 1315,7-6 0,-4 2 0,4-5 0</inkml:trace>
  <inkml:trace contextRef="#ctx0" brushRef="#br0" timeOffset="4">14325 10356 8457,'-13'0'343,"1"0"0,-5 0 0,1 0 0,-1 1 1,-1 3-1,-1 5-17,0 2 1,-3 7-1,4 2 1,0 2-1,0 0 1,3-1 0,2 0-1,5-1 1,5 0-1,6-2-396,5-3 1,8-3-1,2-2 1,1-3 0,3 0-1,1-2 1,2 1-1,0-4 1,-2 0-1920,-2-2 1,2 0 1988,-2 0 0,-3-6 0,0-1 0</inkml:trace>
  <inkml:trace contextRef="#ctx0" brushRef="#br0" timeOffset="5">14598 10331 8532,'-7'6'187,"3"2"1,-2 3-1,2 3 1,1 2 0,2 5-1,1 1 67,0-1 1,0 2 0,0-2 0,0 1-1,-2-2 1,-2-2 0,-3-1 0,-1-2-1,1-3-340,2-2 1,-1-6 9,2 5 1,-3-7 0,-5 2 62,-1-2 1,6-8-1,3-2 1,6-3-1,5-3 1,5-1-1,3-3 1,3-1-44,3-3 0,-2 0 1,2 0-1,1 2 1,1 3-1,1 0 1,-2 2-1,-3 1-50,-1 3 0,0 7 1,-3 0-1,1 2 1,0 4-1,-3 0 1,0 4 141,-1 1 0,-4 0 0,-1 2 0,0-2 0,0 0 0,3-1 0,1-1 48,1-2 0,1-2 0,-1-1 1,0 0-1,1 0 0,-1-1 1,1-3-1,-1-3-13,0 0 0,1-4 1,-1 3-1,-1-3 0,-2-2-38,-5 1 1,-4 1 0,-4 3 0,-5 4 0,-2 2-1,-3 2 1,-1 0 14,-1 0 1,-1 6 0,5 2 0,-2 3 0,-1 3 0,0 2 0,2 4-82,4-1 1,0 4-1,-2-3 1,3 0-1,4 0 1,3-1-1,1-1-577,0 0 0,5-6 468,3-4 0,5-4 1,2 3-1,3-1 0,1-3 1,5-2-1,2-1-30,3 0 1,0-4 0,-3-2 0,3-1 0,2-2-1,1-2 1,-3-2 104,-3 1 1,-2 0 134,-4-1 0,4-5 0,-5-2 0,0-4 0,-2-1 0,-3 2 322,-2 2 1,1-1 0,-2 6 0,-3 1 0,-4 1 447,-3 1 0,-2 6-729,-3 3 1,-7 4 0,-6 4-1,1 5 1,-2 3 0,-2 5-34,1 3 1,-3 4-1,4 2 1,0 2 0,0 0-1,3 0 1,1-2 0,3-1-780,3 0 1,3-6 494,5-2 1,0-4-1,2-2 1,5-1-1,6-3 1,2-2-184,3-2 0,1-1 303,6-2 0,0 0 0,-1 0 0,1-2 0,0-2 0,0-4-128,0-3 1,0-2 175,-1 1 0,3-6 0,1-1 0,4-3 0,1-2 0,-1-3-314,-2-4 1,3-6 283,-4-4 0,0-3 1,-4 1-1,0-4 0,-2 2 1,-1 1-1,-2 5 76,-3 5 1,0-1 0,-5 5-1,1-2 1,-2-1 0,-2 1 0,-2 3-1,-1 2 530,-3-2 1,-2 4 0,-1-1-1,0 5 1,-1 2 0,-3 1 589,-5 0 1,2 7-1025,-1 7 0,1 5 1,-2 8-1,-1 11 0,-3 15 1,-2 16 232,0 11 1,0 4-422,7-29 1,-1 0-1,1-1 1,-1 0-1,-2 4 1,0 0 0,0-1-1,1-1 1,0-1-1,-1-1 1,-8 29-240,2-9 0,5-14 0,4-6 0,4-6 0,2-7 0,2-5 0,0-4 1,2-2-159,2 1 0,3-5 0,5-1 1,0 0-1,1-2 483,-1 1 0,6-2 0,1-4 0</inkml:trace>
  <inkml:trace contextRef="#ctx0" brushRef="#br0" timeOffset="6">15441 10145 8395,'-12'-4'779,"-1"0"0,8-6 0,5 3 0,6 0 0,7 3-655,3 3 0,5 1 1,9-1-1,6-2 0,7-1 1,2 1-1,4 2 0,-2 1 1,-1 0-1,0 0 0,-2-2-124,-1-2 0,4 3 0,-3-5 0</inkml:trace>
  <inkml:trace contextRef="#ctx0" brushRef="#br0" timeOffset="7">17289 9885 8014,'-8'0'411,"-1"1"0,0 2 0,-2 2 0,-3 2 0,-3 3 0,-3 1-149,-4 1 0,4 2 1,-1 1-1,-1 2 0,-3-2 1,-3 0-1,0 0 1,-3 3-1,-2 0 0,-5 1 1,-4 1-360,0 2 1,-11 0 0,1 0 0,-2-3 0,3 0 0,6-1 0,3 0 0,6-3 64,6-1 1,9-1 0,6-1-1,7 0 1,8 1 0,10-1-1,9 1 68,10-1 0,18 0 1,11 1-1,8-2 1,-31-6-1,0-1 0,34 3 1,0 0-1,-3-1-229,-3-1 0,2-1 0,-8-4 0,-2 0 0,-6 0 0,-7 0 0,-8 0 0,-5 0-203,-3 0 0,-11 0 1,-4-1-1448,-4-3 1843,-8 2 0,-6-14 0,-5 2 0</inkml:trace>
  <inkml:trace contextRef="#ctx0" brushRef="#br0" timeOffset="8">18219 10207 7821,'0'-12'0,"0"-1"0,0 1 204,0 0 1,0-1 0,-1 1-1,-3 1 1,-5 1 0,-2 3-1,-3 2 1,-1 2 51,-1 2 1,-5 1-1,3 0 1,-1 1 0,-3 3-1,-2 6 1,0 5 0,-1 5-1,0 5-186,0 4 1,6-1 0,2 3 0,5 0-1,4-4 1,4-2 0,2-3 0,4-2 0,3-4-464,7-5 1,2 0 0,7-7 301,1-1 1,-3-2 0,2-2 0,1-3 0,1-4-29,2-3 0,-4-3 97,0-3 1,-1-2-1,5-4 1,0 0-1,0 3 1,-1-4-1,1-2-59,0-3 0,0-4 0,0 3 0,-2-2 0,-2-2 1,-3-2-1,-2-3-176,1-2 0,-2 0 265,-7-9 1,3 7 0,-4-5 0,0 4-1,-2 5 1,0 5 0,-1 6 525,-1 6 1,-2 4 0,-2 7 0,-2 5-232,-1 5 0,-5 13 1,5 10-1,0 5 1,0 10-1,-2 9 1,1 9-307,-1 3 1,2-3 0,3 1 0,-2 0 0,-2-4 0,-1-2 0,1-5 0,2-4 0,1-2-485,2-2 0,0-5 1,2-5-1,1-3 1,2-5-1,2-2 0,3-6 487,1-6 0,1-3 0,0-2 0</inkml:trace>
  <inkml:trace contextRef="#ctx0" brushRef="#br0" timeOffset="9">18802 10096 8221,'-8'-7'607,"-1"2"-245,0 4 1,2 7 0,0 2 0,0 3 0,2 3 0,-1 1 0,2 3 0,0 1 0,0 3-128,1 2 1,2 0 0,1 0 0,0-2 0,0-3 0,0 0 0,0-1 0,0 0-4693,0-3 4457,0-6 0,5-4 0,2-5 0</inkml:trace>
  <inkml:trace contextRef="#ctx0" brushRef="#br0" timeOffset="10">18765 9922 7985,'-11'-13'576,"2"1"0,0 0 0,5-1 0,1 1-358,2-1 0,1 5 1,1 1-1,3 2 0,4 3 1,3 5-1,2 5 1,-1 3-219,1 2 0,-1 5 0,0 1 0</inkml:trace>
  <inkml:trace contextRef="#ctx0" brushRef="#br0" timeOffset="11">19248 10120 8396,'-12'0'464,"0"0"1,-5 0 0,1 0 0,0 0 0,3 0 0,0 2 0,2 2-161,3 4 1,5 7-1,11 2 1,10-1-1,9 2 1,6 2-1,2 0 1,3 1-1,-3 0 1,-1-1-1532,-6 1 0,-3-5 904,-4 5 1,-3-6-1,-7 2 1,-3-3-1,-4-2 1,-4-1-1,-4-1 384,-4-2 1,-9-1 0,-3 2 0,-4-2 0,-2-1 0,0-3 0,0-2 65,2-1 0,4 0 1,-1 0-1,4 0 1,4 0-776,0 0 648,6 0 0,7 0 0,7 0 0</inkml:trace>
  <inkml:trace contextRef="#ctx0" brushRef="#br0" timeOffset="12">19757 10207 8444,'-12'-11'0,"-1"3"0,1 4 467,-1 2 1,1 2 0,-2 0 0,-1 0 0,-2 2 0,2 2 0,2 5-371,0 7 0,1-1 1,1 5-1,1 1 1,3 0-1,2-1 1,2 1-1,1-2 1,4-1-1,2-2-406,4-4 1,3 3 0,2-8 0,0 1 0,3-1 0,0-1-1,1-4 1,-1 0 0,2-2-1100,1 0 0,-2 0 1408,4 0 0,-1-6 0,5-1 0</inkml:trace>
  <inkml:trace contextRef="#ctx0" brushRef="#br0" timeOffset="13">20030 10207 9006,'-7'6'291,"1"1"0,5 5 0,-2 2 1,-1 1-1,1 3-103,2 1 0,-3 0 1,0 3-1,1-2 1,2-2-1,-1-3 1,-1-1-1,-1-2 1,0-1-1,0-1-131,0-2 1,-6-5 0,2 1 0,-3-3 0,0-2 0,3-3-78,4-5 0,4-2 0,2-1 0,5-2 1,3-1-1,5-2-53,3 2 0,-2-4 1,5 0-1,0-2 1,-1 2-1,1 1 0,0 3 1,-2 1-21,-2 2 0,-2 3 0,0 2 0,1 2 1,-2 3 172,-4 5 1,-5 4 0,-5 6 0,0-1 0,0 0 0,0 1 0,0-1-42,0 1 0,2-2 1,2-2-1,4-2 1,3-1-1,2-4 0,-1 0 1,0-2-15,1 0 0,3 0 0,1 0 1,-1-2-1,1 0 0,0-4 0,-2 1 1,-2-2-89,0 0 0,-5-1 0,-1-5 0,-1 1 0,-4-1 0,0 1 0,-2 0 1,0-1 58,0 1 0,-4 3 0,-2 3 0,-1-1 0,-3 1 0,-1 1 0,-2 2 91,-4 2 1,3 2 0,-2 3 0,2 6 0,2 5 0,1 6 0,1 2 0,3 2 0,2 0-283,2-1 1,1 1 0,4 0-1,2 0 1,4 0 0,3-2 0,3-2-1,1-5-218,2-2 0,3-6 0,0-1 0,2-1 0,4-4 0,0 0 0,0-2 0,-1 0 153,0 0 1,0-6-1,-2-1 1,-1-2-1,-1-2 1,1-3 0,1-1 255,2-3 1,-4-1 0,-2-8 0,0-2 0,1-4-1,0-4 1,1-1 0,-2-1 0,1 3 63,-1 0 1,-3 2 0,5-1 0,0 2 0,-2-1 0,-2-2 0,-4 0-1,-2 2 382,-2 1 1,0 5 0,-5-1 0,-1 4 0,-1 3 0,-2 3 0,0 1 0,0 3 778,0 1 0,-2 3 1,-1 6-1,-1 10-996,2 14 1,0 12-1,2 12 1,0 3 0,0 4-1,0 0 1,0-2 0,0-1-353,0-3 0,-1-7 0,-2 4 0,-1-2 0,1-2 0,0-1 0,1-2 1,-3-1-612,3 2 1,0-5-1,2-2 1,0-5-1,0-2 1,0 0 0,0-2-3440,0-3 4177,0-2 0,6-1 0,1-1 0</inkml:trace>
  <inkml:trace contextRef="#ctx0" brushRef="#br0" timeOffset="14">20700 10033 8805,'13'-12'0,"2"1"0,3 3 490,2 4 0,-4-2 0,3 2 0,-1 0 0,-1 0 0,-1 0-289,1 1 0,5 1 1,-1 2-1,2 0 1,2 0-1,-2 0 1,1 0-1,-2 2 1,1 1-1498,-1 1 0,-4 1 946,3-1 1,-6-2 0,2 2 349,-4-3 0,0 5 0,-1 1 0</inkml:trace>
  <inkml:trace contextRef="#ctx0" brushRef="#br0" timeOffset="15">21220 10257 8375,'6'7'490,"2"-3"1,3-1 0,2-1 0,-1 2 0,0-1-207,1-1 1,3-2 0,2 0 0,0 0-1,1 0 1,1 0 0,2 0 0,3 0 0,2 0-1,2-2 1,-3-2-279,-4-4 0,0 1 1,-5-1-1,-2-2 0,-1-1 1,-3-1-1,-3-1-104,-4 1 0,-4-1 1,-4 2-1,-4 2 1,-4 2-1,-5 0 1,-2 1-1,-2 1 292,0 2 1,1 2 0,-5 1 0,0 1 0,0 3 0,2 4 0,1 5-1,1 3-83,-1 5 1,4 3-1,2 0 1,3 1 0,5 0-1,4 1 1,2 2 0,5 1-314,5-2 0,2-2 0,12-3 0,3-3 1,3-1-1,0-3 0,3-1 0,0-3-369,1-3 0,3 2 0,-5-4 1,2-1-1,1 1 0,-2-4 1,-2 0 570,-2-2 0,3 0 0,2 0 0</inkml:trace>
  <inkml:trace contextRef="#ctx0" brushRef="#br0" timeOffset="16">13977 12303 8043,'-1'-12'0,"-3"-1"300,3 1 0,-9 4 0,6-1 0,0 0-6,-2-2 0,1 2 0,-5 3 0,2 0 0,-2 3 0,-1 2 0,-1 1 0,-2 0 0,-1 0 0,-2 1-278,2 3 0,1-1 0,2 5 0,-1 2 0,1 2 0,1 5 0,3 4 0,4 2 0,2 2-141,2 0 1,0 0 0,0-2 0,2-1 0,2-3 0,4-1 0,3-4 0,1-4-110,1-6 0,3 1 1,1-1-1,-1-2 0,2-5 1,2-5-1,0-5 0,1-3 166,1-5 0,1-2 0,1-2 0,-2 0 0,-1-1 0,-1-2 1,0-1-1,-3 1 104,1-3 0,-4 5 0,3-4 0,-5-1 0,-2-2 0,-3-4 0,-2-3 0,-2-1 107,-2 1 0,1 1 0,0 5 0,3 3 0,-3 8 0,0 4 1266,-2 4-1271,0 1 1,0 8 0,0 8 0,0 7 0,0 9-47,0 6 0,4 3 0,1 10 1,2 2-1,1 1 0,1 1 1,-1-2-1,0-5-111,-1-5 0,3-3-283,-6-1 1,4-4 0,-4-2 0,-1 1 0,0-3 0,0 1 0,1-1-818,-1 1 1,-2-4-1,-1 2 1119,0-2 0,0-2 0,0 1 0</inkml:trace>
  <inkml:trace contextRef="#ctx0" brushRef="#br0" timeOffset="17">14523 12167 8325,'7'-13'1336,"-3"1"0,-2-1 0,-4 2-1081,-2 3 1,1 3 0,-4 6 0,2 3 0,1 4 0,0 5 0,-1 2 0,1 2 0,0-2 0,0-1 0,1-2-1243,2 0 0,0 1 0,-2-1 0,-1 1 987,1-1 0,7 0 0,3 1 0</inkml:trace>
  <inkml:trace contextRef="#ctx0" brushRef="#br0" timeOffset="18">14585 11857 8300,'-12'-11'1065,"-1"2"0,6 5-1136,3 8 0,4 0 0,6 6 71,6 0 0,1 9 0,5-5 0</inkml:trace>
  <inkml:trace contextRef="#ctx0" brushRef="#br0" timeOffset="19">14932 12067 8015,'-12'0'813,"0"0"1,3 2 0,1 2 0,-2 4 0,-1 3-640,-1 2 1,4-1 0,1 2 0,1 1 0,4 2 0,0-2 0,2-1 0,0-2 0,0 0 0,2 1 0,2-2-630,4-3 1,-1 3 0,1-4-1,0 1 1,-1 0 0,-3 2 66,-2 1 0,-8-3 1,-1 1-1,-2-1 1,-2 0-1,-3-1 1,0 0-1,0-2-1325,2 1 1713,0-2 0,-1 2 0,1 1 0</inkml:trace>
  <inkml:trace contextRef="#ctx0" brushRef="#br0" timeOffset="20">15242 12105 6587,'0'-9'2361,"0"1"1,-1 5-1265,-3-1-319,3 3-786,-5 1 1,1 0 0,-4 0-1,-2 0 1,-1 0 0,-1 1-1,0 2 1,-4 1 0,2 6 5,-6-2 0,6-1 0,-1 1 0,3 2 1,5 1-1,7 1-156,7 1 0,10-1 0,13-1 0,5-1 0,5-2 0,3 0 1,1-1-865,0-3 1,-3-1 788,-7 1 0,1-2 0,-5 2 1,-1-3-1,-3-1 0,-5 0 0,-5-1 233,-5-3 0,1 2 0,-4-3 0</inkml:trace>
  <inkml:trace contextRef="#ctx0" brushRef="#br0" timeOffset="21">15553 12092 8233,'12'-4'0,"0"0"703,1 1 1,-1 2-1,1 1 1,-1 0 0,-1 1-413,-3 3 0,-1 3 0,-4 6 0,1-1 1,-1 0-1,-2 1 0,-1-1 0,0 1-820,0-1 0,0 1 0,0-1 0,-1-1-39,-3-3 0,0-4 1,-1-6-1,8-4 0,4-1 501,1-2 0,1-2 0,3-2 1,2 1-1,1-1 0,1 1 0,0-1 1,-3 1 221,0 0 0,-2 3 1,-2 3-1,0-1 1,0 1 79,2 1 1,0 2 0,-1 7 0,-3 4-1,0 3 1,0 2-227,2-1 1,2-1-1,2-3 1,-1-2-1,1-2 1,-1 0 0,0-1-1,1-2 3,-1-1 1,1 0-1,0 0 1,3 0 0,0-1-1,-1-2 1,-1-2-1,-2-1 30,1 1 1,-1-4 0,-1 4-1,-1-2 1,-2-1 0,0-1 0,-1 1-1,-3-1 98,-2-3 0,-2 4 1,-2 1-1,-2 2 1,-4 2-26,-3 2 1,-1 1 0,1 1 0,1 3 0,2 4 0,-2 3 0,0 2 0,1-1-209,1 1 0,5-1 1,-3 0-1,2 1 1,0-1-1,3-1 1,3-1-1,7-3-34,2-2 0,2 0 0,3-4 0,0 2 0,1 1 0,-1-1 0,2-2 0,1-1 0,2 0 114,-2 0 1,3-4 0,-4-2 0,0 1-1,2-2 1,-3 1 0,3-1 0,-2 1 178,0-4 1,-2 3-1,-4-1 1,1-2 0,-1 0-1,1 1 1,-2 1 82,-3-2 0,2 3 1,-5-1-1,1-2 1,-2-1-27,-6-1 0,1 5 0,-7 3 0,-2 2 0,-1 2 0,-3 2 0,-1 0 0,-1 4-127,0 1 0,3 1 0,0 4 0,1 1 0,-1-1 0,2 1 1,3-1-1,4 0-191,3 1 1,1-1-1,1 1 1,3-2-1,4-2 1,5 0 0,2-1-1,2 0 1,-1-1-113,2-1 0,-4-2 0,4-4 0,0 0 0,1 0 0,2 0 1,-1 0 88,2 0 0,-2-2 0,0 0 0,2-3 0,0 1 0,0-1 0,-2-2 0,-1-1 32,0-1 0,-4 2 1,2-2-1,-5 1 0,-2-3 1,-2-3-1,1-3 1,-1 1-1,-1-1 8,-2 1 1,4-6-1,-4 1 1,2-3-1,3 0 1,1-1-1,0 0 76,-3 0 0,3-4 0,-3 0 1,2 2-1,-1 1 0,-2 1 1,-1 0-1,-3 2 408,-2 2 1,-1-3 0,0 4 0,0-4 0,0 1 0,0 1 0,0 3 0,0-1 129,0 1 0,-1 4 0,-2-2 1,-3 5-1,1 5 0,-2 7-449,0 7 0,3 11 0,-4 7 0,-2 6 0,0 5 0,1 3 0,0 2 0,0 6-223,-2 5 1,-2-1-1,2 3 1,3-4 0,3-5-1,0-5 1,1-5 0,2-6-436,0-3 0,4-3 1,2-2-1,5-5 1,5-2-1,3-1 1,-2-2-1,0-2-394,1-1 0,-2-5 1,3 3-1,-3-2 1,-2 0 964,0-1 0,1-7 0,-1-3 0</inkml:trace>
  <inkml:trace contextRef="#ctx0" brushRef="#br0" timeOffset="22">16520 11894 9259,'1'-11'0,"3"1"0,5 2 0,3-2 500,5-1 1,3 3 0,9 0 0,4-1 0,3 1 0,1 1 0,1 0 712,-1 0-1326,0 5 0,2-8 0,1 6 1,1 1-1,0 2 0,1-1 1,0 0 112,2-2 0,2-6 0,3 3 0</inkml:trace>
  <inkml:trace contextRef="#ctx0" brushRef="#br0" timeOffset="23">18008 11770 8127,'13'-8'714,"-1"-1"0,0 5 1,1-3-1,-2 3-179,-3 6 0,-5 4 0,-10 10 0,-7 1 0,-4 4 0,-5 4 0,-6 3 0,-8 0 0,-9 1 0,-6 0-433,-6-1 0,-1 1 1,1-3-1,4-3 0,3-1 1,4-2-1,6-4 0,8-2 1,7-2-836,5 1 0,9-1 635,7 1 0,5-5 0,6 0 1,9 2-1,13 1 0,13 0-595,10-3 1,12 3 507,-26-6 0,1-2 0,-2 0 1,1 0-1,1 0 0,0 0 1,31 1-1,-5 0 0,-4-1 0,-7-2-419,-9-1 0,-2 0 0,-15 0 0,-3 0-905,-6 0 1509,-16 0 0,-8-6 0,-14 0 0</inkml:trace>
  <inkml:trace contextRef="#ctx0" brushRef="#br0" timeOffset="24">18938 12067 8034,'0'-12'156,"0"0"0,0-1 0,-1 2 0,-2 2 0,-2 0 207,-2 0 1,3 2-1,-5-1 1,0-1-1,-2 2 1,-3 3-1,-3 3 1,-2 1 271,0 0 1,-5 1-543,4 3 0,-8 3 0,-1 7 1,2 3-1,1 2 0,2 2 1,3-1-146,5 2 0,2 0 0,3 0 1,3-2-1,4-2 0,4-3 1,4-3-1,5-2 0,5-3-91,3-2 1,9-1 0,-1-4 0,2 0 0,5-1 0,4-3 0,4-4 0,0-5 99,-2-3 0,-5 0 0,-1-4 0,-2-2 0,-2-2 0,-2-2 0,-2-3 0,-4-4-27,-3-3 0,-5-1 0,-2-2 0,-3 0 0,-2-3 0,-2 4 0,-2 3 218,-1 6 1,0 3 0,0 3 0,0 2 0,0 4 221,0 4 1,0 7 0,0 6 0,0 7 0,0 5-1,0 5 1,0 5-123,0 6 1,0 3 0,0 8 0,0 1 0,0 2-1,0 1 1,0 1-59,0 0 1,-1-4-723,-3 2 0,1-9 1,-4-4-1,0-3 1,2-3-1,-1-2 1,4-4-4785,0-4 5316,2 0 0,-5-1 0,-2 1 0</inkml:trace>
  <inkml:trace contextRef="#ctx0" brushRef="#br0" timeOffset="25">19484 12018 8524,'-5'-13'1137,"-2"7"1,-6 1 0,1 5-798,-1 5 1,1 1 0,0 8 0,-1 3 0,1 3 0,1 3 0,1-1 0,2-3 0,0-1 0,1-2 0,3 1-607,2-1 0,2 1 0,2-6 0,2-1 0,4-4 266,3 0 0,1-2 0,1-4 0</inkml:trace>
  <inkml:trace contextRef="#ctx0" brushRef="#br0" timeOffset="26">19422 11869 8137,'-12'-12'1133,"5"3"1,1 2-838,1 2 1,5 2-1,-2 7 1,7 5-1,3 3-296,6 5 0,-2-4 0,6 5 0</inkml:trace>
  <inkml:trace contextRef="#ctx0" brushRef="#br0" timeOffset="27">19769 12055 8051,'-12'0'961,"0"1"1,-1 4 0,2 3-495,3 3 1,-2 1 0,6 1 0,1-1 0,2 2-1,1 1 1,1 3 0,3 1 0,5 2 0,2-2-406,1-2 1,-1 1 0,-1-2 0,-3-1 0,-2-1 0,-3-1 0,-5-1 0,-5-1-771,-3-3 1,-7 3-1,-3-4 1,-2 0-1,-2-1 1,0-2-1,1 0 1,4-1-2643,3-2 3350,3-1 0,2 0 0,0 0 0</inkml:trace>
  <inkml:trace contextRef="#ctx0" brushRef="#br0" timeOffset="28">20129 12105 8071,'0'-13'397,"0"1"0,0 4 0,-1 1 0,-4 1 0,-3 3 0,-4 2 0,-5 1 20,-3 0 1,-4 6 0,-1 2-1,2 3 1,2 1 0,5 2-1,2 1 1,3 3 0,3 0-609,4 0 1,9 3-1,7-5 1,8-1-1,3-1 1,3-1-1,2-1 1,1-1 0,-2-1-2098,0-2 1,-3-5 2287,1 1 0,0-3 0,0-1 0</inkml:trace>
  <inkml:trace contextRef="#ctx0" brushRef="#br0" timeOffset="29">20377 12167 9273,'-8'1'1028,"0"3"1,-2 4 0,0 4-811,2 0 1,-2 0-1,6 1 1,0-1-1,0 1 1,0-1-1,0 0 1,0 1-693,-1-1 398,1 1 1,6-7-37,2-1 1,-1-10 0,5-3 0,1-3 0,2 0 0,2 0 0,-1 0 0,2-3 0,3 0 180,3 1 1,0 0 0,0 1 0,1 1 0,-2 1-1,-2 3 1,-4 0 60,0 1 1,-1 3 0,1-1 0,-1 2-1,0 4 1,0 2-102,-4 4 0,3-1 0,-3 0 0,2 0 1,1 0-1,1 1 0,5 0-106,1 0 1,0-5 0,-6 1 0,0-2 0,1-2 0,-1 0-304,1 0 373,-1-6 0,-5 3 0,-2-3 1,-1-1-1,1 0 0,-4-3 11,-4-1 0,0 0 0,-3 1 1,-1 4-1,0-1 0,-3 1 1,-1 1 346,-1 2-329,-1 1 0,1 2 1,1 2-1,1 2 0,2 4 1,0 3-1,-1 3-122,1 3 0,5-4 0,-2 5 1,1-1-1,0-1 0,2 0 0,5-3 1,5 0-192,3-1 1,3-4 0,1-1 0,2-1-1,-1-3 1,2-2 0,3-1 0,1 0 276,-1 0 1,6-1 0,-1-4 0,3-1 0,3-3 0,-2 1 0,1-2 0,-4-1 162,-1-1 1,3 0 0,-1-1 0,-3 1-1,-3-1 1,-2 1 0,0-2 0,-5-1 33,-6-2 0,1 5 1,-6 4-1,-1-2 1,-4 0-1,-6 2 329,-6 4 1,-3 3-379,-1 1 1,2 0 0,-6 1-1,1 3 1,-1 4 0,2 3 0,1 2-136,3-1 1,2 5 0,4-1-1,2 0 1,1-1 0,5 0 0,5 1-142,8 0 0,6-1 1,6 0-1,-2 0 1,-3-3-1,0-3 1,1-2-1,2-2-343,1 1 0,2-2 0,-2-4 0,-1-2 0,-1-2 0,1-4 0,2-3 485,0-1 0,1-6 0,0-2 0</inkml:trace>
  <inkml:trace contextRef="#ctx0" brushRef="#br0" timeOffset="30">21667 11633 8404,'0'-12'304,"0"4"1,1-1 455,3 0 1,3 3-1,4 4 1,-2 4-1,-4 8 1,-1 4-1,0 4-340,-1 1 1,3 3 0,-2 7 0,-1 5 0,-1 6 0,1 6-1,1 1 1,-1 0-649,-2-2 1,3-5-1,1 0 1,-3-6-1,0-5 1,-2-3-1,0-2 1,0-3-1,0-5 228,0-2 0,0 4 0,0 1 0</inkml:trace>
  <inkml:trace contextRef="#ctx0" brushRef="#br0" timeOffset="31">21568 12055 8102,'-4'-19'0,"-1"2"444,3 3 1,-4 2-1,2 0 1,1-1 0,3 1-46,4-1 1,3 2 0,7 2 0,1 2 0,3 1 0,1 4 0,3 0 0,2 2 0,1 2-583,0 2 0,-1-1 0,0 3 0,-2 1 0,-2-1 0,3 1 1,-1-2-1,-2 2 0,-3-1 183,-3-1 0,3 5 0,3-3 0</inkml:trace>
  <inkml:trace contextRef="#ctx0" brushRef="#br0" timeOffset="32">22101 12067 8541,'-8'2'1506,"1"2"1,1 4-1181,4 3 1,0 2-1,2-1 1,0 0-1,0 1 1,2-2-1,0-1 1,2-2 0,1 0-1,-1 0-905,0 1 0,1-7 296,-1 3 1,2-5 0,2-5 0,-2-1-1,-2-3 1,1 1 0,2-2 0,3-1 322,1-1 0,1-5 0,2 1 0,1 2 0,2 3 0,-2 3 0,-1-1 1,-2 3 114,1 1 1,-2 3-1,-2-1 1,-2 0 91,-1 5 1,-2 3 0,-4 7-1,-2 0 1,0-3 0,-4-1-165,-1 2 1,5 1-1,-4 0 1,2-1 0,0-2-1,2 2-128,5 1 1,4 0 0,5-2 0,1-2 0,-1-1 0,2-3 0,1-2 0,2 0-185,-2 3 0,4-2 0,0 2 1,2-3-1,0-1 0,1 0 0,1 0 129,2 0 1,4-4-1,1-1 1,1-1-1,-2-1 1,-6 0-1,-4-2 1,-2-2 215,-1-2 0,-5 1 0,-6-1 0,-4 1 0,-1 0 0,-1-1 198,-4 1 1,-2 4 0,-5 1 0,0 1 0,-1 3 0,1 2 0,-1 2-280,1 4 1,1 1 0,1 7 0,4-1 0,0 2 0,3 1 0,2 2 0,1-1-457,0 2 0,4-4 0,2 3 0,0-4 0,4-2 0,1-1 0,1-3 158,1-2 1,-1 4-1,1-5 1,-1-1-1,0-2 1,1-1 495,-1 0 1,5-4 0,-1-2 0,0 1-1,-3-2 1,1 0 0,1-1 0,3-1-40,1 1 0,2 0 1,4-4-1,0-1 0,0 1 1,-1-1-1,1 2 0,0 2-36,0 0 1,-5 2 0,0-1 0,-2 4 0,-3 3 3,-1 1 0,-8 1 0,-3 2 0,-4 2 0,-5 2 0,-1 4 0,-2 3 0,-2 3-199,-2-2 1,1-1-1,1-2 1,1 0-1,2 1 1,0-1 0,1 1-255,3-1 0,2-4 1,2 0-1,2 1 0,2-2 311,4-3 0,3-3 0,2-1 0,-1 0 0,0-1 0,2-3 1,1-3-1,3-2 0,0 1 47,0-1 0,4-2 0,-1-2 0,2 1 0,2-2 0,0-1 0,0-2 0,-1 2-57,1 1 0,0 3 0,-2 2 0,0 2 0,-4 1 0,-1 3 1,-3 2-1,-1 1 303,-2 0 0,-4 0 0,-1 1 0,-1 4 0,-4 3-193,0 3 0,-6 1 0,-2 1 0,1-1 0,-2 2 0,1 1 0,-1 2 0,1-1-322,-4 2 1,-3 0-1,-2 4 1,-3-3-1,-1-1 1,-3-3-1,-3-1-2364,-4-1 2566,-2-7 0,-7 5 0,1-4 0</inkml:trace>
  <inkml:trace contextRef="#ctx0" brushRef="#br0" timeOffset="33">13556 13977 8106,'-7'-12'157,"-4"5"0,4 2 14,0-1 0,-4 5 0,3-3 0,-3 1 0,-3 0 1,-1-1-1,-3 1 0,0 0 0,-1 1 0,-1-2 0,0 1 1,0 1-1,3 2 7,-1 0 0,2 0 0,-3 0 0,1 2 0,2 2 0,-1 6 0,1 3 1,0 5-1,3 2-261,0 2 0,2 1 1,3 2-1,4 0 0,2-2 1,2-1-1,0-3 0,2-1 1,3-2-1546,8-3 1527,-1-6 0,6-1 0,-4-6 0,1 0 1,3 0-1,1-2 0,2-2-3,-2-4 0,5-3 0,-5-2 0,2 0 0,-1-2 1,2-3-1,0-2 0,2-2-147,1-1 1,-7-2 205,6 0 1,-6-1 0,2-1-1,-3-4 1,-1 1 0,-4 0-27,-4 2 1,-2 2 54,-6 1 1,0-5 0,0-2-1,0 0 1,0 3 0,0 5 280,0 3 1,-2-1-1,0 5 1,-4 2-1,1 1 1,-2 3 69,0 3 1,3 4-1,-3 9 1,0 8-1,1 6 1,1 6-1,2 3-247,2 0 1,1 10 0,0-4 0,1 2-1,2 1 1,2 0 0,2-1 0,3-1-332,1-4-30,-4 0 0,4-2 1,-4 0-1,1-2 0,-1-2 1,0-4-1,-2-5 273,1-2 0,3-2 0,-2 1 0</inkml:trace>
  <inkml:trace contextRef="#ctx0" brushRef="#br0" timeOffset="34">13878 13829 8442,'0'-7'1319,"0"11"-917,0 8 0,4 3 0,0-1 1,-1 3-1,-1 3 0,-2 4 0,0-1 1,0-1-760,0-1 0,0-4 0,0 2 0,0 0 0,0-1 1,0 0 356,0-3 0,0 4 0,0 1 0</inkml:trace>
  <inkml:trace contextRef="#ctx0" brushRef="#br0" timeOffset="35">13903 13643 8087,'0'-7'2419,"0"3"-2174,0 8 0,1-2 0,2 7-245,1 0 0,6 2 0,-3 2 0</inkml:trace>
  <inkml:trace contextRef="#ctx0" brushRef="#br0" timeOffset="36">14300 13779 8066,'-12'0'567,"-1"0"0,1 1 0,-1 2 1,1 3-1,-1 1-189,1 2 0,5 4 1,3 2-1,3 1 1,1 1-1,1 1 0,3 1 1,6 2-800,5-1 0,0-3 0,4 2 0,-1-1 0,-2-4 0,-4-3 0,-2-3 0,-4 2 168,0 1 0,-2-3 0,-5-1 1,-3 0-1,-5-2 0,-2 2 1,-1-1-1,0 1 318,-1 0 0,1-5 0,-1 2 0,1-2 0,-1-1-65,1 3 0,5-2 0,2 3 0</inkml:trace>
  <inkml:trace contextRef="#ctx0" brushRef="#br0" timeOffset="37">14622 13829 8149,'-5'-7'0,"-3"3"329,-3 2 0,-2 2 0,1 0 0,-1 0 0,1 0 0,0 2 126,-1 2 1,5-2 0,1 7 0,1 0 0,4 2 0,0 3 0,2 1 0,2 2 0,2-1 0,3 1 0,1 0-695,0-2 1,1 3 0,3-2 0,0-1-1,1-1 1,-1-3 0,1-1 0,-1-3 0,0-2-5448,1-2 5686,-1-2 0,1 5 0,-1 1 0</inkml:trace>
  <inkml:trace contextRef="#ctx0" brushRef="#br0" timeOffset="38">14895 13829 8731,'-7'1'2838,"3"3"-2560,3 4 0,2 3 0,2 3 0,1 1 1,-1 2-1,-2-2 0,-1 0 0,0 0 1,0 2-131,0-2 0,0-5 0,0-2 0,-1 0-725,-3-1 0,2-7 0,0-7 1,3-1-1,4 0 0,2-2 0,3-1 1,1-1 520,1-1 1,-1-3-1,-1-1 1,-2 3 0,1 3-1,-1 3 1,0 0 460,2 1 0,-3 1 0,1 6 0,0 2-289,-1 2 0,4 1 0,-3 5 0,3-3 0,2-2 0,1 0 0,1-1-147,1 0 0,5 0 0,-4-4 0,-1 0 0,1 0 1,-1-1-1,1-2 0,-1-3 17,1-1 1,-1 3 0,-5-4 0,-1 0-1,-3 0 1,0 1 0,-2 0-22,1 0 0,2-1 0,-4-5 0,-2 2 187,-5 3 0,0 1 1,-5 4-1,-2-1 0,-1 1 1,-1 2-1,-1 1 41,1 0 0,4 4 1,-1 2-1,0 1 1,-1 2-1,0 2 1,4 3-1,0 1-215,3 2 0,2 3 0,1-3 1,1-1-1,5 1 0,5 0 1,4-4-297,0-3 0,0-3 0,0-4 0,3 1 0,0-2 0,2-2 0,-3-2 0,1-4 257,-2-1 0,3-1 0,0-4 1,2-1-1,-2-1 0,0-1 1,1-1-1,0-1 107,0-1 1,3 3-1,-4-4 1,2 0-1,-2-1 1,1-2-1,-2-1 1,-1-2-3,-1 0 1,-4 0 0,-2-1 0,-3-1 0,-2-2 0,-2 0 0,-2 0-1,-1 1 241,0 5 1,-1-2 0,-3 6 0,-5-1 0,-2 4 0,-1 4 0,0 3 197,-1 5 0,-3 3 0,-1 2 0,2 5 0,1 6 0,0 9 0,-1 6-393,-1 6 1,3 5 0,6 3 0,2 4 0,2 2 0,3-1 0,4-6 0,5-6-506,2-5 0,2-3 0,4-2 0,2-4 1,2-3-1,-1-3 0,3-2 0,-1-1 1,0-3 0,-2-4 0,0-2 0,2-2 0,-2 0 0,2-2 0,2-2 0,-1-4 368,-2-3 1,2-6-1,-2 1 1,1 1 0,0 0-1,-3-1 1,-1 0-1,-4 1 1,-3 1 468,-3 2 0,-5-1 0,1 1 1,-4 1-96,-4 3 1,-3 2 0,-5 6-1,-1 0 1,0 3 0,-3 2-1,0 6 1,1 2-328,1 2 0,6 0 0,-1-1 1,0 2-1,-1 5 0,1 1 1,2-1-1,1-3-356,3 0 1,8-5 0,3 2-1,3-3 1,1-6 0,2 0-1,3-3 1,2-2-175,0-1 0,3-4 0,-4-2 1,0 0-1,1-4 0,-1 0 1,0 1 528,-3 0 0,5-4 0,-1-7 0</inkml:trace>
  <inkml:trace contextRef="#ctx0" brushRef="#br0" timeOffset="39">15342 13568 9533,'1'-11'567,"3"3"0,3 2 0,7 6 1,4 0-1,7 0 0,8 0-398,7 0 0,8 0 1,6 0-1,-1 0 1,1 0-1,-2 0 1,-2 0-1,-3 0 0,-2 0 1,0-1-170,-4-3 0,3 2 0,0-3 0</inkml:trace>
  <inkml:trace contextRef="#ctx0" brushRef="#br0" timeOffset="40">17512 13568 8108,'-1'-7'827,"-3"3"-382,-5 3 1,-3 1 0,-6 1-1,-7 3 1,-8 5 0,-8 2 0,-9 1-1,-5 0 1,-3 1-50,0-1 1,6 1 0,0-1 0,5 0 0,7 1-1,5-1 1,8 2 0,6 1-441,9 2 1,5 1 0,10-3 0,8 3 0,12 0 0,14 1-1,11 0 1,13 2 0,-26-11 0,2 0-414,3 1 1,1-1-1,-2-2 1,1-1 0,-3 2-1,0-1 1,31 4 0,-5-2-1,-2-3 1,-4-2-1,-4-2 121,-6-2 1,-5-1 0,-7-1-1,-6-3 1,-9-3 0,-4-1 335,-4 0 0,0-1 0,1-3 0</inkml:trace>
  <inkml:trace contextRef="#ctx0" brushRef="#br0" timeOffset="41">18517 13791 8108,'0'-12'195,"0"0"0,0-1 1,-2 1-1,-2-1 1,-4 2-1,-4 2 1,-5 2-1,-4 1 1,-2 4 1123,-2 0 0,-1 2-1150,-3 0 0,1 0 0,-3 0 0,0 2 0,4 2 1,1 4 114,1 3 1,7 3-340,6 2 0,0-2 0,8 4 0,2-1 0,0 0 0,4 3-350,2 2 0,3-4 162,5-2 1,5-2 0,0-3-1,4-1 1,4-3 0,4-2-1,1-4 132,1-3 1,-1-1-1,-3-7 1,2-2 0,-1-3-1,-2-2 1,-2 1-1,-2-2 99,-2-2 0,0 4 0,2-5 0,-3-1 0,-1-3 1,-3-4-1,-1-4-339,-2-2 1,-5-7 293,-3 1 1,-2-6 0,-2 4 0,0 3 0,0 9 0,0 7-139,0 8 420,0 2 1,-5 8-1,1 6 1,2 9-29,0 6 1,2 4-1,0 6 1,0 1-1,0 4 1,0 6-1,2 4 1,0 0-139,2-1 0,5-2 1,-4-1-1,1-2 0,1-3 1,-2-4-1,2-3 0,-2-2-919,1-3 0,4 3 0,-2-6 0,3 0 860,1-3 0,6 0 0,2-1 0</inkml:trace>
  <inkml:trace contextRef="#ctx0" brushRef="#br0" timeOffset="42">19124 13705 8638,'-6'5'1210,"0"3"1,2 3 0,0 2-1026,1-1 1,2 5 0,1 1-1,0 0 1,0 1 0,0-1-1,0 0 1,0-3 0,1-1 0,2-2-186,1 0 0,6-5 0,-4-1 0</inkml:trace>
  <inkml:trace contextRef="#ctx0" brushRef="#br0" timeOffset="43">19075 13481 9070,'-7'-5'0,"1"-3"302,1-3 0,4 2 1,-2 2-1,4 3-15,3 6 0,6-1 0,-2 7 0,3 3 0,3 3-287,3 3 0,-4 5 0,5-3 0</inkml:trace>
  <inkml:trace contextRef="#ctx0" brushRef="#br0" timeOffset="44">19422 13717 8047,'-12'0'2188,"5"0"0,1 6 0,6 2-1249,0 3-1042,6 1 1,1 5-1,5-1 1,0-1-1,1-1 1,-1-1-274,1-1 1,-1 0-1,-1 1 1,-3-1-1,-3 1 1,-4-1-1,-2-1 106,-4-3 0,-3-1 0,-7-4 1,-2 1-1,1-1 0,-1-2 1,1 1 82,1 2 1,5-3 186,2 3 0,5-2 0,-3-2 0</inkml:trace>
  <inkml:trace contextRef="#ctx0" brushRef="#br0" timeOffset="45">19769 13742 8054,'-12'-7'862,"0"3"0,-1 2 0,1 2 0,-1 2-432,1 2 0,5 3 0,3 5 0,3 1 1,1-1-1,1 0 0,3 1 0,6-1 0,3 1-683,4-1 1,4-1 0,-3-1 0,-1-3 0,3-2 0,-2-1 0,1 0 0,-1 0 0,0-1-1,-2-1-2671,2-2 0,-4 0 2924,3 0 0,2-6 0,0-1 0</inkml:trace>
  <inkml:trace contextRef="#ctx0" brushRef="#br0" timeOffset="46">20141 13754 9152,'0'13'1227,"2"-1"0,1 0 0,1 1-1054,-2-1 0,4 1 0,-2-1 0,0 0 0,0 1-427,0-1 1,1-6 0,-5-6 0,0-7 0,0-4 308,0-2 1,0 1 0,1 1 0,3 1-1,4 2 1,3-2 0,2-1 71,-1-1 0,1 5 0,-1 3 0,0 3 0,1 1 0,-1 0-178,1 0 1,-5 0 0,0 1 0,2 3 0,1 4 0,1 2 0,1-2 1,-1-1 0,0-4 0,2 1 0,1-1 0,2-2 0,-1-1-1,1 0 33,0 0 1,-1 0 0,-4 0-1,1 0 1,-1-1 0,1-2-1,-2-2 65,-3-2 0,-1 3 0,-4-5 0,1 0 1,-3-1-1,-2 0 125,-3 2 1,-6 5 0,0-1 0,-3 3 0,-4 1 0,0 0 0,1 0 0,-1 1 14,2 3 0,0-1 0,1 5 0,1 2 0,3 1 0,3 3 1,4 1-1,3 1-410,4 0 1,7-3-1,7 0 1,3-2 0,4-2-1,2-2 1,1 0 0,-3-1-107,-5-1 0,4-1 0,-5-4 0,0 0 0,-1-1 1,-1-2-1,-1-2 0,1-2 339,1-3 1,-3-1 0,4-1 0,1-2 0,-3-1 0,3-3 0,-2 0-1,0-3 110,-3-2 1,0 0-1,0-9 1,2 0-1,-2 0 1,-3-2-1,-2-3 1,-2-3-56,2-2 0,-5 1 0,1 5 1,-2 2-1,0 2 0,-1 0 0,-2 4 1,-1 0 496,0 5 0,-4 6 0,-1 0 0,-1 4 0,-1 2 0,0 2-208,-2 5 0,2 3 1,0 2-1,0 3 0,1 6 1,1 5-1,2 6 0,0 4-336,-1 4 0,3 8 0,-3 8 0,2 5 0,2 4 0,0 2 0,0-1 0,0-4-607,0-4 0,0-11 0,2 0 0,0-6 0,4-5 0,1-4 0,3-4 1,2 0-2289,4 1 0,-2-4 2876,3 2 0,2-2 0,0-2 0</inkml:trace>
  <inkml:trace contextRef="#ctx0" brushRef="#br0" timeOffset="47">20675 13581 8945,'-4'-9'0,"-1"1"879,3-2 0,0 3 0,4 1 0,2-1 0,5 1 0,5 1 182,3 2 0,5 2-1048,-2 1 1,8 0 0,2 0 0,1 1 0,-1 2 0,-1 1 0,0 0 0,1 0-996,2 0 0,-5 4 0,1-2 0,-5 1 1,-3 1 981,-2-1 0,4 4 0,-3-4 0</inkml:trace>
  <inkml:trace contextRef="#ctx0" brushRef="#br0" timeOffset="48">21295 13692 8282,'5'7'978,"-2"4"0,4-3 1,-2 3-1,-2 2-655,-1-1 1,-1-4 0,2 1 0,1 0 0,-1 2 0,-1 2 0,3-1 0,1 1 0,1-1-346,-3 0 1,2-3 21,-2-1 0,0-5 0,-4 2 0</inkml:trace>
  <inkml:trace contextRef="#ctx0" brushRef="#br0" timeOffset="49">21468 13407 8128,'-11'-19'0,"2"3"1504,1 7 0,3-1-999,-3 6 0,5 1 0,-1 7 0,3 6 0,2 5 0,5 6-505,6 2 0,6 8 0,7 0 0</inkml:trace>
  <inkml:trace contextRef="#ctx0" brushRef="#br0" timeOffset="50">21741 13816 9289,'7'6'1253,"4"-5"0,-3 3-728,4-2 0,0-2 1,0 0-1,1 0 1,-1 1-1,1 2 1,0 1-1,2-1 1,2-2-1,-2-1-858,-1 0 1,-6-4-1,-1-2 1,-1-1-1,-4-2 1,-2-2-1,-4-2-199,-4 1 0,-4 4 0,-5-1 0,-4 0 0,-2-1 1,-2 1-1,0 2 0,2 0 249,2 0 0,3 4 0,6-1 0,0 3 0,0 2 0,4 3 283,4 4 0,8 3 0,3 2 0</inkml:trace>
  <inkml:trace contextRef="#ctx0" brushRef="#br0" timeOffset="51">22051 13754 8467,'13'0'2219,"-5"2"0,-1 2-1692,-2 4 1,0 3-1,-5 1 1,0 1 0,0-1-1,0 1 1,0-1-1,0 0-757,0 1 0,4-1 0,1-1 0,2-2-294,3-5 0,-3-3 0,1-2 0,2-2 1,1-3-1,1-1 584,0-2 1,1-2-1,1 0 1,1 1 0,1 2-1,-1-2 1,1-1 0,-1-1 123,1-1 1,1 5 0,-5 1 0,-1 0 0,-1 2 0,-2-1 0,2 4 24,1 0 0,1 8 0,-1 2 1,-1 3-1,-3 1 0,-2 2 1,-1 1-218,2 2 0,-5 5 0,5-1 0,-2 2 0,0 2 0,-1 0 0,0-2 0,-1-1-1024,3-1 1,-1-5-1,-4 5 1032,0 1 0,5 1 0,2 2 0</inkml:trace>
  <inkml:trace contextRef="#ctx0" brushRef="#br0" timeOffset="52">14188 15949 8262,'6'-6'730,"1"-4"0,4 4-136,-3-1 0,-1 3 1,-4-4-1,-1 0-431,-3 1 0,-5-3 0,-6 6 0,0 1 0,-1 2 0,0 2 0,-4 2 0,-4 3 0,-2 1-454,-2 2 0,-4 1 0,0-1 0,2 0 1,2 0-1,4 4 0,5 2 0,2 1 150,1 0 0,2-3 1,3 1-1,4 1 1,3 2-1,2-2 1,3-3 60,4-3 0,3-2 0,3-5 0,1 3 0,3-4 1,2-4-1,2-5-75,1-3 1,2-2 195,0 1 1,-5-2 0,1-1-1,0-3 1,-1 0 0,0-1-51,-2 0 1,-2 2-24,-4-4 0,-3 2 0,-2-3 0,0 1 0,-2-2 1,1-3-208,-4-3 1,0-6 165,-2 2 0,0-7 0,0-1 0,0 1 0,-2 3 0,0 2 1,-3 5 222,3 4 1,0 0 0,2 9-1,0 2 1,2 3 236,2 3 1,-3 5-1,3 8 1,-2 6-167,-2 5 0,0 5 0,-2 6 0,0 3 0,-3 4 0,3 4 0,0 4 0,2 3-256,0 0 0,0-1 0,0-7 0,0-3 0,0-4 0,0-4 0,0-3-245,0-1 0,4-6-49,1 1 0,3-2 0,-3-3 0,1-1 0,1-3 0,-2-1 329,1 1 0,3-4 0,-2 3 0</inkml:trace>
  <inkml:trace contextRef="#ctx0" brushRef="#br0" timeOffset="53">14536 15739 7979,'0'-5'1991,"0"10"1,4 1-1413,0 11-652,0-3 1,-4 2 0,0 1 0,0-1 0,0 1 0,0-1 0,0 0-898,0-3 1,0 0 0,0-1 969,0 1 0,0-6 0,0-2 0</inkml:trace>
  <inkml:trace contextRef="#ctx0" brushRef="#br0" timeOffset="54">14660 15503 8474,'-2'-7'760,"-2"3"1,3 4-1083,-3 4 322,2 3 0,2 5 0,0 1 0</inkml:trace>
  <inkml:trace contextRef="#ctx0" brushRef="#br0" timeOffset="55">14870 15639 8033,'-11'2'548,"2"0"0,2 4 0,1 1 0,2 1-49,-1-1 0,2 8 1,-4-2-1,2 2 1,2 1-1,0 2 1,0 0-1,-1 1 1,1-1-1,2 2-579,1-1 1,6-4 0,2 0-1,1-4 1,1-4 0,-2 0 0,2-1-1,1 0-486,1 1 0,-5-3 1,-4 5-1,-6 0 1,-6 1-1,-7 0 61,-4-2 1,-4 0-1,-2 5 1,-1-1-1,-1 0 505,5 1 0,-2-1 0,6 1 0</inkml:trace>
  <inkml:trace contextRef="#ctx0" brushRef="#br0" timeOffset="56">15242 15763 7970,'0'-12'215,"0"0"0,0 3 0,0 1 0,-1 0 1,-3 1-1,-4 3 0,-3 2 0,-2 2 1,-1 0 181,-2 0 1,1 2 0,-6 2-1,0 4 1,1 3 0,0 3-1,3 1 1,1 3 0,4 1-178,4 3 1,2-2-1,6-1 1,2-1-1,2-3 1,5-1-1,7-3 1,4-2-703,4 0 1,0-6 0,1 1-1,0-3 1,0-1 0,0 0-1,-1 0 482,1 0 0,0 0 0,0 0 0</inkml:trace>
  <inkml:trace contextRef="#ctx0" brushRef="#br0" timeOffset="57">15441 15788 7954,'-6'-7'2013,"5"3"0,-3 8-1635,3 5 0,1 3 1,0 3-1,0 3 0,0 0 1,0 1-1,0-1 1,0 0-1,0-3-632,0-1 1,0-2 0,0 1-191,0-1 0,0-10 1,1-5-1,3-4 0,3-1 1,1-2-1,0-1 1,2-1 314,1-1 0,3-1 0,1-1 0,2-3 0,-2 0 0,-1 1 0,-2 1 0,0 3 252,1 0 1,-5 1 0,0 1 0,2 2 0,1 7 58,1 4 1,-5 5 0,-1 6-1,-2 1 1,1 1 0,1 1-1,1-2 1,0-3-221,2-3 1,-2-1 0,2 3-1,0-3 1,2-2 0,2-2 0,-1 0-1,2 0-138,2 1 0,-2 0 1,3-4-1,-2-2 0,0 0 1,1-4-1,0-1 0,-3-1 65,0 1 0,-1-4 0,1 3 1,-1-3-1,0-2 0,1 0 1,-2-3-1,-3 0 290,-4 1 1,-2 1 0,-4 3 0,-3 3 181,-8 4 0,1 4 0,-6 2 1,1 4-1,1 2 0,-1 4 1,1 4-1,-1 0-192,2 2 0,1 0 0,3 4 0,2-3 0,2 1 0,1-2 0,4-1 0,0-1-409,2-3 1,2 0 0,2-2-1,5-3 1,7-2 0,3-2 0,1 0-26,1-1 1,0-3-1,4-3 1,1-3 0,1-1-1,4-2 1,0-2-1,2 0 143,-1 3 1,3-8 0,-6 4 0,-2-2 0,-1 0 0,-2 1 0,-2-3 0,-4 0 505,-5 1 1,3-3 0,-10 1 0,1 2 0,-2 1 25,-4 2 1,-7 5 0,-2 4 0,-3 5 0,-1 5 0,-1 2 0,1 5 0,-1 1-177,1 3 1,0-3-1,-1 6 1,2 1-1,2 1 1,2 2-1,1 0 1,3-2-686,2-2 0,2 1 0,5-5 0,5-4 0,6-3 0,2-6-1845,3-2 1,1-2 2295,2 0 0,5-6 0,2-1 0</inkml:trace>
  <inkml:trace contextRef="#ctx0" brushRef="#br0" timeOffset="58">16644 15106 8001,'-1'-12'3705,"-4"-1"-3179,4 6 1,-4 11 0,5 12 0,0 6 0,0 8 0,0 6 0,1 5 0,2 5 0,2 3 0,1 5-646,-1 4 1,-1 4 0,-4 3 0,-1-2 0,-2-6 0,-1-11-1,0-7 1,0-6 0,0-4-1905,1-3 1,7-7 0,3-2 2022,0-3 0,9-2 0,-2 1 0</inkml:trace>
  <inkml:trace contextRef="#ctx0" brushRef="#br0" timeOffset="59">16346 15652 7957,'0'-20'427,"-4"7"1,0 4 0,3 0 0,3-1 2,7 2 1,-2-2 0,1 5-1,1-1 1,4-1 0,2 2-1,3-1 1,1 4 0,3 0-1,3 2-886,4 0 0,-1 0 0,5 0 0,1 0 456,2 0 0,1 0 0,0 0 0</inkml:trace>
  <inkml:trace contextRef="#ctx0" brushRef="#br0" timeOffset="60">16991 15739 7954,'-5'-13'1978,"3"1"0,-7 10 0,5 7-1880,1 4 1,-3 5 0,1 1 0,-1 2 0,-1-2 0,0-1 0,-1-2-454,1 0 0,0-1 0,5-1 0,-4-2-281,-1 2 0,6-5 0,1 0 0,7-5 0,4-5 513,1-3 0,5-3 1,1-1-1,0-1 0,1 0 1,0-3-1,2-1 0,-1-1 186,1 0 1,-6 1 0,2 5-1,-3-1 1,-2 2 0,0 3-1,1 4 199,-1 3 1,-5 2 0,-3 3 0,-4 6 0,-2 4 0,-4 2-104,-1-1 0,0 3 0,-1 0 0,2 0 0,2 0 0,0-3 0,1-1 0,2-2-189,1 1 0,0-5 0,1 0 0,4 0 0,3-1 0,3-3 1,3-2-135,2-2 1,-1 0-1,5 0 1,-1 0-1,0 0 1,2-2-1,0 0 1,-2-4-36,-1-1 1,2 0 0,-3-2 0,-2 0 0,0 0-1,0-4 1,2-2 0,-2-1 0,-2-1 248,-5-1 1,3 4-1,-4-2 1,0 2 0,-3 2-1,-4 1 386,-4 2 1,-3 4 0,-6 5-1,1 1 1,-2 5 0,-1 5-1,-2 4-245,2 0 0,-3 3 0,2 0 0,1 0 0,2 1 0,4-1 1,2 0-1,1-3-479,3-1 0,2-2 0,2 1 0,4-2 0,3-3 0,3-4 0,1-2 88,1-2 0,3 0 0,2 0 0,0 0 0,0-2 0,-1-2 1,-1-3-1,1-1 203,-2 0 1,3-1 0,0-2 0,-1 2 0,1 0 0,-1 0 0,-1-1 0,1 1 516,-2 0 0,-1 7 0,-2-3-226,1 4 1,-6 7-1,-5 2 1,-3 3 0,-4 1-1,-1 1 1,-1-1-1,2 0-458,-1 1 1,-2-5-1,4 0 1,1 2-4,2 1 0,2-3 1,3-1-1,4-1 0,3-4 1,3 0-1,1-2 56,2 0 1,3-4 0,-2-2 0,2 1 0,0-2 0,1 0 0,0-4 0,-1-3 184,0-2 1,2-1 0,-6 5 0,-1-1 0,-1 1-1,-1-1 1,-1 1 1146,0 0 1,-5 6-1070,-3 6 0,-2 6 1,-2 6-1,0 0 0,0 2 1,0 1-1,0 2-287,0-2 0,-2-1 1,0-2-1,-2 1 1,1-1-1,1 0 0,1 1 1,-3-1-502,-4 1 0,-5-1 1,-5 0-1,-7 1 0,-8-2 1,-5-1 635,-4-2 0,1 0 0,4 4 0</inkml:trace>
  <inkml:trace contextRef="#ctx0" brushRef="#br0" timeOffset="61">19162 15602 8037,'11'-8'440,"-3"0"0,-3 6 1,-6 1-1,-2 5 0,-2 2 1,-2 0-1,-3 1-249,-1 3 0,-5 1 0,-2 1 0,-2 1 1,-3 1-1,-5 1 0,-6 1 0,-5-1 1,-3-1-1,-2 0-305,-3 2 1,0-2 0,1 3-1,6-3 1,7-2 0,7-1 0,6-1 135,2-2 0,5-4 0,6 4 0,3 1 0,6-1 0,6 0 0,7 0 0,7 1-11,6-1 0,9 0 0,10 5 0,4-1 0,2 0 1,0 1-1,-2-1 0,-3 1-130,-3-1 0,2-4 1,-7 1-1,-1-1 0,-3-1 1,-2-3-1,-5-3 0,-5 1 186,-8 2 0,-5-3 0,-8 3 0,-11-4-422,-10-4 0,0 3 0,0-3 1,1 1-1,1 0 355,1-1 0,1-6 0,1 3 0</inkml:trace>
  <inkml:trace contextRef="#ctx0" brushRef="#br0" timeOffset="62">20005 15788 7988,'0'-8'197,"0"0"146,0-2 1,0-1 0,-1-1 0,-4-1-136,-3 1 1,-3 5 0,-1 3 0,-1 2 0,1 2 0,0 0-1,-2 0 1,-1 0 0,-3 0-79,-2 0 1,4 2 0,-5 2 0,1 4 0,-1 3 0,2 3 0,1 1 0,3 3-98,1 1 0,1 1 0,1 0 0,1-3 0,3-2 0,3 0 1,4 2-165,1-2 1,6-7 0,3-2 0,5-2 0,4 0 0,1-1 0,3-2 0,3-2 82,4-3 0,-3 1 0,5-6 0,-3 0 0,1-1 0,-1-1 1,-2 0-1,-1-4 37,0-3 1,-6 3 109,5-14 0,-11 7 1,4-11-1,-3-3 0,-2-4 1,-1-5 74,-3-4-298,-2 5 0,-6-3 0,0 6 0,0 0 0,0-1 0,-2 1 1,0 2-3,-2 5 1,-1 4-1,4 6 1,-2 4 321,-1 3 0,4 16 0,4 9 0,0 10 0,1 5 0,0 3 0,1 2 0,0 4-54,1 4 0,-3-6 0,5 8 1,-1 1-1,0 1 0,-1 1 0,-1-1 1,-4-1-106,0-3 1,-2-3-682,0 0 1,0-3-1,0-5 1,0-2 643,0-2 0,5 3 0,2-5 0</inkml:trace>
  <inkml:trace contextRef="#ctx0" brushRef="#br0" timeOffset="63">20613 15714 8261,'-4'-6'1502,"-1"6"0,-3 7 0,4 8-1308,1 2 0,2 1 0,1-3 1,0 3-1,0 0 0,0 0 1,1-3-391,3-1 0,-1-2 0,4 0 0,0-1 0,0-1 196,2-2 0,3-5 0,0 3 0</inkml:trace>
  <inkml:trace contextRef="#ctx0" brushRef="#br0" timeOffset="64">20588 15379 8077,'-6'-11'304,"-2"3"0,3-1 23,0 9 1,5-1 0,5 9 0,3 2 0,3 1-328,1 1 0,6 1 0,2-1 0</inkml:trace>
  <inkml:trace contextRef="#ctx0" brushRef="#br0" timeOffset="65">21121 15627 8073,'-16'-7'0,"-1"3"0,2 3 1100,1 1 1,2 0 0,-1 0 0,1 1 0,0 3-911,-1 4 0,6 3 0,3 3 1,3 3-1,2 5 0,3 4 1,6 3-1,4-2 0,4 0 1,0-3-1,-1 0-860,-1-4 0,-7 3 0,-2-7 0,-1-1 0,-4-1 0,-2-3 0,-5-3 90,-8-4 1,0 2-1,-8-2 1,-1-1-1,-1 0 580,-2 1 0,0-3 0,0 5 0</inkml:trace>
  <inkml:trace contextRef="#ctx0" brushRef="#br0" timeOffset="66">21543 15788 8011,'0'-12'418,"0"-1"1,-2 1 0,0 0 0,-2-1-1,-1 1 1,0 1 0,-3 1-10,-3 2 0,-7 5 1,-3-1-1,-1 3 1,0 1-1,1 1 1,-1 3-1,0 6 0,0 4-261,1 2 0,10 6 0,0-1 1,5 2-1,3 2 0,3 0 1,5-2-938,8-2 1,5 1 0,8-6 0,1 0-1,4-3 1,0 0 788,4-1 0,1-5 0,1-1 0</inkml:trace>
  <inkml:trace contextRef="#ctx0" brushRef="#br0" timeOffset="67">21791 15838 8009,'-7'1'1667,"3"3"1,3 3-1,1 6-1577,0-1 1,0 0 0,0 1 0,0-1 0,0 1-443,0-1 1,0-4-1,1-1 1,2-3 0,1-5 286,-1-6 1,3 0 0,1-1 0,2-2 0,-1-1 0,2-1 0,1-1 0,1 1 259,0 0 0,2-2 0,1-1 1,2-3-1,-2 1 0,-1 2 1,-2 4-1,1 1-116,-1 3 0,0-2 0,1 6 0,-2 4 0,-2 6 0,0 4-178,0 2 0,-2 1 0,2 1 0,0 1 0,2-1 0,2-1 0,-1-3 0,2-1-96,2-2 1,-2-4-1,3 3 1,-2-1 0,0-4-1,1 0 1,0-2-1,-1 0 122,1 0 0,-2 0 0,3 0 0,-4-2 0,0 0 0,-1-4 0,1 1 0,-1-2 172,0 0 1,-3 0 0,-2-3 0,-2 2 0,-2-2 0,-2-1 0,-1-1 218,0 0 0,-1 1 1,-3 2-1,-6 5 1,-4 3-1,-2 1 1,-1 0 1,-1 0 0,5 5 0,-4 5 1,3 4-1,3 2 0,3-1 1,4 1-1,2-1-430,2 1 0,2 1 0,3-5 0,6 2 0,6 0 1,1 0-1,1-3 0,-1-2-276,0-2 0,4 3 1,-1-6-1,2 0 0,2 0 1,-2 0-1,-1-1 1,-1-2-1,0-2 252,-2-3 0,4 1 0,-3-4 1,-1 0-1,-1 0 0,-2-2 0,1-2 443,-2-2 1,-1 1 0,-3 0-1,-1-1 1,-4 1 0,0-1 0,-3 1 145,-2 0 0,-6 5 0,-4 1 0,-3 2 1,-5 0-1,-3 1 0,-4 2 0,-1 1 1,2 1-167,2 3 1,3 3-1,6 6 1,0-1-1,1 0 1,2 1 0,7-1-1,4 1-527,7-1 0,7 0 0,6 1 0,4-1 0,3-1 0,-1-1 0,-2-3 1,-1 0-143,0 0 1,2-5 0,1 2 0,-2-2-1,2-2 1,-4-2 0,1-2 0,-3-4 148,0-3 0,4-1 0,-4-2 1,5-3-1,2-3 0,-2-5 1,-1-4 244,-1-4 0,-4-4 1,-2-5-1,0-5 1,-1-4-1,0-2 1,-4 0-1,-3 2 223,-3 2 1,-5 3 0,1 2 0,-2 0 0,-2 3 0,0 2 0,-2 7 0,-1 6 246,-1 6 0,-5-2 0,0 6 0,-2 5 0,-1 6 0,0 3 0,-1 4 1,1 3-369,-1 8 0,-3 6 1,-1 11-1,4 6 1,1 6-1,6 2 1,0 5-1,3 6-541,2 7 1,6 3 0,4-4 0,2-3 0,1-6-1,1-5 1,0-7 0,3-4-318,0-3 0,1-10 1,-5 1-1,0-5 1,-1-3-1,-1 0 742,-2-4 0,1 3 0,3-8 0</inkml:trace>
  <inkml:trace contextRef="#ctx0" brushRef="#br0" timeOffset="68">22721 15491 8099,'-8'-18'0,"1"4"0,3 6 676,5 2 0,5-2 1,7 4-1,4 1 1,4 2-1,3 1-320,5 0 0,3 0 1,5 1-1,2 2 1,1 2-1,3 2 0,-1 3 1,2 1-1,-1 1 1,-2 1-1363,-5-1 1,0 0-1,-7 1 1,-3-1 1005,-4 1 0,2 4 0,-5 3 0</inkml:trace>
  <inkml:trace contextRef="#ctx0" brushRef="#br0" timeOffset="69">23626 15825 8077,'-8'-11'0,"1"2"1951,2 0 1,1 5 0,2-3-1597,-2 2 1,3 2 0,-3 7 0,2 5-1,2 2 1,0 1 0,0 2 0,0 1 0,0 3-1,0 0 1,0 0-330,0-3 0,0 3 1,-1-2-1,-2-1 1,-2-1-1,-2-1 0,-3-1 1,-2 0-1,-5 1 143,-4-1 0,-2 1 1,-2-2-1,0-2 1,1 0-1,0-1 1,2 0-913,1 0 0,6-3 0,0 3 0,6 1 743,4 2 0,4 7 0,1 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3.98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5370 15528 8133,'-4'-9'300,"-1"3"1,-2 0 0,-3 3 0,-1 3-1,-1 3 1,-1 3 0,1 0 0,-1 4-1,0 1 1,-3 3 0,0 2 0,1 5-1,1 3 1,2 0 0,1 1 0,1 0-1,3 0 1,2 0 0,2-2-281,1-2 0,2 1 0,2-6 0,2-1 1,6-1-1,3-3 0,5-3 0,3-3 1,4-4-1,2-1 0,2-1 0,0-2 0,1-3 1,1-2-1,-1-4 0,-2-3 0,-2-2 1,-1-1-1,-2-3 0,-1-1-197,-1 2 0,-7-4 0,-1 4 0,-4-4 0,-4-1 0,-2 1 1,-2-1-1,-2 0 0,-3 2 0,-6 0 0,-5 4 0,-4 1 1,-2 3-1,0 1 0,-1 3 0,0 2 0,0 2 0,1 1 0,1 3 1,-1 2-1,2 1 0,1 1 0,3 4 0,0 3 0,-1 3 220,0 1-66,-1 6 0,9-3 23,0 6 0,-6 0 0,-5 4 0</inkml:trace>
  <inkml:trace contextRef="#ctx0" brushRef="#br0" timeOffset="1">4676 16086 9571,'4'-13'274,"0"1"1,0 0 0,0-1 0,2-1 0,-1-1 0,2-1-62,0 1 1,-4 1 0,2 0 0,1-1-1,1-2 1,0 2 0,-3 1 0,-3 2 31,-1 0 1,0 6 0,0 6 0,0 8 0,0 6 0,0 4 0,1 3-321,4 5 0,-3 6 0,5 9 0,-1 4 0,-2 4 0,0-1 0,0-3 0,-1-3 0,-2-6-637,-1-8 1,0 0 0,0-11 0,0-2 711,0-2 0,6-11 0,1-4 0</inkml:trace>
  <inkml:trace contextRef="#ctx0" brushRef="#br0" timeOffset="2">5482 13692 8099,'-8'-4'223,"-1"0"1,5 0-1,-4 4 1,-2 0-1,-1 1 1,-1 3-1,-1 3 1,1 1-43,0 1 0,-1 3 1,2 5-1,2-2 0,2 0 1,1 2-1,5-11-124</inkml:trace>
  <inkml:trace contextRef="#ctx0" brushRef="#br0" timeOffset="3">5431 14085 11746,'15'4'-184,"0"-4"-37,3 0 0,1-1 0,2-5 0,0-5 0,-2-5 0,-1-5 74,-3-5 1,-1 1-1,-2-5 0,1 1 1,-1 0-1,-1 1 1,-3 2-1,-4 1 49,-2 0 1,-2 1 0,-2-1 0,-2 0 0,-4 0 0,-4 2 0,-3 2 0,-3 5 79,-2 2 0,0 7 0,-4 3 1,2 4-1,2 4 0,-3 4 0,1 5 1,0 3-79,2 5 1,5-2 0,-2 2 0,5-1 95,3 0 0,-2 3 0,4-4 0</inkml:trace>
  <inkml:trace contextRef="#ctx0" brushRef="#br0" timeOffset="4">4490 13866 8072,'-9'0'457,"2"-2"0,1 0 0,0-4 1,1-1-154,2-2 0,3-2 0,4-3 1,4-1-1,5-3 0,3-2 1,5 0-1,2-1 0,1 0-196,-4-1 1,4 4 0,-5 2 0,0 4 0,-2 2 0,-3 3 0,-2 3 0,-1 7 0,-3 8-179,-3 8 1,-4 4 0,-1 4-1,-1 0 1,-5 3 0,-5 2-1,-6 3 1,0 0 0,-3 1-370,1-3 0,4 2 436,-2-6 1,1 0 0,2-6-1,4-2 1,2-5 96,1-2 0,6-3-121,1-3 0,7-2 0,9-6 0,5-2 0,2-2 0,2-4-278,0-3 1,4-3 205,0-2 1,0 1 0</inkml:trace>
  <inkml:trace contextRef="#ctx0" brushRef="#br0" timeOffset="5">4836 13965 9989,'17'-16'-686,"-1"0"686,0 0 0,-15 15 0</inkml:trace>
  <inkml:trace contextRef="#ctx0" brushRef="#br0" timeOffset="6">5482 12105 7619,'-2'-7'595,"-2"3"1,-4 2-261,-3 2 0,-1 4 1,1 2-1,1-1 1,2 2-1,-1 0 1,1 3-1,1 1 1,2 1-1,2 1-95,2-1 0,1 5 0,1-1 1,3 1-1,4-1 0,5 1 0,3-2 1,5-1-1,1-3-450,-1-3 0,2-2 1,-2-6-1,2 0 1,2-2-1,-2-1 0,0-3 1,-4-3-87,-1 0 0,2-9 0,-3 5 0,-2-2 0,-1-1 0,-2-1 0,1 1 0,-2-1 197,-3 0 0,-3 0 0,-5 1 0,-1 0 0,-3-1 1,-6 1-1,-3-1 135,-4 2 1,-5 1 71,1 2 1,-2 4 0,-2 1 0,0 1 0,0 3 0,1 2-1,-1 1-313,0 0 1,2 1 0,1 2 0,4 3 0,2 1 204,5 2 0,2 2 0,-4 2 0</inkml:trace>
  <inkml:trace contextRef="#ctx0" brushRef="#br0" timeOffset="7">4589 12129 7911,'-4'-8'402,"0"0"0,1 1 0,7-3 0,4 2 1,3 0-1,2 1 0,-1 3-211,0 2 0,1 4 1,-2 2-1,-3 4 0,-4 5 1,-4 2-72,-4 1 0,-3 5 1,-5-4-1,-1-1 1,1 1-1,0-1 1,-1 1-1,2-1-4,3 1 0,2-1 0,6-2 0,2 1 0,2 2 0,4-2 0,3-1 0,2-2-289,-1 1 1,0 2 0,1-2 0,-2-1 0,-1-1 0,-4 0 0,0 1 0,-3 2-1,-2 1 200,-1 1 1,-5 5 0,-5-3 0,-5 1 0,-6 3 0,-2 0 0,-4 0 0,0-2-182,-2-2 1,1 1 0,6-5 153,2-3 0,10-13 0,-1 1 0</inkml:trace>
  <inkml:trace contextRef="#ctx0" brushRef="#br0" timeOffset="8">5668 10542 7857,'4'-8'-531,"0"-1"882,0 7 0,-5-4 0,-3 6 0,-5 0-78,-2 0 0,3 0 0,0 0 0,0 2 0,-1 0-71,1 2 0,4 2 0,-3-2 0,0 4 0,2 3 0,-1 2 1,3 1-1,2 1-86,1 1 0,0 2 1,0-3-1,0 2 1,0-2-1,0-1 0,0-2 1,1 1-142,4-1 0,1-1 0,7-3 0,-1-4 0,2-2 1,1-2-1,3 0 0,0-2-52,0-2 0,3-3 0,-3-5 0,-1 0 1,1-1-1,-1 1 0,-1-1-32,1 1 1,0 0 0,-5-1 0,0 1-1,1-1 1,-2 1 0,-3 0 74,-4-1 1,-4-2 0,-4 1-1,-6 3 1,-3 0 0,-5 0-1,-2-1 1,0 1-20,0 2 1,-3 0-1,2 5 1,-2 1-1,-1 2 1,2 1 0,2 0-1,-1 0 1,2 0 52,2 0 0,3 5 0,2 2 0</inkml:trace>
  <inkml:trace contextRef="#ctx0" brushRef="#br0" timeOffset="9">4713 10392 8779,'-1'-3'351,"-4"6"0,-3 8 5,-3 3 0,0 5 0,1 0 1,2 2-1,-1 0 0,-3 1 1,0 0-1,1 0 0,3-3 0,4 0-339,2 1 1,2-4 0,0 3-1,3 1 1,4-2 0,5 1-359,2 0 1,5-4 103,2 2 0,2-3 0,2-3 0,1-3 0,2-4 1,1-3-1,0-1 0,0-1-158,0-3 0,0-3 1,-6-5-1,-1-1 0,-3 1 1,-1-1-780,-2 1 1174,-3 0 0,0-6 0,-1-2 0</inkml:trace>
  <inkml:trace contextRef="#ctx0" brushRef="#br0" timeOffset="10">4961 10592 9250,'-7'1'771,"3"3"0,1 6 0,0 5 0,-1 6-557,2 2 0,0 9 0,2 4 0,0 5 0,0 2 0,0 1 0,0-2-214,0 1 0,0-2 0,0-3 0</inkml:trace>
  <inkml:trace contextRef="#ctx0" brushRef="#br0" timeOffset="11">5432 15416 8317,'0'-12'697,"0"3"1,0 1 0,2 0-1,0 0 1,4-1 0,-1 0-636,1-2 1,2-2 0,-2 1-1,-1-1 1,1 0 0,-2-2-1,0-3 1,1-2 0,1-2-1,1-1-185,0-2 1,-3-4-1,3 0 1,-2 0 0,-1 0-1,1 0 1,-1 2 0,-2 1-1,0 2 124,-2 4 1,4-3 0,0 7 0,-1 1 0,-2 0 0,-1-1 0,0 0 0,0 1 89,0 1 0,4-3 0,1 0 0,-1-1 0,0-2 0,1 1 0,1-2 0,-1 2 0,-1 1-105,2 0 0,-5 4 1,5-2-1,-2 2 1,0 2-1,-1-1-110,-2 1 1,-1 4 0,0-1 0,0 0 133,0-2 1,0-2 0,0 1 0,0 0 0,0-1-4,0 1 1,0-1 0,0 1 0,0 0 0,-1 1 0,-2 1-49,-1 2 1,-2 3-1,2-1-58,-4 0 1,1-2-1,0 2 1,2-1 1,2-2 0,2 2 1,-1 0 383,-2 1 1,1 2-239,-5 4 0,4-4 0,-3-1-180,2-2 0,0 3 0,5-5 160,0 0 1,0 2-130,0-1 1,0 3-5,0-3 0,-1 5 130,-3-1 0,1 3 0,-5 1 1,-2 1-1,-1 3 0,-1 5-30,-1 2 1,1-3 0,0 0-1,-1 2 1,12-9 2</inkml:trace>
  <inkml:trace contextRef="#ctx0" brushRef="#br0" timeOffset="12">5431 14232 12080,'5'2'50,"-1"2"30,3-3 0,0 2 0,-1 3 0,1-1 0,0 1-91,2-4 0,-2 4 0,0-1 0,0 1 0,-2 1 0,2-2 0,0 1 0,3-2-64,1 1 1,1-3 0,1 3 0,-1-1 0,0 1-109,1-3 578,-1 0 0,-6-2 0,-6 0-351,-7 0 1,-4 0-873,-2 0 1,5 1 827,0 3 0,5 3 0,-2 6 0</inkml:trace>
  <inkml:trace contextRef="#ctx0" brushRef="#br0" timeOffset="13">5457 15466 7841,'0'-9'687,"1"3"0,4-1 1,3 1-1,3-1 1,1 2-351,1-1 1,-1-2 0,0 2-1,1 1 1,-1-2 0,1 2-1,-1-2 1,0 1 0,1-1-269,-1 0-156,1-1 0,-1-4 0,2-1 1,1 1-1,2-1 0,-2 1 1,0 0-1,0-2-47,2-3 1,-1 4 0,-4-5 0,1 0 0,1-3 0,1-2 0,1-2 0,1 1 0,-1 2 4,1 2 0,4-1 0,-5-4 1,1 0-1,-1 2 0,2 1 0,0 3 104,0 1 1,-1-3 0,-5 3-1,-1 0 1,-1-1 0,-3 0-1,-1-3 1,0-2 133,-1-1 1,0 1 0,-5-3 0,1 0 0,2-3 0,1-1-1,-1 0 1,-1 0-84,2 1 1,-2 0-1,3 2 1,-1-1 0,1 1-1,-3 2 1,1 2 0,0-1-40,1 0 0,0-1 1,-4-2-1,0-1 0,-1 0 1,-2 0-1,-2-1 0,-2-2 112,-3-2 0,3-2 1,0 0-1,2 2 0,1 2 1,-1 0-1,1 2 0,0 0-77,-1 2 0,3 2 0,-3 1 0,1 0 1,-1 1-1,3-1 0,0 0 0,2 0 42,0 0 1,0 2-1,-1 1 1,-2 1-1,-1-1 1,0 0 0,0 0-1,0 3 298,1 1-338,-4-4 1,4 8 0,-4-4-1,2 2 1,1-1 0,0 1-1,-1-1-36,3 0 1,-4 1 0,2 4 0,0-1 0,0 1 0,0-1 0,0 1 0,-1-1 10,1 1 1,-5 0-1,2-1 1,-2 1-1,3-2 1,-1-1-1,1-3 5,1-1 1,-4 4 10,5-2 1,-4-1 0,2 2 0,1 0 0,-1 3 0,2-1 14,-1-3 1,3 4-49,-2-4 1,2 3 0,-1 2 0,-1-1 0,1 1 0,2-2-29,1-2 1,0 2-1,0-3 1,0 4 0,-2 0-128,-2 1 0,-3 1 0,-5 1 1,-1 2-1,1-2 54,-1-1 1,7 3 0,0 0 0,2-2 107,0-1 0,0 3 0,4-1 0,0 0 0,-2-1 83,-2 2 0,3-3 0,-3 3 1,1-2-1,0 0 0,-2 2-118,-2-2 0,3 4 0,-3-3 0,0 0 0,1-2 125,1-2 0,1 5 67,4 0-133,0 5 0,-2-4-336,-2 3 1,1 1-215,-5-5 430,5 5 163,-2-2 172,5-1-290,0 5 0,-2-5 0,-2 6-48,-4 0 112,3 0 1,-2 4-1,4 2 1,-1 1-18,1 2 0,0 1 52,-1-2 1,3 3-1,-3-2 1,2 2-1,2 1 1,-1 0-112,-3 1 0,2-1 0,-2 1 0,1-1 0,1 0 0,-2 1-147,1-1 1,0-5 0,0-1 323,-1-1 0,0-5 0,4 0 0,0-7-51,0-4 0,0-1 0,0-1 0,0 1 0,0 0 0,0-1 0,0 1 0,0-1-41,0 1 0,-4 0-99,0-1 0,0-3 0,2-1 0,0 2-123,-3 1 0,1 6 374,4 0-48,0 5 0,0-1-105,0 8 0,0 3 0,2 4 0,0-2-12,3 0-82,4-7 0,-3 5 0,3-4 0,0 1 0,0-1-69,2-2 1,2-1-1,-1 0 1,0 0 0,1 0-1,-1 0 1,-1-1-12,-2-3 1,2 2 0,-3-2 0,2 2 0,-1-1 498,-1-1 1,-2 1-161,-2 7 1,-1-1 0,-10 5 0,0 0 0,2 1-260,-1-1 1,2-4-1,4 4 1,0 2-307,0 1 0,-4-3 0,0 1 0,-1-1 390,0-1 0,-2 4 0,-5-4 0</inkml:trace>
  <inkml:trace contextRef="#ctx0" brushRef="#br0" timeOffset="14">5531 15491 7524,'-8'0'552,"0"0"1,5-6-82,-1-2 1,8 2 0,4 1-107,3-1 1,2 5-1,-1-3 1,1 1-1,-1 0-263,0-1 1,1-1-1,-1 2 1,2-3 0,1 1-1,2-2 1,-2 1 0,0-1-296,2 1 1,-2 1 176,5-3 0,-4 4 0,1-4 0,0 0 0,0-1 0,-1 2 27,2 2 1,-3-5-1,6 2 1,1-3-1,1-2 1,2 1-1,0 0 1,1-2 41,3-3 0,-3-1-133,3-2 1,-3-4-1,-1 4 1,0-4-1,-2-1 1,-1-1-60,-1-3 1,-4 6 224,3-6 0,-5 6 0,2-6 0,-2 4 0,0 3 0,2 1 0,-1 0 0,1 1 4,-1-1 1,1 0 0,-5-3 0,2-1 0,1 0 0,2-1 0,-2-2-106,-1-1 0,1-4 0,0 3 0,-1-2 0,1-1 0,-1 0 0,0 1 0,-2 2 53,0 2 1,1 1 0,-1-1 0,1-1 0,-1 2-1,0-1 1,-1-1 0,-1-4 1,-2-3 0,-3-2 1,1-3-1,1-4 1,-1 1-1,1 3 0,-2 2-18,1 2 1,-1 4-49,-1 0 0,-1 4 1,4-3-1,-1 1 0,-2 0 1,0 0 43,0-1 0,0-1 48,-4-4 1,0 5-1,0 2 1,0 1 0,0 0-1,0 1 1,0 4 107,0 3 1,0-3 0,0 5 0,0 0-1,0 1 1,0 1 0,0-1-215,0-1 0,4-2-135,0-3 1,2-7 0,-3-2-1,1-4 1,-1-3 0,-2-3 0,-1 1-1,0-1 0,-1-3 1,-2 5-1,-3 1 1,-1 2-1,-2 0 0,-2 1-94,-2 0 0,-1-4 317,-2-1 1,1-6-1,-4 1 1,-1-2-1,1 2 1,-3 4-1,-2 6 105,0 2 0,-1 4 0,0-4 0,2 4 1,1-1-1,1 2 0,0-2 0,2 0-20,2-2 1,-1-2-1,2 0 1,1 2 0,1 2-1,2 0 1,1 2 0,1 0-206,2 2 1,-1 2 0,-3 1 0,0 2 0,-1 1 0,1 1 0,-2-1 0,-1-2 39,-2 0 1,1-1-1,3-1 1,2-2-1,2-1 1,0 2-1,1 0 1,0 4 157,0 2 0,1-2 1,-3 4-1,3-1 1,2 4-1,1 2 1,-1 2-135,1-1 1,-4 1 0,3 1 0,-1 1 0,-1 3 0,2 0-173,-1 0 103,2 5 1,0-9 0,-2 4 8,-1 0 164,5-4 0,-4 8 0,5-4 0,-2 0-103,-1 0 1,-4 3 0,2-3 0,1 0 0,-2 2 0,0-1 0,-3 4 0,1-1-382,0-1 1,-2 2 296,3-2 0,1-1 1,-1-1-1,-2 1 119,-1-1 0,3-3 0,1 0 1,0 0 196,0 0-154,4-2 0,-2 9 0,4-7 1,-2 0-15,-1-2 1,-5-2-125,5 1 0,0 4 0,3-1 48,-3 0 55,2-2 0,-7 2 47,4 1 0,1 4-6,4-4-137,0 5 1,0-4-106,0 3 1,0 4 225,0 0 0,0 5 1,0 8-1,-1-1 1,-2 1-1,-1-1 1,1 0-78,2 1 1,1-5-1,0 0 1,0 2-1,0 1 1,0 1-86,0 1 0,0-5 0,0 0 0,-1 1 0,-2-1 0,-1 0 0,1 2 49,1 1 1,2-3 0,0 0-1,0 2 1,-1 0 37,-3-2 167,3-2 1,-5-5-15,6 3 1,0-8 0,0 0-1,0-6 1,0-2 0,0-1-1,0 1 225,0-1 1,0-3-303,0-1 0,0 1 0,0 3 0,0 1 1,0-2-1,0-1-118,0-1 0,0 3-55,0 5 0,-1 0-188,-3-5 0,2 8 132,-2 5 1,3 1 0,1 7 316,0 2 1,0-3-1,1 1-125,3 2 1,3-5-1,5-1 1,1-2-1,-1-2 1,2 0-1,1 0-108,2 0 1,5-2 0,-2 0 0,4-4 0,-1 1 0,-1-1 0,-2 3-1,-2 2-157,-3 1 1,-1 0 0,-2 0 89,0 0 131,-5 6 0,-3 0-611,-8 7 1,3-5-2335,-3 0 2964,2-5 0,2 3 0,0-6 0</inkml:trace>
  <inkml:trace contextRef="#ctx0" brushRef="#br0" timeOffset="15">5370 13705 8011,'-7'-2'836,"3"-2"1,3-4 0,1-3-636,0-2 1,0 0 0,1-3 0,2 0 0,2-1 0,1 1 0,-1-2 0,0 0-1,-1-1 98,0-1 1,4 1-304,-4-2 0,2-2 0,-3 2 1,1-1-1,0 0 0,0 2 102,0-2 1,0-1-61,-4 3 0,0-2 0,0 5 0,0 1 0,0-1 1,0 1-28,0 0 0,0 3 0,0-1 0,0-1 0,0-2 0,0 2 1,0 1-1,2 2-119,2-1 1,-3 4 87,3-4 0,-2 7 0,-1-11 0,2-1 0,1 0 0,-1 2 0,-2 2-15,-1 1 1,4 1 0,0 0-1,0-1 1,1 1 77,-1-1-14,0 1 1,-4 0-1,0-1 1,0 1 0,0-1 48,0 1 0,0 0 1,0-1-1,0 1 0,0-1-42,0 1 1,0 0-1,0-1 1,0 1-31,0-1 1,0 5-1,0 0 1,-2 0-1,0-1-166,-2 1 1,-1 4-1,5-4 49,0-2 0,2-1 210,2-1 206,-3 5-116,5 1-412,-12 6 71,5 0 1,-6-4 220,3 0-97,3 0 0,-6 4 0,3 0-87,-5 0 0,2 1 66,-1 3 0,4-1 1,-4 5-1,-2 1 1,0-1-253,2 0 274,-3 0 1,4 5 0,-4-1 0,2-1-1,2-1 46,1-2 0,-4 0 1,2 3-1,-1-1 0,-1-3 1,2 0 106,-2 0 0,3-3-38,-1 4 0,4-4 0,-3 5 0,0-1 95,0-1 1,4 0 0,-1-6-184,3-1 1,1 1 0,1-8 0,2 1 0,2 0 0,1-1-128,-1 0 0,4 3 0,-5-4 0,0 0 1,0-1-1,2 2-23,1 2 1,-3-5-1,4 2 1,2-3-1,1-1 1,0-1 66,-3 1 0,3 4 441,-3-1-76,-2 7 1,-1-3-74,-5 10 0,-1 0-221,-3 3 0,2 3 47,-2-2-48,3 2 0,2-5 1,2 0 7,1 0-32,6-5 0,-3 9 1,5-5-1,0 2 1,-1 3-91,-2 1 1,-2-3 0,-3 0 0,3 2 0,1 1-10,0 1 0,0-4 0,5-1 1,-2 0-1,-1-1 0,-2-1-301,1-2 1,-2-2 0,0 1 0,0 1 436,0 1 0,-4 5 0,2-2 0</inkml:trace>
  <inkml:trace contextRef="#ctx0" brushRef="#br0" timeOffset="16">5643 13767 7600,'0'-9'198,"1"2"13,4 2 0,-3 1 0,5 2 0,0 0 0,0-4 0,3 1-49,1-1 0,-3 1 0,0 0 0,2-3 0,1-3 0,1-1-145,1-1 0,0 0 0,1-3 0,1 0 0,-1-1 0,1 1 0,-1-1 0,0 2 12,-2 1 1,-1-2 0,-1-1-1,-2 1 1,2-1 0,1 1-1,0 1 1,-1 1 36,-2 1 1,-1 0-1,2-3 1,0 0 0,-1 1-1,0 0 1,0-1 0,2 0-114,1 1 1,-3 1-1,1 2 1,0-1 0,1-1-1,0-1 1,-2-1-1,0 0 39,-1 3 0,3-1 0,-6-1 0,0-3 0,0 0 0,0-1 0,-1 1 0,0-2 67,1 1 0,-3-2 1,3-3-1,-2 0 0,-2 2 1,0 2-1,0-1 1,0 0-15,0 1 1,0 0 0,0-2 0,0 1 0,0 1 0,0 1 0,0 1 0,0 1 14,0 1 0,0-2 1,0 2-1,0-1 1,0-3-1,0-2 1,0 0-1,0 0-10,0 1 0,0 1 0,0-5 0,0 0 0,-2 0 0,0 1 0,-4-1 0,1 0 1,-2 0-19,0 0 1,3 2-1,-3 1 1,0 3-1,1-1 1,0 2-1,0 0 1,-1 2-1,0-2 1,4 4 0,-2-4 0,1 2 0,-2-1 0,1 1 0,-2-1 18,0 1 0,0-2 0,-3 3 0,4-2 0,-1 2 0,1 0 0,-1 0 0,2-2-14,-1 2 0,-2-3 1,2 1-1,1 2 0,-1 0 1,2 0-1,0-2 0,0 2 4,1 1 1,2-2 0,1-1 0,0 2 0,-1 1 0,-2 2-1,-1 0-2,1-1 0,2 1 0,-1 1 1,-1 1-1,-2 3 0,-1 0 1,-1 2-90,1-1 0,1 2 1,-1 3-1,-1-2 1,1-2-43,1-2 74,-5-2 96,9-3 1,-5 4-30,6-1 0,0 5-26,0-4 1,0 4 24,0-4-38,-5 5 1,3-8-15,-2 3 0,1-2 0,1 0 0,-3 2-9,3-2 1,-4 4-24,2-3 1,-1 1-1,2-4 1,-1-1 0,1 1 3,1-1 0,2 1 67,0 0 1,0-1 0,0 1-1,0-1 1,0 1 44,0 0 0,0-1-4,0 1 1,-1-1 0,-2 1 0,-1 0-61,1-1 0,2 5 0,0 1 0,-2 0 0,-1 0 0,1-2 0,0-2-181,-1-2 1,3 5 157,-3 0 0,2-1 0,2-3 21,0 0 123,0-1 0,0 5-219,0 0 0,-1 5-195,-3-1 0,2 1 0,-3 0 101,-1-1 208,5 0-135,-5 4 22,6 0-66,0 0 1,0 5-1,-1 4 1,-2 2-1,-1 1-21,1 1 0,-2-5 103,1 0 0,-4 0 0,2 5 0,1-1 0,-2 1 0,1-1 13,1 0 1,-4 2 5,5 3 0,-5-6 0,2 4 0,-2 0 1,1-1-1,0 0-80,1-2 1,-4 0 102,3 1 1,1-5-1,0 0 1,0 1-1,1-1 13,1 0 1,1 0 589,4 5-385,0-6-109,0-2-22,0-5 1,0-1-166,0-3 1,1 1 107,3-5 0,-1-1 1,5-2-1,2 2 0,0 0 1,-1-2-1,0-2 15,0-4 1,1 1 0,0 3 0,-2 1 0,0-2 0,0-1-1,-1-2 1,-1 1 72,-4-2 0,4 4 0,-2-2 1,-1 2 216,-2 1-132,-1 6-169,6 2-8,-5 5 1,5 1 0,-6 3 14,0 5 0,0 2 1,1 1-1,2 1 1,1-1-1,0 0 1,2 1-1,0-1-21,1 1 1,4-1 0,-2 0-1,2-1 1,1-1 0,0-3 0,0 0-1,-3-2-585,-1 1 1,-3-2-1,3-3 588,1 3 0,3 3 0,0 6 0</inkml:trace>
  <inkml:trace contextRef="#ctx0" brushRef="#br0" timeOffset="17">5333 12055 7757,'0'-7'1083,"-1"2"0,-4 5-656,-3 0 1,3-2 0,1-2-305,2-4 0,1-2 0,-2 1 1,-1 0-1,0 1 0,0 0 0,-2 1 1,1 0 52,-1 0 0,-4-1 0,4-5 0,-3 1 0,2-2 0,1-1 0,0-3 49,1-1 0,-4 2-236,5-3 0,-4 0 0,4-2 0,0 3 0,-1 0 0,1 1-4,2 0 0,-4 1 0,2 5 1,0 0-1,0-1 0,-2 1 1,-1-1 7,-2 1 1,3 0 31,2-1 1,-2 1 0,2-1 0,2 0 0,-1-3 0,0 0 28,-1 1 1,0-3-58,4 1 1,0-3 0,0 2 0,0-2 0,1 0 0,2 0-218,1 4 1,2 2 209,-2 2 1,-3-1-1,5 1 1,-2 0 44,0-1 1,0 5 0,-3 0 0,2-2 0,3-1-1,-1-1 31,1-1 0,2 5-116,-4 0 1,6-1-1,-2-2 1,2 2-1,-1 0 1,0 1-141,0 1 79,2-4 0,2 4-98,-1-5 92,-5 0 1,3 3 103,-6 1 1,1 5 0,-2-2 0,2 1 0,1-2 0,-1-1 81,0 4 0,-1-3-78,0 1 0,1 4 0,-2-5-74,1 1 83,0 4 0,-4-6-76,0 3 1,2 2-152,2-2-477,-3 3 302,5 1-106,-6 0-1122,0 0 180,0 5 1450,-6-3 0,-1 3 0,-5-5 0</inkml:trace>
  <inkml:trace contextRef="#ctx0" brushRef="#br0" timeOffset="18">5246 11050 7903,'-12'0'-823,"5"0"686,1-5 507,6 4 0,-1-5 1,-3 7 1215,-4 4 1,2-3-686,2 7 0,4-7-543,4 3 0,-1-10-296,5-3 0,-5 1 0,2 0 0,1 2 0,2 1-63,3-2 0,-3 5 0,1-5 0,0 2 0,2 0 0,2 0 0,-1 0 0,1 0-95,-1 1 1,0-3 0,1 2 0,-1 0 0,1 0 0,-1 0 48,0 1 1,1 0 0,-1 1-59,1-3 58,-6 1 1,-1 4 134,-1 0 1,-4 2 12,3 2 1,-4-1 0,-4 3 0,-3 1-134,0 0 1,-3-3 0,6 5 0,2 0 32,0 2 0,-2 2 0,0-1 0,0 0 1,-2 2-1,-2 1 0,-3 2 0,-1 0 14,-1 0 1,1-3 0,1 3-1,1-3 1,2-2 0,0 0-1,1 1 1,1-2 193,1-3 1,3-1 447,-2-3-890,3-3 1,6 5 232,4-6 0,-4 0 0,1 0 0</inkml:trace>
  <inkml:trace contextRef="#ctx0" brushRef="#br0" timeOffset="19">5494 15900 7971,'-8'0'900,"0"0"-676,-2 0 1,3 5 0,-1 2 0,-2 1 0,6-4-125</inkml:trace>
  <inkml:trace contextRef="#ctx0" brushRef="#br0" timeOffset="20">5383 12291 8111,'0'-6'1136,"0"6"1,0 6 0,0 6-1032,0 1 1,0 4 0,0 3 0,0 0-1,-2 2 1,-2 3 0,-4 3-127,-3-1 1,-2 0-1,0-3 1,-4 1-1,-2 0 1,-2 0-1,0 0 1,-2-2 46,-5-2 0,1 2 0,-6-4 0,-2 2 0,0-2 0,-1-1 0,1-3 0,2-1 1,2-1 84,3-1 1,-1-5 0,10-3 0,-2-3 0,2-1 0,1-1-1,3-3-19,1-4 0,7-3 0,3-3 0,3-3 0,1-3 0,0-4 0,1-2-186,3-3 0,3-4-11,5-8 0,1 2 1,0-2-1,3 2 0,2 3 1,1 3-175,3 4 1,1 5 229,2 3 1,-4 0 0,-2 7 0,0 3-1,-1 2 1,0 0-12,-3 1 0,3 4 79,-1-4 0,-1 5 1,-3-1-1,-1 1 0,1 0 1,-1-1-1,0 1-134,1 2 1,-1 1-1,1 0 1,-1 0 0,0 0 151,1 0 1,-5 0 262,0 0-932,-5 0 632,3 0 0,-6-5 0,0-2 0</inkml:trace>
  <inkml:trace contextRef="#ctx0" brushRef="#br0" timeOffset="21">5135 12179 7954,'-5'-8'0,"0"0"2899,-2-2-2227,4 4 1,-2 2 0,5 8 0,1 3 0,3 2-554,5-1 1,2-5-1,1 2 1,2-1 0,1 0-1,1-1 1,1-1 0,0-2-1,-1 0 1,1 0-935,1 0 641,-5 0 1,5 0 0,-5 0 0,-1 0 0,-1 1 40,-3 3 0,-2-1 0,-6 5 0,-2 2 0,-2 1 163,-4 1 1,1-1 0,0-1 0,0-2-1,2 2 1,-2-1 0,1 2 0,0 0-19,-1 3 0,3 1 1,-5-2-1,0-1 1,-1 2-1,0 1 1,2 2-1,-2-1-2,-1 2 1,-1-8 0,1 2 0,1-2 0,3-2-532,2 0-326,1-5 0,5 3 847,3-6 0,3-6 0,6-1 0</inkml:trace>
  <inkml:trace contextRef="#ctx0" brushRef="#br0" timeOffset="22">5655 10505 8962,'-5'8'302,"-3"0"0,-3 1 1,-2 2-1,1-3 0,-1-4 1,0-3-1,-2-1 1,-2-1-259,2-3 1,1-3 0,3-7 0,3-4 0,4-7-1,1-6 1,0-8 0,-1-5 0,4 41-43</inkml:trace>
  <inkml:trace contextRef="#ctx0" brushRef="#br0" timeOffset="23">5582 9550 11754,'11'-18'-43,"16"-12"-44,-1 3 0,1 3 0,0-1 1,0 0-1,-1 0 0,2 2 0,-1 2 125,2 5 1,0 3 0,-4 5 0,0 4 0,0 2-1,-2 5 1,-1 5 0,-3 9 0,-1 6 72,-16-19-96</inkml:trace>
  <inkml:trace contextRef="#ctx0" brushRef="#br0" timeOffset="24">6052 9889 10490,'-1'4'-7</inkml:trace>
  <inkml:trace contextRef="#ctx0" brushRef="#br0" timeOffset="25">5937 10144 10972,'-13'18'144,"-3"4"25,0 1-1,1 2 0,2-2-8,0-2 0,-2-2 0,8-4 0,-1 1 0,1-4 1,1-2-1,2-2 0,0 0-152,0 0 825,0-5-524,4 3 0,0-8 140,0-2-1205,0 3 1,0-6 0,0 3-1,0-4 1,1-3-693,3-2 0,-2 1 0,2-1 1448,-3 1 0,5-6 0,1-1 0</inkml:trace>
  <inkml:trace contextRef="#ctx0" brushRef="#br0" timeOffset="26">5738 10219 16659,'-3'20'244,"-1"9"-251,3-3 1,-3-3 0,0-1 0,1-2 0,1-2-30,2-3 1,2-3 0,1-2 0,2-3-1,2-2 1,3-3 0,1-5 0,2-5 0,3-3 16,0-2 1,6 1-1,-2-2 1,0-1-1,1-2 1,1 1-1,3-1 1,2-1 0,2 0 7,-1 0 0,-6 2 0,-3 4 0,-1-1 0,-3 2 1,-2 1-1,-4 4 0,-2-1 1047,-1 0-702,-2 4-1226,-4-2 0,1 5-2728,3 0 3620,-2 0 0,9-6 0,-4-1 0</inkml:trace>
  <inkml:trace contextRef="#ctx0" brushRef="#br0" timeOffset="27">5383 15937 8126,'0'-12'1554,"4"3"-1189,0 1 0,4 7 0,-4 1 0,-1 7 0,0 4-182,1 1 1,-1 0 0,5 1 0,2-2 0,1-2 0,1-2 0,2 0 0,2 0 0,4 4 0,0 3-279,1 2 0,-4 2 0,2 0 0,-1 6 1,-4 5-1,-3 1 0,-5 2 0,0-2 0,-3 2-56,-2-1 1,-1-3 0,0 1 0,-1-3 0,-3-2 0,-5-4-1,-3-2 1,-3-1 203,-2-1 0,-3 1 1,2-5-1,0 1 0,-2-1 1,1-1-1,-2-3 0,1-4 47,-1-2 0,6-2 1,-3 0-1,1 0 1,1-2-1,1 0 0,0-4 1,-1-1-245,0-2 0,-5-7 0,5 0 0,1-1 0,1-1 0,1-1 0,1-2 0,1 1 72,3-2 1,1-2 0,4 1 0,-1 1-1,1 1 1,2-1 0,1-1 0,0-2 15,0 0 1,4 0-1,1 0 1,1 2 0,-1 1-1,0 3 1,-1-1 0,1 2-8,2 1 0,-3 0 0,3 5 0,-1-1 0,-2 1 0,0-1 0,0 1 650,-1 0 181,-2 5-895,-1 1-224,0 6 1,0 2-1234,0 2 0,-1 1 1584,-3 4 0,-3 2 0,-6-5 0</inkml:trace>
  <inkml:trace contextRef="#ctx0" brushRef="#br0" timeOffset="28">5135 15937 8133,'-13'0'2981,"6"0"-2312,2 0 1,6 0 468,3 0-1063,3 0 1,4-1 0,-1-2 0,-3-3-1,0 1 1,0-2-210,2 0 1,2 3 0,2-3-1,-1 2 1,0 2 0,1 1-1,-1 2-143,1 0 0,-5 0 0,0 0 0,0 2 244,-1 2 1,-1-1 0,-6 5 0,0 2 0,0 1 0,0 2 0,0 4 0,0 4 7,0 2 1,0-2 0,-2-1-1,0 2 1,-2 0 0,-1-1-1,1-4 1,0-4 81,1 0 1,2-5 0,0-1 0,-4-3 0,-1-5 0,-3-6 38,1-4 1,4-3 0,-3-1 0,0-3 0,2 0 0,-2-1 0,1 1-1,-1 0-104,0 3 0,1 1 0,-4 2 0,3-1 0,0 1 0,0 1-1610,-2 3 1618,3-3 0,1 4 0,5-6 0</inkml:trace>
  <inkml:trace contextRef="#ctx0" brushRef="#br0" timeOffset="29">5432 13742 7520,'0'-8'710,"0"-1"-449,0 0 0,0 2 0,-1 0 0,-3 1 0,-5 5 0,-2 2-168,-1 3 1,4 6 0,-1-2 0,0 3 0,-2 2 0,-2-1 0,1 1 0,0-2-142,-1-3 0,5 3 0,1-3 0,0 2 0,2-1 1,-1 0 182,3 0 0,2 2-65,1 2 0,0-1 1,0 1-1,0 0 1,0 3-1,0 0 3,0-1 0,0-1 1,0-2-1,0 1 1,0-1-1,0 1 0,1-1 1,2 0 79,1 1 1,0-5-229,-4 0 0,0-3 0,2 1 1,2 0-1,4-3 90,3-2 0,2-1-12,-1 0 0,0 4 0,1 0 0,-1-1 0,1-2 0,-1-1-132,0 0 1,1 0 0,-1 0 0,1 0 0,-1 0-1,-1-1 1,-1-3 90,-2-4 0,-4-5 0,4-3 0,1-4 0,-1 0 0,0-1 0,0-1 115,-1-1 0,4-1-111,-2 4 0,-4-3 0,1 7 0,-2 1 0,0 1-98,-1 2 5,-2-1 0,-2 2 1,-3 3-1,-5 2-29,-2 1 1,3 4 78,0-4 1,-1 4 0,-3 0 0,0-2 0,-1-1 0,1 1-147,-1 2 0,1 1 80,0 0 1,-1 1-1,1 3 143,-1 4 0,1 3 0,0 2 0</inkml:trace>
  <inkml:trace contextRef="#ctx0" brushRef="#br0" timeOffset="30">5383 14275 6874,'-13'0'0</inkml:trace>
  <inkml:trace contextRef="#ctx0" brushRef="#br0" timeOffset="31">5370 14263 7015,'0'-7'-114,"0"1"1123,0 6 1134,0 0-2035,0 6 0,0-3 1,0 5-1,0 1 1,0 3-31,0 0 1,-1 0 0,-3 2 0,-5 1-1,-2 3 1,0 1 0,0 4 0,0 0 60,-2 2 1,-3-5 0,3 1 0,-3 0 0,-1-1 0,-1 0 0,0-2 0,1-2-3,-1 2 0,0-8 0,-4 2 0,2-2 0,-1-2 1,0-1-1,2-2-116,1-2 1,-3-1 0,3-2 0,1 0 0,-3-2 0,2-2 0,0-4-1,3-3-48,2-2 1,-4-3-1,0-2 1,4-1-1,2-3 1,4 0-1,1-1 1,3 4-28,2 1 0,1-2 0,0 2 0,1 0 0,2 0 1,3 3-1,1 1 0,4 2-138,4-1 0,-1 1 0,2-1 1,-1 1-1,2-2 0,2-1 0,2-2 0,-1 2 69,3 1 1,-4-2 0,0-1 0,0 2 0,-1 1 0,0 2 0,-3 0 0,-1 1 0,-1 1 95,-1 2 0,0 1 0,1-3 1,-2 2-1,-2 0 0,0-1 270,0 1 0,-2 5-250,2-1 1,-5 3-81,4 1 1,-5 1 107,1 3 1,-3-1 0,-2 4-205,-3-1 0,2-1 0,-3-2 183,-1 1 0,-1 0 0,-5-4 0</inkml:trace>
  <inkml:trace contextRef="#ctx0" brushRef="#br0" timeOffset="32">5147 14064 7730,'-7'-5'218,"-3"2"1,5-4 0,-1 0 1023,1 0 0,-1 5-144,2-3 0,3 3-487,-3-2 0,2 1-543,2-5 1,6 5 0,2-1 0,3 2 0,2 2 0,-1 0-1,0 0 1,1 0 0,-1 0-38,1 0 0,-1 0 0,0 2 0,2 0 0,1 4 1,2-1-1,-2 2-683,-1 0 0,-6-4 440,0 1 0,-4 2 1,3-1-69,-1 2 315,-2-4 0,0 4 28,0-3 0,0-1 31,-4 5 1,0-4 0,-1 4-82,-3 2 1,1-2-48,-5 5 1,4-4 0,-5 8-1,0-2 1,-2 1 0,-2 4 100,1-1 0,0 3 12,-1-5 1,2-1 0,2-3 0,2-1 0,0-1 670,0-3-1266,4 3-556,-2-9-2310,5 3 3382,0-5 0,5-5 0,2-2 0</inkml:trace>
  <inkml:trace contextRef="#ctx0" brushRef="#br0" timeOffset="33">5457 10592 10244,'0'-13'192,"0"5"0,0 0 1,0-2-1,0-1 1,0-1-1,0-1-69,0 1 0,0 4 0,0-1 0,-1 0 0,-3-2 0,-3-2 1,-2 1-83,1-1 1,4 1 0,-3 0 0,0-1 0,2 1 0,-2-1 0,1 1 0,1-2 26,2-2 1,-3 0-111,2-4 0,-4 5 1,3-3-1,-2 0 1,-2-1-1,1-1-149,0 4 1,4 2 177,-5 2 1,7-1 0,-4 1 0,2-1 0,0 1-30,1 0 9,2 5 0,1-4 1,0 2-1,0-2 1,1 0-88,3 3 1,-2-3-1,2 3 1,-1-2 0,-1 0-1,2 2-285,-1-1 392,-1-3 0,-1 1 0,2 2 1,1 1-1,-1-2 0,-1-1-100,3-2 1,-3 1 115,7 0 0,-5-1 0,4 1 0,0-1 0,0 1 0,1 0 146,0-1 1,1 1-174,-2-1 1,3 1 0,-2 0 0,0-1 0,1 1 0,-2-1 0,0 1 5,-1 0 1,4-1 0,-4 1-1,2-1 1,-3 1 94,0 0 0,2 3-48,-4 1 0,2 1 0,-3-2 1,2 2-1,1 0 0,0 0 39,1-3-82,2-1 1,2-1-1,-2 1 1,0 1 0,0 2-1,2 0 3,2 1 0,-5-3 0,0 5 1,2-1-1,-1-1 0,1 2 43,-2-1 1,-3-2-27,3 4 1,-4-2 0,4 2 0,2-4 19,1-3-25,1-2 0,1 1 1,-1 1-1,0 3 1,1 4 0,-5-2-4,0 2 0,1-2 0,3 4 0,1-2 24,-1 1 0,-4-3 0,0 2 0,2 1-15,1 2 0,-3 1-23,1 0 0,-1 1 0,4 3-28,1 5 0,-2-2 46,-3 1 1,2-4-1,-5 3 1,1 0-1,1-2 41,-1 1-8,-3 3 0,3-2 0,-6 6 0,0-1 57,0 1 0,0-5-89,0 0 0,1-1 1,2 3-1,1-2 0,-1 2 1,0-1-10,1-1 1,-2 4 0,5-4-1,-1 3 1,-3 1 40,-2 1 0,-1-5 1,0 0-1,0 2 0,0 1 1,0 1-1,0 1 0,0 0 117,0 4-220,0-3 1,0 4 0,-1-6-1,-2 0 1,-1 1 0,1-1-26,2 1 1,1-5 155,0 0 1,0-4-1,-2 5 365,-2 0 0,1 2-362,-5 2 1,4-1 0,-3 0 0,0 1 0,0-1 0,-1 2 141,1 3 1,-4-4-321,3 4 1,2-3-1,1-2 1,-1 0-536,-2 1 622,2-1 1,0-3-28,1-1 137,4-5 0,-4 8 1,5-3-1,0 3 17,0 1 0,-2 1-167,-2-1 0,3 1 1,-4-1-1,3-1 1,-1-1-516,-1-2 632,0 0 0,2-1 19,-2-3 0,3 3 0,-3 1 0,1 3 249,-1 2-386,2-1 0,-3 1 0,4-1 0,-2 0 0,-1 1-371,1-1 341,2-5 1,-1-1-20,-2-6-273,3 0 0,-6 1 388,3 3 0,-3 3 0,-6 5 0</inkml:trace>
  <inkml:trace contextRef="#ctx0" brushRef="#br0" timeOffset="34">5767 10120 6649,'0'-7'2577,"0"-4"-941,0 10-1265,0-4 1,0 6-1,0 3 1,0 4-309,0 3 0,0 2 1,0-1-1,-1 1 1,-2-1-1,-1 2 1,1 1-121,2 1 0,1 1 1,0-5-1,0 1 1,0-1-1,0 1 61,0-1 1,1-4 0,2 0 0,2 1-8,2-2 1,-3 2 0,5-5 0,0-1 14,2-1 0,-2-2 1,-1 0-1,1-2 0,3-1 1,-1-2-1,0-2-22,1-3 0,-2-1 0,6-1 0,-2 0 0,0-2 0,2-1 1,4-2-1,0 2-191,1 1 0,-5 2 0,4-1 0,-1 1 1,-1 0-1,0 0 0,-3 3 0,-1 2-531,-2 1 0,-4 1 0,1 2 732,0-1 0,2-6 0,2 4 0</inkml:trace>
  <inkml:trace contextRef="#ctx0" brushRef="#br0" timeOffset="35">10356 16383 7648,'-8'0'541,"-1"0"0,0 0 0,-1 2 975,2 2 0,-3-1-1319,3 5 0,-3 2 1,-2 5-1,1 3 1,1 1-1,1 3 1,3 3-1,2 4-49,2 4 1,2-1-1,1 1 1,1 0-1,3-3 1,6-5-1,3-7 1,5-6-239,2-4 0,4-2 1,5-7-1,-1-5 0,0-6 1,-1-8-1,2-3 0,-1-3-143,-2-3 0,-6-1 0,0-5 0,-1 3 0,-1 2 0,0 2 0,-3 2 18,-1 2 1,-6-1 0,-1 1 0,-2 2 0,-2 3-1,-3 1 1,-4 1 0,-6 1 222,-5-1 0,0 2 1,-6 6-1,1 2 0,-1 1 1,0 5-1,1 2 0,-1 6-380,0 4 1,6 0 0,-1 10 371,2 1 0,-4 1 0,-1 2 0</inkml:trace>
  <inkml:trace contextRef="#ctx0" brushRef="#br0" timeOffset="36">9575 16508 7651,'-6'-2'401,"3"5"1,-4 13 0,2 6-1,2 6 1,2 5 0,1 4-1,0 5 1,0 2 0,0 1 167,0 1 1,0-4-678,0 0 0,0-1 1,0-11-1,0-1 1,0-5-1,1-6 108,3-7 0,3-4 0,6-7 0</inkml:trace>
  <inkml:trace contextRef="#ctx0" brushRef="#br0" timeOffset="37">10393 14771 7775,'-12'0'227,"3"0"1,3 2-1,-1 0 1,1 4-1,-1 1 1,2 2-1,-1 2 1,4 2 474,0-1 1,2 2-697,0 3 0,7-2 0,4 4 1,6 0-1,2-1 0,3-1 1,1-5-1,2-4-266,0-2 1,0-3 0,0-7 0,-2-5 0,-1-3 0,-3-3 0,-1-3 0,-4-2 115,-4-2 1,-1-1 0,-5 0 0,-1 1 0,-1 1 0,-2-1 0,-2-2 0,-2 0 217,-4-1 1,-7 4 0,-3 2 0,-2 1 0,-2 3-1,-1 2 1,-2 5 0,-1 4-85,-3 3 0,3 6 0,-3 5 0,3 5 0,1 6 0,2 2 10,2 2 0,3-6 0,6-1 0</inkml:trace>
  <inkml:trace contextRef="#ctx0" brushRef="#br0" timeOffset="38">9500 14610 7685,'-12'-6'264,"5"4"1,3-7 0,2 0 0,2-2 0,0-2 0,0 1 0,2 0-148,2-1 0,3 1 1,5-1-1,1 1 1,-1 1-1,2 1 1,1 3-1,1 2 1,0 2-54,-3 2 1,-4 10 0,-2 5 0,-2 5 0,-2 6 0,-2 4 0,-1 3 0,0 2 0,-1 1 25,-3-2 1,1-3-1,-5-5 1,-1 0-1,3-2 1,1-2-1,4-5 1,1-2-1,1-3 191,4-3 0,4 2-395,12-6 0,1 0 0,12-4 0,4 0 0,3-1 0,2-3-812,-1-4 1,-2-8 925,-7 0 0,3-12 0,-4 2 0</inkml:trace>
  <inkml:trace contextRef="#ctx0" brushRef="#br0" timeOffset="39">10554 13134 7814,'-12'0'187,"0"0"1,-1 1-1,1 4 1,1 3 0,1 3-1,3 3 1,0 1-82,0 1 1,5 2 0,-2-3 0,2 3-1,2 0 1,2 0 0,0-3 0,4-2-1,2-4 1,4-2-220,4-1 1,6-2 0,-3-4 0,2-1 0,-2-4-1,0-3 1,-1-3 0,0-1-302,-3-1 1,-1 1 376,-2 0 0,-3-1 0,-2-1 1,-2-1-1,-2-1 0,-2 0 112,-1 3 0,-4-4-12,0 1 1,-10-1-1,2 5 1,-3-1 0,-3 1-1,-2-1-78,1 1 0,0 4 0,4 1 1,-2 1-1,2 5 0,1 4 0,2 5 1,1 4-1,2 4 15,5 0 0,-3 1 0,1-5 0</inkml:trace>
  <inkml:trace contextRef="#ctx0" brushRef="#br0" timeOffset="40">9537 12774 7842,'0'-8'687,"0"0"1,0 4-402,0-5 1,2 7 0,1-1 0,1 6 0,-2 5 0,0 3 0,-2 1-180,0 1 1,0-1 0,0 2-1,0 1 1,0 2 0,0-2 0,0-1-1,0-2 42,0 0 0,0 1 1,0-1-1,1 1 1,3-1-1,6 0 1,5 1-335,6-1 0,-2 1 0,0-1 0,-1 2 0,-4 1 0,-3 3 0,-4 1 0,-2 2 179,-2-2 1,-6 5-1,-3-5 1,-4 2 0,-5-1-1,-2 1 1,-2 0 0,1-2 154,0-1 0,0 2 0,3-3 0,-1-2 0,0-1-3072,3-2 2923,6-5 0,-4 4 0,4-4 0</inkml:trace>
  <inkml:trace contextRef="#ctx0" brushRef="#br0" timeOffset="41">10517 11026 7855,'-12'-2'371,"-1"-2"0,1 3 0,0-2 0,-1 6 0,2 6 0,3 5 0,4 4-136,2 1 0,2-3 1,0 2-1,0-2 1,2 1-1,2-2 0,4-1 1,3-2-1,3-1-408,2-3 1,0 2-1,3-6 1,-1-1 0,-2-2-1,1-2 1,-1-2 0,0-3-1,-4-2-378,-4-6 0,3 2 476,-2-5 1,-4 0 0,1-1 0,-2-2-1,0-2 1,-3-1 14,-3-2 0,-5 0-15,-6 0 0,-3 5 1,-2 1-1,-2 2 0,-2 6 1,-1 5-552,-2 5 626,6 1 0,-5 11 0,5 3 0</inkml:trace>
  <inkml:trace contextRef="#ctx0" brushRef="#br0" timeOffset="42">9153 10840 7965,'-4'-9'445,"0"1"0,0 4 0,2-3 1,-2 3-1,-3 7-162,0 8 1,-2 8 0,3 10 0,1 4 0,-1 3 0,3 1 0,2 0 0,1 2-236,0 2 1,0-6 0,1 0-1,2-3 1,3-6 0,2-2-1,4-6 1,5-3-218,2-4 0,2-3 0,4 0 1,-1-3-1,3-4 0,0-2 0,2-4 1,-1-3-1,-1-4-380,2-5 0,-4 2 1,1-4-1,-5-1 1,-2 3-1,-1-1 549,0 2 0,4-3 0,-3 0 0</inkml:trace>
  <inkml:trace contextRef="#ctx0" brushRef="#br0" timeOffset="43">9575 11001 7965,'-13'0'0,"6"1"0,3 3 0,3 5 0,1 2 308,0 1 1,0 6 0,0 3 0,0 2 0,0 3 0,0 3 0,1 6 0,2 3 862,1 4 0,4 0 1,-2-2-1,-1 2-1171,1-2 0,4-2 0,-4-1 0</inkml:trace>
  <inkml:trace contextRef="#ctx0" brushRef="#br0" timeOffset="44">10455 16334 9027,'7'-6'426,"-1"4"1,-5-7 0,2 0 0,1-4 0,0-3-1,0-4-185,0 1 1,2 1 0,-3 4 0,1-2 0,0-3 0,0-2 0,1 2 0,1-1-194,-1 1 0,1 3 1,-3-4-1,1 2 0,0 2 1,0-1-1,2 1 1,-1-1-1,1 1-158,-4-1 1,0-1-1,-2 3 1,0-3 0,0 0-1,0-1 1,0 0-1,0-3 1,0-2 102,0-1 1,0 5-1,0-1 1,0-1 0,0 0-1,1 0 1,2 3 0,1-1-30,-1 1 1,0 4 0,-1-3 0,2 1 0,-1 1-1,-1 1 1,-2 1 0,0 2 0,0-1 7,0 1 1,0-1-1,0 1 1,0 0-1,0-1 1,0 1-30,0-1 0,0 1 0,-2 0 0,-1-2 0,-1-1 0,2-2 0,0 2-100,2 1 1,0 0 102,0-2 0,0 2 1,0-3-1,0 4 117,0 0-33,0 1 0,0 4 0,0-1 0,-1 1 37,-3 1 0,2 0 0,-3 3 0,1-4-90,0-3 1,-1-2 0,5 1 0,0 0 0,0-1 124,0 1 0,0 4 112,0-1-214,-5 7 4,4-4 0,-5 5-56,6-3 130,0 2-38,0-3 0,-1 5-126,-4 0-158,4 0-134,-4 0 535,5 0 155,0 0-170,-6 5-398,5-3 136,-5 3 525,6-5-2026,0 0 1,4-1 1305,0-3 667,1 2-352,-5-3 0,-6 5 0,-1 0 0</inkml:trace>
  <inkml:trace contextRef="#ctx0" brushRef="#br0" timeOffset="45">10269 15304 7674,'-12'0'552,"3"0"0,3 2-79,0 2 0,3-3 0,7 4-288,5-4 0,0-2 1,1-4-1,-2-2 0,1-1 1,-1 0-1,0 0 0,0-2-28,-1-2 1,4 2 0,-2-7 0,2 2 0,1-1 0,2-4 0,1 0 0,1-1 0,0-1-396,-3-1 0,1-2 109,3 0 1,-8 6 0,2 2 0,-2 3 0,-4 2-22,1 0 257,-2 5 0,-4 3-132,0 8 0,0-2 0,0 7-40,0 0 91,0-3 203,0-1-153,5-5 1,-3 2-1,2 2 1,-3 4-1,-1 3 25,0 2 0,0-1 1,0 0-1,0 2 0,2 1 1,2 2-1,3-1-184,-1 2 0,10-2 1,-4 3-1,2 0 1,1-1-1,0 0 1,2-2-1,-2 1-794,-1 0 1,-2-5 0,0-4 876,1 2 0,-1 1 0,1 1 0</inkml:trace>
  <inkml:trace contextRef="#ctx0" brushRef="#br0" timeOffset="46">10505 16321 7553,'0'-8'308,"0"0"-75,0-2 0,5 3 1,2-1-1,1-2 1,1-1-1,0-1-140,2 0 0,2-1 0,-1 1 0,1-1 1,-1 0-1,0-4 0,2-2-68,3 0 1,-2-5-1,6 3 1,1-2-1,1-2 1,2-1-1,0-2 1,-1 1-20,1 4 0,1-6 1,2 4-1,0-1 0,-4-2 1,-3 0-1,-2 0 0,-1 0 31,0 2 1,-3-3 0,-5-1 0,-2-1-1,2 0 1,0 0 0,-2 1 0,-3 1-25,1-1 0,-3 3 1,3-2-1,0 3 1,-3 2-1,-2-3 1,-1 0-1,0-4 1,0 0 0,0-1 1,0-2-1,0 1 1,0-2-1,0 1 1,0-1-1,0 3-17,0 2 1,0 1 0,0 3 0,0 0 0,-1 0 0,-2 2 0,-3 1 0,0-1 42,-4 0 0,3-1 1,-1 0-1,-1 0 1,1 0-1,0 1 1,-2-1 105,-1 0 0,0 0-99,3 0 1,-3 1 0,4-1 0,-1 0-1,1 0 1,0 0 0,2 2 184,-1 2-238,-4-2 0,8 8 0,-7-5 1,1 2-1,0 2 0,0-1 59,-2 1 0,3-2-65,-1 1 1,1 2-1,-3-4 1,2 0-1,-2 1 1,1-2-75,0 1 0,-2 4 88,3-2 1,-2-2-1,1 0 1,1-2-1,-1 2 1,1 0 0,1-1 37,2-2 0,-4 3 0,4 0 0,-1 1 0,-1 1 0,2 1 0,-1-1 0,2 2-2,-1 1 1,2 6 0,-4 0 0,0-1 0,2 1 0,-1 0 0,2-2-76,-1-1 0,-2-1 0,-4-1 1,1 2-1,3 2 0,0 0 20,0 0 1,3-2 0,-3-2 0,0 1 0,2 0 0,-2-1 132,0 1 1,4 4-1,-2 1 1,1 0-1,-2 0-181,-1-3 1,3 5-311,-4 1 348,5 2 1,-2-3 0,5-4 85,0-2 0,0 3 0,-2 1 536,-2 2-630,3 1 1,-6 4-1,4 1 20,-1 3 0,-2-3-11,2 4 0,3 1 0,-5 3 0,2 2 0,0 1 0,1 1 1,2-1-1,1 2 1,0 1-1,0 1 1,0 1-1,-1 0 1,-2-1-1,-1-1 1,-2-1-1,3-2 1,-2 1 0,-1-1-1,0 1 1,0-1 0,-1 0-24,0 1 49,4-6 0,-3 2 0,3-6-7,-1-4 1,4-5 0,5-5 0,1 2-1,-1 0 1,-2 0 0,0-2 0,0-2 4,1 1 1,0-1 0,-4 1-1,1 0 1,2-1 0,1 1 5,-1-1 0,-2 1 48,-1 0 1,0 3 0,-1 2-1,-2 1-27,-1-1 0,1 4 0,7-1-93,5 2 0,2 4 0,1 1 1,0 1-1,1-2 0,-1 1 0,1 0 1,-1 1-94,0-1 1,1 0 0,-1-1 0,1 2 0,-2 1 0,-2-1 0,-2 1-183,-1 2 0,2-3 0,-3 5 0,2 0 0,3 2-2270,1 2 2613,1-1 0,1 0 0,-1 1 0</inkml:trace>
  <inkml:trace contextRef="#ctx0" brushRef="#br0" timeOffset="47">10579 16334 6884,'8'-4'742,"-1"-2"0,0 1-194,0-1 0,-4 1-422,1 1 1,3 1 0,1-5-1,3-2 1,3-1 0,1-2-70,2 1 1,1 0 0,0-2 0,5-1-1,5-2 1,0 1 0,1-2 0,0-2 0,-1 0-49,-2-1 1,3-1-1,0-4 1,-3 0 0,-2 2-1,-4-1 1,2-1-1,2-3 106,1 2 0,-1-1 1,1-1-1,0-4 0,0-3 1,1-2-1,1-2 1,4-2-154,0 3 0,-3-1 1,1 1-1,-3 0 1,-1 4-1,0-1 0,0 0 1,-1-1-26,1-1 0,-4-4 0,-2-4 0,-1-2 1,-3-2-1,0 1 0,-1 1 0,0 1 78,-3 1 0,-6 8 0,2-2 1,-1 3-1,-3-3 0,-2-3 1,-1-4-1,0-3 10,0-3 0,0-2 0,0-2 0,0 6 0,0 4 0,0 0 0,0 0 0,0 1-16,0 0 0,-1 5 1,-2-3-1,-3 0 1,1 1-1,-2 0 1,1 5-1,0 2 67,-1 3 0,0 1 1,-3-2-1,2 0 1,-2 0-1,-1-2 0,-1-1 1,-1-2-45,1-2 1,0-3-1,-1-4 1,1 1-1,-1 3 1,1 1-1,0 3 1,-1 2-71,1 0 1,-5 1 0,1 0-1,1 0 1,1-2 0,1-1 0,0-1-1,-3 1 91,0 1 1,-1 3-1,4 2 1,-3 2-1,0 2 1,1 1-1,1 0 1,2 0 13,-1 2 0,-3-5 0,-1-1 0,2-3 0,1-1 0,2-2 0,-1-2 0,1-3-37,0 0 0,-1 1 1,1 7-1,-1 2 1,1 2-1,-2 2 0,-1 2-166,-2 2 151,1-4 1,-1 3-10,1-2 0,-2-1-22,1 1 0,2-1 17,-5 1 0,4 3-113,0-3 101,-3-3 0,5 6 1,-4-3-1,1 3 1,1 2-1,1 2 0,1 2 57,1-2 1,2 4-1,2 0 1,0 1-1,0 1 1,-1 1-1,1 1 1,0 0 37,0-3 1,2 5-1,0-2 1,0 5 0,1-1-1,0 0 1,0 1 0,1 0-258,2 0 1,-3 2 0,2-1 0,0-1-279,-2 2 773,5-4-389,-4 10 0,-1-4 1,-1 6-1,0 3 80,3 4 0,1-1 0,1 1 0,-2 4 0,1 1 0,1 5 0,2 0 0,0 1 0,0-1-21,0 0 1,0 3-1,0-5 1,0 0 0,0-3-1,0 0 1,-1-2-248,-3-3 0,1 2 171,-5-6 0,5-6 0,-2-4 0,0-4 1,1-1-1,2-3 0,-1 0 0,0 1 34,-1 0 1,0-1 0,4-1 0,0-1 0,0 1 0,0 1 6,0 1 0,0 5 0,1 1 0,3 2 0,5 2 1,2 2-1,1 1 0,0 0 5,1 0 0,-1 0 1,1 1-1,-1 3 0,0 4 1,1 3-1,-2 2 0,-2-1-59,0 1 0,-6-5 1,1 0-1,-3 2 0,-1 1 1,0 1 154,0 1 0,-1-1 0,-3 0 0,-5-1 1,-2-1 51,-1-2 0,4-5 0,-1 1 1,1-4-1,1-4-99,3-4 0,3-3 1,1-2-1,1 0 0,2-4 1,2-4-1,1-1 0,1 2-64,0 3 53,-5-2 0,9 5 0,-4-4 0</inkml:trace>
  <inkml:trace contextRef="#ctx0" brushRef="#br0" timeOffset="48">10344 14498 7660,'0'-8'983,"0"0"1,0 0-736,0-5 1,1 1 44,3-1 0,2 0 8,2-4-192,3 3 1,-4-8 0,4 4 0,-2 0 0,-2 0 0,0 3 0,-1 2 0,-1 0 0,-2 1 0,-2-1-1,-1 0 29,0-4 1,0 2-1,0-4 1,0-1-1,0 1 1,0-3 0,0-2-1,2 1-216,2 2 1,-3-2-1,3 4 1,-1-1 0,0 4-1,1 2 1,-1 2 0,-2-1-97,-1 1 0,2 4 0,0-1 0,2 0 1,-1-2 1,-1 2-93,-2 1 24,0 5 0,-2-2 1,-1 6-1,-2 3 241,-2 5 0,-1 2 0,-5 1 0</inkml:trace>
  <inkml:trace contextRef="#ctx0" brushRef="#br0" timeOffset="49">10269 13953 7646,'-12'0'1593,"3"0"-1196,1 0 0,5-2 1,1-2-1,4-3 1,7-1-1,2 0 1,1-2-1,1-1-221,-1-1 1,0 3-1,1 1 1,1-2-1,1-1 1,1-1-1,-1 1 1,-2 1 0,-4 3-422,0 2 1,-5-3 163,4 4 1,-1 1 0,1 7 0,-4 4 0,-2 3 0,-2 2 68,0-1 0,0 0 0,0 1 1,0-1-1,0 1 0,0-1 1,0 0-1,1 1-74,3-1 1,-1 1 0,4 0 0,-2 3-1,0 1 1,-1 1 0,0 0 0,-1-1 2,-2 1 1,-1-4 0,0 2 243,0-2 1,-1-7 0,-2-4-982,-1-6 0,0 0 0,4-5 820,0-2 0,5-1 0,2-1 0</inkml:trace>
  <inkml:trace contextRef="#ctx0" brushRef="#br0" timeOffset="50">10517 13146 8499,'8'-12'207,"1"0"0,-7-2 1,4-1-1,-2-3 0,2-1 1,-1-2-1,2 0 1,-1 1-56,-1-3 0,-1 4 0,-4-1 0,0-1 0,2 0 1,0 2-1,2 1 0,-1 1 0,-1 1-61,-2-1 0,0-3 0,0 2 1,0-2-1,0-2 0,0-2 0,1-4 1,2-2-68,1-2 1,1-5 0,-2-3 0,1 1 0,-1 3 0,-2 2 0,-1 4 0,0 2 0,0 3 64,0 1 1,0 4-1,0 4 1,0 1 0,-1 1-1,-2 0 1,-2 3 0,-1 0-83,1 0 0,-4-1 0,5-1 0,0 2 1,0 1-1,0 2 0,1-1 0,2-4-22,1-3 0,0 2 0,0-3 0,0 3 0,0 2 0,0 0 1,0-1-1,0-1-47,0-2 1,0 2-1,0-2 1,0 2-1,0 1 1,0 1-1,0 0 1,-2-1 72,-2 1 0,3 4 0,-3-1 0,1 1 0,0 0 56,-1 0 1,0 3 0,4-3-56,0-2 0,-1 4-52,-4-3 1,3 7-1,-5-1 1,0 6-1,1 5 1,1 4-81,2 5 1,-4 1 0,0 4 0,-1-3 0,1-1 0,2-3 0,1-3 0,-1-2 104,1-2 0,-1-5 0,1 1 0,-3-4 1,0-4-1,3-4 0,2-3-12,2-2 0,0 1 0,0 0 0,0-1 0,0 1 0,0-1 0,0 1-55,0 0 1,2-1 0,1 1 0,2-1 0,2 2 109,3 3 0,-4 3 0,3 6 0,0 3 0,2 4 0,0 3 0,-1 2 0,-2-1-128,2 1 0,-5-5 0,1 0 0,-2 2 0,2-1 0,-1 1 80,1-2 0,-2 1 0,-4 3 0,-2-1 0,0-1 0,-4-2 1,-1 2 14,-2 1 1,2 1 0,-2 0-1,0 1 1,-2-2 0,0-1-1,1-4 66,2 0 0,4-2 0,-3-5 1,1-3-1,4-5 0,0-2-64,2-1 0,-4-5 1,0 1-1,1 1 1,2 1-1,1 1 1,0 1 2,0 0 0,5-6 0,2-2 0</inkml:trace>
  <inkml:trace contextRef="#ctx0" brushRef="#br0" timeOffset="51">10356 14746 7016,'-8'0'-1049,"-1"0"1049,0 0 0,2 0 0,0-1 0,1-3 0,4-4 4,0 2 0,2-1 278,0 3 0,0 1 1,0-5 248,0-2 0,2 1 0,0-1-26,3 2 0,-1 4 0,-4-5-335,0 0 0,-2-1 0,0 0 0,-4 2 0,1-1-91,-1-2 1,-2-2 0,4 1 0,0-1-1,-1 1 1,1 0-51,2-1 1,-4 5 0,0 1-1,1 0 1,-2 0 0,0-2-48,-2-2 0,-2-2 0,-2 1 1,1-1-1,-1 1 0,2 0 25,3-1 0,-3 1-10,3-1 1,1 0 0,0-3-1,0 0 1,2 1 0,-1 1 0,2 2-17,-2-1 0,4-3 0,-5-1 1,0 0-1,1 1 0,-1-1 0,2 1 1,-1-2-19,4-3 1,-4 2-1,1-2 1,-1 1-1,1-1 1,0 0 0,1-1-1,0 0 49,1 2 0,-2-4 0,-1 5 1,1-2-1,-1 2 0,2 0 1,0 1-1,0 0 115,1 3-119,-4-5 1,5 5 0,-5-4 0,1 0 0,2-1-1,0 0 27,0 0 0,0-3-48,4 2 0,-4-2 1,-1-2-1,3-1 1,0-2-1,2-1 7,0 2-3,0 1 8,0 1 1,0 0-6,0 0 0,0 4 6,0 1 1,0 0-1,0 0 0,0-2 0,0 5 0,0-5 0,0 8 0,0-8-15,0 6 0,0-6-2,0 1 0,2 2 14,2-2 1,-3 0-61,3-3 1,-2 3 41,-2 0 1,1 2 6,3-2 0,-2-1 105,2 6-104,-3-6 1,-1 8-7,0-9 9,0 9 0,1-4 43,4 5 0,-4 0-29,3-4 9,-3 3-7,-1-4 0,0 6-85,0 0 0,0-2 9,0-3 0,2 4 57,2-4 0,-1 2-85,5-2 70,-5 4 24,2-11 0,-1 10-9,1-2 0,3-2 1,-4 1 1,1 1 6,0 3 0,-4-3-29,3-1 25,-3 1 132,-1 3 1,0 1-38,0 0 1,0-1-72,0 1 0,0-1 67,0 1 0,0 0-55,0-1 1,0 1-41,0-1 1,0 1-7,0 0 1,5-2-6,-1-3 1,0 3 36,-4-2 1,4 2-104,0 2 0,2-1 5,-2 1 0,-1 0 70,5-1 0,-4 1 46,4-1-59,-5 1 7,3-1 1,-2 1 89,0 0 0,0-1-7,-4 1 0,0-1 20,0 1-75,0 5 20,0-4-21,5 4 26,-3-5 0,3-2-8,-5-2 1,4 2-1,1-3 0,0-1 8,-1 2 0,-1-2-5,5 1 0,-4 2-121,5-5 1,-5 4 57,4 0 0,-5 2 39,1 2 19,3-1-19,-6 1 1,5 4 191,-6-1 1,1 2-48,3-1 1,-2-3-41,2 3-4,3-3-196,-6-2 0,9 1 84,-6 0 1,4-1-11,-4 1 1,6-2-13,-2-3 1,3 4 6,2-4 1,-5 3 15,0 2 1,-1 0-10,1-1 0,2 1 2,-6-1 4,6 6 68,-9-4 1,5 9 218,-6-7-204,0 7-33,0-9 1,1 8-45,3-5 0,-1 1 0,4-3 0,0 2 8,-1-2 1,-1-1-86,3-1 1,-1-1 72,1 1 1,3 1-7,-3 3 8,-2-3 4,5 4-198,-10 0 49,5 1 217,-6 6-928,0 0-2168,-6 6 3030,5-5 0,-16 10 0,4-4 0</inkml:trace>
  <inkml:trace contextRef="#ctx0" brushRef="#br0" timeOffset="52">10220 11361 7716,'-13'0'687,"6"0"1,-2-2 182,4-2 0,3 3 0,6-3-68,4 2-633,3 2 0,3 0-261,2 0 1,-2 0 26,3 0 1,-3 0 0,-2 0 0,2-1 64,2-3 0,-2 1 34,3-5 1,-4 3-130,0-3 1,-1 4 78,1-4 1,-1 5-41,0-1 0,-3 3 49,-1 1 0,-4 0 0,4 0-3,2 0 1,-5 1-1,0 3 1,-4 4-1,-1 3 1,0 3-35,0 3 1,0-2 38,0 5 1,0-3-3,0 4 1,0-6-130,0 1 0,-1-2 64,-4-1 1,4-1 228,-3 0-84,-3 1 1,4-2 0,-4-2 514,2 0-251,-5-1-301,9 4 27,-10-5 0,9 0 161,-2-3-293,3-2 0,0 5-53,-4-3-444,4-3-1522,-4 5 954,5-6 0,1 0 1134,3 0 0,3 0 0,5 0 0</inkml:trace>
  <inkml:trace contextRef="#ctx0" brushRef="#br0" timeOffset="53">15267 16036 7975,'2'-7'0,"0"2"816,3-1 0,-1-1 0,-4-5 0,-2 1 0,-2 3-469,-4 4 1,-3 8 0,-2 4 0,0 4 0,-2 5 0,-2 2 0,0 2 0,1 0 0,1 2 0,4 3-488,5 3 0,5 0 0,1-4 0,1-2 0,3-2 0,6-3 0,5-3 1,4-3-1,2-3 0,0-4-322,1-1 1,0-1 0,0-7 0,-3-3-1,1-1 1,-3-2 0,1-2 0,-2-3 382,-3-1 0,0 3 0,-2 0 0,-2-1 0,-2-1 0,-1-1 0,-5-1 0,-4-1 222,-5-2 1,-3-4-1,-3 1 1,-2 1 0,-5 2-99,-2 3 0,-2-4 0,0 6-246,0 4 1,2 0 0,-1 7-1,2-1 1,0 1 0,4 0 200,3 1 0,3-3 0,-1-1 0</inkml:trace>
  <inkml:trace contextRef="#ctx0" brushRef="#br0" timeOffset="54">15193 14275 8575,'-13'0'263,"1"0"1,-2 6-1,-1 3 1,-3 5-1,0 4 1,0 1-1,3 3-62,1 2 0,8 1 0,1-1 1,4 1-1,2-1 0,4-4 1,4-3-1,5-5 0,4-4 1,1-3-378,3-4 1,0-2 0,0-4-1,-2-4 1,-1-5 0,-1-4-1,0 0 1,-3-1 0,-1 1-1,-3-1-137,-3-1 0,-1 5 265,-3-1 1,-3 2 0,2 2 0,-6-1 0,-5 2 0,-3 1-1,-3 4-164,-2 0 1,1 2-1,-5 4 1,1 1 211,0 3 0,4 3 0,-3 6 0</inkml:trace>
  <inkml:trace contextRef="#ctx0" brushRef="#br0" timeOffset="55">15342 12650 8040,'-6'-6'552,"3"-6"0,-5 6 0,0-3 0,0 2-178,-1 2 1,5 1 0,-4 5 0,-2 3 0,-1 6 0,-1 4-1,-1 4 1,1 1 0,1 3-309,3 1 0,-2 2 0,6 0 1,1 0-1,3 0 0,3-2 1,4-1-1,3-3 0,3-2-459,1-6 0,4 0 1,0-7-1,1-1 0,3-3 1,0-3-1,-1-4 0,-4-1 116,-4-2 0,2-8 0,-1 6 0,-3-2 1,-1 0-1,-3 2 0,-3 0 0,-3-1 287,-1 1 1,-5-1-1,-5 2 1,-4 2 0,-4 0-1,1 0 1,-3-2 0,2-2-24,0 1 0,-1 4 1,5 1 12,3 1 0,2 2 0,-4 4 0</inkml:trace>
  <inkml:trace contextRef="#ctx0" brushRef="#br0" timeOffset="56">15280 11336 8316,'-13'0'0,"1"0"0,-1 1 248,1 3 1,-4 3-1,-2 6 1,0-1-1,-2 2 1,3 2 0,-1 4-1,2 0 1,3 1-51,0 1 0,6-3 0,3 2 0,3 0 0,2-2 0,5-3 0,5-2 0,7-3 0,4-1-439,4-2 1,3-5 0,0 1-1,2-3 1,1-1 0,-2 0-1,-1-1 1,0-3 0,-1-4-336,-2-3 0,-2-2 590,-4 1 1,4-5 0,-5-1 0,0 0 0,-4-1-1,-4 0 219,-2-3 0,-7-2-4,3 0 1,-8-1 0,-4 1 0,-3 2-1,-5 3 1,-3 1-32,-4 3 1,-3 3-170,-4 3 0,6 4 0,-5 5 0,1 1 0,1 3 0,-1 6-1463,3 5 1434,4 4 0,-9 12 0,3 0 0</inkml:trace>
  <inkml:trace contextRef="#ctx0" brushRef="#br0" timeOffset="57">14883 16904 7922,'4'-5'623,"0"5"0,-1 8 0,-2 7 1,-1 6-1,0 2 0,0 4 21,0 2 0,-1 6 0,-2 8 0,-2 3 0,-2 2 0,-3 1 0,0-2-644,2-3 0,-3-2 0,4-5 0</inkml:trace>
  <inkml:trace contextRef="#ctx0" brushRef="#br0" timeOffset="58">14126 14486 7851,'-8'-4'0,"1"-2"0,2-1 0,2-2 0,1-2 426,2-2 1,2 1 0,1 0 0,2-1 0,2 2 0,3 1 0,1 4 0,1 0-287,0 3 1,1 5-1,-2 6 1,-3 8 0,-4 7-1,-2 1 1,-2 3-1,-2 1-370,-2 6 0,-1 1 47,-4 3 1,0-7-1,5-3 1,1-6-1,3-6 1,5-3-212,8-5 1,5-2 220,6-6 1,3-3-1,2-4 173,4-5 0,3-15 0,1 1 0</inkml:trace>
  <inkml:trace contextRef="#ctx0" brushRef="#br0" timeOffset="59">14312 12861 8130,'0'-19'0,"0"2"292,0 4 1,2 0 0,0 1-1,4-1 1,1 2-159,2 3 1,-2 3-1,0 6 1,-1 3 0,-3 4-1,-2 3 1,-1 2 0,0-1-1,0 2-112,0 3 0,0-4 1,0 4-1,0-3 1,0-2-1,0 0 0,0 1 1,0-1 244,0 1 0,0 0 0,0 3 0,0 1 1,0 3-1,0 2 0,0 3 0,0 2-420,0 2 1,-6-4 0,-2-4 0,-3 1 0,-3 0 0,-2 0 0,-5-3 0,-1 0 0,0-1 152,1 0 0,1-1 0,-5-5 0</inkml:trace>
  <inkml:trace contextRef="#ctx0" brushRef="#br0" timeOffset="60">14449 11286 8186,'-2'-12'784,"-2"1"-420,-4 2 0,-3 5 0,-1 10 0,-1 6 1,1 8-1,-1 3 0,1 2 0,0 1-264,-1 3 1,6-3-1,3 3 1,3-3-1,1-2 1,1-4 0,3-3-1,4-5 1,5-2-1,3-3-454,5-2 1,3-1-1,2-4 1,1 0-1,4 0 1,-1 0-1,0 0 1,-2-1-617,-2-3 1,-1 1-1,-2-5 970,-2-2 0,2-1 0,-3-1 0</inkml:trace>
  <inkml:trace contextRef="#ctx0" brushRef="#br0" timeOffset="61">14709 11385 8585,'-12'6'0,"1"4"393,2 5 0,0 0 1,5 5-1,0 3 1,-1 0-1,1 2-240,2 0 1,0-1 0,2 3 0,0 0 0,0 2 0,0 0-154,0 1 0,6 8 0,1 6 0</inkml:trace>
  <inkml:trace contextRef="#ctx0" brushRef="#br0" timeOffset="62">15193 15974 8998,'5'-7'512,"-2"-2"0,4 3 0,0-1-127,0-2 0,-4 2 0,2-2 0,-1 0 1,0-2-1,-1-2-239,-2 1 0,-1 0 0,2-1 1,1 1-1,1-2 0,-1-1 1,-2-3-1,-1-1 0,1-3 0,2-2-54,1-1 1,0-4-1,-4 0 1,0 3 0,0 3-1,0 2 1,0-1-134,0-1 1,0 2-25,0 0 0,4 5 0,1-3 1,-3 1-1,1 2 0,0 3 0,1 0-25,-1 1 1,-1 0-1,1-1 1,1 1 0,-1-1-1,-2 1 1,-1-1-1,0 1 52,0 0 1,0-5 0,0 1 0,0 0-1,0 3 1,0-1 0,0-1-2,0-2 1,0 1-12,0 3 1,0 1-1,0-1 1,0 1 0,0 0-1,0-1 24,0 1 0,0 4 0,0-1 0,0 0 0,0-2 1,2 0-1,1 1 76,1 2 1,0 4 0,-4-5 0,0 0 0,0-2-22,0-2 0,0 5 0,0 0 0,0-2 0,0-1-67,0-1 1,0 3 0,0 1 3,0-2 0,-1 5 0,-2-1 0,-1 1-118,1-3 28,-4-3 1,6 2 0,-4 1 0,4-2-25,1-1 1,0 3 0,0 0 169,0-2 1,-1 5 400,-3 1-260,2 2-301,-9 2 1,10-1 63,-3-3 1,2 1 107,2-5 1,0 4-1,0-5 451,0 0-433,0 3-376,0 1 314,0 5 1,0-2 1094,0-2-1116,0 3-242,0-5 0,0 5 273,0-3 1,0 1 127,0-5-128,0 5-111,0-3-353,0 6 472,0 0 1,2-4 384,2 0-188,-3 0-419,5 4-353,-6 0 240,0 0 405,0-6 0,0 4-45,0-7 1,0 5-1,-2-3-164,-2 2-66,3 1 1,-6 4-1,4-2-313,-1-2 798,0 3 0,3-5-284,-4 6 0,4 2 0,-5 0 1,2 4-1,0 1 0,0 3-33,-1 1 1,2 1 0,-4 0 0,1 1-1,2 1 1,-1 1 0,-2 1 0,-1-1 115,-1-1 1,1-1 0,-4-1-1,-1 0 1,1 1 0,-1-2-17,1-3 1,4 2 0,1-5 0,0 1 0,1 1-207,1 0 1,-1-3 148,2 4 97,3-5 1,-5 1-1,8-8-139,2-5 1,-1 3-1,4-3 1,-1 0 0,1-2-332,3-2 0,-3 2 265,1 3 1,-1-3 0,3 4-1,-2-1 1,2-1 59,1 0 1,1-1 0,-1 1 153,-3 0 1,-1 6-62,-3-1 1,-1 3 5,5 1 0,1 4-26,3 0 1,-4 0-1,-1-2 1,0 1 0,0 1-1,3 0-30,1 1 0,1 1 0,0 3 0,1-2 0,-2 0 0,-1-1-127,-2-1 0,0-1 1,3-2-1,-1 1 0,-3 2 1,-2 2-496,-2 3 0,2-4 1,0 3 612,-3 0 0,0 2 0,-2 2 0</inkml:trace>
  <inkml:trace contextRef="#ctx0" brushRef="#br0" timeOffset="63">15193 14350 7785,'0'-9'-364,"0"1"1,0 5 0,0-2 0</inkml:trace>
  <inkml:trace contextRef="#ctx0" brushRef="#br0" timeOffset="64">15205 14275 7814,'0'-8'1376,"0"0"-1135,0-2 1,4 3 0,2-1 0,-1-2 0,2-1 0,-1-1 0,-1-1 0,-1 1-44,2-1 0,-3 0 0,4-2 0,0-2 0,-2 0 0,1 1 0,-2-1 0,0 1 0,0-1-179,-1 1 0,-2-1 0,0 3 0,2-1 0,1-3 1,-1 0-1,-2-1 0,1 0 0,1-2-31,1 2 0,0-3 0,-3 4 0,2 0 0,1-1 0,0 1 0,0 0 21,1 3 0,-1-3 1,-4 1-1,0 1 1,0-1-1,0 1 1,1 1-1,2 1-17,1 1 1,0 0-40,-4-4 1,0 3 0,0-2 0,0 1 0,0-1 0,0 0 0,0-1 34,0-1 1,1 5-1,2-5 1,1 1-1,-1 1 1,-1 1-1,-2 1 1,0 1 57,0 1 1,0 0 0,0-1-1,0 1-25,0-1 0,0 5 0,0 0 5,0-2-24,0-1 1,0-1-1,0-1 61,0 1 0,0 4 0,0-1-89,0 0 0,0-2 0,0-2 0,0 1 0,0-1-27,0 1 0,0 4 0,0 0 133,0-2 1,0-1 18,0-2 1,-2 7-815,-2 1 710,3 4 0,-6 1 1,4 1-1,-1 4 1,0 3-20,-2 3 1,1 1-1,-5 1 1,2-1 0,-2 0-1,-1 1 1,-1-1-131,-1 1 0,1-5 107,-1 0 1,5-1-1,1 3 1,0-3-1,2 0-292,-1-1 357,2 3 11,4-2 54,0-2-7,6-5 0,-3-5 1,3-4-1,1-2 0,0-1 60,3-1 1,-3 5-63,1 0 1,-1 0 0,3-5 0,-2 1 513,1-1-729,2 1 1,-4 7 51,-2 5 1,-3 5 0,2 7-1,5 0 1,0-3 58,0-1 1,0-3-1,-3 1 1,-1 1-1,2-1 1,-1 1-1,1-2 1,-2 2-126,1 0 0,-2-3 0,-3 3 1,2 0-1,2-2-111,2 1 0,-3-2 0,5-4 0,-1 1-684,-1 4 1,0-4 949,-3 3 0,3-2 0,5-2 0</inkml:trace>
  <inkml:trace contextRef="#ctx0" brushRef="#br0" timeOffset="65">15391 12650 8254,'0'-6'455,"0"-1"0,2 4 1,0-3-1,3-1 1,-1-1-242,1 1 1,-2-4 0,4 3 0,-2-3 0,0-1-1,-1-1 1,1-1 0,1-1 0,-1-1-50,-2 1 0,-2-1 1,-1 1-1,0-1 1,0-1-1,0 1 0,0-1-147,0 2 0,0-4 0,0-2 0,0-2 0,0-1 1,0 2-1,0 1 0,2 1 0,0-1-1,3 0 0,-1 6 0,-4-3 0,0 2 0,0-1 0,1 3 1,2 3 2,1 3 0,0 0 1,-4-5-1,0 1 1,0 0-1,0-1-35,0 1 0,0-1 0,0 1 1,0 0-1,0-1 0,0 1 1,0-1-1,0 1-71,0 0 0,0-1 1,0-1-1,0-1 0,-1-1 1,-2 1 82,-1 1 1,0 1 3,4 1 1,0 0 0,0-1-1,0 1 1,-2-1 0,0 1-45,-3 0 1,1 3 0,4 1 0,-1 0 0,-2 0-136,-1-1 169,0 7-131,4-4 352,0 6-368,0 0 0,0-6 0,-1 0-116,-4-1 282,4 1-150,-4 6 0,3 0 5,-2 0 0,1 2 0,-4 2 0,0 3 0,2 1 0,-2 0 62,0 2 1,3 1 0,-3 1 0,2 1 0,1 0 0,-1 3 0,1 0 167,1-1 0,-2-1 0,-1-2 1,1 1-1,-2-2 0,2-1 1,-2-4 387,0 0-353,4 4-41,-8-4 1,10 0 0,-4-6-64,4-7 1,1 0 0,1-1-1,2-2 1,1-1-8,-1-1 1,-2 4-1,-1-1 1,0 0 0,0-2-1,0-2-40,0 1 1,5-1 0,0 1 0,2 1 0,1 1 0,1 3-4,-1 2 0,-4 1 0,3 2 1,0 0 295,0-2 0,-5-2 530,3 2-688,1 3 0,-3-5-99,5 6 0,-5 1 0,3 2-9,-1 1 1,-2 2-1,5-3 1,1 2-1,-1 1 1,0 0-1,2 0-56,1-1 0,-3 5 0,0-3 0,1 1 0,-1-1 1,0 0-1,0 0 0,1 1 0,-3 0-169,0 1 1,2-5 0,-2 3 196,1-2 1,-3-1 370,4-4 129,0 0-1080,-1 0 1,-1 2 601,-6 2 0,5-3 0,2 5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05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7280 13853 9658,'0'13'209,"0"-1"1,0 6-1,0 3 1,0 2-1,0 2 1,0 0 0,0 0-1,2-2 1,0-1-1,2-3 1,-1 1 0,-1-2-1,-2 0 1,0-3-1,1-2 1,2 0 0,1-1-1,-1 1 584,-2-1-844,-1 0 51,0 1 0,5-6 0,2-2 0</inkml:trace>
  <inkml:trace contextRef="#ctx0" brushRef="#br0" timeOffset="1">7392 13556 7919,'-6'-9'-186,"-2"1"0,-3-1 423,-1-2 0,-1 2 1,1 2-1,1 1 0,1 0 1,2 0-1,-2 4 1,-1 0-1,-1 2 0,-2 0 1,-1 2 356,-2 2 0,-1-1 0,3 5-535,-1 2 0,-2 1 1,1 1-1,-2 2 1,-2 1-1,2 3 0,0 1 1,1 3-1,-2 2 1,1 0-84,-3 1 0,3 0 0,0 0 0,1 1 0,2 2 0,3 0 0,2 1 1,1 0-1,3 0 0,2-1 0,2-1 125,1 2 1,2-2 45,0 1 0,0 0 0,2 0 0,1 1 0,2-2 0,1-2 1,1-3-1,-2-1 3,1 1 0,2 0 0,-3 0 0,2-3 1,2 0-1,-1-1 0,-1 2 0,0-3-56,-1 1 1,3 0 0,3-3 0,1 1 0,-1-4 0,0-2 0,2-2 0,1 0 31,2 0 1,5-5-1,-3 1 1,2-2 0,-1-2-1,3 0 1,-1 0 0,0 0-99,-2 0 0,0-4 0,2-2 1,-2-1-1,1-1 0,0 0 1,-1-1-1,2 0-98,2-2 1,-4-2-1,0 1 1,-1 0-1,0-2 1,2 0 0,-2-1-1,-1 1 1,0-1 181,3 1 0,-3 0 0,0 2 0,-2 0 0,2-1 0,0 1 0,0-2 0,-3-1-85,-1-2 0,-2-3 0,2 0 1,1 0-1,2-5 0,-2 1 1,-1-2-1,-3 1-128,-3-2 0,2-1 0,-5 3 0,1 1 0,-1 0 1,-1 2-1,0 1 0,1 1-9,-3 1 0,0-4 0,-4 6 0,0-1 1,-4 0-1,1 1 0,-2 1 0,0-1 32,-3 2 0,0-3 0,-1 0 0,2 0 0,-2-1 0,0 1 0,-3-1 0,-1-1 38,0-2 1,-3 0 0,0 0 0,0 3 0,-1 1 0,-1 3 0,0 1 0,-1 3-28,0 3 1,1-2-1,-4 6 1,2 1-1,1 2 1,-1 1 0,-1 0-1,-2 1 18,0 3 0,1-1 1,-1 4-1,0 0 0,0 0 1,-1 3-1,-2 1 0,-2 1-130,-2 0 0,-1 6 1,-2 3-1,0 4 179,2 4 0,0 2 0,-4 7 0</inkml:trace>
  <inkml:trace contextRef="#ctx0" brushRef="#br0" timeOffset="2">6189 11720 7753,'-7'-1'2509,"3"-3"-2680,2 2 1,2-2 0,-1 7 416,-3 1 1,1 0 438,-5-4 0,5-5 1,0-2-1,6-1 0,5-1-522,3 0 0,2 2 1,-1 0-1,1 1 1,-1 4-485,0 0 1,1 2-1,-1 0 1,1 0 0,-1 0-1,0 0 431,1 0 0,-5 2 0,-1 2 1,-2 4-1,-2 3 0,-1 3 0,-2 1-18,0 1 0,-2 2 0,-2-2 0,-4 1 0,-3 3 0,-3 2 1,-1 1-118,-2 2 1,-3 0 0,2 1 0,0 0 0,-1 0 0,1-2 0,0-2 0,3-3-30,1-2 0,1-5 0,2-2 0,2-3-39,0-2 1,12-2 0,1-6 0,7-2 0,4-2 0,3-3 0,0 0 0,2 1-57,-1 1 1,-3 3 0,4-3-1,-2 0 1,-3 1 0,-1 3 0,-2 1-1,0 0 38,1-1 0,-1 0 0,-1 3 0,-1-2-359,-2-1 0,-5-2 1,2 4-1,0-4 0,0-1 1,1-3-1,0 1 470,1 1 0,2-9 0,3 3 0</inkml:trace>
  <inkml:trace contextRef="#ctx0" brushRef="#br0" timeOffset="3">6387 11497 7964,'0'-12'121,"-1"-1"0,-2 1 0,-1-1 0,0 2 0,-2 2 85,-2 0 0,-3 3 0,-1-4 1,-1 3-1,1 1 0,-2 4 0,-1 0 1,-2 2-1,1 0 0,-1 0 30,1 0 1,-5 0 0,5 0 0,-1 0 0,-1 2 0,-3 2 0,-1 4 0,-1 3 0,-1 3-102,-2 2 0,-5 0 0,0 4 0,0 1 1,-4 0-1,1-1 0,1 1 0,4 0-91,2-1 1,4 0 0,1 2-1,3-3 1,2 0 0,5 1-1,2 2 1,2 1 44,1 2 0,0 0 0,4 1 0,-1 1 0,1 4 0,2-1 0,1 2 1,1-2-41,4 0 0,-3 3 1,7-4-1,0-1 1,2-3-1,0-3 0,-1-3 1,-2 0-71,2 1 1,1-5 0,0 1 0,-1-3 0,-2-4 0,3 0 0,3 0 0,2 1 112,-1-2 1,0 2 0,1-5 0,2 1 0,-1-1-1,3-2 1,-1-1 87,3-2 0,2 0 0,0 0 1,1-2-1,0-2 0,0-4 0,0-2 1,1 0-1,0 2-276,-1-1 1,2-5 0,-6-1-1,2 1 1,2-1 0,0 1 0,-2 0-164,-2 2 0,-2-1 0,-3 1 0,1-2 0,1-1 0,2-3 0,-2-1 0,-1-2 0,-1 0 262,-3 1 0,4-1 0,-1-4 0,0 0 0,-3 1 0,-2 0 0,-1 2-27,-2 2 0,-3 3 0,1-2 0,0-1 1,-3 2-1,-2 1 0,-2 1 0,-3 3 5,-5 0 0,-2 1 0,-1-1 0,-2 2 0,-1 2 0,-3 0 0,-1 0 0,-3-2 18,-2-2 0,4 1 0,-1 0 0,0-2 1,1 0-1,0-1 0,1 2 0,1 1-124,0 2 0,-3 2 0,4-1 1,-3 2-1,0 1 0,-1 3 0,0 2 1,1 2-3407,0 3 3531,-3 9 0,-2 6 0,-7 6 0</inkml:trace>
  <inkml:trace contextRef="#ctx0" brushRef="#br0" timeOffset="4">7057 13543 9313,'0'-8'676,"0"0"0,0-2 1,0-1-345,0-1 0,0 3 1,0 1-1,-1 0 0,-2 0 1,-1-1-1,0 0-212,-2-2 0,3-2 0,-4 1 1,0 0-1,2-1 0,-2 1 0,2-1 176,-1 1-211,-4 0 1,4-1 0,-6 1 0,3-1-1,1 1 1,-2 0 0,-1-1-30,-1 1 0,3-1 0,2 1 0,0-1 0,1 1 0,-3-2 0,1-1-65,0-1 0,4-1 0,-3 3 0,0-1 0,1-3 0,-1 0 1,1-1-1,-3 1 57,2 0 0,-4-2 0,3 2 0,-2 0 0,1-2 1,1 2-1,-1 1 0,1 0-39,0-1 1,1 4 0,-3-4 0,2 2 0,0-1 0,-1 2 0,1 1 0,0 2-50,1 0 0,-3-1 1,5 1-1,-2-1 1,-1 1-1,-1 0 1,1-1 42,-2 1 0,4-1 7,-3 1 1,2 0 0,-2-1 0,1 1 0,-1-1 0,1 1 33,0 0 1,4-1-34,-5 1 0,2-1 0,-2 1 0,0 0 0,1-1 0,0 1 19,0-1 1,4 1-1,-5 0 1,5-1-1,-3 1 1,0 1-1,2 1 1,-2 2 121,0-2 0,3-1-93,-4-1 0,4 1 0,-3 1 1,0 2-1,0-2-57,-3-1 0,3 3 1,0 0-1,1-1 1,0 1-1,-1 1-71,0 2 1,3-4-1,-3 4 1,0-1-1,2-1 44,-1 1 0,1 3 1,2-3-1,-2 2 0,-1-1-32,1-2 1,-1 4 0,3-2 5,-1-1 1,0 3 140,4-5-103,0 5-959,0-2 972,0 5 0,6 0 0,0 0 0</inkml:trace>
  <inkml:trace contextRef="#ctx0" brushRef="#br0" timeOffset="5">8458 11596 10437,'13'-7'261,"-1"2"0,1 5 0,-1 0-125,0 0 1,1 0 0,-1 0-1,1 0 1,-1 0 0,0 0-1,1 0 1,-1 0 0,1 1 48,-1 3 1,0-1 0,1 4 0,-2 0 0,-3 0 0,-4 2-13,-2 2-136,-2-4 1,-2 4 0,-2-2 0,-4 2-1,-3 1 1,-2-1-36,1-3 0,0 2 0,1-5 0,1 2 0,2 2 0,-2-2 0,0-2 1,1-1-321,0 0 0,5 2 51,-4-2 1,7-3 0,1 3 0,7-2 136,4-2 0,2 0 0,3 0 0,0 0 0,-1 0 491,-1 0-320,-2 5 1,1-3 0,-2 3-1,-1-1 1,-4 2 37,0 1 1,-2-3 0,-4 4 0,0 2 0,0 1-24,0 1 1,-1 1-66,-3-1 0,-2-4 0,-4 1 0,2 0 0,-2 2 19,-1 2 1,-1-5-21,0 0 0,-1-1 0,1 1 1,-1-2-1,1-1 0,-2 2-118,-2 0 1,2 0 81,-3-3 0,-1-2 0,3 3 1,3-1-1,2 0 0,1-1-335,-2-2 1,2-1-1,2-1-773,2-3 0,1-3 1154,4-5 0,5-6 0,2-2 0</inkml:trace>
  <inkml:trace contextRef="#ctx0" brushRef="#br0" timeOffset="6">8719 11447 6726,'-2'-7'-10,"-2"2"304,-4-1 0,1 4 0,-1-7 0,0 0 1,1-2-1,1 0-4,1 2 1,2 4 0,-5 5 0,-2 0-1,-1 0 1,-1 0-203,-1 0 0,1 0 0,-1 0 1,1 1-1,0 2 0,-1 3 0,1-1 58,-1 1 1,1 3 0,0 0 0,-1 2 0,1 1 0,-1 0 0,1 1 0,0-1 7,-1 1 1,1-1 0,-1 0 0,0 2-1,-3 1 1,0 2 0,1-2 0,1-1-255,2-2 1,-1 1 0,1-1-1,-1 0 1,1 1 0,0-1-1,1 1 159,2-1 1,0 0 0,3 1 0,1-1 0,-1 1 0,2-1 0,0 0-24,0 1 0,-5 1 1,5 1-1,0 1 0,0-1 1,0-1-1,1-1-11,2-1 0,1 0 0,0 1 1,0-1-1,0 1 0,0-1 0,1 0 1,2 1 43,1-1 0,4 2 0,-2 1 1,-1 2-1,1-2 0,-2 0 0,0 0 1,0 2-35,-1-2 0,-2-1 0,1-2 1,0 0-1,4 1-55,1-1 1,-3-1 0,4-1 0,2-3-1,0 0 1,-1-2 0,-1 1 81,2-3 1,-3 2-1,1-1 1,2-1 0,1-2-1,0 1-117,-3 2 0,3-3 0,-2 3 0,2-2 0,1-2 0,0 0 0,1 0-23,-1 0 0,1 0 1,-1 0-1,0 0 1,1-2-1,1 0 0,1-4 1,1 1 112,-1-1 0,1-2 1,-1 2-1,1-1 0,-1-1 1,1 0-1,-1 0 0,1-1-25,-1 2 1,-1-4-1,0 3 1,1-3 0,2-1-1,-1-1 1,1 1 0,-1-2-62,-1-2 1,-1 2 0,-1-3 0,-1 3 0,-1 2 0,-1 0-1,-2-2 1,2-1 102,1-2 0,-4 1 1,-2 3-1,-1 1 1,0-1-1,-1 1 1,-2-2-1,-1-1 1,0-1 51,0 0 1,0 3 0,0 0 0,0 1-1,0-1 1,0 1-152,0 0 1,-1-1 0,-2 1 0,-1-1 0,1 1 0,2-2 0,0-1-179,-3-1 1,2-1 0,-2 5 0,3-1 0,-1 2 0,0 2 0,-4 2 232,-1 1 1,3 1 0,-4 2 0,-2-3 0,-1 1 0,-1-1-28,-1 4 1,1-4 0,-2 2-1,-1 1 1,-2 2 0,1 1 0,-1-2-1,-1 0 1,-1-2-114,-3 1 1,-1 1 0,-2 4 0,1 1 0,2 2 0,2 2 0,-4 3 0,-2 1-319,-3 1 1,0 0-1,6 1 1,2-1 449,5 1 0,2 5 0,1 1 0</inkml:trace>
  <inkml:trace contextRef="#ctx0" brushRef="#br0" timeOffset="7">7565 13581 7620,'2'-9'1246,"2"1"1,-1 4-933,5-4 1,-5 3-1,2-3 1,-1-1 0,2-2-64,1-2 0,0 1 0,2-1 0,0 1 0,-1 0 0,0-1 0,0 1 0,1-1 0,-1 0-120,0-4 0,0 3 0,5-2 1,-1 1-1,1-1 0,-1 0 1,0 1-1,1 1-164,-1 2 1,-3-1 0,-1-1 0,0-1 0,0-1 0,1 0 0,-1 3 0,0-1 0,-1-1-74,-1-2 0,3-5 0,-1 3 0,2-3 0,0 0 0,-2-3 0,2 2-17,1-1 0,1-1 1,-1 7-1,-1 0 1,-2-1-1,0 1 1,1 0-1,-1 3 113,1 1 1,-2 2 0,2 0 0,-1-1 0,-1 1 204,-3-1-175,3 1 0,-4 0 0,5-1 1,0 1-1,0-1-50,1 1 0,-1 1-11,4 3 1,1-3-1,-1 2 1,-1-2 0,-1-1-1,-2 0 1,2 1-45,1 2 1,1-2-1,-1 3 1,-1-2 0,-3 1 88,-2 0 1,-1 5 6,-4-4 1,4 4 0,2-4 0,0-2-1,0-1-5,1-1 1,0-1 0,1 1 0,-2 1 0,-2 1 0,2 2 0,-1-2 153,1-1 1,-1 3 0,-2 0-52,1-2 0,0 3 0,-4-1 0,0-2 1,0-1-108,0-1 0,6-1 0,1 1-271,-1 0 120,5 5-413,-9 1-44,3 6-865,-5 0-1702,0 0 3173,6 0 0,-5 0 0,5 0 0</inkml:trace>
  <inkml:trace contextRef="#ctx0" brushRef="#br0" timeOffset="8">7441 9488 7792,'0'-8'0,"0"-1"0,0 0 1172,0-2-507,0 4 1,2-3 446,2 6 1,-3 1-1008,3 7 1,-6 3 0,-4 6 0,1 0 0,-2 3 0,0 1 0,-3 3 0,-1 0 0,0 1 0,2 1 0,0 3-260,0 2 0,3-2 1,2-5-1,3-3 1,1-1-1,2-4 89,7-4 1,0-2-1,12-6 1,1 0 0,1-2-1,2-2 1,1-4 0,2-3-1,1-1-2,-2-1 1,-2 2 0,-3 2-1,-2 0 1,-2 1 0,-3 0-1313,-2-1 346,-6 7 1,-3 0-1,-8 6 1033,-4-1 0,3-7 0,-1-3 0</inkml:trace>
  <inkml:trace contextRef="#ctx0" brushRef="#br0" timeOffset="9">7665 9537 8173,'0'-12'2053,"-2"4"-1716,-2-1 0,1 7 1,-5-2-1,0 4 1,0 4-1,1 4 0,0 3 1,1 1-1,-1 2-315,1 3 1,3 2 0,-3 6-1,2 1 1,0 2 0,0 0-1,0 0 1,0-2 0,1-2-1,1-2-339,2-2 1,2-6 20,2-1 0,-1-1 0,5-5 0,0 1 0,1-1-2798,-1-1 3094,0-2 0,4-4 0,1 0 0</inkml:trace>
  <inkml:trace contextRef="#ctx0" brushRef="#br0" timeOffset="10">7565 9203 6932,'-4'-9'0,"-1"2"75,-2 2 1,-1 1 0,-5 4 0,1 0 0,-1-2-1,1 0 1,0-3 138,-1 3 0,-1 0 1,-1 2-1,-1 2 1,1 0-1,-1 4 0,1 1 1,-1 3-1,-1 1 1,1 0-70,-1-3 0,1 7 1,3-3-1,1 2 0,-1 0 1,2 0-1,2 1 0,0 3 1,1 0-1,0 1 0,0-1 1,-1 1-79,2 1 0,-4-4 1,3 5-1,-1-1 0,-1 0 1,3-2-42,1 0 1,-2-3 143,4 5 0,-1-4 0,2 1 0,-1 0 0,1-1 0,2 1 0,1 1 88,0 3 1,-5-2 0,1 2-1,2 1 1,0 1 0,2 2-1,0-2-16,0-2 0,4 2-273,0-2 0,5 1 0,-4 0 0,2-3 0,3-1 0,-1-2 0,1-1 0,-2-2-60,2 0 1,1 2-1,1-7 1,1 2-1,-1 0 1,1-4 216,-1 0 0,-4 2-123,1-4 1,-1 2 0,4-3 0,1 1 0,-1-1-1,0-2 1,1-1-34,-1 0 1,1 0 0,-1 0-1,0 0 1,1 0 0,-1 0-1,1 0 1,-1-1-108,0-4 0,5 4 1,-1-4-1,0 0 1,-3 0-1,1-1 1,1-1 36,2 1 0,-1 1 97,-3-3 1,-1 4 0,1-4 0,-1-2 0,0 0 0,1 1 0,-1 1-48,1-2 1,-1-1 0,0-3 0,1-1-1,-1-3 1,2-1 0,1-2 0,3 0-67,1 1 1,-3-1-1,1-4 1,0 0 0,0 1-1,-2-1 1,-2 0 0,-1 2 131,-4 2 0,1-1 1,-3 4-1,-1 0 0,1 0 1,-3 2-1,-2-1 60,-1 1 1,0-2-92,0 1 1,0 3 0,0-4 0,0 2 0,0-2-1,-1 0 1,-2-1-5,-1-1 0,-6 0 0,2-5 0,-3 0 0,-2 0 0,1 1 1,0-1-15,-1 0 1,1 2 72,-1 2 0,1 3 0,0 6 0,-2 1 0,-3 2 0,-3 5-86,-4 3 1,-5 2-1,-1 3 1,-2 6-1,-1 4 1,0 2-1,1 1 1,2-1-66,3 1 0,5 1 0,2-3 1,2 1-1,3 0 0,1-3 0,2 0 1,0-1-161,-1 1 0,1-1 80,-1 0 1,1 5 0,0-1 0,-1 0 0,1-3 190,-1 0 0,1 5 0,0 1 0</inkml:trace>
  <inkml:trace contextRef="#ctx0" brushRef="#br0" timeOffset="11">6313 11423 7935,'7'-9'1197,"-2"2"0,-1 1-801,0-1 1,2 2 0,-3-3-1,2 0 1,1 0 0,1-1-1,0-2 1,1-4 0,0-4 126,0 0 1,2-5-415,7 4 1,-4-4 0,4 1 0,-2 1 0,0 2 0,2 1 0,-2 1 0,-1 0-64,-2 3 1,0-3 0,1 2 0,-1-1-1,1-1 1,-1-1-56,0 0 1,1-5-29,-1 3 1,1-2 0,-1-3 0,0-2-1,1-1 1,1 0-65,2-1 0,-2 4 86,2-3 0,-2 4 0,-1 5 0,-1 2 1,0 2-1,0 3 0,-4 2-24,-4 0 1,1 4-1,0-2 1,-1 1-1,0 0 1,0 0-14,-1-2 0,-1 3 5,3-1 1,-3 0 0,5-5 0,0 1 0,0-1 0,1 0 0,1-3 21,-1 0 1,-4-5 0,4 5 0,2-1 0,0 1 0,-1-1-1,-1 1 1,2-1 0,0 0 64,-2 2 1,3 2-1,-4 0 1,1 1-1,-1-1 1,0 1 72,0 0 1,-4 3 0,2 1 0,-1-2-1,2 1 1,-1-1 0,2 2 0,-1-2 19,-1-1 1,5 1-126,-2-2 0,3 7 0,0-8 1,-1 2-1,-2 1 0,0 1 26,-1 1 1,0 1-1,-4-3 40,1 2-343,0 5 158,-4-3 1,2 5-28,2-3 1,-2-2-401,7-2 1,-5 3-1362,4 5 1899,-5 0 0,8 0 0,-4 0 0</inkml:trace>
  <inkml:trace contextRef="#ctx0" brushRef="#br0" timeOffset="12">9277 9240 10267,'0'-7'1981,"-1"1"-2029,-4 6 0,3 2 0,-7 2 0,1 4 0,0 5 0,0 3 0,-3 5 29,-5 2 0,3 2 0,-4 0 0,3 0 1,2-1-1,0 1 0,-1 0 0,2 0 1,1-2-1,4-1-21,0-1 0,2-2 0,4 3 0,0-2 0,0-3 0,1 0 0,2 0 0,3-1-162,0-1 0,3-1 0,3-2 0,2 1 0,1-2 1,2-1-1,-2-4-18,-1 0 0,2 2 1,1-4-1,-2-1 0,-1-2 1,-2-1-1,2 0 210,2 0 1,-2 0 0,3-1 0,-5-3 0,-2-4 0,-2-2-1,0 0 1,-1 2 277,-3-2 0,2-1 0,-2-1 0,-1 0 1,-3-1-88,-5 1 0,-1 1 1,-7 1-1,-1 3 0,-1 0 1,-1 2-1,1-1 1,1 4-96,1 0 1,-3 2-1,-2 0 1,0 0 0,-1 2-1,1 0 1,-2 4-147,1 1 0,4 0 0,-1 1 0,2-3 0,1 0-630,1-1 1,6 0-1,6-6 690,7-2 0,4-3 0,2-5 0</inkml:trace>
  <inkml:trace contextRef="#ctx0" brushRef="#br0" timeOffset="13">9277 9091 7924,'-6'-8'151,"-2"-1"0,-3 7 0,-1-4 1,-1 2-1,1 0 0,-2 1 0,-1 0 407,-2-1 1,-3 3-479,3-3 1,-3 2 0,3 2-1,1 0 1,-1 2 0,0 0-1,2 3 1,3-1 45,4 1 0,-3 2 1,2 4-1,0 0 1,-1 0-1,2 3 1,-2 0-1,-1 1-108,-1 1 1,1 4-1,1 5 1,2-1 0,-3 1-1,-3 0 1,-3 1 0,2 2-1,1 1 1,3-2-15,3-1 0,-3-1 1,3 0-1,-2-2 1,2-1-1,2-1 1,2 1-1,0 2 36,1 0 1,2 1 0,1 0 0,0 0 0,0 0 0,0-1 0,0 0 0,1-2 16,4-1 1,0-2 0,5 3 0,-2-3 0,2-1 0,1-1 0,0-1 30,-3 1 1,3-1-1,-3-3 1,3-2 0,2-2-1,-1 0 1,0-1 0,1 0-85,-1 0 0,1-3 0,-1 1 0,0 0 1,1-3-1,-1-1 0,2 1-19,3 1 0,-4 0 1,5-4-1,-1-1 0,1-2 1,0-2-1,1-1 0,0-1 69,3 1 0,-2-3 0,0-2 0,2 2 0,0 0 1,0-2-1,-1-2 0,0-4-96,-2 2 0,3 1 0,-4 2 0,0-1 0,1-1 0,-1-1 0,0-1 0,-1 1-27,1 1 0,-5-3 0,4-1 1,-2 0-1,0-1 0,3 0 0,0-2 1,0 1 12,-3-1 0,3 4 0,-2-3 0,0-1 1,-3 0-1,1 1 0,0-1 0,0 0 41,-3 1 0,-3-1 1,2-4-1,-3 2 1,-2 1-1,-2 1 1,-2 0-1,-1 2 65,0 3 1,-1 0 0,-3 1-1,-5 0 1,0 3 0,-1 2-1,2 0 1,-2-1 27,-1-1 0,-1 0 0,-2-1 0,-1 1 0,-2-1 0,2 1 0,0 0 0,0 1 0,-2 1-36,2 2 0,-3 5 0,2-1 0,-1 2 1,1 2-1,-2 0 0,-2 0-34,-2 0 0,3 0 0,-2 0 0,-2 0 0,-3 0 0,-3 0 0,1 2 0,2 2-77,1 4 1,1-1 0,0 1 0,2 2 0,3 1 0,1 1 0,3 1 0,1 1-887,2 2 1,-1-2 954,1 2 0,-1 4 0,1-1 0</inkml:trace>
  <inkml:trace contextRef="#ctx0" brushRef="#br0" timeOffset="14">6486 11584 7566,'5'-8'439,"0"1"1,2 1-1,3 2 1,1-2-1,1-2-241,0-3 0,5-1 1,1-1-1,0 0 0,1-3 1,0-1-1,2-3 1,0 0-1,-2-1-80,-1 0 0,3 6 1,-5-1-1,-1 2 0,-1 1 1,-2 1-1,1 0-25,-1-1 1,1 1 0,-1-1 0,0 1 0,1 0 0,1-1 0,1 1 0,3-1-150,1 1 0,-2 0 0,3-1 0,2 1 1,2-1-1,1 1 0,-2-2 0,-1-1 80,-1-2 1,-1 1 0,4 3-1,-4 1 1,-3 0 0,-2-1 0,0 1-41,2-1 1,-1 1 0,-3 0 0,1-1-1,1 2 1,1 2 0,-1 0 0,1 0-91,0-2 0,-2-6 0,4 1 0,-2 0 1,1 3-1,-1-1 0,1-1 0,1-2 89,1 2 1,-2 0-1,2 1 1,-1 0-1,-3 3 1,-1 0-1,-2 0 1,1 0 125,-1 3 0,0-2 0,2 5 0,1-1 0,2-1 1,-2 0-1,-1-1 0,0 0-102,2 0 0,-2-1 0,4-2 0,0 0 1,1 0-1,2-2 0,-2 0 0,-1 2 57,-3 3 0,3 0 0,-1-5 1,-2 2-1,-1 2 0,-2 0 1,0 1-1,-1 0 15,-2-1 0,2 5 0,-3-4 1,3-2-1,1-1 0,1 0-89,-1 3 1,2-3-1,1 3 1,3-3-1,0-2 1,0 1-1,-2 0 1,1-1-1,1 1-2,1-1 1,-4 1-1,2 0 1,-3 1-1,-2 1 1,-1 2-1,-1-1 1,-2 1 36,2 0 0,1 0 0,1-3 1,-1 1-1,-1 2 0,-2-1-79,2 2 0,1-4 0,1 5 1,0-3-1,2 1 0,1-2 1,2-1-1,-1-1 41,2 0 1,-3-1-1,5 2 1,-2 1-1,-2 2 1,1 0-1,-1 0 79,-1-1 1,-5 5 0,-2-3 0,1 0 0,-1 2-57,0-1 0,0-3 0,5 2 0,-1 0 1,1 1-1,-1 1 0,0-2 0,1-1-93,-1 0 0,1 3 0,-2-3 0,-2 0 0,0 0 0,0 1 0,2 0 115,2 0 0,-5 3 1,0-3-1,0 0 1,1 2-15,-1-1 0,-5 0 1,2 4-1,-1-4 1,2-1-87,1-2 1,1-2 0,4-2 0,1 2 0,-2 2 0,-1 2 0,-2 0 15,1 0 1,-2 3-1,2-3 1,-1 0 639,-1 0-722,-2 4-898,-10-2 1,5 5 1031,0 0 0,5 5 0,8 2 0</inkml:trace>
  <inkml:trace contextRef="#ctx0" brushRef="#br0" timeOffset="15">8744 11410 9759,'5'-7'514,"-2"-4"1,4 3 0,-2-3-346,-2-1 0,3 3 1,-1 1-1,1-2 1,-1-1-1,-1-1 0,0 0 1,2 1-1,-1 1 1,1 2-109,-3-2 0,2-1 1,1-1-1,-1-1 0,1 1 1,-2-1-1,0 1 0,0 0 1,0-1-41,2 1 1,-3-1 0,3 1 0,0 0-1,-2-1 1,2 1 0,0-1 0,3 1-9,-1-1 1,-4 1 0,3 0 0,0-2 0,-2-1-1,2-2 1,-1 1 0,1-1-74,0 1 1,-3-2 0,3 3 0,-2-2-1,-1 0 1,0 1 0,1-1 0,-1 1 94,1-2 1,-3 4 0,3-2 0,-1 0 0,0 1 0,1-1-1,-1 1 1,0 1 47,-1 1 1,2 1 0,-1 0-1,0-1 1,0 1 0,1-1-1,-1 2-84,1 3 1,-3-3-1,3 3 1,-1-3-1,0-2 1,-1 1-1,0-2 10,1-2 0,-3 2 0,4-3 0,-4 4 0,0 0 0,2 1-22,1-1 1,2 1 0,-4 0 0,3-1 0,-1 1 0,0-1 7,0 1 0,4 0 1,-4-1-1,1 1 0,-1-1 22,0 1 0,0 0 1,-4-1-1,1 1 1,2-1 1,1 1 0,0 0 1,-4-1-1,2 1-31,2-1 1,-3 1-1,3 0 1,-1 0 0,0 3 20,1 1 1,0-1-109,-4-3 1,4 4 0,0-1-9,-1 0 1,0 3 0,0 1 0,1-1 227,-1-2 1,-1 2-1,1 1 1,1-1-43,-1-2 0,-2 1-269,-1-1 0,0 4 240,0-4 202,0 5 1,0-4-274,0 3 1,0 1 0,2-4-1272,2 2 564,-3 0 0,1 7 1,-7 2 727,3 4 0,-5 3 0,0 2 0</inkml:trace>
  <inkml:trace contextRef="#ctx0" brushRef="#br0" timeOffset="16">8793 7838 10639,'-12'0'102,"-1"0"0,1 0 1,-2 0-1,-1 0 1,-1 0-1,0 0 1,1 0-1,0 0 1,-1-1-1,0-3 0,4-6 1,4-4 763,4-2-904,2-1 0,2 5 0,0-2 1,2-1-1,2-2 0,4 1 1,4-1-1,5 1 0,2 1 1,2-1-182,0 0 1,-5 6 0,3-2-1,-1 1 1,-1 1 0,-1 1 0,1 2-1,-2 0 1,-1 1 0,-2 1 55,1 2 0,-5 2 136,0 1 0,0 0 1,5 0-1,-1 1 1,-1 3 245,-2 4 0,-3-1-262,-1 2 0,-4-1 0,3 4 0,-3 1 0,-1-1 1,0 0-1,-1 1 62,-3-1 0,1 2 1,-5 1-1,0 2 1,-1-2-1,1-1 1,-1-2 318,-3 0 0,0 5-292,0 0 0,-5-1 0,1-4 1,0 2-1,3 1 0,0 2 67,1-2 0,-1-1-144,1-2 1,1 1-1,3-1 1,2 1 0,2-1-1,0 0 1,1 1-82,2-1 1,1-4 0,0 1 0,0 0 0,1 1 0,3-2-81,5-4 0,2-2 0,1-2 0,0 0 0,1 0 0,-1 0 85,1 0 0,-1-6 132,0-2 0,1 1 0,-2-1 0,-1-2 1,-2-1-1,0-1 0,0-1 268,1 1 0,-7 0 1,3-1-1,-4 1-64,-1-1 1,0 1-249,0-1 0,0 5 1,-1 1-1,-4 2 24,-3 2 1,-3 2-56,-1 1 0,3 0 0,1 0 0,-2 0 0,-1 0-107,-1 0 0,4 1-765,0 3 922,5-2 0,-3 3 0</inkml:trace>
  <inkml:trace contextRef="#ctx0" brushRef="#br0" timeOffset="17">8967 7553 7965,'-8'-12'0,"1"-1"107,1 1 1,-2-1-1,2 1 1,0 0-1,-3-1 69,2 1 1,-2 4 0,5-1 0,-1 1 0,0 0-1,-3 1 1,-3 1 0,-2 4 0,1 0 0,-2 2-39,-2 0 0,0 0 0,-4 0 0,-2 0 0,-3 0 1,-3 0-1,-1 2 0,0 2 0,0 3 0,1 2-125,0 4 0,2-4 0,1 9 0,2-1 0,1 1 0,1 0 0,-1 1 1,0 0-75,1 3 0,-1-2 62,6 0 1,-1-1 0,6 4 0,1-3 0,2 2 0,0 2 75,1 0 1,-3 1-58,6 0 1,-1-4 0,2-1-1,-1 2 1,1 1 0,2-1-1,1-3 1,0-1-16,0-3 1,1 3 0,2-2 0,2 0 0,2-3 0,1 0 0,1-1 35,-1 1 23,0-1 1,6-4 0,1 0 0,2 2-1,-2 0 1,-1-1 0,-2-2-49,0-1 0,2 2 1,1-2-1,2-1 0,-1 1 1,1-4-1,1 0-450,1-2 1,-2 0 329,3 0 0,-3 0 1,2 0-1,-1 0 0,-1-2 1,1-2 78,2-4 1,-2 1 44,-1-1 1,1 0-1,-1-3 1,1 1-1,0 2 1,-3-1-1,1 1-35,0 0 0,-2 0 0,4-5 1,-2 1-1,1-1 0,-2 1 0,-1 0 1,0-1-42,2 1 1,-2 1 0,3 1-1,-4 2 1,0-2 0,-2-1 0,-2-3 17,0-2 1,-5 2 104,4-3 1,-4 4 0,3-1-1,-1-1 1,-4-2 0,0 1 0,-2-1 55,0 1 1,0-2 0,0 3 0,0-2 0,0 0 0,0 1 0,0-1 0,0 2 0,0 1-113,0 2 1,0 0 0,0-1 0,0 1 0,-2 1 0,0 1-20,-3 2 0,0 0-2,1-5 1,-2 5 0,-3 1-1,0 0 1,0 2 0,-2-2 21,-2 0 0,1 3-9,-1-5 1,1 5 0,0-3 0,-1 1 0,0 0 0,-3 1-1,0 2-44,1 1 1,-1 2-1,1 0 1,-3 0 0,-1 0-1,-3 2 1,-1 2-108,-2 4 1,-1 3 45,-3 2 1,1 5-1,-4 1 1,2 0-1,3-1 1,2-1-433,4-1 1,5 5-371,7-5 0,0 2 904,5-1 0,-1 2 0,5 6 0</inkml:trace>
  <inkml:trace contextRef="#ctx0" brushRef="#br0" timeOffset="18">7764 9141 6000,'0'-9'0,"0"1"-140,0 5 58,0-2 82,0 5 0,0 0 0,0 0 0</inkml:trace>
  <inkml:trace contextRef="#ctx0" brushRef="#br0" timeOffset="19">7776 9103 6318,'-7'2'-391,"3"2"500,3-3 896,1 5-293,0-6 1659,0 0-1865,0-6 1,0 3-261,0-5 0,1 5 0,2-2 0,3-1-275,0-2 1,-1 3 0,1-1-1,1 1 1,0-4 63,3-2 0,-5 3 0,1 1 0,-2 0 0,2 2 0,0-2 46,4 0 0,-3 0 0,0-3 0,0 2 0,0-1 0,2-3 0,1 0-38,-2 0 0,3-1 1,-4 1-1,1-1 0,-1 1 1,0 1-34,0 3 1,-4-3 0,2 4 0,-1-1 0,1-1 0,-1 1 0,0 0-34,0 0 0,4-1 0,-2-3 0,1-1 0,1 1 0,0 0-34,0-1 1,-1 1 0,3-1-1,-2 1 1,2 0 0,0-1 31,-2 1 0,1-1 0,-3 2 0,-1 2 0,2 0 1,-1 0 34,-1-2 0,4 3 0,-5-1 0,0 1 0,1 0 1,2-1-1,2 0 0,-1-1-44,2 2 1,-4-3 0,3 3 0,0-2 0,1 0 0,0 3 0,-3 1 0,-1 0 0,0-1 61,-1 0 0,0 3 0,-4-3 0,2 0 0,1 0 16,-1-2 0,2 2 0,-1-1 1,0-1-1,0 1 0,2 1 1,0 0-70,-1 0 1,1-1-1,-2-4 1,3-1-1,1 1 1,0 0 62,2-1 1,-3 2-1,0 1 1,-2 2 210,-2-1 1,-2 2-250,-1-2 1,2 3 84,2-3-79,-3 4-2012,5 5 2006,-6 0 0,0 0 0,0 0 0</inkml:trace>
  <inkml:trace contextRef="#ctx0" brushRef="#br0" timeOffset="20">10517 7578 7572,'0'-13'2960,"0"7"-2655,0 0 1,-4 7 0,0 4-155,1 3 1,2 4 0,2 3 0,2 3 0,2 2-1,1 2 1,-1 1 0,0 2 0,-1 0-85,0-1 1,0 1 0,-4-1 0,0-2-1,0-3 1,0-1 0,0-3 0,0-1-1074,0-2 1,0 1 30,0-1-425,0-5 1400,0-2 0,0-4 0</inkml:trace>
  <inkml:trace contextRef="#ctx0" brushRef="#br0" timeOffset="21">10728 7603 8256,'0'-13'0,"0"1"456,0-1 1,0 1 0,0 0 0,3 1 0,2 1-353,4 2 0,8 1 1,-3-3-1,3 3 1,2 0-1,0 2 1,2-1-1,-2 2 1,-2 0-1,-2 0 1,0 1-132,2 2 0,-1 1 0,-3 1 0,-1 2 0,-1 2 0,-3 2 0,-3 3 1,-4 1-1,-1 1 31,0 1 1,0 1 0,0 1-1,-1 3 1,-4 0 0,-3 1-1,-3-1 1,-1 1 34,-1 0 1,-1 1 0,-1 2 0,-1-3 0,1-1 0,1-2 0,1 1-128,1 0 0,5-1 1,4-4-1,8 0 0,7-4 1,7-4-70,5-3 0,0-2 0,1-2 0,-1-2 0,-2-2 0,-2-3 1,1 0-1,-2 1 93,-2 1 1,-3-1-1,-2-3 1,-1-1 376,-3 1 0,-2 4-632,-6 0 1,-1 5-1,-4-1-548,-3 2 867,3 2 0,-1-5 0,6-2 0</inkml:trace>
  <inkml:trace contextRef="#ctx0" brushRef="#br0" timeOffset="22">11063 7293 7519,'-13'0'30,"2"-2"0,2-1 1,1-1-1,-2 0 0,-1-1 215,-2-4 1,0 3-1,-2-1 1,-2 0-1,2 1 1,0 1-1,-2 2 1,-4 2-1,-2 1 1,-2 0-112,0 0 1,1 0 0,0 1 0,2 2 0,1 2 0,-1 1 0,0 1-1,2-2 1,2 2 0,1-1-137,1-1 1,-1 5-1,5-3 1,-1 1 0,1 0-1,0 2 1,-1 1 0,1 1-80,-1 1 1,0-1 44,-4 0 1,3 2 0,-2 1 0,1 3 0,-1 0 0,0 0-7,1-3 0,2 0 87,5 2 1,-3-3-1,4 2 1,-1-1 0,0 1-1,-1 0 204,2-1 1,-2 3-185,5-1 1,-2 3-1,3-2 1,-1 0 0,2 2-1,0-3 148,2 1 1,-4 4-172,0-1 1,0-2 0,4 1-1,1-2 1,2-2 0,1 1-1,0-1 1,0-1 31,0-1 1,5-1 0,-4-1-1,1 0 1,1 1 0,-2-1 0,2 1 318,0-1-277,-4 0 0,6 1 0,-3-1 0,-1 1 0,2-1-59,0 0 1,-3-1-7,4-2 1,-3 2-1,3-3 1,0 3-1,0 0 1,1-1 79,0-2 1,2 0-172,2 5 1,-4-2 0,1-2 0,1-2 0,-1 0-1,1-1 18,0-1 1,1-1 24,1-4 0,0 4 1,3 0-1,0-1 1,-1-1-1,-1-2 1,-2-2-20,1-2 1,3 1 0,1-4 0,-2 2-1,0 1 1,0 0 0,3-2 0,0-1-87,0-2 1,4 2-1,-1-2 1,2 1-1,2 0 1,0 0-1,-2-2 1,-1-1 18,-1-1 1,-4-1 0,2 1-1,0-2 1,-1-1 0,1-2 0,-1 2-1,0 1 106,-3 2 1,-1 0-1,-1-1 1,-1 1 0,0-2-1,1-1 1,-1-2-104,1 2 1,-1 0 51,0-2 0,1-1 0,-1-4 1,-1 2-1,-1-2 0,-2 0 42,2 1 1,1-1-21,1 5 0,-4-3 0,-1 3 0,-1 1 0,-2-1 0,0 1 38,0 0 0,0 3 0,-4 0 1,0 1-1,0-1 0,-1 1 1,-2 0-1,-1-1-9,1 1-42,-4-1 0,2 1 0,-5 1 0,2 1 0,0 2 0,-1-2 0,1-1-82,-1-1 114,-2 5 1,2-3-1,1 5 1,-2-1-1,-1 0 1,-1 0-1,0-1 1,-2 2 15,-3-1 0,3-2 0,-2 4 0,1 0 0,0-1 0,-2 1-16,2 2 0,-3-4-47,1 2 0,-3 0 0,2 4 0,-1 0 1,-2 0-1,2 0-26,2 0 0,-2 0 0,-1 0 1,0 0-1,0 0 0,1 0 0,1 0 1,0 1-1,2 2-3,-2 1 0,4 0 0,-2-2 1,2 0-1,1 2 0,1 1 0,0-1 1,-1 0-372,1-1 1,-1 2 0,1 1 0,0-1-1171,-1 1 1604,6 3 0,-4-2 0,4 6 0</inkml:trace>
  <inkml:trace contextRef="#ctx0" brushRef="#br0" timeOffset="23">9624 9339 8776,'0'-8'356,"0"-1"1,0 0 0,2-2 0,0-2-226,2 1 0,5 4 0,-4 1 0,1 0 0,-1 0 0,-1-1 0,1-1 0,-1 1 0,0 0 0,0 0 0,1-1-9,2 0 1,-3-2 0,5-2 0,0 1 0,2 0 0,2-1 0,1 1 0,1-2-116,1-3 0,2 4 0,-3-4 0,2 2 0,-1 0 0,1-2 0,0 2 0,-2 0 0,-2 0 47,0-2 1,-1 1-1,1 3 1,-2 1-1,-2 1 1,0 1-1,-1 2 1,0-2-23,0-1 0,-3 0 0,1 2 0,1 0 0,0 0 0,3-2 0,1-2-131,1 1 0,-1-1 1,-1 2-1,-2 2 0,2 1 1,0-2-1,-1-1 0,-1-2 63,2 1 1,-3 1 0,1 1 0,1 2-1,-1 0 1,-1 0 0,0-1 14,-1 0 1,1-2 0,3 0 0,-2 1 0,2 2 0,1-2-12,1-1 0,1-1 0,-1 1 0,1 1 0,-2 2 0,-2-1 0,-2 1 0,0 0 62,0-2 0,-3 3 0,4-1 1,1-2-1,-1 1 15,0 1 0,-5 1 1,2 4-1,-1-3 1,2 1-138,1-1 0,-3-2 0,4 3 0,2-2 0,0-3 0,-1 0 1,0 1 73,0 0 1,-2 5 0,0-4 0,0 0 0,-2 0 52,1-1 1,-1 6 0,-2-2 0,3 1-128,1 0 1,-3-6-1,4 3 1,0-1 146,-1 0 1,0 3 573,-3-3-247,-3 5-519,5-2 0,-7 5-231,-4 0 1,4 1-1,-4 2-1742,-1 1 2110,5 6 0,-5-9 0,6 5 0</inkml:trace>
  <inkml:trace contextRef="#ctx0" brushRef="#br0" timeOffset="24">7714 9165 7403,'0'-8'207,"2"1"1,2 0 0,4 2 0,2-2-16,-2 0 0,3 3 0,-3-3 0,3 0 0,2 2 1,-1-2-1,0 1 0,1-1 0,-1 2-37,1-1 0,3-3 1,1 2-1,-2-2 1,0 1-1,0 0 1,2 0-1,-1 1 1,1 0-129,-1 0 1,1 3-1,-5-3 1,2 0 0,1 2-1,2-2 1,-2 1 0,0 1-64,2 2 0,-2-3 1,5 1-1,1-1 1,0-1-1,-1 2 1,1-2-1,0 0-6,-1-2 0,-3 2 0,2-2 0,1 0 0,-2-1 0,1 0 0,-1 2 1,0-2 39,-3-1 1,3 3 0,-2 1 0,-1 0 0,-1 2 0,-1-2 0,-1 2 0,0-2 3,1 0 0,1 3 0,1-5 1,1 1-1,1 0 0,-1 0 0,2-1 1,0 1-1,1 0-7,1-2 1,-1 3-1,3-1 1,-3 0-1,-1-1 1,-1 2 0,-1 1-1,1 0 29,-2 1 1,-1-5-1,-2 3 1,1-1-1,-1 1 1,0 0 0,1 1-1,1 0 6,2-1 1,-2 0-1,3-3 1,-2 2 0,0 0-1,1-1 1,1 1 0,-1 0-21,1 1 1,4-3 0,-3 5 0,-1-1 0,1-1 0,-1 2 0,-1-2 10,1 0 1,4 4 0,-5-1 0,-1 1 0,-1 1 0,-1-2 0,-1-1 0,0 1 24,1 0 0,-1-4 0,1 2 0,-1 1 0,2-2 0,1 1 0,1 0 0,1 0-52,1 1 1,-3-5-1,4 3 1,-1-1-1,-3-1 1,1 1-1,-1 1 1,1 2 25,-1-1 0,-1 4 0,-1-7 0,-1 1 0,0 0 0,1 1 0,-2 0 55,-3 0 0,3 3 0,-3-3 1,2 0-1,0 0 0,-2-1 0,2 0 1,1-1 16,1 0 0,0 2 0,1 0 0,1 0 0,1 2 0,1-2 0,-1 1 0,-1-1-102,-1 0 0,3 1 0,1-4 0,-2 3 0,-1 0 0,-2 2 0,-1-2 1,-1 1-116,-2 1 1,-4-4 0,3 4-1,0-1 1,0-1 243,2 1 1,-2 1 0,2-3 0,0 0 0,1 0 0,0 1-169,-2 1 1,0-2 0,4 2-1,1 1 1,-1-2 0,1 2-1,-2-2 1,-2 1-53,0 1 0,-5 1 1,4 4 504,2 0 0,-5-2-389,-1-2 0,-1-2 0,1-2 0,4 3 0,4-1 0,0-1 0,0-1 0,1 1-62,-1 2 1,1-4 0,-1 5-1,0 0 1,1 0 828,-1 0-310,-5 0 1,-7 4-824,-8 0-461,2 0 0,2 0-2281,8 0 3093,-2 0 0,3 0 0,-5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07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12415 16408 7947,'-6'-7'184,"-1"-4"0,-1 10 0,0-3 0,-2 2 0,-1 2 0,-1 0 0,-1 2-44,1 2 0,0-1 0,-1 4 0,1 0 0,-2-1 0,-1 4 0,-2 1 0,1 2 0,1-1 0,-1 2 0,3 1 0,-1 3 0,3 1 0,3 3 0,2 2 0,3 0 0,2 0 0,1-2 0,1-2 0,3 3 0,5-1 1,3-2-174,5-3 0,2-5 0,6-4 0,0-2 0,1-2 0,1 0 0,4-1 0,-1-2 0,0-2 0,-2-2 0,-2-2 0,-1-2-54,0-3 1,-2-2 0,-1-3 0,-3-3 0,-1 0 0,-3-1 0,-1-1 0,-1 0 0,-1-1 0,-1 0 0,-3 1 38,-4 0 1,-2-3 0,-2 4 0,0-2 0,-2 2 0,-2-1 0,-4 2 0,-3 0 48,-1 3 1,-2 3 0,-1 2 0,-3 3 0,-2 2-1,0 2 1,-2 2 0,0 1-111,0 0 0,-9 5 1,7 3-1,-1 3 1,1 1-1,6-3 0,3-1 1,6 2 108,2 1 0,-3 2 0,3-1 0</inkml:trace>
  <inkml:trace contextRef="#ctx0" brushRef="#br0" timeOffset="1">12576 16197 7916,'-1'-6'339,"-4"1"0,3 4 0,-7 2 0,1 4 0,0 3 0,0 4 0,-2 6 0,-1 7 38,-1 7 1,-1 5 0,-1 4-1,-2 6 1,-3 5 0,-2 8-1,0 3 1,1 2 0,0-5-654,4-4 0,3-11 1,4-5-1,2-6 1,1-5 275,4-2 0,-5-8 0,0-1 0</inkml:trace>
  <inkml:trace contextRef="#ctx0" brushRef="#br0" timeOffset="2">12067 16421 9099,'-6'0'2007,"0"0"-1875,6 0 1,-1 0 0,-3 0-1,-3-2-234,0-2 0,0 3 0,3-3 0,-3 1 0,-1 0 1,-1-2 256,0-2 0,2 0 0,0-3 0,0 3 0,2 0 1,-2 2-1,1-2 0,-1 0-34,0-2 0,3 2 0,-3-2 1,0 0-1,1-2 0,-4-2 1,-1 2-149,-2 3 0,5-2 22,0 6 1,0-5 0,-5 2 0,1-2 0,-1 1 0,1-2-6,0-1 0,3-1 0,1 0 0,0-1 54,1 1 0,-3-1 0,5 2 2,-2 3 1,4-3 0,-2 4 0,0-1-1,0 0 1,-2-2 0,-1-1 0,0 0-18,-1 3 1,1-3-1,-4 2 1,1-2 0,1 0-1,2 2 3,-2 0 1,3 5-1,-1-4 1,-2 0-1,1 0 1,-1 1-1,2 0 62,-2 0 1,3 3 0,-1-5 0,-2 0 0,-1-1-1,-1 1-70,-1 0 1,5 5 0,0-3 0,0 0 0,-1 2 0,1-1-1,0 2 1,-1 0-43,1 0 0,0-6 1,-4 3-1,1-1 1,1 1-1,2 0 29,-2 0 1,-1-1 0,-1-4 0,-1-1 0,1 2-1,-1 2-7,1 0 1,0 3 0,1-4 0,1 3-1,2 0 1,-2 2 0,0-2 0,1 1-7,0 1 0,1-5 0,-4 3 0,1-1 0,1 1 0,3 0 0,0 2 5,0-1 0,3-2 0,-3 2 0,0 1 1,2-2-1,-2 1 0,2 0 0,-2 0-42,0 0 1,3 1 0,-5 1 0,0-3-1,-1-1 1,0 1-106,2 1 0,4-2 0,-3 2 0,0 1 157,0-1 1,3 2 0,-3 3-1,0-2 9,1-1 1,-3 0-134,-3 4-474,5 0 1,-4 0 0,4 1-1862,0 3 2446,2 3 0,5 0 0,0-1 0</inkml:trace>
  <inkml:trace contextRef="#ctx0" brushRef="#br0" timeOffset="3">10182 14622 7728,'-1'-11'0,"-2"2"283,-1 0 0,-1 5 1,0-4-1,-3 0 1,-3 1-1,-1 3 1,-1 2 10,1 2 1,-5 0-1,1 0 1,1 0-1,2 2 1,4 0-1,2 4 1,0 0-1,1 0-229,1 1 0,1 2 1,4 4-1,0 2 0,0 3 1,1 0-1,3 2 1,3-2-1,1-1 0,-1 0-263,-1 1 0,2-4 1,-4 2-1,-1-2 0,-2-2 1,-1 1-1,0-1 142,0 1 1,-1-1-1,-3-1 1,-4-1-1,-4-2 1,0 2-1,0 1 1,-1 1 154,1 0 0,-1-3 0,1-2 1,0-1-1,-1 0 0,1-1-248,-1-2 0,4-1-81,5-2 0,1 0 0,11 0 0,2 0 0,-1 1 0,1 2 166,-2 1 0,-5 1 0,3-2 0,-2 3 1,0 1-1,-1 2 175,-2 2 0,-1-1 0,0 1 0,-1 3 0,-2-1 1,-3 1-1,0 0 0,-3 1-87,2 2 1,-4 3 0,4-3 0,1-2 0,1 0 0,3 0 0,-1 2-179,-1-2 1,0-1 67,4-2 0,4-3 1,1-1-1,2 1 1,3 2-51,1 2 1,0-1-1,-1-1 1,-4-1 217,0-2 1,-2-4-1,-5 3 437,-3-1-1006,-3-2 0,1-4-679,6 0 1166,0-6 0,17 0 0,-4-7 0</inkml:trace>
  <inkml:trace contextRef="#ctx0" brushRef="#br0" timeOffset="4">10257 15032 7489,'12'-7'-159,"-4"-4"1,1 4 0,0-1 0,2-1 521,2 0 1,-5 3-1,-1 1 1,-2-1 1568,-2-2-1751,-1 2 1,-2-1 0,-2 5 0,-2-2 0,-4 1 0,-3 1-38,-2 2 0,1 0 1,0 0-1,-1 0 0,1 0 1,-1 0-1,1 2 1,0 2-1,-1 4-109,1 3 0,-1-1 1,2 1-1,3 3 1,3-1-1,0 1 1,1-1-1,1 0-254,2 4 1,1-7 0,0 2-1,1-1 1,4-1 0,2-1-3,-1 0 1,5-7 0,-2 2 0,2-4-1,1-4 1,1-4 206,-1-3 0,0-3 0,1 0 0,-2 1 0,-2 2 0,-2 0 0,0 1 259,0 2 1,-3-3 0,4 2 0,2 0 226,1 1 1,-3 2 0,-1 7-446,-1 4 1,-2 1 0,-4 7-1,0-1 1,0 1 0,-1-1 0,-2 0-1,-1 1-301,1-1 1,2 1-1,-1-2 1,-1-2-1,-1 0 1,2 0-2413,0 2 2686,2-4 0,6-1 0,1-6 0</inkml:trace>
  <inkml:trace contextRef="#ctx0" brushRef="#br0" timeOffset="5">10505 14647 7739,'-8'-1'561,"1"-3"-137,1-5 1,2 2 0,4-1 0,1 0 0,2 0 0,3 1-234,1 1 1,-3 1-1,4 2 1,0-2 0,0-1-1,1 0-201,0 4 0,-2 0 1,2 2-1,-1 2-99,-1 2 1,-2-1 0,-5 5 0,0 2 0,0 1 0,0 2 0,0 2 0,0 3 237,0 2 1,0-1 0,0 3 0,-1-3 0,-2 1 0,-1-2-1,0-1 1,0-1-93,0-3 1,-1 0 0,5-1-1,0 1 1,0-1 0,0 0-85,0 1 1,0-1 0,0 1 0,0-1 0,0 0 0,-1 1 164,-3-1 0,3-4 0,-4 1 0,4 0 0,1 2-3,0 2 1,6-1 0,0 1 0,1-1 0,-1 0 0,-2 1 0,0-1-95,-1 1 1,-2-1-1,-1 0 1,0 1 0,0-1-1,0 1 1,0-1 49,0 0 0,-4 1 1,-1-2-1,-1-1 1,-1-2 189,0 1 0,5-2-1026,-3 2 0,5-7 1,5 3 764,3-4 0,3-7 0,1-1 0</inkml:trace>
  <inkml:trace contextRef="#ctx0" brushRef="#br0" timeOffset="6">12142 16421 9457,'0'-9'1362,"0"1"1,0 0-1325,0-5 1,1 5 0,2 0 0,3-2 0,-1-1-56,1-1 1,3-1 0,-2 0 0,1-2 0,1-2 0,-1 2 0,0 1 0,0 0 30,2-2 1,-3 2-1,1-4 1,1 2 0,-1-2-1,0 0 1,2-2-1,1 2 54,1 1 1,1-4 0,-1 3 0,0 0 0,1 0 0,-1 3 0,2 1 0,1 2-23,2-1 1,-1-2-1,-5 1 1,-1 3 0,-2 0-1,0 0 1,1-1-24,-1 0 1,-1-1-58,1 1 0,2-1 0,-5 0 0,2-3 0,1 0 0,1 1-40,-1 1 0,-4 0-16,4-2 1,1 2 0,2-3 0,-2 4 0,0 0-1,0-1 35,2-2 1,2 2-1,-2-2 1,-2 2-1,0 3 1,-1 1-1,-1 2 116,-3-2 1,1 3-53,-1-1 0,1 4 1,-4-3-1,2 0 1,1 0-1,0-1 52,2 1 0,-4-4 0,5 3 0,-1-3 0,-2 0 0,0 1-28,0 2 1,0 4-1,-4-5 1,2 1-1,0 0-22,2 0 1,1 3-105,-5-3 69,5 5 0,-4-3 1,5 3-1,-2-3 1,2 1-41,1-1 66,-5-3 0,5 7 1,-4-3-1,1-1 2,-1-2-19,-2 2 0,-1 0-84,0 1 1,2 3 209,2-7 129,-3 7-712,5-4-1213,-6 6 1685,0 6 0,0 0 0,0 7 0</inkml:trace>
  <inkml:trace contextRef="#ctx0" brushRef="#br0" timeOffset="7">12774 14312 7768,'-6'-5'704,"-4"2"1,4-4-304,-1 2 0,-1 1 0,-3 5 0,2 3 0,0 4-335,0 3 1,3 2 0,1-1 0,0 1 0,1-1 0,2 0-1,0 2 1,2 1 0,0 2-56,0-2 0,0-1 0,0-2 0,0 1 0,0-1 0,0 0 0,0 1 0,0-1-40,0 1 1,0-1 19,0 0 1,-1 1 0,-2-1 0,-1 1 0,1-1 45,2 0-126,1-5 0,0 0 0,-2-4-89,-2 1 0,2 0 0,-7-2 1,0 0-1,-2 4 0,-2 1-169,1 2 1,4-3 0,1-1-60,1 1 513,2-5 0,4 6 81,0-3-167,5-2 0,-2 9 1,4-3 22,-1 3 1,-2-3 3,-4 1 1,0-5-1,0 4 1,0 2 0,-2 1-1,0 1-62,-2 0 1,-6 1 0,3-1-1,0 1 1,2-1 0,0 0 0,1 1-97,2-1 1,-4 1-1,2-1 1,1 0 0,2 1 131,1-1 1,0 1-1,0-1 1,1-1 230,3-3 0,-2-1-138,2-3 1,-1-2-53,1 2-401,-3 3-1060,5-6 1398,-6 5 0,5-12 0,2-1 0</inkml:trace>
  <inkml:trace contextRef="#ctx0" brushRef="#br0" timeOffset="8">12973 14362 10118,'0'-7'1706,"0"11"0,-2 10 0,0 2-1544,-2 2 1,-1 4 0,5-1 0,0 3-1,0 0-251,0 1 0,0 4 1,-1 1-1,-2 1 1,-1-1-1,0-2 0,0-2 1,0-3-1,0-1-321,-2-1 1,3-6-1,-4 2 1,1-4-1,0 0 1,-1-2-126,0-3 1,5-1 586,-3-3 1,4-8-1,2 0 1,4-6-1,1-2 1,4-1-1,0 1-54,-1 0 1,9-5 0,-5 2 0,0 2 0,1 4 0,-1-1 0,-1 1 0,0-1 170,1 2 0,-5 5 0,0-3 1,2 2-1,1 0-90,1 1 1,-1 3-1,-2 4 1,-4 5-1,-1 2 1,1 1-1,-3 1-160,0-1 0,-2 0 1,-2 1-1,-2-1 0,-3 1 1,-1-1-1,0 0 0,-2-1-14,-1-2 0,-1 0 1,-1-5-1,1 1 1,-2-1-1,-1 1 1,-2 1-1,1-1-188,-2-2 0,4 3 0,-2-2 1,2 0-1,1 0 0,1 0-1056,0-1 1,5-3 1338,3-4 0,8-3 0,3-6 0</inkml:trace>
  <inkml:trace contextRef="#ctx0" brushRef="#br0" timeOffset="9">13283 14387 7781,'0'-13'272,"0"1"0,0 0 1,0-1-1,0 1 0,0-1 28,0 1 1,5 0 0,4-1 0,2 2 0,1 1 0,1 2-1,-1 0 1,0 1 0,1 1 123,-1 1 1,1 4-1,-2-2 1,-3 6 0,-4 5-375,-3 3 0,-2 1 1,-2 1-1,-2-1 1,-1 2-1,-1 1 1,2 2-1,-2-2-109,0-1 0,4 2 0,-2 1 1,1-2-1,-1-1 0,3-1 0,2 1 1,2 0-70,3-3 1,4 3 0,-2 2 0,1-1 0,1-1 0,-1 0 0,-1 1-1,-3 2 1,-3-1 133,-1 2 1,0-3 0,0 5 0,0-3-1,-1-1 1,-3-3 0,-3 1 166,0 3 1,-4-4 0,4 4-1,0-3 1,2-3 0,1-2-189,-1 0 1,1-1 0,6 3-1,0-1 1,4-3-318,1-2 1,-4 5 0,1-2-25,-3 3 1,-2-3 0,-3-1 355,-5-1 0,-2 3 0,-1-2 0</inkml:trace>
  <inkml:trace contextRef="#ctx0" brushRef="#br0" timeOffset="10">12129 16421 7897,'2'-7'844,"2"3"0,-1 1 0,5 0 0,2-1-746,1 1 0,1-2 0,1 1 0,0-1 0,2 0 0,3-2 0,0-1-37,0 0 0,4-1 1,-1-3-1,2 1 1,4 1-1,1 2 0,4-3 1,1-3-56,0-2 0,0-1 0,5 3 0,-1-1 0,0-1 0,2-1 0,2-1 0,4-1-108,4 0 1,2-3 0,0 5 0,0 0 0,-5 1-1,-1-1 1,-6 2 0,0 1-171,-2 2 1,-5 4-1,-3-1 1,-3 1-1,-2 0 1,-2 1-1,-2 0 1,2 2 270,2-1 0,-4-2 1,1 2-1,1 1 0,2-2 1,0 0-1,1-1 0,0 0 24,0-1 0,-3 5 1,0-4-1,1 0 1,-1-1-1,2 2 1,-1 1-1,1-1-28,-4-3 0,4 3 1,-5 0-1,2 0 1,-2 0-1,0-1 1,1 0-1,2 0 65,1-2 1,2-1 0,0-1 0,-1-1 0,1 1 0,0-1 175,0 1 1,0 0-160,-1-1 0,1-1 0,-1-1 0,-2-1 0,-2 1 0,1 1 0,0 1 1,-1 1-1,1 1 25,-2 3 1,1-3-1,-4 4 1,4-2-1,0 1 1,-1 0 0,1 0-1,-1 1-117,3 1 1,-3-3 0,2 2 0,0-2 0,-1 3-1,1-1 1,0 1 0,-2-1-11,-2 0 0,0 3 1,0-3-1,0 2 1,-1 1-1,1 0 0,-2-1 1,-1 1 70,-2-1 1,0 2-1,1-4 1,-1 2-1,1 1 1,-1-1-1,0 1 1,-1 0-20,-2-1 1,2 2-1,-3-4 1,3 0-1,1 2 1,1-2-1,-1 1 1,1-1-49,-1 0 0,0 5 0,-1-4 0,-1 2 0,-2 0 0,1 0 397,-2-2-132,-2 5 1,-1-6 0,2 4 0,1-1-312,2 1 0,-2-2 0,1 1 1,2 1-1,1 0 0,1 0-33,1-1 554,-6 0 40,-2 4-1521,-5 0 1027,0 0 0,0 6 0,0 0 0</inkml:trace>
  <inkml:trace contextRef="#ctx0" brushRef="#br0" timeOffset="11">15429 14275 7777,'0'-12'963,"0"-1"-333,0 1 0,0 4 0,0-1 0,-2 1-419,-2 1 0,-3 2 1,-5 5-1,-1 1 0,1 3 1,0 4-1,-1 3-144,1 2-118,-1-1 1,5 1-1,1-1 1,2 1-1,2-1-4,1 0 0,4 1 0,1-1 0,2 1 0,1-1 0,-1 0 0,-2 1-69,-2-1 0,-1-4 1,0 1-1,0 0 1,-1 2-1,-3 0 1,-4-1-1,-2-2 80,2 2 0,-8-3 0,4 0 0,-2-2 1,2-1-1,2 0 0,2 1-163,-2-3 146,5 0 0,-2-2 0,4-2-8,-1-2 1,1-1 9,7-4 1,-1 4 0,5 5 38,2 0 0,0 1 0,-2 3 1,-3 3-1,0 2-60,-1-1 1,0 0 72,-4 5 1,0-1 0,0 0 0,0 1 0,0-1-1,0 2 1,-1 2 2,-4 5 0,0-2 0,-5 1 0,3-1 1,0-1-1,2 1 0,-1-1 0,4 0 17,0-3 0,2-1 1,0-2-1,0 1 0,0-1 1,2-1-1,0-1 81,3-2 0,-1-4 0,-4 5 0,1-1 127,3-1 1,-2 0 0,3-5 1008,1 2 104,-5 1-1154,4-5 1,-6 0-1170,-3 0 989,3 0 0,-10-6 0,4-1 0</inkml:trace>
  <inkml:trace contextRef="#ctx0" brushRef="#br0" timeOffset="12">15677 14548 7712,'6'-1'160,"0"-2"1232,-1-1-281,-3 0-942,3 4 1,-10 0-1,-3 0 1,-3 1 0,-2 2-1,-1 2 1,-2 2 0,-3 4-1,-2 3-108,0 2 0,6 1 1,-3-5-1,3 1 0,1 1 1,5 1-1,2 1 0,4-1-160,2-1 0,1-6 0,1 1 0,3-1 0,4 0 0,3-1 0,2-1 0,1-4 4,2 0 0,-1-2 0,5 0 0,-3 0 0,-1 0 0,-3 0 0,0 0 0,-1 0 183,1 0 1,-7-2-36,-1-2 1,-4 2 0,0-5-1,2 0-53,1 0 0,11-1 0,-1-5 0</inkml:trace>
  <inkml:trace contextRef="#ctx0" brushRef="#br0" timeOffset="13">15900 14288 7122,'0'-9'1738,"0"1"0,-4 4-1515,0-4 0,-1 3 1,5-3-1,2 0 1,1 0-1,2 1-136,2 1 1,-3-2 0,4 2 0,2 0 0,1-3-1,1 1 1,1 1 0,-1 0 9,1 0 1,-5 5 0,0-4 0,2 2 0,1 0 0,1 1-43,1 2 0,-5 1 0,-1 1 1,-2 3-1,-2 6-99,-2 5 1,-5-1 0,0 4 0,0-2 0,-1 2 0,-2 0 0,-2 1-26,1 1 0,1-5 1,-2 3-1,2-2 1,1 1-1,3-2 100,2-1 1,2-3 0,4-3-1,3-4 1,3-2 0,1-2 0,1 0-1,-1 0 302,0 0 1,1 0 0,-1 0-169,1 0 0,-8 0 1,-5 1-1,-7 2 0,-2 2-157,0 2 1,-2 0-1,3 3 1,-2-2-1,1 2 1,2 1-1,1 1 1,4 0-5,0 1 1,-2-1-1,0 2 1,1 1-1,2 2 1,1-2 0,0 0-1,1 0-74,3 2 0,-2-1 0,2-3 0,-3-1 0,-1 0 0,0 1 351,0-1 1,0 1 0,0-1 0,0 0 55,0 1 1,-4-1 0,-1-1-1,-1-1 1,-1-2-285,0 2 0,0-3 1,-2 1-1,0 0 1,0-1-345,-2-3 1,-2 2 0,1-2 0,0-1 73,-1-2-3318,6-1 3535,2 0 0,-1 0 0,-1 0 0</inkml:trace>
  <inkml:trace contextRef="#ctx0" brushRef="#br0" timeOffset="14">10455 12440 7835,'0'-9'21,"0"1"150,0 5 1688,0-2-2602,0 5 2276,0 0-1398,0-6 0,-1 5 0,-3-3 1,1 2 0,-5 2 0,-2 0 0,-1 0 0,-1 0-20,-1 0 1,1 4 0,-1 2 0,1 1-1,0 3-108,-1 1 0,6-3 0,3 0 0,1 2 0,1 1 0,-3 1-1,3 1 0,2-1 0,2 0 1,4 1-1,0-1 0,0-1 44,1-3 0,-4 3 0,3-2 0,-2 2 1,0 1-160,-1 1 0,2-5 0,-1 0 0,-1 2 0,-2 1-33,-1 1 1,0-4-1,0 1 1,-1 0-1,-3 1 11,-4-2 1,-3 2 0,-3-5 0,-1 1 0,-2-1 0,2-2 0,1-1 0,3-1-122,3 3 1,-3-3 0,3 4 388,-3-4 1,4-2 0,4-2 0,6-1-1,5 1-11,3 2 1,-3 1 0,0 0-1,2 0 1,0 1-108,-2 3 1,-2-1 0,-6 5 0,0 2 0,0 1 0,0 1-24,0 1 1,0-5-1,-2 0 1,-1 2-1,-1 1 1,0 1-1,0 1 1,0-1-5,1 0 0,-2 1 0,0-1 1,3 1-1,0-1 0,2 0 0,2 1 1,0-1 15,3 1 1,3-1-1,-3 0 1,2-1 0,2-1-1,-1-2 1,0 1 199,2-2 1,-3 2-1,1-3 1,2-1 197,1 1 1,-5-1-149,-1-1-1180,1-2-2643,-4 3 3564,3-5 0,-5 0 0,0 0 0</inkml:trace>
  <inkml:trace contextRef="#ctx0" brushRef="#br0" timeOffset="15">10654 12799 7374,'4'-12'1046,"1"1"0,1 1-322,-1 2 0,-1 4 0,-5-3-507,-3 1 0,-3 2 0,-5 4 1,-1 0-1,1 0 0,-1 2 1,1 0-89,0 2 1,3 5 2,1-5 1,4 6 0,-4-2 0,-1 3 0,3 1 258,1 1 0,4-5-561,1 0 0,0 0 1,1 3-1,4-2-608,3-5 0,-1-1 656,1 1 0,0-3 0,5 3 1,-1-2-1,0-2 0,1-2 24,-1-2 0,1 1 0,-1-5 0,0-2 321,1-1 1,-1 0 0,-1 2 0,-1 2 411,-2 1 0,-5 4 1,1 6-577,-3 4 0,-1 3 0,0 1 0,0 1 0,0 1 0,0 1-680,0 1 1,0 1 0,0-5 0,2 1-1,1-1 1,2-1-2415,2-3 3035,-4-2 0,8-6 0,-4 0 0</inkml:trace>
  <inkml:trace contextRef="#ctx0" brushRef="#br0" timeOffset="16">10988 12787 10717,'0'8'548,"0"0"0,0 2 0,0 1 1,-1 1 663,-3 1-1336,3-1 0,-10 1 1,4-1-1,-2 0 1,1 1-1,0-1 0,0-1 1,1-1-1,1-2-1751,3 2 1,-2-3 1874,1 1 0,-6 0 0,3 5 0</inkml:trace>
  <inkml:trace contextRef="#ctx0" brushRef="#br0" timeOffset="17">11187 12489 7966,'-4'-8'271,"0"0"1,0 3 573,4-3 0,0 7 0,0 1 0,1 7 0,2 5 275,1 5 1,0 2-1055,-4 6 0,0-5 1,1 1-1,2 1 1,1 2-1,-1 0 1,-2 0-177,-1-4 1,0 3-1,0-6 1,0 1-1,0 2 1,0-2-1,0-1 1,0-1-1,0-3-557,0 0 0,0-5 0,0 0 0,2 1 742,2-2 1,-3-3 0,3-8 0,-2-5 0,-2-2-63,0-1 0,4-1 0,0 1 0,0 0 0,0-2 0,2-1 0,1 0 0,2 2-38,2 3 1,2 4-1,-1-3 1,1 4 0,-1 1-1,0 0 1,1 1 86,-1 1 0,-4 2 0,1 0 0,-1 2 0,-1 2 0,-3 4 8,-3 3 0,-1 2 1,0-1-1,0 0 1,0 1-1,0-1 1,-1 1-1,-3-1-152,-4 0 0,1-1 1,0-1-1,0-2 1,0 2-1,-3 1 1,-1 0-354,-1-3 0,4 2 1,-1-5-1,0 1 1,-2 0-1,-2-4-1223,1 0 1,0-2 1657,-1 0 0,1 0 0,-1 0 0</inkml:trace>
  <inkml:trace contextRef="#ctx0" brushRef="#br0" timeOffset="18">11472 12390 7583,'2'-11'184,"2"3"1,-2-3 0,5 2-1,-1-2 1,-2 0 217,1 3 1,-2-3-1,4 3 1,0-2-1,-1 0 1,0 4 38,1 0 1,-3-2 0,5 4 0,-1 0 0,0-1-86,1 1 0,-7 1 1,2 8-1,-2 3-335,-2 3 1,-2-1 0,0 1 0,-2 2 0,-1 1 0,1 0 0,0-2 0,1 2-102,2 3 0,1-4 1,0 4-1,0-3 1,0-2-1,1 1 1,2-1-1,3-1-145,1-3 1,-3 2 0,4-5 0,2 1 0,1-1 96,1-2 1,-4-1-1,1-2 1,-1-2-1,0-1 1,0-1 374,2 2 1,-6-4 123,-4 2 0,-1 0 1,-6 5-1,1 3 1,2 5-109,-1 2 0,3 1 1,-2 0-1,3 1 1,1-1-1,0 1 0,0-1 1,0 0-377,0 1 1,4-1 0,0 1-1,0-1 1,0 0 0,0 1 0,1-1 11,0 1 0,1-1 0,3-1 0,-2-1 0,-1-2 0,-2 2 1,0 1 103,0 1 0,2-1 0,-4-1 0,2-2 1,-1 2-1,-1 1 0,-2 1-123,0 0 1,-6-3 0,-2-1 0,-3 2-1,-2 1 1,1 1 0,0-1-141,-1-3 0,2-1 0,2-4 0,0 1 0,1 0-1816,1 2 2076,2-5 0,-1-1 0,-1-7 0</inkml:trace>
  <inkml:trace contextRef="#ctx0" brushRef="#br0" timeOffset="19">14461 12229 7868,'6'-7'-51,"-5"0"497,3 3 1,-2 1-1,-2-5 1,0-2 0,0-1 41,0-1 0,-2 5 0,-2 3 1,-4 2-1273,-3 2 1,2 0 616,1 0 0,0 0 0,-4 2 0,-1 2 1,2 4 109,3 3 0,1-3 0,4 1 0,-1 0 0,1 2 0,2 2 0,2-1 0,2 1 141,1-1 0,0 4 0,-2 1 0,0-2 0,3 0 1,-3 0-1,0 2 0,-2-2 8,0-1 0,-2 0 0,0 1 0,-4 1 1,-1 0-1,-2-3 0,-2-2 0,-2-1 6,1-2 0,3-1 0,1 1 0,0-2 0,0-2 1,-1 0-13,0-1-386,3-2-343,1-1 546,5 0 1,1 0 0,3 0 0,4 0 0,2 2 0,-2 2-1,-3 4 72,-4 3 0,3-3 1,0 1-1,-1 0 1,-2 2-1,-1 2 148,0-1 0,-1 1 0,-2-1 0,-1 0 0,1 1 0,2-1-194,1 1 0,0-5 1,0 0-1,0 2 1,0 1-1,1 0 1,2-2-635,1 0 541,6-7 0,-7 5 0,5-4 0,1 1-1387,3-1 1551,-6-2 0,5-1 0,-4 0 0</inkml:trace>
  <inkml:trace contextRef="#ctx0" brushRef="#br0" timeOffset="20">14684 12526 8063,'0'-12'675,"0"0"259,0-1-639,0 1 0,-1 1 62,-3 2-124,2-2-6,-9 10 1,9-4 57,-7 5 1,1 0-252,-4 0 0,-1 0 94,1 0 0,0 1 251,-1 3-421,1 3-32,5 5 0,-3 1 1,6-1 1,-4 1 85,4-1 0,0 2-179,4 2 60,0-2 197,0 4-69,0-11-34,0 4 1,4-4-1,1 4 1,2-3-1,1-2 1,1-2-143,-1 0 0,-4 0 1,4-4-1,2 0 0,1 0 1,1 0-1,-1-1 0,-1-2-262,-2-1 0,1-6 334,3 2 0,-1 1 0,-3-1 0,-2-1 237,-1 2 0,-3-4-31,2 3 0,-3 1 461,-1-1-273,0 5 59,0-2 157,0 5 62,0 0-657,0 5 0,0 2 27,0 6 0,0-5 227,0 0-127,0 0 47,0 5-283,0-1 1,2-4-335,2 1 0,-3-5 1,3 4-313,-2 2 0,-2-3 0,1 0 822,3-2 0,-3-1 0,5-4 0</inkml:trace>
  <inkml:trace contextRef="#ctx0" brushRef="#br0" timeOffset="21">14883 12564 11424,'0'12'109,"0"0"1,-2-3 0,0-1 0,-4 2 0,1 1 0,-1 1-259,3 0 0,-2 1 0,1-1 0,0 1 0,-1-1 0,1 0-3584,2 1 3733,0-6 0,2 4 0,0-4 0</inkml:trace>
  <inkml:trace contextRef="#ctx0" brushRef="#br0" timeOffset="22">15230 12477 8112,'0'-13'636,"0"5"0,-1 0 350,-3-2 0,-3 5-830,-6 1 1,1 2-1,-1 2 1,1 2 0,0 2-1,-1 4 1,2 3-1,2 1-94,0 1 0,2-1 0,-1 1 0,4-1 0,3 0 0,2 1 0,3-1 0,4-1 0,3-1-343,2-2 1,3-4-1,2 3 1,0-1 0,0-4-1,-3 1 1,-1 0 0,-2 1-1052,1-1 1,-1-2 1331,1-1 0,5-5 0,1-2 0</inkml:trace>
  <inkml:trace contextRef="#ctx0" brushRef="#br0" timeOffset="23">15391 12154 8112,'-8'0'491,"1"-1"586,2-3-987,1 2 0,4-4 1,1 1-1,3-2 1,4 1-61,3 1 0,-2 0 0,-1 1 1,1 1-1,3 2-416,0 1 0,0 0 509,1 0 0,-6 1 0,-3 3 0,-3 4 0,-1 3 131,0 2 0,-1-1 0,-2 1 1,-1-1-1,1 1-125,2-1 0,1 0 1,0 1-1,1-2 0,3-2-118,5 0 0,-3-7 1,1 4-1,0-2 0,0 0-29,3-1 0,-3-3 239,1-4 1,-7 2-45,-1-2 0,0 8 0,-4 5 0,3 2 0,1 1 0,0 1 0,0-1 0,0 0-77,0 1 0,4 1 0,1 1 0,2 1 1,2-1-1,-1 1 0,0-1 0,0 1-158,-1-1 1,3-1 0,-6-1 0,0-1 0,0 0 0,0 1-1,-1-1 1,-1 1 96,-2-1 0,4 0 0,0 1 0,-1-1 0,-2 1 1,-1-1 7,0 0 1,0 1-1,0-1 1,0 1-100,0-1 0,-1-1 0,-2-1 0,-3-3 1,-1-1-1,-2 0 0,-2-1 0,-2 0-8,1 0 0,0-4 0,-1 4-1413,1-4-371,-1-1 0,8 0 1844,5 0 0,5 0 0,8 0 0</inkml:trace>
  <inkml:trace contextRef="#ctx0" brushRef="#br0" timeOffset="24">15503 12750 8984,'0'0'0</inkml:trace>
  <inkml:trace contextRef="#ctx0" brushRef="#br0" timeOffset="25">12725 12266 8066,'1'-7'918,"2"2"157,1-1 1,0 3-1064,-4-5 0,0 4 0,-1-3 0,-3 1 0,-5 4 0,-2 0-111,-1 2 0,0 0 0,-1 0 0,1 0 0,-1 0 194,1 0 0,1 2 0,1 0 1,3 4-1,2 1-21,2 2 0,2 3 1,2 0-1,2 0 1,2 1-1,1-1 1,1 1-1,-2 0-22,1 4 1,-1-3 0,-2 2-1,1-2 1,-1-2 0,-2 1-1,-1-1-50,0 1 0,0-1 0,-1 0 0,-3 1 0,-3-1 0,-1-1 0,-1-1 0,1-2 0,0 0-108,0-1 1,1 0-1,-3-4 1,2 1-43,-2-1 0,3-2 0,0-2 1,2-3-1,2-5 61,2-2 0,1 3 0,1 1 160,3 2 0,2 2 1,3 7-1,-2 4 0,-1 3 1,-3 2 53,-2-1 0,-1-4 0,0 1 0,0 0 0,0 2 0,0 2 0,0-1-78,0 1 0,-1-5 1,-2 0-1,-3 2 0,1 1 1,-1 1-73,4 1 0,-4-1 0,2 0 0,1 1 0,3-1-20,4 1 1,-1-1 0,4 0 0,0-1 0,-2-1-28,1-2 1,3-5 0,0 1 12,2-2 60,-4-2 1,0 0 0,-3 0 113,4 0-117,3-6 0,1-1 0,1-5 0</inkml:trace>
  <inkml:trace contextRef="#ctx0" brushRef="#br0" timeOffset="26">12861 12303 7784,'0'-7'4952,"0"2"-4719,0 5 1,2 5-1,0 4 1,2 3-1,-1 3-116,-1 2 1,-1 5 0,2-2 0,1 4 0,-1 1 0,-1-1 0,1 3 0,1 0-289,-1 2 0,-2-4 0,-1-4 0,0-1 0,0-1 0,-1-2 0,-2-3 0,-1-2 0,0 1-807,-1-1 968,3-5 1,-5 3 407,3-6-423,3 0 0,-5-6 0,6-2 0,0-4-217,0-3 0,0 3 191,0-1 0,2 1 1,0-6-1,4-1 1,-1-1-1,2 1-91,0 1 0,1 1 0,3 1 0,-1 0 1,-2 1-1,2 1 313,1 2 1,1 5 0,-1 0 0,-2 6-1,-4 4 48,1 0 1,-5 4-273,3-3 0,-2 3 0,-2 1 1,0 1-1,0-1-167,0 1 0,0-1 0,0 0 0,0 1 0,0-1 226,0 1 0,-4-5 1,-2-1-1,-1 0 1,-3 0-1,-1 1 1,-1-1-217,0-3 0,-1 1 0,1-1 0,-1 1 0,1-1 0,0 0-1738,-1-1 728,6-2 1220,-4-1 0,10-6 0,-5 0 0</inkml:trace>
  <inkml:trace contextRef="#ctx0" brushRef="#br0" timeOffset="27">13097 12700 6859,'7'-6'1551,"0"5"-175,-3-3 0,-3 4-1223,3 4 1,-2 3-1,-4 5 1,-2 1 0,-4-1-1,-2 1 1,1-1-689,0 0 0,1 1 1,-3-1-1,1 1 0,2-1 535,-2 0 0,5 1 0,-1-1 0</inkml:trace>
  <inkml:trace contextRef="#ctx0" brushRef="#br0" timeOffset="28">13308 12564 7903,'1'-7'523,"2"1"-108,1 1 0,-1 3 1,-7 0-1,-3 4 1,-2 5-1,1 1 1,-1 1-236,-2 0 1,-2 2-1,2 2 1,1-1-1,4 1 1,0-1 0,2 0-1,0 1 1,0-1-140,1 1 0,3-5-247,4 0 1,-1-4 0,5 3 0,2-1-47,1-4 1,-3 4-934,0-2-898,1 0 939,8-4 1144,-8 0 0,13-5 0,-8-2 0</inkml:trace>
  <inkml:trace contextRef="#ctx0" brushRef="#br0" timeOffset="29">13345 12303 7841,'-7'-8'534,"3"0"-320,3-2 1,1 3 0,0-1-22,0-2 0,4 3 1,0-1-119,-1-2 0,3 3 0,3 1-15,2 0 1,1-2 267,1 4 1,-5-5-134,0 5 0,-4-1 474,4 1-501,-5 2 1,3-2 0,-6 8 0,0 4-8,0 4 1,0 0-157,0 0 1,0 6 0,1 0-1,2-1 1,1-5 0,0-1-1,0 0-49,0 2 0,6-2 0,-3-2-11,0-1 1,2-3 0,-3 1-1,1 1 45,3 0 10,1-4 1,-3 3 0,0-6-1,2 0 1,1 0 80,1 0 1,-4-2 14,1-2 0,-8 3 0,-1-3 103,-7 2 0,0 4 0,0 2 0,1 3 1,0 1-1,0 0 0,4 2 0,-1 1 260,-1 1 1,2 2-423,-2 2 1,3 0 0,1 3 0,1 0 0,2-1 0,1 1-103,-1 1 0,2-5 1,0 3-1,-1-2 1,0 1-1,0-2 1,-1-1-1,0-2-73,1 1 0,-3-5 1,5 0-1,-1 2 0,2 1 1,0 1-1,-2 1 235,1-1 1,-5-4 0,3 1-1,-2 0 1,-2 2 0,0 2-1,0-1 1,-2 0-132,-2 1 0,0 3 0,-7 1 0,-3-2 1,-1-1-1,-1-3 0,-1-1 0,2-2-128,1 1 1,-2-2-1,-1 0 1,2-1-1,1-2 162,2 1 0,-6-3 0,-1 3 0</inkml:trace>
  <inkml:trace contextRef="#ctx0" brushRef="#br0" timeOffset="30">10381 14275 9232,'7'-1'594,"-2"-2"0,-1-3-287,0 0 1,2 1-1,-3-3 1,2-1 107,2-3 1,-4 0-233,1 0 0,2-2 12,-2-3 1,4 4-140,-4-4 1,2-1-1,-4 0 1,2 0 0,-1-1-1,-1 1 1,-1-1-1,2 0-43,1-4 1,0 0 0,-4 0-1,0 1 1,1 1 0,2 0-1,1 2 1,0 1-70,2 0 1,-5 8 0,3-2 0,-2 1 0,-1 0 0,2-1 0,1-1-1,-1 1 84,-2-1 1,1 4-20,2-4 1,-3 4-1,3-8 1,-2 2-1,-1 0 1,2-3 5,1-1 1,1-2 0,-2-4 0,3 2 0,-1 1 0,2 2-1,-1 1 1,0 1 0,0 0-31,-1 3 0,1 1 0,-3 2 0,1 0 0,0-1 1,0 1-1,0-1 28,-1 1 0,-2 0 0,1-1 0,1 1 0,1-1 1,-2 1 34,0 0 1,-2 3-30,0 1 0,0 4 0,0-4 0,0-2 1,0-1 155,0-2 0,0 5-152,0 0-367,0 5-108,0-2 1,-2 5 0,0 1-1547,-2 3 1998,-1 3 0,0 5 0,-2 1 0</inkml:trace>
  <inkml:trace contextRef="#ctx0" brushRef="#br0" timeOffset="31">10468 14325 7738,'6'-2'435,"0"0"0,-1-4-178,4-1 0,2 3 0,1-3 1,-1 0-1,-1 2 0,-2-1 0,3 2 1,3-1-139,2-4 1,2 2-1,-1-1 1,2-1-1,2-3 1,0 1 0,1 2-1,1 1-132,2-2 1,-2 0 0,-1 1-1,-1 0 1,0 1 0,-1 1 0,0 2-1,-2 1 1,-2-2-13,2-1 0,-4 3 62,2-4 1,-1 4-1,1-3 1,2 0 0,1 0-1,1-3 55,0-1 1,3-1-33,-2-1-178,8 1 127,-3 0 1,8-1 0,-3 1 0,0-1 0,4 1-14,1 0 1,1 1-1,0 1 1,-1 2-1,-2-2 1,-2-1-1,0 0 1,-2 1 10,0 2 0,-1 0 0,-2-3 1,0 1-1,2 2 0,0-2 0,1 1 1,3-1 28,3 2 1,1-1 0,-1-3-1,-1 1 1,-2 1 0,0 2-1,0-2-23,0-1 0,-4-1-11,4 0 1,-5 3 0,1 1 0,-3-2 0,0-1 0,1 0 4,2 3 1,2-3 32,-2 3 0,-2-3 1,5-2-1,-2 1 1,-2 0-1,-1-1 1,1 1-2,1-1 0,0 1 0,-4 0 0,-1-1 0,1 1 0,-1-1 0,-2 1 43,-2 0 1,1 1-70,4 2 0,-2-2 0,-1 4 1,-1-1-1,1 1 0,1 0 1,2 0 0,0-2 0,0 2 0,0 0 1,-2 0-1,-1 0 0,-1-1 1,1 0-20,1-1 1,1 5 0,-2-4-1,-2 0 1,1-1 0,0 3 0,-1-1-1,2 1-11,2 1 1,-3-1 15,-1 2 1,-3 3-1,3-5 1,3 2 0,0-2-1,0 1 12,-2-1 1,2 1-1,-2 2 1,3-2-1,-1-1 1,-1 1-1,-1 0 1,-1 1 29,0 0 1,2-4-45,-6 4 0,5-2 0,-3 4 1,0-4-1,0 1 0,-2-2 1,2 0 1,-4 3-19,2-5 0,-2 7 0,-1-3 0,0 3 0,3-1 0,0-1 0,-1 0 3,-1-2 0,-2 5 0,1-5 0,1 2 0,1 0 0,3 0 0,0 0 10,0 0 0,2-5 1,-2 4-1,0-1 0,1-1 1,-1 2-1,0-1 0,-1 2 1,-1 0-30,1 0 0,-1-4 0,-3 4 0,-1 1 0,0 0 0,1 0-47,-1-1 1,1-4 78,-1 4 1,1-2 0,-1 4 0,0-4 0,1 0 0,-1 0 0,1 0 6,-1 1 0,0-4 1,1 4-1,-1-1 1,1 1-1,-1 1 0,0 0 1,1-1-1,-1 3 1,1-4 0,-1 2 0,0 1-1,1 2 3,-1 1 0,1-4 0,-1 0 0,0-1 0,1 1 35,-1 0 0,-1-1-36,-3 1 0,3 2 0,-2-2 1,0 1-63,0-1 1,-2 3-177,-3-3 225,-3 2-665,5 2-690,-6 0-857,0 0 2219,0 6 0,0 1 0,0 5 0</inkml:trace>
  <inkml:trace contextRef="#ctx0" brushRef="#br0" timeOffset="32">15565 14101 12328,'0'-8'411,"1"1"0,2 0 0,1 1-292,-1-4 0,-2 3 1,-1-1-1,0-2 0,-1-1 1,-2-1-1,-1-1-210,1 1 1,2-1-1,0 1 1,-2 0-1,-1-1 1,1 1-1,2-1 1,-1 2 73,-2 3 1,3-3 0,-3 3 0,1-2 0,0 1 0,-1 0 0,1 0 0,2-2 21,1-2 1,-4 5 0,-1 0 0,1-2-1,0-1 11,0-1 0,-4-1 1,4 1-1,0 1 0,-1 1 1,1 2-1,0-2 0,0-1-3,0-1 0,-2 4 1,4-1-1,-3 0 1,3-2-1,0-2 1,1 1-1,-2-1-13,-1 1 1,0 4 0,4-1 0,-1 0 0,-2-2-1,-1-2 1,1 1 0,2 0 12,1-1 0,-5 5 0,1 0 1,1-2-1,1-1 0,-1-1 1,-1-1-10,1 1 0,2-1 0,1 1 0,-2 0 0,0-1 0,-3 1 1,3-1-4,0 1 0,2 0 0,-1-1 0,-2 1 0,-1-1 4,1 1 0,1 1 0,-1 1 0,-1 2 0,1-2 0,0 1 0,0-1-2,-1 2 0,0 4 1,3-5-1,-2 0 0,-1-2-3,1-2 1,-2 1 0,0-1 0,3 1 0,-1 1 0,0 1-14,-1 2 1,0 4-1,4-4 1,0-2 0,-1 0-1,-2 1-38,-1 1 0,-2 1 0,3-3 0,-1 2 0,0-2 43,-1-1 0,3 3 1,-2 0-1,1-1 0,1 1-17,-3 0 48,1-1 1,4 1-1,-1 1-52,-3 2 1,1-3-1,-4 2-46,2-1 96,0 4-77,5-2 0,-4 3-288,0-2 0,-1 3 0,2-2 0,-1 6 0,1 5 344,2 3 0,-5 2 0,-1-1 0</inkml:trace>
  <inkml:trace contextRef="#ctx0" brushRef="#br0" timeOffset="33">15478 14151 7866,'-1'-7'753,"-2"2"1,-3 1-471,0-1 1,1 1 0,-3 4 0,-1 0 0,-2 0-133,-2 0 0,5 0 0,0 0 0,-2 0 0,0-1 85,2-3 0,1 2-174,3-2 1,1 3-1,-5-1 1,-2 0 37,-1-2 0,3-2-72,0 2 1,-1 3 0,-2-5-1,2 2 32,1 0 0,-1-4-90,-3 3 0,4 1 0,1 3 0,0-2 0,0-1 0,-1 0 56,1-2 0,-4 5-25,2-3 1,-2 1-1,-2 0 1,-1-2-1,-1-1 64,0 1 0,6-1-15,-7 2 0,5 1 1,-6-4-1,3 1 1,2 0-1,0-1-4,-1 0 0,1 3 0,-1-3 0,1 2 0,0 1 0,-1 0 0,1-2-41,-1-1 1,-2 3-1,1-3 1,3 0-1,0 2 1,0-1-1,-1 2 1,0 0 24,-1 0 1,1-5 0,-1 5-1,1 0 1,0 0 0,-1-1 0,1-1-1,-1-1 11,1 0 1,0 5 0,-1-4 0,1 2 0,-1-2 0,1 1-1,-2-1-27,-2 4 1,2-4-30,-3 2 0,-1 0 1,2 2-1,1 0 1,1-4-1,0 1 1,-1-2 1,-2 0 1,1 4-1,4-2 1,-1 0-1,1 0 1,-1-1-1,1 0-5,0-1 1,-1 3 43,1-5 1,-1 7 0,1-4-1,0 2 1,-1-2 0,1 1 0,-1-2 0,1 0 0,0 3 1,-1-3-1,1 0 0,-1 0 1,1-1-1,-1 0-21,1-1 0,0 3 3,-1-3 0,1 0 0,-1 3 0,1-1 0,0-1 0,-1 0 25,1-1 0,-1 5-29,1-4 1,0 1 0,-1-3-1,-1 4 1,-1-1 0,-1 1 2,1 1 1,-1-4-29,0 5 0,2-1 0,-2 2 0,2-2 0,1-1 0,1-1-12,0 0 0,-1 4 0,1-2 0,-1 1 0,1-2 0,0 1 0,-1-2 0,1 1 0,-1 1 57,1 2 0,0-4 1,-1 0-1,1-1 0,-1 1 1,1 2-1,1 1 14,3-2 0,-3 5 0,2-5 0,-2 2 1,-1 0-1,1 0 0,1 0 0,2-1-41,-2 3 0,-1-1 1,-1 0-1,0-1 0,-1 0 1,1 0-5,-1 0 1,5-2 0,0 3-1,-2-1 1,1 0 0,-1 0 0,2 0-1,-2 0 36,-1-2 0,-1 5 0,-1-3 0,1 1 0,-1 0-17,1-1 1,0 0-18,-1 4 1,5-4-1,0 0 1,-2 1 0,-1 2-1,-1 1 1,3-5-6,1 1 0,4 0 0,-3 3 1,0-2-1,0-3-4,-2 0 38,3 3 0,-1-3 0,4 5 0,-2-2 0,-2-1-31,-3 1 0,3-2 0,-1 1 0,-1 1 0,-1 0-32,2-1 1,1 3 0,4-5 0,-3 2 31,0 0 0,-1-2 8,-2 2 1,3 3-1,3-5 1,-3 2-2,-1 0 1,3 0 0,-4 4 0,0-1 0,-1-2-30,1-1 21,5-1 0,-4 5 1,5-1-1,-4-2 1,1-2 11,-1-2 0,1 4 0,2-2 0,-3 1 0,1-2 0,-2 1 20,0-1 1,3 2 0,-3 2 0,0 0-72,0-2 0,-1-1 15,-4 5 0,3-1 82,1-3 0,4 3 10,-4-4 0,4 0-187,-5 1 0,5 0-370,-4 4 285,5 0 81,-2 0 5,5 0-817,0 0 1,-4 1 941,-1 3 0,7 3 0,5 5 0</inkml:trace>
  <inkml:trace contextRef="#ctx0" brushRef="#br0" timeOffset="34">13084 14139 10283,'5'-9'2112,"-1"1"-1538,-2-2 0,0 4 0,-2-3 1,0 0-439,0-2 0,1-2 1,2 1-1,1-1 1,-1 1-1,-2 0 1,1-1-1,0 1-166,3-1 0,0 1 0,-2 0 0,1-1 0,-1 1 0,-1-1 1,1 1-1,1 0-159,-1-1 0,-2 1 189,-1-1 0,0 1 0,0 0 0,0-1 1,0 1 1,0-1 0,0 1 0,0 0 0,0-1 0,0 1 0,0-1-12,0 1 0,5 0 0,-1-1 0,-1 1 0,-2-1 0,-1 1 0,0 0 0,0-1-20,0 1 1,0 4 29,0-1 1,0 1 0,0-4 0,0-1 0,0 1-1,0-1 1,0 1 1,0 0 0,0 3 0,0 1 0,0-2 0,0-1 0,0-1 0,1 0 0,3-1 1,-2 1 0,2-1 0,-3 1 0,-1 0 0,0-1 0,0 1 25,0-1 1,0 1-24,0 0 0,0 3 0,0 1 0,2 0 0,0-1 12,3 1 0,-1 0-23,-4-4 0,0 3 0,0 1 0,0-2 0,0-1-17,0-1 1,1-1 0,2 1-1,1 0 1,-1-1-41,-2 1 0,-1 4 46,0-1 1,4 5-1,0-4-44,-1-2 23,-2-1 0,-1 3 0,0 0-112,0-2 0,0 3 0,0-1 261,0 0-121,0 1 1,0 0-16,0 3 1,-1 2-163,-3-2 46,3 3 97,-5 1-127,6 0-2764,0 0 2328,0 5 1,0-2 606,0 5 0,0 1 0,0 3 0</inkml:trace>
  <inkml:trace contextRef="#ctx0" brushRef="#br0" timeOffset="35">12923 14139 7972,'-4'-9'463,"0"1"0,-2 5 0,4-2 0,-4 1 499,-1 0-814,-1-1 1,0 1 0,0 0 0,-1 0-1,1 0-13,0 0 0,5-2 1,-3 4-1,1-3 1,-2 1-1,-1 0 1,-1 0-56,0 1 0,-2 2 0,-2 1 1,1 0-1,0 0 0,-1-2 0,1 0-8,-1-2 0,2-2 1,2 3-1,0-2 1,0-1-1,-2-1 1,-2 2-1,2-2 53,3 0 0,-3 3 1,3-3-1,-2 0 1,1 2-1,0-2 0,0 1 1,-2-1-63,-2 1 1,1 1 0,-1-3 0,1 0 0,0 0 0,-1 1 0,1 0 0,-2 1-47,-3 1 1,4-4 0,-5 4 0,1-2 0,1-1 0,-1 0 0,1 1 0,-1 0 36,2 0 1,-3 3 0,1-3 0,2 0 0,2 1 0,0 1 0,1 1 0,-1 0 44,1 0 0,0-5 0,-2 4 0,-1-2 1,-2-1-1,2-1 0,1 2 0,2 1-68,-1-1 0,-3 3 0,-1-3 1,1 0-1,-1 1 0,1 1 0,0 1 1,3-1-31,0 1 1,-3-4 0,-1 4 0,2 0 0,1 0 0,2-2 0,-2 1 0,0-2 8,2 0 1,-6 3-1,7-3 1,0 0-1,-1 1 1,2 0-1,-1 0-13,0 1 0,-2-4 0,1 5 0,0 0 0,-2 0 0,-1-2 0,-2 1 0,2-1-21,1 4 1,2-4 0,-1 2-1,1 0 1,0 0 0,-1-2-1,1 1 1,-1-1 45,1 3 1,4-2 0,-1-1 0,0 1 0,-2-2-1,-2 1 1,2 0 0,2 0-7,0 0 0,1 1 0,-4 2 0,-1-1 0,1 0 0,0 0 0,-1 0 0,1 0-81,-1-2 1,0 5 0,-3-3 0,0 2 0,1 1 0,1-2 0,2-1 0,-1 1 48,1 2 0,1-1 0,1 0 1,2-3-1,0 1 0,-1 0 0,2-1 1,0-1 94,1 1 1,3-1-1,-3 3 1,1-2-1,-3-1-72,-3 1 1,2-3 0,1 3-1,-2 1-83,-1-1 0,3 3 0,1-3 80,2-1 1,-1 5-71,2-3 1,-3 3 0,-5 1-82,-1 0 0,6-2 0,2-1 246,-1-1 0,-1 0 10,-5 4 1,5-1 0,2-2-192,-1-1 1,-1 0 143,-5 4 0,5-2 1,1 0-2,1-3 1,2 1-143,-5 4 1,5-1 74,-1-3 1,1 2-1311,-1-2-1896,3 3 3212,-5 1 0,12 5 0,1 2 0</inkml:trace>
  <inkml:trace contextRef="#ctx0" brushRef="#br0" timeOffset="36">12626 9897 7993,'0'-12'0,"0"-1"339,0 1 1,0-1-1,-2 2 1,-1 2-1,-1 1 1,0-1 0,-1 2-1,-4 3 1,-2 3-72,-1 1 1,-5 1 0,1 3 0,1 5 0,1 2-1,2 1 1,-1 0 0,1 1 0,1-1 0,1 1 0,3-1-328,2 0 1,1 1 0,4-1-1,0 1 1,0-1 0,1 0-1,2 1 1,2-2-213,2-3 0,-3 3 0,3-3 0,-1 3 0,-4 2 0,0-1 0,-4 1 0,-2-1 270,-4 1 0,-3-1 0,-1 0 0,-1-1 1,1-1-1,-1-2 0,1 1 171,0-3 1,-1 1 0,1-4-399,-1 1 1,6-1 0,5-7-232,4-4 1,1 2 0,4 3 506,-1 6 1,-2 4 0,-4 5 0,0 1 0,0 1 0,0 2 22,0 5 1,0-3 0,0-2 0,0-2 0,0-2 0,-2 1 0,0 1 0,-3 1-71,3 1 0,0 1 0,2-5 0,0 1 0,2-1 0,0 0 0,4 1 0,-1-1-20,1 1 0,2-5 0,-2-1 0,-1 0 1,2-2-1,-1 2-665,-1 0 1,1-4 683,-2 1 0,3-3 0,5-1 0</inkml:trace>
  <inkml:trace contextRef="#ctx0" brushRef="#br0" timeOffset="37">12812 10158 8149,'4'-9'1032,"0"1"1,0 4-713,-4-4 0,-1 5 0,-3-1 1,-5 2-1,-2 2 0,-1 0 1,-1 2-1,1 0-172,0 3 1,-2 4 0,0-1 0,0 4-1,3 0 1,2 2 0,2 1 0,3 1-1,2 0 1,2-3-1347,0 0 1003,0-1 0,2-1 0,2-3 0,4-3 0,3-4 0,1-1 57,1 0 1,-1-1-1,1-2 1,-1-3-1,0-1 1,1-2 72,-1-2 0,1 0 1,-2 1-1,-2 3 1,-2 0-1,0 2 1,-1-2-61,-1 0 1,-1 6 0,-4 1 272,0 7 1,0 4 0,0 2 0,0 2 0,0 2-1,0-2 1,0-1 0,0-2-1120,0 1 1,0-1 0,2-1 970,2-3 0,3 3 0,5-4 0</inkml:trace>
  <inkml:trace contextRef="#ctx0" brushRef="#br0" timeOffset="38">13159 10170 9274,'0'8'327,"-1"0"0,-2 2 0,-1 1 0,-1 2 0,1 0-376,0 4 0,-4-3 0,2 2 0,1-1 1,-2 0-1,2 2 0,-2-2 0,0-1 49,-3-2 0,-1 1 0,-1-1 0</inkml:trace>
  <inkml:trace contextRef="#ctx0" brushRef="#br0" timeOffset="39">13333 9798 7973,'0'-13'545,"0"1"0,0 4 1,0 2-1,0 5-218,0 6 0,0 9 1,0 4-1,0 3 1,1 4-1,2 4 0,1 1 1,-1 2-1,-2-2 1,-1 2-456,0-1 1,0-5 0,0 1 0,0-7 0,0 0-1,0-3 1,0 1-682,0-2 0,0-3 0,1-2 0,3-4 753,5-7 1,2-5-1,1-8 1,1 1-1,-1 0 1,0 0 0,1 3 89,-1 1 0,1-1 0,-1-2 0,0 3 0,-1 3 0,-1 0 0,-2 1 184,2 1 0,-3 2 0,0 2 0,-2 4 0,-2 3 1,-2 3-105,-1 1 0,-1 1 0,-3-1 0,-3 1 0,-1-2 0,-1-2 0,0-1 0,-1 2 0,0 0-304,2-2 1,0 3 0,-4-3 0,-1 3 0,1 0 0,-1-1 0,1-2-2448,0 2 2637,-1-5 0,1 1 0,-1-6 0</inkml:trace>
  <inkml:trace contextRef="#ctx0" brushRef="#br0" timeOffset="40">13779 10083 8000,'-8'0'322,"1"1"0,0 2 0,1 3 188,1 1 1,-3-3 0,2 4 0,-1 2 0,-2 1 0,-1 1 0,0 2-286,2 2 1,0-2-1990,-5 3 945,6-3 1,-2-2 0,5 0 818,1 1 0,2-1 0,1 1 0</inkml:trace>
  <inkml:trace contextRef="#ctx0" brushRef="#br0" timeOffset="41">14101 9959 8375,'-5'-7'397,"-3"3"1,1 3 0,-3 1 0,-2 1 0,-3 3 0,-2 4 0,1 3-118,-1 2 0,0 1 0,5 1 0,1 1 0,1 0 1,3-3-1,2 0 0,2-1 0,3 1 0,6-1-446,6 0 0,2-5 1,7-1-1,1-2 0,1 0 1,2-1-1,0-2 0,-1-1 1,1 0-4911,0 0 5076,0-5 0,0-2 0,-1-6 0</inkml:trace>
  <inkml:trace contextRef="#ctx0" brushRef="#br0" timeOffset="42">14300 9612 8147,'-11'-6'1679,"3"-2"-1343,3-3 0,5 4 1,3 2-1,3-1 0,-1-2 1,2-3-168,0-2 1,0 1-286,1 0 1,2 3 0,-5 2 0,1 3 215,-1 6 0,0 3 0,-5 8 0,-2-1 1,-1 0-1,-1 1 0,1 1 0,2 1 564,1 1 1,0 1-658,0-5 1,1 5-1,4-1 1,3-1 0,3-1-1,1-1 1,1-1 0,0-1-488,4-3 0,-3 2 1,2-5-1,-2 1 1,-1 0-62,-1-4 1,-7 0-1,-5-2 1,-6 0 989,-5 0 0,2 1 0,1 3 0,0 4 0,-1 3 0,3 3 0,0 1 0,3 3-125,2 2 0,-3 0 0,0 5 0,1 0 0,2 0 0,1-1 0,1 1 0,2-1-560,1-4 0,4 4 0,-2-5 1,-1 2-1,2-2 0,-2-1 0,1-1 1,-3-1 80,-2 1 0,-1 3 0,0-3 1,0-2-1,0-1 0,0-2 0,0 1 1,0-1 781,0 0 1,0 1-1,0-1-529,0 1-703,0-1 1,-1-5-1,-3-3 1,-5-4 0,-2-3-1218,-1-1 1822,0 0 0,-1 4 0,1 0 0</inkml:trace>
  <inkml:trace contextRef="#ctx0" brushRef="#br0" timeOffset="43">11113 11919 7826,'5'-13'293,"3"1"1,-1 1 0,1 1 0,1 2 0,-1 0 0,0-1 0,3 1 0,3-2-44,3-1 0,1-1 0,-2 0 1,5-2-1,4-3 0,2-2 1,2-2-1,0 1 0,-1-1 1,-1 0-93,1 1 0,-9 3 0,4-2 0,-2 1 0,-3 3 0,0 1 0,-3 2 0,-1-1 0,-2 1 0,1-1-135,-1 1 1,-2 0 0,1-1 0,2 1 0,1-1 0,0 0 0,0-3 0,2-1-61,5-3 1,-2 4 0,2-4 0,1 1-1,1 0 1,2-2 0,0 2 0,0 2 27,0 4 0,-5 0 0,0 1 0,-2-1 0,-3 2 0,0 2 0,0 0 31,2 0 0,-1-2 0,-4-2 0,1 1 0,1 0 0,1-2 0,3-1 0,0-2 0,0 2 0,-1-4 0,-1-1 0,0 1 0,1 1 0,-1 2 1,1-1-38,-2 2 1,-1 1 7,-2 2 1,1-1 0,-1 2-1,0 2 1,1 0 0,-2 0 0,-3-2 1,4-2 6,1 1 1,-1-1-1,5 1 1,-3 0-1,-1-1 1,2 1 10,2-1 1,0 1 0,-4 0 0,3-1 0,0 1-1,-1 1 1,-1 1 0,-2 2 50,1-2 1,-5 3-1,0-1 0,-1 4 0,3-3 0,-3 0 0,0 2 0,0-2 119,2 0 0,-2 4-178,1-1 0,-4-3 0,5 0 0,0-1 0,1 0-30,-2-2 22,3 5 1,-5-2 0,3 4 0,-2-3 174,-1-1-65,-2 5 0,-3-4-540,4 6-2365,-4 0 1550,4 0 1249,-5 0 0,0 0 0,0 0 0</inkml:trace>
  <inkml:trace contextRef="#ctx0" brushRef="#br0" timeOffset="44">13097 12030 8645,'0'-8'1044,"0"0"1,4-1 0,0-3-876,-1 0 0,2-1 1,1 1-1,-1-2 0,2-1 1,0-3-1,1-1 0,-1-3 1,3 2-1,-4 1 1,-1 0 0,2-1-1,-2 0 1,1 1-1,-3 2 1,-1 2-99,3-2 1,-4 4 0,3-5 0,-3 1 0,-1-1-1,2 0 1,1-1 0,1 1 0,0-1-99,1-1 0,-2 0 0,4-4 1,0 2-1,-2 2 0,2-2 1,-1-2-1,-1-1-25,-2 1 0,3 3 0,-2 2 0,-1-1 1,-1 2-1,1-1 0,1 1 0,-1 0 97,-2 3 0,-1 1 1,0 1-1,0-3 1,0 0-1,0 1 1,0 1-1,0 2 1,0-1 0,2 1 0,0-1 0,3 1 0,-3-1 0,1 1 0,0-2 0,1-1-139,-1-1 0,2-2 0,-1 3 0,-1-2 0,0 2 0,0 0 0,1 0 0,-1-2 168,-2 2 0,-1-3 0,0 1 0,0 1 0,0-1 0,0 1 0,0-1 77,0-1 1,0 5 0,0-4-1,0 3-175,0 2 1,0-1-455,0 1 0,0 4 0,-1 1 0,-2 0-727,-1 0 1,1 0 0,6-2 0,2 0 1203,2 0 0,1-2 0,5-2 0</inkml:trace>
  <inkml:trace contextRef="#ctx0" brushRef="#br0" timeOffset="45">14920 11894 7841,'0'-8'1108,"0"-1"0,0 0-662,0-2 1,0 2 0,0 1 0,-1-2-1,-2-1-81,-1-1 0,-5 4 1,4-1-1,-2 0 0,-3-2-259,-1-2 1,0 1 0,2 1 0,2 1 0,0 3-1,0 1 1,-1-1 0,0-2 0,1 1-111,1 0 1,-4 1 0,4-3 0,-3 2 0,1-2 0,-2 1 0,-1-1 20,-1 2 1,1 0 0,1-3 0,1 0-1,-5-2 1,-4-3 0,-1-2 2,2 1 0,3 2 0,2 0 0,-2-2 0,-1 1 1,-2-1-1,2-1 0,2 0 28,0 0 1,-3 1-1,-1 1 1,2-2-1,1 1 1,2-1-1,-1 1 1,1 1-15,0-1 1,-4-4 0,1 5-1,1 1 1,-1 1 0,1 2-1,1-1 1,0 1-6,1-1 0,0 1 0,-1 0 0,-1-1 1,-1 1-1,-1-1 0,0 1 0,3-1-9,0 1 1,1 0 0,-1-1-1,2 1 1,0-1 0,2 1-1,-4-2-27,0-2 0,4 2 0,-4-3 0,-1 4 0,1 0 0,-2 1 0,1-1 0,1 1 1,0 0 37,1-1 0,-1 1 0,1-1 1,0 2-1,-1 2 0,1 1 0,-1-1 1,1 1-8,0 0 1,-1-1-1,1-2 1,1 2 0,1 0-1,2 1 1,0 0-1,-1 0-19,1-2 0,4 3 0,-3-1 1,0 0-1,0-1 0,-2 1-33,-2-2 0,2 4 0,1-1 1,-2 0-1,-1 0 32,-1-3 1,4 3 0,-1 0 0,1 1 0,0 0-44,0 1 0,4-5 1,-3 2-46,1-3 1,1 4 0,2 1 0,-3 2 71,-1 0 1,3-2 0,-4 4 38,-2-2 0,5-2 0,-1 3-765,1-1-595,3 0 0,-3 3 98,5-4 1,0 5 1234,0 0 0,0 6 0,0 6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12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10629 10616 12386,'7'-5'40,"-2"-2"1,-5-5-1,0-1 1,2 1-1,0-1-170,2 1 1,2-5 59,-2 1 0,-1-6 1,4 0-1,0-4 0,0-5 1,2 0-1,1-4 0,-1 1 1,0-1-1,-1 4 0,0 0 1,-1 4-1,-1 1 1,-4 2-1,0 2 0,-2 3 1,1 1-1,2 3 0,1 1 1,-1 1-1,-2 1 75,-1 0 1,2-1 0,0 1 0,4 1 0,1 3 0,2 3-1,1 5 1,0 3 0,-3 3 0,-1 1 45,1 2 1,-2 4-1,3 2 1,1 3-1,2 1 1,3 4 0,1 4-1,2 3-44,-2 2 1,0 1 0,0 3 0,2-3 0,-2-4 0,-2-3-1,-4-1 1,-2-2-261,-1-2 1,2 1 0,-4-6 0,-1-1-1,-2-1-2127,-1-1 2380,0-1 0,-5 0 0,-2 1 0</inkml:trace>
  <inkml:trace contextRef="#ctx0" brushRef="#br0" timeOffset="1">10678 10406 8006,'-11'-2'304,"3"-2"0,3 1 0,5-5 1,1-2-1,5 1 0,5-1-63,4 2 0,7 4 0,-3-3 0,2 0 1,-1 1-1,2 0 0,2 0 0,1-1 1,-1 2-1,0-1-574,-3 3 0,-2 1 0,-4-1 0,2-1 333,-2 1 0,4-4 0,0 0 0</inkml:trace>
  <inkml:trace contextRef="#ctx0" brushRef="#br0" timeOffset="2">11646 10133 8018,'0'-13'3736,"0"1"-3566,0 5 0,0 3 1,0 8-1,0 6 1,0 3-1,0 5-112,0 2 0,1-1 1,2 3-1,1-3 0,-1-1 1,-2-3-1,-1-1 0,0-1-372,0-1 0,0-4 0,2-1 0,0-3 112,2-5 0,2-1 0,-3-6 0,1-1 1,0-2-1,0-3 0,2-1 75,1-2 1,-5 1 0,4 3 0,-2 1 0,1-1 139,2 1 1,-4 6-1,1 6 1,-2 7-1,-2 6 1,0 2-103,0 1 1,4 1 0,0-5-1,-1 1 1,-1-2 73,3-3 0,-3-2 0,5-8 0,-1-2 0,-2-3 0,0-1 0,0 0 67,-1-2 0,2-1 1,1-1-1,1 1 0,1 1 1,0 2-1,-1-2 1,0-1-37,0-1 0,-3 3 0,4 2 0,2 2 1,1 2-98,1 2 0,1 5 0,-1 3 1,1 2-1,-2 5 0,0 0 1,0 0-1,3-2-104,-1 1 0,1-1 1,-3 0-1,-1-1 1,-2-1-1,0-2 1,1 1 184,-1-3 0,0 5 0,4-4 0</inkml:trace>
  <inkml:trace contextRef="#ctx0" brushRef="#br0" timeOffset="3">12328 10158 8168,'4'-9'0,"0"1"1503,-1-2 0,2 3-1191,0-1 0,-7 7 0,-6-1 0,-4 7 1,-4 1-1,0 4 0,-1 2 0,1 4 1,-1 0-1,2-1-486,1-1 1,6-1-1,1-1 1,0 0 0,2 1-1,1-2 1,5-3-206,6-4 1,0-2 0,1-2-1,2-2 1,1-2 0,1-3-1,-1-1 1,-1 1 166,-2 1 0,-4-3 1,4 2-1,1-1 1,-1 1 501,0 1 1,-5 4 0,1 6 0,-2 4 0,-2 3-1,0 1-239,0 1 1,4-1 0,1 1-1,1-1 1,1 0 0,-1 1-1,4-1 1,1-1-124,2-3 1,-1-2-1,0-5 1,1 2-1,-1 1 1,1-2-1,-1-5-96,0-5 1,-1 1 213,-2-2 0,2 0 1,-4-6-1,1-2 0,0 2 1,0 1 392,-1 2 1,3-5-178,-6 1 1,4-1 0,-2 5-1,1 1 123,2 2 0,-2 4-401,2 5 1,-5 0-1,4 1 1,2 3-1,1 5-292,1 2 1,-1 1 148,-3 1 0,3-1 1,-2 0-1,0 1 1,1-1-1,-2 1 1,0-1-537,-1 0-148,-1 1 1,-2-5 0,0 0 842,-1 2 0,4 1 0,0 1 0</inkml:trace>
  <inkml:trace contextRef="#ctx0" brushRef="#br0" timeOffset="4">12849 10158 7999,'-4'-9'592,"0"1"1,-5 4-1,4-3 1,-2 1-390,-3 4 0,-1 2 0,0 4 0,2 4 0,0 3 0,1 3 0,0 2 0,1 5 0,0 3 0,1 0 0,0 3-582,-1 1 0,3-3 0,-3 1 1,1-5-1,3-2 0,1-1 0,-1 0 1,-1-3 378,1-1 0,-4-1 0,0-1 0</inkml:trace>
  <inkml:trace contextRef="#ctx0" brushRef="#br0" timeOffset="5">12886 10182 7987,'6'-7'1810,"-4"-2"-916,7 5 0,-7 1 0,2 7 0,-2 4-755,-2 3 0,-2 2 0,0 1 1,-2 1-1,1 3 0,1-1 1,2 3-1,0-2 0,-1 0 0,-2-3 1,-1-1-1532,1-2 1392,2 0 0,7-5 0,0-1 0</inkml:trace>
  <inkml:trace contextRef="#ctx0" brushRef="#br0" timeOffset="6">12936 9959 8195,'-13'-12'3300,"6"-1"-2639,3 1 1,4 5 0,4 4-662,5 6 0,2 4 0,1 5 0</inkml:trace>
  <inkml:trace contextRef="#ctx0" brushRef="#br0" timeOffset="7">13097 10145 8019,'0'13'607,"0"-1"0,0 0 1,0 1 16,0-1 0,0-4 0,0 1 0,0 0 0,1 1-701,3-2 0,-1-2 0,4-8 1,0 0-1,0-4 0,1-1 0,0-1 1,1 1-1,-1 2-545,-1-1 1,4 5-1,-4-2-261,0 6 885,-2 4 1,-5 1 0,1-1 221,4-2 1,-3-1-1,7-4 926,0 0-771,2-5 0,2-1 148,-1-2-539,-5 3 1,0 5 0,-4 1 0,1 3 0,0 4-318,1 3 1,1 2 0,4-2 0,-4-2 0,1-2 0,0 0 0,3-1-661,1-1 0,1-1 0,1-4 989,-1 0 0,1 0 0,-1 0 0</inkml:trace>
  <inkml:trace contextRef="#ctx0" brushRef="#br0" timeOffset="8">13581 10207 8465,'-13'0'1353,"1"0"1,-1 0-924,1 0 0,4 2 0,-1 0 0,1 4 0,1 1 1,5 1-611,4-1 0,5-2 0,6-5 0,-1 0 1,0 0-1,1 0 0,-1 0-1189,1 0 1,-5 0 1947,0 0 0,-5 2 1,1 2-1,-3 4-360,-1 3 0,0-3 0,0 1 1,2-1-1,2-1 0,4-3-186,3-3 0,2-1 1,0 0-1,3-1 0,0-3 1,1-4-1,-1-2 0,2-1 11,1-2 0,-4 7 0,3-10 1,-1 1-1,-1 0 0,1-1 0,0-2 1,0-2-185,3-2 1,-4 3 0,4-2 0,-1-2 0,-1-3 0,0-5-1,-3 0 1,-3-4-206,-3-1 1,-4-1 0,-5 0-1,-1 1 1,-3 3 0,-5 4-1,-2 4 1,-1 5 564,-1 3 1,1 5 0,0 4 0,-2 3 0,-1 4 0,-2 1 0,2 1 96,1 4 0,2 7 1,1 10-1,1 6 1,3 6-1,2 6 1,2 5-394,2 4 1,6-5-1,5-3 1,5-2-1,4-3 1,2-3-1,0-4 76,1-3 0,7-1 0,2-1 0</inkml:trace>
  <inkml:trace contextRef="#ctx0" brushRef="#br0" timeOffset="9">14697 10071 7955,'-8'0'-70,"-1"0"1,5 0 568,-4 0 1,5 1 0,0 2-1,6 1 1,5-1-404,3-2 0,2-1 0,-1 0 0,1 0 0,-1 0 0,0-1 0,1-2 1,-1-3-1,1 0 0,-1-3-275,0 2 1,-3-4 0,-2 3 0,-1-3 0,0-1 0,-1-1 136,-2 1 1,-7 1 0,-4 1 0,-3 3 0,-2 2-1,1 2 1,0 3 151,-1 4 0,-3-1 0,-1 5 0,3 2 1,3 1-1,4 3 0,2 1 0,2 1-22,2 0 1,1-3 0,0 1-1,1 1 1,3 0 0,5-2 0,2-5-1,2-1-221,4 0 1,-3-4-1,2 1 1,-1-3 0,1-1-1,0 0 1,-1 0 0,0-1-1,1-2 12,0-1 1,1-4 0,-5 2 0,0 1 0,2-2-1,1 0 1,2-3 0,-1-1 162,2-1 0,-2-1 0,3 1 1,0-1-1,-1 0 0,0-4 0,-3-3 1,-1-4 108,-2-1 0,-5-1 0,-1-1 0,-2-4 0,0 1 0,-1-2 0,-2 2-87,-1 0 1,-5-4-1,-4 7 1,-3 2-1,-3 4 1,-2 4-1,2 1 1,1 4 3,2 4 0,-1 2 1,1 6-1,1 2 1,3 3-1,2 6 1,2 7 21,0 5 0,0 6 0,4 13 0,0 2 0,1 1 0,3 1 0,5-1 0,0-1-256,0-2 0,2-9 0,-3-4 0,1-3 0,1-3 0,-2-2 0,2-4 0,1-4-257,1 0 1,1-2 0,-1-3 422,1-4 0,5 3 0,1 0 0</inkml:trace>
  <inkml:trace contextRef="#ctx0" brushRef="#br0" timeOffset="10">15255 10058 8053,'-7'0'2410,"13"-4"-969,10 0-1424,1 0 0,5 3 1,-4-2-1,-1-3 1,1 1-354,-2-1 1,-1-2 0,0 2 0,1 0 0,0-4 0,-4-1 249,-4-2 0,-4 2 1,-6 2-1,-4 2 1,-1 1-1,-2 4 1,-2 0-1,-2 2 348,1 0 0,-1 0 0,1 2 1,0 2-1,-1 3 0,2 1 0,1 0 1,4 2-175,0 1 1,2 1 0,4 1 0,0-1 0,0 2 0,1 1 0,3 2 0,5-2-434,2-1 0,1-6 0,1 0 1,-1 0-1,0 1 0,1-3 1,-1 0-2224,1-3 2568,-1-2 0,0 5 0,1 1 0</inkml:trace>
  <inkml:trace contextRef="#ctx0" brushRef="#br0" timeOffset="11">15577 10021 11067,'0'8'569,"0"1"0,0 0 0,0 2-464,0 2 1,4-1 0,2 1-1,1-2-348,3-3 0,1-3 0,1-5 0,0-1 0,1-2 0,-2-2 0,-2-1 0,0-1 1,0 2-131,2-1 485,-4 2 1,-1 5-1,-5 2 1,2 3-1,2-1-103,2 1 0,-3-2 0,5-4 0,0 0 0,2 0 24,2 0 1,-2-1-1,-2-2 1,-2-3-1,0 1 331,0-1 1,-4 1-340,1 1 1,-1 2 0,0-1 0,2 5 0,1 3 0,0 2-394,1 3 1,-3-3 0,5 0 0,-1 0 0,0-2 0,1 1-540,0-4 0,-2 0 907,1-2 0,-5 5 0,3 2 0</inkml:trace>
  <inkml:trace contextRef="#ctx0" brushRef="#br0" timeOffset="12">15987 10071 10705,'7'5'247,"4"-3"0,-3 2 0,3-3 0,1-1-218,1 0 0,3-1 1,1-2-1,-2-1 1,-3 0-1,-2 0 1,-2-1-1,0 1 0,-1-1-142,-3-3 1,-4 2 0,-4 2 0,-4 2 0,-3 2 188,-1 0 0,-1 0 0,1 2 0,-1 2 0,1 3 0,1 1-89,3 0 0,2 1 1,6 3-1,0 1 1,2-1-1,2-1 0,4-1-162,3-2 1,1-5 0,2 2 0,1-1-1,3 0 1,0-1 0,0-1 174,-3-2 0,5-6 0,-1-1 0</inkml:trace>
  <inkml:trace contextRef="#ctx0" brushRef="#br0" timeOffset="13">16334 10071 12239,'0'8'668,"-1"-1"1,-2 0-636,-1 0 0,-1-3 1,7 3-470,2-2 0,3-6 0,5-6 0,1-1 0,-1 1 0,0 0 524,1 0 1,-5 4 83,0-1 1,-5 4-1,1 4 1,-1 4-1419,1 4 798,3 0 0,6-1 0,-1-1 0,0-4-1815,1 0 2263,-1-2 0,1-4 0,-1 0 0</inkml:trace>
  <inkml:trace contextRef="#ctx0" brushRef="#br0" timeOffset="14">16656 9488 7921,'0'-19'0,"0"2"1174,0 3 1,-4 2-784,0-1 1,0 8 0,4 6 0,0 10-1,1 10 1,2 5 0,3 6 0,0 5 0,3 10-1,-1 8-360,0 6 0,-5-1 1,1-3-1,-2-8 0,-1-7 1,2-8-1,2-5 0,1-4-1314,-1-4 0,5-4 0,-2-5 0,3-4 1283,2-4 0,-1 3 0,0 0 0</inkml:trace>
  <inkml:trace contextRef="#ctx0" brushRef="#br0" timeOffset="15">16557 9897 8063,'-4'-8'386,"0"0"1,1-1-1,7-2 1,5 2-1,3 2 1,4 1-240,5 3 0,3-2 1,2 1-1,1 0 1,4 0-148,0-1 0,2-4 0,5 2 0</inkml:trace>
  <inkml:trace contextRef="#ctx0" brushRef="#br0" timeOffset="16">17847 9314 9018,'-7'6'484,"3"2"0,3 4 0,1 5 1,0 5-1,0 4 0,1 4 0,3 2 1,3 4-273,0 4 1,4 5 0,-4 9 0,0 4-1,-3 1 1,-3 1 0,-1-4 0,0-4-1,0-6 1,0-10-169,0-9 1,-1-1 0,-2-9-45,-1-2 0,0-7 0,4-2 0</inkml:trace>
  <inkml:trace contextRef="#ctx0" brushRef="#br0" timeOffset="17">17574 9885 7909,'4'-13'582,"0"1"1,6-1-1,-2 2 1,3 2-253,2 1 1,3 5 0,2-1 0,3 1 0,5 0 0,4-2-1,3-2 1,1-3 0,-1 0-1585,-2 2 0,1-4 1254,-3-1 0,-3 1 0,4-6 0</inkml:trace>
  <inkml:trace contextRef="#ctx0" brushRef="#br0" timeOffset="18">18107 9463 11369,'0'12'593,"0"5"1,0 2 0,0 6-1,0 8 1,0 8-522,0 8 1,0 0 0,0 6 0,0-6 0,0-5 0,-1-6 0,-2-3 0,-1-8 0,1-5-362,2-5 1,2-5 0,4-3 0,3-5-1,3-4 1,1-4 0,1-3 131,-1 0 1,0-6 0,1 2-1,-1-4 1,1 0 0,-1 1 0,-1 2-1,-1 1 1,-2 3 60,2 3 0,-3 0 1,1 1-1,0 2 1,-1 5-1,-3 5 1,-3 3-1,-1 2-323,0-1 1,0 5 0,0-1 0,0 0 0,2-4 0,2-2-1,4-4 419,3 0 0,7-2 0,1-4 0</inkml:trace>
  <inkml:trace contextRef="#ctx0" brushRef="#br0" timeOffset="19">18566 9934 8457,'-12'0'0,"-2"0"0,-1 0 547,-2 0 0,1 2 1,2 2-1,-1 4 1,-2 3-170,2 1 0,7-3 0,5-1 1,6 0-1,5-1 0,3-3-508,2-2 0,3-2 1,1-2-1,-2 0 1,-1-3-1,-2 1 1,1 0-1,-1-1-1440,0-2 1790,-5 4 1,-5 3-1,-8 7 1,1 1 0,-1 0-340,3 2 0,3 0 0,4-2 0,5-4 0,2-3 0,1-1 0,1 0-122,-1 0 1,0 0 0,1 0 0,-1 0 0,1 0 104,-1 0 0,-4 0 0,-1-1 0,0-3 0,0-4 0,1-5 240,-1-3 1,3 2 0,-5-4-1,2 0 1,1-3 0,1-2-1,-2-2 1,-1 0 105,1 1 0,0-5 1,3-2-1,-2 0 0,2-2 1,-1 0-1,0 1 1,-4 2-98,1 2 0,-5 2 0,3 1 0,-2 0 0,-2 2 1,0 1-1,0 2 0,0 3 171,0 1 1,0 7 0,-2 2-1,-1 3 1,-2 5-261,-2 6 1,4 5 0,-2 5 0,1 4 0,-1 3 0,3 4-1,0 2 1,2 2-138,0 2 0,2 2 1,2 1-1,3-1 1,1-1-1,-1-4 0,0 0 1,0-4-275,2-1 0,-2-2 0,2-3 1,-1-5-1,0-2 0,0-2 387,2 1 0,1-1 0,1 0 0</inkml:trace>
  <inkml:trace contextRef="#ctx0" brushRef="#br0" timeOffset="20">18740 9773 7878,'-11'-8'562,"3"0"0,2 3 1,8-3-1,2 0-353,4 1 0,10 1 1,5 5-1,6-2 1,2-1-1,-1 1 1,-1 2-1,0 1-1082,0 0 1,-5 0 0,-3-1 872,1-3 0,2-3 0,0-6 0</inkml:trace>
  <inkml:trace contextRef="#ctx0" brushRef="#br0" timeOffset="21">19521 9773 6897,'-7'-12'1116,"2"-1"1,5 1-658,0-1 0,1 8 1,2 5-1,1 7 1,-1 5-1,0 3 1,-1 3-1,3 2-308,-3 2 0,1-3 1,0 0-1,1-1 0,0-3 1,0-1-1,2-2-257,1 1 1,-3-6 0,4-3 0,2-3-1,1-1 1,1-1 0,1-2 0,0-4-1,2-2 1,3-5 1,2 0 0,-4 0 1,3 2-1,1-1 1,-2 1-1,0 0 1,-3 1 111,-1 2 1,-6 0 0,0 5 0,0 2 0,-1 5-95,-3 5 1,-4 3 0,-2 3 0,-4 1 0,-1 3 0,-2 0 0,-4 0 0,-2-3-361,-2-1 0,-3-3 0,2-1 0,0-4 0,-1 0 0,-1-3 446,-2-2 0,-1 5 0,-2 0 0</inkml:trace>
  <inkml:trace contextRef="#ctx0" brushRef="#br0" timeOffset="22">19484 9438 7950,'0'-12'1410,"0"-1"1,1 2-1000,4 3 0,1 3 0,8 5-411,3 0 0,8 5 0,6 2 0</inkml:trace>
  <inkml:trace contextRef="#ctx0" brushRef="#br0" timeOffset="23">20501 9711 8238,'6'-12'0,"0"-1"471,1 1 0,3-1 1,-6 1-1,-2 1 1,-5 1 379,-5 2 0,-4 5-702,0-1 1,-2 3 0,-2 1 0,-4 1 0,0 3 0,-2 6 0,-2 4 0,0 4 35,0 1 0,6 3 0,-1 6 1,2 1-1,5-3 0,4-3 1,2-4-283,3-1 1,5-1 0,5-6-1,5-3 1,3-4 0,3-2 0,1-4-1,3-2 1,1-4 0,0-3-184,-1-2 1,0 1 0,1 0 0,0-1 0,-4 2 0,-1 2 204,-3 0 0,-5 7 0,-4-1 0,0 6 0,-3 5 0,-3 4 226,-4 5 0,-3 2 1,-6 6-1,1 0 1,-1-2-1,1-1 0,0-3 1,-1-1-189,1-2 0,-5 1 0,-1 0 1,-1-2-1,-2-1 0,1-3 1,0-1-1,1-2-534,0 1 0,0-2 0,-2 0 1,4-1-1,4-3 0,0-2 571,1-1 0,5 0 0,1 0 0</inkml:trace>
  <inkml:trace contextRef="#ctx0" brushRef="#br0" timeOffset="24">20724 9711 7932,'7'-5'400,"-1"5"0,-6 0 0,0 6 1,0 5-1,0 3-48,0 3 0,-2 2 0,0 6 0,-4-2 0,-1-1 0,-1-2 0,0-1 0,-1-1 0,0 0-199,-2-3 0,-2-5 0,2-2 0,2 0-157,0-1 1,7-3-1,-3-8 1,5-4 0,5-3-1,3-2 1,4 1-1,3-2 1,2-2-28,-2-5 0,-1-1 0,0 1 0,1 5 0,1 2 0,0 1 0,-3 2-71,0 3 0,-1-1 0,1 4 0,-1 3 0,0 0 0,2 2 0,1 0 0,2 0 0,-1 0-53,2 0 1,-4 4 0,4 1-1,-2-3 1,1 0 0,-2-2-1,-1 0 1,-2 0 182,1 0 1,-5 0-1,0 0 1,1-2 0,-3-2 122,-1-4 0,-4 1 0,-1-1 0,-1-2 0,-4 0 0,-3 2 0,-3 3 0,-1 0-37,-1 1 0,-3 0 1,-1 4-1,2 0 0,1 0 1,2 0-1,0 2 0,1 2-86,2 4 1,-2 7-1,4 3 1,0 1-1,2 3 1,1 2-1,0 1 1,1-1-446,2 1 1,1-5-1,0-4 1,0-2-1,1-2 1,3-1-1,4-2-366,3-5 0,3-3 0,3-1 783,3 0 0,4 0 0,1 0 0</inkml:trace>
  <inkml:trace contextRef="#ctx0" brushRef="#br0" timeOffset="25">21220 9785 10702,'-12'-6'290,"0"0"1,-1 7 0,1 2 0,1 3 0,1 1 0,3 2-125,2 2 1,-4-2 0,5-1 0,2 1 0,0 2 0,4 0-363,2-2 1,3-4 0,5-5 0,0 0 0,1 0-1,-1-1 1,1-2 0,-2-2-157,-3-2 0,2 3 0,-5-3 0,1 0 664,-1 0 0,-1 6 0,-4 1 0,0 6 0,0 5-417,0 2 1,0-1 0,2 1 0,0-1 0,4-1 0,1-3 0,2-2-96,2-1 0,2-3 1,-1 1-1,2-6 0,1-6 1,2-2-1,-2-1 0,-1-2 164,-2-2 0,5 1 0,-1-5 0,-1 1 0,-1 1 0,-2-1 0,1 0 0,-1-4 172,1 0 1,-1-2-1,0 0 1,1 1-1,1-1 1,1 0-1,1 0 1,0-1 126,-3-3 0,-2 3 1,-1-4-1,-3 1 1,0 0-1,-2 3 1,1 3-1,-3 7 197,-2 2 0,-1 10 0,-1 7 0,-4 11-379,-3 8 1,1 1 0,-1 10-1,0 2 1,-1 0 0,1 4 0,-1 1-1,-3 3-337,0 1 0,4-6 1,1 1-1,1-6 1,4-3-1,0-4 1,2-3-1,2-7 34,2-2 1,-1-3-1,5-1 1,1-4 0,2 0-1,3-3 1,1-2-1,2-2 26,-2-3 1,4-3 0,1-6 0,0-1 0,0-1 0,-1-3 0,-1 0 0,1-1 104,0 0 1,-3 0-1,-1-2 1,-4 4 0,-4 4-1,-2 0 357,-2 1 0,-3 5 0,-4 3 0,-6 4 0,-4 4 0,-2 6-47,1 5 1,0-1 0,1 3 0,0 0 0,3 1 0,1 0 0,3 0 0,3-2-383,3 2 0,1-4 0,1 2 1,3-2-1,5-3 0,2-2 1,1-5 45,1-3 1,0-1 0,2 0 0,2-1 0,-2-2 0,-1-3 0,-2 0 0,2-4 76,3-1 1,-4-2 0,4 1 0,-3 0 0,-2-1 0,1 1 0,-1-1-1,0 1 264,1 0 1,1 3 0,1 2 0,1 2 0,-1 2 0,-1 3-1,-3 4-111,-3 5 1,-2 2 0,-6 1 0,0 0 0,0 2 0,-1 1 0,-4 2-477,-3-2 1,-3 0 0,-1 0-1,-1 2 1,1-2-1845,0-1 2207,5-7 0,-4 4 0,4-4 0</inkml:trace>
  <inkml:trace contextRef="#ctx0" brushRef="#br0" timeOffset="26">21394 9562 8421,'-8'-4'1199,"0"0"0,5-6-963,-1 2 0,8 3 1,5 0-1,8 4 0,8 1 1,6 0-1,7 0 0,2 0 1,2 0-452,2 0 1,-2 0 541,3 0-441,-10-6 1,12 5 0,-9-4 0</inkml:trace>
  <inkml:trace contextRef="#ctx0" brushRef="#br0" timeOffset="27">22634 9413 8203,'6'-12'543,"2"0"1,-2 6 0,-2 6-1,-3 7 1,-1 5-291,0 5 1,0-1 0,0 8 0,0 2 0,0 2 0,0 2 0,0 3 0,0 3 0,0 2-601,0 4 0,0-8 1,0 2-1,0-4 1,0-5-1,0-2 0,0-4 1,0-5 346,0-2 0,6-2 0,0 1 0</inkml:trace>
  <inkml:trace contextRef="#ctx0" brushRef="#br0" timeOffset="28">22411 9699 7959,'6'-7'515,"-4"-3"1,5 5 0,0-1 0,0 1 0,3 0-378,1 0 1,1 4 0,2-5-1,2 2 1,5-2 0,4 1-1,2-1 1,2 2 0,-1-1-2041,-2-4 0,-5 3 1902,-1-3 0,1 1 0,4-4 0</inkml:trace>
  <inkml:trace contextRef="#ctx0" brushRef="#br0" timeOffset="29">22920 9351 7930,'-6'-7'1211,"5"-4"0,-10 11 1,4 0-852,0 7 0,-4 10 1,4 5-1,-1 5 1,-1 7-1,1 1-356,1 3 0,-4-1 0,3 0 0,-3 0 0,-1 0 0,0-1 0,4-3 0,3-5 0,1-6 0,-1-6-234,3-2 1,2-3 0,4-2 0,4-7 173,3-4 1,2-1-1,0-5 1,2-4 0,3-1-1,0-4 1,0 2 0,-1 1-212,1 2 0,-5-1 0,4 2 0,-3 3 0,-2 3 0,1 0 112,-1 1 0,-1 2 0,-1 6 1,-3 4-1,-2 3 0,-2 1-41,-2 1 1,-1-1 0,0 1-1,0-1 1,0 0 195,0 1 0,6-1 0,1 1 0</inkml:trace>
  <inkml:trace contextRef="#ctx0" brushRef="#br0" timeOffset="30">23254 9711 8352,'-12'0'0,"0"0"0,-1 0 498,1 0 1,-1 0-1,0 0 1,-3 0 0,1 1-1,3 4-249,2 3 0,6-3 0,-3 1 0,3-1 0,5 2 0,6 0 0,4-3-448,2-2 1,1-2 0,1 0-1,1 0 1,-1 0 0,-1 0 0,-1-2-1,-1 0-174,0-3 0,-5 3 1,-3 6-1,-2 4 1,-2 3 172,0 1 1,-2-1 0,0-1 0,-2-2 0,1 2 0,3 1 199,4 1 0,3-5 0,5-1 0</inkml:trace>
  <inkml:trace contextRef="#ctx0" brushRef="#br0" timeOffset="31">23378 9699 8201,'7'1'410,"-3"3"1,-2 4-1,-2 3 1,0 2-144,0-1 1,0 1 0,0-1-1,-2-1 1,0-1 0,-2-2-1,-1 0-100,0-1 1,4-3-1,-4-8 1,5-4-1,3-3-369,1-2 0,6 1 0,-2 1 0,3 1 1,2 2-1,-1-2 0,0 1 0,-1-1 1,-1 3 139,-2 2 1,1 1 0,3 4 0,-1 1 0,-3 3 0,-4 4 181,-2 3 1,-6 3-722,0 3 0,-2-3 0,3 2 601,-1-2 0,6-7 0,4-2 0</inkml:trace>
  <inkml:trace contextRef="#ctx0" brushRef="#br0" timeOffset="32">23726 9054 12203,'0'12'146,"0"1"0,0-1 0,-2 0 0,0 1 0,-4 1 0,1 1-668,-1 1 1,2 1-371,4-5 1,1-5 0,3-3 891,5-2 0,2-2 0,1 0 0</inkml:trace>
  <inkml:trace contextRef="#ctx0" brushRef="#br0" timeOffset="33">23875 9103 9744,'-9'2'1647,"1"2"0,0 5-1538,1 7 0,0-3 0,4 5 0,-2-1 0,-1 1 0,-1 1 0,0 2-109,-2-2 0,-2 4 0,-2-3 0</inkml:trace>
  <inkml:trace contextRef="#ctx0" brushRef="#br0" timeOffset="34">20228 9029 12877,'0'14'0,"-1"1"103,-3 1 1,2 6-1,-3-2 1,1 0-1,0 0 1,-1-1-167,0 0 0,4-4 0,-4 2 1,5-3 62,5-2 0,1-5 0,7-1 0</inkml:trace>
  <inkml:trace contextRef="#ctx0" brushRef="#br0" timeOffset="35">20203 9017 8079,'-11'-2'271,"3"-2"1,-3 3 0,3-4 0,-3 4 275,-2 1 1,5 6 0,1 2 0,0 3 0,2 3-693,-1 2 1,2-2-426,4 3 0,0 0-1447,0 0 2017,0 5 0,6-8 0,1 4 0</inkml:trace>
  <inkml:trace contextRef="#ctx0" brushRef="#br0" timeOffset="36">7330 11323 7931,'0'-12'605,"0"0"1,0-1 0,0 1-198,0-1 1,-2 2 0,-2 2 0,-4 2 0,-3 1-1,-1 4 1,-1 2-317,1 4 0,-1-2 0,1 7 0,0 2 0,-1 2 0,1 4 0,1-2 0,2 0-260,5 2 1,-1-3 0,1 2 0,2-2 0,5-3 0,5-3-1,3-4 13,2-2 1,-4-2 0,2 0-1,3 0 1,0-2 0,0-2-1,-2-4-8,1-3 1,-5 3 0,-1-1-1,0 0 1,0-2 0,1-2 0,0 2-1,-1 2 1,0 0 0,0 0 1,-5 5 0,3 4 439,-4 7 0,0 4 0,2 1 0,1 0 1,-1 1-1,-2-1 0,1 1-197,2-1 1,3-1 0,5-3 0,1-4 0,-1-4-195,0-4 0,1-1 1,-1-5-1,-1 2 1,-1-2-1,-2-2 0,2-3-23,1-2 0,1 1 1,1 3-1,-2-1 1,0-1-1,0-3 1,1 0-1,1-1 107,0 0 1,-3 2-1,6-3 1,-2-4 0,-1-2-1,-1-3 1,0 0 0,1 0-1,-2-1 338,-3-2 0,-1 5 0,-4-2 1,1 4-1,-1 3 0,-2 2 977,-1 3-941,-5 6-203,3 5 1,-9 7 13,3 4 0,-3 3 0,-2 8 0,1 6 1,1 5 497,3 2-540,-3 5 0,8-6-22,-5 5 0,5-4-81,-1 4 1,2-4 0,2 2-1,0 0-77,0-4 1,6-1 0,2-2 0,3-2-1,2-3 1,-1-1 0,0-3 0,1-1-259,-1-2 0,5-5 1,-1-3-1,-1-2 0,1-2 1,-1-3-1,1-4 0,0-5-130,-3-2 0,1-1 422,3-2 1,-5-1-1,2-4 1,-5 2-1,1-1 1,1 0 37,2 1 1,-5-1-18,0-4 1,-4 0 0,3 0 0,-1 1 0,-4-1 0,0 1-19,-2 4 0,0-4-32,0 4 0,0 2 0,0 1 1039,0 3-414,-6 8-289,5 0 1,-9 7-1,5 4 1,-1 4-1,-1 6 1,0 7 374,-2 6 0,3 0-649,2 5 0,3 0 0,1 4 0,1 0 0,3-1 0,4-2 0,4-2-453,0-2 1,6-2-1,2-6 1,4-3-1,1-1 1,1-3 451,3-1 0,3-1 0,5-1 0</inkml:trace>
  <inkml:trace contextRef="#ctx0" brushRef="#br0" timeOffset="37">8880 11299 7427,'0'-13'34,"0"1"1,0 3 0,0 1 0,1-1 553,4-2 0,-4-2 1,3 1-1,-4-1 1,-4 2-264,-4 3 0,-3 4 0,-2 8 0,-1 4 0,-1 5 0,-3 5 0,1 5 0,-1 6-331,2 3 0,3-5 1,2 2-1,2-4 1,5-3-1,4-3 0,4-1 1,6-4-168,5-4 0,6-5 0,6-5 0,2 0 0,-1 0 0,-2 0 0,-1-1 0,0-3-130,-1-5 1,-3-2 0,-2-1 0,-1 0 0,-2-1 0,-4-1 0,-2-1 0,-4-1 193,0 1 0,-3-3 1,-7 1-1,-5 1 1,-2-1-1,-2 0 1,-3 2-1,-2 2 213,-1 0 0,4 6 0,-3 3 0,2 3 0,-1 1 0,2 0-97,1 0 0,9 4 0,5 1-7,6 2 0,5-4 0,2 3 0</inkml:trace>
  <inkml:trace contextRef="#ctx0" brushRef="#br0" timeOffset="38">9289 10988 8161,'0'-17'947,"4"3"-615,1-3 0,-1 10 0,-4 9 0,0 9 0,0 8 0,0 4 0,0 2 0,0 0 0,0 0 1,0 0-1,0 1-291,0 3 0,1-3 0,2 3 0,2-3 0,1-1 0,-1 0 0,-2 0 1,-1-1-1407,-2 1 0,0-1 0,0-4 1365,0-3 0,5 2 0,2 0 0</inkml:trace>
  <inkml:trace contextRef="#ctx0" brushRef="#br0" timeOffset="39">9153 11261 7917,'1'-11'0,"2"2"591,1 0 1,2 5-1,-2-3 1,4 2-345,3 2 1,2-2-1,-1 0 1,0 3 0,2 0-1,1 2 1,3-1 0,1-2-1,2-1 1,0 0-373,0-2 1,-5 5-1,3-4 1,-1-1 124,-3-2 0,-1-3 0,-1-2 0</inkml:trace>
  <inkml:trace contextRef="#ctx0" brushRef="#br0" timeOffset="40">9550 10939 8130,'-13'0'419,"7"1"1,1 3-1,3 5 1,-1 3-1,-1 5-255,1 3 0,2 5 1,1 4-1,0 4 0,0 3 1,0 1-1,0 0 1,0 1-1,0-3 0,0-2-319,0-4 0,0-4 0,0-4 0,1-6 0,3-4 0,4-4 0,2-3 0,0-4 0,-2-4 54,2-3 1,-1-1 0,1-6 0,-2-1 0,2-2 0,-1 1 0,1-1 0,-3 1 75,-2 1 1,4 1 0,-5 1 0,0 2-1,0 2 1,2 2 0,-1 3 0,1 6-1,-4 8 1,0 7 121,-2 2 1,0-3-1,0 5 1,0 0 0,0-2-1,0-1-267,0 0 1,5-4 0,4 1 0,2-6 0,1-4 0,0-4 169,1-1 0,5-6 0,1 0 0</inkml:trace>
  <inkml:trace contextRef="#ctx0" brushRef="#br0" timeOffset="41">9835 11286 11137,'0'13'165,"6"-2"0,2-3 0,3-4 0,1-3-215,1-1 1,-1-1 0,0-2 0,1-2 0,-1-2 0,1-3 0,-2-1 0,-2 0 0,-2 1 0,-1 2-58,-3-1 1,-2 2 0,-1-2 0,-1 1 0,-4 1 0,-3 3 362,-3 3 1,-1 1-1,-1 0 1,1 1-1,-1 3 1,2 4-1,2 4-181,1 0 1,5 4 0,-1 2 0,2 0 0,2 0-1,0-1 1,0-1-329,0 1 1,2-1-1,0-3 1,4-1-1,1-1 1,1-1 0,0-3-1,1-2-1133,0-2 0,2-2 0,2-1 1386,-1 0 0,6-11 0,1-2 0</inkml:trace>
  <inkml:trace contextRef="#ctx0" brushRef="#br0" timeOffset="42">10096 11286 8049,'5'7'504,"-4"4"0,4-3 1,-4 3-46,-1 2 0,1-1 0,2 1 0,1-1 1,-1 0-1,-2 1 445,-1-1-775,0 1 1,-1-7-1,-3-1 1,-4-4-1,-2-2 31,2-4 1,2 3-1,6-7 1,0 0-1,1-4 1,4-2 0,3-3-1,3-1-382,1-3 1,5 3-1,1-2 1,1 0-1,3 1 1,2 0-1,0 2 222,1 3 0,0 2 0,0 0 0</inkml:trace>
  <inkml:trace contextRef="#ctx0" brushRef="#br0" timeOffset="43">10877 11336 7934,'0'12'462,"0"1"1,1-2-1,3-3 1,6-4-1,4-3 1,4-1-1,0-1 1,1-5-314,0-6 0,1-2 0,2-5 0,-3 1 1,-1 3-1,-3 0 0,-3 0 0,-2-2 1,-3 2-396,-2 1 1,0 2 0,-5-1 0,-2 2 0,-2 3 296,-4 4 0,-3 3 0,-3 1 0,-1 1 0,-2 2 0,1 4 0,-1 2 1,1 6 58,0 3 1,0 3 0,2 4 0,4 0 0,4-1 0,3 0 0,1-2-1,4-3-282,2-1 1,4 1-1,7-5 1,2-3 0,-1-1-1,2-3 1,2-3 0,0-3-12,1-1 0,-2-1 0,3-3 0,-2-5 1,-1-2-1,-1-2 0,1-3-54,0 0 1,-2-6 237,4 1 1,1-6 0,5-4-1,2 1 1,0 0 0,-1 2 269,-3 2 1,5-3-158,-10 0 1,7-5-1,-9 1 1,-2-5-1,-5-2 1,-4-1 0,-4 1-36,-2 1 1,-2 4 0,-3 2 0,-5 5 0,-2 6-1,-1 5 1,0 5-10,-1 4 0,5 2 1,0 8-1,-2 3 1,-1 8-1,-1 7 1,1 8-1,2 6 277,5 6 1,3 3-339,1 2 1,0 4 0,0-4 0,1 3-1,2 2 1,2-2 0,1-2-474,-1-5 0,5-2 0,-2-4 0,2-2 0,0-5 1,-2-6 463,2-5 0,6-4 0,3 0 0</inkml:trace>
  <inkml:trace contextRef="#ctx0" brushRef="#br0" timeOffset="44">11671 11212 7950,'-6'0'4754,"6"0"-4427,6 0 1,7 0 0,3 0-1,1 0 1,1 0 0,2 0 0,-1-2-1,2-2-433,-2-4 0,3 1 1,-5-1-1,-2 0 0,-3-1 1,-2 2-1,-3 0-169,-2 1 1,-2-1-1,-7-2 1,-6 5 0,-4 3-1,-4 1 1,0 0 0,-1 0 456,0 0 0,4 4 1,-2 2-1,3 0 1,2 4-1,0 0 1,1-1-1,2 0-45,5 0 0,3 4 0,1 2 0,0 1 0,0 0 1,1-1-1,3 0 0,3 1 0,1 0-689,1-3 0,-2 0 0,2-2 0,0-2 0,0-2 0,2-1 0,2-3-1582,-1-2 1,5-2 2133,-1-4 0,1-1 0,-5-7 0</inkml:trace>
  <inkml:trace contextRef="#ctx0" brushRef="#br0" timeOffset="45">12005 11224 8175,'13'-4'641,"-1"0"1,-3 0 0,-3 5 0,0 3 0,-3 4-1,-2 4-120,-1 0 1,0 0-1,0 1 1,0-1-1,1 1 1,4-2-589,3-3 1,3-3-1,0-6 1,-1-2-1,-2-2 1,1-1-1,2-1 1,2 2-117,-1-1 1,1-2 0,-1 5-1,-1 5 1,-3 5 259,-3 4 0,-4-3 0,-1 0 0,1 0 0,2 1 0,3-3 0,0 0-113,4-3 0,-3-2 0,1-1 1,2 0-1,1 0 0,3-1 0,1-2 1,1-3-5,0 0 0,-1-1 0,0-3 1,1 3-1,0 2 0,-3 1 0,0-1 152,-1 1 0,1 0 0,-1 4 0,0 0 0,1 0 0,-1 2 1,1 0-186,-1 2 1,2 1-1,1-5 1,3 0 0,0 0-1,0 0 1,-2 0-1,1-2 12,-1-2 1,1 1-1,-5-4 1,-1 0-1,-1 1 1,-3-4 262,-2-1 1,-2-1-1,-8 0 1,-7 4 0,-3 4-1,-1 3 43,-2 1 0,-1 5 0,-5 3 0,2 4 0,3 1 0,1 2 1,4 3-1,4 0-504,6 0 0,-1 4 1,2-2-1,4-1 0,8-3 1,5-2-1,3-1 0,3-2 1,2-3-474,1-4 0,2-3 1,-2-1-1,-1-1 0,-2-3 1,-2-3-1,-2-1 439,2-1 0,-4 1 0,1-4 1,-4-1-1,-4 1 0,-2 0 0,0-1 1,-1 1 359,0-1 1,6 2 0,-2 3 575,3 4 0,-4 4 1,-3 4-1,-1 4 0,-1 3 1,4 2 1626,1-1 1,-3 1-2023,4-1 0,-5-7 1,2-3-1,0-6 0,0-2 1,2-1-325,3 0 1,1 3-1,1-3 1,0 2 0,1 2-1,-1 0 1,1 1-308,-1-3 0,-1 7 1,-3 6-1,-4 3 0,-2 2 67,-2-1 1,1-4-1,2 0 1,3 2 0,0 0 269,4-2 0,1-2 1,1-6-1,1-2 0,-1-1 1,1-2-1,-1-1 0,-1 0 164,-3-1 1,3-2-1,-2-3 1,2 0 0,0-1-1,-2 1 1,-2-1-1,0 1 1,-1-2 31,-1-2 0,-1 0 0,-2-4 0,0-2 1,3-2-1,-3 0 0,0-3-315,-2-2 0,0 2 0,0-8 0,0-3 0,0-6 0,1-3 0,2 1 1,1 6 368,-1 6 1,-2 4-1,-1 6 1,0 4 179,0 3 0,-1 9 0,-3 5 1,-3 6-1,0 6 0,1 7-290,1 4 1,3 11 0,-2 6 0,3 7-1,1 4 1,0 0 0,0-1 0,1-3-440,3-1 0,-2 0 0,2-3 1,-1 0-1,-1-3 0,4-4 1,1-3-1,2-4 1,3-4 1,-3-4-1,2-7 1,3-2-1,0-5 1,1-3-1,0-1 1,2-1 220,-2-3 1,-1-3-1,-2-6 1,0 1-1,2-2 1,1-1-1,2-3 1,-2 0 383,-1 0 1,-2-4 0,1 3 0,-1-2-1,0 1 1,-1-1 0,-1 0 0,-3 2 419,-2 1 0,1 6 1,-2 3-1,4 1 0,3 3-556,2 5 1,-5 5 0,0 9-1,2 1 1,1 3 0,0 1-1,-1 2 1,-2 0 0,2-2-363,1-1 0,-3 4 1,-1-3-1,-2 2 1,-2-2-1,-2-1 1,-1-3-1,0-1-160,0-2 0,-5 4 0,-5-3 0,-5-2 0,-6-1 0,-3-3 0,-4-3 0,-2-3-3321,-2-1 3718,-1 0 0,1 0 0,2 0 0</inkml:trace>
  <inkml:trace contextRef="#ctx0" brushRef="#br0" timeOffset="46">13097 11050 7903,'1'-12'573,"3"1"1,5 1 0,2 2 0,1 0-137,0 1 1,5 0 0,1 4 0,3-2 0,5-1 0,4 1 0,5 1 0,2 0 0,5-1 0,5 3-438,3 0 0,5-3 0,2-2 0</inkml:trace>
  <inkml:trace contextRef="#ctx0" brushRef="#br0" timeOffset="47">14672 11088 7942,'0'-6'1294,"0"6"0,0 7 1,0 5-1079,0 5 1,0-2 0,0 4 0,0 2 0,0 0 0,0 2-1,0-2 1,0-2 0,0-4-2473,0-1 1,0-1 2255,0-1 0,0-5 0,0-2 0</inkml:trace>
  <inkml:trace contextRef="#ctx0" brushRef="#br0" timeOffset="48">14598 10902 7910,'-7'-20'471,"3"4"1,2 6-1,2 2-386,0-2 0,2 5 1,0 2-1,4 4 1,1 5-1,2 1-85,2 2 0,2 2 0,-1 2 0</inkml:trace>
  <inkml:trace contextRef="#ctx0" brushRef="#br0" timeOffset="49">14945 11199 8117,'0'13'2725,"0"-5"-2180,0 0 0,0-6 0,0-2 1,0-7-417,0-4 0,5-2 0,4 1 0,2 0 1,2-1-1,3 2 0,0 3 0,-1 2 0,-1 2-11,-2 0 1,1 0-1,-1 5 1,1 2 0,-2 3-1,-2 0 1,0 4-438,0 1 1,-2 2-1,1-1 1,2 0 0,1 1-1,3-1 319,2 1 0,-2-1 0,4 0 0</inkml:trace>
  <inkml:trace contextRef="#ctx0" brushRef="#br0" timeOffset="50">16532 10728 9106,'-12'-5'0,"0"-2"0,-1-2 0,-1 2 577,-2 2 1,-8-3 0,-6 2 0,0 1-1,-2-1 1,2 3 0,1 2 0,4 1-109,3 0 0,7 1 0,0 5 0,5 5 0,7 5 0,7 4 0,9 2 0,7 1 0,8 2-862,5 0 0,-1 1 1,-1 0-1,0 0 1,-4-2-1,-2-1 1,-4-1-1,-5 0-16,-2-1 1,-7-6-1,-3 2 1,-5-4-1,-6 0 1,-8-1-1,-6 1 1,-7-1-1,0 1 493,-3-1 0,-3 0 0,1 1 1,-3-1-1,0-1 0,2-1 0,2-3 1,2-2 221,2-2 1,3 2 0,5 0 0,2-3 0,1 0 0,1-4 0,2-2-1163,4-4 738,5-3 1,5-1 0,1-1-1,2 1 1,2 1 0,2 1 135,3 2 1,-3 0 214,1-5 1,-4 6 0,3 2-1,0 1 780,0-1-961,-4 1 0,2 10 0,-6 1 0,-3 1 0,-3 0 0,-2 2 158,1 1 0,1 1-511,-1 1 1,-3-1-1,3 1 1,-2-1-1,0 0-1920,2 1 1,5-5 2220,-1 0 0,3-5 0,1 3 0</inkml:trace>
  <inkml:trace contextRef="#ctx0" brushRef="#br0" timeOffset="51">16495 10629 7836,'6'-7'1330,"-5"0"0,5 4 1554,-1-1-2330,-4 0 0,4 4 0,-10 0 0,-1 1-388,-1 4 0,-3 1 1,4 8-1,1 1 1,-1 2-1,4-2 0,0 0-1271,2 2 0,2-3 1,0 3-1,4 0 1105,1 0 0,1-1 0,5-4 0</inkml:trace>
  <inkml:trace contextRef="#ctx0" brushRef="#br0" timeOffset="52">17004 11137 17534,'0'-7'0,"0"2"0</inkml:trace>
  <inkml:trace contextRef="#ctx0" brushRef="#br0" timeOffset="53">9711 16173 5965,'0'0'0</inkml:trace>
  <inkml:trace contextRef="#ctx0" brushRef="#br0" timeOffset="54">9686 16222 8463,'8'-1'355,"-1"-3"1,0-3-1,-1-1 1,1-1-179,0 0 0,-3-2 1,3-2-1,-1 1 1,0-1-1,0 1 0,-2-2 1,0-1-1,1-3 1,1 0-198,-1 0 1,4-4 0,-4 3 0,1-2 0,0 1-1,1-2 1,2-2 0,-1-2-108,0-3 0,-4-3 0,5-5 0,0 1 0,2 2 0,0 2 0,-1 2 0,-2 2 0,0 4 15,-1 3 255,4-3 1,-8 15 0,4-4 98,-1 2 1,-1 6-242,-1 1 1,-2 8 0,3 5-1,-1 5 1,2 4 0,1 1-30,2 4 0,2 1-1,2 5 0,-1-1 0,0 4 0,1-2 0,-1-1 0,-1 0-518,-2 0 452,2 0 0,-6-5 0,5 0 0,-3-2 0,-2-3 1,-1-1-1,0-1-210,1 1 0,-1-5 0,-4 4 0,0-3 0,0-2 0,0 0-1167,0 1 1472,0-6 0,0 4 0,0-4 0</inkml:trace>
  <inkml:trace contextRef="#ctx0" brushRef="#br0" timeOffset="55">9785 15949 8219,'0'-12'2967,"0"4"-2703,0-1 0,6 7 0,4-4 0,3 2 0,5-1 0,2-2 0,2-2-90,1 3 1,2-6-584,0 4 0,-2 1 1,-2-1-1,-3 0 1,-2 1 408,1 3 0,-1-3 0,-3 0 0</inkml:trace>
  <inkml:trace contextRef="#ctx0" brushRef="#br0" timeOffset="56">10765 15863 8069,'-1'-7'0,"-2"1"0,-1 1 0,1-4 497,2-2 0,-1 3 0,0 3 0,-2 3 0,2 8 0,4 3 0,3 5-404,2 3 0,0-2 1,3 4-1,-4-1 1,1-1-1,-1-1 0,-1 1 1,-2-2-1,0-1 1,0-2-1,1 0-211,-2 1 1,0-8 0,-1-5 0,2-7 0,1-4 0,0-1 0,0 0 0,2-1 0,-1 1-169,1-1 0,-1 1-19,0 0 1,-3 1-1,7 2 270,0 5 0,-3 8 0,-1 3 0,-1 1 1,1 1-1,-1-1 262,1-1 0,-2 3 1,5-6-172,2-2 1,-3-4 0,0-4 0,0 1 0,-2-2 0,1 0 0,-2-1 0,0-1-11,0 1 0,6 0 0,-2-5 0,3 2-60,1 3 1,1 4-1,-1 7 1,-1 2-1,-3 2 1,-2 1-1,-2 1-299,0-1 1,4-4 0,-2 4 0,1 1 0,1-1-510,-1 0 1,0-5 0,-3 1 821,4-3 0,3-1 0,2 0 0</inkml:trace>
  <inkml:trace contextRef="#ctx0" brushRef="#br0" timeOffset="57">11261 15875 8493,'7'0'3893,"-1"6"-3997,-6 0 1,0 7 0,0-1-1,1 2 1,2 1 0,1 2 0,0-2-1,0-1 1,0-2-2559,-1 0 2662,4 1 0,-6-1 0,5 1 0</inkml:trace>
  <inkml:trace contextRef="#ctx0" brushRef="#br0" timeOffset="58">11187 15701 8399,'-7'-12'1837,"0"4"-2421,3-1 0,4 7 584,0-2 0,6 8 0,6 3 0</inkml:trace>
  <inkml:trace contextRef="#ctx0" brushRef="#br0" timeOffset="59">11410 15937 9267,'0'12'360,"4"-3"0,2-1 0,-1 2 1,2 1-235,0 1 0,-4-4 1,1 1-1,-3 0 1,1 1-1,0 0-209,3-2 0,-3-5 1,-4-1-1,-3-4 0,3-7 1,2-2-1,4-3 1,3-1 102,0-1 1,4 1 0,-4 5 0,1 2 0,0-1 0,2 1-164,1 0 1,-3 5 0,0-1 0,1 4-1,-1 4 152,0 4 0,-5-1 0,1 2 1,-1-1-1,0 0 0,1 0-560,-2 2 0,0-3 0,-1 0 0,2 0 551,1 0 0,6 1 0,-3 4 0</inkml:trace>
  <inkml:trace contextRef="#ctx0" brushRef="#br0" timeOffset="60">11695 15900 8144,'0'-7'1044,"0"12"0,0 4 0,0 7-1464,0-2 1,0-2 0,0 1-1,0-1-301,0 1 721,0-1 0,0 0 0,0 1 0</inkml:trace>
  <inkml:trace contextRef="#ctx0" brushRef="#br0" timeOffset="61">11646 15763 8230,'-4'-12'350,"0"0"410,-1 5 1,7 3-761,2 8 0,3 8 0,5 7 0</inkml:trace>
  <inkml:trace contextRef="#ctx0" brushRef="#br0" timeOffset="62">11832 15925 9212,'5'7'840,"-2"-1"1,5-3-596,2 1 0,-3 2 1,1-3-1,2 1 0,1-2 1,1-2-624,1-4 0,-5 3 0,0-5 0,2 2 0,1 0 137,1 1 1,-3 3 0,-1 5 126,1 3 0,-2-3 0,2-1 0,0-2 87,2-2 0,2 0 1,-1-2-1,0 0 0,1-2 1,-2-1 275,-3 0 0,-1 4 1,-3-4-250,4 4 0,-2 2 0,-1 2 0,1 3 1,2-1-1,3 1-2854,2-4 2854,-1 0 0,1-2 0,-1 0 0</inkml:trace>
  <inkml:trace contextRef="#ctx0" brushRef="#br0" timeOffset="63">12402 15925 9182,'-12'0'768,"0"0"1,-1 0 0,3 1 0,6 2 0,8 1-1165,6-1 0,3-2 0,-1-1 0,0 0 1,1 0 367,-1 0 1,-4 1 0,-1 4 0,0 3 0,0 1 136,3 0 0,2 2 0,3-4 0,2 0 0,-2-2 0,-1-1 0,0 0-184,2-1 0,-2-3 0,4-4 0,-2-4 0,1-3 0,-1-2 0,1 1 100,-1-1 1,1-3 0,-5-1 0,1 2 0,-1 0 0,1 0 0,-1-3 0,0-1-21,1-3 0,-1-6 1,1-2-1,-1-2 0,0-4 1,1-2-1,-1-5 0,1 0-50,-1 0 0,2 2 1,2 5-1,4 3 0,-2 4 1,-5 3-1,-4 3 0,-4 2 236,-2 4 0,-7 4 0,-5 2 0,-2 2 0,-2 5 1,-2 3-1,-3 2 0,0 3 65,0 5 1,1 3 0,5 6 0,-1 5 0,2 8 0,2 6 0,2 11 0,1 10-530,4 7 0,0-2 0,4-8 1,2-6-1,5-5 0,8-6 0,6-3 273,5-6 0,6-3 0,-2-1 0</inkml:trace>
  <inkml:trace contextRef="#ctx0" brushRef="#br0" timeOffset="64">13581 15813 8005,'-6'-7'482,"-2"3"0,2 4 1,4 4-1,4 3 1,7 1-227,2 1 0,1-5 0,0 3 0,1-2 0,1-2 0,2-2 0,3-1 0,2-1 0,-2-2-322,-1-1 1,4-6 0,-2 2-1,-1-3 1,-3-1 0,-2-1-1,-1 1 1,-2-2-214,-3-3 1,-3 0-1,-5-5 1,-1 4-1,-3 2 1,-4 5-1,-3 2 277,-2 2 1,1 1 0,-1 6 0,1 0 0,-2 2 0,-1 2 0,-1 6 0,0 3 106,3 4 1,2 5 0,1-1 0,3 2 0,2 2 0,2 0 0,1-2 0,4-2-74,2-5 0,1-2 0,6-2 0,0-1 0,3-2 0,0-4 1,1-1-1,0 0-109,2-1 1,-1-1 0,-2-4 0,1-1 0,3-2-1,0-2 1,1-4 0,1-3 41,2-2 0,1-5 1,2 2-1,0-3 0,0-6 1,-1-1-1,1-2 0,-1-1 1,-4-4 39,-3-4 0,-5 1 1,-3-2-1,-5 4 1,-3 2-1,-1 2 1,0 0-1,0 0-50,0 0 0,-4 7 0,0 1 0,1 7 0,2 4 0,-1 5 102,-2 5 0,3 6 1,-3 15-1,2 4 1,2 2-1,0 3 1,0 2 64,0 1 1,0 7 0,0 1 0,0 6 0,0 2 0,0-1 0,0-1 0,2-3-442,2-2 1,-1-6 0,5-3 0,0-3 0,0-2 318,1-4 0,4 4 0,7-5 0</inkml:trace>
  <inkml:trace contextRef="#ctx0" brushRef="#br0" timeOffset="65">14275 15751 7986,'-12'0'1062,"5"0"0,8 0-920,12 0 1,-1 0 0,5 0-1,-2 0 1,0 0 0,1 0 0,0 0-139,-3 0 1,4 0-1,-1 0 1,0-1 0,-1-4-1,0-1 1,1-3 0,0 1-1,-3-2-145,0-1 0,-1-1 0,-1 0 0,-3-1 0,-3 1 0,-4-1 0,-1 1 248,0 0 0,-1 1 0,-4 2 0,-3 5 0,-4 3 0,-3 1 0,-2 0 1,1 0 115,-2 0 0,4 7 1,-3 4-1,4 5 0,0 2 1,2 1-1,1 1 0,4 2-296,0 1 0,2-2 0,4-2 0,1-1 1,3-3-1,3-1 0,2-3 0,-1-3 0,3-2-444,4-1 1,-1-3 0,2 2-1,-2-3 1,0-1 0,1 0 0,3-1-1,0-2 305,0-1 0,0-4 0,-3 4 0,1-1 0,0 1 0,-3 0 0,0 1 722,-1 2 1,-4-3 0,1 0 0,0 2 0,2 5 196,2 5 1,-5-2 0,-1-1 0,0 0 0,0-1-520,2-2 0,2 0 0,2-2 0,-1 0 0,1-2-314,-1-2 1,-4 3 0,1-3 0,0 2 0,2 2-7,2 0 0,-2 6 0,-2 1 0,0 1 32,0 0 0,2-4 0,2 3 0,-1-1 0,0-3 0,1-2 6,-1-1 0,1-1 1,-1-2-1,0-1 0,1 1 1,-1 2-1,1 1 1,-1 0 74,0 0 1,1 0 0,-1 0 0,1 0 157,-1 0 1,-4 0-1,1 0 1,0 0-1,1-2 1,0-1-263,-2-1 1,0 0-1,4 3 1,1-2 0,-1-2-1,1-1-136,-1 1 0,-5-1 371,-3 2 0,-8 3 1,-4-4-1,-3 5 1,-2 3-1,1 3 1,-1-1-1,1 2 0,0 0 8,-1 3 1,2 1-1,3 1 1,4 0-1,4-1-321,4-2 0,4 0 1,7-5-1,3-1 0,2-1 1,0-2-1,1 0 1,-2 0 18,-1 0 1,3 0 0,-5-2-1,0-1 1,-3-2 0,0-1 0,-1 1-1,-1 1 1289,-3-2-435,3 5 0,-9-3 0,3 7 1,-1 2-631,1 2 0,0-4 0,-1 1 0,4-3 0,4-1 1,0 0-224,0 0 1,1 0 0,-2 2-1,-2 0 1,-2 4 66,-1 1 0,-2-3 0,-3 3 0,2 0 0,3-2 0,0 1 119,4-4 0,1 0 1,2-2-1,-1 0 0,2 0 1,1-2-1,1 0 0,0-4 126,-3-1 0,0-1 0,-1-4 0,-1-1 0,-1 1 0,-3-2 0,-2-1 0,-2-3-161,-2-1 0,-1-8 0,0-4 0,0-4 1,0 0-1,0-4 0,0 0 0,0-1-260,0-1 1,0 8-1,0 0 1,0 5-1,0 4 1,0 0 0,0 3-1,0 5 1074,0 2 0,-4 6-512,0 8 0,-4 4 0,4 18 1,1 4-1,2 7 0,1 7 1,-2 7-1,-1 5-488,-1 6 1,-1-7-1,2-4 1,-1-5-1,1-8 1,3-4-1,4-6 1,5-6-572,2-5 0,5-4 1,1-2 786,-2-2 0,4-1 0,0-4 0</inkml:trace>
  <inkml:trace contextRef="#ctx0" brushRef="#br0" timeOffset="66">15577 15726 9105,'-4'-15'0,"0"3"199,1 1 1,2 0 0,1-2 0,1 2 0,3 1 0,3 2-159,0-1 1,8 2 0,-1 0 0,4 0 0,4 1 0,3 1 0,3 1 0,2 0 0,3-2-42,5-1 0,0-1 0,4-4 0</inkml:trace>
  <inkml:trace contextRef="#ctx0" brushRef="#br0" timeOffset="67">16594 15304 7998,'0'-19'429,"-1"7"0,-3 9 1,-3 6-1,0 6 0,3 7-68,3 4 1,1 5-1,0 7 1,1 8-1,3 11 1,4 7-1,3 5 1,2-2-1,1-5-547,2-6 1,-1-14 0,6-3 0,0-6 0,-1-5 185,1-5 0,-6-1 0,3-9 0</inkml:trace>
  <inkml:trace contextRef="#ctx0" brushRef="#br0" timeOffset="68">16433 15714 8623,'-7'-13'726,"2"1"0,6 1 0,3 1-460,4 2 0,4 5 1,0-1-1,2 1 1,2 1-1,5-3 1,4 3-1,2 0 1,4 1-269,0-3 1,1 1 0,1-4-1,-4 0 2,-3 0 0,-1-6 0,0-7 0</inkml:trace>
  <inkml:trace contextRef="#ctx0" brushRef="#br0" timeOffset="69">16917 15255 9157,'0'-10'0,"-2"6"488,-2 8 1,2 11 0,-5 7 0,1 6 0,2 5 0,0 4 0,-2 7-1,1 9 1,-2 7 0,1 2-386,1-2 0,1-11 0,2-7 0,0-5 0,-2-5 0,2-8 0,5-6 0,5-5 0,3-5-371,2-4 0,-1-3 0,0-1 0,1 0 0,-2-1 0,-2-3 0,0-4 0,0-3 78,2-2 1,-2 1-1,-1-2 1,0-1-1,0-2 1,-1 2 0,0 3-1,-1 2-209,-1 2 0,1 5 1,-3 0-1,1 6 1,0 7 98,1 5 0,-3-1 0,2 2 0,-3-2 1,1-2 299,2 1 0,3-6 0,5-2 0</inkml:trace>
  <inkml:trace contextRef="#ctx0" brushRef="#br0" timeOffset="70">17338 15776 7995,'-12'-6'342,"-4"5"1,-1-3-1,2 2 1,0 4-1,0 1 1,-3 2 1690,-2 2-1673,5 1 1,-1 0 0,6-1-1,3 0 1,3-1 0,7-1-413,8-2 1,5-2-1,6-1 1,-1 0-1,1 0 1,1-1-1,1-2 1,-2-1-1,-3 0-718,-1-2 0,-1 5 0,-6-2 1,-3 6 859,-4 5 0,-8 3 0,-4 2 1,-2-1-1,2 1 118,4-1 0,4-4 1,4-1-1,4-1 0,3-4 1,3 0-338,2-2 1,-2-4 0,4-2 0,-1 1 0,-1-2 0,-1 0 0,-1-3 0,-1 1 40,-1 0 1,0-3 0,-1 1 0,-1-6 0,-3-2 0,0-3 0,-2-1 0,1-4-8,-3-2 1,-1-4 0,1-7 0,1-2 0,-1-1-1,-2 2 1,-1 2 0,0 3-35,0 2 1,4-3-1,1 9 1,-3 3 0,0 5-1,-2 2 407,0 2 0,0 10 1,0 6-1,0 8 0,0 7 1,-2 6 143,-2 2 1,3 2 0,-3 1 0,2 3 0,1 4 0,-2 4 0,-1 3 0,0 3-859,-2 1 1,4 0 0,-5 2 0,1-5-1,4-4 1,-1-4 0,0-5 0,-1-6-2714,1-6 3149,2-2 0,6-1 0,2-1 0</inkml:trace>
  <inkml:trace contextRef="#ctx0" brushRef="#br0" timeOffset="71">17487 15590 7934,'-12'-13'1733,"0"1"1,3 1-1457,1 3 1,7-2-1,1 6 1,8 1 0,6 0-1,4 1-378,1-3 1,6 1 0,5 4-1,0 0 101,1 0 0,9-11 0,-2-2 0</inkml:trace>
  <inkml:trace contextRef="#ctx0" brushRef="#br0" timeOffset="72">18393 15677 8083,'7'-6'302,"-2"6"1,-5 0-1,-1 7 1,-2 4-1,-3 3 1,1 1 128,-1 1 1,-2 5 0,4-3-1,0 0 1,0 0 0,0-3 0,1-1-1,3-3 1,3-2 0,2-2-415,2-1 0,1-2 1,5-4-1,-1 0 1,2-1-1,1-4 1,2-1-1,-2-3 1,0 1-188,1-2 1,-2-1 0,3 0 0,-3 2 0,-2 0 0,0 0 0,1-1 0,-1 1 131,1 0 1,-5 6-1,0-1 1,0 4-1,-1 4 1,-3 5-628,-2 2 0,-2 5 421,0 1 0,0 4 1,0-5-1,-2-1 1,-2-1-1,-4-3-316,-3-3 1,1 2 408,-2-6 1,2 0 0,-8-2 0,2 0 0,-2 2 0,-1-1-1176,-3-1 1326,-2-2 0,-6-6 0,-2-1 0</inkml:trace>
  <inkml:trace contextRef="#ctx0" brushRef="#br0" timeOffset="73">18120 15416 8075,'0'-12'388,"0"3"1,1 3 0,2-1-1,2 1 25,2 1 1,2 1 0,3 4 0,0 0-414,1 0 0,-1 5 0,1 2 0</inkml:trace>
  <inkml:trace contextRef="#ctx0" brushRef="#br0" timeOffset="74">19162 15912 7971,'8'0'643,"0"0"1,2 0 0,2 0 0,5 0 0,3 0 198,4 0 0,2-3-792,3-5 1,7 0 0,4-9-1,-2 2 1,-2 0 0,0-3-1,-3-1 1,-1-3-211,-5-2 1,4-2 0,-4-1 0,-2-4 0,-3 1 0,-1-2 0,-2 1 0,-2-2 0,-5-1-6,-4 1 0,-2 2 0,-6-2 0,0 2 0,0 2 0,-2 0 0,-2 2 0,-3 1 0,-1 2 426,0 4 0,1 6-257,-1 6 1,-3 5 0,2 0 0,-2 7-1,-2 10 1,-3 9 0,0 9 86,1 4 1,1 12 0,2 7-1,-1 9 1,7-30 0,0 2-1,0 0 1,1 0 0,-5 32-1,3-7-567,2-10 0,0-7 0,5-8 1,0-4-1,3-7 0,4-8 476,6-3 0,7-1 0,0-1 0</inkml:trace>
  <inkml:trace contextRef="#ctx0" brushRef="#br0" timeOffset="75">19831 15838 8203,'6'-8'507,"2"1"0,3 0 0,3 1 0,2-1-299,5 0 1,-2-1 0,1-4 0,-1-1 0,-1 1-1,0 0 1,-3-1 0,-1 2 0,-3 2 0,-3 0-207,-4 0 1,-2-2 0,-2-2 0,-2 2 0,-2 3 0,-4 2 0,-5 2 30,-3 0 1,1 1 0,-6 7 0,0 5 0,1 2 0,0 3 0,1 2 0,1 5 74,0 2 1,2 2 0,3 0 0,2 0 0,3-2 0,4-1 0,3-3 0,1-1-200,0-3 1,1-5 0,3-3 0,4 0 0,3-2 0,2 1 0,1-3 0,1-2-83,1-1 0,5 0 0,-3-1 0,0-2 0,1-3 1,0-1-1,3-2 0,2-2 0,1-3 88,-1-3 0,3 2 1,-1-5-1,1-2 0,0 0 1,-1 0-1,-3 4 361,-1 4 0,-8-1 1,0 8-1,-5 0-151,1 3 0,-9 8 0,-2 6 0,-6 3 0,-5 5 0,-3 0 0,-2 1 0,0-1 0,2 2 3,4-1 0,-1-4 0,5 2 1,0-4-179,3 0 1,8-6 0,4-3 0,3-3 0,2-1 0,-1-1 0,2-2 0,3-2-135,3-2 0,4-2 1,0-3-1,1 0 1,0-2-1,0-1 0,0-2 1,-2 2 60,-2 1 0,1 2 0,-4-1 1,0 1-1,0 1 0,-3 1 1,-2 3 369,0 2 1,-2 2 0,-3 7 0,-4 5 0,-2 2-206,-2 1 1,-2 0 0,-2 1 0,-4-1 0,-3 2 0,-2 1 0,0 2 0,-4-2-977,-3-1 1,-4-2 933,-1 0 0,0 1 0,1-1 0</inkml:trace>
  <inkml:trace contextRef="#ctx0" brushRef="#br0" timeOffset="76">21406 15317 8059,'0'-19'378,"0"2"0,-1 10 1,-2 9-41,-1 9 1,-4 6 0,4 10-1,0 2 1,0 5 0,-1 7 0,3 8-1,-1 4 1,0 3 0,-1 0-751,1 1 0,-4-12 1,0-2-1,1-9 0,0-4 412,1-2 0,-2-7 0,-6-3 0</inkml:trace>
  <inkml:trace contextRef="#ctx0" brushRef="#br0" timeOffset="77">21121 15726 8462,'8'-11'0,"1"2"307,0 0 1,2 5 0,2-4 0,-1 0-1,1 1 1,-1 3-172,0 2 1,5-2 0,1-1 0,1-1 0,3 0 0,2 2 0,2-1 0,1-2-1,4-1 1,-1-1-2602,0 0 2465,5-2 0,-9-7 0,4-1 0</inkml:trace>
  <inkml:trace contextRef="#ctx0" brushRef="#br0" timeOffset="78">21717 15342 8027,'-7'0'441,"1"1"1,5 3 0,-2 4 0,-1 5 0,0 3-128,-2 5 0,3 12 0,-5 7 1,0 6-1,0 6 0,-1 0 1,1 1-1,1-8 0,3-3 1,3-9-303,1-6 1,0-1-1,0-9 1,1-3-1,3-5 1,4-5 0,3-2-1,2-2-86,-1 0 0,-1-2 1,-1 0-1,-2-4 0,1-1 1,-1-2-1,0-2 0,0-2-42,-1 1 0,3 4 73,-6-1 0,4 1 1,-2-3-162,1 3 0,-3 4-82,4 8 1,-5-2-1,1 7 1,-3 2-1,-1 3 1,0 2-385,0-1 1,4-1-1,2-3 1,-1-1-1,2-3 670,0-2 0,7-1 0,5-4 0</inkml:trace>
  <inkml:trace contextRef="#ctx0" brushRef="#br0" timeOffset="79">22039 15813 8027,'-6'-7'295,"4"2"0,-7 5 0,0 0 0,-2 0 0,-2 1 408,1 3 0,1 3 0,1 4 0,3-1 0,3-3-666,6-2 0,-1-1 1,7-4-1,2 0 1,1 0-1,0-1 1,-1-2-1,-2-2-942,2-2 586,1 4 1,-3-3 0,-1 8 141,-2 2 1,-1-1-1,-4 5 1,0 2 0,2 1-1,2 0-367,4-3 0,3-3 0,2-5 1,-1 0-1,0 0 0,1 0 544,-1 0 0,6 0 0,1 0 0</inkml:trace>
  <inkml:trace contextRef="#ctx0" brushRef="#br0" timeOffset="80">22200 15850 8383,'0'-7'995,"6"13"0,-5 2 1,3 9-1,-2-4 1,-2 0-1114,0-1 0,1-6 0,3-5 0,3-5 1,1-3-1,1-3 191,0-1 0,6 3 0,2 0 0,-2 0 1,-1-1-1,0 1 0,1 0-124,1 1 1,1 1-1,-5 6 1,1 0 0,-2 2-1226,-3 2 0,2 3-164,-6 5 1440,5-5 0,-2 4 0,6-4 0</inkml:trace>
  <inkml:trace contextRef="#ctx0" brushRef="#br0" timeOffset="81">23180 15763 8008,'-1'-12'452,"-4"1"1,-4 3 0,-5 4 0,-4 2 0,-1 2-127,-3 0 1,0 4 0,0 2 0,2 1 0,2 2-1,3 1 1,2 0 0,2-2-400,2 2 1,5-5 0,8-1 0,5-2 0,2-2 0,2 0 0,4 0-221,4 0 1,2-5 0,3 0 0,2-2-1,-1-3 1,-2-1 0,-4 0 0,-2 2 260,0 0 0,-4 7 0,2-2 0,-5 4 0,-3 4 1,-5 4 315,-3 3 1,-5 3-1,-1 1 1,-2 1-1,-2 0 1,3-3-1,1 0-170,4-1 1,2-1-1,4-3 1,3-3-1,4-4 1,5-2-1,2-4-145,0-3 0,5-3 0,-4-3 0,4-1 0,1-1 0,-2 1 0,-1-1 0,-1 0 0,1-3-133,1-1 204,-3-3 0,3 4 1,-4-8-1,2 0 1,-2-3-1,-1-1 1,-3-1 435,-1 1-475,-2 3 0,-3-2 1,-2 5-1,-2 0 1,-2-1-1,-2 0 0,-1 0-25,0 2 50,0 2 1,-4 3-1,-1 4 1,-2 5 0,-3 7 92,-1 6 1,-1 7 0,-1 9 0,1 7 0,-1 3 0,0 4 0,-2 3 0,-2 7-60,2 4 1,1 4 0,3 0 0,1-2-1,3-5 1,3-5 0,6-6 0,5-5-571,4-6 1,2-4 452,4-6 0,2-5 0,5-3 0,-1-4 0,1-4 1,2-4-85,0-3 1,0-7 127,-1-3 0,-4-2 0,-1-2 0,1-1 0,0-3 0,-2-4-175,-1-3 0,-6 3 113,-4 0 1,1 4 0,2-3-1,-2 2 1,-2 1 0,0 0-1,-1 1 119,-1 5 0,-1 3 1,-4 8-1,-1 1 155,-3 3 1,1 4-1,-4 9 1,0 6-1,2 6 1,-2 2-1,1 4 120,1 5 0,-5 5-328,2 8 1,0 5-1,-3 6 1,-3 2 0,0-2-1,2-2 1,2-6-488,2-7 0,5-5 1,-1-7-1,3-2 0,2-2 1,3-5-1,4-3 496,3-5 0,2 3 0,-1-4 0</inkml:trace>
  <inkml:trace contextRef="#ctx0" brushRef="#br0" timeOffset="82">8347 17165 7954,'0'-13'0,"0"1"0,0 0 0,0-1 0,0 5 113,0 0 1,-4 4 0,-2-3 0,-1 1 0,-2 3 0,-2 3-1,-3 5 176,-3 3 1,3 8 0,-2 5 0,2 2-1,2 4 1,-1 0 0,2 4 0,3-1-1,4 0-106,3-2 0,2-3 1,4-5-1,6-3 1,7-5-1,4-4 0,5-3 1,0-4-438,3-1 1,1-6 0,2-2 0,-4-3 0,-3-3 0,-3-1 0,-1-3 0,-4 0-210,-4 0 0,0 0 0,-10 3 0,-1-1 0,-2-1 0,-2 1 0,-5-1 0,-5 2 401,-4 1 0,-7 2 0,1-1 0,-2 2 0,0 2 1,1 2-1,1 1 0,0 4 335,2 0 0,2 4 1,9 2-274,4 4 0,3-2 0,1-1 0</inkml:trace>
  <inkml:trace contextRef="#ctx0" brushRef="#br0" timeOffset="83">8855 16768 7960,'-12'-12'2318,"4"5"-2012,-1 3 0,7 9 0,-3 7 0,4 9 0,1 5 0,1 5 0,2 0 0,3 4 0,1 1-220,2 1 0,-2 6 0,0 1 0,0 1 0,-2-1 0,1-1 1,-2-3-1,0-2 0,2-2-2489,1-3 0,0-6 2403,1-7 0,3-5 0,-4 3 0</inkml:trace>
  <inkml:trace contextRef="#ctx0" brushRef="#br0" timeOffset="84">8706 17252 7891,'-16'-17'286,"-1"1"0,4 0 1,3 3-1,4 0 0,2 1 210,0-1 1,0 1 0,4 0 0,1-1-1,5 1 1,6 1 0,8 1 0,3 2-783,2-2 0,4-1 1,0-1-1,-2-1 1,1 2-1,-1 2 1,2 2-1,-2 0 286,-5 0 0,7-7 0,-3-5 0</inkml:trace>
  <inkml:trace contextRef="#ctx0" brushRef="#br0" timeOffset="85">9178 16619 8020,'0'-10'1869,"0"6"1,0 11 0,0 15-1626,0 6 0,0 5 0,0 8 0,0 5 0,0 2 0,0 2 0,0 1 0,0 1-198,0 2 0,0-1 0,0-4 1,0-5-1,1-7 0,2-7 0,2-5 1,2-4-633,3-5 0,1-7 1,1-5-1,1-3 1,-1-2-1,1-3 166,-1-5 0,-4-6 0,-1-1 0,0-1 0,0 1 0,1-1 0,-1 2 0,-1 1 290,-1 2 1,-2 5 0,5 3-1,0 4 1,1 5 0,-1 6 326,2 4 1,-4 2 0,3-5 0,0 1 0,2-1-1,2-1 1,-1-3 0,1-4-85,-1-2 0,0-2 0,1-2 0,-1-2 0,1-4 0,-1-3 0,-1-1-216,-3-1 0,3 1 1,-4-1-1,0 1 1,-1 0-1,-2-2 0,0-1 181,-1-2 1,-3 2 0,-4 7 0,-5 4 136,-2 2 1,-1 9 26,-1 6 1,7 0 0,0 8 0,2 1 0,0 0 0,1 0-1,2-3-110,1-1 1,4-1 0,1-6 0,2-1 0,3-4 0,1 0 0,1-3-303,1-2 0,-1-5 0,-1-2 0,-1 0 1,-2-4-1,0-1 0,0 0 0,-1 0 33,-1-2 1,4 4 0,-4-8 0,3 3-1,-1 2 1,2-2 0,1-1 0,1 0 170,0 4 0,1-1 0,-1 5 0,1 0 0,-1 3 0,0 4 0,-1 4 58,-2 4 0,-2 3 1,-5 1-1,4 2 0,-1 1 1,1 2-1,-3-2 0,-2 0-143,-1 2 0,0-3 0,0 2 51,0-2 0,0-2 0,0 1 0</inkml:trace>
  <inkml:trace contextRef="#ctx0" brushRef="#br0" timeOffset="86">10716 17227 8062,'0'-13'325,"4"5"1,1 1 0,2 0 0,3 2-124,1-1 0,1 2 0,2 4 0,3 0 0,3 0 0,2 0 1,2 0-1,-1 0 0,2 0 0,-2 0-389,-1 0 0,-6-1 0,0-2 0,-3-2 1,-4-2-1,-2-3 0,-1-1 0,-4-1-119,0-1 0,-4 1 0,-2-1 0,-4 1 0,-4 1 1,-4 1-1,-2 3 0,-1 1 504,-3-1 0,-1 4 1,-2-1-1,0 2 1,0 2-1,2 2 1,1 2-1,2 4 191,3 3 0,6 3 1,6 3-1,4 3 1,1 4-1,3 2 1,4 1-1,5 2-251,2-1 0,5-3 0,2-5 0,2-3 1,3-3-1,2-3 0,1-3 0,-2-4-248,0-3 1,-3-2-1,1-3 1,-1-4 0,-2-3-1,-2-3 1,1-3 0,0-3-1,-1-5-107,2-4 1,2 1 0,1-3-1,0-1 1,-1 2 0,1-2 0,0 0 33,0-2 1,-5-2-1,0-1 1,-2-3 0,-5-3-1,-3-5 1,-6-2-1,-2-1 144,-2 4 0,-2 5 1,-1 9-1,-3 5 1,-4 6-1,-4 5 1,0 5-1,1 4 440,0 4 0,1 2 0,-1 4 1,1 2-1,1 5 0,1 8 1,2 8-1,0 8-177,1 7 0,1 5 0,6 9 1,2 4-1,2 1 0,4-1 1,3-3-1,2-2-580,-1-4 1,2 4-1,1-9 1,3-2-1,1-3 1,2-7 355,-2-6 0,10 1 0,-3-7 0</inkml:trace>
  <inkml:trace contextRef="#ctx0" brushRef="#br0" timeOffset="87">11571 17053 8339,'-5'0'1165,"5"0"1,7 0-1026,4 0 1,1 0-1,1 0 1,0 0 0,3 0-1,1 0 1,1-1-1,2-2 1,-2-2 0,-1-1-1,-3-1 1,-3 2-388,-2-1 1,-5-2 0,3 2 0,-2-1 0,-2-2-1,-2-2 1,-2 0-519,-3 3 847,2 2 1,-9 2 0,3 0 0,-4 1 0,-4 3 0,0 3-1,1 2 1225,1 2-1076,2 1 0,-1 5 0,1 1 0,1 1 0,3 1 0,3-1 0,4-1-75,1-1 1,1-1-1,2 0 1,3 1-1,1-1 1,2-1 0,2-2-1,2-4-321,-1 1 0,0-5-1044,1 3 1,-1-3-1,1-1 1,-1 0-1,0 0 1209,1 0 0,-1-5 0,1-2 0</inkml:trace>
  <inkml:trace contextRef="#ctx0" brushRef="#br0" timeOffset="88">11881 17078 7934,'13'1'1177,"-2"4"-839,-3 3 0,-1 1 1,-4 1-1,1-2 1,0 1-1,0-1 1,2-1-1,1-2 1,2-2 502,2-2-999,2-1 0,-1 0 0,0-1 0,1-2 1,-1-1-1,1 1 155,-1 2 1,-4 1-1,1 0 1,0 1-1,2 4 212,2 3 1,-5 1-1,0 0 1,2-5-189,1-3 0,1-1 1,1 0-1,-1-1 0,1-2 1,-1-1-1,0 0-85,1-2 1,-5 5 0,0-3 0,2 2 0,1 2 18,1 0 0,-1-1 1,-1-2-1,-2-1 1,2 1-1,1 2 1,1 1-100,1 0 0,-1-4 0,1 0 1,-1 0-1,0 0 0,1-1 1,-1 1-1,1 0 129,-1 0 1,-4-2 0,0 4 438,2-2-377,-4-1 0,-6 7 0,-9 1 0,-2 2 0,-1 1 0,0 0 0,-1 0 115,1 0 1,3 2 0,3-3 0,0 2 0,5 3-182,3 1 1,5-3 0,6-1 0,-1 0 0,1-2 0,0 2-1,2-1 1,2 1-633,-2 0 1,-2-3 316,-5 4 1,3-5 0,-3 1 297,3-3 1,0-2 0,-1-2 0,-3-2 0,0-1 25,0 1 0,1 0 0,4 5 0,1 0 0,-1 0 0,0 0 158,1 0 1,-5 0 0,0 2 219,2 2 1,-3-3 0,1 3-387,2-2 1,-3-2 0,1 0 0,2 0 0,1 1-2,1 3 0,0-1 1,1 5-1,-1 2 1,-1 1-1,-1 0 1,-3-1-1,0-3 225,0-2 0,-3 3 0,3-2 0,-1-1 1,0 2-160,-1 0 1,5-4 0,-2 1 0,3-3 0,2-2-100,-1-3 0,1-3 0,-1-5 1,2-1-1,1 1 0,2-2 0,-2-2 1,-2-5-17,0-3 0,-1-2 0,-1-3 0,-1-2 0,-3-2 1,0 1-1,-2 0 0,1 0-45,-4-2 1,0-6 0,-2-3-1,0 1 1,0-1 0,-2 3-1,0 1 1,-4 4 141,-1 1 0,3 1 1,-3 7-1,0 4 1,2 3-1,-2 5 0,2 3 814,-1 3 1,0 5 0,4 0 0,-2 7-737,1 9 0,1 2 0,4 10 0,1 5 0,2 6 0,2 7 0,3 3 0,-1 4-141,0-2 1,2-6-1,-3-1 1,3-2 0,1-4-1,1 0 1,-1-2-1,-1 1-248,-3 2 1,3 0 0,-4-1-1,2-5 282,-1-4 0,0 2 0,4-9 0</inkml:trace>
  <inkml:trace contextRef="#ctx0" brushRef="#br0" timeOffset="89">12911 16892 8164,'1'-7'3009,"3"3"-2682,5 3 0,3 1 0,5 1 0,2 2 0,2 1 0,-1-1 0,1-2 0,0 0 0,-1 2 0,2 1 0,2-1-1076,0-2 1,1-1 0,0 0-1,0 0 749,0 0 0,0 6 0,-1 1 0</inkml:trace>
  <inkml:trace contextRef="#ctx0" brushRef="#br0" timeOffset="90">13630 16991 7871,'-12'6'965,"-1"-4"0,1 5 0,0 0-249,-1 0 0,1 0 1,-1 3-1,1-2 1,1 2-1,3 1 1,4 1-1,4 2-683,4 2 1,-2-2 0,7 3 0,0-2 0,2 0 0,2 2 0,-1-2 0,1-2-591,-1 0 0,-4 2 0,-1-1 0,-1-3 1,-4 0-1,-2 0 0,-4 1 0,-5 1 111,-7-1 1,-3 0 0,-6 1 0,2-2 0,1-3 445,1-4 0,1 3 0,-5 0 0</inkml:trace>
  <inkml:trace contextRef="#ctx0" brushRef="#br0" timeOffset="91">14436 17053 7963,'-7'0'1856,"2"2"0,5 2 0,0 4-775,0 3 1,0 7-1449,0 3 1,0 2 0,0 3 0,0 3-1,0 3 1,0 0 0,0-4-3436,0-1 3802,0-8 0,0 4 0,0-3 0</inkml:trace>
  <inkml:trace contextRef="#ctx0" brushRef="#br0" timeOffset="92">14412 16855 8382,'-7'-13'1630,"1"1"-1394,6 0 0,0 6-236,0 6 0,6 11 0,1 8 0</inkml:trace>
  <inkml:trace contextRef="#ctx0" brushRef="#br0" timeOffset="93">14722 17103 8084,'0'12'-4,"0"1"1,0-1-1,1 0 1,2 1-1,1-1 1,-1 1 1239,-2-1 0,3-4 0,0 1 0,-1 0-1148,-2 2 1,-1-5 0,0-6 0,0-7 0,0-4 0,0-2 0,0 1-1,2 0 1,1-2 0,2-1-664,2-2 335,1 1 1,0 5-1,1 1 1,0 3-1,2 0 1,2 2 0,-1-1-855,1 3 942,-1 2 1,-1 2 0,-1 4 0,-3 3 0,-1 3 0,0 1 0,-1 2-1333,-2 3 1197,4-4 1,-5 5 286,2-5 0,3-1 0,-1 0 0</inkml:trace>
  <inkml:trace contextRef="#ctx0" brushRef="#br0" timeOffset="94">15739 16681 10904,'0'14'564,"1"2"1,2 5 0,2 4-1,3 4-492,6 4 1,-1 1 0,3 1 0,-2-3 0,-2-1 0,1 1-1,-2 1 1,-2 0 0,-2 0-1139,-1 2 0,-1-5 0,-2-1 0,1-3 0,-1-3 1066,-2-2 0,5 3 0,1-5 0</inkml:trace>
  <inkml:trace contextRef="#ctx0" brushRef="#br0" timeOffset="95">15615 16991 8629,'1'-11'828,"3"3"0,4 4 0,3 2-590,2 2 1,5 0-1,2 0 1,4 0-1,1 0 1,1 0 0,3 0-1,2 0 1,2-1-840,1-3 1,-6 3 0,3-5 600,-5 0 0,2 0 0,-9-7 0</inkml:trace>
  <inkml:trace contextRef="#ctx0" brushRef="#br0" timeOffset="96">16173 16644 9184,'-2'12'0,"0"2"636,-3 3 0,1-2 1,4 7-1,0 3 0,2 4 1,0 1-324,3 0 1,-1 3 0,-4-4 0,0-3 0,0-2 0,1-5-1,2-1 1,1-3 0,0-2 0,0-4-356,0 0 0,2-7 0,-2 2 0,4-2 0,3-2 0,2 0 0,-1 0-552,0 0 0,-1-2 0,-1 0 1,-2-2-1,2 1 0,1 1 1,1 4 489,1 2 1,-5 4 0,-1 7 0,-1 2 0,-2-1 0,0 1 0,1 0 0,1-2 281,-1-2 1,1-2 0,-2-2 0,3-4-1,1-1 1,0 1 0,2-3 0,1-2-90,2-4 0,-1 1 0,0-5 1,-1-2-1,-1 1 0,-2-1 0,2 2-188,1-2 0,1 1 0,1-1 1,-2 2-1,-2-2 0,0-1 1,0 0-1,2 1-82,2 2 0,-5 5 0,-1 1 1,-3 4 273,-5 7 1,-9 2 0,-8 1 0,0 0-1,0 1 1,2-1 0,-1 1 0,2-1-1,3-1 190,2-3 1,6 3 0,-2-2 0,5 0 0,8 0-829,7-5 0,2 1 0,8-1 545,2-1 0,7 4 0,-1 0 0</inkml:trace>
  <inkml:trace contextRef="#ctx0" brushRef="#br0" timeOffset="97">17512 16929 8135,'-12'0'0,"-1"0"0,1 0 0,0 2 560,-1 2 1,-1-2 0,-1 7 0,-1 0 0,0 2 0,4 2 0,4-1 0,4 2 0,2 3 1206,2 3 0,2-1-1881,2 2 1,4 0-1,7 4 1,2-1-1,-2 1 1,-1 0 0,-3-2-249,-3-2 0,2 1 0,-6-5 0,-1-2 0,-5 0 1,-5-1-1,-7 0 0,-3-3-352,-5 0 1,-3-2 0,-3 0 0,1-5-1,2-3 1,3-1 0,1-1 0,2-5 713,2-6 0,3-6 0,2-7 0</inkml:trace>
  <inkml:trace contextRef="#ctx0" brushRef="#br0" timeOffset="98">17500 17128 8989,'16'7'0,"1"-2"0,-1-1 0,1 0 0,-1-1 0,0-2 0,-3-1 0,1 0 1853,3 0 1,-4-1-1575,4-3 0,1-3 1,0-4-1,0 1 1,1 2-1,-1-2 1,0-1-1,-3-1-238,-1 0 0,-7-1 0,-3 1 0,-3-1 0,-2 1 0,-3 1 0,-6 3-178,-5 4 1,-4 2-1,-6 2 1,1 0-1,2 2 1,2 2 0,-2 4-1,0 4 196,1 5 0,-1-2 0,5 6 0,2 1 0,3 0 1,3 0-1,5-1 0,3-1-141,1 0 1,5 2-1,5-6 1,4-1-1,4-2 1,1-4-1,3-2 1,2-1-1101,0-4 0,7-2 1,0-4 1181,1-4 0,4-8 0,-4-4 0</inkml:trace>
  <inkml:trace contextRef="#ctx0" brushRef="#br0" timeOffset="99">18132 16483 7980,'-7'-13'845,"-2"5"1,3 1-1,-1 2-354,-2 2 0,2 2 0,-2 3 1,1 5-1,0 7 0,1 5 0,2 7 1,2 7-1,1 9 0,2 5 0,0 4-396,0 1 0,0-2 1,-1 5-1,-2-4 1,-1-7-1,1-4 1,1-4-1,-1-3-684,-1-4 0,0-5 0,4-3 0,0-4 0,1-5 589,3-4 0,-3-2 0,5-6 0</inkml:trace>
  <inkml:trace contextRef="#ctx0" brushRef="#br0" timeOffset="100">17909 16904 7868,'4'-8'91,"2"1"0,1 0 0,2 2 0,2-2 0,2 1 0,-1 1-251,0 2 1,5-2 0,1 1 0,1 1-1,3 1 1,2 1 159,0-3 0,7-3 0,0-5 0</inkml:trace>
  <inkml:trace contextRef="#ctx0" brushRef="#br0" timeOffset="101">19472 16470 9708,'-42'0'0,"0"0"0,-1 0 557,0 0 1,2 4-1,4 2 1,-1 1-1,3 2 1,0 3-1,3 1 644,2 4 0,7 2-1058,6 6 1,5 2 0,4 4 0,5 3 0,7 1 0,10 2-1,8 0 1,8 2-550,6-3 1,-2-8 0,8 1-1,-4-2 1,-2-3 0,-1 1-1,-5-1 1,-4-2 0,-7-3 150,-4-1 0,-8-2 0,-3-3 0,-4-1 0,-6 1 0,-10-1 0,-8 0 0,-7 1 575,-3-1 1,-2-1 0,-1-1 0,1-3 0,2 0 0,0-2 0,0 1 0,0-4 0,-1 0-66,2-2 0,1 0 0,-1-2 0,6 0 0,5-4 0,5-1 0,3-2 1,3-2-1799,3-2 0,3 1 976,5-1 1,1 1 0,3 0 0,4-1 0,3 1 0,2 1 299,-1 3 1,5-3 0,-1 4 0,-1 0-1,-1 1 1,-1 2 1323,-1 0-679,-5 0 0,-2 9 0,-6 4 0,-3 3 0,-4 5 0,-3 3 378,-2 4 1,1 0-752,-1 1 0,1-4 0,1-2 1,3-1-1,4-3 0,2-1-678,2-2 673,6-5 0,6-1 0,7-6 0</inkml:trace>
  <inkml:trace contextRef="#ctx0" brushRef="#br0" timeOffset="102">19534 16346 8831,'-2'4'1366,"0"7"0,-4 6 0,1 0-1127,-1-4 1,-4 4 0,2 1 0,-3 1-1,-1 2 1,-1-1 0,2 2 0,2 3 0,2 3-1,0-1-239,0 0 0,4-3 0,-2 1 0</inkml:trace>
  <inkml:trace contextRef="#ctx0" brushRef="#br0" timeOffset="103">20129 17190 10819,'0'-13'1150,"-1"2"1,-4 3 0,-4 5-1151,-6 6 0,-5 4 0,-4 5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228"/>
    </inkml:context>
    <inkml:brush xml:id="br0">
      <inkml:brushProperty name="width" value="0.09071" units="cm"/>
      <inkml:brushProperty name="height" value="0.09071" units="cm"/>
    </inkml:brush>
    <inkml:brush xml:id="br1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4254 11237 10587,'8'0'1099,"1"0"1,-1 0-1132,4 0 0,1 0 1,-1-2-1,0-1 1,1-2-1,-1-2 1,1-1-1,-1-1 0,0 1 1,2 0-1,1 0 1,2-1-1,-2 1 1,-1 0-1,-2 0 0,1-2 1,-2-1-1,-2 0-86,0 3 1,-7-3 0,2 2 0,-2-2 0,-2-1-1,0-1 1,-2 2 0,-2 2 0,-4 2 666,-3 1-487,-1-3 1,-1 7 0,1-2-1,-1 3 1,1 1 0,0 1 0,-2 2-66,-3 1 0,4 4 1,-4-2-1,3 1 1,2 2-1,-1 2 1,1 2-100,0-1 1,1 1 114,2-1 0,0 1 0,5-1 1,-1 0-1,1 1 0,0-1 0,1 1 83,2-1 1,1 0 0,0 1-1,1 1 1,4 1 0,1 1-1,3-1 92,-1-1 0,-4 0-183,4 2 1,2-6-1,5 2 1,2 0-1,-2-3 1,-1 1-1,-1-3-35,4-2 0,-2 1 0,4-4 0,-1 3 0,-1-3 0,-1 0 0,1-2 133,-2 0 0,-1 0 75,-2 0 1,1-4 0,-1-2 306,0-1-416,1 4 1,-5-6 0,-1 3 95,-1-1-17,-2 5 101,-4-4-254,0 6-1905,-6 0 1910,5 0 0,-5 6 0,6 1 0</inkml:trace>
  <inkml:trace contextRef="#ctx0" brushRef="#br1" timeOffset="1">980 17326 8181,'8'0'0,"0"-1"0,2-2 61,1-1 1,1 0-1,1 4 1,1 0 0,1 0-1,3 0 1,0 0-1,1 0 1,0-2 0,3 0-1,2-3 85,0 3 1,1 0-1,0 2 1,0 0-1,0 0 1,-1 0-1,1 0 1,0 0-1,0 0-99,0 0 0,-1 0 0,3 0 0,2 0 0,2 0 0,4-1 0,1-2 1,4-1-1,2 1-66,5 2 0,-3-1 0,2 0 1,-1-2-1,1-1 0,-1 1 0,2 0 1,1 0 76,2-1 1,9 3 0,3-3-1,1 1 1,-1-1 0,-2 3 0,-2 0-1,-1 2 249,0 0-315,4 0 1,3 0-1,-28 0 1,0-1 0,0 0-1,0-1 1,0 0 0,-1 0-1,0 1 1,1-1 0,-1 1-1,1-1 0,2 0 1,0 0 2,2 2 0,0-1 0,3-4 0,1 0 0,-1 2 0,1 1 0,-2-1 0,0 0 0,-1 0 0,-1-1 0,-1 2 0,-1-1 0,1 0 0,1 0-26,0 2 1,0 0 38,1 0 0,0 0 0,0-1 0,0 0 0,-2 0 1,0 0-1,-1 0 0,-1 1 0,-1 0 0,1 1 1,0 0-1,0 0 0,3 0 0,0 0 47,2-1 0,0 2-52,-4 2 0,0-1 1,3-1-1,-1 0 0,-4 1 1,0 0-1,0-1 0,1-1 1,1 0-1,1 0 0,1 0 1,1 0-1,1 0 0,0 0-2,0 0 0,-1 0 0,0 0 0,-1 0 1,0 0-1,-1 0 0,3 0 0,1 0 1,2 0-1,0 0 0,1 0 0,0 0 0,-1 0 1,-2-1-1,0 0 0,0-1-4,-3 0 1,1 0-1,6 0 1,0 0 0,-2 2-1,1 0 1,-1 0 0,1 0-1,-3 0 1,1 0 0,-3 0-1,-1 0 1,-1 0 0,0 0-1,2 0 1,1 0-1,2 0 1,0 0-1,-1 0 1,0 0 0,1 0-1,0 0 1,0 0 0,-1 0-1,-1 0 1,0 1-1,1 0 1,1 1 0,0 0-1,1 0 1,2 0 0,0-1-8,0 0 1,0-1-1,0 0 1,-1 0-1,-1 0 1,0 0-1,2 0 1,0-1-1,0 0 1,1-1 0,0 0-1,0 0 1,-1 0-1,-1 1 1,-2 0-1,0 1 5,-3 0 1,0 0 0,3 0 0,-1 0-1,-1 0 1,0 0 0,2 0 0,-1 0 0,-1 0-1,-1 0 1,-2 0 0,0 0 0,-3 0-1,0 1 1,-1 0 0,0 1 5,34 2 1,-33-2-1,0 0 1,2-1 0,0-2-1,0 1 1,-1 0 0,0 0-1,-1 0 1,0 0 0,0 0-1,33 0 1,0 0 3,-33 0 0,0 0-32,34 0 0,-30-1 1,0-2-1,-3 0 0,0 1 1,0-1-1,-1 0 1,1 0-1,-1-1 0,1 1 1,-1 1-1,2-2 1,0 1-19,0-1 1,0 1 0,-1 1 0,0 0-1,-1-1 1,0-1 0,33-3 0,-2 1 0,-2 1-1,-1 1 1,-1 0 51,3 0 0,-3-2 1,4 3-1,-5-1 0,-5 0 1,-1 0-1,-1-2 0,4 1 14,6-1 0,-2-2 1,5 3-1,-2-1 1,0-1-1,-1 2 1,-2-2-1,0 1-18,4 1 0,-32 2 0,1 2-57,1 1 0,1 0 1,-1-2-1,-1-1 0,29-1 1,1 0-1,-2 0 0,1 0-227,1 1 289,-2-4 1,-29 7-1,1-1 1,31-5-1,-3 2 1,-2 0-1,-2 0 1,-3 0 52,3 0 1,2-2 0,2 3 0,4-2 0,-2-1 0,0 1 0,-2 1 0,0-2-19,0-2 0,-28 4 1,1 1-1,-1 0 0,1-1 1,0 1-1,-1-1 1,-1 2-1,0-1 0,33-4 1,-2 1-1,1 1-35,-31 4 1,-1-1-1,34-3 1,0 1-1,-3 1 1,-4 1-1,-3 2 1,0 0-1,2-1-104,1-3 1,4 2 106,0-2 0,4 3 0,-3 0 1,-3-2-1,0-1 0,-2 0 0,1-1 14,3 1 0,2 0 1,-32 3-1,-1 1 0,34-3 1,-1-1-1,-3 1 0,-2 2 1,-1 1-46,0 0 1,7 0 0,-2 0-1,-3 0 1,-4 0 0,-2 0 0,0 0-2,1 0 0,2 0-54,1 0 1,0 0 0,-1 0 0,-2 0 0,-2 0 0,-2 0 0,-2 0 74,3 0 0,0 0 1,7 0-1,2 0 1,1 0-1,-1 0 1,-2 0-1,-1 0-18,1 0 1,4 0 0,3 1 0,-33 0 0,-1 1 0,1 0 0,-1 0 0,0 0 0,-1-1 0,31 0-325,-3-1 0,1 4 331,2 0 1,0 1 0,4-5 0,0 1 0,-5 2 0,-1 1 0,-7-1 21,0-2 0,6-1 0,1 1 0,2 2 0,1 1 0,0-1 0,-1-2 1,0 1 2,-1 2 0,4-3 0,-34 1 1,0 0-1,2 0 0,0-1 1,1 0-1,0 1 0,0 0 1,0 0-1,-2 0 0,1-1 1,-1 0-1,0-1-45,32 0 0,-31 2 0,-1 0 0,0 0 0,-1 0 0,1 0 0,-1-1 0,1 1 0,-1-1 0,31 2 1,-4 1-1,-3-1 37,-1-2 0,0-1 0,5 1 0,2 2 0,1 1 0,-1-1 0,-2-2 0,-2 1 76,-3 2 1,7-3-1,-2 3 1,4-2-1,4-2 1,-2 0-1,-3 0 1,-3 0-42,-1 0 0,2 4 0,2 0 0,1-1 0,1-2 0,-3 1 0,-2 0 0,-4 2-76,-4-1 0,0 3 0,1-2 0,0-1 0,2-1 0,0 1 0,0 1 0,-2-1 77,-3-2 1,3-1 0,-8 2 0,2 1-1,4 1 1,1-2 0,4 0 0,0-2-19,-1 0 0,-1 0 1,-4 1-1,3 2 1,0 1-1,-1-1 1,3-2-1,0-1-37,3 0 1,-4 4 0,0 0-1,-6-1 1,0-1 0,-3-2 0,3 0 5,0 0 1,-5 1 0,7 2 0,2 1 0,1-1 0,-1-2 0,-3-1-1,-1 0 1,-3 0 45,0 0 0,1 0 0,2 0 0,0 0 0,2 0 0,0 0 0,1 0-47,-5 0 1,1 0 0,1 1 0,0 2 0,-3 1-1,2-1 1,1-2 0,4-1-82,1 0 0,-3 0 0,0 0 0,-3 2 0,-3 1 0,-3 1 0,-1-2 0,-3 0 38,-2-2 0,-5 4 1,0 0-1,0-1 1,-1-2-1,-4 1 1,-5 0-1,-4 2-117,-1-1 1,-5-1 0,-5-2 0,2 0 0,1 1-585,1 3 1,-4-2 235,1 2 516,-1-3 0,4-1 0,1 0 0</inkml:trace>
  <inkml:trace contextRef="#ctx0" brushRef="#br1" timeOffset="2">806 16557 8360,'0'13'227,"0"-1"0,0-4 0,0 0 0,0 2 607,0 1 1,0-5-1,0-6-780,0-7 1,2 0 0,0-1 0,2-2 0,1-1 0,0-1 0,2-1 0,1-1 0,-1-1 0,0-1-124,0 0 0,1 1 1,3 0-1,-1-1 1,-3-1-1,0 1 0,-2-1 1,2 2-1,-1 1 1,-1 2-1,-1-1-828,2 1 0,-5 6 915,3 6 0,-2 6 0,-2 8 0,0 1 0,0 1 0,0 0 1,0-1-1,0 0-42,0 1 0,0 1 0,0-5 0,0 1 0,1-1 0,3 1 1,-1-7 0,4-3-1,0-6 15,0-5 1,-3 1 0,4-1 0,0-2 0,0-1 0,-1-1 0,0-2 0,-1-1-23,-1-2 1,5 0 0,-3 1 0,0 0 0,-2 1 0,-1 1 0,0 1 0,1 2 140,0 3 0,-4 0 1,4 8-1,-4 5-69,-1 5 1,0 2 0,0 2 0,0 1-1,0 3 1,1 0 0,2 2-62,1-1 1,2 0 0,-3 3 0,1-3 0,-2-1 0,0-1 0,-1-1 0,2 1-261,1-2 0,0-1 1,-4-2-1,2 1 0,0-1 1,2 1-1,1-2 280,0-3 0,2-3 0,5-5 0</inkml:trace>
  <inkml:trace contextRef="#ctx0" brushRef="#br1" timeOffset="3">1327 16433 8278,'-1'-7'415,"-3"3"1,1 3 0,-4 2-1,0 2-231,0 1 1,-1 6 0,-5-2 0,1 2 0,1-1-76,3-1 0,2-3-149,6 3 0,2-5 1,2 1-1,4-3 1,3-2-88,1-3 0,1 1 0,-1-4 1,1 0-1,-1 2 0,0-2 1,1 0-57,-1-3 0,1 0 0,-2 1 700,-3 1-149,-3 5 1,-3-3-1,1 8-194,1 2 0,1 1 1,-2 5-1,1-2-275,-1 2 1,-2-3-1,-1 1 67,0 2 1,-1-1-1,-2 1 707,-1-2-565,-6-5 0,9 1 0,-2-8-196,6-4 0,-2 1 0,5 0-378,-1 1 0,-2 2 362,5 4 1,-3 0 0,1-1 158,0-3 1,-1 2-1,-2-3 1,3 1-1,-1-2 1,2 1 92,0-1 0,-4 1-168,1 1 0,-3 4 0,-1 0-53,0 6 0,6 0 129,2-2 0,-2-1 100,-2 1-143,3-3 0,-1 5 1,6-7 36,-4-4 1,1 3 0,-3-7 0,1 0-1,1-2 38,-1-2 0,3 1 1,-5 1-1,1 1 0,-1 2-38,-2-2 1,0 5-87,1 1 0,-1 2 1,3 4-1,1 0 1,0 4-1,2 1-20,-3 2 0,5-2 1,-4 2-1,2-1 1,-3 0-1,1 0 1,-1 2-1,1 1-191,0 2 1,-3-1 0,3 0 0,0 1-1,-2-1 1,2 1-257,0-1 0,-3-4 0,4-1 0,2-1 0,1-4 503,1 0 0,1-8 0,-1-1 0</inkml:trace>
  <inkml:trace contextRef="#ctx0" brushRef="#br1" timeOffset="4">1898 16346 7787,'0'-12'1187,"-2"5"1,-2 3-836,-4 2 1,-2 8-1,0 2 1,1 5-1,-4 2 1,-2 3-1,0 1 1,0 2-1,0-1-292,-2 1 1,1 0 0,3 4-1,1-1 1,0 0 0,0-2 0,3-2-1,2 3-60,1 0 0,-3-4 0,2-1 0</inkml:trace>
  <inkml:trace contextRef="#ctx0" brushRef="#br1" timeOffset="5">633 18207 8064,'0'-13'637,"4"1"-179,0-1 1,4 5-1,-4 0 1,0-2-1,2-2 1,1-3-1,1-2 1,0 2-412,2 1 0,-3 0 0,1-1 1,2-3-1,1-1 0,1-3 1,2-1-1,1-2 0,2 0-285,-2 0 1,-6 5 0,0 0 0,0 2 0,1 3 0,0 1 0,-3 2 0,-1 1 194,1 3 1,-3 2 0,3 9 0,-1 4-1,-2 5 1,0 3 0,0 2 457,-1-1 0,-2 5-429,-1-4 1,2 3 0,1-3 0,1-2 0,0-1-287,1-2 272,-3-5 1,9-1 0,-3-8 0,2-2-1,-1-4-47,0-3 0,-3-2 0,4 1 0,-3-2 0,0-1 0,-2-1 0,2-1 0,-1 0 21,-1 1 1,4-1 0,-5 4-1,0-3 1,0 0 0,0 1-1,0 2 231,2 5 1,-4 0-1,5 8 1,-1 7-1,-3 5-119,-2 5 1,0 5 0,2-3-1,1 2 1,-1-2 0,-2 0-1,1-1 1,1 1-82,1 1 1,0-4-40,-4 5 0,0-6 1,0 2-1,0-2 1,0 0-1,0 1-54,0 0 50,0-3 1,0 0 65,0-1 0,5 1 0,2-1 0</inkml:trace>
  <inkml:trace contextRef="#ctx0" brushRef="#br1" timeOffset="6">1339 17884 8839,'-8'0'1092,"0"0"1,5 2 0,-1 2-1058,3 4 0,2 3 0,2 1 0,1 1 0,-1-1 0,-2 1-662,-1-1 0,0 0 0,0 1 627,0-1 0,6-5 0,0-1 0</inkml:trace>
  <inkml:trace contextRef="#ctx0" brushRef="#br1" timeOffset="7">1277 17686 8266,'-1'-13'243,"-3"1"0,3 4 1,-4-1-1,4 0 1,1-2 511,0-2 1,0 5 0,1 1-895,4 2 1,-3 1-2222,7 4 2360,-7 5 0,9 2 0,-4 5 0</inkml:trace>
  <inkml:trace contextRef="#ctx0" brushRef="#br1" timeOffset="8">1538 17859 7736,'-7'0'1694,"1"0"0,6 6 0,0 2-1671,0 3 0,5 3 0,-1 2 1,-1 4-1,-2-1-83,-1-2 0,0-4 0,1 0 0,2-1-179,1 1 0,0-5 263,-4 0-57,0-5 0,0 1 1,0-8 31,0-4 0,0 1 0,2 0 0,0 0 11,3 0-757,-1 4 633,-4-2 1,0 3 145,0-2 1,0 2 0,0-7-109,0 0 0,4-2 0,1-2 0,1 1 0,1 1 0,-2 1 0,2 2-65,0-2 1,-3 1 0,3-1 0,0 3 0,-2 0 0,2 2 413,0-1 5,2-4 0,-1 9 0,-1-4 0,0 0 444,-1 1 1,-1 0-468,3 4 0,-4 0 1,4 2-308,2 2 1,-3 3 0,0 5 0,0 0 0,-2 1 0,1-1 0,-2-1 109,1-3 1,-3 3 0,3-2-1,-1 2 1,2 1 0,-1 1-166,1-1 1,-1-1 0,-2-1 0,1-2 0,-1 2-829,-2 1 1,-1-3-977,0 0 1911,0-5 0,0 2 0</inkml:trace>
  <inkml:trace contextRef="#ctx0" brushRef="#br1" timeOffset="9">7255 14932 8095,'-8'-6'264,"1"3"0,0 6 0,2 6 0,-2 6 0,1 9 0,0 6 0,0 10 0,0 6 1,4 6-24,0 3 1,-2 3-1,0 8 1,3-30 0,-1 1-1,2 6 1,-1 1 0,0 4-1,1 2 1,-2 2 0,1 0-1,-2 0 1,0 0 0,0-1-1,-1 0-294,0 2 0,-1 1 1,0 4-1,0 0 1,0 3-1,0 1 1,1-4-1,0-1 1,0 0-1,0-1 1,0-1-1,0-1 1,0 1-1,1-1 1,0-2-1,0 0-34,2-5 1,0 1 0,0-1 0,0 1 0,1-5 0,0-1 0,0 1 0,0 1-1,0 1 1,0 0 0,0-3 0,0 1 0,0-1 0,0-1 0,0-3 0,0 1 0,0 1-1,0 0 1,0 1 0,0 0-181,0 3 0,0 1 262,-2 0 0,-1-1 0,0-5 1,-1-1-1,-2-1 0,-1-1 1,1 0-1,0-1 0,-6 34 1,5-34-1,1 1 0,0 0 1,0 0-169,-1-1 1,1 0-1,-5 30 1,2-11 0,2-9-1,0-5 1,1-4-1,1-2 1,2-2 0,2-2-1,-1-2-2685,-2-2 2858,3 4 0,-5-3 0,6 3 0</inkml:trace>
  <inkml:trace contextRef="#ctx0" brushRef="#br1" timeOffset="10">13531 14647 7908,'0'-25'209,"0"5"1,0 0 305,0 2 1,4 6 0,0 13 0,-1 16 0,-3 15 0,-4 12-328,-4 10 1,-3 8-1,4-27 1,1 1 0,0 6-1,0 2 1,-1 5 0,0 2-1,-1 4 1,1 2 0,-1 2-1,-1 2 1,1 0 0,0 2-1,0 3 1,1 0-180,0 1 0,1 0 0,-2-5 0,1 0 1,3 0-1,1 1 0,0 2 0,-1 0 1,2-2-1,0 0 0,1-1 0,1-2 0,0-5 1,0-1-1,0-3 0,0 1-560,0 0 0,0 1 1,0-4-1,0 1 470,0 0 1,0-1 0,0-5 0,0-1 0,0 0 0,0 1 0,-1-1 0,0 1 0,0 0 0,-2 1 0,0 1 0,-2 0-283,0-1 1,-1 0 0,0 1 0,0-1 323,0-4 0,-1 1 1,-1 2-1,0 0 0,-1 1 1,1 1-1,0 0 0,1-1 1,0-3-1,0 0 1,1-3-1,0-1 0,-7 31-561,1-7 1,5-3 0,3-11 599,2-8 0,-2 2 0,0-9 0,0 0 0</inkml:trace>
  <inkml:trace contextRef="#ctx0" brushRef="#br1" timeOffset="11">19670 14722 7813,'1'-39'17,"2"6"0,3 7 0,1 4 561,2 1 1,1 4 0,0-2 0,-4 1 0,0 3 0,-3 1-149,-2 2 0,-2 5 0,-2 6 0,-3 8 0,1 12 0,-2 11 1,2 13 193,-1 8 1,1 5-531,0 6 0,3-27 0,-1 1 0,-2 2 0,0 1 1,1 5-1,0 1 0,0 3 0,0 1 0,0 2 0,-1 0-327,1-2 0,0 1 0,2 1 0,0 1 200,-2 2 0,0 0 0,2 0 1,0 1-1,-2-1 0,1-1 1,-1-1-1,1 0 0,-1-1 0,1 0 1,-1 1-1,0 0 0,0 1 1,-1 0-51,1-2 0,0 0 0,0 2 0,0-1 1,-1-8-1,-1-1 0,1 1 0,0 0 1,1 0-1,0 0 0,-1 0 0,0 1 1,0-1-1,-1 0 0,0-1 0,0-1-38,0-3 0,-1-1 0,1 4 0,-1-1 0,-1 0 0,-1-1 0,-1 3 0,-1 0 0,0-1 0,-1-2 0,0-2 0,-1-1 0,1-2 0,-1 0 0,1-2 0,0 0-28,-13 31 1,4-4 0,2-7-1,1-1 1,1-2 0,1-5-1,-1-2 1,2-5-27,1-3 0,2-5 0,0-5 0,1-2 0,1-2 0,2-3 1,-1-1-1,1-1-2161,0-1 2336,0-1 0,-5-7 0,1-2 0</inkml:trace>
  <inkml:trace contextRef="#ctx0" brushRef="#br1" timeOffset="12">3572 15937 8047,'0'-12'296,"-2"3"0,0 1 0,-2-2 0,1-1 195,1-1 0,1 4 1,-3-1-1,-4 1 0,-3 1 1,-2 3-1,-1 3-355,-2 1 1,2 1-1,-2 3 1,0 5 0,1 2-1,0 1 1,3 0-231,2 1 1,7 3-1,-1 1 1,3-2 0,1-1-1,1-2 1,3 1 0,5-1-79,2 0 0,5 1 0,1-1 0,-2 1 0,-3-1 0,-2 0 0,-2 1 0,0-1 146,-1 1 1,-1 0 0,-8 3-1,-2 1 1,-5 3 0,-6 2 0,-6 0-1,-3 0 94,0-1 1,-5-2 0,0 2 0,1-6 0,3-4 0,3-3 0,3 0 0,1-1-50,3-3 0,5-2 0,3-4 0,3-2 0,6-4 0,6-3-126,7-2 0,0 1 0,6 1 0,1 1 1,0 2-1,0 0 0,-3 1 0,-1 3 62,-3 2 1,-2 4 0,-5 3 0,-4 6 0,-4 6 0,-4 2 0,-6 3 231,-5 2 0,-3-4 0,-4 0 1,3-2-1,0-2 0,1 1 1,0-1-1,3-1-139,1-1 1,7-1 0,3-1 0,3 0-1,1 1 1,1-1 0,4 1 0,7-1-371,3 0 1,7 1 0,-3-1 0,2-1 321,-1-3 0,1 3 0,4-4 0</inkml:trace>
  <inkml:trace contextRef="#ctx0" brushRef="#br1" timeOffset="13">3795 15937 7094,'0'-12'914,"6"5"1,-5 3 0,3 8 0,-2 5-654,-2 7 1,0-1 0,0 7 0,0 4 0,1 6-339,3 3 0,-1 8 1,4 1-1,-2 0 0,-1-2 1,0-5-1,1-4 0,-3-4 1,0-4-347,-2-5 1,0 2 0,0-5 0,-2-2 0,-2-2 980,-4-5-427,-3-3 0,4-6 1,3-3-1,4-6 0,4-4-202,4-2 1,3-6 38,2 1 1,5 2-1,1-2 1,2 0 0,-2 1-1,-1 1-43,-3 1 1,0 5-1,0 5 1,2 0 0,-2 1-1,-3 4 1,-3 6 178,-5 5 0,-3 4-52,-1 5 1,0-2 0,-1 4 0,-3 1 0,-5-1 0,-2 2 89,-1-2 1,-2-1-130,-2-6 1,2 1 0,-3-1 0,4 1 0,0-2-1,2-2 11,3-1 1,-2-3-433,6 3 1,-6-5 228,2 1 0,4-3 179,4-1 0,6-5 0,6-2 0</inkml:trace>
  <inkml:trace contextRef="#ctx0" brushRef="#br1" timeOffset="14">4180 16309 7958,'0'8'171,"0"1"0,0 0 0,0 4 10,0 3 0,0-2 1,0 3-1,0-2 0,-2 0 1,-2 3-1,-3 0 0,-1 1 1,0 0-1,-2 2-1162,-1-2 1,3-1-1,1-5 981,1-1 0,-3-5 0,2-2 0</inkml:trace>
  <inkml:trace contextRef="#ctx0" brushRef="#br1" timeOffset="15">4676 16284 7967,'-13'0'52,"5"0"0,0 0 0,-2 2 1,-2 2-1,-3 4 300,-2 3 1,-4 1 0,5 1 0,1-1 0,1 1 0,1-1 0,2 0 0,3 1 0,4-1 0,3 1-582,1-1 1,1-1-1,3-1 1,4-3 0,5-2-1,2-1 1,3 0 0,0 1 228,0-3 0,4 0 0,-3-2 0</inkml:trace>
  <inkml:trace contextRef="#ctx0" brushRef="#br1" timeOffset="16">4961 16346 7933,'-7'2'382,"3"2"0,3 3 0,-1 5-325,-2 0 0,1 1 0,-4-1 0,0 1 0,1 0 0,-4 4 1,-1 4-1,-1 1-1123,-1-2 1,6-2 1065,3-5 0,-3-1 0,0 1 0</inkml:trace>
  <inkml:trace contextRef="#ctx0" brushRef="#br1" timeOffset="17">5407 16297 7869,'0'-13'90,"-5"5"1,-3 1 0,-3 2 0,-3 2 171,-3 1 0,4 2 1,-4 2-1,2 1 1,0 2-1,-2 2 1,2 3-1,1 2 1,3 3-1,2 2-160,0-2 0,6-1 0,-1-2 0,3 0 0,1 1 0,1-2 1,3-1-1,5-4-431,2 0 1,1-2 0,1-5 0,-1-2 0,0-3 0,1 0-1,1-4 1,1-2 0,1-4 0,-1-2 190,-1-1 0,3 0 0,-1-3 1,-1 1-1,-1-2 0,-1-3 1,-1-3-1,0 1 277,1 2 1,-5 1 0,-1-1 0,-1-2 0,-4-1 0,0 2 0,-2 1 0,0 1-1,-2 0 16,-2 0 1,1 5 0,-5-1-1,-2-1 1,1 0 0,-1 0 0,2 2-1,-2 3 248,-1 1 1,-1 4 0,-1 4 0,1 4 0,0 4 0,1 4-309,2 4 1,4 8 0,5 7 0,0 4-1,0 5 1,1 2 0,3 2 0,5 4-254,2 3 0,2-3 0,3 0 0,0-4 1,-1-3-1,-1 0 0,-2-2 0,1-2-389,-1-3 1,1-1 0,-1-1-1,0-4 1,1-3 546,-1-3 0,1 4 0,-1 1 0</inkml:trace>
  <inkml:trace contextRef="#ctx0" brushRef="#br1" timeOffset="18">5842 15689 8010,'-9'-6'115,"1"-2"1,5 1 0,-2-1 0,1-2 0,-1-1 0,3-1 0,0 0 621,2-1 1,0-1-712,0-2 0,0 2 0,0-4 0,0 2 0,2-1 0,2 2 0,3 1 6,0 2 0,4 1 1,-4 1-1,1 3 1,0 2-1,2 2 155,1 2 1,-4 6 0,-3 5-1,-3 5 1,-2 6 0,-2 2-1,-3 2 1,1 0 0,-1-1 193,4 1 1,0 0-1,2 0 1,0 0-1,0-1 1,2 0-1,2-2-403,4-1 0,7-1 0,3 6 0,0 2 0,0 1 0,-3 1 0,-1 3 0,-3 6-439,-3 4 0,-2-5 1,-6 1-1,0-5 0,0-1 1,0-2-1,0-5 0,-2-6 544,-2-2 0,3 0 1,-5-4-1,2 1 1,-1-2-1,-1-1 1,1-2 271,2 1 0,2 0 1,2 0-1,2-2 1,2-2-1,1 0-1998,-1 0 0,3-3 0,-3 4 1643,-3 2 0,0 1 0,-2 2 0</inkml:trace>
  <inkml:trace contextRef="#ctx0" brushRef="#br1" timeOffset="19">4093 17537 7924,'-8'-11'0,"1"1"0,0 3 0,0 0 274,-3 1 1,-1 3-1,-1-3 1,-2 2-1,-3-1 1,-3-1-1,-4 1 1,1 2-1,1 2 1,3 1 136,1 0 0,1 1 0,5 3 0,-1 3 0,2 3 0,3 1 0,5 2 0,6 3 0,5 0-540,3 1 1,7 3-1,3-2 1,2 1 0,2 5-1,-1 2 1,-4 3-1,-3-3-208,-3-4 0,-3 2 0,-3-4 0,-5 4 0,-6 1 0,-5-1 0,-5 0 1,-2-2 290,-2-1 1,-5-6-1,3 1 1,-2-2-1,2-3 1,1-1-1,3-3 1,1-2 187,2-2 0,0 0 0,2-1-180,6 2 1,5 2 0,12-3-1,-1 1 1,2 0 0,1 0 0,3 2-1,0 1 68,0 2 0,-6 6 0,-5 3 0,-2 2 0,-2 2 1,-1 1-1,-4 2 118,-2 0 0,-3 1-132,-5 3 1,-1-4-1,1 1 1,1-6 0,3-2-1,4-3-327,2-1 1,4-3 310,2-2 0,3 2 0,5-5 0</inkml:trace>
  <inkml:trace contextRef="#ctx0" brushRef="#br1" timeOffset="20">4490 17959 7688,'0'-13'77,"0"1"0,0-1 0,0 1 298,0 0 0,-6 5 0,-2 3 0,-5 2 0,-2 2 1,-3 2-1,0 2 0,-1 4-95,0 3 1,4 1 0,-2 1 0,3-1-1,2 2 1,1 1 0,3 2 0,4-1-1,2 1-366,2-1 1,2 1-1,2-5 1,5 1 0,7-2-1,4-3 1,2-4 0,0-3-1,-2-1-270,-2 0 0,2-4 1,-2-1-1,-1-2 1,-2-4-1,-4-3 1,0-2-1,-2 0 368,0 3 1,-4 0 0,-3 1 0,0-1 0,3 1 0,-3 0 794,0-1 1,-2 8-1,0 5 1,0 7-894,0 4 0,1 2 0,2 3 0,2 1 1,2 1-1,3 0 0,1-3 0,1-1-4483,1-1 4569,5-6 0,1 4 0,6-5 0</inkml:trace>
  <inkml:trace contextRef="#ctx0" brushRef="#br1" timeOffset="21">4825 17611 7808,'-7'-8'147,"1"0"0,2-2 397,0-1 0,-4-1 0,3-1 1,3 1-1,0 0 0,4-1-383,2 1 1,-1 3 0,5 1 0,1 0 0,3 0-222,0-1 0,-4 7 1,0-3-1,1 5 0,-1 5 352,0 3-212,-5 8 1,3-2 0,-5 3 0,2-2-1,1 0 1,0 2 0,1-2 515,4-1-551,-4-2 1,6 4 0,-2 0 0,3-4 0,3-2 0,2-2-193,-2-1 1,-1 2-1,-3-3 1,-2 0 0,-2 0-1,-3 1-250,-5 3 569,1 1 1,-11 1 0,4 1 0,-1-1 0,-1 2 0,1 1 0,1 2 1256,3-2-1354,3 4 1,1-4-1,0 5 1,1-1-1,5 0 1,5 2-1,5-1-251,3 1 0,-3-4 1,0 2-1,-1-1 1,0-3-1,2-1 1,-3-2-1,-3 1-727,-3-1 1,-1-4 1186,1 1 0,2-1 0,-6 4 0,-1 1 0,-2-1 0,-1 2 226,0 2 0,0-2 0,0 3 0,0-4 0,-1 0 0,-2-1 746,-1 1-1255,0-6 1,4-1-1,0-1-584,0 3 1,1-3-576,3-1 0,-2-1-1754,2 1 1035,-3 3 1877,5 6 0,-5 5 0,5 1 0</inkml:trace>
  <inkml:trace contextRef="#ctx0" brushRef="#br1" timeOffset="22">4031 12638 7995,'-9'-1'0,"1"-2"0,-1-1 0,-2 1 0,-2 2 242,1 1 0,-2 0 0,-1 0 0,-3-2 0,0-1 0,0-1 0,2 2 0,-1 0 0,0 2 0,2 0 0,2 0 47,0 0 0,1 0 0,-1 0 0,0 2 1,-3 2-1,-2 5 0,-1 5 0,-4 4 1,-2 0-329,0 0 1,-7 4 0,8-1 0,-1 2 0,1 3 0,4 2 0,-1 1 0,0 0-40,1 1 0,5-2 1,-2 5-1,3 1 0,2 0 1,-1 1-1,1-2 0,0 0 233,-1-1 1,1 1-1,1-7 1,3-3-1,3 0 1,4-4-1,1-1 534,0 0-643,0-5 1,6 7-1,3-5 1,5 1 0,2 1-1,1-1 1,0 1 0,-1-2 13,-1-1 1,0-2 0,1 2-1,0 0 1,1 1 0,-1-3 0,2 2-1,0-3-34,0 0 1,-2 6 0,-3-8 0,1 1 0,1 1-1,1 0 1,0 2 0,-3-1-129,0 0 1,0-5 0,3-1 0,0-2 0,1 0-1,-1-1 1,2-2 0,1-2-30,3-3 0,2 1 0,1-4 0,0 2 1,-2 0-1,-1 1 0,-3 0 0,1 0 57,-1-2 0,-4 4 0,3-7 0,-2 1 0,1 0 0,-2 0 0,0-2 41,2-1 0,-3-3 0,4-1 1,-2-3-1,1 0 0,-1 0 1,1 2-1,-1-1 0,-1 1 69,-1 1 0,-1 1 0,-1 1 0,0 0 1,1-3-1,-1 0 0,-1-1 0,-1 1-2,-2-1 1,0-3 0,3 2 0,-1-2 0,-2-2 0,1-2 0,-2-4 25,-3-1 1,1-1-91,-1 1 0,0-2 0,-4-3 0,0 2 0,0 2 1,0 2-50,0 2 1,0 6 163,0-1 0,-5 4 0,-3-2 0,-3 1 0,-2 3 0,1 0 0,-2 0 0,-1-2 70,-2 2 1,-3 1 0,2 0 0,0-1 0,-1-1 0,-1 1 47,-2 1 1,3-3-213,-2 1 0,5 1 1,-4 5-1,1 3 1,0 0-1,-3 2 9,-2-1 1,-2 2 0,-3 4 0,-4 0 0,-3 1 0,-1 3 0,-1 5 0,-4 3-373,-3 5 1,1-2 99,-2 6 1,5-1-1,-2 4 1,3-2-1,6-2 272,2 2 0,3 7 0,4 3 0</inkml:trace>
  <inkml:trace contextRef="#ctx0" brushRef="#br1" timeOffset="23">8830 15813 8013,'5'-8'0,"-1"-1"85,0 1 0,0-4 0,0-1 0,-1 1 0,0 0 0,-1-1 0,3 1 158,-3-1 1,0 5 0,-4 0 0,0-2 0,-4 1 0,-1-1-1,-3 3 1,-1 1 0,-1 4 0,0 0-43,-1 2 1,-1 2-1,-2 2 1,-3 6-1,-2 3 1,2 4-1,1-1 1,3 1-326,1-1 1,7 2 0,3-2-1,2 1 1,2 1 0,2 0-1,2-3 1,4 1-26,3 0 1,2-2 0,-1 2 0,0-2 0,1-1 0,-2-1 0,-3 0 0,-4 1 96,-2-1 0,-2-2 1,-2 0-1,-2 2 1,-6-1-1,-3 1 1,-5-2-1,0 1 115,0 0 1,-4 0 0,3-1 0,-1-3 0,4-2 0,2-2-11,2-2 1,1-2-1,4-2-146,7-1 1,5 0 0,8 4-1,-1 0 1,2 1 0,1 3 0,1 5-1,0 2 163,-3 1 0,-4 2 0,-2 1 1,-2 3-1,-2 0 0,-2 1 1,-1-1-1,0 1 24,0 1 0,0-1 0,0 3 0,0-3 0,-1 1 1,-2-3-1,-2 3 0,-1-2-13,1 0 0,0-2 0,5-3 0,0-1 0,0 0 0,2-1 0,1-1 68,1-2 1,5-4-149,0 5 0,2-7 0,1 3 0,0-4-346,1-1 0,-5 0-132,0 0 477,-5 5 0,-3 8 0,-7 6 0</inkml:trace>
  <inkml:trace contextRef="#ctx0" brushRef="#br1" timeOffset="24">9252 16222 7978,'8'-5'139,"1"-4"1,-5-2 0,3-1 0,0 1 0,-2 1 0,1 2 237,-4-2 1,0 4-1,-2-3 1,0 0-1,-2-1 1,-2 2-177,-4 4 1,-4 2 0,-4 2 0,-1 0 0,-1 0 0,-2 2 0,2 0-219,0 3 1,2 6-1,4 0 1,-1 4-1,2 1 1,3 1-1,4-1 1,2 1-128,2 1 0,0-3 0,0 4 0,2-1 0,2-3 0,4-1 0,3-3 0,2-3 21,-1-3 1,0-4 0,1-1 0,1 0 0,1 0 0,1 0 0,-1-1 0,-1-4 45,-1-3 1,-1-4-1,-1-3 1,0-5 0,-1-2-1,1-4 1,0-2 0,2 0 60,3-1 1,-1-6 0,-6 3-1,0-1 1,0 2 0,1 0 0,-2 4-1,-4 1 73,-2 1 0,-2-1 0,0-2 1,0 1-1,0 2 0,0 4 0,0 2 357,0-1-338,0 5 0,-6 4 0,-1 11 0,-1 9-4,0 6 1,5 4 0,-1 7 0,3 2 0,1 1 0,0-2 0,0 1 0,1-1-77,3 2 1,-1 2 0,5-4-1,0 2 1,1 0 0,-1 0 0,2 0-1,-1-2-154,-1 0 0,4-3 1,-6 0-1,3-3 0,-1-4 1,2 0-1,1-2 158,1-4 0,0 2 0,1-7 0</inkml:trace>
  <inkml:trace contextRef="#ctx0" brushRef="#br1" timeOffset="25">9823 16185 10174,'0'12'462,"0"5"0,-2 1 0,0 0 0,-4 1 0,-1 0-541,-3 3 0,-1 1 1,-1-1-1,0-3 1,-1 0-1,1-1 1,-1 0-1,1-3 79,0-1 0,-1-2 0,1 1 0</inkml:trace>
  <inkml:trace contextRef="#ctx0" brushRef="#br1" timeOffset="26">10108 16123 7832,'-8'0'797,"1"1"0,1 4-458,3 3 0,6 3 1,3 0-1,-1-1 0,2-2 1,0 0-1,3-1-367,1-3 0,1-3 0,1-1 0,-1 0 0,2-1 1,1-3-1,1-4 0,0-3-305,-3-2 0,0 1 0,-1-2 0,1-1 0,-2-2 0,-3 2 448,-4 1 0,-4 2 0,-4 1 0,-4 3 0,-3 4 1,-2 2-1,-1 2 133,-2 0 0,2 2 0,-2 2 0,2 4 0,1 4 0,2 5 0,2 4 0,2 3-247,1 5 1,1-1 0,2 5 0,-1 0 0,1-1 0,3-3 0,4-4 0,4-3-595,4-2 0,0-6 0,2-2 1,2-6-1,6-5 0,4-1 1,5 0 592,0 0 0,-3-11 0,2-3 0</inkml:trace>
  <inkml:trace contextRef="#ctx0" brushRef="#br1" timeOffset="27">10654 15763 8667,'-7'-12'222,"3"0"0,2 3 0,2 1 0,0-2 0,2-2 0,0-3 0,4-2 357,1 2 1,0-3-496,1 2 1,3-1 0,-3 5 0,3 1-1,0 1 1,-1 3 61,-2 2 0,-5 7 0,1 11 1,-3 5-1,-1 2 0,-1 2 0,-2 2 134,-1-1 1,-4 9-1,2-7 1,1 0-1,-1-2 1,4-2-1,0-1 1,2 1-1,0 0 1,2 1-205,2 1 0,3 2 0,4 1 0,-2 3 0,-2 4 1,0 3-1,-1 1 0,-1 0-366,-2 1 0,-2-3 0,-1-1 0,0-6 0,0-3 0,0-3 0,0-2 0,0-2 459,0-3 0,-4-2 1,-1 0-1,-1-1 155,1 1 0,0-5 0,5 0 0,0 2 0,0 1-1954,0 1 1132,0 1 0,-1-1 0,-2 1 498,-1-1 0,-5 0 0,2 1 0</inkml:trace>
  <inkml:trace contextRef="#ctx0" brushRef="#br1" timeOffset="28">8930 17587 7944,'0'-9'-35,"0"1"-183,0-2 475,0 5 0,0-6 0,-2 4 0,0-1 0,-4 1 0,-1 1-9,-2 3 0,-3 2 0,0 1 0,0 0 0,-1 0 0,1 1 1,1 4-1,1 3 0,3 3-108,2 1 0,-3 1 0,3-1 0,3 2 0,2 1 0,4 3 0,4 0 0,3 1-171,1 0 0,-1-3 1,-1 2-1,-2-1 0,1 3 1,-2 0-1,-3 1 1,-3 0-19,-1-2 0,0 3 0,-1-4 1,-3 1-1,-5 2 0,-2-2 1,-1-2-1,-1-3 191,1-2 0,0 0 0,-1 1 0,2-1 0,3 1 0,4-1-119,2 0 1,8-1-1,4-1 1,5-2-1,5 2 1,2 1-1,1 1-164,-3 1 1,-5-1-1,2 1 1,-3-1 0,-2 2-1,-1 2 1,-3 4 0,-3 0-152,-4 1 1,-2 0 0,-2 3 0,-3 1 0,-1-1 0,-1-4 0,0-3 0,1-3-2026,1-2 2317,2-5 0,4 4 0,0-4 0</inkml:trace>
  <inkml:trace contextRef="#ctx0" brushRef="#br1" timeOffset="29">9438 18021 7944,'2'-11'173,"0"1"1,2 2-1,-1-2 229,-1-1 1,-2 3 0,0-1 0,-2 0-1,-2-2 1,-4 0-113,-3 2 1,-2 0-1,1 5 1,0 1 0,-1 2-1,1 1 1,-2 0-1,-1 1 1,-2 3-215,2 4 0,1 3 1,2 2-1,0 1 0,1 1 1,2 3-1,5 0 1,3-1-119,1-1 0,0-3 0,0 0 0,1-1 0,3 1 0,5-2 0,2-3-176,1-4 1,2-3 0,1-1 0,1 0-1,0-1 1,-3-2 0,-2-2 0,-1-2 9,-2-3 1,1 3 0,3-1 0,-1-2-1,-1 1 1,-3-1 407,-2 2 0,1 1 0,-2 0-163,4 7 1,-3 6 0,0 6 0,-3 0 0,1 1 0,3-1 0,-1 1 0,1-1-436,-4 0 0,4-3 1,-2-1-1,-1 2 0,0-1 1,-1 1-1776,2-2 2173,6 0 0,-3 5 0,5-1 0</inkml:trace>
  <inkml:trace contextRef="#ctx0" brushRef="#br1" timeOffset="30">9835 17959 11798,'-11'1'327,"3"3"0,-2 3 1,5 7-1,-1 1 1,-1 1-1,0 0-410,-2-3 1,-1 5 0,0 2 0,2 0 0,0 0 0,0-1 0,1-1 0,1 0 82,3-3 0,2-1 0,1-2 0</inkml:trace>
  <inkml:trace contextRef="#ctx0" brushRef="#br1" timeOffset="31">9984 17562 7944,'0'-13'283,"0"0"0,1-3 1,2 0 296,1 1 1,2 2 0,-4 4 0,3 3 0,-1 5-1,0 6 1,0 6-293,-1 6 0,4 2 1,1 9-1,3 3 1,1 9-1,1 6 1,-2 3-1,-2 0 1,0-3-339,0 1 0,-3-8 1,-1-3-1,-1-6 1,1-5-1,-3-4 1,0-4-1,-1-3-263,3-4 0,-2-3 1,2-6-1,-3-1 1,-1-5 633,0-5-408,0-2 1,0-2 0,0-3 0,0-2 0,1-2-1,4 1 1,3-2-937,3-2 878,-4 5 0,4 1 1,-3 7-1,3 3 1,2 4-1,-1 2-108,0 2 1,-3 6 270,-1 2 0,-4 8 1,3 4-1,-2 0 0,-2 1 1,-1 0 66,-2-2 1,-2 5 0,-1-5 0,-2 0 0,-2-2 0,-3-4-1,-1 0 481,-1-1-719,0-5 0,-1 3 0,1-6 1,-1-1 152,1-2 0,0-1 0,-1 0 0</inkml:trace>
  <inkml:trace contextRef="#ctx0" brushRef="#br1" timeOffset="32">10480 17487 7944,'0'-12'73,"0"0"0,0 3 0,0 0 0,0-4 0,1-2 0,2 0 0,1 1 1008,-1 2-711,-2-1 0,-1 1 0,0-1-43,0 1 0,2 5 0,2 4 0,4 5-142,3 2 0,-4 1 1,-3 0-1,-2 3 0,-2 3 1,1 3-62,3 2 0,-3-1 0,4 5 0,-4-1 0,0-1 1,2 1-1,3-1 0,-1 1 0,2 1-139,0 2 0,1-3 0,5 0 0,-1-1 0,0-3 0,1-1 0,-1-1-584,1-1 0,-1-1 0,0-3 0,1-4 1,-1-2 727,1-2 0,-6-2 0,-5 0 0,-4-3 327,-7 3 0,2 0 1,-1 4-1,0 2 1,0 4-1,1 5-268,1 3 0,1 3 0,2 6 0,-1 0 0,1 1 0,2 2 0,1 1 0,0-2-315,0-1 0,1-1 0,2-1 0,2-2 1,1-3-1,-1-1 0,-1-3 0,1 0 213,-1 2 0,1-3 1,-2 3-1,1 0 1,-1 1-1,-2 1 1,-1 2-1,0-2-96,0-2 1,0 2-1,0 0 1,-1 1-1,-3-3 1,-5 0-1,-2 1 1,-1 0 9,0 0 0,-1-2 0,1-3 0</inkml:trace>
  <inkml:trace contextRef="#ctx0" brushRef="#br1" timeOffset="33">15615 15701 7984,'8'-11'0,"-1"2"122,-2 0 0,-1 1 0,-4-4 0,0-1 95,0 1 0,0 4 172,0-1 0,-1 7 0,-3-2 0,-4 2 0,-3 2 0,-2 0 0,1 0 0,-1 0 1,1 0 210,0 0-576,-1 6 1,5-5-1,0 5 1,-1-1-1,2 3 1,3 3-1,3 2 1,1-1-144,0 1 0,0-1 1,1 0-1,3 1 0,5 1 1,0 1-1,1 1-111,-2-1 1,-5-1 0,1-1 0,-2-1 0,-2 0-1,-2 1 1,-2-1 0,-4 1 117,-3-1 1,-2-4-1,0 1 1,-3-1-1,0 0 1,1-1-1,1 0-8,2 0 0,2-4 0,6 1 0,8-3 48,6-1 1,2 1 0,0 2-1,1 1 1,-1 0 0,1 1 0,-2 0 177,-3 2 1,1 1-1,-4 5 1,-3 0-1,0 4 1,-2 4-1,0 1 1,-2 0 49,-2-2 0,-3 1 0,-5 4 0,1 0 0,1-2 0,2-1 0,-2-3 0,1-1-196,0-3 0,0-1 0,5-1 1,1-1-1,2 0 0,1 1 1,0-1-1,1 1-540,3-1 1,-1-1 0,5-1 0,0-2 579,-1 2 0,4 1 0,-4 1 0</inkml:trace>
  <inkml:trace contextRef="#ctx0" brushRef="#br1" timeOffset="34">15999 16111 7946,'1'-9'206,"2"1"1,1-2 221,-1-1 1,-2 3 0,-1 0-1,0-2 1,-1 1 0,-2-1-250,-1 2 0,-5 5 0,0-1 0,-2 2 0,-1 2 0,-1 0 0,1 2 0,0 2 0,-2 4 0,-1 3 0,-2 2 0,2 0 1,1 3-187,2 0 0,4 2 0,1-3 1,1 2-1,3-2 0,2-1 1,1-2-1,0 0-913,0 1 804,6-6 1,-4-2 0,7-5-1,0 0 1,2 0 0,2 0-1,-1-1-289,0-3 0,1 1 362,-1-5 1,1-1 0,-1-3 0,2 0 0,1-1 0,1-1 69,0-2 0,-1 1 0,0-5 0,1 1 0,1 0 1,0-2-1,-1 1 0,-1-1 36,-1-1 1,-2 3 0,-1-2-1,-1-1 1,-3 0 0,-1 0 0,-4 2-1,0 1 203,-2 0 0,0 4-77,0-2 1,0 2 0,-2 1-1,0 0 1,-4 3 0,0 0-1,0 2 374,-1 0 1,3 0 0,-5 5-138,0 1-436,3 7 1,1 4-1,5 8 1,0 0-1,0 1 1,0 0-1,0 3-41,0-1 1,0 5-1,0-4 1,0 2 0,0 0-1,0-1 1,0 1-146,0 1 1,0 2 62,0 0 0,0 0 0,0-2 0,0-1 1,0-2-1,0-2 0,0-3-382,0-2 1,4 0-1,1-1 1,2 1-218,3-1 1,-1 0-1,0 1 1,-4-1 731,1 1 0,-5-1 0,5 0 0</inkml:trace>
  <inkml:trace contextRef="#ctx0" brushRef="#br1" timeOffset="35">16433 15664 7954,'-7'-1'1528,"3"-3"0,3 1-1411,1-5 1,0 3-1,0-3 1,0-1-1,1-2-77,3-2 1,3 1 0,4-1-1,-1 1 1,-3 0 0,0-1-1,-1 2 1,3 1 363,-2 2-307,4 0 1,-10 2 0,3 6 0,-2 7 0,-2 4-34,0 2 1,0 1 0,0 1 0,0 3 0,0 1 0,0 2-1,0-1 1,0 1-110,0 1 1,0-3 0,0 2-1,0 0 1,0-1 0,1 0-1,2-3-392,1-1 0,5-3 0,0-2 189,2-2 1,0-5-1,-3-8 536,-4-5 1,-2 3 0,-2 0 0,0 5-287,0 6 1,0 5 0,0 4 0,0 1 0,0 3 0,0 0 0,0 1-1,0 0-285,0 3 0,-5 2 0,1 0 1,2 1-1,-1-1 0,0-2 1,-1-3-1,1-1 280,2-3 1,-3-1 0,-1 0 0,1 1 0,0 1 0,0-1 0,0-1 0,-2-3 368,-2-2 0,1 2 0,0-3 0,0 3 0,1 1 0,-3 1-817,2-1 1,-2-4 0,3-1 450,-1-1 0,-1 3 0,-4-2 0</inkml:trace>
  <inkml:trace contextRef="#ctx0" brushRef="#br1" timeOffset="36">15491 17239 7942,'0'-8'0,"0"0"0,0-2 228,0-1 0,0 3 0,0 0 0,0-2 1,-2-1-1,-1-2 0,-2 1 90,-2 0 1,-1-1-1,-5 2 1,2 2-1,2 2 1,0 1-1,0 3 1,-2 2 632,-2 1-886,1 0 1,0 10 0,0 3-1,3 5 1,2 4 0,1 2 0,4-1-4,0-2 1,2 5 0,0-4 0,0-1 0,0 0 0,0-2 0,0 1-329,0 0 0,0-1 176,0-2 1,0-4-1,0 4 1,-1-2-1,-3 0 1,-4 2-1,-4-3 218,0-5 0,0 1 0,-1-6 0,1-1 25,-1-2 1,7-2 0,3-3 0,6-3-339,5 0 0,-1 1 0,1 6 0,0 2 1,1 2-1,-3 4 0,0 3 68,-3 2 1,-2-1 0,-1 2-1,-1 1 1,-2 1 0,-3 1 0,1-1-1,-2 2 314,0 2 0,3-5 0,-3 3 0,2-2 0,2 1 0,1-2 0,2 0 0,0 0-307,0 2 1,2 1 0,2-3-1,3 3 1,1 0 0,0 0 0,2-3-1,1-1-914,1-2 0,2 0 1024,3 1 0,-3-1 0,4 1 0</inkml:trace>
  <inkml:trace contextRef="#ctx0" brushRef="#br1" timeOffset="37">15776 17599 7845,'0'-8'557,"0"-1"-102,0 0 0,0 2 0,-2 0 1,-2 1-1,-4 4-200,-3 0 0,-1 2 0,-1 0 0,1 0 0,-1 0 0,1 2 0,0 0 0,-2 4-64,-3 1 0,3 1 1,-2 6-1,2 2 1,3 4-1,3 0 1,4 1-1,2 0-202,2-2 1,0 0 0,2-4 0,2 1-1,3-4 1,1-4 0,0-2 0,2-2-220,1 1 1,1-3 0,1 2 0,-1-4 0,1-4 0,-1-4 0,-1-3 0,-1-2 0,-2 1 121,2-1 1,-1 1 0,1 0 0,-2-1 0,0 1 0,1-1 816,-1 1 1,-4 1 0,3 1-1,-2 5-721,-2 3 0,-1 5 1,-2 10-1,0-1 1,0 2-1,0 1 0,0 1 1,0 0-368,0-3 1,1 4-1,2-1 1,1 0 378,-1-3 0,4 0 0,-1-1 0</inkml:trace>
  <inkml:trace contextRef="#ctx0" brushRef="#br1" timeOffset="38">16185 17611 8174,'-5'7'587,"2"4"1,-4-2-1,0 3 1,1 3-404,1 2 0,-5 5 0,2-2 0,-3 5 0,-1 4 1,-2 3-1,-1 1 0,0-3 0,2-2 0,5-6 0,1-3-184,0-4 0,4 5 0,-2-1 0</inkml:trace>
  <inkml:trace contextRef="#ctx0" brushRef="#br1" timeOffset="39">16470 17326 7890,'0'-8'0,"0"0"-623,0-2 1,4-1 581,1-2 0,-3 7 82,-6 1 1,3 3-1,-3-2 1,2-5 445,2-2 1,4-1 0,1-1-1,-1 2 1,0 2 81,0 1 0,0 6 1,-4 2-1,1 8 1,4 9-1,2 6 0,1 8-383,0 5 1,-5-1 0,2 9-1,-1-1 1,1-4 0,-3-3 0,0-5-1,-2 1-274,0 0 1,-4-5 0,-2 1-1,1-5 1,-2-3 0,1-3 0,1-1-1,1-4 1,-1-2-184,1-2 1,-1-5-1,2-1 97,-1-4 1,0-5-1,5-7 1,2-1-1,2-3 1,2-1 0,4-2-1,3 2-40,3 2 1,-1-1 0,-3 3-1,0 3 1,2 3 0,2 2-1,-2 2 1,-1-1 173,-2 4 1,1 0 0,-1 4 0,1 2 0,-2 4 0,-3 3 0,-4 2 221,-3-1 0,-1 0 0,0 1 0,0-1 0,0 1 0,-1-1 0,-3 0 0,-4 1-171,-3-1 0,-2 1 1,-1-1-1,-1 0 1,-3 1-1,-1-2 1,-2-2-1,1-2-2947,-1-1 2936,6 3 0,-9-7 0,5 3 0</inkml:trace>
  <inkml:trace contextRef="#ctx0" brushRef="#br1" timeOffset="40">16991 17363 7893,'-8'-12'1320,"1"-1"-1132,2 1 1,0 0-1,5-1 1,0 1 0,0-1-1,2 1 1,2-2 0,3-1-1,1-1 1,0 0-195,2 3 0,1 0 0,1 1 0,1-1 0,-1 2 0,1 2 0,-1 2 278,0 1 0,-5 4 0,-3 6-129,-2 4 1,-2 4 0,0 4-1,0 1 1,0 3 0,-2 2-1,0 1 1,-2 3-124,1 3 1,0-4 0,0 1-1,-1-5 1,1-3 0,2-3-1,1-1 1,1-2-235,4 1 1,-3-5-1,7-1 1,0 0-1,2-2-701,2 1 0,-5-2 869,0-4 0,-5 1 121,1 3 0,-1 3 0,0 7 0,1 3 0,0 3 0,0 4 0,1 1 0,1 2-159,0 6 1,-2-4 0,-3 7 0,2-3 0,1-3 0,-1 1 0,-2-5 0,-1-3 476,0-2 0,0-5 0,0 4 1,0-2-1,0-2 0,-1 1 1,-2-1-1,-3-1 156,0-1 0,1-1 1,-3-1-1,-2 0 1,-1 1-1,-1-1 0,0-1-743,-1-2 1,1 2 0,-1-3 0,1 3 0,0 0 0,-1-2 193,1 0 0,-6-1 0,-1 4 0</inkml:trace>
  <inkml:trace contextRef="#ctx0" brushRef="#br1" timeOffset="41">16185 8781 7757,'-12'-6'429,"-1"5"1,1-9-1,-1 6 1,1 1-1,0 2 1,-1 1-1,1 0-351,-1 0 0,1 0 0,-2 0 1,-1 1-1,-1 2 0,-1 3 0,0-1 1,0 2-15,-3 0 1,5-3 0,-3 4 0,2 1 0,-2-1 0,0 0 0,0 0 0,1 1 56,-1-1 0,5 0 0,-4 3 0,3-1 0,2-2 0,0 2-108,-1 1 1,2 1 0,2-1 0,2-1 0,0-2-1,1 2 1,-1 1 0,2 1-47,-1 1 0,1-1 0,2 1 0,-1-1 1,0 0-1,0 1 0,-1-1 0,3 1 1,-1-1 91,-1 0 1,1 1 0,-4-1 0,2 1 0,2-1 0,2 0 95,1 1 1,0-1-1,0 1 1,0 0-1,0 2 1,1 2 0,3-2-110,4-1 1,-1 0-1,1 1 1,2 1-1,1 0 1,0-3 0,-1 0-1,-2-1-298,2 1 258,1-1 0,1-4 66,1 1 1,-5-5-1,0 3 1,3-2-1,3-1-52,2 2 0,1-5 0,-5 3 0,2-1 0,1 0 0,2 1 0,-2 0-91,-1 2 0,-2-5 0,1 4 1,-1 0-1,0-1 0,1-2 1,-1 1-55,1 1 1,-1-2 0,0 2-1,2-4 1,1-4 0,2-3 0,-1-1 72,2-1 0,0 1 0,4-3 0,-1 1 0,0 2 0,-2-2 0,-1-1 0,-2-2 51,1-4 0,-1 3 1,-3-2-1,-2 2 1,-1 2-1,-2-1 1,0 1-1,0-1-53,1 1 1,-7 0 0,4-1 0,-2 1 0,2-2 0,-1-1 0,2-2 0,-2 2 3,1 1 1,2-2 0,-2-1 0,-1 2 0,2 1 0,-1 2 0,1 1 0,-2 1 15,1 2 1,-1 0-1,-2-5 1,1 1-1,-1 0 1,-2-1 66,-1 1 0,0-1 1,0 1-1,0-1 0,-1 1 1,-3 0-1,-3-1 0,-2 1 109,1-1 0,0-3 0,-5-1 1,1 2-1,0 1 0,-1 2 1,1 1-1,-1 1 0,1 4-50,0 0 0,-1-2 0,1 4 0,-1 1 0,1 1 0,0 2 0,-1 0-185,1 0 0,-5 5 1,1-1-1,-1 0 1,1 0-1,-2 0 0,0 0 1,0 0-192,3 1 1,-3 3-1,1-4 1,1 0-1,-1 0 1,1 0-1,1 0 1,1 2-348,1 2 0,0-1 0,-3 1 0,0 2 631,1 1 0,1 1 0,2 1 0</inkml:trace>
  <inkml:trace contextRef="#ctx0" brushRef="#br1" timeOffset="42">21394 15900 7989,'0'-8'-401,"-1"1"576,-3 1 1,-3-2 0,-6 4 0,1 1 0,-1 2 0,1 1 0,0 0 0,-1 0 110,1 0 0,4 1 1,-1 2-1,1 2 1,1 2-222,3 3 0,3-3 0,1 1 1,1 0-1,2 0 0,2 1 1,2 0-78,3 2 1,-5 2-1,-1-1 1,-2 1 0,-1-1-1,2 0 1,1 1 0,-1-1 27,-2 1 0,-5 3 1,-1 2-1,-2 0 0,-3 0 1,-1-3-1,-1-1 1,-1-2-76,1 1 1,-5-1 0,1-1 0,1-1 0,1-3 0,1-2-173,1-2 1,5-3 0,3-4 0,3-5-5,1-2 1,1 5 0,3 1 0,4 4 410,3 1 1,-4 6 0,-1 2 0,-2 4 0,0 3 0,-1 2-1,-2-2 1,-1-1 0,0-2 0,0 2 0,0 1 0,0 2 1,0-2-1,0-1 0,0-2 0,0 0 206,0 1 0,-1 1-394,-3 2 0,2-2 1,-2 3-1,3-4 1,1 0-158,0-1 1,0 1 0,0 0-1,0 2 1,1 2 0,2-2 0,2-1-490,2-2 0,0-3 0,3-3 1,0 0 656,3-3 0,5-7 0,7-3 0</inkml:trace>
  <inkml:trace contextRef="#ctx0" brushRef="#br1" timeOffset="43">21741 16259 7942,'6'-6'551,"-5"-1"1,3 3-246,-2-5 1,-4 0-1,-2 0 1,-4 5-1,-3 3 1,-1 1 0,-2 0-120,-3 0 0,2 1 0,-4 3 0,-1 5 0,1 2 0,-3 2 1,0 3-1,1 2 0,5-1-186,2 1 1,2-1 0,1-5 0,2 1 0,5-1 0,3 0-1,2 0 1,3-3-285,5-1 0,3-5 1,3 1-1,2-2 1,-1-4-1,1 0 135,-1-3 1,2-4 0,-3 1 0,2-4 0,-1 0 0,1-2 0,0-1 0,-1-3-60,2-1 1,-4-2-1,2-4 1,-1 1-1,1-1 1,0-1-1,-2-2 1,-3-4 159,-3-3 0,-1 4 0,3-5 0,-3 5 0,-2 3 0,-2 2 0,-2 3 1,-2 1 408,-3 1 0,1 6 0,-4-2 0,0 3 1,0 3-1,-1 2 0,0 2-45,0 1 1,3 2 0,-3 6 0,0 2 0,1 4-1,2 4 1,0 5 0,1 4-343,1 2 1,2-1-1,1 3 1,1 4-1,2 2 1,3 3-1,1 0 1,1 2-315,-1 1 0,2-1 0,-3-2 0,-1-2 0,2-2 0,-1-2 0,1-2 0,0-2-911,2-4 0,-2-2 1250,1-6 0,1 1 0,3-1 0</inkml:trace>
  <inkml:trace contextRef="#ctx0" brushRef="#br1" timeOffset="44">22138 15887 8018,'2'-11'-55,"0"2"1,4 0 0,1 0 319,2-2 1,-2-2 0,2 1 0,0 0-1,2-1 1,0 1 0,-1 1 585,-2 2 0,-6 4-791,-2 5 0,-6 1 1,-5 3-1,3 5 0,2 2 1,2 1-1,0 1-22,1-1 1,2 2 0,1 1 0,0 1 0,1 0 0,3-3 0,5-2 0,2-1-220,1-2 0,0 1 0,1 2 0,-1-2 0,1 0 1,-1-1-659,0-1 0,1-2 1,-1-6 1375,1-3 0,-6-3 0,-5-4 29,-4 3 1,-1 3 0,-6 10-1,1 3 1,1 3 0,3 1-440,3 1 1,1 0 0,0 3-1,0 1 1,0 3 0,0 2 0,0 1-1,1 3-375,3 3 1,-2-2-1,2 0 1,-3-3-1,1-4 1,0 1-1,2-2 1,-1-2 271,-1-4 0,-2 4 1,0 0-1,0-2 1,0-2-1,0 0 1,-2-1 144,-2 1 0,3-1 1,-3 1-1,1-2 1,0-2-1,-1-1-381,1 2 1,0-3-1,-1 0 1,-3 0-1,-1-2 1,0 1-846,-2-3 0,-5 2 1057,-1-1 0,-7 6 0,4-3 0</inkml:trace>
  <inkml:trace contextRef="#ctx0" brushRef="#br1" timeOffset="45">21406 17351 7771,'2'-13'0,"1"1"60,1 0 0,4-1 0,-4 1 0,0 1 0,0 1 1,1 2-1,-3-2 325,0-1 0,2 3 0,0 0-188,-1-2 1,-2 3 0,-1-1-1,1 0 1,2-1 0,1 1-1,-1-2 409,-2-1 0,-1 3-543,0 0 1,0 0 0,-1-3-1,-3 1 1,-4 3 0,-3 2-36,-2 2 1,1 1-1,-1 2 1,0 2-1,-2 2 1,-2 4-1,2 3 1,1 2-25,2-1 1,3 0 0,2 2 0,2 1 0,2 3 0,2 0 0,1 2 23,0-1 1,0-4-136,0 1 0,4 2 1,1 0-1,1 0 1,-1 0-1,-2-1 1,-1-1 20,-2 1 0,0-1 1,0-3-1,-2-1 0,-2 1 1,-4-2-1,-3-2-51,-2-1 0,1-3 189,0 3 0,-1-5 0,1 1 0,-1-3 421,1-1-522,0 0 1,5-1 0,3-3-263,2-5 0,8 2 168,2-1 0,-1 5 1,1-1-1,2 3 1,1 1-258,1 0 558,1 0 0,-6 1 1,-3 3-1,-3 5 0,-1 2 1,0 1 42,0 1 1,-5-1 0,-2 2 0,-2 1-1,1 1 1,-2 1 0,-1-1 0,0 2-211,3 2 1,-3-5-1,4 1 1,0-2 0,3 0-1,3 1 1,1 2-1,0-2-275,0-1 0,5-2 1,4 0-1,0 1 0,1-1 1,-2 1-1,2-1-493,1 0 0,1-1 1,1-2-1,-1-5 777,0-3 0,1-1 0,-1 0 0</inkml:trace>
  <inkml:trace contextRef="#ctx0" brushRef="#br1" timeOffset="46">21791 17599 7899,'4'-8'-33,"0"-1"0,0 5 1,-4-4 601,0-2-134,0 5 0,0-2 1,0 3-109,0-4 1,0 1 0,-1 0 0,-3 1 0,-4 3 0,-3 2-194,-2 1 1,1 0 0,-1 0-1,1 0 1,0 1 0,-1 4-1,1 2 1,-1 1 0,1 0-6,-1 2 1,2 1 0,3 1 0,3 1 0,1-1 0,-1 0-279,3 1 1,6-5 0,4-1-1,3-2 1,1-2 0,1-1 0,-1-2-1,1 0-229,-1 0 0,1-5 0,-1 0 1,0-1-1,1-1 0,-1 2 1,1-2 104,-1 0 1,0 0-1,-1-2 1,-1 0 1004,-2 0 1,-5 5-1,1 4-327,-2 7 1,-2-1 0,0 3 0,0 0 0,0 4 0,0 2 0,0 1-1067,0 0 1,0-3 0,1 0 0,3-2 660,4-3 0,9 3 0,2-4 0</inkml:trace>
  <inkml:trace contextRef="#ctx0" brushRef="#br1" timeOffset="47">22064 17252 9613,'0'-9'318,"0"1"0,1 0 1,3 0-1,5-1-341,2 0 1,-3 2 0,0-1 0,2-1 0,1 1-1,1 0 1,1-1 0,-2 1-116,-3 0 0,0 5 266,-8-1 0,3 4 1,-7 4-1,1 4 1,0 3-59,-1 2 1,0-5-1,4 0 1,1 1 0,2-1-1,3 0 1,-1 2-1,2 1-85,0 1 0,0 2 0,2 1 0,-2 3 0,0 0 1,-1 0-1,-1-3 0,-1-1-40,2-2 0,-5 1 0,5-2 0,-1-3 0,2-3 0,1 0 387,1-1-299,-1 0 1,4-4-1,1-1 1,-1-4-1,1-2 62,-1 1-160,-5-5 0,3 8 1,-6-5 99,-2-2 0,-2 4 0,-2 4 0,-4 4 0,-1 5 1,-2 2 100,-2-1 1,-2 0 0,2 4 0,2 1 0,2-1 0,1 1-1,3 0 1,2 3-207,1 0 0,0 1 0,0-5 0,1 1 1,4-1-1,3 0 0,3 1 0,3-1-85,2 1 1,-2 0-1,2 2 1,-2 2 0,-1-2-1,-2-1 1,-2 0-1,-2 1-414,-1 1 713,-2 6 1,0-6-1,0 3 1,-1 0-1,-2-1 1,-2 1 0,-2 1 580,-1 2-557,-6-4 1,5 0 0,-5-6 0,2 0 0,-2 1 0,-1-2-1,-1-2 186,-1 0-508,1-7 0,0 8 1,-2-4-1,-3-1 1,-3 2 153,-4 0 0,-1-4 0,1 2 0</inkml:trace>
  <inkml:trace contextRef="#ctx0" brushRef="#br1" timeOffset="48">22225 8930 8124,'-7'0'-199,"2"0"8,-1 0 213,5 0 1,-9-2 16,6-2-24,-6 3 1,3-5 9,-5 6 1,0 0-3,-1 0 1,4 0 33,-4 0 0,3 0 0,-6 0 0,2 0 0,2 0 4,-1 0 0,1 0 1,-2 0-1,-1 0 0,-2 0 1,2 0-1,2 0 0,-1 0 1,-1 0-26,-2 0 1,1 0 0,3 0-1,1 2 1,-1 0 0,1 3 0,0-3-1,-1 1-1,1 1 1,-1-2 0,1 3 0,0-1 0,-1 0 0,1-1 191,-1-2 1,0 1-182,-4 2 0,3-3 0,-2 4 0,2-3 1,1 1-1,1 3 29,0 0 0,3-1 1,1 1-1,-1 1-30,-3 0 1,0 2 0,0 3 0,1 0 0,1 1-1,3 0 1,2 3-62,2 0 1,1 2 0,2-3-1,0 3 1,0 0 0,0 1-1,0-1 1,0 2 76,0-1 1,0-4-1,0 3 1,0-2 0,-1 1-1,-2-2 135,-1-1 1,0 3-105,4-1 1,0 1-1,0-5 1,0 0 0,0 1-1,1-2 115,4-3 0,-3 3-103,7-3 1,3-1 86,5 2 0,5-1-34,-2 4 1,0-4-41,0 1 0,0-5 7,0 4 1,4 0-270,-4 5 1,-2-5-118,-1 0 0,1 1 36,-2 3 1,1-4 99,-5 1-10,6-1 144,-4-1 0,4 0 0,-6-5 1,1 2-3,-1-1 0,2-1 59,2-2 1,-1 0-89,6 0 1,1-6 132,7-2 0,-3-3-122,3-2 0,-3 1-3,-1 0 0,0-1 44,0 1 1,-5-1-238,1 1 132,-6 0 1,7-1 0,-4 1 0,0-1 0,0 1-1,-3 0 30,-1-1 1,-2-1-1,1-1 1,-2-1-1,-2-1 1,-2 1-1,0-2 1,-1 0 74,-1 0 1,1-4 0,-3 1-1,2-2 1,1-1-46,-1 4 1,1 0-14,-2 4 1,-1 2 37,5-2-54,-5 2 1,2 5 0,-5 1 0,0-1 0,0-2 44,0-2 0,-5 1 1,-4-1-1,-2 2 0,-1 2 1,-2 0-1,-1 1 79,-2 1 1,-1-4 0,3 4-1,-3-1-15,-1 0 1,-2 4 0,-2-3 0,1 0 47,1 0 0,5 4-15,-5-1 1,6 3-26,-2 1 0,-2 0-222,-2 0 0,2 0 37,-2 0 1,1 0-1,-4 1 1,2 3-1,2 3 1,-2 1 0,-2 1-1,-1 0 113,1 2 0,-7 7 0,0 2 0</inkml:trace>
  <inkml:trace contextRef="#ctx0" brushRef="#br1" timeOffset="49">21940 12688 8064,'-11'-2'-123,"1"-1"0,2-2 347,-2-2 1,3 0 0,-1-1 0,0 2 0,-1 2 0,1 0-1,-1 1-46,-2 2 1,2 2 0,1 2 0,-2 1 0,-1 0 0,-2 2-1,-3 1 1,-2 1-68,-1 0 0,3-1 0,-4 3 0,1-2 0,0 2 0,-3 1 0,-2 1 0,1 2 0,1 1 7,1 2 1,2 1 0,-3-2 0,3 3 0,-1 2 0,2 0 0,0 1 0,3 1 0,1 2 391,2 0-469,5-6 0,-2 9 0,3-3 0,0-1 0,1 0 0,2-4 0,2 2-19,1 2 1,0-3 0,0-2 0,0-1 0,0-3 0,0-1 0,0-2 0,0 1 29,0-1 0,5 0 0,2 1 0,2-1 0,-1 1 1,1-1-1,2 0 0,2 1 89,-1-1 0,2 2-168,3 2 1,-2-2 0,4 3 0,-1-3 0,-3-2 0,0 0 0,0 1 0,2-1-28,-2 1 0,0-5 0,0-1 1,2-2-1,-2-1 0,0 0 1,0 1 36,2-3 1,1 0 0,-3-2-1,2 1 1,-2 2 0,-1 1-1,-1-1-130,4-2 0,-3-1 79,2 0 1,-2 0-1,-2-1 1,2-2 0,3-2-1,3-2 1,4-3-41,1-1 0,-1-1 0,1-1 1,0 1-1,0-1 0,0 1 0,-1 0-91,1-1 1,-4 1 212,0-1 1,-6 5-1,1 0 1,-2 0 0,-2-1-1,1 1-66,-1-2 0,1 3 75,-1-1 1,0 1-1,1-2 1,-1 0-1,1 0 1,-1-2 0,0-2 2,1 1 1,-1 0-1,1-1 1,-1 1-1,0-1 1,-1 0-1,-2-3 1,-5 0 483,-3 1-415,-1 1 0,0 1 1,0 1-1,0 0 0,0-2 1,0-1 166,0-2 1,-5 1-203,-4 3 0,3 1 1,-3-1-1,0 0 0,-2-2 1,-2-2-1,1 2-4,-1 1 0,-3 0 1,-1-1-1,1-1 0,-1-1 1,-1 0-1,-1 1 1,-3 1-50,-1 1 0,-2-3 1,0 1-1,-1 1 0,-3 2 1,-4 4-1,-3 2 0,0 0-63,3 0 1,-1 4-1,3-1 1,1 3-1,0 1 1,2 0-1,2 0-130,1 0 0,-4 0-61,0 0 0,-2 1 0,-1 3 0,-5 5 1,-3 3-1,-3 5 247,-3 3 0,-2 4 0,-1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27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6486 8272 8090,'-1'-19'230,"-2"3"1,-1 0 0,1 1 0,2-1 0,1 1 0,0 1 0,0 1 0,0 1 0,-1 1 0,-2 1-1,-3 3 1,-1 2 0,-2 2 42,-2 2 0,-2 6 0,0 4 0,-4 4 1,-4 7-1,-2 6 0,-3 5 0,-4 8 0,-6 5 1,-6 4-1,0 2 0,-2 0 0,-1 1 0,0 1 1,23-25-1,0 1-455,-19 29 1,7-5 0,7 2-1,6-6 1,7-5 0,6-8-1,3-3 1,2-4 0,2-3-1,2-5 1,3-3 0,6-3-1,5-3 1,4-2 0,3-2 0,2-1-1,3-4-77,3 0 0,-1-2 0,4-2 0,1 0 1,-1-5-1,-2-3 0,1-4 0,-2-1 0,1-3 1,-4-2-1,-1-4 0,-1-2 0,-1 0 1,-4 0 487,-3 2 1,-5 3-1,-4 1 1,-3 3 0,-5 3-1,-6 3 31,-6 3 0,-1 3 0,-3 6 0,1 3 0,-1 4 0,0 2 0,2 0 0,3-3-214,3-2 1,6 3 0,2-3-1,7-3 1,6-2 0,2-4-287,1-4 0,5-3 0,-3 0 1,0 1-1,1 3 0,-1 2 0,0 2 383,-3 2 0,-2 2 0,-5 3 0,-4 6 1,-3 5-1,-2 6 0,-3 3 0,-4 4 65,-3 1 1,0-1 0,1-8 0,3-3 0,0-4 0,2 0-1227,-1-1 1,3-1-1,8-2 1018,3-5 0,8-3 0,4-1 0</inkml:trace>
  <inkml:trace contextRef="#ctx0" brushRef="#br0" timeOffset="1">6747 8719 8968,'0'12'696,"0"2"1,0 1 0,0 4 0,0 2 0,0 3-552,0-2 0,0-2 1,1 1-1,2-4 1,1-4-1,0 0 1,0-1-1,1 0-288,-3 1 1,0-5 0,-2-2 0,0-5 0,0-6 0,0-5 0,0-3 0,0 0 0,1-4 0,3-3 0,3-4 29,0-1 0,4 2 1,-3 2-1,3 5 1,2 2-1,-1 3 1,0 3 126,1 3 1,-2 10 0,-1 3-1,-4 3 1,1 1 0,0 1-1,3-2-85,1-3 1,1-3-1,1-5 1,0 0-1,3-1 1,2-3-1,1-4 1,3-3-1,0-2 296,-1 1 1,2-5-1,-4 1 1,2-1-1,-2 1 1,-1-1-1,-3 2 1,-1 0-35,-1-2 1,-7 4 0,0-4 0,-2 3 0,-1 3-247,-5 3 1,0 2 0,-9 6 0,-4 2 0,-2 2 0,-2 4 0,-2 5 0,-2 3 251,-1 5 1,-3 2-1,7 2 1,1 0 0,4 0-1,5-1 1,6 1 0,3-1-587,1-4 1,5 2 0,6-5 0,7-3 0,7-3 0,3-4 0,0-2-1,3-1-885,0 2 0,-2-5 1,3 3 1273,-2-2 0,5-13 0,-3-3 0</inkml:trace>
  <inkml:trace contextRef="#ctx0" brushRef="#br0" timeOffset="2">7491 8768 7921,'0'-19'584,"0"1"0,0 6 0,-1 1 0,-3 4 1592,-5 7 0,-2 3-1912,-1 9 1,-1-2-1,1 8 1,0-2-1,-1 1 1,2-1-1,3 1 1,4-1-168,2-1 0,4-6 0,2-5 1,4-3-1,3-1 0,2-1 1,-1-2-596,0-1 1,1-6 0,-1 3 0,-1-1-1,-1 1 1,-3 0 0,0 1-317,0-4 1,-6 4 854,-1 2 1,-4 8 0,-4 5 0,2 2 0,2 1 0,0 0 0,1 2 0,2 1 0,1 2-48,0-2 1,0-5 0,1-2 0,3 0-1,4 1 1,3-3-209,2 0 1,-1-2 0,1-4 0,-1-1-1,0-2 1,1-3 0,-1 1 0,-1-2-281,-2 0 1,2-1-1,-3-6 1,1-1 0,1-3-1,-2 0 1,2-3-1,1-2 494,1-7 0,5-5 0,1-3 0,0-4 0,1-2 0,0-1 0,3 1 0,1 0 109,-3-1 1,-3 4 0,-8-3 0,-2 1-1,-1 2 1,-3 1 0,-2 3 0,-1 5 822,0 5 1,-4 7 0,-2 4 0,-1 3 0,-1 6 0,1 7-305,3 7 1,1 15 0,1 9 0,-3 9 0,3 8 0,0 4 0,2 3-1006,0 5 1,0-5 0,0 8 0,0-1 0,0-4 0,-1-1 0,-2-7 0,-1-3 0,1-7-428,2-5 1,1-6 0,0-9 0,0-3 0,-1-5 0,-2-2 803,-1-2 0,-1-5 0,5 2 0</inkml:trace>
  <inkml:trace contextRef="#ctx0" brushRef="#br0" timeOffset="3">7702 8582 7934,'-11'-16'0,"1"1"0,3 2 789,2 4 1,1 0-1,4-3 1,1 1-1,3 3-517,4 4 0,9 2 0,4 2 0,2-1 0,3-2 0,2-1 0,2 1 0,0 2 0,1 2 0,-4 2-272,0 1 0,3 0 0,2-4 0</inkml:trace>
  <inkml:trace contextRef="#ctx0" brushRef="#br0" timeOffset="4">8012 8644 10184,'12'0'453,"1"0"0,-1 0 0,2 0 1,1 0-1,3 0 0,1-1-405,3-3 1,0-2 0,0-3 0,-2 0 0,-1 1 0,-1 0-1,-2 0 1,-3-1 0,-5 1 0,-2 0 30,-4-2 0,0 3 1,-4 0-1,-2 2 1,-5 2-1,-5 2 1,-3 1-1,1 1 227,-2 3 1,4 3 0,-4 7 0,3 3 0,1 3 0,3 5 0,2 3 0,2-1 0,3-2-596,2-3 1,4-5-1,3 0 1,6-1-1,4-7 1,2-2-1,-1-4-153,1-2 1,3-1 0,-2 0 0,0-1-1,0-2 1,-1-2 0,-1-2 0,1-3 0,-2-1 465,-1-1 0,-2-1 0,1 1 0,-2-1 0,-2 1 1,-2 0-1,-1-1 609,-4 1 1,0 6 0,-2 6 0,0 7-246,0 4 0,4 6 1,1-1-1,2-1 0,3 1 1,1-3-1,1 1-720,1-3 1,-5-1-1,0 1 1,1-1 0,-3-2-1,-3 1 1,-7 2 0,-7 2 132,-4-1 0,-7 1 0,1-1 0,-2 0 0,-1 0 0,2-3 199,2-1 0,4-5 0,-1 3 0</inkml:trace>
  <inkml:trace contextRef="#ctx0" brushRef="#br0" timeOffset="5">8967 7975 8306,'0'-13'1172,"0"1"1,-1 6-1,-2 8-676,-1 9 0,-5 9 0,4 15 0,-2 10 0,-3 13 0,-2 10 0,5-31 0,-1 0 0,-1 2 0,0-1-814,-1 2 0,1 0 1,-1-1-1,-1-1 0,-1 3 1,-1-2-196,0 0 1,1-2 0,2-2 0,1-1 0,-6 20 0,5-10-1,6-8 1,3-9 0,2-6 0,3-7-57,4-5 1,3-6 0,2 1-1,-1-2 569,1-2 0,-1-6 0,0-1 0</inkml:trace>
  <inkml:trace contextRef="#ctx0" brushRef="#br0" timeOffset="6">8682 8533 9330,'-20'-7'0,"5"1"0,6 1 532,4-3 0,5-2 1,6 0-1,6 3 1,8 2-1,6 1 1,5-2-248,7-2 0,7-3 0,2-1 0,4-1 1,4 1-286,2-1 0,6-5 0,-29 9 0,1-1 0</inkml:trace>
  <inkml:trace contextRef="#ctx0" brushRef="#br0" timeOffset="7">10033 8620 7981,'0'-9'329,"2"1"0,2 0 1,3 2-1,1 5 1,-1 5 3356,-1 3-3510,3 1 0,-2 3 0,4-1 0,0-3 1,0-2-1,3-3 0,1-5 0,3-5-276,3-3 1,2-2-1,1-1 1,-2-1-1,-3-1 1,-1-1 0,-3 1-1,-1-1-302,-2 2 1,-5 1-1,-3 2 1,-2-1-1,-4 2 1,-2 2-1,-4 2 1,-5 1 463,-3 4 1,1 0-1,-6 4 1,-1 2 0,-1 5-1,-2 7 1,0 6 0,0 6-35,0 10 0,6 6 0,2 11 0,4 4 1,2 0-1,2-8 0,5-11 0,4-11-216,4-7 0,9-4 1,7-7-1,4-2 1,1-5-1,1-4 0,1-6 1,4-5 145,0-4 0,4-8 0,4-1 0,-1-5 0,-1-4 1,2-5-1,-1-5 0,1-3 82,0 1 0,-9 1 0,7-3 0,0 1 0,2 0 0,2-4 0,-1-2 0,-3-3 182,-3-2 1,-6 5-1,-5-1 1,-6 6-1,-1 9 1,-7 6 0,-2 9-1,-4 3 117,-2 5 1,-2 7 0,-3 4 0,-5 4-1,-3 5 1,-3 9 0,-3 10 0,-1 11-436,-3 14 0,-2 10 0,12-21 1,-1 2-1,2 2 0,-1-1 1,1 1-1,0 0 0,1 0 1,1 0-1,0-2 0,1 0 0,2-2 1,1 0-1,0 30-821,3-8 0,4-7 1,2-12-1,4-8 1,3-7 916,1-5 0,1-3 0,-1-6 0</inkml:trace>
  <inkml:trace contextRef="#ctx0" brushRef="#br0" timeOffset="8">11249 8099 7923,'-4'-13'1106,"0"1"0,-5 6 0,4 8-661,-2 9 1,3 14 0,-3 13 0,0 10-1,0 9 1,-2 4 0,-2 1 0,-1-3 0,3-4-796,1-5 1,5-5 369,-1 1 1,4-8-1,4-8 1,4-2-1,3-6 1,2-3 0,-1-5-694,0-4 0,2-1 0,1-4 0,2-3 0,-1-2 673,2-4 0,2-8 0,4-8 0</inkml:trace>
  <inkml:trace contextRef="#ctx0" brushRef="#br0" timeOffset="9">11125 8508 7922,'-19'0'424,"6"-1"0,10-2 0,6-3 0,5-1 1,5-1-37,3 1 1,8-4 0,8 3-1,2-3 1,7-3 0,5 0 0,5-1-1,0 3 1,0-1 0,-2 4-389,1-2 0,0 0 0,-1-2 0</inkml:trace>
  <inkml:trace contextRef="#ctx0" brushRef="#br0" timeOffset="10">12812 8384 7888,'-2'-6'0,"-1"6"0,-1 7 0,0 4 0,-1 3 655,-4 3 1,0-2-1,-1 6 1,3 1 0,0 1-1,2 0 1,-1-2-1,5-4 1,4-5-428,5-4 1,4-2 0,5-6-1,4 0 1,3-3 0,5-4-1,4-5 1,3-3 0,1-2 0,1-1-720,-1-1 1,-4 6-1,-1 0 1,-3 0-1,-5 5 1,-3 0 0,-3 2-1,-3 2 165,-1 5 1,-7 5-1,-3 8 1,-3 2 0,-2 5-1,-3 4 1,-4 5 294,-4 7 0,-5 1 1,-4 3-1,-3-4 0,-2-2 1,-1-5-1,-4-4 0,1-7-65,0-4 1,-3-6 0,4-2 0,1-2-1,2-3 1,1-7 95,0-7 0,6-6 0,1-7 0</inkml:trace>
  <inkml:trace contextRef="#ctx0" brushRef="#br0" timeOffset="11">13022 7962 8922,'-11'-12'1009,"3"0"0,4 0-1009,8 4 0,9 8 0,6 7 0</inkml:trace>
  <inkml:trace contextRef="#ctx0" brushRef="#br0" timeOffset="12">15615 7751 7909,'-14'-19'540,"-3"3"1,2 3 0,-6 5 0,-1 4-1,-2 2 1,-5 4 0,-4 3 0,-3 6 21,-1 5 0,-10 11 0,-3 2 0,-1 4 0,1 2 0,5-2 0,5 0 0,7 0 0,8 0 0,9 1-686,6 2 0,10 1 1,11 1-1,8-3 1,10 0-1,7-2 1,4 0-1,0-1 1,-3-5-2418,-2-5 1,-9 0 2310,-1-5 0,-3-1 0,-9-3 0,-3-1 0,-3 1-4,-4-1 0,-9 0 331,-6 1 1,-6-5 0,-7 0 0,-1 2 0,-3 1 0,-5 1 277,-6 1 0,1-5 0,-2 0 0,2 1 0,2-1 0,0-1 0,1-2 0,1-2 265,2-2 0,2 4-840,-2-1 1,2 0-1,8-4 1,2-2-1,5 0 1,2-4-1089,1-1 1060,1-1 0,1-4 0,3-1 1,4 1-1,2-1 310,2 1 0,0 6 0,0 8 0,0 8 96,0 5 1,-5 7 0,-4-3-1,-2 2 1,-1-1 0,0 1-1,-2 0 142,-3-1 0,3-4-689,-2 0 0,2-2 1,2-2 368,-1 1 0,1-1 0,0 0 0</inkml:trace>
  <inkml:trace contextRef="#ctx0" brushRef="#br0" timeOffset="13">15751 7565 8311,'-6'-8'555,"-2"0"1,1 1 0,0-3-1,1 3-90,-1 2 0,4 6 0,-3 8 0,2 3 0,0 5 0,1 3 0,2 6 0,1 6 0,0 5 0,0 3 1273,0 3-1738,0-4 0,-11 9 0,-3-4 0</inkml:trace>
  <inkml:trace contextRef="#ctx0" brushRef="#br0" timeOffset="14">5730 9823 8510,'0'-13'0,"0"1"0,0-1 433,0 1 1,0 4-1,-1 1 1,-4 1-1,-3 5 1,-4 4-1,-5 8 1,-4 7-193,-2 6 1,-4 12 0,-7 6-1,-6 7 1,18-21 0,-1 1 0,-1 1-1,0 2 1,-2 4 0,1 2 0,-1 4-1,2 2 1,0 2 0,1 0-31,2-1 0,1 0 0,5-9 0,2-2 0,-6 17 0,8-10 0,10-9 0,9-6 0,13-7 0,13-6-405,14-8 0,16-3 0,-24-3 1,1 0-1,0 0 0,-1-2 1,0-1-1,-1 0 0,-2-1 1,0-1-1,32-7 0,-5 1 1,-8-2-2585,-5-2 0,-1 2 2778,-13-3 0,3-2 0,-8 0 0</inkml:trace>
  <inkml:trace contextRef="#ctx0" brushRef="#br0" timeOffset="15">6300 10381 7891,'7'-6'138,"3"3"0,-5-3 0,1-1 0,1 0 605,0-3 1,0-1 0,2 0-1,0 1 1,0 1 0,2-4 0,3-2-1,1 0 1,2 0-650,-2-2 0,0 4 0,-1-4 0,0 5 0,-5 2 0,-1 3 0,-2 0 0,-2 2-295,-5-1 1,-6 3 0,-8 8 0,-3 4-1,-2 6 1,-2 6 0,-1 3 0,-2 2 54,0 3 0,1-3 0,0 3 0,4-2 0,4 0 0,7-1 0,5-3 0,2-1 50,2-3 0,0-1 0,0-5 0,2-1 0,2-1 0,5-1 0,5-3 0,4-2-1721,1-2 0,2-2 1817,4-1 0,5 0 0,2 0 0</inkml:trace>
  <inkml:trace contextRef="#ctx0" brushRef="#br0" timeOffset="16">6846 10257 7891,'0'-13'583,"-1"6"1,-5 3 0,-5 3 0,-5 2 0,-2 5-24,0 6 0,-4 2 1,2 7-1,0 1 1,1 0-1,1 0 1,2-3-1,3-1-317,0-3 1,6-1 0,3-2-1,4-1 1,4-2 0,5-5-1,3-4 1,3-4 0,3-3-84,1 0 0,2-8-220,4 2 0,-4-2 1,-2 3-1,-1 1 1,-3 1-1,-1 2-896,-2-2 0,-4 5 1,-1-1-1,-1 3 1,-3 5 491,-2 7 1,-2 4 573,-4 7 1,0-3 0,-5 2-1,3 1 1,2-2 0,2-1-78,2-1 1,1-7 582,0 0 1,1-7 0,3 2 0,4-2 0,3-4-1,2-2-381,-1-4 1,2-3 0,1 0-1,2 1 1,-2 2 0,-3-2 0,-2-1-978,-2-1 1,-1 0 0,3 1 340,-2 2 0,0 4 0,5 5 0,-1 0 0,1 0 0,-2 1 0,-2 2 142,-1 1 1,1 0-1,3-4 1,1 2-1,-2 2 483,-3 4 0,-3-1 0,-5 1 0,-2 3 0,-5 3 1,-7 4-1,-4 1 0,-4 3 751,-1 2 0,-2-4-1451,0 1 0,6-6 1,2 2-1,3-5 476,2-4 0,5 3 0,2-4 0</inkml:trace>
  <inkml:trace contextRef="#ctx0" brushRef="#br0" timeOffset="17">7727 9649 7952,'0'-12'2312,"0"-1"0,-2 2-2041,-2 3 0,3 15 0,-3 13 1,2 14-1,2 11 0,0 12 1,0 9-1,0 4 0,0-32 1,0 0-1,0 1 0,0 2 1,0 2-1,0 2-476,1 0 1,-2 1 0,0 1 0,-2 0 0,1-6 0,-1-1 0,-3 27 0,-1-13 0,2-13 0,-1-6 0,3-8-4141,2-4 4345,1-11 0,0-12 0,0-7 0</inkml:trace>
  <inkml:trace contextRef="#ctx0" brushRef="#br0" timeOffset="18">7603 10232 7894,'-6'-11'947,"8"1"0,7 3 0,8 2 1,2 1-538,3-2 0,7 3 0,4-3 0,4-1 0,5 0 0,3-1 0,3-1 0,3 2 0,4-1-410,7-3 0,0 1 0,6-7 0</inkml:trace>
  <inkml:trace contextRef="#ctx0" brushRef="#br0" timeOffset="19">9847 10220 8186,'-12'0'0,"0"1"0,-1 2 0,2 2 1467,3 2 1,1-3 0,4 4-1189,-1 2 0,6-4 0,7-2 0,6-3 0,6-2 0,2-3 0,2-5 0,1-3 0,2-3 0,1-3 0,-3-1-378,-4-3 1,0 2 0,-5 1-1,-2 0 1,-3 1 0,-3 0 0,-5 3-1,-3 1-141,-1 1 1,-1 2 0,-3 3 0,-5 4 0,-2 3 0,-2 1 0,-4 2-1,-2 7 411,-1 7 0,-2 8 0,6 6 0,1 6 0,1 7 0,3 3 0,3 4 0,3-3-2,4-4 1,7-10 0,3-6-1,6-5 1,6-7 0,4-5-1,4-7 1,2-7-456,1-9 1,4-5-1,-4-6 1,1-3-1,1-2 1,3-4-1,2-2 1,-2-3 63,-2 1 1,-4 1 0,2 2-1,-4 1 1,-2-2 0,-3-2-1,1-4 1,-1-5 161,-4-2 0,4-7 0,-5 0 1,2 1-1,-3 7 0,-3 7 0,-6 10 399,-2 7 0,-4 13 1,-7 15-1,-4 15 1,-5 11-1,-2 11-15,-1 7 0,-1 6 0,5 9 0,-1-1 0,1 2 0,-1 0 0,2 2 0,3 2-882,6-33 1,0-2-1,-4 26 1,2-5 0,3-10-1,2-9 1,5-6-1,-1-6 558,1-6 0,4-4 0,-4-2 0</inkml:trace>
  <inkml:trace contextRef="#ctx0" brushRef="#br0" timeOffset="20">10988 9798 7896,'-11'-6'3965,"3"6"-3592,4 7 1,3 14 0,1 6 0,-2 7 0,0 5 0,-3 4 0,1 4 0,0 3 0,-1 2-831,-2 2 0,4-2 1,-1-8-1,4-7 1,3-6-1,1-6 0,0-5 1,0-3-1,2-3 457,0-2 0,-3 0 0,3 1 0</inkml:trace>
  <inkml:trace contextRef="#ctx0" brushRef="#br0" timeOffset="21">10939 10170 8710,'-7'-12'524,"3"-1"0,4 5 0,3 0 0,2-1 0,2 1 0,4 0-146,4-2 0,3 3 1,4 0-1,-1 0 1,2 2-1,3-2 1,3 2-1,0-2 1,2 1-1,2-1-1312,3 0 1,1 5 933,0-3 0,6-1 0,1-1 0</inkml:trace>
  <inkml:trace contextRef="#ctx0" brushRef="#br0" timeOffset="22">12551 10207 9094,'-19'0'1457,"2"0"0,9 2 0,5 2-505,6 4 1,0-3 0,5 0-916,2-4 0,5-1 0,3 0 0,1-1 0,3-2 0,3-3 0,3-1 0,2-2-285,2-2 0,-1-2 1,5 2-1,-1 3 0,0 4 1,0 3-1,-2 1 1,-4 0-1,-6 1-1263,-3 3 0,-9 8 1479,-7 9 1,-4 3 0,-4 0 0,-6 1-1,-5 1 1,-6 2 398,-2 1 1,-4-2-354,-1-6 0,1 1 1,-2-7-1,3-2 0,3-5 1,1-3-354,1-2 1,6-3-1078,-2-4 0,4-4 1416,0-9 0,1-2 0,-1-6 0</inkml:trace>
  <inkml:trace contextRef="#ctx0" brushRef="#br0" timeOffset="23">12688 9637 8810,'-6'-11'0,"-1"1"1602,0 2 0,2 6-1602,5 2 0,5 11 0,2 9 0</inkml:trace>
  <inkml:trace contextRef="#ctx0" brushRef="#br0" timeOffset="24">15255 9847 8485,'-13'-17'208,"1"-4"0,-4 3 0,-4 0 1,-2 3-1,-7 1 0,-5 4 0,-8 4 1602,0 3 1,-6 8-1448,2 8 0,3 6 0,1 13 1,2 8-1,1 8 0,5 4 0,2 2 1,6 1-226,4 2 1,5-1 0,9 1-1,5-8 1,6-7 0,8-8 0,7-6-1,9-6-539,8-6 1,2-8-1,10-5 1,1-7 0,2-8-1,3-8 1,4-4 0,-1-5-1,-2-4 62,-4-3 0,1-1 0,-11-1 1,-4 2-1,-6 2 0,-5 2 0,-6 1 1,-7-1 276,-6-2 0,-5-2 1,-1-3-1,0-1 0,-1-1 1,-5 1-1,-5 3 0,-7 5 54,-5 7 0,0 7 0,-10 10 1,-3 7-1,-4 7 0,-6 12 0,-2 10 1,-2 9-1449,1 7 1456,5-1 0,19-17 0,2 2 0,-22 23 0</inkml:trace>
  <inkml:trace contextRef="#ctx0" brushRef="#br0" timeOffset="25">15193 9389 9823,'-7'-35'0,"3"6"0,1 9 1084,-1 4 1,1 12 0,-4 8-1,0 13-901,1 9 1,1 11 0,-3 10 0,-2 7 0,-2 9 0,4-26 0,0 2 0,-2 4 0,0 1 0,0 3 0,1 0 0,0-1 0,0 0 0,1-2 0,0-1-434,-1-4 1,1 0 0,-1 3 0,1-1 0,2-4 0,0-1 0,0 0 0,1 0 0,-3 30 0,4-7 0,2-8 0,2-7 0,0-8 249,0-4 0,0-3 0,0-5 0</inkml:trace>
  <inkml:trace contextRef="#ctx0" brushRef="#br0" timeOffset="26">14486 10939 8634,'-15'0'0,"11"-2"629,15-2 1,19-3-1,9-6 1,3-2-1,8-3 1,5 0-553,7 0 0,-28 7 0,1 0 0,0 0 1,0 1-1,2-1 0,1-1 0,2-1 0,1 1 1,-2-1-1,0 1 0,0 0 0,-2 1 0,29-11-77,-4 1 0,2 0 0,-8-4 0</inkml:trace>
  <inkml:trace contextRef="#ctx0" brushRef="#br0" timeOffset="27">14660 9537 8307,'-7'-23'0,"3"2"0,5 5 0,7 1 805,9-2 0,5 2 0,4-4 0,4-1 0,9 1 0,9-2 0,11 1-382,-25 9 0,1 1 0,3 2 1,1 1-555,6-2 0,1 1 0,0 3 1,1 1-1,2 0 0,2 1 0,4-1 1,1 1-586,3 0 1,1-1 0,-1 0 0,1 0-1,7-2 1,1-1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30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9897 9289 8193,'-7'0'0,"-4"0"-844,10 0 0,-6 0 1102,3 0 0,1 2 1,-4 2-1,2 4 1,2 3-1,1 2 355,2-1 1,2-5 0,1-4-1,2-5 1,1-3 0,-1-4 0,-1-3-14,2-3 1,-1-7-289,4 1-358,2-2 0,-6-2 0,5-1 1,-2-2-1,2-2 0,-1 0 5,0-1 1,2-3 0,-3 2-1,3-1 1,1 1 0,1 1-1,-1 0 1,-1 1-181,-3 2 0,2 4 1,-4 3-1,-1 4 1,1 4 122,-4 0 1,0 8 0,-2 5 0,0 8 0,0 6 0,0 4-1,0 2 114,0 7 0,1 1 0,2 7 0,1-2 0,0 0 0,2 2 0,1 0 0,1 3-229,0-4 0,0 2 0,3-7 1,-1-3-1,-2-3 0,1-3 1,-1-2-195,0-3 1,-4-1 31,4-2 0,-5-4 0,1 0 375,-2 2 0,-8 1 0,-1 2 0</inkml:trace>
  <inkml:trace contextRef="#ctx0" brushRef="#br0" timeOffset="1">9922 9103 8193,'-13'0'1485,"5"-1"-1266,0-3 1,7 2 0,1-2 0,6 3-1,5 1 1,2 0 0,-1 0 0,2 0 0,1 0-1,3 0 1,0-1 0,1-2-145,1-1 1,-5 0 0,1 4 0,-2 0 0,-1-2-76,-1-2 0,6-3 0,1-5 0</inkml:trace>
  <inkml:trace contextRef="#ctx0" brushRef="#br0" timeOffset="2">10368 9041 8085,'0'-8'955,"0"0"0,0 11 0,0 1-820,0 5 0,0 4 1,0 0-1,0 4 1,0 4-1,0 2 0,-1 1-58,-3-4 1,2 2 0,-2-5 0,3-2 0,1-1-272,0-2 0,4-10 0,2-8 0,-1-6 0,1-5 0,-2 1 0,0-1 0,0 0 122,-1 2 0,2-3 0,-1 2 0,-1 1 0,-1 1 0,-2 2 0,1-1 155,3 1 1,-1 5 0,5 3 0,0 4 0,1 4 0,-2 4-152,-2 3 1,5 3 0,-3 2 0,1 4 0,0 0 0,2 1 0,1 0 0,0-1 0,-2 0-680,0-2 1,0-2 0,7-3 746,0-1 0,1 0 0,-5 1 0</inkml:trace>
  <inkml:trace contextRef="#ctx0" brushRef="#br0" timeOffset="3">10889 9029 8165,'-1'-7'2833,"-3"3"-2692,2 3 1,-3 6-1,5 3 1,0 3-1,0 2 1,0-1-1,0 1 1,1-1-104,3 0 0,-1-1 0,5-1 1,2-3-1,1-2 0,1-2 0,1-1-244,-1-2 1,-3-5-1,-3 0 1,1-2 0,0-3-1,1-1 1,1-1-336,-1 0 1,-5 3 0,1 1 549,-3-2 1,-1 6-1,0 4 1,0 7 0,2 4-247,2 2 0,-3-1 0,5-1 1,-2-1-1,1-4 0,2 0 237,3-3 0,1 4 0,1 0 0</inkml:trace>
  <inkml:trace contextRef="#ctx0" brushRef="#br0" timeOffset="4">11224 9029 8578,'0'-12'2108,"0"6"-1885,0 6 1,0 6 0,2 7 0,0 4 0,2 3 0,1 5 0,0 6 0,2 6 0,1 6-296,0 1 1,-5 8 0,1-4 0,-1-1 0,0-4 0,1-6 0,-1-4 0,-2-5 0,-1-6 0,2-6-381,2-2 1,-3-4 0,3-8 659,-2-10 0,-2-3 0,0-7 1,0 2-1,0-2 0,0-2 1,0-2-371,0-1 1,0-11 0,-2-5 0,-1-4 0,-1-4 0,2-2 0,0-2 0,2 1-182,0 6 1,0 10 0,2 6 0,0 6 0,4 5-1,1 5 1,2 4 287,2 4 1,-2 2 0,-1 2 0,0 2 0,0 0 0,-1 5 0,-1 3 0,-3 5 384,-2 3 0,-1 3 0,0 4 1,0-1-1,-1 1 0,-2 0 0,-3-2 1,-1-2-710,-2-4 1,2-4 0,-1-2 378,-2-2 0,4-9 0,1-7 0</inkml:trace>
  <inkml:trace contextRef="#ctx0" brushRef="#br0" timeOffset="5">11497 9004 8413,'11'17'388,"-3"-1"0,-2 1 0,-2 1 0,1 4 0,1 7-17,-1 8 0,4 1 1,-4 7-1,2-3 1,1-3-1,1-5 0,-2-5 1,-1-4-998,1-4 0,-4-3 400,1-6-1,-1-1 1,-2-3 307,-1-4 0,-1-12 0,-9-4 0,3-3 0,2-3 0,2-3 0,0-4 0,1-4 171,-2-4 0,-1-7 1,5-4-1,0-1 0,0-4 1,2 4-1,1 2 1,2 6-713,2 3 0,-3 6 0,4 0 1,1 6-1,-1 6 0,0 2 337,2 2 1,-3 5 0,0 4 0,-2 7 0,-2 7-1,-2 6 1,-1 2 219,0 3 0,0 1 0,0 2 0,-1 0 0,-2 0 0,-2 0 0,-1-2 0,1-1-279,2-1 1,-3-6-1,2 2 182,1-4 0,8-6 0,1-1 0</inkml:trace>
  <inkml:trace contextRef="#ctx0" brushRef="#br0" timeOffset="6">11745 9004 8082,'8'0'810,"1"1"0,0 2-424,2 1 0,2 1 0,-1-5 1,0 0-1,2 0 0,1 0 1,2-2-1,-2-1 0,-1-2-620,-2-2 0,1 3 1,-2-4-1,-2-2 0,-2-1 1,-1-2-1,-5 1 210,-4 0 1,-4 5 0,-5 3-1,0 2 1,-1 4 0,1 2-1,-1 4 1,2 3 261,3 1 1,-1 5-1,4 1 1,3 0-1,2 0 1,4-2-1,4-1 1,4-1-467,5-3 1,-2-2 0,4 0 0,1-2 0,-2-1 0,0-4 0,-3 0 0,-2-4 36,0-2 1,-1 1 0,1-5 0,-2-1 0,-2-2 0,-2-2 0,-1 1 0,-2-1 0,0 1 529,0 0 1,0-1-1,-4 1 1,2 1-59,2 2 0,-3 5 0,3 8 0,-1 5 0,0 2 0,2 2-501,2 4 1,-3-3 0,5 2 0,0-3 0,1-4 0,1-2 0,0-1 219,3-3 0,6 3 0,0 1 0</inkml:trace>
  <inkml:trace contextRef="#ctx0" brushRef="#br0" timeOffset="7">12725 8545 8145,'1'-11'0,"2"2"0,2 2 429,2 1 1,-3 2 0,5 4-1,0 0 1,2 3 0,2 5-1,-1 10-118,1 8 1,-1 13 0,0 10 0,1 8 0,-2 2 0,-3-1 0,-5-4 0,-5-6-461,-2-7 0,-5-1 1,0-12-1,-2-5 0,0-5 1,2-5 57,0-5 0,7-4 1,-2-10-1,4-5 0,5-4 1,6-1-1,6-1 0,2-1 1,3 0-174,1 0 0,-2-2 1,0 3-1,-1 2 1,1 1-1,-2 2 0,-1 1 1,-3 3-55,-1 3 1,-5 4 0,-3 2-1,0 4 1,-3 4 0,-3 5 0,-4 4 945,-5 1 1,-6-2-449,-1 3 1,-6-4 0,1 2 0,-3-2 0,1 1 0,2-2 378,5-1 1,-1-6-1819,5 0 0,-3-4 1259,6 4 0,9-10 0,2 0 0</inkml:trace>
  <inkml:trace contextRef="#ctx0" brushRef="#br0" timeOffset="8">13246 8917 10597,'-7'13'633,"3"-1"0,-2 0 1,2 1-1,1-1 0,2 1-686,1-1 1,1-1-1,3-1 1,5-3-1,2-2 1,1-2 0,1-2-1,-1-2-585,0-3 1,1 1 0,-1-5-1,-1-2 1,-3-1 0,-3-1 0,-4-1 637,-1 1 1,-1 4-1,-4-1 1,-3 0-1,-3-2 1,-1 0-1,-2 1 1,-1 3 332,-2 2 1,1 0 0,3 5-334,1 0 0,5 6 0,1 1 0</inkml:trace>
  <inkml:trace contextRef="#ctx0" brushRef="#br0" timeOffset="9">13519 8905 7937,'6'1'663,"-1"3"1,-4 5 0,-1 2 0,0 1-13,0 0 0,0-3 1,1-1-1,3 2 1,5-1-741,2 0 1,1-5 0,1-7 0,-2-3 0,-2 0-1,0-3 1,-1 1 0,0 1-336,0 2 1,-4-4 0,3 4 0,0-1 0,0 1 359,3 2 1,-3 2-1,0 2 1,-2 3-1,-1 4 1,0 3-376,0 2 0,2-5 0,-3 0 1,1 2 438,-1 1 0,4-4 0,-1-1 0</inkml:trace>
  <inkml:trace contextRef="#ctx0" brushRef="#br0" timeOffset="10">13804 8917 7774,'5'-7'255,"-2"2"0,4 6 432,-2 3 1,1 2 0,-3 4-1,1-2 1,-1 1 0,-2 2-1,-1 2 1,-1-1-191,-3 1 0,1-1 0,-6 1-534,0-1-376,3-5 1,1-3-1,5-8 1,1-3 0,3-1-1,5-1 1,0 0-102,0-2 0,2-2 0,-3 1 0,3-1 0,1 1 0,1 0 311,-1-1 0,-1 8 1,-3 5-1,-4 7 292,-2 4 0,-2 1 1,0 0-1,0 1 0,-2-2 1,0-1-274,-2-2 0,1-1 1,7 1-1,4-4 184,3-2 0,7-2 0,1 0 0</inkml:trace>
  <inkml:trace contextRef="#ctx0" brushRef="#br0" timeOffset="11">14250 8930 8428,'-8'-4'0,"0"-1"0,-2 1 501,-1-1 1,-1 3 0,-1-2 0,0 3 0,-3 1 0,0 0-194,1 0 0,-3 5 1,1 2-1,2 2 1,1-1-1,3 1 0,2 2 1,2 2-1,1-1 1,5-1-282,4-2 1,1 0-1,7-5 1,3-1-1,1-1 1,1-2-1,2 0 1,0-2-483,0-2 0,-2-2 1,-3-3-1,-1 1 1,1-2-1,-1-1 0,0-2 1,1 0 408,-1-4 0,-3 2 1,-3-4-1,0-1 0,-2 1 1,0-4-1,0-3 0,-1-5 77,-1 0 0,-2 0 1,0-3-1,0-3 0,-2 1 1,-2 0-1,-3 6 0,-1 2 69,0 3 1,1 2-1,-3 3 1,2 7 0,-2 3-1,-1 2 160,-1 1 1,3 3 0,3 8 0,0 4 0,3 3 0,2 3 0,1 3 0,0 5-1,1 5-160,3 6 1,3 4 0,6 3 0,0 2 0,3-2 0,0-2 0,-1-2-324,-1-3 1,-1-3 0,-1-5-1,2-1 1,1-4 222,1-3 0,6 2 0,-2 0 0</inkml:trace>
  <inkml:trace contextRef="#ctx0" brushRef="#br0" timeOffset="12">15007 8756 7907,'4'-12'336,"0"-1"0,0 1 0,-4-1 1,0 1 842,0 0 1,0-1 0,0 4-866,0 4 0,0 16 1,0 14-1,2 1 1,0 1-1,4-1 1,1 1-435,2 2 0,-2-4 1,2-6-1,-1-1 1,0-2-1,0-4 0,2-2 1,1-4-204,1 0 1,1-2-1,-1-4 1,1 0 0,-1-1-1,0-3 1,1-5 0,-1-2 131,1-1 0,-1-1 0,0 1 0,1-2 0,-2-1 0,-1-3 0,-4 0 0,1-1 211,0 0 1,-4-2 0,1-2 0,-3 2 0,-2 4 0,-2 4 0,-2 0 380,-2 1 0,-1 5 1,-3 4-1,1 6 0,3 5-229,2 3 0,0 2 1,5-1-1,0 0 1,2-1-327,2-2 0,3 0 0,5-4 1,1-3-1,-1 0 66,0-2 0,-3-2 0,-1-2 0,2-3 0,1-1 0,1 0 0,1-1 0,-1 0-32,0-4 0,5 5 1,1-6-1,1 5 120,3-1 0,-4-1 0,0-1 0</inkml:trace>
  <inkml:trace contextRef="#ctx0" brushRef="#br0" timeOffset="13">16309 8533 7950,'-12'0'245,"-1"0"1,1 0 0,-1 0 0,1 1 0,-2 2-1,-2 2 1,-4 4 0,1 3 0,3 3-2,2 0 0,7-1 0,3 0 1,2 1-1,4 2 0,3-2 0,8 0 1,7 0-1,7 2 0,2-2-513,-2-1 1,3-6 0,-1 0 0,-2 0 0,-5 1 0,-6-2 0,-3 0-1318,-5-1 0,-3 3 1581,-5 3 1,-7-1 0,-5-1 0,-7-2 0,-5 2 0,-1-1 0,1 1 0,-1-2 127,0 2 1,0-5 0,2 0-1,2-3 1,5 1-124,2 1 0,1 0 0,1-4 0</inkml:trace>
  <inkml:trace contextRef="#ctx0" brushRef="#br0" timeOffset="14">16669 8880 7933,'8'0'426,"0"0"0,1 1 0,-1 2-325,0 1 0,-4 5-101,4-5 0,-5 5 0,3-2 0</inkml:trace>
  <inkml:trace contextRef="#ctx0" brushRef="#br0" timeOffset="15">16805 8347 10448,'0'-20'650,"0"4"1,0 9-1,0 8 1,2 10-393,2 9 0,-2 3 0,7 3 0,-1 3 0,0 4 0,1 5 0,-1 2 0,0 1 0,0-3 0,2-3-1061,1-6 1,-3-3-1,-1-1 1,0-2 0,0-2-1,3-5 803,1-2 0,-5-7 0,0-1 0</inkml:trace>
  <inkml:trace contextRef="#ctx0" brushRef="#br0" timeOffset="16">16694 8558 8898,'1'-13'573,"3"1"0,3 1 0,7 1 1,1 2-1,3 0 0,1 1 0,3 1-444,2 1 0,2 3 0,1-2 0,2 3 0,-1 1 0,-2 0 0,-1 0 0,-2 0 0,-2 0 0,-3 0-4220,0 0 4091,-4 0 0,9 0 0,-4 0 0</inkml:trace>
  <inkml:trace contextRef="#ctx0" brushRef="#br0" timeOffset="17">17314 8768 8329,'-6'0'5003,"6"0"-4350,7 0 0,0 0-1212,1 0 1,0 0 558,5 0 0,-1 6 0,1 1 0</inkml:trace>
  <inkml:trace contextRef="#ctx0" brushRef="#br0" timeOffset="18">18145 8173 8070,'0'-12'0,"0"-1"0,-2 6 481,-2 3 1,3 2 0,-5-1-205,1-1 0,3 1 0,-2 7 0,3 4 1,1 5-1,0 3 0,0 5 0,0 4 1,1 4-51,3 4 0,2-2 1,5 4-1,-1 1 1,1 1-1,-2-1 0,2 1-266,0 3 1,-2-6-1,-3 2 1,1-5-1,0-7 1,1-3-1,1-4 1,-2-5-130,-2-2 1,5-8-1,-2 1 1,3-6-1,1-6 1,1-5 0,-1-4 195,1-1 1,-2-2 0,-2-2 0,0 1 0,0 1 0,2-1 0,0-2-1,-1-2-181,-2-3 0,-1 2 0,3-6 0,-3-2 0,-2-2 0,-2-4 0,-2-3 1,-1-1-133,0 4 0,0 8 1,0 5-1,0 6 1,0 6-1,0 2 464,0 2 0,0 6 0,-1 6-330,-3 7 1,2 4 0,-2 2 150,3-1 0,-5 0 0,-1 1 0</inkml:trace>
  <inkml:trace contextRef="#ctx0" brushRef="#br0" timeOffset="19">18145 8458 9603,'5'-6'167,"2"-4"0,5 6 1,1 1-1,-1 2 1,1-1-30,-1-2 1,0 3 0,1-3 0,-1 2 0,1 1 0,-1-2 0,2-1-1,1 1 1,2 2-305,-2 1 0,-6-4 0,0 0 0,0 1 0,1 0-1341,-2-1 0,-1 2 1507,-3-2 0,3-3 0,5 1 0</inkml:trace>
  <inkml:trace contextRef="#ctx0" brushRef="#br0" timeOffset="20">18653 8372 7913,'2'-7'3380,"2"3"-3177,-3 2 0,5 4 1,-6 2-1,0 4 0,-2 3 1,-1 1-120,-1 1 0,0-1 0,4 2 1,0 1-1,0 2 0,2-4 1,0-2-1,4-2-252,1 0 1,1-3 0,4-2 0,1-3 0,-1-1 0,1-1 0,-1-2 10,0-1 0,-3-4 1,-1 2-1,2-1 0,1-1 1,0 0-1,-2 0 0,-1-2-671,2-1 695,1-1 1,0-1-1,-1 1 1,-2-1 0,0 1-292,-1 0 0,0 1 2242,-3 2-900,-2-2-812,3 10 0,-5-3 0,0 8 0,0 4 0,0 3 0,0 2-28,0-1 1,0 0-1,0 1 1,0-1-1,0 1 1,2-1-120,2 0 0,-2 1 0,5-1 0,-1 1 0,-2-2 1,0-2-141,0 0-196,0-7 0,-4 5 0,2-4-665,2 1 0,3 0 1042,5-4 0,1 0 0,-1 0 0</inkml:trace>
  <inkml:trace contextRef="#ctx0" brushRef="#br0" timeOffset="21">19608 8471 7700,'-7'5'0,"2"2"0</inkml:trace>
  <inkml:trace contextRef="#ctx0" brushRef="#br0" timeOffset="22">19608 8471 5808,'0'-13'0,"0"1"0</inkml:trace>
  <inkml:trace contextRef="#ctx0" brushRef="#br0" timeOffset="23">19645 8409 9108,'-7'0'2140,"2"-2"-1229,5-2-663,0 3 1,-1-5 0,-2 8 0,-3 2-264,-1 4 0,5 3 1,-3 2-1,4 0 1,1 3-1,0 0 1,0-1-1,0-1-30,0-2 1,0-3-1,0-1 1,1 0-1,2 0 1,3-1-27,1-1 0,1-2 1,4-4-1,1-1 1,-1-2-1,1-1-153,-1 1 1,-1-4 0,0 0 0,0-1 0,3 0 0,0-2 0,-1 0 0,0 1-246,-1 0 0,-4 3 0,1-4 1,-1 2-1,-1-2 1032,-3-1 0,-3 5 0,-2 6-444,-3 7 1,1 7-1,-4 1 1,2-1 0,2 1-1,2-1 1,1 0-455,0-2 1,0-4-1,1-1 1,3-1-1,4-3 1,3-2-1,2-1 335,-1 0 0,6 0 0,1 0 0</inkml:trace>
  <inkml:trace contextRef="#ctx0" brushRef="#br0" timeOffset="24">20042 8434 8217,'0'8'443,"-1"-1"0,-2 0 1,-1 0-1,1 4-223,2 4 0,1 4 0,0 9 0,0 3 0,-2 9 0,0 6 0,-2 5 0,-1 0 0,1-2 0,-1-3-287,-2-5 1,3-12 0,-5-4 0,1-3 0,0-4 201,0-6 1,5-6 0,-1-10 0,2-5 0,2-3-1,0-5 1,0-2 0,2-3-184,2-3 1,-1 2 0,5-10-1,0-2 1,0-1 0,1-2 0,0-2-1,2-3-370,2-1 0,-1 4 0,1 0 1,-1 6-1,0 5 0,1 4 0,-1 4 1,-1 5 211,-3 2 1,2 6 0,-4 1 0,-1 3 0,1 5-1,-4 6 390,0 4 1,-2 3 0,-2 2 0,-2 4 0,-4 0 0,-3 1 0,-1 1 0,-2 1-277,-3 2 0,4-4 0,-5-2 0,1-2 1,1-5-1,0-4-1401,3-2 1493,6-2 0,1-9 0,6-2 0</inkml:trace>
  <inkml:trace contextRef="#ctx0" brushRef="#br0" timeOffset="25">20265 8458 8085,'0'13'0,"0"1"0,0 1 41,0 1 1,0 8-1,0 1 1,0 6 0,0 5-1,0 1 350,0 0 1,0-3 0,0-3 0,0 0 0,0-4-1,0-2 1,0-4 0,0-5-173,0-2 1,-1-7-1,-3-3 1,-4-4 0,-2-4-1,2-6 1,2-5-259,1-6 0,3-2 0,-2-3 0,3-3 0,1-4 0,0-5 0,0-1 0,0-4-357,0-1 0,4 4 1,1 0-1,2 5 1,4 6-1,3 5 0,3 3 1,-2 4 231,-1 4 0,2 2 1,1 2-1,-2 5 1,-1 3-1,-2 2 325,0 3 1,-5 5 0,-3 6 0,-2 3-1,-4 0 1,0-1 0,-4-1 0,-2-3-74,-6 0 1,2 3 0,-6 1 0,1-1 0,1 0 0,1-3 0,1-2-1419,1 0 1,4-5 1329,5-2 0,5-14 0,11-3 0</inkml:trace>
  <inkml:trace contextRef="#ctx0" brushRef="#br0" timeOffset="26">20538 8446 8639,'-4'8'0,"-1"-1"481,-2-1 1,3 3-1,-3 0 1,1 2-1,3 1 1,2 0-272,1 1 0,0-5 0,0 0 0,1 1 0,4-2 0,1-2 0,3-1 1,-1 0-442,2-1 1,1-7 0,1-4 0,-1-3-1,-3-2 1,-3 1 0,-4-1-81,-1 1 0,0 0 0,-1-1 0,-4 2 0,-2 2 1,-1 2-1,0 1 38,-2 3 1,-1 2 0,-1 1-712,-1 0 0,8 4 984,5 0 0,5 0 0,8-4 0</inkml:trace>
  <inkml:trace contextRef="#ctx0" brushRef="#br0" timeOffset="27">20712 8471 8284,'0'12'3242,"0"1"-2381,0-1 1,0-4-1,1-1-821,3-1 0,-1-2 0,4-6 0,-1-2 0,-4-4 0,0-3 105,-2-1 1,0 3-214,0 1 1,-2 5-1276,-2-1 0,4 3 1343,0 1 0,6 5 0,6 2 0</inkml:trace>
  <inkml:trace contextRef="#ctx0" brushRef="#br0" timeOffset="28">20551 8533 8487,'-7'0'1072,"12"0"1,4 0-1,7 0-987,-2 0 1,2-2 0,1 0 0,-2-2-1,0-1-178,2 0 1,-3 2 0,2-4 0,-2 0 0,-2 2 0,1-2-1,-1 0 16,1-3 1,-5 1-1,-1-1 1,-2 2-1,-2-2 1,-2-1 0,-1-1 249,0-1 1,-5 2-1,-3 2 1,-3 2 0,-2 1-1,1 4-102,-1 0 0,1 2 1,0 0-1,-1 2 0,1 0 1,-1 4-1,1 1 23,-1 2 0,1-2 1,0 2-1,-1 0 1,1 4-1,-1 2 1,2 1-1,2-1 24,1-1 0,5 0 0,-1 1 1,2 2-1,4-2 0,0-1 0,4-2 1,1-1-183,2-3 1,7 2 0,0-5 0,1 1-1,-1-1 1,1-2 0,-2-1 0,0-2-1,0 0-286,2 0 0,-1 0 1,-3 0-1,-1 0 1,1 0-1,-1-2 1,0-1-1362,1-1 0,1-5 1711,2 0 0,-2-2 0,4-1 0</inkml:trace>
  <inkml:trace contextRef="#ctx0" brushRef="#br0" timeOffset="29">20960 8446 8083,'-6'-7'1602,"6"2"-1230,0 5 0,2 0 0,5 1 0,0 2 1,-2 2-1,2 2 0,-1 3 0,0 2 0,0 3-182,-1 2 0,0-1 1,-5-3-1,0-1 0,0 1 1,0-1-1,-2-1-386,-2-3 1,3-4 0,-3-8 0,2-4 121,2-3 1,2-6 0,0 1 0,4 1 0,1 1 0,2 2 0,1-1 0,0 1-263,-2-1 1,-1 1-1,2 0 1,-2-1 0,0 1-1,0-1 1,3 2 0,1 3-1387,1 4 1,1 3 1721,-1 1 0,0-6 0,1-1 0</inkml:trace>
  <inkml:trace contextRef="#ctx0" brushRef="#br0" timeOffset="30">21543 7962 8553,'0'-12'777,"1"5"0,3 6 0,5 8 63,2 9 1,1 7-763,0 6 1,1 6-1,-1 8 1,-1 5 0,-1 0-1,-3 0 1,-2-5 0,-2-4-200,-2-6 1,-1-4 0,-1-9-1,-2-3 1,-2-3 0,-2-3 0,-3-3 104,-1-4 1,4-4-1,3-4 1,4-3-1,6-1 1,5-1-1,5 0-207,4-2 1,-4-2-1,3 1 1,1 1 0,-2 1-1,0 3 1,-2 1-24,2-1 0,-4 4 0,1 0 0,-5 6 0,-6 5 0,-3 3 379,-1 2 1,-3-2-1,-4-2 1,-5 0-1,-3 0 1,-2 2-1,1 0 1,-1-1-25,-1-2 0,3-4 1,-4 3-1,1 0 1,3-1-1,1 0-3373,2 1 3264,5-4 0,7 8 0,7-4 0</inkml:trace>
  <inkml:trace contextRef="#ctx0" brushRef="#br0" timeOffset="31">21927 8409 8300,'-12'0'554,"0"0"1,-1 0-1,1 0 1,1 1-277,2 3 1,4-1 0,5 5 0,1 2 0,5 0 0,5-1 0,5-2 0,4-1 0,2-4 0,1 0-600,2-2 0,-2 0 1,-1 0-1,-2 0 0,-2-2 1,-5-2 61,-3-4 1,-4 1 0,-8-1-1,-2 0 1,-4-1 0,-5 2 0,-2 1-1,-1 0 369,1 1 1,-1 0 0,1 5 0,-1 0-1724,1 0 1613,6 0 0,4 6 0,5 1 0</inkml:trace>
  <inkml:trace contextRef="#ctx0" brushRef="#br0" timeOffset="32">22126 8421 12924,'8'11'445,"0"-3"0,-4 2 1,5-4-1,0 1 1,2 1-511,2-1 0,-5-2 1,0-5-1,1 2 1,-1 0-1,0 2-641,2-1 0,-5-3 0,1-3 1,-2-2-1,1-1 0,1 0 1,1 0 578,0 1 1,-4 2 746,1 7 1,-3-1-1,0 4 1,2-1-621,1 1 0,6 2 0,-3 3 0</inkml:trace>
  <inkml:trace contextRef="#ctx0" brushRef="#br0" timeOffset="33">22411 8471 10217,'0'12'1154,"0"-4"-1392,0 1 0,6-7 1,2 3-1,3-5 276,1-5 1,1 0 0,-1-5 0,0 3-184,1 2 0,-6 2 1,-3 7-1,-3 5 1,1 2-3538,2 1 3682,3-5 0,5 4 0,0-4 0</inkml:trace>
  <inkml:trace contextRef="#ctx0" brushRef="#br0" timeOffset="34">22733 8496 6932,'-1'-7'1423,"-3"3"1,1 2-1055,-5 2 1,0 4 0,-5 2 0,1-1 0,1 2 0,1-1 788,2-1 1,5 5-1494,-1-2-390,3 3-147,6-4 451,2-1 250,5-6 0,-3 0 0,-1 0 54,2 0 1,-1-2 0,1-2 0,-2-4-16,2-3 19,-5-2 170,6 1 0,-4 0-151,6-1 0,-1-1 67,1-2 1,-2-2-115,-3-3 1,3-4 164,-3 1 0,-1-2 132,1-8 0,-5 1-74,1-4 0,-2-4 363,-2-1-216,0 1-777,0 4 569,0 0 4,0 5 0,-5 7 505,1 9 0,-4 2 267,4 2-436,-6 5 0,7 1-286,-5 6 1,5 6-399,-1 2 0,-1 10 64,1 7 0,0 6-234,4 11 1,1 2 245,3 5-1607,3-5 1292,5 5 0,5-12-1421,-1 0 1983,1-5 0,-3-3 0,-1-3 0,0-7 0,-3-6 0</inkml:trace>
  <inkml:trace contextRef="#ctx0" brushRef="#br0" timeOffset="35">23180 8334 8029,'-12'-5'0,"5"3"0,-4-3 0,2 5 0,-2 0 0,-1 0 2487,0 0-2055,5 5 1,1 2 0,6 6 0,0-1 0,2 1 0,3 0-548,7 4 1,5-3-326,4 2 0,1-2-479,-6-2 1,1-1 579,-5-2-343,1 2 244,-7-10 0,0 6 265,-6-3 1,-1-3 433,-4 4 1,-1-4 269,-7-1 1,1 0-353,-1 0 0,0 0 1,-3 0-390,0 0-280,-1 0 490,10 0 0,2 0 0</inkml:trace>
  <inkml:trace contextRef="#ctx0" brushRef="#br0" timeOffset="36">23651 8396 8765,'-1'-7'686,"-3"3"1,1 3 0,-5 2 0,-2 3 0,-1 5-439,-1 2 1,1 1 0,1-1-1,3-1 1,0-3 0,2 0-398,-1 0 0,8-5 0,6 2 0,3-4 0,1-2 1,-1-4-1,-1 1 0,-2-1-302,2 3 1,-3-2-1,0-1 366,-2-1 1,-5 6-1,-5 0 1,-1 5 85,1 3 0,6 0 0,7 1 1,3-4-1,3-3 0,1-1 1,3 0-41,1 0 1,-3 0 0,1-1 0,0-2-1,0-2 1,-2-2 0,-1-3 0,-2-1 28,0-1 1,1-1 0,-1 1-1,1-2 1,-1-2 0,-1-6 0,-1-5-1,-4-3 77,0-2 1,2-1 0,-4-4-1,-1 0 1,-1 1 0,-2 2 0,0 2-1,-2 3 1,-1 6 336,-1 5 0,-5 5 0,0 5 0,0 7 0,-1 8-421,2 9 0,0 14 1,-5 10-1,1 13 0,1 9 1,6-27-1,0 1 1,1 1-1,0 1 0,-1-1 1,0 0-232,-1-1 1,1-2 0,-2 33 0,3-9-1,3-5 1,2-3 0,3-6 0,4-5 0,5-8-1,3-3 219,5-5 0,-2-8 0,1-1 1,-2-6-1,-3-2 0,-1-3 0,-2-2 85,0-1 1,-1-1-1,-2-3 1,-5-5-1,-3-3 1,-2-5-1,-5-3 1,-5-4-142,-4-1 0,-1-3 1,2-3-1,-3 0 0,-2-3 1,0 3-1,2 2 0,3 4 311,2 4 0,5 2 0,3 4 1,4 0-1,4 4 0,4 5 0,5 5-23,3 1 1,2 0-1,6 0 1,-1 0-1,5 0 1,2 0-1,4 1 1,2 2-1281,1 1 0,1 4 0,-1-2 0,-1-1 1077,-3 1 0,2-2 0,-3-4 0</inkml:trace>
  <inkml:trace contextRef="#ctx0" brushRef="#br0" timeOffset="37">9872 10306 8102,'0'9'0,"0"-1"0,2-5 497,2 1 1,-1-3 0,5-2 0,1-3 0,2-6 0,2-4 0,-1-4 0,1-1-259,-1-3 0,5-1 0,-1-2 0,-1 0 0,-1 0 0,-3 0 0,-1 2 1,-2-1-512,2 0 1,-3 2 0,-1-9 0,1 1 0,-1-3 0,-1-4 0,0-2 0,-1 1-43,0 2 1,0 12 0,-4 4 0,1 4 0,3 5 422,5 3 0,-2 10 0,1 9 0,1 5 1,3 3-1,0 5 0,0 2 0,2 4 19,3 2 1,2 0 0,4 2 0,-1-2 0,-1-2 0,0-1 0,-2 0 0,-2 0 0,-5-1-669,-4-2 0,-2-1 0,-6 1 0,0 0 0,0 0 0,-2-3 540,-2 1 0,-8-6 0,-7 0 0</inkml:trace>
  <inkml:trace contextRef="#ctx0" brushRef="#br0" timeOffset="38">9885 10145 8032,'12'-7'198,"5"-2"1,1 3-1,1 1 1,4-1-1,3 3 117,3 2 1,6 1-1,-3 0 1,1 0-1,0 0 1,0 0 0,0 0-1,-2 0-315,0 0 0,3 5 0,-2 2 0</inkml:trace>
  <inkml:trace contextRef="#ctx0" brushRef="#br0" timeOffset="39">10753 10145 8304,'12'0'1124,"-5"1"0,-3 4 0,-2 3-546,-2 3 1,-2 1 0,-2 1 0,-6 1 0,-3 2-1,-5 5 1,-2 2 0,0 2 0,-1 1 116,0 3 0,2-3 0,-1 3-695,3-3 0,3-1 0,2 0 0</inkml:trace>
  <inkml:trace contextRef="#ctx0" brushRef="#br0" timeOffset="40">12030 9947 8088,'0'-7'-64,"0"1"1957,0 1-1836,0 3 1,0-2 0,0 8 0,0 5 0,0 2 0,0 1 0,0 0 0,0 2 0,0 1 0,0 2 454,0-2 0,2 3-457,2-1 0,-1 0 0,3-1 0,1 2 1,-1-1-1,1 1 0,-2-2 0,2-3-327,0 0 0,-3-5 171,4 0 0,1-5 1,3 1-1,0-2 1,1-2-1,-1-2-137,1-2 0,-1-1 272,1-4 0,-1-2-141,0 3 1,1-3 68,-1-1 0,-4-1-194,1 1 182,-1-1 20,4 1 0,1-2 25,-1-2 1,-4 0-94,1-4 0,-5 3-97,4-3 1,-5-1 93,1-4 14,-3 0 80,-1 0 0,-4 2 13,0 2 1,-6-1-1,4 6 1,-3 1-16,1 1-56,5 7 399,-8-4 1,8 10 195,-5-4-326,5 4-45,-8 1 45,10 0-159,-10 6 0,10-4-207,-4 7 136,4-1 0,1 0 0,0 0 0,0 2-63,0 1 0,0-3 0,1-1-26,4-1 1,-3 2 102,7-4 0,-1 0 1,6-4-1,1 0 0,3 0 1,1 0-1,3-1-102,2-3 1,-4 2 84,1-2 1,-6-1 49,2 1 1,-4-5 138,0 5 0,-5-4 1,0 4 5,-5 0 1,1 0 0,-8-1-215,-4 3 1,-3 0 0,0 4-774,2 2 1,14-3 820,7 3 0,9-2 0,-2-2 0</inkml:trace>
  <inkml:trace contextRef="#ctx0" brushRef="#br0" timeOffset="41">13097 9748 7580,'5'-7'171,"-2"-2"1,4 3 0,0 1 438,0-1 0,-4 3 0,1 8 1,-3 3-461,-1 3 0,0-3 0,0 0 1,0 2-1,0 1 0,0 1 1,0 1-41,0-1 1,-5-2 0,-4 2 0,-3 5 0,-3 1 0,-3-2-11,-1-2 0,-1-3 0,-3-1 1,-1-2-1,-2 2 0,0 1 0,0 1 1,2-1-1,2-1-20,2-2 0,5-5 1,-1 2-1,5-1 1,3 1-618,-2-3 1,6 0 0,6-2 543,9 0 0,2 0 0,10 0 0,1 0 0,4 0 0,2 0 0,2 0 1,1-2 93,-3-2 1,2 3-114,-3-3 0,1 2 0,-4 2 0,1 0 0,-4 0 0,-1 0-98,-3 0 1,-1 0 123,-5 0 0,-5 0 1,0 0 193,2 0-205,-5 6 1,1-3-246,-6 5 0,5-5 0,4 1 1,2-3-934,1-1-404,-5 0 1579,-1 0 0,-6 0 0,0 0 0</inkml:trace>
  <inkml:trace contextRef="#ctx0" brushRef="#br0" timeOffset="42">12824 10158 8840,'0'-7'1820,"1"0"-1320,4 3 0,1 2 0,7-2 0,-1 3 153,1 1 0,0 0-373,4 0 1,2-4 0,6-1 0,0 3 38,0 0 0,-1 2-113,1 0 0,1 2-280,3 2 84,-2-3 0,-3 10-346,0-9 292,-5 9 0,0-4-39,-2 5 1,-7 0-172,-2 1 0,-4 1 118,4 2 1,-5-6 122,1 2 0,-2-2 359,-2 2-393,0 1 0,-2-7 0,-1-3 1,-1-6-3199,1-5 3245,2 3 0,1-6 0,0 4 0</inkml:trace>
  <inkml:trace contextRef="#ctx0" brushRef="#br0" timeOffset="43">13643 9785 7493,'-2'-6'1921,"-2"1"1,3 3-478,-3-2-1265,-3 2 0,5-2 1,-2 8-1,3 4 0,1 3 1,0 2-1,0 1 0,0 2 0,0-2 1,0 4-1,1-2 1,2 2-1,1 0 0,-1 0 1,0-3-272,1-1 1,-2-2-1,5 1 1,0-1-1,-1 1 1,1-2-223,0-3 0,1-3 0,4-5 0,1 0 0,-1 0 0,0 0 196,1 0 1,-5-4 0,-1-1 0,0-2 0,0-1 0,1-1 0,-1 1 0,-2-1 42,1-3 1,-3 0 0,4 0 0,-2-1 0,-2-1 0,0-1-1,-1-3 1,2 1 128,-1-1 1,-1-3-1,-1 4 1,2 2-1,1 1 1,-1 2 1553,-2 0-1021,-1 5 1,-4 3 0,0 8-462,1 4 1,2 3-1,1 3 1,0 1-1,0 2 1,0-1-70,0 2 1,0 1 0,0 6 0,0 0 0,1 0 0,2-2 0,1-1 0,-1-3-7,-2-1 1,-1-1 0,1-5-1,2 1 1,3-2 459,1-3 0,-3-2 0,4-6-384,2 0 1,-5-2 0,1-1-2509,-1-1 0,-2 0 2381,5 4 0,0 0 0,5 0 0</inkml:trace>
  <inkml:trace contextRef="#ctx0" brushRef="#br0" timeOffset="44">14325 10083 9793,'0'-12'6491,"0"3"-5117,0 1 0,1 5 1,2 1-1375,1 4 0,0 5 0,-4 6 0</inkml:trace>
  <inkml:trace contextRef="#ctx0" brushRef="#br0" timeOffset="45">11559 15404 8184,'0'-13'159,"0"5"1,1 1 0,2 0 220,1 0 1,0-1 0,-4-4 0,-1 1 0,-3 2 0,-4 5 0,-3 3-315,-2 1 0,-3 4 1,-2 2-1,0 0 1,-1 5-1,-1 3 1,0 3-1,0-2 1,5 0-1,4 0-235,3 2 0,5-1 1,-1-3-1,3-1 1,2-1-1,3-1 0,4-3 65,3-2 1,2-1-1,-1-4 1,1-1 0,-1-2-1,2-2 1,1-2-1,0-3-60,-4-1 1,1-1-1,-3-1 1,2 1 0,1 0-1,1-1-198,-1 1 0,-5 3 723,-3 1 1,-1 5-1,0 1-271,1 4 1,1 5-1,-2 6 1,1-1 0,0 2-1,0 2 1,0 5 0,-1 3-32,-1 0 0,-2-3 0,0 0 0,-2-1 0,-1 1 0,-2 0 0,-2-1 0,-3 1 55,-1 0 1,-2-5 0,-3 4 0,-1-3-1,-1-1 1,-2-1 0,1 0 0,-3 1-1,0-2 236,1-4 1,-1 0-351,6-6 0,-1 5 0,5-2 0</inkml:trace>
  <inkml:trace contextRef="#ctx0" brushRef="#br0" timeOffset="46">12328 15391 8723,'5'-7'330,"-3"3"1,2 8-1,-3 5 1,-1 2-1,0 1 749,0 1 1,0 3-1035,0 1 0,0 3 1,2-2-1,0 0 1,4 0-1,1-3 0,3-1 1,1-3-159,1-3 0,2-2 1,1-6-1,3 0 0,1 0 1,2-2-1,-1-2 1,0-4-175,-2-3 0,2-1 0,-3-1 0,-2 2 0,-1 1 0,-2 4 0,1 0 272,-1 3 0,-5 3 0,-3 4 0,-3 5 0,-1 2 0,-1 1 0,-3 1 0,-4-1 0,-3 0-75,-2 1 1,-1-1-174,-2 1 1,-3-5 0,-5-1 0,2-2 0,1-2 0,-1-2 262,-1-1 0,-7 0 0,-2 0 0</inkml:trace>
  <inkml:trace contextRef="#ctx0" brushRef="#br0" timeOffset="47">12328 15106 9332,'0'-12'462,"0"-1"1,0 5-1,0 0 1,0-2 100,0-1 0,1 4-563,3 3 0,9 3 0,6 1 0</inkml:trace>
  <inkml:trace contextRef="#ctx0" brushRef="#br0" timeOffset="48">13531 15081 8121,'0'-12'848,"0"2"0,-1 7 1,-2 12-523,-1 9 0,0 5 0,2 3 1,-1 3-1,-1 4 0,0 3 1,0 1-1,0-1-559,1-3 0,2-1 0,1-6 0,0 0 1,0-2-1,0-1 0,0-1 0,0-1 0,0-5 233,0-2 0,0-1 0,0-1 0</inkml:trace>
  <inkml:trace contextRef="#ctx0" brushRef="#br0" timeOffset="49">13333 15404 8202,'-12'-2'2580,"4"-2"1,8 3-2528,8-3 0,4 2 0,1 1 0,4-2 1,5-2-1,5-2 0,7-1 0,0-1-444,-1 1 1,3 0-1,-4-5 1,1 0 0,-2-3 390,0 0 0,-2-6 0,-5 2 0</inkml:trace>
  <inkml:trace contextRef="#ctx0" brushRef="#br0" timeOffset="50">13866 14932 10886,'-4'14'318,"0"3"0,-2 3 0,3 9 0,-1 6 0,0 5 1,-1 5-1,-2 2-108,0-1-125,-4 2 0,5-15 0,-2-1 0,2-8 0,2-4 0,0-2-367,1-3 0,3-7 0,5-4 1,3-4-1,1-4 0,1-4-21,-2-3 0,-1-2 0,3 2 1,-2 2-1,0 0 0,1 1 292,-1 1 1,0 2 0,3 6 0,-1 3-1,-3 4 1,0 4 96,0 0 0,1-4 1,4 0-1,1 1 1,-1-1-1,0-1 1,-1 0-1,-1-2 1,-2 1-46,2-3 0,1-2 1,1-1-1,1 0 0,-2-1 1,-1-2-1,-2-3-54,1-1 1,-2 3-1,0-4 1,-1-2-1,-4-1 116,0-1 0,-8 5 0,-2 3 0,-2 4 0,1 3-71,1 1 1,5 5 0,-1 0 0,2 2 0,4 0-1,2-2 1,5-2-554,7-1 0,4 2 1,8-4-1,2-1 521,2-2 0,6-6 0,7-2 0</inkml:trace>
  <inkml:trace contextRef="#ctx0" brushRef="#br0" timeOffset="51">15007 15292 8064,'7'-1'-87,"-3"-3"592,-3-5 0,-1 2-149,0-1 1,-5 5-1,-4-1 1,-2 3 0,-1 1-193,0 0 1,3 0 0,1 0 0,-2 1 0,-1 3 0,-1 3-196,0 0 0,3 3 0,2-5 0,2 2 0,1 1 0,0 1-259,0-1 1,1-4 0,7 3 0,4-1 0,3-4 0,2 0-458,-1-2 649,0-6 1,1 3 0,-1-3-1,1-1 1,-1 0-131,0-3 0,-1 3 404,-2-1 0,-2 4 69,-3-4 0,-3 6 1,3 2-1,-2 7 119,-2 4 1,0 3-317,0 2 0,0 0 1,-2 3-1,-2 0 1,-4 0-1,-3 3-40,-2 2 1,0 1 0,-3-2 0,0-1 0,1-3 0,1 1 0,2-2 0,-1 0-142,1-3 0,-1-6-1266,1 0 1399,5-7 0,2-7 0,5-9 0</inkml:trace>
  <inkml:trace contextRef="#ctx0" brushRef="#br0" timeOffset="52">15255 15205 8041,'7'2'1362,"-3"2"-1099,-3 4 0,-5 7 1,0 2-1,0-1 1,0 1-1,0-1 1,-1 0-1,1-3 0,-1 0 1,-1-1-65,1 1 0,-1-5-215,2 0 1,3-7 0,-3-1 0,4-6-1,4-5 1,3-2-105,0 1 0,2-1 1,-3 2-1,1 2 0,2 0 1,2 1-135,2 1 0,-5-2 0,0 4 1,2 3-1,1 0 0,1 2 0,1 0 231,-1 0 1,1 0-1,-1 0 1,0 0 0,1 0 101,-1 0 0,-1-1 0,-1-2 1,-3-2-1,0-1-154,-1 1 1,-1-4-112,3 5 1,-4-5 0,3 0 51,-2-2 1,0 3-1,-7 1 1,-2 2 285,-4 2 0,-3 3 0,-2 4 0,1 3 0,0 1 1,-1 0-1,2 2 98,3 1 0,-2 1 1,6 2-1,0 1 0,0 2 1,0-2-1,1-1-509,2-2 1,6 1 0,3-2-1,5-3 1,2-2 0,3-2-1,0 0 259,0-1 0,9-2 0,-1-1 0</inkml:trace>
  <inkml:trace contextRef="#ctx0" brushRef="#br0" timeOffset="53">15776 15255 8041,'-13'0'95,"1"0"1,0 0 0,-1 0 0,1 0-1,-2 1 1,-1 2 495,-2 1 0,1 4 0,3-2 0,1-1 1,0 2-1,1 0 0,2 3-649,5 1 0,8-4 0,5-3 1,2-3-1,1-1 0,0-1 0,1-2 1,-1-1-655,1 1 1,-5-2 0,-1-1-1,0 1 1,-2-2 636,1 0 0,-2 6 0,-4 1 0,0 6 468,0 5 1,0-2 0,0-1-1,1 2 1,3-1-356,5 0 1,2-4-1,1-5 1,0 0 0,1 0-1,-1-1 1,1-2 0,-2-3-270,-3 0 0,3-1 1,-3-3-1,3 2 0,2-3 1,-1-3-1,0-3 0,-1 1 98,-2-2 0,2-1 0,-3-8 0,2 0 0,-1-3 0,0-2 0,0-3 0,1 0 1,-1-3 200,0 1 1,-5 4 0,3 3 0,0 2-1,-2 6 1,2 2 0,-1 2 574,-1 0 1,-1 8-1,-5 10 1,-2 7-1,-2 5-459,-2 5 1,-2-2 0,-2 7 0,2 4 0,2 6 0,1 5 0,2 3 0,0 3-256,0 1 1,0 0 0,4 2 0,0-6 0,0-6 0,0-6 0,0-5 0,1-4-232,3-1 0,3-5 1,6-7 301,-1 0 0,0 4 0,1-3 0</inkml:trace>
  <inkml:trace contextRef="#ctx0" brushRef="#br0" timeOffset="54">15825 15180 8314,'-6'-12'0,"1"0"380,4-1 0,1 1 0,0-1 0,1 1 0,4 1-209,3 3 0,4-2 0,3 5 1,3-1-1,3-1 0,4 2 0,2-1 1,1 2-1,-2 0-3104,-1 0 2933,0 0 0,-1 4 0,1 0 0</inkml:trace>
  <inkml:trace contextRef="#ctx0" brushRef="#br0" timeOffset="55">16061 15230 7685,'8'0'223,"1"0"0,0 0 0,2-1 1,3-2-140,3-1 1,-4-4 0,5 2 0,-1 1 0,-2-2 0,-3 1 0,-3-1 0,-4 0 0,-2-2-37,-2-2 1,-2 0 0,-3 2-1,-3 4 1,-1 1 0,-1 0-1,0 2 1,-2 4 0,0 4 129,2 6 0,-2-3 0,4 8 0,1-2 1,1 0-1,4 3 0,1 0 0,0 0-212,0-3 1,6-1 0,2-2 0,3-1 0,1-1 0,1-3 0,-1-2 0,0-2 0,1-2-98,-1-1 1,1 0 0,-1-1 0,0-2 0,1-2 0,-1-2 0,1-3 80,-1-1 1,-4 3 0,1 0 0,0-2-1,2 0 1,2 2 0,-2 2 0,-2 2 122,0 0 1,-2 1-1,1 8 1,-4 3-1,-3 3 33,-1 1 1,-1 2-1,-3 1 1,-4 2 0,-4-2-1,-1-1 1,-1-2 0,-1-1-265,0-3 1,4 2-1,-5-4 158,7 0 0,-2-3 0,4 3 0</inkml:trace>
  <inkml:trace contextRef="#ctx0" brushRef="#br0" timeOffset="56">16656 14784 8069,'0'-13'746,"0"1"1,0 4 0,-1 1-535,-3 1 1,1 7-1,-4 9 1,2 4-1,2 5 1,2 3-1,1 6 1,0 2-1,0 5 80,0 0 0,1 8-482,3 3 1,-3-4 0,5 0-1,-2-5 1,0-4 0,0-4-1,0-4-2268,1-5 2458,-1-2 0,-4 0 0,0 1 0</inkml:trace>
  <inkml:trace contextRef="#ctx0" brushRef="#br0" timeOffset="57">16532 15106 8040,'13'-11'-26,"-1"1"1,1 3-1,-1 2 1,2 2-563,2 2 0,4-3 588,4 0 0,7-6 0,0 3 0</inkml:trace>
  <inkml:trace contextRef="#ctx0" brushRef="#br0" timeOffset="58">17388 15329 10588,'12'-5'244,"1"-3"0,3-4 0,2-1 0,2-2 1,2-3-1,1-2 0,2-2-341,0-1 1,0-3 0,-1-2-1,1-2 1,0-2 0,0-2-1,-2-2 1,-2-1 0,-5 1-1,-3 1 1,-4 1-287,0-5 0,-7 2 1,3-6-1,-5 3 1,-3 5-1,-3 6 1,-1 8-1,-2 7 460,-2 7 0,-3 5 0,-1 4 0,-3 7 0,-1 8 0,-3 10 0,-2 7 0,1 5 180,2 2 0,2 2 0,4-1 0,-2 8 1,2 7-1,2 2 0,5-1 0,4-7-645,3-9 1,1-2 0,0-9 0,0-2 387,0-3 0,5-4 0,2-10 0</inkml:trace>
  <inkml:trace contextRef="#ctx0" brushRef="#br0" timeOffset="59">17847 15118 10204,'-11'3'0,"0"4"282,-1 6 1,2 6 0,-7-1 0,5 0 0,2 1 0,3-1-276,2 0 1,1-2-1,5-3 1,3-2-1,5-3 1,2-4-1,2-3-232,4-1 0,-3 0 0,2-1 0,-2-2 0,-2-2 1,-1-2-1,-1-1 0,-3-1 0,-2 1 0,-2-1 63,-1-3 1,-2 0 0,-2-2 0,-1-1 0,-2-3 0,-2-1-1,-3-2 1,-1 1 0,0 0 143,3 2 1,-2 6 0,5 5 0,-1 3 0,1 5 17,2 6 0,7 4 0,3 2 0</inkml:trace>
  <inkml:trace contextRef="#ctx0" brushRef="#br0" timeOffset="60">18008 15143 8014,'7'6'909,"-3"2"0,-2 3 2245,-2 1-3011,0-5 1,1 3 0,2-4 0,2-1 0,2 1-1,3-4 1,1 0-455,1-2 0,1 0 0,-1-2 0,0 0 0,1-4-246,-1-1 1,-1 6 0,-1 1 0,-3 7 600,-2 4 0,1-3 0,-2-1 0,4-2 0,3-2 0,2-2 287,-1-1-319,0 0 1,-3-1 0,-1-2 0,2-2-1,1-1 1,1-1 83,0 1 1,-1-3 84,-2-3 1,0 4 0,-3-1-1,-1 0 1,2-1 0,-1 0 138,-1 2 0,1 4 0,-3-4 0,2-1 0,2 3-1418,3 1 683,-5 4 0,6 1 415,-3 0 0,3 0 0,2 0 0</inkml:trace>
  <inkml:trace contextRef="#ctx0" brushRef="#br0" timeOffset="61">18455 15156 10952,'12'0'761,"0"0"0,1 0 0,-1 0-822,1 0 0,-5-4 0,0-1 0,2 1 0,1 0 0,1-1 0,1-2 0,-1-3 0,-1-1-233,-3-1 0,-2-1 0,-7 2 1,-4 3-1,-3 4 482,-3 2 1,-1 4 0,-1 2 0,1 4-1,0 3 1,0 3 0,3 1 0,2 2-153,1-2 1,-2-1 0,4-2-1,1 0 1,3 1 0,4-2 0,5-3-1,2-4-287,1-2 0,1-2 0,-1 0 0,0 0 0,1 0 0,-1-2 0,1 0-402,-1-3 695,-5-4 0,4 6 0,-3-5 1,3-2-1,2-1 0,-1-1 82,0-1 0,-3 1 0,-1 1 1,2 1-1,1 3 0,1 0 1,0 2-1,1-1 37,-1 4 0,-4 0 0,1 4 1,-1 2-1,-1 4 0,-3 3-276,-3 1 1,-1 1-329,0-1 0,0 6 1,0 1 442,0 1 0,-5 3 0,-2-4 0</inkml:trace>
  <inkml:trace contextRef="#ctx0" brushRef="#br0" timeOffset="62">19335 14635 8030,'13'-26'0,"-1"5"347,0 6 0,-3 8 1,-2 4-1,-2 6 0,-1 8 1,0 7-1,1 9 0,-1 6 1,0 6-153,0 0 1,4-1 0,-4 1-1,-1 2 1,-3 5 0,-4 3-1,-4 2 1,-3-1 0,-2-6-465,1-4 0,-1-10 0,2-5 0,2-7 0,2-4 88,1-2 1,4-11 0,6-6-1,4-7 1,3-6 0,3-3 0,1-4-1,2-2 1,-1-1-86,2 2 0,1 5 0,5 2 0,-2 1 0,-3 4 0,-1 5 235,-3 4 1,-1 4 95,-2 1 0,-3 6 1,-3 3-1,0 6 1,-3 6-1,-2 2 0,-2 2 32,-3 0 0,-5 4 0,-7 0 0,-5-2 0,-4 0 0,-1-4 0,0-2 1,3-5-420,-1-2 1,6-6 0,2-1 321,2-1 0,1-2 0,1-4 0</inkml:trace>
  <inkml:trace contextRef="#ctx0" brushRef="#br0" timeOffset="63">19683 15156 9900,'12'5'415,"0"-3"1,1 2 0,-1-3-1,1-1 1,-1 1 0,0 2-14,1 1 1,-1 0-1,1-4 1,-1 0-1,0-1 1,1-3-643,-1-4 0,-5-3 1,-6 0-1,-6 1 1,-7 3-1,-4 0 0,0 0 1,-1-2-1,1-2 1,-1-2-767,1 1 1,-1 1-1,5 1 1,-1 3-1178,1 2 2183,5 1 0,2 4 0</inkml:trace>
  <inkml:trace contextRef="#ctx0" brushRef="#br0" timeOffset="64">19955 15044 9962,'7'6'661,"-3"2"0,-1 3 1,0 1-1,2 1 0,1-1 1,1 0-1,0 1 0,2-2-559,2-3 0,2-2-201,-1-6 1,-1-2 0,-1 0 0,-2-4 0,2-1 0,-1-3 0,1-1 0,-3-1-466,-2 0 1,4 3 0,-5 1 0,-1-2 862,-2-1 1,-1 6 0,0 5-1,1 7-437,4 4 1,-4 1 0,3 2-1,-1 1 1,0 2 0,2-3 0,1-3-1,0-3-1132,1 1 1,-3-3 0,5-2 1269,0-3 0,2 5 0,2 1 0</inkml:trace>
  <inkml:trace contextRef="#ctx0" brushRef="#br0" timeOffset="65">20241 15094 8788,'12'0'0,"0"0"0,1 1 643,-1 3 1,-1 3 0,-1 4 0,-3-1-1,-2-2 1,-2 2-123,-2 1 1,-2-4-1,-2-5-589,-1-4 0,0-5 1,5-4-1,4 1 1,3 3-209,3 2 1,1 0 0,1 7 0,-1 2-58,0 4 0,-3 2 0,-2 0 0,0-4 0,-1 0 0,4-2 0,2 0 333,5 0 0,2 0 0,6-4 0</inkml:trace>
  <inkml:trace contextRef="#ctx0" brushRef="#br0" timeOffset="66">20724 15131 8418,'-12'0'0,"0"1"565,-1 3 0,1-2 0,-1 3 1,1-1-1,0 1 0,-1-1 1,1 0-1,-1 1 0,2 2 1302,3 3-2002,2 1 0,6-3 0,2-1 0,3-1 0,6-2 1,5 0-1,0 0-253,2-1 1,0-3 0,4-4 0,-1-5-1,-1-2 1,1-1 0,-2-2 0,1-1 441,-1-2 0,-3-5 1,4 2-1,-2-4 0,-2-1 1,1 1-1,-1-1 0,-1 0-7,-1 0 1,3-1 0,-2-2 0,-1-2 0,-3 0 0,0-2-1,-3 0 1,-1-2-125,-4-2 0,-2-1 0,-1 1 0,-1 3 0,-4 4 0,-3 4 0,-3 5 0,-1 3 119,-1 3 1,1 7 0,-2 5 0,-1 6 0,-2 8 0,2 9 0,0 8 0,1 8-136,2 7 1,-3 4 0,8 2 0,-1 1 0,1 0 0,1 0 0,6-4-2427,7-3 2007,1-3 359,16-9 1,-5 4 0,6-5 0</inkml:trace>
  <inkml:trace contextRef="#ctx0" brushRef="#br0" timeOffset="67">21605 15019 9135,'-7'13'606,"3"-1"0,1 0 0,0 1 1,-1-1-1,1 1 743,2-1-1431,1 0 1,0 1 0,0-1 0,0 1 0,1-2-2296,4-3 2377,-4-3 0,16-5 0,-4 0 0</inkml:trace>
  <inkml:trace contextRef="#ctx0" brushRef="#br0" timeOffset="68">21568 14697 8875,'-6'0'-9,"6"0"9,6 5 0,12 2 0,1 6 0</inkml:trace>
  <inkml:trace contextRef="#ctx0" brushRef="#br0" timeOffset="69">21989 14560 7935,'-12'0'566,"4"-4"1,-1 0 0,1 0 274,1-2 1,0 5 138,3-3-927,3 3 0,-6 1 0,4 1 0,-2 3 0,-2 4-19,-3 3 0,-1 7 0,0 3 0,1 2 0,2 4 0,0 1 1,1 6-1,3 0 0,1 0 12,-1 0 0,3-3 0,-3 5 0,4 0 0,2 2 0,2 0 0,-1-1 0,0-3-437,1 1 0,-3 2 1,4-8-1,-4-3 0,-1-4 1,0-4-1,0-1-12,0-1 1,0 1-1,-1-6 1,-2-2 0,-3-2 402,-1-1 0,-1-2 0,-4-4 0</inkml:trace>
  <inkml:trace contextRef="#ctx0" brushRef="#br0" timeOffset="70">21729 15131 8126,'5'-8'460,"4"-1"1,2 7-1,1-4 1,1 2-1,-1 0-394,0 1 0,1 2 0,-1-1 0,1 0 0,-1-3 0,2 3 1,1 0-1,1 1-66,0-3 0,3-3 0,0-6 0</inkml:trace>
  <inkml:trace contextRef="#ctx0" brushRef="#br0" timeOffset="71">22659 14622 8058,'0'-12'324,"0"0"1,0-1 0,0 1 0,0-1 47,0 1 1,-1 5 0,-2 4 0,-1 7 0,1 7-1,2 7 1,1 4-254,0 5 1,0 2-1,0-1 1,1 4 0,3 1-1,3-1 1,1 0 0,-1-1-1,0 4-344,0 1 0,-4 1 76,1 0 1,-1-3 0,-1-2 0,3-6-1,-3-2 1,1-6 0,0-3 0,2-4 91,2-3 1,-3-2 0,5-6 0,0 0 0,1-2 0,0-2 0,-2-5 0,1-5 53,3-3 1,1-5-1,2 1 1,2-2 0,-2-3-1,-1-2 1,0-2-1,1 0 1,1-1-268,0 4 1,-4-5 0,-4-1 0,-2-3 0,-2 0 0,0 2 0,-1 2 0,-2 2 218,-1 2 0,-1 4 0,-2 3 0,-1 4 0,0 5 3,-2 4 0,5 4 0,-5 8 0,2 4 0,0 3 0,1 1 48,2 1 0,6-1 0,2 1 0</inkml:trace>
  <inkml:trace contextRef="#ctx0" brushRef="#br0" timeOffset="72">22684 14846 8053,'0'-7'3194,"0"1"-3035,0 6 1,5 0 0,4 0 0,2 0-1,1-1-91,0-3 0,5 2 1,0-2-1,-1 3 1,1-1-1,-1 0 1,-1-2-1,-1 1-1378,-1 1 459,-1 2 237,0 0 436,-5 0-129,-1 0 165,-1 0 1,-2 0 141,5 0 0,1 6 0,3 1 0</inkml:trace>
  <inkml:trace contextRef="#ctx0" brushRef="#br0" timeOffset="73">22982 15131 8827,'1'-7'212,"3"3"1,3 1-1,1 0 1,0-1 0,1 0-1,-1 0 1,0-2-98,2 0 0,1 1 0,1-3 0,1 0 0,-1 0 0,2-1 0,1 0 0,2-2 0,-1-2 0,1 1-166,-1-1 0,1 1 1,-3-2-1,1 0 0,1-1 1,-1 2-1,-1-3 1,-1 3-1,-2-1-78,-3 1 0,2 1 0,-5 0 0,1-2 1,0-1-1,0-2 0,-1 1 0,-2-1-24,-1 1 0,-2-5 1,1 4-1,2 1 1,1-1-1,0-1 1,0 0 105,0 0 0,2-2 0,-3 3 0,1 2 0,0 1 0,0 2 1,0 0 116,-1-1 0,-2 1 1,-1-1-1,-1 2 0,-3 3-53,-5 4 0,-2 3 0,-1 2 0,0 3 0,-1 4 54,1 3 0,1 2 1,3 1-1,2 1 0,2 1 1,-2 1-1,1-1 310,-1 1 0,1 5-283,1-1 1,2-2 0,-3 2-1,1 1 1,0 0 0,1 0 41,1-2 0,1 0-153,-3 0 0,3 4 1,-4-5-1,5 2 1,3-2-1,3 0-68,1 1 0,-3-5 100,4 1 1,0-1 0,5-1 0,-2 0 0,-2-3 0,-2 0 283,-1 0 0,2-3-3,-4 1 0,4-5 47,-4 4-268,1-5-407,-5 2 0,0-6-937,0-3-497,0 2 1762,0-3 0,0-1 0,0-1 0</inkml:trace>
  <inkml:trace contextRef="#ctx0" brushRef="#br0" timeOffset="74">6412 17028 8198,'0'13'821,"4"-5"1,2-1 0,1-2 865,2-2 1,2-6-1737,2-1 1,3-5-1,2 0 1,3-2 0,5-2-1,4-4 1,3-2-1,0-2-246,2 0 0,-5-1 0,-1-5 0,-3-3 0,-1-1 0,-1 0 0,-4 0 0,-3 1-188,-4 2 0,-6-2 1,-2 1-1,-4 2 1,-2 0-1,-4 3 1,-3 0-1,-4 2 415,-5 1 0,-1 5 0,-4-3 0,2 1 0,-3 4 1,1 4-1,0 5 0,3 1 351,1-1 0,2 3 1,3 6-1,1 4 1,1 3-1,3 3 1,2 2-73,1 5 1,5 8-1,0 5 1,6 5 0,5 4-1,3 1 1,3 4-1,2 2-233,0-1 0,3-2 0,-4-10 0,0-1 0,2-1 22,-1-2 0,-4-6 0,3 4 0</inkml:trace>
  <inkml:trace contextRef="#ctx0" brushRef="#br0" timeOffset="75">7094 16867 8070,'-15'2'306,"3"2"1,-4 1 0,8 5-1,-1-2 1,-1 2 0,3 1-29,1 1 1,-2 1 0,4-1 0,3 0 0,3 1 0,7-2 0,2-2 0,3-2 0,1-1-526,1-3 1,5-2 0,-3-2 0,0-2 0,0-3 0,-3-1 0,-3-2 0,-4-2 0,-3-2-1,-4 1 0,-1 0 1,-1 1-1,-4 1 0,-4 2 1,-5-2-1,-4 0 0,-1 1 321,-3 0 1,2 7 0,0-2 0,-1 2 0,2 2 0,1 0 0,1 2-629,1 2 1,5 3 553,7 5 0,2 0 0,2 1 0</inkml:trace>
  <inkml:trace contextRef="#ctx0" brushRef="#br0" timeOffset="76">7255 16929 11320,'2'11'1579,"1"-1"0,2-3-1518,2-2 0,-3-1 1,4-2-1,2 1 1,1 1-1,1-2 1,1 0-1,-1-2 1,1-2-1,-1 0 0,0-2-1217,1 1 1,-1-3 0,1 2 0,-1 1 938,0 2 0,-3 1 0,-2 1 407,-2 4 1,1-4 0,-2 3 0,3-4 0,1-3-1,0-2-305,2-2 1,1-1 0,1-5 0,-1 1-1,-1-1 1,-2 1 0,0 0-27,-1-1 1,3 1 0,-6-1 0,-1 1 0,-2 0-1,-1-1 1,0 1-557,0-1 0,-4 5 697,0 0 0,-6 0 0,3-5 0</inkml:trace>
  <inkml:trace contextRef="#ctx0" brushRef="#br0" timeOffset="77">7764 16904 8188,'5'-6'183,"4"1"0,2 3 0,1-3 6,0-3-139,1 3 0,-1-6 1,1 4-1,-2-1 1,-2-1-1,-2 0-161,-1-2 1,-2-2 0,-4 1 0,-1 1 0,-4 2 0,-2 4 343,1-1 1,-5 5-1,2-3 1,-2 4 0,0 4-1,2 4 1,2 3 11,1 2 1,-2 1-1,4 1 1,1 3-1,2 0 1,1 1 0,1-1-1,3 0-275,4-3 1,3-1 0,2-2 0,-1-1-1,1-3 1,-1-4-143,0-2 0,0-4 0,-3 0 1,-2-4-1,0-1 0,-2-2 1,2-1-1,-1 0 85,-1 2 1,4-4-1,-4-5 1,1 2-1,1 1 1,-2 2-1,2-1 1,-2 1 2,1 0 1,4 1-1,-3 4 209,-1 7 0,4 1 0,-4 7 0,-1 2 0,2 1 0,0 1 0,2 1 0,3-1-148,0 1 0,-4-5 0,0 0 23,2 2 0,1-5 0,2 1 0</inkml:trace>
  <inkml:trace contextRef="#ctx0" brushRef="#br0" timeOffset="78">8632 16446 8221,'0'-6'749,"0"6"1,7 10 0,4 9-1,5 3-535,4 4 1,0 7 0,5 2 0,0 3 0,0 4 0,-2-2 0,-2-2-133,-5-1 1,-3-5-1,-3-4 1,-4-6 0,0-6-1,-3-2-362,-2-2 0,-1-6 1,0-6-1,1-7 0,2-5 1,1-5-1,0-4-20,2-2 0,0-3 0,3-2 0,-1-1 0,2 3 0,1 3 0,1 3 0,0 2 123,-4 3 1,3 7-1,-3 4 1,3 3 0,0 3-1,-3 5 1,-3 7 522,-4 4 1,-1 3 0,-1 5 0,-5 1 0,-5 2 0,-4-1 0,-2-3-250,-1-5 1,5 2 0,-5-5-1,1-3 1,2-3 0,3-4-2697,2-2 2599,7-1 0,-2-4 0,5 0 0</inkml:trace>
  <inkml:trace contextRef="#ctx0" brushRef="#br0" timeOffset="79">9153 16805 8059,'-7'6'474,"-3"1"0,8 5-131,3 0 0,0-1 1,9-1-1,2-3 1,4-2-1,0-2 0,1-1 1,1-2-1,0 0 1,-1 0-1,-1 0-407,-3 0 1,-2-2 0,-1-1-1,-3-2 1,-2-2 0,-2-3-151,-1-1 0,-8 3 1,-2 1-1,-3 0 1,-2 0-1,1-1 1,-2 0-1,-1 1 231,-2 2 0,1 0 0,4 5 0,-1 0 0,1 0-887,-1 0 0,6 2 1,5 2 869,4 4 0,5 3 0,6 2 0</inkml:trace>
  <inkml:trace contextRef="#ctx0" brushRef="#br0" timeOffset="80">9376 16780 9400,'8'5'0,"-1"0"564,-1 2 0,3 1 1,0 3-1,0-1 1,1-3-1,-2-2 0,2-2-509,1-2 1,-3-1 0,1 0-1,0-1 1,2-3 0,2-4 0,-2-3-875,-3-2 1,-1 1 794,-3-1 1,-1 6 0,5 5 0,0 4-1,0 7-173,1 2 1,-5 1-1,3 1 1,-2-1-1,-1 0 197,2 1 0,1 5 0,5 1 0</inkml:trace>
  <inkml:trace contextRef="#ctx0" brushRef="#br0" timeOffset="81">9711 16768 8202,'0'8'823,"0"1"0,0 0 0,0 2-116,0 2 0,0-1 0,0 0 0,1-1 0,4-2-854,3-5 0,-1-4 0,1-4 0,2-5 1,1-2-1,1-1 0,0 0 0,1-1-1635,-1 1 1663,1-1 0,-5 6 1,-1 5-1,-2 4-97,-2 7 1,-2 2-1,-1 1 1,0 1-1,0-1 1,0 0 215,0 1 0,6-1 0,1 1 0</inkml:trace>
  <inkml:trace contextRef="#ctx0" brushRef="#br0" timeOffset="82">10108 16780 8179,'-6'7'509,"4"0"1,-7-4 0,0 2 0,-2 2-12,-2 3 0,1-3 0,-1 1 0,2 2 0,2-1 0,2 1-377,1-2 0,2-4 0,6 3 1,2-1-1,4-5 0,4-2 1,4-5-1,0-1-488,-1-2 1,-1-2 0,-1-2 0,-1 0 0,0-3 0,1-1 0,-2-1 0,-2-2-26,0 1 1,-2 0 0,1-3-1,-3 1 1,-1-1 0,1 0-1,-3 0 1,0 1 680,-2-1 1,-2-1 0,0-2 0,-3-1-1,1-2 1,-1-1 0,-2 2 0,-1 0 154,-1 3 0,5-1 1,-3 1-1,2 4 0,1 5 1,-2 5-488,-2 6 1,2 13 0,1 9 0,1 9 0,0 4 0,0 2 0,-1 0 0,1 3-205,1 4 1,2-1 0,1 1 0,1-4 0,5-5 0,5-2 0,6-5 246,2-6 0,7-5 0,6 0 0</inkml:trace>
  <inkml:trace contextRef="#ctx0" brushRef="#br0" timeOffset="83">10530 16582 8064,'-13'0'423,"5"0"0,0 1 0,-1 3 35,2 5 0,2 2 1,5 3-1,0 1 0,0 3 1,0 0-1,1-1 0,3-1 1,6-3-1,4 0 1,2-1-1932,0 1 0,-3-5 1,0-1 1350,-1-2 1,-6 4-1,-6-4 1,-7 1-1,-4 0 1,-2 0 0,1 1-1,0-2-353,-1 1 0,5 2 475,0-4 0,-1 0 0,-3-4 0</inkml:trace>
  <inkml:trace contextRef="#ctx0" brushRef="#br0" timeOffset="84">10926 16830 7871,'0'-12'-301,"2"1"0,1 1 0,2 2 1256,2-2 0,-3 4 1,3 4-1,-3 4-256,-5 7 1,-5 0 0,-5 1 0,2-3 0,0-2 0,1 0-472,1 0 0,3-5 0,8 1 0,4-5 0,3-1-969,2-1 0,-1-2 0,1 4 0,-1 1-322,0 2 1,-3 1-1,-2 1 2437,-2 3 0,-1-1-1545,-4 5 1,7-5 0,4 0 0,4-6 0,2-4 0,1-1 0,1 0 0,2-2-180,-1-1 1,-3-6 0,4 1 0,-1-1 0,0-1 0,-4-1-1,-2-2 1,-2 2 412,1 1 0,-5-4 0,-1 2 0,-2-2 0,-2-1 0,-1 3 0,-2-2 753,0-2 0,-2 0-724,-2-1 1,1 0 0,-4 0-1,0 2 1,2 2 589,-1 4-558,2 4 0,3 7 0,-2 8 1,-1 10-1,1 10 0,2 7 704,1 3 0,-4 6-669,0 8 1,-5 9-1,4 5 1,-1 7-1,-1 0 1,2 1-220,-1-4 1,2-4 0,4-4-1,2-1 1,2-2 0,5-4-1,5-5 1,4-6-246,1-8 1,2-9-1,4-6 1,0-6-1,-2-5 1,-1-5-1,-1-7 1,0-9 40,-2-5 1,-1-3 0,-6-1 0,1-3-1,-1-2 1,-1-1 0,-1 3 0,-3 1-109,-2 0 0,-1 1 0,-4-2 0,-1 3 0,-3 3 0,-5 1 0,-2 1 0,-1 0 689,0 2-2,-6-4 1,2 9 0,-4-1 0,-1 4 0,0 4 0,2 1 1516,1 4-1421,2 0 0,7 2 0,4 2 0,4 2-491,6 4 1,10-1 0,7 0 0,4-2 0,5-2 0,-1-2-1,2-1 80,0 0 0,1 0 0,4 0 0</inkml:trace>
  <inkml:trace contextRef="#ctx0" brushRef="#br0" timeOffset="85">12452 16942 7945,'-7'5'1836,"2"2"-1433,5 5 0,5-6 0,3-6 0,2-7 0,0-4 1,-2-3-1,2-2 0,-1-5 0,1-2-253,-2-2 0,0-4 0,5 0 1,-1 0-1,1-1 0,0-3 0,3-3 1,0-1-1,-1-1-610,-1 1 0,-2 1 0,1 2 0,-1-1 0,1-2 0,-2-1 0,-2 3 0,-2 8 414,-1 5 0,-2 6 0,-4 3 0,0 7 0,0 12 273,0 7 1,0 7 0,0 6 0,0 1-1,0 4 1,0 0 0,1 3 0,2-1-233,1 0 1,2-6-1,-4 2 1,4-3-1,1-1 1,2-1-1,1-4 1,0-2-433,-2 0 1,-1-4 0,1 2 0,-4 0 0,-2-1 0,-2 1-1,0 1 1,0-1 436,0 1 0,-6 5 0,-1-3 0</inkml:trace>
  <inkml:trace contextRef="#ctx0" brushRef="#br0" timeOffset="86">12402 16731 7948,'13'-13'190,"3"5"1,2 0 0,0-2 0,1-1 0,1 0 132,2 3 0,-3-2 0,2 5 0,-1-2 0,1-1 0,-2-1 0,1 2 0,-2 2 0,-1 1 1,-1 0-174,-3-1 0,0 1 0,-1 3 1,1-2-151,-1-1 0,0-6 0,1 4 0</inkml:trace>
  <inkml:trace contextRef="#ctx0" brushRef="#br0" timeOffset="87">13444 16756 7959,'7'5'504,"-1"-4"1,-6 15 0,0-4-1,0 3 1,0 3 0,0 3-1,-2 1 1,-2 0-161,-4-1 1,-3-1-1,-2 5 1,0 0-1,-3 1-344,0 3 0,-12-3 0,2 4 0</inkml:trace>
  <inkml:trace contextRef="#ctx0" brushRef="#br0" timeOffset="88">14585 16966 7953,'-8'5'240,"0"-1"548,5 0 0,-1-4-553,8 0 1,3 0 0,7-2 0,1 0-1,3-4 1,0-1 0,1-2 0,0-4-1,3-2 1,2-3-176,0-1 0,5-2 0,0-5 1,0-2-1,0-2 0,0-2 1,-1-2-239,-2-2 0,3-2 0,0-1 1,-2 0-1,-1 4 0,-2 0 0,-3 2 1,-5 1 25,-2 2 0,-7 0 0,-3 2 0,-3-1 0,-2 2 0,-3 2 0,-5 3 0,-3 3 172,-4 1 1,0 1 0,-3 5-1,1-1 1,2 2 0,-1 3-1,1 4 73,0 2 1,4 4-1,2 1 1,3 3-1,2 5 1,1 7 0,0 6-1,0 5 69,1 4 0,3 3 0,4 1 0,4-1 0,3 0 0,2-1 0,-1 3-70,0-4 0,2 3 1,1-5-1,2 1 1,-1-1-1,1-2 0,0-2 1,-2-4-231,-2-3 0,-2 1 1,-1-5-1,-3-2 1,-1-1 437,-4-2-323,0-5 0,-2-3-1238,0-8 1261,0 2 0,5-3 0,2 5 0</inkml:trace>
  <inkml:trace contextRef="#ctx0" brushRef="#br0" timeOffset="89">16036 16135 11584,'0'9'-32,"0"-1"1,0 2 65,0 1 0,-1 0 1,-2-2-1,-1 0 1,1 0-1,2 2 0,-1 0 1,0-1-1,-4-2 1,1 2-1,-2 1 1,0 1 42,-3 1 0,3-1 1,-1 0-1,-2 1 1,-1-1-1,-1 1 1,1-1-1,1-1 1,2-1-12,-2-2 1,4-1 0,-1 3-1,0-4 1,1 1 0,-1-1 0,0 1-129,-2 0 0,-2 0 0,-2 2 0,1-1 1,0 1-1,-1-1 0,1 0-54,-1 2 1,2-3 0,2 0-1,0 0 1,0-2 0,-1 2 0,1-2 128,0 1 1,5-2-1,-4-4 1,-2 0-1,-1 2 1,-1 0-118,-1 2 1,1 1-1,0-5 1,-1 1 0,1 2-770,-1 1 811,1 0 189,5-4-31,2 0 0,14 0 1,4 0-1,0 0-48,1 0 0,-1 0 0,-1 0 0,0 0 0,1 0 0,-1-1 1,1-2-1,-1-1-29,0 1 1,1 2 0,-1 1 0,1 0 0,-1 0 0,0 0 0,1 0 63,-1 0 0,-4 0 1,1 0-1,0 0 1,2 0 15,2 0 1,-5 0-1,0 0 1,2 1-1,1 2-33,1 1 0,-3 1 0,-1-2 0,2 3 0,1-1-27,1 1 0,-4-1 1,-1-1-1,-1 5 1,-2 0-1,0 1-37,0-2 1,0 0-1,-2 3 1,0-1 0,4-2-1,1 1-24,2-3 1,-2 5 0,2-2 1,0 2 0,-2 0 1,0-2-1,-1 0 0,-4 0-454,0 2 1,-2-2-45,0-1 0,5-5 0,3 1 518,3-3 0,2-1 0,-1 0 0</inkml:trace>
  <inkml:trace contextRef="#ctx0" brushRef="#br0" timeOffset="90">15491 16880 8388,'5'-7'453,"-4"0"0,5 4 1,-1-1-1,4 1-165,2 2 1,-3 1-1,0 0 1,2 0 0,1 0-1,1 0 1,1 1 0,-1 2-138,1 1 0,0 6 0,2-3 0,3 1 1,0-1-1,2 0 0,-2-2 0,-1 2-153,-1 0 0,-3-3 0,0 4 0,-1 1 0,1-1 0,-1 0 0,0 0 42,1-1 0,-5 3 1,0-5-1,2 1 1,1-1-1,1-2 1,1 0-219,-1 1 0,1-2 0,-1 2 0,-1-2 0,-1 1-269,-2 1 1,-5 2 0,1-2 306,-3 4 1,-1-1 0,-1 0-888,-3-2 0,4 0 1027,0-5 0,5-6 0,8-1 0</inkml:trace>
  <inkml:trace contextRef="#ctx0" brushRef="#br0" timeOffset="91">16780 16383 8029,'9'-4'230,"-1"0"0,-5-1 1,1 1-106,-3-5 1,-2 4-70,-3 1 811,2 2-865,-3 2 1,3 0 0,-2 0 150,-4 0 1,1 0 226,-1 0-476,5 0 1,-4 0-229,3 0 0,1 0 380,-5 0-99,5 0-51,-2 0 1,3 0 0,-2 0 0,-4 0 150,-3 0 0,3 0 0,1-1 161,1-3 1,-2 1 0,3-4 0,-2 0-1,-3 2-134,-1-1 1,-1 2 0,-1 4 0,1 1 0,-1 2 0,1 3 0,0-1 0,1 2-81,2 0 1,2-3 0,5 4 0,-3 2-1,3 1 1,0 1-27,2 1 1,2-5 0,0 0 0,4 1 0,1-1-1,3-1 1,1-2 0,0 0-77,-3 0 1,3-4-1,-3 4 1,3-4-1,2-1 1,-1 0-1,0 0-210,1 0 0,-1 0 198,1 0 1,-1 0 0,0-1 0,1-2 0,-2-3 0,-2 1 49,0-1 0,-5-3 0,3 0 1,-2-2 567,-2-1 0,-2-1-310,-1 1 1,0 7-1,2 5-130,2 6 0,-3 7 0,5 2 0,-2 2 0,1-1 0,1 1 0,-1 1 0,0 1-21,0 3 0,-4 5 1,4 2-1,-4 0 0,-1 2 1,0 0-1,0 2 0,0 0-29,0 2 0,0-3 0,0-1 0,0 0 0,0-4 0,0-2 0,0-3 0,0-3 27,0-1 1,-1-1-1,-2-5 1,-1 1 0,0-1-1,-2-1 1,-2-1 181,-3-2 0,-2-1-108,1 1 1,-2 2-1,-1-6 1,-3 0 0,0 0-1,0 0 437,3-1 1,-3-2-397,2-1 0,-1-1 0,5-3 0,-1-4 1,2-3 419,3-2 1,-2-1-661,6-2 1,0 1-1,4-5 1,0 1-1,0 1 1,0-1-1,2 1-311,2 0 0,4-3 0,8 5 0,5 1 0,4 2 1,4 4-1,5 2 0,4 0 168,-1 0 0,3 4 1,-7-1-1,1 3 1,-1 1-1,-5 0 1,-5-2-1,-3 0 379,-3-2 0,4-1 0,-4 4 0,-2-2 1,-1-2-1,-2-1 0,0-1 0,1 2 251,-1-1 1,-1 1 0,-1 2 0,-2-1 0,0 0-518,-1-2-1261,-1 5 0,-12 4 1371,-2 5 0,3 6 0,-1-7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398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3249 9823 8067,'2'-7'445,"1"1"1,1 1 0,0-2 546,1 0 1,-3-4-1,2 3-1110,-3-3 1,-2 4 0,-3 3 0,-5 2 0,-2 2 0,-1 0 0,0 0 0,-1 0 0,1 0-1,-1 0 30,1 0 0,-5 4 0,1 2 0,1 1 0,1 2 0,3 2 0,1 0 1,3-1-1,2-2 156,2 2 0,2 1 1,1 1-1,1 1 1,2-1-1,2 1 1,2-2-116,3-3 0,1 3 1,1-3-1,-1 3 1,-2 2 127,-5-1 0,-3-4 0,-1 1 1,-1 0-1,-3 1 0,-5 0 0,-2-2 1,-2 0-11,-4-1 1,3 3-1,-2-6 1,2 0-661,2 1 373,-1-3 1,8 3-1,5-5 1,7 0 263,4 0 0,-5 2 0,-1 2 0,-4 4 0,-1 3 0,0 2 1,0-1 0,-4 0 0,-2-1 0,1 0 0,-2 0 0,1 3 0,0 0 0,0 0 0,1-2-27,2 1 0,1 0 0,2 2 0,2 3 0,1 2 0,2 0 0,1 1 0,0-2 55,1-1 0,-3-1-37,5-5 1,-7 1 0,4-1 0,-1-1-168,4-3 1,-2 2-1,1-6 127,2-1 0,1-7 0,1-3 0</inkml:trace>
  <inkml:trace contextRef="#ctx0" brushRef="#br0" timeOffset="1">3559 10083 9161,'-5'-7'321,"2"2"1,-5 5 0,-2 0 0,-1 0-249,-1 0 0,-1 0 0,1 0 0,-2 1 0,-1 2 0,-1 2 0,0 2 0,4 3 0,2 1 0,3 1 0,2 2-98,2 3 0,-2-4 0,1 5 1,2-1-1,4-1 0,3 0 0,2-4 1,3-2-74,1-2 1,1-5 0,0 1 0,1-3 0,-1-1 0,1-1 0,-1-3 0,0-3 18,1 0 1,-5-4 0,0 3 0,1-3 0,-1-3 0,-1-1-1,-2-2 1,-1 3 761,2 5 1,-5-2 0,3 2-465,-2-2 1,-2 6 0,0 5 0,0 7 0,0 5 0,0 3-389,0 2 0,0 3 1,0-3-1,0 0 0,0-1 1,0 1-1,0-2 1,1-3 168,3-4 0,3 3 0,6-4 0</inkml:trace>
  <inkml:trace contextRef="#ctx0" brushRef="#br0" timeOffset="2">3882 10158 9209,'0'8'678,"-1"0"1,-2 2 0,-1 1 0,0 3-614,-2 2 0,3-2 0,-4 4 0,0-2 0,2 1 0,-2-2 0,0-1 0,-2-2-2548,-2 1 2483,-2-1 0,1 0 0,-1 1 0</inkml:trace>
  <inkml:trace contextRef="#ctx0" brushRef="#br0" timeOffset="3">4080 9748 8435,'0'-12'174,"0"5"2107,0 1-1608,6 23 0,-3 0 1,5 16-706,-5 0 1,6 8-1,-5 2 1,-1-1 0,-1 1-1,-2-3 1,-2-3 0,-1-4-1,-1-5 1,2-5-482,0-2 1,2-10 0,0 1 564,0 0 0,0-12 0,0-6 0,2-6 0,0-5 0,4 2 0,1 0-582,2-2 0,2 3 362,2-2 0,-1 2 1,1 2-1,0-1 1,3 2-1,0 2 79,-1 0 0,-1 7 0,-2-3 0,-1 5 0,-1 5 0,-3 3 0,-2 3 791,-2 1 0,-1 2-585,-2 3 0,0-4 0,0 4 0,-2-3 0,-1-2 1,-2 1-112,-2-1 0,-1-1 1,-6-1-1,-1-2 1,-2 0-1,2-1 1,1-1-2501,2-1 1616,0-4 878,-1 5 0,1-1 0,-1 2 0</inkml:trace>
  <inkml:trace contextRef="#ctx0" brushRef="#br0" timeOffset="4">4614 10108 8548,'-13'5'796,"1"2"1,-1 7 0,1 1 0,0 3 0,-2 1-898,-3 4 1,4-1 0,-4 0 0,3-3 0,3-1 100,3-3 0,-3-1 0,4-2 0</inkml:trace>
  <inkml:trace contextRef="#ctx0" brushRef="#br0" timeOffset="5">5060 10021 8494,'-5'-7'497,"-2"2"0,-6 5 1,1 1-1,0 2 0,-1 2 1,-1 2 477,-2 3 1,2 0-903,-2-2 1,3 3 0,5-3 0,4 3 0,2 2-1,4-1 1,2 0-269,4 1 0,3-5 1,3 0-1,1 1 1,3-1-1,0-1 1,1-2-1,0-1-2373,4 2 2568,0-5 0,2-1 0,0-7 0</inkml:trace>
  <inkml:trace contextRef="#ctx0" brushRef="#br0" timeOffset="6">5370 9637 7953,'0'-13'640,"2"5"1,0 0-239,2-2 1,2 3 0,-2-1 0,3-2 0,1 1 0,1-1 369,0 2 0,-2 4-969,1-5 0,-4 7 0,3-1 1,-1 6 129,-3 5 1,-2 3-1,-1 1 1,0 1 0,0-1-1,0 2 1,0 1 14,0 1 1,0 1-1,1-5 1,2 1-1,3-1 1,1 1-1,2-1 1,2-1-50,2-3 0,-1 3 0,0-4 1,1 0-1,-1-3 0,1-2-860,-1-2 2060,0 0-907,-5 0 0,-7 0 1,-8 1-1,-3 2 0,-1 2 1,-1 2 633,1 3-685,5 1 0,-3-3 0,6 0 1,1 2-1,2 1 0,1 1 1,0 1-1,1-1-260,4 1 0,1-1 0,7 0 0,-2 1 0,-1-2 0,-2-1 0,0-2 1,0 1-154,1 2 1,-7-2 0,4-1-1,-2 2 1,0 1 519,-1 1 0,-2-4 0,-1 1 1,0 0-1,2 1 0,2 0-269,4-2 1,-1-4 0,1 4 0,0 2-44,-1 1 0,-3 0 0,-9-1 0,-6-4 1,-6 0-1,-3-2 0,-5 0 0,-4 0 1,-1-1-1,-1-1-1784,4-2 1848,6 0 0,-2 5 0,3 2 0</inkml:trace>
  <inkml:trace contextRef="#ctx0" brushRef="#br0" timeOffset="7">3200 10802 7869,'0'-6'1533,"0"-1"-1213,0 3-147,0 2 1,-2-3 0,-2 5 0,-4 1-88,-3 3 0,3 2 1,1 3-1,0 0 1,1 0-1,1 4 1,2 2-1,2 1-70,1-1 1,0-1-1,0-1 1,0-1-1,0 0 0,0 1 1,0-1-1,0 1 13,0-1 1,1-1 0,2-1 0,1-2 0,-1 2 0,-2 1 56,-1 1 1,0-4 0,0 1 0,-1 0 0,-3 2 55,-5 2 1,0-5-156,1 0 0,-4-5 0,4 1 0,-3-2 0,-1-2-64,-1 0 0,5 0 1,1-2-204,2-2 0,2 3 234,7-4 1,2 5 0,2 5-1,-4 3 1,-3 3 0,-1 1 123,0 1 0,0 0-65,0 4 1,-4-3-1,0 2 1,1 0-1,2-1 1,1 1-73,0-1 1,0-1 13,0-1 0,1 3 1,3 1-1,5-2 0,0-1 1,1-2-1,-2 0-121,2 1 1,1-2-1,1-2 1,1 0 45,-1 0 1,-5-2 29,-3 1-495,-2-5 1,-2 1 584,0-8 0,5-3 0,2-5 0</inkml:trace>
  <inkml:trace contextRef="#ctx0" brushRef="#br0" timeOffset="8">3510 11063 8189,'4'-8'2153,"2"1"-1828,0 1 1,-1 2-1,1 5 1,1 4 0,-1 3-1,1 3 1,0 1-1,1 1-138,-1-1 1,2 5-1,-3 1 1,-1 1 0,1 3-1,-3 3 1,-2 2 0,-1 4-833,0 0 0,0 2 565,0 5 1,-4-7 0,-2-2-1,0-3 1,-4-2 0,-1-4 0,-2-2-1,1-1 72,0-1 1,-1-3-1,1-6 1,-1-2 0,1-2-1,0-2-66,-1-1 0,6-1 0,3-3 0,3-4 1,1-5-1,0-2 0,1-3 0,3-1-166,5-3 1,2 2 0,1 0 0,0-1 0,1 0 0,1 1 0,1-2 0,3 0-775,1 1 0,-4-2 0,2 3 1014,-4 1 0,0-4 0,-1 3 0</inkml:trace>
  <inkml:trace contextRef="#ctx0" brushRef="#br0" timeOffset="9">3584 10840 8165,'-1'-20'992,"-3"4"1,2 2 0,-2 2-711,3-1 0,-1 5 0,0 2 0,-2 5 0,2 7 1,4 3-283,2 4 0,5 5 0,-2 1 0</inkml:trace>
  <inkml:trace contextRef="#ctx0" brushRef="#br0" timeOffset="10">3994 11063 8678,'8'1'1726,"-1"3"0,-2 5-1614,-2 2 0,-2 1 1,-2 1-1,-3 0 0,-4 2 1,-3 2-1,-2-2 0,1-1 1,1-2-398,2 1 1,0-1 0,3-1 284,-1-3 0,-1 3 0,-4-4 0</inkml:trace>
  <inkml:trace contextRef="#ctx0" brushRef="#br0" timeOffset="11">4242 10716 7848,'6'-6'1327,"-1"1"1,-10-4-877,-3 5 0,-1 8 0,-1 5 1,3 2-1,2 1 0,2 0 1,1 2-1,2 1-274,0 2 0,5 5 1,0-1-1,2 2 1,1 2-1,0 0 1,-1 1-1,0 0 1,-1 0-507,-1-2 0,4-4 0,-5 2 1,-2-2-1,0-2 0,-2-3 0,0-1 1,-2-2-1548,-2 0 1946,3-5 1,-3-7 0,8-7-1,3-1-21,0 0 0,4 0 0,-3-5 0,3 1-17,1-1 1,1 2-1,-1 3 1,-1 2-1,-1 2-3,-2 0 1,-4 0-121,5 4 0,-5 1 0,3 4 1,-2 3-1,-2 3 0,-2 1 0,-1 1-641,0-1 1,6 1-1,1-1 1,1-1 731,0-3 0,6 3 0,5-4 0</inkml:trace>
  <inkml:trace contextRef="#ctx0" brushRef="#br0" timeOffset="12">4812 10740 7554,'0'-8'12,"0"0"1,0-2 575,0-1 1,1 0-1,2 2 1,1 0-1,1 1 1,0 0-177,3-1 0,-2 5 0,-1-3-373,1 2 1,-5 2 0,3 7 0,-1 5-1,0 2 1,1 2 0,-1 3 28,-2 0 1,3 1 0,0-5-1,1 2 1,0 0 0,2-1 0,3-2-1,1 0-178,2 0 1,4-2 0,-2-2 0,3-2-1,0-2 1,0-2 0,-3-1-471,-1 0 0,-3-1 0,-4-2 741,-7-1 1,-6 1 0,-6 9 0,-1 5 0,1 4 0,0 1 0,1 1 109,2 0 1,0 3-1,4-2 1,3 1-1,2 3 1,4 1-1,4-3 1,2-2-1105,-2 0 855,3-4 1,-4 5-127,5-2 1,-3-4 0,-2 4 0,-2-3 121,-2-2 0,-3 1 0,-4-1 0,-5-1 0,-3-1 203,-5-2 0,4-4-240,-4 4 0,7-5-351,2 1 212,0-2-1282,1-2 1440,-4 0 0,4 0 0,-5 0 0</inkml:trace>
  <inkml:trace contextRef="#ctx0" brushRef="#br0" timeOffset="13">3212 11720 7906,'0'-12'2179,"-1"5"-2024,-3 3 1,-3 4 0,-6 4 66,1 4 1,5 3 0,3 2 0,3-1 0,1 0-1,0 1 92,0-1 1,0-4-1,0 1 1,0 0-1,0 2-513,0 2 1,4-1 61,0 1 0,0-5 1,-4 0-1,0 2-10,0 1 28,0-4 82,0 4 0,0-8 1,-1 3-1,-4 0-114,-3-3 0,-3-2 0,-1-1-659,-1 0 308,7 0 362,0 0 0,6 1 0,0 4 194,0 3 1,4-1-17,0 1 0,0-4 0,-4 4 0,2 2 193,2 1 1,-3 1-168,3 1 1,-2-1 0,-2 1 0,0-1 0,0 0-1,0 1-15,0-1 1,0 1 0,0-1 0,0 0-49,0 1 1,0-5-1,0 0 1,5-1-1,2 3 1,1-2-1,-1 2-11,-1 1 0,-2-3 0,-3-1 0,2 0 0,1 0 0,-1 2 0,-2 3-108,-1 0 1,0-4 0,0 0 0,2 1-139,2-2 0,-1-2 64,5-5 141,-5 0 256,2 0 1,1 0 1234,2 0-871,-3 0-978,1 0 0,-5 0 1,2-1-1,3-2 1,-1-3 408,1 0 0,3-3 0,-2-3 0</inkml:trace>
  <inkml:trace contextRef="#ctx0" brushRef="#br0" timeOffset="14">3621 11993 7915,'0'-8'414,"0"0"1,0-1-1,-1-2 1,-3 2-1,-4 2-128,-3 1 1,2 2 0,1 4-1,-2 0 1,-1 1 0,0 4-1,2 3 1,2 3-211,1 1 1,-2 1 0,4 0 0,1 3 0,2 0 0,1 1 0,0-1-1,0 1 1,0-2-289,0-1 1,4-6-1,2-1 1,0-2-1,4-2 1,1-2 0,1-1 21,1 0 0,-1-4 0,1-1 0,-2-2 0,-2-1 0,0-1 0,-1 1 0,0-1 17,0-3 1,-1 0 0,3 0 0,-2-1 0,0 1 258,-1-1 1,0 7-1,-4 3 1,1 6-1,0 5 1,0 3 126,1 1 1,-1 1 0,-4-1 0,0 0 0,0 2 0,0 1 0,0 2-726,0-2 0,0-1 1,0-2 511,0 1 0,5-1 0,2 1 0</inkml:trace>
  <inkml:trace contextRef="#ctx0" brushRef="#br0" timeOffset="15">4018 12030 8878,'-4'9'0,"-1"-1"505,-2 1 1,3 2 0,-3 2-1,0 1 1,1 1-475,1 1 1,-5 1 0,3-5 0,-1 1 0,1-1 0,2 1 0,1-2-32,-2-3 0,10 3 0,-2-4 0</inkml:trace>
  <inkml:trace contextRef="#ctx0" brushRef="#br0" timeOffset="16">4279 11869 7963,'0'-7'2770,"-2"2"-2545,-2 5 0,-3 1 1,-5 3-1,0 4 1,-1 3-1,1 2 1,-1-1 14,1 1 1,4 0 0,1 3 0,1 2 0,4-1 0,0 1 0,2-3 0,2-1-452,2-1 1,8-1 0,7-1 0,3-1 0,2-3 0,2-2 0,0-2-1,2-2-1749,1-1 1,-3-5 1959,3-3 0,-3-4 0,-1 0 0</inkml:trace>
  <inkml:trace contextRef="#ctx0" brushRef="#br0" timeOffset="17">4614 11981 8705,'11'1'2297,"-3"3"-2108,-4 4 1,-3 8 0,-1 0-1,-1 1 1,-3 1 0,-3 1 0,-1 2-1,0-2 1,-2-1-662,-1-3 1,3-3-377,-1-3 0,5 0 848,-4-5 0,5 6 0,-2-3 0</inkml:trace>
  <inkml:trace contextRef="#ctx0" brushRef="#br0" timeOffset="18">5073 11981 8286,'-2'-7'731,"-2"3"1,-4 2-537,-3 2 1,-3 0-1,-1 0 1,-2 2-1,1 0 1,-1 3-1,1-3 1,1 1-86,1 1 0,1-1 1,2 5-1,2 2 1,2 1-1,1 1 0,3 1 1,2-1-1,2-1-251,4-3 0,2 2 1,6-6-1,4-1 1,4-2-1,1-1 1,0-1-1,-3-3-241,-1-4 0,2-8 0,-3-2 0,0 1 0,-2-3 0,-2 1 0,-1-3 0,-1-2 483,0 0 0,0-1 1,-2 0-1,-2 0 1,0 2-1,-1 1 1,-1 1-1,-2 0 426,-2 2 0,-1 0 0,2 5 0,0 0 0,2 3 0,-1 0 0,-1 0 122,-2-1 0,-2 5 0,-2 3 0,-4 4-525,-3 4 1,0-1 0,1 5 0,2 2-1,0 2 1,-1 3 0,2 2 0,2-1-238,2 2 0,2 1 0,1 6 0,1 0 1,3 0-1,5 0 0,0-2 0,1-1 0,-2-3 1,2 1-665,1-1 0,1-2 0,1 2 0,-1-1 0,0-3 0,1-3 777,-1-3 0,6 2 0,1-5 0</inkml:trace>
  <inkml:trace contextRef="#ctx0" brushRef="#br0" timeOffset="19">5569 11931 11868,'0'12'347,"-4"5"1,-2 0 0,-1-1 0,-1 1 0,0-1 0,-1 1-297,0 1 0,-2-5 0,0 4 0,2-3-51,5-2 0,-3 0 0,0 1 0</inkml:trace>
  <inkml:trace contextRef="#ctx0" brushRef="#br0" timeOffset="20">6028 11782 7971,'5'-8'0,"3"0"0,2-2 565,-2-1 0,2-1 0,-6-1 1,-1 1-277,-2-1 1,-1 1 0,-1 1-1,-3 1 1,-5 3 0,-2 1 0,-1 0-1,0 1 1,-1 2 0,-1 1 0,-1 2-164,-1 0 1,-1 2 0,5 2-1,-1 4 1,2 3 0,3 3 0,4 3-1,3 5-247,1 5 0,0 5 1,1 6-1,2 2 1,2 3-1,1 0 1,-1 0-1,-1-5-312,2-3 0,-5-5 0,5-7 1,-2-2-1,0-4 0,-1-4 1,-2 0-112,-1-1 1,-1-5 0,-3-3-1,-5-2 544,-2-2 0,-1 0 0,0 0 0</inkml:trace>
  <inkml:trace contextRef="#ctx0" brushRef="#br0" timeOffset="21">5842 12067 7875,'-12'-5'2101,"6"-3"-1869,6-3 1,6 4-1,10 1 1,2 2-1,1 0 1,4 0-1,3 0 1,5-2-1,-1 1 1,2-2 0,-1 0-850,4-3 1,-5-1 616,-1-1 0,3-1 0,0 1 0</inkml:trace>
  <inkml:trace contextRef="#ctx0" brushRef="#br0" timeOffset="22">6387 11708 7959,'-7'-2'133,"3"-2"56,3-4 0,2 1 0,3-1 0,5-2 0,2-1 0,0-1 0,-2-1 0,0 2 78,0 3 0,2-3 0,2 3 0,-2-3 0,-2 0 0,-2 1 1,0 3 546,0 2 1,-4-1-665,1 2 0,-3 4 1,-1 0-1,0 8 1,-1 6-1,-3 3 1,-5-1-1,-2 1 194,-1-1 0,0 2 0,-1-3 0,2 2 0,3-1 1,2 1-1,2 1-498,0 1 1,0 2 0,5 4 0,4-1-1,1 1 1,3 0 0,-2 0 0,-1 0 0,0-2-145,-1-2 0,0 1 1,-5-6-1,0-1 0,0-1 1,0-1-1,0-1 1087,0 0 0,0 1 1,-2-1-1,-1 1 0,-1-1-723,2 0 0,0-3 1,2-1-1,2 0 1,0 1-1,4-1-741,1 1 1,0 3 0,1 0 0,-4 0 0,-3 1 0,-1-1-75,0 1 1,-5-5-1,-3-1 1,-3-2 748,-2-2 0,-5-2 0,-1-1 0</inkml:trace>
  <inkml:trace contextRef="#ctx0" brushRef="#br0" timeOffset="23">1798 10716 7708,'6'-7'-164,"-3"1"0,3 5 0,1-2 339,0-1 0,2 0 1,3 4-1,0 0 1,2 0-1,1 0 1,2 0-1,-2 0 1,0 0-1,0 0 227,2 0 1,1 0 0,-3-2-1,3 0 1,0-2 0,1 1-1,0 1 1,2 2-512,-2 0 1,5 0 0,-2 0-1,4 0 1,4 0 0,2 0 0,2 0-1,2 0 71,1 0 1,1-1 0,-1-2 0,0-1-1,0 1 1,-1 1 0,0-1 0,-2-1 87,1 1 1,3 2-1,-5 1 1,3 0 0,2 0-1,-3 0 1,0 0-1,-3 0-111,-2 0 1,0 0-1,-2 0 1,1 0-1,0-2 1,0-1-1,-1-1-123,0 2 0,4 0 0,-1 2 0,2-1 0,1-2 0,0-1 1,0 0-1,1 0 297,-2 0 1,-5-1 0,0 5 0,-3 0 0,-3 0 0,-1 0 0,0 0 0,-2 0-69,-3 0 1,4 0-1,-1 0 1,2 0-1,-1 0 1,2 0 0,3 0-1,3 0-169,1 0 1,5 0 0,-2 0-1,1-1 1,-1-2 0,-1-1 0,0 1-1,-1 2 162,-2 1 0,-4 0 0,-2 0 1,-2 0-1,-1 0 0,-1 0 1,0 0 101,-3 0 0,4 0 0,1 0 1,0 0-1,1 0 0,1 0 1,3 0-1,4-1-162,4-4 0,-2 4 1,3-4-1,-1 0 0,0 1 1,-2 0-1,0 0 1,-4 0 77,-1 1 1,2 2 0,-2-1 0,-2 0 0,-2-2-1,-2 1 1,1 1 0,1 2-60,2 0 1,0 0 0,2 0-1,2 0 1,4 0 0,2 0 0,5 0-1,-1 0-54,1 0 0,-2 0 1,2 0-1,1 0 1,1 0-1,0-1 1,1-2 21,-1-1 1,7 0 104,2 4 0,0 0 1,3 0-1,-2 0 1,-1 0-1,-2 0 1,-1 0-103,-2 0 1,1 0-1,5 0 1,1 0-1,3 0 1,2 0-1,1 0 1,-2 0-71,-2 0 1,2 0 0,1 0 0,1 0 0,0 0 0,1 0-1,2 0 118,1 0 0,-9 0 18,1 0 1,-6 0 0,5 0 0,-5 0 0,-3 0 0,2 0 0,2 0-4,0 0 0,1 0 0,-1 0 0,0-1 0,-3-2 0,-1-1 1,-3 1-1,0 2-30,0 1 1,-2-2 0,6-1 0,-1-1 0,2 2 0,0 0 0,1 1 0,-2-2 63,-2-1 1,-2 0 0,-3 4 0,0-2 0,-2 0 0,1-2 0,4 1-13,2 1 1,-3 2 0,3 0 0,0 0 0,-2 0 0,-1 0 0,-4 0 0,0-1-56,-2-3 1,-1 2-1,4-2 0,-1 3 0,0 0 0,2-2 1,1-1-1,2 1 0,0 2 53,-4 1 1,6 0-1,-6 0 1,0-2-1,1-1 1,-3-1 0,-2 2-1,-1 0 43,1 2 0,2-4 1,2 0-1,-1 0 0,1 0 1,2 0-1,3-1 0,0 1-50,-1 0 0,5-1 0,-3 2 0,2-1 0,-1 1 0,2 0 0,3 0-37,4-1 1,2 0-6,6 4 1,0-4-1,0 0 1,0 0-1,1 0 1,4-1-1,-32 4 1,0 0 9,1 0 1,1 0-1,0-1 1,0 0 0,1 0-1,-1 0 1,0 1-1,0-1 1,0 1 0,1 1-1,-1 0 1,0 0 0,0 0-1,0 0 9,1 0 1,-1 0 0,1 0-1,0 0-24,1 0 1,0 0 0,31 0 0,-34 0 0,0 0 0,32 0 0,1 0 0,-34 0 0,1 0 0,1 0 0,1 0 18,-3 0 1,1 0 0,1 0 0,-1 0 0,30 0 0,1 0 0,0 0 0,3 0-1,-33 0 1,-1 0 0,2 0 0,-1 0 16,0 0 1,0 0 0,32 0 0,-3 0 0,-2-1-1,-1-2 1,3-1 0,-31 2 0,1 1 0,-1 0 0,1 1-5,34 0 1,-2-2 0,-5-1 0,2-1 0,1 2 0,0 0 0,2 2 0,1 0-53,0 0 1,-2 0 0,-5 0 0,0-1 0,2-2 0,0-1 0,3 1 0,-3 2 19,0 1 1,-2 0-1,0-2 1,-2 0-1,1-3 1,1 3-1,4-1 1,3 0 10,-34 1 0,0 0 1,30-3-1,3 2 0,-2-1 1,1 0-1,-32 1 1,1 1-1,1 0 0,0 0 1,1 1-1,0 0-18,-2 0 1,1 0 0,0 1 0,-1 0 0,31 0 0,1 0 0,2 0 0,-33 0 0,-1 0 0,3 0 0,1 0 0,0 0 0,0 0-11,-1 0 0,0 0 1,-1 0-1,0-1 1,1 0-1,-1-1 1,2 0-1,0 0 1,2 0-1,-1 1 1,-1 0-1,0 1 1,-1 0-1,-1 0 1,-1 0-1,-1 0 108,34 0 1,-2 0 0,-6 0 0,0 0-1,-2-2 1,-2 0 0,-4-3-9,-3 3 1,-11 0 0,-3 1-1,-2-2 1,-5-1 0,-4 1-1,-5 2 1,-5 0-1170,-5-4 0,2 4-3275,-5-3 4364,-2 3 0,-1 6 0,-5 2 0</inkml:trace>
  <inkml:trace contextRef="#ctx0" brushRef="#br0" timeOffset="24">1501 11683 8910,'12'0'261,"-4"0"1,1 0-1,2 0 1,2 1-1,4 2 1,-1 1-153,2-1 1,2-2-1,5-1 1,1 0 0,3-1-1,4-2 1,3-1 0,1 0-1,1 0 1,1 0 0,-1 1-97,-2 2 0,-1 1 1,2 0-1,0 0 0,2 0 1,1 0-1,2 0 0,3 0 1,1 0-91,3 0 0,-1 0 1,-1 0-1,-2 0 0,1 0 1,-1 0-1,2 0 0,3-2 90,2-2 0,6-1 1,-4-5-1,-2 3 0,-2 0 1,-5 2-1,-4-1 462,-2 3 1,-2-2-416,0 1 0,1 0 0,-3 4 1,0-2-1,-2-1 0,1-1 176,2 2 0,-1 0-282,2 2 0,-4-4 0,6 0 1,-5 1-1,0 0 0,2-1 0,0-3 8,-3 0 1,2 1 0,-5 1 0,2-1 0,2-1-1,2 1 1,1 2 0,-1 0 115,-3 1 0,1 0 0,-5 1 0,-1-2 0,-2 1 0,-1 1 0,-2 2 0,-1 0-53,-1 0 0,0 0 0,4 2 0,1 1 0,1 1 0,4-2 0,0 0-47,4-2 0,1 0 66,1 0 1,0 0-1,0-2 1,0 0 0,1-4-1,-1 1 1,0-2-5,0 0 0,-4 3 0,0-3 0,1 1 1,-1 4-1,0 0 0,1 1 0,1-2-43,-2-1 1,5 0 0,-3 4 0,-1 0-1,2 0 1,0 0 0,1 0-25,0 0 0,2 0-29,2 0 1,0 0 0,6 0 0,3 0 0,0-2 0,2 0-1,-3-3 77,-2 3 0,-4-4 0,-4 1 0,-1-1 0,1 1 0,-5 2 0,-1 2 0,-2 1 58,-1 0 0,7 0 0,-2 0 0,-1 0 1,2 0-1,0 0 0,1 0 0,-1 0-126,-3 0 0,3 0 0,-2 0 1,5 0-1,2 0 0,-1 0 1,0 0-1,1 0-18,5 0 1,2-5 0,2 1-1,-2 2 1,-1-1 0,-2 0-1,1-1 1,-2 1 105,-3 2 1,2 1 0,0 0 0,1 0-1,1 0 1,1 0 0,-2 0 0,-2 0-40,-2 0 1,3 0 0,0 0 0,0 0 0,2 0 0,2 0-1,5 0 1,5 0-56,6 0 1,-5 0-1,4 0 1,-3 0-1,-1-2 1,0 0 0,1-4-32,2-1 0,1 4 188,0-1 0,-6 3 0,-2 1 0,-4 0 1,-5 0-1,-3 0 0,-4 0-14,-1 0 1,1 0-1,-1 1 1,0 2 0,2 1-1,1-1 1,2-2-1,1-1-134,0 0 0,-1 0 0,-2 0 1,2 0-1,-2 0 0,-2 0 1,0 0-65,-1 0 0,0 0 119,0 0 0,4 0 0,1 0 0,-4 0 0,-2 0 0,-3 0 0,0 0-5,-1 0 0,0 0 0,-5 0 1,2 0-1,0 0 0,2 0 0,2 0 1,2 0-30,3 0 0,0 0 0,2 0 0,2 0 0,-1 0 1,2 0-1,1 0 0,1 0-34,1 0 1,-2 0 0,3-1 0,-2-2 0,3-1 0,3 1 0,3 1 0,-2-1 97,-1-1 1,-2 0 0,-4 4 0,-4 0 0,-2 0-1,-2 0 1,0 0 0,1 0 14,-1 0 0,1 0 0,4 0 0,2 0 0,3 0 0,0 0 0,2-2 0,-1-1-98,1-1 0,7-1 0,-2 2 0,4-1 0,2 0 0,1 0 0,1-1 0,-3 3-2,-4 0 0,1-2 0,-3 0 1,0 1-1,-1 2 0,0 1 1,2 0-1,-2 0 138,-1 0 0,3 0 0,0 0 1,-2 0-1,1 0 0,0 0 1,7 0-1,2 0-121,0 0 1,7 0 0,-7 0 0,1-1-1,2-2 1,0-1 0,2 1 0,1 2 19,-1 1 0,3 0 0,-5 0 0,-4 0 0,-5 0 0,-2 0 0,1 0 0,0 0 121,0 0 1,7 4-1,-2 0 1,-2-1 0,-1-2-1,0 0 1,2 2-129,2 1 1,8 0 0,-34-3 0,1-2-1,2 2 1,-1 0 0,-1 0 0,1 0-1,-1 2 1,1-1 0,-1-1 0,0 0 0,-1 0-1,1 0-336,34-1 1,1 1 359,-34 1 0,0 0 0,0-1 0,-1 0 0,33 3 0,-6-3 0,-5-1 0,-3 2 0,-2 0 109,-2 2 0,3 1 0,-1-5 0,0 1 0,-2 2 0,-2 1 0,1-1-60,-1-2 1,-2-1 0,2 0 0,2 0 0,1 0-1,3 0 1,2 0 0,0 0 0,0 0-158,-2 0 1,-1 0 0,-5 0 0,0 0 0,-3 0 0,0 0 0,-1 0 0,0 0 135,-4 0 1,-3-4 0,-2 0 0,-1 1 0,-2 2 0,0 1 0,0 0 0,0 0-47,1 0 0,6 0 1,3 0-1,0-2 1,2-1-1,1-1 1,1 2-1,-3-1-40,0-1 1,-10 2 0,4-2 0,-4 3 0,-1-1-1,-1 0 1,-2-3 0,-1 3 52,1 0 1,-3 1 0,3-2 0,-1-1 0,0 1-1,0 2 1,0 1 0,1 0-97,2 0 0,-3 0 1,2 0-1,0-1 0,-3-2 1,1-1-1,0 1 22,-1 2 0,-2-4 1,-1 1-1,0 0 0,-2 0 1,-1 0-1,-3 1 1,-1 0-1,-2 1 36,-3-3 0,0 1 1,-1 4-1,1 0 1,-1 0-1,0 0-206,1 0 0,-1 0 0,1 0 1,-1 0-1,0 0 0,1 0 1,-1 0-2235,1 0 2473,-1 0 0,-5 0 0,-2 0 0</inkml:trace>
  <inkml:trace contextRef="#ctx0" brushRef="#br0" timeOffset="25">16073 10232 7849,'-6'-1'149,"3"-2"1,6-1 0,5 0 0,3-1 94,1 1 0,1 0 0,0 4 0,3 0 0,1 0 0,3 0 0,2 0 0,1 0 0,3 0 0,3 0-87,4 0 0,5 0 0,2 0 0,2 0 0,4 0 0,5 0 0,5 0 0,4 0 0,-3 0-117,-3 0 0,-3 0 56,-1 0 0,-6 0 1,-4 2-1,-4 0 0,-3 2 1,1 1 100,2 0 0,-2-2-229,4 5 0,-4-5 0,7 1 0,-2-1 0,-2-1 0,0 3-23,1-3 0,-1 0 0,-1-2 0,-2 1 1,-1 2-1,0 1 0,0-1 0,-1-2-553,-2-1 1,-1 0 534,-4 0 0,-1 0 0,-4 0 1,-3 0-1,-3 0 103,-2 0 0,-4 0 0,1 0 1,0 0-51,2 0 1,2 0-1,-1 0 1,0 0-1,1 0-1834,-1 0 1468,1 0 386,-7 0 0,0 0 0,-6 0 0</inkml:trace>
  <inkml:trace contextRef="#ctx0" brushRef="#br0" timeOffset="26">17475 11286 9443,'12'4'1042,"1"0"0,-1-1-884,1-1 1,0-2 0,2 0 0,3 0 0,0 0 0,2 1 0,0 2 0,6 1 0,6-1 0,4-2-174,1-1 1,-4 0-1,-1 0 1,0 0 0,-2 0-1,0 0 1,-4 0-1,-2 0 34,-3 0 0,-5 0 1,3 0-1,-1 0 1,-3 0-1,-1 0 1,-1 0-1,-1 0 349,0 0-2437,-5 0 2069,-1 0 0,-12-6 0,-1 0 0</inkml:trace>
  <inkml:trace contextRef="#ctx0" brushRef="#br0" timeOffset="27">6883 9128 7918,'-7'6'1041,"2"1"0,5 6 1,0 2-1,0 3-843,0 2 1,4 0 0,0 5 0,-1 0-1,-2 1 1,-1 2 0,0 2 224,0 2 0,4-3-431,1 4 1,-1-2-1,-4 5 1,0 1 0,0 6-1,1 4 1,2 4 0,1 0-8,-1-1 0,-2 2 1,-1-9-1,0-2 0,0-4 1,0-2-1,0-4 1,0-2 199,0-2 0,0-3 1,0 1-1,0 0 0,-1 0 1,-2 0-1,-1-1 1,1 1 17,2 0 1,1 0-1,0 0 1,0-1-1,0 1 1,0 0-1,0 0 1,0 0-178,0-1 1,0 1 0,1 0 0,2-2-1,1-1 1,-1-1 0,-2 0 0,-1-2 16,0-2 1,0 1 0,0-2 0,0-1-1,0-1 1,1-2 0,2 1 0,1 1 204,-1 2 0,-1-2-244,-2 2 0,1 2 80,3-1 1,-3 5-159,4-1 0,-4 2-1,-1 2-216,5 0 277,-3-6 0,3 4-76,-5-2 1,0-2-113,0 2 1,2-6 238,2 2 1,-3-3 10,3-2 1,-1-1-92,1-3 1,-2 3 28,2-3 0,-3 4-130,-1 0 0,4 0 120,0 1 1,1-1-20,-5 1 16,0-1 28,0 6 1,0 0-7,0 2 0,0 4-27,0-3 13,0 2 0,0-2 1,0-1-1,1 1 0,2-2 1,1-2-1,0-3 1,0-2-1,0 0 21,-1 1 1,0-1 0,-1 1 0,4-1 0,-1 0 0,1 1-1,-3-1 12,-2 1 0,-1-1 0,0 0 1,0 2-1,0 1 0,0 2 0,0-2 1,-1 0-18,-3 2 1,2-2 0,-2 4 0,3 0 0,1-1 0,0 0 0,0-3-5,0-1 1,0-1 0,0-1 0,0 0 0,1 2-1,2 1 1,1 3 0,-1 0-5,-2 0 0,-1 4 0,0-1 0,0 2 1,0 1-1,0-2 0,-1-2 0,-2 1-110,-1-2 1,-4 3 0,2-4 0,1 0-1,-2 2 1,1-3 0,1 1-467,2-2 1,2-3 110,1 0 0,1-6 0,3-3 476,4-3 0,3-1 0,2 0 0</inkml:trace>
  <inkml:trace contextRef="#ctx0" brushRef="#br0" timeOffset="28">2009 9785 7647,'2'-8'328,"2"1"0,4 0 0,3 2 1,1-1-166,1 4 1,-1 0 0,1 2 0,-1 0-1,2 0 1,2 0 0,4 0 0,0 0 0,2 2-154,5 2 0,-1-3 0,5 3 0,1-2 1,0-4-1,1-2 0,0-3 0,0-1 84,1 0 1,1-1-1,-1-3 1,1 1-1,2 1 1,4 2-1,2 0 1,1 0 0,2 1-30,5 1 0,-6 1-33,5 1 0,-3 2 0,1-2 0,-1 3 0,-2 1 0,2-2-26,1-2 0,7 3 0,2-5 0,1 2 0,-3 0 0,-1 0 0,-3 0 0,1-2 107,-1-1 0,1 3-16,2-4 0,-2 4 1,5-3-1,-2 1 1,-1 4-1,-1 0 1,1 2-93,-1 0 0,-1 0 0,2 0 1,4 0-1,2 0 0,2 0 0,0 0 1,0 0-34,0 0 0,0 0 0,2 0 0,0 0 0,5-1 0,-34 0 0,1-1 0,0 0 1,1 0-1,32-2 30,-5-2 1,4 5 0,-9-5 0,2 2-1,2 0 1,2 0 0,-2 0 0,-3 0 4,-7 1 0,-2 2 1,0 1-1,0 0 0,2 0 1,-1 0-1,6 0-39,5 0 1,-3 0 12,2 0 0,-3 0 1,3 0-1,0 0 1,3-2-1,3-1 0,-31 1 1,-1 0 51,0 1 0,0 0 0,33-5 0,-7 2 0,0 0 0,0 0 0,0 0 0,1-1 0,1 1 74,-2 0 0,-1 0 1,-9 4-1,2 0 0,-2 0 1,0 0-1,2 0-149,4 0 0,3 0-3,1 0 1,0 0 0,0 0 0,0 0 0,0 0 0,1 0 0,2 0 72,1 0 1,-29-2-1,0 0 1,-1 0-1,0 0 1,0 0-1,0 0 1,-1 0 0,0-1-1,31-1 1,-2 0-1,-1 0 108,2 0 1,1 0-1,-4 2 1,-3 0 0,-2-2-1,-6 1 1,-2 1 40,-2 2 0,0 0-253,3 0 0,5 0 0,1 0 0,1 0 0,-2 0 1,-1 0 38,-1 0 1,1 0 0,-3 0 0,1 0 0,5 0 0,1-1 0,2-2 0,0-1 13,0 1 0,-7 2 27,0 1 1,-3-1 0,6-2 0,1-1-1,-1 1 1,4 2 0,0 1-26,2 0 1,-2 0 0,0 0 0,2 0 0,0 1 0,3 2 0,-30-1 0,0 0-119,3-1 1,0 1 0,-1-2 0,1 1 81,32-1 59,-5 0 0,-29 0 0,2 0 0,-1-1 0,0 1 0,3-2 0,0 1 0,2-1 1,-1 0-1,-1 0 0,0 1-2,-2 0 0,0 1 0,0-1 0,1 2 1,-3-1-1,0 0 0,2 0 0,1 0 0,2 0 1,0 0-1,1 0 0,0 0 0,0 0 0,-1 0 1,-1 0-1,0 0 2,0 0 1,0 0-1,-2 0 1,1 0-1,3 0 1,0 0-1,2-1 1,-1 2-1,1-1 1,0 1-1,0 0 1,-1 1-1,-1 0 1,0 0 0,0-1-1,0 1-23,1-2 1,0 1 0,2 1-1,1 0 1,-2 0 0,1 0 0,-1 0-1,-1-1 1,-1 0 0,0-1-1,1 0 1,-1 0 0,2 1 0,1 0 15,0 1 1,1 0-1,-1-2 1,-1 1-1,-2 2 1,0 0-1,0-1 1,-1 0-1,0 0 1,1 0-1,-1 0 1,0 0-1,1 0 1,-1 0-1,0 0 1,1 0 8,-2 0 0,1-1 0,-1 2 0,0 0 0,-2-1 0,0 1 0,1 0 1,0 0-1,2 0 0,0-1 0,0 0 0,0 0 0,0 0 0,0 1 0,-1-1 1,-1 0 7,0-1 1,0 0-1,-3 2 1,1 0-1,0-1 1,0 0 0,-1 1 0,0 0 0,2-2 0,1 0 0,-3 1 0,0 0 0,30 3 0,-3-1 0,-4 0-13,-5-1 0,5 2 1,-5-1-1,4-1 0,1 0 1,-2 0-1,-2 1-5,-3-2 1,-1 0-31,-1-2 0,-2 4 1,-1 0-1,-2-1 0,2-2 1,1-1 6,2 0 0,-4 4 35,-1 0 1,-1 1-1,2-5 1,-5 0-1,-3 0 1,0 0-1,-1 0-35,0 0 0,4 4 0,2 0 1,1-1-1,3-2 0,0-1 1,-2 0-1,-3 0-8,-4 0 1,2 0 0,0 0 0,-2 0 0,-1 0-1,-3 0 1,3 0 0,2 0 126,2 0 1,1 0 0,-5 0 0,0 0 0,-1 0 0,-2 0 0,-2 0 0,-2 0-223,-2 0 0,-2 0 0,-1 0 0,0 0 0,0 0 0,-1 0 0,1 0 0,0 0-137,0 0 1,0 0-1,-1-1 1,1-2 0,-1-1-1,-2 1 1,-3 2-243,-1 1 1,-2 0 0,-3 0 509,-1 0 0,-5-6 0,-1-1 0</inkml:trace>
  <inkml:trace contextRef="#ctx0" brushRef="#br0" timeOffset="29">7603 9364 7896,'8'-4'126,"0"0"1,-4-2 0,5 3 0,-1-2-1,0-1 1,0-1 116,2 0 1,1-1 0,1-4 0,1-1 0,-1 1 0,2 0 0,1-1 0,3-1 0,0-1-280,0-1 1,3-2-1,-5 3 1,1-3-1,-2 0 1,-1 0-1,-3 3-266,0 1 1,-2 2 103,0-1 1,0 1 0,-5-1 0,-1 1-17,-2 0 1,-1-1 181,0 1 0,0 3 1,-1 3-1,-2-1 0,-2 1 1,-1-1-1,-1 2 218,1-1 1,1-2 0,-3 4-66,-1 1-94,-3 2 0,1 2 1,2 3-1,2 4 1,1 3-1,4 3 0,0 1 3,2 2 0,0 9 1,0-1-1,0 3 1,0 2-1,0 2 1,2 1-1,0-2-347,3 0 0,3 0 0,-3-5 0,1-3 0,1-4 1,0-4 316,2-1 0,2-2 0,2 1 0</inkml:trace>
  <inkml:trace contextRef="#ctx0" brushRef="#br0" timeOffset="30">8111 9153 8238,'-12'0'474,"3"0"1,1 0 0,-1 1 0,-1 3-386,2 5 1,-2 2-1,6 1 1,1 2-1,2 1 1,1 2-1,0-2 1,1-1-1,2-2-414,1 0 0,6-3 1,-2-2-1,3-2 1,1-2-1,1-2 1,-2-2 112,-3-3 1,2 1-1,-6-5 1,-1-2-1,-2-1 125,-1-1 0,-1-1 0,-2 1 0,-3-1 0,1 1 0,-2 1 0,0 1 0,-3 3 190,-1 2 0,3-3 1,0 3-1,-2 3-775,-1 0 672,4 8 0,7 1 0,7 5 0</inkml:trace>
  <inkml:trace contextRef="#ctx0" brushRef="#br0" timeOffset="31">8210 9203 8204,'2'-7'676,"2"4"0,3 6-454,0 5 0,2 3 0,-3 1 0,-1 1 1,1-1-1,-2-1-301,1-3 1,-3-1 0,3-4 0,1 0 5,2-5 1,3-2 0,0-5 0,-1 2-1,-2 1 1,2 2 29,1-1 1,0 5 0,-2 0 0,-2 7 0,-1 4-184,-3 1 0,-2 0 0,0 1 0,3-2 176,5-3 1,0-4 0,1-7-1,-3-2 1,0-2 0,0-3-1,1-1 1,0-1 247,1 0 1,-5-1 0,4-1-1,0-1 1,0-1 0,-1 1-1,-1 1-15,-3 1 1,-2 1-1,-1 2-183,0 6 0,-6 6 0,0 10 0</inkml:trace>
  <inkml:trace contextRef="#ctx0" brushRef="#br0" timeOffset="32">8545 9215 8276,'-7'0'812,"13"5"1,6-3-1,9 2 1,-3-3-1207,0-1 1,0 0 0,4-1 0,-3-2 0,-1-2 171,-3-2 0,-7 3 0,-5-3 0,-6 1 0,-5 4 0,-3 0 759,-1 2 0,-1 0-142,1 0 1,-1 0-1,1 0 1,0 2-24,-1 2 1,2 3-397,3 5 0,2 4 1,6 1-1,0-2 1,0-1-1,2-2-712,2 1 1,-1-1 498,5 1 1,0-2 0,3-2 0,-1-2 0,-2-1-1,2-4 71,1 0 1,1-2 0,-1-2 0,-1-2 0,-2-4 0,0-3 0,1-1 0,-1-1 331,2 1 0,-1-1 1,1 1-1,-2 0 0,0-1 1,1 1 141,-1-1 1,-1 5 0,3 1 0,-2 2 0,0 3-1,-1 5-279,-3 5 0,-3 3 1,1 2-1,1-1 1,1 1-1,-2-1 0,0 0 1,-2 1-1022,0-1 0,1-4 248,3 1 744,-2-7 0,9 9 0,-4-4 0</inkml:trace>
  <inkml:trace contextRef="#ctx0" brushRef="#br0" timeOffset="33">9165 8992 8057,'-1'-7'830,"-2"4"1,-1 6-1,1 5-656,2 3 1,1 7 0,0 3-1,0 3 1,0 5 0,0 3 0,1 1-1,2-2 1,1-4-557,-1-3 0,0-8 0,-1 1 1,3-4 173,-3 0 1,0-12 0,-1-5 0,3-6 0,5-2 0,2-2 0,2-1 89,4-2 0,-3 1 0,4 4 0,-2 1 0,1 1 0,-2 3 0,-1 0 1,-2 2 87,0-1 1,-3 2 0,-1 4 0,0 1 0,-1 3 0,-3 5 0,-2 2 218,-2 1 1,-2 1-1,-2-2 1,-3-2-1,-1-1 1,0 2-1,-2 0 1,-1-1 0,-3 0-101,-2 0 0,2-3 1,-3-1-1,4-1 1,0 1-1,2-1-1671,3 1 1582,2-3 0,12 3 0,1-5 0</inkml:trace>
  <inkml:trace contextRef="#ctx0" brushRef="#br0" timeOffset="34">9488 9178 8282,'-6'-7'135,"4"1"0,-7 8 0,1 2 74,1 4 0,-3 3 0,6 2 1,2-1-1,0 0 0,4-1 1,2-1-1,4-3 0,3-2 1,0 0-1,-1-1-461,-2 0 1,0 0 0,3-5-1,-1-2 1,-3-3 0,-2-1-1,-2-2 116,-2-2 1,-2 2 0,-3 1 0,-4-1 0,-3-1 0,-2 2-49,1 4 0,-1 2 0,2 4 184,3 2 0,8-3 0,7 5 0</inkml:trace>
  <inkml:trace contextRef="#ctx0" brushRef="#br0" timeOffset="35">9599 9178 11373,'0'12'237,"5"1"1,0-2 0,1-2-270,-1-1 1,1-5 0,-2 1-1,4-2 1,3-2-292,1 0 0,-3-4 0,-1-2 0,2 1 1,-1-2-1,1 1 139,-2 1 261,-5 1 1,2 5 0,-5 3 0,2 3 0,1 1-266,1 0 1,1-5-1,-2 3 1,2-2-643,2 0 0,0 2-709,2-2 1539,-4-3 0,-5 5 0,0-6 0</inkml:trace>
  <inkml:trace contextRef="#ctx0" brushRef="#br0" timeOffset="36">9847 9190 8493,'13'-4'1526,"-1"0"-901,1 1 0,-6 3 0,-3 4-669,-3 5 0,-1 2 1,-1 0-1,-2-2-298,-1-1 1,1-5 301,7 1 1,-2-8 0,3-3-1,-1-1-55,0 0 0,2 1 0,-3-3 1,1 2-1,0 0 0,1 1-12,4 3 0,2 2 0,1 2 0,-1 2 0,-1 0 0,-3 4 151,-2 1 1,-1 1 0,-4 5 0,0-1-400,0 0 1,4-3 354,1-1 0,10-5 0,-2 2 0</inkml:trace>
  <inkml:trace contextRef="#ctx0" brushRef="#br0" timeOffset="37">10207 9227 8258,'-8'-4'378,"0"0"0,-1-1 0,-3 2 0,0-1 39,-1 1 1,1 2-1,-1 1 1,2 1-519,3 3 0,3-1 0,5 5 1,1 2-1,3-1 0,4 1 1,3-3-261,2-2 0,-1 0 0,-1-7 0,-1-2 0,-3-4 0,-2-3 0,-1-2 347,2 1 0,-5-2 0,5-1 0,-1-3 1,2 0-1,1 0 0,1 2 0,-1-1 0,0 1 211,0 0 1,-3-1 0,3 0 0,0 2-1,0 0 1,-1 0 0,0-3-42,0-2 0,-4 0 0,1-4 0,-3 2 0,-1 3 0,0 1 0,-1 3 1,-3 2 78,-4 5 1,1 3-1,-2 5 1,1 1-1,0 5 1,0 6-1,-2 7 1,0 5-225,2 0 0,-2 5 1,5 0-1,-1 0 1,1 0-1,2 0 1,2-3-1,2-2-749,3-4 1,3-2 0,6 2-1,0-5 1,2-1 737,2-5 0,5 4 0,-3-6 0</inkml:trace>
  <inkml:trace contextRef="#ctx0" brushRef="#br0" timeOffset="38">10505 9017 8513,'-11'1'1359,"2"3"1,5 3 0,8 5-1608,5 1 1,-2 0 0,1 4 0,2 2 0,1 1 0,0-4 176,-3-2 0,3-2 0,-3 1 1,2-1-1,-2 1 0,-4-1 1,-2 0 367,-2 1 1,-2-2 0,-2-2-1,-4-2 1,-2 0 0,1-1-1,2 1-297,1-1 0,-4-3 0,4 3 0</inkml:trace>
  <inkml:trace contextRef="#ctx0" brushRef="#br0" timeOffset="39">11150 8694 8097,'0'-12'1359,"0"6"524,0 6-1698,0 6 0,0 6 0,0 2 1,0 1-1,0 3 0,0 1 1,0 3-1,1 2 0,2 0-2,1 1 0,6 0 1,-2 0-1,2 0 1,-1-1-1,-2 3 0,0 0 1,-2 4-1,1 2-564,-3 5 1,-2-3 78,-1 6 0,0-7 0,0 5 0,0-5 1,-1 0-1,-2-1-167,-1 0 0,-4-6 552,3 2 1,-3-4-1,4-3 1,1-1 0,2-1-1,1 1 36,0 0 0,0-1-97,0 5 1,0-4-1,0 0 1,-1 1 0,-2 1-1,-1 2 5,1 0 1,2-1-20,1 1 0,0-4 0,0-2 0,0 1 0,0-3 0,0 3 0,-2-2 72,-2 0-75,3 4 0,-5-9 115,6 4 0,-1 2-81,-3 2 0,2-2-52,-2 2 1,3-5 57,1 5-2,-6 0-15,5 4 0,-5 3-19,6 1 1,0 2 33,0-2 1,0-3-23,0 3 1,0 1 66,0-1 1,-1 1-57,-3-1 0,2-3 6,-2 3 1,2-7-15,-3-1 11,4 0-2,-10 4 1,8-1-33,-5 1 1,5 0-13,-1 0 0,-1 0-6,0-1 1,1 3 39,4 2 6,0-3-161,0 4 1,-4-5 40,0 0 1,0-1 51,4 1 0,0-4 1,0 0 27,0 1 1,0-4-1,0-1 1,0 0 0,-1 0-1,-2-1 1,-1 1 69,1-1 1,-3 1-64,2-5 1,0 5 0,3-1 0,-2 1 0,-1-1 0,1 1 0,2-1-17,1 2 1,0-4 0,0 3 0,0-4-1,0 1 1,0 1 0,0 2 0,0-2-1,0-1 1,0-2 0,0 1 0,0-1 0,0 0 0,0 1 0,0-1 86,0 1 1,0-1-1,0 0 1,-2-1-1,0 0 1,-3 0-1,3 3-90,0 0 0,2 0 0,0-2 0,0 1 0,0-1 0,0 0 9,0 1 1,0-1-1,0 1 1,0-1-1,0 0 174,0 1 0,0-5-129,0 0 0,0 1 0,0 3 0,0 0 37,0 1 0,0-1-123,0 1 1,0-5-1,0 0 1,0 2-1,0 1 1,0 1-23,0 1 0,0-5 1,0 0-1,0 2 0,2-1 1,0 1 26,3-2 0,-1-3 87,-4 3 1,0-4 0,0 4 0,0 2 0,0 1-6,0 1 0,0-3 0,0-1-244,0 1 0,0 2 0,1 0-479,3-2 0,-1-4 0,4-3 1,0 0 690,0 3 0,1-1 0,4-4 0</inkml:trace>
  <inkml:trace contextRef="#ctx0" brushRef="#br0" timeOffset="40">11621 8954 8637,'-4'-5'494,"0"5"0,1 8 1,2 6-401,1 3 1,0 0-1,1-1 1,2 0 0,2-1-1,2-1 1,3-1 0,1-1-1,1-1-242,1-3 1,-5-2-1,0-6 1,2 0-1,1-2 1,0-2-1,-2-3-164,0 0 0,-5-4 0,3 3 0,0-3 1,-2-1-1,1-1 0,-4 1-135,0 0 920,-2 5 117,5-4-438,-3 15 0,3-3 0,-5 12 0,0-1 0,2-1-351,2-3 0,-3 3 1,3-3-1,-2 4-1674,-2 0 1873,0-5 0,5 4 0,2-4 0</inkml:trace>
  <inkml:trace contextRef="#ctx0" brushRef="#br0" timeOffset="41">11956 9004 7958,'-6'6'603,"5"2"0,4 3 0,1 1-450,1 1 0,-2 3 0,4 2 0,-1 1 0,-4 4 0,0 0 0,-2 2 0,0 0 0,0 1 0,0 0 0,-2 0-411,-2-2 1,1-8 0,-3 1 0,0-4 0,2-2 266,-2-2 1,5-5 0,-3-8 0,2-5 0,2-3 0,0-3-1,0-3 65,0-1 0,2-2 0,1-4 0,1 0 1,0 1-1,0-1 0,2-1 0,-1-2-159,1-1 1,-1 0 0,-2 4 0,2-1 0,1-1 0,-1-2 0,-1 2 0,1 5-122,-1 6 0,1 6 1,-2 2-1,3 0 0,-1 2 1,2 6-1,-2 7 205,1 4 0,2 6 0,-2-1 0,-1 1 0,1-1 0,-2 1 0,0-2 0,0-1 53,-1-2 0,-2-4 0,-1 1 0,0 0 1,-1 1-232,-3-2 0,-3-2 0,-4-5 0,1 2 179,2 1 0,0 0 0,-5-4 0</inkml:trace>
  <inkml:trace contextRef="#ctx0" brushRef="#br0" timeOffset="42">12192 8992 8146,'-7'5'166,"-3"-2"0,6 5 0,1 3 1,2 4-1,1 6 80,0 3 1,4 6-1,1 3 1,1 3-1,-1 2 1,-2 1 0,-1-1-1,-2-3 1,0-3-260,0-5 0,-5-6 0,1-5 0,0-3 0,0-4 0,-2-2 0,1-3 313,-1-5 0,2 0 1,4-8-1,0-2 0,0-2 1,0-5-1,2 0 1,0-1-302,3-1 0,4 0 1,-2-5-1,1-1 1,1-3-1,-1-3 1,0-1-1,0 0-479,2-2 0,-3 5 1,1 0-1,1 1 1,-1 0-1,-1 1 1,0 3-1,-1 5 268,4 3 1,-3 3-1,1 3 1,1 2-1,-1 2 347,0 1 1,-1 8 0,1 6 0,-4 3-1,-2 3 1,-2 1 0,0 2 0,0-1 0,0 1-109,0-1 1,0 1 0,0-4-1,-2 3 1,-2 0 0,-4-1-1,-3-1 1,0-1-667,3-1 1,-3-5 0,4-2 0,-2-1 638,1 1 0,5-1 0,-2-4 0</inkml:trace>
  <inkml:trace contextRef="#ctx0" brushRef="#br0" timeOffset="43">12427 8979 8503,'-5'4'366,"5"1"0,9-1 0,8-4 0,-2 0 1,-1 0-1,0 0-121,2 0 0,-2 0 0,2 0 0,-2 0 0,-1 0 0,-1 0 0,-1-2 0,-3-2-352,-4-4 1,-2 1-1,-4 0 1,0 0-1,-4 2 1,-1-1 33,-2 3 0,2 2 0,-2 1 0,0 1 0,-2 4 0,0 3 132,2 3 1,4 3 0,5 1 0,0 1-1,0 0 1,0-3 0,0 0 0,1-1-1,3-1-216,5-3 0,-2 2 0,1-6 0,2-1 0,1-2 108,1-1 1,-5-1-1,-2-3 1,1-3-1,1-1 1,1-1-1,0 0 65,2-2 0,1-2 1,1 2-1,-1 2 1,-1 0-1,-2 1-121,2 1 0,0 3 0,-2 8 0,-4 4-706,-3 4 1,-1 4 810,0 1 0,0 5 0,0-3 0</inkml:trace>
  <inkml:trace contextRef="#ctx0" brushRef="#br1" timeOffset="44">13035 8570 8845,'0'8'376,"0"1"1,0 0 0,0 2 0,0 2 0,1 0 0,2 4-1,3 6-55,0 9 1,1-3 0,3 10 0,-2-2 0,0 0-1,-1-1 1,-3-2 0,-2-1 0,-2-2-457,0-5 0,-2 0 0,-2-9 0,-3-2 0,-1-3 0,0-2 33,-2-2 1,1-7 0,0-1-1,7-5 1,4-3 0,7-1 0,3 0-40,5-2 0,-2 0 0,5 1 0,1 2 0,0-2 0,-1-2 0,1-3 0,0-1-512,-1 5 1,-4-1-1,0 5 1,-2 0 716,-2 3 0,-5 8 0,-4 4 0,-6 3 1,-5 2-1,-3-1 0,-3 1 0,-1-1 1,-2 1-61,2-1 1,1-4-1,2 0 1,0 1-1,-1-1 1,2 0-1,2 1-1580,0-3 1578,7 0 0,-4-6 0,6 0 0</inkml:trace>
  <inkml:trace contextRef="#ctx0" brushRef="#br0" timeOffset="45">13432 8967 8256,'-9'0'353,"1"0"0,-1 1 1,-2 3-136,-2 5 1,5 3 0,1 3 0,1 2 0,5-2 0,2-1 0,6-3 0,3-2 0,4-2 0,1-1-267,3-3 0,-3-2 0,4-1 0,-1 0 1,-3-1-1,-2-4 0,-4-1-97,0-1 1,-7-4 0,3 2 0,-5 0 0,-3-1 0,-3 3-1,1 0 1,-2 2-467,0-1 1,-1-2 0,-5 4 0,1 1 610,0 2 0,-1 1 0,1 0 0</inkml:trace>
  <inkml:trace contextRef="#ctx0" brushRef="#br0" timeOffset="46">13581 9004 9271,'6'1'1952,"-1"4"0,-3 2-1775,2 5 1,-1-1 0,6-3 0,0-4-257,2-2 0,-3-2 0,1 0 0,0 0 0,1-2 0,0 0 0,-2-4 817,2-1 1,-5 3-1109,-1-4 0,-2 6 1,-2 2-1,0 7 0,0 4 1,0 2-1,0-1 370,0 1 0,5-1 0,2 0 0</inkml:trace>
  <inkml:trace contextRef="#ctx0" brushRef="#br0" timeOffset="47">13829 9041 8169,'0'13'1614,"0"-1"-990,0 1 1,-2-5-431,-2 0 1,3-7-1,-2-1 1,6-5 0,4-3-1,1 1-286,0 1 1,-4-2 0,5 4-1,-1 0 1,0 0 0,0-1-339,2 3 1,-3 0 0,0 4 0,0 0 0,-2 4 0,2-1 187,0 1 1,-3 2-1,3-2 1,0-1-1,-2 2-286,1 0 528,4-4 0,-4 2 0,7-5 0</inkml:trace>
  <inkml:trace contextRef="#ctx0" brushRef="#br0" timeOffset="48">14225 9103 9024,'-8'-4'0,"0"-1"448,-2-2 0,-1 4 0,-1-1 0,-1 3 0,1 1 0,0 0-240,-1 0 0,1 0 0,-1 0 0,1 1 0,1 3 0,3 4 0,2 3 0,2 2 0,1-1-573,5 1 0,3-7 0,8-1 1,-1-4-1,0-1 0,1 0 1,-1 0-1,-1-1 235,-2-4 0,0 3 0,-3-7 0,1 0 0,1-2 0,-1-2 0,-2 1 0,-1 0 335,1-1 0,0 1 1,-2-1-1,1 1 1,-1 0-1,-2-2 0,0-1-142,4-2 1,-4-1 0,3 2 0,-1-5 0,0-3 0,1-2 0,-1-1 0,-1-4-106,2 0 1,-2-2 0,2-3 0,-3 1 0,-1 4 0,-1 2 0,-2 4-1,-2 6 1,-2 3 343,-3 5 0,3 7 0,-1 0 0,-2 6 0,-1 6 0,0 10 0,2 8-215,0 7 1,7 4 0,-3 5 0,4 2 0,1 0 0,1-3 0,4-4 0,3-2-1057,3-2 1,-3-11 0,0 0 0,2-4-1,1-3 969,1-4 0,6 1 0,2-5 0</inkml:trace>
  <inkml:trace contextRef="#ctx0" brushRef="#br0" timeOffset="49">14523 8942 8282,'-8'0'3070,"0"0"0,5 1-3003,-1 4 1,2 1-1,2 7 1,2 1 0,0 1-1,4 1 1,-1 0 0,2-3-231,0 0 1,-4-1 0,1 1 0,-2-1 0,-2 0 0,0 1-185,0-1 0,-5-4 0,0-1 0,-2 0 1,-3-1-1,-1 1-3404,-1-1 3751,0-3 0,-1 3 0,1-6 0</inkml:trace>
  <inkml:trace contextRef="#ctx0" brushRef="#br0" timeOffset="50">14920 8496 8628,'-8'0'386,"1"1"0,1 3 0,4 4 1,0 3-1,2 2-263,0-1 1,0 5-1,0 1 1,0 1-1,0 3 1,2 0-1,0 0 1,2-1-1,-1 1 1,-1 1-1,-2 2-171,0 0 1,0 0-1,0-1 1,0 1-1,0 0 1,0 0-1,0 0 1,-2-1 64,-2 1 0,1 0 1,-4 0-1,1 0 0,0 0 1,1-2-1,2-1 1,1 0 52,2 4 1,0-5-1,2 4 1,1-2-1,1 1 1,-2 0-1,1 1 1,0 0 24,1 0 1,0-2 0,-4-1 0,0-1 0,0 1 0,0 1 0,0 1 0,-1-2-1,-2-1-57,-1 1 0,-4 1 1,2 3-1,1 2 0,-1 1 1,3-2-1,2-1-34,1-1 1,0-3 0,0 0 0,0 2 0,0-2-1,0 0 1,0-1 0,0-1 53,0 2 0,4-2 1,0 0-1,-1 1 1,-2 0-1,-1-2 1,2 0-1,1 0-74,1 3 0,0 2 0,-4 1 0,0 0 0,0-1 0,-2 1 0,0 0 0,-2 0 0,1 0-60,1-1 0,2 1 0,0-1 0,0-2 0,0-3 0,2-1 0,1-2 93,1 2 1,0-4-1,-3 3 1,2-4 0,1 1-1,-1 1 1,-2 2-1,-1-2 49,0-1 1,0 0 0,0 1-1,0 3 1,0 0 0,0 1 0,-1-1-1,-2 1-105,-1 0 0,-2 2 0,4 4 0,-2 0 0,1-1 0,0 1 0,0-1 0,-1-2-15,1-2 0,2 0 0,1 0 0,0-2 0,0-1 0,0-1 0,0 0 0,0-3 83,0 0 0,0-1 0,0 0 1,0 1-1,0-1 0,0 1 0,0-1 1,0 2 20,0 2 1,-1 0 0,-2 3 0,-3-1 0,1-2 0,-2 2 0,1 2 0,1-1-133,2-3 0,2 2 1,1-1-1,0-2 1,0-1-1,0-2 1,0 1 86,0-1 0,0 0 1,0 1-1,0-1 0,0 1 1,0-1-1,0 0 95,0 1 1,0-1 0,0 1 0,0-1 0,0 2 0,0 1 0,-2 1 0,0 0-81,-2-3 0,-1-4 0,5-1 0,-1 2 1,-2 1-1,-1 1-300,1 0 1,2-3 209,1-1 0,0-4 0,0 4 1,0 2-1,1 1 32,4 1 1,-4-3 0,3-1 0,-3 2 0,-1 1 0,0 1-1,0 0 100,0 1 1,0-1 0,0 1 0,-1-1 0,-2 2-1,-1 1 1,1 2 0,2-2-186,1-2 1,0 0 0,0-1 0,0 1 0,0-1 0,0 0 62,0 1 1,0-1-1,0 1 1,0-1-1,0 0 1,0 1 124,0-1 0,0 1 0,0-1 0,0 0 0,-1 0 0,-2-3 0,-1-1-194,1 2 1,2-3-1,-1 0 1,-1 0-4,-1 0 1,2-5 0,4 4 48,2-1-119,1 2 1,-5 2 0,0-1-110,0 1-172,0-3 1,1 0 0,3-6 0,3-2 482,0-2 0,9-3 0,-2-5 0</inkml:trace>
  <inkml:trace contextRef="#ctx0" brushRef="#br0" timeOffset="51">15391 8880 7048,'13'0'0,"-2"-1"24,-3-3 1,-2 1 326,-6-5 1,4 3 0,1-1-1,1-1 1,1 1 382,-1 1 1,-3-1-766,1 2 1,-8 3 0,-4-4 0,-3 4 0,-1 1 4,-1 0 1,1 0 0,-1 0 0,1 0 0,0 0 0,0 1 0,3 2 0,1 3 82,-2 1 1,-1 1 0,-2 4 0,2 1 0,2 0 0,2 3 0,0 0-126,0-1 1,4-1 0,-1-2-1,3 1 1,2-2 0,3-1-38,5-2 0,-2-5 0,1 1 0,1-3 0,2-1 0,2 0 0,-1 0-44,1 0 0,-2-1 1,-2-2-1,0-3 0,0 0 1,2-4-1,0-1 254,-2-2 0,2 5 0,-3 0 0,2-2 1697,-2-1-1634,-3 4 1,-5 7 0,0 9 0,0 2-1,0 1 1,0 0-107,0 1 1,0-5 0,0 0 0,0 2-1,2 0 1,0-1 0,3 0 0,-3 0-99,0 2 1,-2 2 0,0-1-1,0 1 1,0-1 0,0 0-1,0 1-16,0-1 1,0 1 0,-2-2 0,0-2 0,-4-1 0,-1 2 0,-2 0 21,-2-2 1,2 2-1,1-6 1,-2-1-1,-1-2-131,-1-1 0,0 0 1,-1 0-1,2-1 0,3-4-1808,4-3 1969,2-3 0,2-7 0,0-1 0</inkml:trace>
  <inkml:trace contextRef="#ctx0" brushRef="#br0" timeOffset="52">15615 9091 7987,'-11'12'495,"4"-1"1,7-2-344,7-5 0,4-3 0,1-1 0,0 0 0,1 0 1,-1-1-1,1-2 0,-1-3 0,0 0 0,-1-4-206,-2-1 1,2 3 51,-3-1 0,2 1 0,-1-6 0,0-1 0,0-1 0,2-1 0,2 1-21,-1-1 0,0-4 0,1 3 0,-1-1 1,-1-3-1,-1-1 0,-3-2 0,-2 0 57,-2 0 1,-2 0-1,-1-1 1,-1-1-1,-2-2 1,-2 3-1,-1 2 86,1 3 76,-5 6 1,3-1 0,-5 8-131,-1 3 1,2 5 0,2 5 0,0 4 0,1 5 0,0 4 0,0 1 0,-1 5 204,2 3 0,-4 1-263,3 5 1,1-2 0,0 4 0,2-3-1,2-2 1,0-1-145,-1 1 0,3-8 0,-3 2 0,2-5 0,2-4 0,0-1 0,2-2 0,1 1-429,1-1 653,5 1 0,-6-5 0,5-1-175,2-2 608,-5-1 0,2-4 0,-4-1-501,1-3 1,2-2 0,-3-3-2509,1 0 2488,0 7 0,-4-4 0,0 6 0</inkml:trace>
  <inkml:trace contextRef="#ctx0" brushRef="#br0" timeOffset="53">16049 8682 8057,'0'-9'-477,"1"2"842,3 2 1,3 2 0,4 7 0,-1 6 0,-2 5-1,2 7 1,-1 4-277,0 3 0,-4 2 0,-4-4 1,2 4-1,1-1 0,-1 0 1,-3-2-1,-3-3 0,-2-3-247,-2-2 0,0-5 0,-3 2 0,3-3 0,1-2 0,-1 1 0,-2-1-166,3 0 0,-1-3 0,3-3 307,-5 0 0,4-3 0,1-7 0,4-5 0,4-2 0,4-2-51,3-4 1,1 3 0,1-2 0,-1 2 0,2 2 0,1-1 0,3 1 0,0-1 0,0 2-12,-3 3 0,-1-2 0,-2 6 0,1 0 0,-1 0 109,0 0 1,-5 1-1,-3 7 1,-2 4 0,-2 3-1,0 2 1,0-1-33,0 1 0,-6-1 0,-1 1 0,-1-1 1,1 0-1,0-1 63,1-2 0,1 0 1,-3-3-1,-3-1 1,-3 2-1,-4-1 1,-1-1-1,-3-1-57,-1 2 0,2-5 1,2 3-1,1-2 1,3-2-1,1 0-4,1 0 0,7-6 0,0-1 0</inkml:trace>
  <inkml:trace contextRef="#ctx0" brushRef="#br0" timeOffset="54">16607 8421 11087,'0'13'73,"0"-1"0,0 0 0,0 1 0,0 1 0,1 1 0,2 3 1,2 1-1,1 4-22,-1 5 0,0-1 1,-5 5-1,0 0 1,0-2-1,0 2 0,0-2 1,-2 1-1,-1-4 1,-2-1-68,-2-1 0,4-4 0,-1-1 1,3 1-1,-1-2 0,0-2 1,-3-3-1,3-1 72,0 4 1,2-3-61,0 2 1,0-1 0,0 1-1,0 0 1,0 1 0,0 1-1,0 1-3,0 0 1,0 1-1,-1-5 1,-2 3-1,-1 0 1,1 1-1,2-1 1,0 1 4,-4 0 0,4-4 0,-3 3 0,3-1 0,1-1 0,0 0 1,0-3-1,0 0 16,0-1 1,4 5-1,0-1 1,0-1 0,0-1-1,0-1 1,-1-1-1,-2 2 19,-1 2 0,0-2 0,0 3 0,0-2 0,0 0 0,0 1 1,0 1-1,-1 1-35,-3 3 1,1 1 0,-4 0 0,2-2 0,2 2 0,2 0 0,1-1 0,0-3-39,0 0 0,0-3 0,1 4 1,2-1-1,1-1 0,0-1 1,0 1-1,0-2 66,-1-1 1,-2-2 0,1 1-1,0-1 1,3 2 0,-3 1-1,0 2 1,-4-1 8,-2 2 1,3-3-1,-5 6 1,2 1 0,-1 1-1,-1 2 1,1-1-1,2-2 39,2-2-96,-5 1 0,5 4 0,-3-2 0,2-1 0,4-2 0,0-1 0,2-1 39,-1 0 1,3 2 0,-2-2 0,0 0 0,0 0 0,0-1 0,-1-1 48,-2 1 1,-1 1-65,0-2 1,0-1 0,0 5 0,0-1-1,0 0 1,0 3 0,0 0-50,0-1 0,-4 2 0,0-2 0,1 2 0,2 2 0,1 0 0,0 0 0,0-2 25,0-2 0,4 1 0,0-4 0,-1 0 0,-2 1 1,-1-1-1,0 1 0,0 1 18,0 2 1,0-4-1,0 0 1,0-2 0,-1 2-1,-2 1 1,-1 3 0,1 0-14,2-1 0,-3 2 0,0-2 1,1 3-1,2 0 0,1 1 0,0 0 1,0-2 25,0-2 1,0 2 0,0-3 0,0 0 0,0 0 0,0-1 0,0-1 0,0 0 30,0-3 0,0 3 1,0-2-1,-2 0 0,-1-3 1,-1 0-1,2-1 1,0 2-42,2 3 0,-4-4 0,0 4 0,1-2 0,2 0 0,1 2 0,0-2 0,0-1-20,0-2 0,0 5 0,0-1 0,0-1 1,0-1-1,0-2 0,0 1 0,0-1 46,0 1 0,0-1 1,0 0-1,0 1 1,0-1-1,0 2 1,0 1-1,0 2-14,0-2 0,0-1 1,0-2-1,-2-1 1,0-1-1,-3-2 1,3 2-236,0 1 1,2-3-32,0 0 624,0-5 0,2 2-307,2-5 0,-4-4-4767,0 0 4705,0 0 0,-11 4 0,4 0 0</inkml:trace>
  <inkml:trace contextRef="#ctx0" brushRef="#br0" timeOffset="55">16842 9079 8215,'-4'8'260,"0"0"0,-4 0 0,2 3 0,1-1 0,-1-2 0,4 2 1,0 1-58,2 1 1,6-3-1,2-3 1,3 0 0,1-2-1,2 0 1,1 0-1,3-1 1,0-3-204,0-4 1,3-3-1,-3-5 1,0-2 0,1-1-1,-1-2 1,1 1 0,-1-1-1,0-1-229,-3-1 1,-1 4 0,-2-3 0,1 1 0,-1-1-1,0 1 1,-1-3 0,-1 1 192,-2-3 0,-5-2 1,1-2-1,-1-3 1,0-4-1,1-1 1,-1-2-1,-2 2 114,-1-1 1,0 2 0,0 8 0,0 2 0,-1 2 0,-3 5-1,-5 3 11,-2 5 1,-1 2-1,-1 6 1,1 2 0,0 2-1,-1 6 1,2 5 0,2 7-32,0 5 1,5 4 0,-3 3 0,2-1 0,2 2 0,2 0 0,2 3 0,2-3-111,1-1 1,1-4-1,-2-5 1,3-2-1,-1-1 1,2-3-1,-1 1 1,-1-2-189,-2 0 0,2-2 0,0-3 0,-3-1 0,1 0 0,0 1 0,1-1 227,-1 1 1,-1-2-1,3-3 38,3-4 1,3-3 0,0-2-1,-1-2 1,-2-2 0,1-2-26,2-3 0,2-1 0,-1-1 0</inkml:trace>
  <inkml:trace contextRef="#ctx0" brushRef="#br0" timeOffset="56">17376 8979 7733,'0'-8'769,"0"0"409,0-2 0,0 6 1,0 4-496,0 7 0,0 4-771,0 1 0,0 1 0,0-1 1,0 1-1,0-1 0,0 0 1,1-1-192,3-2 1,3-4 0,5-5 0,1 0 0,-1 0 0,1 0-1,-1 0 17,1 0 0,-1-4 0,-1-2 0,-1 1 0,-4-2 0,1 0 0,0-2 518,3-2 0,-5 2 0,0 1 0,-4-2 0,-1-1 639,0-1 0,0 6-948,0 6 0,0 6 1,0 6-1,0 1 0,0-1 1,0 1-1,1-1-281,3 0 0,-2 1 0,2-1 0,-3 1 0,-1-1 334,0 0 0,6 1 0,1-1 0</inkml:trace>
  <inkml:trace contextRef="#ctx0" brushRef="#br0" timeOffset="57">17698 8992 8228,'6'-7'3220,"-5"-4"-2416,5 9 1,-6-2-610,0 8 1,0-1 0,1 5-1,2 2 1,1 2 0,0 5-1,0 4 1,0 2 0,-1 2 0,-2 1-338,-1 3 1,0-4 0,0 1 0,2-5-1,0-3 1,3-3 0,-3-1-221,0-2 1,-1-1 432,3-3 1,-2-4-1,2-8 1,-3-4-1,-1-3-118,0-1 0,0-1 0,0 1 0,-1-1 0,-2 0 0,-1-3 0,1-2 0,2-1 64,1-3 0,0-1 0,0-2 0,0 0 0,1 0 0,3 1 0,3-1 0,1-1-18,1-3 1,-1 2-1,3-2 1,-1 3 0,-2 3-1,0 2 1,0 5-97,1 2 0,-5 7 0,4 4 48,2 6 1,-1 8 0,1 6 0,-2-2 0,1-2 0,-1 1-1,-1 1 1,-2 2-75,-2-2 1,-2-1 0,-1-2-1,0 1 1,0-1 0,0 0-1,0 1-7,0-1 1,-5-3 0,-3-1-1,-3 0 1,-2-1 0,-1-1 0,-1-2-1,-3 0-507,-1-1 1,3-2 0,-4-1 636,2 0 0,-4 0 0,3 0 0</inkml:trace>
  <inkml:trace contextRef="#ctx0" brushRef="#br0" timeOffset="58">17400 9637 7593,'-8'0'-797,"0"0"0,7 0 710,1 0 1336,5 0 0,3 0-717,1 0 0,-5 0 0,4 0 0,2 0 0,1 0 1,2 0-1,3 0-436,0 0 0,6 0 0,0 0 0,4 0 0,3 0 0,-1 0 0,-2 0 0,-1 0-163,0 0 0,4 0 1,0-2-1,-2-1 1,1-1-1,-1 2 1,2 0-1,-1 2-22,-2 0 1,-1-1 0,0-2 0,-1-1-1,3 0 1,0 0 0,2 0 0,-1-1 16,-2 0 1,-1 4 0,-2-5 0,-1 2 0,-3 0-1,-1 1 1,-3 2-146,-1 1 0,-7 1-553,-3 3 0,-1-1 770,1 5 0,-2 0 0,3 5 0</inkml:trace>
  <inkml:trace contextRef="#ctx0" brushRef="#br0" timeOffset="59">17525 10306 8018,'8'0'0,"0"0"179,2 0 0,1 0 1,0 2-1,-2 0 1,0 3-1,0-1 1,2 0 72,2 0 0,-1 0 0,1-2 0,0 0 0,4 2 1,4-1-1,3-1 0,7-2 0,4 0-195,5 0 1,7 4-1,-1 0 1,2-1-1,3-2 1,1-1-1,2 0 1,-2 0-18,-1 0 0,-6 0 1,-4 0-1,-4 0 1,-5 0-1,-6 0 0,-5 0 1,-3 0 1101,-3 0-1367,-2 0 0,-6 1 225,-2 3 0,1 3 0,1 6 0</inkml:trace>
  <inkml:trace contextRef="#ctx0" brushRef="#br0" timeOffset="60">17810 11361 6493,'1'6'-353,"3"-1"0,-1-4 865,5-1 5,-5 0 1,4 0-1,-3 0-301,4 0 0,3 0 0,3 0 0,3 0 0,3 0 0,5 0 0,3 0 1,1 0-17,-2 0 1,4 0-1,-3-1 1,1-2-1,0-1 1,0 1-1,-1 2 1,-2-1-168,-1-2 0,-6 3 0,-2-3 0,-4 2 1,0 2-1,-1 0 24,1 0 0,-1 0 1,0 0-1,1 0-87,-1 0 0,-3 0 0,-3 2 30,0 2 0,-2 3 0,-4 5 0</inkml:trace>
  <inkml:trace contextRef="#ctx0" brushRef="#br0" timeOffset="61">17810 2679 7983,'7'-8'807,"-3"-1"-47,3 7-288,0-9 1,5 4 230,0-6-482,-5 6 1,-1 1 107,-6 1 1,0 3-61,0-7 1,-6 7-316,-2-3 0,-9 0 63,-3 1 1,1 0 40,-2 4 1,-1 1-189,-7 3 1,7-1 0,-3 5 0,3 2 72,3 1 1,1 1-1,5 2 1,2 1-1,3 3 1,4 0 0,3 0-1,2-3-701,3-1 466,3-2 293,5 1 0,2-6 0,1-3 0,3-3 1,1-1-1,4 0 0,0-1-36,2-3-15,-6 2-9,4-9-99,-9 4 1,4-5 82,-5 0 0,-5-1 45,0 1 1,-4-1-57,5 1 0,-5 0 61,4-1 1,-4 1 0,3-1 94,-2 1 0,1 5 1,-3 4-1,2 6 0,1 5 552,-1 3-602,-1 2 70,-4 5 0,5 1-132,-1 6 1,1 0 0,-2 1 0,1 1 0,-1 4-1,-2-1-95,-1 0 0,0-1 298,0-4 0,-5-2-121,-4-2 0,-3 1 102,-5-5 1,-2 1-75,-6-2 1,1-2-141,-1 2 0,-1-2 1,-2-1-1,-1-1 1,3-1-1,4-1 1,5-3-1733,4-2 1804,0-1 0,6-4 0,2 0 0</inkml:trace>
  <inkml:trace contextRef="#ctx0" brushRef="#br0" timeOffset="62">18355 2394 8610,'-4'-13'465,"0"1"0,1 5 1,6 4-1,3 6 0,-1 5-342,1 3 1,-2 7 0,-4 3-1,0 2 1,0 2 0,0 1-1,-2 2 1,0 1 0,-4-2-1,-1 1-227,-2 1 0,2-2 1,-1 5-1,-2 0 1,0-2-1,1 0 1,2-3-1,0-4 1,1-4-1,-1-1-1860,1-3 0,3-1 1964,-1-1 0,8-7 0,3 0 0</inkml:trace>
  <inkml:trace contextRef="#ctx0" brushRef="#br0" timeOffset="63">18579 2356 7978,'0'-12'405,"0"4"1,-2 1-1,-2 1-134,-4 4 0,2 2 1,1 4-1,1 5 1,0 5-1,1 5 1,2 4-1,2 3-136,3 0 1,2 1 0,3 1-1,-1 2 1,1 1 0,-2-1 0,-2-2-1,-1-2-685,0-1 1,1 3 464,-5 1 0,-2-1 1,-1-6-1,-2-3 1,-1-1-1,-1-3-44,1-1 0,1-7 0,-1-4 1,0-6-1,3-5 314,2-3 1,1-2-290,0 1 1,1-2 0,3-1 0,5-3-1,2 0 1,1-1-389,1 0 0,0 5 395,4 1 0,-3 1 0,2 5 0,-2 0 0,-2 3 0,1 3 0,-1 1-26,1 0 1,-1 0 0,-1 1-1,-3 3 678,-4 4 0,-2 4-432,-2 0 0,-4 0 1,-2 1-1,-1-1 1,-2 1-1,-2-1 1,-2 2-1,1 1-36,-1 1 0,1 1 0,0-5 0,-1 1 0,1-2 0,-1-2-1381,1 0 743,0-1 1,-1-1 550,1-3 0,-1-3 0,1-1 0</inkml:trace>
  <inkml:trace contextRef="#ctx0" brushRef="#br0" timeOffset="64">19075 2505 11519,'-7'2'59,"3"2"1,2 4 0,2 3-60,0 1 0,0 1 0,0-1 0</inkml:trace>
  <inkml:trace contextRef="#ctx0" brushRef="#br0" timeOffset="65">19100 2753 11740,'0'13'0,"0"-1"0</inkml:trace>
  <inkml:trace contextRef="#ctx0" brushRef="#br0" timeOffset="66">19745 2530 8280,'0'-12'463,"-2"1"1,-1 1-1,-2 3 1,-2 2-300,-3 2 0,-1 1 0,-1 2 1,0 0-1,-1 0 0,1 0 1,-1 2-1,0 1 0,-3 2 1,0 2-1,1 3-159,1 1 1,1 1 0,1 0 0,1 1 0,1-1 0,4 1-1,0-1-139,3 0 0,2 1 1,2-2-1,3-3 1,5-4-1,2-2 1,2-2-49,4 0 1,-3 0-1,2-2 1,-1-2-1,1-3 1,0-1-1,-1 0 1,-1-2 269,-1-1 0,-2 3 0,-2 1 0,-2 0 0,0 2 158,0-1 0,-4 3 1,1 7-1,-3 5 1,-1 2-1,0 2 1,0 4-1,-1 4-268,-3 2 1,2-2-1,-3-1 1,1 1-1,-2 0 1,1-2-1,-2-1 1,0-3-219,-3-1 1,-1-2-1,-1 1 1,-1-1-1,0 1 1,-3-1-1,-2 0 1,1 1-791,-1-1 1,1-4 1029,5 1 0,-1-7 0,1 4 0</inkml:trace>
  <inkml:trace contextRef="#ctx0" brushRef="#br0" timeOffset="67">19980 2518 8011,'2'-7'929,"0"4"0,2 6-766,-1 5 1,-1 7-1,-1 2 1,2-1-1,1 2 1,-1 1 0,-2 2-1,-2-2 1,-2-1-1,-1-2-292,1-3 1,-3-4 0,1-3-1,-1 1 85,1 0 0,1-10 1,4-1-1,1-5 1,2-4-1,2 1 1,2 0-1,3-1-163,1 1 1,1 1 0,1 1-1,-1 2 1,-1-2 0,-1 0-1,-2 1 211,2 1 0,-3 5 0,1-1 0,2 2 0,-1 4 0,1 0 0,-2 4 83,2 1 1,1-3 0,3 3-1,1-2 1,1-1 0,-1 1-1,-1-1 98,-1-1 0,-1-2 0,0-1 0,1-1 0,-1-2 1,-1-3-1,-1 1 0,-3-2-102,-2 0 1,4 3 0,-4-3 0,1 0-224,-1 0 0,-2 0 0,-7-1 0,-5 4 0,-2 2 110,-1 2 1,0 6 0,-1 1-1,1 1 1,-1 0 0,1 2-1,0 1 1,1 1-90,2 1 1,0-1 0,5 2 0,1 1-1,1 2 1,4-2-2017,2-1 2135,3-2 0,5-5 0,1-1 0</inkml:trace>
  <inkml:trace contextRef="#ctx0" brushRef="#br0" timeOffset="68">20625 2592 7891,'-12'0'364,"-1"0"1,1 0-1,-2 0 1,-1 1-17,-2 4 1,-5-3 0,2 7 0,-2 0 0,1 2-1,4 2 1,4-2 0,2-2 0,2 0-413,5 0 0,4 1 0,6-2 0,6-4 0,6-2 0,3-2 0,-1-2 0,2 0 0,1-4 0,-3 1-142,-3-1 1,1-4 0,-2 4 0,-2-3 0,-3 2 432,-3 2 0,-6 1 0,-2 4 0,-6 1 0,-2 3 0,0 4 0,-1 4-79,2 0 0,2 0-345,5 1 0,0-5 0,1 0 0,5 1 92,6-3 1,1 0 94,3-6 1,2-1 0,-1-4 0,-2-1 0,0-3-1,0 1 2,2-2 1,-1-1 74,-3-1 0,-5 0 0,0-1 1,0 1-1,1-2 0,-1-1-196,2-2 0,-4-5 50,3 2 1,-2-4 0,2-1 0,-1-2 0,2-5 0,1-4-74,2 2 0,-5-3 257,0 3 1,-1 4 0,1 3 0,-4 5 0,-2 5-1,-2 3 267,0 2 1,-2 5 0,0 4 0,-4 6 0,-1 7 0,-2 3 0,-2 7-279,-2 3 1,1 5 0,-1 10 0,1 4-1,1 2 1,1 0 0,2-3-370,-2-2 0,5-8 0,1-2 0,2-3 0,2-2 0,0-3 0,0-5-65,0-2 1,2-2 282,2 1 1,3-5 0,5-1-1,1-2 1,-1-2 0,2-1-1,2-2-121,5 0 0,2-5 0,2 0 0,-1-2 0,-2-3 0,-2-1 1,1-1-1,0 0 150,-1-1 1,-5 1 0,1-1 0,-5 1 0,-4-1 0,-2 1 1580,-2 0-1522,-2 5 0,-2-3 395,-3 6 0,-3 0-11,-6 4 1,1 5-151,0 4 1,-2-1 73,-3 4 0,3-2-930,-2 7 0,2-2 255,2 1 1,5-2 0,1 3 0,2-4 121,0 0 1,1-1 0,7-1 0,5-3 0,2-3 0,1-4 195,1-1 1,-1 0-1,0-1 1,1-4-1,-1-3 1,1-3-1,0-1 1,3-1 128,0 1 0,5 0 0,-3 0 0,1 3 1,2 2-1,-1 0 0,0 2 0,-1-1 218,0 3 0,-4 2 0,0 2 1,-5 3 853,-6 5-853,-2 2-179,-8 1 0,1 1-259,-4-1 0,-6 4-158,3 1 0,-3 0 1,2-5-1,1 0-202,-1 1 0,1-1 0,0-1 0,-1-1 0,1-3 0,-1-2-1880,1-2 2348,0-2 0,-6-1 0,-2 0 0</inkml:trace>
  <inkml:trace contextRef="#ctx0" brushRef="#br0" timeOffset="69">20638 2406 9374,'17'0'315,"4"0"1,8 0-1,4 0 1,3 0-1,3 0 1,2 0-1,3 0 1,1-1-857,1-3 0,-6 2 1,1-3-1,-2-1 541,-2-2 0,0-3 0,0-2 0</inkml:trace>
  <inkml:trace contextRef="#ctx0" brushRef="#br0" timeOffset="70">21692 2195 8039,'0'-12'0,"1"-1"3071,3 1-2634,-2 0 0,3 6 0,-5 7 0,0 10 0,-1 9 0,-3 5 1,-5 5-1,-2 6-444,-1 4-333,-6 12 150,4-12 0,-8 12 0,4-10 0,0-4 0,0-3 0,3-6 0,3-4 0,4-5-5241,3-3 5431,-1-3 0,4-2 0,-3 0 0</inkml:trace>
  <inkml:trace contextRef="#ctx0" brushRef="#br0" timeOffset="71">21506 2592 8039,'12'-12'192,"0"1"0,1 1 0,-1 3 0,1 0 0,-1 2 0,0-2 0,1 1 0,-1-1 0,1 2 0,0-1 616,4 4 0,-2-4-808,6 2 0,5-6 0,6 3 0</inkml:trace>
  <inkml:trace contextRef="#ctx0" brushRef="#br0" timeOffset="72">22225 2729 8893,'-6'0'1049,"8"-2"1,8-2 0,6-4 0,5-3-929,5-2 0,1 0 1,8-3-1,1 0 1,-2-1-1,2-1 1,0-1-1,1-2 1,-1 1-1,-3-2-638,-4-2 0,-3-6 1,-2-3-1,-2-4 1,-3-3-1,-1-3 0,-4 0 1,-3-1-1,-5 3 296,0 2 0,2 9 0,-4 11 1,-1 1-1,-3 4 0,-4 4 558,-4 6 0,-7 4 1,-3 6-1,0 5 0,-3 7 1,-1 5-1,-4 9 0,0 6 1,-2 9-318,-1 6 0,2-1 1,-5 4-1,3-2 0,6-6 1,5-6-1,5-8 1,5-5-809,4-3 1,2-6 0,4-4 787,2-2 0,8-2 0,8 1 0</inkml:trace>
  <inkml:trace contextRef="#ctx0" brushRef="#br0" timeOffset="73">22907 2530 8189,'-12'0'635,"-1"1"1,1 4 0,0 1 0,-1 3 0,1-1 1435,-1 2-1899,1 1 0,5 1 1,3 0-1,5 0 0,6-4 1,6-4-200,0-3 0,5-1 0,-1 0 1,-1-1-1,1-3 0,-1-3 1,-2-1-1,-3-1-255,-3 0 0,-5-2 0,1-3 0,-2-1 0,-4-2 0,-2 2 0,-4 3-56,-3 3 1,-1 4 0,-1 5 0,1 0 0,-2 0 0,0 1 0,0 3-2187,3 5 2524,7 2 0,-1 1 0,5 0 0</inkml:trace>
  <inkml:trace contextRef="#ctx0" brushRef="#br0" timeOffset="74">23081 2530 7950,'-9'4'0,"3"2"596,0 1 0,3 0 0,7 1 0,5-3 0,2-1 0,3 1 0,1-3-248,1 0 1,5-2-1,-3 0 1,0 0-1,0 0 1,-3 0-1,-1 0-4425,-2 0 4159,-5 0 0,0 0 0,-3 0-63,4 0 0,-1-2 0,1 0 0,2-4 1,1 1-1,1-2 59,1 0 1,-2-2 0,-2-2 0,-2 2 0,-1 1-365,-3-2 0,-3 4 286,-4 2 0,2-3 0,-3 0 0</inkml:trace>
  <inkml:trace contextRef="#ctx0" brushRef="#br0" timeOffset="75">23403 2580 7954,'13'-7'281,"-1"1"0,0 6 0,1 0 1,-1 0-29,1 0 1,-1 0 0,2 0 0,1 0 0,2 0 0,-2 0 418,-2 0 1,-6-1-1,-3-3 1,-2-4 935,-2-4-1571,0 0 1,-2 4 0,-2 1-253,-4 1 1,-2 4-1,1 4 1,1 4 0,-2 1-1,0 2 1,1 4 0,2 2-1,1 2 1,3-2 0,2-2-92,1 0 1,6-5-1,2-1 1,3-1 0,1-4-1,1 0 1,-1-2 0,0 0-1,1-2 424,-1-2 0,1 3 0,0-5 0,3 2 0,0-1 0,-1-1 1,0-1-1,1 2-3,0-1 0,1-2 0,-4 4 0,3 0 0,0 0 0,-1-2 0,-1 1 1,-1-1-65,-1 3 1,-4 2-1,-1 2 1,-1 3 0,-4 5-1,-2 2 1,-4 1-730,-4 0 0,1 2 0,-1 1 0,0 2 678,1-2 0,1-1 0,6-2 0</inkml:trace>
  <inkml:trace contextRef="#ctx0" brushRef="#br0" timeOffset="76">19670 3101 7857,'0'-13'593,"0"1"1,0-1 0,1 1 0,4 1-99,3 3 0,3 13 1,0 12-1,-3 6 0,-2 6 1,-2 4-1,0 4 0,-1 3 1,-2 3-436,-1 1 0,-5-4 0,-2 1 1,-2-3-1,3-5 0,-1-6 1,1-5-1,-1-5-274,0-3 1,5-9 0,-1-3 0,4-8-1,6-4 1,3-3-158,4-1 1,2-5 0,1-2-1,3-3 1,5 0 0,3-1 0,1 0-1,0 0 81,1 0 0,-8 6 1,3 4-1,-3 5 1,-3 6-1,-2 3 0,-4 1 1,-2 1 726,-2 3 1,-4 5-196,-5 7 0,0-1 0,0 6 0,-1 1 0,-3 1 1,-5 2 328,-2 0 1,-7-4-634,-2-1 1,1-4 0,-2 0 0,-1-2 0,-2-2 0,1-1 0,1-1-1683,1-2 948,12-5 1,-8 2 795,9-5 0,-3 0 0,-2 0 0</inkml:trace>
  <inkml:trace contextRef="#ctx0" brushRef="#br0" timeOffset="77">20141 3361 8549,'7'6'854,"-3"2"0,-2 3 0,-2 1-691,0 1 0,0 3 1,0 1-1,0-2 1,0-1-1,0-2 1,1 0-1,3-1 1,5-2-1,2-4-268,1 1 0,-2-5-22,2 3 0,-2-4 0,6-4 1,-2-3-1,-3-1 0,-1 0 0,-3-2 1,-1-1-110,1-1 0,-4-2 1,1-1-1,-2-2 1,-2 1-1,0-1 1,0 1-1,-2 0 372,-2 3 0,1 0 0,-5 1 0,-2 1 1,-1 3-1,-1 3 0,0 5 0,-1 3-608,1 1 0,4 6 0,1-2 1,0 2 471,0-2 0,4 3 0,-2-4 0</inkml:trace>
  <inkml:trace contextRef="#ctx0" brushRef="#br0" timeOffset="78">20427 3324 9356,'12'0'0,"0"1"0,1 2 0,-2 2 0,-1 2 725,-2 3 0,-5-3 0,1 1 0,-3 2 0,-1 1 1,1 1-697,4 1 0,-3-6 0,7-3 0,0-4 0,2-4 0,2-3 0,-2-2-662,-3 1 1,3 4 0,-3-4 0,3-1 0,0 1 607,-2 0 0,-3 5 0,-3 0 1,1 6-1,-1 5 0,-1 3-325,-2 2 0,0-1-288,0 1 1,1-1-1,3 0 638,4 1 0,-2-6 0,-1-2 0</inkml:trace>
  <inkml:trace contextRef="#ctx0" brushRef="#br0" timeOffset="79">20799 3361 9222,'0'8'800,"-2"1"1,0 0 0,-4 2-214,-1 2 1,4-5-788,-1 0 1,3-6 45,1-2 0,4-2 1,2-6-1,0 0 0,4-1 1,0 1-1,-1 0 1,0 0-48,0-1 0,2 2 0,2-2 0,-1 2 172,1 1 0,-7 4 0,-1 6 1,-4 4-1,0 3 0,2 3 1,1 1-1184,-1 2 0,4-1 1212,1-4 0,9 1 0,2-1 0</inkml:trace>
  <inkml:trace contextRef="#ctx0" brushRef="#br0" timeOffset="80">21208 3398 8124,'-1'-11'1127,"-4"3"0,0 4-997,-3 8 0,1-3 0,4 5 0,-2-2 0,-2 1 0,-3 1 1,-1 0 184,-1-4 1,3 4 0,1-2 0,-2 0 0,-1 0 0,0 2-190,3 1 1,0 1 0,8 3 0,7-3 0,5-4-423,5-2 0,1-2 0,-3-2 0,3-2 1,0-4-1,1-3 0,-1-3 0,1-1 177,0-2 1,-3-5 197,0 2 0,2-4 1,-2 1-1,1 1 0,0 1 1,-1-1 267,-1-1 0,-5 2-269,-2 0 1,-5 2 0,1-3 0,-3 3-1,-1-1 1,0 2 331,0 1 0,-1 0-293,-3 5 0,3-1 1,-5 2-1,2 4 1,0 7-25,1 7 1,2 6 0,1 4-1,0 7 1,0 5 0,0 4-1,0 5 129,0 7 0,-2 8-528,-2 5 0,-1-3 1,-4-1-1,5-6 0,3-5 1,1-7-1,0-4 306,0-5 0,5-1 0,2-1 0</inkml:trace>
  <inkml:trace contextRef="#ctx0" brushRef="#br0" timeOffset="81">17872 4353 7820,'-13'0'85,"1"2"1,1 2-1,1 4 1,2 4 170,-2 5 0,5 2 0,1 5 1,2-2-1,2-3 0,0-1 1,2-3-1,2-1 143,4-2 1,5-5-343,3-3 0,-1-2 0,5-4 0,-1-2 0,-1-5 0,1-7 0,-1-4 0,1-4-116,1-1 1,0-3 0,4-1 0,-2 1 0,-2 0-1,1 1 1,-2-2 0,-2 1 0,-3 4 0,-2 0-58,0-1 0,-1 3 1,-2-7-1,-4 2 0,-1-2 1,1-4-1,-3-2 1,-2 2 150,-4 4 1,1 9 0,-4 3 0,1 5 0,0 2 0,-1 3 0,0 3 0,-2 5 120,-2 6 1,-2 10 0,1 4 0,1 3 0,1 5 0,2 4-1,0 3 1,-1 1 333,1 1 1,5 3-658,-1 0 0,3 5 0,1-5 0,0-1 0,1-3 1,3-4-1068,5-4 1,2-7 587,1-1 646,6-6 0,1 3 0,6-6 0</inkml:trace>
  <inkml:trace contextRef="#ctx0" brushRef="#br0" timeOffset="82">18380 4304 8304,'-7'1'446,"2"3"1,1 4-1,-2 5 1,1 3 0,-1 4-1,3 0-219,2 1 0,1-4 0,0 2 0,0-1 0,0-3 0,1-3 0,4-2 1,3-3-1,3-2 0,1-2-431,1-2 0,-1-1 162,0 0 1,1-5-1,-1-3 1,1-3-1,-1-2 1,0 1-1,1-1 1,-2 1-32,-3 0 1,2-2 0,-5-1 0,1-2 0,1 2 0,-2 1 0,2 2 42,0-1 0,-4 8 0,1 5 0,-3 7-26,-1 4 0,0 5 0,0 2 0,-1 2 1,-2 2-1,-2 0 0,-1 0 0,-1-3-538,0-1 1,5-2-1,-3-3 1,4-1 593,1 1 0,0-1 0,0 0 0</inkml:trace>
  <inkml:trace contextRef="#ctx0" brushRef="#br0" timeOffset="83">18715 4428 8747,'0'12'735,"0"2"0,0 2 0,0 5 1,0 2-472,0 2 0,0 0 0,-1 1 1,-2 2-1,-1 1 0,1-2 0,2 1 1,1-1-1,0 4-239,0 0 0,-2-2 0,0 3 0,-3-3 1,3-4-1,-1-5 0,0-2 0,-1-2-93,1-3 1,1-6 0,-1-4 0,-1-6 0,1-6-1,2-5 1,1-4 0,0-1 18,0-3 0,1-6 1,2-2-1,2-1 1,1 0-1,1-1 0,-1-2 1,4-2-233,1-2 1,2-3-1,0-2 1,2 1-1,3-1 1,0 4-1,0 5 1,-1 6-1,-1 6 73,1 6 0,-1 2 1,-3 3-1,-1 3 1,1 2-1,-1 2 0,0 0 426,1 1 0,-5 6 1,-1 4-1,-2 2 0,-2 7 1,-1 2-1,-2 4 1,0 1-97,0 2 1,0 0 0,-2-1 0,-2 1-1,-4 0 1,-5-2 0,-2-2 0,-3-4-143,-1-4 1,3-2 0,-4-1 0,1-3 0,1-1 0,0-2 0,3 0-610,1 0 0,3-1 0,3-7 629,4-5 0,2-2 0,2-1 0</inkml:trace>
  <inkml:trace contextRef="#ctx0" brushRef="#br0" timeOffset="84">19273 4192 12852,'0'12'-214,"-1"-1"0,-2-1 214,-1-2 0,0 1 0,4 3 0</inkml:trace>
  <inkml:trace contextRef="#ctx0" brushRef="#br0" timeOffset="85">19273 4490 8051,'-5'7'2038,"3"-2"0,-2-5-1790,8 0 1,3 0 0,6 0 0,-1 0-249,0 0 0,1-5 0,-1-2 0</inkml:trace>
  <inkml:trace contextRef="#ctx0" brushRef="#br0" timeOffset="86">19670 4514 7837,'0'9'341,"0"-1"1,6-5 0,2 1 0,3-3 0,3-2-1,1-3 1,4-5 0,3-3 0,6-3-64,2-2 0,3-5 1,4 2-1,1-4 0,-1-1 1,0-1-1,-1 0 0,-3-1 1,-4 2-1,-3 0-376,-1 3 0,-6 0 18,-2-3 1,-4-5 0,0-2 0,-2-1-1,-2 0 1,-2-2 0,-1 1 0,-3-1 133,-2 2 1,-1 6 0,0-2-1,0 4 1,0 4 0,-1 6 37,-3 6 1,-3 10 0,-6 11 0,-1 9 0,-1 7 0,-3 5-1,0 4 1,1 3-102,1 1 0,-2 1 1,2-5-1,2-1 0,3-2 1,4-2-1,2-2 0,2-1-499,2 1 0,2-3 0,2 1 1,2-3-1,4-3 0,3-2 508,3-2 0,2-2 0,-5-4 0</inkml:trace>
  <inkml:trace contextRef="#ctx0" brushRef="#br0" timeOffset="87">20352 4341 8427,'6'-13'0,"2"2"570,3 3 1,-3 3 0,1 5 0,0 0 0,2-2 0,2-1-485,-1-1 0,0 0 0,1 3 0,-1-2 0,1-1 1,-1 0-1,0-2 0,1-2-199,-1-3 1,-5 3 0,-3-1-1,-2 0 1,-4-1 252,-2 2 0,-3 2 0,-5 6 0,-1 0 0,0 2 0,-4 2 0,-2 4 1,-2 5-114,1 3 1,4-2 0,-2 4 0,2 0 0,1 1-1,2 0 1,5-1 0,3-1-247,2-1 0,-3 1 1,2-5-1,3 1 0,4-2 1,5-2-1,4-2 1,3-1-1494,2-4 1,5 0 1711,-1-2 0,8-11 0,2-3 0</inkml:trace>
  <inkml:trace contextRef="#ctx0" brushRef="#br0" timeOffset="88">20786 4242 8786,'-12'0'402,"0"0"0,-2 0 0,-1 0 0,-2 1 0,2 2 1,1 2-1,2 2-25,-1 3 1,1 1 0,0 1 0,0 1 0,3-1 0,2 0 0,3 1-611,5-1 0,5-5 0,6-3 0,0-2 0,1-2 1,1 0-1,1 0 0,1-2 0,0-1 0,-3-2-571,0-2 0,-5 4 0,0-2 1061,2-1 1,-5 6-1,0 0 1,-4 7-1,-2 4 1,-2 2 0,-1-1-103,1 0 1,2 1 0,2-2-1,3-3 1,4-4 0,3-2-67,2-2 0,-1 0 0,1 0 0,-2-2 0,-2 0 0,-1-4 0,2-1-50,1-3 1,2 4 0,-1-3 0,-1 0 0,-1-1 0,-2 0-1,2 3-135,1 2 112,1-5 1,0 9-1,1-3 1,-1 1-1,1 0 1,0-1 29,4 1 0,-3 2-83,2 1 0,-2 0 0,-2 0 0,1 0 0,-1 0 1,1 0 27,-1 0 1,0 0 196,1 0 1,-8 1-146,-5 4 1,-7 1-1,-8 7 1,-3 1 0,-1 2-1,-3 3-194,-1 1 1,-1 2-229,3-6 1,-1 1-1,6-5 379,1 1 0,1-1 0,2 0 0</inkml:trace>
  <inkml:trace contextRef="#ctx0" brushRef="#br0" timeOffset="89">21456 3845 8877,'0'-13'1386,"0"1"1,-1 6 0,-3 6-991,-5 7 0,2 10 0,-1 5 0,0 7 0,0 7 1,-1 5-1,1 3 0,0 3 61,0 1 0,-1-2-1154,-3-1 1,1-1-1,1 2 1,2-5-1,0-2 1,-1-4-1,2-3 1,2-7-2637,2-7 3333,2-4 0,6-7 0,2-2 0</inkml:trace>
  <inkml:trace contextRef="#ctx0" brushRef="#br0" timeOffset="90">21369 4167 7844,'6'-7'202,"-1"0"1,5 5 0,-2-2-1,2 1 1,1 0 0,3 0 675,2-1 0,5-1 1,6 2-1,4-3-878,0-1 0,8-1 0,5-4 0</inkml:trace>
  <inkml:trace contextRef="#ctx0" brushRef="#br0" timeOffset="91">22113 4155 9118,'6'-7'816,"-3"1"0,4 8 1,-2 3 29,-2 8 0,2 0-787,-1 8 0,1-4 0,-5 2 0,0-1 0,0-2 0,0 1 0,0-1-495,0 0 0,5-8 1,3-4-1,3-3 0,2-2 1,-1-3-1,1-4 0,0-3 1,4-2-1,2 1 140,1-1 0,-3 1 1,-4 0-1,-1-1 1,1 1-1,-2-1 0,-3 1 1,-4 0 651,-3-1 0,-2 6 0,-2 5 1,-2 4-1,-1 7-266,1 2 1,-4 1 0,5 0 0,2 1 0,0-1 0,2 1-788,0-1 0,6-5 697,2-3 0,3-3 0,1-1 0</inkml:trace>
  <inkml:trace contextRef="#ctx0" brushRef="#br0" timeOffset="92">22560 4167 8542,'4'8'0,"0"1"0,-1 2 0,-3 3 0,-3 2 0,-2 1 268,-2 1 0,3 1 0,-3 7 0,0 3 0,1 4 0,-1 3 0,1 2 0,-4 4 0,-1 2 0,-2 0 0,0-3-239,-4-2 1,2-6-1,-4-3 1,1-2-1,3-6 1,2-3-1,4-5-15,0-4 0,7-6 1,-1-8-1,4-6 1,5-4-1,2-4-60,6-1 1,4-6 0,6-5 0,1-3 0,1-6 0,2-6 0,2-6 0,2-4-211,2-2 1,2 5-1,1-2 1,-1 4 0,-3 5-1,-2 2 1,-4 3 0,-1 2 271,-2 2 1,-9 8-1,-1 2 1,-6 5-1,-2 3 1,-5 5 312,-4 3 0,-4 11 1,-5 12-1,0 8 1,-1 6-1,1 6 1,1 2-1,1 0-356,2 3 0,0-9 0,-4 5 0,3-4 1,2-2-1,0-3 0,2-3 0,-1-2 0,2 0-1951,-2-4 1,5-2 1977,-3-2 0,-3-5 0,0-1 0</inkml:trace>
  <inkml:trace contextRef="#ctx0" brushRef="#br0" timeOffset="93">23106 4192 8002,'-14'14'0,"-1"1"446,-2 1 0,-1 2 0,3 0 0,-3 6 0,0 5 0,-1 2-258,0 4 1,-2 1 0,-2 1 0,0-1-1,4-2 1,1-4 0,3-3 0,3-8-1,2-4-180,2-3 1,6-7-1,2-8 1,7-10-1,4-4 1,2-6 0,0-1-1,3-5-197,0-4 0,2-5-14,-1-3 1,2 1-1,6-4 1,0 1-1,-1 2 1,3-2-585,1-2 1,0 1 616,5-2 0,-5 6 0,-1 0 0,-3 6 0,-5 6 0,-1 6 58,-3 6 1,-1 7 296,-2 5 1,-4 3 0,-1 2-1,-1 5 1,-3 5 0,-2 5-1,-1 4 956,0 2-994,-6 7 1,0-3 0,-7 4 0,-1-1 0,-2 0-1,-5-1 1,-2-2-132,-2-1 0,-4-5 0,0 0 0,2-3 0,2-1 0,3-3 1,2-2-1135,2-2 1,9 0 0,9-6 1117,7-4 0,15-10 0,4-9 0</inkml:trace>
  <inkml:trace contextRef="#ctx0" brushRef="#br0" timeOffset="94">23378 4105 8984,'13'0'1563,"-1"0"0,1-1-1488,-1-3 1,-4 1-1,1-4 1,-1 0-1,0 0 1,-1-2-1,0-1 1,-2 0-190,1 2 0,-2 0 0,-4-5 1,-1 2-1,-3 3 0,-5 5 0,-2 6 161,-1 5 1,4 5 0,-1 2-1,1 3 1,0 1 0,1 2 0,1-1-160,4 1 1,-4-2-1,2 2 1,1-4-1,2-4 1,2-2 0,3-2-42,5-5 1,2 1-1,1-1 1,0-2 0,1-5-1,-1-4 1,2-1 202,3 0 0,-4-1 0,4-3 0,-2 0 0,0-1 0,3-1 1,0-1-1,1-3 0,1 0 107,2 1 0,1-4 1,2 4-1,0 2 1,-1 3-1,0 3 1,-3 5-16,-5 3 1,-2 1 0,-3 1 0,-3 5 0,-4 5 0,-2 5 0,-2 2 0,-2 2-391,-2-1 0,-3 2 0,-5 2 1,0-1-1,-1-3 0,-1 1 248,-2-1 0,2-4 0,-4 3 0</inkml:trace>
  <inkml:trace contextRef="#ctx0" brushRef="#br0" timeOffset="95">20104 4899 9089,'-1'14'0,"-2"2"636,-1 5 0,0 12 0,4 6 0,-2 2 0,0 2 0,-4-3-503,-1-2 1,3-6-1,-3-3 1,0-4 0,2-3-1,-2-4 1,1-3-1,0-6-282,-1-2 118,4-3 1,-3-5-1,6-3 1,2-4-1,3-5-234,8-3 1,0 2-278,8-3 0,0 2-62,4-1 1,-1 2 249,1-3 0,0 4 80,0 0 0,-5 6-254,1 3 329,-6 3 377,9 1 0,-10 0-90,2 0 1,-6 5-38,-2 4 1,-5 2-76,1 1 0,-3 0 266,-1 1 0,-5-1 0,-4-1 1,-2-1-1,-2-2 0,-4 2 387,-4 1 1,-2-3-667,-2 0 0,0-1 0,2 3 0,1-3 0,1 0 0,1-2 0,0 1-818,4-4 0,3 1 1,4 0 854,0 1 0,12-5 0,-1-6 0</inkml:trace>
  <inkml:trace contextRef="#ctx0" brushRef="#br0" timeOffset="96">20575 5184 8209,'-12'2'227,"0"2"1,-1 1 0,1 5 0,-1-2 0,1 2 0,0-1 0,-1 1 0,1-2 0,-1 2-43,1 1 0,1 1 0,3 1 0,4-1 0,5-1 0,6-3 1,7-3-1,2-4 0,4-2-388,-1-4 0,1-1 0,4-7 0,-2 2 0,-3 2 0,-1-1 1,-3-1-1,-2-3 116,-5-1 1,-2 4 0,-6-7-1,0 0 1,-2-1 0,-2 1 0,-4 4-1,-3 6 1,-2 2 0,1 4 2,-1 0 1,2 8 0,2 1 0,2 1-1,1 0 84,4 2 0,0 1 0,2 1 0</inkml:trace>
  <inkml:trace contextRef="#ctx0" brushRef="#br0" timeOffset="97">20762 5172 7739,'0'12'1172,"0"1"0,0-1-741,0 0 1,0-3 0,1-2-1,2-1 1,2 0 0,2-1-1,3-2 1,1-1-494,1-2 0,-4 0 1,1-2-1,0-1 0,1-2 1,0-1-1,-4 0-169,0-1 0,4 0 1,-2-2-1,3 5 104,1 3 0,-3 1 1,-2 1-1,-2 3 1,-2 5-131,-2 2 0,-1-3-550,0 0 0,0-4 807,0 5 0,0-1 0,0 4 0</inkml:trace>
  <inkml:trace contextRef="#ctx0" brushRef="#br0" timeOffset="98">21034 5197 8327,'6'-7'884,"-1"3"0,5 8 1,-3 4-617,-2 3 1,0-3-1,-5 1 1,0 0-1,0 2 264,0 2 1,-5-5 0,1-3-428,2-3 0,2-4 0,2-7 1,4 0-1,1 1 0,1 0 1,0 1-1,1 0 0,0 2-645,2-1 1,-3 1 0,1 2 79,0-1 1,-2 1 0,0 7 0,-1 4 0,-2 3 36,1 2 1,-3-5 0,3-1-1,1-2 1,2 0 422,3 0 0,-4-4 0,-2 5 0</inkml:trace>
  <inkml:trace contextRef="#ctx0" brushRef="#br0" timeOffset="99">21518 5197 7528,'12'0'215,"-1"-2"0,-1-1 412,-2-1 1,-6 0 0,-2 4 0,-7 0 0,-4 0 0,-2 2 0,0 0-397,-4 2 0,-1 5 0,-4-4 1,3 2-1,1 1 0,3-1 0,1-1 1,3-1-1,4 2 0,7 0 1,7-3-654,4-2 0,7-2 0,1 0 0,2 0 1,0 0-1,1-2-891,1-2 1173,-4 3 154,5-10 1,-10 8 0,2-5 0,-2-2-1,-2-1 1,-1-1 217,-2-1 1,0-1-154,-5-2 0,5-3 0,-4-6 0,1-1 1,-1-3-1,-1-4 69,2-3 1,-5 0-219,3 3 0,-2-2 0,-2 6 0,0 2 0,0 1 0,0 2 166,0 4 1,0 2 0,0 5 0,0 1 0,-2 1 0,-2 1 0,-4 2 711,-3-2 1,3 5-751,-1 1 1,1 4 0,-3 4-1,1 5 1,4 7 0,0 6-1,3 7-142,2 8 1,1 7 0,0 8 0,1 2 0,2-3 0,3-4-1,0-6 1,4-4-424,1-4 1,1-4-1,1-7 1,-2-2 0,-1-2-1,-2-3 507,1-1 0,3-2 0,0 0 0</inkml:trace>
  <inkml:trace contextRef="#ctx0" brushRef="#br0" timeOffset="100">8508 9686 8096,'0'-12'43,"-1"4"713,-4-1 0,3 7 0,-7-3-382,0 4 1,2 1 0,-1 0-1,-2 0 1,-1 1 0,0 4-374,3 3 1,-3 3 0,4 1-1,-1 1 1,-1-1 0,1 0 0,1 1-28,3-1 0,-2 1 0,2-1 1,2 0-1,0 1 0,2-1-27,0 1 0,2-1 0,0 0 0,2 1 1,-1-1-1,-1 1 0,-2-1-373,0 0 0,0 1 245,0-1 0,0 1 0,-2-2 0,-1-2 0,-2-2 0,-2-1 36,-3-3 0,4 2 119,-3-1 0,5 0 124,-4-4 1,5-1 9,-1-3 1,3 1-44,1-5-153,0 5 0,1-3 1,3 8-1,3 2 1,0 4 139,-3 3 1,-3 2 0,-2-1 0,-2 0 0,-2 1 0,-1-1-1,-1-1 360,0-2 0,5 2-386,-2-3 1,1 2-1,0-1 1,-1-1 0,1 2-1,2 1 1,1 2-16,0-1 1,0 0-1,0 2 1,1 1-1,2 3 1,1 0-1,-1 0 1,-2-3-124,-1-1 1,2-2 0,0 1 0,4-2 0,-1-2 0,2-2-2125,0-1 2236,1-2 0,10-10 0,2 0 0</inkml:trace>
  <inkml:trace contextRef="#ctx0" brushRef="#br0" timeOffset="101">8793 10021 7953,'0'-12'0,"2"1"565,2 2 0,-3-2-20,3 3 0,-4-2 1,-2 1-1,-4 2 0,-1 1-268,-3 4 0,-1-4 0,-1 2 0,0 3 1,-2 3-1,-1 7 0,-3 2-255,-1 1 0,2 2 0,-2 1 0,1 2 0,3-2 0,2-2 1,5 0-1,4-1-121,2 1 0,2-1 1,2-1-1,2-3 0,4-3 1,3-4-1,2-1 4,-1 0 1,0 0-1,1 0 1,-1-1 0,1-2-1,-1-1 1,0 0-134,1-2 1,-5 3 0,0-4 0,2 0 0,0 1-1,-1-4 1,0-1 204,0-2 0,-3 1 0,-1 1 1,-1 1-1,1 2 458,-3-1 1,0 4 0,-2 5 0,0 7 0,0 4-320,0 2 1,0-1 0,0 0 0,0 1 0,0-1 0,0 1 0,0-1 0,1 1-635,3-1 1,-2-4-1,3-1 518,1-1 0,0 3 0,7-2 0</inkml:trace>
  <inkml:trace contextRef="#ctx0" brushRef="#br0" timeOffset="102">8992 9686 7990,'-7'-1'750,"1"-2"0,2-2-38,0-2 0,0 3-600,4-5 1,0 5 0,0-4-1,1-2 1,3-1 0,3-1-44,0-1 1,0 5-1,-3 1 1,3 0-94,0 0 1,-1 6-1,-6 1 1,0 7-1,0 4 1,0 1 117,0 1 0,-5-1 0,1 1 0,1-1 0,2 0 0,1 1 0,0-1 0,0 1-104,0-1 0,4 0 0,2 1 0,1-1 0,2 1-256,2-1 0,-2-4 0,-1-1 0,0 0 0,0-1 0,1-1 0,0-2 4,2-2 0,2-2 0,-1-2 0,-1-2 1115,-3-2 1,-3 4 0,-8 0 0,-3 6-541,-1 5 0,3-1 0,-3 1 0,2 2 0,1 1 0,0 1 1,-1 2-1,3 3 0,0 3-458,2 4 1,2-1 0,0-1 0,4-2 0,1-1 0,3-1 0,1 0 0,1-3-309,0-1 1,1-6 0,-1 0-1,1 2 1,-2 1 0,-3 1 416,-4 1 1,1-5 0,0 0-1,-3 2 1,0 1 0,-4 1 0,0 1-1,-4-1 343,-1 1 1,3-1 0,-3 0 0,0 1 0,0-1 0,-1 1 0,0-1 0,0 0-437,-2 1 1,3-2 0,-1-2 0,-2-2-1332,-1-1 1,3-2 1459,0-4 0,-1 0 0,-3 0 0</inkml:trace>
  <inkml:trace contextRef="#ctx0" brushRef="#br0" timeOffset="103">11695 9537 8614,'6'-6'2244,"-5"-1"-1136,3 2-673,-2-1 1,-2-3 0,0 1 0,-2 0-433,-2 1 1,-3 1 0,-5 6 0,0 2 0,-1 2 0,1 4 0,-1 3 0,2 2-1,2-1 1,2 0-294,1 1 1,-2-1 0,4 1 0,1-1 0,3 0 0,3 1 0,1-1-1,0-1 311,2-2 0,-4 2 0,5-3 0,0 3 0,-1 1 0,-1 1 250,-2-1 1,-2-4 0,-1 1 0,-1 0-219,-3 2 0,-3-4 0,-5-1 1,-1-2-1,1 0 0,-1 0 1,1 0-173,0 0 0,3 0-213,1-4 0,7 0 1,-1 2 266,5 2 0,5-1 0,-2 4 1,-1-1-1,2 0 0,-1 1 217,-1 0 1,-1-3 0,-4 4 0,0 2 0,0 1 0,0 1 67,0 1 0,0-1 0,-1 0 0,-2 1 0,-2-1 0,-1 1 0,1-1 0,2 0-215,2 1 1,-1-2-1,-1-1 1,-1-2-1,2 1 1,0 2-179,2 2 0,0-1 1,0 1-1,0-1 0,0 1-300,0-1 0,0-4 1,2-1-1,0 0 473,2 0 0,6-4 0,-3 2 0</inkml:trace>
  <inkml:trace contextRef="#ctx0" brushRef="#br0" timeOffset="104">11844 9909 12462,'13'7'71,"-5"-1"1,0-6 0,2 0-1,1 0 1,1 0 0,1 0-198,-1 0 1,0-6-1,1-2 1,-1-3-1,1-1 1,-1-1 0,0 1-1,-1-1 1,-1 1-1,-3 0 10,-1-1 0,-2 1 0,-4-1 1,0 1-1,0 0 0,0-1 0,-2 2 412,-2 3 0,1 2 1,-5 6-1,-2 0 0,-1 0 1,-1 0-1,0 2 0,-1 2-220,1 4 0,-5 5 0,1 2 1,1 3-1,1 0 0,1 1 0,2-1 1,2 1-1,2-1 0,1 1 182,4 1 0,0-5-349,2 1 1,4-2 0,2-2 0,1 0 0,2-3 0,2-1-686,2 2 0,-1-4 227,1-2 0,-1-2 0,2 1 0,1 1 549,2-1 0,5-2 0,-3-1 0</inkml:trace>
  <inkml:trace contextRef="#ctx0" brushRef="#br0" timeOffset="105">12291 9909 8205,'-7'6'358,"-3"-3"0,5 5 1,-1 2-1,-1 1 0,0 2 1,-2 3-365,-2 0 1,2 5-1,1-5 1,0 0 0,1-3-1,2 0 1,0-1 5,1 1 0,0-1 0,4 0 0</inkml:trace>
  <inkml:trace contextRef="#ctx0" brushRef="#br0" timeOffset="106">12601 9686 7815,'4'-12'113,"0"-1"1,4 1 0,-4-2 0,-1-1 0,-1-1 0,-2 0 0,0 3 0,0 0 345,0 1 1,-6 4 0,-2 1 0,-3 1 0,-2 3 0,1 2 0,0 1 0,-1 0-253,1 0 0,4 6 0,-1 3 0,0 6 0,-1 6 0,2 4 0,2 4 0,2 5 0,0 3 0,3 3-430,3 0 0,5-8 0,4 4 0,-1-3 0,-2-3 1,0-1-1,1-4 0,-2-4-302,-2-3 0,-1-2 0,-4-4 0,0 1 1,0-1-1,-1 1 0,-3-1-1734,-5 1 2259,-2-1 0,-1 0 0,0 1 0</inkml:trace>
  <inkml:trace contextRef="#ctx0" brushRef="#br0" timeOffset="107">12402 9959 8487,'13'-7'283,"-1"3"1,5 3-1,-1 1 1,1 0-1,-1 0 1,2 0 122,2 0 0,-4 0 0,3 0 1,-1 0-1,-3 0 0,-1 0-406,-1 0 0,5 5 0,1 2 0</inkml:trace>
  <inkml:trace contextRef="#ctx0" brushRef="#br0" timeOffset="108">12911 9947 8097,'0'8'923,"0"0"1,0 2 0,-2 1-819,-2 1 0,-3 2 0,-5 1 0,0 3 0,-1 0 0,1 0 0,-1-3-105,1-1 0,0-2 0,-1 1 0</inkml:trace>
  <inkml:trace contextRef="#ctx0" brushRef="#br0" timeOffset="109">13184 9810 8416,'0'-7'2044,"0"3"1,1 8-1699,3 5 0,-1 3 1,5 5-1,2 3 0,0 4 1,-1 0-1,-1 1-191,2 0 0,0 0 1,-1-2-1,-2-1 1,-1-2-1,-3-2 1,-2-3-1,-1 0-537,0 1 0,-6-2 0,-2 3 1,-4-3-1,-3-2 0,-3 0 1,0 1-1,-2-2 0,3-2 103,-1 0 1,1-7 0,5 3-1,1-3 236,2 2 0,5-8 0,8 0 0,3-5 0,2-4 0,-1 1 0,1 1-100,2 2 0,1-2 0,-3 5 1,-1-3-1,1 1 0,-1 0 1,-1-1-1,0 3-254,0 0 1,-5-4 0,4 2 0,-2-3 0,2-1 0,-1-1 396,1 1 0,3-6 0,-2-1 0</inkml:trace>
  <inkml:trace contextRef="#ctx0" brushRef="#br0" timeOffset="110">13208 9562 8824,'0'-12'4900,"0"6"-4900,0 6 0,0 6 0,0 6 0</inkml:trace>
  <inkml:trace contextRef="#ctx0" brushRef="#br0" timeOffset="111">13605 9984 7896,'6'-7'874,"2"3"0,-2 4 0,-2 4 1,-4 4-1,-4 3-677,-5 2 1,3-1-1,-3 0 1,0 1 0,-2-1-1,-2 1 1,1-1-1,-1 1 1,1-2-1479,0-3 1,-1 3 1280,1-3 0,-1-2 0,1-1 0</inkml:trace>
  <inkml:trace contextRef="#ctx0" brushRef="#br0" timeOffset="112">13866 9587 7980,'0'-12'2396,"-2"1"-1920,-2 2 0,3 5 0,-5 8 1,2 6-1,0 4 0,1 4-161,2 1 1,1-3 0,0 5 0,0 1 0,1 3-1,2 3 1,1 1 0,-1-2 0,-2-1-331,-1-1 0,0 0 0,0-2 0,0-1 0,0-2 0,0-2 0,0-3 0,0-2-754,0 0 1,0-5 559,0 0 1,2-5 0,1 0 0,2-4-1,1-5 1,0-1 121,1-2 0,2-3 0,3 0 0,0 0 0,1-2 0,-1-1 0,1-2 0,-1 1 121,0-2 1,-3 4 0,-1-3 0,2 4 0,-1 0 0,1 2 241,-2 3 1,-4 2 0,3 8-1,-1 2 1,-2 4 0,0 5-1,0 2-286,-1 1 0,0 5 1,-1-4-1,4-1 0,-1 1 1,1-1-968,-3-1 702,4-1 0,-6-6 0,4-1 0,0 0 0,-1 0 275,-2 3 0,5-5 0,0 1 0</inkml:trace>
  <inkml:trace contextRef="#ctx0" brushRef="#br0" timeOffset="113">14263 9599 7550,'0'-8'366,"0"0"28,0-2 1,1 5 0,2-1 0,2 2 0,2 0-1,3 1-322,1 2 1,-3 1 289,0 0 623,-5-6-854,3 5 1,-6 1-1,-2 7 1,0 2 0,-3 2-1,1 3 262,-1 0 0,3 4-343,-2-2 0,3 5 1,2-4-1,3-2 0,5-1 1,2-2-1,2-1-11,4-3 1,-3 2 0,2-6 0,-2 0 0,-1 0 0,-1 1 0,0-3 239,1 0 0,-6-4 1,-5 0 734,-4-3 1,-5 1-857,-6 4 0,0 2 0,-3 2 0,0 5 1,2 5-1,3 4 243,3 1 1,5 1-575,-1 0 1,3 4 0,1-4-1,0 2 1,1 1 0,3-4-420,4-1 0,3-2 0,2-3 0,-1-1 1,1 0-1,-1 1 340,0-1 1,-5-3 0,-4-1 0,-6 1 0,-5 3 622,-3 0 1,0 0 0,1-1 0,3-1 0,2-2 0,2 2 0,2 1-1026,1 1 0,0-3 0,0-1 654,0 2 0,0-5 0,0 1 0</inkml:trace>
  <inkml:trace contextRef="#ctx0" brushRef="#br0" timeOffset="114">17252 10033 7982,'-13'0'1089,"6"0"0,2-1 0,6-2 0,3-1-788,5 1 0,2 2 0,1 1 0,0 1 0,1 2 0,-1 1 0,1-1 0,-1-2-463,0-1 0,1 0 0,-1 0 0,1 0 0,0 0 0,3-1 0,0-2 0,-1-2-99,-1-2 1,-1 3 0,-1-4-1,0-2 1,-1-1 0,-1-2-1,-2 1 1,1 0 0,-3-1 674,-1 1 1,-4-1 0,-1 1 0,0 0 0,-1-1-147,-4 1 0,0 4 0,-5 1 0,2 1 0,-2 3 0,-1 2 1,-1 1-1,0 0-241,-1 0 1,1 0 0,-1 1 0,1 4 0,-1 3 0,1 3 0,0 3 0,-1 1 24,1 1 0,1 6 0,1-1 0,3 2 0,2 1 0,2-2 0,3-1-126,4 1 0,3 0 0,7-2 0,2-3 0,4-3 0,0-2 0,1-1 0,1-3-700,2-3 0,0-4 1,1-1-1,0 0 0,0 0 1,1-1 773,3-4 0,3-1 0,5-7 0</inkml:trace>
  <inkml:trace contextRef="#ctx0" brushRef="#br0" timeOffset="115">15664 9860 8209,'0'-13'852,"-1"2"0,-3 3 0,-3 3 0,-2 1-692,1-1 0,4 1 1,-4 4-1,-2 0 0,-1 0 1,-1 0-1,-1 0 1,0 0-1,-3 0 0,-2 0-114,-1 0 0,3 2 0,-4 2 0,1 4 0,1 3 0,0 3 0,3 1 1,1 2-1,3-1-7,3 2 1,-2-3-1,6 4 1,1-1 0,2-2-1,1-3 1,1-2 0,2-1-133,1-2 1,6-5 0,-2 1 0,3-3 0,2-1 0,-1 0 0,1 0-1,-2-1 14,-3-3 1,3-2 0,-3-3 0,3 1 0,2-2 0,-1-1 0,0-2 0,1 0 182,-1-4 0,-1 3 0,-1-2 0,-3 2 0,0 0 0,-2-1 0,1-1 1,-4 0 762,0 3 0,-1 4 1,3 2-733,5 2 1,-4 6 0,1 8 0,-2 3 0,1 3 0,2 3 0,3 1 0,1 3-588,1 2 0,1-1 0,-1-1 0,0-2 0,2-2 0,1-3 0,2-2 0,-2-1-4514,-1-4 4966,-2 3 0,6-10 0,1 5 0</inkml:trace>
  <inkml:trace contextRef="#ctx0" brushRef="#br0" timeOffset="116">7255 10654 8160,'0'-9'2427,"0"1"-2421,0 5 0,0-4 0,-1 5 98,-3-2 1,-3-1 0,-5 5-1,-1 0 1,1 2 0,-1 1-1,2 2 1,3 2-104,4 3 1,-2 1 0,2 1 0,2 0 0,2 1 0,2-1-402,2 1 335,6-1 0,-4 0 0,2 1 0,-3-2 1,-1-1-57,1-2 1,-1-4 117,-4 4 0,4 0 0,0 5 0,-1-1 58,-2 1-48,-1-6 1,0 4-1,-1-3 1,-3 1 0,-5 1-1,-2-3-15,-1-1 1,-5 2 0,1-4 0,1-1 0,1-1 0,2 1 0,-1 1-316,1-1 221,5-2 0,3-1 0,8 0 0,4 2 0,3 1 0,0 2-38,-3 2 0,2-3 93,-6 4 1,4 1 0,-3 3 0,-3 0 0,0 2 0,-2 1 127,0 2 0,-2-1-44,-2-3 0,1-1 0,-3 1 0,0-1 0,2 1 0,0-1 0,-2-1 76,-1-3 0,5 3 0,-2-3 0,2 4 0,2 0 377,0 0-652,0 1 0,6-2 0,2-3 0,3-2 1,1-2-1,1 0 162,-1-1 0,1 3 0,-1 1 0</inkml:trace>
  <inkml:trace contextRef="#ctx0" brushRef="#br0" timeOffset="117">7479 10964 7973,'-13'0'398,"1"0"0,-1 1-95,1 3 0,1 3 1,1 5-1,2 1 1,0-1-1,1 1 1,3-1-1,1 0-359,-1 1 0,4-1 1,0-1-1,7-2 1,4-5-1,1-3 1,1-1-103,-1 0 0,0-1 1,-1-3-1,-1-3 0,-2 0 1,2 1-1,0 1 1,-1-2 207,0 0 1,-5-3 0,3 5 0,-2-2 761,-2-3 1,-2 6-1,-1 4-294,0 7 1,2 3-691,2-2 1,-3 3 0,3-3 0,-1 3 0,0 2-864,1-1 1,4-4 653,-4 1 1,0-5 0,-2 3 380,2-2 0,-3 5 0,5-3 0</inkml:trace>
  <inkml:trace contextRef="#ctx0" brushRef="#br0" timeOffset="118">7863 11050 8183,'7'2'1293,"-3"2"0,-8 3 0,-3 5-1255,0 1 1,-4-1 0,3 1 0,-3-1 0,-2 0-366,1 1 1,4-5 0,0-1 0,-1 0 326,2 0 0,-4 1 0,4 4 0</inkml:trace>
  <inkml:trace contextRef="#ctx0" brushRef="#br0" timeOffset="119">8124 10554 8532,'0'-5'861,"0"5"0,1 8 0,2 6 0,1 4-553,-1 1 0,-2 2 0,0 6 1,2 5-1,1 5 0,-1 3 1,-2 0-1,-1-1 0,0-5 0,0-2-218,0-5 1,0-2 0,0-4 0,0-4 0,0-4-199,0 0 1,0-8-1,2-5 1,2-7 0,3-4-1,2-1 108,4-1 0,-4 0 1,8-2-1,-3-3 1,-2 0-1,1-2 1,-1 3-1,0-1-404,1 2 1,-2 3 0,-2 2 0,0 2 0,-1 4 0,0 1 63,1 0 0,-5 4 320,4 4 0,-5 5 0,1 0 0,-3 2 0,-1 1 0,0 2 43,0 2 0,0-2 36,0 3 0,-1-4 1,-2 0-1,-2-2 0,-2-1 1,-3-2-102,-1 1 1,3-2-1,-1 0 1,0 0-1,-2-1 1,-3 1-1,-1-2 1,-2 2-1428,2 0 1,5-4-310,2 1 1778,5-3 0,-8 5 0,5 0 0</inkml:trace>
  <inkml:trace contextRef="#ctx0" brushRef="#br0" timeOffset="120">8545 10964 8008,'7'1'2964,"-3"3"-2616,-2 4 1,-2-1-1,0 2 1,-2 0-1,-1 2 1,-2 2-1,-2-2 1,-3-2-1,-1 0 1,-1 0-302,0 2 0,-1 2 0,2-1 1,2-1-1,0-1-47,0-2 0,-2 0 0,-2 5 0</inkml:trace>
  <inkml:trace contextRef="#ctx0" brushRef="#br0" timeOffset="121">8930 10864 7931,'-7'-5'887,"0"4"0,3-4-630,-4 4 0,-4 2 0,0 4 1,0 3-1,-1 3 0,2 1 1,2 2-1,0 3 0,0 2 1,-2 2-234,-2-1 0,6-5 1,3 2-1,3-3 0,1-2 1,0 0-1,1 0 1,3-4-1,5-3-335,2 1-536,1-5 0,0 5 0,1-6 1,-1 0-1,2 0 847,3 0 0,-4-6 0,5-1 0</inkml:trace>
  <inkml:trace contextRef="#ctx0" brushRef="#br0" timeOffset="122">9178 10988 12307,'0'13'560,"0"-5"0,-2 0 1,-2 2-565,-4 1 1,-2 1-1,1 1 1,0-2-1,0-1 1,-2-2-1,-2 1 1,1 1-1,0 0-2010,-1-2 2014,1 0 0,-1 5 0,1-1 0</inkml:trace>
  <inkml:trace contextRef="#ctx0" brushRef="#br0" timeOffset="123">9562 11063 7616,'0'-13'481,"-1"5"0,-3 1 0,-5 2-119,-2 2 0,3 2 0,0 1 0,-2 0 0,1 1 0,-1 2 804,2 1-1031,-1 6 0,1-4 0,1 7 0,2-1-354,2 1 0,3-2 1,4-3-1,4-4 135,3-2 1,2-7 0,-1 0 0,1-2 0,-1-3 0,-1-1 0,-1 0 0,-2 0-43,2-1 0,1 1 1,0-8-1,-2-1 0,0 1 1,0-4-1,2-5 0,3-5-19,3-3 0,-4-5 1,4 1-1,-3 1 0,-2 3 1,-1 1-1,-3 1 0,-4 3 428,-2 3 0,-2 2 0,0 1 0,1 2 0,2 1 1,1 2 267,-1 3 0,-2 7 1,-2 10-1,-2 8 0,-1 7 1,1 6-608,2 2 0,1 6 0,0 0 0,0 0 0,0 2 0,0 2 0,0 2 0,0 3-328,0-1 1,0-1-1,0-3 1,0-4-1,0-3 1,0-3-1,0-2 1,0-5-120,0-2 0,0-1 1,1-2-1,2-2 503,1 0 0,6-7 0,-3 4 0</inkml:trace>
  <inkml:trace contextRef="#ctx0" brushRef="#br0" timeOffset="124">10021 10914 11837,'0'12'1083,"-1"1"0,-3 1 1,-5 1-1127,-2 1 1,-5 2 0,-1-3 0,2 2 0,1-2 0,2-1 0,-1 0 0,1 1 42,0 1 0,-1 1 0,1-5 0</inkml:trace>
  <inkml:trace contextRef="#ctx0" brushRef="#br0" timeOffset="125">10158 10964 12360,'12'0'520,"-4"0"1,0 0 0,2 0-625,1 0 1,2 0 0,-1 0 0,0 0 0,1 0 0,-1 0 0,1 0 0,-1-2 0,0-2-437,1-4 1,-5 1 0,-1-1 0,-2-2 0,-2-1 0,-3 0 676,-4 3 0,1-2 0,-5 6 0,-2 0 0,-1 0 0,-1 0 0,0 1 0,-1 1 454,1 2 1,-1 6-1,1 4 1,0 3-1,-1 5 1,1 0-1,-1 2-796,1-1 0,5-4 0,3 2 0,3-4 0,1 0 0,0-1 0,1-1 0,3-1-517,4-2 1,3-5 0,2 1 0,-1-1-1,1-1 1,-1 3 0,0-3 721,1 0 0,5-2 0,1 0 0</inkml:trace>
  <inkml:trace contextRef="#ctx0" brushRef="#br0" timeOffset="126">10455 11038 11078,'-12'7'426,"-1"4"0,1-4 0,0 1-545,-1 0 1,1-1-1,-1 3 1,2-2 0,2 1-1,0-1 119,0 0 0,-2 0 0,-2 5 0</inkml:trace>
  <inkml:trace contextRef="#ctx0" brushRef="#br0" timeOffset="127">10778 10678 8541,'-9'-12'1085,"1"0"0,4-1 1,-3 1-1,0-1 998,0 1-2001,5 5 1,-9 3 0,4 8 0,-2 6 0,2 4 0,2 3-241,2 3 1,0 6 0,1 7 0,-2 4 0,-1 3 0,1 2 0,-1-1 0,-2-1 0,-1-2-744,1-2 1,-4-8 0,4-2 0,-1-5 0,1-3 0,0-3 295,0-1 0,3-3 0,-3-2 605,1-1 0,-3-5 0,7 8 0,-3-4 0</inkml:trace>
  <inkml:trace contextRef="#ctx0" brushRef="#br0" timeOffset="128">10579 11001 9685,'2'-13'0,"2"1"0,4 1 0,3 3 593,1 4 1,1 2 0,-1 2 0,1 0-1,-1 0 1,0 0 0,1 0-594,-1 0 0,1 6 0,-1 1 0</inkml:trace>
  <inkml:trace contextRef="#ctx0" brushRef="#br0" timeOffset="129">10840 10604 7819,'0'-12'112,"0"3"0,1 2 0,3 1 120,4-1 1,-1 3 0,2-3 0,0 0-1,2 1 1,0-1 0,-1 2 592,-2-1 1,-4 2 0,2 4-589,-5 0 1,-2 2 0,-9 2 0,2 3 0,0 1 0,-1 0 0,3 2-175,0 1 0,0 1 0,4 1 0,-2 0 0,-1 4 0,1 2 0,0 2 0,1 0-117,2 1 0,-3 1 0,-2 2 0,1 1 1,-2 3-1,0 4 0,-4 3 0,-1 1-22,-1 0 1,-2-9 0,8-3 0,-1-3 0,1-2 0,2 0 0,2-2 0,1-3 298,2-1 0,-4 2 0,0 1 1,0-2-1,0-1 0,0-2 1,0 0-63,-2 1 0,5-1 0,-5-1 0,2-1-1272,0-2 0,0 0 0,2 3 1111,-2-2 0,3 2 0,-5-4 0</inkml:trace>
  <inkml:trace contextRef="#ctx0" brushRef="#br0" timeOffset="130">15788 10703 8060,'0'-12'302,"0"-1"1,2 2 0,0 2 0,2 0 0,1 0 0,-1-2 0,0-2 0,0 1-1,0 0 13,0-1 0,0 1 1,-5-1-1,-3 2 0,-4 3 1,-3 4-1,-2 3 0,1 2-195,-1 3 1,0-1 0,-3 5 0,0 3 0,1 3-1,1 4 1,3 1 0,1 3-124,2 2 0,5 5 0,-1 1 0,4 0 0,3 2 0,2-2 0,2 1 0,2-3-154,-3 3 0,4-5 1,-4 3-1,-1-4 0,1-3 1,-4-3-1,0 0 0,-4-1 96,-2 0 1,-3 0 0,-5-3 0,-2 2 0,-1-1 0,-2 1 0,1-1-1,-1 0-442,1-3 0,-1 0 0,6-1 503,3 1 0,3-7 0,5 0 0</inkml:trace>
  <inkml:trace contextRef="#ctx0" brushRef="#br0" timeOffset="131">15528 11050 7965,'-13'-4'0,"2"-1"0,3-2 0,4-3 0,3-1 0,2 0 0,3 2 320,4 0 1,5 2-1,3-2 1,6 1-1,4-2 1,5 0-1,0 1 1,3 2-1,-1 0 1,-2 1 1300,0 1 1,-2 1-1487,-5 4-135,1 0 0,6-6 0,0-1 0</inkml:trace>
  <inkml:trace contextRef="#ctx0" brushRef="#br0" timeOffset="132">12849 10864 8173,'-4'-12'0,"-2"1"0,1 1 154,-1 2 0,1 5 0,2-2 0,-3 1 1,-1 0-1,-2 1 0,-2 1 0,-2 2 248,1 0 1,0 0-1,-1 0 1,1 0-1,-1 2 1,1 2-1,0 3 1,-1 2-1,1 3-198,-1 1 0,2 7 0,3-2 0,4 1 0,3 3 0,1 1 0,0 2-398,0 0 1,1-6-1,3-2 1,4-4-1,3 0 1,3-2 0,1-1-1,3-4 1,0 0-81,0-3 1,4-2 0,-1-1 0,2 0 0,2-1 0,0-2 0,1-3 36,3 0 0,-3-3 0,3-2 0,-3 0 0,-1 0 0,-2-4 0,0-3 0,-4-3 264,-1 2 0,-2-4 0,-3 2 0,-2-2 0,-2-2 0,-2 0 0,-1 0 0,-3 0 157,-2 1 0,-5 0 0,-3 4 1,-3 3-1,-4 3 0,1 2 1,-3-1-1,1 2-183,-1 3 1,-5 3 0,3 5-1,0 0 1,-1 0 0,1 1-1,-1 3 1,1 4-153,0 3 0,0 7 0,3 3 0,-2 4 0,2 2 0,1 2 151,2-1 0,0 4 0,-1-1 0</inkml:trace>
  <inkml:trace contextRef="#ctx0" brushRef="#br0" timeOffset="133">12316 11125 8307,'-20'0'600,"9"-1"0,13-2 0,10-3 0,13-1 0,11-2-382,8-2 1,8-2 0,3 1-1,3-2 1,4-1 0,4-3 0,-31 9-1,1-1 1,1-1 0,1 0-1,3-1 1,1 0 0,1-1 0,1 0-201,-1-1 1,1-1-1,-1 2 1,-1-1-19,-2-3 0,-1 1 0,1-1 0,1 0 0,2-1 0,1-1 0</inkml:trace>
  <inkml:trace contextRef="#ctx0" brushRef="#br0" timeOffset="134">17103 11150 8063,'-11'-6'188,"3"-2"0,2-4 0,5-4 0,-2 0 0,-1 1 9,1 1 0,3 7 1,6 1-1,6 2 1,9 0-1,6 1 1,10 1-1,10-1 1,12-3-1,8 0 1,-31 0-1,2 1-236,2-3 1,1 0 0,2 1 0,1 1-1,5-2 1,1 0 38,0 4 0,1-1 0,2-3 0,-1-1 0,-5 2 0,-1 0 0</inkml:trace>
  <inkml:trace contextRef="#ctx0" brushRef="#br0" timeOffset="135">8458 11633 8154,'0'-8'56,"2"1"1,1 0 0,1 0 47,-2-2 0,0 2 0,-2-1 1,-2-1-1,-2 2 0,-4 3 1,-3 3-1,-1 1 0,1 1 1,2 3-1,5 5 0,3 2 1,1 1-1,0 1 0,0-1 0,0 0 1,0 1-1,0-1 0,0 1 1,0-1-1,0 0 0,-2 1-591,-2-1 0,3-4 523,-3 1 0,-3-5 0,-1 4 0,-3 0 0,-2-1 0,1-3 588,-1-2 1,5-2-793,0 0 1,6 0 0,2 0 0,7 0 0,4 0-14,2 0 0,-5 0 1,-1 1-1,-2 3 1,-2 5-1,-3 2 1,-3 1 208,-1 0 1,0 1 0,3-1 0,-2 1-1,-1-1 1,0 0 0,0 1 0,0-1 112,1 1 0,0 5 0,0 1 0,-1 0 1,1-2-1,2-4 0,1 0-137,0-1 1,0 1-1,0-1 1,0 0 0,0 1-1,0-1 1,0 1-390,0-1 1,0 0 0,1 0 0,2-3 0,3-2 384,1-1 0,1 3 0,4-2 0</inkml:trace>
  <inkml:trace contextRef="#ctx0" brushRef="#br0" timeOffset="136">8756 11770 8196,'-5'-7'192,"2"1"0,-5 6 0,-2 0 0,-1 0 0,-2 0 1,1 2-60,0 2 0,-1 1 0,1 5 1,-1-2-1,1 2 0,0 1 1,-1 1-1,2 1 0,3-1 1,4 1-72,2-1 1,2-4-1,0 1 1,2-1-1,2-1 1,4-3-1,3-3 1,2-1-1,-1 0-123,0 0 1,-1-1 0,-1-2-1,-3-2 1,0-1 0,-2-1-1,2 0-286,0-2 1,-3-1 480,5 2 0,-7 4 0,2 8 0,-2 4 1,-2 3-1,0 1 0,0 1-196,0-1 1,1 1 0,2-1 0,1 0 0,0-1 0,0-1 0,1-2 0,-1 2-1322,1 1 1,-2-4 1382,5-3 0,0 3 0,5 0 0</inkml:trace>
  <inkml:trace contextRef="#ctx0" brushRef="#br0" timeOffset="137">8917 11609 7232,'0'-13'307,"2"1"827,2-1-1087,-3 6 1,10-2-1,-4 3 1,1 1 0,1-2-1,0 0 479,2-3 0,-2 4-362,-1-3-194,-5 6 0,2 3 0,-5 9 1,0 2-1,0 1 0,0 2 1,0 1-30,0 2 0,-4 1 0,0-2 0,1 3 0,2 1 0,1-4 140,0-2 0,1-2 0,2 1 1,2-2-103,2-3 1,2 2 0,3-6 0,0-1-76,1-2 0,-2 0 176,-3 4 1,-2-3 32,-6 7 1,0-5-1,0 4 1,0 2-1,1 1-13,3 1 1,-1-1-98,5-3 0,0 3 0,5-2 0,-1 0 0,-1 1 1,-1-2-1,-2 0 15,2-1 0,1 4 0,1-2 1,-1 2-1,-1 1 0,-3 0 200,-2 1 0,1-1 0,-4 1 0,3-1 0,-3 0 0,0 1 0,-4-1-131,-2 1 1,1-1 0,-3 0 0,-1 0-1,0-3 1,-3-1 0,-1 2-515,-1 1 1,3 0-1,1-1 1,-1-3-1,-2 0 1,-2-1-1,1 3 427,-1-2 0,-5 4 0,-1-4 0</inkml:trace>
  <inkml:trace contextRef="#ctx0" brushRef="#br0" timeOffset="138">11931 11596 8026,'0'-12'305,"-1"1"0,-2 1 0,-1 2 0,1-2 0,2-1 0,-1 0 67,-2 3 1,1 2-1,-5 6 1,-2 2 0,-1 2-1,-1 4 1,-2 3-1,-1 2 1,-1 0 0,0 3-1,4 0-422,4-1 0,-2-1 0,6-2 0,1 1 0,3-1 0,4 1 0,5-2 0,2-2 0,0 0 0,-2-1 0,0 0 0,0 0 0,1 2 0,-2 1 0,-4 1-438,-2 1 0,-4-2 464,-2-3 0,1 3 0,-5-3 0,-3 2 0,-3 0 0,-2-2 0,1 0 0,1 1-25,1-1 0,2-4 1,2 3-104,0-2 1,7 1 52,-2-2 0,2-1 0,2 5 0,0 2 0,0 1 0,0 1 141,0 0 0,0 5 0,0 0 0,0-2 0,0-2 1,2 0-1,0-1 6,2 1 0,2-2 0,-3-2 0,1 0 0,0-1 0,0 0 0,0 0-840,-1 2 0,-2 1 0,-1 1 1,0 1 791,0-1 0,0 1 0,0-1 0</inkml:trace>
  <inkml:trace contextRef="#ctx0" brushRef="#br0" timeOffset="139">12167 11819 9316,'0'-6'1373,"5"6"0,-2 2 1,4 7-1,0 0-1338,0 2 0,0 2 0,2 0 0,-2 3 0,0 1 0,-2 1 1,1 2-162,-3-1 1,-2-4 0,-1 3 0,-1-1-1,-2-1 1,-3 1 0,-2-1 0,-4 2 0,-3 0-1,-2 0 1,1-3 0,-1-1 0,2-2 0,1 1-1,2-2 10,-1-3 0,1-1 0,-1-4 0,2-1 45,3-3 0,3-4 0,6-8 0,2 1 0,2-1 0,2 0 0,3-4 0,2-4-1208,5-2 0,-3-3 337,2-3 942,3-3 0,1-5 0,5 0 0</inkml:trace>
  <inkml:trace contextRef="#ctx0" brushRef="#br0" timeOffset="140">12254 11596 8021,'-6'-7'342,"5"0"1190,-4 3 1,4-3-1156,1-5 1,1 5-1,2 4 1,3 5-378,1 2 0,-5 5 0,4-2 0</inkml:trace>
  <inkml:trace contextRef="#ctx0" brushRef="#br0" timeOffset="141">12588 11844 9644,'6'7'453,"-3"3"1,4-5-1,-1 2 1,0 3-201,-1 1 1,0 1-1,-5 2 1,0 1-1,0 3 1,-2 1-1,-2 2 1,-6 0 0,-3-1-1547,-4 2 1,1-4 1292,3-1 0,-5-3 0,-1-2 0</inkml:trace>
  <inkml:trace contextRef="#ctx0" brushRef="#br0" timeOffset="142">12923 11584 8138,'0'-13'889,"0"1"1,0 6-1,0 6 1,0 7-626,0 4 0,0 7 0,0 3 1,0 2-1,0 5 0,0 5 0,-1 8 1,-3 6-1,-3 0 0,-1-4-414,-1-6 0,7-5 0,-3-2 1,4-7-1,1-3 0,0-5 158,0-1 1,0-9-1,1-3 1,4-7-1,3-3 1,3-4-1,3-3 21,2-1 0,-1-3 0,6 0 1,0 0-1,-2 1 0,-3 1 1,-2 2-1,-3 3-363,-2 2 0,0 6 0,-5-2 0,-1 6 0,-2 9 1,-1 6 142,0 4 0,-1-1 0,-2 4 1,-2 1-1,-1-1 0,1 0 0,1-2 1,0-4-1233,-1-2 1,3-3 1422,6-3 0,3 3 0,5-4 0</inkml:trace>
  <inkml:trace contextRef="#ctx0" brushRef="#br0" timeOffset="143">13320 11919 13108,'6'7'216,"-5"4"0,3-2 1,-2 5-1,-2 4 0,0 0-82,0 0 0,-5 2 1,0-2-1,-2 0 1,-1 0-135,1-3 0,-4-1 0,4-2 0</inkml:trace>
  <inkml:trace contextRef="#ctx0" brushRef="#br0" timeOffset="144">13754 11671 7992,'-4'-9'287,"0"1"0,-2 1 0,2-1 0,-4 4 0,-3 2 0,-1 2 122,-1 0 1,1 0-1,-1 2 1,2 2 0,2 4-1,2 3 1,0 3-1,1 3 1,1 3 0,2 5-354,2 4 0,1-2 0,0 5 0,0-1 0,0-4 0,1 1 1,2-2-1,1 0 0,-1-4 0,0-1-809,1-2 0,-3-4-174,3 2 0,-2-8 1,-2 0-1,0 0 927,0 2 0,-6 2 0,-1-1 0</inkml:trace>
  <inkml:trace contextRef="#ctx0" brushRef="#br0" timeOffset="145">13531 11993 7915,'0'-7'533,"0"0"1,0 3 0,1-4 0,3-2 0,5 2-131,2 4 0,3 2 0,1 1 0,1-2 0,1-1 0,1 0 0,2 0 0,4-2 1,1 0-620,-1-4 216,1-1 0,0-2 0,0 1 0</inkml:trace>
  <inkml:trace contextRef="#ctx0" brushRef="#br0" timeOffset="146">13928 11472 6847,'1'-12'329,"3"-1"1,-1 1 0,4 0-1,0-1 1,0 1 0,2-1 309,2 1 1,-2 0 0,-1-1 0,0 1 0,1 1-307,-1 2 1,-5 5 0,1 8 0,-3 5 0,-2 3-1,-2 3-184,-1 2 0,-4 5 0,2-1 0,0 2 0,1 2 0,2-2 0,2-1 0,1-2 0,0-3 99,0-1 1,5-3-397,4 0 0,2-1 0,1 1 0,0-1-135,1 0 1,-2 1-1,-3-1 1,-4 1-1,-2-1 1,-2 0 54,0 1 0,0-1 477,0 1 0,1-1 1,2 0-1,1 1 1,0-1-1,2 1 151,2-1 1,-3 5-523,-1-1 0,2 5 1,-2-3-1,-1 0 0,-2 1 1,-1-1-1,0 0 13,0-3 0,-1-1 0,-2-2 0,-2 0 0,-2 1 0,-3-1 0,-1-1 410,-1-2 1,-1 0-277,1-5 0,-1 5 0,1-4 0,0 1 0,-1-1 0,1-1 1,-1 2-26,1 2 0,-6 3 0,-1 1 0</inkml:trace>
  <inkml:trace contextRef="#ctx0" brushRef="#br0" timeOffset="147">17450 11671 8140,'-4'-9'0,"0"1"0,0-2 0,0-1 738,-1-1 1,1 4-1,3-1 1,-3 1-1,-4 1-474,-4 3 1,0 3 0,0 1 0,1 1 0,1 3 0,2 5 0,-2 2 0,0 1 0,1 0 0,1 2-254,-2 3 0,4 1 1,2 5-1,3 2 0,1 4 1,0 4-1,1 3 1,3 2-1,5 1-1188,2-1 984,-4-6 1,2 7 0,-3-6 0,-1-1 0,1-2 0,-3-3 0,-2-2 0,-2-4 0,-2-3-52,-1-3 1,-5-1 0,5-2-1,0 1 1,0-1 0,-2-1-1,1-1 1,-2-4-1756,0 0 1999,4-2 0,-8-4 0,4 0 0</inkml:trace>
  <inkml:trace contextRef="#ctx0" brushRef="#br0" timeOffset="148">17103 12030 7972,'18'-14'0,"2"-1"0,5-3 0,4 1 0,3-1 0,1 2 0,0 3 0,0 0 811,-1 1 0,2-1 0,-3 1 0,-1 1 0,0 3 0,-2 4 0,-3 2 0,-3 2 0,-3 2-811,-1 2 0,4 3 0,-3 5 0</inkml:trace>
  <inkml:trace contextRef="#ctx0" brushRef="#br0" timeOffset="149">15615 11832 8060,'-5'-8'0,"0"1"194,-2 1 1,3-2-1,-4 2 1,-2-1 0,-1-1-1,0 0 1,1 1 190,2 2 1,0 0 0,-5 5-1,1 0 1,0 0 0,-1 0 0,1 0-1,-1 0 345,1 0 1,4 2-655,-1 2 0,1-1 0,-3 5 0,1 3 0,2 3 1,-1 2-79,-2-1 0,4 3-17,2-1 0,0 1 0,1-3 0,1 2 0,2-2-34,1-2 1,1 0-38,3-1 0,3-1 1,6-1-1,-1-3 1,0-2-72,1-2 1,-1 3-1,1-2 1,-1-2-1,0-2 1,1-2 4,-1-2 1,-1-6 216,-3 2 1,3-3 0,-2-3 0,2-3-1,0-2 1,-2 0 202,0 2 1,-2-1 0,1 0 0,-3 0 0,-1 1 0,1 0 0,-3 0 2344,0 1-2526,-2-1 1,5 6-1,2 5-162,0 6 1,3 5 0,-5 9-1,2 1 1,3 3 0,1 0-1,1 1-351,1 0 1,0-2-125,4 4 1,-2-6 0,4 1 0,-1-2-1,-1-2 1,-1 1 553,1-1 0,-1 1 0,-3-1 0</inkml:trace>
  <inkml:trace contextRef="#ctx0" brushRef="#br0" timeOffset="150">7206 16446 8043,'4'8'0,"1"-1"452,2-2 0,-3-1 0,5-4 0,0 0 1,2 0-1,2-1 0,1-3 0,1-4 1,3-3-1,0-2 0,1-1-400,0-2 1,0 1-1,3-7 1,-1-3-1,1-3 1,2-1-1,-1-1 1,-1-4-1,-1-5 1,1-2-834,1 1 1,-3-2-1,-4 4 1,-2 2-1,-3 1 1,-3 4 0,-4 2 657,-2 3 0,-2 6 0,-2 5 0,-2 4 0,-6 4 0,-3 2 0,-5 3 1,0 5 602,0 5 1,-3 9-1,3 4 1,0 2 0,2 3-1,4 3 1,3 6-1,4 5-221,2 5 1,3 5-1,4 1 1,4-2 0,3-5-1,3-4 1,1-5 0,3-5-475,2-5 0,-4-7 0,5 1 0,-1-2 0,1-5 0,0-2 215,1-1 0,1-3 0,2-1 0</inkml:trace>
  <inkml:trace contextRef="#ctx0" brushRef="#br0" timeOffset="151">7938 16197 8019,'-9'-4'0,"2"-1"2239,2-2-1858,1 4 0,4-1 0,0 8 0,0 6 0,0 4 0,0 2 0,0 1 0,1-1 0,3 2 0,4 0-201,4 0 1,-4-2 0,0-4 0,2-3-1,1-2 1,1-1 0,1-4 0,-1 0-563,0-2 0,1-2 1,-1-2-1,1-4 1,-1-3-1,0-2 1,-1 1 44,-2 0 1,2-5 0,-3 1 0,2 0 0,-1 3 0,-2 0 0,-1 1 391,-4-1 1,0 8 0,-2 5-1,0 7 1,0 5 0,0 5 462,0 3 0,1 0-516,3 0 0,-2 0 1,3 0-1,1-3 1,1-3-1,1-2-707,0 0 0,-4 0 0,4-4 0,2-3 705,1 1 0,2-5 0,-1 5 0</inkml:trace>
  <inkml:trace contextRef="#ctx0" brushRef="#br0" timeOffset="152">8458 16235 8173,'-5'-7'3045,"4"-4"-496,-4 2-2191,4 4 1,1 5 0,0 10 0,0 5 0,1 5-1,2 4-278,1 1 0,0 4 1,-2 1-1,1 2 0,1 2 1,-2 2-1,0 1 0,-2-1 1,0-2-1,0-2-459,0-2 0,0-1 0,0-5 0,0-2 0,0-3 0,0-1-1,0-3-158,0-7 247,0-2 245,5-12 0,-3 0 0,2-8 0,-3-1 1,1-3-1,0-2-14,2-2 0,1-5 1,-5-2-1,0 0 1,1 0-1,2 0 1,1 0-1,-1 0 49,-2 0 0,-1-5 0,0 2 0,0 0 0,1 3 1,2 3-1,3 1 0,-1 2 66,1 2 1,3 3 0,0 6 0,2 0-1,1-1 1,0 2 0,1 2 48,-1 0 1,1 7 0,-1-3 0,0 4-1,1 1 1,-1 0 0,1 1-141,-1 4 1,-4 0 0,-1 6 0,0-1-1,-1 1 1,-1-2 0,-1 2 0,0 0-196,1 2 1,-1-5-1,-4 0 1,0 2-1,0 1 1,0 1-99,0 1 0,-6-5 481,-2 0 0,-3-1 0,0 3 0,0-3 0,1 0 0,-2-2-94,-2 1 1,7 2-1,-5-4 1,1-1 0,1 0-1,0-1-923,2 3 1,0-1-1,-5-3 865,1 3 0,0-2 0,-1 3 0</inkml:trace>
  <inkml:trace contextRef="#ctx0" brushRef="#br0" timeOffset="153">9401 16222 8612,'0'-12'655,"0"-1"0,1 2 0,2 5 0,3 6 1,-1 6-396,1 5 1,-2 3 0,-4 1 0,0 3 0,0 0 0,1 0 0,2-3-304,1-1 1,2-3 0,-2-3-1,4-3 1,3-5 0,1-5-61,1-3 0,3-3 0,1-3 0,-1-1 1,1-1-1,-1-1 0,1 1 0,0-1 1,0 2-75,3 1 0,-5 6 1,3 1-1,-2 1 1,1 4-1,-2 0 1,-3 4-1,-2 3 43,-2 8 0,-5 0 0,1 8 1,-2 0-1,-2-1 0,0 0 1,-2-1-1,0-1 15,-3 0 1,-4-3 0,-1-5 0,-4-2 0,-2 0 0,-1-1 0,-1-3 0,-2-1-428,-4 1 0,4-3 0,-1 4 546,-1-4 0,-2-7 0,0-1 0</inkml:trace>
  <inkml:trace contextRef="#ctx0" brushRef="#br0" timeOffset="154">9376 15838 7997,'-7'-13'1436,"2"8"-1210,5 5 0,0 1 1,0 8-227,0 0 0,5 2 0,2 2 0</inkml:trace>
  <inkml:trace contextRef="#ctx0" brushRef="#br0" timeOffset="155">10554 16073 8036,'-6'-12'569,"-1"0"0,4-1 0,-3 2 0,-1 2 0,-2 2-205,-2 1 1,-2 2-1,1 4 1,0 0 0,-2 0-1,-1 0 1,-3 1 0,-2 2-1,0 4 220,0 4 1,-2 0-479,6 10 0,-1-5 1,6 5-1,3 1 0,4 1 1,3 1-151,1-3 1,2-2-41,7-3 1,0-6 0,12 1-1,1-4 1,1-4 0,1-2-349,-4-1 0,4-5 293,-3-4 1,-4-2-1,0-3 1,-2-1 0,-1-1-1,0-1-354,-3-1 0,-3 3 508,0-5 1,2 4 0,-5 0 0,1 2 0,-1 2 0,-2-1 264,-1 1 1,-2 4 0,0 2 0,0 5 0,1 8-1,2 5-396,1 4 1,6 12 0,-2 1 0,3 5 0,1 4 0,-1 0 0,-1 2 0,-3 3-216,-2 1 0,-1-8 1,-4 1-1,0-2 0,0-2 1,-1-2-1,-3 1 0,-4-2 367,-3 1 0,-6-2 0,1-6 1,-1-2-1,0-5 0,1-2 0,1-3 608,1-3 0,2-4 1,1-8-1,2-4 1,5-3-1,3-3-660,1-2 1,5-4-1,4-4 1,0-1-1,2 0 1,0-1-1,3 0 1,0-1-497,0 4 1,-1 2-1,4-1 1,4 3-1,2 1 1,3 4 0,3 3 511,4 3 0,3 5 0,1-2 0</inkml:trace>
  <inkml:trace contextRef="#ctx0" brushRef="#br0" timeOffset="156">7441 17388 7972,'5'-19'0,"0"1"0,1 0 0,-1-3 0,-2-1 412,-2 2 0,-1-2 0,0 4 1,0 0-1,-1 0 0,-3 3 1,-5 2-1,-2 4 0,-1 2 1,0 1-78,-1 3 1,-1 8 0,-1 4 0,-1 6 0,1 7 0,1 6 0,1 5 0,1 3-280,0 1 0,1 0 1,2-1-1,5-3 0,3-5 1,1-6-1,0-6 0,1-3-127,3-5 1,7-2 0,7-6 0,2-2 0,2-2 0,0-4-1,0-3 1,-2-3-342,2-3 1,-4 2 0,-1-5 0,-3-1 0,-2 0 0,0 1 0,1-1 0,-2 0 101,-3 1 0,2 0 0,-6 0 0,0 4 0,0 5 461,0 3 0,5 12 0,-5 5 1,-2 10-1,1 8 0,0 5 1,2 3-1,1 0 124,0 4 0,-2-5 1,-4-5-1,0-2 1,0-3-1,0 1 1,0-1-1,-2-2-243,-2-2 0,-7-3 0,-7 3 1,0 1-1,-1 0 0,0-2 1,-3-1-1,-2-1-1080,-1 0 0,6-4 0,3 1 0,2-6 1048,1-3 0,7-6 0,0-6 0</inkml:trace>
  <inkml:trace contextRef="#ctx0" brushRef="#br0" timeOffset="157">7875 17574 8198,'-4'8'1160,"0"1"1,1-7 0,8 3-858,3-4 1,3-2 0,3-2 0,1-3 0,3-1 0,0-2 0,0-2-1,-2-2 1,2 0 0,1-3-354,1 0 1,2-2-1,-6 3 1,-1-3 0,-1-1-1,-3-3 1,-1-2 0,-3-1-1,-2-1-374,-2-3 1,-2-3 0,-1-5 0,-1 0 0,-3 1 0,-4 2 0,-2 2-36,2 2 0,-2 6 0,4 8 1,0 3-1,-4 5 700,-1 4 0,0 4 0,3 4 0,2 6 0,2 6 0,-2 8 0,1 6 1,-1 5 94,4 3 1,0 6 0,2-1-1,0 0 1,0-1 0,2-3 0,0-5-1,3-5-415,-3-2 1,1-3 0,0 0 0,1-4 0,0-2 0,2-1 78,2-1 0,3 1 0,1-5 0</inkml:trace>
  <inkml:trace contextRef="#ctx0" brushRef="#br0" timeOffset="158">8471 17053 8862,'8'-11'808,"0"3"1,-4 2 0,5 6-1,0 2-496,2 2 0,-2 7 1,-2 8-1,-1 5 0,0 7 1,1 9-1,-2 10 1,1 6-1,-3 4 496,-2-2 1,-1-5-892,0-7 1,0-5-1,0-8 1,0-5-1,0-5 1,-1-4-9,-3-1 1,2-4 0,-2-10-113,3-8 1,1-10 0,1-4 0,3 1 0,4-3-1,3 2 1,3-1 0,1 0-299,2-3 1,5 2 0,-1 1-1,2 1 1,2 4 0,-2 5 0,-2 3-1,-3 2 292,0 0 1,-4 0 0,1 5 0,-4 3 0,-4 5 0,-2 2 0,-2 2 322,-2 4 0,-1-7 1,0 2-1,0-1 1,-1 0-1,-3 2 1,-3-1 61,0 0 0,-4-3 1,3-3-1,-3 1 1,-2-1-1,1 1 1,-1-2-1,0 2 11,-4 0 1,3-4 0,-4 2 0,1-1 0,-3 1-188,1-3 0,1 0 0,6-2 0</inkml:trace>
  <inkml:trace contextRef="#ctx0" brushRef="#br0" timeOffset="159">9451 17450 7930,'0'-12'2208,"0"3"-1732,0 1 0,0 7 1,0 1-1,0 7 0,0 4 1,0 2-1,0 4 0,0 4 1,0 2-1,0 1-321,0-4 1,0 2-1,0-5 1,0-2 0,0-1-1,1-3 1,3-3 0,4-4-285,3-2 1,3-8-84,3-2 1,2-3 0,6-2 0,-2 1 0,-1 0-1,-1 1-112,1 2 0,-4 0 100,-2 4 0,-2-3 1,-1 4-1,-1 1 105,0 2 1,-5 2 0,-3 3 0,-2 5 0,-2 2 0,0 1 0,0 1 110,0-1 1,-6 0 0,-2 1 0,-3-2 0,-1-2 0,-1-2 0,-1 0-266,-2 0 1,2-3 0,-4 3 0,2-1 0,-2-2 0,-2 0 272,-2 0 0,-1 0 0,-2-4 0</inkml:trace>
  <inkml:trace contextRef="#ctx0" brushRef="#br0" timeOffset="160">9475 17177 7984,'0'-12'716,"2"-1"1,1 1-1,2 0 315,2-1 0,-3 6 1,3 5-1,0 3-2708,0 3 1677,-5 6 0,10-3 0,-6 5 0</inkml:trace>
  <inkml:trace contextRef="#ctx0" brushRef="#br0" timeOffset="161">10418 17214 7967,'-8'-4'522,"-1"0"-234,7 0 1,-4 5 0,6 4-1,0 4 1,2 6 0,0 6 0,4 2 52,1 2 1,0 6 0,1 2 0,-4 1-1,-3 1 1,-1-4 0,0 0 0,0-4-1,0-1-517,0-1 1,0-1 0,0-4 0,0-3 0,0-3 89,0-2 1,0-7-1,2-3 1,1-6 0,3-3-1,4-3-150,4-1 0,5-5 0,-1-1 1,1 2-1,5 1 0,2 2 1,3 1-1,-2 1 105,0 2 1,-3 5 0,1-1 0,-1 3-1,-4 1 1,-3 0 0,-3 0 411,-2 0 0,-5 5 0,-3 3 0,-5 5 0,-6 2 0,-7 3 0,-4 0-98,-4 0 0,-6 2 1,0-2-1,0 0 1,2 0-1,1-3 1,0-1-1,2-3-182,2-3 1,-1 2 0,6-5 0,0 1 0,3-1 0,0-2 0,-1-1-2,-2-2 0,2 0 0,-4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56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8533 9017 8014,'5'-13'151,"2"1"117,0-1 0,8 1 0,-2-1 0,2 1 0,1 0 0,1 1 0,-2 1 1,-1 2-1,-2-1 0,-2 3 0,-7 1-223,-12 4 1,-7 7-1,-10 3 1,-3 5-1,-3 4 1,-1 1 0,0 2-1,0 0 1,1-1-1,2 2 1,1 3 0,0 3-1,3 1 1,2-2-1,5-1 1,1-1 0,3 0-1,1-2 1,2-1-1,1-1 1,1 0-1,3-1 1,2 1 0,2 0-1,2-1 1,1 1-1,0 1 1,0 2 0,0 0-1,0 1 1,0 0-1,0 1 1,0 2 0,0 1-1,0 0 1,0 0-1,0-1 1,0-1-106,0-5 0,5 0 1,3-6-1,3-2 1,3-3-1,3-4 0,2-1 1,3-4-1,1 0 1,5-4-1,1-2 0,3-4-414,-1-3 0,2-3 1,5-1-1,-1-3 1,0 0-1,-1 0 1,-3 2 473,-4-2 0,3-2 0,-1-4 0</inkml:trace>
  <inkml:trace contextRef="#ctx0" brushRef="#br0" timeOffset="1">8297 9562 8381,'0'-12'444,"2"4"0,2 1 0,4 0 0,3 1 0,1-1 1,1 0-1,1-1-257,2 1 1,-2-2 0,4 5-1,-2-1 1,1 1 0,-2-1-1,-1-1 1,0 1 0,1 2-1,3 2-187,1 1 0,-4-6 0,3-1 0</inkml:trace>
  <inkml:trace contextRef="#ctx0" brushRef="#br0" timeOffset="2">9451 9029 8295,'-13'0'1292,"1"1"0,1 3 0,1 6-997,2 5 0,0 5 1,-3 6-1,1 3 0,2 4 1,-2 3-1,-1 1 1,-3 0-1,-1-1 0,-2-2-780,2-1 0,2-9 0,2-1 0,1-4 0,3-3 0,0-4 0,2-2 485,-1-2 0,-4-5 0,4 2 0</inkml:trace>
  <inkml:trace contextRef="#ctx0" brushRef="#br0" timeOffset="3">9141 9141 8799,'0'-13'0,"1"1"713,3-1 0,-1 6 1,5 3-1,2 3 0,1 1-455,1 0 1,6 10-1,1 3 1,2 7-1,0 4 1,1 5-1,1 3 1,1 1-1,-4 0-251,-3 0 0,1-5 0,-3-1 0,-3-3 0,-2-5 0,0-2 0,1-5 0,1-4 0,0-1 0,1-1-7,-1-1 0,6-1 0,1-4 0</inkml:trace>
  <inkml:trace contextRef="#ctx0" brushRef="#br0" timeOffset="4">9748 9190 6027,'13'7'-108,"-1"-3"204,0-2-96,-5-2 0,4-6 0,-4-1 0</inkml:trace>
  <inkml:trace contextRef="#ctx0" brushRef="#br0" timeOffset="5">9761 9252 7860,'5'7'399,"3"-3"0,3-2 0,2-2 0,-2-2 6,-3-2 0,3 3 0,-3-5 1,3 1-1,2-2 0,-1-2 1,1 1 98,-1-1 0,0-2-435,1-2 0,-1 5 0,1 0 0,-1-2 1,-1-1-1,-1-1 15,-2-1 0,0 1-74,5-1 0,-5 1 0,-1 0 0,-2-1 0,-1 1 0,1-1 385,-1 1-437,0 5 0,-5-3 0,-4 6 1,-3 1-87,-3 2 1,-5 5 0,-2 3-1,0 3 1,0 5 0,3 3-1,1 5 1,1 3-155,1 3 0,5 4 172,3-4 0,-1 0 0,0-4 0,4-1 0,2-4 0,5-3 0,1-3 120,2-2 1,2-5 0,3-2 0,1 0-1,2-1 1,-2-2 0,0-2 0,0-4 72,2-4 0,4-3 0,-3-3 0,-1-1 0,3-3 0,-1-1 0,3-3 0,2-2 10,0 0 0,0 3 0,-2 0 0,-3-1 0,0 0 0,-1 1 0,-1 5 0,-5 3-23,-2 5 0,-7 1 0,1 10 1,-3 7 0,-1 5-394,0 1 1,2 4 0,0 5 0,4 1-1,1 1 1,2 2 0,1-3-244,-2-4 0,6 0 0,-3-5 0,3-2 0,4-2 566,0-5 0,0 3 0,-6-4 0</inkml:trace>
  <inkml:trace contextRef="#ctx0" brushRef="#br0" timeOffset="6">10864 8942 8079,'-12'-7'0,"0"3"0,-1 3 703,1 1 0,-5 0 0,-1 1 0,0 3 0,-1 6 0,1 4-515,0 2 1,-2 10 0,3 1 0,2 1 0,3 4 0,3-2 0,5 1 0,3-5 0,2-3 0,3-3 0,6-4-591,5-5 1,4 0-1,8-7 1,2-1 0,4-3-1,2-3 402,3-1 0,4-11 0,2 1 0</inkml:trace>
  <inkml:trace contextRef="#ctx0" brushRef="#br0" timeOffset="7">11249 8930 8486,'-7'-6'3520,"0"5"-3196,3-3 1,3 4 0,-3 4-1,2 4 1,2 3 0,0 1 0,0 2-1,0 1-651,0 2 1,0 4-1,0-3 1,0-1-1,2 3 1,0-2-1,4 0-4936,1-3 5263,1-1 0,4-8 0,1 0 0</inkml:trace>
  <inkml:trace contextRef="#ctx0" brushRef="#br0" timeOffset="8">11299 8533 8463,'-13'0'357,"6"1"1,3 3-1,4 5 1,4 2 0,5 1-358,2 0 0,1 1 0,0-1 0</inkml:trace>
  <inkml:trace contextRef="#ctx0" brushRef="#br0" timeOffset="9">11646 8868 8196,'0'12'0,"1"0"0,3 1 0,6-1 676,5 1 0,3 3 1,5 2-1,2 1 1,6 3-1,4 2-408,7 1 0,-4 0 0,4-1 0,-5 1 0,-5 0 0,-8-2 0,-6-2 0,-4-4 0,-3-4 0,-3 0-158,-3-1 1,-5 1 0,-5-2 0,-3-3 0,-3-3 0,-1-1 0,-1 2 0,1 0 0,-1 0-1770,1 1 0,-6-3 0,-3 3 1659,-2-1 0,-2 3 0,0-2 0</inkml:trace>
  <inkml:trace contextRef="#ctx0" brushRef="#br0" timeOffset="10">12030 8979 8609,'6'-7'0,"3"3"0,7 3 0,3 0 995,0-4 1,5 4 0,-4-3 0,4 2 0,1 1 0,2-2-925,6-1 1,2 0 0,10 3 0,3-2 0,3-1 0,3 1 0,-2 0 0,-3 1-1,-8-4 1,-8-1 0,-5-1-559,-4 1 1,-4-4 0,-5 3-1,-6-3 1,-6 0 0,-7 1 468,-8 2 1,-2 5 0,-7-1 0,-2 2 0,-3 2 0,-5 2 0,1 2 0,-2 4 117,1 3 1,-2 3 0,-3 1 0,1 5 0,5 0 0,2 5 0,5 0-1,1 4-247,3 1 0,6-1 0,9 3 0,3-2 0,3-1 0,8-2 1,11 0-1,12-5-72,11-3 0,6-7 0,9-5 0,-1 0 0,1-1 0,4-1 0,6-2 219,-32-2 0,1-1 0,5-2 0,2-1 0,-1-1 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9T07:59:12.86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4911 7342 7946,'0'-7'379,"0"0"0,-1 5 2545,-3-2-2829,2-1 1,-3 7 0,5 2 0,0 4 0,-1 5 0,-2 3 0,-3 5 0,-1 4 0,-1 4 0,0 5 0,0 6 0,-2 7 0,-1 4 0,-1 1 0,0-4-1,3-5 1,2-6-148,1-4 0,2-4 0,4-8 0,0-4 0,2-5 1,3-4-1,8-4 0,7-2 0,6-2 0,6-2 0,3-2 1,3-4-1,-1-3 0,1-3 0,-4-1 0,0-2 0,-3 2 1,-5 1-1,-4 2 0,-3 1 0,-1 1 0,-3 4 52,-1 0 0,-1 2 0,-1 4 0</inkml:trace>
  <inkml:trace contextRef="#ctx0" brushRef="#br0" timeOffset="1">5358 7702 7884,'1'7'119,"3"-2"0,5-1 1,2 1-1,1-3 0,0 0 209,1-2 0,-1 0 1,1 0-1,0-2 0,3-2 1,0-3-1,-1-1 1,-1 0-1,-2-1 0,1 1-53,-1 0 0,1 0 0,-1-5 0,-1 1 0,-1 1 1,-3 1-463,-2 2 222,-1 5-190,-4-2 0,-1 5 1,-2 1-211,-1 3 966,0-2-331,4 3-276,0-5 1,0-1 0,0-3 0,0-5-50,0-2 0,-4 3 0,-2 0 0,-1-1 0,-2 3 79,-2 1 1,2 4 0,1 1 0,-2 1 0,1 4 0,-1 3 0,3 3 0,0 3-56,1 2 1,3-1-1,-1 6 1,4 0 0,2-1-1,4 0 1,2-2-263,6-3 1,-2-3 0,6-2 0,-1-3-1,-1-2 1,1-1 0,-1 0-1102,1 1 1,1-1 839,-2-4 0,-2-2 554,3-2 0,2-8 0,0-8 0</inkml:trace>
  <inkml:trace contextRef="#ctx0" brushRef="#br0" timeOffset="2">5978 7218 8521,'-4'-12'648,"0"-1"0,0 9 0,4 7 1,0 9-1,0 8 0,0 4 161,0 4 0,0 5-771,0-4 1,0 6-1,0-2 1,0 2-1,-2 4 1,-1 2-1,-1 2 1,2-2-339,0-3 0,2-9 0,0-2 0,0-5 0,2-5 0,2-5 0,4-4 300,3-4 0,1-8 0,1-3 0</inkml:trace>
  <inkml:trace contextRef="#ctx0" brushRef="#br0" timeOffset="3">5891 7503 7936,'-4'-8'1318,"0"0"0,1 4-277,7-5 0,-1 7-187,5-2 0,1 2-335,3 2 1,2-1-451,2-3 1,4 2-996,4-2 1,7 1 640,2-1 0,-2 2-2949,2-7 3234,6 7 0,0-15 0,3 3 0</inkml:trace>
  <inkml:trace contextRef="#ctx0" brushRef="#br0" timeOffset="4">7131 7838 8499,'-7'-5'514,"3"-3"0,3-4 0,1-1 0,1-4 0,3-4 0,6-2-332,5-2 1,-1-5 0,4-3-1,-2-3 1,2 0 0,0 0-1,0 2 1,-1-2-267,1 2 0,-3-1 0,4-3 0,-1-2 0,-3-3 0,-1 0 0,-2 0 0,-1 5 166,-2 3 0,0 7 0,-3 7 0,-1 4 0,2 5 1,0 5-1,1 8 5,-1 10 1,3 13-1,-5 10 1,2 6 0,2 6-1,-1 2 1,-1 2-1,0-1-292,0 1 1,-5-5 0,2-2 0,-2-3 0,-2-4 0,0-3 0,0-4 0,0-6-801,0-3 1,1-1 0,2-5-1,1-3 1005,-1 0 0,-7-6 0,-3 1 0</inkml:trace>
  <inkml:trace contextRef="#ctx0" brushRef="#br0" timeOffset="5">7181 7541 7912,'-4'-9'779,"0"1"1,0 0 0,4-5 0,0 1-206,0 0 0,1 3 0,3 1 1,6 0-1,5 0 0,6 1 1,2 0-1,2 1 0,1 1-905,3 2 1,-3-3 0,3 2-229,-3 2 1,0 0 0,2 2 0,2 0 558,2 0 0,7-5 0,5-2 0</inkml:trace>
  <inkml:trace contextRef="#ctx0" brushRef="#br0" timeOffset="6">7813 7441 7999,'13'0'0,"-1"0"813,1 0-589,-1 0 1,2 0 344,2 0 0,0-1-160,4-3 0,-3 3-361,3-4 1,-3 0 57,4 1 111,-1-6-957,5 9 0,1-6 241,3 3 0,-7 1 0,3-4 0,-3 2 499,-3 2 0,5-4 0,-5 0 0</inkml:trace>
  <inkml:trace contextRef="#ctx0" brushRef="#br0" timeOffset="7">7851 7702 8411,'12'0'1971,"-5"0"-1651,4 0 0,-3-4-41,9 0 0,-2-6-59,6 2 1,-1 1-1,5-1 1,5-1 89,3-3-310,-2-1 0,10-4 0,-2-3 0</inkml:trace>
  <inkml:trace contextRef="#ctx0" brushRef="#br0" timeOffset="8">9004 7181 7865,'6'-12'25,"-5"-1"1,3 1 0,-1-1 268,1 1 1,-3 0-1,4-1 1,-4 1 0,-1-1-1,-1 1-70,-4 0 1,-1 3 0,-7 2-1,-1 2 1,-2 2 0,-5 3 0,-2 4-1,-1 6 1,1 5-59,-2 6 1,4 4 0,-5 3 0,4 6 0,1 1 0,2 1 0,3-1 0,3-2-142,5 1 1,2-4 0,8-1 0,2-2 0,6-3-1,5 1 1,5-1 0,4-4 0,2-5-261,3-5 0,0-4 0,7-6 0,2 0 0,1-2 1,0-2-1,-2-6 0,0-3-53,0-4 0,0-4 1,-1 4-1,-1-3 1,-4-2-1,0-3 1,-4-2-1,-2-3 372,-4-2 0,-3-1 1,-7-6-1,-2-1 1,-2-2-1,-1-1 1,-5 1 102,-4 7 0,-5 3 1,-9 8-1,-3 4 0,-5 5 1,-5 5-1,-6 6 0,-5 4-132,-4 4 1,1 8-1,-3 10 1,3 5-1,2 4 1,3 2-1,5 5 1,6-1-3327,6 3 3271,4-6 0,6 2 0,-1-4 0</inkml:trace>
  <inkml:trace contextRef="#ctx0" brushRef="#br0" timeOffset="9">8930 7218 7900,'1'-16'0,"2"-2"0,1 0 134,-1 0 1,-1-3 0,1 3-1,1 0 1,-1 0 0,-2 3 0,-1 2 924,0 0 1,0 9 0,0 7-717,0 8 0,-5 11 0,-2 3 0,-1 8 0,1 5 0,0 5 0,2 1 1,-1 2-470,3-2 0,-2 3 1,-1-5-1,1 1 0,-2 1 1,1-1-1,1-2 0,2-4 1,2-4 125,1-2 0,5-8 0,2-5 0</inkml:trace>
  <inkml:trace contextRef="#ctx0" brushRef="#br0" timeOffset="10">9227 7404 7894,'-7'-1'668,"3"-3"1,4-3-1,4-4 1,5 3-1,2 3-212,1 4 1,1 2 0,-1 4 0,0 3-1,2 3 1,1 3 0,2 1 0,-1 3-1,1 1-320,-1 3 0,1 1 0,-5 2-136,1 0 0,-1 5 0,1 2 0</inkml:trace>
  <inkml:trace contextRef="#ctx0" brushRef="#br0" timeOffset="11">10406 7131 7974,'0'-12'-245,"4"0"751,0-1 0,4 1 0,-4-1 1,-4 2-272,-7 3 1,-2 4 0,-11 8 0,0 6 0,-2 6 0,-4 9-1,-1 7 1,0 5 0,1 3 0,-1 3 0,4 1-170,0 3 0,9 1 0,3 3 0,4 0 0,5-2 0,7-3 0,8-5 1,11-5-1,10-7-3369,10-6 3303,2-13 0,14 1 0,-3-11 0</inkml:trace>
  <inkml:trace contextRef="#ctx0" brushRef="#br0" timeOffset="12">10678 7441 7453,'0'-12'1383,"0"5"1,0 3 0,0 9-1300,0 8 1,5 1 0,-1 6 0,-2 2 0,0 3-1,-2 3 1,0 1 0,0-2-235,0-1 0,0-2 0,0-3 0,0-5 0,0-2 0,-2-3 171,-2-3 1,3-8-1,-3-8 1,2-5 0,4-3-1,2-5 1,4-2-1,2-2 219,-2 0 1,3 0-228,-3 1 1,3-1-1,2 1 1,-2 2-1,-1 3 1,-2 0-651,1-1 0,2 4 369,2-5 0,-1 10 0,1 0 0,-1 4 0,0 5 0,1 0 268,-1 2 0,6 0 0,1 0 0</inkml:trace>
  <inkml:trace contextRef="#ctx0" brushRef="#br0" timeOffset="13">11150 7417 7973,'-13'0'404,"1"0"1,0 0 0,-2 1-1,-1 3 1,-2 4 0,2 3-1,1 2 115,2-1 0,3 1 0,3-1 0,0 0 1,3 1-1,2-1-601,1 1 1,5-6 0,4-3-196,2-3 1,1-1-1,0 0 1,0-1 0,-3-3-1,-1-3 1,2-2 4,1 1 1,-3 5 0,-1-2-1,-1 2 258,-3 3 0,-2 4 0,-1 11 0,0 2 0,0-2 0,0 0 1,1 0-1,3 1 0,5-5 14,2-6 0,1 2 0,1 0 0</inkml:trace>
  <inkml:trace contextRef="#ctx0" brushRef="#br0" timeOffset="14">11472 6983 8833,'-7'-13'749,"3"1"0,1 1 0,1 4 0,-3 7-536,3 7 0,0 9 0,2 6 1,2 6-1,2 6 0,3 6 1,1 6-1,-1 2 272,-2 2 1,0-6-912,-5-3 1,0-4 0,0-4-1,0-4 1,0-3 0,0-1 0,0-1-1,0-4 426,0-3 0,0 2 0,0 0 0</inkml:trace>
  <inkml:trace contextRef="#ctx0" brushRef="#br0" timeOffset="15">11373 7355 7944,'0'-13'0,"1"1"343,3-1 1,3 5 0,7 1-1,1 2 1,3 1 0,1-1 0,4 0-1,-1-1 1,0 1 178,-2 2 1,-3 2 0,2 1 0,-1 0 0,-3 0-523,-1 0 0,-2 0 0,1 0 0</inkml:trace>
  <inkml:trace contextRef="#ctx0" brushRef="#br0" timeOffset="16">11807 7392 7917,'0'12'162,"-4"-4"0,0 1 0,1 0 1,2 2-1,1 2-121,0-1 0,0-4 1,1 1-1,3 0 1,4 1-1,2 0 0,-2-2-41,-4 2 0,3-5 0,0 1 0</inkml:trace>
  <inkml:trace contextRef="#ctx0" brushRef="#br0" timeOffset="17">11770 7206 8828,'0'-13'1061,"0"6"1,1 2-1293,3 5 1,-1 5 0,4 4 230,-2 2 0,11 1 0,-3 1 0</inkml:trace>
  <inkml:trace contextRef="#ctx0" brushRef="#br0" timeOffset="18">12018 7454 8463,'8'0'387,"0"0"0,2 0-347,1 0 0,1 0 1,0-2-1,-3 0 1,-2-4-1,-1-1 1,-5-1-99,-4 1 1,0-3-1,-5 6 1,-1 2-1,-3 0 1,0 2-1,0 0 1,-1 0 83,1 0 1,-1 2 0,1 0-1,1 4-26,3 1 0,8 1 0,7 4 0</inkml:trace>
  <inkml:trace contextRef="#ctx0" brushRef="#br0" timeOffset="19">12204 7404 8033,'-6'7'1459,"5"-1"-1048,-10-1 1,8-2 18,-5 5-214,5-5 136,-2 2 109,5-5-65,0 6-792,0-5 1,1 5-15,3-6 1,-1 0 3,5 0 326,-5-6 1,7 4 0,-5-5 347,2 1 1,1-4 0,5 2-246,-1-3 1,-4 4 0,-1 5-1,-1 4 1,-3 7-1156,-2 2 0,-1 1 1132,0 0 0,5 1 0,2-1 0</inkml:trace>
  <inkml:trace contextRef="#ctx0" brushRef="#br0" timeOffset="20">12502 7429 7916,'-13'0'0,"1"0"552,-1 0 1,5 0-1,0 0-171,-2 0 1,6 0 0,4 0 0,7 0 0,4 0 0,1 0-352,1 0 1,-1-4 0,1 0-103,-1 1 1,-5 3-34,-3 4 1,-1 2 0,1 3 0,4-2 0,3-1-1,2-4 1,0 0 0,3-2-1,0 0 1,2-2 0,-3-2-1,3-3 1,0-1 0,0 1-1,-2 0 1,1 0 201,-1-2 0,1-2 0,-5-2 0,1 1 0,-1-2 0,-1-2 0,-1-5-154,-2-2 0,-5-2 1,1-1-1,-3-3 1,-1-4-1,-1-3 1,-2-1-1,-4-1 1,-2 1-97,-5 0 1,-1 5-1,1 3 1,-1 4-1,0 3 1,2 5 0,4 3 293,-1 7 0,3 0 0,0 4 1,2 5-1,2 6 0,2 7 1,1 7-1,1 7 0,4 8-278,8 7 1,1 6 0,5 2 0,0 2 0,2-2 0,4-2 0,4-6 136,2-7 0,2 1 0,5-7 0</inkml:trace>
  <inkml:trace contextRef="#ctx0" brushRef="#br0" timeOffset="21">13469 7231 7972,'-10'-5'423,"6"1"0,8 2 0,7 0 0,7 2 1,7 0-273,7 0 0,2 0 0,2-1 1,-2-2-1,4-1 0,-1 0 0,1 0 1,-2-2-1,-1 1-704,-1-1 1,-5 2 0,-3 4 0,-5 0 552,-3 0 0,-2-6 0,-3 0 0</inkml:trace>
  <inkml:trace contextRef="#ctx0" brushRef="#br0" timeOffset="22">13519 7392 8106,'12'0'353,"-2"0"1,1 0-1,4 0 1,1 0-1,4 0-361,-1 0 0,2 0 0,3-2 0,1 0 0,0-4 1,-2-1-1,-1-2 0,-2-1 0,-1 0 0,-1 1 8,0-5 0,-2 1 0,-3-4 0</inkml:trace>
  <inkml:trace contextRef="#ctx0" brushRef="#br0" timeOffset="23">13965 7069 8011,'-12'13'0,"-1"1"0,1 2 160,-1 5 0,0 2 0,-3 3 0,-1 3 0,-3 4 0,-2 2-96,-1-2 1,-1-3 0,4-5-1,3-2 1,3-2 0,3-4-1,2-4 1,2 0-2062,1-1 1997,2-5 0,4-7 0,0-7 0</inkml:trace>
  <inkml:trace contextRef="#ctx0" brushRef="#br0" timeOffset="24">13767 7094 8402,'-6'-7'294,"-2"3"1,-3 4 0,-2 4-1,1 5 1,0 3 0,-1 4-169,1 5 0,-1-2 0,1 2 0,-2 1 0,-1 2 0,-1-1 0,0-1 0,3-3 0,2 1-753,2-1 1,0-4-1,4 2 627,3-4 0,0 0 0,2-1 0</inkml:trace>
  <inkml:trace contextRef="#ctx0" brushRef="#br0" timeOffset="25">14288 7169 7269,'-9'0'132,"1"0"0,7 0 1250,1 0-906,0-6 49,5 5-365,-5-5-178,0 6 1,-1 4-1,-2 2-46,-1 1 1,0-3-1,4 4 1,0 2 73,0 1 1,-6-3-1,-1 0 1,-1 3 0,0 3-1,-2 3 1,-1-1 0,-1 1-162,-1-1 1,1 5 0,-1-5 0,2 0 150,3-3 0,-3 0 0,4-1 0</inkml:trace>
  <inkml:trace contextRef="#ctx0" brushRef="#br0" timeOffset="26">14176 7082 7720,'0'-9'-16,"1"3"345,3 0 0,-2-4-117,2 2 1,-4 3-1,-3 2 1,-2 6-1,-2 4-130,-3-1 1,3 5-1,-1-2 1,-2 2-1,-1 1 1,0 1 0,2-1-89,0 0 0,7 1 1,-1-2-1,6-3-71,5-4 1,3 2-1,1-2 1,1 0-1,-1 1-136,0 4 1,-3 2 0,-2 1 0,-2 1-66,-2-1 1,-2-4-1128,-1 1 1405,-5-1 0,-8 4 0,-6 1 0</inkml:trace>
  <inkml:trace contextRef="#ctx0" brushRef="#br0" timeOffset="27">14511 6945 7928,'8'-11'810,"0"3"-520,1 3 0,3 5 1,0 1-1,1 4 1,-1 8-1,1 7 1,-2 9-43,-3 9 0,1 4 1,-3 8-1,0 1 1,-1 0-1,-4 0 1,-3-4-1,-7-2 0,-2-2-524,-1 0 0,-5-2 0,0-4 0,-3 0 0,-2-1 0,0-3 1,0-4-1,1-3 276,-1-1 0,4-5 0,1-3 0</inkml:trace>
  <inkml:trace contextRef="#ctx0" brushRef="#br0" timeOffset="28">15776 7417 7973,'7'-6'344,"-3"5"1,-8-3 0,-5 2 0,-2 2 0,-1 0 397,0 0 1,-5 6-650,1 2 1,-7 3 0,3 3 0,-4 1 0,0 1 0,0 1 0,2 0 0,3-1-51,1-1 1,1-5-1,5-2 1,0 0-1,1 1 1,1-2 0,2-1-117,-2 1 0,3-4 0,-3 1 0,-2-1 0,-3 0 0,0 1 0,0-1 0,-1-2-66,0-1 1,-1-1 0,5-2 0,1-3 0,3 0 0,2-4 0,2-3 0,0-2 167,1-1 1,2-6-1,2 1 1,2-2-1,2-2 1,2 0-1,4 0 1,3-1-54,3-3 1,0 2 0,-1-7 0,0 1 0,-1 3 0,-1 4 0,-3 5 0,-1 3 185,-2 3 0,-5 1 1,1 2-1,-4 1 64,-4 3 1,-3 2 0,-5 8-1,-1 3 1,1 6 0,1 6-1,1 3 34,2 6 1,5 3-247,-1 4 0,-2 5 0,2-4 0,1 3 0,3 1 0,5 1 0,2 4-593,-1 1 255,5-1 0,-4-7 1,6-2-1,-1-2 1,1-3-1,-1-6-369,0-5 1,1-4 472,-1-2 1,1-1-1,-1-2 1,0-5 219,1-3 0,-1-1 0,1 0 0</inkml:trace>
  <inkml:trace contextRef="#ctx0" brushRef="#br0" timeOffset="29">16545 7020 7827,'-13'0'317,"1"5"0,0 5 0,-1 6 0,1 9 1,-1 7-1,1 4 474,0 1 0,3 0 0,2 0 0,2 1-931,2-1 1,3-6 0,4-2 0,4-2 0,5-4 0,2-2 0,2-5 0,-1-2 0,1-3 0,1-3-1620,1-4 0,-3-2 1759,5-2 0,-6-6 0,3-1 0</inkml:trace>
  <inkml:trace contextRef="#ctx0" brushRef="#br0" timeOffset="30">16942 7193 8002,'0'-12'1622,"0"0"0,0 6 0,0 6-1496,0 7 1,-6 8 0,-1 3 0,-1 1 0,0 3 0,-3 2 0,-3 1 0,-3-2-318,2-2 0,-3 1 0,2-6 1,1-1-1,-1-1 0,1-1 0,-1-1 1,1 0-2459,1 1 0,5-6 2649,1-3 0,0-3 0,-4-1 0</inkml:trace>
  <inkml:trace contextRef="#ctx0" brushRef="#br0" timeOffset="31">16694 7305 8232,'-6'-7'2592,"6"2"-2393,0 5 1,1 0-1,8 0 1,0 1-1,2 3 1,2 3 0,-2 1-1,0 1 1,0 0-1,3 1 133,-1-2 1,1 3-624,-1-3 1,-1-1 0,0 2 0,1-1-1,-2 0 1,-2-1 0,0 0-3569,0 0 3859,-3-5 0,5 4 0,-4-6 0</inkml:trace>
  <inkml:trace contextRef="#ctx0" brushRef="#br0" timeOffset="32">17140 7355 7867,'-7'5'323,"0"1"0,5 3 0,-3 0 0,1 0 0,0 2-224,0 2 1,-4 0 0,2 3-1,1 0 1,-1-1 0,2-1 0,0-2-1,0 1 1,0-2 0,-1-2-100,1 0 0,-5-1 0,2 4 0</inkml:trace>
  <inkml:trace contextRef="#ctx0" brushRef="#br0" timeOffset="33">17376 7181 8006,'-4'12'346,"-1"1"1,0-1 0,2 2 0,-2 1 0,-1 3-1,1 0 1,2 0 0,1-3 142,2-1 1,0-2 0,2-1 0,2-3-1,4-3-436,3-4 1,2-1 0,-1-1 0,0-2 0,1-3 0,-2-1 0,-1-1-326,-2 1 0,-4-4 1,4 4-1,1-1 0,-1 1 215,0 2 1,-4 1 0,4 4 0,1 1-1,-2 3 1,-2 4 0,-1 3 0,2 2 0,1-1 1,-3 2-1,3 1 1,-2 2-1,-2-2 1,-2-1-1,-1-1 1,0 3-200,0 0 0,-1 1 0,-5-5 1,-5 0-1,-4 1 0,-1-1 1,-1 1-1,1-2-2293,0-3 2548,3-3 0,-5 1 0,-2 1 0</inkml:trace>
  <inkml:trace contextRef="#ctx0" brushRef="#br0" timeOffset="34">17686 7069 7790,'14'0'255,"2"0"0,-2 0 1,2 2-1,0 2 0,-1 5 1,1 7 46,-1 4 1,1 4 0,-3 1 0,1-1-1,-4 1 1,-3 0 0,-5 0 0,0 0 0,-4-1-1,-2 1 1,-5-1-345,-7-4 0,-3 4 0,-6-5 0,-1 2 0,-1-2 0,-2-1 0,1-3 0,2-1 0,3-3 42,2-3 0,-3-2 0,5-6 0</inkml:trace>
  <inkml:trace contextRef="#ctx0" brushRef="#br0" timeOffset="35">18393 7107 7927,'-13'0'516,"-1"0"1,-2 1 0,-5 3-1,-2 4 1,-2 5-141,0 3 0,5 4 0,-1 4 0,-1 3 0,0 0 0,1 3 0,5 1 0,2-1 0,1-2-354,1-2 1,4-1 0,1-1-1,1 0 1,5-2 0,2-3 0,5-1-1,2-4 1,5-3-488,2-3 0,1-4 0,-2 3 1,1-1-1,3-4 0,1 0 1,2-4-1,0-2 0,-1-4-595,2-3 1,-2-1 0,-1-1 1059,-1 1 0,4-6 0,-3-1 0</inkml:trace>
  <inkml:trace contextRef="#ctx0" brushRef="#br0" timeOffset="36">18021 7441 7755,'-13'0'1450,"6"0"0,2-1-1106,5-3 1,1 3-1,3-4 1,5 4-1,2 1 1,1-1-1,2-2 1,2-1-451,5 1 0,-2-3 0,2 2 1,2 0-1,5 0 0,5-1 0,1-2 1,2-3 105,2-1 0,-4-1 0,9-1 0</inkml:trace>
  <inkml:trace contextRef="#ctx0" brushRef="#br0" timeOffset="37">18802 7032 7346,'0'-7'4466,"0"2"-4418,0 5-11,0 0-49,0-6-24,0 5 57,0-5-222,0 6 137,0 0 1,4 6-1,0 2 53,-1 3 1,-2 2-1,-1 0 1,0 4 0,0 4-1,0 2 1,0 2 0,0 1-1,0 1 20,0 2 1,0 0 0,0-4 0,0 0 0,0-2-1,0-1 1,0-2 0,0-1-31,0 0 0,-4-2 0,-1 2 1,-2 0-1,-3-1 0,1 2 0,-2-1 1,1 2-134,0-2 1,-4-1 52,6-6 0,-1 1 0,-1-2 1,3-2-60,1 0 153,2-7 1,4-2 0,0-8-1,0-3 1,0-1 350,0-1 1,4-3-310,1-1 0,0-1 1,-2 3-1,2-3 1,1 0-1,1-1 1,-2 0-72,1-3 0,-1-2 0,-1-2 0,5-2 0,2-2 1,0-2-1,0-3 0,0-3 0,3 0-106,-1 2 0,3 2 0,-1-1 0,3 5 0,0 5 1,1 3-1,-1 3 0,1 2 126,0 3 1,-4 2 0,2 1 0,-3 3 0,-2 2 0,1 2 0,-1 0 73,0 1 1,-3 2 0,-1 1-1,2 1 1,-1 3-67,0 4 0,-3 4 0,-3 0 0,1 2 1,-1 1-1,-3 1 57,-4 0 0,1-3 0,-5 0 0,-2-1 0,-1 1 0,-1 0 0,-1 1 0,0 0 84,-4-3 1,2-1 0,-4 2 0,-1 0 0,2-1 0,-1-1-1,1-2 22,0 2 1,3-3-1,7 1 1,2 2-1,2 1 1,0 1-126,1 1 0,3-1 1,3 0-1,3 1 0,1-1 1,2-1-1,2-1 1,2-2-1,-1 2-79,0 1 0,6 1 0,3 1 0,1-1 0,0 0 0,-1 1 1,1-1-1,1 1-124,2-1 0,-6-1 1,-2-1-1,-3-2 0,-2 2 1,0 1-1,-1 1-391,-2 0 0,-4-3 1,-5-1-163,0 2 0,0-6 726,0-4 0,0-6 0,0-6 0</inkml:trace>
  <inkml:trace contextRef="#ctx0" brushRef="#br0" timeOffset="38">20005 7293 7794,'0'-7'519,"-1"1"0,-2 8 0,-1 2 0,0 4-294,-2 3 0,5 1 0,-3 2 0,2 1 0,2 2 1,0-1-1,0 1 0,0 1 0,0 0-709,0 0 1,0 2 0,0-3 0,0-2 483,0-1 0,0-7 0,0-2 0</inkml:trace>
  <inkml:trace contextRef="#ctx0" brushRef="#br0" timeOffset="39">19993 7094 7819,'-5'-12'0,"1"-1"653,2 1 1,-4 4-1,1 1-2277,-2 1 1624,4 2 0,8 10 0,9 1 0</inkml:trace>
  <inkml:trace contextRef="#ctx0" brushRef="#br0" timeOffset="40">20489 7032 7805,'0'-12'-73,"0"3"0,0 1 1,0-1-1,0-2 1,0-2-1,0 1 437,0-1 1,-2 5 0,0 0-1,-4 0 1,1-1 0,-2 1-1,0 0 1,-3-1 290,-1 1 0,-1 5-574,-1-1 1,5-1 0,0 1 0,-2 1 0,-1 1-59,-1 2 1,1 6-53,2 2 0,2 6 0,5 5 0,-2 8 0,1 4 0,1 8-123,2 5 0,2 8 74,2 2 0,-1-2 1,4-6-1,-1-5 1,1-2-1,2-3-211,-2-3 0,2 1 1,-3-5-1,-1 0 0,1 0 1,-2-1-1,0-4 0,0-2-865,-1 0 1,-2-4 483,-1-1 670,0-3 0,0-7 0,0-2 0</inkml:trace>
  <inkml:trace contextRef="#ctx0" brushRef="#br0" timeOffset="41">20303 7379 7939,'11'-8'492,"-2"1"1,0 2 0,0 2-407,2 2 1,-1 1 0,1 0 0,3 0-1,-1 0 1,3 0 0,0 0 0,3-2 0,2-1-1,-2-1-86,-1 2 0,4-5 0,-2 0 0</inkml:trace>
  <inkml:trace contextRef="#ctx0" brushRef="#br0" timeOffset="42">21791 6958 8033,'0'-13'602,"-1"4"1,-2 5 0,-3 8-361,-1 5 1,-1 11 0,-4 3 0,-1 6 0,1 3 0,0 2 0,-2 2 0,-1 1 0,-3-1-407,-2-3 1,1 2 0,-3-7-1,3-1 1,1-4 0,3-4 0,1-1-1,1-3 1,1-2 163,0-5 0,-1 3 0,1-4 0</inkml:trace>
  <inkml:trace contextRef="#ctx0" brushRef="#br0" timeOffset="43">21493 7144 8371,'-12'-11'3009,"-1"2"-2832,7-2 0,1 10 0,10-2 0,3 7 0,4 7 0,3 5 0,3 0 0,2 1 0,0-1 0,0-1 0,-3 1-586,1 0 1,-4-2-1,3 2 1,-4-2-1,0-1 409,-1-1 0,6-5 0,2-2 0</inkml:trace>
  <inkml:trace contextRef="#ctx0" brushRef="#br0" timeOffset="44">21940 7218 7778,'8'0'232,"0"0"1,2 0-1,1 0 1,1-1-1,1-2 1,1-1 655,2 1 0,-2 2-967,2 1 0,-2 0 0,-1 0 0,-1 0 0,2 0 0,1-2 0,1 0 0,1-4-607,1-1 0,-4 3 0,2-3 686,-2 2 0,4-10 0,1 1 0</inkml:trace>
  <inkml:trace contextRef="#ctx0" brushRef="#br0" timeOffset="45">22411 6908 9699,'-7'6'551,"3"3"1,3 5 0,1 4-1,0 1-564,0 3 1,1-2-1,3-1 1,4-1-1,3-3 1,2-1-1,-1-3 1,2-3-1,1-4 1,2-2-243,-2-2 1,3 0 0,-2-2 0,2-2 0,2-4 0,0-3 0,-1-2 0,-1 1 0,-1-2 226,-2-2 0,-2 2 1,-4-3-1,-2 4 0,0 1 1,-2 3-1,1 1 428,-3-2 1,-2 2 0,0 4-1,2 8-346,1 5 0,5 5 0,-4 3 0,1 3 0,1 5 0,-2 3 0,1 3 0,-4 4-272,0 3 0,-2 2 0,0-2 1,-2-1-1,0-1 0,-4-2 0,-1-2 1,-2-2 98,-3-2 1,0 2 0,0-1 0,-1-2-1,1 0 1,-1-3 0,1 0 0,0-2 0,-2-3 526,-3-1 0,2-1-315,-5-5 1,3 0 0,-4-1 0,1-2 0,0-5 0,2-3 55,1-1 1,7 0-76,-3 0 1,8-5 0,-2-4 0,2-3 0,2-3 0,1-3 43,2-1 1,0-2-151,0-4 0,2 0 0,1 2 1,2 1-1,1 1 0,0 1-110,1 0 1,2 2 72,3 6 0,5 0 0,0-1 0,3 2 0,3 2 1,3 0-1,3 1-775,-1 1 1,2-3 843,-1 6 0,6-11 0,-4 1 0</inkml:trace>
  <inkml:trace contextRef="#ctx0" brushRef="#br0" timeOffset="46">23068 6970 8011,'-5'0'588,"6"0"0,9 0 0,6 0-499,4 0 1,0 0-1,5 0 1,0 0-1,0 0 1,0-1-1,-1-2 1,1-1 0,-1 0-1,-2 0-595,-2-1 0,-4-3 1,0 4-1,-2 1 506,-2 2 0,1-5 0,-1 0 0</inkml:trace>
  <inkml:trace contextRef="#ctx0" brushRef="#br0" timeOffset="47">23056 7218 9874,'12'6'230,"1"-5"1,-1 3 0,1-2 0,0-2 0,3 0 0,1 0 0,1 0 770,0 0-1086,4 0 1,-8-2-1,4-2 1,-1-3-1,0-1 1,1 0-1,2-1-831,-1 2 1,-4-4 915,2 3 0,2-3 0,0-1 0</inkml:trace>
  <inkml:trace contextRef="#ctx0" brushRef="#br0" timeOffset="48">23862 6908 9075,'-1'-7'422,"-3"3"1,-5 3 0,-2 2-1,-1 2-177,0 1 0,-1 1 0,1 0 0,-1 3 1,2 3-1,2 1 0,2 2 0,1 1-232,3 2 1,2-1-1,1-2 1,1 1 0,4 2-1,3-2 1,3 0-279,1 2 0,3-4 0,1 3 0,-1-7 0,3-3 0,0-2 1,-2 0-1,-2-1-134,-2-2 0,1-5 342,-1 0 0,2-6 0,1 3 0,2-1 0,-2 0 0,-1-2 0,-2-1-26,0-1 1,-3 1-1,-3 1 1,1 2 0,-1-2-1,-1-1 1,-2-1 0,-1-1 93,-2 1 0,0 0 0,0-1 1,-2 1-1,-2-1 0,-4 1 1,-3 1-1,-2 3 0,0 2 52,-4 1 0,2 3 0,-6-2 1,-1 3-1,0 1 0,0 0 0,3 1 1,1 2-310,3 1 0,2 1 1,4 0 245,0 3 0,7 3 0,-4 1 0</inkml:trace>
  <inkml:trace contextRef="#ctx0" brushRef="#br0" timeOffset="49">24457 7169 8354,'0'6'18,"0"0"1,0-6-1,0 0 1</inkml:trace>
  <inkml:trace contextRef="#ctx0" brushRef="#br0" timeOffset="50">5085 12154 8052,'-6'-7'0,"5"-4"979,-3 3-623,3-3 0,1 6 0,0 5 0,0 8 0,0 6 0,-2 5 1,-1 3-1,-2 6-92,-2 2 1,3 8 0,-4 9 0,-2 6 0,0 3 0,2 1 0,3-5 0,0-5 0,1-6 0,3-4 0,5-4-511,8-4 1,2-8-1,7-4 1,1-5 0,3-2-1,2-3 1,4-2 0,0-4-1,4-2 1,-1-4 0,1-4-1,-4-2 1,1-1-1,-2-1 246,1-2 0,3 3 0,-2-6 0</inkml:trace>
  <inkml:trace contextRef="#ctx0" brushRef="#br0" timeOffset="51">5643 12613 8664,'-7'-5'764,"3"3"0,8-2 0,4 3-665,3 1 1,2 0 0,-1 0 0,1 0 0,-1 0 0,2-2 0,1-2 0,2-3 0,-1-1-1,1 0 1,-1-2 0,-1-1-399,-1-1 0,-1-1 0,-2 1 0,-2 0 1,-2-1-1,-1 1 0,-4-1 0,0 1 0,-2 0 1,-2 1-1,-2 2 524,-4 5 1,-7 3 0,-2 2 0,1 3 0,-1 5 0,1 3 0,0 3 0,3 3 1444,0 1 1,2 2-1691,3 4 1,2-5 0,6 0-1,0-1 1,0-1 0,2-2 48,2-4 0,4-1-346,9-7 0,-2 0 0,4-4 1,1 0-1,-3-2 0,3 0-2190,-1-2 2196,-4-6 65,9 3 1,-5-5 0,4-2 0,1-3-1,-1-3 1,3-4 55,1-1 1,-1-1 0,-1-3 0,-1-4-1,1-3 1,-1-1 0,-2 0 0,-3 1 189,-1 3 0,-2 1 233,-3 3 0,-5 5 0,-1-3 0,-2 5 0,-2 2 1846,-1 0-1423,-2 2 1,-2 12 0,-2 3 0,-3 6 0,-1 5 131,0 3 1,5 7-755,-1 2 0,2 5 0,2 4 0,0 6 0,0 5 0,0 5-411,0 3 1,0-2-24,0-1 0,0-5 1,0 0-1,0-5 1,0-6-1,0-5-1298,0-3 0,0-3 1043,0-6 655,0 1 0,6-1 0,1 1 0</inkml:trace>
  <inkml:trace contextRef="#ctx0" brushRef="#br0" timeOffset="52">6139 12502 7897,'-5'-17'190,"-2"0"0,0 2 1,3 2 252,2 0 1,2 1 0,2 1-1,2 1 1,4 3 0,3 2 0,2 1-1,0-1-283,4 1 1,1-5 0,5 2 0,1-2 0,2 1 0,1 0 0,2 0-161,0-1 0,11 1 0,-1-4 0</inkml:trace>
  <inkml:trace contextRef="#ctx0" brushRef="#br0" timeOffset="53">7280 12774 7827,'-7'6'2722,"3"-6"-2240,8 0 0,3-7 1,6-8-1,0-3 1,4-1-1,4-3 1,2-3-1,2-3 1,0-2-12,-1-2 1,1-1-629,0-4 0,-4 3 0,-1-1 0,1-2 0,0 1 0,-2-1 0,-1 4-93,-3 1 1,-1-1 0,-2 4 0,-1 1 0,-1 4-1,-3 2 1,0 4 0,-2 3 323,1 4 0,3 8 0,-2 4 0,2 12 0,-3 10-116,0 9 1,2 6-1,-4 6 1,0 7-1,1 3 1,-1 1 0,0-2-1,0-5-361,0-7 1,4 0 0,-3-10 0,-1-2 0,0-6 0,0-4 0,-1-3 0,-2-3-3222,-1 0 3624,0-1 0,-5 1 0,-2-1 0</inkml:trace>
  <inkml:trace contextRef="#ctx0" brushRef="#br0" timeOffset="54">7392 12539 7965,'-13'-13'228,"1"1"0,5 0 0,3-1 75,3 1 1,2 1 0,3 2-1,4 4 1,5 1 0,3 0-1,5 1 1,4 0 0,4 0 0,4-1-1,3 0-315,1-1 0,0 2 1,0-4-1,0 1 0,-1 2 1,-3 0-1,-2-1 12,-1-2 0,-4-1 0,4-5 0</inkml:trace>
  <inkml:trace contextRef="#ctx0" brushRef="#br0" timeOffset="55">8322 12390 8029,'5'-7'355,"4"3"1,2-2-1,1 2 1,1 0-1,0 0 1,4 0-204,4 1 1,-2 2 0,2 1 0,1 0 0,0 0 0,0 0 0,-3 1 0,-1 2 0,-3 2 0,-1 1-153,-2-1 0,1 5 0,-1-3 0</inkml:trace>
  <inkml:trace contextRef="#ctx0" brushRef="#br0" timeOffset="56">8372 12663 7939,'12'-7'0,"0"1"0,1 2 239,-1 0 0,1-1 0,0 2 0,3-1 0,0 0 1,1-1 257,1 1 0,5-4 1,7 4-1,2 0 0,4 0-497,4 0 0,-2-6 0,5 3 0</inkml:trace>
  <inkml:trace contextRef="#ctx0" brushRef="#br0" timeOffset="57">9575 12055 8016,'0'-25'429,"0"0"1,-5 2-1,1 2 1,2 5-1,-1 2 1,0 2 19,-1-1 0,-4 8 0,4 6 1,1 10-1,1 11 0,2 9 1,2 7-1,2 5-132,4 4 1,3-2 0,0 3 0,-2 5-1,-5 2 1,-3 3 0,-1-2 0,0-3-912,0-7 0,0-3 0,0-8 1,0-5-1,0-7 0,0-3 0,1-7 594,4-3 0,1-4 0,7-6 0</inkml:trace>
  <inkml:trace contextRef="#ctx0" brushRef="#br0" timeOffset="58">9922 12018 8835,'-4'-17'1573,"0"1"1,-1 6-1288,5 10 0,0 11 0,0 10 0,0 4 1,2 4-1,1 4 0,1 4 0,-2 3 0,0 4 1,-2 1-1,0 4-460,0-3 1,1 0 0,2-2 0,1-7 0,-1-6 0,-2-5 0,-1-3-2097,0-2 1,2-3 2269,2-6 0,-3-5 0,5-1 0</inkml:trace>
  <inkml:trace contextRef="#ctx0" brushRef="#br0" timeOffset="59">9773 12229 8301,'-7'-20'-9,"3"4"1,3-3 0,1-2 0,0-1 0,1-2 0,2 1 217,1-3 1,4-7 0,-2 0 0,1-3 0,2-1 0,2 1 0,2 3 0,-1 4 0,0 4 0,1 4 0,1 5 40,2 2 1,-1 3-1,6 3 1,1 4-1,0 2 1,0 2-1,-1 0 1,-1 3-119,0 5 1,2 6-1,-6 11 1,0 1 0,-3 3-1,-2 4 1,-2 1 0,-5 2-171,-3 2 1,-2-10-1,-3 6 1,-5-7-1,-2-2 1,-2-2-1,-3-1 1,-2-2 92,-1-2 1,-2-2 0,-3-5-1,0-1 1,2-2 0,3 2 0,1 1-1,3 0 1,1-2 138,2 0 1,5-1-1,3 4 1,4 2-1,4 1 1,7 3-1,8 3-377,10 5 1,5 0 0,4 6 0,-1 0 0,0-2 0,0 0 0,1-2-1,-1-3-815,0-5 1,-4-2 0,-3-7-1,-2-1 1,-6-3 997,-3-2 0,-2 5 0,-5-3 0</inkml:trace>
  <inkml:trace contextRef="#ctx0" brushRef="#br0" timeOffset="60">10765 12514 7904,'2'-11'675,"2"3"0,-8 2 0,2 6 0</inkml:trace>
  <inkml:trace contextRef="#ctx0" brushRef="#br0" timeOffset="61">12564 12005 7904,'0'-8'0,"0"0"0,-2 0 586,-2 1 0,1 0 0,-5 4 0,-2-1 0,-1 1 0,-2 3 1,-3 4-1,-1 6 432,-3 5 1,0 6-896,-5 8 1,4-2-1,2 6 1,1 2-1,4 1 1,3 1-1,4 0 1,3 0-443,5 1 1,5-5-1,8-2 1,2 0 0,5-5-1,2-4 1,2-6-1962,0-2 0,0-7 2280,0-3 0,5-2 0,2-2 0</inkml:trace>
  <inkml:trace contextRef="#ctx0" brushRef="#br0" timeOffset="62">12737 12204 7935,'-7'-6'1873,"2"4"-1493,5-7 1,5 2 0,5-2 0,4 2-1,4 1 1,1 2 0,3 0 0,1 0 0,1 1-1,-2 2-428,-1 1 0,-6 4 1,1 2-1,-3 0 1,-5 4-1,-4 1 1,-3 2-1,-2-1 1,-3 2-133,-4 2 0,-5-1 0,-2 5 1,-3-2-1,0-3 0,0-1 1,3-2-1,1 0-754,2 1 1,0-2 933,-1-3 0,6-8 0,2-7 0</inkml:trace>
  <inkml:trace contextRef="#ctx0" brushRef="#br0" timeOffset="63">13060 12129 9965,'-13'0'0,"1"2"472,-1 2 0,0 0 0,-2 6 0,-3 1 0,-2-2 1,0 4-325,0 2 0,-2-1 1,7 2-1,3-2 0,3-1 1,4-1-1,2 0 0,2 1 1,2-1-1,3 1 1,5-2-446,2-3 1,7 1-1,1-4 1,2-3-1,-1 0 1,1-2 0,0 0-1,-1-2-4416,2-2 4713,-4-3 0,6-5 0,-5 0 0</inkml:trace>
  <inkml:trace contextRef="#ctx0" brushRef="#br0" timeOffset="64">13345 12204 7899,'0'8'354,"-1"-1"0,-2 0 0,-3 0 0,1 2 0,-2 3 0,0 0 0,3 2 0,-4 1 0,-2 1 0,0 1 0,1-1 0,0 1 0,0-2 0,-1-1-492,2-2 1,-2 1-1,6-1 1,0-1 0,0-1 137,0-2 0,-1-5 0,5 2 0</inkml:trace>
  <inkml:trace contextRef="#ctx0" brushRef="#br0" timeOffset="65">13481 12192 11305,'-7'5'552,"1"2"1,3 5 0,0-1-460,4-2 1,5-4 0,6-5 0,2 0 0,1 0 0,2 0 0,-2 0 0,-1-1 0,-2-2-147,1-1 1,-1-4 0,0 3 0,1 3 0,-2 2 0,-2 4-1,-2 4 1,-1 3 0,-2 2-7,1-1 0,-3 4 0,3 2 0,0 0 0,-1 2 0,-2-3 0,0 1 0,-2-1 0,0-1 0,0 1 0,0-2 0,-2 0 0,-2-1-462,-4-1 1,-7 2 0,-2-8 0,2 1 0,1-1-1,2-2 521,0-2 0,-1-2 0,1-1 0</inkml:trace>
  <inkml:trace contextRef="#ctx0" brushRef="#br0" timeOffset="66">13953 12055 9488,'4'12'544,"0"1"0,4-1 1,-2 1-1,1 0 1,2 3-1,1 2-419,-2 1 0,2 0 1,-6 3-1,-1-1 1,-2 0-1,-1-1 1,0 1-1,-1 0 1,-3-1-124,-5 1 1,-2-5-483,-1 5 1,-2-4-1,-1 2 1,-2-1 0,2-4-1,1-3 1,2-4 479,0-2 0,-1 5 0,1-3 0</inkml:trace>
  <inkml:trace contextRef="#ctx0" brushRef="#br0" timeOffset="67">14734 12092 7902,'1'-12'1277,"3"-1"-968,-2 7 1,-4 0-1,-9 6 1,-4 1 0,-1 4-1,-2 3 3,-3 3 1,-4 3 0,-2 1-1,-1 3 1,3 0 0,5 1-1,3 0 1,5 2-286,2-2 0,7 3 0,1-5 0,4-1 0,8 1 0,5-1 0,6 0 1,2-4-286,2-4 1,0-2 0,0-6 0,0 0 0,-1 0 0,1 0 0,-1 0 0,-4 0 0,-3-2-1928,-3-2 0,-2 1 2185,0-5 0,1 0 0,-1-4 0</inkml:trace>
  <inkml:trace contextRef="#ctx0" brushRef="#br0" timeOffset="68">14350 12303 8940,'1'-11'371,"3"3"0,3 1 1,7 4-1,2-1 0,6 0 1,4 0-224,3 0 1,4-2-1,-2 3 1,-1-1 0,0 0-1,-2 0 1,-2 0-1,-1 0 1,-2 0 0,-2-2-1,-3 1-148,0-1 0,-4-4 0,4 4 0</inkml:trace>
  <inkml:trace contextRef="#ctx0" brushRef="#br0" timeOffset="69">15205 11894 8280,'-7'1'725,"3"3"-311,3 5 1,1 3 0,0 5 0,1 5 0,2 4 0,1 4 0,-1 0-1,-2 2 1,-1 0-308,0 2 0,-1 2 0,-3 1 0,-5 2 1,-2 1-1,-2 1 0,-1-1 0,0-3 0,3-4-1536,0-4 1,6-8 0,0-4 1428,4-4 0,-4-6 0,-2-1 0</inkml:trace>
  <inkml:trace contextRef="#ctx0" brushRef="#br0" timeOffset="70">15218 12043 8179,'0'-25'446,"0"0"1,0 0 0,1-1 0,2-1 0,2-2 0,1 2-131,-1 5 1,8 0 0,-2 4-1,1 0 1,3 2 0,-1 5-1,0 4 1,-2 3 0,1 0-1,-1 1-246,1 2 1,-1 2 0,0 3 0,1 4 0,-1 3 0,-1 2 0,-1 1 0,-3 1 0,-2 3-276,-2 1 0,-2-2 1,-1 2-1,0 0 1,0 0-1,-1 2 1,-3 0-1,-4-1 140,-3 2 0,-2-2 0,-1-1 1,-1-1-1,-1-3 0,-1 0 1,1-1-1,-1 0 194,2-3 0,-3-2 0,1 4 1,1-2-1,-1-1 0,1-4 0,1 1 132,1 0 0,7-3 0,3 5 0,4 0 0,4 1 0,4 1-474,3 1 0,7-2 0,3 7 0,2-4 1,2 0-1,0-1 0,0 1 0,1-2-5182,3-3 5395,-3 3 0,4-4 0,-5 5 0</inkml:trace>
  <inkml:trace contextRef="#ctx0" brushRef="#br0" timeOffset="71">16284 12129 13159,'9'13'0,"-3"1"256,0 2 0,2 2 0,-2 3 0,-1-3 1,1-2-1,-2 2 0,0 0 0,0 1-687,-1 1 1,-2-5-1,-1 1 1,0-2 430,0-1 0,0-7 0,0 0 0</inkml:trace>
  <inkml:trace contextRef="#ctx0" brushRef="#br0" timeOffset="72">16272 11931 8138,'-2'-11'0,"0"1"658,-2 2 0,-1 4 0,5-4-653,0-2 1,2 5 0,2 0 0,4 4-1,3 1-5,2 0 0,5 0 0,1 0 0</inkml:trace>
  <inkml:trace contextRef="#ctx0" brushRef="#br0" timeOffset="73">16979 11832 7910,'0'-13'137,"0"1"1,-6 4-1,-2-1 1,-4 1-1,-5 0 1,-4 1 220,-2 2 0,-3 0 0,-2 5 0,-1 0 0,2 0 0,1 2 0,1 2 0,1 7 0,4 8 0,3 10 0,3 8-66,2 9 0,5-1 1,3 10-1,3 1 0,2 1 1,3 4-1,3 1 0,1 2-649,0 2 1,1-8 0,2-2 0,-2-8 0,-2-8 0,-1-5 0,-2-8 0,0-5-842,0-5 0,2-9 0,-4-2 1198,3-1 0,4-9 0,-2 3 0</inkml:trace>
  <inkml:trace contextRef="#ctx0" brushRef="#br0" timeOffset="74">16632 12378 7907,'12'-11'529,"0"2"1,5-2 0,1 3 0,1-2 0,2 1 0,-1 0-272,1 0 1,0 2 0,4-1 0,-1-2 0,1 0 0,0 1 0,1 2 0,2 0 0,1 1-259,-2 1 0,5-10 0,0 1 0</inkml:trace>
  <inkml:trace contextRef="#ctx0" brushRef="#br0" timeOffset="75">18132 11894 8078,'2'-11'0,"0"1"0,2 2 0,2 4 431,-2-4 1,-1 5 0,5-1 0,2 2 0,1 2 0,1 0 0,1 0-350,-1 0 0,0 2 0,1 2 0,-1 4 0,1 3 0,-2 1 0,-2 1 0,-2-1 0,-1 1 0,-4-1-93,0 0-15,-2 1 1,0-1 0,-2 1 0,-2-1 0,-5 0-1,-5 1 1,-4-1 61,-1 1 0,-1-1-66,0 0 0,-4 0 0,5-3 0,0-2 0,2 0 0,3-2-69,2 1 1,4-2-519,-1-4 1,5 0-1018,-4 0 861,5 0 1,7-5 772,9-4 0,8-2 0,-2-1 0</inkml:trace>
  <inkml:trace contextRef="#ctx0" brushRef="#br0" timeOffset="76">18504 11832 8214,'0'-8'1310,"-1"1"-1135,-3 1 1,-3 2 0,-6 4 0,1 1 0,0 2 0,-2 3 0,-1 1 0,-3 2 0,-1 2 0,-2 0 0,2 0-21,2 2 1,5-8 0,2 8-1,3-2 1,2 0 0,2 1 0,1 0-1,4 1-115,2-1 1,3 1 0,4-1 0,-1 0 0,-2-1 0,1-1 0,2-3 0,2 0 0,-1-2-572,1 1 0,-2-1 0,-2-2 0,0 1 1,0-1-1,2-2-391,2-1 1,-1 0-1,0-1 922,1-3 0,5-3 0,1-5 0</inkml:trace>
  <inkml:trace contextRef="#ctx0" brushRef="#br0" timeOffset="77">17946 12254 8056,'-8'0'601,"0"0"0,6 0-296,2 0 1,6 0-1,8 0 1,1 0-1,3 0 1,1 0-1,4 0 1,4 0 0,3 0-205,2 0 1,-2-2 0,4-1 0,4-1-1,-3 0 1,3 0 0,-4 0 0,2 0-240,0-2 0,-3 5 1,-2-5-1,0 2 1,-4-1-1,0-1 1,-4 1-1,-2 1-145,-5-2 0,2 5 0,-1-4 0,-2 4-2070,-1 1 2353,-8 0 0,-6 0 0,-6 0 0</inkml:trace>
  <inkml:trace contextRef="#ctx0" brushRef="#br0" timeOffset="78">18207 12440 11630,'0'12'0,"-2"0"82,-2 1 1,3-1 0,-3 1 0,2-1 0,2 2 0,0 1 0,0 1 0,0 0-149,0-3 1,4-4-1,2-2 1,-1-1-1,2 0 1,0-1-1,3-2 1,1-1-164,1-2 1,1 0 0,0 0 0,3 0 0,0-2 0,-1-2 0,-1-3 0,-2-1 20,1 0 0,-1-1 0,-1-3 0,-1 0 0,-3-1 1,0 1-1,0-1 0,1 1 600,-1 0 1,-2 3 684,-5 1-935,0 5-105,6-2 0,-5 6 0,3 3 0,-2 5 0,-2 2 0,0 1 100,0 0 0,4 5-134,0-1 0,0 1 0,-4-3 1,0 1-1,0 1 0,0 1 56,0 1 0,0-3-165,0 6 1,-1-5-1,-3 5 1,-5 1-1,0 0 1,-1 0-91,2-1 0,1-2 146,-1 2 1,-2 1 0,6-4-1,0 0 1,0 0 0,-1-2 0,1 1-212,-1-1 253,3 1 0,-3-9 0,3 0 0,-2 2 0,-4-1 0,-2 1 88,2-2 1,-3-5-1,3 3 1,-3-2-1,-2 0 1,1-1-1,-2-2 94,-2-1 0,2 0 0,-3-1 1,4-2-1,0-3 0,1 0 1,1-4-65,3-1 0,-2-2 1,6 1-1,1 0 0,2-1 1,1 1-1,0-1 0,1 1 1,3 0-239,4-1 0,3 1 0,3-2 0,1-1 0,3-2 0,2 4 0,2 2 0,1 2 0,2 1 0,0 0-138,-1-1 1,-3 3 0,-2-3 0,-1 4 0,-2 1 0,-3-2 0,0 1 0,-1-1-501,0 3 0,1 2 766,-1 1 0,1-6 0,-1 0 0</inkml:trace>
  <inkml:trace contextRef="#ctx0" brushRef="#br0" timeOffset="79">19447 12105 7945,'5'-7'-713,"2"-4"1036,6 3 1,-6 1-1,-2 0 1,-1 0 0,2 1-1,-1-1-118,1 1 0,-3 3 0,-8-1 0,-3 5 0,-4 6 0,-5 5 0,-4 2 0,-2 0-313,-2-2 0,0 5 0,1 1 0,-1 0 1,0 0-1,2-2 0,2 1 40,4-1 0,8 5 1,2-3-1,1 0 1,4 1-1,0-1 1,4 1-1,2-1-40,4 0 0,3 3 0,1-6 0,1-3 0,1-3 0,1-3 0,3 0 0,0-1 8,0-2 1,4-1 0,-3-4 0,2-1 0,-2-2 0,0-1-1,-1 0 1,1-1 0,-1-3-267,0-1 0,0 3 0,-3-1 366,2 0 0,5-8 0,-3-2 0</inkml:trace>
  <inkml:trace contextRef="#ctx0" brushRef="#br0" timeOffset="80">19236 12328 7945,'-5'0'957,"5"-1"-689,6-4 0,5 4 0,2-4 1,-1 0-1,2 0 0,1-1 0,2-1 1,-2 2-1,0-1-353,2 4 0,-4-4 0,5 1 1,0-1-1,3-1 0,1 0 0,0-1 1,-1 0 84,1 0 0,1-1 0,2-3 0</inkml:trace>
  <inkml:trace contextRef="#ctx0" brushRef="#br0" timeOffset="81">20017 12117 10312,'0'-12'81,"2"-1"0,1 1 1,1-1-1,0 1 0,0 0 1,0-1-101,-1 1 1,0-1 0,-1 1 0,2 0 0,-1-1-1,-1 1 1,-2-1 0,0 1 0,0 0 0,0-1-107,0 1 1,-5 4 188,1-1 0,-1 5 0,1-3-11,-5 2 1,4 2 0,1 7-115,2 4 0,4-1 1,2 0-1,4-1-15,3-4 1,2-2 0,-1-2 0,0-4 0,1 1 0,1-2 0,1 0 0,3-1 33,1 1 0,-4-4 0,3 4 0,-1 0 1,-1 1-1,-1 2 0,-1-1 0,-2-1 180,1 1 1,-1 1 0,1 4-1,-1 0 1,0 0-46,1 0 1,-1 0 0,-1 1 0,-2 3-78,-5 4 0,-3 3 0,-1 2 0,0-1 0,-1 1 0,-3-1 0,-5 2 0,-3 2 54,-5 5 1,2 0 0,-4 1 0,0 1 0,-1 1-1,0 0 1,-1 3 0,0-3-30,-1 0 0,4 1 1,0-7-1,2-1 1,-1 3-1,2-2 1,3 0-1,2-2 1,2 1-58,-2-1 0,5 2 3,1-1 0,2-4 1,2 4-1,0-3 1,0-2-1,2-1-35,2-3 1,3 2 25,5-6 0,0 0 0,2-4 1,3 0-1,3 0 0,4-1 1,1-2-23,-1-1 1,0-6 0,-2 2 0,-1-3 0,1 0 0,0 1 0,0 2 0,-3-1-9,-1-2 1,3 2 0,-5 2 0,-1 0-1,-1 2-353,-2-1 0,-6 2 112,-6 4 0,-6 0 0,-6 0 0,0 0 293,-1 0 0,1 6 0,-1 1 0</inkml:trace>
  <inkml:trace contextRef="#ctx0" brushRef="#br0" timeOffset="82">20464 11919 7176,'7'-13'1087,"-2"5"324,-5 0-1260,0 5 0,-1-1 0,-3 8 0,-5 4 0,-2 5 1,-1 3-1,0 6-28,-1 6 0,-5 3 0,-2 7 0,-5-1 0,-3 0 0,-2 0 0,-2 2 0,-2 2 0,-2 5-183,-1 2 1,1-5-1,3-5 1,4-5 0,3-2-1,1-4 1,2-2-1,2-4-491,4-5 0,4-2 0,0-2 551,1 1 0,-1-1 0,1 1 0</inkml:trace>
  <inkml:trace contextRef="#ctx0" brushRef="#br0" timeOffset="83">4775 14387 7966,'0'-7'502,"0"0"0,1 4 1,2-2-1,3-1 767,0 1-1204,-3-5 1,4 7 0,-3-5 0,3-2 0,1-1-1,-1-1 92,-1 0 1,2-1-153,-4 1 1,6-2 0,-3-1 0,1-3-1,-1-1 1,0-3-20,0-2 1,0-6 2,1-3 1,3-2 0,-3 1 0,2 2-1,-1 2 1,0 4 0,-1 4 0,0 5-260,0 3 1,-3 3 234,3 3 1,-4 4 0,3 8-1,-2 4 1,0 5 0,-1 3 0,0 5 35,-1 2 0,-1 3 1,1 3-1,1 4 1,0 2-1,0-1 1,1-1-1,-3 0-89,0-1 0,2-2 0,0-5 1,0-1-1,0-4 0,2-4 0,-1-5 1,2-5 14,0 0 0,-3-1 1,4-2-1,2 1 0,0-2 1,-1-5-1,-2-5 108,-1-3 1,3-2 0,-2 1-1,2-2 1,-1-2 0,0-5 0,0-3-1,-1 0-97,-1-1 1,2-4 0,-4-1 0,0-2 0,1-3 0,-1 1 0,0 0 0,0 2-155,0 2 1,0 6 0,-4 8 0,0 2 0,0 1-43,0 1 210,0 5 0,2 2-175,2 5 0,-3 1-574,3 3 797,3 3 0,0 5 0,5 1 0</inkml:trace>
  <inkml:trace contextRef="#ctx0" brushRef="#br0" timeOffset="84">5507 14139 7914,'0'-7'849,"-2"1"-669,-2 6 1,-1 2-1,-5 0 1,2 4 0,-1 1-1,1 2 1,1 2-1,0 2 1,2-1-76,-1 1 0,-2 0 0,4 3 0,1 0 0,0-1 1,1-1-1,-2-1-524,1-1 376,7 0 0,-1-5 0,5-1 0,2-2 0,1 0 1,1-1-7,0-2 0,1-2 0,-1-3 1,1 1 0,-1-5 0,0-1-111,1 2 1,-1-4 0,1 3-1,-2-3 1,-3-1-1,-4-1 0,-3 1 0,-1-1 1,0 1-1,0 0 0,0-1 0,0 1 1,-1 1-1,-2 1 53,-1 2 0,-5 5 0,0-1 0,-2 3 0,-1 1-390,-1 0 0,2 5 496,3 3 0,-3 3 0,4 2 0</inkml:trace>
  <inkml:trace contextRef="#ctx0" brushRef="#br0" timeOffset="85">5879 13853 12291,'-2'13'-21,"-2"-1"0,3 6 1,-3 3-1,1 4 0,0 4 1,-2 4-1,-1 2-248,1 3 149,1-7 1,-1 5-1,0-4 1,-1-2-1,1-4 1,2-5-1,2-3 1,1-3-268,0-1 0,1-6 0,3-1 0,4-1 0,4-4-323,0 0 0,-4-4 1,0-2 709,2-4 0,-4-3 0,-1-1 0</inkml:trace>
  <inkml:trace contextRef="#ctx0" brushRef="#br0" timeOffset="86">5792 14176 7946,'-8'-8'41,"1"-1"280,1 0 1,8-2 0,6 0 0,3 1 0,1 2-1,1-1 1,-1 1 0,1 0 0,0 0 0,2-1-392,2 1 1,4 0 0,-3-3-1,-1 1 1,3 3 0,-2 0-1,0 1 70,-3-4 0,4-1 0,0-2 0</inkml:trace>
  <inkml:trace contextRef="#ctx0" brushRef="#br0" timeOffset="87">7268 13829 7963,'-13'0'0,"1"0"0,0 0 0,-2 0 0,-1 1 0,-5 3 0,-2 4 0,-4 5 0,0 3 217,0 5 1,4-2 0,4 2 0,7 1 0,4 1 0,7 1 0,7-2 0,9-3 0,8 1 73,5-1 0,2-5 0,7-1 1,-3-3-1,0-2 0,-3-1 1,-4-1-471,-4-1 0,-2-2 1,-8 4-1,-5 0 0,-2 0 1,-5 1-1,-6 0 1,-9 0-1,-6 2 108,-5 1 0,-6-3 1,-2-1-1,1 0 0,0-1 1,2-1-1,0-2 0,3-2-198,4-1 0,4 0 0,6 0 269,0 0 0,10-5 0,4-2 0</inkml:trace>
  <inkml:trace contextRef="#ctx0" brushRef="#br0" timeOffset="88">7454 14027 8485,'0'12'708,"0"1"1,0-5-1,0 0 1,1 2-1,2 1-624,1 1 1,6-5-1,-3-1 1,1-2-1,0 0 1,2-1-1,1-2 1,3-2-1,1-3 1,1-3-206,-1 0 1,-2-4 0,-3 3 0,-2-3 0,1-2 0,2 1 0,0-1 0,-2 1 0,-4 1 285,1 3 1,-5 4 0,3 8-1,-2 4-204,-2 3 0,0 7 0,-2 1 0,0 2 0,-3 0 0,3-1 0,-1 1 0,0-2-250,-1-1 1,-6 3 0,2-5 0,-3 0 0,-1-3 0,-2 0 0,-1-1 0,-2-1-244,2-3 1,1 2 0,2-4 0,-1-1 0,1 1 531,0-4 0,-1 0 0,1-2 0</inkml:trace>
  <inkml:trace contextRef="#ctx0" brushRef="#br0" timeOffset="89">7900 13953 8515,'7'-6'451,"-1"10"1,-6 0 0,0 6 0,0 2-195,0 1 1,0 1 0,0 1 0,0 1 0,-2-1 0,0-1-119,-3-1 1,3-8 0,6-5 0,4-7-409,3-4 0,-3 0 1,-1 2-1,0 2 1,-1 0-1,1 1-5,-1 1 1,-1 1 0,1 5-1,1 2 1,-1 2 227,-1 2 1,1 0 0,-3 3 0,2-3 223,2-2 1,1-1 0,5-4 0,-2-1 0,-2-2 0,-2-2 0,0-1 99,0 1 1,1 0 0,5 7-1,-2 2-512,-3 4 1,-2-1-1,-5 0 1,2 0 0,2-2-1,2 2 1,3-1-2831,1-1 3064,-4-1 0,9-4 0,-2 0 0</inkml:trace>
  <inkml:trace contextRef="#ctx0" brushRef="#br0" timeOffset="90">8297 14015 8100,'-7'5'370,"2"2"0,5 5 0,0 1 424,0-1 0,0 1-717,0-1 0,1-5 0,3-3 0,5-3 0,0-2 0,1-2 0,-2-2-267,2-2 0,1 0 1,1-1-1,1 4 176,-1 2 1,-5 4 0,-2 0 0,0 4 29,-1 1 0,1-4 0,-2 2 0,2-1 1,2 0-52,3-1 0,-3-2 0,1-2 0,2-2-2,1-1 1,-3 0 284,0 4 1,-4 1-230,5 4 0,-5-4 1,3 4-1,0 0 0,0-1 1,2-2-74,2 0 0,2-2 1,-1-2-1,0 0 1,1-2-1,-1-1 0,1 1 15,-1 0 1,5-1-1,-1 2 1,-1-3-1,-1 1 1,-2-2 0,1 2-1,-1-2 119,1 0 0,-1 3 1,0-5-1,-1 0 1,-1-1-1,-3 0 1,0 2 33,0-2 0,-4 4 0,1-3 0,-4 1 0,-4 1-69,-5 3 0,-3 3 0,-3 2 0,-2 2 0,2 2 0,3 2 0,2 3 0,2 1 0,-1 1-23,3 1 0,-4-1 0,6 0 0,1 1 1,2-1-1,2-1-56,3-2 0,3 0 0,5-5 0,1-1 0,-1 0 0,1 0 0,-1 1-64,0-2 0,1-4 0,-1-4 0,1 1 0,-1-1 0,-1 2 0,-1 0 0,-2-2-2,2 0 0,-3 1 0,1-1 0,1-1 0,2 1 0,2-1 0,-1 0-79,1-2 1,-1 2 0,0-1-1,1-2 1,-2-1 0,-1-2-1,-4 1-42,0 0 0,2-1 0,-2 1 0,-1-1 0,1 1 0,-2-2 0,0-1 0,2-1 94,0 0 0,-1 3 1,1 0-1,1 1 1,0-1-1,2 1 1,-1 0 126,0-1 0,0 1 0,5-1 0</inkml:trace>
  <inkml:trace contextRef="#ctx0" brushRef="#br0" timeOffset="91">9203 13531 7946,'0'-18'246,"0"4"0,0-2 0,0 2 199,0 2 1,0 6-1,0 6 1,0 7-1,0 5 1,-2 5-1,-1 5-110,-1 5 0,-4 1 0,4 4 0,0-1 0,-2 0 0,-1 0 0,-1 0-354,0-1 1,0-1 0,-5-4 0,2 0 0,1 1-1,2 0 1,0 0 0,0-2 0,1-2-1088,1-3 0,2-1 1,4-6-1,0 1-739,0-1 1845,0-5 0,0-7 0,0-7 0</inkml:trace>
  <inkml:trace contextRef="#ctx0" brushRef="#br0" timeOffset="92">9041 13829 9094,'0'-9'4298,"0"1"-4270,0 5 0,2-2 0,2 5 0,4 0 1,3 0-1,3 0 0,1 0 0,3 0-329,1 0 0,2-4 0,4 0 0,0 1 0,-1 0 0,1 0 1,0-2-1,0-1 0,0 1 301,-1 2 0,1-4 0,0 0 0</inkml:trace>
  <inkml:trace contextRef="#ctx0" brushRef="#br0" timeOffset="93">9451 13804 8488,'0'12'359,"0"1"0,0-5 1,0 0-1,0 2 1,-2 1-1,-1 1-126,-1 1 0,0-1 1,4 0-1,-1-1 1,-2-1-231,-1-2 1,0-6 0,2-1 0,0-5 0,-2-3 0,1-3-171,1-1 0,7-1 1,0 0 86,2-1 1,1 1 0,5-1-1,-1 1 1,0 0 0,1-1-113,-1 1 0,1-1 1,-1 1-1,0 0 1,1-1-1,-1 2 1,1 2 191,-1 0 0,0 1 0,1-4 0</inkml:trace>
  <inkml:trace contextRef="#ctx0" brushRef="#br0" timeOffset="94">9761 13804 7901,'-9'1'883,"1"3"-431,-2 5 1,1 2 0,-1 1-1,3 0 1,0 1 0,2-1-794,-1 1 341,2-6 0,-1-2 0,-2-5 0</inkml:trace>
  <inkml:trace contextRef="#ctx0" brushRef="#br0" timeOffset="95">9785 13618 7908,'-1'-11'751,"-3"2"0,1 4-24,-5 5 1,5 1-728,-1 3 0,14 9 0,3 6 0</inkml:trace>
  <inkml:trace contextRef="#ctx0" brushRef="#br0" timeOffset="96">10033 13791 7894,'-8'0'514,"0"0"0,-2 0 0,-1 0 0,-1 2 47,-1 2 1,1-1-1,0 4 1,1-1-1,1 1 1,2 3 0,-1 1-555,3 1 0,0 1 0,7-2 0,4-3 0,3-2 1,3-2-1,1 0 0,2-1 0,1-2 0,2-1-920,-2 0 0,3 0 1,-2-1-1,1-2 1,-1-3 912,1-1 0,5-1 0,-3-4 0</inkml:trace>
  <inkml:trace contextRef="#ctx0" brushRef="#br0" timeOffset="97">10530 13680 8581,'-7'0'2274,"1"0"0,6 1-2737,0 3 0,0-1 1,-1 5 462,-3 2 0,-3 7 0,-6 2 0</inkml:trace>
  <inkml:trace contextRef="#ctx0" brushRef="#br0" timeOffset="98">10505 13977 9349,'0'-12'2503,"0"4"-703,0 0-1800,0-1 0,0-3 0,0-1 0</inkml:trace>
  <inkml:trace contextRef="#ctx0" brushRef="#br0" timeOffset="99">11857 13419 7958,'0'-12'598,"0"0"0,-2 5 1,-2 3-1,-4 4-383,-3 4 1,-2 7 0,1 7-1,0 2 1,1 5 0,2 4 0,4 3-1,1 2 1,0 1 0,1-1 769,1-1-973,2 0 1,0 0 0,0-1 0,0-2-1,0-1 1,0 0 0,0 0-306,0-1 0,6-2 37,2-1 0,3-5 0,3 0 0,1-2 0,3-3 0,0-3-157,0-4 1,0 2 0,-3-6 0,2-1 0,-2-2 0,-3-2 412,-4-3 0,9-9 0,-3-6 0</inkml:trace>
  <inkml:trace contextRef="#ctx0" brushRef="#br0" timeOffset="100">12241 13655 7959,'0'-8'171,"0"-1"1,0 5 0,0-4 0,1 0 0,4 1 0,3 1 0,3 2 186,1 0-392,1 0 1,-1 0 0,2-2 0,1 1 0,3-1 0,0 2 0,0 0-1,-3 0 84,-1 1 1,-2 2 0,1 2-1,-2 3 1,-3 5 1,-4 2 1,-3 1 0,-1 2 0,0 1 0,0 1 0,-1 0 0,-3-1 32,-4 1 1,-3-2 0,-2 3-1,1-4 1,1 0 0,1-1 0,3 1 34,2-1 0,1 0 0,6 1 1,5-2-1,6-3 0,0-4-203,1-2 1,3-2 0,1 0-1,0 0 1,1 0 0,-1-2-1,1-1 1,-1-2-404,0-2 1,-2 3 0,-3-4 0,1-1 485,2 3 0,-2-11 0,4 3 0</inkml:trace>
  <inkml:trace contextRef="#ctx0" brushRef="#br0" timeOffset="101">12812 13717 7822,'-9'12'366,"1"1"0,1-1 0,-2 1 0,2-1 1,0 0-1,1 1-253,1-1 0,-1-1 0,3-1 0,-2-2 0,-2 2 0,-1 1 0,0 0 0,-1-2 0,1 0 0,0-1-2574,-1-1 2461,7 4 0,-9-10 0,4 5 0</inkml:trace>
  <inkml:trace contextRef="#ctx0" brushRef="#br0" timeOffset="102">13146 13581 7944,'6'-13'1424,"-5"8"-1149,4 5 0,-4 5 0,-1 9 1,0 1-1,0 3 0,0 0 1,0 1-1,0-1 0,0 1 274,0 1 1,-4-4-1060,0 5 0,-1-10 0,5 1 0,0-1 1,-1-1-1,-2 0 510,-1-2 0,6-5 0,4 2 0</inkml:trace>
  <inkml:trace contextRef="#ctx0" brushRef="#br0" timeOffset="103">13370 13333 8484,'12'1'220,"1"3"0,-5 3 0,0 7 0,2 2 0,2 6 0,3 4-148,2 3 1,-1 4 0,-3-1 0,-2 1 0,-3 3 0,-4-3 0,-2-1 0,-2-5-1,-2-2-217,-2-4 1,-3 1 50,-5-6 0,-2 1 0,-1-5 0,-3 1 0,-1-1 0,-2 1 1,0-1-952,1 0 0,0-1 1045,0-2 0,-4 2 0,5-4 0</inkml:trace>
  <inkml:trace contextRef="#ctx0" brushRef="#br0" timeOffset="104">13977 13419 8007,'7'-12'379,"-3"5"0,-8 4 0,-5 6 0,-5 5-83,-3 3 0,-7 7 1,0 3-1,-1 4 0,-2 4 1,2 2-1,2 2 1,3-1-1,2-2 0,3-2-254,1-2 0,2-2 1,1-4-1,3-3 1,4-3-1,2-2 1,4-1-1,2-1-230,4-2 1,3-5 0,1 1 0,1-3 0,-1-1 0,1 0 0,-1 0-1,0 0-157,1 0 0,3 0 0,1-1 0,-1-2 0,1-2 0,-1-1 0,1-1 0,0 2-1828,-1-1 2173,1-4 0,1 4 0,1-7 0</inkml:trace>
  <inkml:trace contextRef="#ctx0" brushRef="#br0" timeOffset="105">13618 13754 7846,'5'-7'481,"4"2"0,2 1-191,1 0 1,0-5 0,1 5 0,-1 0 0,2 0 0,1-2-1,2 1 1,-1-2 0,1 0-350,-1-3 1,2 4 0,-3-3-1,2 1 1,-2 0 0,0-1 0,0 1-1,2 0 1,-1 0 58,2-2 0,2-1 0,4-1 0</inkml:trace>
  <inkml:trace contextRef="#ctx0" brushRef="#br0" timeOffset="106">14412 13308 7593,'0'-7'1163,"0"12"1,0 10 0,0 5 0,0 2-1090,0 4 0,0 0 0,-2 7 0,-2 2 0,-3 1 0,-1 1-239,0 0 1,3-4 0,-1-1-1,-1-3 1,1-5 0,1-3-1,1-3 1,-1-3-106,1-1 1,-1-7-1,2-4 1,-1-6 275,1-5 0,2 1 1,1-2-1,0 0 1,0-4-1,0-2 1,0-3-1,0 0-75,0 1 1,0-10 0,0 3 0,1-4 0,3-2-1,4-5 1,4-3 0,0-4 1,0 2 1,5 3-1,1 3 1,0 3-1,2 4 1,2 5 0,5 2-1,-1 5 158,0 1 0,-3 3 0,-1 2 0,-2 2 0,-1 0 1,-1 2-1,0-1 162,-3 3 0,-1 2 0,-2 1 0,-1 1 0,-3 3-207,-3 5 0,-4-2 0,-1 1 0,0 1 0,-1 2 0,-4 2 0,-3-2 0,-4-1-96,-5-2 0,-2 0 0,-6 5 0,0-1 0,1 0 0,-1 1 0,0-1 0,2 1 159,2-1 0,3 0 0,6 1 0,-1-1 0,2 1 0,3-1 0,4 0 0,2 2-34,2 3 1,2-4 0,3 5-1,6-1 1,4-1 0,2 0 0,1-3-1,1 0-179,0-1 1,3 1-1,-4-2 1,0-2-1,0-2 1,-1 0-1,-1-1 1,1-1-138,-2-2 1,-1 2 0,-2 1-1,1-1 1,-1 2-31,0 0 1,-3 0 0,-2 3-1469,-2-2 1739,-1-5 0,-4 8 0,0-4 0</inkml:trace>
  <inkml:trace contextRef="#ctx0" brushRef="#br0" timeOffset="107">15453 13680 7938,'9'-8'0,"-1"1"470,2 1 1,-4 2-1,1 7 1,-1 4 0,-3 5-1,-2 3 518,-1 3 0,-1 0-1118,-4 3 1,-1 2 0,-7-2 0,-1 1-1,-2 0 1,-3-3 0,-1 0 129,4 1 0,-4-5 0,1 3 0</inkml:trace>
  <inkml:trace contextRef="#ctx0" brushRef="#br0" timeOffset="108">16334 13345 8041,'-6'-11'0,"-2"3"0,-3 3 0,3 0 339,0 1 0,-2 0 1,-5 5-1,-2 3 0,2 4 1,1 5-1,3 3 0,2 6-110,0 6 0,7 4 0,-3 6 0,5 2 0,5 2 1,3-2-1,4-3 0,3-4 0,3-4-468,2-3 1,-5-3 0,3-2 0,0-4-1,1-4 1,0-2 0,-1-1 0,0-3-1338,3-2 1,-3 0 1575,-2-5 0,3 0 0,1 0 0</inkml:trace>
  <inkml:trace contextRef="#ctx0" brushRef="#br0" timeOffset="109">16718 13432 8064,'-7'1'2049,"3"3"-1813,3 5 0,5 6 1,0 3-1,0 1 0,0 3 1,2 1-1,0 2 0,-1 0 1,-1 0-1,0 0-606,0-1 0,1-4 0,-4-4 0,2-2 0,2-3 0,1-1 1,1-3 369,0-2 0,1 5 0,4-3 0</inkml:trace>
  <inkml:trace contextRef="#ctx0" brushRef="#br0" timeOffset="110">16979 13581 7986,'1'-7'498,"3"4"-148,5 6 0,-3 4 0,3 5 0,-1 0 0,0 1 0,1 1 0,-1 1 0,0 1 0,-1 1 0,-2-1-370,-2 1 1,-1 1 0,-2-3 0,0 1 0,-2 0 0,-2-1 0,-6 0 0,-3 1-4352,-4 0 4371,1-8 0,-2 8 0,-2-2 0</inkml:trace>
  <inkml:trace contextRef="#ctx0" brushRef="#br0" timeOffset="111">17264 13568 8157,'4'-12'245,"0"-1"0,6 5 1,-2 0-1,3-2 1,2 1-1,-1 0 1,0 4-1,1 5 1,-1 0-1,1 0 1,-2 1 0,-2 3-1,-2 5 1,0 3-1,-1 3-211,-1 2 0,-1 1 0,-4-2 0,0 3 0,0 2 0,0-2 0,-1-1 0,-2-3-147,-1-1 0,0-1 0,5-1 0,5-1 1,5-3-1,5-4-77,4-2 1,0-2 0,4 0 0,-2 0-1,-3-2 1,0 0 0,-1-4 189,0-1 0,-1-1 0,-5-4 0</inkml:trace>
  <inkml:trace contextRef="#ctx0" brushRef="#br0" timeOffset="112">17624 13357 8376,'4'-8'0,"1"1"0,2 2 303,3 2 0,1 2 0,1 1 0,1 1 1,-1 4-1,2 6-116,2 5 1,0 6 0,3-2 0,0 4 0,-1 2 0,0 1 0,-3 5 0,-1 1 0,-3 3 0,-1-3-274,-2-1 0,-5-3 0,-1-4 1,-3-2-1,-4-1 0,-2-3 0,-3-1 1,-1-3-1,0-1-3247,3-1 3333,-3-1 0,4 0 0,-6 1 0</inkml:trace>
  <inkml:trace contextRef="#ctx0" brushRef="#br0" timeOffset="113">18752 13407 7908,'0'-12'479,"-1"1"-229,-3 2 0,1 4 0,-5 5 1,-2 0-1,-2 0 0,-5 1 1,-2 3-1,-2 5 0,1 3-25,-2 4 1,-1 2 0,1 6 0,2-1 0,-1 5-1,2 1 1,2 2 0,3 0-198,2-1 1,1-1 0,3-6 0,4-2-1,2-4 1,4-4 0,2 0 0,4-2 0,3-3-192,1-4 1,2 2-1,3-2 1,3-1 0,4-2-1,1-2 1,0-2 0,-1-1-368,1 1 1,0-4-1,0 0 1,0 0 0,-1 2 529,1-1 0,0-1 0,0-5 0</inkml:trace>
  <inkml:trace contextRef="#ctx0" brushRef="#br0" timeOffset="114">18405 13692 7721,'-8'-4'603,"0"0"0,5-6-346,-1 2 0,8 2 0,4 2 0,3 3 0,1 1 0,2-1 0,3-2 0,2-1 0,2 0-157,-1-2 1,0 3 0,2-4-1,-2 1 1,2 0 0,1-1 0,-1 2-1,-2-2 1,1 1 0,0-1-182,-1 0 1,-5 5-1,2-4 81,-3 1 0,-2 3 0,1-3 0</inkml:trace>
  <inkml:trace contextRef="#ctx0" brushRef="#br0" timeOffset="115">18579 13370 8223,'0'-13'0,"0"1"856,0 0 1,0 3-450,0 1 0,0 7 1,0 1-1,0 9 0,0 9 1,1 8-1,2 5-245,1 3 0,4 3 0,-4 5 0,-1 2 0,-1 0 0,-2-3 0,0-1 0,0-1 1,0-2-889,0-5 0,-5-6 0,0-4 0,-1-3 0,1-1 1,2-3 725,2-1 0,1-2 0,0 1 0</inkml:trace>
  <inkml:trace contextRef="#ctx0" brushRef="#br0" timeOffset="116">19075 13345 8042,'4'-8'310,"1"1"0,1 3 1517,-1 5-1661,0 5 0,-5 11 0,0 4 1,0 4-1,0 4 0,0 4 1,0 3 368,0 1 1,0 0-622,0 0 0,0-4 1,0-1-1,0-2 1,-2-2-1,-1-3 1,-2-3-492,-2-1 0,0-6 0,-2 0 0,2-4 685,1-3 0,2-6 0,4-2 1,0-7-1,0-4 0,1-2 1,2 1-1,1-2-118,-1-3 1,-2 2 0,-1-5 0,2-2 0,1-2 0,1-2-1,-2-2-167,0 0 0,-1-11 1,2 2-1,2-2 1,2-1-1,3 2 1,0 0-1,-1 7 138,0 3 0,3 9 1,4 4-1,0 4 0,-3 4 1,1 1-1,1 3 0,2 2 189,-2 1 0,-1 0 0,-2 0 0,1 1 1,-1 2-1,0 3 0,1-1 583,-1 1-721,-5 3 0,3-2 1,-7 6-1,-3-1 1,-6 1-1,-4-1 104,-3 0 0,-8 1 0,0-1 0,-1 1 1,0 0-1,1 2 0,1 2 0,-1-2 156,0-1 1,10 0 0,0 1-1,3 1 1,3 0 0,-1-1-1,6 1 1,6 4-107,6-1 0,10 3 1,2-4-1,4 1 0,4 2 1,3-2-1,-1-2 0,-1-4-511,-4 0 0,1-2 0,-1-2 0,-2-2 1,-4-1-1,-2-3 0,-1-2 0,0-1-967,-4 0 0,2 0 0,-1 0 1312,-2 0 0,-7 0 0,-2 0 0</inkml:trace>
  <inkml:trace contextRef="#ctx0" brushRef="#br0" timeOffset="117">4800 15677 8249,'-6'6'1077,"5"0"0,-5-7 0,8-2 0,0-4-1001,3-4 0,4 0 1,-1-8-1,4-2 0,-1-1 1,0-4-1,0 0 0,2-2 1,1-1-1,1-3 0,0-1 1,3 0-1,0-3 0,0-4-226,-3-5 0,-1-3 0,-3-1 0,-1 4 0,-3 5 0,0 7 0,-2 8 0,1 7 1,-4 4 149,0 2 1,-2 11 0,1 6 0,2 9 0,1 7 0,0 2 0,0 3 0,2 5 36,1 6 0,-3 0 1,3 4-1,0-3 1,-2-4-1,2-4 1,-1-2-1,0-6-334,1-3 1,0-2 0,3-6 0,-2-3-1,2-4 1,1-2 252,1-2 0,1 0 1,-2-2-1,-2-2 1,0-3-1,0-1 1,1 0-1,-1-2 44,0-1 0,-2-6 0,2-1 0,-2-1 1,-1-3-1,-4-1 0,0-3 0,-2-3-108,0-5 1,0 0 0,0 1 0,1 4 0,2 4-199,1 5 0,0 9 0,-4 11 0,0 6 306,0 5 0,-5 7 0,-2 2 0</inkml:trace>
  <inkml:trace contextRef="#ctx0" brushRef="#br0" timeOffset="118">5569 15317 7818,'-7'0'322,"0"4"1,4 2-1,-1 0 1,0 4-1,0 1 1,-2 2-1,1-1 262,-1 0 0,2 1 0,4 0 0,0 3 0,0 0 0,0-1 1,1-2-1282,4-5 0,1 2 465,7-6 1,-1-6 0,1-6 0,-1-3 0,2-3 0,1-1 0,0-1 0,-1-1 68,0-1 0,-9 4 1,6-3-1,-4 0 1,-4-1-1,-2 0 1,-1 0-1,0 3 1,-1 3-1,-3 3 718,-5 5-501,-2 3-230,-1 1 1,0 1-1,-1 2 1,1 3-1,-1 0 1,2 4 175,3 1 0,-3 1 0,4 1 0</inkml:trace>
  <inkml:trace contextRef="#ctx0" brushRef="#br0" timeOffset="119">5866 14920 8299,'0'-10'2024,"0"6"1,0 10-1,0 13-1889,0 4 0,-4 2 0,0 11 0,1 3 1,2 1-1,0 1 0,-2 0 0,-1-1-483,1-1 0,-3-3 0,1-3 0,-1-4 0,1-3 0,2-3 0,2-1 0,-1-2 0,0-2-4766,-3-3 5114,1-1 0,4-2 0,0 0 0</inkml:trace>
  <inkml:trace contextRef="#ctx0" brushRef="#br0" timeOffset="120">5817 15267 7798,'0'-12'748,"0"-1"0,1 2 0,2 2 0,2 2 0,2 0-424,3 0 1,1 0-1,1-2 1,2 0 0,3 1-1,3 0 1,5 0-1,4-1 1,4 1-1867,3 0 1542,1-1 0,6-8 0,1-3 0</inkml:trace>
  <inkml:trace contextRef="#ctx0" brushRef="#br0" timeOffset="121">7243 15156 8214,'-1'-13'462,"-4"1"0,-1 1 0,-7 3 1,1 3-1,-2 4-174,-3 1 1,2 6 0,-5 2 0,-1 4 0,0 3 0,1 3 0,-1 0-1,2 2 1,2-3-133,3 1 0,2 3 0,1-4 0,3-2 0,5-3 0,6-4 0,5-3-354,3-4 0,5-1 0,2-1 0,0-4 0,0-3 0,-1-3 0,1-3 0,1-1 0,0-1-68,-2 0 1,1 3 0,-2 0 0,-2 1 0,-3 1-1,-4 1 1,0 3 283,0 2 0,-5 2 0,3 9 1,-4 5-1,-1 5 0,0 3 0,-1 2-20,-4-2 0,3 3 0,-5-5 1,1-1-1,4 1 0,0 0-1295,2-2 1,0-1 1296,0-2 0,6-5 0,1-2 0</inkml:trace>
  <inkml:trace contextRef="#ctx0" brushRef="#br0" timeOffset="122">7379 15230 8886,'0'12'494,"0"1"1,0-1 0,0 1 0,0-1-349,0 0 1,0-3 0,0-1-1,0 2 1,-1-1 0,-2 1-387,-1-2 1,0-6 0,4-2 0,1-6 0,2-4 0,3-1 0,1-2 0,2-3 0,2 0 448,2-1 1,-2-3 0,-2 3 0,0 2 0,-1 1 0,0 2 256,0-1 0,-1 8 1,2 6-1,-5 9 1,-3 7-1,-1 2-825,0 3 0,0-4 1,0 0-1,0-2 1,0 1-1,0-2 1,0-1-1,1-2 359,4 1 0,1-1 0,7 0 0</inkml:trace>
  <inkml:trace contextRef="#ctx0" brushRef="#br0" timeOffset="123">7826 14697 7820,'0'-6'2089,"0"8"-1690,0 9 0,0 5 1,-1 8-1,-2 0 1,-1 7-1,1 5 0,0 5 1,0 6-1,-2 4-780,-2 3 0,-1 2 1,-3-5-1,1-4 1,3-4-1,2-8 0,0-6 1,1-7 380,0-5 0,0 2 0,4 1 0</inkml:trace>
  <inkml:trace contextRef="#ctx0" brushRef="#br0" timeOffset="124">7714 15032 7827,'0'-13'328,"0"1"0,2-1 0,2 2 0,3 2 0,1 2 38,0 1 1,0-2 0,5 4 0,-1 1 0,1 2 0,-1 1 0,0 0 0,2 0 0,1 0 0,2 0-1,-2 0-1369,-1 0 1,-2 1 1002,1 3 0,-1 3 0,1 6 0</inkml:trace>
  <inkml:trace contextRef="#ctx0" brushRef="#br0" timeOffset="125">8111 15193 7818,'-7'8'429,"2"-1"1,1 0 0,-2 0 0,-1 2-1,-1 2 1,0 2-235,-1-1 1,7 1 0,-4-1 0,2 0 0,0 1 0,0-2-673,-2-3 0,5-1 477,-3-3 0,2-2 0,2 3 0</inkml:trace>
  <inkml:trace contextRef="#ctx0" brushRef="#br0" timeOffset="126">8186 14846 9330,'-6'-7'532,"6"1"0,0 8-532,7 2 0,4 3 0,1 5 0</inkml:trace>
  <inkml:trace contextRef="#ctx0" brushRef="#br0" timeOffset="127">8558 15131 7976,'-2'-11'2262,"-2"3"-1240,-4 3 0,-5 7-829,-3 6 1,2 0 0,-2 10 0,2 0-1,1 1 1,1 2 0,1-2-217,3-1 1,2 3-1,6-4 1,2-2 0,2-2-1,4 0 1,3-1 0,1 1-1,1-2-666,-1-3 0,1 3 1,-1-3-1,-1 3 1,-3 2 561,-4-1 1,-4-4-1,-4-1 1,-4 0-1,-4-1-130,-5-1 1,3-1 0,-2-2 91,2 2 1,2-3 0,-1 3 164,1-2 0,5-2 0,1 0 0</inkml:trace>
  <inkml:trace contextRef="#ctx0" brushRef="#br0" timeOffset="128">8731 15267 9621,'0'13'1127,"2"-2"-871,2-3 0,-3-1 0,5-4 0,-1 1 0,3-3 0,3-2 0,2-5 0,-1-1 0,1-2-455,-1-2 0,0 2 1,1 1-1,-1-1 1,1-3-1,-1 0 228,0 0 0,0 6 1,-4 6-1,-4 7 105,-3 4 0,-1 6 0,0-1 0,0 1 0,0 1 0,-1 1-80,-3 0 0,1 3 0,-5-4-174,-2 1 1,-1 2-1,-1 4 1,-2 0-1,-1 0 1,-3-1-1,0 1 1,-1 0-225,-1 0 1,1-6 0,-3-2 0,3-4 0,1 0 0,3-2 0,1-3-2075,1-4 2418,1-2 0,5-13 0,2-3 0</inkml:trace>
  <inkml:trace contextRef="#ctx0" brushRef="#br0" timeOffset="129">9066 15230 11315,'-5'12'453,"-4"1"0,4-1 0,-1 1 0,2-1 0,-1 0 0,-1 1-485,1-1 0,-4-3 0,5-1 0,1 1 0,1 1-490,-2-2 1,8-2-1,0-7 1,6-4-1,2-3 1,0-3-1,1 0-66,-1 3 1,-4-2-1,-1 5 1029,-1-2 1,-2 10 0,-4 1 0,0 5-382,0 4 1,0-5 0,1-1-1,3-2 1,5-2-106,2-1 1,1-8 0,1-2-1,-1-2 1,-1 0 1224,-3 2-1215,3 5 0,-9-1 1,3 7-1,-1 3 1,2 0-1,1 4-3621,2 1 3656,-3-4 0,5 4 0,-4-4 0</inkml:trace>
  <inkml:trace contextRef="#ctx0" brushRef="#br0" timeOffset="130">9364 15267 8472,'-2'13'1077,"0"-1"1,-4-1 0,1-1-480,-1-2 0,1-1 0,2 3 0,-1-2-854,1 1 1,7-3 0,4-2 0,3-4 0,2-4-1051,-1-4 1,1 1 1296,-1-1 1,-5 6 0,-2 1 0,0 5-160,-1 3 1,1-4-1,-1 1 1,5-3 87,2-1 0,-3 0 0,-1-1 1,0-2 474,0-1 1,-3-4-234,4 3 0,-5 7 0,2 6 0,1 2-162,2-2 0,3 3 0,1-4 0</inkml:trace>
  <inkml:trace contextRef="#ctx0" brushRef="#br0" timeOffset="131">9699 15317 11935,'12'7'437,"0"-3"0,1-3 0,-1-1 0,1 0-588,-1 0 1,5 0-1,-1 0 1,-1 0-1,-1 0 1,-2-1-1,-1-3-754,-2-4 1,0 1 0,-6-2 977,-4 0 1,-5 3 0,-6 2 0,-1 3 0,1 1-1,0 0 1,-1 1 0,1 2 0,-1 2 0,2 2 253,3 3 0,-1 1 0,4 1 0,3 1 0,2-1 0,5-1 0,6-3-1284,4-3 282,2 1 0,1-4 0,1 2 0,2-3 675,-1-1 0,1 0 0,4 0 0</inkml:trace>
  <inkml:trace contextRef="#ctx0" brushRef="#br0" timeOffset="132">10319 14784 8212,'-2'-7'876,"0"4"0,-4 6 0,1 5-630,-1 3 1,1 7 0,2 4 0,-1 6-1,1 6 1,0 6 0,-1 7 0,-4 4-1,-3 3 1,-2-3 0,2-5-393,3-4 1,-3-9 0,4-4 0,0-4 0,3-5 0,1-3 0,1-3-1646,-3-2 1,1-4 1790,4 0 0,6-5 0,1 3 0</inkml:trace>
  <inkml:trace contextRef="#ctx0" brushRef="#br0" timeOffset="133">10108 15156 7816,'1'-13'449,"3"1"1,3-1 0,6 1 0,-1 0 0,1-1 0,-1 1 0,0-1-84,1 1 0,1 4 0,1 1 0,1 0 1,1 1-1,-1 1 0,1 1 0,-1 0 1,1 0-1,-1 1-796,0 1 0,-3 2 1,0 0-1,-1 0 1,-1 2 429,-3 2 0,9 3 0,-3 5 0</inkml:trace>
  <inkml:trace contextRef="#ctx0" brushRef="#br0" timeOffset="134">10542 15156 8121,'0'12'0,"0"0"0,1 1 522,4-1 0,-4-3 0,4-1 0,0 1 0,-1 2 0,-2 2 0,0-1 0,-2 1 0,0-1-293,0 0 0,0 1 0,0-1 0,-2-1 1,0-1-1,-4-3-502,-1-2 0,5-2 0,-3-7 0,4-4 0,1-3 0,0-3 0,0-1 1,1-3 212,4-1 0,0 2 1,5-4-1,-2 1 1,2 0-1,1 2 1,1 2-1,0 1 1,1 2-2992,-1 4 3051,1 6 0,5-8 0,1 4 0</inkml:trace>
  <inkml:trace contextRef="#ctx0" brushRef="#br0" timeOffset="135">10889 15304 7835,'0'-6'1199,"0"0"1,0 7-576,0 4 0,0 1 0,0 7 0,0-1 1,0 1-1,-1-2 0,-2-2-2232,-1 0 1,-2-2-1345,2 1 2952,3 3 0,-10-10 0,4 5 0</inkml:trace>
  <inkml:trace contextRef="#ctx0" brushRef="#br0" timeOffset="136">10939 14994 8237,'0'-12'2307,"0"0"-2077,0 5 0,0 3 0,0 8 1,0 4-231,0 3 0,0 1 0,0 1 0</inkml:trace>
  <inkml:trace contextRef="#ctx0" brushRef="#br0" timeOffset="137">11323 15242 7838,'-12'0'424,"0"0"0,2 0 0,-1 0 0,-3 0 0,0 2 0,1 2 112,0 4 1,1 3 0,-1 2 0,2-1 0,3 0 0,4 1 0,3-1 0,1 1 0,2-1 0,5-1-1046,6-3 0,7 2 1,2-4-1,4-1 0,5 1 1,0-4-1,4 0 1,-1-1 508,-1 3 0,3-2 0,-4 3 0</inkml:trace>
  <inkml:trace contextRef="#ctx0" brushRef="#br0" timeOffset="138">11931 15131 7861,'0'-13'2398,"0"7"1,0 1-2410,0 10 1,0-3 0,0 7-1,0 0 1,1 2-230,4 2 0,-4-1 0,4 0 0,0 1 240,-1-1 0,5 6 0,-2 1 0</inkml:trace>
  <inkml:trace contextRef="#ctx0" brushRef="#br0" timeOffset="139">11981 15466 16356,'0'7'3301,"0"4"-3301,0-10 0,0 10 0,0-4 0</inkml:trace>
  <inkml:trace contextRef="#ctx0" brushRef="#br0" timeOffset="140">13060 14858 8056,'4'-12'0,"0"-1"706,0 6 1,-4 0 0,-1 6 0,-3 0 0,-6 3 0,-4 5-458,-2 7 1,-8 0-1,1 8 1,-5 3 0,1 4-1,2 1 1,4 2-1,5-1 1,3 5-62,5 4 0,2-5-365,6 2 1,3-7 0,4 2 0,7-2 0,5-2 0,6-2 0,3-3-1101,-1-2 1,3 2 1276,-1-2 0,6 3 0,-4 0 0</inkml:trace>
  <inkml:trace contextRef="#ctx0" brushRef="#br0" timeOffset="141">13295 15218 8741,'4'12'454,"1"0"0,3 1 1,-3-1-1,2 2 1,2 1-1,-1 2-126,0-2 1,-4 3 0,4-2 0,1 0 0,-1-3 0,-1 0-433,-2-1 1,1-5 0,-3-4 0,2-6-1,1-5 1,1-3-231,-1-2 1,-3 0-1,3-3 1,-2-2 0,0 1-1,0-3 1,0 0 0,0-5-1,-1-3 329,-1 1 0,-2-4 0,0 1 0,0 0 0,0-1 0,-2 4 0,-1 1 0,-1 1-9,2 0 1,-4 6 0,2 2-1,1 3 1,2 2 400,1 0 1,1 5-329,3 3 1,3 2 0,7 2 0,2 0 0,4 0 0,2 0 0,1 0 0,5 0 271,2 0-284,3-5 0,4-1 1,1-3-1,-3 2 0,0 0 1,-3 1-1,-2 1-128,-3 2 1,-2 2-1,-3 1 1,-2 0 0,-2 0-1,-3 0 1,-2 0-1,0 0-825,-1 0 1,6 4-1,1 0 1,1-1 905,-4-2 0,-2 5 0,-2 0 0</inkml:trace>
  <inkml:trace contextRef="#ctx0" brushRef="#br0" timeOffset="142">13804 15143 8075,'-7'-5'453,"1"2"1,6-5 0,2-2 0,2 0-214,4 2 1,3-1-1,3 4 1,1 1-1,3 0 1,1 0-1,3 1 1,2 2-1,-1 1 1,-2 0-1,-5 1-46,-2 3 1,-1-1 0,-2 5 0,-3 3 0,-4 3 0,-4 4 0,-4 0 0,-6 1-291,-5 1 0,1-5 0,-2 1 0,2-2 0,2-2 0,-1 0 0,2-3-103,3-1 0,2-3 0,8 1 0,2 0 0,6-3 0,5-2 0,5-1-175,4 0 0,1 0 1,-1 0-1,1 0 1,-1 0-1,-2-1 0,-3-2 374,-1-1 0,4-6 0,-3 3 0</inkml:trace>
  <inkml:trace contextRef="#ctx0" brushRef="#br0" timeOffset="143">14536 15168 7972,'0'7'415,"0"4"0,-2-4 0,-1 1 0,-2 0 0,-1 2-137,1 1 1,-3 3 0,2 1 0,-1 2 0,-2-2 0,-1-2-1,0 0 1,2 1 0,-2 1-1014,-1 1 1,-1 1 734,0-5 0,-1 1 0,1-1 0</inkml:trace>
  <inkml:trace contextRef="#ctx0" brushRef="#br0" timeOffset="144">14895 15280 7315,'-7'-6'2363,"0"5"-1858,3-3 1,4 2 0,0 2 0,7 0 0,6 0-1,2 0-691,1 0 1,6 0 0,-1 0-1,2 0 1,2 0 185,0 0 0,5 0 0,2 0 0</inkml:trace>
  <inkml:trace contextRef="#ctx0" brushRef="#br0" timeOffset="145">15329 15143 7975,'2'-7'890,"0"5"-586,3 4 0,-1 7 1,-3 6-1,2 1 0,1 1 1,0-1-1,0 2 0,0 0 1,1 0-208,0-3 1,-4-1 0,5-3 0,-2-1-1,2-3 1,0-2 0,4-2 0,1-2-649,2-1 0,-5 0 0,0-1 419,2-3 0,1-3 1,1-6-1,-1 1 1,-1 0-1,-2-1 126,2 1 1,-3-6 0,-1-3-1,1-2 1,-1-3 0,-1-2 0,-2-2-1,0-2 143,1-2 0,-3 2 0,4 0 0,-4 2 0,-1 4 0,0 2 0,0 5 0,0 1 134,0 3 0,0 1 0,0 2 0,-1 1 1,-4 3-114,-3 3 0,1 4 0,-1 1 0,0 1-248,1 4 1,1 1-1,8 5 1,2-2-1,5-5 1,7-3-1,6-1 1,5 0-11,6 0 1,3 0 0,1 0 0,1 0 0,-1 0 0,0 0 0,0 0 0,0 0-90,1 0 1,-1 0 0,-1 0 0,-2 0-1,-2 0 1,-2 0 0,-2 0 0,-4 0-536,-3 0 1,-3 0-1,-7 2 724,-3 2 0,3-3 0,-4 5 0</inkml:trace>
  <inkml:trace contextRef="#ctx0" brushRef="#br0" timeOffset="146">15900 15094 8364,'0'-9'531,"0"1"1,1 0-312,3 1 0,3 1 0,7 6 0,1 0 0,2 0 0,-1 0 0,1 0 0,-1 0 0,-1 0 0,-2 2 0,-3 2-63,-2 4 1,-5 3 0,1 3 0,-3 1 0,-1 2 0,-1-1 0,-3 1 0,-3-1-120,0-1 1,-4-1 0,4-1-1,0-1 1,3 0 0,4 0-219,4-4 0,3-3 1,7-5-1,2 0 0,5 0 1,2 0-1,2 0 0,0 0-843,0 0 0,-1 0 0,1-1 1023,0-3 0,-6-3 0,-1-6 0</inkml:trace>
  <inkml:trace contextRef="#ctx0" brushRef="#br0" timeOffset="147">16508 14759 11311,'8'12'0,"0"2"254,2 3 1,-1-2-1,1 7 1,-2 3 0,1 5-1,-3 4-237,-1 5 1,0 5 0,-1-3 0,-1-1-1,-2-1 1,-1-3 0,0-3 0,0-4-1,0-4 1,0-3-1759,0-2 1559,0-5 1,-5 3-201,-3-5 0,-3-2 0,-2-2 1,1-2-1,-2 0 382,-3 0 0,4 1 0,-5 5 0</inkml:trace>
  <inkml:trace contextRef="#ctx0" brushRef="#br0" timeOffset="148">17537 14870 8121,'-1'-6'112,"-4"1"0,-3 4 0,-3 1 1,-3 0 236,-2 0 1,-5 6-1,-6 2 1,-4 3 0,0 3-1,-4 1 1,-1 4-1,0 3 1,2 4 0,4 0-148,3 1 1,5 2-1,10 0 1,1-2 0,3-1-1,4-2 1,4-2-1,4-3-309,4-1 1,9-3 0,2-5-1,2-3 1,-1-2 0,2-1-1,2 0 1,0 1 0,0-3-938,-3 0 1,2-2 0,-4 0 0,2 0 1043,0 0 0,-1-6 0,5-1 0</inkml:trace>
  <inkml:trace contextRef="#ctx0" brushRef="#br0" timeOffset="149">16966 15180 8003,'-6'-5'656,"3"-3"1,6-3-377,5-2 0,8 5 1,6 0-1,6-1 1,5 1-1,4 1 1,3 0-1,3 2 1,0-1-1,-1 2-535,-2-1 0,-2 3 0,-5-2 0,-4 1 0,-3 1 0,-1-2 255,-1 1 0,1-10 0,0 0 0</inkml:trace>
  <inkml:trace contextRef="#ctx0" brushRef="#br0" timeOffset="150">18021 14784 8031,'0'-7'3331,"0"11"-3099,0 8 0,4 8 0,0-3 1,-1 3-1,-2 2 0,0 3 1,2 2-116,1 2 1,0 6 0,-4-4-1,0 2 1,0-1 0,0-2-1,0-2 1,0-3-233,0-5 0,0 2 1,0-5-1,0-2 1,0-1-1,-1-3 1,-3-3-49,-4-4 1,1-2 0,-2-2 0,1-2 0,0-2 0,1-4 0,0-3 183,0-2 1,5-3 0,-3-2 0,4-1 0,1-3 0,1-3 0,2-3 0,3-3-18,1-5 0,1 1 1,6-6-1,1 2 1,1 2-1,1 1 1,-1 2-1,2-1-76,2-3 1,0 2-1,4-1 1,-2 7-1,-2 5 1,1 4-1,-2 6 1,-1 5 124,0 6 0,-4-1 0,2 0 1,-3 4-1,-3 2 0,-2 5 1,1 1-1,2 3-24,2 1 1,-2 2 0,-1 4 0,-4 2 0,1 2 0,-1-2 0,-1 0 0,-2-1-19,-2 0 1,-1-1 0,-1-5 0,-3 1 0,-4 0-1,-5 1 1,-3 0 0,-5-3 111,-2 0 0,-2 0 0,0 1 1,0 1-1,2-1 0,1 1 1,2-1-1,4 0 42,5 1 1,0-1 0,7 1-1,2-1 1,5 2 0,5 1-1,6 3 1,5 1-148,6 3 0,7 2 0,-2-1 0,1-1 0,-1-3 1,-3-1-1,0-3 0,-3-1-824,1-1 1,-5-2-1,-4-2 1,-2 0-2579,-2 0 3384,-5-3 0,-7 5 0,-7-4 0</inkml:trace>
  <inkml:trace contextRef="#ctx0" brushRef="#br0" timeOffset="151">18951 15292 8047,'0'-12'179,"0"3"1,1 1 0,2-1-1,2-3 1,2 0 0,3-2 0,1-1 106,1-1 0,1-5 1,-1 3-1,1-1 1,-1-2-1,0 0 1,1 1-1,-1-1 1,1 2-1,-1 2 1,-1 3-1,-1 2-152,-2 0 0,-5 3 1,2 2-187,1 2 1,-1 6-1,5 9 1,-3 4 0,0 2-1,0 1 1,2 1 0,1 1-1,-1 2 1,0-2-137,0-1 1,7-2 0,0-3 0,-1-1 0,-1-1 0,-2-1 0,1-3 0,-1 0-719,1 0 1,-5-5-1,-1 4 906,-2-1 0,5-3 0,-3 3 0</inkml:trace>
  <inkml:trace contextRef="#ctx0" brushRef="#br0" timeOffset="152">20067 14523 7974,'-1'-11'347,"-4"3"-24,-3 4 1,1 2 0,-1 4 0,0 2 0,0 5 0,-1 8-1,-2 8 1,-3 7 0,-2 3 0,-1 3 72,-1-1 1,3 4-1,-4 0 1,2-1-1,5-2 1,4-4-479,2-1 0,5-5 43,9 1 1,6-3 0,11-1 0,1-1 0,3 0 0,4-3-1,1-5 1,1-2 0,-3-2 38,-2 1 0,4-1 0,-2 0 0</inkml:trace>
  <inkml:trace contextRef="#ctx0" brushRef="#br0" timeOffset="153">20278 14970 8178,'5'-11'496,"4"2"1,2 5 0,1 3 0,0 1 0,1 0-380,-1 0 0,5 0 0,1 0 1,0 0-1,1 0 0,0 0 1,2 0-1,0 0 0,-2 0 1,0-2-1,-1 0-376,0-2 1,-2-2-1,-3 3 259,-1-1 0,6-5 0,2 2 0</inkml:trace>
  <inkml:trace contextRef="#ctx0" brushRef="#br0" timeOffset="154">20935 14796 10140,'0'12'0,"0"1"152,0-1 0,4 6 1,2 3-1,1 1 0,1 0 1,0-1-1,0-1 0,2 1-21,1 0 0,-3-6 1,1 1-1,0-2 0,1-2 1,0-1-1,-2-2 1,2-5-233,1-3 0,-3-1 0,-1-3 1,0-2-1,-2-6 0,1-1 1,-4-4-1,1 1 0,0-1 244,1-1 1,0-4-135,-4 5 0,0-5 1,0 3-1,0 0 1,0-1-1,0 1 0,0-1 1,0 0-1,0-3-99,0-2 1,-4 1 0,-1 1 0,-1 1 0,-1-1 0,0-1-1,-1-1 93,1 3 0,-4 4 1,3 4-1,-2 1 0,1 1 1,2 1-1,0 3 241,0 2 1,-1 1-1,-3 5-299,2 3 0,5-3 0,8 4 0,6-4 1,5-1-1,6 0 0,4 0 0,3 0 52,6 0 0,1-4 1,3-2-1,0 1 0,4-2 1,3 1-1,3-1 0,2 2-4,-1-1 1,0 2 0,-5 4 0,-6 0 0,-6 0 0,-4 0 0,-6 0 0,-3 2-481,-4 2 0,-5-1 0,-3 5 0,-2 2 0,-3-1 487,-5-1 0,-4 3 0,-5-4 0</inkml:trace>
  <inkml:trace contextRef="#ctx0" brushRef="#br0" timeOffset="155">21382 14808 8354,'4'-8'157,"0"0"0,6 5 0,-4-2 0,3 0 0,-1 1 0,2 2 270,1 0 1,1 2 0,0 0 0,1 0 0,-1 2-1,-1 2-350,-2 4 0,-4 3 0,-5 1 1,-1-1-1,-3-1 0,-3-2 1,-2 2-1,1 1 0,0 1 1,0 1 162,-1-1 0,7 1-291,-3-1 1,4 0-1,1 1 1,1-1-1,4-1-65,3-2 1,4 2 0,3-5-1,3 1 1,2-3 0,0-2-1,1-2 1,-2 0-311,-1 0 0,0 0 0,-3-2 0,2 0 0,-2-4 426,-1-1 0,-2-1 0,1-4 0</inkml:trace>
  <inkml:trace contextRef="#ctx0" brushRef="#br0" timeOffset="156">21927 14870 8764,'0'13'521,"0"-5"0,0 0 0,0 2 0,0 1 0,0 1-439,0 1 0,-4 1 0,-1 1 0,-2 1 0,-1-1 0,-1 1 0,2-1 1,0 1-83,1-1 0,-3-1 0,-3-1 0</inkml:trace>
  <inkml:trace contextRef="#ctx0" brushRef="#br0" timeOffset="157">22324 14870 8037,'0'-5'1028,"2"5"1,0 7-724,2 4 0,6 3 0,-3 1 0,1 3 0,-1 0 0,0 1 1,0-1-345,3 0 1,-5-2-1,1-3 1,-1-2 0,2-2-1,1-2-127,1-1 1,-3-4 0,4-4 0,-3-4 0,0-1 0,0-2 0,1-4-1,0-2 1,-1-1 45,-1 0 0,-2-2 1,-4 1-1,0-1 1,0-2-1,0 1 0,0-2 1,0 1 17,0-1 1,-4 2 0,-2-5 0,1 1 0,-2-3 0,0 0-1,-1-1 3,1 3 1,-3 3 0,5 0 0,-1 1 438,1 0 0,-1 2 0,3 6 0,-2 0 834,-2-1-1091,4 6 0,-1 2 0,8 5 0,4 0 1,3 0-1,3 0 0,3 0 11,3 0 1,5 0 0,4-2 0,3 0 0,2-4-1,1 1 1,1-2 0,-3 1-45,-2 1 1,2-4 0,-4 5 0,-1 2 0,-3 0 0,-3 2 0,-3 0 0,-1 0-1,-3 0-1426,-1 0 0,-2 0-780,1 0 2156,-6 6 0,-7 1 0,-7 5 0</inkml:trace>
  <inkml:trace contextRef="#ctx0" brushRef="#br0" timeOffset="158">22696 14808 8461,'2'7'774,"2"-3"1,4-2 0,3-2-504,1 0 0,1 0 0,-1 0 0,1 0 0,-1 0 1,1 0-1,-1 0 0,0 0 0,-1 1 456,-2 3-728,-4-2 1,-5 9-1,0-3 1,0 3-1,0 1 1,-1-1-1,-3-1 1,-3-2-171,0 2 0,-4 1 0,4 1 0,0 1 160,3-1 0,4-5 0,4-1 1,4-2-1,3 0 0,2-1 1,-1-2-1,2-1-368,2 0 1,0 0-1,3 0 1,0 0-1,-1 0 379,0 0 0,4 0 0,-3 0 0</inkml:trace>
  <inkml:trace contextRef="#ctx0" brushRef="#br0" timeOffset="159">23304 14436 8569,'12'0'339,"1"0"0,-1 3 0,1 4 1,-1 7-1,0 4 0,1 4 1,-1 1-63,1 2 0,-1 4 0,0 0 0,1 0 1,-1 0-1,-1 0 0,-2 0 0,-5 0 1,-3-1-1,-2-1-165,-3-5 0,-3 1 1,-6-2-1,-1 2 1,-1 2-1,-3-2 1,0-1-1146,1-1 0,-4-4 682,4 3 0,-3-4 0,3-1 1,2-4-1,1-4 0,2-2 1,-1-2-2727,1-2 3077,0-1 0,-1 0 0,1 0 0</inkml:trace>
  <inkml:trace contextRef="#ctx0" brushRef="#br0" timeOffset="160">23875 14635 8013,'-2'-7'-325,"-2"3"1,-6 2 0,-3 4 586,-4 2 0,-5 3 0,3 5 0,-2 1 0,0 0 0,-1 3 1,0 1-1,0 1 0,3 2 0,1-2 0,3 1 42,1 0 1,7-4 0,2 3-1,1-1 1,-1-1 0,3-1-1,0-1 1,4 0 0,2 1-553,4 2 0,4-1 1,4-3-1,0-2 1,-1-3-1,0-4 0,1-3-84,0-1 0,6 0 0,-1 0 0,1 0 0,0-1 0,-1-3 0,-1-3 1,1-1 331,0-1 0,-1-4 0,5-7 0</inkml:trace>
  <inkml:trace contextRef="#ctx0" brushRef="#br0" timeOffset="161">23564 14883 9849,'13'0'472,"-1"0"0,1 0 1,-1 0-1,2 0-357,2 0 1,0 0 0,3 0 0,0-2 0,0 0-1,2-2 1,0-1 0,-2 1 0,-1-1 0,-3-1-1372,-1 1 0,2-4 0,1 4 1256,-2-2 0,-1-1 0,-2-5 0</inkml:trace>
  <inkml:trace contextRef="#ctx0" brushRef="#br0" timeOffset="162">24110 14511 8080,'0'-7'3971,"0"16"-3775,0 12 1,0 7-1,0-1 1,0 5-1,0 2 1,0 5-1,0-2 1,0-1-204,0-3 1,-1-4 0,-3 3 0,-3-2 0,-2-4 0,3-2 0,-1-5 0,1-1 0,1-3-324,2-1 0,-1-7 1,2-5-1,5-4 260,3-7 1,-4-2-1,4-1 1,-2 0-1,0-2 1,-1-1-1,0-3 1,-1 0-1,3-1-222,-3-1 1,4-2-1,-1-5 1,2-4-1,3 0 1,1-5-29,1-4 1,1 1 273,-1-2 1,5 2 0,1 2 0,0 3 0,1 3 0,0 8 0,2 4 50,-2 3 133,-1 3 1,-6 6-1,1 3 1,-1 2-1,1 2 58,-1 0 1,-4 0 0,1 0 0,-1 2 0,0 0 0,-1 4 0,-2 1 0,0 3-82,0 1 1,-3 1 0,2 0-1,-3 1 1,-1-1 0,0 1 0,-1-2 380,-3-3 1,-5 4-331,-7 1 1,1-1 0,-6 5 0,-1-2 0,-2 0 0,0 1 0,-3 1 891,-2 1-970,3-4 1,-3 4 0,9-6-1,3 0 1,5 2 0,3 1-1,5 2-10,3-2 0,6-1 0,4 0 0,3 1 0,3 1 0,3-1 0,2 1 0,0-1-173,-1 1 0,-1 1 0,-4-5 0,1 1 0,2-1 0,-2-1 0,-1-1 0,-2-2-172,1 2 0,-1-4 0,0 1 0,1 0 1,-1 0-1,1 1-907,-1-1 1,0 4-1,-1-2 1174,-2 2 0,-4 1 0,-5 0 0</inkml:trace>
  <inkml:trace contextRef="#ctx0" brushRef="#br0" timeOffset="163">13506 16036 7991,'0'-19'0,"0"2"538,0 4 1,0 7 0,0 6-1,0 7 1,2 5-158,2 5 0,3 8 1,6 9-1,2 6 0,2 6 1,-2 3-1,-1 2 0,-3 0 1,-3-4-429,-4-3 0,-2 3 0,-2-3 0,-2-1 0,-2-5 0,-4-5 0,-3-4 0,-1-4-175,-1-3 0,6-11 1,2 0-1,1-5 0,-1-8 1,3-6-1,2-7 0,4-6 197,4-2-49,3-2 0,6-4 0,1-1 0,1 1 0,3 0 0,1 3 0,2 0-128,0 4 1,0-3 0,0 5 0,-1 1 0,0 4 0,-2 4-1,-3 4 1,-1 2 517,-3 2-165,-6 1-102,2 8 1,-10 5 0,3 7 0,-4 1-1,-5 2 1,-6 1-117,-5 3 0,-6-7 1,2 6-1,-4 0 1,-1-2-1,1 0 1,0-3-1,4-1-664,3-3 1,5-5-353,3-2 1083,-2-5 0,15-8 0,-2-9 0</inkml:trace>
  <inkml:trace contextRef="#ctx0" brushRef="#br0" timeOffset="164">14002 16446 8983,'13'0'297,"-1"0"0,-5 1 0,-3 3 1,-1 3 107,1 0 0,-1-2 0,5-5 0,2 0 0,1 0 1,1 0-1,2 0 0,1 0 0,2 0-797,-2 0 0,-2 0 1,0 0-1,-1 0 1,1 2-1,-2 2 1,-3 4 281,-4 3 1,-1 3 0,0 1 0,1 2 0,0-2 309,1-1 0,2-9 0,6-5 0,-1-7 0,1-4 1,-1-1-211,0-1 0,5 1 0,-1 0 0,0-1 0,-3 1 0,0-1 0,-1 0 1,1-3-159,-1 0 1,-4-2 0,0 3 0,1-3 0,-1-1 0,-1-5 0,0-2 0,-2-4 90,1-2 1,3-1 0,0-4 0,2-1 0,0 1 0,-2 1 0,0 3 0,0 4 0,1 2 410,-2-2 0,2 8 0,-5 1 0,1 4-9,-1 4 0,4 12 1,-5 7-1,-1 8 1,-2 4-1,-1 3 1,0 3-1,0 3-142,0 1 1,0 5-1,0-1 1,0 3-1,0 0 1,-1-2-1,-2-1-589,-1 2 0,-6-1 0,3 1 0,-1-4 0,0-2 0,-1-4 0,1-4 0,1-3 0,0-3 406,0-1 0,-1-2 0,-4 1 0</inkml:trace>
  <inkml:trace contextRef="#ctx0" brushRef="#br0" timeOffset="165">14436 16284 8442,'4'-15'0,"1"3"379,-3 1 0,5 0 0,2 0 0,0 1 0,1 2 0,-2-2-312,2-1 0,6 0 1,5 1-1,4 2 1,2-2-1,4-1 1,0-1-1,4 0 1,2 1-1,3 1-67,1 2 0,6-6 0,-3-5 0</inkml:trace>
  <inkml:trace contextRef="#ctx0" brushRef="#br0" timeOffset="166">15875 16222 8069,'-4'-8'342,"0"0"1,0 6 0,4 4-1,0 9-64,0 8 1,0 4-1,1 2 1,2 0 0,2 0-1,1 0 1,1-2-1,0-2 1,1-5 58,-1-2 1,4-1-1,-3-2 1,3-2-1,1-2 1,1-1-1,-1-4 1,1-2-545,-1-4 0,0-3 1,1-5-1,-1-2 0,1-1 1,-1-2-1,-1 1 1,-1-2-13,-2-3 0,-5-2 0,1-2 0,-3-1 0,-1-2 0,0-2 0,0-2 1,0-2 239,0-2 1,0 0-1,-1 2 1,-3 2-1,-3 2 1,-1 2-1,1 3 1,1 5 340,3 3 0,-2 3 1,1 2-325,1 0 0,7 5 0,4 3 1,3 2-1,2 2 0,1 0-61,2 0 0,5 0 0,8 0 0,4 0 0,3 0 0,2-1 1,2-2-1,3-2-48,1-2 0,2 4 1,2-1-1,0 1 0,0 0 1,3-1-1,-1 1 0,-3 2-414,-6 1 0,-4 0 0,-5 1 1,-6 2-1,-5 1 0,-3 0 485,-3 2 0,-1 1 0,-2 5 0</inkml:trace>
  <inkml:trace contextRef="#ctx0" brushRef="#br0" timeOffset="167">16458 16160 8055,'0'-12'645,"1"-1"0,3 2-302,5 3 1,3-1 0,3 4 0,3 3-1,1 0 1,4 2 0,0 0 0,0 0 0,-1 0-1,-2 0-235,-2 0 1,-3 6 0,-6 2-1,-2 3 1,-1 1 0,-5 2 0,-2 1-1,-5 3 1,-1 2-271,-2 2 1,-2-4 0,-2-2 0,2-1 0,2 0-1,2 2 1,1-2-80,4-1 0,6-6 0,5-1 0,6 0 0,8-2 0,3 1 0,4-3 1,2-2 240,2-1 0,7 0 0,4 0 0</inkml:trace>
  <inkml:trace contextRef="#ctx0" brushRef="#br0" timeOffset="168">17636 16086 8083,'2'-7'188,"2"3"1,5 2 0,6 2 0,6 0 0,3-1 0,2-2-143,3-1 1,-3 0-1,4 4 1,-1 0-1,0 0 1,-1-1-1,-2-2 1,-1-3-1,-1 1-714,1-1 0,-1 2 0,-4 3 668,-3-3 0,2-3 0,0-6 0</inkml:trace>
  <inkml:trace contextRef="#ctx0" brushRef="#br0" timeOffset="169">17574 16297 8883,'-7'5'502,"7"-3"0,9 3 1,2-1-1,2 0-306,4-1 0,1-2 1,4-1-1,-2 0 1,4 0-1,2 0 1,3-1-1,0-3 1,0-4-1,0-2-651,-2 2 1,0-3 0,-3 2-1,1-2 1,-1-1 454,-4 0 0,4-1 0,-5 1 0</inkml:trace>
  <inkml:trace contextRef="#ctx0" brushRef="#br0" timeOffset="170">17835 15875 8089,'0'-12'96,"0"-1"1,0 8 377,0 5 1,0 7 0,-2 8 0,-1 3 0,-1 2-1,2 7 1,-1 4 0,0 6 0,-1 5 0,0 2-448,-2 0 1,1 4-1,-5-4 1,3 0-1,0-2 1,0-5-1,-2-3 1,-2-2-28,-2-2 0,1-1 0,0-4 0</inkml:trace>
  <inkml:trace contextRef="#ctx0" brushRef="#br0" timeOffset="171">18926 16259 7914,'-12'-6'0,"3"-4"0,1 4 1108,-2 0-579,5 3 0,1-3 0,8 6 0,6 0 0,6 0-444,9 0 1,5 0 0,9 0 0,1 0 0,2-1-1,1-2 1,0-1 0,-3 1-789,-2 2 1,2 1-1,-2 0 703,-7 0 0,-3 5 0,-3 2 0</inkml:trace>
  <inkml:trace contextRef="#ctx0" brushRef="#br0" timeOffset="172">19658 16061 8047,'0'-5'602,"0"5"1,1 6-1,3 7-257,4 3 1,2 0 0,0 4 0,-2 2-1,2 0 1,1 0 0,1-2 0,1-2-1,-1-3 1,0-2 0,1-2-550,-1-2 1,1 0-1,-1-4 1,0-4 0,1-4-1,-1-5 1,-1-3 0,-1-2-86,-2 1 0,-1-4 0,3-2 0,-3 0 0,-1-2 0,0 2 0,-1-1 0,-2 0 352,-1-3 0,-2 0 0,0 0 1,-2 1-1,-2-1 0,-3 0 1,-1 0-1,0 3 0,-2-1 781,-1 1-794,-1-2 1,3 1-1,1 0 1,-2 3 0,-1 0-1,0 0 1,2 1 582,0 1-363,7 6 1,-8-2 150,6 3-499,0 3 1,5 1-1,3 6 1,7 2 60,9-1 1,4-1 0,15-2-1,5 0 1,3 0 0,4 0 0,1 0-1,1 0-146,-2 0 142,-2-6 1,2 3 0,3-4-1,1 2 1,-3 2 0,-6 2 0,-7 1-343,-6 0 1,-4 0 0,-7 1 0,-3 2-1,-1 2 1,-3 1 0,0 1 362,2 0 0,-4 1 0,5 4 0</inkml:trace>
  <inkml:trace contextRef="#ctx0" brushRef="#br0" timeOffset="173">20228 16049 8872,'-8'-4'0,"1"-2"487,2-1 1,-4 3 0,7-4 0,3-1-274,6 3 0,4 0 0,3 5 0,2-2 0,5-1 0,4 1 0,2 2 0,2 2 0,-1 2 0,-2 2 0,-3 2-240,-2 3 1,-3 1-1,-7 1 1,-3 1-1,-4 0 1,-2 3-1,-4 1 1,-2 1-137,-4 0 0,-7 4 0,-2-2 1,1-1-1,1-3 0,1-3 0,4-3-40,3-2 1,4-5-1,8 2 1,6-1-1,7 0 1,8-1 0,3-2-1,4-1-680,3 0 0,-5-1 0,8-2 1,-2-1 881,-3 1 0,1-3 0,2-1 0</inkml:trace>
  <inkml:trace contextRef="#ctx0" brushRef="#br0" timeOffset="174">21791 16123 10485,'0'-12'1507,"0"-1"0,-1 2-1507,-4 3 0,-1-3 0,-7 4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571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09071" units="cm"/>
      <inkml:brushProperty name="height" value="0.09071" units="cm"/>
    </inkml:brush>
  </inkml:definitions>
  <inkml:trace contextRef="#ctx0" brushRef="#br0">6263 15032 8001,'-11'-6'574,"3"-2"1,2-3-1,6-2-465,0 1 1,0 7 0,0 6 0,-1 10 0,-2 10 0,-1 6 0,1 6 0,1 3 0,-1 0 0,-1-2 0,1-2-1,2-3 1,1-6 0,1-5 0,4-5 0,8-5 0,9-5 0,10-9 0,12-12 0,14-16 0,-23 9 0,3-3 0,4-5-1,2-2 1,4-5 0,1 0 0,4-4 0,3-1 0,-17 14 0,2 0 0,0-2 0,5-2 0,1-2 0,1 1-1,2-4 1,1 0 0,1 0 0,-11 7 0,0 1 0,1-1 0,0 0 0,1-1 0,0 1 0,1 0 0,0-1-110,2-1 0,0 0 0,1-1 0,0 0 0,2-2 0,1-2 0,0 0 0,-1 0 0,3-4 0,-1 0 0,0 0 0,1 1 0</inkml:trace>
  <inkml:trace contextRef="#ctx0" brushRef="#br0" timeOffset="1">13159 15639 7777,'1'-12'0,"2"0"116,1-1 0,4 1 1,-2-1-1,-1 1 1,1 0-1,-3-1 0,-3 2 1,-6 3-1,-5 5 1,-5 7-1,-4 10 0,-2 12 1,-4 16-1,-6 14 1,14-23-1,-1 2 0,-1 2 1,0 3-1,-1 2 1,0 3 189,-3 3 1,2 3 0,0 6 0,1 2 0,0 0 0,1 0 0,1-1 0,1 0 0,0-1 0,1 0-660,0 2 0,1-1 1,4-3-1,1-2 1,-1-3-1,0-1 0,2-7 1,1-1-1,-6 26 1,1-14-1,2-13 353,-1-10 0,1-9 0,0-4 0</inkml:trace>
  <inkml:trace contextRef="#ctx0" brushRef="#br0" timeOffset="2">12378 16073 7873,'-6'-12'626,"-1"1"0,-4 1 0,4 2-309,7-2 1,6 5 0,8 1 104,2 2 0,7 8 0,9 5 0,4 10 0,7 12 0,5 12 1,-22-17-1,0 1 0,2 3 0,-1 2 372,2 1 1,-1 1-795,-2 4 0,0 0 0,5 6 0,-1 1 0,-2 3 0,0 0 0</inkml:trace>
  <inkml:trace contextRef="#ctx0" brushRef="#br0" timeOffset="3">14734 11745 7787,'-12'-4'-34,"-1"-2"105,1-1 1,-1 5 0,0-2 0,-4 1 0,-4 0 0,-2-1 0,-2 1 0,-1 0 0,-2 1 25,-1-2 1,-1-1 0,3 5-1,-4 0 1,1 0 0,-2 0 0,1 0-1,-4 0 1,-1 0 0,-2 0-112,-4 0 1,-2 0-1,-7 0 1,-1 0-1,-2 0 1,2 0-1,1 0 1,0 0-1,-2 0-20,0 0 1,-5 2 0,3 1 0,-2 1 0,-1 0 0,2 0 0,1 0 0,2 0 47,4 2 0,-6-5 0,6 5 1,-2-2-1,-5 0 0,-3-1 0,-2-2 1,2 0 4,1 4 1,6-4 0,-4 3 0,4-3 0,0-1 0,-1 0 0,-2 0 0,1 0-19,5 0 1,1 0-1,6 0 1,2 0-1,3 0 1,3-1-1,2-2 1,2-2 40,2-2 1,-4 3 0,-1-3 0,-3 0 0,-1 1 0,-1 1 0,-2 1-1,-3 0-46,-1 0 1,3-1 0,-4 5 0,3 0 0,2 0 0,1 0 0,1 0-24,-4 0 0,8 2 5,-3 2 1,4-1 0,-2 5 0,5 0 0,2 0 0,5 1 57,-1 0 1,6-2 61,2 2 0,2-1 0,2 3 0,1-2 0,1 0 0,2 0 49,-2 2 1,0 2-124,2-1 0,-3 1 1,4-1-1,-1 0 1,0 2-1,-2 1-37,-1 2 1,3 4 0,0-3-1,-1-1 1,1 3 0,1-2-1,0 0 1,2-3 0,-1-2 21,3 0 1,2 5 0,2 1-1,4 0 1,1-2 0,3-3-1,-1-2 25,2 1 1,1-1-1,1 0 1,1 1-1,-1-1 1,0 1 0,1 0-1,-1 2-35,1 2 1,3 4 0,1-3 0,-2-1 0,0 3 0,1-2 0,4 1 0,0-1-39,1 0 1,4 2 0,4-3-1,-2-2 1,1-1 0,-1-3-1,4-1 67,1-2 0,-5 0 1,2 5-1,-3-1 0,-1 0 1,0 1-1,0-1 1,1 1-32,3-1 0,-3 0-70,3 1 0,-2-1 0,1 1 1,2-1-1,1-1 0,-1-1 1,-1-2 30,1 2 0,-2-4 0,5 3 1,0-1-1,0 0 0,0-1 1,0 0 7,-1 0 1,5-3 92,0 4 1,2-4-1,5 3 1,0 0-1,-1 0 1,1 1-1,-3 1 8,-2-1 0,1 0 0,-7 3 0,1-1 0,2-2 0,0 2 0,2-1-9,1 0 0,5 0-106,2-4 1,2-1 0,1-4 0,1 0 0,0 0 0,-1 0 0,1 0 75,0 0 1,0 0 0,4 0-1,1 0 1,0 0 0,-2 0 0,-1 0-1,-2 0 12,-3 0 1,-5 0 0,-4 0-1,-3 0 1,0 0 0,-2 0-1,1 0 1,1 0-81,-2 0 0,3 0 0,-3 0 1,1 0-1,1 0 0,-4 0 0,0 0 5,-4 0 1,4-2 34,-2-2 1,1 1 0,-3-4 0,2 1 0,-1 0 0,-2-1 0,-1 2 2,0-1 0,4-3 1,0 2-1,-2-2 0,-1 2 1,-2 1-1,-2 0 1,-3-1-8,-1 0 1,0 0 0,-3-2-1,2 2 1,-1 0 0,1 0-1,-1-3 1,1 1-10,1 1 1,-3-3 0,4 2 0,-1-2 0,-1-1 0,-1-1-1,1 1 1,-2 0 19,-1-1 1,-2 1 0,0-1-1,-1 1 1,-1 0 0,-2-2 0,1-1-1,-1-3 51,0-2 1,-4 4-1,5-5 1,0 1 0,2-1-1,2 0 1,-1-1-13,0-1 1,5-2-42,0 0 1,3 0 0,-2 2-1,0 1 1,0 3 0,-3 1 0,-1 2 17,-2 3 1,-1 0 0,-2 1 0,-4 0 0,-1-1-1,0 1 1,-1-1 0,-2 1 21,-1-1 0,0 1 0,0 0 0,-1-1 1,-2 1-1,-2-1 0,-2 1-21,-3 0 1,3-5-1,-1-1 1,-2 0-1,-1-1 1,-2 1-1,-2-1 1,-3 1 0,-2 0 1,4 0-79,-5 2 1,0 2 0,-3-3 0,-1 3 0,0 3 0,0 2 0,-1 0-37,-3 0 1,3 2 0,-6-1 0,1-1 0,-5 3 0,-2 0 0,-1 2-145,0 0 1,-1 0 30,-1 4 0,6-5 0,-2 1 1,3 2-1,2 0 0,2 2 202,-1 0 0,5 6 0,-4 1 0</inkml:trace>
  <inkml:trace contextRef="#ctx0" brushRef="#br0" timeOffset="4">16979 16073 8328,'0'-12'516,"0"0"0,-2 5 1,-2 4-1,-3 7 0,-1 9-299,0 6 1,0 10-1,-5 5 1,1 5 0,-1 4-1,1-1 1,0 1-1,1-4 1,2-5 0,5-5-150,3-3 1,2-8 0,5-6 0,9-6 0,11-6 0,15-8 0,17-13 0,-18 3 0,3-4 0,9-5 0,2-4 0,-12 6 0,1-1 0,2-1-93,2-4 1,2-1-1,1 0 1,3-2 0,1 1-1,1-1 1,-10 6 0,1-1-1,1-1 1,0 1-1,1-1 1,2 1 0,-1-1-1,1-1 1,2-1 0,1-1-1,1 1 1,1-2 0,3-1-1,0 0 1,2-1-1,1 0 24,-10 7 0,1 0 0,1 0 0,0 0 0,-2-1 0,-2 1 0,-2-2 0,1 1 0,-1-1 0,2 1 0,3-1 0,1-1 0,-1 1 0,0 0 0,1 0 0</inkml:trace>
  <inkml:trace contextRef="#ctx0" brushRef="#br1" timeOffset="5">18765 12105 8036,'0'-9'1486,"0"1"113,0-1-1307,0 3 1,-2 0-188,-2 6 1,1 0-275,-5 0 0,4 0 198,-4 0 0,4 0 1,-5 0-10,0 0 1,2 0 0,-1 2-1,-2 1 1,-1 2-4,-1 2 1,3-4-1,2 2 1,0-1-1,2 2 1,-2-1 0,0 1 77,-2-3 1,2 2-1,0 1-58,1 1 0,1-3 0,2 4 0,-1 2 0,0-1 0,0 1-61,-1-2 0,1-4 0,4 5 0,0 0 84,0 2 0,2-2 0,2-1-15,4 1 0,2-2 1,-1 0-1,-2 0 1,0-1-11,0-1 1,-3-1 0,3-2 0,0 0 0,0 3 63,3-3 1,-1-2-1,1-2 1,-2-3 0,2 3-1,1 0-149,1 2 0,-4 0 1,1-1-1,0-2-118,2-1 1,-2 0-1,-1 4 1,0-1 15,-1-4 0,4 4-235,-3-3 332,-2 3 1,-2 1 0,-7 1 76,-1 3 0,-6-3 0,2 4 0,-1-3 0,-1 1-23,2 1 1,3 0 0,-3-4 0,-1 0-60,-2 0 1,-2 0 0,1 0 0,-1 0 31,1 0 0,4 0 1,-1 0-1,0 0 169,-2 0 1,4-1 0,1-2-1,2-2 54,0-2 0,-4 3 0,2-3-215,-1 1 0,5 1 0,-4 2 0,2-3-317,0 0 285,0-3 1,4 1-1,0 0 3,0-2 29,0 5 0,0-2 0,1 4-9,3-1 1,-1 0-43,5 4 1,-4-4-1,5-2-255,0-1 261,-3 4 1,5-8 153,-3 3 0,-1 1 1,1 0-58,2 2 0,-5-1 0,1 4 0,-1-3 1,2 1-1,2 0-40,-1 0-217,-5-6-95,2 9 0,-3-5 225,2 6 1,-3 2 0,2 1-1,-5 2 118,-2 2 0,-5-3 0,0 3 0,0 0 0,-1-2-31,2 1 0,0 2 1,-3-2-1,1-1 1,3 2-1,0-1-13,0-1 1,3 3 0,-4-2 0,-2-1 0,-1 2 0,-1-1 118,-1-1 1,5 0 325,0-5 1,4 4-286,-5 0 0,7 1 1,-3-1-50,4 5-45,1-4 0,1 6 0,4-4 0,2 1 9,-1 1 0,5-5 0,-2 3 0,2 0 0,1-2 0,-1 2-46,-3 0 1,3-4-1,-2 2 1,2-1-1,1 0-83,1-1 0,-5-1 0,0-2 0,2 0 0,1 0 1,1 0 77,1 0 0,-5-2 0,0-1 0,2-1 1,1 0-1,1 0 0,1 0 0,-1 1-781,0 2 1,-3 1-1206,-1 0 1983,-5 0 0,8 0 0,-4 0 0</inkml:trace>
  <inkml:trace contextRef="#ctx0" brushRef="#br1" timeOffset="6">18802 9451 8015,'0'-7'1389,"0"1"0,0 5-743,0-3 0,4 1-379,0-5 0,-1 1 0,-7-3 0,-4 3-20,-3 2-180,-2-5 1,5 9-1,0-3 181,-2 2-223,-1 2 1,-1 0 0,-1 0 0,2 2 0,1 0 0,4 4 55,0 1 1,-4 1 0,4 4 0,-1 1 0,1-1-25,1 1-42,3-1 1,-5 0 0,5 1-1,-3-1 1,3 1 44,0-1-4,-3 0 0,3 1 0,-2-1 1,3 1-1,1-1 0,0 0 26,0 1 1,0-5 0,1-1 0,2 0 0,1 0-1,-1 2 246,-2 2-350,-1 2 0,0-1 0,0 1 0,0-1 0,0 0-63,0 1 0,0-1 0,0 1 0,0-1 1,0 0-14,0 1 0,0-5 84,0 0 0,0 1 0,0 3 1,0 0-20,0 1 0,0-1 27,0 1 0,-4-1 0,0 0 1,1 1-22,2-1 0,-3-3 1,-2-1-1,-1 1 1,-2 1 37,-2-2 1,2 2-1,1-6 1,-1 0-1,-2 0-548,-2 1 1,5-1 0,0-3 0,-2 2-2146,-1 1 1685,4 0 0,1-5 997,6-3 0,6-3 0,1-6 0</inkml:trace>
  <inkml:trace contextRef="#ctx0" brushRef="#br1" timeOffset="7">18579 9748 7920,'-9'0'1733,"1"0"-1329,5 0 0,-2-1 0,6-2 0,2-2-41,1-2 0,6 4 0,-2-1 0,3 1 1,2 0-1,0-1 0,2 1 0,3 1 0,0-1 517,0-1 0,0 0-1223,-1 4 0,-4-5 0,4 1 1,-3 2-1,-2 0 343,1 2 0,-1 6 0,0 1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57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6635 9785 7802,'0'-19'418,"0"12"1,0 13-1,2 8 1,0 8-1,4 5 1,-1 8-1,2 3 1,-1 4-1,1-1 1,-2 2-362,1 2 0,-2 5 0,-4 1 0,0 0 0,0-3 0,1-1 0,2-5 0,1-6 0,-1-8 0,0-7-57,1-4 0,3-6 0,5-5 0</inkml:trace>
  <inkml:trace contextRef="#ctx0" brushRef="#br0" timeOffset="1">6511 9612 9206,'7'-33'0,"6"1"0,6 2 0,6 2 772,4 2 1,2 1 0,8 0 0,4 1 0,6-1 0,9 1-588,7 4 1,-30 12 0,1 3 0,2 2-1,0 2 1,-2 1 0,0 0 0,33 6 0,-7 6-1,-7 9 1,-11 6 0,-9 6 0,-11 3-1,-7 3 1,-8 2 0,-4 6 285,-4 5 1,-7 6-785,-2 8 0,-8-6 1,-5-1-1,-4-5 1,-2-9-1,-2-5 1,0-7-1,-2-4 1,-2-3-1,-2-4 1,-3-1-1,1-3 1,0 0-1,0-2-498,0 2 0,1-4 1,3 3-1,5-5 811,6-4 0,-1 3 0,3-4 0</inkml:trace>
  <inkml:trace contextRef="#ctx0" brushRef="#br0" timeOffset="2">7789 9773 7848,'-6'-7'561,"-1"2"1,-7 5-1,-2 0 1,-6 2 0,-6 7-1,-5 9-26,-3 8 0,-1 5 0,1 7 0,5-1 0,6 0 1,7 0-1,6 0 0,3 1 0,5-2 0,6-3-718,6-4 1,8-9 0,16-5 0,7-5 0,2-6 0,2-5 0,-3-6 0,-2-7 0,-2-4 0,-3-4 0,-4-1 0,-4-2 0,-4 1-307,-5 4 1,-3-4 0,-5 5 0,-4 0-1,-3 1 1,-2 0 0,-3-3 562,-4-2 0,-8-1 1,-2 2-1,-1 3 1,-3 3-1,-1 3 1,-4 5-1,0 2-149,-2 4 1,0 2-1,6 4 1,2 4 0,4 3-1,5 1 1,5 1 74,7-1 0,11 6 0,8 1 0</inkml:trace>
  <inkml:trace contextRef="#ctx0" brushRef="#br0" timeOffset="3">8124 9773 9780,'0'14'0,"-2"1"650,-2 2 1,1 0-1,-5 0 1,-2 2-1,-1 1 1,-1-3 0,1 0-263,3 0 0,-2-1 0,6-4 0,0 1 0,1-2-769,3-3 0,-1-2 0,9-8 0,1 0 0,3-5 0,0-3 0,2-5 0,1-3 167,1-4 1,1-2-1,-5 0 1,1-1 0,-1 0-1,1 0 1,-1 2 0,-1 2-1,-1 6 549,-2 5 1,-4 5 0,3 6 0,0 3 0,-2 6 0,1 5 0,-3 6-415,-2 2 1,3 2 0,2 0 0,0 0 0,3-1 0,0 0 0,2-3 0,3-5 0,1-2-74,3-2 0,2-5 1,4-3-1,1-2 1,1-2-1,2-2 1,1-2-1,0-4 1,0-4-1,-2-4-75,-3 0 409,1-1 1,-12 1-1,4-2 1,-3-1-1,-3-4 1,-3 0 34,-4-2 0,-3 5 1,-1-1-1,-1 0 1,-3 2-1,-4 2 0,-3 5 1,-2 4 131,1 4 1,-1 5-1,1 6 1,0 7-1,1 5 1,1 6-1,3 4 110,2 2 1,0-3-840,5 1 0,7-3 0,6-1 0,9-2 1,9-3-1,11-7 380,5-3 0,2-7 0,1 2 0</inkml:trace>
  <inkml:trace contextRef="#ctx0" brushRef="#br0" timeOffset="4">10344 9612 11454,'0'12'0,"0"1"376,0-1 1,0 6-1,0 3 1,-2 3-1,-1 4 1,-2 1-1,-1-2 1243,1 0-1739,-5-3 1,9 1 0,-5-1 0,2-4 0,0-3 119,1-3 0,7-13 0,3-2 0</inkml:trace>
  <inkml:trace contextRef="#ctx0" brushRef="#br0" timeOffset="5">10244 9339 8748,'0'-26'0,"0"5"983,0 6 1,0 7-1,0 2-907,0 5 0,0 4 0,0 10 1,2 5-1,2 7 0,4 5-76,3 2 0,2 4 0,-1-4 0</inkml:trace>
  <inkml:trace contextRef="#ctx0" brushRef="#br0" timeOffset="6">10641 9810 8358,'-1'13'0,"-2"-1"0,-2 0 773,-2 1 1,-2-1-1,-3-1 1,1-1-1,1-3-497,2-2 1,5-2 0,1-7 0,4-6 0,7-3 0,3-5-1,3-2-494,2-2 0,3-1 0,-2-2 1,0 0-1,1 0 0,1 2 1,0 2-1,0 5 65,-4 2 0,-2 3 0,-2 3 0,1 4 0,-1 4 0,-1 4 0,-1 5 415,-2 7 0,-1 3 0,3 6 1,-1-1-1,5 1 0,4 0-262,1 0 0,10 0 0,-3-1 0</inkml:trace>
  <inkml:trace contextRef="#ctx0" brushRef="#br0" timeOffset="7">13072 9091 8153,'-19'-7'0,"-5"3"591,-3 3 1,-9 2 0,0 3 0,-5 4 0,-2 6 0,0 5-106,3 6 1,3 7 0,4-2 0,6 2 0,6 2 0,8 2 0,9 1 0,8-1 0,10-3-739,10-4 0,7-3 0,12-1 0,5-1 0,5-2 0,0-3 0,-2-1 1,-4-3-1,-8-1 0,-7-2-431,-9 1 1,-5-1 0,-10 0 0,-6 1 0,-9-1 0,-13 1 0,-9-1 0,-11 0 693,-6 1 1,3-2-1,-5-1 1,2-4-1,3 0 1,1-2-1,3 0 1,3 0 106,3-1 1,10-3 0,1-4 0,5-4 0,10-3 0,7-2 0,13 1-119,7-1 0,8-4 0,9-3 0</inkml:trace>
  <inkml:trace contextRef="#ctx0" brushRef="#br0" timeOffset="8">13097 9612 7877,'12'-8'445,"1"-1"0,-1 2 0,0-2 0,1 0 0,1 0 0,2-2 0,5-2 25,2 1 0,2 0 1,-1 1-1,-2 1 1,-3 2-1,0-2 1,-1 0-1,0 1 1,-4 0-1,-3 1-673,-3 1 1,-5-4-1,0 4 1,-6 0-1,-7 3 1,-4 3-1,-4 1 267,-1 0 0,-1 4 0,-5 2 0,0 1 0,0 4 0,2 2 0,1 5 0,2 2 81,2 2 0,2 2 0,5 4 1,3 2-1,3 2 0,5 1 1,5-3-1,4-3-1191,6-5 0,6-9 0,8 0 0,4-8 0,4-5 1046,5-4 0,2-3 0,5-5 0</inkml:trace>
  <inkml:trace contextRef="#ctx0" brushRef="#br0" timeOffset="9">13965 9413 8279,'-14'0'513,"-2"0"1,1 6 0,-7 1-1,-3 1 1,-4 2 0,-3 2-49,-2 3 0,-2 7 0,-1-1 0,1 1 0,4 0 1,7-1-1,7-1 0,6 1 0,4-2-568,4-1 1,9-1-1,7-5 1,9-1-1,7-2 1,6-5 0,5-3 102,2-1 0,6-5 0,-3-2 0</inkml:trace>
  <inkml:trace contextRef="#ctx0" brushRef="#br0" timeOffset="10">14387 8508 9316,'-13'3'0,"2"5"0,2 9 698,0 5 1,2 9 0,-2 8 0,1 11 0,-1 10 0,2 9 0,5-32 0,-1 0-365,0 2 1,0 1 0,3 1 0,-1 1 0,-1 2 0,0 0-621,1 0 1,1-1 0,-1-4 0,2-1-1,-1 24 1,1-8 0,2-8 0,2-6-1,2-5-962,3-6 1,-3-8 0,-1-5 1247,0-2 0,4-2 0,-3 1 0</inkml:trace>
  <inkml:trace contextRef="#ctx0" brushRef="#br0" timeOffset="11">14176 9190 8239,'1'-19'0,"2"2"586,1 4 0,6 0 1,-2 1-1,4-1 1,4 2-1,2 3-441,1 4 0,-3-2 0,5 2 0,1 1 0,0 2 0,0 1 0,-1 0 0,0 1-145,-2 4 0,4-4 0,-3 5 0</inkml:trace>
  <inkml:trace contextRef="#ctx0" brushRef="#br0" timeOffset="12">14821 9277 8416,'0'12'494,"0"1"1,0-1 0,0 1-1,0-1 1,-2 0 0,0 1-199,-2-1 0,-2 1 1,3 0-1,-2 3 1,-1 0-1,-1-1 0,2-1 1,-2-2-950,0 1 0,4-5 653,-1 0 0,3-5 0,1 3 0</inkml:trace>
  <inkml:trace contextRef="#ctx0" brushRef="#br0" timeOffset="13">14833 8942 8694,'-1'-11'754,"-3"3"0,1 4 0,-4 9 0,2 6-852,2 4 1,3 3 0,3-1 97,1 3 0,11 4 0,-1 1 0</inkml:trace>
  <inkml:trace contextRef="#ctx0" brushRef="#br0" timeOffset="14">15131 9438 8175,'1'11'2805,"3"-3"0,3-2-2736,6-6 1,-1 0 0,0 0 0,2 0-1,3-1 1,2-2 0,2-3 0,-2-1-323,-1-2 1,3 2-1,-6-1 1,-3-2-1,-4-2 1,-2-4-1,-3 0 1,-2 1-1,-1 1 36,0 2 1,-7-1 0,-4 2-1,-5 3 1,-4 4 0,-2 2-1,-1 2 1,-2 0 477,0 0 1,2 4-1,2 2 1,5 1-1,3 3-261,5 1 0,2 6 0,6 3 0</inkml:trace>
  <inkml:trace contextRef="#ctx0" brushRef="#br0" timeOffset="15">15416 9339 8475,'-5'7'1338,"3"4"0,-2-3-1474,3 3 1,2 2 0,2-1 0,0-1 211,-5-3 1,2-4 0,-4-8 0,3-4 0,2-3 0,2-1 0,2-1 341,2 1 1,6-2-1,3-1 1,1-2 0,1 2-1,1 1 1,2 3-1,-1 3 1,1 4-744,-2 3 1,-1 1 0,-5 0 0,-1 2 99,0 7 0,-5-1-90,-3 8 1,-2 2 28,-2-1 1,0 1-346,0-2 238,0-2 178,0 4 0,0-6 215,0 1 0,5-1 0,2 1 0</inkml:trace>
  <inkml:trace contextRef="#ctx0" brushRef="#br0" timeOffset="16">17028 9054 7915,'7'-6'363,"3"3"0,-5-3 0,2-1 0,3 1 0,1-1 66,1 0 1,1-1-1,-1-4 1,2-1 0,1 1-1,2-1 1,-2 1-1,-1 0 1,-2-2 475,0-3 0,-1 2-865,-2-5 0,2-1 0,-4-3 1,0 2-1,-2 3 0,-1 1-88,0 3 1,0 4 0,-4 8 0,0 12 0,0 10-1,0 8 75,0 6 0,-1 5 1,-2 2-1,-1 2 1,1 1-1,2 1 0,1-1 1,1 0-294,4-3 0,0-3 0,5-3 1,-2-2-1,0-3 0,1-4 0,-1-5-1920,1-2 1,-2-1 2185,2-5 0,-1 1 0,4-1 0</inkml:trace>
  <inkml:trace contextRef="#ctx0" brushRef="#br0" timeOffset="17">16991 9463 9368,'-8'-11'0,"1"1"0,2 2 1133,2-2 1,3 4-1,5-1 1,8 1 0,6 3-575,4 2 1,9 1 0,7 0 0,8 0-1,5 0 1,2 0 0,-1 0 0,1 0-1,-4 0-468,-8 0 1,3 0 0,-11 0 0,-1 0 0,0 0 0,-3 0-92,1 0 0,3-6 0,-2 0 0</inkml:trace>
  <inkml:trace contextRef="#ctx0" brushRef="#br0" timeOffset="18">18380 9451 13373,'-18'0'0,"-1"0"0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5:34.598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6846 8570 8277,'-12'18'478,"2"3"0,-1 8 0,-3 5 1,-1 6-1,-1 7 0,-2 2 0,0 2 1,-2-2-1,3-3 0,-1 0 1,2-1-458,3 2 0,2-4 0,2-2 1,5-3-1,4-5 0,6-4 0,6-3 1,7-3-1,5-4 0,1-5 0,1-5 1,3-4-1,4-2 0,3-2 0,1-1 1,0-1-1,0-2 0,1-2 0,-3-2 1,0-3-1,-4-1 0,0-1-1654,-4-1 0,-6 1 0,-4-1 1633,-4 1 0,0-6 0,-1-1 0</inkml:trace>
  <inkml:trace contextRef="#ctx0" brushRef="#br0" timeOffset="1">7466 9215 8951,'-12'0'955,"5"-1"0,4-2-781,6-1 1,4 0 0,7 2 0,2-1 0,5-2 0,2-2 0,2-3 0,0-1 0,0-1 0,-2 0 0,-1-1-230,-1 1 1,-5-1 0,2 1 0,-3 0-1,-4 0 1,-1 3 0,-3 1 0,-2-1 0,0 1 230,-1 0 1,0 4 0,-6-5 0,-2 1 0,-4 1-1,-3 3 1,-3 3-159,-2 1 0,-4 0 0,-4 0 0,-1 0 0,0 1 0,0 5 0,0 5 0,1 5 61,-1 3 0,1 2 0,2 5 0,3 3 0,3 4 0,4 3 0,7 0 0,4-2-320,1-1 1,5-6 0,5-1 0,5-5 0,6-5 0,3-4 0,5-3 240,4-4 0,9-1 0,2-4 0</inkml:trace>
  <inkml:trace contextRef="#ctx0" brushRef="#br0" timeOffset="2">8347 9017 8848,'-8'-5'1678,"1"0"-1540,1-2 1,2 3-1,3-3 1,-4 1 0,-3 4-1,-3 0 1,-1 2 0,-1 0-19,1 0 0,-5 4 0,0 2 0,-1-1 1,-2 2-1,2 0 0,0 3 0,3 1 1,3 1-100,4 1 0,-2-5 0,6 0 0,1 2 0,3 0 0,4-2 0,5-3-100,2 1 0,2-5 0,2 3 0,3-4 0,2-2 0,2-4 0,0 1 0,-2-2-108,-3 0 0,1-1 0,-2-4 0,0 3 0,-3 1 1,0-2-1,-1 0 0,1 1 156,-1 0 1,-5 1 0,-4-3 152,-6 3 0,-4 4 0,-5 8 0,-1 4 0,2 3 0,2 2 1,2-1 21,1 0 1,-2 1-1,4-1 1,1 1-1,2-1 1,2 0-1,3-1-181,4-2 0,-1-4 0,2-5 0,0 0 0,2 0 0,2-1 1,-1-3-1,0-5-49,1-2 1,-1 0-1,1 2 1,0-1 0,3-1-1,1-3 1,1 2 43,0 1 0,0-3 1,-3 6-1,3-2 1,0 2-1,0 2 0,-3 2 131,-1 0 0,-2 1 0,-1 7 1,-2 5-1,-5 2-74,-3 1 0,-1 1 0,-1-2 0,-3-2 1,-3-1-1,-1 2 0,-1 1 0,0 2-142,-2-1 0,-6 0 1,-1 1-1,0-1 1,-1 1-1,1-1 1,-1 0-1,1 1-962,0-1 0,1-5 1089,5-3 0,0-2 0,-1-2 0</inkml:trace>
  <inkml:trace contextRef="#ctx0" brushRef="#br0" timeOffset="3">9079 8310 8533,'0'-24'0,"0"3"1106,0 5 1,0 2 0,0 2-854,0-1 1,-2 12-1,-1 6 1,-1 11 0,0 8-1,0 10 1,-2 4 0,1 5-1,-1 1 1,4 4 0,-1 5-488,-1 4 1,-2 4-1,-3 0 1,2-5 0,0-6-1,1-8 1,1-4-1,2-7-1251,2-6 1,-3-1-1,-1-8 1485,3-1 0,6-6 0,3-4 0</inkml:trace>
  <inkml:trace contextRef="#ctx0" brushRef="#br0" timeOffset="4">8892 8793 8900,'2'-19'0,"1"1"429,1 0 1,10 3 0,-1-6 0,5 1 0,4-1 0,2 2-179,1 1 1,2 0 0,5 3-1,6-2 1,5 2 0,3 3-1,-1 2 1,0 3-252,2 2 0,2-5 0,0 3 0</inkml:trace>
  <inkml:trace contextRef="#ctx0" brushRef="#br0" timeOffset="5">10220 8768 8501,'-2'-12'708,"-2"0"1,1 5-1,-4 5 1,2 9 0,2 10-495,2 5 0,-3 4 0,-1 2 0,3 2 0,0 0 0,2-1 0,0-5 0,0-6 0,0-5-479,0 0 0,6-2 0,2-3 0,5-4 0,3-2 0,5-4 0,2-2 0,2-4 0,0-3-679,0-2 1,-1 0 895,1-4 1,-6 3 0,-2-2 0,-3 1 0,-3-1-1,-3 0 181,-4 1 1,-2 4 0,-2 8 0,0 10-218,0 7 0,-5 3 1,1-1-1,0 2 1,0-1-1,0 1 1,1-2-1,2-3-319,1 0 1,1-2 0,3-3 402,5-4 0,2 3 0,1 0 0</inkml:trace>
  <inkml:trace contextRef="#ctx0" brushRef="#br0" timeOffset="6">10728 8855 8225,'8'6'0,"-1"2"242,-1 3 0,-2 6 0,-4 2 1,0 2-1,0 3 0,-2 4 1,-2 8-92,-4 6 0,1 4 0,-1 4 0,-2 5 0,-1 1 1,-1-2-1,-1-9 0,1-6 0,0-6 0,1-5-54,2-6 1,-2-4 0,4-10 0,1-7 0,1-10-1,5-8 1,3-5 0,4-4 0,3-7 0,5-9 0,3-4-1,4-5 1,1-3 0,2-3 0,1-1 0,2 2 0,2 1-661,2 2 1,-1 4 0,3 3 0,-6 6 0,-3 7 0,-4 9 0,-4 7 0,-4 7 518,0 6 0,-6 10 1,-3 6-1,-3 7 1,-1 5-1,0 2 1,-3 2 482,-5 1 1,-2 1-512,-10-1 1,2-3-1,-6 2 1,-2-5-1,0-4 1,1-1-1,5-4-1008,3-4 1,7-5 1079,2-5 0,11 0 0,-2 0 0</inkml:trace>
  <inkml:trace contextRef="#ctx0" brushRef="#br0" timeOffset="7">11261 8806 8410,'0'20'0,"0"1"265,0 1 1,-5 1-1,-3 4 1,-5 2 0,-3 5-1,-5 7-67,-2 9 1,-4 11-1,14-27 1,-1 2 0,-1 0-1,-1 0 1,1-2 0,0 0-1,-14 27 1,6-10 0,5-10-1,4-6 1,2-6-174,-1-3 1,6-9 0,3-9 0,4-12-1,3-10 1,4-7-168,4-2 1,0-8 0,10-3 0,1-7 0,1-8 0,2-6 0,0-5 0,-12 27 0,0 0-249,1-1 1,1 0 0,11-29 0,4 6 0,-1 2 0,2 3 0,0 2 0,1 6 0,-2 8 325,-1 10 0,-11 3 0,3 7 0,-6 5 1,-3 6-1,1 3 0,-2 4 0,-2 2 360,0 4 1,-7 5 0,3 3 0,-4 6-1,-2 4 1,-4 5 0,-4 0 0,-8 2-251,-8-1 1,-1-2 0,-7-5-1,0 0 1,0 0 0,3-2-1,4-2 1,6-6-2762,5-5 2715,8 1 0,13-15 0,8 2 0</inkml:trace>
  <inkml:trace contextRef="#ctx0" brushRef="#br0" timeOffset="8">11571 8905 10210,'13'0'444,"-1"0"0,1 0 0,-1 0 0,2-1 0,1-2-363,1-1 0,7-6 0,-3 2 0,2-3 1,0-2-1,-2 1 0,-3-1 0,-1 1-269,-3 0 0,-6-1 0,-4 2 0,-6 3 0,-5 4 0,-4 5 0,-5 6 0,-4 7 50,-2 4 1,-2 2 0,2 5-1,1 0 1,2 1 0,3 0 0,3-1-1,4-5 117,6-5 0,3-3 0,2-1 0,3-3 0,6-3 0,4-4 0,3-1 0,3-1-6,2-4 0,-3 3 0,0-7 1,1 0-1,-2-2 0,1-2 1,-1 1-1,1-1 164,0 1 0,-2-2 1,2-1-1,-1 0 0,-4 3 1,-3 2-1,-3 2-107,2 1 1,-3 1-1,0 8 1,-2 2 0,-2 4-1,-2 3-397,-1 1 1,-1 1-1,-2-1 1,-1 1-1,1-1 1,2 0-1,1 1 367,0-1 0,0 1 0,0-1 0</inkml:trace>
  <inkml:trace contextRef="#ctx0" brushRef="#br0" timeOffset="9">12675 8272 8135,'6'-11'48,"2"3"0,-1-3 1,1 4-1,2 0 0,1 3 144,1 3 1,1 12 0,-2 7 0,-3 8 0,-3 7 0,0 3 0,-1 2 0,-2 4 0,-2 5 1424,-4 5 0,-4 6-1608,-8 8 1,-2-10-1,-4 0 1,1-10 0,0-4-1,2-8 1,2-8-264,4-8 0,2-4 1,5-4-1,9-8 1,9-8-1,6-8 324,4-1 1,6-5 0,2-2 0,2-4 0,1-4 0,0 0 0,-1-1 0,-2 5-451,-3 4 1,0 1 0,-4 8 0,-2 3 0,-5 3 0,-3 6 207,-5 3 0,-9 11 0,-12 7 0,-6 4 0,-6 2 0,-4 2 0,-3 1 0,1-2-18,2-1 0,3-6 1,2-4-1,5-2 0,6-2 1,9-1 189,7-2 0,10-4 0,6-5 0</inkml:trace>
  <inkml:trace contextRef="#ctx0" brushRef="#br0" timeOffset="10">13208 8806 8367,'-1'7'721,"-2"-2"1,-2-1 0,-1 2-271,1 1 1,1-3-1,5 3 1,3-2 0,4-2-1,3-3-499,2-4 1,-1-3 0,-1-6-1,-2 1 1,-5 0 0,-3-1-633,-1 1 0,0-1 1,0 1-1,-1 1 1,-3 3-685,-5 4 0,2 2 1364,-1 2 0,5 6 0,-2 1 0</inkml:trace>
  <inkml:trace contextRef="#ctx0" brushRef="#br0" timeOffset="11">13444 8744 11409,'0'12'1724,"0"0"1,0 1-1780,0-1 0,2-3 0,2-3 1,4 0-1,3-3 0,1-2 0,1-1 1,1 0-313,2 0 1,-2-4-1,4-2 1,-2 1-1,1-1 1,-3 2-1,-3 0 1,-3 0 113,2 1 0,-5 3 1,-1 4-1,-2 5-501,-2 2 1,-2 1 0,-1 0 753,-1 1 0,0-1 0,4 1 0</inkml:trace>
  <inkml:trace contextRef="#ctx0" brushRef="#br0" timeOffset="12">13779 8818 8212,'-7'1'2771,"2"4"-2432,-1 3 1,5 3-726,-3 1 354,2-5 0,2-3 1,2-6-1,0-4 0,4 1 1,-1-2 33,1 0 0,4 3 0,-2-3 0,1 0 0,1 1 0,-2 1-193,2 2 1,-4 3-1,-2 4 1,-3 4-1,-1 3-1054,0 2 0,0-5 1245,0 0 0,6 1 0,0 3 0</inkml:trace>
  <inkml:trace contextRef="#ctx0" brushRef="#br0" timeOffset="13">14151 8855 8096,'-12'-12'397,"3"5"0,1 3 0,-2 2 0,-1 2 0,-1 0-79,0 0 1,-1 0-1,1 2 1,-1 1-1,1 2 1,0 2-1,-1 3 1,2 1-1,3 1-213,4 0 1,2-3 0,4-2 0,3-2 0,6-2-1,6-2 1,1-1 0,1 0-346,0 0 1,-2-4 0,2-1 0,1-2 0,-1-3 0,1-1 0,0-1 0,-2-2 0,-2-1 123,1-2 1,3-5-1,-3 1 1,-2-2-1,-1-3 1,-2-2 0,1-2-1,-1-2 1,1-2 68,-1-2 1,-4-1 0,-1 0 0,-1-1 0,-4 1 0,0-1 0,-2-1 167,0 2 0,0 4 0,-2 12 0,-2 5 0,-4 3 0,-4 6 0,-4 9-166,0 9 0,-5 12 1,3 10-1,0 4 1,0 6-1,5 5 1,3 6-1,6 3 45,2 2 0,19 7 0,-7-32 0,1 1 0</inkml:trace>
  <inkml:trace contextRef="#ctx0" brushRef="#br0" timeOffset="14">15788 8508 8160,'8'-4'1219,"1"0"-897,-7-6 0,3 14 0,-10 0 1,-3 6-1,-3 2 0,-1 1 0,1 1 1,2 1-1,5 1 0,3-1-362,1-1 1,3-7-1,4-1 1,6-2 0,5 0-1,4-3 1,2-3-1,1-7 1,-1-2 0,1-1-315,0-1 1,-4 1 0,-2 0 0,-1-1-1,-4 1 468,-5-1 0,-5 2 1,-8 3-1,-4 4 0,-3 3 1,-1 2-1,-1 2-118,1 1 0,5 1 0,1-2 1,2 3-1,2-1 0,3 1 1,7-4-1,7 0-430,6-2 1,8 0 339,4 0 1,4-2-1,3-2 1,2-4 0,-3-3-1,0-1 5,-2-1 1,-4-1 0,-1-1-1,0-4 1,-3-3 0,-2-6-1,-5-1 1,-2-2 0,-7-2 229,-3-6 0,-4 2 0,-6-3 1,0 5-1,-2 7 0,-3 3 1,-8 4-1,-5 6 289,-1 5 0,-9 6 0,2 10 0,-4 7 0,-4 12 0,-2 12 0,-3 12 0,1 7-343,19-26 0,0 1 1,0 0-1,0 1 1,3 1-1,1 2 1,0 1-1,0 2 1,0 4-1,0 2 1,1 2-1,0 1 0,1 3 1,1-1-1,1 0 1,0-1-509,1 0 1,0-1-1,2-4 1,2-1 0,-1 0-1,2-1 1,2-5 0,1-2-1,5 26 1,7-12-1,6-11 1,9-11 369,7-8 0,5-11 1,3-8-1,1-9 1,-1-8-1,-1-5 1,-3-8-1,-3-3 104,-4-3 1,-4-5-1,-5 0 1,-3-1-1,-5-3 1,-2 0-1,-3-7-339,-2-2 1,-1-3 314,-4-4 1,-4 3-1,-1 5 1,-2 10 0,-3 10-1,0 9 1,1 7 280,1 4 0,1 9 1,-2 6-1,5 9 1,6 6-1,6 2-735,8 0 1,12-1-1,8-5 1,8 0 424,10 1 0,-17-9 0,1-1 0,4-1 0,-1 1 0</inkml:trace>
  <inkml:trace contextRef="#ctx0" brushRef="#br0" timeOffset="15">18021 8545 8091,'6'-5'176,"-1"-4"182,-4-2 0,-1-1 1,0 0-1,0-1 0,0 1 184,0-1 1,-6 1-1,-2 1-374,-3 3 0,-7 2 0,-2 6 0,-4 0 0,-1 2 0,1 2 0,-3 4 0,-2 4-69,-4 5 1,0 2 0,3 6 0,7 0 0,3-2 0,7-1 0,3-1 0,6 0 0,4-2-272,4-3 0,6-7 0,10-5 1,9-3-1,4-1 0,3-1 1,0-5 30,2-6 1,-2 0 0,-4-5 0,0 3 0,-2 0 0,0 1 0,-4-1 0,-3 3 0,-7 1-191,-2 3 0,-3 3 1,-4 8 232,-7 5 0,-4 2 0,-6 1 1,2 2-1,-2 1 0,0 1 0,1 0-451,0-3 1,7 0 0,-2-1-1,2 1 549,2-1 0,0-5 0,0-2 0</inkml:trace>
  <inkml:trace contextRef="#ctx0" brushRef="#br0" timeOffset="16">18293 8508 8119,'7'1'1161,"-3"4"0,-4 4-1024,-4 6 0,-1-1 0,-5 4 1,2-1-1,-2-1 0,-1-1 1,-1-1-1,1-2 0,1-1 1,3-1-385,2-2 0,1-6 0,5-2 1,5-7-1,5-4 0,5-2 0,2 0 273,0-4 1,3 3 0,-5-4 0,1 2 0,-1-1 0,1 2 0,-2 3 0,-1 2 287,-2 2 0,-4 5 1,1 0-1,-1 7-487,-1 9 0,-2 1 1,-5 5-1,0 0 1,0 1-1,0 0 1,2 1-1,0-2-2056,3-1 2229,4-1 0,4-5 0,6 0 0</inkml:trace>
  <inkml:trace contextRef="#ctx0" brushRef="#br0" timeOffset="17">18690 8508 8176,'-8'0'1582,"0"1"-1166,-2 4 0,3 0 0,0 5 0,2-2 1,2 2-1,2 1-407,1 1 1,0 0-1,1-1 1,2-1-1,2-2 1,2 2-1,3 0 1,1-1-530,1 0 0,1-7 0,-1 2 0,1-2 0,-1-4 0,2-2 0,1-4 431,1-3 0,1 3 0,-5-1 0,1 0 0,-1-2 0,1-2 0,-2 1 576,-3 0 1,3 1 0,-4 1-1,1 3-249,0 2 0,-5 2 1,1 8-1,-2 6 0,-2 4 1,0 2-454,0 1 1,-6 1 0,-2 7 0,-5 3 0,-2 4 0,-3 3 0,-2 0 0,-5-1-117,-3-2 1,-1-6-1,3 2 1,-1-4-1,-4-4 1,1-5-1,0-2 331,2-2 0,2 1 0,1-1 0</inkml:trace>
  <inkml:trace contextRef="#ctx0" brushRef="#br0" timeOffset="18">19707 8297 8052,'-7'-1'133,"5"-2"0,4-2 0,7-1 0,2-1 54,1 0 0,7 0 0,5-2 0,5 0 1,2 1-1,3 1 0,-1 3 0,-2 3 1,-2 2-1,-5 3-82,-6 5 1,-10 7 0,-4 5 0,-5 2 0,-8 2 0,-7 0 0,-8 0-122,-5-1 0,-2 1 0,-8 0 0,1-2 0,0-1 0,7-2 0,5-2 0,5-3-186,4-1 1,6-2 0,9-1-1,11-3 1,16-4 0,16-2-1,17-2 202,-23 0 0,2 0 0,2-5 0,2-1 0,2-1 0,1 0 0</inkml:trace>
  <inkml:trace contextRef="#ctx0" brushRef="#br0" timeOffset="19">21196 8210 8101,'-13'-5'365,"-3"3"1,-1-2-1,2 3 1,0 1 0,-2 1-1,-2 5 1,0 6-84,2 8 1,9 3 0,4 2 0,2 0 0,2 1 0,2 0 0,2 0 0,6-2 0,3-2-599,4-3 1,-1 3 0,-3-6 0,-1 0 0,1-3 0,-2 0 0,-4-2 67,-7-3 1,-3-1-1,-10-4 1,-5 1 0,-5 0-1,-5 0 1,-3 0-1,-2-1 1,-2-2-125,5-1 1,4 0 0,5 0 0,5 0 371,2 0 0,7-5 0,1-2 0</inkml:trace>
  <inkml:trace contextRef="#ctx0" brushRef="#br0" timeOffset="20">21332 8372 11384,'0'12'545,"0"0"1,0 1 0,0-1 0,0 1-1,1-1-427,4 0 0,-3-1 0,7-2 0,0-5 0,2-3 0,2-1 0,-1 0 0,0 0 0,2 0-191,3 0 0,-2-1 0,4-2 0,-1-2 0,-3-1 0,-1-1 1,-2 2-1,-1-2 0,-1 1-404,-2 1 0,-5 2 0,1 7 0,-4 4-86,-4 3 0,3 2 0,-3-1 1,2 1-1,4-1 563,2 0 0,8 1 0,7-1 0</inkml:trace>
  <inkml:trace contextRef="#ctx0" brushRef="#br0" timeOffset="21">21903 7751 8050,'0'-12'455,"5"7"1,2 6 0,1 9 0,-1 6 0,-1 5 0,-2 4 1506,1 2-1921,-3 8 1,3-2 0,-5 9 0,-1 7-1,-3 3 1,-5 0 0,-2-1 0,-1-4 0,-2-4-451,-2-6 0,2-8 0,-4-1 0,3-6 0,1-7 0,3-6 331,0-4 0,12-5 0,8-5 0,10-3 0,7-3 0,4-1 1,2-1-1,3 1 82,0 0 1,1-1 0,-3 1-1,-4 1 1,-4 2 0,-4 5-1,-5 3 16,-2 1 1,-7 1-1,-4 2 1,-6 3 0,-7 0-1,-6 6 1,-9 1 0,-7 4 127,-4-2 1,-1-1 0,1-3 0,2-2 0,2 0 0,2-1 0,4 0 0,4-1-907,5-1 0,5-1 0,6-2 758,10 1 0,9 0 0,12-4 0</inkml:trace>
  <inkml:trace contextRef="#ctx0" brushRef="#br0" timeOffset="22">22349 8186 8369,'7'5'382,"-3"3"0,-3 5 0,-1 3 1,-1 5-88,-3 2 1,3 1 0,-5-2-1,2-3 1,0 0 0,1-1-1,2 0 1,-1-3 0,-1-1 0,-1-1-1,0-2-398,-1-3 0,2 2 0,-5-5 1,-3 1-1,-3-1 0,-3-2 0,2-2 1,1-1-951,2 0 1,0 0 0,-1 0 0,1 0 1052,-1 0 0,7-5 0,0-2 0</inkml:trace>
  <inkml:trace contextRef="#ctx0" brushRef="#br0" timeOffset="23">22411 8347 8050,'12'0'236,"1"0"0,-1 0 0,1 0 0,-1 0 1,0 0-1,1 0 383,-1 0 1,1 0-170,-1 0 1,0-4 0,1 0 0,-1-1 0,1 1 0,-1-1-349,0-2 0,-3 0 0,-2-3 0,-2 2-363,-2-2 0,-7 5 0,-5 1 0,-3 2 0,-3 2 0,-3 0 0,0 3 0,-1 4 214,0 5 1,-2 5 0,-3-2 0,2 3 0,3 0 0,1 0 0,3-2-1,3 1-177,3-1 1,4 1 0,6-6 0,3-1-1,6-3 75,5-2 1,-1-1 0,4-4 0,0 0-1,2-1 1,4-2 0,2-2 0,2-2 111,1-3 0,-1-1 0,-3-1 1,0-1-1,0-1 0,0-2 0,-1-3 1,1-3-131,0-3 0,-1 1 0,-2-9 0,-3-1 0,0-2 0,-1-1 0,1 0 0,-1 1 7,0 3 1,-5 1 0,-5 6 0,0 0 0,-1 4 0,-1 2-1,-2 5 1,0 1 684,-1 2 0,-2-1 1,-1 1-1,0 0 1,0-1 172,0 1 1,0 6 0,-1 6 0,-2 7 0,-3 6 0,-1 3-639,-2 5 1,2 4-1,-1 5 1,-2 6-1,-1 5 1,-1 2-1,-1 0 1,2-2-246,3 2 1,-2-9 0,5 2 0,-1-4 0,-1-6 0,2-3 0,-2-5-1,1-3-2381,1-4 2566,1-1 0,-2 2 0,-1 1 0</inkml:trace>
  <inkml:trace contextRef="#ctx0" brushRef="#br0" timeOffset="24">22733 8124 8159,'0'-13'438,"2"1"1,2 1 0,4 1 0,3 3 0,2 2-213,-1 2 0,1 2 0,-1 1 1,0 0-1,2 0 0,1 0 1,3 1-1,0 2 0,1 1-609,1-1 0,-4 2 0,3-1 0,-1-1 383,-2-2 0,3-1 0,0 0 0</inkml:trace>
  <inkml:trace contextRef="#ctx0" brushRef="#br0" timeOffset="25">23205 8111 8698,'-13'0'721,"1"0"0,1 2 1,3 2-1,4 5-794,2 6 1,8 1 0,3 3 0,5 0 0,3 0 0,-4 2 0,-2 0-1,-2-2 1,-1-1 0,-1-3 0,-3-1-134,-3-2 1,-1-3 0,-1-1-1,-3 0 1,-4-1 0,-3-1 0,-2-2-1,-1 1 471,-2 2 1,1-4 0,-5 1 0,3-3-1,1 1 1,3 1 0,0 1-1809,1-2 1543,5 0 0,-4-2 0,4 0 0</inkml:trace>
  <inkml:trace contextRef="#ctx0" brushRef="#br0" timeOffset="26">4068 11373 8023,'-7'0'1198,"2"-1"0,6-4-746,3-3 0,4-10 0,9-5 0,4-6 0,3-4 0,5-6 0,6-5 0,3-3 0,5-2-449,1-5 0,-21 27 0,0 0 0,0-5 0,0-1 0,-1 3 0,-1 0 0,16-28 1,-2 1-1,-5 4 0,-2 2 0,-5 0-352,-1-2 1,3 6 0,-8 10 0,-4 7-1,-2 7 1,-4 5 215,-1 5 1,-1 12 0,-2 6-1,1 13 1,-1 10 0,0 4 0,-1 3-1,3 4 133,-3 2 0,0 12 1,-2 0-1,0 7 1,0 2-1,-2-3 0,-2-4 1,-3-8-367,0-7 1,-2-6 0,3-9-1,1-1 1,-1-4 365,3-3 0,-3-3 0,-1-2 0</inkml:trace>
  <inkml:trace contextRef="#ctx0" brushRef="#br0" timeOffset="27">4229 10988 9032,'2'-19'0,"2"3"0,3 2 306,-1 1 1,6-2-1,-6 2 1,3 2 0,-2-1-1,1 1 1,1-1 25,5 0 1,7 3 0,1 1 0,6-2 0,5-1-1,2-1 1,4 0 0,0 1-525,-2 2 0,3 0 1,-7 5 191,3 1 0,1-4 0,0 0 0</inkml:trace>
  <inkml:trace contextRef="#ctx0" brushRef="#br0" timeOffset="28">5978 10666 9170,'-1'10'402,"-5"1"0,-5 2 0,-6 4 1,-2 4-1,-4 5 63,-5 4 0,1-2-504,-6 1 1,4 1 0,-3-2 0,3-5 0,6-6-1,5-8 1,4-5 44,1-2 0,7-9 0,3-6 0,6-6 0,5-6 0,4-4 0,5-2 0,2-1-88,0 3 0,3-1 1,-4 1-1,0 1 1,0 2-1,-3 3 0,-2 1 1,-5 2-1,-4 1 94,-2 0 0,-2 4 1,-2-1-1,-2 7 1,-6 5-1,-3 2 1,-7 2-1,0 2 198,-2 2 1,-5 3-1,7 5 1,-2 2-1,0 2 1,4 4-1,3 2-171,4 2 1,6-1 0,1 5 0,6 0 0,5 0 0,6 2 0,5 0 0,4 1-869,2-4 0,-4-2 1,1-4-1,1-4 0,0-1 829,-1-4 0,2 9 0,-3-8 0</inkml:trace>
  <inkml:trace contextRef="#ctx0" brushRef="#br0" timeOffset="29">6610 10505 8016,'11'-13'0,"-1"2"0,-2 3 300,2 4 0,-3 3 0,0 2 0,-2 3 1,-2 4-1,-2 5 30,-1 3 0,0 4 0,0 4 0,0 3 0,0 0 1,-1 3-1,-3 4 0,-4 3-159,-3 3 0,-2 2 0,-1-2 0,-1 2 0,-1-2 1,1-3-1,2-5 0,5-8 0,4-6-171,2-4 0,8-13 0,1-2 0</inkml:trace>
  <inkml:trace contextRef="#ctx0" brushRef="#br0" timeOffset="30">6685 10455 8010,'0'-29'0,"1"0"248,3 2 0,3 1 1,6 1-1,-1 0 0,0 0 1,1 2 236,-1 2 0,1 5 0,-1 7 0,0 5 1,0 5-1,-4 8 0,-4 7 0,-3 8 1,-2 3-293,-3 2 0,-4 6 0,-8-4 1,0 1-1,1-3 0,1-3 1,3-2-1,1-2-328,2-2 1,5-5 0,-1 2 0,4-3 0,4-2 0,4 1 0,3-1 0,3 0-242,3 1 0,-2 1 1,3 1-1,-3 3 1,-4 0-1,-1 1 0,-3 0 1,-3 3 83,-3 2 1,-8-1 0,-4-1 0,-5-3-1,-5 1 1,-4-2 0,-2-2 0,-1-3 291,2-4 0,7-6 0,1 2 0</inkml:trace>
  <inkml:trace contextRef="#ctx0" brushRef="#br0" timeOffset="31">8607 10530 11633,'0'13'0,"0"3"333,0 0 1,0 6 0,2-1-1,0 4 1,4 4 0,-1 4-293,1 2 1,2-3 0,-1-4-1,3-5 1,3-4 0,3-2-1,2-6 1,2-6 0,4-5-354,0-4 1,5-4-1,2-8 1,-1-5 0,0-1-1,-2-2 1,-2 2 0,0-1-1,0 1 1,1 0 196,-4 3 1,-6 2-1,-1 7 1,-2 3-1,-3 3 149,-3 6 1,-8 5 0,-8 9 0,-4 3 0,-4 2 0,-2 1 0,-1 3 0,-1 3-672,0-1 0,-5-1 1,3-2-1,-4-2 0,-1-3 637,-5-1 0,-3-2 0,-2-3 0</inkml:trace>
  <inkml:trace contextRef="#ctx0" brushRef="#br0" timeOffset="32">8719 10145 8173,'-13'-4'363,"1"0"0,2 1-1530,6 7 1167,6-2 0,21 9 0,3-4 0</inkml:trace>
  <inkml:trace contextRef="#ctx0" brushRef="#br0" timeOffset="33">11534 10976 7995,'0'7'1023,"2"1"1,2-8-1,4-5-663,3-5 0,1-8 1,2-3-1,1-3 1,3-5-1,2-3 1,3-1-1,3 0 0,4-2-227,2 0 1,-2 2-316,8-1 0,-4 1 0,7-5 0,-2-4 0,-2-3 0,-1-5-448,-3-3 1,-3-4 477,-5-5 0,-1 3 1,-2 5-1,-3 9 1,0 6-1,-1 6 115,0 4 0,-1 8 13,-5 5 0,-4 3 0,1 5 1,0 4-1,1 4 276,-2 4 1,-1 4-197,-3 9 0,-1-2 0,5 7 1,1 3-1,-1 5 0,-1 6 164,-2 7 1,1 1-277,-2 6 0,-3-8 0,3 7 0,-4-4 0,-2-4 0,-4-1 1,-1-4-89,-2 0 1,-2-6 0,-2-1 0,1-4 0,-1-3 0,1-3 0,1 1 0,1-2-1730,2-1 0,0 0 1873,-5-5 0,1 1 0,0-1 0</inkml:trace>
  <inkml:trace contextRef="#ctx0" brushRef="#br0" timeOffset="34">11708 10604 8113,'-8'0'538,"1"-1"1,1-4-127,3-3 0,2 1 1,2 0-1,4 1 1,3 0-1,4-1 1,6 2-1,7-1 1,7 2-1,3 0 0,3-2-332,-1-1 1,4 1 0,-1-4-1,-3 3 1,-4 0 0,-4 2 0,-4-2-1,-4 1 1,-3 1-1947,-3 2 1,-1 0 0,-2 0 1865,1-1 0,4-5 0,3 2 0</inkml:trace>
  <inkml:trace contextRef="#ctx0" brushRef="#br0" timeOffset="35">12650 10046 8167,'0'-13'1241,"0"1"0,-1 1-910,-3 3 1,1 2 0,-4 8-1,0 3 1,2 8 0,-2 6 0,1 7-1,1 6 1,1 6 0,0 6-256,0 7 0,-1 3 1,5 4-1,0-6 1,2-5-1,2-5 1,4-5-1,3-5-250,2-8 0,0 0 0,3-8 0,0-2 0,-1-3 0,0-4 0,1-2 0,0-2 60,-1-1 0,0-2 0,1 0 0,0-2 0,-1-2 0,0-4 0,1-3 0,0-3 209,-1-3 1,3 2 0,-1-5-1,-2-2 1,-3-2 0,-2-2 0,-2-4-1,0-6-72,-1-4 0,4-7 1,-4 4-1,0 2 1,-3 5-1,-1 4 1,0 5-427,1 1 0,0 6-149,-4 4 0,0 9 0,-1 7 0,-2 7 552,-1 4 0,0 1 0,4 1 0</inkml:trace>
  <inkml:trace contextRef="#ctx0" brushRef="#br0" timeOffset="36">13531 10071 8272,'7'-6'2417,"-3"5"-1001,-8-3 0,2 8-1151,-2 4 0,-1 9 0,1 5 1,0 5-1,-1 6 0,0 6 1,-1 5-1,0 6-414,-1 1 0,-2 0 1,-3-5-1,0-3 1,-1-7-1,1-4 1,1-6-1,1-4-2585,2-6 0,5-2 2734,-1-1 0,14-6 0,3-2 0</inkml:trace>
  <inkml:trace contextRef="#ctx0" brushRef="#br0" timeOffset="37">13519 10108 8135,'4'-25'386,"0"0"1,5-4 0,1 0 0,4 2 0,2 1-1,0 1 18,-3 0 0,0 6 0,-1 2 0,1 3 0,0 3 0,3 3 0,0 4 0,-1 3 0,0 3-278,2 7 0,-3 0 0,1 11 0,-4-1 0,-4-1 0,-2 1 1,-2-1-1,-2 1 0,-1-1 0,-1 0-118,-3-3 0,-4-1 1,-9-2-1,-4 1 0,-2-1 1,-2-1-1,0-1 1,1-2-7,-1 2 1,5 0 0,4-1 0,2-1 0,3 2 0,4 1 0,9 2-301,9-1 0,9 0 1,12 1-1,7 1 1,3 1-1,2 1 0,-1-1 1,-4-1-210,-3-1 0,-3 3 0,-10 1 0,-1-2 0,-3-1 0,-2-2 0,-5 0 0,-3 1 0,-4-1 695,-2 1 1,-3-1-1,-4 0 1,-5 1 0,-2-1-1,-2 1 1,-2-1 325,-2 0 0,-5 2 0,0 1 0,-4 2 0,-3-1 0,0 1 0,-2-1-346,-2 0 0,-2-3 0,-3 0 0,1-1 0,0-1 0,0-2 1,0-5-1,1-3 0,3-1-38,4 0 0,4 0 1,3 0-131,1 0 0,1-5 0,-5-2 0</inkml:trace>
  <inkml:trace contextRef="#ctx0" brushRef="#br0" timeOffset="38">6685 13271 7856,'1'-9'0,"3"1"1081,-2 5-406,3-8-337,-5 10 1571,0-10 1,0 4-1428,0-6 1,-1 2-1,-3 3 1,-5 3-430,-2-1 0,-2 5 0,-4-3 0,-5 4 0,-5 4 0,-7 5-235,-1 7 0,-3 3 1,1 6-1,0 1 0,1 3 1,4 3-281,8-1 1,2 5 537,9-3 1,4-1-148,9 1 1,0-6-9,0 2 1,6-8 0,6-4-1,4-5-45,3-4 0,2-2-18,4-6 0,0-7 70,-1-6 0,5-4-179,0-8 1,0 0-70,-4 0 0,-4 0-167,-1 1 156,1-7 202,-2 5 1,-1-3-54,-5 8 0,-1-1-283,0 6 282,-5-6 46,4 8 540,-9-4 0,7 17-262,-4 5 0,0 11 331,-1 6-334,-2 2 0,7 7 0,-3 4 0,-1 1 0,1 4 251,-4 2 0,0 3-351,-2 6 0,-6-6 1,-2-3-1,-4-3 1,-5-5-1,-4-4 290,-2-3 0,-2-1-169,0-1 0,-1-3-108,-3 0 0,3-6-163,-3 1 0,7-3-312,1-5 0,6-2 168,-1-6-2128,2 0 1089,7-6 1295,2-1 0,5-16 0,0-3 0</inkml:trace>
  <inkml:trace contextRef="#ctx0" brushRef="#br0" timeOffset="39">7156 13184 7848,'-8'4'362,"0"0"1,5 1 0,-1 0 0,4 1-1,2 3-2,3-1 0,4 0 1,-2 5-1,1-1 0,-1 2 1,0 1-1,-1 3 0,-1 0 1,-2 1-1,-2 0 0,-1 2-268,0-2 0,0-1 0,0-5 1,-1-2-1,-3-3-417,-4-4 0,2-12 0,2-5 0,3-2 0,1-3 0,1-2 0,3-2 0,4 0 0,2 1-82,-2-1 0,3 3 1,-4-1-1,1 2 1,1 3-1,0 3 548,2 4 1,2 2 0,-1 6 0,1 1 0,-2 4-1,-2 3 1,0 3-50,0 1 0,2 1 1,2-2-1,-1-2 1,0-2-1,1-1 1,1-3-1,2-2-150,5-1 1,-2-1 0,2-2-1,1-4 1,1-3 0,2-4 0,0 1-1,-2-1 153,-2 1 0,1-3 1,-5-1-1,-2 2 1,-2 1-1,-2 2 1,-2 0 237,-5-1 1,-4 2 0,-4 3 0,-5 4 0,-3 2 0,-3 4 0,-3 2-108,-1 4 0,-2 5 1,-2 2-1,1 3 0,2 1 1,2 2-1,5-1 0,2 1-255,2 1 0,7-3 0,-3 2 0,4 0 1,2-1-1,4 0 0,4-2 0,5-3-434,2-1 0,2-3 0,-1-3 1,4-4-1,2-3 0,2-1 0,-2-1 1,-1-3 462,-1-4 0,0-9 0,3-2 0</inkml:trace>
  <inkml:trace contextRef="#ctx0" brushRef="#br0" timeOffset="40">7962 13246 7707,'7'-6'392,"-3"1"0,-8-4 0,-4 5 0,-3 3 0,-1 2 0,-1 3 0,1 3 55,-1 0 0,2 4 0,2-3 0,0 4 0,1 0 0,1 0 1,3 1-1,4-2 3,4-3 0,-1 2-619,5-6 1,0 0 0,5-4-1,-1 0 1,1 0 0,-1 0 0,1 0-1,-1-1-366,0-4 0,1-1 0,-1-6 0,-1 3 0,-1 2 496,-2 1 0,-4 2 0,3 6 1,-1 2-1,-2 4 0,0 3 1,0 3-1,0 1 121,2 2 1,-1 1 0,5-3 0,-2 0-1,2-4 1,2-4 0,3-3-308,2 0 1,1-5-1,-2-9 1,4-4-1,-1-4 1,-1-1-1,-2-3 1,1-1-163,-2-2 1,-1 0 0,-2 0 0,1 0-1,-1-1 1,0-3 0,-1-5 0,-1-5 450,-2-2 0,-4-10 0,5 1 1,-1-1-1,-1 0 0,-3 3 1,-1 1-1,0 3 566,1 1 1,0 2-1,-4 5 1,0 3 0,0 6-1,0 4 808,0 7 0,-2 8-1201,-2 4 0,3 5 0,-3 7 0,2 10 0,2 8 0,0 9 529,0 5 0,2 0-845,2 5 0,-1 6 1,4 8-1,-2 6 1,-2 4-1,-2 0 1,-1-4-843,0-6 1,0-9 0,0-9-1,0-2 1,0-5 0,0-5 920,0-8 0,-5-6 0,-2-3 0</inkml:trace>
  <inkml:trace contextRef="#ctx0" brushRef="#br0" timeOffset="41">8248 12973 7861,'0'-13'150,"0"1"0,0 0 0,0-1 0,1 2 154,3 3 0,3-2 0,7 6 0,1 1 1,3 2-1,1 1 0,3 0 0,2 0 1,2 1-1,1 4 0,2 3 485,-1 3-789,-2 1 0,-1 6 0,0 1 0</inkml:trace>
  <inkml:trace contextRef="#ctx0" brushRef="#br0" timeOffset="42">8694 13196 7844,'8'0'1521,"-1"-1"1,0-2-191,0-1 1,1-6-1306,5 2 1,-5 1-1,0-1 1,0-2 0,1-1-1,-2-1 1,-2-2 0,-1-1-164,2-2 0,-5 1 0,2 5 0,-4 4 0,-5 7 0,-1 7 248,-3 4 0,-1 7 0,-1 1 0,1 2 0,1-1 0,3 1 0,2 0 1,2-2 686,2-1-1005,1-2 0,5-1 0,4-1 0,2-3 0,1-1 0,0-3 0,1-3-574,-1-3 0,2-1 751,3 0 0,-4-5 0,4-2 0,-3-1 0,-2-1 0,0 0 219,1-2-162,-1-2 0,-3 1 0,-1-1 0,1 2 1,2 2-1,2 1 731,-1-2-690,1 4 1,-1 1-1,1 6 1,-2 3-1,-3 5 1,-4 2-86,-3 1 1,-1 0 0,0 2 0,0 1 0,-1 3 0,-3 0 0,-6 2 0,-4-3-194,-2 1-406,-1-1 0,1-5 1,-1-1-1,2-1 0,1-3 1,2-2 615,-1-2 0,1-7 0,0-3 0</inkml:trace>
  <inkml:trace contextRef="#ctx0" brushRef="#br0" timeOffset="43">9265 12576 7861,'-2'-11'596,"-2"3"0,1 2 0,-5 9 0,0 5 0,-1 9-273,1 5 0,4 8 0,-3 6 0,2 8 1,2 10-1,0 8 0,0 5 0,1-31 1,0 0-1,0-1 0,0 0 0,-2 31 0,0-8-793,1-7 0,2-11 0,1-3 1,0-8-1,1-7 0,3-6 470,5-7 0,2 2 0,1-4 0</inkml:trace>
  <inkml:trace contextRef="#ctx0" brushRef="#br0" timeOffset="44">9153 13097 8432,'0'-24'0,"0"2"0,0 2 0,1-1 473,3 2 1,7-3 0,7 4-1,2 0 1,3 0 0,5 1-404,5 0 0,1 3 1,2-1-1,-2 4-70,1 2 0,9-4 0,-5-7 0</inkml:trace>
  <inkml:trace contextRef="#ctx0" brushRef="#br0" timeOffset="45">10567 13271 12243,'11'1'0,"-2"2"500,0 1 1,-1 0 0,6-4-1,2-1 1,6-4 0,7-4-370,9-6 1,8-6 0,9-8-1,1-5 1,-27 14 0,-1 0-1,1-3 1,-1 0 0,1-1-1,0-2 1,-3 1 0,0-1 0,-1 1-1,0 0-783,18-24 0,-5 5 27,-5 3 1,-4 0-1,-8 7 1,-6-3 0,-5-3-1,-6-2 1,-3-1 305,-1 0 1,-5-1-1,-5 7 1,-4 5 0,-4 6-1,-1 5 1,-3 6 0,-1 5-1,-2 8 627,0 4 1,-4 16 0,-1 11 0,-1 9 0,1 6 0,2 8 0,2 6 0,3 7-74,12-32 1,1 1 0,1 5 0,0 1 0,3 3 0,0 2 0,0 1 0,-1 0 0,2-1 0,-1-2 0,2-3 0,0-2 0,0 26-1,3-11-2662,1-8 0,5-9 2427,3-7 0,9-8 0,2-3 0</inkml:trace>
  <inkml:trace contextRef="#ctx0" brushRef="#br0" timeOffset="46">11447 12874 9897,'-12'16'673,"0"1"0,-1 6 0,-1 2 0,-1 5 0,-3 3 679,-1 0-1086,4-5-54,2 2-346,2-5 0,10-6 0,-3-2 1,4-5-1,5-3 0,8-5 1,6-4-1,3-4 0,0-5-115,-1-2 1,-2-5 0,3-2 0,-2 0 0,-4-1 0,-4 1 0,-3-2-1,-4 1 37,-2-3 0,-3 3 0,-4-1 0,-6 3 0,-4 1 0,-2 3 0,-1 2 0,-1 2 89,-2 5 1,0 3-1,1 1 1,1 3-1,3 3 1,3 7-1,3 1 1,5 1 122,3 1 0,1-2 0,0 4 0</inkml:trace>
  <inkml:trace contextRef="#ctx0" brushRef="#br0" timeOffset="47">11646 13022 8838,'-7'13'772,"3"-1"0,1 1 0,0-1 0,-1 0 907,1 1 0,8-2-1617,3-3 1,4-2 0,3-6 0,3 0-1,2-2 1,2-2 0,1-4 0,2-3-288,0-2 1,-2-2 0,-2 2 0,-5 2-1,-2 1 1,-3 2-283,-3-1 1,-2 8-1,-6 1 1,0 7-1,-2 2 1,0 1-1,-2-2 553,1 2 1,1 1 0,4 0 0,3-3 0,6-4 0,5-2 0,0-2-202,2 0 1,-4-2 0,4-2 0,-2-3 0,1-1 0,-2 0 0,-1-2 168,-2-1 0,0-1 0,0-1 0,-3 1 0,-2 0 0,0-2 0,-2-1 1,2-2 189,0 2 0,-3-4 1,3-1-1,0 0 1,-1-1-1,1-1 1,-1 0-1,4 0-445,1 1 0,-3 6 0,1 0 241,0 5 0,2-1 0,2 4 0</inkml:trace>
  <inkml:trace contextRef="#ctx0" brushRef="#br0" timeOffset="48">12229 12998 8818,'8'1'236,"0"2"0,1 2 1,0 1-1,2-1-135,3-2 0,5-2 0,-1-1 0,0-1 0,1-3 1,1-4-1,0-3 0,0 0 0,-4 0 239,-2-2 0,-3 4 1,-3-8-1,-4 3 1,-2 2-1,-4 1 1,-2 3-1,-4 2-170,-3 1 0,-3 3 0,-1-2 0,-2 4 0,1 4 1,-1 4-1,1 5 0,1 2-202,1 2 0,3 3 0,1-2 0,3 0 0,2 1 0,3-1 0,5 0 0,6-3-431,2-1 0,6-3 0,5-3 0,5-4 0,2-2 0,0-2 1,-1-2-1,1-2 254,-1-4 1,-2 1 0,-2-1-1,-2-2 1,-3-1 0,0-1-1,-1-1 1,-1 1 124,-6 0 1,1 5-1,-5 5 1,-1 8 0,-5 8-213,-4 4 0,-5 1 296,4 2 0,0 2 0,4-4 0</inkml:trace>
  <inkml:trace contextRef="#ctx0" brushRef="#br0" timeOffset="49">13419 12291 7891,'0'-13'631,"0"1"1,2 5-1,2 7 1,5 11 1375,7 14 0,-1 13-1651,5 8 0,0 9 1,0 6-1,-2 3 0,-2 1 1,-4-1-1,-5-4-540,-4-2 0,-5-3 1,-2-7-1,-3-3 0,-1-10 1,0-8-1,-1-10-383,2-3 0,-2-10 1,5-6-1,2-11 0,5-5 1,7-5-1,3-3 213,4-3 1,5 0-1,-1 4 1,2 0-1,2 0 1,0 1 0,-2 0-1,-1 4 61,-1 3 1,-2 7 0,2 3 0,-5 2 0,-3 5 0,-5 5 428,-4 8 1,-8 3-1,-6 1 1,-3 5-1,-7 4 1,-2 3-1,-4-1 1,0-4 107,0-3 1,2 0 0,2-7-1,3-3 1,1-2 0,3-2 0,1-3-651,2-2 1,6-2 405,6 0 0,6-11 0,6-3 0</inkml:trace>
  <inkml:trace contextRef="#ctx0" brushRef="#br0" timeOffset="50">13990 12836 7944,'-7'2'1545,"3"2"1,4 3 0,4 5-1,4-1-1418,3-2 0,3 0 1,3-5-1,3-1 1,4-2-1,0-1 0,0 0-269,-3 0 0,1-4 0,-7-1 0,-3-2 0,-4-3 0,-2-1 0,-5-1 0,-5-1-176,-8 1 1,-2 0 0,-7 1 0,-1 2 0,0 4 0,0 1 0,2 0 0,-1 1 38,2 1 1,1 2-1,7 2 1,2 2 278,5 4 0,8 3 0,3 2 0</inkml:trace>
  <inkml:trace contextRef="#ctx0" brushRef="#br0" timeOffset="51">14275 12799 7912,'0'-5'4399,"0"5"-3914,0 7 1,0 4 0,0 1 0,1 0 0,4-1 0,3-1 0,3-3 0,1-2-767,1-2 1,-1-1 0,1-2-1,-1 0 1,0 0 0,1-2-1,-1-2-345,1-4 0,-2 1 0,-2 0 0,-1 0 0,2 2 743,1-1 0,-4 3 0,-3 8 0,-2 3 1,-2 3-1,0 1-716,0 1 1,0-1 0,1-1 598,3-3 0,3 3 0,5-4 0</inkml:trace>
  <inkml:trace contextRef="#ctx0" brushRef="#br0" timeOffset="52">14672 12824 7491,'8'4'0,"-1"2"450,-1 1 1,-2-3-1,-4 4 1,0 2 450,0 1 1,0-3-1,-2-1 1,-2-2-1,-4-2-314,-3-2 0,1-1 1,5-1-1,6-2 0,5-1-897,3 1 0,-2-2 0,2-1 0,0 1 1,2-2-1,2 1-812,-1 1 1,0 1 0,1 4 0,-1 1 712,1 3 0,-1 3 0,0 4 0,-1-1 1,-1-3-1,-2 0 409,2 0 0,7-5 0,2 4 0</inkml:trace>
  <inkml:trace contextRef="#ctx0" brushRef="#br0" timeOffset="53">15180 12886 7912,'-11'-1'0,"2"-2"272,1-1 0,-1-5 0,-3 5 0,-2 2 0,-1 0 0,-2 2 1,1 0 136,-2 0 1,3 0-1,-5 0 1,3 2-1,1 2 1,3 4 0,2 3-1,2 1-226,5 1 0,3-1 0,2 1 0,3-2 0,6-2 1,4-2-1,4-1 0,1-4-441,3 0 1,-3-2-1,2-2 1,0 0-1,-1-5 1,1-3-1,0-4 1,-2-1-1,-1-1 181,0-1 0,-4-4 0,2 4 0,-2-3 0,-3-2 0,-1 0 1,-2 0-1,0 1 152,-1-1 1,4-7 0,-4-4 0,1-2-1,-1-4 1,-1-2 0,-4-6 0,0-3-59,-2 1 1,-2-1 0,-2 11 0,-4 5-1,-3 2 1,-2 6 0,1 5 18,0 9 1,-1 1 0,1 7 0,-1 4 0,2 7 0,2 11 0,2 8 0,0 10 91,0 8 0,4 9 0,-1 15 0,3-32 0,1 0 1,-2 33-1,0-3 0,-2-7 0,1-3-128,1-3 0,8-8 0,1-2 0</inkml:trace>
  <inkml:trace contextRef="#ctx0" brushRef="#br0" timeOffset="54">16979 12663 7885,'-13'-7'157,"1"-3"1,0 6-1,-1 1 1,1 2-1,-1 1 278,1 0 1,0 1 0,-1 4 0,-1 3 0,-1 4 0,-3 2 0,0 0-1,1-3 1,1-2 0,4 0-150,4-1 0,4-5 0,8 1 0,5-3 1,6-2-1,6-3 0,4-5 0,3-2-765,0-1 0,6 1-1,-6 1 1,0 2 0,-2-2 0,-1-1 0,-2 0 0,-3 2 58,-8 0 1,-2 8-1,-12 1 1,-4 7 611,-4 4 0,-8 1 1,8 1-1,2-1 1,1 1-1,4-1 0,5 0-135,6 1 1,6-6-1,12-3 1,3-4 0,5-4-1,6-5 1,3-3 0,-2-3-298,-3-2 1,-5-3 0,0 2 0,-4-2-1,-4-2 1,-3-1 0,-5-2 0,-1 0 171,-5 1 1,-7-5-1,0 0 1,-3 0-1,-1 0 1,-1-2-1,-3 1 1,-4 1 343,-3 6 0,-2-1 0,-1 9 0,-2 3 0,-5 4 0,-4 2 1,-2 5-1,-2 3 0,0 8 47,-1 5 0,8 13 1,-2 12-1,5 12 0,4 9 1,8-27-1,1 2 0,2 0 1,0 0-1,1 1 0,2 1-720,0 0 0,0 0 1,1-1-1,0 1 1,0 2-1,0 0 1,1-2-1,1-1 1,6 30-1,10-11 1,9-12-1,6-8 116,2-7 1,-1-14 0,-3-7 0,-2-5 0,-4-4 0,-3-3 0,-1-5 0,-2-3-344,-2-5 1,-8-2 1003,-1-6 1,-5-2 0,1-4 0,-2-4-1,-2-3 1,0-3 316,0-2 0,-2 3-653,-2-1 1,1 2 0,-5 2 0,-1 1 0,-2 3 0,-2 4 171,1 3 1,-1 7 0,1 2 0,1 4 0,1 2 0,6 2-64,7 5 0,6 8-718,16 5 1,7 2 0,5 0 565,7-3 0,16 3 0,3-4 0</inkml:trace>
  <inkml:trace contextRef="#ctx0" brushRef="#br0" timeOffset="55">19162 12378 8489,'0'-13'619,"0"1"1,0-1 0,0 1-160,0 0 0,-2 5 1,-2 3-1,-4 2 1,-3 5-1,-3 4 0,-2 7 1,-5 5-1,-3 6 1,1 4-142,2 2 1,-1 2 0,6 5 0,1-3 0,2-2 0,4-5-547,0-6 1,8-4 10,1-6 1,7-1-241,9-2 0,-1-4 226,6-5 0,0 0 0,4-1 0,1-3 0,1-5 0,2-2-98,-1-1 0,-6 0 1,-3-1-1,-1 1 1,-3-1-1,-1 1 1,-2 0-1,-1-1-266,-2 1 0,-4 4 748,-5-1 0,-1 6 0,-3-1 1,-3 4-1,-1 6 56,-1 6 0,1 1 0,-4 5 0,-1-2 1,2 2-1,3 0 0,2 0 0,2-3-621,0-1 1,1-6 143,8 0 0,1-5 1,7 1-1,1-2 1,1-2-1,1-2 267,-1-2 0,10-3 0,1-5 0</inkml:trace>
  <inkml:trace contextRef="#ctx0" brushRef="#br0" timeOffset="56">19459 12526 7906,'13'0'459,"-1"2"0,-1 2 1,-1 6 386,-2 5 0,-5-2 0,1 5 0,-3-1 1,-1-1-1,0 0 0,0-3-588,0 0 1,-1-4 0,-2-4 0,-1-10-585,1-4 1,3-4 0,4 1 0,5-2 0,2-1 0,0-1 0,-2 0 0,0 4 0,0 2 164,2 2 1,2 5-1,-1-1 1,1 4 0,-2 4-1,-3 5 1,-4 2 300,-3 1 0,-1 0 0,0 1 0,2-1 0,0 1 0,3-1 0,-3 0-334,0 1 1,3-6 0,3-3 0,4-3 0,0-1 0,0 0-643,1 0 0,-1-1 1,1-2-1,-1-2 0,0-2 836,1-3 0,-2 3 0,-3-1 0,3 5 0,-4-2 0</inkml:trace>
  <inkml:trace contextRef="#ctx0" brushRef="#br0" timeOffset="57">19844 12626 7651,'12'0'0,"1"0"0,-1 0 72,0 0 1,1 0-1,-1 0 1,1 0 753,-1 0 1,-1-2 0,-1-1 0,-3-2-336,-2-2 1,1 4 0,-2-1-1,4 3 1,4 1 0,4-2 0,0 0-1,1-4 1,-1 1-955,1-1 0,-1 1 1,-3 0-1,-1-3 905,0-3 0,-5-1 0,-3 2-290,-2 6 1,-2 5-1,0 12 1,0 1-1,0 2 1,0 5 0,0 2-1,1 3-447,3 3 0,-2-1 1,2 4-1,-3-1 1,-2 1-1,-2 1 1,-4 0-1,-2-1 1,-5-2-12,0-2 0,-5-2 0,-2-3 0,-4-1 0,-4-2 0,-4-2 0,-4-3 0,-2-2-464,2 0 1,0-6 0,11-2 769,2 1 0,2-5 0,-2 5 0</inkml:trace>
  <inkml:trace contextRef="#ctx0" brushRef="#br0" timeOffset="58">20836 12167 8043,'0'-13'6078,"1"6"-5954,3 3 1,7 8-1,6 6 1,-2 5 0,-1 6-1,-2 2 1,-1 3 0,-2 3-175,-5 5 1,-4 0 0,-4 0 0,-6-2 0,-4-2 0,-4-2 0,0-2 0,0-2-285,3-4 1,2-2-1,2-5 1,2-1-1,4-1 1,2-3-1,4-4-801,9-2 0,13-4 1135,15-2 0,10-3 0,8-5 0</inkml:trace>
  <inkml:trace contextRef="#ctx0" brushRef="#br0" timeOffset="59">21903 12129 7968,'-13'0'367,"1"0"0,-1 0 0,1 0 0,-2 0 0,-1 0 0,-2 0 1,4 2-1,2 2 675,2 4 1,7 3-1,-3 3 1,4 3-890,1 3 1,7 1 0,4 1 0,4 3-52,0 1 0,3-3 233,-1 6-1209,5-2 712,-8-8 1,-1 3-526,-4-6 0,-7 1 197,3-5 0,-5-1-114,-5-2 1,-3 2 312,-8-3 1,-5-3 0,-7 1 0,-1-2-123,2 0 0,1 5 50,1-5 139,0 0 1,6-4 261,1 0-718,5 0-154,7 0 0,0-6 834,6-2 0,6-9 0,0-2 0</inkml:trace>
  <inkml:trace contextRef="#ctx0" brushRef="#br0" timeOffset="60">22175 12254 11850,'0'12'481,"0"0"0,-4 1 1,0-1-1,1 1 0,2-1 1,1 0-263,0 1 0,1-6 1,4-3-1,4-3 0,5-1 1,2 0-1,1 0 1,0-1-161,-1-3 1,1-2-1,-5-4 1,0 2-1,1 0 1,-2 0 0,-2 1-1,-2 0 1,0 1-354,0 1 0,-4 2 0,1 7 0,-3 5 0,-1 3-615,0 4 0,-1 2 0,-2 4 0,-1-1 0,0 0 0,0-2 909,0-2 0,5-4 0,6 0 0</inkml:trace>
  <inkml:trace contextRef="#ctx0" brushRef="#br0" timeOffset="61">22572 11782 8306,'0'-12'0,"2"1"0,0 1 612,3 2 0,0 5 0,-2-2 0,2 0 0,2 3 268,3 3 1,-5 10 0,1 10-698,-1 2 0,-3 12 0,2 3 1,-3 5-1,-1 5 0,-1 2 1,-3 1-1,-5-4-406,-2-3 0,-1-8 1,1-7-1,3-5 1,4-2-1,2-2 0,4-4-82,2-5 1,4-4 0,7-8-1,3-2 1,0-3 0,0 0-1,-2-4 1,1 0 683,0 2 1,3-3-367,-3 3 0,-1-2 1,-3 2-1,-2 2 1,-2 2-102,0 0-86,-7 0 0,-2 9 1,-8 2-1,-3 3 1,-3 1-1,-2 3 19,-5 0 1,-1 3 0,0 0 0,1-2 0,-1-1 0,0-3-1,2-1 1,3-4-318,3 0 0,2-2-140,-1-4 0,5 0 612,0 0 0,5 0 0,-2 0 0</inkml:trace>
  <inkml:trace contextRef="#ctx0" brushRef="#br0" timeOffset="62">23006 12179 8054,'6'-7'569,"-6"2"1,0 5 0,-7 1 0,-3 3-62,2 4 1,-6 4 0,5 0-1,-1 2 1,-1 2 0,0 5-1,0 4 1,1 2 0,2 2-1,0 0 1,-1 0-627,1 0 1,0 4 0,-4-5 0,-1-5 0,1-5 0,1-4 0,1-3 0,2-2-1285,-2 0 1,-1-7 0,-1 3 0,-1-4 0,1-1 1401,-1 0 0,1-11 0,0-3 0</inkml:trace>
  <inkml:trace contextRef="#ctx0" brushRef="#br0" timeOffset="63">23106 12254 8383,'5'-7'1916,"2"1"1,5 6-1549,1 0 1,-1 0 0,1 0 0,-1 0-1,0 0 1,1 0 0,-1 0 0,-1-1 0,-1-2-568,-2-1 0,-4-2 1,3 2-1,-1-4-145,-4-3 0,-2 4 1,-5 3-1,-6 3 0,-4 2 488,0 3 0,-3 3 1,0 5-1,-2 2 1,-2 1-1,0 3 0,2 0 1,5 1-184,5 1 0,0-5 1,6 1-1,1-2 0,3-3 1,4-1-1,5-3 0,2 0-136,1-1 0,2-3 1,1 1-1,2-2 1,-2-2-1,0 0 0,0-2 1,2 0 162,-2-3 1,-1-4-1,-1 2 1,3-1-1,0-1 1,-1 0 0,-1-2-1,-2-3-102,1-3 1,-1 4-1,1-5 1,0 1-1,3-1 1,0-1-1,-1-3 1,-1-1-186,-2-2 0,5-6 0,0-2 0,-1-4 0,2-4 0,3-5 0,1-1 0,-2 1 131,-3 0 1,-3 12 0,-3 1 0,-2 6 0,-2 7 0,-1 3 724,-4 3 1,-2 8-1,-2 3 1,-4 6 0,-1 5-1,-2 4 1,-2 7-186,-2 10 1,5 9 0,1 13 0,0 2 0,0 5 0,-4 0 0,-2-3 0,-4-7-429,2-3 1,0-4 0,1-5 0,0-3 0,3-4 0,1-3 0,4-3 0,0-2-789,1-4 0,3-4 844,-2 0 0,3-1 0,1 1 0</inkml:trace>
  <inkml:trace contextRef="#ctx0" brushRef="#br0" timeOffset="64">23366 12117 8219,'0'-12'861,"0"-1"1,0 5 0,1 1-568,4 2 1,1 0 0,7 5 0,1 0-1,1 0 1,1 2 0,1 1 0,1 1-415,2-1 1,0 2 0,0 1 0,2-1 0,0 1 119,-1-4 0,3 5 0,-5 0 0</inkml:trace>
  <inkml:trace contextRef="#ctx0" brushRef="#br0" timeOffset="65">23825 12167 8630,'-12'0'0,"-1"0"678,1 0 1,-5 0 0,1 0 0,0 0 0,4 1 0,2 3-326,2 4 0,5 4 0,-1 0 1,3 2-1,1 2 0,0 5 1,0 2-1,0 4 0,0 1 1,0 6-527,0 1 0,-1 1 0,-4-1 0,-3-5 0,-3-2 1,-3-6-1,-1-3 0,-3-4 0,-1-3-72,-3-3 1,3 0 0,-2-3 0,-1-1 0,-2 2-1,0-1 1,-1-1 0,0-2 253,0-2 0,0-1 0,1 2-9,-1 2 0,0-3 0,0 5 0</inkml:trace>
  <inkml:trace contextRef="#ctx0" brushRef="#br0" timeOffset="66">4316 16259 7739,'1'-23'354,"4"2"1,-3-8 0,8 0-1,2-5 1,5-5 0,2 0 0,5-3-1,2 1-79,3-2 0,0 3 1,-3-7-1,0-2 1,0-5-1,-2-1 0,-2-2 1,-3 4-1,-2 0 1,-4 6-562,0 3 1,-2 6 0,-2 7-1,-2 8 1,0 5 124,0 7 1,1 10 0,5 12 0,-1 5 0,2 8-1,2 3 1,5 8 0,3 5 0,0 5 910,1 6-937,0 4 0,-2 6 1,-2-3-177,-4-5 0,-9-7 0,-4-6 0,-3-6 103,-1-5 1,0-8 0,-1-5-1,-3-2 260,-4-1 0,-9-1 0,-2 0 0</inkml:trace>
  <inkml:trace contextRef="#ctx0" brushRef="#br0" timeOffset="67">4539 15763 8500,'6'-18'401,"1"5"0,5-4 0,2 3 0,2 2 0,5 1-418,2 3 0,2-3 0,3 2 1,4-2-1,8-1 0,6 0 0,11-1 1,5 1-1,4-2-2184,-1-3 2201,-2 4 0,-1-11 0,0 5 0</inkml:trace>
  <inkml:trace contextRef="#ctx0" brushRef="#br0" timeOffset="68">6214 15503 7813,'-22'14'254,"-3"2"1,-8 5 0,-2 6 0,-3 2 0,-5 0 0,0 0 82,0 0 0,2 0 0,4-5 0,1-4 0,4-3 0,8-5 0,6-4 0,5-6 0,6-9 0,9-11-590,9-8 0,5-2 0,8-6 0,-2-2 0,1-3 1,-1 1-1,2-1 0,-2 3-18,-2 2 1,2 5 0,-5-3-1,-3 1 1,-5-1 0,-4-2 0,-4-2-1,-2-2 630,-4 1 0,-3 6 0,-7 3 0,-3 7 0,-1 9 0,-3 6 1,0 6-1,0 6 284,1 6 0,2 12 0,-3 9 1,4 3-1,4 2 0,7 2 1,4 3-1,6 2-1628,5 6 0,7-1 325,14 4 1,4-3 0,9-3-1,2-4 1,3-5 659,2-5 0,-2-6 0,8 2 0</inkml:trace>
  <inkml:trace contextRef="#ctx0" brushRef="#br0" timeOffset="69">6908 15118 7801,'-7'3'0,"3"5"0,3 9 409,1 5 1,0 7 0,0 1 0,0 3 0,0 3 0,0 3 0,0-1 1129,0 2 1,0 4-1563,0-2 0,-4 5 1,-1-5-1,1-2 1,0-7-1,0-6 1,1-7-1,2-3 1,0-5-433,-4-4 1,4-5-1,-3-10 1,1-6 0,0-5-1,-1-4 1,1-3 0,2-4 124,1-4 0,0-3 1,0-1-1,0 1 0,0 0 1,1 0-1,4-4 0,3-4 1,3-8 461,1-9 0,2-1 0,3-4 1,3 5-1,4 6 0,2 7 1,1 7-1,2 8 659,-1 6 0,-3 7 0,-3 0 1,-3 7-1,-1 4 0,-3 4-403,-1 2 1,-7 3-1,-3 4 1,-4 6-1,-4 4 1,-4 4 0,-5 1-1,-3 3-170,-5 1 1,-2 8-1,-4 2 1,1 3-1,0 1 1,3 1-1,2 1 1,4-2-376,5-5 0,8-5 1,1-2-1,9-1 1,9-4-1,10-3 1,5-3-1,6-2-500,4 0 0,-6 1 0,2-1 1,-6 1-1,-6 0 0,-6 3 0,-5 0 1,-2 1 350,-2 1 0,-5 0 1,-8 5-1,-6 0 1,-7 4-1,-7 0 1,-8 2-1,-5 0 2234,-5-1 1,4-2-1511,-3-1 0,6-6 1,3-3-1,3-2 1,6-3-1,5-3 896,4-3-1314,7-4 0,13-12 0,8-3 0</inkml:trace>
  <inkml:trace contextRef="#ctx0" brushRef="#br0" timeOffset="70">8967 15267 8158,'-13'6'555,"7"2"1,0 9 0,2 2 0,-2 2-1,1-1 1,-1 2 0,4 0 0,0 0-137,2-1 1,2-2-1,2 2 1,4-4-1,3-5 1,3-4-1,2-4 1,5-2-1,4-4-797,4-2 0,1-3 0,5-6 0,-2-3 0,1-2 0,1 1 0,-2-1 0,-4 4 21,-3 4 1,-3 1 0,-1 3 0,-2 1 0,-3 0 0,-3 7 0,-4 5 84,-6 4 1,-4 5 242,-4 1 1,-3 5 0,-5-3 0,-2 2-1,-1-1 1,-3 3-124,-2 0 1,-3 0 48,-10-2 1,4 1 0,-8-5 0,1-4 0,0-2 0,-1-4-809,0-1 0,4-3 911,0-8 0,-1-1 0,-3-7 0</inkml:trace>
  <inkml:trace contextRef="#ctx0" brushRef="#br0" timeOffset="71">9041 14870 9781,'0'-6'622,"0"1"0,2 8-622,2 1 0,3 0 0,5-4 0</inkml:trace>
  <inkml:trace contextRef="#ctx0" brushRef="#br0" timeOffset="72">12067 15503 7833,'-11'14'36,"2"1"0,2 1 0,1 0 0,4-3 572,0 0 0,2-5 0,2-1 0,2-2 0,4-2 0,3-3 0,3-4-163,2-4 1,2-9-1,4-3 1,-1-5 0,1-3-1,2-2 1,0 0 0,1-2-1,1 0-405,3-2 1,0-2-1,6-3 1,0-2-1,0-6 1,1-4-1,-2-4 1,1 0-1,-2-2-554,1 1 0,-2-1 0,1-3 0,0-1 0,-17 29 1,0 1-1,13-30 0,-3 6 0,-3 11 0,-1 8 574,-1 7 1,-5 8-1,4 6 1,-2 6 0,-3 6-1,-3 6 1,-2 8 509,-2 8 0,0 3-453,5 11 0,-5 7 0,0 10 0,2 6 0,0 3 0,-2 1-63,-4-2 0,-4 1-71,-4 7 1,-4 1-1,0-31 1,-1-1-1,-12 31 1,-2-5-1,-2-9 1,0-9-675,1-8 0,0-8 1,2-1-1,3-7 0,0-4 1,-1-5 690,-2-3 0,4 2 0,0-2 0</inkml:trace>
  <inkml:trace contextRef="#ctx0" brushRef="#br0" timeOffset="73">12328 15292 8092,'0'-19'0,"0"2"0,1 3 568,3 2 0,3 0 0,7-1 0,3 1 0,3-1 1,4 0-351,1-4 0,5-1 1,2-4-1,1 3 1,0 0-1,1 1 1,1 0-1,-2 4 1,-4 3-1,-5 4 1,-3 2-786,-4 2 1,1 0 566,-2-1 0,1 3 0,-5-5 0</inkml:trace>
  <inkml:trace contextRef="#ctx0" brushRef="#br0" timeOffset="74">13184 15441 10045,'0'-12'510,"0"-1"1,0-1 0,0-2-1,1-5 1,2-2-199,1-2 1,7-5-1,0-5 1,6-5-1,3-7 1,6-4 0,6-2-1,4 0 1,3 2-345,2 2 1,-19 21-1,0 0 1,3 0-1,0-1 0,-1-1 1,0-1-1,-1 0 1,-1-1-1,-1 0 1,0 0-1,-3 2 1,1 0-1,14-23 1,-4 10-1,-3 9-155,-1 5 0,-6 10 0,-1 6 0,-1 8 0,-1 4 0,-2 3 0,-4 5 378,-6 6 1,1 11 0,-1 4 0,-1 5 0,-2 8 0,-1 5 0,0 6 0,-1 3-189,-3 5 1,-3-5-1,-7-2 1,-1-2-1,-1-2 1,0-4 0,3-4-1,0-3-1196,1-5 0,4-3 0,1-7 0,1-2 1193,3-4 0,8-15 0,1-3 0</inkml:trace>
  <inkml:trace contextRef="#ctx0" brushRef="#br0" timeOffset="75">14412 14536 7834,'0'-13'2883,"-2"6"-2552,-2 3 0,1 10 0,-5 7 0,-2 11 0,-1 9 0,0 5 1,0 7-1,0 0 0,-3 5 0,-1-1 0,-1 5-112,-1 1 1,-1-1 0,3 2-1,-1 1 1,2-5 0,3-4-1,4-9 1,0-6-2101,0-5 1,4-8-1,-1-6 1881,3-8 0,6-13 0,2-13 0</inkml:trace>
  <inkml:trace contextRef="#ctx0" brushRef="#br0" timeOffset="76">14399 14684 7970,'4'-35'0,"0"0"0,1 3 0,-1 2 0,1 1 0,2 0 0,3 0 591,1 2 0,1 1 0,1 2 0,0 2 1,4 3-1,4 1 0,2 3 0,2 1 1,0 3-1,-1 3 0,1 3-320,0 4 1,-6 1 0,-2 0 0,-2 0 0,-1 1-1,0 4 1,-3 3 0,-2 4 0,-2 3-237,-3 2 0,-2 0 0,-2-5 1,0 0-1,0 2 0,0 1 1,0 2 112,0-2 0,-7 0 1,-4 0-1,-7 3 1,-6 1-1,-6 4 1,-4 0-1,-5 2 64,-2 0 0,2-1 0,-1 0 1,7-2-1,8-3 0,7 0 0,6-1 1,4 0-410,4-3 1,9-1 0,9-1 0,11-1-1,9 0 1,7-1 0,2-1 0,0-3-443,-3-2 1,-3 4-1,-3-5 1,-2 0-1,-2 0 1,-2 2-1,-3-1 1,-5 2 506,-3 0 1,-3 0-1,-3 2 1,-3 0 0,-4 0-1,-2 2 1,-2 2-1,-2-1 596,-2 1 0,-4 3 1,-7 1-1,-3-1 1,-2 2-1,-2 3 1,-1 2-1,-3 2-210,-3 0 1,-4 0-1,-9-1 1,-3 0-1,-2-2 1,0-3-1,2-1 1,-2-4-405,-1-4 1,4-1 0,2-5-1,4-1 1,2-2 0,4-1 0,6 0-1,5 0-4122,3 0 4272,2 0 0,3-5 0,1-2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390920-E14D-4170-9DD6-4752E1500C96}" type="datetimeFigureOut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1700"/>
            <a:ext cx="5435600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02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02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15C08F-3669-4CF5-9CCE-E43264390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78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5C08F-3669-4CF5-9CCE-E4326439065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59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5C08F-3669-4CF5-9CCE-E4326439065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8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5C08F-3669-4CF5-9CCE-E4326439065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1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>
                <a:gd name="T0" fmla="*/ 674 w 5532"/>
                <a:gd name="T1" fmla="*/ 2 h 3843"/>
                <a:gd name="T2" fmla="*/ 5531 w 5532"/>
                <a:gd name="T3" fmla="*/ 0 h 3843"/>
                <a:gd name="T4" fmla="*/ 5531 w 5532"/>
                <a:gd name="T5" fmla="*/ 3832 h 3843"/>
                <a:gd name="T6" fmla="*/ 0 w 5532"/>
                <a:gd name="T7" fmla="*/ 3842 h 3843"/>
                <a:gd name="T8" fmla="*/ 6 w 5532"/>
                <a:gd name="T9" fmla="*/ 580 h 3843"/>
                <a:gd name="T10" fmla="*/ 14 w 5532"/>
                <a:gd name="T11" fmla="*/ 547 h 3843"/>
                <a:gd name="T12" fmla="*/ 25 w 5532"/>
                <a:gd name="T13" fmla="*/ 504 h 3843"/>
                <a:gd name="T14" fmla="*/ 36 w 5532"/>
                <a:gd name="T15" fmla="*/ 473 h 3843"/>
                <a:gd name="T16" fmla="*/ 51 w 5532"/>
                <a:gd name="T17" fmla="*/ 458 h 3843"/>
                <a:gd name="T18" fmla="*/ 64 w 5532"/>
                <a:gd name="T19" fmla="*/ 448 h 3843"/>
                <a:gd name="T20" fmla="*/ 656 w 5532"/>
                <a:gd name="T21" fmla="*/ 5 h 3843"/>
                <a:gd name="T22" fmla="*/ 674 w 5532"/>
                <a:gd name="T23" fmla="*/ 2 h 38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>
              <a:gd name="T0" fmla="*/ 2147483647 w 508"/>
              <a:gd name="T1" fmla="*/ 2147483647 h 452"/>
              <a:gd name="T2" fmla="*/ 2147483647 w 508"/>
              <a:gd name="T3" fmla="*/ 2147483647 h 452"/>
              <a:gd name="T4" fmla="*/ 2147483647 w 508"/>
              <a:gd name="T5" fmla="*/ 2147483647 h 452"/>
              <a:gd name="T6" fmla="*/ 2147483647 w 508"/>
              <a:gd name="T7" fmla="*/ 2147483647 h 452"/>
              <a:gd name="T8" fmla="*/ 2147483647 w 508"/>
              <a:gd name="T9" fmla="*/ 2147483647 h 452"/>
              <a:gd name="T10" fmla="*/ 2147483647 w 508"/>
              <a:gd name="T11" fmla="*/ 2147483647 h 452"/>
              <a:gd name="T12" fmla="*/ 2147483647 w 508"/>
              <a:gd name="T13" fmla="*/ 2147483647 h 452"/>
              <a:gd name="T14" fmla="*/ 2147483647 w 508"/>
              <a:gd name="T15" fmla="*/ 2147483647 h 452"/>
              <a:gd name="T16" fmla="*/ 2147483647 w 508"/>
              <a:gd name="T17" fmla="*/ 2147483647 h 452"/>
              <a:gd name="T18" fmla="*/ 2147483647 w 508"/>
              <a:gd name="T19" fmla="*/ 2147483647 h 452"/>
              <a:gd name="T20" fmla="*/ 2147483647 w 508"/>
              <a:gd name="T21" fmla="*/ 2147483647 h 452"/>
              <a:gd name="T22" fmla="*/ 2147483647 w 508"/>
              <a:gd name="T23" fmla="*/ 2147483647 h 452"/>
              <a:gd name="T24" fmla="*/ 2147483647 w 508"/>
              <a:gd name="T25" fmla="*/ 0 h 452"/>
              <a:gd name="T26" fmla="*/ 2147483647 w 508"/>
              <a:gd name="T27" fmla="*/ 2147483647 h 452"/>
              <a:gd name="T28" fmla="*/ 0 w 508"/>
              <a:gd name="T29" fmla="*/ 2147483647 h 452"/>
              <a:gd name="T30" fmla="*/ 2147483647 w 508"/>
              <a:gd name="T31" fmla="*/ 2147483647 h 452"/>
              <a:gd name="T32" fmla="*/ 2147483647 w 508"/>
              <a:gd name="T33" fmla="*/ 2147483647 h 45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>
              <a:gd name="T0" fmla="*/ 0 w 620"/>
              <a:gd name="T1" fmla="*/ 2147483647 h 483"/>
              <a:gd name="T2" fmla="*/ 2147483647 w 620"/>
              <a:gd name="T3" fmla="*/ 2147483647 h 483"/>
              <a:gd name="T4" fmla="*/ 2147483647 w 620"/>
              <a:gd name="T5" fmla="*/ 2147483647 h 483"/>
              <a:gd name="T6" fmla="*/ 2147483647 w 620"/>
              <a:gd name="T7" fmla="*/ 0 h 483"/>
              <a:gd name="T8" fmla="*/ 2147483647 w 620"/>
              <a:gd name="T9" fmla="*/ 2147483647 h 483"/>
              <a:gd name="T10" fmla="*/ 2147483647 w 620"/>
              <a:gd name="T11" fmla="*/ 2147483647 h 483"/>
              <a:gd name="T12" fmla="*/ 2147483647 w 620"/>
              <a:gd name="T13" fmla="*/ 2147483647 h 483"/>
              <a:gd name="T14" fmla="*/ 2147483647 w 620"/>
              <a:gd name="T15" fmla="*/ 2147483647 h 483"/>
              <a:gd name="T16" fmla="*/ 2147483647 w 620"/>
              <a:gd name="T17" fmla="*/ 2147483647 h 483"/>
              <a:gd name="T18" fmla="*/ 2147483647 w 620"/>
              <a:gd name="T19" fmla="*/ 2147483647 h 483"/>
              <a:gd name="T20" fmla="*/ 2147483647 w 620"/>
              <a:gd name="T21" fmla="*/ 2147483647 h 483"/>
              <a:gd name="T22" fmla="*/ 0 w 620"/>
              <a:gd name="T23" fmla="*/ 2147483647 h 4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0A3D-A941-43A6-8247-2CFC88562C51}" type="datetime1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476500" y="68263"/>
            <a:ext cx="2311400" cy="393700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fld id="{57D7B510-CB06-4A59-933F-E0586500D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27787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75E5-28C8-40D3-987F-AF934A32FE55}" type="datetime1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77C7-DF4C-417F-91C4-F99804B5E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91591"/>
      </p:ext>
    </p:extLst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46F13-01B5-45BF-9564-5F5AB9171AF6}" type="datetime1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82863" y="44450"/>
            <a:ext cx="2133600" cy="51117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fld id="{A58FF593-C910-4264-AEF8-8BB2B9C28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22433"/>
      </p:ext>
    </p:extLst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2CE62-F6DA-4822-B9D3-19805F63C1ED}" type="datetime1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fld id="{F7007AD0-D144-484B-A58D-A3C54B606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40277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3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048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>
                  <a:gd name="T0" fmla="*/ 684 w 5526"/>
                  <a:gd name="T1" fmla="*/ 3 h 3828"/>
                  <a:gd name="T2" fmla="*/ 708 w 5526"/>
                  <a:gd name="T3" fmla="*/ 2 h 3828"/>
                  <a:gd name="T4" fmla="*/ 5523 w 5526"/>
                  <a:gd name="T5" fmla="*/ 0 h 3828"/>
                  <a:gd name="T6" fmla="*/ 5525 w 5526"/>
                  <a:gd name="T7" fmla="*/ 3827 h 3828"/>
                  <a:gd name="T8" fmla="*/ 0 w 5526"/>
                  <a:gd name="T9" fmla="*/ 3827 h 3828"/>
                  <a:gd name="T10" fmla="*/ 7 w 5526"/>
                  <a:gd name="T11" fmla="*/ 577 h 3828"/>
                  <a:gd name="T12" fmla="*/ 9 w 5526"/>
                  <a:gd name="T13" fmla="*/ 544 h 3828"/>
                  <a:gd name="T14" fmla="*/ 14 w 5526"/>
                  <a:gd name="T15" fmla="*/ 516 h 3828"/>
                  <a:gd name="T16" fmla="*/ 22 w 5526"/>
                  <a:gd name="T17" fmla="*/ 490 h 3828"/>
                  <a:gd name="T18" fmla="*/ 35 w 5526"/>
                  <a:gd name="T19" fmla="*/ 470 h 3828"/>
                  <a:gd name="T20" fmla="*/ 51 w 5526"/>
                  <a:gd name="T21" fmla="*/ 456 h 3828"/>
                  <a:gd name="T22" fmla="*/ 64 w 5526"/>
                  <a:gd name="T23" fmla="*/ 446 h 3828"/>
                  <a:gd name="T24" fmla="*/ 594 w 5526"/>
                  <a:gd name="T25" fmla="*/ 52 h 3828"/>
                  <a:gd name="T26" fmla="*/ 630 w 5526"/>
                  <a:gd name="T27" fmla="*/ 26 h 3828"/>
                  <a:gd name="T28" fmla="*/ 654 w 5526"/>
                  <a:gd name="T29" fmla="*/ 9 h 3828"/>
                  <a:gd name="T30" fmla="*/ 684 w 5526"/>
                  <a:gd name="T31" fmla="*/ 3 h 38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9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050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>
                    <a:gd name="T0" fmla="*/ 154 w 580"/>
                    <a:gd name="T1" fmla="*/ 440 h 533"/>
                    <a:gd name="T2" fmla="*/ 323 w 580"/>
                    <a:gd name="T3" fmla="*/ 493 h 533"/>
                    <a:gd name="T4" fmla="*/ 372 w 580"/>
                    <a:gd name="T5" fmla="*/ 517 h 533"/>
                    <a:gd name="T6" fmla="*/ 411 w 580"/>
                    <a:gd name="T7" fmla="*/ 532 h 533"/>
                    <a:gd name="T8" fmla="*/ 411 w 580"/>
                    <a:gd name="T9" fmla="*/ 497 h 533"/>
                    <a:gd name="T10" fmla="*/ 415 w 580"/>
                    <a:gd name="T11" fmla="*/ 440 h 533"/>
                    <a:gd name="T12" fmla="*/ 425 w 580"/>
                    <a:gd name="T13" fmla="*/ 395 h 533"/>
                    <a:gd name="T14" fmla="*/ 441 w 580"/>
                    <a:gd name="T15" fmla="*/ 326 h 533"/>
                    <a:gd name="T16" fmla="*/ 457 w 580"/>
                    <a:gd name="T17" fmla="*/ 276 h 533"/>
                    <a:gd name="T18" fmla="*/ 474 w 580"/>
                    <a:gd name="T19" fmla="*/ 240 h 533"/>
                    <a:gd name="T20" fmla="*/ 488 w 580"/>
                    <a:gd name="T21" fmla="*/ 190 h 533"/>
                    <a:gd name="T22" fmla="*/ 504 w 580"/>
                    <a:gd name="T23" fmla="*/ 149 h 533"/>
                    <a:gd name="T24" fmla="*/ 525 w 580"/>
                    <a:gd name="T25" fmla="*/ 102 h 533"/>
                    <a:gd name="T26" fmla="*/ 579 w 580"/>
                    <a:gd name="T27" fmla="*/ 0 h 533"/>
                    <a:gd name="T28" fmla="*/ 28 w 580"/>
                    <a:gd name="T29" fmla="*/ 398 h 533"/>
                    <a:gd name="T30" fmla="*/ 0 w 580"/>
                    <a:gd name="T31" fmla="*/ 420 h 533"/>
                    <a:gd name="T32" fmla="*/ 90 w 580"/>
                    <a:gd name="T33" fmla="*/ 423 h 533"/>
                    <a:gd name="T34" fmla="*/ 154 w 580"/>
                    <a:gd name="T35" fmla="*/ 440 h 5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1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>
                    <a:gd name="T0" fmla="*/ 0 w 620"/>
                    <a:gd name="T1" fmla="*/ 472 h 473"/>
                    <a:gd name="T2" fmla="*/ 15 w 620"/>
                    <a:gd name="T3" fmla="*/ 445 h 473"/>
                    <a:gd name="T4" fmla="*/ 61 w 620"/>
                    <a:gd name="T5" fmla="*/ 411 h 473"/>
                    <a:gd name="T6" fmla="*/ 619 w 620"/>
                    <a:gd name="T7" fmla="*/ 0 h 473"/>
                    <a:gd name="T8" fmla="*/ 466 w 620"/>
                    <a:gd name="T9" fmla="*/ 153 h 473"/>
                    <a:gd name="T10" fmla="*/ 366 w 620"/>
                    <a:gd name="T11" fmla="*/ 315 h 473"/>
                    <a:gd name="T12" fmla="*/ 301 w 620"/>
                    <a:gd name="T13" fmla="*/ 467 h 473"/>
                    <a:gd name="T14" fmla="*/ 222 w 620"/>
                    <a:gd name="T15" fmla="*/ 435 h 473"/>
                    <a:gd name="T16" fmla="*/ 132 w 620"/>
                    <a:gd name="T17" fmla="*/ 413 h 473"/>
                    <a:gd name="T18" fmla="*/ 76 w 620"/>
                    <a:gd name="T19" fmla="*/ 420 h 473"/>
                    <a:gd name="T20" fmla="*/ 30 w 620"/>
                    <a:gd name="T21" fmla="*/ 432 h 473"/>
                    <a:gd name="T22" fmla="*/ 0 w 620"/>
                    <a:gd name="T23" fmla="*/ 472 h 4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4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035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6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7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8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9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0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2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7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3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7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5B1DFF51-BE6C-472B-995A-0AC285DE8ED8}" type="datetime1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2863" y="38100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285269-1968-450F-AC62-7B280EA9E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>
              <a:gd name="T0" fmla="*/ 2147483647 w 1290"/>
              <a:gd name="T1" fmla="*/ 0 h 57"/>
              <a:gd name="T2" fmla="*/ 0 w 1290"/>
              <a:gd name="T3" fmla="*/ 2147483647 h 57"/>
              <a:gd name="T4" fmla="*/ 2147483647 w 1290"/>
              <a:gd name="T5" fmla="*/ 2147483647 h 57"/>
              <a:gd name="T6" fmla="*/ 2147483647 w 1290"/>
              <a:gd name="T7" fmla="*/ 2147483647 h 57"/>
              <a:gd name="T8" fmla="*/ 2147483647 w 1290"/>
              <a:gd name="T9" fmla="*/ 2147483647 h 57"/>
              <a:gd name="T10" fmla="*/ 2147483647 w 1290"/>
              <a:gd name="T11" fmla="*/ 2147483647 h 57"/>
              <a:gd name="T12" fmla="*/ 2147483647 w 1290"/>
              <a:gd name="T13" fmla="*/ 2147483647 h 57"/>
              <a:gd name="T14" fmla="*/ 2147483647 w 1290"/>
              <a:gd name="T15" fmla="*/ 2147483647 h 57"/>
              <a:gd name="T16" fmla="*/ 2147483647 w 1290"/>
              <a:gd name="T17" fmla="*/ 2147483647 h 57"/>
              <a:gd name="T18" fmla="*/ 2147483647 w 1290"/>
              <a:gd name="T19" fmla="*/ 2147483647 h 57"/>
              <a:gd name="T20" fmla="*/ 2147483647 w 1290"/>
              <a:gd name="T21" fmla="*/ 2147483647 h 57"/>
              <a:gd name="T22" fmla="*/ 2147483647 w 1290"/>
              <a:gd name="T23" fmla="*/ 2147483647 h 57"/>
              <a:gd name="T24" fmla="*/ 2147483647 w 1290"/>
              <a:gd name="T25" fmla="*/ 2147483647 h 57"/>
              <a:gd name="T26" fmla="*/ 2147483647 w 1290"/>
              <a:gd name="T27" fmla="*/ 2147483647 h 57"/>
              <a:gd name="T28" fmla="*/ 2147483647 w 1290"/>
              <a:gd name="T29" fmla="*/ 2147483647 h 57"/>
              <a:gd name="T30" fmla="*/ 2147483647 w 1290"/>
              <a:gd name="T31" fmla="*/ 2147483647 h 57"/>
              <a:gd name="T32" fmla="*/ 2147483647 w 1290"/>
              <a:gd name="T33" fmla="*/ 2147483647 h 57"/>
              <a:gd name="T34" fmla="*/ 2147483647 w 1290"/>
              <a:gd name="T35" fmla="*/ 2147483647 h 57"/>
              <a:gd name="T36" fmla="*/ 2147483647 w 1290"/>
              <a:gd name="T37" fmla="*/ 2147483647 h 57"/>
              <a:gd name="T38" fmla="*/ 2147483647 w 1290"/>
              <a:gd name="T39" fmla="*/ 2147483647 h 57"/>
              <a:gd name="T40" fmla="*/ 2147483647 w 1290"/>
              <a:gd name="T41" fmla="*/ 2147483647 h 57"/>
              <a:gd name="T42" fmla="*/ 2147483647 w 1290"/>
              <a:gd name="T43" fmla="*/ 2147483647 h 57"/>
              <a:gd name="T44" fmla="*/ 2147483647 w 1290"/>
              <a:gd name="T45" fmla="*/ 2147483647 h 57"/>
              <a:gd name="T46" fmla="*/ 2147483647 w 1290"/>
              <a:gd name="T47" fmla="*/ 2147483647 h 57"/>
              <a:gd name="T48" fmla="*/ 2147483647 w 1290"/>
              <a:gd name="T49" fmla="*/ 2147483647 h 57"/>
              <a:gd name="T50" fmla="*/ 2147483647 w 1290"/>
              <a:gd name="T51" fmla="*/ 2147483647 h 57"/>
              <a:gd name="T52" fmla="*/ 2147483647 w 1290"/>
              <a:gd name="T53" fmla="*/ 2147483647 h 57"/>
              <a:gd name="T54" fmla="*/ 2147483647 w 1290"/>
              <a:gd name="T55" fmla="*/ 2147483647 h 57"/>
              <a:gd name="T56" fmla="*/ 2147483647 w 1290"/>
              <a:gd name="T57" fmla="*/ 2147483647 h 57"/>
              <a:gd name="T58" fmla="*/ 2147483647 w 1290"/>
              <a:gd name="T59" fmla="*/ 2147483647 h 57"/>
              <a:gd name="T60" fmla="*/ 2147483647 w 1290"/>
              <a:gd name="T61" fmla="*/ 2147483647 h 57"/>
              <a:gd name="T62" fmla="*/ 2147483647 w 1290"/>
              <a:gd name="T63" fmla="*/ 2147483647 h 57"/>
              <a:gd name="T64" fmla="*/ 2147483647 w 1290"/>
              <a:gd name="T65" fmla="*/ 2147483647 h 57"/>
              <a:gd name="T66" fmla="*/ 2147483647 w 1290"/>
              <a:gd name="T67" fmla="*/ 2147483647 h 57"/>
              <a:gd name="T68" fmla="*/ 2147483647 w 1290"/>
              <a:gd name="T69" fmla="*/ 2147483647 h 57"/>
              <a:gd name="T70" fmla="*/ 2147483647 w 1290"/>
              <a:gd name="T71" fmla="*/ 0 h 57"/>
              <a:gd name="T72" fmla="*/ 2147483647 w 1290"/>
              <a:gd name="T73" fmla="*/ 2147483647 h 57"/>
              <a:gd name="T74" fmla="*/ 2147483647 w 1290"/>
              <a:gd name="T75" fmla="*/ 2147483647 h 57"/>
              <a:gd name="T76" fmla="*/ 2147483647 w 1290"/>
              <a:gd name="T77" fmla="*/ 0 h 57"/>
              <a:gd name="T78" fmla="*/ 2147483647 w 1290"/>
              <a:gd name="T79" fmla="*/ 2147483647 h 57"/>
              <a:gd name="T80" fmla="*/ 2147483647 w 1290"/>
              <a:gd name="T81" fmla="*/ 2147483647 h 5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TextBox 27"/>
          <p:cNvSpPr txBox="1">
            <a:spLocks noChangeArrowheads="1"/>
          </p:cNvSpPr>
          <p:nvPr userDrawn="1"/>
        </p:nvSpPr>
        <p:spPr bwMode="auto">
          <a:xfrm>
            <a:off x="68263" y="106363"/>
            <a:ext cx="386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>
                <a:solidFill>
                  <a:srgbClr val="FFFF99"/>
                </a:solidFill>
                <a:latin typeface="Times New Roman" pitchFamily="18" charset="0"/>
              </a:rPr>
              <a:t>ICS 254: Discrete Structures II</a:t>
            </a:r>
          </a:p>
        </p:txBody>
      </p:sp>
      <p:sp>
        <p:nvSpPr>
          <p:cNvPr id="29" name="TextBox 28"/>
          <p:cNvSpPr txBox="1">
            <a:spLocks noChangeArrowheads="1"/>
          </p:cNvSpPr>
          <p:nvPr userDrawn="1"/>
        </p:nvSpPr>
        <p:spPr bwMode="auto">
          <a:xfrm>
            <a:off x="5143500" y="106363"/>
            <a:ext cx="4000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b="1">
                <a:solidFill>
                  <a:srgbClr val="FFFF99"/>
                </a:solidFill>
                <a:latin typeface="Times New Roman" pitchFamily="18" charset="0"/>
              </a:rPr>
              <a:t>Relations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</p:sldLayoutIdLst>
  <p:transition>
    <p:split orient="vert"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customXml" Target="../ink/ink8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customXml" Target="../ink/ink82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customXml" Target="../ink/ink83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customXml" Target="../ink/ink84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5.xm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customXml" Target="../ink/ink8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7.xml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8.xm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customXml" Target="../ink/ink89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90.xm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customXml" Target="../ink/ink91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customXml" Target="../ink/ink92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customXml" Target="../ink/ink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customXml" Target="../ink/ink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customXml" Target="../ink/ink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customXml" Target="../ink/ink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customXml" Target="../ink/ink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customXml" Target="../ink/ink2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customXml" Target="../ink/ink3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customXml" Target="../ink/ink3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customXml" Target="../ink/ink3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ustomXml" Target="../ink/ink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ustomXml" Target="../ink/ink3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customXml" Target="../ink/ink45.xml"/><Relationship Id="rId26" Type="http://schemas.openxmlformats.org/officeDocument/2006/relationships/customXml" Target="../ink/ink49.xml"/><Relationship Id="rId3" Type="http://schemas.openxmlformats.org/officeDocument/2006/relationships/image" Target="../media/image280.png"/><Relationship Id="rId21" Type="http://schemas.openxmlformats.org/officeDocument/2006/relationships/image" Target="../media/image58.png"/><Relationship Id="rId34" Type="http://schemas.openxmlformats.org/officeDocument/2006/relationships/customXml" Target="../ink/ink53.xml"/><Relationship Id="rId7" Type="http://schemas.openxmlformats.org/officeDocument/2006/relationships/image" Target="../media/image39.png"/><Relationship Id="rId12" Type="http://schemas.openxmlformats.org/officeDocument/2006/relationships/customXml" Target="../ink/ink42.xml"/><Relationship Id="rId17" Type="http://schemas.openxmlformats.org/officeDocument/2006/relationships/image" Target="../media/image56.png"/><Relationship Id="rId25" Type="http://schemas.openxmlformats.org/officeDocument/2006/relationships/image" Target="../media/image60.png"/><Relationship Id="rId33" Type="http://schemas.openxmlformats.org/officeDocument/2006/relationships/image" Target="../media/image64.png"/><Relationship Id="rId2" Type="http://schemas.openxmlformats.org/officeDocument/2006/relationships/customXml" Target="../ink/ink37.xml"/><Relationship Id="rId16" Type="http://schemas.openxmlformats.org/officeDocument/2006/relationships/customXml" Target="../ink/ink44.xml"/><Relationship Id="rId20" Type="http://schemas.openxmlformats.org/officeDocument/2006/relationships/customXml" Target="../ink/ink46.xml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9.xml"/><Relationship Id="rId11" Type="http://schemas.openxmlformats.org/officeDocument/2006/relationships/image" Target="../media/image52.png"/><Relationship Id="rId24" Type="http://schemas.openxmlformats.org/officeDocument/2006/relationships/customXml" Target="../ink/ink48.xml"/><Relationship Id="rId32" Type="http://schemas.openxmlformats.org/officeDocument/2006/relationships/customXml" Target="../ink/ink52.xml"/><Relationship Id="rId5" Type="http://schemas.openxmlformats.org/officeDocument/2006/relationships/image" Target="../media/image35.png"/><Relationship Id="rId15" Type="http://schemas.openxmlformats.org/officeDocument/2006/relationships/image" Target="../media/image54.png"/><Relationship Id="rId23" Type="http://schemas.openxmlformats.org/officeDocument/2006/relationships/image" Target="../media/image59.png"/><Relationship Id="rId28" Type="http://schemas.openxmlformats.org/officeDocument/2006/relationships/customXml" Target="../ink/ink50.xml"/><Relationship Id="rId10" Type="http://schemas.openxmlformats.org/officeDocument/2006/relationships/customXml" Target="../ink/ink41.xml"/><Relationship Id="rId19" Type="http://schemas.openxmlformats.org/officeDocument/2006/relationships/image" Target="../media/image57.png"/><Relationship Id="rId31" Type="http://schemas.openxmlformats.org/officeDocument/2006/relationships/image" Target="../media/image63.png"/><Relationship Id="rId4" Type="http://schemas.openxmlformats.org/officeDocument/2006/relationships/customXml" Target="../ink/ink38.xml"/><Relationship Id="rId9" Type="http://schemas.openxmlformats.org/officeDocument/2006/relationships/image" Target="../media/image50.png"/><Relationship Id="rId14" Type="http://schemas.openxmlformats.org/officeDocument/2006/relationships/customXml" Target="../ink/ink43.xml"/><Relationship Id="rId22" Type="http://schemas.openxmlformats.org/officeDocument/2006/relationships/customXml" Target="../ink/ink47.xml"/><Relationship Id="rId27" Type="http://schemas.openxmlformats.org/officeDocument/2006/relationships/image" Target="../media/image61.png"/><Relationship Id="rId30" Type="http://schemas.openxmlformats.org/officeDocument/2006/relationships/customXml" Target="../ink/ink51.xml"/><Relationship Id="rId35" Type="http://schemas.openxmlformats.org/officeDocument/2006/relationships/image" Target="../media/image65.png"/><Relationship Id="rId8" Type="http://schemas.openxmlformats.org/officeDocument/2006/relationships/customXml" Target="../ink/ink4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customXml" Target="../ink/ink5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customXml" Target="../ink/ink5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customXml" Target="../ink/ink5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customXml" Target="../ink/ink5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customXml" Target="../ink/ink58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customXml" Target="../ink/ink59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customXml" Target="../ink/ink60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customXml" Target="../ink/ink6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customXml" Target="../ink/ink62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customXml" Target="../ink/ink6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customXml" Target="../ink/ink64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customXml" Target="../ink/ink6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customXml" Target="../ink/ink66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customXml" Target="../ink/ink67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ustomXml" Target="../ink/ink68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customXml" Target="../ink/ink69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customXml" Target="../ink/ink70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customXml" Target="../ink/ink7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customXml" Target="../ink/ink72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customXml" Target="../ink/ink7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customXml" Target="../ink/ink74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customXml" Target="../ink/ink75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customXml" Target="../ink/ink76.xml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customXml" Target="../ink/ink77.xml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8.xml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9.xml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customXml" Target="../ink/ink8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/>
              <a:t>Chapter 9: Relations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7B510-CB06-4A59-933F-E0586500D2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62979"/>
      </p:ext>
    </p:extLst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5985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r>
              <a:rPr lang="en-US"/>
              <a:t>(Q4/pp. 580) Determine whether the relation R on the set of all people is reflexive, symmetric, antisymmetric, and/or transitive, where (a, b) ∈ R if and only if</a:t>
            </a:r>
          </a:p>
          <a:p>
            <a:pPr marL="0" indent="0">
              <a:buNone/>
            </a:pPr>
            <a:r>
              <a:rPr lang="en-US"/>
              <a:t>	a) a is taller than 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26CAF03-E43C-AD4B-97CF-ECFF94F9E2F5}"/>
                  </a:ext>
                </a:extLst>
              </p14:cNvPr>
              <p14:cNvContentPartPr/>
              <p14:nvPr/>
            </p14:nvContentPartPr>
            <p14:xfrm>
              <a:off x="1634040" y="4023000"/>
              <a:ext cx="6903000" cy="1790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26CAF03-E43C-AD4B-97CF-ECFF94F9E2F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17840" y="4006800"/>
                <a:ext cx="6935400" cy="18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3753724"/>
      </p:ext>
    </p:extLst>
  </p:cSld>
  <p:clrMapOvr>
    <a:masterClrMapping/>
  </p:clrMapOvr>
  <p:transition>
    <p:split orient="vert" dir="in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Hasse</a:t>
            </a:r>
            <a:r>
              <a:rPr lang="en-US"/>
              <a:t>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Many edges in the directed graph for a finite </a:t>
                </a:r>
                <a:r>
                  <a:rPr lang="en-US" err="1"/>
                  <a:t>poset</a:t>
                </a:r>
                <a:r>
                  <a:rPr lang="en-US"/>
                  <a:t> do not have to be shown because they must be present.</a:t>
                </a:r>
              </a:p>
              <a:p>
                <a:pPr lvl="1"/>
                <a:r>
                  <a:rPr lang="en-US"/>
                  <a:t>In a </a:t>
                </a:r>
                <a:r>
                  <a:rPr lang="en-US" err="1"/>
                  <a:t>poset</a:t>
                </a:r>
                <a:r>
                  <a:rPr lang="en-US"/>
                  <a:t> (S,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), is the relation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 </a:t>
                </a:r>
              </a:p>
              <a:p>
                <a:pPr lvl="2"/>
                <a:r>
                  <a:rPr lang="en-US"/>
                  <a:t>Reflexive?</a:t>
                </a:r>
              </a:p>
              <a:p>
                <a:pPr lvl="2"/>
                <a:r>
                  <a:rPr lang="en-US"/>
                  <a:t>Transitive?</a:t>
                </a:r>
              </a:p>
              <a:p>
                <a:pPr lvl="1"/>
                <a:r>
                  <a:rPr lang="en-US"/>
                  <a:t>This justifies removing those edges.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63" t="-2439" b="-3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08034"/>
      </p:ext>
    </p:extLst>
  </p:cSld>
  <p:clrMapOvr>
    <a:masterClrMapping/>
  </p:clrMapOvr>
  <p:transition>
    <p:split orient="vert" dir="in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</a:t>
            </a:r>
            <a:r>
              <a:rPr lang="en-US" dirty="0" err="1"/>
              <a:t>Hasse</a:t>
            </a:r>
            <a:r>
              <a:rPr lang="en-US" dirty="0"/>
              <a:t> Diagram for </a:t>
            </a:r>
          </a:p>
          <a:p>
            <a:pPr marL="0" indent="0">
              <a:buNone/>
            </a:pPr>
            <a:r>
              <a:rPr lang="en-US" dirty="0"/>
              <a:t>			({1, 2, 3, 4},≤)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7817F52-4182-774E-80D8-324D39E1B390}"/>
                  </a:ext>
                </a:extLst>
              </p14:cNvPr>
              <p14:cNvContentPartPr/>
              <p14:nvPr/>
            </p14:nvContentPartPr>
            <p14:xfrm>
              <a:off x="1598400" y="3344040"/>
              <a:ext cx="4018680" cy="2925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7817F52-4182-774E-80D8-324D39E1B39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82200" y="3327840"/>
                <a:ext cx="4051080" cy="295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7426067"/>
      </p:ext>
    </p:extLst>
  </p:cSld>
  <p:clrMapOvr>
    <a:masterClrMapping/>
  </p:clrMapOvr>
  <p:transition>
    <p:split orient="vert" dir="in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Consider the </a:t>
            </a:r>
            <a:r>
              <a:rPr lang="en-US" err="1"/>
              <a:t>Hasse</a:t>
            </a:r>
            <a:r>
              <a:rPr lang="en-US"/>
              <a:t> Diagram for </a:t>
            </a:r>
          </a:p>
          <a:p>
            <a:pPr marL="0" indent="0">
              <a:buNone/>
            </a:pPr>
            <a:r>
              <a:rPr lang="en-US"/>
              <a:t>			({1, 2, 3, 4},≤)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037" y="3501008"/>
            <a:ext cx="1354050" cy="27408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8913" y="3560808"/>
            <a:ext cx="1115100" cy="2681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839" y="3525925"/>
            <a:ext cx="1075275" cy="27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1450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Generate </a:t>
            </a:r>
            <a:r>
              <a:rPr lang="en-US" err="1"/>
              <a:t>Hasse</a:t>
            </a:r>
            <a:r>
              <a:rPr lang="en-US"/>
              <a:t>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397180" cy="3867745"/>
          </a:xfrm>
        </p:spPr>
        <p:txBody>
          <a:bodyPr>
            <a:normAutofit lnSpcReduction="10000"/>
          </a:bodyPr>
          <a:lstStyle/>
          <a:p>
            <a:r>
              <a:rPr lang="en-US"/>
              <a:t>Start with the directed graph for this relation.</a:t>
            </a:r>
          </a:p>
          <a:p>
            <a:r>
              <a:rPr lang="en-US"/>
              <a:t>Remove all loops (</a:t>
            </a:r>
            <a:r>
              <a:rPr lang="en-US" i="1"/>
              <a:t>x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/>
              <a:t>) for each element </a:t>
            </a:r>
            <a:r>
              <a:rPr lang="en-US" i="1" err="1"/>
              <a:t>x</a:t>
            </a:r>
            <a:r>
              <a:rPr lang="en-US" err="1"/>
              <a:t>∈</a:t>
            </a:r>
            <a:r>
              <a:rPr lang="en-US" i="1" err="1"/>
              <a:t>S</a:t>
            </a:r>
            <a:r>
              <a:rPr lang="en-US" i="1"/>
              <a:t> </a:t>
            </a:r>
            <a:r>
              <a:rPr lang="en-US"/>
              <a:t>. </a:t>
            </a:r>
          </a:p>
          <a:p>
            <a:r>
              <a:rPr lang="en-US"/>
              <a:t>Remove all edges (</a:t>
            </a:r>
            <a:r>
              <a:rPr lang="en-US" i="1"/>
              <a:t>x, y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for which there is an element </a:t>
            </a:r>
            <a:r>
              <a:rPr lang="en-US" i="1"/>
              <a:t>z </a:t>
            </a:r>
            <a:r>
              <a:rPr lang="en-US"/>
              <a:t>∈</a:t>
            </a:r>
            <a:r>
              <a:rPr lang="en-US" i="1"/>
              <a:t>S </a:t>
            </a:r>
            <a:r>
              <a:rPr lang="en-US"/>
              <a:t>such that </a:t>
            </a:r>
            <a:r>
              <a:rPr lang="en-US" i="1"/>
              <a:t>x </a:t>
            </a:r>
            <a:r>
              <a:rPr lang="en-US"/>
              <a:t>≺ </a:t>
            </a:r>
            <a:r>
              <a:rPr lang="en-US" i="1"/>
              <a:t>z </a:t>
            </a:r>
            <a:r>
              <a:rPr lang="en-US"/>
              <a:t>and </a:t>
            </a:r>
            <a:r>
              <a:rPr lang="en-US" i="1"/>
              <a:t>z </a:t>
            </a:r>
            <a:r>
              <a:rPr lang="en-US"/>
              <a:t>≺ y. </a:t>
            </a:r>
          </a:p>
          <a:p>
            <a:r>
              <a:rPr lang="en-US"/>
              <a:t>Arrange each edge so that its initial vertex is below its terminal vertex </a:t>
            </a:r>
          </a:p>
          <a:p>
            <a:r>
              <a:rPr lang="en-US"/>
              <a:t>Remove all the arrows on the directed edges.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79485"/>
      </p:ext>
    </p:extLst>
  </p:cSld>
  <p:clrMapOvr>
    <a:masterClrMapping/>
  </p:clrMapOvr>
  <p:transition>
    <p:split orient="vert" dir="in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91903"/>
            <a:ext cx="8712968" cy="3449265"/>
          </a:xfrm>
        </p:spPr>
        <p:txBody>
          <a:bodyPr>
            <a:normAutofit/>
          </a:bodyPr>
          <a:lstStyle/>
          <a:p>
            <a:r>
              <a:rPr lang="en-US" sz="2800"/>
              <a:t>Draw the </a:t>
            </a:r>
            <a:r>
              <a:rPr lang="en-US" sz="2800" err="1"/>
              <a:t>Hasse</a:t>
            </a:r>
            <a:r>
              <a:rPr lang="en-US" sz="2800"/>
              <a:t> diagram representing the partial ordering {(</a:t>
            </a:r>
            <a:r>
              <a:rPr lang="en-US" sz="2800" i="1"/>
              <a:t>a</a:t>
            </a:r>
            <a:r>
              <a:rPr lang="en-US" sz="2800"/>
              <a:t>,</a:t>
            </a:r>
            <a:r>
              <a:rPr lang="en-US" sz="2800" i="1"/>
              <a:t> b</a:t>
            </a:r>
            <a:r>
              <a:rPr lang="en-US" sz="2800"/>
              <a:t>)</a:t>
            </a:r>
            <a:r>
              <a:rPr lang="en-US" sz="2800" i="1"/>
              <a:t> </a:t>
            </a:r>
            <a:r>
              <a:rPr lang="en-US" sz="2800"/>
              <a:t>|</a:t>
            </a:r>
            <a:r>
              <a:rPr lang="en-US" sz="2800" i="1"/>
              <a:t>a </a:t>
            </a:r>
            <a:r>
              <a:rPr lang="en-US" sz="2800"/>
              <a:t>divides </a:t>
            </a:r>
            <a:r>
              <a:rPr lang="en-US" sz="2800" i="1"/>
              <a:t>b</a:t>
            </a:r>
            <a:r>
              <a:rPr lang="en-US" sz="2800"/>
              <a:t>} on {1</a:t>
            </a:r>
            <a:r>
              <a:rPr lang="en-US" sz="2800" i="1"/>
              <a:t>, </a:t>
            </a:r>
            <a:r>
              <a:rPr lang="en-US" sz="2800"/>
              <a:t>2</a:t>
            </a:r>
            <a:r>
              <a:rPr lang="en-US" sz="2800" i="1"/>
              <a:t>, </a:t>
            </a:r>
            <a:r>
              <a:rPr lang="en-US" sz="2800"/>
              <a:t>3</a:t>
            </a:r>
            <a:r>
              <a:rPr lang="en-US" sz="2800" i="1"/>
              <a:t>, </a:t>
            </a:r>
            <a:r>
              <a:rPr lang="en-US" sz="2800"/>
              <a:t>4</a:t>
            </a:r>
            <a:r>
              <a:rPr lang="en-US" sz="2800" i="1"/>
              <a:t>, </a:t>
            </a:r>
            <a:r>
              <a:rPr lang="en-US" sz="2800"/>
              <a:t>6</a:t>
            </a:r>
            <a:r>
              <a:rPr lang="en-US" sz="2800" i="1"/>
              <a:t>, </a:t>
            </a:r>
            <a:r>
              <a:rPr lang="en-US" sz="2800"/>
              <a:t>8</a:t>
            </a:r>
            <a:r>
              <a:rPr lang="en-US" sz="2800" i="1"/>
              <a:t>, </a:t>
            </a:r>
            <a:r>
              <a:rPr lang="en-US" sz="2800"/>
              <a:t>12}.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D5D103A-B8C3-5B44-8F40-F88C3060C519}"/>
                  </a:ext>
                </a:extLst>
              </p14:cNvPr>
              <p14:cNvContentPartPr/>
              <p14:nvPr/>
            </p14:nvContentPartPr>
            <p14:xfrm>
              <a:off x="2031480" y="2603160"/>
              <a:ext cx="2045160" cy="2621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D5D103A-B8C3-5B44-8F40-F88C3060C51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15280" y="2586960"/>
                <a:ext cx="2077560" cy="265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8794981"/>
      </p:ext>
    </p:extLst>
  </p:cSld>
  <p:clrMapOvr>
    <a:masterClrMapping/>
  </p:clrMapOvr>
  <p:transition>
    <p:split orient="vert" dir="in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Covering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441575"/>
                <a:ext cx="8784976" cy="4155777"/>
              </a:xfrm>
            </p:spPr>
            <p:txBody>
              <a:bodyPr>
                <a:noAutofit/>
              </a:bodyPr>
              <a:lstStyle/>
              <a:p>
                <a:r>
                  <a:rPr lang="en-US" sz="2800"/>
                  <a:t>Let (</a:t>
                </a:r>
                <a:r>
                  <a:rPr lang="en-US" sz="2800" i="1"/>
                  <a:t>S,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sz="2800"/>
                  <a:t>)</a:t>
                </a:r>
                <a:r>
                  <a:rPr lang="en-US" sz="2800" i="1"/>
                  <a:t> </a:t>
                </a:r>
                <a:r>
                  <a:rPr lang="en-US" sz="2800"/>
                  <a:t>be a </a:t>
                </a:r>
                <a:r>
                  <a:rPr lang="en-US" sz="2800" err="1"/>
                  <a:t>poset</a:t>
                </a:r>
                <a:r>
                  <a:rPr lang="en-US" sz="2800"/>
                  <a:t>. </a:t>
                </a:r>
              </a:p>
              <a:p>
                <a:pPr lvl="1"/>
                <a:r>
                  <a:rPr lang="en-US" sz="2400"/>
                  <a:t>We say that an element </a:t>
                </a:r>
                <a:r>
                  <a:rPr lang="en-US" sz="2400" i="1"/>
                  <a:t>y </a:t>
                </a:r>
                <a:r>
                  <a:rPr lang="en-US" sz="2400"/>
                  <a:t>∈ </a:t>
                </a:r>
                <a:r>
                  <a:rPr lang="en-US" sz="2400" i="1"/>
                  <a:t>S </a:t>
                </a:r>
                <a:r>
                  <a:rPr lang="en-US" sz="2400" b="1"/>
                  <a:t>covers </a:t>
                </a:r>
                <a:r>
                  <a:rPr lang="en-US" sz="2400"/>
                  <a:t>an element </a:t>
                </a:r>
                <a:r>
                  <a:rPr lang="en-US" sz="2400" i="1"/>
                  <a:t>x </a:t>
                </a:r>
                <a:r>
                  <a:rPr lang="en-US" sz="2400"/>
                  <a:t>∈ </a:t>
                </a:r>
                <a:r>
                  <a:rPr lang="en-US" sz="2400" i="1"/>
                  <a:t>S </a:t>
                </a:r>
                <a:r>
                  <a:rPr lang="en-US" sz="2400"/>
                  <a:t>if </a:t>
                </a:r>
                <a:r>
                  <a:rPr lang="en-US" sz="2400" i="1"/>
                  <a:t>x </a:t>
                </a:r>
                <a:r>
                  <a:rPr lang="en-US" sz="2400"/>
                  <a:t>≺ </a:t>
                </a:r>
                <a:r>
                  <a:rPr lang="en-US" sz="2400" i="1"/>
                  <a:t>y </a:t>
                </a:r>
                <a:r>
                  <a:rPr lang="en-US" sz="2400"/>
                  <a:t>and there is no element </a:t>
                </a:r>
                <a:r>
                  <a:rPr lang="en-US" sz="2400" i="1"/>
                  <a:t>z </a:t>
                </a:r>
                <a:r>
                  <a:rPr lang="en-US" sz="2400"/>
                  <a:t>∈ </a:t>
                </a:r>
                <a:r>
                  <a:rPr lang="en-US" sz="2400" i="1"/>
                  <a:t>S </a:t>
                </a:r>
                <a:r>
                  <a:rPr lang="en-US" sz="2400"/>
                  <a:t>such that </a:t>
                </a:r>
                <a:r>
                  <a:rPr lang="en-US" sz="2400" i="1"/>
                  <a:t>x </a:t>
                </a:r>
                <a:r>
                  <a:rPr lang="en-US" sz="2400"/>
                  <a:t>≺ </a:t>
                </a:r>
                <a:r>
                  <a:rPr lang="en-US" sz="2400" i="1"/>
                  <a:t>z </a:t>
                </a:r>
                <a:r>
                  <a:rPr lang="en-US" sz="2400"/>
                  <a:t>≺ </a:t>
                </a:r>
                <a:r>
                  <a:rPr lang="en-US" sz="2400" i="1"/>
                  <a:t>y</a:t>
                </a:r>
                <a:r>
                  <a:rPr lang="en-US" sz="2400"/>
                  <a:t>. </a:t>
                </a:r>
              </a:p>
              <a:p>
                <a:pPr lvl="1"/>
                <a:r>
                  <a:rPr lang="en-US" sz="2400"/>
                  <a:t>The set of pairs (</a:t>
                </a:r>
                <a:r>
                  <a:rPr lang="en-US" sz="2400" i="1"/>
                  <a:t>x, y</a:t>
                </a:r>
                <a:r>
                  <a:rPr lang="en-US" sz="2400"/>
                  <a:t>) such that </a:t>
                </a:r>
                <a:r>
                  <a:rPr lang="en-US" sz="2400" i="1"/>
                  <a:t>y </a:t>
                </a:r>
                <a:r>
                  <a:rPr lang="en-US" sz="2400"/>
                  <a:t>covers </a:t>
                </a:r>
                <a:r>
                  <a:rPr lang="en-US" sz="2400" i="1"/>
                  <a:t>x </a:t>
                </a:r>
                <a:r>
                  <a:rPr lang="en-US" sz="2400"/>
                  <a:t>is called the </a:t>
                </a:r>
                <a:r>
                  <a:rPr lang="en-US" sz="2400" b="1"/>
                  <a:t>covering relation </a:t>
                </a:r>
                <a:r>
                  <a:rPr lang="en-US" sz="2400"/>
                  <a:t>of (</a:t>
                </a:r>
                <a:r>
                  <a:rPr lang="en-US" sz="2400" i="1"/>
                  <a:t>S,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sz="2400"/>
                  <a:t>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441575"/>
                <a:ext cx="8784976" cy="4155777"/>
              </a:xfrm>
              <a:blipFill>
                <a:blip r:embed="rId2"/>
                <a:stretch>
                  <a:fillRect l="-1179" t="-1615" r="-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40933"/>
      </p:ext>
    </p:extLst>
  </p:cSld>
  <p:clrMapOvr>
    <a:masterClrMapping/>
  </p:clrMapOvr>
  <p:transition>
    <p:split orient="vert" dir="in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052736"/>
            <a:ext cx="8077200" cy="511175"/>
          </a:xfrm>
        </p:spPr>
        <p:txBody>
          <a:bodyPr/>
          <a:lstStyle/>
          <a:p>
            <a:r>
              <a:rPr lang="en-US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63911"/>
            <a:ext cx="8568952" cy="1073001"/>
          </a:xfrm>
        </p:spPr>
        <p:txBody>
          <a:bodyPr>
            <a:normAutofit/>
          </a:bodyPr>
          <a:lstStyle/>
          <a:p>
            <a:r>
              <a:rPr lang="en-US" sz="2800"/>
              <a:t>Draw the </a:t>
            </a:r>
            <a:r>
              <a:rPr lang="en-US" sz="2800" err="1"/>
              <a:t>Hasse</a:t>
            </a:r>
            <a:r>
              <a:rPr lang="en-US" sz="2800"/>
              <a:t> diagram for the partial ordering {(</a:t>
            </a:r>
            <a:r>
              <a:rPr lang="en-US" sz="2800" i="1"/>
              <a:t>A,B</a:t>
            </a:r>
            <a:r>
              <a:rPr lang="en-US" sz="2800"/>
              <a:t>)</a:t>
            </a:r>
            <a:r>
              <a:rPr lang="en-US" sz="2800" i="1"/>
              <a:t> </a:t>
            </a:r>
            <a:r>
              <a:rPr lang="en-US" sz="2800"/>
              <a:t>| </a:t>
            </a:r>
            <a:r>
              <a:rPr lang="en-US" sz="2800" i="1"/>
              <a:t>A </a:t>
            </a:r>
            <a:r>
              <a:rPr lang="en-US" sz="2800"/>
              <a:t>⊆ </a:t>
            </a:r>
            <a:r>
              <a:rPr lang="en-US" sz="2800" i="1"/>
              <a:t>B</a:t>
            </a:r>
            <a:r>
              <a:rPr lang="en-US" sz="2800"/>
              <a:t>} on the power set </a:t>
            </a:r>
            <a:r>
              <a:rPr lang="en-US" sz="2800" i="1"/>
              <a:t>P</a:t>
            </a:r>
            <a:r>
              <a:rPr lang="en-US" sz="2800"/>
              <a:t>(</a:t>
            </a:r>
            <a:r>
              <a:rPr lang="en-US" sz="2800" i="1"/>
              <a:t>S</a:t>
            </a:r>
            <a:r>
              <a:rPr lang="en-US" sz="2800"/>
              <a:t>) where </a:t>
            </a:r>
            <a:r>
              <a:rPr lang="en-US" sz="2800" i="1"/>
              <a:t>S </a:t>
            </a:r>
            <a:r>
              <a:rPr lang="en-US" sz="2800"/>
              <a:t>= {</a:t>
            </a:r>
            <a:r>
              <a:rPr lang="en-US" sz="2800" i="1"/>
              <a:t>a, b, c</a:t>
            </a:r>
            <a:r>
              <a:rPr lang="en-US" sz="2800"/>
              <a:t>}.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34E105B-0904-7F46-AD73-4D1573C27328}"/>
                  </a:ext>
                </a:extLst>
              </p14:cNvPr>
              <p14:cNvContentPartPr/>
              <p14:nvPr/>
            </p14:nvContentPartPr>
            <p14:xfrm>
              <a:off x="3558600" y="3417480"/>
              <a:ext cx="2243520" cy="2695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34E105B-0904-7F46-AD73-4D1573C2732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42400" y="3401280"/>
                <a:ext cx="2275920" cy="272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6503720"/>
      </p:ext>
    </p:extLst>
  </p:cSld>
  <p:clrMapOvr>
    <a:masterClrMapping/>
  </p:clrMapOvr>
  <p:transition>
    <p:split orient="vert" dir="in"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556791"/>
          </a:xfrm>
        </p:spPr>
        <p:txBody>
          <a:bodyPr>
            <a:noAutofit/>
          </a:bodyPr>
          <a:lstStyle/>
          <a:p>
            <a:r>
              <a:rPr lang="en-US" sz="3600"/>
              <a:t>Maximal Elements and Minimal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00" y="1772816"/>
            <a:ext cx="8692479" cy="4896544"/>
          </a:xfrm>
        </p:spPr>
        <p:txBody>
          <a:bodyPr>
            <a:noAutofit/>
          </a:bodyPr>
          <a:lstStyle/>
          <a:p>
            <a:r>
              <a:rPr lang="en-US" sz="2800"/>
              <a:t>An element of a </a:t>
            </a:r>
            <a:r>
              <a:rPr lang="en-US" sz="2800" err="1"/>
              <a:t>poset</a:t>
            </a:r>
            <a:r>
              <a:rPr lang="en-US" sz="2800"/>
              <a:t> is called maximal if it is not less than any element of the </a:t>
            </a:r>
            <a:r>
              <a:rPr lang="en-US" sz="2800" err="1"/>
              <a:t>poset</a:t>
            </a:r>
            <a:r>
              <a:rPr lang="en-US" sz="2800"/>
              <a:t>.</a:t>
            </a:r>
          </a:p>
          <a:p>
            <a:pPr lvl="1"/>
            <a:r>
              <a:rPr lang="en-US" sz="2400"/>
              <a:t>i.e., </a:t>
            </a:r>
            <a:r>
              <a:rPr lang="en-US" sz="2400" i="1"/>
              <a:t>a </a:t>
            </a:r>
            <a:r>
              <a:rPr lang="en-US" sz="2400"/>
              <a:t>is </a:t>
            </a:r>
            <a:r>
              <a:rPr lang="en-US" sz="2400" b="1"/>
              <a:t>maximal </a:t>
            </a:r>
            <a:r>
              <a:rPr lang="en-US" sz="2400"/>
              <a:t>in the </a:t>
            </a:r>
            <a:r>
              <a:rPr lang="en-US" sz="2400" err="1"/>
              <a:t>poset</a:t>
            </a:r>
            <a:r>
              <a:rPr lang="en-US" sz="2400"/>
              <a:t> (</a:t>
            </a:r>
            <a:r>
              <a:rPr lang="en-US" sz="2400" i="1"/>
              <a:t>S, </a:t>
            </a:r>
            <a:r>
              <a:rPr lang="en-US" sz="2400"/>
              <a:t>≤)</a:t>
            </a:r>
            <a:r>
              <a:rPr lang="en-US" sz="2400" i="1"/>
              <a:t> </a:t>
            </a:r>
            <a:r>
              <a:rPr lang="en-US" sz="2400"/>
              <a:t>if there is no </a:t>
            </a:r>
            <a:r>
              <a:rPr lang="en-US" sz="2400" i="1"/>
              <a:t>b </a:t>
            </a:r>
            <a:r>
              <a:rPr lang="en-US" sz="2400"/>
              <a:t>∈ </a:t>
            </a:r>
            <a:r>
              <a:rPr lang="en-US" sz="2400" i="1"/>
              <a:t>S </a:t>
            </a:r>
            <a:r>
              <a:rPr lang="en-US" sz="2400"/>
              <a:t>such that </a:t>
            </a:r>
            <a:r>
              <a:rPr lang="en-US" sz="2400" i="1"/>
              <a:t>a </a:t>
            </a:r>
            <a:r>
              <a:rPr lang="en-US" sz="2400"/>
              <a:t>≺ </a:t>
            </a:r>
            <a:r>
              <a:rPr lang="en-US" sz="2400" i="1"/>
              <a:t>b</a:t>
            </a:r>
            <a:r>
              <a:rPr lang="en-US" sz="2400"/>
              <a:t>. </a:t>
            </a:r>
          </a:p>
          <a:p>
            <a:pPr lvl="2"/>
            <a:r>
              <a:rPr lang="en-US"/>
              <a:t>Greatest Element:</a:t>
            </a:r>
          </a:p>
          <a:p>
            <a:endParaRPr lang="en-US" sz="1000"/>
          </a:p>
          <a:p>
            <a:r>
              <a:rPr lang="en-US" sz="2800"/>
              <a:t>An element of a </a:t>
            </a:r>
            <a:r>
              <a:rPr lang="en-US" sz="2800" err="1"/>
              <a:t>poset</a:t>
            </a:r>
            <a:r>
              <a:rPr lang="en-US" sz="2800"/>
              <a:t> is called minimal if it is not greater than any element of the </a:t>
            </a:r>
            <a:r>
              <a:rPr lang="en-US" sz="2800" err="1"/>
              <a:t>poset</a:t>
            </a:r>
            <a:r>
              <a:rPr lang="en-US" sz="2800"/>
              <a:t>. </a:t>
            </a:r>
          </a:p>
          <a:p>
            <a:pPr lvl="1"/>
            <a:r>
              <a:rPr lang="en-US" sz="2400"/>
              <a:t>i.e., </a:t>
            </a:r>
            <a:r>
              <a:rPr lang="en-US" sz="2400" i="1"/>
              <a:t>a </a:t>
            </a:r>
            <a:r>
              <a:rPr lang="en-US" sz="2400"/>
              <a:t>is </a:t>
            </a:r>
            <a:r>
              <a:rPr lang="en-US" sz="2400" b="1"/>
              <a:t>minimal </a:t>
            </a:r>
            <a:r>
              <a:rPr lang="en-US" sz="2400"/>
              <a:t>if there is no element </a:t>
            </a:r>
            <a:r>
              <a:rPr lang="en-US" sz="2400" i="1"/>
              <a:t>b </a:t>
            </a:r>
            <a:r>
              <a:rPr lang="en-US" sz="2400"/>
              <a:t>∈ </a:t>
            </a:r>
            <a:r>
              <a:rPr lang="en-US" sz="2400" i="1"/>
              <a:t>S </a:t>
            </a:r>
            <a:r>
              <a:rPr lang="en-US" sz="2400"/>
              <a:t>such that </a:t>
            </a:r>
            <a:r>
              <a:rPr lang="en-US" sz="2400" i="1"/>
              <a:t>b </a:t>
            </a:r>
            <a:r>
              <a:rPr lang="en-US" sz="2400"/>
              <a:t>≺ </a:t>
            </a:r>
            <a:r>
              <a:rPr lang="en-US" sz="2400" i="1"/>
              <a:t>a</a:t>
            </a:r>
            <a:r>
              <a:rPr lang="en-US" sz="2400"/>
              <a:t>.</a:t>
            </a:r>
          </a:p>
          <a:p>
            <a:pPr lvl="2"/>
            <a:r>
              <a:rPr lang="en-US"/>
              <a:t>Least Element: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6A1B538-E4B7-5A47-BEC0-1E4D426B8E48}"/>
                  </a:ext>
                </a:extLst>
              </p14:cNvPr>
              <p14:cNvContentPartPr/>
              <p14:nvPr/>
            </p14:nvContentPartPr>
            <p14:xfrm>
              <a:off x="2581560" y="3241440"/>
              <a:ext cx="6044760" cy="30319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6A1B538-E4B7-5A47-BEC0-1E4D426B8E4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5360" y="3225240"/>
                <a:ext cx="6077160" cy="306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259975"/>
      </p:ext>
    </p:extLst>
  </p:cSld>
  <p:clrMapOvr>
    <a:masterClrMapping/>
  </p:clrMapOvr>
  <p:transition>
    <p:split orient="vert" dir="in"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700807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406" y="1582491"/>
            <a:ext cx="8469188" cy="1486470"/>
          </a:xfrm>
        </p:spPr>
        <p:txBody>
          <a:bodyPr>
            <a:normAutofit/>
          </a:bodyPr>
          <a:lstStyle/>
          <a:p>
            <a:r>
              <a:rPr lang="en-US" sz="2800"/>
              <a:t>Determine whether the </a:t>
            </a:r>
            <a:r>
              <a:rPr lang="en-US" sz="2800" err="1"/>
              <a:t>posets</a:t>
            </a:r>
            <a:r>
              <a:rPr lang="en-US" sz="2800"/>
              <a:t> represented by </a:t>
            </a:r>
            <a:r>
              <a:rPr lang="en-US" sz="2800" err="1"/>
              <a:t>Hasse</a:t>
            </a:r>
            <a:r>
              <a:rPr lang="en-US" sz="2800"/>
              <a:t> diagrams below have a greatest element and a least element.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924944"/>
            <a:ext cx="8077200" cy="27844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3452069-A871-4645-BB9E-063162EDEBA0}"/>
                  </a:ext>
                </a:extLst>
              </p14:cNvPr>
              <p14:cNvContentPartPr/>
              <p14:nvPr/>
            </p14:nvContentPartPr>
            <p14:xfrm>
              <a:off x="227880" y="3152160"/>
              <a:ext cx="8523720" cy="361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3452069-A871-4645-BB9E-063162EDEBA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680" y="3135960"/>
                <a:ext cx="8556120" cy="364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7424502"/>
      </p:ext>
    </p:extLst>
  </p:cSld>
  <p:clrMapOvr>
    <a:masterClrMapping/>
  </p:clrMapOvr>
  <p:transition>
    <p:split orient="vert" dir="in"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700807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5"/>
            <a:ext cx="8712968" cy="1080119"/>
          </a:xfrm>
        </p:spPr>
        <p:txBody>
          <a:bodyPr>
            <a:normAutofit/>
          </a:bodyPr>
          <a:lstStyle/>
          <a:p>
            <a:r>
              <a:rPr lang="en-US" sz="2800"/>
              <a:t>Let </a:t>
            </a:r>
            <a:r>
              <a:rPr lang="en-US" sz="2800" i="1"/>
              <a:t>S </a:t>
            </a:r>
            <a:r>
              <a:rPr lang="en-US" sz="2800"/>
              <a:t>be a set. Determine whether there is a greatest element and a least element in the </a:t>
            </a:r>
            <a:r>
              <a:rPr lang="en-US" sz="2800" err="1"/>
              <a:t>poset</a:t>
            </a:r>
            <a:r>
              <a:rPr lang="en-US" sz="2800"/>
              <a:t> (</a:t>
            </a:r>
            <a:r>
              <a:rPr lang="en-US" sz="2800" i="1"/>
              <a:t>P </a:t>
            </a:r>
            <a:r>
              <a:rPr lang="en-US" sz="2800"/>
              <a:t>(</a:t>
            </a:r>
            <a:r>
              <a:rPr lang="en-US" sz="2800" i="1"/>
              <a:t>S</a:t>
            </a:r>
            <a:r>
              <a:rPr lang="en-US" sz="2800"/>
              <a:t>),⊆).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109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FEA6FC9-8122-7846-BB39-D484246EA304}"/>
                  </a:ext>
                </a:extLst>
              </p14:cNvPr>
              <p14:cNvContentPartPr/>
              <p14:nvPr/>
            </p14:nvContentPartPr>
            <p14:xfrm>
              <a:off x="1872360" y="2707200"/>
              <a:ext cx="3820680" cy="1231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FEA6FC9-8122-7846-BB39-D484246EA30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56160" y="2691000"/>
                <a:ext cx="3853080" cy="126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61532"/>
      </p:ext>
    </p:extLst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5985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r>
              <a:rPr lang="en-US"/>
              <a:t>(Q4/pp. 580) Determine whether the relation R on the set of all people is reflexive, symmetric, antisymmetric, and/or transitive, where (a, b) ∈ R if and only if</a:t>
            </a:r>
          </a:p>
          <a:p>
            <a:pPr marL="0" indent="0">
              <a:buNone/>
            </a:pPr>
            <a:r>
              <a:rPr lang="en-US"/>
              <a:t>	b) a and b were born on the same day.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BF7698D-2125-A348-AF1C-2AE01E009624}"/>
                  </a:ext>
                </a:extLst>
              </p14:cNvPr>
              <p14:cNvContentPartPr/>
              <p14:nvPr/>
            </p14:nvContentPartPr>
            <p14:xfrm>
              <a:off x="2585160" y="4059360"/>
              <a:ext cx="3317760" cy="4550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BF7698D-2125-A348-AF1C-2AE01E00962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8960" y="4043160"/>
                <a:ext cx="3350160" cy="48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4559641"/>
      </p:ext>
    </p:extLst>
  </p:cSld>
  <p:clrMapOvr>
    <a:masterClrMapping/>
  </p:clrMapOvr>
  <p:transition>
    <p:split orient="vert" dir="in"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628799"/>
          </a:xfrm>
        </p:spPr>
        <p:txBody>
          <a:bodyPr/>
          <a:lstStyle/>
          <a:p>
            <a:r>
              <a:rPr lang="en-US"/>
              <a:t>Upper Bound and Lower Bound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609527"/>
                <a:ext cx="8856984" cy="5131841"/>
              </a:xfrm>
            </p:spPr>
            <p:txBody>
              <a:bodyPr>
                <a:noAutofit/>
              </a:bodyPr>
              <a:lstStyle/>
              <a:p>
                <a:r>
                  <a:rPr lang="en-US" sz="2800"/>
                  <a:t>If </a:t>
                </a:r>
                <a:r>
                  <a:rPr lang="en-US" sz="2800" i="1"/>
                  <a:t>u </a:t>
                </a:r>
                <a:r>
                  <a:rPr lang="en-US" sz="2800"/>
                  <a:t>is an element of </a:t>
                </a:r>
                <a:r>
                  <a:rPr lang="en-US" sz="2800" i="1"/>
                  <a:t>S </a:t>
                </a:r>
                <a:r>
                  <a:rPr lang="en-US" sz="2800"/>
                  <a:t>such that </a:t>
                </a:r>
                <a:r>
                  <a:rPr lang="en-US" sz="2800" i="1"/>
                  <a:t>a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i="1"/>
                  <a:t>u </a:t>
                </a:r>
                <a:r>
                  <a:rPr lang="en-US" sz="2800"/>
                  <a:t>for all elements </a:t>
                </a:r>
                <a:r>
                  <a:rPr lang="en-US" sz="2800" i="1"/>
                  <a:t>a </a:t>
                </a:r>
                <a:r>
                  <a:rPr lang="en-US" sz="2800"/>
                  <a:t>∈ </a:t>
                </a:r>
                <a:r>
                  <a:rPr lang="en-US" sz="2800" i="1"/>
                  <a:t>A </a:t>
                </a:r>
                <a:r>
                  <a:rPr lang="en-US" sz="2800"/>
                  <a:t>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/>
                  <a:t>), then </a:t>
                </a:r>
                <a:r>
                  <a:rPr lang="en-US" sz="2800" i="1"/>
                  <a:t>u </a:t>
                </a:r>
                <a:r>
                  <a:rPr lang="en-US" sz="2800"/>
                  <a:t>is called an </a:t>
                </a:r>
                <a:r>
                  <a:rPr lang="en-US" sz="2800" b="1"/>
                  <a:t>upper bound </a:t>
                </a:r>
                <a:r>
                  <a:rPr lang="en-US" sz="2800"/>
                  <a:t>of </a:t>
                </a:r>
                <a:r>
                  <a:rPr lang="en-US" sz="2800" i="1"/>
                  <a:t>A</a:t>
                </a:r>
                <a:r>
                  <a:rPr lang="en-US" sz="2800"/>
                  <a:t>. </a:t>
                </a:r>
              </a:p>
              <a:p>
                <a:endParaRPr lang="en-US" sz="2800"/>
              </a:p>
              <a:p>
                <a:pPr lvl="1"/>
                <a:r>
                  <a:rPr lang="en-US" sz="2400"/>
                  <a:t>Least Upper Bound:</a:t>
                </a:r>
              </a:p>
              <a:p>
                <a:pPr lvl="1"/>
                <a:endParaRPr lang="en-US" sz="2400"/>
              </a:p>
              <a:p>
                <a:r>
                  <a:rPr lang="en-US" sz="2800"/>
                  <a:t>If </a:t>
                </a:r>
                <a:r>
                  <a:rPr lang="en-US" sz="2800" i="1"/>
                  <a:t>l  </a:t>
                </a:r>
                <a:r>
                  <a:rPr lang="en-US" sz="2800"/>
                  <a:t>is an element of </a:t>
                </a:r>
                <a:r>
                  <a:rPr lang="en-US" sz="2800" i="1"/>
                  <a:t>S </a:t>
                </a:r>
                <a:r>
                  <a:rPr lang="en-US" sz="2800"/>
                  <a:t>such that </a:t>
                </a:r>
                <a:r>
                  <a:rPr lang="en-US" sz="2800" i="1"/>
                  <a:t>l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i="1"/>
                  <a:t>a </a:t>
                </a:r>
                <a:r>
                  <a:rPr lang="en-US" sz="2800"/>
                  <a:t>for all elements </a:t>
                </a:r>
                <a:r>
                  <a:rPr lang="en-US" sz="2800" i="1"/>
                  <a:t>a </a:t>
                </a:r>
                <a:r>
                  <a:rPr lang="en-US" sz="2800"/>
                  <a:t>∈ </a:t>
                </a:r>
                <a:r>
                  <a:rPr lang="en-US" sz="2800" i="1"/>
                  <a:t>A</a:t>
                </a:r>
                <a:r>
                  <a:rPr lang="en-US" sz="2800"/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/>
                  <a:t>), then </a:t>
                </a:r>
                <a:r>
                  <a:rPr lang="en-US" sz="2800" i="1"/>
                  <a:t>l  </a:t>
                </a:r>
                <a:r>
                  <a:rPr lang="en-US" sz="2800"/>
                  <a:t>is called a </a:t>
                </a:r>
                <a:r>
                  <a:rPr lang="en-US" sz="2800" b="1"/>
                  <a:t>lower bound </a:t>
                </a:r>
                <a:r>
                  <a:rPr lang="en-US" sz="2800"/>
                  <a:t>of </a:t>
                </a:r>
                <a:r>
                  <a:rPr lang="en-US" sz="2800" i="1"/>
                  <a:t>A</a:t>
                </a:r>
                <a:r>
                  <a:rPr lang="en-US" sz="2800"/>
                  <a:t>.</a:t>
                </a:r>
              </a:p>
              <a:p>
                <a:endParaRPr lang="en-US" sz="2800"/>
              </a:p>
              <a:p>
                <a:pPr lvl="1"/>
                <a:r>
                  <a:rPr lang="en-US" sz="2400"/>
                  <a:t>Greatest Lower Bound: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9527"/>
                <a:ext cx="8856984" cy="5131841"/>
              </a:xfrm>
              <a:blipFill>
                <a:blip r:embed="rId2"/>
                <a:stretch>
                  <a:fillRect l="-1239" t="-1306" r="-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9BA16E1-EB29-5F4E-B4D4-767DE07E509F}"/>
                  </a:ext>
                </a:extLst>
              </p14:cNvPr>
              <p14:cNvContentPartPr/>
              <p14:nvPr/>
            </p14:nvContentPartPr>
            <p14:xfrm>
              <a:off x="2308320" y="2853000"/>
              <a:ext cx="6438600" cy="3370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9BA16E1-EB29-5F4E-B4D4-767DE07E509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2120" y="2836800"/>
                <a:ext cx="6471000" cy="340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0034281"/>
      </p:ext>
    </p:extLst>
  </p:cSld>
  <p:clrMapOvr>
    <a:masterClrMapping/>
  </p:clrMapOvr>
  <p:transition>
    <p:split orient="vert" dir="in"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91903"/>
            <a:ext cx="6380956" cy="4227785"/>
          </a:xfrm>
        </p:spPr>
        <p:txBody>
          <a:bodyPr>
            <a:noAutofit/>
          </a:bodyPr>
          <a:lstStyle/>
          <a:p>
            <a:r>
              <a:rPr lang="en-US" sz="2800"/>
              <a:t>Find the lower and upper bounds of the subsets {</a:t>
            </a:r>
            <a:r>
              <a:rPr lang="en-US" sz="2800" i="1"/>
              <a:t>a, b, c</a:t>
            </a:r>
            <a:r>
              <a:rPr lang="en-US" sz="2800"/>
              <a:t>}, {</a:t>
            </a:r>
            <a:r>
              <a:rPr lang="en-US" sz="2800" i="1"/>
              <a:t>j, h</a:t>
            </a:r>
            <a:r>
              <a:rPr lang="en-US" sz="2800"/>
              <a:t>}, and {</a:t>
            </a:r>
            <a:r>
              <a:rPr lang="en-US" sz="2800" i="1"/>
              <a:t>a, c, d, f </a:t>
            </a:r>
            <a:r>
              <a:rPr lang="en-US" sz="2800"/>
              <a:t>} in the </a:t>
            </a:r>
            <a:r>
              <a:rPr lang="en-US" sz="2800" err="1"/>
              <a:t>poset</a:t>
            </a:r>
            <a:r>
              <a:rPr lang="en-US" sz="2800"/>
              <a:t> with the </a:t>
            </a:r>
            <a:r>
              <a:rPr lang="en-US" sz="2800" err="1"/>
              <a:t>Hasse</a:t>
            </a:r>
            <a:r>
              <a:rPr lang="en-US" sz="2800"/>
              <a:t> diagram shown in the figure.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Find the greatest lower bound and the least upper bound of {</a:t>
            </a:r>
            <a:r>
              <a:rPr lang="en-US" sz="2800" i="1"/>
              <a:t>b, d, g</a:t>
            </a:r>
            <a:r>
              <a:rPr lang="en-US" sz="2800"/>
              <a:t>}, if they exist, in the </a:t>
            </a:r>
            <a:r>
              <a:rPr lang="en-US" sz="2800" err="1"/>
              <a:t>poset</a:t>
            </a:r>
            <a:r>
              <a:rPr lang="en-US" sz="2800"/>
              <a:t> shown in the figure.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2348880"/>
            <a:ext cx="1951425" cy="2511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26745EB-7183-534B-9714-0A277E4CAEFD}"/>
                  </a:ext>
                </a:extLst>
              </p14:cNvPr>
              <p14:cNvContentPartPr/>
              <p14:nvPr/>
            </p14:nvContentPartPr>
            <p14:xfrm>
              <a:off x="540360" y="741600"/>
              <a:ext cx="8046000" cy="56775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26745EB-7183-534B-9714-0A277E4CAEF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4160" y="725400"/>
                <a:ext cx="8078400" cy="570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482904"/>
      </p:ext>
    </p:extLst>
  </p:cSld>
  <p:clrMapOvr>
    <a:masterClrMapping/>
  </p:clrMapOvr>
  <p:transition>
    <p:split orient="vert" dir="in"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5925"/>
            <a:ext cx="8712968" cy="1225003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Find the greatest lower bound and the least upper bound of the sets {3</a:t>
            </a:r>
            <a:r>
              <a:rPr lang="en-US" i="1"/>
              <a:t>, </a:t>
            </a:r>
            <a:r>
              <a:rPr lang="en-US"/>
              <a:t>9</a:t>
            </a:r>
            <a:r>
              <a:rPr lang="en-US" i="1"/>
              <a:t>, </a:t>
            </a:r>
            <a:r>
              <a:rPr lang="en-US"/>
              <a:t>12} and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4</a:t>
            </a:r>
            <a:r>
              <a:rPr lang="en-US" i="1"/>
              <a:t>, </a:t>
            </a:r>
            <a:r>
              <a:rPr lang="en-US"/>
              <a:t>5</a:t>
            </a:r>
            <a:r>
              <a:rPr lang="en-US" i="1"/>
              <a:t>, </a:t>
            </a:r>
            <a:r>
              <a:rPr lang="en-US"/>
              <a:t>10}, if they exist, in the </a:t>
            </a:r>
            <a:r>
              <a:rPr lang="en-US" err="1"/>
              <a:t>poset</a:t>
            </a:r>
            <a:r>
              <a:rPr lang="en-US"/>
              <a:t> (</a:t>
            </a:r>
            <a:r>
              <a:rPr lang="en-US" b="1"/>
              <a:t>Z</a:t>
            </a:r>
            <a:r>
              <a:rPr lang="en-US"/>
              <a:t>+, |).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DF52D0A-E57A-9A4A-B41F-9DE170FDFB61}"/>
                  </a:ext>
                </a:extLst>
              </p14:cNvPr>
              <p14:cNvContentPartPr/>
              <p14:nvPr/>
            </p14:nvContentPartPr>
            <p14:xfrm>
              <a:off x="2946960" y="3071880"/>
              <a:ext cx="1737000" cy="4647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DF52D0A-E57A-9A4A-B41F-9DE170FDFB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30760" y="3055680"/>
                <a:ext cx="1769400" cy="49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0598649"/>
      </p:ext>
    </p:extLst>
  </p:cSld>
  <p:clrMapOvr>
    <a:masterClrMapping/>
  </p:clrMapOvr>
  <p:transition>
    <p:split orient="vert" dir="in"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045617"/>
            <a:ext cx="8077200" cy="511175"/>
          </a:xfrm>
        </p:spPr>
        <p:txBody>
          <a:bodyPr/>
          <a:lstStyle/>
          <a:p>
            <a:r>
              <a:rPr lang="en-US"/>
              <a:t>Lattices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77987"/>
            <a:ext cx="8064500" cy="3502025"/>
          </a:xfrm>
        </p:spPr>
        <p:txBody>
          <a:bodyPr/>
          <a:lstStyle/>
          <a:p>
            <a:r>
              <a:rPr lang="en-US"/>
              <a:t>A partially ordered set in which every pair of elements has both a least upper bound and a greatest lower bound is called a </a:t>
            </a:r>
            <a:r>
              <a:rPr lang="en-US" b="1"/>
              <a:t>lattice.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80294"/>
      </p:ext>
    </p:extLst>
  </p:cSld>
  <p:clrMapOvr>
    <a:masterClrMapping/>
  </p:clrMapOvr>
  <p:transition>
    <p:split orient="vert" dir="in"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60489"/>
            <a:ext cx="8496944" cy="1076423"/>
          </a:xfrm>
        </p:spPr>
        <p:txBody>
          <a:bodyPr>
            <a:normAutofit fontScale="92500"/>
          </a:bodyPr>
          <a:lstStyle/>
          <a:p>
            <a:r>
              <a:rPr lang="en-US"/>
              <a:t>Determine whether the </a:t>
            </a:r>
            <a:r>
              <a:rPr lang="en-US" err="1"/>
              <a:t>posets</a:t>
            </a:r>
            <a:r>
              <a:rPr lang="en-US"/>
              <a:t> represented by each of the </a:t>
            </a:r>
            <a:r>
              <a:rPr lang="en-US" err="1"/>
              <a:t>Hasse</a:t>
            </a:r>
            <a:r>
              <a:rPr lang="en-US"/>
              <a:t> diagrams in Figure 8 are lattices: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03" y="2712617"/>
            <a:ext cx="5111319" cy="27363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D320C25-14A4-0B44-BBEA-54E788463DD2}"/>
                  </a:ext>
                </a:extLst>
              </p14:cNvPr>
              <p14:cNvContentPartPr/>
              <p14:nvPr/>
            </p14:nvContentPartPr>
            <p14:xfrm>
              <a:off x="2237040" y="3375360"/>
              <a:ext cx="4683960" cy="27774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D320C25-14A4-0B44-BBEA-54E788463DD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0840" y="3359160"/>
                <a:ext cx="4716360" cy="280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1414293"/>
      </p:ext>
    </p:extLst>
  </p:cSld>
  <p:clrMapOvr>
    <a:masterClrMapping/>
  </p:clrMapOvr>
  <p:transition>
    <p:split orient="vert" dir="in"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052736"/>
            <a:ext cx="8077200" cy="700807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10" y="1755081"/>
            <a:ext cx="8397180" cy="4083769"/>
          </a:xfrm>
        </p:spPr>
        <p:txBody>
          <a:bodyPr/>
          <a:lstStyle/>
          <a:p>
            <a:r>
              <a:rPr lang="en-US"/>
              <a:t>Determine whether the </a:t>
            </a:r>
            <a:r>
              <a:rPr lang="en-US" err="1"/>
              <a:t>posets</a:t>
            </a:r>
            <a:r>
              <a:rPr lang="en-US"/>
              <a:t> </a:t>
            </a:r>
            <a:r>
              <a:rPr lang="en-US" i="1"/>
              <a:t>(</a:t>
            </a:r>
            <a:r>
              <a:rPr lang="en-US"/>
              <a:t>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</a:t>
            </a:r>
            <a:r>
              <a:rPr lang="en-US"/>
              <a:t>4</a:t>
            </a:r>
            <a:r>
              <a:rPr lang="en-US" i="1"/>
              <a:t>, </a:t>
            </a:r>
            <a:r>
              <a:rPr lang="en-US"/>
              <a:t>5}</a:t>
            </a:r>
            <a:r>
              <a:rPr lang="en-US" i="1"/>
              <a:t>, </a:t>
            </a:r>
            <a:r>
              <a:rPr lang="en-US"/>
              <a:t>|)</a:t>
            </a:r>
            <a:r>
              <a:rPr lang="en-US" i="1"/>
              <a:t> </a:t>
            </a:r>
            <a:r>
              <a:rPr lang="en-US"/>
              <a:t>and ({1, 2, 4, 8, 16}, |) are lattices.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2E2EA43-A85C-354B-8342-D86A2840C0CC}"/>
                  </a:ext>
                </a:extLst>
              </p14:cNvPr>
              <p14:cNvContentPartPr/>
              <p14:nvPr/>
            </p14:nvContentPartPr>
            <p14:xfrm>
              <a:off x="2343960" y="3062880"/>
              <a:ext cx="4273200" cy="7102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2E2EA43-A85C-354B-8342-D86A2840C0C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27760" y="3046680"/>
                <a:ext cx="4305600" cy="74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9679654"/>
      </p:ext>
    </p:extLst>
  </p:cSld>
  <p:clrMapOvr>
    <a:masterClrMapping/>
  </p:clrMapOvr>
  <p:transition>
    <p:split orient="vert" dir="in"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052736"/>
            <a:ext cx="8077200" cy="700807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10" y="1755081"/>
            <a:ext cx="8397180" cy="4083769"/>
          </a:xfrm>
        </p:spPr>
        <p:txBody>
          <a:bodyPr/>
          <a:lstStyle/>
          <a:p>
            <a:r>
              <a:rPr lang="en-US"/>
              <a:t>Determine whether </a:t>
            </a:r>
            <a:r>
              <a:rPr lang="en-US" i="1"/>
              <a:t>(P (S),</a:t>
            </a:r>
            <a:r>
              <a:rPr lang="en-US"/>
              <a:t>⊆</a:t>
            </a:r>
            <a:r>
              <a:rPr lang="en-US" i="1"/>
              <a:t>) </a:t>
            </a:r>
            <a:r>
              <a:rPr lang="en-US"/>
              <a:t>is a lattice where </a:t>
            </a:r>
            <a:r>
              <a:rPr lang="en-US" i="1"/>
              <a:t>S </a:t>
            </a:r>
            <a:r>
              <a:rPr lang="en-US"/>
              <a:t>is a set.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B489D22-FC5A-C442-AD5E-7A293CDB019A}"/>
                  </a:ext>
                </a:extLst>
              </p14:cNvPr>
              <p14:cNvContentPartPr/>
              <p14:nvPr/>
            </p14:nvContentPartPr>
            <p14:xfrm>
              <a:off x="1460160" y="2784240"/>
              <a:ext cx="7117200" cy="3069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B489D22-FC5A-C442-AD5E-7A293CDB019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43960" y="2768040"/>
                <a:ext cx="7149600" cy="31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3881440"/>
      </p:ext>
    </p:extLst>
  </p:cSld>
  <p:clrMapOvr>
    <a:masterClrMapping/>
  </p:clrMapOvr>
  <p:transition>
    <p:split orient="vert" dir="in"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117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88356545"/>
      </p:ext>
    </p:extLst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5985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r>
              <a:rPr lang="en-US"/>
              <a:t>(Q4/pp. 580) Determine whether the relation R on the set of all people is reflexive, symmetric, antisymmetric, and/or transitive, where (a, b) ∈ R if and only if</a:t>
            </a:r>
          </a:p>
          <a:p>
            <a:pPr marL="0" indent="0">
              <a:buNone/>
            </a:pPr>
            <a:r>
              <a:rPr lang="en-US"/>
              <a:t>	c) a has the same first name as 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35FA41A-38BF-4241-9DCC-53671AA1FFBE}"/>
                  </a:ext>
                </a:extLst>
              </p14:cNvPr>
              <p14:cNvContentPartPr/>
              <p14:nvPr/>
            </p14:nvContentPartPr>
            <p14:xfrm>
              <a:off x="1424160" y="4014000"/>
              <a:ext cx="3753360" cy="2045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35FA41A-38BF-4241-9DCC-53671AA1FFB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07960" y="3997800"/>
                <a:ext cx="3785760" cy="20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9161428"/>
      </p:ext>
    </p:extLst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5985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r>
              <a:rPr lang="en-US"/>
              <a:t>(Q4/pp. 580) Determine whether the relation R on the set of all people is reflexive, symmetric, antisymmetric, and/or transitive, where (a, b) ∈ R if and only if</a:t>
            </a:r>
          </a:p>
          <a:p>
            <a:pPr marL="0" indent="0">
              <a:buNone/>
            </a:pPr>
            <a:r>
              <a:rPr lang="en-US"/>
              <a:t>	d) a and b have a common grandparent.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1F00F93-4471-0747-8EBC-5B9A31656F8B}"/>
                  </a:ext>
                </a:extLst>
              </p14:cNvPr>
              <p14:cNvContentPartPr/>
              <p14:nvPr/>
            </p14:nvContentPartPr>
            <p14:xfrm>
              <a:off x="2522520" y="4119120"/>
              <a:ext cx="3308760" cy="560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1F00F93-4471-0747-8EBC-5B9A31656F8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06320" y="4102920"/>
                <a:ext cx="3341160" cy="59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4983462"/>
      </p:ext>
    </p:extLst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556791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304764"/>
                <a:ext cx="8856984" cy="5515136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(Q6/pp. 580) Determine whether the relation </a:t>
                </a:r>
                <a:r>
                  <a:rPr lang="en-US" i="1"/>
                  <a:t>R </a:t>
                </a:r>
                <a:r>
                  <a:rPr lang="en-US"/>
                  <a:t>on the set of all real numbers is reflexive, symmetric, antisymmetric, and/or transitive, where </a:t>
                </a:r>
                <a:r>
                  <a:rPr lang="en-US" i="1"/>
                  <a:t>(x, y) </a:t>
                </a:r>
                <a:r>
                  <a:rPr lang="en-US"/>
                  <a:t>∈ </a:t>
                </a:r>
                <a:r>
                  <a:rPr lang="en-US" i="1"/>
                  <a:t>R </a:t>
                </a:r>
                <a:r>
                  <a:rPr lang="en-US"/>
                  <a:t>if and only if</a:t>
                </a:r>
              </a:p>
              <a:p>
                <a:pPr marL="0" indent="0">
                  <a:buNone/>
                </a:pPr>
                <a:r>
                  <a:rPr lang="es-ES" b="1"/>
                  <a:t>	</a:t>
                </a:r>
                <a:r>
                  <a:rPr lang="es-ES"/>
                  <a:t>a) </a:t>
                </a:r>
                <a:r>
                  <a:rPr lang="es-ES" i="1"/>
                  <a:t>x </a:t>
                </a:r>
                <a:r>
                  <a:rPr lang="es-ES"/>
                  <a:t>+ </a:t>
                </a:r>
                <a:r>
                  <a:rPr lang="es-ES" i="1"/>
                  <a:t>y </a:t>
                </a:r>
                <a:r>
                  <a:rPr lang="es-ES"/>
                  <a:t>= 0.</a:t>
                </a:r>
              </a:p>
              <a:p>
                <a:pPr marL="0" indent="0">
                  <a:buNone/>
                </a:pPr>
                <a:r>
                  <a:rPr lang="es-ES"/>
                  <a:t>	c)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/>
                  <a:t> is a rational number</a:t>
                </a:r>
              </a:p>
              <a:p>
                <a:pPr marL="0" indent="0">
                  <a:buNone/>
                </a:pPr>
                <a:r>
                  <a:rPr lang="en-US"/>
                  <a:t>	e) </a:t>
                </a:r>
                <a:r>
                  <a:rPr lang="en-US" i="1"/>
                  <a:t>x y  </a:t>
                </a:r>
                <a:r>
                  <a:rPr lang="en-US"/>
                  <a:t>≥ 0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304764"/>
                <a:ext cx="8856984" cy="5515136"/>
              </a:xfrm>
              <a:blipFill>
                <a:blip r:embed="rId2"/>
                <a:stretch>
                  <a:fillRect l="-1583" t="-1547" r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19963"/>
      </p:ext>
    </p:extLst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556791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04764"/>
            <a:ext cx="8856984" cy="5515136"/>
          </a:xfrm>
        </p:spPr>
        <p:txBody>
          <a:bodyPr>
            <a:normAutofit/>
          </a:bodyPr>
          <a:lstStyle/>
          <a:p>
            <a:r>
              <a:rPr lang="en-US"/>
              <a:t>(Q6/pp. 580) Determine whether the relation </a:t>
            </a:r>
            <a:r>
              <a:rPr lang="en-US" i="1"/>
              <a:t>R </a:t>
            </a:r>
            <a:r>
              <a:rPr lang="en-US"/>
              <a:t>on the set of all real numbers is reflexive, symmetric, antisymmetric, and/or transitive, where </a:t>
            </a:r>
            <a:r>
              <a:rPr lang="en-US" i="1"/>
              <a:t>(x, y)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if and only if</a:t>
            </a:r>
          </a:p>
          <a:p>
            <a:pPr marL="0" indent="0">
              <a:buNone/>
            </a:pPr>
            <a:r>
              <a:rPr lang="es-ES" b="1"/>
              <a:t>	</a:t>
            </a:r>
            <a:r>
              <a:rPr lang="es-ES"/>
              <a:t>a) </a:t>
            </a:r>
            <a:r>
              <a:rPr lang="es-ES" i="1"/>
              <a:t>x </a:t>
            </a:r>
            <a:r>
              <a:rPr lang="es-ES"/>
              <a:t>+ </a:t>
            </a:r>
            <a:r>
              <a:rPr lang="es-ES" i="1"/>
              <a:t>y </a:t>
            </a:r>
            <a:r>
              <a:rPr lang="es-ES"/>
              <a:t>= 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25423"/>
      </p:ext>
    </p:extLst>
  </p:cSld>
  <p:clrMapOvr>
    <a:masterClrMapping/>
  </p:clrMapOvr>
  <p:transition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556791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304764"/>
                <a:ext cx="8856984" cy="5515136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(Q6/pp. 580) Determine whether the relation </a:t>
                </a:r>
                <a:r>
                  <a:rPr lang="en-US" i="1"/>
                  <a:t>R </a:t>
                </a:r>
                <a:r>
                  <a:rPr lang="en-US"/>
                  <a:t>on the set of all real numbers is reflexive, symmetric, antisymmetric, and/or transitive, where </a:t>
                </a:r>
                <a:r>
                  <a:rPr lang="en-US" i="1"/>
                  <a:t>(x, y) </a:t>
                </a:r>
                <a:r>
                  <a:rPr lang="en-US"/>
                  <a:t>∈ </a:t>
                </a:r>
                <a:r>
                  <a:rPr lang="en-US" i="1"/>
                  <a:t>R </a:t>
                </a:r>
                <a:r>
                  <a:rPr lang="en-US"/>
                  <a:t>if and only if</a:t>
                </a:r>
              </a:p>
              <a:p>
                <a:pPr marL="0" indent="0">
                  <a:buNone/>
                </a:pPr>
                <a:r>
                  <a:rPr lang="es-ES"/>
                  <a:t>	c)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/>
                  <a:t> is a rational number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304764"/>
                <a:ext cx="8856984" cy="5515136"/>
              </a:xfrm>
              <a:blipFill>
                <a:blip r:embed="rId2"/>
                <a:stretch>
                  <a:fillRect l="-1583" t="-1547" r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23C9F76-38C3-E44F-A051-04B44248D60B}"/>
                  </a:ext>
                </a:extLst>
              </p14:cNvPr>
              <p14:cNvContentPartPr/>
              <p14:nvPr/>
            </p14:nvContentPartPr>
            <p14:xfrm>
              <a:off x="884520" y="3696840"/>
              <a:ext cx="8040960" cy="29559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23C9F76-38C3-E44F-A051-04B44248D6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8320" y="3680640"/>
                <a:ext cx="8073360" cy="298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878830"/>
      </p:ext>
    </p:extLst>
  </p:cSld>
  <p:clrMapOvr>
    <a:masterClrMapping/>
  </p:clrMapOvr>
  <p:transition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556791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04764"/>
            <a:ext cx="8856984" cy="5515136"/>
          </a:xfrm>
        </p:spPr>
        <p:txBody>
          <a:bodyPr>
            <a:normAutofit/>
          </a:bodyPr>
          <a:lstStyle/>
          <a:p>
            <a:r>
              <a:rPr lang="en-US"/>
              <a:t>(Q6/pp. 580) Determine whether the relation </a:t>
            </a:r>
            <a:r>
              <a:rPr lang="en-US" i="1"/>
              <a:t>R </a:t>
            </a:r>
            <a:r>
              <a:rPr lang="en-US"/>
              <a:t>on the set of all real numbers is reflexive, symmetric, antisymmetric, and/or transitive, where </a:t>
            </a:r>
            <a:r>
              <a:rPr lang="en-US" i="1"/>
              <a:t>(x, y)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if and only if</a:t>
            </a:r>
          </a:p>
          <a:p>
            <a:pPr marL="0" indent="0">
              <a:buNone/>
            </a:pPr>
            <a:r>
              <a:rPr lang="en-US"/>
              <a:t>	e) </a:t>
            </a:r>
            <a:r>
              <a:rPr lang="en-US" i="1"/>
              <a:t>x y  </a:t>
            </a:r>
            <a:r>
              <a:rPr lang="en-US"/>
              <a:t>≥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21669"/>
      </p:ext>
    </p:extLst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628799"/>
          </a:xfrm>
        </p:spPr>
        <p:txBody>
          <a:bodyPr/>
          <a:lstStyle/>
          <a:p>
            <a:r>
              <a:rPr lang="en-US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784976" cy="5256584"/>
          </a:xfrm>
        </p:spPr>
        <p:txBody>
          <a:bodyPr/>
          <a:lstStyle/>
          <a:p>
            <a:r>
              <a:rPr lang="en-US"/>
              <a:t>Give an example of a relation on a set that is</a:t>
            </a:r>
          </a:p>
          <a:p>
            <a:pPr marL="0" indent="0">
              <a:buNone/>
            </a:pPr>
            <a:r>
              <a:rPr lang="en-US" b="1"/>
              <a:t>	a) </a:t>
            </a:r>
            <a:r>
              <a:rPr lang="en-US"/>
              <a:t>both symmetric and antisymmetric.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b="1"/>
              <a:t>	b) </a:t>
            </a:r>
            <a:r>
              <a:rPr lang="en-US"/>
              <a:t>neither symmetric nor antisymmetric.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88C6311-6782-FC40-B110-BF43704AB6E8}"/>
                  </a:ext>
                </a:extLst>
              </p14:cNvPr>
              <p14:cNvContentPartPr/>
              <p14:nvPr/>
            </p14:nvContentPartPr>
            <p14:xfrm>
              <a:off x="1719000" y="2462040"/>
              <a:ext cx="7094880" cy="3555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88C6311-6782-FC40-B110-BF43704AB6E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02800" y="2445840"/>
                <a:ext cx="7127280" cy="358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199844"/>
      </p:ext>
    </p:extLst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700807"/>
          </a:xfrm>
        </p:spPr>
        <p:txBody>
          <a:bodyPr/>
          <a:lstStyle/>
          <a:p>
            <a:r>
              <a:rPr lang="en-US"/>
              <a:t>Combining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82480"/>
            <a:ext cx="8568952" cy="4914871"/>
          </a:xfrm>
        </p:spPr>
        <p:txBody>
          <a:bodyPr>
            <a:normAutofit/>
          </a:bodyPr>
          <a:lstStyle/>
          <a:p>
            <a:r>
              <a:rPr lang="en-US"/>
              <a:t>Because relations 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 </a:t>
            </a:r>
            <a:r>
              <a:rPr lang="en-US"/>
              <a:t>are subsets of </a:t>
            </a:r>
            <a:r>
              <a:rPr lang="en-US" i="1"/>
              <a:t>A </a:t>
            </a:r>
            <a:r>
              <a:rPr lang="en-US"/>
              <a:t>× </a:t>
            </a:r>
            <a:r>
              <a:rPr lang="en-US" i="1"/>
              <a:t>B</a:t>
            </a:r>
            <a:r>
              <a:rPr lang="en-US"/>
              <a:t>, two relations 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 </a:t>
            </a:r>
            <a:r>
              <a:rPr lang="en-US"/>
              <a:t>can be combined in any way two sets can be combined.</a:t>
            </a:r>
          </a:p>
          <a:p>
            <a:pPr lvl="1">
              <a:lnSpc>
                <a:spcPct val="150000"/>
              </a:lnSpc>
            </a:pPr>
            <a:r>
              <a:rPr lang="en-US"/>
              <a:t>Union</a:t>
            </a:r>
          </a:p>
          <a:p>
            <a:pPr lvl="1">
              <a:lnSpc>
                <a:spcPct val="150000"/>
              </a:lnSpc>
            </a:pPr>
            <a:r>
              <a:rPr lang="en-US"/>
              <a:t>Intersection</a:t>
            </a:r>
          </a:p>
          <a:p>
            <a:pPr lvl="1">
              <a:lnSpc>
                <a:spcPct val="150000"/>
              </a:lnSpc>
            </a:pPr>
            <a:r>
              <a:rPr lang="en-US"/>
              <a:t>Difference</a:t>
            </a:r>
          </a:p>
          <a:p>
            <a:pPr lvl="1">
              <a:lnSpc>
                <a:spcPct val="150000"/>
              </a:lnSpc>
            </a:pPr>
            <a:r>
              <a:rPr lang="en-US" err="1"/>
              <a:t>Xor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A7E13A0-DEBC-4146-ACCC-F6EBE472181F}"/>
                  </a:ext>
                </a:extLst>
              </p14:cNvPr>
              <p14:cNvContentPartPr/>
              <p14:nvPr/>
            </p14:nvContentPartPr>
            <p14:xfrm>
              <a:off x="2674440" y="3036960"/>
              <a:ext cx="5943600" cy="2877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A7E13A0-DEBC-4146-ACCC-F6EBE472181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58240" y="3020760"/>
                <a:ext cx="5976000" cy="290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3874482"/>
      </p:ext>
    </p:extLst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738" y="2492897"/>
            <a:ext cx="8064500" cy="3024335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9.1 Relations and Their Properties</a:t>
            </a:r>
          </a:p>
          <a:p>
            <a:r>
              <a:rPr lang="en-US"/>
              <a:t>9.2 n-</a:t>
            </a:r>
            <a:r>
              <a:rPr lang="en-US" err="1"/>
              <a:t>ary</a:t>
            </a:r>
            <a:r>
              <a:rPr lang="en-US"/>
              <a:t> Relations and Their Applications (Skipped)</a:t>
            </a:r>
          </a:p>
          <a:p>
            <a:r>
              <a:rPr lang="en-US"/>
              <a:t>9.3 Representing Relations</a:t>
            </a:r>
          </a:p>
          <a:p>
            <a:r>
              <a:rPr lang="en-US"/>
              <a:t>9.4 Closures of Relations</a:t>
            </a:r>
          </a:p>
          <a:p>
            <a:r>
              <a:rPr lang="en-US"/>
              <a:t>9.5 Equivalence Relations</a:t>
            </a:r>
          </a:p>
          <a:p>
            <a:r>
              <a:rPr lang="en-US"/>
              <a:t>9.6 Partial Orderings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03686"/>
      </p:ext>
    </p:extLst>
  </p:cSld>
  <p:clrMapOvr>
    <a:masterClrMapping/>
  </p:clrMapOvr>
  <p:transition>
    <p:split orient="vert"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700807"/>
          </a:xfrm>
        </p:spPr>
        <p:txBody>
          <a:bodyPr/>
          <a:lstStyle/>
          <a:p>
            <a:r>
              <a:rPr lang="en-US"/>
              <a:t>Combining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82480"/>
            <a:ext cx="8568952" cy="4914871"/>
          </a:xfrm>
        </p:spPr>
        <p:txBody>
          <a:bodyPr>
            <a:normAutofit fontScale="85000" lnSpcReduction="10000"/>
          </a:bodyPr>
          <a:lstStyle/>
          <a:p>
            <a:r>
              <a:rPr lang="en-US" sz="2800"/>
              <a:t>Let </a:t>
            </a:r>
            <a:r>
              <a:rPr lang="en-US" sz="2800" i="1"/>
              <a:t>R</a:t>
            </a:r>
            <a:r>
              <a:rPr lang="en-US" sz="2800" baseline="-25000"/>
              <a:t>1</a:t>
            </a:r>
            <a:r>
              <a:rPr lang="en-US" sz="2800"/>
              <a:t> be the “less than” relation on the set of real numbers and let </a:t>
            </a:r>
            <a:r>
              <a:rPr lang="en-US" sz="2800" i="1"/>
              <a:t>R</a:t>
            </a:r>
            <a:r>
              <a:rPr lang="en-US" sz="2800" baseline="-25000"/>
              <a:t>2</a:t>
            </a:r>
            <a:r>
              <a:rPr lang="en-US" sz="2800"/>
              <a:t> be the “greater than” relation on the set of real numbers, that is, </a:t>
            </a:r>
            <a:r>
              <a:rPr lang="en-US" sz="2800" i="1"/>
              <a:t>R</a:t>
            </a:r>
            <a:r>
              <a:rPr lang="en-US" sz="2800" baseline="-25000"/>
              <a:t>1</a:t>
            </a:r>
            <a:r>
              <a:rPr lang="en-US" sz="2800"/>
              <a:t> = {</a:t>
            </a:r>
            <a:r>
              <a:rPr lang="en-US" sz="2800" i="1"/>
              <a:t>(x, y) </a:t>
            </a:r>
            <a:r>
              <a:rPr lang="en-US" sz="2800"/>
              <a:t>| </a:t>
            </a:r>
            <a:r>
              <a:rPr lang="en-US" sz="2800" i="1"/>
              <a:t>x &lt; y</a:t>
            </a:r>
            <a:r>
              <a:rPr lang="en-US" sz="2800"/>
              <a:t>} and </a:t>
            </a:r>
            <a:r>
              <a:rPr lang="en-US" sz="2800" i="1"/>
              <a:t>R</a:t>
            </a:r>
            <a:r>
              <a:rPr lang="en-US" sz="2800" baseline="-25000"/>
              <a:t>2</a:t>
            </a:r>
            <a:r>
              <a:rPr lang="en-US" sz="2800"/>
              <a:t> = {</a:t>
            </a:r>
            <a:r>
              <a:rPr lang="en-US" sz="2800" i="1"/>
              <a:t>(x, y) </a:t>
            </a:r>
            <a:r>
              <a:rPr lang="en-US" sz="2800"/>
              <a:t>| </a:t>
            </a:r>
            <a:r>
              <a:rPr lang="en-US" sz="2800" i="1"/>
              <a:t>x &gt; y</a:t>
            </a:r>
            <a:r>
              <a:rPr lang="en-US" sz="2800"/>
              <a:t>}. Determine</a:t>
            </a:r>
          </a:p>
          <a:p>
            <a:pPr marL="914400" lvl="1" indent="-457200">
              <a:lnSpc>
                <a:spcPct val="270000"/>
              </a:lnSpc>
              <a:buFont typeface="+mj-lt"/>
              <a:buAutoNum type="arabicPeriod"/>
            </a:pPr>
            <a:r>
              <a:rPr lang="pt-BR" sz="2000" i="1"/>
              <a:t>R</a:t>
            </a:r>
            <a:r>
              <a:rPr lang="pt-BR" sz="2000" baseline="-25000"/>
              <a:t>1</a:t>
            </a:r>
            <a:r>
              <a:rPr lang="pt-BR" sz="2000"/>
              <a:t> ∪ </a:t>
            </a:r>
            <a:r>
              <a:rPr lang="pt-BR" sz="2000" i="1"/>
              <a:t>R</a:t>
            </a:r>
            <a:r>
              <a:rPr lang="pt-BR" sz="2000" baseline="-25000"/>
              <a:t>2</a:t>
            </a:r>
          </a:p>
          <a:p>
            <a:pPr marL="914400" lvl="1" indent="-457200">
              <a:lnSpc>
                <a:spcPct val="270000"/>
              </a:lnSpc>
              <a:buFont typeface="+mj-lt"/>
              <a:buAutoNum type="arabicPeriod"/>
            </a:pPr>
            <a:r>
              <a:rPr lang="pt-BR" sz="2000" i="1"/>
              <a:t>R</a:t>
            </a:r>
            <a:r>
              <a:rPr lang="pt-BR" sz="2000" baseline="-25000"/>
              <a:t>1</a:t>
            </a:r>
            <a:r>
              <a:rPr lang="pt-BR" sz="2000"/>
              <a:t> ∩ </a:t>
            </a:r>
            <a:r>
              <a:rPr lang="pt-BR" sz="2000" i="1"/>
              <a:t>R</a:t>
            </a:r>
            <a:r>
              <a:rPr lang="pt-BR" sz="2000" baseline="-25000"/>
              <a:t>2</a:t>
            </a:r>
          </a:p>
          <a:p>
            <a:pPr marL="914400" lvl="1" indent="-457200">
              <a:lnSpc>
                <a:spcPct val="270000"/>
              </a:lnSpc>
              <a:buFont typeface="+mj-lt"/>
              <a:buAutoNum type="arabicPeriod"/>
            </a:pPr>
            <a:r>
              <a:rPr lang="pt-BR" sz="2000" i="1"/>
              <a:t>R</a:t>
            </a:r>
            <a:r>
              <a:rPr lang="pt-BR" sz="2000" baseline="-25000"/>
              <a:t>1</a:t>
            </a:r>
            <a:r>
              <a:rPr lang="pt-BR" sz="2000"/>
              <a:t> − </a:t>
            </a:r>
            <a:r>
              <a:rPr lang="pt-BR" sz="2000" i="1"/>
              <a:t>R</a:t>
            </a:r>
            <a:r>
              <a:rPr lang="pt-BR" sz="2000" baseline="-25000"/>
              <a:t>2</a:t>
            </a:r>
          </a:p>
          <a:p>
            <a:pPr marL="914400" lvl="1" indent="-457200">
              <a:lnSpc>
                <a:spcPct val="270000"/>
              </a:lnSpc>
              <a:buFont typeface="+mj-lt"/>
              <a:buAutoNum type="arabicPeriod"/>
            </a:pPr>
            <a:r>
              <a:rPr lang="pt-BR" sz="2000" i="1"/>
              <a:t>R</a:t>
            </a:r>
            <a:r>
              <a:rPr lang="pt-BR" sz="2000" baseline="-25000"/>
              <a:t>2</a:t>
            </a:r>
            <a:r>
              <a:rPr lang="pt-BR" sz="2000"/>
              <a:t> − </a:t>
            </a:r>
            <a:r>
              <a:rPr lang="pt-BR" sz="2000" i="1"/>
              <a:t>R</a:t>
            </a:r>
            <a:r>
              <a:rPr lang="pt-BR" sz="2000" baseline="-25000"/>
              <a:t>1</a:t>
            </a:r>
          </a:p>
          <a:p>
            <a:pPr marL="914400" lvl="1" indent="-457200">
              <a:lnSpc>
                <a:spcPct val="270000"/>
              </a:lnSpc>
              <a:buFont typeface="+mj-lt"/>
              <a:buAutoNum type="arabicPeriod"/>
            </a:pPr>
            <a:r>
              <a:rPr lang="pt-BR" sz="2000" i="1"/>
              <a:t>R</a:t>
            </a:r>
            <a:r>
              <a:rPr lang="pt-BR" sz="2000" baseline="-25000"/>
              <a:t>1</a:t>
            </a:r>
            <a:r>
              <a:rPr lang="pt-BR" sz="2000"/>
              <a:t> ⊕ </a:t>
            </a:r>
            <a:r>
              <a:rPr lang="pt-BR" sz="2000" i="1"/>
              <a:t>R</a:t>
            </a:r>
            <a:r>
              <a:rPr lang="pt-BR" sz="2000" baseline="-25000"/>
              <a:t>2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4749268-3DAA-E342-9F44-7276A457A6AE}"/>
                  </a:ext>
                </a:extLst>
              </p14:cNvPr>
              <p14:cNvContentPartPr/>
              <p14:nvPr/>
            </p14:nvContentPartPr>
            <p14:xfrm>
              <a:off x="2058120" y="2719080"/>
              <a:ext cx="6385320" cy="3474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4749268-3DAA-E342-9F44-7276A457A6A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41920" y="2702880"/>
                <a:ext cx="6417720" cy="350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4221080"/>
      </p:ext>
    </p:extLst>
  </p:cSld>
  <p:clrMapOvr>
    <a:masterClrMapping/>
  </p:clrMapOvr>
  <p:transition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628799"/>
          </a:xfrm>
        </p:spPr>
        <p:txBody>
          <a:bodyPr/>
          <a:lstStyle/>
          <a:p>
            <a:r>
              <a:rPr lang="en-US"/>
              <a:t>Combining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236" y="1537519"/>
            <a:ext cx="8718251" cy="5131841"/>
          </a:xfrm>
        </p:spPr>
        <p:txBody>
          <a:bodyPr>
            <a:normAutofit/>
          </a:bodyPr>
          <a:lstStyle/>
          <a:p>
            <a:r>
              <a:rPr lang="en-US" sz="2800"/>
              <a:t>Definition: Let </a:t>
            </a:r>
            <a:r>
              <a:rPr lang="en-US" sz="2800" i="1"/>
              <a:t>R </a:t>
            </a:r>
            <a:r>
              <a:rPr lang="en-US" sz="2800"/>
              <a:t>be a relation from a set </a:t>
            </a:r>
            <a:r>
              <a:rPr lang="en-US" sz="2800" i="1"/>
              <a:t>A </a:t>
            </a:r>
            <a:r>
              <a:rPr lang="en-US" sz="2800"/>
              <a:t>to a set </a:t>
            </a:r>
            <a:r>
              <a:rPr lang="en-US" sz="2800" i="1"/>
              <a:t>B </a:t>
            </a:r>
            <a:r>
              <a:rPr lang="en-US" sz="2800"/>
              <a:t>and </a:t>
            </a:r>
            <a:r>
              <a:rPr lang="en-US" sz="2800" i="1"/>
              <a:t>S </a:t>
            </a:r>
            <a:r>
              <a:rPr lang="en-US" sz="2800"/>
              <a:t>a relation from </a:t>
            </a:r>
            <a:r>
              <a:rPr lang="en-US" sz="2800" i="1"/>
              <a:t>B </a:t>
            </a:r>
            <a:r>
              <a:rPr lang="en-US" sz="2800"/>
              <a:t>to a set </a:t>
            </a:r>
            <a:r>
              <a:rPr lang="en-US" sz="2800" i="1"/>
              <a:t>C</a:t>
            </a:r>
            <a:r>
              <a:rPr lang="en-US" sz="2800"/>
              <a:t>. The </a:t>
            </a:r>
            <a:r>
              <a:rPr lang="en-US" sz="2800" i="1"/>
              <a:t>composite </a:t>
            </a:r>
            <a:r>
              <a:rPr lang="en-US" sz="2800"/>
              <a:t>of </a:t>
            </a:r>
            <a:r>
              <a:rPr lang="en-US" sz="2800" i="1"/>
              <a:t>R </a:t>
            </a:r>
            <a:r>
              <a:rPr lang="en-US" sz="2800"/>
              <a:t>and </a:t>
            </a:r>
            <a:r>
              <a:rPr lang="en-US" sz="2800" i="1"/>
              <a:t>S </a:t>
            </a:r>
            <a:r>
              <a:rPr lang="en-US" sz="2800"/>
              <a:t>is the relation consisting of ordered pairs (</a:t>
            </a:r>
            <a:r>
              <a:rPr lang="en-US" sz="2800" i="1"/>
              <a:t>a, c</a:t>
            </a:r>
            <a:r>
              <a:rPr lang="en-US" sz="2800"/>
              <a:t>), where </a:t>
            </a:r>
            <a:r>
              <a:rPr lang="en-US" sz="2800" i="1"/>
              <a:t>a </a:t>
            </a:r>
            <a:r>
              <a:rPr lang="en-US" sz="2800"/>
              <a:t>∈ </a:t>
            </a:r>
            <a:r>
              <a:rPr lang="en-US" sz="2800" i="1"/>
              <a:t>A</a:t>
            </a:r>
            <a:r>
              <a:rPr lang="en-US" sz="2800"/>
              <a:t>, </a:t>
            </a:r>
            <a:r>
              <a:rPr lang="en-US" sz="2800" i="1"/>
              <a:t>c </a:t>
            </a:r>
            <a:r>
              <a:rPr lang="en-US" sz="2800"/>
              <a:t>∈ </a:t>
            </a:r>
            <a:r>
              <a:rPr lang="en-US" sz="2800" i="1"/>
              <a:t>C</a:t>
            </a:r>
            <a:r>
              <a:rPr lang="en-US" sz="2800"/>
              <a:t>, and for which there exists an element </a:t>
            </a:r>
            <a:r>
              <a:rPr lang="en-US" sz="2800" i="1"/>
              <a:t>b </a:t>
            </a:r>
            <a:r>
              <a:rPr lang="en-US" sz="2800"/>
              <a:t>∈ </a:t>
            </a:r>
            <a:r>
              <a:rPr lang="en-US" sz="2800" i="1"/>
              <a:t>B </a:t>
            </a:r>
            <a:r>
              <a:rPr lang="en-US" sz="2800"/>
              <a:t>such that (</a:t>
            </a:r>
            <a:r>
              <a:rPr lang="en-US" sz="2800" i="1"/>
              <a:t>a, b</a:t>
            </a:r>
            <a:r>
              <a:rPr lang="en-US" sz="2800"/>
              <a:t>)</a:t>
            </a:r>
            <a:r>
              <a:rPr lang="en-US" sz="2800" i="1"/>
              <a:t> </a:t>
            </a:r>
            <a:r>
              <a:rPr lang="en-US" sz="2800"/>
              <a:t>∈ </a:t>
            </a:r>
            <a:r>
              <a:rPr lang="en-US" sz="2800" i="1"/>
              <a:t>R </a:t>
            </a:r>
            <a:r>
              <a:rPr lang="en-US" sz="2800"/>
              <a:t>and (</a:t>
            </a:r>
            <a:r>
              <a:rPr lang="en-US" sz="2800" i="1"/>
              <a:t>b, c</a:t>
            </a:r>
            <a:r>
              <a:rPr lang="en-US" sz="2800"/>
              <a:t>)</a:t>
            </a:r>
            <a:r>
              <a:rPr lang="en-US" sz="2800" i="1"/>
              <a:t> </a:t>
            </a:r>
            <a:r>
              <a:rPr lang="en-US" sz="2800"/>
              <a:t>∈ </a:t>
            </a:r>
            <a:r>
              <a:rPr lang="en-US" sz="2800" i="1"/>
              <a:t>S</a:t>
            </a:r>
            <a:r>
              <a:rPr lang="en-US" sz="2800"/>
              <a:t>. We denote the composite of </a:t>
            </a:r>
            <a:r>
              <a:rPr lang="en-US" sz="2800" i="1"/>
              <a:t>R </a:t>
            </a:r>
            <a:r>
              <a:rPr lang="en-US" sz="2800"/>
              <a:t>and </a:t>
            </a:r>
            <a:r>
              <a:rPr lang="en-US" sz="2800" i="1"/>
              <a:t>S </a:t>
            </a:r>
            <a:r>
              <a:rPr lang="en-US" sz="2800"/>
              <a:t>by </a:t>
            </a:r>
            <a:r>
              <a:rPr lang="en-US" sz="2800" i="1"/>
              <a:t>S </a:t>
            </a:r>
            <a:r>
              <a:rPr lang="en-US" sz="2800"/>
              <a:t>◦ </a:t>
            </a:r>
            <a:r>
              <a:rPr lang="en-US" sz="2800" i="1"/>
              <a:t>R</a:t>
            </a:r>
            <a:r>
              <a:rPr lang="en-US" sz="2800"/>
              <a:t>.</a:t>
            </a:r>
          </a:p>
          <a:p>
            <a:pPr marL="0" indent="0">
              <a:buNone/>
            </a:pPr>
            <a:endParaRPr lang="en-US" sz="2800"/>
          </a:p>
          <a:p>
            <a:r>
              <a:rPr lang="en-US" sz="2800"/>
              <a:t>Definition: Let </a:t>
            </a:r>
            <a:r>
              <a:rPr lang="en-US" sz="2800" i="1"/>
              <a:t>R </a:t>
            </a:r>
            <a:r>
              <a:rPr lang="en-US" sz="2800"/>
              <a:t>be a relation on the set </a:t>
            </a:r>
            <a:r>
              <a:rPr lang="en-US" sz="2800" i="1"/>
              <a:t>A</a:t>
            </a:r>
            <a:r>
              <a:rPr lang="en-US" sz="2800"/>
              <a:t>. The powers </a:t>
            </a:r>
            <a:r>
              <a:rPr lang="en-US" sz="2800" i="1"/>
              <a:t>R</a:t>
            </a:r>
            <a:r>
              <a:rPr lang="en-US" sz="2800" i="1" baseline="30000"/>
              <a:t>n</a:t>
            </a:r>
            <a:r>
              <a:rPr lang="en-US" sz="2800" i="1"/>
              <a:t>, n </a:t>
            </a:r>
            <a:r>
              <a:rPr lang="en-US" sz="2800"/>
              <a:t>= 1</a:t>
            </a:r>
            <a:r>
              <a:rPr lang="en-US" sz="2800" i="1"/>
              <a:t>, </a:t>
            </a:r>
            <a:r>
              <a:rPr lang="en-US" sz="2800"/>
              <a:t>2</a:t>
            </a:r>
            <a:r>
              <a:rPr lang="en-US" sz="2800" i="1"/>
              <a:t>, </a:t>
            </a:r>
            <a:r>
              <a:rPr lang="en-US" sz="2800"/>
              <a:t>3</a:t>
            </a:r>
            <a:r>
              <a:rPr lang="en-US" sz="2800" i="1"/>
              <a:t>, . . . , </a:t>
            </a:r>
            <a:r>
              <a:rPr lang="en-US" sz="2800"/>
              <a:t>are defined recursively by </a:t>
            </a:r>
            <a:r>
              <a:rPr lang="pt-BR" sz="2800" i="1"/>
              <a:t>R</a:t>
            </a:r>
            <a:r>
              <a:rPr lang="pt-BR" sz="2800" baseline="30000"/>
              <a:t>1</a:t>
            </a:r>
            <a:r>
              <a:rPr lang="pt-BR" sz="2800"/>
              <a:t> = </a:t>
            </a:r>
            <a:r>
              <a:rPr lang="pt-BR" sz="2800" i="1"/>
              <a:t>R </a:t>
            </a:r>
            <a:r>
              <a:rPr lang="pt-BR" sz="2800"/>
              <a:t>and </a:t>
            </a:r>
            <a:r>
              <a:rPr lang="pt-BR" sz="2800" i="1"/>
              <a:t>R</a:t>
            </a:r>
            <a:r>
              <a:rPr lang="pt-BR" sz="2800" i="1" baseline="30000"/>
              <a:t>n</a:t>
            </a:r>
            <a:r>
              <a:rPr lang="pt-BR" sz="2800" baseline="30000"/>
              <a:t>+1</a:t>
            </a:r>
            <a:r>
              <a:rPr lang="pt-BR" sz="2800"/>
              <a:t> = </a:t>
            </a:r>
            <a:r>
              <a:rPr lang="pt-BR" sz="2800" i="1"/>
              <a:t>R</a:t>
            </a:r>
            <a:r>
              <a:rPr lang="pt-BR" sz="2800" i="1" baseline="30000"/>
              <a:t>n</a:t>
            </a:r>
            <a:r>
              <a:rPr lang="pt-BR" sz="2800" i="1"/>
              <a:t> </a:t>
            </a:r>
            <a:r>
              <a:rPr lang="pt-BR" sz="2800"/>
              <a:t>◦ </a:t>
            </a:r>
            <a:r>
              <a:rPr lang="pt-BR" sz="2800" i="1"/>
              <a:t>R.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13336"/>
      </p:ext>
    </p:extLst>
  </p:cSld>
  <p:clrMapOvr>
    <a:masterClrMapping/>
  </p:clrMapOvr>
  <p:transition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50" y="1531131"/>
            <a:ext cx="8538914" cy="5138229"/>
          </a:xfrm>
        </p:spPr>
        <p:txBody>
          <a:bodyPr>
            <a:normAutofit/>
          </a:bodyPr>
          <a:lstStyle/>
          <a:p>
            <a:r>
              <a:rPr lang="en-US" sz="2800"/>
              <a:t>(Q33/pp. 582) Let </a:t>
            </a:r>
            <a:r>
              <a:rPr lang="en-US" sz="2800" i="1"/>
              <a:t>R </a:t>
            </a:r>
            <a:r>
              <a:rPr lang="en-US" sz="2800"/>
              <a:t>be the relation on the set of people consisting of pairs (</a:t>
            </a:r>
            <a:r>
              <a:rPr lang="en-US" sz="2800" i="1"/>
              <a:t>a, b</a:t>
            </a:r>
            <a:r>
              <a:rPr lang="en-US" sz="2800"/>
              <a:t>), where </a:t>
            </a:r>
            <a:r>
              <a:rPr lang="en-US" sz="2800" i="1"/>
              <a:t>a </a:t>
            </a:r>
            <a:r>
              <a:rPr lang="en-US" sz="2800"/>
              <a:t>is a parent of </a:t>
            </a:r>
            <a:r>
              <a:rPr lang="en-US" sz="2800" i="1"/>
              <a:t>b</a:t>
            </a:r>
            <a:r>
              <a:rPr lang="en-US" sz="2800"/>
              <a:t>. Let </a:t>
            </a:r>
            <a:r>
              <a:rPr lang="en-US" sz="2800" i="1"/>
              <a:t>S </a:t>
            </a:r>
            <a:r>
              <a:rPr lang="en-US" sz="2800"/>
              <a:t>be the relation on the set of people consisting of pairs (</a:t>
            </a:r>
            <a:r>
              <a:rPr lang="en-US" sz="2800" i="1"/>
              <a:t>a, b</a:t>
            </a:r>
            <a:r>
              <a:rPr lang="en-US" sz="2800"/>
              <a:t>), where </a:t>
            </a:r>
            <a:r>
              <a:rPr lang="en-US" sz="2800" i="1"/>
              <a:t>a </a:t>
            </a:r>
            <a:r>
              <a:rPr lang="en-US" sz="2800"/>
              <a:t>and </a:t>
            </a:r>
            <a:r>
              <a:rPr lang="en-US" sz="2800" i="1"/>
              <a:t>b </a:t>
            </a:r>
            <a:r>
              <a:rPr lang="en-US" sz="2800"/>
              <a:t>are siblings (brothers or sisters). What are:</a:t>
            </a:r>
          </a:p>
          <a:p>
            <a:pPr lvl="1">
              <a:lnSpc>
                <a:spcPct val="150000"/>
              </a:lnSpc>
            </a:pPr>
            <a:r>
              <a:rPr lang="en-US" i="1"/>
              <a:t>R </a:t>
            </a:r>
            <a:r>
              <a:rPr lang="en-US"/>
              <a:t>◦ </a:t>
            </a:r>
            <a:r>
              <a:rPr lang="en-US" i="1"/>
              <a:t>R</a:t>
            </a:r>
          </a:p>
          <a:p>
            <a:pPr lvl="1">
              <a:lnSpc>
                <a:spcPct val="150000"/>
              </a:lnSpc>
            </a:pPr>
            <a:r>
              <a:rPr lang="en-US" i="1"/>
              <a:t>S </a:t>
            </a:r>
            <a:r>
              <a:rPr lang="en-US"/>
              <a:t>◦ </a:t>
            </a:r>
            <a:r>
              <a:rPr lang="en-US" i="1"/>
              <a:t>R</a:t>
            </a:r>
          </a:p>
          <a:p>
            <a:pPr lvl="1">
              <a:lnSpc>
                <a:spcPct val="150000"/>
              </a:lnSpc>
            </a:pPr>
            <a:r>
              <a:rPr lang="en-US" i="1"/>
              <a:t>R </a:t>
            </a:r>
            <a:r>
              <a:rPr lang="en-US"/>
              <a:t>◦ </a:t>
            </a:r>
            <a:r>
              <a:rPr lang="en-US" i="1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8BAA10C-24D3-4448-9398-11B900056620}"/>
                  </a:ext>
                </a:extLst>
              </p14:cNvPr>
              <p14:cNvContentPartPr/>
              <p14:nvPr/>
            </p14:nvContentPartPr>
            <p14:xfrm>
              <a:off x="2031480" y="3438000"/>
              <a:ext cx="6027840" cy="2875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8BAA10C-24D3-4448-9398-11B90005662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15280" y="3421800"/>
                <a:ext cx="6060240" cy="290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6364164"/>
      </p:ext>
    </p:extLst>
  </p:cSld>
  <p:clrMapOvr>
    <a:masterClrMapping/>
  </p:clrMapOvr>
  <p:transition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9"/>
            <a:ext cx="8077200" cy="360040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</p:spPr>
            <p:txBody>
              <a:bodyPr>
                <a:normAutofit/>
              </a:bodyPr>
              <a:lstStyle/>
              <a:p>
                <a:r>
                  <a:rPr lang="en-US" sz="2400"/>
                  <a:t>Let </a:t>
                </a:r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&gt; b</a:t>
                </a:r>
                <a:r>
                  <a:rPr lang="en-US" sz="2400"/>
                  <a:t>}</a:t>
                </a:r>
                <a:r>
                  <a:rPr lang="en-US" sz="2400" i="1"/>
                  <a:t>,</a:t>
                </a:r>
                <a:r>
                  <a:rPr lang="en-US" sz="2400"/>
                  <a:t>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2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≥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3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&lt; 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4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≤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5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=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 </a:t>
                </a:r>
                <a:r>
                  <a:rPr lang="en-US" sz="2400"/>
                  <a:t>and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6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>
                    <a:sym typeface="Symbol" panose="05050102010706020507" pitchFamily="18" charset="2"/>
                  </a:rPr>
                  <a:t></a:t>
                </a:r>
                <a:r>
                  <a:rPr lang="en-US" sz="2400"/>
                  <a:t>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.</a:t>
                </a:r>
              </a:p>
              <a:p>
                <a:pPr marL="0" indent="0">
                  <a:buNone/>
                </a:pPr>
                <a:r>
                  <a:rPr lang="en-US" sz="2400"/>
                  <a:t>Find</a:t>
                </a:r>
              </a:p>
              <a:p>
                <a:pPr marL="0" indent="0">
                  <a:buNone/>
                </a:pPr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∪ </a:t>
                </a:r>
                <a:r>
                  <a:rPr lang="en-US" sz="2400" i="1"/>
                  <a:t>R</a:t>
                </a:r>
                <a:r>
                  <a:rPr lang="en-US" sz="2400" baseline="-25000"/>
                  <a:t>3	,	 </a:t>
                </a:r>
                <a:r>
                  <a:rPr lang="en-US" sz="2400" i="1"/>
                  <a:t>R</a:t>
                </a:r>
                <a:r>
                  <a:rPr lang="en-US" sz="2400" baseline="-25000"/>
                  <a:t>2</a:t>
                </a:r>
                <a:r>
                  <a:rPr lang="en-US" sz="2400"/>
                  <a:t> – </a:t>
                </a:r>
                <a:r>
                  <a:rPr lang="en-US" sz="2400" i="1"/>
                  <a:t>R</a:t>
                </a:r>
                <a:r>
                  <a:rPr lang="en-US" sz="2400" baseline="-25000"/>
                  <a:t>1 	,	</a:t>
                </a:r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3</a:t>
                </a:r>
              </a:p>
              <a:p>
                <a:pPr marL="0" indent="0">
                  <a:buNone/>
                </a:pPr>
                <a:r>
                  <a:rPr lang="en-US" sz="2400" i="1"/>
                  <a:t>R</a:t>
                </a:r>
                <a:r>
                  <a:rPr lang="en-US" sz="2400" baseline="-25000"/>
                  <a:t>3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3		,	</a:t>
                </a:r>
                <a:r>
                  <a:rPr lang="en-US" sz="2400" i="1"/>
                  <a:t> R</a:t>
                </a:r>
                <a:r>
                  <a:rPr lang="en-US" sz="2400" baseline="-25000"/>
                  <a:t>3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5</a:t>
                </a:r>
              </a:p>
              <a:p>
                <a:pPr marL="0" indent="0">
                  <a:buNone/>
                </a:pPr>
                <a:endParaRPr lang="en-US" sz="2400" baseline="-25000"/>
              </a:p>
              <a:p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∪ </a:t>
                </a:r>
                <a:r>
                  <a:rPr lang="en-US" sz="2400" i="1"/>
                  <a:t>R</a:t>
                </a:r>
                <a:r>
                  <a:rPr lang="en-US" sz="2400" baseline="-25000"/>
                  <a:t>3</a:t>
                </a:r>
                <a:endParaRPr lang="en-US" sz="2400"/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  <a:blipFill>
                <a:blip r:embed="rId3"/>
                <a:stretch>
                  <a:fillRect l="-1040" t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028F4AB-4EA5-A240-A1D9-C123C54B2C1A}"/>
                  </a:ext>
                </a:extLst>
              </p14:cNvPr>
              <p14:cNvContentPartPr/>
              <p14:nvPr/>
            </p14:nvContentPartPr>
            <p14:xfrm>
              <a:off x="1759320" y="5763960"/>
              <a:ext cx="665280" cy="402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028F4AB-4EA5-A240-A1D9-C123C54B2C1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3120" y="5747760"/>
                <a:ext cx="697680" cy="43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0144598"/>
      </p:ext>
    </p:extLst>
  </p:cSld>
  <p:clrMapOvr>
    <a:masterClrMapping/>
  </p:clrMapOvr>
  <p:transition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9"/>
            <a:ext cx="8077200" cy="360040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</p:spPr>
            <p:txBody>
              <a:bodyPr>
                <a:normAutofit/>
              </a:bodyPr>
              <a:lstStyle/>
              <a:p>
                <a:r>
                  <a:rPr lang="en-US" sz="2400"/>
                  <a:t>Let </a:t>
                </a:r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&gt; b</a:t>
                </a:r>
                <a:r>
                  <a:rPr lang="en-US" sz="2400"/>
                  <a:t>}</a:t>
                </a:r>
                <a:r>
                  <a:rPr lang="en-US" sz="2400" i="1"/>
                  <a:t>,</a:t>
                </a:r>
                <a:r>
                  <a:rPr lang="en-US" sz="2400"/>
                  <a:t>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2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≥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3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&lt; 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4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≤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5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=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 </a:t>
                </a:r>
                <a:r>
                  <a:rPr lang="en-US" sz="2400"/>
                  <a:t>and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6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>
                    <a:sym typeface="Symbol" panose="05050102010706020507" pitchFamily="18" charset="2"/>
                  </a:rPr>
                  <a:t></a:t>
                </a:r>
                <a:r>
                  <a:rPr lang="en-US" sz="2400"/>
                  <a:t>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.</a:t>
                </a:r>
              </a:p>
              <a:p>
                <a:pPr marL="0" indent="0">
                  <a:buNone/>
                </a:pPr>
                <a:r>
                  <a:rPr lang="en-US" sz="2400"/>
                  <a:t>Find</a:t>
                </a:r>
              </a:p>
              <a:p>
                <a:r>
                  <a:rPr lang="en-US" sz="2400" baseline="-250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2</a:t>
                </a:r>
                <a:r>
                  <a:rPr lang="en-US" sz="2400"/>
                  <a:t> – </a:t>
                </a:r>
                <a:r>
                  <a:rPr lang="en-US" sz="2400" i="1"/>
                  <a:t>R</a:t>
                </a:r>
                <a:r>
                  <a:rPr lang="en-US" sz="2400" baseline="-25000"/>
                  <a:t>1 </a:t>
                </a:r>
              </a:p>
              <a:p>
                <a:pPr marL="0" indent="0">
                  <a:buNone/>
                </a:pPr>
                <a:endParaRPr lang="en-US" sz="2400" baseline="-25000"/>
              </a:p>
              <a:p>
                <a:pPr marL="0" indent="0">
                  <a:buNone/>
                </a:pPr>
                <a:endParaRPr lang="en-US" sz="2400" baseline="-25000"/>
              </a:p>
              <a:p>
                <a:r>
                  <a:rPr kumimoji="1" lang="en-US" sz="2400" b="0" i="1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R</a:t>
                </a:r>
                <a:r>
                  <a:rPr kumimoji="1" 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1</a:t>
                </a:r>
                <a:r>
                  <a:rPr kumimoji="1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⨁</m:t>
                    </m:r>
                  </m:oMath>
                </a14:m>
                <a:r>
                  <a:rPr kumimoji="1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 </a:t>
                </a:r>
                <a:r>
                  <a:rPr kumimoji="1" lang="en-US" sz="2400" b="0" i="1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R</a:t>
                </a:r>
                <a:r>
                  <a:rPr kumimoji="1" 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3</a:t>
                </a:r>
                <a:endParaRPr lang="en-US"/>
              </a:p>
              <a:p>
                <a:pPr marL="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  <a:blipFill>
                <a:blip r:embed="rId3"/>
                <a:stretch>
                  <a:fillRect l="-1040" t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A92CA76-60DA-494F-AC46-441E01BD76D2}"/>
                  </a:ext>
                </a:extLst>
              </p14:cNvPr>
              <p14:cNvContentPartPr/>
              <p14:nvPr/>
            </p14:nvContentPartPr>
            <p14:xfrm>
              <a:off x="1795320" y="4509360"/>
              <a:ext cx="968760" cy="1420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A92CA76-60DA-494F-AC46-441E01BD76D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79120" y="4493160"/>
                <a:ext cx="1001160" cy="145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1013535"/>
      </p:ext>
    </p:extLst>
  </p:cSld>
  <p:clrMapOvr>
    <a:masterClrMapping/>
  </p:clrMapOvr>
  <p:transition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9"/>
            <a:ext cx="8077200" cy="360040"/>
          </a:xfrm>
        </p:spPr>
        <p:txBody>
          <a:bodyPr/>
          <a:lstStyle/>
          <a:p>
            <a:r>
              <a:rPr lang="en-US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</p:spPr>
            <p:txBody>
              <a:bodyPr>
                <a:normAutofit/>
              </a:bodyPr>
              <a:lstStyle/>
              <a:p>
                <a:r>
                  <a:rPr lang="en-US" sz="2400"/>
                  <a:t>Let </a:t>
                </a:r>
                <a:r>
                  <a:rPr lang="en-US" sz="2400" i="1"/>
                  <a:t>R</a:t>
                </a:r>
                <a:r>
                  <a:rPr lang="en-US" sz="2400" baseline="-25000"/>
                  <a:t>1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&gt; b</a:t>
                </a:r>
                <a:r>
                  <a:rPr lang="en-US" sz="2400"/>
                  <a:t>}</a:t>
                </a:r>
                <a:r>
                  <a:rPr lang="en-US" sz="2400" i="1"/>
                  <a:t>,</a:t>
                </a:r>
                <a:r>
                  <a:rPr lang="en-US" sz="2400"/>
                  <a:t>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2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≥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3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&lt; 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4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≤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,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5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/>
                  <a:t>=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 </a:t>
                </a:r>
                <a:r>
                  <a:rPr lang="en-US" sz="2400"/>
                  <a:t>and </a:t>
                </a:r>
              </a:p>
              <a:p>
                <a:pPr marL="0" indent="0">
                  <a:buNone/>
                </a:pPr>
                <a:r>
                  <a:rPr lang="en-US" sz="2400" i="1"/>
                  <a:t>	R</a:t>
                </a:r>
                <a:r>
                  <a:rPr lang="en-US" sz="2400" baseline="-25000"/>
                  <a:t>6</a:t>
                </a:r>
                <a:r>
                  <a:rPr lang="en-US" sz="2400"/>
                  <a:t> = {</a:t>
                </a:r>
                <a:r>
                  <a:rPr lang="en-US" sz="2400" i="1"/>
                  <a:t>(a, b) </a:t>
                </a:r>
                <a:r>
                  <a:rPr lang="en-US" sz="2400"/>
                  <a:t>∈ </a:t>
                </a:r>
                <a:r>
                  <a:rPr lang="en-US" sz="2400" b="1"/>
                  <a:t>R</a:t>
                </a:r>
                <a:r>
                  <a:rPr lang="en-US" sz="2400" baseline="30000"/>
                  <a:t>2</a:t>
                </a:r>
                <a:r>
                  <a:rPr lang="en-US" sz="2400"/>
                  <a:t> | </a:t>
                </a:r>
                <a:r>
                  <a:rPr lang="en-US" sz="2400" i="1"/>
                  <a:t>a </a:t>
                </a:r>
                <a:r>
                  <a:rPr lang="en-US" sz="2400">
                    <a:sym typeface="Symbol" panose="05050102010706020507" pitchFamily="18" charset="2"/>
                  </a:rPr>
                  <a:t></a:t>
                </a:r>
                <a:r>
                  <a:rPr lang="en-US" sz="2400"/>
                  <a:t> </a:t>
                </a:r>
                <a:r>
                  <a:rPr lang="en-US" sz="2400" i="1"/>
                  <a:t>b</a:t>
                </a:r>
                <a:r>
                  <a:rPr lang="en-US" sz="2400"/>
                  <a:t>}</a:t>
                </a:r>
                <a:r>
                  <a:rPr lang="en-US" sz="2400" i="1"/>
                  <a:t>.</a:t>
                </a:r>
              </a:p>
              <a:p>
                <a:pPr marL="0" indent="0">
                  <a:buNone/>
                </a:pPr>
                <a:r>
                  <a:rPr lang="en-US" sz="2400"/>
                  <a:t>Find</a:t>
                </a:r>
              </a:p>
              <a:p>
                <a:r>
                  <a:rPr lang="en-US" sz="2400" baseline="-250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3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3</a:t>
                </a:r>
              </a:p>
              <a:p>
                <a:pPr marL="0" indent="0">
                  <a:buNone/>
                </a:pPr>
                <a:endParaRPr lang="en-US" sz="2400" baseline="-25000"/>
              </a:p>
              <a:p>
                <a:pPr marL="0" indent="0">
                  <a:buNone/>
                </a:pPr>
                <a:endParaRPr lang="en-US" sz="2400" baseline="-25000"/>
              </a:p>
              <a:p>
                <a:r>
                  <a:rPr lang="en-US" sz="2400" i="1"/>
                  <a:t> R</a:t>
                </a:r>
                <a:r>
                  <a:rPr lang="en-US" sz="2400" baseline="-25000"/>
                  <a:t>3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R</a:t>
                </a:r>
                <a:r>
                  <a:rPr lang="en-US" sz="2400" baseline="-25000"/>
                  <a:t>5</a:t>
                </a:r>
                <a:endParaRPr lang="en-US"/>
              </a:p>
              <a:p>
                <a:pPr marL="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12776"/>
                <a:ext cx="8784976" cy="5184576"/>
              </a:xfrm>
              <a:blipFill>
                <a:blip r:embed="rId3"/>
                <a:stretch>
                  <a:fillRect l="-1040" t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0B6C79E-4E37-4047-A913-B50733391342}"/>
                  </a:ext>
                </a:extLst>
              </p14:cNvPr>
              <p14:cNvContentPartPr/>
              <p14:nvPr/>
            </p14:nvContentPartPr>
            <p14:xfrm>
              <a:off x="1830600" y="4232520"/>
              <a:ext cx="5858280" cy="2076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0B6C79E-4E37-4047-A913-B5073339134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14400" y="4216320"/>
                <a:ext cx="5890680" cy="210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8947006"/>
      </p:ext>
    </p:extLst>
  </p:cSld>
  <p:clrMapOvr>
    <a:masterClrMapping/>
  </p:clrMapOvr>
  <p:transition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Combining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8" y="2297559"/>
            <a:ext cx="8541196" cy="4155777"/>
          </a:xfrm>
        </p:spPr>
        <p:txBody>
          <a:bodyPr/>
          <a:lstStyle/>
          <a:p>
            <a:r>
              <a:rPr lang="en-US"/>
              <a:t>Theorem: The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A </a:t>
            </a:r>
            <a:r>
              <a:rPr lang="en-US"/>
              <a:t>is transitive if and only if </a:t>
            </a:r>
            <a:r>
              <a:rPr lang="en-US" i="1"/>
              <a:t>R</a:t>
            </a:r>
            <a:r>
              <a:rPr lang="en-US" i="1" baseline="30000"/>
              <a:t>n</a:t>
            </a:r>
            <a:r>
              <a:rPr lang="en-US" i="1"/>
              <a:t> </a:t>
            </a:r>
            <a:r>
              <a:rPr lang="en-US"/>
              <a:t>⊆ </a:t>
            </a:r>
            <a:r>
              <a:rPr lang="en-US" i="1"/>
              <a:t>R </a:t>
            </a:r>
            <a:r>
              <a:rPr lang="en-US"/>
              <a:t>for </a:t>
            </a:r>
            <a:r>
              <a:rPr lang="en-US" i="1"/>
              <a:t>n </a:t>
            </a:r>
            <a:r>
              <a:rPr lang="en-US"/>
              <a:t>= 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D54E4D6-563B-433A-9B5A-9544B97B6165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DE1E58-262F-4544-AD30-EF1F3590186A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9D6075F-61FC-4DE4-828F-F49F5F3E24FF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34F7BC-09E4-44A8-BB75-2BE42022B003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235661-BEA6-4457-BF87-111F186E4645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763724-0C2C-4AA3-A6ED-98E757B4C407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229656-60F1-415A-9585-AF0532F3991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5EA30C9-6F82-5041-AC70-4784C9AED45E}"/>
                  </a:ext>
                </a:extLst>
              </p14:cNvPr>
              <p14:cNvContentPartPr/>
              <p14:nvPr/>
            </p14:nvContentPartPr>
            <p14:xfrm>
              <a:off x="758880" y="3473640"/>
              <a:ext cx="8193600" cy="3036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5EA30C9-6F82-5041-AC70-4784C9AED45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2680" y="3457440"/>
                <a:ext cx="8226000" cy="306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6016769"/>
      </p:ext>
    </p:extLst>
  </p:cSld>
  <p:clrMapOvr>
    <a:masterClrMapping/>
  </p:clrMapOvr>
  <p:transition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67192D4-A9EA-8345-9977-8A59C8E8CB62}"/>
                  </a:ext>
                </a:extLst>
              </p14:cNvPr>
              <p14:cNvContentPartPr/>
              <p14:nvPr/>
            </p14:nvContentPartPr>
            <p14:xfrm>
              <a:off x="627480" y="1147320"/>
              <a:ext cx="8262360" cy="45010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67192D4-A9EA-8345-9977-8A59C8E8CB6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1280" y="1131120"/>
                <a:ext cx="8294760" cy="453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6819602"/>
      </p:ext>
    </p:extLst>
  </p:cSld>
  <p:clrMapOvr>
    <a:masterClrMapping/>
  </p:clrMapOvr>
  <p:transition>
    <p:split orient="vert"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311047" cy="1143000"/>
          </a:xfrm>
        </p:spPr>
        <p:txBody>
          <a:bodyPr/>
          <a:lstStyle/>
          <a:p>
            <a:r>
              <a:rPr lang="en-US"/>
              <a:t>Section 9.3: Representing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63279"/>
            <a:ext cx="8640960" cy="3502025"/>
          </a:xfrm>
        </p:spPr>
        <p:txBody>
          <a:bodyPr/>
          <a:lstStyle/>
          <a:p>
            <a:r>
              <a:rPr lang="en-US"/>
              <a:t>Reading Assignment: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08783"/>
      </p:ext>
    </p:extLst>
  </p:cSld>
  <p:clrMapOvr>
    <a:masterClrMapping/>
  </p:clrMapOvr>
  <p:transition>
    <p:split orient="vert"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16025"/>
            <a:ext cx="8712967" cy="1143000"/>
          </a:xfrm>
        </p:spPr>
        <p:txBody>
          <a:bodyPr/>
          <a:lstStyle/>
          <a:p>
            <a:r>
              <a:rPr lang="en-US" sz="4000"/>
              <a:t>Representing Relations Using 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relation </a:t>
            </a:r>
            <a:r>
              <a:rPr lang="en-US" i="1"/>
              <a:t>R </a:t>
            </a:r>
            <a:r>
              <a:rPr lang="en-US"/>
              <a:t>can be represented by the matrix </a:t>
            </a:r>
            <a:r>
              <a:rPr lang="en-US" b="1"/>
              <a:t>M</a:t>
            </a:r>
            <a:r>
              <a:rPr lang="en-US" i="1" baseline="-25000"/>
              <a:t>R</a:t>
            </a:r>
            <a:r>
              <a:rPr lang="en-US" i="1"/>
              <a:t> </a:t>
            </a:r>
            <a:r>
              <a:rPr lang="en-US"/>
              <a:t>= [</a:t>
            </a:r>
            <a:r>
              <a:rPr lang="en-US" i="1" err="1"/>
              <a:t>m</a:t>
            </a:r>
            <a:r>
              <a:rPr lang="en-US" i="1" baseline="-25000" err="1"/>
              <a:t>ij</a:t>
            </a:r>
            <a:r>
              <a:rPr lang="en-US" i="1"/>
              <a:t> </a:t>
            </a:r>
            <a:r>
              <a:rPr lang="en-US"/>
              <a:t>], where</a:t>
            </a:r>
          </a:p>
          <a:p>
            <a:pPr marL="0" indent="0">
              <a:buNone/>
            </a:pPr>
            <a:r>
              <a:rPr lang="nl-NL" i="1"/>
              <a:t>	m</a:t>
            </a:r>
            <a:r>
              <a:rPr lang="nl-NL" i="1" baseline="-25000"/>
              <a:t>ij</a:t>
            </a:r>
            <a:r>
              <a:rPr lang="nl-NL" i="1"/>
              <a:t> </a:t>
            </a:r>
            <a:r>
              <a:rPr lang="nl-NL"/>
              <a:t>= 1 	if (</a:t>
            </a:r>
            <a:r>
              <a:rPr lang="nl-NL" i="1"/>
              <a:t>a</a:t>
            </a:r>
            <a:r>
              <a:rPr lang="nl-NL" i="1" baseline="-25000"/>
              <a:t>i</a:t>
            </a:r>
            <a:r>
              <a:rPr lang="nl-NL" i="1"/>
              <a:t>, b</a:t>
            </a:r>
            <a:r>
              <a:rPr lang="nl-NL" i="1" baseline="-25000"/>
              <a:t>j</a:t>
            </a:r>
            <a:r>
              <a:rPr lang="nl-NL"/>
              <a:t>)</a:t>
            </a:r>
            <a:r>
              <a:rPr lang="nl-NL" i="1"/>
              <a:t> </a:t>
            </a:r>
            <a:r>
              <a:rPr lang="nl-NL"/>
              <a:t>∈ </a:t>
            </a:r>
            <a:r>
              <a:rPr lang="nl-NL" i="1"/>
              <a:t>R,</a:t>
            </a:r>
          </a:p>
          <a:p>
            <a:pPr marL="0" indent="0">
              <a:buNone/>
            </a:pPr>
            <a:r>
              <a:rPr lang="it-IT"/>
              <a:t>		0 	if (</a:t>
            </a:r>
            <a:r>
              <a:rPr lang="it-IT" i="1"/>
              <a:t>a</a:t>
            </a:r>
            <a:r>
              <a:rPr lang="it-IT" i="1" baseline="-25000"/>
              <a:t>i</a:t>
            </a:r>
            <a:r>
              <a:rPr lang="it-IT" i="1"/>
              <a:t>, b</a:t>
            </a:r>
            <a:r>
              <a:rPr lang="it-IT" i="1" baseline="-25000"/>
              <a:t>j</a:t>
            </a:r>
            <a:r>
              <a:rPr lang="it-IT"/>
              <a:t>)</a:t>
            </a:r>
            <a:r>
              <a:rPr lang="it-IT" i="1"/>
              <a:t> </a:t>
            </a:r>
            <a:r>
              <a:rPr lang="it-IT">
                <a:sym typeface="Symbol" panose="05050102010706020507" pitchFamily="18" charset="2"/>
              </a:rPr>
              <a:t></a:t>
            </a:r>
            <a:r>
              <a:rPr lang="it-IT" i="1"/>
              <a:t>R.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82289"/>
      </p:ext>
    </p:extLst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311047" cy="1143000"/>
          </a:xfrm>
        </p:spPr>
        <p:txBody>
          <a:bodyPr/>
          <a:lstStyle/>
          <a:p>
            <a:r>
              <a:rPr lang="en-US"/>
              <a:t>Reading 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63279"/>
            <a:ext cx="8640960" cy="3502025"/>
          </a:xfrm>
        </p:spPr>
        <p:txBody>
          <a:bodyPr/>
          <a:lstStyle/>
          <a:p>
            <a:r>
              <a:rPr lang="en-US"/>
              <a:t>Section 9.1: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71691"/>
      </p:ext>
    </p:extLst>
  </p:cSld>
  <p:clrMapOvr>
    <a:masterClrMapping/>
  </p:clrMapOvr>
  <p:transition>
    <p:split orient="vert"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149" y="2431950"/>
            <a:ext cx="7245052" cy="3502025"/>
          </a:xfrm>
        </p:spPr>
        <p:txBody>
          <a:bodyPr/>
          <a:lstStyle/>
          <a:p>
            <a:r>
              <a:rPr lang="en-US"/>
              <a:t>List the ordered pairs in the relations on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 corresponding 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861048"/>
            <a:ext cx="1699389" cy="136391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18593A3-35C6-9145-9A91-1D0C2BF61D3F}"/>
                  </a:ext>
                </a:extLst>
              </p14:cNvPr>
              <p14:cNvContentPartPr/>
              <p14:nvPr/>
            </p14:nvContentPartPr>
            <p14:xfrm>
              <a:off x="1661040" y="3529800"/>
              <a:ext cx="5855760" cy="23637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18593A3-35C6-9145-9A91-1D0C2BF61D3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4840" y="3513600"/>
                <a:ext cx="5888160" cy="239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625430"/>
      </p:ext>
    </p:extLst>
  </p:cSld>
  <p:clrMapOvr>
    <a:masterClrMapping/>
  </p:clrMapOvr>
  <p:transition>
    <p:split orient="vert"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496944" cy="4320480"/>
          </a:xfrm>
        </p:spPr>
        <p:txBody>
          <a:bodyPr/>
          <a:lstStyle/>
          <a:p>
            <a:r>
              <a:rPr lang="en-US"/>
              <a:t>Consider the relation on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 having the matrix representation of </a:t>
            </a:r>
          </a:p>
          <a:p>
            <a:endParaRPr lang="en-US"/>
          </a:p>
          <a:p>
            <a:pPr lvl="1"/>
            <a:r>
              <a:rPr lang="en-US"/>
              <a:t>Is it reflexive? </a:t>
            </a:r>
          </a:p>
          <a:p>
            <a:pPr lvl="1"/>
            <a:r>
              <a:rPr lang="en-US"/>
              <a:t>Is it symmetric?</a:t>
            </a:r>
          </a:p>
          <a:p>
            <a:pPr lvl="1"/>
            <a:r>
              <a:rPr lang="en-US"/>
              <a:t>Is it anti-symmetric?</a:t>
            </a:r>
          </a:p>
          <a:p>
            <a:pPr lvl="1"/>
            <a:r>
              <a:rPr lang="en-US"/>
              <a:t>Is it transitive?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852936"/>
            <a:ext cx="1699389" cy="136391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1416417D-CC33-354F-9209-FE1EE5D78A34}"/>
                  </a:ext>
                </a:extLst>
              </p14:cNvPr>
              <p14:cNvContentPartPr/>
              <p14:nvPr/>
            </p14:nvContentPartPr>
            <p14:xfrm>
              <a:off x="3371040" y="3948480"/>
              <a:ext cx="4041000" cy="19098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1416417D-CC33-354F-9209-FE1EE5D78A3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4840" y="3932280"/>
                <a:ext cx="4073400" cy="19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3576067"/>
      </p:ext>
    </p:extLst>
  </p:cSld>
  <p:clrMapOvr>
    <a:masterClrMapping/>
  </p:clrMapOvr>
  <p:transition>
    <p:split orient="vert"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91903"/>
            <a:ext cx="8784976" cy="5177457"/>
          </a:xfrm>
        </p:spPr>
        <p:txBody>
          <a:bodyPr/>
          <a:lstStyle/>
          <a:p>
            <a:r>
              <a:rPr lang="en-US"/>
              <a:t>How many nonzero entries does the matrix representing the relation </a:t>
            </a:r>
            <a:r>
              <a:rPr lang="en-US" i="1"/>
              <a:t>R </a:t>
            </a:r>
            <a:r>
              <a:rPr lang="en-US"/>
              <a:t>on </a:t>
            </a:r>
            <a:r>
              <a:rPr lang="en-US" i="1"/>
              <a:t>A </a:t>
            </a:r>
            <a:r>
              <a:rPr lang="en-US"/>
              <a:t>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. . . , </a:t>
            </a:r>
            <a:r>
              <a:rPr lang="en-US"/>
              <a:t>1000} consisting of the first 1000 positive integers have if </a:t>
            </a:r>
            <a:r>
              <a:rPr lang="en-US" i="1"/>
              <a:t>R </a:t>
            </a:r>
            <a:r>
              <a:rPr lang="en-US"/>
              <a:t>is</a:t>
            </a:r>
          </a:p>
          <a:p>
            <a:pPr lvl="1"/>
            <a:r>
              <a:rPr lang="en-US"/>
              <a:t>{</a:t>
            </a:r>
            <a:r>
              <a:rPr lang="en-US" i="1"/>
              <a:t>(a, b) </a:t>
            </a:r>
            <a:r>
              <a:rPr lang="en-US"/>
              <a:t>| </a:t>
            </a:r>
            <a:r>
              <a:rPr lang="en-US" i="1"/>
              <a:t>a </a:t>
            </a:r>
            <a:r>
              <a:rPr lang="en-US"/>
              <a:t>≤ </a:t>
            </a:r>
            <a:r>
              <a:rPr lang="en-US" i="1"/>
              <a:t>b</a:t>
            </a:r>
            <a:r>
              <a:rPr lang="en-US"/>
              <a:t>}?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F8C9D43-B3AF-EA48-ADD1-9C5CD32C3A0C}"/>
                  </a:ext>
                </a:extLst>
              </p14:cNvPr>
              <p14:cNvContentPartPr/>
              <p14:nvPr/>
            </p14:nvContentPartPr>
            <p14:xfrm>
              <a:off x="1540440" y="4850280"/>
              <a:ext cx="6902280" cy="1012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F8C9D43-B3AF-EA48-ADD1-9C5CD32C3A0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24240" y="4834080"/>
                <a:ext cx="6934680" cy="104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7702584"/>
      </p:ext>
    </p:extLst>
  </p:cSld>
  <p:clrMapOvr>
    <a:masterClrMapping/>
  </p:clrMapOvr>
  <p:transition>
    <p:split orient="vert"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11175"/>
          </a:xfrm>
        </p:spPr>
        <p:txBody>
          <a:bodyPr/>
          <a:lstStyle/>
          <a:p>
            <a:r>
              <a:rPr lang="en-US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91903"/>
            <a:ext cx="8784976" cy="5177457"/>
          </a:xfrm>
        </p:spPr>
        <p:txBody>
          <a:bodyPr/>
          <a:lstStyle/>
          <a:p>
            <a:r>
              <a:rPr lang="en-US"/>
              <a:t>How many nonzero entries does the matrix representing the relation </a:t>
            </a:r>
            <a:r>
              <a:rPr lang="en-US" i="1"/>
              <a:t>R </a:t>
            </a:r>
            <a:r>
              <a:rPr lang="en-US"/>
              <a:t>on </a:t>
            </a:r>
            <a:r>
              <a:rPr lang="en-US" i="1"/>
              <a:t>A </a:t>
            </a:r>
            <a:r>
              <a:rPr lang="en-US"/>
              <a:t>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. . . , </a:t>
            </a:r>
            <a:r>
              <a:rPr lang="en-US"/>
              <a:t>1000} consisting of the first 1000 positive integers have if </a:t>
            </a:r>
            <a:r>
              <a:rPr lang="en-US" i="1"/>
              <a:t>R </a:t>
            </a:r>
            <a:r>
              <a:rPr lang="en-US"/>
              <a:t>is</a:t>
            </a:r>
          </a:p>
          <a:p>
            <a:pPr lvl="1"/>
            <a:r>
              <a:rPr lang="pt-BR"/>
              <a:t>{</a:t>
            </a:r>
            <a:r>
              <a:rPr lang="pt-BR" i="1"/>
              <a:t>(a, b) </a:t>
            </a:r>
            <a:r>
              <a:rPr lang="pt-BR"/>
              <a:t>| </a:t>
            </a:r>
            <a:r>
              <a:rPr lang="pt-BR" i="1"/>
              <a:t>a </a:t>
            </a:r>
            <a:r>
              <a:rPr lang="pt-BR"/>
              <a:t>+ </a:t>
            </a:r>
            <a:r>
              <a:rPr lang="pt-BR" i="1"/>
              <a:t>b </a:t>
            </a:r>
            <a:r>
              <a:rPr lang="pt-BR"/>
              <a:t>= 1000}?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9F6B043-7460-C549-9C8C-01BC4F53E8D7}"/>
                  </a:ext>
                </a:extLst>
              </p14:cNvPr>
              <p14:cNvContentPartPr/>
              <p14:nvPr/>
            </p14:nvContentPartPr>
            <p14:xfrm>
              <a:off x="2549520" y="4160160"/>
              <a:ext cx="3206160" cy="5839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9F6B043-7460-C549-9C8C-01BC4F53E8D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33320" y="4143960"/>
                <a:ext cx="3238560" cy="61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7016253"/>
      </p:ext>
    </p:extLst>
  </p:cSld>
  <p:clrMapOvr>
    <a:masterClrMapping/>
  </p:clrMapOvr>
  <p:transition>
    <p:split orient="vert"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203381" cy="1143000"/>
          </a:xfrm>
        </p:spPr>
        <p:txBody>
          <a:bodyPr/>
          <a:lstStyle/>
          <a:p>
            <a:r>
              <a:rPr lang="en-US" sz="4000">
                <a:solidFill>
                  <a:srgbClr val="000000"/>
                </a:solidFill>
              </a:rPr>
              <a:t>Representing Relations Using Matrices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A relation R is symmetric if and only if its matrix representation M is such that M = M</a:t>
            </a:r>
            <a:r>
              <a:rPr lang="en-US" baseline="30000"/>
              <a:t>T</a:t>
            </a:r>
            <a:r>
              <a:rPr lang="en-US"/>
              <a:t>.</a:t>
            </a:r>
          </a:p>
          <a:p>
            <a:r>
              <a:rPr lang="en-US"/>
              <a:t>Given two relations R and S on a set, represented by Matrices M</a:t>
            </a:r>
            <a:r>
              <a:rPr lang="en-US" baseline="-25000"/>
              <a:t>R</a:t>
            </a:r>
            <a:r>
              <a:rPr lang="en-US"/>
              <a:t> and M</a:t>
            </a:r>
            <a:r>
              <a:rPr lang="en-US" baseline="-25000"/>
              <a:t>S</a:t>
            </a:r>
            <a:r>
              <a:rPr lang="en-US"/>
              <a:t>, respectively: </a:t>
            </a:r>
          </a:p>
          <a:p>
            <a:pPr lvl="1"/>
            <a:r>
              <a:rPr lang="en-US"/>
              <a:t>M</a:t>
            </a:r>
            <a:r>
              <a:rPr lang="en-US" baseline="-25000"/>
              <a:t>R</a:t>
            </a:r>
            <a:r>
              <a:rPr lang="en-US" baseline="-25000">
                <a:sym typeface="Symbol" panose="05050102010706020507" pitchFamily="18" charset="2"/>
              </a:rPr>
              <a:t>S</a:t>
            </a:r>
            <a:r>
              <a:rPr lang="en-US">
                <a:sym typeface="Symbol" panose="05050102010706020507" pitchFamily="18" charset="2"/>
              </a:rPr>
              <a:t> = </a:t>
            </a:r>
            <a:r>
              <a:rPr lang="en-US"/>
              <a:t>M</a:t>
            </a:r>
            <a:r>
              <a:rPr lang="en-US" baseline="-25000"/>
              <a:t>R</a:t>
            </a:r>
            <a:r>
              <a:rPr lang="en-US"/>
              <a:t> </a:t>
            </a:r>
            <a:r>
              <a:rPr lang="en-US">
                <a:sym typeface="Symbol" panose="05050102010706020507" pitchFamily="18" charset="2"/>
              </a:rPr>
              <a:t> </a:t>
            </a:r>
            <a:r>
              <a:rPr lang="en-US"/>
              <a:t>M</a:t>
            </a:r>
            <a:r>
              <a:rPr lang="en-US" baseline="-25000"/>
              <a:t>S</a:t>
            </a:r>
          </a:p>
          <a:p>
            <a:pPr lvl="1"/>
            <a:r>
              <a:rPr lang="en-US"/>
              <a:t>M</a:t>
            </a:r>
            <a:r>
              <a:rPr lang="en-US" baseline="-25000"/>
              <a:t>R</a:t>
            </a:r>
            <a:r>
              <a:rPr lang="en-US" baseline="-25000">
                <a:sym typeface="Symbol" panose="05050102010706020507" pitchFamily="18" charset="2"/>
              </a:rPr>
              <a:t>S</a:t>
            </a:r>
            <a:r>
              <a:rPr lang="en-US">
                <a:sym typeface="Symbol" panose="05050102010706020507" pitchFamily="18" charset="2"/>
              </a:rPr>
              <a:t> = </a:t>
            </a:r>
            <a:r>
              <a:rPr lang="en-US"/>
              <a:t>M</a:t>
            </a:r>
            <a:r>
              <a:rPr lang="en-US" baseline="-25000"/>
              <a:t>R</a:t>
            </a:r>
            <a:r>
              <a:rPr lang="en-US"/>
              <a:t> </a:t>
            </a:r>
            <a:r>
              <a:rPr lang="en-US">
                <a:sym typeface="Symbol" panose="05050102010706020507" pitchFamily="18" charset="2"/>
              </a:rPr>
              <a:t> </a:t>
            </a:r>
            <a:r>
              <a:rPr lang="en-US"/>
              <a:t>M</a:t>
            </a:r>
            <a:r>
              <a:rPr lang="en-US" baseline="-25000"/>
              <a:t>S</a:t>
            </a:r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12220"/>
      </p:ext>
    </p:extLst>
  </p:cSld>
  <p:clrMapOvr>
    <a:masterClrMapping/>
  </p:clrMapOvr>
  <p:transition>
    <p:split orient="vert"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203381" cy="1143000"/>
          </a:xfrm>
        </p:spPr>
        <p:txBody>
          <a:bodyPr/>
          <a:lstStyle/>
          <a:p>
            <a:r>
              <a:rPr lang="en-US" sz="4000">
                <a:solidFill>
                  <a:srgbClr val="000000"/>
                </a:solidFill>
              </a:rPr>
              <a:t>Representing Relations Using Matrices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441575"/>
                <a:ext cx="8568952" cy="4083769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suppose that </a:t>
                </a:r>
                <a:r>
                  <a:rPr lang="en-US" i="1"/>
                  <a:t>R </a:t>
                </a:r>
                <a:r>
                  <a:rPr lang="en-US"/>
                  <a:t>is a relation from </a:t>
                </a:r>
                <a:r>
                  <a:rPr lang="en-US" i="1"/>
                  <a:t>A </a:t>
                </a:r>
                <a:r>
                  <a:rPr lang="en-US"/>
                  <a:t>to </a:t>
                </a:r>
                <a:r>
                  <a:rPr lang="en-US" i="1"/>
                  <a:t>B </a:t>
                </a:r>
                <a:r>
                  <a:rPr lang="en-US"/>
                  <a:t>and </a:t>
                </a:r>
                <a:r>
                  <a:rPr lang="en-US" i="1"/>
                  <a:t>S </a:t>
                </a:r>
                <a:r>
                  <a:rPr lang="en-US"/>
                  <a:t>is a relation from </a:t>
                </a:r>
                <a:r>
                  <a:rPr lang="en-US" i="1"/>
                  <a:t>B </a:t>
                </a:r>
                <a:r>
                  <a:rPr lang="en-US"/>
                  <a:t>to </a:t>
                </a:r>
                <a:r>
                  <a:rPr lang="en-US" i="1"/>
                  <a:t>C</a:t>
                </a:r>
                <a:r>
                  <a:rPr lang="en-US"/>
                  <a:t>. Suppose that </a:t>
                </a:r>
                <a:r>
                  <a:rPr lang="en-US" i="1"/>
                  <a:t>A</a:t>
                </a:r>
                <a:r>
                  <a:rPr lang="en-US"/>
                  <a:t>, </a:t>
                </a:r>
                <a:r>
                  <a:rPr lang="en-US" i="1"/>
                  <a:t>B</a:t>
                </a:r>
                <a:r>
                  <a:rPr lang="en-US"/>
                  <a:t>, and </a:t>
                </a:r>
                <a:r>
                  <a:rPr lang="en-US" i="1"/>
                  <a:t>C </a:t>
                </a:r>
                <a:r>
                  <a:rPr lang="en-US"/>
                  <a:t>have </a:t>
                </a:r>
                <a:r>
                  <a:rPr lang="en-US" i="1"/>
                  <a:t>m</a:t>
                </a:r>
                <a:r>
                  <a:rPr lang="en-US"/>
                  <a:t>, </a:t>
                </a:r>
                <a:r>
                  <a:rPr lang="en-US" i="1"/>
                  <a:t>n</a:t>
                </a:r>
                <a:r>
                  <a:rPr lang="en-US"/>
                  <a:t>, and </a:t>
                </a:r>
                <a:r>
                  <a:rPr lang="en-US" i="1"/>
                  <a:t>p </a:t>
                </a:r>
                <a:r>
                  <a:rPr lang="en-US"/>
                  <a:t>elements, respectively. Let the zero–one matrices for </a:t>
                </a:r>
                <a:r>
                  <a:rPr lang="en-US" i="1"/>
                  <a:t>S </a:t>
                </a:r>
                <a:r>
                  <a:rPr lang="en-US"/>
                  <a:t>◦</a:t>
                </a:r>
                <a:r>
                  <a:rPr lang="en-US" i="1"/>
                  <a:t>R</a:t>
                </a:r>
                <a:r>
                  <a:rPr lang="en-US"/>
                  <a:t>, </a:t>
                </a:r>
                <a:r>
                  <a:rPr lang="en-US" i="1"/>
                  <a:t>R</a:t>
                </a:r>
                <a:r>
                  <a:rPr lang="en-US"/>
                  <a:t>, and </a:t>
                </a:r>
                <a:r>
                  <a:rPr lang="en-US" i="1"/>
                  <a:t>S </a:t>
                </a:r>
                <a:r>
                  <a:rPr lang="en-US"/>
                  <a:t>be </a:t>
                </a:r>
                <a:r>
                  <a:rPr lang="en-US" b="1"/>
                  <a:t>M</a:t>
                </a:r>
                <a:r>
                  <a:rPr lang="en-US" i="1" baseline="-25000"/>
                  <a:t>S</a:t>
                </a:r>
                <a:r>
                  <a:rPr lang="en-US" baseline="-25000"/>
                  <a:t>◦</a:t>
                </a:r>
                <a:r>
                  <a:rPr lang="en-US" i="1" baseline="-25000"/>
                  <a:t>R</a:t>
                </a:r>
                <a:r>
                  <a:rPr lang="en-US" i="1"/>
                  <a:t> </a:t>
                </a:r>
                <a:r>
                  <a:rPr lang="en-US"/>
                  <a:t>= [</a:t>
                </a:r>
                <a:r>
                  <a:rPr lang="en-US" i="1" err="1"/>
                  <a:t>t</a:t>
                </a:r>
                <a:r>
                  <a:rPr lang="en-US" i="1" baseline="-25000" err="1"/>
                  <a:t>ij</a:t>
                </a:r>
                <a:r>
                  <a:rPr lang="en-US" i="1"/>
                  <a:t> </a:t>
                </a:r>
                <a:r>
                  <a:rPr lang="en-US"/>
                  <a:t>], </a:t>
                </a:r>
                <a:r>
                  <a:rPr lang="en-US" b="1"/>
                  <a:t>M</a:t>
                </a:r>
                <a:r>
                  <a:rPr lang="en-US" i="1" baseline="-25000"/>
                  <a:t>R</a:t>
                </a:r>
                <a:r>
                  <a:rPr lang="en-US" i="1"/>
                  <a:t> </a:t>
                </a:r>
                <a:r>
                  <a:rPr lang="en-US"/>
                  <a:t>= [</a:t>
                </a:r>
                <a:r>
                  <a:rPr lang="en-US" i="1" err="1"/>
                  <a:t>r</a:t>
                </a:r>
                <a:r>
                  <a:rPr lang="en-US" i="1" baseline="-25000" err="1"/>
                  <a:t>ij</a:t>
                </a:r>
                <a:r>
                  <a:rPr lang="en-US" i="1"/>
                  <a:t> </a:t>
                </a:r>
                <a:r>
                  <a:rPr lang="en-US"/>
                  <a:t>], and </a:t>
                </a:r>
                <a:r>
                  <a:rPr lang="en-US" b="1"/>
                  <a:t>M</a:t>
                </a:r>
                <a:r>
                  <a:rPr lang="en-US" i="1" baseline="-25000"/>
                  <a:t>S</a:t>
                </a:r>
                <a:r>
                  <a:rPr lang="en-US" i="1"/>
                  <a:t> </a:t>
                </a:r>
                <a:r>
                  <a:rPr lang="en-US"/>
                  <a:t>= [</a:t>
                </a:r>
                <a:r>
                  <a:rPr lang="en-US" i="1" err="1"/>
                  <a:t>s</a:t>
                </a:r>
                <a:r>
                  <a:rPr lang="en-US" i="1" baseline="-25000" err="1"/>
                  <a:t>ij</a:t>
                </a:r>
                <a:r>
                  <a:rPr lang="en-US" i="1"/>
                  <a:t> </a:t>
                </a:r>
                <a:r>
                  <a:rPr lang="en-US"/>
                  <a:t>], respectively. </a:t>
                </a:r>
              </a:p>
              <a:p>
                <a:pPr lvl="1"/>
                <a:r>
                  <a:rPr lang="en-US" b="1"/>
                  <a:t>M</a:t>
                </a:r>
                <a:r>
                  <a:rPr lang="en-US" i="1" baseline="-25000"/>
                  <a:t>S </a:t>
                </a:r>
                <a:r>
                  <a:rPr lang="en-US" baseline="-25000"/>
                  <a:t>◦ </a:t>
                </a:r>
                <a:r>
                  <a:rPr lang="en-US" i="1" baseline="-25000"/>
                  <a:t>R </a:t>
                </a:r>
                <a:r>
                  <a:rPr lang="en-US"/>
                  <a:t>= </a:t>
                </a:r>
                <a:r>
                  <a:rPr lang="en-US" b="1"/>
                  <a:t>M</a:t>
                </a:r>
                <a:r>
                  <a:rPr lang="en-US" i="1" baseline="-25000"/>
                  <a:t>R</a:t>
                </a:r>
                <a:r>
                  <a:rPr lang="en-US" i="1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⊙</m:t>
                    </m:r>
                  </m:oMath>
                </a14:m>
                <a:r>
                  <a:rPr lang="en-US" b="1"/>
                  <a:t> M</a:t>
                </a:r>
                <a:r>
                  <a:rPr lang="en-US" i="1" baseline="-25000"/>
                  <a:t>S</a:t>
                </a:r>
                <a:r>
                  <a:rPr lang="en-US" i="1"/>
                  <a:t>. </a:t>
                </a:r>
                <a:r>
                  <a:rPr lang="en-US"/>
                  <a:t>(Boolean Product)</a:t>
                </a:r>
              </a:p>
              <a:p>
                <a:pPr lvl="2"/>
                <a:r>
                  <a:rPr lang="en-US" i="1" err="1"/>
                  <a:t>t</a:t>
                </a:r>
                <a:r>
                  <a:rPr lang="en-US" i="1" baseline="-25000" err="1"/>
                  <a:t>ij</a:t>
                </a:r>
                <a:r>
                  <a:rPr lang="en-US" i="1"/>
                  <a:t> </a:t>
                </a:r>
                <a:r>
                  <a:rPr lang="en-US"/>
                  <a:t>= 1 if and only if </a:t>
                </a:r>
                <a:r>
                  <a:rPr lang="en-US" i="1" err="1"/>
                  <a:t>r</a:t>
                </a:r>
                <a:r>
                  <a:rPr lang="en-US" i="1" baseline="-25000" err="1"/>
                  <a:t>ik</a:t>
                </a:r>
                <a:r>
                  <a:rPr lang="en-US" i="1"/>
                  <a:t> </a:t>
                </a:r>
                <a:r>
                  <a:rPr lang="en-US"/>
                  <a:t>= </a:t>
                </a:r>
                <a:r>
                  <a:rPr lang="en-US" i="1" err="1"/>
                  <a:t>s</a:t>
                </a:r>
                <a:r>
                  <a:rPr lang="en-US" i="1" baseline="-25000" err="1"/>
                  <a:t>kj</a:t>
                </a:r>
                <a:r>
                  <a:rPr lang="en-US" i="1"/>
                  <a:t> </a:t>
                </a:r>
                <a:r>
                  <a:rPr lang="en-US"/>
                  <a:t>= 1 for some </a:t>
                </a:r>
                <a:r>
                  <a:rPr lang="en-US" i="1"/>
                  <a:t>k</a:t>
                </a:r>
                <a:r>
                  <a:rPr lang="en-US"/>
                  <a:t>.</a:t>
                </a:r>
              </a:p>
              <a:p>
                <a:pPr lvl="1"/>
                <a:r>
                  <a:rPr lang="en-US"/>
                  <a:t>What about </a:t>
                </a:r>
                <a:r>
                  <a:rPr lang="en-US" b="1" err="1"/>
                  <a:t>M</a:t>
                </a:r>
                <a:r>
                  <a:rPr lang="en-US" i="1" baseline="-25000" err="1"/>
                  <a:t>R</a:t>
                </a:r>
                <a:r>
                  <a:rPr lang="en-US" i="1" baseline="30000" err="1"/>
                  <a:t>n</a:t>
                </a:r>
                <a:r>
                  <a:rPr lang="en-US" i="1" baseline="30000"/>
                  <a:t> </a:t>
                </a:r>
                <a:r>
                  <a:rPr lang="en-US"/>
                  <a:t>?</a:t>
                </a:r>
                <a:endParaRPr lang="en-US" baseline="300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441575"/>
                <a:ext cx="8568952" cy="4083769"/>
              </a:xfrm>
              <a:blipFill>
                <a:blip r:embed="rId2"/>
                <a:stretch>
                  <a:fillRect l="-1565" t="-2093" r="-2774" b="-2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5BD9051-3EEA-5E40-A92F-7DB0190B0C83}"/>
                  </a:ext>
                </a:extLst>
              </p14:cNvPr>
              <p14:cNvContentPartPr/>
              <p14:nvPr/>
            </p14:nvContentPartPr>
            <p14:xfrm>
              <a:off x="4103280" y="6027480"/>
              <a:ext cx="3259440" cy="609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5BD9051-3EEA-5E40-A92F-7DB0190B0C8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7080" y="6011280"/>
                <a:ext cx="3291840" cy="64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392281"/>
      </p:ext>
    </p:extLst>
  </p:cSld>
  <p:clrMapOvr>
    <a:masterClrMapping/>
  </p:clrMapOvr>
  <p:transition>
    <p:split orient="vert"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60437"/>
            <a:ext cx="8077200" cy="511175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499" y="1556792"/>
            <a:ext cx="5651290" cy="272065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08A0B2F4-4A2D-2442-9729-336FFA73D247}"/>
                  </a:ext>
                </a:extLst>
              </p14:cNvPr>
              <p14:cNvContentPartPr/>
              <p14:nvPr/>
            </p14:nvContentPartPr>
            <p14:xfrm>
              <a:off x="1285920" y="4281840"/>
              <a:ext cx="6804720" cy="16970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8A0B2F4-4A2D-2442-9729-336FFA73D24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9720" y="4265640"/>
                <a:ext cx="6837120" cy="172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980457"/>
      </p:ext>
    </p:extLst>
  </p:cSld>
  <p:clrMapOvr>
    <a:masterClrMapping/>
  </p:clrMapOvr>
  <p:transition>
    <p:split orient="vert"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60437"/>
            <a:ext cx="8077200" cy="511175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499" y="1556792"/>
            <a:ext cx="5651290" cy="272065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ECF3BB-05F2-F746-B692-5788D4CBC932}"/>
                  </a:ext>
                </a:extLst>
              </p14:cNvPr>
              <p14:cNvContentPartPr/>
              <p14:nvPr/>
            </p14:nvContentPartPr>
            <p14:xfrm>
              <a:off x="1955520" y="4277160"/>
              <a:ext cx="6220080" cy="219708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ECF3BB-05F2-F746-B692-5788D4CBC93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39320" y="4260960"/>
                <a:ext cx="6252480" cy="222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7117139"/>
      </p:ext>
    </p:extLst>
  </p:cSld>
  <p:clrMapOvr>
    <a:masterClrMapping/>
  </p:clrMapOvr>
  <p:transition>
    <p:split orient="vert"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Relations Using Digraphs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253164" cy="4011761"/>
          </a:xfrm>
        </p:spPr>
        <p:txBody>
          <a:bodyPr>
            <a:normAutofit/>
          </a:bodyPr>
          <a:lstStyle/>
          <a:p>
            <a:r>
              <a:rPr lang="en-US"/>
              <a:t>A </a:t>
            </a:r>
            <a:r>
              <a:rPr lang="en-US" i="1"/>
              <a:t>directed graph</a:t>
            </a:r>
            <a:r>
              <a:rPr lang="en-US"/>
              <a:t>, or </a:t>
            </a:r>
            <a:r>
              <a:rPr lang="en-US" i="1"/>
              <a:t>digraph</a:t>
            </a:r>
            <a:r>
              <a:rPr lang="en-US"/>
              <a:t>, consists of a set </a:t>
            </a:r>
            <a:r>
              <a:rPr lang="en-US" i="1"/>
              <a:t>V </a:t>
            </a:r>
            <a:r>
              <a:rPr lang="en-US"/>
              <a:t>of </a:t>
            </a:r>
            <a:r>
              <a:rPr lang="en-US" i="1"/>
              <a:t>vertices </a:t>
            </a:r>
            <a:r>
              <a:rPr lang="en-US"/>
              <a:t>(or </a:t>
            </a:r>
            <a:r>
              <a:rPr lang="en-US" i="1"/>
              <a:t>nodes</a:t>
            </a:r>
            <a:r>
              <a:rPr lang="en-US"/>
              <a:t>) together with a set </a:t>
            </a:r>
            <a:r>
              <a:rPr lang="en-US" i="1"/>
              <a:t>E </a:t>
            </a:r>
            <a:r>
              <a:rPr lang="en-US"/>
              <a:t>of ordered pairs of elements of </a:t>
            </a:r>
            <a:r>
              <a:rPr lang="en-US" i="1"/>
              <a:t>V </a:t>
            </a:r>
            <a:r>
              <a:rPr lang="en-US"/>
              <a:t>called </a:t>
            </a:r>
            <a:r>
              <a:rPr lang="en-US" i="1"/>
              <a:t>edges </a:t>
            </a:r>
            <a:r>
              <a:rPr lang="en-US"/>
              <a:t>(or </a:t>
            </a:r>
            <a:r>
              <a:rPr lang="en-US" i="1"/>
              <a:t>arcs</a:t>
            </a:r>
            <a:r>
              <a:rPr lang="en-US"/>
              <a:t>). The vertex </a:t>
            </a:r>
            <a:r>
              <a:rPr lang="en-US" i="1"/>
              <a:t>a </a:t>
            </a:r>
            <a:r>
              <a:rPr lang="en-US"/>
              <a:t>is called the </a:t>
            </a:r>
            <a:r>
              <a:rPr lang="en-US" i="1"/>
              <a:t>initial vertex </a:t>
            </a:r>
            <a:r>
              <a:rPr lang="en-US"/>
              <a:t>of the edge </a:t>
            </a:r>
            <a:r>
              <a:rPr lang="en-US" i="1"/>
              <a:t>(a, b)</a:t>
            </a:r>
            <a:r>
              <a:rPr lang="en-US"/>
              <a:t>, and the vertex </a:t>
            </a:r>
            <a:r>
              <a:rPr lang="en-US" i="1"/>
              <a:t>b </a:t>
            </a:r>
            <a:r>
              <a:rPr lang="en-US"/>
              <a:t>is called the </a:t>
            </a:r>
            <a:r>
              <a:rPr lang="en-US" i="1"/>
              <a:t>terminal vertex </a:t>
            </a:r>
            <a:r>
              <a:rPr lang="en-US"/>
              <a:t>of this edge.</a:t>
            </a:r>
          </a:p>
          <a:p>
            <a:pPr lvl="1"/>
            <a:r>
              <a:rPr lang="en-US"/>
              <a:t>An edge of the form </a:t>
            </a:r>
            <a:r>
              <a:rPr lang="en-US" i="1"/>
              <a:t>(a, a) </a:t>
            </a:r>
            <a:r>
              <a:rPr lang="en-US"/>
              <a:t>is represented using an arc from the vertex </a:t>
            </a:r>
            <a:r>
              <a:rPr lang="en-US" i="1"/>
              <a:t>a </a:t>
            </a:r>
            <a:r>
              <a:rPr lang="en-US"/>
              <a:t>back to itself.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90644"/>
      </p:ext>
    </p:extLst>
  </p:cSld>
  <p:clrMapOvr>
    <a:masterClrMapping/>
  </p:clrMapOvr>
  <p:transition>
    <p:split orient="vert"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Relations Using Digraphs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41575"/>
            <a:ext cx="8397180" cy="3795737"/>
          </a:xfrm>
        </p:spPr>
        <p:txBody>
          <a:bodyPr>
            <a:normAutofit/>
          </a:bodyPr>
          <a:lstStyle/>
          <a:p>
            <a:r>
              <a:rPr lang="en-US" sz="2800"/>
              <a:t>A relation is reflexive if and only if </a:t>
            </a:r>
          </a:p>
          <a:p>
            <a:endParaRPr lang="en-US" sz="2800"/>
          </a:p>
          <a:p>
            <a:r>
              <a:rPr lang="en-US" sz="2800"/>
              <a:t>A relation is symmetric if and only if </a:t>
            </a:r>
          </a:p>
          <a:p>
            <a:endParaRPr lang="en-US" sz="2800"/>
          </a:p>
          <a:p>
            <a:r>
              <a:rPr lang="en-US" sz="2800"/>
              <a:t>A relation is antisymmetric if and only if </a:t>
            </a:r>
          </a:p>
          <a:p>
            <a:endParaRPr lang="en-US" sz="2800"/>
          </a:p>
          <a:p>
            <a:r>
              <a:rPr lang="en-US" sz="2800"/>
              <a:t>A relation is transitive if and only if </a:t>
            </a:r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7B407CC-D974-6647-956D-05F06E4CEC7C}"/>
                  </a:ext>
                </a:extLst>
              </p14:cNvPr>
              <p14:cNvContentPartPr/>
              <p14:nvPr/>
            </p14:nvContentPartPr>
            <p14:xfrm>
              <a:off x="926640" y="2428920"/>
              <a:ext cx="8021160" cy="4063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7B407CC-D974-6647-956D-05F06E4CEC7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0440" y="2412720"/>
                <a:ext cx="8053560" cy="409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3243651"/>
      </p:ext>
    </p:extLst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556791"/>
          </a:xfrm>
        </p:spPr>
        <p:txBody>
          <a:bodyPr/>
          <a:lstStyle/>
          <a:p>
            <a:r>
              <a:rPr lang="en-US"/>
              <a:t>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960" y="1700809"/>
            <a:ext cx="8220315" cy="2880320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Definition: Let </a:t>
            </a:r>
            <a:r>
              <a:rPr lang="en-US" i="1"/>
              <a:t>A </a:t>
            </a:r>
            <a:r>
              <a:rPr lang="en-US"/>
              <a:t>and </a:t>
            </a:r>
            <a:r>
              <a:rPr lang="en-US" i="1"/>
              <a:t>B </a:t>
            </a:r>
            <a:r>
              <a:rPr lang="en-US"/>
              <a:t>be sets. A </a:t>
            </a:r>
            <a:r>
              <a:rPr lang="en-US" i="1"/>
              <a:t>binary relation from A to B </a:t>
            </a:r>
            <a:r>
              <a:rPr lang="en-US"/>
              <a:t>is a subset of </a:t>
            </a:r>
            <a:r>
              <a:rPr lang="en-US" i="1"/>
              <a:t>A </a:t>
            </a:r>
            <a:r>
              <a:rPr lang="en-US"/>
              <a:t>× </a:t>
            </a:r>
            <a:r>
              <a:rPr lang="en-US" i="1"/>
              <a:t>B</a:t>
            </a:r>
            <a:r>
              <a:rPr lang="en-US"/>
              <a:t>.</a:t>
            </a:r>
          </a:p>
          <a:p>
            <a:r>
              <a:rPr lang="en-US"/>
              <a:t>Let </a:t>
            </a:r>
            <a:r>
              <a:rPr lang="en-US" i="1"/>
              <a:t>A </a:t>
            </a:r>
            <a:r>
              <a:rPr lang="en-US"/>
              <a:t>= {0</a:t>
            </a:r>
            <a:r>
              <a:rPr lang="en-US" i="1"/>
              <a:t>, </a:t>
            </a:r>
            <a:r>
              <a:rPr lang="en-US"/>
              <a:t>1</a:t>
            </a:r>
            <a:r>
              <a:rPr lang="en-US" i="1"/>
              <a:t>, </a:t>
            </a:r>
            <a:r>
              <a:rPr lang="en-US"/>
              <a:t>2} and </a:t>
            </a:r>
            <a:r>
              <a:rPr lang="en-US" i="1"/>
              <a:t>B </a:t>
            </a:r>
            <a:r>
              <a:rPr lang="en-US"/>
              <a:t>= {</a:t>
            </a:r>
            <a:r>
              <a:rPr lang="en-US" i="1"/>
              <a:t>a, b</a:t>
            </a:r>
            <a:r>
              <a:rPr lang="en-US"/>
              <a:t>}. Then </a:t>
            </a:r>
          </a:p>
          <a:p>
            <a:pPr marL="0" indent="0" algn="ctr">
              <a:buNone/>
            </a:pPr>
            <a:r>
              <a:rPr lang="en-US"/>
              <a:t>{(0</a:t>
            </a:r>
            <a:r>
              <a:rPr lang="en-US" i="1"/>
              <a:t>, a</a:t>
            </a:r>
            <a:r>
              <a:rPr lang="en-US"/>
              <a:t>)</a:t>
            </a:r>
            <a:r>
              <a:rPr lang="en-US" i="1"/>
              <a:t>, (</a:t>
            </a:r>
            <a:r>
              <a:rPr lang="en-US"/>
              <a:t>0</a:t>
            </a:r>
            <a:r>
              <a:rPr lang="en-US" i="1"/>
              <a:t>, b</a:t>
            </a:r>
            <a:r>
              <a:rPr lang="en-US"/>
              <a:t>), (1</a:t>
            </a:r>
            <a:r>
              <a:rPr lang="en-US" i="1"/>
              <a:t>, a</a:t>
            </a:r>
            <a:r>
              <a:rPr lang="en-US"/>
              <a:t>), (2</a:t>
            </a:r>
            <a:r>
              <a:rPr lang="en-US" i="1"/>
              <a:t>, b</a:t>
            </a:r>
            <a:r>
              <a:rPr lang="en-US"/>
              <a:t>)} </a:t>
            </a:r>
          </a:p>
          <a:p>
            <a:pPr marL="0" indent="0">
              <a:buNone/>
            </a:pPr>
            <a:r>
              <a:rPr lang="en-US"/>
              <a:t>     is a relation 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</a:t>
            </a:r>
            <a:r>
              <a:rPr lang="en-US"/>
              <a:t>.</a:t>
            </a:r>
          </a:p>
          <a:p>
            <a:pPr lvl="1"/>
            <a:r>
              <a:rPr lang="en-US"/>
              <a:t>This means that 0 </a:t>
            </a:r>
            <a:r>
              <a:rPr lang="en-US" i="1"/>
              <a:t>R a</a:t>
            </a:r>
            <a:r>
              <a:rPr lang="en-US"/>
              <a:t>, but not 1</a:t>
            </a:r>
            <a:r>
              <a:rPr lang="en-US" i="1"/>
              <a:t>R b</a:t>
            </a:r>
            <a:r>
              <a:rPr lang="en-US"/>
              <a:t>. </a:t>
            </a:r>
          </a:p>
          <a:p>
            <a:pPr lvl="1"/>
            <a:r>
              <a:rPr lang="en-US"/>
              <a:t>Relations can be represented graphically,</a:t>
            </a:r>
          </a:p>
          <a:p>
            <a:pPr lvl="1"/>
            <a:r>
              <a:rPr lang="en-US"/>
              <a:t>Relations can be represented using a table.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2276872"/>
            <a:ext cx="1800200" cy="2789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572593"/>
            <a:ext cx="2304256" cy="215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81187"/>
      </p:ext>
    </p:extLst>
  </p:cSld>
  <p:clrMapOvr>
    <a:masterClrMapping/>
  </p:clrMapOvr>
  <p:transition>
    <p:split orient="vert"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1089075"/>
            <a:ext cx="8077200" cy="412775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441575"/>
            <a:ext cx="8712968" cy="4155777"/>
          </a:xfrm>
        </p:spPr>
        <p:txBody>
          <a:bodyPr>
            <a:norm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sz="2800"/>
              <a:t>List the elements of the relations above?</a:t>
            </a:r>
          </a:p>
          <a:p>
            <a:endParaRPr lang="en-US" sz="2800"/>
          </a:p>
          <a:p>
            <a:r>
              <a:rPr lang="en-US" sz="2800"/>
              <a:t>Are the relations reflexive, symmetric, antisymmetric, transitive?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465" y="1700808"/>
            <a:ext cx="5728796" cy="23160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E5D9DA6-994E-3A44-BBBB-CD710D411870}"/>
                  </a:ext>
                </a:extLst>
              </p14:cNvPr>
              <p14:cNvContentPartPr/>
              <p14:nvPr/>
            </p14:nvContentPartPr>
            <p14:xfrm>
              <a:off x="689400" y="2089440"/>
              <a:ext cx="8169120" cy="31438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E5D9DA6-994E-3A44-BBBB-CD710D4118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3200" y="2073240"/>
                <a:ext cx="8201520" cy="317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029664"/>
      </p:ext>
    </p:extLst>
  </p:cSld>
  <p:clrMapOvr>
    <a:masterClrMapping/>
  </p:clrMapOvr>
  <p:transition>
    <p:split orient="vert"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311047" cy="1143000"/>
          </a:xfrm>
        </p:spPr>
        <p:txBody>
          <a:bodyPr/>
          <a:lstStyle/>
          <a:p>
            <a:r>
              <a:rPr lang="en-US"/>
              <a:t>Section 9.4: Closures of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63279"/>
            <a:ext cx="8640960" cy="3502025"/>
          </a:xfrm>
        </p:spPr>
        <p:txBody>
          <a:bodyPr/>
          <a:lstStyle/>
          <a:p>
            <a:r>
              <a:rPr lang="en-US"/>
              <a:t>Reading Assignment: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04335"/>
      </p:ext>
    </p:extLst>
  </p:cSld>
  <p:clrMapOvr>
    <a:masterClrMapping/>
  </p:clrMapOvr>
  <p:transition>
    <p:split orient="vert"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Definition of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In general, let </a:t>
            </a:r>
            <a:r>
              <a:rPr lang="en-US" i="1"/>
              <a:t>R </a:t>
            </a:r>
            <a:r>
              <a:rPr lang="en-US"/>
              <a:t>be a relation on a set </a:t>
            </a:r>
            <a:r>
              <a:rPr lang="en-US" i="1"/>
              <a:t>A</a:t>
            </a:r>
            <a:r>
              <a:rPr lang="en-US"/>
              <a:t>. </a:t>
            </a:r>
            <a:r>
              <a:rPr lang="en-US" i="1"/>
              <a:t>R </a:t>
            </a:r>
            <a:r>
              <a:rPr lang="en-US"/>
              <a:t>may or may not have some property </a:t>
            </a:r>
            <a:r>
              <a:rPr lang="en-US" b="1"/>
              <a:t>P</a:t>
            </a:r>
            <a:r>
              <a:rPr lang="en-US"/>
              <a:t>, such as reflexivity, symmetry, or transitivity. If there is a relation </a:t>
            </a:r>
            <a:r>
              <a:rPr lang="en-US" i="1"/>
              <a:t>S </a:t>
            </a:r>
            <a:r>
              <a:rPr lang="en-US"/>
              <a:t>with property </a:t>
            </a:r>
            <a:r>
              <a:rPr lang="en-US" b="1"/>
              <a:t>P </a:t>
            </a:r>
            <a:r>
              <a:rPr lang="en-US"/>
              <a:t>containing </a:t>
            </a:r>
            <a:r>
              <a:rPr lang="en-US" i="1"/>
              <a:t>R </a:t>
            </a:r>
            <a:r>
              <a:rPr lang="en-US"/>
              <a:t>such that </a:t>
            </a:r>
            <a:r>
              <a:rPr lang="en-US" i="1"/>
              <a:t>S </a:t>
            </a:r>
            <a:r>
              <a:rPr lang="en-US"/>
              <a:t>is a subset of every relation with property </a:t>
            </a:r>
            <a:r>
              <a:rPr lang="en-US" b="1"/>
              <a:t>P </a:t>
            </a:r>
            <a:r>
              <a:rPr lang="en-US"/>
              <a:t>containing </a:t>
            </a:r>
            <a:r>
              <a:rPr lang="en-US" i="1"/>
              <a:t>R</a:t>
            </a:r>
            <a:r>
              <a:rPr lang="en-US"/>
              <a:t>, then </a:t>
            </a:r>
            <a:r>
              <a:rPr lang="en-US" i="1"/>
              <a:t>S </a:t>
            </a:r>
            <a:r>
              <a:rPr lang="en-US"/>
              <a:t>is called the </a:t>
            </a:r>
            <a:r>
              <a:rPr lang="en-US" b="1"/>
              <a:t>closure </a:t>
            </a:r>
            <a:r>
              <a:rPr lang="en-US"/>
              <a:t>of </a:t>
            </a:r>
            <a:r>
              <a:rPr lang="en-US" i="1"/>
              <a:t>R </a:t>
            </a:r>
            <a:r>
              <a:rPr lang="en-US"/>
              <a:t>with respect to </a:t>
            </a:r>
            <a:r>
              <a:rPr lang="en-US" b="1"/>
              <a:t>P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5205"/>
      </p:ext>
    </p:extLst>
  </p:cSld>
  <p:clrMapOvr>
    <a:masterClrMapping/>
  </p:clrMapOvr>
  <p:transition>
    <p:split orient="vert"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Reflexive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325172" cy="3939753"/>
          </a:xfrm>
        </p:spPr>
        <p:txBody>
          <a:bodyPr>
            <a:normAutofit/>
          </a:bodyPr>
          <a:lstStyle/>
          <a:p>
            <a:r>
              <a:rPr lang="en-US"/>
              <a:t>The relation </a:t>
            </a:r>
            <a:r>
              <a:rPr lang="en-US" i="1"/>
              <a:t>R </a:t>
            </a:r>
            <a:r>
              <a:rPr lang="en-US"/>
              <a:t>= {(1, 1), (1, 2), (2, 1), (3, 2)} on the set </a:t>
            </a:r>
            <a:r>
              <a:rPr lang="en-US" i="1"/>
              <a:t>A </a:t>
            </a:r>
            <a:r>
              <a:rPr lang="en-US"/>
              <a:t>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 is not reflexive. How can we produce a reflexive relation containing </a:t>
            </a:r>
            <a:r>
              <a:rPr lang="en-US" i="1"/>
              <a:t>R </a:t>
            </a:r>
            <a:r>
              <a:rPr lang="en-US"/>
              <a:t>that is as small as possible?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F1AC1D0-3739-9B40-80E1-44EDC987B5FE}"/>
                  </a:ext>
                </a:extLst>
              </p14:cNvPr>
              <p14:cNvContentPartPr/>
              <p14:nvPr/>
            </p14:nvContentPartPr>
            <p14:xfrm>
              <a:off x="1442160" y="4302000"/>
              <a:ext cx="6969960" cy="870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F1AC1D0-3739-9B40-80E1-44EDC987B5F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25960" y="4285800"/>
                <a:ext cx="7002360" cy="90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9018598"/>
      </p:ext>
    </p:extLst>
  </p:cSld>
  <p:clrMapOvr>
    <a:masterClrMapping/>
  </p:clrMapOvr>
  <p:transition>
    <p:split orient="vert"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Symmetric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The symmetric closure of a relation </a:t>
            </a:r>
            <a:r>
              <a:rPr lang="en-US" i="1"/>
              <a:t>R </a:t>
            </a:r>
            <a:r>
              <a:rPr lang="en-US"/>
              <a:t>can be constructed by adding all ordered pairs of the form (</a:t>
            </a:r>
            <a:r>
              <a:rPr lang="en-US" i="1"/>
              <a:t>b, a</a:t>
            </a:r>
            <a:r>
              <a:rPr lang="en-US"/>
              <a:t>), where (</a:t>
            </a:r>
            <a:r>
              <a:rPr lang="en-US" i="1"/>
              <a:t>a, b</a:t>
            </a:r>
            <a:r>
              <a:rPr lang="en-US"/>
              <a:t>) is in the relation, that are not already present in </a:t>
            </a:r>
            <a:r>
              <a:rPr lang="en-US" i="1"/>
              <a:t>R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1690"/>
      </p:ext>
    </p:extLst>
  </p:cSld>
  <p:clrMapOvr>
    <a:masterClrMapping/>
  </p:clrMapOvr>
  <p:transition>
    <p:split orient="vert"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325172" cy="4011761"/>
          </a:xfrm>
        </p:spPr>
        <p:txBody>
          <a:bodyPr>
            <a:normAutofit/>
          </a:bodyPr>
          <a:lstStyle/>
          <a:p>
            <a:r>
              <a:rPr lang="en-US"/>
              <a:t>Let </a:t>
            </a:r>
            <a:r>
              <a:rPr lang="en-US" i="1"/>
              <a:t>R </a:t>
            </a:r>
            <a:r>
              <a:rPr lang="en-US"/>
              <a:t>be the relation on the set {0</a:t>
            </a:r>
            <a:r>
              <a:rPr lang="en-US" i="1"/>
              <a:t>, </a:t>
            </a:r>
            <a:r>
              <a:rPr lang="en-US"/>
              <a:t>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 containing the ordered pairs (0, 1), (1, 1), (1, 2), (2, 0), (2, 2), and (3, 0). Find the</a:t>
            </a:r>
          </a:p>
          <a:p>
            <a:pPr marL="914400" lvl="1" indent="-514350">
              <a:buAutoNum type="alphaLcParenR"/>
            </a:pPr>
            <a:r>
              <a:rPr lang="en-US"/>
              <a:t>reflexive closure of </a:t>
            </a:r>
            <a:r>
              <a:rPr lang="en-US" i="1"/>
              <a:t>R</a:t>
            </a:r>
            <a:r>
              <a:rPr lang="en-US"/>
              <a:t>.</a:t>
            </a:r>
          </a:p>
          <a:p>
            <a:pPr marL="914400" lvl="1" indent="-514350">
              <a:buAutoNum type="alphaLcParenR"/>
            </a:pPr>
            <a:r>
              <a:rPr lang="en-US"/>
              <a:t>symmetric closure of </a:t>
            </a:r>
            <a:r>
              <a:rPr lang="en-US" i="1"/>
              <a:t>R.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0D09C8E-2B37-7644-895C-C7973161E686}"/>
                  </a:ext>
                </a:extLst>
              </p14:cNvPr>
              <p14:cNvContentPartPr/>
              <p14:nvPr/>
            </p14:nvContentPartPr>
            <p14:xfrm>
              <a:off x="4911480" y="3817800"/>
              <a:ext cx="3652560" cy="13618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0D09C8E-2B37-7644-895C-C7973161E68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5280" y="3801600"/>
                <a:ext cx="3684960" cy="139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8888270"/>
      </p:ext>
    </p:extLst>
  </p:cSld>
  <p:clrMapOvr>
    <a:masterClrMapping/>
  </p:clrMapOvr>
  <p:transition>
    <p:split orient="vert"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on Reflexive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reflexive closure of the relation </a:t>
            </a:r>
            <a:r>
              <a:rPr lang="en-US" i="1"/>
              <a:t>R </a:t>
            </a:r>
            <a:r>
              <a:rPr lang="en-US"/>
              <a:t>= {(</a:t>
            </a:r>
            <a:r>
              <a:rPr lang="en-US" i="1"/>
              <a:t>a, b</a:t>
            </a:r>
            <a:r>
              <a:rPr lang="en-US"/>
              <a:t>) | </a:t>
            </a:r>
            <a:r>
              <a:rPr lang="en-US" i="1"/>
              <a:t>a </a:t>
            </a:r>
            <a:r>
              <a:rPr lang="en-US"/>
              <a:t>&lt; </a:t>
            </a:r>
            <a:r>
              <a:rPr lang="en-US" i="1"/>
              <a:t>b</a:t>
            </a:r>
            <a:r>
              <a:rPr lang="en-US"/>
              <a:t>} on the set of integers?</a:t>
            </a:r>
          </a:p>
          <a:p>
            <a:r>
              <a:rPr lang="en-US"/>
              <a:t>Let </a:t>
            </a:r>
            <a:r>
              <a:rPr lang="en-US" i="1"/>
              <a:t>R </a:t>
            </a:r>
            <a:r>
              <a:rPr lang="en-US"/>
              <a:t>be the relation {(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| </a:t>
            </a:r>
            <a:r>
              <a:rPr lang="en-US" i="1"/>
              <a:t>a </a:t>
            </a:r>
            <a:r>
              <a:rPr lang="en-US">
                <a:sym typeface="Symbol" panose="05050102010706020507" pitchFamily="18" charset="2"/>
              </a:rPr>
              <a:t></a:t>
            </a:r>
            <a:r>
              <a:rPr lang="en-US"/>
              <a:t> </a:t>
            </a:r>
            <a:r>
              <a:rPr lang="en-US" i="1"/>
              <a:t>b</a:t>
            </a:r>
            <a:r>
              <a:rPr lang="en-US"/>
              <a:t>} on the set of integers. What is the reflexive closure of </a:t>
            </a:r>
            <a:r>
              <a:rPr lang="en-US" i="1"/>
              <a:t>R</a:t>
            </a:r>
            <a:r>
              <a:rPr lang="en-US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7652078-2D71-9646-90F6-AE8142D757E9}"/>
                  </a:ext>
                </a:extLst>
              </p14:cNvPr>
              <p14:cNvContentPartPr/>
              <p14:nvPr/>
            </p14:nvContentPartPr>
            <p14:xfrm>
              <a:off x="389520" y="2663640"/>
              <a:ext cx="5459400" cy="3672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7652078-2D71-9646-90F6-AE8142D757E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3320" y="2647440"/>
                <a:ext cx="5491800" cy="37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4691635"/>
      </p:ext>
    </p:extLst>
  </p:cSld>
  <p:clrMapOvr>
    <a:masterClrMapping/>
  </p:clrMapOvr>
  <p:transition>
    <p:split orient="vert"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Examples on Symmetric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symmetric closure of the relation </a:t>
            </a:r>
            <a:r>
              <a:rPr lang="en-US" i="1"/>
              <a:t>R </a:t>
            </a:r>
            <a:r>
              <a:rPr lang="en-US"/>
              <a:t>= {(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| </a:t>
            </a:r>
            <a:r>
              <a:rPr lang="en-US" i="1"/>
              <a:t>a </a:t>
            </a:r>
            <a:r>
              <a:rPr lang="en-US"/>
              <a:t>&gt;</a:t>
            </a:r>
            <a:r>
              <a:rPr lang="en-US" i="1"/>
              <a:t> b</a:t>
            </a:r>
            <a:r>
              <a:rPr lang="en-US"/>
              <a:t>} on the set of positive integers?</a:t>
            </a:r>
            <a:endParaRPr lang="en-US" b="1"/>
          </a:p>
          <a:p>
            <a:r>
              <a:rPr lang="en-US"/>
              <a:t>Let </a:t>
            </a:r>
            <a:r>
              <a:rPr lang="en-US" i="1"/>
              <a:t>R </a:t>
            </a:r>
            <a:r>
              <a:rPr lang="en-US"/>
              <a:t>be the relation {(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| </a:t>
            </a:r>
            <a:r>
              <a:rPr lang="en-US" i="1"/>
              <a:t>a </a:t>
            </a:r>
            <a:r>
              <a:rPr lang="en-US"/>
              <a:t>divides </a:t>
            </a:r>
            <a:r>
              <a:rPr lang="en-US" i="1"/>
              <a:t>b</a:t>
            </a:r>
            <a:r>
              <a:rPr lang="en-US"/>
              <a:t>} on the set of integers. What is the symmetric closure of </a:t>
            </a:r>
            <a:r>
              <a:rPr lang="en-US" i="1"/>
              <a:t>R</a:t>
            </a:r>
            <a:r>
              <a:rPr lang="en-US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E350A48-3CAF-F84C-8CC6-DC52C59AC921}"/>
                  </a:ext>
                </a:extLst>
              </p14:cNvPr>
              <p14:cNvContentPartPr/>
              <p14:nvPr/>
            </p14:nvContentPartPr>
            <p14:xfrm>
              <a:off x="2728080" y="3447000"/>
              <a:ext cx="5652720" cy="23979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E350A48-3CAF-F84C-8CC6-DC52C59AC92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11880" y="3430800"/>
                <a:ext cx="5685120" cy="243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7404996"/>
      </p:ext>
    </p:extLst>
  </p:cSld>
  <p:clrMapOvr>
    <a:masterClrMapping/>
  </p:clrMapOvr>
  <p:transition>
    <p:split orient="vert"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Directed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7"/>
            <a:ext cx="8856984" cy="4608511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The directed graph representation of relations helps in finding the transitive closure of a relation.</a:t>
            </a:r>
          </a:p>
          <a:p>
            <a:endParaRPr lang="en-US"/>
          </a:p>
          <a:p>
            <a:r>
              <a:rPr lang="en-US"/>
              <a:t>A </a:t>
            </a:r>
            <a:r>
              <a:rPr lang="en-US" b="1" i="1"/>
              <a:t>path</a:t>
            </a:r>
            <a:r>
              <a:rPr lang="en-US" i="1"/>
              <a:t> </a:t>
            </a:r>
            <a:r>
              <a:rPr lang="en-US"/>
              <a:t>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 </a:t>
            </a:r>
            <a:r>
              <a:rPr lang="en-US"/>
              <a:t>in the directed graph </a:t>
            </a:r>
            <a:r>
              <a:rPr lang="en-US" i="1"/>
              <a:t>G </a:t>
            </a:r>
            <a:r>
              <a:rPr lang="en-US"/>
              <a:t>is a sequence of edges </a:t>
            </a:r>
            <a:r>
              <a:rPr lang="en-US" i="1"/>
              <a:t>(x</a:t>
            </a:r>
            <a:r>
              <a:rPr lang="en-US" baseline="-25000"/>
              <a:t>0</a:t>
            </a:r>
            <a:r>
              <a:rPr lang="en-US" i="1"/>
              <a:t>, x</a:t>
            </a:r>
            <a:r>
              <a:rPr lang="en-US" sz="3300" baseline="-25000"/>
              <a:t>1</a:t>
            </a:r>
            <a:r>
              <a:rPr lang="en-US" i="1"/>
              <a:t>)</a:t>
            </a:r>
            <a:r>
              <a:rPr lang="en-US"/>
              <a:t>, </a:t>
            </a:r>
            <a:r>
              <a:rPr lang="en-US" i="1"/>
              <a:t>(x</a:t>
            </a:r>
            <a:r>
              <a:rPr lang="en-US" sz="3300" baseline="-25000"/>
              <a:t>1</a:t>
            </a:r>
            <a:r>
              <a:rPr lang="en-US" i="1"/>
              <a:t>, x</a:t>
            </a:r>
            <a:r>
              <a:rPr lang="en-US" sz="3300" baseline="-25000"/>
              <a:t>2</a:t>
            </a:r>
            <a:r>
              <a:rPr lang="en-US" i="1"/>
              <a:t>)</a:t>
            </a:r>
            <a:r>
              <a:rPr lang="en-US"/>
              <a:t>, </a:t>
            </a:r>
            <a:r>
              <a:rPr lang="en-US" i="1"/>
              <a:t>(x</a:t>
            </a:r>
            <a:r>
              <a:rPr lang="en-US" sz="3300" baseline="-25000"/>
              <a:t>2</a:t>
            </a:r>
            <a:r>
              <a:rPr lang="en-US" i="1"/>
              <a:t>, x</a:t>
            </a:r>
            <a:r>
              <a:rPr lang="en-US" sz="3300" baseline="-25000"/>
              <a:t>3</a:t>
            </a:r>
            <a:r>
              <a:rPr lang="en-US" i="1"/>
              <a:t>), . . . , (x</a:t>
            </a:r>
            <a:r>
              <a:rPr lang="en-US" sz="3300" i="1" baseline="-25000"/>
              <a:t>n</a:t>
            </a:r>
            <a:r>
              <a:rPr lang="en-US" sz="3300" baseline="-25000"/>
              <a:t>−1</a:t>
            </a:r>
            <a:r>
              <a:rPr lang="en-US" i="1"/>
              <a:t>, </a:t>
            </a:r>
            <a:r>
              <a:rPr lang="en-US" i="1" err="1"/>
              <a:t>x</a:t>
            </a:r>
            <a:r>
              <a:rPr lang="en-US" i="1" baseline="-25000" err="1"/>
              <a:t>n</a:t>
            </a:r>
            <a:r>
              <a:rPr lang="en-US" i="1"/>
              <a:t>) </a:t>
            </a:r>
            <a:r>
              <a:rPr lang="en-US"/>
              <a:t>in </a:t>
            </a:r>
            <a:r>
              <a:rPr lang="en-US" i="1"/>
              <a:t>G</a:t>
            </a:r>
            <a:r>
              <a:rPr lang="en-US"/>
              <a:t>, where </a:t>
            </a:r>
            <a:r>
              <a:rPr lang="en-US" i="1"/>
              <a:t>n </a:t>
            </a:r>
            <a:r>
              <a:rPr lang="en-US"/>
              <a:t>is a nonnegative integer, and </a:t>
            </a:r>
            <a:r>
              <a:rPr lang="en-US" i="1"/>
              <a:t>x</a:t>
            </a:r>
            <a:r>
              <a:rPr lang="en-US" sz="3400" baseline="-25000"/>
              <a:t>0</a:t>
            </a:r>
            <a:r>
              <a:rPr lang="en-US"/>
              <a:t> = </a:t>
            </a:r>
            <a:r>
              <a:rPr lang="en-US" i="1"/>
              <a:t>a </a:t>
            </a:r>
            <a:r>
              <a:rPr lang="en-US"/>
              <a:t>and </a:t>
            </a:r>
            <a:r>
              <a:rPr lang="en-US" i="1" err="1"/>
              <a:t>x</a:t>
            </a:r>
            <a:r>
              <a:rPr lang="en-US" sz="3300" i="1" baseline="-25000" err="1"/>
              <a:t>n</a:t>
            </a:r>
            <a:r>
              <a:rPr lang="en-US" i="1"/>
              <a:t> </a:t>
            </a:r>
            <a:r>
              <a:rPr lang="en-US"/>
              <a:t>= </a:t>
            </a:r>
            <a:r>
              <a:rPr lang="en-US" i="1"/>
              <a:t>b</a:t>
            </a:r>
            <a:r>
              <a:rPr lang="en-US"/>
              <a:t>, </a:t>
            </a:r>
          </a:p>
          <a:p>
            <a:pPr lvl="1"/>
            <a:r>
              <a:rPr lang="en-US"/>
              <a:t>i.e., a sequence of edges where the terminal vertex of an edge is the same as the initial vertex in the next edge in the path. </a:t>
            </a:r>
          </a:p>
          <a:p>
            <a:pPr lvl="1"/>
            <a:r>
              <a:rPr lang="en-US"/>
              <a:t>This path is denoted by </a:t>
            </a:r>
            <a:r>
              <a:rPr lang="en-US" i="1"/>
              <a:t>x</a:t>
            </a:r>
            <a:r>
              <a:rPr lang="en-US" sz="2900" baseline="-25000"/>
              <a:t>0</a:t>
            </a:r>
            <a:r>
              <a:rPr lang="en-US" i="1"/>
              <a:t>, x</a:t>
            </a:r>
            <a:r>
              <a:rPr lang="en-US" sz="2900" baseline="-25000"/>
              <a:t>1</a:t>
            </a:r>
            <a:r>
              <a:rPr lang="en-US" i="1"/>
              <a:t>, x</a:t>
            </a:r>
            <a:r>
              <a:rPr lang="en-US" sz="2900" baseline="-25000"/>
              <a:t>2</a:t>
            </a:r>
            <a:r>
              <a:rPr lang="en-US" i="1"/>
              <a:t>, . . . , x</a:t>
            </a:r>
            <a:r>
              <a:rPr lang="en-US" i="1" baseline="-25000"/>
              <a:t>n</a:t>
            </a:r>
            <a:r>
              <a:rPr lang="en-US" sz="2900" baseline="-25000"/>
              <a:t>−1</a:t>
            </a:r>
            <a:r>
              <a:rPr lang="en-US" i="1"/>
              <a:t>, </a:t>
            </a:r>
            <a:r>
              <a:rPr lang="en-US" i="1" err="1"/>
              <a:t>x</a:t>
            </a:r>
            <a:r>
              <a:rPr lang="en-US" sz="2900" i="1" baseline="-25000" err="1"/>
              <a:t>n</a:t>
            </a:r>
            <a:r>
              <a:rPr lang="en-US" i="1"/>
              <a:t> </a:t>
            </a:r>
            <a:r>
              <a:rPr lang="en-US"/>
              <a:t>and has </a:t>
            </a:r>
            <a:r>
              <a:rPr lang="en-US" i="1"/>
              <a:t>length n</a:t>
            </a:r>
            <a:r>
              <a:rPr lang="en-US"/>
              <a:t>. </a:t>
            </a:r>
          </a:p>
          <a:p>
            <a:pPr lvl="1"/>
            <a:r>
              <a:rPr lang="en-US"/>
              <a:t>An empty set of edges is a path of length zero 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a</a:t>
            </a:r>
            <a:r>
              <a:rPr lang="en-US"/>
              <a:t>. </a:t>
            </a:r>
          </a:p>
          <a:p>
            <a:pPr lvl="1"/>
            <a:r>
              <a:rPr lang="en-US"/>
              <a:t>A path of length </a:t>
            </a:r>
            <a:r>
              <a:rPr lang="en-US" i="1"/>
              <a:t>n </a:t>
            </a:r>
            <a:r>
              <a:rPr lang="en-US"/>
              <a:t>≥ 1 that begins and ends at the same vertex is called a </a:t>
            </a:r>
            <a:r>
              <a:rPr lang="en-US" i="1"/>
              <a:t>circuit </a:t>
            </a:r>
            <a:r>
              <a:rPr lang="en-US"/>
              <a:t>or </a:t>
            </a:r>
            <a:r>
              <a:rPr lang="en-US" i="1"/>
              <a:t>cycle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10171"/>
      </p:ext>
    </p:extLst>
  </p:cSld>
  <p:clrMapOvr>
    <a:masterClrMapping/>
  </p:clrMapOvr>
  <p:transition>
    <p:split orient="vert"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Transitive Closures and Directed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41575"/>
            <a:ext cx="8352928" cy="3939753"/>
          </a:xfrm>
        </p:spPr>
        <p:txBody>
          <a:bodyPr>
            <a:normAutofit/>
          </a:bodyPr>
          <a:lstStyle/>
          <a:p>
            <a:r>
              <a:rPr lang="en-US"/>
              <a:t>A path in a directed graph can pass through a vertex more than once. </a:t>
            </a:r>
          </a:p>
          <a:p>
            <a:r>
              <a:rPr lang="en-US"/>
              <a:t>An edge in a directed graph can occur more than once in a path.</a:t>
            </a:r>
          </a:p>
          <a:p>
            <a:r>
              <a:rPr lang="en-US"/>
              <a:t>There is a </a:t>
            </a:r>
            <a:r>
              <a:rPr lang="en-US" b="1"/>
              <a:t>path </a:t>
            </a:r>
            <a:r>
              <a:rPr lang="en-US"/>
              <a:t>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 </a:t>
            </a:r>
            <a:r>
              <a:rPr lang="en-US"/>
              <a:t>in </a:t>
            </a:r>
            <a:r>
              <a:rPr lang="en-US" i="1"/>
              <a:t>R </a:t>
            </a:r>
            <a:r>
              <a:rPr lang="en-US"/>
              <a:t>if there is a sequence of elements 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 baseline="-25000"/>
              <a:t>1</a:t>
            </a:r>
            <a:r>
              <a:rPr lang="en-US" i="1"/>
              <a:t>, x</a:t>
            </a:r>
            <a:r>
              <a:rPr lang="en-US" baseline="-25000"/>
              <a:t>2</a:t>
            </a:r>
            <a:r>
              <a:rPr lang="en-US" i="1"/>
              <a:t>, . . . , x</a:t>
            </a:r>
            <a:r>
              <a:rPr lang="en-US" i="1" baseline="-25000"/>
              <a:t>n</a:t>
            </a:r>
            <a:r>
              <a:rPr lang="en-US" baseline="-25000"/>
              <a:t>−1</a:t>
            </a:r>
            <a:r>
              <a:rPr lang="en-US" i="1"/>
              <a:t>, b </a:t>
            </a:r>
            <a:r>
              <a:rPr lang="en-US"/>
              <a:t>with </a:t>
            </a:r>
            <a:r>
              <a:rPr lang="en-US" i="1"/>
              <a:t>(a, x</a:t>
            </a:r>
            <a:r>
              <a:rPr lang="en-US" baseline="-25000"/>
              <a:t>1</a:t>
            </a:r>
            <a:r>
              <a:rPr lang="en-US" i="1"/>
              <a:t>)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, </a:t>
            </a:r>
            <a:r>
              <a:rPr lang="en-US" i="1"/>
              <a:t>(x</a:t>
            </a:r>
            <a:r>
              <a:rPr lang="en-US" baseline="-25000"/>
              <a:t>1</a:t>
            </a:r>
            <a:r>
              <a:rPr lang="en-US" i="1"/>
              <a:t>, x</a:t>
            </a:r>
            <a:r>
              <a:rPr lang="en-US" baseline="-25000"/>
              <a:t>2</a:t>
            </a:r>
            <a:r>
              <a:rPr lang="en-US" i="1"/>
              <a:t>) </a:t>
            </a:r>
            <a:r>
              <a:rPr lang="en-US"/>
              <a:t>∈ </a:t>
            </a:r>
            <a:r>
              <a:rPr lang="en-US" i="1"/>
              <a:t>R, . . . , </a:t>
            </a:r>
            <a:r>
              <a:rPr lang="en-US"/>
              <a:t>and </a:t>
            </a:r>
            <a:r>
              <a:rPr lang="en-US" i="1"/>
              <a:t>(x</a:t>
            </a:r>
            <a:r>
              <a:rPr lang="en-US" i="1" baseline="-25000"/>
              <a:t>n</a:t>
            </a:r>
            <a:r>
              <a:rPr lang="en-US" baseline="-25000"/>
              <a:t>−1</a:t>
            </a:r>
            <a:r>
              <a:rPr lang="en-US" i="1"/>
              <a:t>, b)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32984"/>
      </p:ext>
    </p:extLst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Relations vs. Functions</a:t>
            </a:r>
          </a:p>
          <a:p>
            <a:r>
              <a:rPr lang="en-US"/>
              <a:t>Definition: A </a:t>
            </a:r>
            <a:r>
              <a:rPr lang="en-US" i="1"/>
              <a:t>relation on a set A </a:t>
            </a:r>
            <a:r>
              <a:rPr lang="en-US"/>
              <a:t>is a relation 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A</a:t>
            </a:r>
            <a:r>
              <a:rPr lang="en-US"/>
              <a:t>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06338"/>
      </p:ext>
    </p:extLst>
  </p:cSld>
  <p:clrMapOvr>
    <a:masterClrMapping/>
  </p:clrMapOvr>
  <p:transition>
    <p:split orient="vert"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38" y="971172"/>
            <a:ext cx="8077200" cy="815975"/>
          </a:xfrm>
        </p:spPr>
        <p:txBody>
          <a:bodyPr/>
          <a:lstStyle/>
          <a:p>
            <a:r>
              <a:rPr lang="en-US"/>
              <a:t>Transitive Closure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1928" y="1787147"/>
                <a:ext cx="8397180" cy="4299793"/>
              </a:xfrm>
            </p:spPr>
            <p:txBody>
              <a:bodyPr>
                <a:noAutofit/>
              </a:bodyPr>
              <a:lstStyle/>
              <a:p>
                <a:r>
                  <a:rPr lang="en-US" sz="2400"/>
                  <a:t>Theorem: Let </a:t>
                </a:r>
                <a:r>
                  <a:rPr lang="en-US" sz="2400" i="1"/>
                  <a:t>R </a:t>
                </a:r>
                <a:r>
                  <a:rPr lang="en-US" sz="2400"/>
                  <a:t>be a relation on a set </a:t>
                </a:r>
                <a:r>
                  <a:rPr lang="en-US" sz="2400" i="1"/>
                  <a:t>A</a:t>
                </a:r>
                <a:r>
                  <a:rPr lang="en-US" sz="2400"/>
                  <a:t>. There is a path of length </a:t>
                </a:r>
                <a:r>
                  <a:rPr lang="en-US" sz="2400" i="1"/>
                  <a:t>n</a:t>
                </a:r>
                <a:r>
                  <a:rPr lang="en-US" sz="2400"/>
                  <a:t>, where </a:t>
                </a:r>
                <a:r>
                  <a:rPr lang="en-US" sz="2400" i="1"/>
                  <a:t>n </a:t>
                </a:r>
                <a:r>
                  <a:rPr lang="en-US" sz="2400"/>
                  <a:t>is a positive integer, from </a:t>
                </a:r>
                <a:r>
                  <a:rPr lang="en-US" sz="2400" i="1"/>
                  <a:t>a </a:t>
                </a:r>
                <a:r>
                  <a:rPr lang="en-US" sz="2400"/>
                  <a:t>to </a:t>
                </a:r>
                <a:r>
                  <a:rPr lang="en-US" sz="2400" i="1"/>
                  <a:t>b </a:t>
                </a:r>
                <a:r>
                  <a:rPr lang="en-US" sz="2400"/>
                  <a:t>if and only if (</a:t>
                </a:r>
                <a:r>
                  <a:rPr lang="en-US" sz="2400" i="1"/>
                  <a:t>a, b</a:t>
                </a:r>
                <a:r>
                  <a:rPr lang="en-US" sz="2400"/>
                  <a:t>) ∈ </a:t>
                </a:r>
                <a:r>
                  <a:rPr lang="en-US" sz="2400" i="1"/>
                  <a:t>R</a:t>
                </a:r>
                <a:r>
                  <a:rPr lang="en-US" sz="2400" i="1" baseline="30000"/>
                  <a:t>n</a:t>
                </a:r>
                <a:r>
                  <a:rPr lang="en-US" sz="2400" baseline="-25000"/>
                  <a:t>.</a:t>
                </a:r>
              </a:p>
              <a:p>
                <a:r>
                  <a:rPr lang="en-US" sz="2400"/>
                  <a:t>Let </a:t>
                </a:r>
                <a:r>
                  <a:rPr lang="en-US" sz="2400" i="1"/>
                  <a:t>R </a:t>
                </a:r>
                <a:r>
                  <a:rPr lang="en-US" sz="2400"/>
                  <a:t>be a relation on a set </a:t>
                </a:r>
                <a:r>
                  <a:rPr lang="en-US" sz="2400" i="1"/>
                  <a:t>A</a:t>
                </a:r>
                <a:r>
                  <a:rPr lang="en-US" sz="2400"/>
                  <a:t>. The </a:t>
                </a:r>
                <a:r>
                  <a:rPr lang="en-US" sz="2400" i="1"/>
                  <a:t>connectivity relation R</a:t>
                </a:r>
                <a:r>
                  <a:rPr lang="en-US" sz="2400" baseline="30000"/>
                  <a:t>∗</a:t>
                </a:r>
                <a:r>
                  <a:rPr lang="en-US" sz="2400"/>
                  <a:t> consists of the pairs (</a:t>
                </a:r>
                <a:r>
                  <a:rPr lang="en-US" sz="2400" i="1"/>
                  <a:t>a, b</a:t>
                </a:r>
                <a:r>
                  <a:rPr lang="en-US" sz="2400"/>
                  <a:t>)</a:t>
                </a:r>
                <a:r>
                  <a:rPr lang="en-US" sz="2400" i="1"/>
                  <a:t> </a:t>
                </a:r>
                <a:r>
                  <a:rPr lang="en-US" sz="2400"/>
                  <a:t>such that there is a path of length at least one from </a:t>
                </a:r>
                <a:r>
                  <a:rPr lang="en-US" sz="2400" i="1"/>
                  <a:t>a </a:t>
                </a:r>
                <a:r>
                  <a:rPr lang="en-US" sz="2400"/>
                  <a:t>to </a:t>
                </a:r>
                <a:r>
                  <a:rPr lang="en-US" sz="2400" i="1"/>
                  <a:t>b </a:t>
                </a:r>
                <a:r>
                  <a:rPr lang="en-US" sz="2400"/>
                  <a:t>in </a:t>
                </a:r>
                <a:r>
                  <a:rPr lang="en-US" sz="2400" i="1"/>
                  <a:t>R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sz="2400"/>
              </a:p>
              <a:p>
                <a:r>
                  <a:rPr lang="en-US" sz="2400"/>
                  <a:t>Let </a:t>
                </a:r>
                <a:r>
                  <a:rPr lang="en-US" sz="2400" i="1"/>
                  <a:t>R </a:t>
                </a:r>
                <a:r>
                  <a:rPr lang="en-US" sz="2400"/>
                  <a:t>be the relation on the set of all people in the world that contains </a:t>
                </a:r>
                <a:r>
                  <a:rPr lang="en-US" sz="2400" i="1"/>
                  <a:t>(a, b) </a:t>
                </a:r>
                <a:r>
                  <a:rPr lang="en-US" sz="2400"/>
                  <a:t>if </a:t>
                </a:r>
                <a:r>
                  <a:rPr lang="en-US" sz="2400" i="1"/>
                  <a:t>a </a:t>
                </a:r>
                <a:r>
                  <a:rPr lang="en-US" sz="2400"/>
                  <a:t>has met </a:t>
                </a:r>
                <a:r>
                  <a:rPr lang="en-US" sz="2400" i="1"/>
                  <a:t>b</a:t>
                </a:r>
                <a:r>
                  <a:rPr lang="en-US" sz="240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/>
                  <a:t>, where </a:t>
                </a:r>
                <a:r>
                  <a:rPr lang="en-US" sz="2400" i="1"/>
                  <a:t>n </a:t>
                </a:r>
                <a:r>
                  <a:rPr lang="en-US" sz="2400"/>
                  <a:t>is a positive integer greater than one? What is </a:t>
                </a:r>
                <a:r>
                  <a:rPr lang="en-US" sz="2400" i="1"/>
                  <a:t>R</a:t>
                </a:r>
                <a:r>
                  <a:rPr lang="en-US" sz="2400" baseline="30000"/>
                  <a:t>∗</a:t>
                </a:r>
                <a:r>
                  <a:rPr lang="en-US" sz="2400"/>
                  <a:t>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1928" y="1787147"/>
                <a:ext cx="8397180" cy="4299793"/>
              </a:xfrm>
              <a:blipFill>
                <a:blip r:embed="rId2"/>
                <a:stretch>
                  <a:fillRect l="-943" t="-1133" r="-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63A3618-7D06-7E49-BCA3-7F0DB1A9624B}"/>
                  </a:ext>
                </a:extLst>
              </p14:cNvPr>
              <p14:cNvContentPartPr/>
              <p14:nvPr/>
            </p14:nvContentPartPr>
            <p14:xfrm>
              <a:off x="1272600" y="5577120"/>
              <a:ext cx="7479000" cy="11070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63A3618-7D06-7E49-BCA3-7F0DB1A9624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6400" y="5560920"/>
                <a:ext cx="7511400" cy="113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6543367"/>
      </p:ext>
    </p:extLst>
  </p:cSld>
  <p:clrMapOvr>
    <a:masterClrMapping/>
  </p:clrMapOvr>
  <p:transition>
    <p:split orient="vert"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83" y="914400"/>
            <a:ext cx="8077200" cy="628799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77987"/>
            <a:ext cx="8712968" cy="4775349"/>
          </a:xfrm>
        </p:spPr>
        <p:txBody>
          <a:bodyPr>
            <a:normAutofit/>
          </a:bodyPr>
          <a:lstStyle/>
          <a:p>
            <a:r>
              <a:rPr lang="en-US" sz="2800"/>
              <a:t>Let </a:t>
            </a:r>
            <a:r>
              <a:rPr lang="en-US" sz="2800" i="1"/>
              <a:t>R </a:t>
            </a:r>
            <a:r>
              <a:rPr lang="en-US" sz="2800"/>
              <a:t>be the relation on the set of all subway stops in </a:t>
            </a:r>
            <a:r>
              <a:rPr lang="en-US" sz="2800" err="1"/>
              <a:t>NewYork</a:t>
            </a:r>
            <a:r>
              <a:rPr lang="en-US" sz="2800"/>
              <a:t> City that contains </a:t>
            </a:r>
            <a:r>
              <a:rPr lang="en-US" sz="2800" i="1"/>
              <a:t>(a, b) </a:t>
            </a:r>
            <a:r>
              <a:rPr lang="en-US" sz="2800"/>
              <a:t>if it is possible to travel from stop </a:t>
            </a:r>
            <a:r>
              <a:rPr lang="en-US" sz="2800" i="1"/>
              <a:t>a </a:t>
            </a:r>
            <a:r>
              <a:rPr lang="en-US" sz="2800"/>
              <a:t>to stop </a:t>
            </a:r>
            <a:r>
              <a:rPr lang="en-US" sz="2800" i="1"/>
              <a:t>b </a:t>
            </a:r>
            <a:r>
              <a:rPr lang="en-US" sz="2800"/>
              <a:t>without changing trains. What is </a:t>
            </a:r>
            <a:r>
              <a:rPr lang="en-US" sz="2800" i="1"/>
              <a:t>R</a:t>
            </a:r>
            <a:r>
              <a:rPr lang="en-US" sz="2800" i="1" baseline="30000"/>
              <a:t>n</a:t>
            </a:r>
            <a:r>
              <a:rPr lang="en-US" sz="2800" i="1"/>
              <a:t> </a:t>
            </a:r>
            <a:r>
              <a:rPr lang="en-US" sz="2800"/>
              <a:t>when </a:t>
            </a:r>
            <a:r>
              <a:rPr lang="en-US" sz="2800" i="1"/>
              <a:t>n </a:t>
            </a:r>
            <a:r>
              <a:rPr lang="en-US" sz="2800"/>
              <a:t>is a positive integer? What is </a:t>
            </a:r>
            <a:r>
              <a:rPr lang="en-US" sz="2800" i="1"/>
              <a:t>R</a:t>
            </a:r>
            <a:r>
              <a:rPr lang="en-US" sz="2800" baseline="30000"/>
              <a:t>∗</a:t>
            </a:r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9882A0A-821A-724A-BC34-6BE879CEE9EC}"/>
                  </a:ext>
                </a:extLst>
              </p14:cNvPr>
              <p14:cNvContentPartPr/>
              <p14:nvPr/>
            </p14:nvContentPartPr>
            <p14:xfrm>
              <a:off x="1620720" y="3424680"/>
              <a:ext cx="6876360" cy="30765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9882A0A-821A-724A-BC34-6BE879CEE9E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4520" y="3408480"/>
                <a:ext cx="6908760" cy="310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1787675"/>
      </p:ext>
    </p:extLst>
  </p:cSld>
  <p:clrMapOvr>
    <a:masterClrMapping/>
  </p:clrMapOvr>
  <p:transition>
    <p:split orient="vert"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83" y="914400"/>
            <a:ext cx="8077200" cy="628799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77987"/>
            <a:ext cx="8712968" cy="4775349"/>
          </a:xfrm>
        </p:spPr>
        <p:txBody>
          <a:bodyPr>
            <a:normAutofit/>
          </a:bodyPr>
          <a:lstStyle/>
          <a:p>
            <a:r>
              <a:rPr lang="en-US" sz="2800"/>
              <a:t>Let </a:t>
            </a:r>
            <a:r>
              <a:rPr lang="en-US" sz="2800" i="1"/>
              <a:t>R </a:t>
            </a:r>
            <a:r>
              <a:rPr lang="en-US" sz="2800"/>
              <a:t>be the relation on the set of all states in the United States that contains </a:t>
            </a:r>
            <a:r>
              <a:rPr lang="en-US" sz="2800" i="1"/>
              <a:t>(a, b) </a:t>
            </a:r>
            <a:r>
              <a:rPr lang="en-US" sz="2800"/>
              <a:t>if state </a:t>
            </a:r>
            <a:r>
              <a:rPr lang="en-US" sz="2800" i="1"/>
              <a:t>a </a:t>
            </a:r>
            <a:r>
              <a:rPr lang="en-US" sz="2800"/>
              <a:t>and state </a:t>
            </a:r>
            <a:r>
              <a:rPr lang="en-US" sz="2800" i="1"/>
              <a:t>b </a:t>
            </a:r>
            <a:r>
              <a:rPr lang="en-US" sz="2800"/>
              <a:t>have a common border. What is </a:t>
            </a:r>
            <a:r>
              <a:rPr lang="en-US" sz="2800" i="1"/>
              <a:t>R</a:t>
            </a:r>
            <a:r>
              <a:rPr lang="en-US" sz="2800" i="1" baseline="30000"/>
              <a:t>n</a:t>
            </a:r>
            <a:r>
              <a:rPr lang="en-US" sz="2800" i="1"/>
              <a:t> </a:t>
            </a:r>
            <a:r>
              <a:rPr lang="en-US" sz="2800"/>
              <a:t>when </a:t>
            </a:r>
            <a:r>
              <a:rPr lang="en-US" sz="2800" i="1"/>
              <a:t>n </a:t>
            </a:r>
            <a:r>
              <a:rPr lang="en-US" sz="2800"/>
              <a:t>is a positive integer? What is </a:t>
            </a:r>
            <a:r>
              <a:rPr lang="en-US" sz="2800" i="1"/>
              <a:t>R</a:t>
            </a:r>
            <a:r>
              <a:rPr lang="en-US" sz="2800" baseline="30000"/>
              <a:t>∗</a:t>
            </a:r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6C86DBA-D8D9-2342-9516-38B59879236F}"/>
                  </a:ext>
                </a:extLst>
              </p14:cNvPr>
              <p14:cNvContentPartPr/>
              <p14:nvPr/>
            </p14:nvContentPartPr>
            <p14:xfrm>
              <a:off x="5670360" y="2991600"/>
              <a:ext cx="2574000" cy="19468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6C86DBA-D8D9-2342-9516-38B59879236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54160" y="2975400"/>
                <a:ext cx="2606400" cy="19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7058843"/>
      </p:ext>
    </p:extLst>
  </p:cSld>
  <p:clrMapOvr>
    <a:masterClrMapping/>
  </p:clrMapOvr>
  <p:transition>
    <p:split orient="vert"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Transitive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Theorem: The transitive closure of a relation </a:t>
            </a:r>
            <a:r>
              <a:rPr lang="en-US" i="1"/>
              <a:t>R </a:t>
            </a:r>
            <a:r>
              <a:rPr lang="en-US"/>
              <a:t>equals the connectivity relation </a:t>
            </a:r>
            <a:r>
              <a:rPr lang="en-US" i="1"/>
              <a:t>R</a:t>
            </a:r>
            <a:r>
              <a:rPr lang="en-US" baseline="30000"/>
              <a:t>∗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/>
              <a:t>Lemma: Let </a:t>
            </a:r>
            <a:r>
              <a:rPr lang="en-US" i="1"/>
              <a:t>A </a:t>
            </a:r>
            <a:r>
              <a:rPr lang="en-US"/>
              <a:t>be a set with </a:t>
            </a:r>
            <a:r>
              <a:rPr lang="en-US" i="1"/>
              <a:t>n </a:t>
            </a:r>
            <a:r>
              <a:rPr lang="en-US"/>
              <a:t>elements, and let </a:t>
            </a:r>
            <a:r>
              <a:rPr lang="en-US" i="1"/>
              <a:t>R </a:t>
            </a:r>
            <a:r>
              <a:rPr lang="en-US"/>
              <a:t>be a relation on </a:t>
            </a:r>
            <a:r>
              <a:rPr lang="en-US" i="1"/>
              <a:t>A</a:t>
            </a:r>
            <a:r>
              <a:rPr lang="en-US"/>
              <a:t>. If there is a path of length at least one in </a:t>
            </a:r>
            <a:r>
              <a:rPr lang="en-US" i="1"/>
              <a:t>R </a:t>
            </a:r>
            <a:r>
              <a:rPr lang="en-US"/>
              <a:t>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</a:t>
            </a:r>
            <a:r>
              <a:rPr lang="en-US"/>
              <a:t>, then there is such a path with length not exceeding </a:t>
            </a:r>
            <a:r>
              <a:rPr lang="en-US" i="1"/>
              <a:t>n</a:t>
            </a:r>
            <a:r>
              <a:rPr lang="en-US"/>
              <a:t>. Moreover, when </a:t>
            </a:r>
            <a:r>
              <a:rPr lang="en-US" i="1"/>
              <a:t>a </a:t>
            </a:r>
            <a:r>
              <a:rPr lang="en-US">
                <a:sym typeface="Symbol" panose="05050102010706020507" pitchFamily="18" charset="2"/>
              </a:rPr>
              <a:t></a:t>
            </a:r>
            <a:r>
              <a:rPr lang="en-US"/>
              <a:t> </a:t>
            </a:r>
            <a:r>
              <a:rPr lang="en-US" i="1"/>
              <a:t>b</a:t>
            </a:r>
            <a:r>
              <a:rPr lang="en-US"/>
              <a:t>, if there is a path of length at least one in </a:t>
            </a:r>
            <a:r>
              <a:rPr lang="en-US" i="1"/>
              <a:t>R </a:t>
            </a:r>
            <a:r>
              <a:rPr lang="en-US"/>
              <a:t>from </a:t>
            </a:r>
            <a:r>
              <a:rPr lang="en-US" i="1"/>
              <a:t>a </a:t>
            </a:r>
            <a:r>
              <a:rPr lang="en-US"/>
              <a:t>to </a:t>
            </a:r>
            <a:r>
              <a:rPr lang="en-US" i="1"/>
              <a:t>b</a:t>
            </a:r>
            <a:r>
              <a:rPr lang="en-US"/>
              <a:t>, then there is such a path with length not exceeding </a:t>
            </a:r>
            <a:r>
              <a:rPr lang="en-US" i="1"/>
              <a:t>n </a:t>
            </a:r>
            <a:r>
              <a:rPr lang="en-US"/>
              <a:t>− 1.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78880"/>
      </p:ext>
    </p:extLst>
  </p:cSld>
  <p:clrMapOvr>
    <a:masterClrMapping/>
  </p:clrMapOvr>
  <p:transition>
    <p:split orient="vert"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Let M</a:t>
                </a:r>
                <a:r>
                  <a:rPr lang="en-US" i="1" baseline="-25000"/>
                  <a:t>R</a:t>
                </a:r>
                <a:r>
                  <a:rPr lang="en-US" i="1"/>
                  <a:t> </a:t>
                </a:r>
                <a:r>
                  <a:rPr lang="en-US"/>
                  <a:t>be the zero–one matrix of the relation </a:t>
                </a:r>
                <a:r>
                  <a:rPr lang="en-US" i="1"/>
                  <a:t>R </a:t>
                </a:r>
                <a:r>
                  <a:rPr lang="en-US"/>
                  <a:t>on a set with </a:t>
                </a:r>
                <a:r>
                  <a:rPr lang="en-US" i="1"/>
                  <a:t>n </a:t>
                </a:r>
                <a:r>
                  <a:rPr lang="en-US"/>
                  <a:t>elements. Then the zero–one matrix of the transitive closure </a:t>
                </a:r>
                <a:r>
                  <a:rPr lang="en-US" i="1"/>
                  <a:t>R</a:t>
                </a:r>
                <a:r>
                  <a:rPr lang="en-US" baseline="30000"/>
                  <a:t>∗</a:t>
                </a:r>
                <a:r>
                  <a:rPr lang="en-US"/>
                  <a:t>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  <m:sup/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∪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∪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63" t="-2439" r="-2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89330"/>
      </p:ext>
    </p:extLst>
  </p:cSld>
  <p:clrMapOvr>
    <a:masterClrMapping/>
  </p:clrMapOvr>
  <p:transition>
    <p:split orient="vert"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768859"/>
            <a:ext cx="8077200" cy="1143000"/>
          </a:xfrm>
        </p:spPr>
        <p:txBody>
          <a:bodyPr/>
          <a:lstStyle/>
          <a:p>
            <a:r>
              <a:rPr lang="en-US"/>
              <a:t>Transitive 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968552"/>
          </a:xfrm>
        </p:spPr>
        <p:txBody>
          <a:bodyPr/>
          <a:lstStyle/>
          <a:p>
            <a:r>
              <a:rPr lang="en-US"/>
              <a:t>Find the zero–one matrix of the transitive closure of the relation </a:t>
            </a:r>
            <a:r>
              <a:rPr lang="en-US" i="1"/>
              <a:t>R </a:t>
            </a:r>
            <a:r>
              <a:rPr lang="en-US"/>
              <a:t>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131443"/>
            <a:ext cx="2638662" cy="148968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9CBFD12-A050-DB4E-8DC3-31A339122ED7}"/>
                  </a:ext>
                </a:extLst>
              </p14:cNvPr>
              <p14:cNvContentPartPr/>
              <p14:nvPr/>
            </p14:nvContentPartPr>
            <p14:xfrm>
              <a:off x="657360" y="2790360"/>
              <a:ext cx="8120880" cy="30092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9CBFD12-A050-DB4E-8DC3-31A339122ED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1160" y="2774160"/>
                <a:ext cx="8153280" cy="304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2629895"/>
      </p:ext>
    </p:extLst>
  </p:cSld>
  <p:clrMapOvr>
    <a:masterClrMapping/>
  </p:clrMapOvr>
  <p:transition>
    <p:split orient="vert"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07955197"/>
      </p:ext>
    </p:extLst>
  </p:cSld>
  <p:clrMapOvr>
    <a:masterClrMapping/>
  </p:clrMapOvr>
  <p:transition>
    <p:split orient="vert"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Algorithm for Computing Transitive Closures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760" y="3025775"/>
            <a:ext cx="7945406" cy="28083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230"/>
      </p:ext>
    </p:extLst>
  </p:cSld>
  <p:clrMapOvr>
    <a:masterClrMapping/>
  </p:clrMapOvr>
  <p:transition>
    <p:split orient="vert"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Warshall’s</a:t>
            </a:r>
            <a:r>
              <a:rPr lang="en-US"/>
              <a:t> Algorithm for Computing Transitive 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Suppose that </a:t>
            </a:r>
            <a:r>
              <a:rPr lang="en-US" i="1"/>
              <a:t>R </a:t>
            </a:r>
            <a:r>
              <a:rPr lang="en-US"/>
              <a:t>is a relation on a set with </a:t>
            </a:r>
            <a:r>
              <a:rPr lang="en-US" i="1"/>
              <a:t>n </a:t>
            </a:r>
            <a:r>
              <a:rPr lang="en-US"/>
              <a:t>elements. Let </a:t>
            </a:r>
            <a:r>
              <a:rPr lang="en-US" i="1"/>
              <a:t>v</a:t>
            </a:r>
            <a:r>
              <a:rPr lang="en-US" baseline="-25000"/>
              <a:t>1</a:t>
            </a:r>
            <a:r>
              <a:rPr lang="en-US" i="1"/>
              <a:t>, v</a:t>
            </a:r>
            <a:r>
              <a:rPr lang="en-US" baseline="-25000"/>
              <a:t>2</a:t>
            </a:r>
            <a:r>
              <a:rPr lang="en-US" i="1"/>
              <a:t>, . . . , </a:t>
            </a:r>
            <a:r>
              <a:rPr lang="en-US" i="1" err="1"/>
              <a:t>v</a:t>
            </a:r>
            <a:r>
              <a:rPr lang="en-US" i="1" baseline="-25000" err="1"/>
              <a:t>n</a:t>
            </a:r>
            <a:r>
              <a:rPr lang="en-US" i="1"/>
              <a:t> </a:t>
            </a:r>
            <a:r>
              <a:rPr lang="en-US"/>
              <a:t>be an arbitrary listing of these </a:t>
            </a:r>
            <a:r>
              <a:rPr lang="en-US" i="1"/>
              <a:t>n </a:t>
            </a:r>
            <a:r>
              <a:rPr lang="en-US"/>
              <a:t>elements. If 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 baseline="-25000"/>
              <a:t>1</a:t>
            </a:r>
            <a:r>
              <a:rPr lang="en-US" i="1"/>
              <a:t>, x</a:t>
            </a:r>
            <a:r>
              <a:rPr lang="en-US" baseline="-25000"/>
              <a:t>2</a:t>
            </a:r>
            <a:r>
              <a:rPr lang="en-US" i="1"/>
              <a:t>, . . . , x</a:t>
            </a:r>
            <a:r>
              <a:rPr lang="en-US" i="1" baseline="-25000"/>
              <a:t>m</a:t>
            </a:r>
            <a:r>
              <a:rPr lang="en-US" baseline="-25000"/>
              <a:t>−1</a:t>
            </a:r>
            <a:r>
              <a:rPr lang="en-US"/>
              <a:t>, </a:t>
            </a:r>
            <a:r>
              <a:rPr lang="en-US" i="1"/>
              <a:t>b </a:t>
            </a:r>
            <a:r>
              <a:rPr lang="en-US"/>
              <a:t>is a path, its interior vertices are </a:t>
            </a:r>
            <a:r>
              <a:rPr lang="en-US" i="1"/>
              <a:t>x</a:t>
            </a:r>
            <a:r>
              <a:rPr lang="en-US" baseline="-25000"/>
              <a:t>1</a:t>
            </a:r>
            <a:r>
              <a:rPr lang="en-US" i="1"/>
              <a:t>, x</a:t>
            </a:r>
            <a:r>
              <a:rPr lang="en-US" baseline="-25000"/>
              <a:t>2</a:t>
            </a:r>
            <a:r>
              <a:rPr lang="en-US" i="1"/>
              <a:t>, . . . , x</a:t>
            </a:r>
            <a:r>
              <a:rPr lang="en-US" i="1" baseline="-25000"/>
              <a:t>m</a:t>
            </a:r>
            <a:r>
              <a:rPr lang="en-US" baseline="-25000"/>
              <a:t>−1</a:t>
            </a:r>
            <a:r>
              <a:rPr lang="en-US"/>
              <a:t>, that is, all the vertices of the path that occur somewhere other than as the first and last vertices in the path.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04455"/>
      </p:ext>
    </p:extLst>
  </p:cSld>
  <p:clrMapOvr>
    <a:masterClrMapping/>
  </p:clrMapOvr>
  <p:transition>
    <p:split orient="vert"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Warshall’s</a:t>
            </a:r>
            <a:r>
              <a:rPr lang="en-US"/>
              <a:t> Algorithm for Computing Transitive Closures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2475934"/>
            <a:ext cx="7424719" cy="1529129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63272" y="4293095"/>
            <a:ext cx="4696960" cy="193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78386"/>
      </p:ext>
    </p:extLst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7307"/>
            <a:ext cx="8077200" cy="863501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>
            <a:normAutofit/>
          </a:bodyPr>
          <a:lstStyle/>
          <a:p>
            <a:r>
              <a:rPr lang="en-US"/>
              <a:t>Consider the relation  </a:t>
            </a:r>
            <a:r>
              <a:rPr lang="en-US" i="1"/>
              <a:t>R </a:t>
            </a:r>
            <a:r>
              <a:rPr lang="en-US"/>
              <a:t>= {</a:t>
            </a:r>
            <a:r>
              <a:rPr lang="en-US" i="1"/>
              <a:t>(a, b) </a:t>
            </a:r>
            <a:r>
              <a:rPr lang="en-US"/>
              <a:t>| </a:t>
            </a:r>
            <a:r>
              <a:rPr lang="en-US" i="1"/>
              <a:t>a </a:t>
            </a:r>
            <a:r>
              <a:rPr lang="en-US"/>
              <a:t>divides </a:t>
            </a:r>
            <a:r>
              <a:rPr lang="en-US" i="1"/>
              <a:t>b</a:t>
            </a:r>
            <a:r>
              <a:rPr lang="en-US"/>
              <a:t>} on the set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</a:t>
            </a:r>
            <a:r>
              <a:rPr lang="en-US"/>
              <a:t>4</a:t>
            </a:r>
            <a:r>
              <a:rPr lang="en-US" i="1"/>
              <a:t>, </a:t>
            </a:r>
            <a:r>
              <a:rPr lang="en-US"/>
              <a:t>5</a:t>
            </a:r>
            <a:r>
              <a:rPr lang="en-US" i="1"/>
              <a:t>, </a:t>
            </a:r>
            <a:r>
              <a:rPr lang="en-US"/>
              <a:t>6}.</a:t>
            </a:r>
          </a:p>
          <a:p>
            <a:pPr lvl="1"/>
            <a:r>
              <a:rPr lang="en-US"/>
              <a:t>List all the ordered pairs in R.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Display this relation graphically.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99B8B3-388F-47F9-9058-CD1DE6301A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328498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E7218B-26BB-43B5-8374-008C26DA6B3E}"/>
              </a:ext>
            </a:extLst>
          </p:cNvPr>
          <p:cNvCxnSpPr>
            <a:cxnSpLocks/>
          </p:cNvCxnSpPr>
          <p:nvPr/>
        </p:nvCxnSpPr>
        <p:spPr bwMode="auto">
          <a:xfrm>
            <a:off x="327720" y="372685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1F2AA1B-B8AE-D846-9CBE-537158BBC3FD}"/>
                  </a:ext>
                </a:extLst>
              </p14:cNvPr>
              <p14:cNvContentPartPr/>
              <p14:nvPr/>
            </p14:nvContentPartPr>
            <p14:xfrm>
              <a:off x="2098440" y="4424760"/>
              <a:ext cx="4282200" cy="23130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1F2AA1B-B8AE-D846-9CBE-537158BBC3F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76840" y="4403160"/>
                <a:ext cx="4320000" cy="235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F8ACBB1-DE07-524B-BABB-EDC5C6A5EAC8}"/>
                  </a:ext>
                </a:extLst>
              </p14:cNvPr>
              <p14:cNvContentPartPr/>
              <p14:nvPr/>
            </p14:nvContentPartPr>
            <p14:xfrm>
              <a:off x="666360" y="2986920"/>
              <a:ext cx="7740360" cy="866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F8ACBB1-DE07-524B-BABB-EDC5C6A5EAC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0160" y="2970720"/>
                <a:ext cx="7772760" cy="89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2475127"/>
      </p:ext>
    </p:extLst>
  </p:cSld>
  <p:clrMapOvr>
    <a:masterClrMapping/>
  </p:clrMapOvr>
  <p:transition>
    <p:split orient="vert"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39" y="2359025"/>
            <a:ext cx="8064500" cy="3502025"/>
          </a:xfrm>
        </p:spPr>
        <p:txBody>
          <a:bodyPr/>
          <a:lstStyle/>
          <a:p>
            <a:r>
              <a:rPr lang="en-US"/>
              <a:t>Apply </a:t>
            </a:r>
            <a:r>
              <a:rPr lang="en-US" err="1"/>
              <a:t>Warshall’s</a:t>
            </a:r>
            <a:r>
              <a:rPr lang="en-US"/>
              <a:t> algorithm on Relation R with the following matrix representation: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739512"/>
            <a:ext cx="2638662" cy="148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88943"/>
      </p:ext>
    </p:extLst>
  </p:cSld>
  <p:clrMapOvr>
    <a:masterClrMapping/>
  </p:clrMapOvr>
  <p:transition>
    <p:split orient="vert"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71BB5B5-9653-4F0E-9941-91457524C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622297"/>
            <a:ext cx="1846574" cy="104250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7C948A8-D210-3B4C-A5CD-A1C70577C7F8}"/>
                  </a:ext>
                </a:extLst>
              </p14:cNvPr>
              <p14:cNvContentPartPr/>
              <p14:nvPr/>
            </p14:nvContentPartPr>
            <p14:xfrm>
              <a:off x="995760" y="1531800"/>
              <a:ext cx="6237720" cy="37684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7C948A8-D210-3B4C-A5CD-A1C70577C7F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9560" y="1515600"/>
                <a:ext cx="6270120" cy="380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5007449"/>
      </p:ext>
    </p:extLst>
  </p:cSld>
  <p:clrMapOvr>
    <a:masterClrMapping/>
  </p:clrMapOvr>
  <p:transition>
    <p:split orient="vert"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311047" cy="1143000"/>
          </a:xfrm>
        </p:spPr>
        <p:txBody>
          <a:bodyPr>
            <a:normAutofit/>
          </a:bodyPr>
          <a:lstStyle/>
          <a:p>
            <a:r>
              <a:rPr lang="en-US"/>
              <a:t>Section 9.5: Equivalence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63279"/>
            <a:ext cx="8640960" cy="3502025"/>
          </a:xfrm>
        </p:spPr>
        <p:txBody>
          <a:bodyPr/>
          <a:lstStyle/>
          <a:p>
            <a:r>
              <a:rPr lang="en-US"/>
              <a:t>Reading Assignment: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03166"/>
      </p:ext>
    </p:extLst>
  </p:cSld>
  <p:clrMapOvr>
    <a:masterClrMapping/>
  </p:clrMapOvr>
  <p:transition>
    <p:split orient="vert"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In traditional C, only the first eight characters of a variable name are checked by the compiler.</a:t>
            </a:r>
          </a:p>
          <a:p>
            <a:pPr lvl="1"/>
            <a:r>
              <a:rPr lang="en-US"/>
              <a:t>If you have two variables, one with 12 characters and the other with 10 characters, where the first 8 characters are equal. Are they considered the same?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77863"/>
      </p:ext>
    </p:extLst>
  </p:cSld>
  <p:clrMapOvr>
    <a:masterClrMapping/>
  </p:clrMapOvr>
  <p:transition>
    <p:split orient="vert"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Equivalence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Definition: A relation on a set </a:t>
            </a:r>
            <a:r>
              <a:rPr lang="en-US" i="1"/>
              <a:t>A </a:t>
            </a:r>
            <a:r>
              <a:rPr lang="en-US"/>
              <a:t>is called an </a:t>
            </a:r>
            <a:r>
              <a:rPr lang="en-US" i="1"/>
              <a:t>equivalence relation </a:t>
            </a:r>
            <a:r>
              <a:rPr lang="en-US"/>
              <a:t>if it is reflexive, symmetric, and transitive.</a:t>
            </a:r>
          </a:p>
          <a:p>
            <a:r>
              <a:rPr lang="en-US"/>
              <a:t>Definition: Two elements </a:t>
            </a:r>
            <a:r>
              <a:rPr lang="en-US" i="1"/>
              <a:t>a </a:t>
            </a:r>
            <a:r>
              <a:rPr lang="en-US"/>
              <a:t>and </a:t>
            </a:r>
            <a:r>
              <a:rPr lang="en-US" i="1"/>
              <a:t>b </a:t>
            </a:r>
            <a:r>
              <a:rPr lang="en-US"/>
              <a:t>that are related by an equivalence relation are called </a:t>
            </a:r>
            <a:r>
              <a:rPr lang="en-US" i="1"/>
              <a:t>equivalent</a:t>
            </a:r>
            <a:r>
              <a:rPr lang="en-US"/>
              <a:t>. </a:t>
            </a:r>
          </a:p>
          <a:p>
            <a:pPr lvl="1"/>
            <a:r>
              <a:rPr lang="en-US"/>
              <a:t>The notation </a:t>
            </a:r>
            <a:r>
              <a:rPr lang="en-US" i="1"/>
              <a:t>a </a:t>
            </a:r>
            <a:r>
              <a:rPr lang="en-US"/>
              <a:t>∼ </a:t>
            </a:r>
            <a:r>
              <a:rPr lang="en-US" i="1"/>
              <a:t>b </a:t>
            </a:r>
            <a:r>
              <a:rPr lang="en-US"/>
              <a:t>is often used to denote that </a:t>
            </a:r>
            <a:r>
              <a:rPr lang="en-US" i="1"/>
              <a:t>a </a:t>
            </a:r>
            <a:r>
              <a:rPr lang="en-US"/>
              <a:t>and </a:t>
            </a:r>
            <a:r>
              <a:rPr lang="en-US" i="1"/>
              <a:t>b </a:t>
            </a:r>
            <a:r>
              <a:rPr lang="en-US"/>
              <a:t>are equivalent elements with respect to a particular equivalence relation.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23670"/>
      </p:ext>
    </p:extLst>
  </p:cSld>
  <p:clrMapOvr>
    <a:masterClrMapping/>
  </p:clrMapOvr>
  <p:transition>
    <p:split orient="vert"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628799"/>
          </a:xfrm>
        </p:spPr>
        <p:txBody>
          <a:bodyPr>
            <a:normAutofit fontScale="90000"/>
          </a:bodyPr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248472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 i="1"/>
              <a:t>R </a:t>
            </a:r>
            <a:r>
              <a:rPr lang="en-US"/>
              <a:t>is the relation on the set of integers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a </a:t>
            </a:r>
            <a:r>
              <a:rPr lang="en-US"/>
              <a:t>= </a:t>
            </a:r>
            <a:r>
              <a:rPr lang="en-US" i="1"/>
              <a:t>b </a:t>
            </a:r>
            <a:r>
              <a:rPr lang="en-US"/>
              <a:t>or </a:t>
            </a:r>
            <a:r>
              <a:rPr lang="en-US" i="1"/>
              <a:t>a </a:t>
            </a:r>
            <a:r>
              <a:rPr lang="en-US"/>
              <a:t>= −</a:t>
            </a:r>
            <a:r>
              <a:rPr lang="en-US" i="1"/>
              <a:t>b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E5AB126-0294-FC44-A6E9-1AFBE4DD4EA7}"/>
                  </a:ext>
                </a:extLst>
              </p14:cNvPr>
              <p14:cNvContentPartPr/>
              <p14:nvPr/>
            </p14:nvContentPartPr>
            <p14:xfrm>
              <a:off x="736560" y="3858120"/>
              <a:ext cx="8220240" cy="29466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E5AB126-0294-FC44-A6E9-1AFBE4DD4EA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0360" y="3841920"/>
                <a:ext cx="8252640" cy="29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8951743"/>
      </p:ext>
    </p:extLst>
  </p:cSld>
  <p:clrMapOvr>
    <a:masterClrMapping/>
  </p:clrMapOvr>
  <p:transition>
    <p:split orient="vert"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628799"/>
          </a:xfrm>
        </p:spPr>
        <p:txBody>
          <a:bodyPr>
            <a:normAutofit fontScale="90000"/>
          </a:bodyPr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248472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 i="1"/>
              <a:t>R </a:t>
            </a:r>
            <a:r>
              <a:rPr lang="en-US"/>
              <a:t>is the relation on the set of real numbers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a </a:t>
            </a:r>
            <a:r>
              <a:rPr lang="en-US"/>
              <a:t>− </a:t>
            </a:r>
            <a:r>
              <a:rPr lang="en-US" i="1"/>
              <a:t>b </a:t>
            </a:r>
            <a:r>
              <a:rPr lang="en-US"/>
              <a:t>is an integer.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3C1B467-6778-AE44-BAC4-D2D7B75E2AED}"/>
              </a:ext>
            </a:extLst>
          </p:cNvPr>
          <p:cNvGrpSpPr/>
          <p:nvPr/>
        </p:nvGrpSpPr>
        <p:grpSpPr>
          <a:xfrm>
            <a:off x="2159982" y="4544207"/>
            <a:ext cx="727920" cy="275400"/>
            <a:chOff x="2159982" y="4544207"/>
            <a:chExt cx="727920" cy="27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14678A09-FDE9-764E-914E-B8F237F7FFAD}"/>
                    </a:ext>
                  </a:extLst>
                </p14:cNvPr>
                <p14:cNvContentPartPr/>
                <p14:nvPr/>
              </p14:nvContentPartPr>
              <p14:xfrm>
                <a:off x="2159982" y="4544207"/>
                <a:ext cx="202320" cy="27540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14678A09-FDE9-764E-914E-B8F237F7FFA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52422" y="4536647"/>
                  <a:ext cx="21744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C0D90F6-0DC3-754B-BAB2-CA22F1E351A1}"/>
                    </a:ext>
                  </a:extLst>
                </p14:cNvPr>
                <p14:cNvContentPartPr/>
                <p14:nvPr/>
              </p14:nvContentPartPr>
              <p14:xfrm>
                <a:off x="2437182" y="4646807"/>
                <a:ext cx="104400" cy="126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C0D90F6-0DC3-754B-BAB2-CA22F1E351A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429622" y="4639247"/>
                  <a:ext cx="119160" cy="14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5FC13307-844B-8345-B93B-80CEDDF1F938}"/>
                    </a:ext>
                  </a:extLst>
                </p14:cNvPr>
                <p14:cNvContentPartPr/>
                <p14:nvPr/>
              </p14:nvContentPartPr>
              <p14:xfrm>
                <a:off x="2575782" y="4637807"/>
                <a:ext cx="312120" cy="11052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5FC13307-844B-8345-B93B-80CEDDF1F93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68222" y="4630247"/>
                  <a:ext cx="327240" cy="125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0BD4ABD-5A41-D546-8633-7A7643A4456F}"/>
              </a:ext>
            </a:extLst>
          </p:cNvPr>
          <p:cNvGrpSpPr/>
          <p:nvPr/>
        </p:nvGrpSpPr>
        <p:grpSpPr>
          <a:xfrm>
            <a:off x="3101022" y="4560407"/>
            <a:ext cx="243000" cy="185400"/>
            <a:chOff x="3101022" y="4560407"/>
            <a:chExt cx="2430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EC124475-F2D9-4849-B7E2-932C5007045F}"/>
                    </a:ext>
                  </a:extLst>
                </p14:cNvPr>
                <p14:cNvContentPartPr/>
                <p14:nvPr/>
              </p14:nvContentPartPr>
              <p14:xfrm>
                <a:off x="3106782" y="4646807"/>
                <a:ext cx="17640" cy="990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EC124475-F2D9-4849-B7E2-932C5007045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099222" y="4639247"/>
                  <a:ext cx="3276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8AF8A479-CA55-EA44-B9BB-43E384739A30}"/>
                    </a:ext>
                  </a:extLst>
                </p14:cNvPr>
                <p14:cNvContentPartPr/>
                <p14:nvPr/>
              </p14:nvContentPartPr>
              <p14:xfrm>
                <a:off x="3101022" y="4560407"/>
                <a:ext cx="17640" cy="1188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8AF8A479-CA55-EA44-B9BB-43E384739A3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093462" y="4552847"/>
                  <a:ext cx="3276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82311DF-D410-4D45-A2CA-5DCBD4265672}"/>
                    </a:ext>
                  </a:extLst>
                </p14:cNvPr>
                <p14:cNvContentPartPr/>
                <p14:nvPr/>
              </p14:nvContentPartPr>
              <p14:xfrm>
                <a:off x="3239622" y="4646807"/>
                <a:ext cx="104400" cy="694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82311DF-D410-4D45-A2CA-5DCBD426567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32062" y="4639247"/>
                  <a:ext cx="119160" cy="84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3E1D5E-45E6-F14B-A9FC-CA7EBF222129}"/>
              </a:ext>
            </a:extLst>
          </p:cNvPr>
          <p:cNvGrpSpPr/>
          <p:nvPr/>
        </p:nvGrpSpPr>
        <p:grpSpPr>
          <a:xfrm>
            <a:off x="3644262" y="4338287"/>
            <a:ext cx="1136880" cy="354600"/>
            <a:chOff x="3644262" y="4338287"/>
            <a:chExt cx="1136880" cy="35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1E9A38D-FDC9-824F-8AD5-83F7401B44E8}"/>
                    </a:ext>
                  </a:extLst>
                </p14:cNvPr>
                <p14:cNvContentPartPr/>
                <p14:nvPr/>
              </p14:nvContentPartPr>
              <p14:xfrm>
                <a:off x="3644262" y="4457087"/>
                <a:ext cx="120240" cy="22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1E9A38D-FDC9-824F-8AD5-83F7401B44E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636702" y="4449527"/>
                  <a:ext cx="135360" cy="23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CB6F45DA-5B26-7848-9192-8854CB34C712}"/>
                    </a:ext>
                  </a:extLst>
                </p14:cNvPr>
                <p14:cNvContentPartPr/>
                <p14:nvPr/>
              </p14:nvContentPartPr>
              <p14:xfrm>
                <a:off x="3805182" y="4589927"/>
                <a:ext cx="110160" cy="806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CB6F45DA-5B26-7848-9192-8854CB34C71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97622" y="4582367"/>
                  <a:ext cx="12528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E0E7DD32-D8CB-3D43-B414-72F9867D0270}"/>
                    </a:ext>
                  </a:extLst>
                </p14:cNvPr>
                <p14:cNvContentPartPr/>
                <p14:nvPr/>
              </p14:nvContentPartPr>
              <p14:xfrm>
                <a:off x="3989862" y="4589207"/>
                <a:ext cx="133200" cy="9864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E0E7DD32-D8CB-3D43-B414-72F9867D027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982302" y="4581647"/>
                  <a:ext cx="148320" cy="11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EBC9FE7-3296-B54D-B205-19CE2314B18C}"/>
                    </a:ext>
                  </a:extLst>
                </p14:cNvPr>
                <p14:cNvContentPartPr/>
                <p14:nvPr/>
              </p14:nvContentPartPr>
              <p14:xfrm>
                <a:off x="4157982" y="4338287"/>
                <a:ext cx="39960" cy="3546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EBC9FE7-3296-B54D-B205-19CE2314B18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150422" y="4330727"/>
                  <a:ext cx="550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C1BEFF35-9D1C-FA42-BE63-4D75414AC020}"/>
                    </a:ext>
                  </a:extLst>
                </p14:cNvPr>
                <p14:cNvContentPartPr/>
                <p14:nvPr/>
              </p14:nvContentPartPr>
              <p14:xfrm>
                <a:off x="4128462" y="4479407"/>
                <a:ext cx="185040" cy="579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C1BEFF35-9D1C-FA42-BE63-4D75414AC02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120902" y="4471847"/>
                  <a:ext cx="20016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DDD45A02-1876-5E4C-804F-ACD2B65BF5F3}"/>
                    </a:ext>
                  </a:extLst>
                </p14:cNvPr>
                <p14:cNvContentPartPr/>
                <p14:nvPr/>
              </p14:nvContentPartPr>
              <p14:xfrm>
                <a:off x="4371102" y="4543127"/>
                <a:ext cx="6120" cy="1216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DDD45A02-1876-5E4C-804F-ACD2B65BF5F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363542" y="4535567"/>
                  <a:ext cx="2124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40A7F49-95F1-5041-8461-3AC508AAB391}"/>
                    </a:ext>
                  </a:extLst>
                </p14:cNvPr>
                <p14:cNvContentPartPr/>
                <p14:nvPr/>
              </p14:nvContentPartPr>
              <p14:xfrm>
                <a:off x="4405662" y="4447367"/>
                <a:ext cx="6120" cy="554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40A7F49-95F1-5041-8461-3AC508AAB391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398102" y="4439807"/>
                  <a:ext cx="2124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03F853D-3544-7744-AC88-47072B30D49D}"/>
                    </a:ext>
                  </a:extLst>
                </p14:cNvPr>
                <p14:cNvContentPartPr/>
                <p14:nvPr/>
              </p14:nvContentPartPr>
              <p14:xfrm>
                <a:off x="4497822" y="4571927"/>
                <a:ext cx="75240" cy="34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03F853D-3544-7744-AC88-47072B30D49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490262" y="4564367"/>
                  <a:ext cx="903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0FD26032-F810-C042-95F1-6D5FA2BCA588}"/>
                    </a:ext>
                  </a:extLst>
                </p14:cNvPr>
                <p14:cNvContentPartPr/>
                <p14:nvPr/>
              </p14:nvContentPartPr>
              <p14:xfrm>
                <a:off x="4632462" y="4548887"/>
                <a:ext cx="148680" cy="871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0FD26032-F810-C042-95F1-6D5FA2BCA58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625262" y="4541327"/>
                  <a:ext cx="163440" cy="101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E1DE59-B864-E347-8B9C-B538DCA86A20}"/>
              </a:ext>
            </a:extLst>
          </p:cNvPr>
          <p:cNvGrpSpPr/>
          <p:nvPr/>
        </p:nvGrpSpPr>
        <p:grpSpPr>
          <a:xfrm>
            <a:off x="5034942" y="4387607"/>
            <a:ext cx="196200" cy="241560"/>
            <a:chOff x="5034942" y="4387607"/>
            <a:chExt cx="196200" cy="241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17EC0D43-668A-7A44-B0D6-1CA013EA5C45}"/>
                    </a:ext>
                  </a:extLst>
                </p14:cNvPr>
                <p14:cNvContentPartPr/>
                <p14:nvPr/>
              </p14:nvContentPartPr>
              <p14:xfrm>
                <a:off x="5034942" y="4387607"/>
                <a:ext cx="57960" cy="24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17EC0D43-668A-7A44-B0D6-1CA013EA5C4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027382" y="4380047"/>
                  <a:ext cx="7308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FEAEC8F7-C02D-2243-81F8-CC0F8BF1D035}"/>
                    </a:ext>
                  </a:extLst>
                </p14:cNvPr>
                <p14:cNvContentPartPr/>
                <p14:nvPr/>
              </p14:nvContentPartPr>
              <p14:xfrm>
                <a:off x="5041062" y="4583447"/>
                <a:ext cx="190080" cy="291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FEAEC8F7-C02D-2243-81F8-CC0F8BF1D03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033502" y="4575887"/>
                  <a:ext cx="205200" cy="44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4588192"/>
      </p:ext>
    </p:extLst>
  </p:cSld>
  <p:clrMapOvr>
    <a:masterClrMapping/>
  </p:clrMapOvr>
  <p:transition>
    <p:split orient="vert"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628799"/>
          </a:xfrm>
        </p:spPr>
        <p:txBody>
          <a:bodyPr>
            <a:normAutofit fontScale="90000"/>
          </a:bodyPr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248472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 b="1"/>
              <a:t>Congruence Modulo </a:t>
            </a:r>
            <a:r>
              <a:rPr lang="en-US" b="1" i="1"/>
              <a:t>m</a:t>
            </a:r>
            <a:r>
              <a:rPr lang="en-US" i="1"/>
              <a:t>. </a:t>
            </a:r>
            <a:r>
              <a:rPr lang="en-US"/>
              <a:t>Let </a:t>
            </a:r>
            <a:r>
              <a:rPr lang="en-US" i="1"/>
              <a:t>m </a:t>
            </a:r>
            <a:r>
              <a:rPr lang="en-US"/>
              <a:t>be an integer with </a:t>
            </a:r>
            <a:r>
              <a:rPr lang="en-US" i="1"/>
              <a:t>m </a:t>
            </a:r>
            <a:r>
              <a:rPr lang="en-US"/>
              <a:t>&gt;</a:t>
            </a:r>
            <a:r>
              <a:rPr lang="en-US" i="1"/>
              <a:t> </a:t>
            </a:r>
            <a:r>
              <a:rPr lang="en-US"/>
              <a:t>1. </a:t>
            </a:r>
            <a:r>
              <a:rPr lang="pt-BR" i="1"/>
              <a:t>R </a:t>
            </a:r>
            <a:r>
              <a:rPr lang="pt-BR"/>
              <a:t>= {</a:t>
            </a:r>
            <a:r>
              <a:rPr lang="pt-BR" i="1"/>
              <a:t>(a, b) </a:t>
            </a:r>
            <a:r>
              <a:rPr lang="pt-BR"/>
              <a:t>| </a:t>
            </a:r>
            <a:r>
              <a:rPr lang="pt-BR" i="1"/>
              <a:t>a </a:t>
            </a:r>
            <a:r>
              <a:rPr lang="pt-BR"/>
              <a:t>≡ </a:t>
            </a:r>
            <a:r>
              <a:rPr lang="pt-BR" i="1"/>
              <a:t>b </a:t>
            </a:r>
            <a:r>
              <a:rPr lang="pt-BR"/>
              <a:t>(mod </a:t>
            </a:r>
            <a:r>
              <a:rPr lang="pt-BR" i="1"/>
              <a:t>m</a:t>
            </a:r>
            <a:r>
              <a:rPr lang="pt-BR"/>
              <a:t>)}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194BAA2-70D4-D544-A8F1-04CD9E752697}"/>
                  </a:ext>
                </a:extLst>
              </p14:cNvPr>
              <p14:cNvContentPartPr/>
              <p14:nvPr/>
            </p14:nvContentPartPr>
            <p14:xfrm>
              <a:off x="1022400" y="3848760"/>
              <a:ext cx="7746840" cy="2259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194BAA2-70D4-D544-A8F1-04CD9E75269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06200" y="3832560"/>
                <a:ext cx="7779240" cy="229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7704590"/>
      </p:ext>
    </p:extLst>
  </p:cSld>
  <p:clrMapOvr>
    <a:masterClrMapping/>
  </p:clrMapOvr>
  <p:transition>
    <p:split orient="vert"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270B-7DB8-8148-AFD2-12AE3EB2C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73561-2BD4-334A-8C85-3B810FC77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CE491-E978-0343-9BEA-7661C9A4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A504A61-A07A-C34B-BD7C-B2A102940C8D}"/>
                  </a:ext>
                </a:extLst>
              </p14:cNvPr>
              <p14:cNvContentPartPr/>
              <p14:nvPr/>
            </p14:nvContentPartPr>
            <p14:xfrm>
              <a:off x="1295280" y="937440"/>
              <a:ext cx="6732360" cy="5157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A504A61-A07A-C34B-BD7C-B2A102940C8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9080" y="921240"/>
                <a:ext cx="6764760" cy="518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2396119"/>
      </p:ext>
    </p:extLst>
  </p:cSld>
  <p:clrMapOvr>
    <a:masterClrMapping/>
  </p:clrMapOvr>
  <p:transition>
    <p:split orient="vert"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199" y="2204864"/>
            <a:ext cx="8568952" cy="4155777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 i="1"/>
              <a:t>R </a:t>
            </a:r>
            <a:r>
              <a:rPr lang="en-US"/>
              <a:t>is the relation on the set of strings of English letters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l(a) </a:t>
            </a:r>
            <a:r>
              <a:rPr lang="en-US"/>
              <a:t>= </a:t>
            </a:r>
            <a:r>
              <a:rPr lang="en-US" i="1"/>
              <a:t>l(b)</a:t>
            </a:r>
            <a:r>
              <a:rPr lang="en-US"/>
              <a:t>, where </a:t>
            </a:r>
            <a:r>
              <a:rPr lang="en-US" i="1"/>
              <a:t>l(x) </a:t>
            </a:r>
            <a:r>
              <a:rPr lang="en-US"/>
              <a:t>is the length of the string </a:t>
            </a:r>
            <a:r>
              <a:rPr lang="en-US" i="1"/>
              <a:t>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5543A67-0B35-334C-9F3B-9AB1FDD15485}"/>
                  </a:ext>
                </a:extLst>
              </p14:cNvPr>
              <p14:cNvContentPartPr/>
              <p14:nvPr/>
            </p14:nvContentPartPr>
            <p14:xfrm>
              <a:off x="742320" y="4433760"/>
              <a:ext cx="8195040" cy="2326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5543A67-0B35-334C-9F3B-9AB1FDD154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6120" y="4417560"/>
                <a:ext cx="82274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7385547"/>
      </p:ext>
    </p:extLst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7307"/>
            <a:ext cx="8077200" cy="863501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12776"/>
                <a:ext cx="8784976" cy="5256584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Consider the relation  </a:t>
                </a:r>
                <a:r>
                  <a:rPr lang="en-US" i="1"/>
                  <a:t>R </a:t>
                </a:r>
                <a:r>
                  <a:rPr lang="en-US"/>
                  <a:t>= {</a:t>
                </a:r>
                <a:r>
                  <a:rPr lang="en-US" i="1"/>
                  <a:t>(a, b) </a:t>
                </a:r>
                <a:r>
                  <a:rPr lang="en-US"/>
                  <a:t>| </a:t>
                </a:r>
                <a:r>
                  <a:rPr lang="en-US" i="1"/>
                  <a:t>a </a:t>
                </a:r>
                <a:r>
                  <a:rPr lang="en-US"/>
                  <a:t>divides </a:t>
                </a:r>
                <a:r>
                  <a:rPr lang="en-US" i="1"/>
                  <a:t>b</a:t>
                </a:r>
                <a:r>
                  <a:rPr lang="en-US"/>
                  <a:t>} on the set {1</a:t>
                </a:r>
                <a:r>
                  <a:rPr lang="en-US" i="1"/>
                  <a:t>, </a:t>
                </a:r>
                <a:r>
                  <a:rPr lang="en-US"/>
                  <a:t>2</a:t>
                </a:r>
                <a:r>
                  <a:rPr lang="en-US" i="1"/>
                  <a:t>, </a:t>
                </a:r>
                <a:r>
                  <a:rPr lang="en-US"/>
                  <a:t>3</a:t>
                </a:r>
                <a:r>
                  <a:rPr lang="en-US" i="1"/>
                  <a:t>, </a:t>
                </a:r>
                <a:r>
                  <a:rPr lang="en-US"/>
                  <a:t>4</a:t>
                </a:r>
                <a:r>
                  <a:rPr lang="en-US" i="1"/>
                  <a:t>, </a:t>
                </a:r>
                <a:r>
                  <a:rPr lang="en-US"/>
                  <a:t>5</a:t>
                </a:r>
                <a:r>
                  <a:rPr lang="en-US" i="1"/>
                  <a:t>, </a:t>
                </a:r>
                <a:r>
                  <a:rPr lang="en-US"/>
                  <a:t>6}.</a:t>
                </a:r>
              </a:p>
              <a:p>
                <a:pPr lvl="1"/>
                <a:r>
                  <a:rPr lang="en-US"/>
                  <a:t>Display this relation in tabular form.</a:t>
                </a:r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r>
                  <a:rPr lang="en-US"/>
                  <a:t>How many relations are there on a set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/>
                  <a:t> elements?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12776"/>
                <a:ext cx="8784976" cy="5256584"/>
              </a:xfrm>
              <a:blipFill>
                <a:blip r:embed="rId2"/>
                <a:stretch>
                  <a:fillRect l="-1526" t="-1624" r="-1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1A863BC-9DEA-AE4A-8B53-D8F679E44BE4}"/>
                  </a:ext>
                </a:extLst>
              </p14:cNvPr>
              <p14:cNvContentPartPr/>
              <p14:nvPr/>
            </p14:nvContentPartPr>
            <p14:xfrm>
              <a:off x="1308240" y="2940480"/>
              <a:ext cx="4550040" cy="33328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1A863BC-9DEA-AE4A-8B53-D8F679E44BE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2040" y="2924280"/>
                <a:ext cx="4582440" cy="336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5690301"/>
      </p:ext>
    </p:extLst>
  </p:cSld>
  <p:clrMapOvr>
    <a:masterClrMapping/>
  </p:clrMapOvr>
  <p:transition>
    <p:split orient="vert"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199" y="2204864"/>
            <a:ext cx="8568952" cy="4155777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/>
              <a:t>The “divides” relation on the set of positive integers.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9925338-2BEA-664C-888B-CCEE6CCF53BA}"/>
                  </a:ext>
                </a:extLst>
              </p14:cNvPr>
              <p14:cNvContentPartPr/>
              <p14:nvPr/>
            </p14:nvContentPartPr>
            <p14:xfrm>
              <a:off x="964440" y="3711600"/>
              <a:ext cx="7467480" cy="21020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9925338-2BEA-664C-888B-CCEE6CCF53B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8240" y="3695400"/>
                <a:ext cx="7499880" cy="213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8529839"/>
      </p:ext>
    </p:extLst>
  </p:cSld>
  <p:clrMapOvr>
    <a:masterClrMapping/>
  </p:clrMapOvr>
  <p:transition>
    <p:split orient="vert" dir="in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199" y="2204864"/>
            <a:ext cx="8568952" cy="4155777"/>
          </a:xfrm>
        </p:spPr>
        <p:txBody>
          <a:bodyPr>
            <a:normAutofit/>
          </a:bodyPr>
          <a:lstStyle/>
          <a:p>
            <a:r>
              <a:rPr lang="en-US"/>
              <a:t>Which of the following relations are equivalence relations? Prove your answer.</a:t>
            </a:r>
          </a:p>
          <a:p>
            <a:pPr lvl="1"/>
            <a:r>
              <a:rPr lang="en-US" i="1"/>
              <a:t>R </a:t>
            </a:r>
            <a:r>
              <a:rPr lang="en-US"/>
              <a:t>is the relation on the set of real numbers such that </a:t>
            </a:r>
            <a:r>
              <a:rPr lang="en-US" i="1" err="1"/>
              <a:t>xRy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x </a:t>
            </a:r>
            <a:r>
              <a:rPr lang="en-US"/>
              <a:t>and </a:t>
            </a:r>
            <a:r>
              <a:rPr lang="en-US" i="1"/>
              <a:t>y </a:t>
            </a:r>
            <a:r>
              <a:rPr lang="en-US"/>
              <a:t>are real numbers that differ by less than 1, that is |</a:t>
            </a:r>
            <a:r>
              <a:rPr lang="en-US" i="1"/>
              <a:t>x </a:t>
            </a:r>
            <a:r>
              <a:rPr lang="en-US"/>
              <a:t>− </a:t>
            </a:r>
            <a:r>
              <a:rPr lang="en-US" i="1"/>
              <a:t>y</a:t>
            </a:r>
            <a:r>
              <a:rPr lang="en-US"/>
              <a:t>| &lt;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216593B-95F3-464D-A90A-77B6AD309DEE}"/>
                  </a:ext>
                </a:extLst>
              </p14:cNvPr>
              <p14:cNvContentPartPr/>
              <p14:nvPr/>
            </p14:nvContentPartPr>
            <p14:xfrm>
              <a:off x="3429000" y="4824360"/>
              <a:ext cx="1844280" cy="6181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216593B-95F3-464D-A90A-77B6AD309DE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12800" y="4808160"/>
                <a:ext cx="1876680" cy="65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4455610"/>
      </p:ext>
    </p:extLst>
  </p:cSld>
  <p:clrMapOvr>
    <a:masterClrMapping/>
  </p:clrMapOvr>
  <p:transition>
    <p:split orient="vert" dir="in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897657"/>
            <a:ext cx="8077200" cy="700807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98464"/>
            <a:ext cx="8640960" cy="5312866"/>
          </a:xfrm>
        </p:spPr>
        <p:txBody>
          <a:bodyPr>
            <a:noAutofit/>
          </a:bodyPr>
          <a:lstStyle/>
          <a:p>
            <a:r>
              <a:rPr lang="en-US" sz="2400"/>
              <a:t>Let </a:t>
            </a:r>
            <a:r>
              <a:rPr lang="en-US" sz="2400" i="1"/>
              <a:t>n </a:t>
            </a:r>
            <a:r>
              <a:rPr lang="en-US" sz="2400"/>
              <a:t>be a positive integer and </a:t>
            </a:r>
            <a:r>
              <a:rPr lang="en-US" sz="2400" i="1"/>
              <a:t>S </a:t>
            </a:r>
            <a:r>
              <a:rPr lang="en-US" sz="2400"/>
              <a:t>a set of strings. Suppose that </a:t>
            </a:r>
            <a:r>
              <a:rPr lang="en-US" sz="2400" i="1"/>
              <a:t>R</a:t>
            </a:r>
            <a:r>
              <a:rPr lang="en-US" sz="2400" i="1" baseline="-25000"/>
              <a:t>n </a:t>
            </a:r>
            <a:r>
              <a:rPr lang="en-US" sz="2400"/>
              <a:t>is the relation on </a:t>
            </a:r>
            <a:r>
              <a:rPr lang="en-US" sz="2400" i="1"/>
              <a:t>S </a:t>
            </a:r>
            <a:r>
              <a:rPr lang="en-US" sz="2400"/>
              <a:t>such that </a:t>
            </a:r>
            <a:r>
              <a:rPr lang="en-US" sz="2400" i="1" err="1"/>
              <a:t>sR</a:t>
            </a:r>
            <a:r>
              <a:rPr lang="en-US" sz="2400" i="1" baseline="-25000" err="1"/>
              <a:t>n</a:t>
            </a:r>
            <a:r>
              <a:rPr lang="en-US" sz="2400" i="1" err="1"/>
              <a:t>t</a:t>
            </a:r>
            <a:r>
              <a:rPr lang="en-US" sz="2400"/>
              <a:t> if and only if </a:t>
            </a:r>
            <a:r>
              <a:rPr lang="en-US" sz="2400" i="1"/>
              <a:t>s </a:t>
            </a:r>
            <a:r>
              <a:rPr lang="en-US" sz="2400"/>
              <a:t>= </a:t>
            </a:r>
            <a:r>
              <a:rPr lang="en-US" sz="2400" i="1"/>
              <a:t>t </a:t>
            </a:r>
            <a:r>
              <a:rPr lang="en-US" sz="2400"/>
              <a:t>, or both </a:t>
            </a:r>
            <a:r>
              <a:rPr lang="en-US" sz="2400" i="1"/>
              <a:t>s </a:t>
            </a:r>
            <a:r>
              <a:rPr lang="en-US" sz="2400"/>
              <a:t>and </a:t>
            </a:r>
            <a:r>
              <a:rPr lang="en-US" sz="2400" i="1"/>
              <a:t>t </a:t>
            </a:r>
            <a:r>
              <a:rPr lang="en-US" sz="2400"/>
              <a:t>have at least </a:t>
            </a:r>
            <a:r>
              <a:rPr lang="en-US" sz="2400" i="1"/>
              <a:t>n </a:t>
            </a:r>
            <a:r>
              <a:rPr lang="en-US" sz="2400"/>
              <a:t>characters and the first </a:t>
            </a:r>
            <a:r>
              <a:rPr lang="en-US" sz="2400" i="1"/>
              <a:t>n </a:t>
            </a:r>
            <a:r>
              <a:rPr lang="en-US" sz="2400"/>
              <a:t>characters of </a:t>
            </a:r>
            <a:r>
              <a:rPr lang="en-US" sz="2400" i="1"/>
              <a:t>s </a:t>
            </a:r>
            <a:r>
              <a:rPr lang="en-US" sz="2400"/>
              <a:t>and </a:t>
            </a:r>
            <a:r>
              <a:rPr lang="en-US" sz="2400" i="1"/>
              <a:t>t </a:t>
            </a:r>
            <a:r>
              <a:rPr lang="en-US" sz="2400"/>
              <a:t>are the same. </a:t>
            </a:r>
          </a:p>
          <a:p>
            <a:pPr lvl="2"/>
            <a:r>
              <a:rPr lang="en-US" sz="2000"/>
              <a:t>For example, let </a:t>
            </a:r>
            <a:r>
              <a:rPr lang="en-US" sz="2000" i="1"/>
              <a:t>n </a:t>
            </a:r>
            <a:r>
              <a:rPr lang="en-US" sz="2000"/>
              <a:t>= 3 and let </a:t>
            </a:r>
            <a:r>
              <a:rPr lang="en-US" sz="2000" i="1"/>
              <a:t>S </a:t>
            </a:r>
            <a:r>
              <a:rPr lang="en-US" sz="2000"/>
              <a:t>be the set of all bit strings. Then </a:t>
            </a:r>
            <a:r>
              <a:rPr lang="en-US" sz="2000" i="1"/>
              <a:t>sR</a:t>
            </a:r>
            <a:r>
              <a:rPr lang="en-US" sz="2000" baseline="-25000"/>
              <a:t>3</a:t>
            </a:r>
            <a:r>
              <a:rPr lang="en-US" sz="2000"/>
              <a:t> </a:t>
            </a:r>
            <a:r>
              <a:rPr lang="en-US" sz="2000" i="1"/>
              <a:t>t </a:t>
            </a:r>
            <a:r>
              <a:rPr lang="en-US" sz="2000"/>
              <a:t>either when </a:t>
            </a:r>
            <a:r>
              <a:rPr lang="en-US" sz="2000" i="1"/>
              <a:t>s </a:t>
            </a:r>
            <a:r>
              <a:rPr lang="en-US" sz="2000"/>
              <a:t>= </a:t>
            </a:r>
            <a:r>
              <a:rPr lang="en-US" sz="2000" i="1"/>
              <a:t>t </a:t>
            </a:r>
            <a:r>
              <a:rPr lang="en-US" sz="2000"/>
              <a:t>or both </a:t>
            </a:r>
            <a:r>
              <a:rPr lang="en-US" sz="2000" i="1"/>
              <a:t>s </a:t>
            </a:r>
            <a:r>
              <a:rPr lang="en-US" sz="2000"/>
              <a:t>and </a:t>
            </a:r>
            <a:r>
              <a:rPr lang="en-US" sz="2000" i="1"/>
              <a:t>t </a:t>
            </a:r>
            <a:r>
              <a:rPr lang="en-US" sz="2000"/>
              <a:t>are bit strings of length 3 or more that begin with the same three bits. </a:t>
            </a:r>
          </a:p>
          <a:p>
            <a:pPr lvl="3"/>
            <a:r>
              <a:rPr lang="en-US" sz="1800"/>
              <a:t>For instance, 01</a:t>
            </a:r>
            <a:r>
              <a:rPr lang="en-US" sz="1800" i="1"/>
              <a:t>R</a:t>
            </a:r>
            <a:r>
              <a:rPr lang="en-US" sz="1800"/>
              <a:t>3 01 and 00111</a:t>
            </a:r>
            <a:r>
              <a:rPr lang="en-US" sz="1800" i="1"/>
              <a:t>R</a:t>
            </a:r>
            <a:r>
              <a:rPr lang="en-US" sz="1800"/>
              <a:t>3 00101, but 01 is not </a:t>
            </a:r>
            <a:r>
              <a:rPr lang="en-US" sz="1800" i="1"/>
              <a:t>R</a:t>
            </a:r>
            <a:r>
              <a:rPr lang="en-US" sz="1800" baseline="-25000"/>
              <a:t>3</a:t>
            </a:r>
            <a:r>
              <a:rPr lang="en-US" sz="1800"/>
              <a:t> 010 and 01011 is not </a:t>
            </a:r>
            <a:r>
              <a:rPr lang="en-US" sz="1800" i="1"/>
              <a:t>R</a:t>
            </a:r>
            <a:r>
              <a:rPr lang="en-US" sz="1800" baseline="-25000"/>
              <a:t>3</a:t>
            </a:r>
            <a:r>
              <a:rPr lang="en-US" sz="1800"/>
              <a:t> 01110.</a:t>
            </a:r>
          </a:p>
          <a:p>
            <a:pPr marL="363538" indent="-269875">
              <a:buNone/>
            </a:pPr>
            <a:r>
              <a:rPr lang="en-US"/>
              <a:t>	</a:t>
            </a:r>
            <a:r>
              <a:rPr lang="en-US" sz="2400"/>
              <a:t>Show that for every set </a:t>
            </a:r>
            <a:r>
              <a:rPr lang="en-US" sz="2400" i="1"/>
              <a:t>S </a:t>
            </a:r>
            <a:r>
              <a:rPr lang="en-US" sz="2400"/>
              <a:t>of strings and every positive integer </a:t>
            </a:r>
            <a:r>
              <a:rPr lang="en-US" sz="2400" i="1"/>
              <a:t>n</a:t>
            </a:r>
            <a:r>
              <a:rPr lang="en-US" sz="2400"/>
              <a:t>, </a:t>
            </a:r>
            <a:r>
              <a:rPr lang="en-US" sz="2400" i="1"/>
              <a:t>R</a:t>
            </a:r>
            <a:r>
              <a:rPr lang="en-US" sz="2400" i="1" baseline="-25000"/>
              <a:t>n</a:t>
            </a:r>
            <a:r>
              <a:rPr lang="en-US" sz="2400" i="1"/>
              <a:t> </a:t>
            </a:r>
            <a:r>
              <a:rPr lang="en-US" sz="2400"/>
              <a:t>is an equivalence relation on </a:t>
            </a:r>
            <a:r>
              <a:rPr lang="en-US" sz="2400" i="1"/>
              <a:t>S</a:t>
            </a:r>
            <a:r>
              <a:rPr lang="en-US" sz="240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A747A21-3E40-2845-864C-44940912352F}"/>
                  </a:ext>
                </a:extLst>
              </p14:cNvPr>
              <p14:cNvContentPartPr/>
              <p14:nvPr/>
            </p14:nvContentPartPr>
            <p14:xfrm>
              <a:off x="1111680" y="4424760"/>
              <a:ext cx="6938640" cy="2045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A747A21-3E40-2845-864C-44940912352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5480" y="4408560"/>
                <a:ext cx="6971040" cy="20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7716692"/>
      </p:ext>
    </p:extLst>
  </p:cSld>
  <p:clrMapOvr>
    <a:masterClrMapping/>
  </p:clrMapOvr>
  <p:transition>
    <p:split orient="vert" dir="in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B7A4D5F8-73C4-3049-8AAC-CCEA5C2062A7}"/>
                  </a:ext>
                </a:extLst>
              </p14:cNvPr>
              <p14:cNvContentPartPr/>
              <p14:nvPr/>
            </p14:nvContentPartPr>
            <p14:xfrm>
              <a:off x="308160" y="1321560"/>
              <a:ext cx="8639640" cy="53089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B7A4D5F8-73C4-3049-8AAC-CCEA5C2062A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1960" y="1305360"/>
                <a:ext cx="8672040" cy="534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900344"/>
      </p:ext>
    </p:extLst>
  </p:cSld>
  <p:clrMapOvr>
    <a:masterClrMapping/>
  </p:clrMapOvr>
  <p:transition>
    <p:split orient="vert" dir="in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Equivalence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Definition: Let </a:t>
            </a:r>
            <a:r>
              <a:rPr lang="en-US" i="1"/>
              <a:t>R </a:t>
            </a:r>
            <a:r>
              <a:rPr lang="en-US"/>
              <a:t>be an equivalence relation on a set </a:t>
            </a:r>
            <a:r>
              <a:rPr lang="en-US" i="1"/>
              <a:t>A</a:t>
            </a:r>
            <a:r>
              <a:rPr lang="en-US"/>
              <a:t>. The set of all elements that are related to an element </a:t>
            </a:r>
            <a:r>
              <a:rPr lang="en-US" i="1"/>
              <a:t>a </a:t>
            </a:r>
            <a:r>
              <a:rPr lang="en-US"/>
              <a:t>of </a:t>
            </a:r>
            <a:r>
              <a:rPr lang="en-US" i="1"/>
              <a:t>A </a:t>
            </a:r>
            <a:r>
              <a:rPr lang="en-US"/>
              <a:t>is called the </a:t>
            </a:r>
            <a:r>
              <a:rPr lang="en-US" i="1"/>
              <a:t>equivalence class </a:t>
            </a:r>
            <a:r>
              <a:rPr lang="en-US"/>
              <a:t>of </a:t>
            </a:r>
            <a:r>
              <a:rPr lang="en-US" i="1"/>
              <a:t>a</a:t>
            </a:r>
            <a:r>
              <a:rPr lang="en-US"/>
              <a:t>. </a:t>
            </a:r>
          </a:p>
          <a:p>
            <a:pPr lvl="1"/>
            <a:r>
              <a:rPr lang="en-US"/>
              <a:t>The equivalence class of </a:t>
            </a:r>
            <a:r>
              <a:rPr lang="en-US" i="1"/>
              <a:t>a </a:t>
            </a:r>
            <a:r>
              <a:rPr lang="en-US"/>
              <a:t>with respect to </a:t>
            </a:r>
            <a:r>
              <a:rPr lang="en-US" i="1"/>
              <a:t>R </a:t>
            </a:r>
            <a:r>
              <a:rPr lang="en-US"/>
              <a:t>is denoted by [</a:t>
            </a:r>
            <a:r>
              <a:rPr lang="en-US" i="1"/>
              <a:t>a</a:t>
            </a:r>
            <a:r>
              <a:rPr lang="en-US"/>
              <a:t>]</a:t>
            </a:r>
            <a:r>
              <a:rPr lang="en-US" i="1" baseline="-25000"/>
              <a:t>R</a:t>
            </a:r>
            <a:r>
              <a:rPr lang="en-US"/>
              <a:t>. </a:t>
            </a:r>
          </a:p>
          <a:p>
            <a:pPr lvl="1"/>
            <a:r>
              <a:rPr lang="en-US"/>
              <a:t>When only one relation is under consideration, we can delete the subscript </a:t>
            </a:r>
            <a:r>
              <a:rPr lang="en-US" i="1"/>
              <a:t>R </a:t>
            </a:r>
            <a:r>
              <a:rPr lang="en-US"/>
              <a:t>and write [</a:t>
            </a:r>
            <a:r>
              <a:rPr lang="en-US" i="1"/>
              <a:t>a</a:t>
            </a:r>
            <a:r>
              <a:rPr lang="en-US"/>
              <a:t>] for this equivalence class.</a:t>
            </a:r>
          </a:p>
          <a:p>
            <a:r>
              <a:rPr lang="pt-BR"/>
              <a:t>[</a:t>
            </a:r>
            <a:r>
              <a:rPr lang="pt-BR" i="1"/>
              <a:t>a</a:t>
            </a:r>
            <a:r>
              <a:rPr lang="pt-BR"/>
              <a:t>]</a:t>
            </a:r>
            <a:r>
              <a:rPr lang="pt-BR" i="1" baseline="-25000"/>
              <a:t>R</a:t>
            </a:r>
            <a:r>
              <a:rPr lang="pt-BR" i="1"/>
              <a:t> </a:t>
            </a:r>
            <a:r>
              <a:rPr lang="pt-BR"/>
              <a:t>= {</a:t>
            </a:r>
            <a:r>
              <a:rPr lang="pt-BR" i="1"/>
              <a:t>s </a:t>
            </a:r>
            <a:r>
              <a:rPr lang="pt-BR"/>
              <a:t>| (</a:t>
            </a:r>
            <a:r>
              <a:rPr lang="pt-BR" i="1"/>
              <a:t>a, s</a:t>
            </a:r>
            <a:r>
              <a:rPr lang="pt-BR"/>
              <a:t>)</a:t>
            </a:r>
            <a:r>
              <a:rPr lang="pt-BR" i="1"/>
              <a:t> </a:t>
            </a:r>
            <a:r>
              <a:rPr lang="pt-BR"/>
              <a:t>∈ </a:t>
            </a:r>
            <a:r>
              <a:rPr lang="pt-BR" i="1"/>
              <a:t>R</a:t>
            </a:r>
            <a:r>
              <a:rPr lang="pt-BR"/>
              <a:t>}</a:t>
            </a:r>
            <a:r>
              <a:rPr lang="pt-BR" i="1"/>
              <a:t>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80251"/>
      </p:ext>
    </p:extLst>
  </p:cSld>
  <p:clrMapOvr>
    <a:masterClrMapping/>
  </p:clrMapOvr>
  <p:transition>
    <p:split orient="vert" dir="in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What is the equivalence class [1]</a:t>
            </a:r>
            <a:r>
              <a:rPr lang="en-US" baseline="-25000"/>
              <a:t>R</a:t>
            </a:r>
            <a:r>
              <a:rPr lang="en-US"/>
              <a:t> for each of the following relations.</a:t>
            </a:r>
            <a:endParaRPr lang="en-US" baseline="-25000"/>
          </a:p>
          <a:p>
            <a:pPr lvl="1"/>
            <a:r>
              <a:rPr lang="en-US" i="1"/>
              <a:t>R </a:t>
            </a:r>
            <a:r>
              <a:rPr lang="en-US"/>
              <a:t>is the relation on the set of integers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a </a:t>
            </a:r>
            <a:r>
              <a:rPr lang="en-US"/>
              <a:t>= </a:t>
            </a:r>
            <a:r>
              <a:rPr lang="en-US" i="1"/>
              <a:t>b </a:t>
            </a:r>
            <a:r>
              <a:rPr lang="en-US"/>
              <a:t>or </a:t>
            </a:r>
            <a:r>
              <a:rPr lang="en-US" i="1"/>
              <a:t>a </a:t>
            </a:r>
            <a:r>
              <a:rPr lang="en-US"/>
              <a:t>= −</a:t>
            </a:r>
            <a:r>
              <a:rPr lang="en-US" i="1"/>
              <a:t>b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0F644B9-413B-9848-A6BE-ADA4F2172800}"/>
                  </a:ext>
                </a:extLst>
              </p14:cNvPr>
              <p14:cNvContentPartPr/>
              <p14:nvPr/>
            </p14:nvContentPartPr>
            <p14:xfrm>
              <a:off x="1732320" y="4532400"/>
              <a:ext cx="2330640" cy="783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0F644B9-413B-9848-A6BE-ADA4F217280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6120" y="4516200"/>
                <a:ext cx="2363040" cy="81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7809926"/>
      </p:ext>
    </p:extLst>
  </p:cSld>
  <p:clrMapOvr>
    <a:masterClrMapping/>
  </p:clrMapOvr>
  <p:transition>
    <p:split orient="vert" dir="in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What is the equivalence class [1]</a:t>
            </a:r>
            <a:r>
              <a:rPr lang="en-US" baseline="-25000"/>
              <a:t>R</a:t>
            </a:r>
            <a:r>
              <a:rPr lang="en-US"/>
              <a:t> for each of the following relations.</a:t>
            </a:r>
            <a:endParaRPr lang="en-US" baseline="-25000"/>
          </a:p>
          <a:p>
            <a:pPr lvl="1"/>
            <a:r>
              <a:rPr lang="en-US" i="1"/>
              <a:t>R </a:t>
            </a:r>
            <a:r>
              <a:rPr lang="en-US"/>
              <a:t>is the relation on the set of real numbers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a </a:t>
            </a:r>
            <a:r>
              <a:rPr lang="en-US"/>
              <a:t>− </a:t>
            </a:r>
            <a:r>
              <a:rPr lang="en-US" i="1"/>
              <a:t>b </a:t>
            </a:r>
            <a:r>
              <a:rPr lang="en-US"/>
              <a:t>is an integer.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E4D97E6-3F30-7347-B165-561402883BED}"/>
                  </a:ext>
                </a:extLst>
              </p14:cNvPr>
              <p14:cNvContentPartPr/>
              <p14:nvPr/>
            </p14:nvContentPartPr>
            <p14:xfrm>
              <a:off x="1696680" y="4674600"/>
              <a:ext cx="1585440" cy="6631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E4D97E6-3F30-7347-B165-561402883BE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80480" y="4658400"/>
                <a:ext cx="1617840" cy="6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6480752"/>
      </p:ext>
    </p:extLst>
  </p:cSld>
  <p:clrMapOvr>
    <a:masterClrMapping/>
  </p:clrMapOvr>
  <p:transition>
    <p:split orient="vert" dir="in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What is the equivalence class [1]</a:t>
            </a:r>
            <a:r>
              <a:rPr lang="en-US" baseline="-25000"/>
              <a:t>R</a:t>
            </a:r>
            <a:r>
              <a:rPr lang="en-US"/>
              <a:t> for each of the following relations.</a:t>
            </a:r>
            <a:endParaRPr lang="en-US" baseline="-25000"/>
          </a:p>
          <a:p>
            <a:pPr lvl="1"/>
            <a:r>
              <a:rPr lang="pt-BR" i="1"/>
              <a:t>R </a:t>
            </a:r>
            <a:r>
              <a:rPr lang="pt-BR"/>
              <a:t>= {(</a:t>
            </a:r>
            <a:r>
              <a:rPr lang="pt-BR" i="1"/>
              <a:t>a, b</a:t>
            </a:r>
            <a:r>
              <a:rPr lang="pt-BR"/>
              <a:t>)</a:t>
            </a:r>
            <a:r>
              <a:rPr lang="pt-BR" i="1"/>
              <a:t> </a:t>
            </a:r>
            <a:r>
              <a:rPr lang="pt-BR"/>
              <a:t>| </a:t>
            </a:r>
            <a:r>
              <a:rPr lang="pt-BR" i="1"/>
              <a:t>a </a:t>
            </a:r>
            <a:r>
              <a:rPr lang="pt-BR"/>
              <a:t>≡ </a:t>
            </a:r>
            <a:r>
              <a:rPr lang="pt-BR" i="1"/>
              <a:t>b </a:t>
            </a:r>
            <a:r>
              <a:rPr lang="pt-BR"/>
              <a:t>(mod </a:t>
            </a:r>
            <a:r>
              <a:rPr lang="pt-BR" i="1"/>
              <a:t>m</a:t>
            </a:r>
            <a:r>
              <a:rPr lang="pt-BR"/>
              <a:t>)}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94D129D-C71C-5749-AACF-43E7B877C673}"/>
                  </a:ext>
                </a:extLst>
              </p14:cNvPr>
              <p14:cNvContentPartPr/>
              <p14:nvPr/>
            </p14:nvContentPartPr>
            <p14:xfrm>
              <a:off x="1817280" y="3929040"/>
              <a:ext cx="4205160" cy="1062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94D129D-C71C-5749-AACF-43E7B877C67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01080" y="3912840"/>
                <a:ext cx="4237560" cy="109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212315"/>
      </p:ext>
    </p:extLst>
  </p:cSld>
  <p:clrMapOvr>
    <a:masterClrMapping/>
  </p:clrMapOvr>
  <p:transition>
    <p:split orient="vert" dir="in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US"/>
              <a:t>What is the equivalence class [</a:t>
            </a:r>
            <a:r>
              <a:rPr lang="en-US" err="1"/>
              <a:t>swe</a:t>
            </a:r>
            <a:r>
              <a:rPr lang="en-US"/>
              <a:t>] for </a:t>
            </a:r>
            <a:r>
              <a:rPr lang="en-US" i="1"/>
              <a:t>R</a:t>
            </a:r>
            <a:r>
              <a:rPr lang="en-US"/>
              <a:t>, where </a:t>
            </a:r>
            <a:r>
              <a:rPr lang="en-US" i="1"/>
              <a:t>R </a:t>
            </a:r>
            <a:r>
              <a:rPr lang="en-US"/>
              <a:t>is the relation on the set of strings of English letters such that </a:t>
            </a:r>
            <a:r>
              <a:rPr lang="en-US" i="1" err="1"/>
              <a:t>aRb</a:t>
            </a:r>
            <a:r>
              <a:rPr lang="en-US" i="1"/>
              <a:t> </a:t>
            </a:r>
            <a:r>
              <a:rPr lang="en-US"/>
              <a:t>if and only if </a:t>
            </a:r>
            <a:r>
              <a:rPr lang="en-US" i="1"/>
              <a:t>l(a) </a:t>
            </a:r>
            <a:r>
              <a:rPr lang="en-US"/>
              <a:t>= </a:t>
            </a:r>
            <a:r>
              <a:rPr lang="en-US" i="1"/>
              <a:t>l(b)</a:t>
            </a:r>
            <a:r>
              <a:rPr lang="en-US"/>
              <a:t>, where </a:t>
            </a:r>
            <a:r>
              <a:rPr lang="en-US" i="1"/>
              <a:t>l(x) </a:t>
            </a:r>
            <a:r>
              <a:rPr lang="en-US"/>
              <a:t>is the length of the string </a:t>
            </a:r>
            <a:r>
              <a:rPr lang="en-US" i="1"/>
              <a:t>x.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F242446-E817-1142-B751-6FB67A053689}"/>
                  </a:ext>
                </a:extLst>
              </p14:cNvPr>
              <p14:cNvContentPartPr/>
              <p14:nvPr/>
            </p14:nvContentPartPr>
            <p14:xfrm>
              <a:off x="1071720" y="4465800"/>
              <a:ext cx="7358400" cy="1075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F242446-E817-1142-B751-6FB67A05368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5520" y="4449600"/>
                <a:ext cx="7390800" cy="110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9271645"/>
      </p:ext>
    </p:extLst>
  </p:cSld>
  <p:clrMapOvr>
    <a:masterClrMapping/>
  </p:clrMapOvr>
  <p:transition>
    <p:split orient="vert" dir="in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Let </a:t>
            </a:r>
            <a:r>
              <a:rPr lang="en-US" i="1"/>
              <a:t>n </a:t>
            </a:r>
            <a:r>
              <a:rPr lang="en-US"/>
              <a:t>be a positive integer and </a:t>
            </a:r>
            <a:r>
              <a:rPr lang="en-US" i="1"/>
              <a:t>S </a:t>
            </a:r>
            <a:r>
              <a:rPr lang="en-US"/>
              <a:t>a set of bit strings. Suppose that </a:t>
            </a:r>
            <a:r>
              <a:rPr lang="en-US" i="1"/>
              <a:t>R</a:t>
            </a:r>
            <a:r>
              <a:rPr lang="en-US" i="1" baseline="-25000"/>
              <a:t>n </a:t>
            </a:r>
            <a:r>
              <a:rPr lang="en-US"/>
              <a:t>is the relation on </a:t>
            </a:r>
            <a:r>
              <a:rPr lang="en-US" i="1"/>
              <a:t>S </a:t>
            </a:r>
            <a:r>
              <a:rPr lang="en-US"/>
              <a:t>such that </a:t>
            </a:r>
            <a:r>
              <a:rPr lang="en-US" i="1" err="1"/>
              <a:t>sR</a:t>
            </a:r>
            <a:r>
              <a:rPr lang="en-US" i="1" baseline="-25000" err="1"/>
              <a:t>n</a:t>
            </a:r>
            <a:r>
              <a:rPr lang="en-US" i="1" err="1"/>
              <a:t>t</a:t>
            </a:r>
            <a:r>
              <a:rPr lang="en-US"/>
              <a:t> if and only if </a:t>
            </a:r>
            <a:r>
              <a:rPr lang="en-US" i="1"/>
              <a:t>s </a:t>
            </a:r>
            <a:r>
              <a:rPr lang="en-US"/>
              <a:t>= </a:t>
            </a:r>
            <a:r>
              <a:rPr lang="en-US" i="1"/>
              <a:t>t </a:t>
            </a:r>
            <a:r>
              <a:rPr lang="en-US"/>
              <a:t>, or both </a:t>
            </a:r>
            <a:r>
              <a:rPr lang="en-US" i="1"/>
              <a:t>s </a:t>
            </a:r>
            <a:r>
              <a:rPr lang="en-US"/>
              <a:t>and </a:t>
            </a:r>
            <a:r>
              <a:rPr lang="en-US" i="1"/>
              <a:t>t </a:t>
            </a:r>
            <a:r>
              <a:rPr lang="en-US"/>
              <a:t>have at least </a:t>
            </a:r>
            <a:r>
              <a:rPr lang="en-US" i="1"/>
              <a:t>n </a:t>
            </a:r>
            <a:r>
              <a:rPr lang="en-US"/>
              <a:t>bits and the first </a:t>
            </a:r>
            <a:r>
              <a:rPr lang="en-US" i="1"/>
              <a:t>n </a:t>
            </a:r>
            <a:r>
              <a:rPr lang="en-US"/>
              <a:t>bits of </a:t>
            </a:r>
            <a:r>
              <a:rPr lang="en-US" i="1"/>
              <a:t>s </a:t>
            </a:r>
            <a:r>
              <a:rPr lang="en-US"/>
              <a:t>and </a:t>
            </a:r>
            <a:r>
              <a:rPr lang="en-US" i="1"/>
              <a:t>t </a:t>
            </a:r>
            <a:r>
              <a:rPr lang="en-US"/>
              <a:t>are the same. What is the equivalence class of the string 01010 with respect to the equivalence relation </a:t>
            </a:r>
            <a:r>
              <a:rPr lang="en-US" i="1"/>
              <a:t>R</a:t>
            </a:r>
            <a:r>
              <a:rPr lang="en-US" baseline="-25000"/>
              <a:t>3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4F38E52-D5EC-E943-BC94-6959C060DB50}"/>
                  </a:ext>
                </a:extLst>
              </p14:cNvPr>
              <p14:cNvContentPartPr/>
              <p14:nvPr/>
            </p14:nvContentPartPr>
            <p14:xfrm>
              <a:off x="907200" y="5719320"/>
              <a:ext cx="7964640" cy="906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4F38E52-D5EC-E943-BC94-6959C060DB5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00" y="5703120"/>
                <a:ext cx="7997040" cy="9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0900137"/>
      </p:ext>
    </p:extLst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863" y="908720"/>
            <a:ext cx="8077200" cy="720080"/>
          </a:xfrm>
        </p:spPr>
        <p:txBody>
          <a:bodyPr/>
          <a:lstStyle/>
          <a:p>
            <a:r>
              <a:rPr lang="en-US"/>
              <a:t>Properties of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844824"/>
            <a:ext cx="8575551" cy="4824536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Definition: A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A </a:t>
            </a:r>
            <a:r>
              <a:rPr lang="en-US"/>
              <a:t>is called </a:t>
            </a:r>
            <a:r>
              <a:rPr lang="en-US" i="1"/>
              <a:t>reflexive </a:t>
            </a:r>
            <a:r>
              <a:rPr lang="en-US"/>
              <a:t>if </a:t>
            </a:r>
            <a:r>
              <a:rPr lang="en-US" i="1"/>
              <a:t>(a, a)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for every element </a:t>
            </a:r>
            <a:r>
              <a:rPr lang="en-US" i="1"/>
              <a:t>a </a:t>
            </a:r>
            <a:r>
              <a:rPr lang="en-US"/>
              <a:t>∈ </a:t>
            </a:r>
            <a:r>
              <a:rPr lang="en-US" i="1"/>
              <a:t>A</a:t>
            </a:r>
            <a:r>
              <a:rPr lang="en-US"/>
              <a:t>.</a:t>
            </a:r>
          </a:p>
          <a:p>
            <a:r>
              <a:rPr lang="en-US"/>
              <a:t>Definition: A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A </a:t>
            </a:r>
            <a:r>
              <a:rPr lang="en-US"/>
              <a:t>is called </a:t>
            </a:r>
            <a:r>
              <a:rPr lang="en-US" i="1"/>
              <a:t>symmetric </a:t>
            </a:r>
            <a:r>
              <a:rPr lang="en-US"/>
              <a:t>if (</a:t>
            </a:r>
            <a:r>
              <a:rPr lang="en-US" i="1"/>
              <a:t>b, a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whenever 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, for all </a:t>
            </a:r>
            <a:r>
              <a:rPr lang="en-US" i="1"/>
              <a:t>a, b </a:t>
            </a:r>
            <a:r>
              <a:rPr lang="en-US"/>
              <a:t>∈ </a:t>
            </a:r>
            <a:r>
              <a:rPr lang="en-US" i="1"/>
              <a:t>A</a:t>
            </a:r>
            <a:r>
              <a:rPr lang="en-US"/>
              <a:t>.</a:t>
            </a:r>
          </a:p>
          <a:p>
            <a:r>
              <a:rPr lang="en-US"/>
              <a:t>Definition: A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A </a:t>
            </a:r>
            <a:r>
              <a:rPr lang="en-US"/>
              <a:t>such that for all </a:t>
            </a:r>
            <a:r>
              <a:rPr lang="en-US" i="1"/>
              <a:t>a, b </a:t>
            </a:r>
            <a:r>
              <a:rPr lang="en-US"/>
              <a:t>∈ </a:t>
            </a:r>
            <a:r>
              <a:rPr lang="en-US" i="1"/>
              <a:t>A</a:t>
            </a:r>
            <a:r>
              <a:rPr lang="en-US"/>
              <a:t>, if 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and (</a:t>
            </a:r>
            <a:r>
              <a:rPr lang="en-US" i="1"/>
              <a:t>b, a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, then </a:t>
            </a:r>
            <a:r>
              <a:rPr lang="en-US" i="1"/>
              <a:t>a </a:t>
            </a:r>
            <a:r>
              <a:rPr lang="en-US"/>
              <a:t>= </a:t>
            </a:r>
            <a:r>
              <a:rPr lang="en-US" i="1"/>
              <a:t>b </a:t>
            </a:r>
            <a:r>
              <a:rPr lang="en-US"/>
              <a:t>is called </a:t>
            </a:r>
            <a:r>
              <a:rPr lang="en-US" i="1"/>
              <a:t>antisymmetric</a:t>
            </a:r>
            <a:r>
              <a:rPr lang="en-US"/>
              <a:t>.</a:t>
            </a:r>
          </a:p>
          <a:p>
            <a:r>
              <a:rPr lang="en-US"/>
              <a:t>Definition: A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A </a:t>
            </a:r>
            <a:r>
              <a:rPr lang="en-US"/>
              <a:t>is called </a:t>
            </a:r>
            <a:r>
              <a:rPr lang="en-US" i="1"/>
              <a:t>transitive </a:t>
            </a:r>
            <a:r>
              <a:rPr lang="en-US"/>
              <a:t>if whenever (</a:t>
            </a:r>
            <a:r>
              <a:rPr lang="en-US" i="1"/>
              <a:t>a, b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 </a:t>
            </a:r>
            <a:r>
              <a:rPr lang="en-US"/>
              <a:t>and (</a:t>
            </a:r>
            <a:r>
              <a:rPr lang="en-US" i="1"/>
              <a:t>b, c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, then (</a:t>
            </a:r>
            <a:r>
              <a:rPr lang="en-US" i="1"/>
              <a:t>a, c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∈ </a:t>
            </a:r>
            <a:r>
              <a:rPr lang="en-US" i="1"/>
              <a:t>R</a:t>
            </a:r>
            <a:r>
              <a:rPr lang="en-US"/>
              <a:t>, for all </a:t>
            </a:r>
            <a:r>
              <a:rPr lang="en-US" i="1"/>
              <a:t>a, b, c </a:t>
            </a:r>
            <a:r>
              <a:rPr lang="en-US"/>
              <a:t>∈ </a:t>
            </a:r>
            <a:r>
              <a:rPr lang="en-US" i="1"/>
              <a:t>A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22540"/>
      </p:ext>
    </p:extLst>
  </p:cSld>
  <p:clrMapOvr>
    <a:masterClrMapping/>
  </p:clrMapOvr>
  <p:transition>
    <p:split orient="vert" dir="in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Equivalence Classes and Partitions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253164" cy="4011761"/>
          </a:xfrm>
        </p:spPr>
        <p:txBody>
          <a:bodyPr>
            <a:normAutofit/>
          </a:bodyPr>
          <a:lstStyle/>
          <a:p>
            <a:r>
              <a:rPr lang="en-US"/>
              <a:t>Theorem: Let </a:t>
            </a:r>
            <a:r>
              <a:rPr lang="en-US" i="1"/>
              <a:t>R </a:t>
            </a:r>
            <a:r>
              <a:rPr lang="en-US"/>
              <a:t>be an equivalence relation on a set </a:t>
            </a:r>
            <a:r>
              <a:rPr lang="en-US" i="1"/>
              <a:t>A</a:t>
            </a:r>
            <a:r>
              <a:rPr lang="en-US"/>
              <a:t>. These statements for elements </a:t>
            </a:r>
            <a:r>
              <a:rPr lang="en-US" i="1"/>
              <a:t>a </a:t>
            </a:r>
            <a:r>
              <a:rPr lang="en-US"/>
              <a:t>and </a:t>
            </a:r>
            <a:r>
              <a:rPr lang="en-US" i="1"/>
              <a:t>b </a:t>
            </a:r>
            <a:r>
              <a:rPr lang="en-US"/>
              <a:t>of </a:t>
            </a:r>
            <a:r>
              <a:rPr lang="en-US" i="1"/>
              <a:t>A </a:t>
            </a:r>
            <a:r>
              <a:rPr lang="en-US"/>
              <a:t>are equivalent:</a:t>
            </a:r>
          </a:p>
          <a:p>
            <a:pPr marL="571500" indent="-571500">
              <a:buAutoNum type="romanLcParenBoth"/>
            </a:pPr>
            <a:r>
              <a:rPr lang="en-US"/>
              <a:t>	</a:t>
            </a:r>
            <a:r>
              <a:rPr lang="en-US" i="1" err="1"/>
              <a:t>aRb</a:t>
            </a:r>
            <a:r>
              <a:rPr lang="en-US"/>
              <a:t> 		</a:t>
            </a:r>
          </a:p>
          <a:p>
            <a:pPr marL="571500" indent="-571500">
              <a:buAutoNum type="romanLcParenBoth"/>
            </a:pPr>
            <a:r>
              <a:rPr lang="en-US"/>
              <a:t>	[</a:t>
            </a:r>
            <a:r>
              <a:rPr lang="en-US" i="1"/>
              <a:t>a</a:t>
            </a:r>
            <a:r>
              <a:rPr lang="en-US"/>
              <a:t>] = [</a:t>
            </a:r>
            <a:r>
              <a:rPr lang="en-US" i="1"/>
              <a:t>b</a:t>
            </a:r>
            <a:r>
              <a:rPr lang="en-US"/>
              <a:t>] </a:t>
            </a:r>
          </a:p>
          <a:p>
            <a:pPr marL="571500" indent="-571500">
              <a:buAutoNum type="romanLcParenBoth"/>
            </a:pPr>
            <a:r>
              <a:rPr lang="en-US"/>
              <a:t> 	[</a:t>
            </a:r>
            <a:r>
              <a:rPr lang="en-US" i="1"/>
              <a:t>a</a:t>
            </a:r>
            <a:r>
              <a:rPr lang="en-US"/>
              <a:t>] ∩ [</a:t>
            </a:r>
            <a:r>
              <a:rPr lang="en-US" i="1"/>
              <a:t>b</a:t>
            </a:r>
            <a:r>
              <a:rPr lang="en-US"/>
              <a:t>] </a:t>
            </a:r>
            <a:r>
              <a:rPr lang="en-US">
                <a:sym typeface="Symbol" panose="05050102010706020507" pitchFamily="18" charset="2"/>
              </a:rPr>
              <a:t></a:t>
            </a:r>
            <a:r>
              <a:rPr lang="en-US"/>
              <a:t> ∅</a:t>
            </a:r>
          </a:p>
          <a:p>
            <a:pPr marL="0" indent="0">
              <a:buNone/>
            </a:pPr>
            <a:r>
              <a:rPr lang="en-US"/>
              <a:t>Proof: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F71E9FB-84D6-E341-9EED-F60A4BA1F3FA}"/>
                  </a:ext>
                </a:extLst>
              </p14:cNvPr>
              <p14:cNvContentPartPr/>
              <p14:nvPr/>
            </p14:nvContentPartPr>
            <p14:xfrm>
              <a:off x="2192400" y="5903640"/>
              <a:ext cx="4219560" cy="347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F71E9FB-84D6-E341-9EED-F60A4BA1F3F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76200" y="5887440"/>
                <a:ext cx="4251960" cy="37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7224731"/>
      </p:ext>
    </p:extLst>
  </p:cSld>
  <p:clrMapOvr>
    <a:masterClrMapping/>
  </p:clrMapOvr>
  <p:transition>
    <p:split orient="vert" dir="in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054E33A-1E1E-634D-BABE-99025F5E2F17}"/>
                  </a:ext>
                </a:extLst>
              </p14:cNvPr>
              <p14:cNvContentPartPr/>
              <p14:nvPr/>
            </p14:nvContentPartPr>
            <p14:xfrm>
              <a:off x="522360" y="1398600"/>
              <a:ext cx="8438400" cy="43434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054E33A-1E1E-634D-BABE-99025F5E2F1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6160" y="1382400"/>
                <a:ext cx="8470800" cy="437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066893"/>
      </p:ext>
    </p:extLst>
  </p:cSld>
  <p:clrMapOvr>
    <a:masterClrMapping/>
  </p:clrMapOvr>
  <p:transition>
    <p:split orient="vert" dir="in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Equivalence Classes and Partitions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397180" cy="3867745"/>
          </a:xfrm>
        </p:spPr>
        <p:txBody>
          <a:bodyPr>
            <a:normAutofit fontScale="92500"/>
          </a:bodyPr>
          <a:lstStyle/>
          <a:p>
            <a:r>
              <a:rPr lang="en-US"/>
              <a:t>The previous theorem shows us how we can develop a </a:t>
            </a:r>
            <a:r>
              <a:rPr lang="en-US" b="1"/>
              <a:t>partition</a:t>
            </a:r>
            <a:r>
              <a:rPr lang="en-US"/>
              <a:t> of the elements of S from the equivalence relation.</a:t>
            </a:r>
          </a:p>
          <a:p>
            <a:r>
              <a:rPr lang="en-US"/>
              <a:t>A partition of a set </a:t>
            </a:r>
            <a:r>
              <a:rPr lang="en-US" i="1"/>
              <a:t>S </a:t>
            </a:r>
            <a:r>
              <a:rPr lang="en-US"/>
              <a:t>is a collection of disjoint nonempty subsets of </a:t>
            </a:r>
            <a:r>
              <a:rPr lang="en-US" i="1"/>
              <a:t>S </a:t>
            </a:r>
            <a:r>
              <a:rPr lang="en-US"/>
              <a:t>that have </a:t>
            </a:r>
            <a:r>
              <a:rPr lang="en-US" i="1"/>
              <a:t>S </a:t>
            </a:r>
            <a:r>
              <a:rPr lang="en-US"/>
              <a:t>as their union.</a:t>
            </a:r>
          </a:p>
          <a:p>
            <a:pPr lvl="1"/>
            <a:r>
              <a:rPr lang="en-US"/>
              <a:t>Example: Suppose that </a:t>
            </a:r>
            <a:r>
              <a:rPr lang="en-US" i="1"/>
              <a:t>S </a:t>
            </a:r>
            <a:r>
              <a:rPr lang="en-US"/>
              <a:t>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</a:t>
            </a:r>
            <a:r>
              <a:rPr lang="en-US"/>
              <a:t>4</a:t>
            </a:r>
            <a:r>
              <a:rPr lang="en-US" i="1"/>
              <a:t>, </a:t>
            </a:r>
            <a:r>
              <a:rPr lang="en-US"/>
              <a:t>5</a:t>
            </a:r>
            <a:r>
              <a:rPr lang="en-US" i="1"/>
              <a:t>, </a:t>
            </a:r>
            <a:r>
              <a:rPr lang="en-US"/>
              <a:t>6}. Does the  following collection of sets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/>
              <a:t> 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3}, </a:t>
            </a:r>
            <a:r>
              <a:rPr lang="en-US" i="1"/>
              <a:t>A</a:t>
            </a:r>
            <a:r>
              <a:rPr lang="en-US" baseline="-25000"/>
              <a:t>2</a:t>
            </a:r>
            <a:r>
              <a:rPr lang="en-US"/>
              <a:t> = {4</a:t>
            </a:r>
            <a:r>
              <a:rPr lang="en-US" i="1"/>
              <a:t>, </a:t>
            </a:r>
            <a:r>
              <a:rPr lang="en-US"/>
              <a:t>5}, and </a:t>
            </a:r>
            <a:r>
              <a:rPr lang="en-US" i="1"/>
              <a:t>A</a:t>
            </a:r>
            <a:r>
              <a:rPr lang="en-US" sz="2800" baseline="-25000"/>
              <a:t>3</a:t>
            </a:r>
            <a:r>
              <a:rPr lang="en-US"/>
              <a:t> = {6} form a partition of </a:t>
            </a:r>
            <a:r>
              <a:rPr lang="en-US" i="1"/>
              <a:t>S</a:t>
            </a:r>
            <a:r>
              <a:rPr lang="en-US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78A6C6B-0035-6E44-BB15-644FF9CF87B0}"/>
                  </a:ext>
                </a:extLst>
              </p14:cNvPr>
              <p14:cNvContentPartPr/>
              <p14:nvPr/>
            </p14:nvContentPartPr>
            <p14:xfrm>
              <a:off x="1058040" y="5784120"/>
              <a:ext cx="7684560" cy="931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78A6C6B-0035-6E44-BB15-644FF9CF87B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1840" y="5767920"/>
                <a:ext cx="7716960" cy="9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7032023"/>
      </p:ext>
    </p:extLst>
  </p:cSld>
  <p:clrMapOvr>
    <a:masterClrMapping/>
  </p:clrMapOvr>
  <p:transition>
    <p:split orient="vert" dir="in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Equivalence Classes and Partitions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8280920" cy="4608511"/>
          </a:xfrm>
        </p:spPr>
        <p:txBody>
          <a:bodyPr>
            <a:normAutofit/>
          </a:bodyPr>
          <a:lstStyle/>
          <a:p>
            <a:r>
              <a:rPr lang="en-US"/>
              <a:t>Theorem: Let </a:t>
            </a:r>
            <a:r>
              <a:rPr lang="en-US" i="1"/>
              <a:t>R </a:t>
            </a:r>
            <a:r>
              <a:rPr lang="en-US"/>
              <a:t>be an equivalence relation on a set </a:t>
            </a:r>
            <a:r>
              <a:rPr lang="en-US" i="1"/>
              <a:t>S</a:t>
            </a:r>
            <a:r>
              <a:rPr lang="en-US"/>
              <a:t>. Then the equivalence classes of </a:t>
            </a:r>
            <a:r>
              <a:rPr lang="en-US" i="1"/>
              <a:t>R </a:t>
            </a:r>
            <a:r>
              <a:rPr lang="en-US"/>
              <a:t>form a partition of </a:t>
            </a:r>
            <a:r>
              <a:rPr lang="en-US" i="1"/>
              <a:t>S</a:t>
            </a:r>
            <a:r>
              <a:rPr lang="en-US"/>
              <a:t>. Conversely, given a partition {</a:t>
            </a:r>
            <a:r>
              <a:rPr lang="en-US" i="1"/>
              <a:t>A</a:t>
            </a:r>
            <a:r>
              <a:rPr lang="en-US" i="1" baseline="-25000"/>
              <a:t>i</a:t>
            </a:r>
            <a:r>
              <a:rPr lang="en-US" i="1"/>
              <a:t> </a:t>
            </a:r>
            <a:r>
              <a:rPr lang="en-US"/>
              <a:t>| </a:t>
            </a:r>
            <a:r>
              <a:rPr lang="en-US" i="1"/>
              <a:t>i </a:t>
            </a:r>
            <a:r>
              <a:rPr lang="en-US"/>
              <a:t>∈ </a:t>
            </a:r>
            <a:r>
              <a:rPr lang="en-US" i="1"/>
              <a:t>I </a:t>
            </a:r>
            <a:r>
              <a:rPr lang="en-US"/>
              <a:t>} of the set </a:t>
            </a:r>
            <a:r>
              <a:rPr lang="en-US" i="1"/>
              <a:t>S</a:t>
            </a:r>
            <a:r>
              <a:rPr lang="en-US"/>
              <a:t>, there is an  equivalence relation </a:t>
            </a:r>
            <a:r>
              <a:rPr lang="en-US" i="1"/>
              <a:t>R </a:t>
            </a:r>
            <a:r>
              <a:rPr lang="en-US"/>
              <a:t>that has the sets </a:t>
            </a:r>
            <a:r>
              <a:rPr lang="en-US" i="1"/>
              <a:t>A</a:t>
            </a:r>
            <a:r>
              <a:rPr lang="en-US" i="1" baseline="-25000"/>
              <a:t>i</a:t>
            </a:r>
            <a:r>
              <a:rPr lang="en-US" i="1"/>
              <a:t> </a:t>
            </a:r>
            <a:r>
              <a:rPr lang="en-US"/>
              <a:t>, </a:t>
            </a:r>
            <a:r>
              <a:rPr lang="en-US" i="1"/>
              <a:t>i </a:t>
            </a:r>
            <a:r>
              <a:rPr lang="en-US"/>
              <a:t>∈ </a:t>
            </a:r>
            <a:r>
              <a:rPr lang="en-US" i="1"/>
              <a:t>I </a:t>
            </a:r>
            <a:r>
              <a:rPr lang="en-US"/>
              <a:t>, as its equivalence classes.</a:t>
            </a:r>
          </a:p>
          <a:p>
            <a:pPr lvl="1"/>
            <a:r>
              <a:rPr lang="en-US"/>
              <a:t>Suppose that </a:t>
            </a:r>
            <a:r>
              <a:rPr lang="en-US" i="1"/>
              <a:t>S </a:t>
            </a:r>
            <a:r>
              <a:rPr lang="en-US"/>
              <a:t>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</a:t>
            </a:r>
            <a:r>
              <a:rPr lang="en-US" i="1"/>
              <a:t>, </a:t>
            </a:r>
            <a:r>
              <a:rPr lang="en-US"/>
              <a:t>4</a:t>
            </a:r>
            <a:r>
              <a:rPr lang="en-US" i="1"/>
              <a:t>, </a:t>
            </a:r>
            <a:r>
              <a:rPr lang="en-US"/>
              <a:t>5</a:t>
            </a:r>
            <a:r>
              <a:rPr lang="en-US" i="1"/>
              <a:t>, </a:t>
            </a:r>
            <a:r>
              <a:rPr lang="en-US"/>
              <a:t>6}. Find the equivalence relation corresponding to the partition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/>
              <a:t> = {1</a:t>
            </a:r>
            <a:r>
              <a:rPr lang="en-US" i="1"/>
              <a:t>, </a:t>
            </a:r>
            <a:r>
              <a:rPr lang="en-US"/>
              <a:t>2</a:t>
            </a:r>
            <a:r>
              <a:rPr lang="en-US" i="1"/>
              <a:t>, </a:t>
            </a:r>
            <a:r>
              <a:rPr lang="en-US"/>
              <a:t>3}, </a:t>
            </a:r>
            <a:r>
              <a:rPr lang="en-US" i="1"/>
              <a:t>A</a:t>
            </a:r>
            <a:r>
              <a:rPr lang="en-US" baseline="-25000"/>
              <a:t>2</a:t>
            </a:r>
            <a:r>
              <a:rPr lang="en-US"/>
              <a:t> = {4</a:t>
            </a:r>
            <a:r>
              <a:rPr lang="en-US" i="1"/>
              <a:t>, </a:t>
            </a:r>
            <a:r>
              <a:rPr lang="en-US"/>
              <a:t>5}, and </a:t>
            </a:r>
            <a:r>
              <a:rPr lang="en-US" i="1"/>
              <a:t>A</a:t>
            </a:r>
            <a:r>
              <a:rPr lang="en-US" baseline="-25000"/>
              <a:t>3</a:t>
            </a:r>
            <a:r>
              <a:rPr lang="en-US"/>
              <a:t> = {6}.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62FB9C0-29D7-2040-A600-60EC4FA20DA3}"/>
                  </a:ext>
                </a:extLst>
              </p14:cNvPr>
              <p14:cNvContentPartPr/>
              <p14:nvPr/>
            </p14:nvContentPartPr>
            <p14:xfrm>
              <a:off x="7550640" y="6291000"/>
              <a:ext cx="736560" cy="330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62FB9C0-29D7-2040-A600-60EC4FA20DA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34440" y="6274800"/>
                <a:ext cx="768960" cy="36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8091592"/>
      </p:ext>
    </p:extLst>
  </p:cSld>
  <p:clrMapOvr>
    <a:masterClrMapping/>
  </p:clrMapOvr>
  <p:transition>
    <p:split orient="vert" dir="in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are the sets in the partition of the integers arising from congruence modulo 4?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20B4E5D-9A8C-E04B-B168-9AC678F2FE2A}"/>
                  </a:ext>
                </a:extLst>
              </p14:cNvPr>
              <p14:cNvContentPartPr/>
              <p14:nvPr/>
            </p14:nvContentPartPr>
            <p14:xfrm>
              <a:off x="1991880" y="3563280"/>
              <a:ext cx="4560480" cy="2036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20B4E5D-9A8C-E04B-B168-9AC678F2FE2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75680" y="3547080"/>
                <a:ext cx="4592880" cy="20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367041"/>
      </p:ext>
    </p:extLst>
  </p:cSld>
  <p:clrMapOvr>
    <a:masterClrMapping/>
  </p:clrMapOvr>
  <p:transition>
    <p:split orient="vert" dir="in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Let </a:t>
            </a:r>
            <a:r>
              <a:rPr lang="en-US" i="1"/>
              <a:t>n </a:t>
            </a:r>
            <a:r>
              <a:rPr lang="en-US"/>
              <a:t>be a positive integer and </a:t>
            </a:r>
            <a:r>
              <a:rPr lang="en-US" i="1"/>
              <a:t>S </a:t>
            </a:r>
            <a:r>
              <a:rPr lang="en-US"/>
              <a:t>a set of bit strings. Suppose that </a:t>
            </a:r>
            <a:r>
              <a:rPr lang="en-US" i="1"/>
              <a:t>R</a:t>
            </a:r>
            <a:r>
              <a:rPr lang="en-US" i="1" baseline="-25000"/>
              <a:t>n </a:t>
            </a:r>
            <a:r>
              <a:rPr lang="en-US"/>
              <a:t>is the relation on </a:t>
            </a:r>
            <a:r>
              <a:rPr lang="en-US" i="1"/>
              <a:t>S </a:t>
            </a:r>
            <a:r>
              <a:rPr lang="en-US"/>
              <a:t>such that </a:t>
            </a:r>
            <a:r>
              <a:rPr lang="en-US" i="1" err="1"/>
              <a:t>sR</a:t>
            </a:r>
            <a:r>
              <a:rPr lang="en-US" i="1" baseline="-25000" err="1"/>
              <a:t>n</a:t>
            </a:r>
            <a:r>
              <a:rPr lang="en-US" i="1" err="1"/>
              <a:t>t</a:t>
            </a:r>
            <a:r>
              <a:rPr lang="en-US"/>
              <a:t> if and only if </a:t>
            </a:r>
            <a:r>
              <a:rPr lang="en-US" i="1"/>
              <a:t>s </a:t>
            </a:r>
            <a:r>
              <a:rPr lang="en-US"/>
              <a:t>= </a:t>
            </a:r>
            <a:r>
              <a:rPr lang="en-US" i="1"/>
              <a:t>t </a:t>
            </a:r>
            <a:r>
              <a:rPr lang="en-US"/>
              <a:t>, or both </a:t>
            </a:r>
            <a:r>
              <a:rPr lang="en-US" i="1"/>
              <a:t>s </a:t>
            </a:r>
            <a:r>
              <a:rPr lang="en-US"/>
              <a:t>and </a:t>
            </a:r>
            <a:r>
              <a:rPr lang="en-US" i="1"/>
              <a:t>t </a:t>
            </a:r>
            <a:r>
              <a:rPr lang="en-US"/>
              <a:t>have at least </a:t>
            </a:r>
            <a:r>
              <a:rPr lang="en-US" i="1"/>
              <a:t>n </a:t>
            </a:r>
            <a:r>
              <a:rPr lang="en-US"/>
              <a:t>bits and the first </a:t>
            </a:r>
            <a:r>
              <a:rPr lang="en-US" i="1"/>
              <a:t>n </a:t>
            </a:r>
            <a:r>
              <a:rPr lang="en-US"/>
              <a:t>bits of </a:t>
            </a:r>
            <a:r>
              <a:rPr lang="en-US" i="1"/>
              <a:t>s </a:t>
            </a:r>
            <a:r>
              <a:rPr lang="en-US"/>
              <a:t>and </a:t>
            </a:r>
            <a:r>
              <a:rPr lang="en-US" i="1"/>
              <a:t>t </a:t>
            </a:r>
            <a:r>
              <a:rPr lang="en-US"/>
              <a:t>are the same. What are the sets in the partition arising from the relation </a:t>
            </a:r>
            <a:r>
              <a:rPr lang="en-US" i="1"/>
              <a:t>R</a:t>
            </a:r>
            <a:r>
              <a:rPr lang="en-US" baseline="-25000"/>
              <a:t>3</a:t>
            </a:r>
            <a:r>
              <a:rPr lang="en-US"/>
              <a:t>?</a:t>
            </a:r>
            <a:endParaRPr lang="en-US" baseline="-25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627E5C8-5B9F-4A4E-B379-1B98F4D4C7DF}"/>
                  </a:ext>
                </a:extLst>
              </p14:cNvPr>
              <p14:cNvContentPartPr/>
              <p14:nvPr/>
            </p14:nvContentPartPr>
            <p14:xfrm>
              <a:off x="1232280" y="5411520"/>
              <a:ext cx="7363080" cy="1138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627E5C8-5B9F-4A4E-B379-1B98F4D4C7D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16080" y="5395320"/>
                <a:ext cx="7395480" cy="117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1661934"/>
      </p:ext>
    </p:extLst>
  </p:cSld>
  <p:clrMapOvr>
    <a:masterClrMapping/>
  </p:clrMapOvr>
  <p:transition>
    <p:split orient="vert" dir="in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4" y="1216025"/>
            <a:ext cx="8311047" cy="1143000"/>
          </a:xfrm>
        </p:spPr>
        <p:txBody>
          <a:bodyPr>
            <a:normAutofit/>
          </a:bodyPr>
          <a:lstStyle/>
          <a:p>
            <a:r>
              <a:rPr lang="en-US"/>
              <a:t>Section 9.6: Partial Orderings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63279"/>
            <a:ext cx="8640960" cy="3502025"/>
          </a:xfrm>
        </p:spPr>
        <p:txBody>
          <a:bodyPr/>
          <a:lstStyle/>
          <a:p>
            <a:r>
              <a:rPr lang="en-US"/>
              <a:t>Reading Assignment: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40917"/>
      </p:ext>
    </p:extLst>
  </p:cSld>
  <p:clrMapOvr>
    <a:masterClrMapping/>
  </p:clrMapOvr>
  <p:transition>
    <p:split orient="vert" dir="in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Partial Ordering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Definition: A relation </a:t>
            </a:r>
            <a:r>
              <a:rPr lang="en-US" i="1"/>
              <a:t>R </a:t>
            </a:r>
            <a:r>
              <a:rPr lang="en-US"/>
              <a:t>on a set </a:t>
            </a:r>
            <a:r>
              <a:rPr lang="en-US" i="1"/>
              <a:t>S </a:t>
            </a:r>
            <a:r>
              <a:rPr lang="en-US"/>
              <a:t>is called a </a:t>
            </a:r>
            <a:r>
              <a:rPr lang="en-US" i="1"/>
              <a:t>partial ordering </a:t>
            </a:r>
            <a:r>
              <a:rPr lang="en-US"/>
              <a:t>or </a:t>
            </a:r>
            <a:r>
              <a:rPr lang="en-US" i="1"/>
              <a:t>partial order </a:t>
            </a:r>
            <a:r>
              <a:rPr lang="en-US"/>
              <a:t>if it is reflexive, antisymmetric, and transitive. A set </a:t>
            </a:r>
            <a:r>
              <a:rPr lang="en-US" i="1"/>
              <a:t>S </a:t>
            </a:r>
            <a:r>
              <a:rPr lang="en-US"/>
              <a:t>together with a partial ordering </a:t>
            </a:r>
            <a:r>
              <a:rPr lang="en-US" i="1"/>
              <a:t>R </a:t>
            </a:r>
            <a:r>
              <a:rPr lang="en-US"/>
              <a:t>is called a </a:t>
            </a:r>
            <a:r>
              <a:rPr lang="en-US" i="1"/>
              <a:t>partially ordered set</a:t>
            </a:r>
            <a:r>
              <a:rPr lang="en-US"/>
              <a:t>, or </a:t>
            </a:r>
            <a:r>
              <a:rPr lang="en-US" i="1" err="1"/>
              <a:t>poset</a:t>
            </a:r>
            <a:r>
              <a:rPr lang="en-US"/>
              <a:t>, and is denoted by </a:t>
            </a:r>
            <a:r>
              <a:rPr lang="en-US" i="1"/>
              <a:t>(S,R)</a:t>
            </a:r>
            <a:r>
              <a:rPr lang="en-US"/>
              <a:t>. Members of </a:t>
            </a:r>
            <a:r>
              <a:rPr lang="en-US" i="1"/>
              <a:t>S </a:t>
            </a:r>
            <a:r>
              <a:rPr lang="en-US"/>
              <a:t>are called </a:t>
            </a:r>
            <a:r>
              <a:rPr lang="en-US" i="1"/>
              <a:t>elements </a:t>
            </a:r>
            <a:r>
              <a:rPr lang="en-US"/>
              <a:t>of the </a:t>
            </a:r>
            <a:r>
              <a:rPr lang="en-US" err="1"/>
              <a:t>poset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5330"/>
      </p:ext>
    </p:extLst>
  </p:cSld>
  <p:clrMapOvr>
    <a:masterClrMapping/>
  </p:clrMapOvr>
  <p:transition>
    <p:split orient="vert" dir="in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628799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36" y="1609527"/>
            <a:ext cx="8501136" cy="4123729"/>
          </a:xfrm>
        </p:spPr>
        <p:txBody>
          <a:bodyPr>
            <a:normAutofit/>
          </a:bodyPr>
          <a:lstStyle/>
          <a:p>
            <a:r>
              <a:rPr lang="en-US" sz="2800"/>
              <a:t>Example 1: Show that the “greater than or equal” relation (≥) is a partial ordering on the set of integers.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2C43C3B-51CB-7642-BC70-42B7AD6D33BF}"/>
                  </a:ext>
                </a:extLst>
              </p14:cNvPr>
              <p14:cNvContentPartPr/>
              <p14:nvPr/>
            </p14:nvContentPartPr>
            <p14:xfrm>
              <a:off x="910800" y="2527200"/>
              <a:ext cx="7474680" cy="3411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2C43C3B-51CB-7642-BC70-42B7AD6D33B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4600" y="2511000"/>
                <a:ext cx="7507080" cy="344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2840538"/>
      </p:ext>
    </p:extLst>
  </p:cSld>
  <p:clrMapOvr>
    <a:masterClrMapping/>
  </p:clrMapOvr>
  <p:transition>
    <p:split orient="vert" dir="in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628799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36" y="1609527"/>
            <a:ext cx="8501136" cy="4123729"/>
          </a:xfrm>
        </p:spPr>
        <p:txBody>
          <a:bodyPr>
            <a:normAutofit/>
          </a:bodyPr>
          <a:lstStyle/>
          <a:p>
            <a:r>
              <a:rPr lang="en-US" sz="2800"/>
              <a:t>Example 2: Show that the “divides” relation (|) is a partial ordering on the set of positive integers.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EC6E3D0-662C-7E42-A7D9-C3BDA862E908}"/>
                  </a:ext>
                </a:extLst>
              </p14:cNvPr>
              <p14:cNvContentPartPr/>
              <p14:nvPr/>
            </p14:nvContentPartPr>
            <p14:xfrm>
              <a:off x="624960" y="1143000"/>
              <a:ext cx="7746840" cy="55760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EC6E3D0-662C-7E42-A7D9-C3BDA862E90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8760" y="1126800"/>
                <a:ext cx="7779240" cy="56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2856498"/>
      </p:ext>
    </p:extLst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5985"/>
            <a:ext cx="8077200" cy="628799"/>
          </a:xfrm>
        </p:spPr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r>
              <a:rPr lang="en-US"/>
              <a:t>(Q4/pp. 580) Determine whether the relation R on the set of all people is reflexive, symmetric, antisymmetric, and/or transitive, where (a, b) ∈ R if and only if</a:t>
            </a:r>
          </a:p>
          <a:p>
            <a:pPr marL="0" indent="0">
              <a:buNone/>
            </a:pPr>
            <a:r>
              <a:rPr lang="en-US"/>
              <a:t>	a) a is taller than b.</a:t>
            </a:r>
          </a:p>
          <a:p>
            <a:pPr marL="0" indent="0">
              <a:buNone/>
            </a:pPr>
            <a:r>
              <a:rPr lang="en-US"/>
              <a:t>	b) a and b were born on the same day.</a:t>
            </a:r>
          </a:p>
          <a:p>
            <a:pPr marL="0" indent="0">
              <a:buNone/>
            </a:pPr>
            <a:r>
              <a:rPr lang="en-US"/>
              <a:t>	c) a has the same first name as b.</a:t>
            </a:r>
          </a:p>
          <a:p>
            <a:pPr marL="0" indent="0">
              <a:buNone/>
            </a:pPr>
            <a:r>
              <a:rPr lang="en-US"/>
              <a:t>	d) a and b have a common grandparent.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03635"/>
      </p:ext>
    </p:extLst>
  </p:cSld>
  <p:clrMapOvr>
    <a:masterClrMapping/>
  </p:clrMapOvr>
  <p:transition>
    <p:split orient="vert" dir="in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628799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36" y="1609527"/>
            <a:ext cx="8501136" cy="4123729"/>
          </a:xfrm>
        </p:spPr>
        <p:txBody>
          <a:bodyPr>
            <a:normAutofit/>
          </a:bodyPr>
          <a:lstStyle/>
          <a:p>
            <a:r>
              <a:rPr lang="en-US" sz="2800"/>
              <a:t>Example 3: Show that the inclusion relation ⊆ is a partial ordering on the power set of a set </a:t>
            </a:r>
            <a:r>
              <a:rPr lang="en-US" sz="2800" i="1"/>
              <a:t>S</a:t>
            </a:r>
            <a:r>
              <a:rPr lang="en-US" sz="280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C64147F-F724-AA47-A629-171A54042BBE}"/>
                  </a:ext>
                </a:extLst>
              </p14:cNvPr>
              <p14:cNvContentPartPr/>
              <p14:nvPr/>
            </p14:nvContentPartPr>
            <p14:xfrm>
              <a:off x="1705680" y="2712600"/>
              <a:ext cx="3844440" cy="5248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C64147F-F724-AA47-A629-171A54042BB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89480" y="2696400"/>
                <a:ext cx="3876840" cy="55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501769"/>
      </p:ext>
    </p:extLst>
  </p:cSld>
  <p:clrMapOvr>
    <a:masterClrMapping/>
  </p:clrMapOvr>
  <p:transition>
    <p:split orient="vert" dir="in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Relation that is not a Partial Ordering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Let R be the relation on the set of people such that </a:t>
            </a:r>
            <a:r>
              <a:rPr lang="en-US" err="1"/>
              <a:t>xRy</a:t>
            </a:r>
            <a:r>
              <a:rPr lang="en-US"/>
              <a:t> if x and y are people and x is older than y. Show that R is not a partial ordering.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EA831D5-142D-C343-A6E2-00736C51A3A6}"/>
                  </a:ext>
                </a:extLst>
              </p14:cNvPr>
              <p14:cNvContentPartPr/>
              <p14:nvPr/>
            </p14:nvContentPartPr>
            <p14:xfrm>
              <a:off x="1285920" y="4001040"/>
              <a:ext cx="7219800" cy="1088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EA831D5-142D-C343-A6E2-00736C51A3A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9720" y="3984840"/>
                <a:ext cx="7252200" cy="112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783589"/>
      </p:ext>
    </p:extLst>
  </p:cSld>
  <p:clrMapOvr>
    <a:masterClrMapping/>
  </p:clrMapOvr>
  <p:transition>
    <p:split orient="vert" dir="in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08720"/>
            <a:ext cx="8077200" cy="602407"/>
          </a:xfrm>
        </p:spPr>
        <p:txBody>
          <a:bodyPr/>
          <a:lstStyle/>
          <a:p>
            <a:r>
              <a:rPr lang="en-US"/>
              <a:t>Comparable Elements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5664" y="1484784"/>
                <a:ext cx="8706816" cy="5112568"/>
              </a:xfrm>
            </p:spPr>
            <p:txBody>
              <a:bodyPr>
                <a:noAutofit/>
              </a:bodyPr>
              <a:lstStyle/>
              <a:p>
                <a:r>
                  <a:rPr lang="en-US" sz="2800"/>
                  <a:t>(</a:t>
                </a:r>
                <a:r>
                  <a:rPr lang="en-US" sz="2800" i="1"/>
                  <a:t>S</a:t>
                </a:r>
                <a:r>
                  <a:rPr lang="en-US" sz="280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sz="2800"/>
                  <a:t>) denotes a partial ordering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/>
                  <a:t> denotes </a:t>
                </a:r>
                <a:r>
                  <a:rPr lang="en-US" sz="2400" i="1" err="1"/>
                  <a:t>a</a:t>
                </a:r>
                <a:r>
                  <a:rPr lang="en-US" sz="2400" err="1"/>
                  <a:t>R</a:t>
                </a:r>
                <a:r>
                  <a:rPr lang="en-US" sz="2400" i="1" err="1"/>
                  <a:t>b</a:t>
                </a:r>
                <a:endParaRPr lang="en-US" sz="2400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≺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/>
                  <a:t> denotes </a:t>
                </a:r>
                <a:r>
                  <a:rPr lang="en-US" sz="2400" i="1" err="1"/>
                  <a:t>a</a:t>
                </a:r>
                <a:r>
                  <a:rPr lang="en-US" sz="2400" err="1"/>
                  <a:t>R</a:t>
                </a:r>
                <a:r>
                  <a:rPr lang="en-US" sz="2400" i="1" err="1"/>
                  <a:t>b</a:t>
                </a:r>
                <a:r>
                  <a:rPr lang="en-US" sz="2400"/>
                  <a:t> but </a:t>
                </a:r>
                <a:r>
                  <a:rPr lang="en-US" sz="2400" i="1"/>
                  <a:t>a</a:t>
                </a:r>
                <a:r>
                  <a:rPr lang="en-US" sz="240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/>
                  <a:t> </a:t>
                </a:r>
                <a:r>
                  <a:rPr lang="en-US" sz="2400" i="1"/>
                  <a:t>b</a:t>
                </a:r>
                <a:r>
                  <a:rPr lang="en-US" sz="2400"/>
                  <a:t>.</a:t>
                </a:r>
              </a:p>
              <a:p>
                <a:r>
                  <a:rPr lang="en-US" sz="2800"/>
                  <a:t>The distinct elements </a:t>
                </a:r>
                <a:r>
                  <a:rPr lang="en-US" sz="2800" i="1"/>
                  <a:t>a </a:t>
                </a:r>
                <a:r>
                  <a:rPr lang="en-US" sz="2800"/>
                  <a:t>and </a:t>
                </a:r>
                <a:r>
                  <a:rPr lang="en-US" sz="2800" i="1"/>
                  <a:t>b </a:t>
                </a:r>
                <a:r>
                  <a:rPr lang="en-US" sz="2800"/>
                  <a:t>of a </a:t>
                </a:r>
                <a:r>
                  <a:rPr lang="en-US" sz="2800" err="1"/>
                  <a:t>poset</a:t>
                </a:r>
                <a:r>
                  <a:rPr lang="en-US" sz="2800"/>
                  <a:t> (</a:t>
                </a:r>
                <a:r>
                  <a:rPr lang="en-US" sz="2800" i="1"/>
                  <a:t>S,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sz="2800"/>
                  <a:t>)</a:t>
                </a:r>
                <a:r>
                  <a:rPr lang="en-US" sz="2800" i="1"/>
                  <a:t> </a:t>
                </a:r>
                <a:r>
                  <a:rPr lang="en-US" sz="2800"/>
                  <a:t>are called </a:t>
                </a:r>
                <a:r>
                  <a:rPr lang="en-US" sz="2800" i="1"/>
                  <a:t>comparable </a:t>
                </a:r>
                <a:r>
                  <a:rPr lang="en-US" sz="2800"/>
                  <a:t>if either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≺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800" i="1"/>
                  <a:t> </a:t>
                </a:r>
                <a:r>
                  <a:rPr lang="en-US" sz="2800"/>
                  <a:t>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≺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/>
                  <a:t>. When </a:t>
                </a:r>
                <a:r>
                  <a:rPr lang="en-US" sz="2800" i="1"/>
                  <a:t>a </a:t>
                </a:r>
                <a:r>
                  <a:rPr lang="en-US" sz="2800"/>
                  <a:t>and </a:t>
                </a:r>
                <a:r>
                  <a:rPr lang="en-US" sz="2800" i="1"/>
                  <a:t>b </a:t>
                </a:r>
                <a:r>
                  <a:rPr lang="en-US" sz="2800"/>
                  <a:t>are elements of </a:t>
                </a:r>
                <a:r>
                  <a:rPr lang="en-US" sz="2800" i="1"/>
                  <a:t>S </a:t>
                </a:r>
                <a:r>
                  <a:rPr lang="en-US" sz="2800"/>
                  <a:t>such that neither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≺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800" i="1"/>
                  <a:t> n</a:t>
                </a:r>
                <a:r>
                  <a:rPr lang="en-US" sz="2800"/>
                  <a:t>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≺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/>
                  <a:t>, </a:t>
                </a:r>
                <a:r>
                  <a:rPr lang="en-US" sz="2800" i="1"/>
                  <a:t>a </a:t>
                </a:r>
                <a:r>
                  <a:rPr lang="en-US" sz="2800"/>
                  <a:t>and </a:t>
                </a:r>
                <a:r>
                  <a:rPr lang="en-US" sz="2800" i="1"/>
                  <a:t>b </a:t>
                </a:r>
                <a:r>
                  <a:rPr lang="en-US" sz="2800"/>
                  <a:t>are called </a:t>
                </a:r>
                <a:r>
                  <a:rPr lang="en-US" sz="2800" i="1"/>
                  <a:t>incomparable</a:t>
                </a:r>
                <a:r>
                  <a:rPr lang="en-US" sz="2800"/>
                  <a:t>.</a:t>
                </a:r>
              </a:p>
              <a:p>
                <a:r>
                  <a:rPr lang="en-US" sz="2800"/>
                  <a:t>In the </a:t>
                </a:r>
                <a:r>
                  <a:rPr lang="en-US" sz="2800" err="1"/>
                  <a:t>poset</a:t>
                </a:r>
                <a:r>
                  <a:rPr lang="en-US" sz="2800"/>
                  <a:t> </a:t>
                </a:r>
                <a:r>
                  <a:rPr lang="en-US" sz="2800" i="1"/>
                  <a:t>(</a:t>
                </a:r>
                <a:r>
                  <a:rPr lang="en-US" sz="2800" b="1"/>
                  <a:t>Z</a:t>
                </a:r>
                <a:r>
                  <a:rPr lang="en-US" sz="2800" baseline="30000"/>
                  <a:t>+</a:t>
                </a:r>
                <a:r>
                  <a:rPr lang="en-US" sz="2800" i="1"/>
                  <a:t>, </a:t>
                </a:r>
                <a:r>
                  <a:rPr lang="en-US" sz="2800"/>
                  <a:t>|</a:t>
                </a:r>
                <a:r>
                  <a:rPr lang="en-US" sz="2800" i="1"/>
                  <a:t>)</a:t>
                </a:r>
                <a:r>
                  <a:rPr lang="en-US" sz="2800"/>
                  <a:t>, are the integers 3 and 9 comparable? Are 5 and 7 comparable?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664" y="1484784"/>
                <a:ext cx="8706816" cy="5112568"/>
              </a:xfrm>
              <a:blipFill>
                <a:blip r:embed="rId2"/>
                <a:stretch>
                  <a:fillRect l="-1190" t="-1313" r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3BAD3BD-8C7C-F04E-AFA0-041F3772FC55}"/>
                  </a:ext>
                </a:extLst>
              </p14:cNvPr>
              <p14:cNvContentPartPr/>
              <p14:nvPr/>
            </p14:nvContentPartPr>
            <p14:xfrm>
              <a:off x="977760" y="5145840"/>
              <a:ext cx="7001280" cy="1435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3BAD3BD-8C7C-F04E-AFA0-041F3772FC5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1560" y="5129640"/>
                <a:ext cx="7033680" cy="146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8455354"/>
      </p:ext>
    </p:extLst>
  </p:cSld>
  <p:clrMapOvr>
    <a:masterClrMapping/>
  </p:clrMapOvr>
  <p:transition>
    <p:split orient="vert" dir="in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08720"/>
            <a:ext cx="8077200" cy="628799"/>
          </a:xfrm>
        </p:spPr>
        <p:txBody>
          <a:bodyPr/>
          <a:lstStyle/>
          <a:p>
            <a:r>
              <a:rPr lang="en-US"/>
              <a:t>Total Ordering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1284" y="1556792"/>
                <a:ext cx="8469188" cy="4896544"/>
              </a:xfrm>
            </p:spPr>
            <p:txBody>
              <a:bodyPr>
                <a:noAutofit/>
              </a:bodyPr>
              <a:lstStyle/>
              <a:p>
                <a:r>
                  <a:rPr lang="en-US" sz="2800"/>
                  <a:t>If (</a:t>
                </a:r>
                <a:r>
                  <a:rPr lang="en-US" sz="2800" i="1"/>
                  <a:t>S,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sz="2800"/>
                  <a:t>)</a:t>
                </a:r>
                <a:r>
                  <a:rPr lang="en-US" sz="2800" i="1"/>
                  <a:t> </a:t>
                </a:r>
                <a:r>
                  <a:rPr lang="en-US" sz="2800"/>
                  <a:t>is a </a:t>
                </a:r>
                <a:r>
                  <a:rPr lang="en-US" sz="2800" err="1"/>
                  <a:t>poset</a:t>
                </a:r>
                <a:r>
                  <a:rPr lang="en-US" sz="2800"/>
                  <a:t> and every two elements of </a:t>
                </a:r>
                <a:r>
                  <a:rPr lang="en-US" sz="2800" i="1"/>
                  <a:t>S </a:t>
                </a:r>
                <a:r>
                  <a:rPr lang="en-US" sz="2800"/>
                  <a:t>are comparable, </a:t>
                </a:r>
                <a:r>
                  <a:rPr lang="en-US" sz="2800" i="1"/>
                  <a:t>S </a:t>
                </a:r>
                <a:r>
                  <a:rPr lang="en-US" sz="2800"/>
                  <a:t>is called a </a:t>
                </a:r>
                <a:r>
                  <a:rPr lang="en-US" sz="2800" i="1"/>
                  <a:t>totally ordered </a:t>
                </a:r>
                <a:r>
                  <a:rPr lang="en-US" sz="2800"/>
                  <a:t>or </a:t>
                </a:r>
                <a:r>
                  <a:rPr lang="en-US" sz="2800" i="1"/>
                  <a:t>linearly ordered set</a:t>
                </a:r>
                <a:r>
                  <a:rPr lang="en-US" sz="2800"/>
                  <a:t>, and  is called a </a:t>
                </a:r>
                <a:r>
                  <a:rPr lang="en-US" sz="2800" i="1"/>
                  <a:t>total order </a:t>
                </a:r>
                <a:r>
                  <a:rPr lang="en-US" sz="2800"/>
                  <a:t>or a </a:t>
                </a:r>
                <a:r>
                  <a:rPr lang="en-US" sz="2800" i="1"/>
                  <a:t>linear order. </a:t>
                </a:r>
              </a:p>
              <a:p>
                <a:pPr lvl="1"/>
                <a:r>
                  <a:rPr lang="en-US" sz="2400"/>
                  <a:t>Also called a </a:t>
                </a:r>
                <a:r>
                  <a:rPr lang="en-US" sz="2400" i="1"/>
                  <a:t>chain</a:t>
                </a:r>
                <a:r>
                  <a:rPr lang="en-US" sz="2400"/>
                  <a:t>.</a:t>
                </a:r>
              </a:p>
              <a:p>
                <a:r>
                  <a:rPr lang="en-US" sz="2800"/>
                  <a:t>Are the following </a:t>
                </a:r>
                <a:r>
                  <a:rPr lang="en-US" sz="2800" err="1"/>
                  <a:t>posets</a:t>
                </a:r>
                <a:r>
                  <a:rPr lang="en-US" sz="2800"/>
                  <a:t> totally ordered?</a:t>
                </a:r>
              </a:p>
              <a:p>
                <a:pPr lvl="1"/>
                <a:r>
                  <a:rPr lang="en-US"/>
                  <a:t>(</a:t>
                </a:r>
                <a:r>
                  <a:rPr lang="en-US" b="1"/>
                  <a:t>Z</a:t>
                </a:r>
                <a:r>
                  <a:rPr lang="en-US" i="1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/>
                  <a:t>).</a:t>
                </a:r>
              </a:p>
              <a:p>
                <a:pPr lvl="1"/>
                <a:endParaRPr lang="en-US"/>
              </a:p>
              <a:p>
                <a:pPr lvl="1"/>
                <a:r>
                  <a:rPr lang="en-US"/>
                  <a:t>(</a:t>
                </a:r>
                <a:r>
                  <a:rPr lang="en-US" b="1"/>
                  <a:t>Z</a:t>
                </a:r>
                <a:r>
                  <a:rPr lang="en-US" baseline="30000"/>
                  <a:t>+</a:t>
                </a:r>
                <a:r>
                  <a:rPr lang="en-US" i="1"/>
                  <a:t>, </a:t>
                </a:r>
                <a:r>
                  <a:rPr lang="en-US"/>
                  <a:t>|).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1284" y="1556792"/>
                <a:ext cx="8469188" cy="4896544"/>
              </a:xfrm>
              <a:blipFill>
                <a:blip r:embed="rId2"/>
                <a:stretch>
                  <a:fillRect l="-1296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F33C156-2E14-8145-BEB8-AA209A0A3761}"/>
                  </a:ext>
                </a:extLst>
              </p14:cNvPr>
              <p14:cNvContentPartPr/>
              <p14:nvPr/>
            </p14:nvContentPartPr>
            <p14:xfrm>
              <a:off x="2352960" y="4376520"/>
              <a:ext cx="5893920" cy="13608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F33C156-2E14-8145-BEB8-AA209A0A376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6760" y="4360320"/>
                <a:ext cx="5926320" cy="139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1344200"/>
      </p:ext>
    </p:extLst>
  </p:cSld>
  <p:clrMapOvr>
    <a:masterClrMapping/>
  </p:clrMapOvr>
  <p:transition>
    <p:split orient="vert" dir="in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Well-Ordered Sets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3074" y="2441575"/>
                <a:ext cx="8491413" cy="4227785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(</a:t>
                </a:r>
                <a:r>
                  <a:rPr lang="en-US" i="1"/>
                  <a:t>S,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) is a </a:t>
                </a:r>
                <a:r>
                  <a:rPr lang="en-US" i="1"/>
                  <a:t>well-ordered set </a:t>
                </a:r>
                <a:r>
                  <a:rPr lang="en-US"/>
                  <a:t>if it is a </a:t>
                </a:r>
                <a:r>
                  <a:rPr lang="en-US" err="1"/>
                  <a:t>poset</a:t>
                </a:r>
                <a:r>
                  <a:rPr lang="en-US"/>
                  <a:t> such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 is a total ordering and every nonempty subset of </a:t>
                </a:r>
                <a:r>
                  <a:rPr lang="en-US" i="1"/>
                  <a:t>S </a:t>
                </a:r>
                <a:r>
                  <a:rPr lang="en-US"/>
                  <a:t>has a least element.</a:t>
                </a:r>
              </a:p>
              <a:p>
                <a:r>
                  <a:rPr lang="en-US"/>
                  <a:t>Is the set of ordered pairs of positive integers, </a:t>
                </a:r>
                <a:r>
                  <a:rPr lang="en-US" b="1"/>
                  <a:t>Z</a:t>
                </a:r>
                <a:r>
                  <a:rPr lang="en-US" sz="2400" baseline="30000"/>
                  <a:t>+</a:t>
                </a:r>
                <a:r>
                  <a:rPr lang="en-US"/>
                  <a:t>× </a:t>
                </a:r>
                <a:r>
                  <a:rPr lang="en-US" b="1"/>
                  <a:t>Z</a:t>
                </a:r>
                <a:r>
                  <a:rPr lang="en-US" sz="2400" baseline="30000"/>
                  <a:t>+</a:t>
                </a:r>
                <a:r>
                  <a:rPr lang="en-US"/>
                  <a:t>, with </a:t>
                </a:r>
                <a:r>
                  <a:rPr lang="en-US" i="1"/>
                  <a:t>(a</a:t>
                </a:r>
                <a:r>
                  <a:rPr lang="en-US" sz="2400" baseline="-25000"/>
                  <a:t>1</a:t>
                </a:r>
                <a:r>
                  <a:rPr lang="en-US" i="1"/>
                  <a:t>, a</a:t>
                </a:r>
                <a:r>
                  <a:rPr lang="en-US" sz="2400" baseline="-25000"/>
                  <a:t>2</a:t>
                </a:r>
                <a:r>
                  <a:rPr lang="en-US"/>
                  <a:t>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(</a:t>
                </a:r>
                <a:r>
                  <a:rPr lang="en-US" i="1"/>
                  <a:t>b</a:t>
                </a:r>
                <a:r>
                  <a:rPr lang="en-US" sz="2400" baseline="-25000"/>
                  <a:t>1</a:t>
                </a:r>
                <a:r>
                  <a:rPr lang="en-US" i="1"/>
                  <a:t>, b</a:t>
                </a:r>
                <a:r>
                  <a:rPr lang="en-US" sz="2400" baseline="-25000"/>
                  <a:t>2</a:t>
                </a:r>
                <a:r>
                  <a:rPr lang="en-US" i="1"/>
                  <a:t>) </a:t>
                </a:r>
                <a:r>
                  <a:rPr lang="en-US"/>
                  <a:t>if </a:t>
                </a:r>
                <a:r>
                  <a:rPr lang="en-US" i="1"/>
                  <a:t>a</a:t>
                </a:r>
                <a:r>
                  <a:rPr lang="en-US" sz="2400" baseline="-25000"/>
                  <a:t>1</a:t>
                </a:r>
                <a:r>
                  <a:rPr lang="en-US" sz="2400"/>
                  <a:t> </a:t>
                </a:r>
                <a:r>
                  <a:rPr lang="en-US" i="1"/>
                  <a:t>&lt; b</a:t>
                </a:r>
                <a:r>
                  <a:rPr lang="en-US" sz="2400" baseline="-25000"/>
                  <a:t>1</a:t>
                </a:r>
                <a:r>
                  <a:rPr lang="en-US"/>
                  <a:t>, or if </a:t>
                </a:r>
                <a:r>
                  <a:rPr lang="en-US" i="1"/>
                  <a:t>a</a:t>
                </a:r>
                <a:r>
                  <a:rPr lang="en-US" sz="2400" baseline="-25000"/>
                  <a:t>1</a:t>
                </a:r>
                <a:r>
                  <a:rPr lang="en-US" sz="2400"/>
                  <a:t> </a:t>
                </a:r>
                <a:r>
                  <a:rPr lang="en-US"/>
                  <a:t>= </a:t>
                </a:r>
                <a:r>
                  <a:rPr lang="en-US" i="1"/>
                  <a:t>b</a:t>
                </a:r>
                <a:r>
                  <a:rPr lang="en-US" sz="2400" baseline="-25000"/>
                  <a:t>1</a:t>
                </a:r>
                <a:r>
                  <a:rPr lang="en-US" sz="2400"/>
                  <a:t> </a:t>
                </a:r>
                <a:r>
                  <a:rPr lang="en-US"/>
                  <a:t>and </a:t>
                </a:r>
                <a:r>
                  <a:rPr lang="en-US" i="1"/>
                  <a:t>a</a:t>
                </a:r>
                <a:r>
                  <a:rPr lang="en-US" sz="2400" baseline="-25000"/>
                  <a:t>2</a:t>
                </a:r>
                <a:r>
                  <a:rPr lang="en-US" sz="2400"/>
                  <a:t> </a:t>
                </a:r>
                <a:r>
                  <a:rPr lang="en-US"/>
                  <a:t>≤ </a:t>
                </a:r>
                <a:r>
                  <a:rPr lang="en-US" i="1"/>
                  <a:t>b</a:t>
                </a:r>
                <a:r>
                  <a:rPr lang="en-US" sz="2400" baseline="-25000"/>
                  <a:t>2</a:t>
                </a:r>
                <a:r>
                  <a:rPr lang="en-US" sz="2400"/>
                  <a:t> </a:t>
                </a:r>
                <a:r>
                  <a:rPr lang="en-US"/>
                  <a:t>(the lexicographic ordering) a well-ordered set?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3074" y="2441575"/>
                <a:ext cx="8491413" cy="4227785"/>
              </a:xfrm>
              <a:blipFill>
                <a:blip r:embed="rId2"/>
                <a:stretch>
                  <a:fillRect l="-1651" t="-2020" r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47B302D-EC43-9543-AEA0-8F2989BA3C54}"/>
                  </a:ext>
                </a:extLst>
              </p14:cNvPr>
              <p14:cNvContentPartPr/>
              <p14:nvPr/>
            </p14:nvContentPartPr>
            <p14:xfrm>
              <a:off x="3388680" y="5701680"/>
              <a:ext cx="518400" cy="3618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47B302D-EC43-9543-AEA0-8F2989BA3C5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2480" y="5685480"/>
                <a:ext cx="550800" cy="39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1781252"/>
      </p:ext>
    </p:extLst>
  </p:cSld>
  <p:clrMapOvr>
    <a:masterClrMapping/>
  </p:clrMapOvr>
  <p:transition>
    <p:split orient="vert" dir="in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Principle of Well-Ordered Induction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636912"/>
            <a:ext cx="8599996" cy="156299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93667"/>
      </p:ext>
    </p:extLst>
  </p:cSld>
  <p:clrMapOvr>
    <a:masterClrMapping/>
  </p:clrMapOvr>
  <p:transition>
    <p:split orient="vert" dir="in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Lexicographic Ordering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397180" cy="3867745"/>
          </a:xfrm>
        </p:spPr>
        <p:txBody>
          <a:bodyPr>
            <a:normAutofit/>
          </a:bodyPr>
          <a:lstStyle/>
          <a:p>
            <a:r>
              <a:rPr lang="en-US"/>
              <a:t>The words in a dictionary are listed in alphabetic, or lexicographic, order</a:t>
            </a:r>
          </a:p>
          <a:p>
            <a:pPr lvl="1"/>
            <a:r>
              <a:rPr lang="en-US"/>
              <a:t>Based on the order of the letters in the alphabet.</a:t>
            </a:r>
          </a:p>
          <a:p>
            <a:r>
              <a:rPr lang="en-US"/>
              <a:t>The </a:t>
            </a:r>
            <a:r>
              <a:rPr lang="en-US" b="1"/>
              <a:t>lexicographic ordering </a:t>
            </a:r>
            <a:r>
              <a:rPr lang="en-US"/>
              <a:t> on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/>
              <a:t> × </a:t>
            </a:r>
            <a:r>
              <a:rPr lang="en-US" i="1"/>
              <a:t>A</a:t>
            </a:r>
            <a:r>
              <a:rPr lang="en-US" baseline="-25000"/>
              <a:t>2</a:t>
            </a:r>
            <a:r>
              <a:rPr lang="en-US"/>
              <a:t> is defined by specifying that (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 i="1"/>
              <a:t>, a</a:t>
            </a:r>
            <a:r>
              <a:rPr lang="en-US" baseline="-25000"/>
              <a:t>2</a:t>
            </a:r>
            <a:r>
              <a:rPr lang="en-US"/>
              <a:t>) ≺ (</a:t>
            </a:r>
            <a:r>
              <a:rPr lang="en-US" i="1"/>
              <a:t>b</a:t>
            </a:r>
            <a:r>
              <a:rPr lang="en-US" baseline="-25000"/>
              <a:t>1</a:t>
            </a:r>
            <a:r>
              <a:rPr lang="en-US" i="1"/>
              <a:t>, b</a:t>
            </a:r>
            <a:r>
              <a:rPr lang="en-US" baseline="-25000"/>
              <a:t>2</a:t>
            </a:r>
            <a:r>
              <a:rPr lang="en-US"/>
              <a:t>) either if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/>
              <a:t> ≺</a:t>
            </a:r>
            <a:r>
              <a:rPr lang="en-US" baseline="-25000"/>
              <a:t>1</a:t>
            </a:r>
            <a:r>
              <a:rPr lang="en-US"/>
              <a:t> </a:t>
            </a:r>
            <a:r>
              <a:rPr lang="en-US" i="1"/>
              <a:t>b</a:t>
            </a:r>
            <a:r>
              <a:rPr lang="en-US" baseline="-25000"/>
              <a:t>1</a:t>
            </a:r>
            <a:r>
              <a:rPr lang="en-US"/>
              <a:t> or if both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/>
              <a:t> = </a:t>
            </a:r>
            <a:r>
              <a:rPr lang="en-US" i="1"/>
              <a:t>b</a:t>
            </a:r>
            <a:r>
              <a:rPr lang="en-US" baseline="-25000"/>
              <a:t>1</a:t>
            </a:r>
            <a:r>
              <a:rPr lang="en-US"/>
              <a:t> and </a:t>
            </a:r>
            <a:r>
              <a:rPr lang="en-US" i="1"/>
              <a:t>a</a:t>
            </a:r>
            <a:r>
              <a:rPr lang="en-US" baseline="-25000"/>
              <a:t>2</a:t>
            </a:r>
            <a:r>
              <a:rPr lang="en-US"/>
              <a:t> ≺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 i="1"/>
              <a:t>b</a:t>
            </a:r>
            <a:r>
              <a:rPr lang="en-US" baseline="-25000"/>
              <a:t>2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99033"/>
      </p:ext>
    </p:extLst>
  </p:cSld>
  <p:clrMapOvr>
    <a:masterClrMapping/>
  </p:clrMapOvr>
  <p:transition>
    <p:split orient="vert" dir="in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980728"/>
            <a:ext cx="8077200" cy="700807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240" y="1681535"/>
                <a:ext cx="8640960" cy="4843809"/>
              </a:xfrm>
            </p:spPr>
            <p:txBody>
              <a:bodyPr>
                <a:noAutofit/>
              </a:bodyPr>
              <a:lstStyle/>
              <a:p>
                <a:r>
                  <a:rPr lang="en-US"/>
                  <a:t>Determine whether </a:t>
                </a:r>
              </a:p>
              <a:p>
                <a:pPr lvl="1"/>
                <a:r>
                  <a:rPr lang="en-US"/>
                  <a:t>(3</a:t>
                </a:r>
                <a:r>
                  <a:rPr lang="en-US" i="1"/>
                  <a:t>, </a:t>
                </a:r>
                <a:r>
                  <a:rPr lang="en-US"/>
                  <a:t>5) ≺ (4, 8)</a:t>
                </a:r>
              </a:p>
              <a:p>
                <a:pPr lvl="1"/>
                <a:endParaRPr lang="en-US"/>
              </a:p>
              <a:p>
                <a:pPr lvl="1"/>
                <a:r>
                  <a:rPr lang="en-US"/>
                  <a:t>(3, 8) ≺ (4, 5)</a:t>
                </a:r>
              </a:p>
              <a:p>
                <a:pPr lvl="1"/>
                <a:endParaRPr lang="en-US"/>
              </a:p>
              <a:p>
                <a:pPr lvl="1"/>
                <a:r>
                  <a:rPr lang="en-US"/>
                  <a:t>(4, 9) ≺ (4, 11) </a:t>
                </a:r>
              </a:p>
              <a:p>
                <a:pPr lvl="1"/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in the </a:t>
                </a:r>
                <a:r>
                  <a:rPr lang="en-US" err="1"/>
                  <a:t>poset</a:t>
                </a:r>
                <a:r>
                  <a:rPr lang="en-US"/>
                  <a:t> (</a:t>
                </a:r>
                <a:r>
                  <a:rPr lang="en-US" b="1"/>
                  <a:t>Z </a:t>
                </a:r>
                <a:r>
                  <a:rPr lang="en-US"/>
                  <a:t>× </a:t>
                </a:r>
                <a:r>
                  <a:rPr lang="en-US" b="1"/>
                  <a:t>Z</a:t>
                </a:r>
                <a:r>
                  <a:rPr lang="en-US"/>
                  <a:t>,</a:t>
                </a:r>
                <a:r>
                  <a:rPr lang="en-US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),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/>
                  <a:t> is the lexicographic ordering constructed from the usual ≤ relation on </a:t>
                </a:r>
                <a:r>
                  <a:rPr lang="en-US" b="1"/>
                  <a:t>Z</a:t>
                </a:r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0" y="1681535"/>
                <a:ext cx="8640960" cy="4843809"/>
              </a:xfrm>
              <a:blipFill>
                <a:blip r:embed="rId2"/>
                <a:stretch>
                  <a:fillRect l="-1623" t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D0B6895-CD9F-AE4C-92BF-50CF1B618AD2}"/>
                  </a:ext>
                </a:extLst>
              </p14:cNvPr>
              <p14:cNvContentPartPr/>
              <p14:nvPr/>
            </p14:nvContentPartPr>
            <p14:xfrm>
              <a:off x="3183480" y="2334960"/>
              <a:ext cx="536040" cy="2367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D0B6895-CD9F-AE4C-92BF-50CF1B618AD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7280" y="2318760"/>
                <a:ext cx="568440" cy="239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5845769"/>
      </p:ext>
    </p:extLst>
  </p:cSld>
  <p:clrMapOvr>
    <a:masterClrMapping/>
  </p:clrMapOvr>
  <p:transition>
    <p:split orient="vert" dir="in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Lexicographic Ordering of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41575"/>
            <a:ext cx="8568952" cy="4011761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Consider the strings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 i="1"/>
              <a:t>a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 i="1"/>
              <a:t>. . . a</a:t>
            </a:r>
            <a:r>
              <a:rPr lang="en-US" i="1" baseline="-25000"/>
              <a:t>m</a:t>
            </a:r>
            <a:r>
              <a:rPr lang="en-US" i="1"/>
              <a:t> </a:t>
            </a:r>
            <a:r>
              <a:rPr lang="en-US"/>
              <a:t>and </a:t>
            </a:r>
            <a:r>
              <a:rPr lang="en-US" i="1"/>
              <a:t>b</a:t>
            </a:r>
            <a:r>
              <a:rPr lang="en-US" sz="3100" baseline="-25000"/>
              <a:t>1</a:t>
            </a:r>
            <a:r>
              <a:rPr lang="en-US" i="1"/>
              <a:t>b</a:t>
            </a:r>
            <a:r>
              <a:rPr lang="en-US" sz="3100" baseline="-25000"/>
              <a:t>2</a:t>
            </a:r>
            <a:r>
              <a:rPr lang="en-US"/>
              <a:t> </a:t>
            </a:r>
            <a:r>
              <a:rPr lang="en-US" i="1"/>
              <a:t>. . . </a:t>
            </a:r>
            <a:r>
              <a:rPr lang="en-US" i="1" err="1"/>
              <a:t>b</a:t>
            </a:r>
            <a:r>
              <a:rPr lang="en-US" sz="3100" i="1" baseline="-25000" err="1"/>
              <a:t>n</a:t>
            </a:r>
            <a:r>
              <a:rPr lang="en-US" i="1"/>
              <a:t> </a:t>
            </a:r>
            <a:r>
              <a:rPr lang="en-US"/>
              <a:t>on a partially ordered set </a:t>
            </a:r>
            <a:r>
              <a:rPr lang="en-US" i="1"/>
              <a:t>S</a:t>
            </a:r>
            <a:r>
              <a:rPr lang="en-US"/>
              <a:t>. Suppose these strings are not equal. Let </a:t>
            </a:r>
            <a:r>
              <a:rPr lang="en-US" i="1"/>
              <a:t>t </a:t>
            </a:r>
            <a:r>
              <a:rPr lang="en-US"/>
              <a:t>be the minimum of </a:t>
            </a:r>
            <a:r>
              <a:rPr lang="en-US" i="1"/>
              <a:t>m </a:t>
            </a:r>
            <a:r>
              <a:rPr lang="en-US"/>
              <a:t>and </a:t>
            </a:r>
            <a:r>
              <a:rPr lang="en-US" i="1"/>
              <a:t>n</a:t>
            </a:r>
            <a:r>
              <a:rPr lang="en-US"/>
              <a:t>. The definition of lexicographic ordering is that the string </a:t>
            </a:r>
            <a:r>
              <a:rPr lang="en-US" i="1"/>
              <a:t>a</a:t>
            </a:r>
            <a:r>
              <a:rPr lang="en-US" baseline="-25000"/>
              <a:t>1</a:t>
            </a:r>
            <a:r>
              <a:rPr lang="en-US" i="1"/>
              <a:t>a</a:t>
            </a:r>
            <a:r>
              <a:rPr lang="en-US" sz="3100" baseline="-25000"/>
              <a:t>2</a:t>
            </a:r>
            <a:r>
              <a:rPr lang="en-US"/>
              <a:t> </a:t>
            </a:r>
            <a:r>
              <a:rPr lang="en-US" i="1"/>
              <a:t>. . . a</a:t>
            </a:r>
            <a:r>
              <a:rPr lang="en-US" sz="3100" i="1" baseline="-25000"/>
              <a:t>m</a:t>
            </a:r>
            <a:r>
              <a:rPr lang="en-US" i="1"/>
              <a:t> </a:t>
            </a:r>
            <a:r>
              <a:rPr lang="en-US"/>
              <a:t>is less than </a:t>
            </a:r>
            <a:r>
              <a:rPr lang="en-US" i="1"/>
              <a:t>b</a:t>
            </a:r>
            <a:r>
              <a:rPr lang="en-US" sz="3100" baseline="-25000"/>
              <a:t>1</a:t>
            </a:r>
            <a:r>
              <a:rPr lang="en-US" i="1"/>
              <a:t>b</a:t>
            </a:r>
            <a:r>
              <a:rPr lang="en-US" sz="3100" baseline="-25000"/>
              <a:t>2</a:t>
            </a:r>
            <a:r>
              <a:rPr lang="en-US"/>
              <a:t> </a:t>
            </a:r>
            <a:r>
              <a:rPr lang="en-US" i="1"/>
              <a:t>. . . </a:t>
            </a:r>
            <a:r>
              <a:rPr lang="en-US" i="1" err="1"/>
              <a:t>b</a:t>
            </a:r>
            <a:r>
              <a:rPr lang="en-US" sz="3100" i="1" baseline="-25000" err="1"/>
              <a:t>n</a:t>
            </a:r>
            <a:r>
              <a:rPr lang="en-US" i="1"/>
              <a:t> </a:t>
            </a:r>
            <a:r>
              <a:rPr lang="en-US"/>
              <a:t>if and only if </a:t>
            </a:r>
          </a:p>
          <a:p>
            <a:pPr marL="457200" lvl="1" indent="0">
              <a:buNone/>
            </a:pPr>
            <a:r>
              <a:rPr lang="en-US"/>
              <a:t>	(</a:t>
            </a:r>
            <a:r>
              <a:rPr lang="en-US" i="1"/>
              <a:t>a</a:t>
            </a:r>
            <a:r>
              <a:rPr lang="en-US" sz="2700" baseline="-25000"/>
              <a:t>1</a:t>
            </a:r>
            <a:r>
              <a:rPr lang="en-US" i="1"/>
              <a:t>, a</a:t>
            </a:r>
            <a:r>
              <a:rPr lang="en-US" sz="2700" baseline="-25000"/>
              <a:t>2</a:t>
            </a:r>
            <a:r>
              <a:rPr lang="en-US" i="1"/>
              <a:t>, . . . , a</a:t>
            </a:r>
            <a:r>
              <a:rPr lang="en-US" sz="2700" i="1" baseline="-25000"/>
              <a:t>t</a:t>
            </a:r>
            <a:r>
              <a:rPr lang="en-US" i="1"/>
              <a:t> </a:t>
            </a:r>
            <a:r>
              <a:rPr lang="en-US"/>
              <a:t>) ≺ (</a:t>
            </a:r>
            <a:r>
              <a:rPr lang="en-US" i="1"/>
              <a:t>b</a:t>
            </a:r>
            <a:r>
              <a:rPr lang="en-US" sz="2700" baseline="-25000"/>
              <a:t>1</a:t>
            </a:r>
            <a:r>
              <a:rPr lang="en-US" i="1"/>
              <a:t>, b</a:t>
            </a:r>
            <a:r>
              <a:rPr lang="en-US" sz="2700" baseline="-25000"/>
              <a:t>2</a:t>
            </a:r>
            <a:r>
              <a:rPr lang="en-US" i="1"/>
              <a:t>, . . . , </a:t>
            </a:r>
            <a:r>
              <a:rPr lang="en-US" i="1" err="1"/>
              <a:t>b</a:t>
            </a:r>
            <a:r>
              <a:rPr lang="en-US" sz="2700" i="1" baseline="-25000" err="1"/>
              <a:t>t</a:t>
            </a:r>
            <a:r>
              <a:rPr lang="en-US" i="1"/>
              <a:t> </a:t>
            </a:r>
            <a:r>
              <a:rPr lang="en-US"/>
              <a:t>), or</a:t>
            </a:r>
          </a:p>
          <a:p>
            <a:pPr marL="457200" lvl="1" indent="0">
              <a:buNone/>
            </a:pPr>
            <a:r>
              <a:rPr lang="en-US"/>
              <a:t>	(</a:t>
            </a:r>
            <a:r>
              <a:rPr lang="en-US" i="1"/>
              <a:t>a</a:t>
            </a:r>
            <a:r>
              <a:rPr lang="en-US" sz="2700" baseline="-25000"/>
              <a:t>1</a:t>
            </a:r>
            <a:r>
              <a:rPr lang="en-US" i="1"/>
              <a:t>, a</a:t>
            </a:r>
            <a:r>
              <a:rPr lang="en-US" sz="2700" baseline="-25000"/>
              <a:t>2</a:t>
            </a:r>
            <a:r>
              <a:rPr lang="en-US" i="1"/>
              <a:t>, . . . , a</a:t>
            </a:r>
            <a:r>
              <a:rPr lang="en-US" sz="2700" i="1" baseline="-25000"/>
              <a:t>t </a:t>
            </a:r>
            <a:r>
              <a:rPr lang="en-US"/>
              <a:t>) = (</a:t>
            </a:r>
            <a:r>
              <a:rPr lang="en-US" i="1"/>
              <a:t>b</a:t>
            </a:r>
            <a:r>
              <a:rPr lang="en-US" sz="2700" baseline="-25000"/>
              <a:t>1</a:t>
            </a:r>
            <a:r>
              <a:rPr lang="en-US" i="1"/>
              <a:t>, b</a:t>
            </a:r>
            <a:r>
              <a:rPr lang="en-US" sz="2700" baseline="-25000"/>
              <a:t>2</a:t>
            </a:r>
            <a:r>
              <a:rPr lang="en-US" i="1"/>
              <a:t>, . . . , </a:t>
            </a:r>
            <a:r>
              <a:rPr lang="en-US" i="1" err="1"/>
              <a:t>b</a:t>
            </a:r>
            <a:r>
              <a:rPr lang="en-US" sz="2700" i="1" baseline="-25000" err="1"/>
              <a:t>t</a:t>
            </a:r>
            <a:r>
              <a:rPr lang="en-US" i="1"/>
              <a:t> 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and </a:t>
            </a:r>
            <a:r>
              <a:rPr lang="en-US" i="1"/>
              <a:t>m &lt; n, </a:t>
            </a:r>
          </a:p>
          <a:p>
            <a:pPr marL="457200" lvl="1" indent="0">
              <a:buNone/>
            </a:pPr>
            <a:r>
              <a:rPr lang="en-US"/>
              <a:t>where ≺ in this inequality represents the lexicographic ordering of </a:t>
            </a:r>
            <a:r>
              <a:rPr lang="en-US" i="1"/>
              <a:t>S</a:t>
            </a:r>
            <a:r>
              <a:rPr lang="en-US" sz="2700" i="1" baseline="30000"/>
              <a:t>t</a:t>
            </a:r>
            <a:r>
              <a:rPr lang="en-US" sz="2700" baseline="-25000"/>
              <a:t> </a:t>
            </a:r>
            <a:r>
              <a:rPr 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08767"/>
      </p:ext>
    </p:extLst>
  </p:cSld>
  <p:clrMapOvr>
    <a:masterClrMapping/>
  </p:clrMapOvr>
  <p:transition>
    <p:split orient="vert" dir="in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253164" cy="4155777"/>
          </a:xfrm>
        </p:spPr>
        <p:txBody>
          <a:bodyPr/>
          <a:lstStyle/>
          <a:p>
            <a:r>
              <a:rPr lang="en-US"/>
              <a:t>Determine the “≺” among the following pairs of strings</a:t>
            </a:r>
          </a:p>
          <a:p>
            <a:pPr lvl="1">
              <a:spcAft>
                <a:spcPts val="1200"/>
              </a:spcAft>
            </a:pPr>
            <a:r>
              <a:rPr lang="en-US"/>
              <a:t>(discreet, discrete)</a:t>
            </a:r>
          </a:p>
          <a:p>
            <a:pPr lvl="1">
              <a:spcAft>
                <a:spcPts val="1200"/>
              </a:spcAft>
            </a:pPr>
            <a:r>
              <a:rPr lang="en-US"/>
              <a:t>(discreetness, discreet)</a:t>
            </a:r>
          </a:p>
          <a:p>
            <a:pPr lvl="1">
              <a:spcAft>
                <a:spcPts val="1200"/>
              </a:spcAft>
            </a:pPr>
            <a:r>
              <a:rPr lang="en-US"/>
              <a:t>(discrete, discretion)</a:t>
            </a:r>
          </a:p>
          <a:p>
            <a:pPr lvl="1">
              <a:spcAft>
                <a:spcPts val="1200"/>
              </a:spcAft>
            </a:pPr>
            <a:r>
              <a:rPr lang="en-US"/>
              <a:t>(discreetness, </a:t>
            </a:r>
            <a:r>
              <a:rPr lang="en-US" err="1"/>
              <a:t>discreets</a:t>
            </a:r>
            <a:r>
              <a:rPr lang="en-US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5A5D42F-F809-E445-95A4-ACC7F7547FB0}"/>
                  </a:ext>
                </a:extLst>
              </p14:cNvPr>
              <p14:cNvContentPartPr/>
              <p14:nvPr/>
            </p14:nvContentPartPr>
            <p14:xfrm>
              <a:off x="4599360" y="3449160"/>
              <a:ext cx="3906360" cy="2373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5A5D42F-F809-E445-95A4-ACC7F7547FB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83160" y="3432960"/>
                <a:ext cx="3938760" cy="240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0424528"/>
      </p:ext>
    </p:extLst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6179</Words>
  <Application>Microsoft Office PowerPoint</Application>
  <PresentationFormat>On-screen Show (4:3)</PresentationFormat>
  <Paragraphs>539</Paragraphs>
  <Slides>117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18" baseType="lpstr">
      <vt:lpstr>CLIPBOARD</vt:lpstr>
      <vt:lpstr>Chapter 9: Relations</vt:lpstr>
      <vt:lpstr>Outline</vt:lpstr>
      <vt:lpstr>Reading Assignment</vt:lpstr>
      <vt:lpstr>Relations</vt:lpstr>
      <vt:lpstr>Relations</vt:lpstr>
      <vt:lpstr>Example</vt:lpstr>
      <vt:lpstr>Example</vt:lpstr>
      <vt:lpstr>Properties of Relations</vt:lpstr>
      <vt:lpstr>Example 1</vt:lpstr>
      <vt:lpstr>Example 1</vt:lpstr>
      <vt:lpstr>Example 1</vt:lpstr>
      <vt:lpstr>Example 1</vt:lpstr>
      <vt:lpstr>Example 1</vt:lpstr>
      <vt:lpstr>Example 2</vt:lpstr>
      <vt:lpstr>Example 2</vt:lpstr>
      <vt:lpstr>Example 2</vt:lpstr>
      <vt:lpstr>Example 2</vt:lpstr>
      <vt:lpstr>Example 3</vt:lpstr>
      <vt:lpstr>Combining Relations</vt:lpstr>
      <vt:lpstr>Combining Relations</vt:lpstr>
      <vt:lpstr>Combining Relations</vt:lpstr>
      <vt:lpstr>Example 1</vt:lpstr>
      <vt:lpstr>Example 2</vt:lpstr>
      <vt:lpstr>Example 2</vt:lpstr>
      <vt:lpstr>Example 2</vt:lpstr>
      <vt:lpstr>Combining Relations</vt:lpstr>
      <vt:lpstr>PowerPoint Presentation</vt:lpstr>
      <vt:lpstr>Section 9.3: Representing Relations</vt:lpstr>
      <vt:lpstr>Representing Relations Using Matrices</vt:lpstr>
      <vt:lpstr>Example 1</vt:lpstr>
      <vt:lpstr>Example 2</vt:lpstr>
      <vt:lpstr>Example 3</vt:lpstr>
      <vt:lpstr>Example 3</vt:lpstr>
      <vt:lpstr>Representing Relations Using Matrices</vt:lpstr>
      <vt:lpstr>Representing Relations Using Matrices</vt:lpstr>
      <vt:lpstr>Example</vt:lpstr>
      <vt:lpstr>Example</vt:lpstr>
      <vt:lpstr>Representing Relations Using Digraphs</vt:lpstr>
      <vt:lpstr>Representing Relations Using Digraphs</vt:lpstr>
      <vt:lpstr>Example</vt:lpstr>
      <vt:lpstr>Section 9.4: Closures of Relations</vt:lpstr>
      <vt:lpstr>General Definition of Closure</vt:lpstr>
      <vt:lpstr>Reflexive Closure</vt:lpstr>
      <vt:lpstr>Symmetric Closure</vt:lpstr>
      <vt:lpstr>Example</vt:lpstr>
      <vt:lpstr>Examples on Reflexive Closure</vt:lpstr>
      <vt:lpstr>Examples on Symmetric Closure</vt:lpstr>
      <vt:lpstr>Directed Graphs</vt:lpstr>
      <vt:lpstr>Transitive Closures and Directed Graphs</vt:lpstr>
      <vt:lpstr>Transitive Closure</vt:lpstr>
      <vt:lpstr>Examples</vt:lpstr>
      <vt:lpstr>Examples</vt:lpstr>
      <vt:lpstr>Transitive Closure</vt:lpstr>
      <vt:lpstr>PowerPoint Presentation</vt:lpstr>
      <vt:lpstr>Transitive Closure</vt:lpstr>
      <vt:lpstr>PowerPoint Presentation</vt:lpstr>
      <vt:lpstr>Algorithm for Computing Transitive Closures</vt:lpstr>
      <vt:lpstr>Warshall’s Algorithm for Computing Transitive Closures</vt:lpstr>
      <vt:lpstr>Warshall’s Algorithm for Computing Transitive Closures</vt:lpstr>
      <vt:lpstr>Example</vt:lpstr>
      <vt:lpstr>PowerPoint Presentation</vt:lpstr>
      <vt:lpstr>Section 9.5: Equivalence Relations</vt:lpstr>
      <vt:lpstr>Introduction</vt:lpstr>
      <vt:lpstr>Equivalence Relations</vt:lpstr>
      <vt:lpstr>Examples</vt:lpstr>
      <vt:lpstr>Examples</vt:lpstr>
      <vt:lpstr>Examples</vt:lpstr>
      <vt:lpstr>PowerPoint Presentation</vt:lpstr>
      <vt:lpstr>Examples</vt:lpstr>
      <vt:lpstr>Examples</vt:lpstr>
      <vt:lpstr>Examples</vt:lpstr>
      <vt:lpstr>Examples</vt:lpstr>
      <vt:lpstr>PowerPoint Presentation</vt:lpstr>
      <vt:lpstr>Equivalence Classes</vt:lpstr>
      <vt:lpstr>Examples</vt:lpstr>
      <vt:lpstr>Examples</vt:lpstr>
      <vt:lpstr>Examples</vt:lpstr>
      <vt:lpstr>Examples</vt:lpstr>
      <vt:lpstr>Examples</vt:lpstr>
      <vt:lpstr>Equivalence Classes and Partitions</vt:lpstr>
      <vt:lpstr>PowerPoint Presentation</vt:lpstr>
      <vt:lpstr>Equivalence Classes and Partitions</vt:lpstr>
      <vt:lpstr>Equivalence Classes and Partitions</vt:lpstr>
      <vt:lpstr>Examples</vt:lpstr>
      <vt:lpstr>Examples</vt:lpstr>
      <vt:lpstr>Section 9.6: Partial Orderings</vt:lpstr>
      <vt:lpstr>Partial Ordering</vt:lpstr>
      <vt:lpstr>Examples</vt:lpstr>
      <vt:lpstr>Examples</vt:lpstr>
      <vt:lpstr>Examples</vt:lpstr>
      <vt:lpstr>A Relation that is not a Partial Ordering</vt:lpstr>
      <vt:lpstr>Comparable Elements</vt:lpstr>
      <vt:lpstr>Total Ordering</vt:lpstr>
      <vt:lpstr>Well-Ordered Sets</vt:lpstr>
      <vt:lpstr>The Principle of Well-Ordered Induction</vt:lpstr>
      <vt:lpstr>Lexicographic Ordering</vt:lpstr>
      <vt:lpstr>Example</vt:lpstr>
      <vt:lpstr>Lexicographic Ordering of Strings</vt:lpstr>
      <vt:lpstr>Example</vt:lpstr>
      <vt:lpstr>Hasse Diagrams</vt:lpstr>
      <vt:lpstr>Example 1</vt:lpstr>
      <vt:lpstr>Example 1</vt:lpstr>
      <vt:lpstr>How to Generate Hasse Diagrams</vt:lpstr>
      <vt:lpstr>Example 2</vt:lpstr>
      <vt:lpstr>Covering Relations</vt:lpstr>
      <vt:lpstr>Example 3</vt:lpstr>
      <vt:lpstr>Maximal Elements and Minimal Elements</vt:lpstr>
      <vt:lpstr>Example 1</vt:lpstr>
      <vt:lpstr>Example 2</vt:lpstr>
      <vt:lpstr>Upper Bound and Lower Bound</vt:lpstr>
      <vt:lpstr>Examples</vt:lpstr>
      <vt:lpstr>Examples</vt:lpstr>
      <vt:lpstr>Lattices</vt:lpstr>
      <vt:lpstr>Examples</vt:lpstr>
      <vt:lpstr>Examples</vt:lpstr>
      <vt:lpstr>Examples</vt:lpstr>
      <vt:lpstr>PowerPoint Presentation</vt:lpstr>
    </vt:vector>
  </TitlesOfParts>
  <Company>KFUPM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353: Design and Analysis of Algorithms</dc:title>
  <dc:creator>Wasfi G. Al-Khatib</dc:creator>
  <cp:lastModifiedBy>Wasfi Ghassan Wasfi Al-Khatib</cp:lastModifiedBy>
  <cp:revision>7</cp:revision>
  <cp:lastPrinted>2013-09-03T07:17:15Z</cp:lastPrinted>
  <dcterms:created xsi:type="dcterms:W3CDTF">2010-02-19T17:36:10Z</dcterms:created>
  <dcterms:modified xsi:type="dcterms:W3CDTF">2021-12-18T10:05:35Z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