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1.xml" ContentType="application/vnd.openxmlformats-officedocument.presentationml.notesSlide+xml"/>
  <Override PartName="/ppt/ink/ink10.xml" ContentType="application/inkml+xml"/>
  <Override PartName="/ppt/notesSlides/notesSlide2.xml" ContentType="application/vnd.openxmlformats-officedocument.presentationml.notesSlide+xml"/>
  <Override PartName="/ppt/ink/ink11.xml" ContentType="application/inkml+xml"/>
  <Override PartName="/ppt/notesSlides/notesSlide3.xml" ContentType="application/vnd.openxmlformats-officedocument.presentationml.notesSlide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notesMasterIdLst>
    <p:notesMasterId r:id="rId30"/>
  </p:notesMasterIdLst>
  <p:sldIdLst>
    <p:sldId id="256" r:id="rId2"/>
    <p:sldId id="282" r:id="rId3"/>
    <p:sldId id="283" r:id="rId4"/>
    <p:sldId id="285" r:id="rId5"/>
    <p:sldId id="284" r:id="rId6"/>
    <p:sldId id="287" r:id="rId7"/>
    <p:sldId id="286" r:id="rId8"/>
    <p:sldId id="288" r:id="rId9"/>
    <p:sldId id="289" r:id="rId10"/>
    <p:sldId id="290" r:id="rId11"/>
    <p:sldId id="291" r:id="rId12"/>
    <p:sldId id="292" r:id="rId13"/>
    <p:sldId id="293" r:id="rId14"/>
    <p:sldId id="309" r:id="rId15"/>
    <p:sldId id="294" r:id="rId16"/>
    <p:sldId id="298" r:id="rId17"/>
    <p:sldId id="295" r:id="rId18"/>
    <p:sldId id="301" r:id="rId19"/>
    <p:sldId id="299" r:id="rId20"/>
    <p:sldId id="302" r:id="rId21"/>
    <p:sldId id="300" r:id="rId22"/>
    <p:sldId id="303" r:id="rId23"/>
    <p:sldId id="304" r:id="rId24"/>
    <p:sldId id="305" r:id="rId25"/>
    <p:sldId id="306" r:id="rId26"/>
    <p:sldId id="307" r:id="rId27"/>
    <p:sldId id="308" r:id="rId28"/>
    <p:sldId id="310" r:id="rId2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432" autoAdjust="0"/>
  </p:normalViewPr>
  <p:slideViewPr>
    <p:cSldViewPr>
      <p:cViewPr varScale="1">
        <p:scale>
          <a:sx n="94" d="100"/>
          <a:sy n="94" d="100"/>
        </p:scale>
        <p:origin x="209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52" y="-90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2:43.626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1 594 7996,'7'-16'47,"3"0"1,6 2 0,6 1 0,5 4 0,3 2 0,4 4-1,5 1 1,9 2 0,9-2-17,5-3 1,4 3-116,4-3 0,1 3-276,4 2 1,-2-6 285,-4 1 0,6-2 14,11 2 0,-4 3-29,3-3 0,3 1 33,-3-1 1,2 3 37,-1-4 0,-4 5-258,3 1 1,4 0 268,2 0 0,0 1 35,5 5 0,-14-3 8,9 8 0,-3-2 82,8 2 1,2 3-111,-47-8 1,-1-1 0,43 4 34,3 1 0,-3-6-31,3 1 1,-45-3-1,1 0-3,2 0 0,-1 1 1,-1-2-1,0 0-9,-1 1 1,-1 1 0,48-1-9,-2-2 0,2 0-53,-47 0 1,0 0 0,45 0 66,0 0 1,-7 0-36,-8 0 1,1 2 16,3 3 0,-3-3 8,4 3 1,-10 4 0,-1 2 1,-7-2 46,1 1 0,-3-4-43,-2 4 0,2-4 1,4 4 1,1-6 0,4 1 0,-4 2-3,-7-1 1,0-1 57,0-5 0,-1 0-57,-4 0 1,3 6 28,-3-1 1,3 0 13,2-5 0,4 0 6,-4 0 0,-2 0-10,-8 0 0,-4 0 9,3 0 1,-3 0-32,-2 0 1,2 6 134,4-1 0,-3 2-189,8-2 0,-2-3 336,2 4 1,-4-3-330,-7 2 0,2-3 112,4 4 1,-3-5-108,8-1 0,-6 0 34,6 0 0,2-5-2,8 0 0,-3-2 46,4 1 1,-10 4 9,-1-3 0,-5-2 39,4 2 1,-1-1-78,2 6 1,2 0-18,-8 0 1,8 0 36,-2 0 0,1 0-123,-1 0 0,-2 2 40,-4 3 0,-3-3-148,4 3 0,1-3 141,-2-2 0,8 6-99,-2-1 0,1 0 97,-1-5 0,7 0-18,-7 0 0,5 0 117,-10 0 1,4 0-109,-4 0 1,6 0 168,-1 0 1,3-1-40,3-5 1,-1 4 61,0-3 1,4 3-116,-4 2 1,2 0 5,-13 0 1,8 0-61,-2 0 0,8 0 61,3 0 0,1 0-300,-2 0 1,-3 0 204,4 0 0,3 0-11,2 0 0,-2 0 82,2 0 1,5-5-6,5 0 1,6-6 31,-5 6 1,-6-6 12,-5 5 1,0-4 127,5 4 0,11-4-30,-1 4 1,1 1-42,-10 5 0,0-5-31,5-1 1,-4 1-434,3 5 0,5 0 282,0 0 0,5 0-94,1 0 1,-1 0 64,-5 0 0,7-2 67,-1-3 0,2 3 30,-45 0 1,1-1 0,-4-1 0,-1 1-18,2 0 1,0 0-1,-1-3 1,0 0 102,0 0 0,1 1 0,2 1 0,1-1-54,5 0 1,0 0 0,-8 3 0,-1 0 98,1 0 0,0-1 0,45-4-70,-45 4 1,0 0 0,2 0 0,1-1-20,4 1 1,1 1 0,-6 1 0,-1 0-16,-1-2 1,0 1 0,1 0 0,-1 2 7,45 0 1,-42 0 0,1 0-68,1 0 1,0 0 0,-3 0 0,0 0 61,0 0 0,0 0 1,47-6-109,-4 1 1,-44 2-1,0 1 60,1 1 0,1 2 1,-3-1-1,1 0-15,-1 0 1,0 0 0,45 0 66,-5 0 0,-41-1 0,1 0-4,0-2 0,0 1 0,0 1 1,1 0-6,2-2 1,-1 1-1,47-2 1,-50 1 1,1 1 0,2 0 0,-1 0 48,2-3 0,-1-1 0,2 4 0,-1 1-49,0-2 0,-1 0 0,-1 2 0,-1-1 82,45-3 0,2 3-64,-47-1 1,0 0-1,47 2-51,-47 1 0,0 0 0,47-2 37,-2-4 1,-5 5-13,0-5 0,-13 5-53,2 1 1,4 0-128,7 0 1,3 0-39,2 0 0,-12-2 128,-4-4 1,2 5 43,4-5 0,8-3-19,2-1 0,-7 1 149,2-2 1,-12 6-54,-4-6 0,-1 6-125,7-6 1,-3 6 135,-3-6 1,1 7 101,-6-1 0,-1 2-134,-4-3 0,-8 4 29,-4-3 1,-1 3-63,1 2 0,1-5-6,10 0 0,-9-1-170,9 6 1,-3-2 42,3-3 0,2 2 88,3-8 0,4 6 4,7-6 1,2 6-43,4-6 0,-1 5 155,1-4 0,-2 4-120,-15-4 1,2 4 116,-1-4 0,1 6 18,4-1 1,-4-2-77,-7 1 0,-1-4-43,-4 4 0,-6-1 18,-10 2 1,-6 3-24,-10-3 0,-4-2-97,-7 1 1,-7-1-282,-4 2 626,-3 3-542,-2-12 422,0 5-74,0-7 0,-7 0 0,-2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2:25.038"/>
    </inkml:context>
    <inkml:brush xml:id="br0">
      <inkml:brushProperty name="width" value="0.09086" units="cm"/>
      <inkml:brushProperty name="height" value="0.09086" units="cm"/>
      <inkml:brushProperty name="color" value="#FF0000"/>
    </inkml:brush>
    <inkml:brush xml:id="br1">
      <inkml:brushProperty name="width" value="0.12114" units="cm"/>
      <inkml:brushProperty name="height" value="0.12114" units="cm"/>
      <inkml:brushProperty name="color" value="#FF0000"/>
    </inkml:brush>
  </inkml:definitions>
  <inkml:trace contextRef="#ctx0" brushRef="#br0">5608 9651 8080,'-12'-2'-281,"1"-1"476,-1 1 1,5-3 0,-1 8 0,-1 3-1,0 7 1,1 5 0,0 4 0,0 5 0,1 2-1,0 3 1,2-2 0,3-2 0,0-6 0,4-6-1,3-5-45,6-6 1,7-4 0,9-4-1,4-6 1,6-11 0,4-10 0,2-10-1,0-3 1,0-5 0,-22 23 0,-1-1-1,0-1 1,-1 0 0,1-2 0,-1 1-1,2-3 1,0-1 0,2-1 0,0-1-492,1-1 0,0-1 0,2 0 0,-1 0 0,0 1 1,0 1-1,0-1 0,2 0 0,-1 0 0,1-2 341,0-1 0,-1 0 0,-2-1 0,0-1 0,2 0 0,-1 0 0</inkml:trace>
  <inkml:trace contextRef="#ctx0" brushRef="#br0" timeOffset="1">8269 9171 8362,'0'-8'-154,"0"1"1,-2-1 0,0 0 0,-2 1 0,2-2 0,0-1 0,2-2 828,0 1 0,0 0 0,2 0 1,0 5-1,2 7-734,-2 10 0,1 0 0,0 4 0,2-1 0,0 0 0,1 1 1,0-1-1,3-2 0,1-3 0,3-3 0,4-2 0,5-6 0,10-6 1,9-11-1,10-12-30,-23 12 0,2-1 0,3-7 1,1-2-1,3-4 0,0-1 0,1-6 1,0-2-1,3-4 0,0-3 1,-11 15-1,0-1 0,0 0 89,3-1 0,-1-1 0,1 0 0,1-4 0,0 0 0,0 0 0,0-2 0,0 1 0,0 0 0</inkml:trace>
  <inkml:trace contextRef="#ctx0" brushRef="#br0" timeOffset="2">17565 5356 8292,'-7'5'36,"0"4"0,1 7 0,0 8 0,-3 10 1,-1 10-1,-2 10 0,-1 5 0,6-27 1,-1 1-1,-1 1 0,-1-1 0,-1 2 0,-1 0 1,0 1-1,-1-1 0,0 1 0,-1 0 1,2 0-1,-1-2 0,1 0 0,0-2 0,0-1 1,1-1-1,-12 26-248,0-7 0,6-4-1,3-11 1,3-1 0,4-1 0,-2-3 212,-1-1 0,-2-6 0,1-6 0</inkml:trace>
  <inkml:trace contextRef="#ctx0" brushRef="#br0" timeOffset="3">17074 5836 8292,'0'-23'197,"0"2"0,1 2 0,5 3 0,4 5 0,5 3 1,4 5-1,5 4-69,5 6 0,4 7 0,3 13 0,3 6 0,6 6 0,-21-16 0,1 1-310,1 1 1,0 1-1,-2 0 1,0 0-1,1 1 1,1-1 181,-1-1 0,1 0 0,0 1 0,0 0 0,2 0 0,1 0 0</inkml:trace>
  <inkml:trace contextRef="#ctx0" brushRef="#br1" timeOffset="4">21894 4683 8958,'0'-13'-8,"0"-1"0,0-1 0,0 1 0,0 1 1,-1 3-1,-2 4 0,-2 6 0,0 6 1,-2 5-1,1 5 0,-3 3 0,-1 3 1,-1 4-1,-1 2 63,1 1 1,-1 3-1,0 4 1,-2 5-1,-3 3 1,1 8-1,-2 7 1,9-27-1,0 2 1,-1 1-1,0 1 1,-1 2-1,0 1 1,0 2 0,0 0-1,-1 1 1,1 1-1,0-1 1,0-1-1,2 0 1,0-2-63,3-3 1,1-1 0,-6 25 0,4-9-1</inkml:trace>
  <inkml:trace contextRef="#ctx0" brushRef="#br0" timeOffset="5">21471 5117 8421,'-5'-23'40,"3"0"0,-5 1 0,2 3 0,3 3 0,2 2 0,2 1 0,3 4 0,2 3 0,1 5 0,3 3 0,1 6 0,4 3 0,3 4 0,3 6 0,5 3 0,6 4 0,8 1 76,8 3 1,-20-14 0,2 0 0,1 2 0,1 0-1,-1-1 1,2 1 0,-1 0 0,0-1-117,-1 0 0,0-1 0,0 0 0,1 0 0,1-1 0,0 0 0</inkml:trace>
  <inkml:trace contextRef="#ctx0" brushRef="#br0" timeOffset="6">21711 2924 8414,'4'-12'66,"0"1"1,-3 1-1,-4 2 1,-4 4 0,-5 3-1,-2 1 1,-1 1 0,1 3-45,2 4 0,-4-2 0,1 2 0,0 1 0,0 1 0,-2 1 0,-1 1 0,-1 0 0,0 2 0,2 3 0,-1 0 0,0 4 0,-1 0 0,0 2 0,1 0-14,2 0 1,2 0-1,6 0 1,3 1 0,1 1-1,0 3 1,3 0 0,5 1-1,6 2 1,5 3 0,2 4-1,1 2 1,-2 2 0,2 0-1,-2 0-472,1 1 1,2-7-1,-4-3 1,-2-4-1,-3-5 464,-2-4 0,-1 2 0,5-4 0</inkml:trace>
  <inkml:trace contextRef="#ctx0" brushRef="#br0" timeOffset="7">21426 3723 8414,'-2'-10'30,"0"1"0,-2 2 0,1-2 0,2-1 0,2-2 0,3 1 0,4-2 0,2-1 0,1-1 1,2 0-1,1-2 0,3-1-129,0 1 1,4-5 0,4 3 0,3-3 0,0 1 98,0 2 0,3-3 0,-1 4 0</inkml:trace>
  <inkml:trace contextRef="#ctx0" brushRef="#br0" timeOffset="8">21780 3358 8414,'-23'6'37,"4"4"1,1-3 0,1 0-1,3 1 1,3 1 0,3 1 0,5 1-1,1 2 1,4 1 0,3 2-1,5 2 1,5 1 0,3 0 0,3-1-220,5-1 0,-2-1 0,3-3 0,-3-1 0,-1-3 1,-2-2-1,-2-5 0,-2-1 0,-2-2 0,-1-3 1,-4-5-1,-5-3 0,-4-3 0,-1 1 272,0 1 1,-1 1 0,-1 0 0,-4-1 0,0 0 0,-3 3 0,-1 0 0,-1 0-1,-1-1 1,1-1 0,-1 2 0,1 1 0,0 1-99,-1 0 8,1-3 0,4 0 0,2 0 0</inkml:trace>
  <inkml:trace contextRef="#ctx0" brushRef="#br0" timeOffset="9">22008 3335 8414,'0'11'-144,"0"1"0,0-1 0,0 1 0,0-1 0,1-1 0,2-1 213,1-1 0,1-2 0,-3 0 0,2-6 0,-1-6 0,-1-5 0,1-3 96,0-2 0,1-4 1,-2 1-1,0-1 1,3-1-1,0 4 0,2-1 1,-1 1-1,2 1 1,-1 2-1,1 1 0,1 2-266,1-1 1,1 6 0,1 2 0,-1 3-1,2 1 1,1 0 0,1 1 0,-1 2 0,-1 1-1,-2-2 1,0-1 0,1-1 0,-1 0 0,1 0 135,-1 0 0,1-1 1,-2-3-1,-1-2 1,-3-2-1,-1 1 1,-2-2-1,-2-1 1,-1-2-48,0 1 0,-1 5 0,-3 3 1,-3 6-1,0 4 0,0 3 1,2 2-1,3-1 0,1 1 0,1-1 1,0 0-1,0 1 0,1-1-57,3 1 0,2-5 1,5 0-1,1-2 0,-1-3 1,1 0-1,-1-2 0,0-2 1,1-2-1,1-3 1,-1-3-1,2-2 0,-1 1 1,0-1 152,-5 1 0,4 0 1,-6-1-1,2 1 1,-2-1-1,1 2 1,-2 1-1,0 4 1,-3 4-1,0 6-141,-2 4 0,-2 4 0,0 1 0,-2 2 0,0 1 0,0-1 0,0-2 0,2-1 1,1-2-1,-1 1 57,-1-1 0,1 0 0,-3 1 0</inkml:trace>
  <inkml:trace contextRef="#ctx0" brushRef="#br0" timeOffset="10">22670 2501 8414,'0'-15'136,"0"0"0,0 1 1,0 1-1,0 4 1,2 7-1,0 11 1,3 11-1,0 10 1,2 7-1,-1 6 1,3 5-214,1 6 0,2-3 0,-1-2 1,2-2-1,2-1 0,4-3 1,2-4-1,2-7 0,0-6 1,-1-5 76,-3-3 0,7 2 0,-1-2 0</inkml:trace>
  <inkml:trace contextRef="#ctx0" brushRef="#br0" timeOffset="11">22739 2958 8414,'-11'-23'202,"0"2"1,4 0-1,3 4 1,4-1-1,2 1 1,5-1 0,2 2-1,3-1 1,2 4-1,3 0 1,2 1-1,2 1 1,4 0 0,0-1 91,2 1 1,4-1 0,0 0-295,2-4 0,1-1 0,0-6 0</inkml:trace>
  <inkml:trace contextRef="#ctx0" brushRef="#br0" timeOffset="12">19004 13088 8250,'7'-23'144,"-4"2"0,-1 2 1,-4 6-1,-1 7 0,-5 7 1,-2 4-1,-2 4 1,0 0-1,-2 0 0,-3-2 1,0 2-1,-4 1 18,0 2 0,-6 3 0,-1 2 0,0-1 0,-1 2 0,0 0 0,-2 1 0,2 0 0,4 0 1,3 0-1,4 0 0,3 0 0,5 1 0,5 2 0,5 2-368,4 2 0,9 0 0,9 6 0,9 2 0,7 4 1,6 3-1,5 2 0,-25-21 0,1 0 0,23 21 0,-2-5 1,-5-7-1,-6-7 0,-6-5 0,-6-4-1521,-6-2 1,-9-6 1726,0 1 0,-5 0 0,2 3 0</inkml:trace>
  <inkml:trace contextRef="#ctx0" brushRef="#br0" timeOffset="13">18799 13774 8250,'0'-8'72,"0"0"1,0-1-1,0-1 1,0-1 0,1 1-1,3 1 1,3 1-1,5-1 1,2-1 0,2-2-1,2-2 1,2-2-151,2 2 1,1-3-1,1-2 1,0-3-1,0 0 1,-2 2 0,-2 1-1,-2 0 78,-3 1 0,-2-8 0,-2 2 0</inkml:trace>
  <inkml:trace contextRef="#ctx0" brushRef="#br0" timeOffset="14">19198 13362 8250,'-5'12'136,"3"-5"1,-4 1 0,-1 1 0,2 1 0,-1 3 0,1 1 0,0 2-1,1 2 1,0 1 0,0 0 0,3-1 0,3-2 0,6-2-194,2-1 0,7-3 1,3-2-1,4-4 1,4-4-1,0-4 1,1-5-1,-2-4 1,-2-3-1,-3-1 1,-2-1-1,-3 2 1,-5-2-1,-4 2-16,-3-1 1,-1 2 0,-7 4 0,-3-1 0,-7 1-1,-3-1 1,-5 2 0,0 2 0,-3 3 0,-3 2-1,-2-1 1,0 1 0,2 2 0,4 1 378,4 0 1,3 0 0,4 0-307,1 0 0,10 0 0,2 0 0</inkml:trace>
  <inkml:trace contextRef="#ctx0" brushRef="#br0" timeOffset="15">19507 13180 8609,'0'7'116,"0"1"0,0 1 0,0 1 1,0 1-1,0 2 0,0 1 0,0 1 1,0-1-1,0-1 0,0-2-236,0 1 0,1-2 1,2-1-1,2-3 0,0-2 1,0-5-1,-3-6 1,0-3-1,-2-1 0,0-2 165,0-2 0,0-2 0,0-3 0,0 1 0,0-1 0,1-2 1,1-1-1,4 0 0,-1 1 0,1-1 0,0 1 0,3 2 1,0 2-1,0 2-48,-1 2 1,-1 6 0,5 4 0,-1 3 0,0 1 0,1 0 0,-1 0 0,1 0 0,-1 0 0,1 1 0,-1 2 0,0 1-13,1-2 1,-2-2-1,-1-2 1,-3-4-1,-1 0 1,-1-1-1,0-1 1,1-1 0,0-2-1,1-3 1,-1 0-1,1 1 1,-3 0-1,1-1 53,0-1 0,0 4 0,-5 4 0,-3 2 0,-4 4 1,-2 5-1,-1 6 0,-1 5 0,1 4 0,-1 4 0,2 2-46,2 1 1,3 2 0,5-2 0,0 0 0,0-3 0,2-4-1,3-4 1,6-4 0,6-3 0,3-4 0,2-4 0,2-5 0,0-6-1,0-5-148,-1-6 1,-4 1-1,0-8 1,0 1-1,-1 2 1,-3 1 0,-2 0-1,-2-2 1,-1 2-1,-1 0 1,-1 4 0,-1 1-1,1 2 1,-2 1 372,-1 3 0,4 7 0,-3 5 0,1 8 0,-2 5 0,-1 3 0,-1 2 0,0 2 1,-2 3-1,-1-1-346,0 0 0,-1 4 1,-2-5-1,-2 3 0,-1 2 1,-3 1-1,-2 2 0,-3-2 1,-3-1-1,1 1 0,-2 0 1,2 0-1,-2-3 0,1-7 129,1-6 0,1-4 0,3-5 0</inkml:trace>
  <inkml:trace contextRef="#ctx0" brushRef="#br0" timeOffset="16">20112 12129 8250,'-5'-11'301,"-1"0"1,-6 5-1,2 7 1,3 9 0,3 11-1,2 7 1,4 7-1,2 5 1,2 4 0,3 4-239,2 5 0,-2 7 0,8 1 0,-1 0 0,2-1 1,1-3-1,1-7 0,3-6 0,2-11 0,1-9 1,-3-9-1,-3-6-63,-1-5 0,-5-3 0,2-1 0</inkml:trace>
  <inkml:trace contextRef="#ctx0" brushRef="#br0" timeOffset="17">20101 12597 8250,'0'-23'187,"1"1"0,3-3 1,5-1-1,5-3 0,6-2 1,5 1-1,7-2 0,6-1 1,7-1-1,4-2 0,1-1 1,-2-2-1,-4-2 1011,1-2-1198,-6-1 0,0-2 0,-4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2:25.076"/>
    </inkml:context>
    <inkml:brush xml:id="br0">
      <inkml:brushProperty name="width" value="0.09086" units="cm"/>
      <inkml:brushProperty name="height" value="0.09086" units="cm"/>
      <inkml:brushProperty name="color" value="#FF0000"/>
    </inkml:brush>
  </inkml:definitions>
  <inkml:trace contextRef="#ctx0" brushRef="#br0">2010 12255 8250,'0'-12'189,"0"1"0,0-1 21,0 1 1,-4-1-68,0 1 1,1 3 209,3 1 0,0-1-101,0-3 0,0 3-4,0 1 1,0-1 3,0-3 0,0 3 76,0 0 1,0 1-46,0-5 0,0 1-137,0-1 1,0 5 226,0-1-278,0 1 1,1 0-492,3 3 1,1 4 242,2 4 1,5 5-467,-1 10 1,1 10 314,3 13 0,-1 4-177,1 3 1,-2 0-19,2 4 0,-2-5 418,-2 2 1,1-10 27,-1-5 1,7-16 358,5-12 0,6-13-96,9-13 1,-15-2-1,1-5 66,4-10 1,1-4 0,3-9 0,2-4-804,-8 13 0,0-3 1,2 1-1,4-5 0,1 0 1,2-2 486,-6 10 1,0-1 0,1-1-1,0 2 1,1-1 0,1 0-1,0 1 1,0-1-575,-1 0 1,0 0-1,1 0 1,0 0-1,1 0 1,0 0-1,2 0 1,-1 0 318,2 1 0,1 0 1,-1 0-1,0 0 295,-1 1 0,-1-1 0,0 1 0,0-1 0,0 1 0,1 0 0,-1 0 0</inkml:trace>
  <inkml:trace contextRef="#ctx0" brushRef="#br0" timeOffset="1">7732 12654 8247,'0'18'-5,"0"-3"0,-4-6-274,0-1 207,1-1 1437,3 5-860,0-1 1,1 1-86,3-1 0,-3-3-63,3-1 0,1 2-92,-1 6 1,4-2-100,0 2 1,-2-1 98,2 2 1,0-2-187,3 5 1,0-5 108,1 1 0,4-8-414,3-3 1,4-4 147,4-4 0,5-13 95,9-14 0,-15 7 0,1-4-713,5-6 0,0-4 1,5-7-1,-1-4 585,-11 10 0,0-2 0,1-1 0,2-5 0,2-2 0,-1-1-316,-4 8 1,-1-2 0,1 0-1,0-1 1,3-4 0,0-1 0,1 0-1,0-2 427,-3 8 0,1-2 0,0 0 0,0 0 0,0 0 0,-1 0 0,0-1 0</inkml:trace>
  <inkml:trace contextRef="#ctx0" brushRef="#br0" timeOffset="2">13682 12289 8020,'0'-15'108,"0"-1"1,0-4-73,0 1 1,-4-1 733,1 1 1,-1-2-243,4 6 0,-4 0-90,0 4 0,0-1-3,4 1-364,0 4 1,0 4 76,0 6 0,0 9-100,0 7 0,0 7-335,0 5 0,5 6 234,3 1 1,-3 5-480,-1-1 1,1-3 246,-1-1 1,1-2 11,-1-2 1,-3-1 81,3-3 0,1-7 314,-1-7 1,10-11-66,1-9 0,13-22 70,10-23 1,-10 11 0,2-4-48,-4 7 1,1-2 0,0-1-1,4-5 1,0-1 0,1-1-494,5-6 1,1-1-1,1-1 1,-6 9 0,1-1-1,1 0 1,0 0 318,4-4 0,1-1 0,0 0 0,1 1 0,-7 8 0,0-1 0,0 1 0,1 0 0,0 0-174,0 0 0,2 1 0,0 0 0,0 0 0,-1-1 0,0 1 0,1-1 0,-1 0 0,0 0 0,1 0 159,1 0 1,0-1-1,1 1 1,1 0 0,-1 0-1,1 1 1,0-1 0,0 0-1,0 1 1,0-1-301,0 2 0,-1-1 1,0 0-1,1 1 1,0-1 407,2 0 0,1 1 0,1-1 0,-1 1 0,-1-1 0,-4 3 0</inkml:trace>
  <inkml:trace contextRef="#ctx0" brushRef="#br0" timeOffset="3">21997 7743 8020,'-7'0'-468,"2"0"1,4 0 703,-3 0-7,3 0 0,-8 2-56,5 1 1,-1-1-153,1 1 166,3-1-108,-9-2 341,3 5-225,-4-4 1,0 8-34,-1-5 0,5 1 26,-1-1 0,0 1 49,-3 2 1,0 4-80,-1-4 0,2 3-228,2 2 1,-2-1 82,3 1 0,-2 3-210,1 0 0,-2 5 93,2-1 1,2 3-14,-2 1 0,5 0 2,-5-1 0,5 1 35,0 0 1,1 0 68,2 0 0,0-4-36,0 0 1,5-4 93,3 4 1,2-1-55,2 1 0,3-1-25,0-3 0,5 1 28,-1 3 1,-1 2-4,1-6 0,-4 1-4,4 0 0,-3-4-1,3 4 0,-2-9 12,3-3 0,-3-3-14,-1-1 1,-3-1-43,6-3 0,-1-2 43,1-6 0,4 0-197,0-3 1,0 2 34,3-2 1,2 1 93,-1-2 1,0 4-11,-4-3 1,-1-3-5,1-1 1,-4 1 136,0-1 1,-5-1-87,1-7 0,-3 2 230,-4-6 1,0 1-6,-4-5 0,0 1 3,-4 0 0,-1-5-77,-3-3 0,-2 2 98,-6 2 1,1 7-157,-1 0 0,-3 6-137,0-2 0,-5 4-138,1 4 1,-3-1 87,-1 5 0,-5-1-60,-2 5 1,-2 0-22,2-1 1,-3 2 84,2 2 0,-2 3 13,-1 5 1,3 0 121,1 0 0,5 5-18,-2 3 0,2 7 138,-2 4 1,3 3-2,-3 1 1,-1 5-103,2 2 0,-6 4-313,1 4 0,0-1-89,0 5 0,3 0 384,5 4 0,1-2 0,-1 3 0,2 4 0,6-2 0,5-1 0</inkml:trace>
  <inkml:trace contextRef="#ctx0" brushRef="#br0" timeOffset="4">20957 10347 8241,'-5'-6'-1294,"-1"1"1565,-6 0 1,5 0-58,-1-3 1,4 2 93,-3 2-106,4 3-116,-7-9 1,8 7 109,-6-5 0,4 6-68,-3-2 1,3 3 155,-4 1 0,4 0 98,-3 0-67,-1 0-201,-3 5 0,-1 5-80,1 5 0,3 2 25,1-2 0,0 3-188,0 5 1,2 4-40,5 4 0,-4 3 136,0 4 1,1 2-52,7 1 0,3 4 84,4-3 1,2 1 74,2-1 1,3-8-49,4-7 0,-2-4 23,-1-4 1,2-3-44,2-4 1,2-6-2,-6-2 1,3-4-158,1-4 1,-4 1 100,0-4 0,-5-1-131,1-3 0,3-1 18,1 1 0,-1-4 34,1-1 1,-2 1 49,2 4 1,2-2-44,-6-2 0,4-2 18,-4-2 1,0-2 3,-3 2 1,-1-2-18,1 2 0,-5-6-6,1 2 1,-5-2-13,0 2 0,-1 0 67,-2 0 1,-2 0 99,-1 1 0,0 2 256,-5 1 1,-3 5 41,-4-1 1,-6-1-169,2 1 0,-6 1-163,-2 6 0,-4-2 724,0 2-370,-2-2-227,-1 4 0,3-3-286,1 5 1,1 0-8,-2 4 1,-4 7-224,4 4 1,-3 5 12,7 7 1,-3 5-35,3 3 0,1 7 410,3 4 0,5 2 0,2 2 0</inkml:trace>
  <inkml:trace contextRef="#ctx0" brushRef="#br0" timeOffset="5">22830 12255 8081,'-11'-5'0,"3"2"-127,1-5 1,-1 6-124,-3-2 1,3 3 1379,0 1 0,1 1-488,-5 3 0,0 7-414,-4 8 0,0 4-108,-3 4 1,-3 7 0,3 8 1,2 4-21,-2 3 0,1 9-383,8-24 0,1 1 0,0 0 0,1 1 239,2 4 0,1 0 0,-3-1 0,1 1 51,-1 3 0,0 1 1,0-4-1,0-1-191,0 1 1,1 0-1,0-2 1,0 0 37,-3 0 0,1 0 0,1-1 1,0 0-222,-1-2 0,-1-2 0,-5 22 203,-4-6 0,5-13-107,-1-2 0,2-11-802,2 0 1072,4-8 0,2-4 0</inkml:trace>
  <inkml:trace contextRef="#ctx0" brushRef="#br0" timeOffset="6">22214 12677 8027,'-5'-6'-377,"-2"-4"0,-4 5 1014,-1-3 1,5-2 264,-1 2-422,6-2 1,-4-1 129,6-1-482,0 1 0,2 1 58,2 2 0,2 2-94,5 2 1,1 4 9,-1 0 0,6 6-214,2 9 1,7 4 79,5 8 0,3 7 43,4 8 1,-1 8-448,-16-24 0,0 1 0,0 3 0,0 1 212,1 1 1,1 1 0,4 4-1,1 2-78,0 1 1,1 0-1,1-1 1,0-1 100,-2-1 1,1-1-1,-2-7 1,0-1-67,-2-5 0,0-1 0,23 13 269,-10-16 0,-5-8-145,-6-7 1,-2-3 3,2-1 1,1 0 138,2 0 0,3 0 0,-4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2:24.939"/>
    </inkml:context>
    <inkml:brush xml:id="br0">
      <inkml:brushProperty name="width" value="0.09086" units="cm"/>
      <inkml:brushProperty name="height" value="0.09086" units="cm"/>
      <inkml:brushProperty name="color" value="#FF0000"/>
    </inkml:brush>
  </inkml:definitions>
  <inkml:trace contextRef="#ctx0" brushRef="#br0">11158 6807 7914,'0'-12'-336,"0"6"0,-4-4 70,1 2 970,-1 3 44,-1-5-457,-2 4 0,-3-2-134,3 1 0,-4 4 21,4-1 1,-3 3-108,-2 1 1,1 0 68,-1 0 1,-3 0-105,0 0 0,-4 0 64,4 0 1,-4 1-141,3 3 1,-3-1-19,4 4 0,-5 2-60,1 6 1,1 2-34,-1 2 0,5 4 129,-1-1 1,2 3 41,2 5 1,-1-3-26,1 3 0,5-3 57,2 3 0,2-4-57,2 0 1,0-2-19,0-1 1,6-5-2,1-3 1,3-3-3,2-5 0,0-2-27,4-5 1,-2 0 54,5 0 0,0 0-144,4 0 0,-4-5 107,0-2 0,0-4-130,3 0 1,1-4 70,0 0 0,0-7-93,0-1 0,0-1 105,0-6 1,-2-5 119,-2-3 1,-2 0-26,-6 4 0,0-3-29,1 3 0,-5 0 192,1 11 1,-5 2-68,0 10 1,-3 5-96,-3 2 0,1 4 46,-1 4 1,-3 3 152,3 9 1,-5 1-91,4 6 1,-1 6-125,1 6 0,3 4 29,-3 7 1,-1 4-14,1 4 0,-1 3-677,2 4 0,0-2 568,0-26 1,-2-1 0,2 0-1,-1 1 81,-2 1 0,0 0 1,-4 28-53,3-4 0,-4-15 265,4-9 1,0-7-93,0-1 0,-1-7-70,-3-3 0,3-4-166,1 0 1,0-1 108,0 1 0,-2-1-1192,5 0 1382,0-4 0,4-2 1,0-5-1</inkml:trace>
  <inkml:trace contextRef="#ctx0" brushRef="#br0" timeOffset="1">11718 6853 7914,'0'-8'-1363,"0"0"1278,0 1 1,0-5 1187,0 1-701,0-1 0,0 1-184,0 0 0,-1 4 23,-3 3 1,1-1 3,-4 2 1,-1-1-102,-3 4 0,-1 0 74,1 0 0,-2 5-96,-2 2 0,-3 5 39,-5 3 1,0 3-173,0 5 1,2 5-94,2 2 1,-3 3 78,3 1 0,4-1-145,4-2 1,0 2 83,8-3 0,-1-3-21,4-4 1,6-6 63,6-5 0,0-6-122,7-2 0,0-3 116,4-1 1,0-5-64,0-2 1,-4-4-156,0 0 1,-1 0 74,1-1 0,1 0 83,-5-4 1,1 2 9,-5-5 1,4 0 97,0-4 1,-3-1-107,-5-2 0,0 2 357,0-3 0,2-1-135,-5 1 0,0 6 702,-4 6-188,0 2-271,0 6 1,0 9-130,0 9 0,-5 7-26,-3 9 0,2 6-233,-2 5 0,2 5 103,-2-1 1,-2 3-401,3 5 0,0 2 198,0 5 1,0 5-372,4-29 0,-1-1 0,-5 29 308,5-4 0,-4-3 146,5-8 1,-1-8-39,4-11 0,-4-4-25,0-4 1,0-3-802,4-4 611,0-6 1,2-1 366,1-5 0,4 0 1,4 0-1</inkml:trace>
  <inkml:trace contextRef="#ctx0" brushRef="#br0" timeOffset="2">12266 6830 7914,'0'-12'0,"0"1"0,4-1-27,0 1 0,-1 0 284,-3-1 0,0 1 198,0-1 0,0 5 70,0-1-119,0 6 1,-1-4 77,-3 6-314,-2 0 0,-5 3-162,-1 5 0,1 1 89,-1 10 1,1 1-159,-1 6 0,-3 5 81,0 7 0,-1 3-302,0 4 0,4 0 105,-4-3 0,5-3-74,3-5 0,3-3 66,5-1 0,0-10 80,0-1 0,5-10 136,3-5 1,3-4-102,5-4 1,-4-2-5,4-5 0,-4-5 13,0 1 1,-1-5-104,0 1 0,1 1 164,-1-1 0,1-4-47,-1-4 1,1 0 78,-1 0 0,-3 3-87,-1-3 0,1-1 138,3 2 0,1-1-141,-1 4 325,1 5 1,-5 7-70,1 7 0,-6 4 73,2 4 1,-3 12-34,-1 11 1,-5 6-119,-2 5 1,-3 3-191,-2 4 0,1 6-171,-1 2 0,-3 5 69,0 2 0,7-26 1,1 1 109,1 3 1,0 0 0,0-1-1,1-2-73,-1 0 1,0-1 0,-5 28-32,-1-9 0,6-4 106,2-11 1,-1-5-53,1-10 1,1-6-21,3-1 0,0-4 231,0 0 0,0-5-44,0 1-1826,5-6 1922,1 4 1,5-17 0,1-1 0</inkml:trace>
  <inkml:trace contextRef="#ctx0" brushRef="#br0" timeOffset="3">12848 6841 7914,'0'-8'236,"0"1"-63,-5-1 1,4 1 244,-3-1 1,-1 4 176,1-3-59,-4 4 0,5-2 309,-5 5-768,1 0 0,-5 5-164,1 3 1,0-1 165,-1 5 1,1-2-148,-1 9 0,1 0 64,-1 4 1,1 5-23,0 2 1,-5 3-58,1 1 0,0-3-207,3-1 0,6-3 47,2 3 1,-1-4 33,1 0 1,1-7 149,3-3 19,5-4 0,2-5 36,9-3 0,-4-4-65,3-4 1,-2-3-120,-1-4 1,0 0 132,3-1 0,-2-3-187,2 0 1,-1-2 50,2 2 1,-4-3 84,4-5 1,0 1 52,-1-1 1,0 0 98,-3 0 0,3-5 53,0-2 0,1-2-44,-5 1 0,-1 4 444,-2 4 0,-2 0-38,-2 0 0,-3 9 128,3 3 0,-4 7-330,-4 0 0,2 3-36,-6 1 1,4 6-181,-3 5 1,0 3 120,0 9 0,-2 0-145,5 11 1,0-1 62,4 9 0,-4 1-418,1 7 0,-1-1-386,4 9 0,-2 1 404,1-25 0,-1 1 1,1 1-1,0 0 121,-1 0 1,1 0 0,0 3 0,0 0-63,1-1 0,0 0 0,1-4 0,0 0 57,0-1 0,1-1 1,0 23-92,1-6 1,3-2 79,-3-1 1,1-7-6,-4-5 0,0-6-33,0-9 0,0 3 74,0-3 0,-1-3 177,-3 0 0,3-4 0,-4 0 0</inkml:trace>
  <inkml:trace contextRef="#ctx0" brushRef="#br0" timeOffset="4">10256 12517 7369,'0'-11'-246,"0"-1"1304,5 6-438,-4-4-125,4 4 94,0-1-250,-3-3-12,3 9-101,0-9 210,1 8-463,1-8 240,3 9-327,-9-4 0,4 6 63,-5 3 0,0-1-10,0 4 1,4 1-94,0 3 1,-1 2 114,-3 2 0,2-1-123,2 5 1,-2 0 90,6 4 0,-6 0-133,2 0 1,-1-1 93,0 1 1,-1 0 62,1 0 1,-1-1 13,-2-3 1,0-2-49,0-1 146,0-4 151,0 5 1,-2-11-101,-1-2 1,1-8-90,-1-3 0,1-5-141,2-3 1,0-4 144,0-8 0,2-1-147,1-2 0,0-4 17,5-1 1,-1 1-96,5-4 0,4-1 114,3 1 1,-1-4-26,1 4 0,1 0 41,7 3 0,-3 6-21,3 2 0,-8 8 398,-4 4 1,-2 8-140,-2 3 0,0 2 2,1 2 0,-1 3-97,1 5 0,-5 1 21,1 10 0,-2 3-247,2 5 0,-3 5 85,-5-2 1,0 2-132,0-2 1,0 3 40,0-2 0,0-2 98,0 1 1,0-4-4,0 1 0,0-1 7,0-3 0,0 1-27,0-9 0,0 1-72,0-5-1380,0 0 1529,5 1 0,6-6 0,7-1 0</inkml:trace>
  <inkml:trace contextRef="#ctx0" brushRef="#br0" timeOffset="5">11147 12403 7914,'-10'-8'481,"2"1"55,3 4 153,5-2-142,0 0 1,5 4-269,3-3 1,2 3-62,1 1 0,6 0-324,2 0 1,2 0 134,2 0 1,0 0-559,0 0 0,1 0-15,3 0 0,2 0-377,5 0 0,-4-4 242,1 0 1,-6 0 678,2 4 0,2-5 0,0-1 0</inkml:trace>
  <inkml:trace contextRef="#ctx0" brushRef="#br0" timeOffset="6">11227 12666 7914,'6'0'729,"0"-4"-444,-2 0 0,-1 0 433,4 4-462,1-5 0,3 3-159,1-6 1,1 6-119,2-2 1,-1 2-294,5 2 0,0 0 136,4 0 0,-1-3-87,1-1 1,4-1-1448,0 1 1712,4 3 0,4-9 0,5 3 0</inkml:trace>
  <inkml:trace contextRef="#ctx0" brushRef="#br0" timeOffset="7">12152 12152 7914,'-5'-12'0,"2"2"418,-4 3-173,4-4 0,-7 11 119,2 0 0,-2 6-204,-1 5 1,-1 5 13,1 3 0,1 3-210,2 1 1,-1-2 60,5-1 0,1 0-103,3-5 0,1 4 72,3-4 0,7 1-70,8-5 0,4-3-28,4-1 0,-3-3-125,2 4 1,-2-5 110,-1 5 1,0-4 76,0 3 1,-1-3-135,-3 4 1,-3-4-79,-4 3 601,-1 1 0,-5 3-157,-2 1 1,-4-1 3,-4 1 1,-2-1-117,-5 0 0,-5 1-12,1-1 0,-4-1-110,4-2 0,-4 2 69,4-2 1,-4-3-224,3-1 0,-3-3 51,4-1 1,-4 0-298,4 0 1,-4 0-74,4 0 0,-1-1-696,5-3 1212,-1-2 0,-4-11 0,-2-1 0</inkml:trace>
  <inkml:trace contextRef="#ctx0" brushRef="#br0" timeOffset="8">12060 12129 7914,'0'-18'0,"0"3"0,6 4 368,1 3 1,3-2-1,2 2 1,4-2-151,3-1 0,4 3-122,4 0 1,-2 5 107,6-5 1,-2 5-295,1 0 1,2 1 117,-5 2 0,3 0-361,-3 0 0,-1 0 106,-3 0 1,-5 0-118,-3 0 1,-2 5-1139,-2 3 1482,1-3 0,-6 5 0,-1-3 0</inkml:trace>
  <inkml:trace contextRef="#ctx0" brushRef="#br0" timeOffset="9">12928 12220 7912,'0'-11'327,"0"-1"1,0 5 50,0-1 1,-1 6 80,-3-2 1,-2 8-86,-5 3 1,-1 3-144,1 2 1,-1 4 113,1 3 1,-1 7-72,1 0 0,-2 6-146,-2-1 0,6-2-79,-2 1 1,7-1-153,0 2 1,3-3-201,1-5 0,5-6 221,3-1 1,6-5-216,1-3 1,5-3 130,-1-5 0,3 0-839,1 0 0,-1-5 391,1-3 1,0-7 613,0-4 0,5-3 0,1-1 0</inkml:trace>
  <inkml:trace contextRef="#ctx0" brushRef="#br0" timeOffset="10">13043 11912 7958,'-12'-11'0,"5"-1"450,-1 1 1,5 3 362,0 0-593,1 6-312,2-3 1,2 5-686,1 0 777,4 5 0,9 1 0,2 6 0</inkml:trace>
  <inkml:trace contextRef="#ctx0" brushRef="#br0" timeOffset="11">13477 12494 8076,'-8'0'204,"0"0"277,6 0 1,-3-1 296,5-3-303,0 3 1,1-4-33,3 5 0,3-4-145,9 0 0,1 1-250,6 3 1,4 0 88,0 0 0,1 0-322,-2 0 0,2-4 202,3 0 0,2 0-288,-3 4 0,-1 0-191,2 0 0,-2 0-453,1 0 0,-3-4 278,-8 1 0,-1-1-774,-3 4 1411,-7 0 0,7-5 0,-9-2 0</inkml:trace>
  <inkml:trace contextRef="#ctx0" brushRef="#br0" timeOffset="12">13659 12300 8055,'-6'-5'1130,"-4"4"-713,9-4 0,-4 10 252,5 3 0,0 3-261,0 4 1,0 3 36,0 5 0,1 5-318,3 2 1,-3 4-315,3 5 1,1 1-697,-1 6 1,1-6 584,-2-2 0,0-3-835,5-5 1133,-6-7 0,13-1 0,-2-5 0</inkml:trace>
  <inkml:trace contextRef="#ctx0" brushRef="#br0" timeOffset="13">14322 12277 7876,'7'0'465,"1"0"1,-5-1-210,0-3 1,2 2-16,-1-6 0,4 4-72,-4-3 1,5-2 44,-2-6 0,3 1-512,2-5 1,-1 0 64,1-4 1,-1 0-101,0 0 0,-3 4 246,0 0 0,-6 1-86,2-1 1,-3 3 209,-1 4 1,0 1-141,0-1 734,0 6-457,0 1 0,0 6 187,0 3 1,0 2-168,0 6 0,0 4-88,0 3 1,5 9-31,3 7 1,-2 0-161,2 7 1,-6 0 164,2 4 0,1-1-15,-1 1 0,4-5-748,-4-3 0,3-7 244,-3 0 0,4-10 364,-5 2 1,5-8-120,-4 1 1,0-7 8,-4-2 0,0-3-75,0 4 0,0-5-217,0 5 1,-2-5 475,-1 0 0,-4 4 0,-4-1 0</inkml:trace>
  <inkml:trace contextRef="#ctx0" brushRef="#br0" timeOffset="14">14367 12631 7876,'0'-7'1075,"0"-1"1,6 6-829,1-2 0,5-1 251,3 1 1,3 0 326,4 4 0,10-4-428,2 1 0,3-2-136,-3 1 1,1 1-589,-1-4 1,-4 3 283,1-4 1,-4 6-187,3-2 0,-5-1-367,2 1 0,-4 0-694,-4 4 1,1-1 1289,-5-3 0,6 3 0,-4-4 0</inkml:trace>
  <inkml:trace contextRef="#ctx0" brushRef="#br0" timeOffset="15">17017 12460 7938,'13'-5'-49,"2"-3"1,-2-2 163,2-1 1,-2 1 165,-2 2 0,0-1 20,1 5 1,-5 1 630,1 3-673,0 0 0,-2 5-32,-2 2 0,-3 3 0,-1 2 0,-1-1-7,-3 1 1,2 3 61,-6 0 0,0 2-111,-3-2 0,-1-1-14,1 5 0,-2-5-134,-2 1 1,1 3-300,-5 1 0,4-1-266,-4 1 1,4-4-550,-4 4 1,0-4 1090,-4 4 0,0 0 0,0 4 0</inkml:trace>
  <inkml:trace contextRef="#ctx0" brushRef="#br0" timeOffset="16">18410 12277 7982,'-5'-11'1046,"-1"1"-693,-5 2 0,3 3-129,0 5 1,-4 5 345,-7 3 0,1 3-207,-1 5 1,-4 3-293,-4 7 0,2 0 182,6 4 0,0 0-575,7 5 0,4-7 56,8-5 1,6-6-182,5-5 0,12-2-248,11-3 1,1-3 282,3-8 1,1-2-1162,-1-5 1370,5-1 1,-7-4-1,3-2 1</inkml:trace>
  <inkml:trace contextRef="#ctx0" brushRef="#br0" timeOffset="17">18513 11923 8006,'-11'-15'0,"-1"0"0,1 1 1290,0 6-826,4-2 0,1 9 393,2-3-920,3 3-646,-4 1 196,10 5 1,1 1-1556,6 6 2068,-1-6 0,5 9 0,2-2 0</inkml:trace>
  <inkml:trace contextRef="#ctx0" brushRef="#br0" timeOffset="18">18867 12209 7999,'12'-6'0,"0"-3"131,4 5-70,1-5 0,2 6-97,0-4 0,0 3-3,4-4 1,0 5 503,0-5 1,0 5-560,0 0 1,1-2-668,2 1 1,0-4 379,4 4 1,-1-3 380,2 3 0,-3 0 0,-5 4 0</inkml:trace>
  <inkml:trace contextRef="#ctx0" brushRef="#br0" timeOffset="19">19016 12449 7999,'-7'5'1256,"2"-4"-772,5 4 0,2-5-127,1 0 1,4 0-132,4 0 1,1-1 13,-1-3 1,5 2-204,4-6 1,-3 4-92,2-3 1,4 0-48,4 0 0,7-4-163,-3 4 0,5-5-960,-1-3 1028,-1 2 1,10-3 0,-3 5 0</inkml:trace>
  <inkml:trace contextRef="#ctx0" brushRef="#br0" timeOffset="20">19701 12186 7954,'0'-11'428,"0"-1"-131,0 1 1,1-1-133,3 1 0,-1 0-114,4-1 0,2 1 38,6-1 1,-1 1 90,5-1 1,-3 1-170,3 0 1,-4-5 102,4 1 0,-5 1-231,1 7 1,-2-2 128,-2 5 0,-3 0 239,-1 4-191,-4 0 0,1 1 44,-8 3 1,1 8-214,-4 7 0,-1 2 78,-3 2 0,-2 6-101,-2 5 0,2 2 76,-2 6 0,-2-2-685,2 2 1,0 0 202,4-8 1,4 2-11,3-9 0,4 2 548,4-6 0,4-4 0,7-12 0,3 4 0,5-5 0</inkml:trace>
  <inkml:trace contextRef="#ctx0" brushRef="#br0" timeOffset="21">20112 12118 7953,'-5'-12'351,"3"6"170,-6 2 1,4 3-59,-4 1 1,1 9-185,-5 2 1,-3 12 24,0 0 1,0 7-70,3 1 1,1 0-483,0 0 1,4 0 23,3-4 0,3 0-164,1-4 1,6-6 132,6-1 0,1-9-167,6-3 1,0-3 159,3-1 1,1 0 33,0 0 1,0-5 31,0-2 1,0-4-3,0 0 1,-4 0 232,0-1 0,-5-3 23,1 0 0,-3-2 11,0 2 1,-6 1-55,-2-5 0,-3 4 85,-1-4 0,-4 0 34,1-4 0,-7 0-73,-2 0 1,1 5 62,-5 3 1,4 3-44,0 0-437,1 6 1,0 1 56,-1 5 298,1 5 0,-1 6 0,1 7 0</inkml:trace>
  <inkml:trace contextRef="#ctx0" brushRef="#br0" timeOffset="22">20672 12140 7963,'-12'-10'0,"1"3"822,0-4 0,-1 6-272,1-2 1,-1 2 205,1 5 1,-2 0-314,-2 0 0,6 5-298,-2 2 1,2 5 61,-3 3 0,2 3-115,3 5 0,1-1-91,6 1 0,0 1-250,0 3 1,2-3-475,2 3 1,7-7 361,8-1 0,3-5-45,0 1 1,5-3 82,0-5 0,4-2 120,0-5 1,2 0-1,1 0 1,-1-1 196,-2-3 1,-4 2-70,-4-6 0,-1-1 110,-3-6 1,1 2 94,-5-2 1,-3 1-131,-4-1 0,-6 2 64,2-2 0,-3-3-104,-1-1 0,-1 2 61,-3-2 0,-6 1 5,-5-1 1,-2-2 73,2 6 1,-3-4-93,-5 4 1,-1 4 9,-2 3 0,-2 2-362,-3-2 0,-1 3 120,6 5 0,-5 5 224,5 3 0,-6 7 0,3 3 0</inkml:trace>
  <inkml:trace contextRef="#ctx0" brushRef="#br0" timeOffset="23">11204 13579 7929,'0'-11'-14,"0"5"0,0 2 198,0 8 0,0 8-19,0 11 1,0 4 170,0 3 1,0 5-364,0-1 1,0 0 31,0 4 1,0 1-143,0 0 1,0-3 76,0-5 0,0-3 167,0-5 1,0-6 121,0-1 262,0-9-308,0-2 0,0-15 1,0 2-170,0-7 1,0 1 127,0-1 1,0 1-278,0-5 1,0 4 74,0-4 0,4 0-117,-1-4 0,3-4-6,-3 1 0,0-5 25,5 5 0,-2-6 76,1 1 0,4-5 1,-4-3 0,3 3 86,2 5 0,3 3-61,0 5 1,4 6 139,-3 1 1,3 9 0,-4 3 0,5 3 112,-1 1 1,-2 9-153,-2 2 1,-1 12 24,1 0 1,-4 7-150,1 1 0,-1 5 116,-3 3 0,-2-1-115,2-4 1,-6-4 102,2 1 1,-3-2-188,-1 1 1,0-3 23,0-8 1,0 1-62,0-4 0,0-5-124,0-3 1,2-6-255,2 2 1,2-3 576,5-1 0,1 0 0,-1 0 0</inkml:trace>
  <inkml:trace contextRef="#ctx0" brushRef="#br0" timeOffset="24">11901 13625 7934,'7'-10'208,"1"2"1,-1-2 370,5 3 0,3 0-236,0 0 0,6 4-129,-2-1 1,2-1 5,2 1 0,4 1 14,-1 3 0,1 0-448,-4 0 1,0 0 230,-1 0 1,-2 3-664,-1 1 0,-4 1 258,4-1 0,-5-3-490,1 3 878,-2 2 0,3 1 0,2 4 0</inkml:trace>
  <inkml:trace contextRef="#ctx0" brushRef="#br0" timeOffset="25">12095 13899 7919,'6'-5'144,"4"4"34,-2-3 1,2-1 282,1 1 0,1-3-114,-1 3 1,4 0 2,1 4 0,0 0-132,-1 0 1,-2-1 0,2-3 0,3 3-476,1-3 0,3 3-742,1 1 1,1 0 998,2 0 0,9-6 0,5 0 0</inkml:trace>
  <inkml:trace contextRef="#ctx0" brushRef="#br0" timeOffset="26">13237 13385 7934,'-8'-6'-52,"1"2"0,-1-1 404,-3 1 0,-1 0 564,1 4 0,-1 4-308,1 0 0,3 5 150,1-1 1,4 3-326,-1 4 1,3-1-172,1 5 0,5 0-334,3 4 0,3 1-154,4 3 0,3 1-177,5 2 0,0 2 96,0-5 0,-1-1-478,1-3 1,-5-1 177,-3-3 0,-7 1 196,-4-5 0,-8 0 147,-4-3 0,-6-5 36,-1 1 0,-6-5 211,-2 0 1,0 2-65,-4-1 1,4 0 171,4-4 0,-1-1-122,5-3 1,-4 1-246,4-4 1,1-1-254,6-3 0,-1-1 529,5 1 0,0 0 0,4-6 0,0-1 0</inkml:trace>
  <inkml:trace contextRef="#ctx0" brushRef="#br0" timeOffset="27">13168 13431 7934,'7'-15'0,"-4"-1"0,0 1 549,1 4 0,-2-1 289,6 1-105,0 0 1,3 0-258,0 4 1,1-2-88,-1 5 0,4-3-227,1 3 0,4 0-102,-1 4 0,6 0-400,2 0 1,5 0 272,-2 0 1,-1 0-2075,2 0 2141,-1 0 0,10-5 0,0-2 0</inkml:trace>
  <inkml:trace contextRef="#ctx0" brushRef="#br0" timeOffset="28">14093 13317 7901,'-11'-12'211,"0"1"0,-1 5-44,1 2 0,-5 2 180,1 2 0,-6 3-111,-2 5 1,0 0 163,-4 12 1,3-1-110,1 3 0,6 5-56,1 0 1,4 4-51,0 0 0,2 7-28,2 4 1,3 2-389,5 2 1,5-5 222,3-3 1,2 0-736,2-4 0,4-7 408,3-12 1,3-2-355,1-2 1,-1-3 688,1-1 0,0-4 0,0 2 0</inkml:trace>
  <inkml:trace contextRef="#ctx0" brushRef="#br0" timeOffset="29">14276 13420 8053,'-11'6'514,"1"4"235,2-2 0,-2 3-255,2 4 0,2 1 206,-2 6 0,2-1-278,-2 5 0,-2 3-496,2 2 1,2 2-375,-2 1 1,2-1-612,-1-2 0,1-3 654,6-6 405,0-4 0,6-1 0,0-6 0</inkml:trace>
  <inkml:trace contextRef="#ctx0" brushRef="#br0" timeOffset="30">14539 13522 7945,'-26'0'0,"4"0"0,-3 5 863,10 3 0,0 7-301,4 4 1,3 3-180,0 1 1,6 1-121,-2 2 1,3-3-402,1 0 0,9-1-70,2-7 1,9-1-214,3-7 0,1 2 338,7-5 0,-6-1 20,2-7 1,-3 1-420,-1-4 1,-6-1 140,-1-3 0,-5 3 240,-3 0 1,-3 1-85,-5-5 1,0-3 242,0 0 1,-5-1 37,-3 0 0,-2 4 10,-1-4 1,-1 2 42,1-1 1,-5 2-96,1-2 1,0 4-109,4 3 0,-2-1 105,-2 6 1,2-1-547,-2 4 0,7 1 206,4 3 1,3 2 288,1 6 0,0 4 0,0 2 0</inkml:trace>
  <inkml:trace contextRef="#ctx0" brushRef="#br0" timeOffset="31">14904 13557 7945,'-11'0'784,"-1"0"1,0 8-230,-4 4 0,0 3-91,-3 0 1,-1 2-278,4 2 0,-1 2-243,5-2 0,0 2-276,8-2 1,2-3 317,10-4 1,1-2-509,10-3 1,1 2 271,7-5 0,-2 0-44,6-4 0,-2-4-57,1 0 1,2-5-100,-5 2 1,-1-3 167,-3-2 0,-5 1 66,-3-1 1,-6 1 663,-1 0 1,-6-2-259,2-2 0,-8 2-185,-3-2 0,-7 2 190,-1 2 1,-10-1 260,3 1 1,-5 1-240,0 2 1,3 3-65,-3 5 0,5 0-663,3 0 0,-2 0 123,6 0 387,5 5 0,0 1 0,3 6 0</inkml:trace>
  <inkml:trace contextRef="#ctx0" brushRef="#br0" timeOffset="32">15224 13305 7971,'17'-11'0,"-4"1"0,7 2 0,-5 3 310,4 5 0,0 3-25,4 4 0,-1 7-113,1 13 1,-5 2-15,-3 5 0,1 2 14,-5 2 0,2 4-157,-10 7 0,0-2-101,-7 3 1,-3-3 179,-9-2 0,-6 1 35,-9 0 0,2-7-293,-2-5 1,5-5 110,-5-6 0,6 0-421,-2 0 1,4-5 473,4-3 0,0 0 0,8-3 0,2-3 0</inkml:trace>
  <inkml:trace contextRef="#ctx0" brushRef="#br0" timeOffset="33">16183 13728 7855,'0'-12'260,"0"1"0,0 0 298,0-1-152,0 1 0,5 1 169,3 2 1,2 3-37,2 5 1,4 0-417,3 0 1,8 1 28,3 3 0,5 2-516,3 6 0,-2-1-78,6 1 1,-6-1-398,-2 0 0,-5-3 362,-6 0 477,-5-6 0,-2 8 0,-4-3 0</inkml:trace>
  <inkml:trace contextRef="#ctx0" brushRef="#br0" timeOffset="34">16423 13522 8124,'-5'-6'862,"4"-4"-216,-3 2 100,3 3 362,1 0-678,0 5 0,0 5-68,0 3 1,4 3-82,-1 4 0,5 8-267,-4 8 0,3 2-334,-3 1 0,0 0-366,-4 0 1,0 6 222,0 2 1,0 1-402,0-1 0,-4-4 864,0-8 0,6 3 0,4-4 0</inkml:trace>
  <inkml:trace contextRef="#ctx0" brushRef="#br0" timeOffset="35">17405 13317 7910,'-1'-18'1309,"-3"3"-505,3 2-586,-4 7 1,5 6 110,0 7 0,0 9 132,0 3 1,-1 7-441,-3 5 1,1 7 54,-4 4 0,-1 3-477,-3 5 1,3-2 202,0 5 1,6-1-84,-2 2 1,4-9-129,4-7 0,7-7 409,8-4 0,8 2 0,2 0 0</inkml:trace>
  <inkml:trace contextRef="#ctx0" brushRef="#br0" timeOffset="36">18513 13659 7855,'-6'-14'227,"2"3"0,3 2 377,1-2 0,1 3-87,3 0 1,0 6-108,7-2 1,-1 3-68,9 1 0,0 0-115,4 0 1,6 0-441,6 0 1,4 4-226,7-1 0,-1 5-442,1-4 1,-2 5 743,-2-2 1,3 4-1,-5 0 1</inkml:trace>
  <inkml:trace contextRef="#ctx0" brushRef="#br0" timeOffset="37">18502 13899 7858,'6'-5'714,"0"0"-491,-2-3 0,3 2 278,4 2 1,4 3-378,1-3 0,4 3 37,-1 1 1,2 0-363,2 0 1,6 0 119,6 0 1,2 1-938,8 3 0,-2-3 1018,7 3 0,2-3 0,0-1 0</inkml:trace>
  <inkml:trace contextRef="#ctx0" brushRef="#br0" timeOffset="38">20192 13442 7910,'-18'-11'116,"-2"1"-58,5 2 1,0 3 1723,3 5-1237,1 0 1,1 5 155,2 3 0,3 7-273,5 4 0,0 3-169,0 0 1,5 5-16,3 0 1,2 8-27,1 0 0,1 1-238,-1-1 1,4-5-270,0 1 1,-3-6-1054,-5 2 1,-4-8 606,1-4 1,-4-4 531,-4-3 1,-4 1-12,-7-5 1,-1 1 207,-3-2 0,-3-1-4,3 2 1,-3-3 108,0-1 1,0 0-187,3 0 1,-1-1-336,4-3 0,3 1 57,5-4 365,-2-1 0,8-3 0,-3-1 0</inkml:trace>
  <inkml:trace contextRef="#ctx0" brushRef="#br0" timeOffset="39">20101 13454 7910,'6'-12'0,"3"1"193,-5 0 1,5-1 159,-2 1 0,5 3 136,3 0 0,3 6-147,5-2 1,1 3 79,2 1 0,7 0-711,5 0 1,4 1 235,-4 3 0,0-2-315,-3 6 0,-1-4 368,0 3 0,0 1 0,1 4 0</inkml:trace>
  <inkml:trace contextRef="#ctx0" brushRef="#br0" timeOffset="40">21106 13534 7957,'-12'-10'0,"0"6"781,-4-8 1,4 5-133,-3-1 1,1 3-39,-2 5 1,2 1-78,-5 3 1,0 4 80,-4 7 0,6 3-460,1 5 1,4 1 80,0 2 0,2 2-517,3 3 0,1-3 245,6-6 0,6 0-346,1-3 1,8-2-70,4-6 0,3-1-330,1-2 1,-2-3 250,-2-5 0,3 0-119,-3 0 1,-2-5 236,-2-3 0,-3 2 175,0-2 1,-4-1 184,-1-6 0,-4 2-109,0-2 0,-1 1 220,-2-1 1,0-3 77,0-5 0,-4 1 117,0-1 1,-5 0-105,2 0 1,-7 0 36,-2 0 0,0 4-63,1 0 1,1 7-64,-5 0 0,0 5-282,-4 3 1,4 2-74,0-1 294,5 6 0,-8 9 0,4 6 0</inkml:trace>
  <inkml:trace contextRef="#ctx0" brushRef="#br0" timeOffset="41">21540 13499 7966,'5'-15'157,"2"0"0,4 0 319,0 3 1,0 1-93,1 0 1,-1-1-134,1 1 0,0-5 221,4 1 1,-4-1-100,4 0 0,-4 3-170,0-7 0,-1 7 3,0-3 0,-3 4 207,0 0 19,-6 1-244,3-1 1,-6 6-158,-3 2 0,2 8 51,-6 4 0,0 7-129,-3 4 0,-2 4 51,-2 3 1,1 4-499,-5 4 0,4 4 228,-4 0 1,4 4-83,-4-4 0,5 1-23,-2-1 1,5-2-161,3 2 1,2-3-252,2 0 1,3-7 264,-3-6 0,3 0 246,1-7 0,4-3-175,0-5 446,4-4 0,-1 2 0,4-5 0</inkml:trace>
  <inkml:trace contextRef="#ctx0" brushRef="#br0" timeOffset="42">21437 13842 7966,'-1'-10'1154,"-3"2"-91,3-2-641,-4 9 0,6-5 126,3 2 1,-2 2-67,6-1 0,-4 1-64,3 2 1,1 0-173,3 0 1,1 0-50,-1 0 0,2 0-632,2 0 1,3 2 335,5 1 1,1-1-1087,2 2 1185,-2-3 0,15 4 0,-4 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2:25.083"/>
    </inkml:context>
    <inkml:brush xml:id="br0">
      <inkml:brushProperty name="width" value="0.09086" units="cm"/>
      <inkml:brushProperty name="height" value="0.09086" units="cm"/>
      <inkml:brushProperty name="color" value="#FF0000"/>
    </inkml:brush>
  </inkml:definitions>
  <inkml:trace contextRef="#ctx0" brushRef="#br0">9811 8097 7840,'6'7'-124,"-1"-2"0,-1-4 388,0 3-178,-1-3 0,-1 6 84,1-4 0,-1 0-78,2 4 0,-2-4-2,2 1 0,-2 2-116,6 2 1,-4-2 126,3 2 1,-3-2-120,4 2 1,-4 2-64,3-3 0,1 4 29,3 0 0,-3 0-159,0 1 0,-5 3 54,5 0 1,-6 4 28,2-3 1,-2 4 72,-2-1 1,0-1 41,0 1 1,-2-5 11,-2 1 0,2-2 8,-6-2 1,5-5 136,-5-2 0,4 1-84,-3-1 1,4-1 65,-1-7 0,-1-3-46,1-4 0,0-2 101,4-2 1,0-3-56,0-5 0,0 1-29,0-1 0,0-1-140,0-3 0,0 3 72,0-3 1,6-1-169,1 2 0,3-5 59,2 5 0,-1-1-62,1 4 1,0 0 66,3 0 1,3 2 55,5 2 1,-4 2 7,0 6 0,0 3 0,4 1 0,0 0 28,0 0 0,-6 2 126,-1 5 1,-4 0-105,0 0 1,-5 1-19,1 3 1,-5 2-82,0 6 1,2-1 81,-1 0 0,4 1-59,-4-1 0,1 1 39,-1-1-288,2 6 178,5 0 0,1 1 52,-1-3 1,-3-2 11,-1-2 0,1 0 16,3-4 0,-3 3 55,0-2 0,-6 2-67,2 1 0,1 1 44,-1-1 0,0 1-77,-4-1 0,0 1-69,0-1-312,0 0-373,0 1 827,0-6 0,0 4 0,0-3 0</inkml:trace>
  <inkml:trace contextRef="#ctx0" brushRef="#br0" timeOffset="1">10793 7972 7840,'-8'0'69,"0"0"1,5 0 235,-5 0 1,6 1 207,-2 3-68,2-3-235,2 4 1,2-5-132,2 0 1,2 1 90,5 3 1,6-2-325,2 1 1,2-1-21,2-2 0,5 0-20,3 0 1,-2-2-271,1-1 1,-3 1 238,3-2 1,-3-1-105,3 2 1,-5-3 37,-3 3 1,0 1-96,-7-1 0,0 1 386,-3 2 0,-6 0 0,-1 0 0,0 0 0,2 0 0</inkml:trace>
  <inkml:trace contextRef="#ctx0" brushRef="#br0" timeOffset="2">10816 8200 7840,'6'7'336,"-1"-2"162,0-5 1,1 0-223,6 0 0,1 0-31,2 0 0,3 0-234,4 0 0,5 0 79,0 0 1,4 1-183,0 3 0,-2-3 84,1 3 1,-4-3-79,0-1 0,-1 0 3,-3 0 1,0-4-90,-3 0 1,1-3-540,-4 3 0,-1-5 332,-4 1 0,4 0 379,1 0 0,-1-7 0,-4 2 0</inkml:trace>
  <inkml:trace contextRef="#ctx0" brushRef="#br0" timeOffset="3">11958 7835 7840,'-7'1'-645,"3"3"1037,-2-3-25,5 4-41,-9-5 80,8 0-94,-3 0 1,5-1-188,0-3 1,0 2 57,0-6 0,0 4-182,0-4 0,0 5 50,0-5 0,2 4-56,1-3 0,0 3-37,5-4-89,-1 1 0,5-4-38,-1 4 1,0-3 124,1 2 0,3 3-78,0 1 0,1-1 67,-5 1 0,4 1-135,0 3 1,5 1 101,-5 3 1,0 2 15,-4 5 0,-3 1 61,0-1 1,-6 4 4,2 1 1,-3 4 70,-1-1 0,0-1-113,0 1 1,-5 0 107,-2 4 1,-9 0-79,-3-1 0,-2 0 39,-2-3 1,-5 5-13,-3-5 1,-2 5 7,-1-5 1,0 2-24,0-2 0,5 2-4,2-2 1,4-6 99,4-2 8,2-2-82,6 3 1,10-6 5,5-2 0,6-3 20,5-1 1,3-1-23,5-3 1,5 3-67,2-3 1,3-1 19,1 1 0,-3-4-99,-1 5 0,-4-5 66,0 4 0,-2-3-131,-1 3 0,-5 0 92,-3 4-27,-2-5-508,-7 4 139,-1-5 242,-10 6 1,0-1 251,-3-3 0,-2-2 0,4-5 0</inkml:trace>
  <inkml:trace contextRef="#ctx0" brushRef="#br0" timeOffset="4">12506 7869 7840,'6'-5'119,"-1"4"443,-5-4 176,0 5-501,-5 0 0,-1 5-157,-6 2 1,1 5 78,0 3 1,0-1-111,4 5 1,-3-4 6,2 4 0,2 0-37,-2 4 1,6-4 23,-2 0 0,4-1-173,4 1 0,3-3-6,8-4 0,-1-2 127,5-2 0,0 0-213,4-4 1,0 0 57,0-4 0,0-5-226,0-3 1,-2-2 40,-2-1 1,2-6-71,-6-2 0,0-2-355,-4-2 774,1 0 0,4-5 0,2-1 0</inkml:trace>
  <inkml:trace contextRef="#ctx0" brushRef="#br0" timeOffset="5">12631 7481 7840,'-11'-7'881,"5"1"-153,2 2-69,3 3-422,1-4 0,3 6-494,1 3 0,5-3 214,-1 3 0,-2 1-864,2-1 907,-1 0 0,5 1 0,-1 1 0</inkml:trace>
  <inkml:trace contextRef="#ctx0" brushRef="#br0" timeOffset="6">13203 8063 7840,'-2'-7'0,"-2"-1"699,3 5-16,-4-2-25,5 0 192,0 4-256,0-9-367,5 9 1,2-5-149,4 6 1,4 0 78,0 0 0,6 0-449,-2 0 0,6 2 256,2 2 0,4-2-470,0 6 0,1-6 272,-2 2 0,2-3-218,-6-1 0,5 4-95,-4 0 1,-2 0-189,-6-4 1,1-2 733,-4-1 0,-1-4 0,-4-4 0</inkml:trace>
  <inkml:trace contextRef="#ctx0" brushRef="#br0" timeOffset="7">13397 7926 7840,'-12'-5'626,"1"4"266,-1-4 43,6 5-646,1 0 1,5 1-101,0 3 1,0 2-10,0 6 1,1 0-88,3 3 0,1 3-321,3 5 1,2 0 217,-2 0 1,-2 5-857,1 2 1,-3 3 452,4 1 1,-4-3-297,3-1 1,1-4 708,3 0 0,1-7 0,-1-2 0</inkml:trace>
  <inkml:trace contextRef="#ctx0" brushRef="#br0" timeOffset="8">14025 7641 8033,'0'-7'2475,"0"2"-1815,0 0-133,0 4 18,5-4-123,-4 5-213,9 0 0,-5 5-58,3 2 1,1 4-122,-5 0 1,3 5-74,-3 4 1,4 6-290,-4 5 1,1 3 287,-2 4 0,-1 6-13,1 6 0,-1 4-1865,-2 0 1,0-5 1921,0-3 0,5-6 0,1-5 0</inkml:trace>
  <inkml:trace contextRef="#ctx0" brushRef="#br0" timeOffset="9">16138 8166 7840,'0'-12'109,"0"1"119,0 5 0,-2 1-19,-1 5 0,1 1-87,-1 3 0,-3-2-58,3 6 0,-2 3 12,1 5 1,1 4-84,-4-1 1,-1 2-182,-3 2 1,-1 4 91,1 0 0,-1 3-550,1-3 1,-1-1 35,1-3 610,0 0 0,-1 0 0,1 0 0</inkml:trace>
  <inkml:trace contextRef="#ctx0" brushRef="#br0" timeOffset="10">17086 8086 7840,'0'-6'896,"-2"1"-506,-1 5 0,0 0-47,-5 0 0,1 5-75,-5 2 0,0 8 71,-4 5 0,4 1-191,-3 2 1,-2 5-177,2 2 1,1 3-412,6 2 1,3-8 327,5-4 1,5-5-98,3-7 0,7-4 57,4-3 0,6-4-800,2-4 1,0-8 25,-4-7 925,-6-2 0,10-7 0,-3-1 0</inkml:trace>
  <inkml:trace contextRef="#ctx0" brushRef="#br0" timeOffset="11">17188 7732 7120,'-6'6'-693,"0"3"645,2-5 48,3 0 0,-4 1 0,5 1 0</inkml:trace>
  <inkml:trace contextRef="#ctx0" brushRef="#br0" timeOffset="12">17714 7915 7840,'19'-2'-46,"0"-1"1,-4 1 133,4-1 1,-4 1-63,4 2 1,-1 0 69,1 0 1,1 0-50,-4 0 0,3 0-40,-4 0 0,5-1-194,-1-3 1,-2 3-44,-2-3 0,2 3 158,-2 1 0,0-1 72,-4-3 0,1 2 0,-1-3 0</inkml:trace>
  <inkml:trace contextRef="#ctx0" brushRef="#br0" timeOffset="13">17702 8177 7840,'12'0'0,"-1"0"362,1 0 1,-1 0-30,0 0 1,1-3 17,-1-1 0,6-1-141,2 1 1,-1 1-313,1-4 0,0 3-14,3-4 1,1 4-64,0-3 0,0 3-217,0-4 1,-4 5 395,0-5 0,0 0 0,4-3 0</inkml:trace>
  <inkml:trace contextRef="#ctx0" brushRef="#br0" timeOffset="14">18525 7743 7840,'-7'0'1386,"1"2"-930,2 1 0,2 4-106,-6 4 0,4 6-32,-3 2 1,-1 6-178,-3 2 1,-1 4-137,1 0 1,-1 2-649,1 1 0,-1-1 479,1-2 1,5-3-995,2-6 0,3-4 122,1-3 1036,0-7 0,10 2 0,2-4 0</inkml:trace>
  <inkml:trace contextRef="#ctx0" brushRef="#br0" timeOffset="15">18707 7903 7840,'-19'5'34,"0"3"1,5 2 196,-1 2 1,6-1-80,2 0 1,4 1 27,-1-1 0,4 1-76,4-1 0,8-3-176,7-1 0,3-4-108,5 1 0,2-3-254,5-1 1,1-1 218,-1-3 0,-4 1 2,1-4 0,-6 3 181,2-4 1,-4 1-103,-4-5 0,-4-1 359,-7-2 1,-3 3-113,-5-4 1,-2 2 361,-1-1 0,-5 1-184,-7-5 1,1 5 181,-5-1 1,-1 6-215,-7 1 0,3 6-135,-3-2 1,4 3-219,4 1 0,3 5 105,4 3 1,2 2-1134,3 1 1,3 1 1121,8-1 0,12 0 0,8 1 0</inkml:trace>
  <inkml:trace contextRef="#ctx0" brushRef="#br0" timeOffset="16">19221 7789 7840,'-15'1'0,"0"3"0,-2-1 0,2 4 0,2-2 0,-2 7 0,3-3 674,0 6 1,2-1-380,2 1 1,3-1-364,5 5 1,2-5-68,1 1 0,9-2-348,7-2 0,2-1 117,2-2 0,4 1 225,0-5 1,3 0-287,-3-4 1,3-2 155,-3-1 1,-1-3 262,-3-1 1,-5-3-98,-3 2 0,-3-3 645,-5-5 0,-2 4-191,-5-3 0,-1-2 51,-3 2 1,-7 0 151,-8 3 0,-2 1-140,2-1 0,-2 2-263,2 3 1,-3-2 104,-1 5 0,2 0-662,2 4 1,2 1-233,6 3 0,3 6-1493,1 5 2133,4 6 0,3-9 0,6 5 0</inkml:trace>
  <inkml:trace contextRef="#ctx0" brushRef="#br0" timeOffset="17">19678 7800 7840,'-4'-11'417,"1"0"0,-3 4-106,3 3 1,0-1-32,-4 2 0,4-3 503,-1 3-628,-2 1 1,3-3 13,-4 5 0,3 0 8,-4 0-12,6 0 1,-7 5-179,5 3 0,-4 3 63,5 5 1,-5-2-93,4 5 1,0 0 12,4 4 1,0-4-451,0 0 1,0-2 51,0 2 0,2-2-131,1-6 1,4 1 125,4-1 0,4-3-49,1-1 0,4-4 40,-1 1 1,3-3 440,0-1 0,1-5 0,0-3 0,-4 2 0,0-2 0,-1 1 0,1-5 0,-3 0 0,-4-4 0,-5 4-83,1-3 0,-5 2 208,0 1 0,-1 1 235,-2 0 0,-4-5-80,0 1 0,-9 0-43,2 3 0,-4 1-99,0 0 1,-3 3 10,-5 0 0,0 6-466,0-2 1,-1 3 95,-3 1 221,3 0 0,-4 5 0,6 1 0</inkml:trace>
  <inkml:trace contextRef="#ctx0" brushRef="#br0" timeOffset="18">8805 9274 7840,'0'-12'-98,"-3"1"98,-1-1 291,-5 1-115,8 0 358,-9 4 0,7 2 80,-5 5-450,6 0 0,-4 5-83,2 3 1,1 3 51,-4 5 0,4 3-210,-1 7 0,-1 3 82,1 6 1,1-5-227,3 1 1,0-6 115,0 2 1,1-3-155,3-1 0,3-6 3,8-1 0,2-9-119,2-3 1,4-3 101,0-1 1,0-2 140,3-6 0,0-1-126,0-10 0,-2 4 42,3-4 0,-8 0 34,-4-4 1,-3 0 181,-5 0 0,-2 1 34,-5-1 0,-5 1-36,-2 3 0,-10-2 56,-6 1 0,-1 3 229,-6-2 1,4 6-140,0 2 0,2 4 35,1 7 0,0 0-70,0 0 0,5 3-284,3 4 0,4 2 102,3 10 0,3 0 73,5 4 0,5 0 0,1 0 0</inkml:trace>
  <inkml:trace contextRef="#ctx0" brushRef="#br0" timeOffset="19">9285 9319 7840,'-11'0'1044,"-4"-5"-665,-1-2 1,1 2-150,4 1 1,-5 3 6,1 1 0,0 1-25,4 3 0,4 3-122,3 9 1,3-4-154,1 3 1,1 2-383,3-2 0,4 0 318,7-3 1,-1-1-385,5 1 0,-4-6 258,4-2 0,-1 1-88,1-1 0,-2-1 43,-6-3 0,0 0 191,1 0 85,-6-5 1,-1-1 251,-5-5-5,0-1 0,0 1-100,0-1 0,-5 1-10,-2 0 0,-5-1-44,-3 1 0,1-1-36,-5 1 1,0 3 19,-4 1 0,0-1-388,0-3 1,1-1-40,-1 1 0,1-2-551,3-2 923,-2 2 0,3-8 0,-5 3 0</inkml:trace>
  <inkml:trace contextRef="#ctx0" brushRef="#br0" timeOffset="20">8943 9000 7840,'0'6'-1067,"-2"0"800,-2-2 1,3-1 865,-3 4 0,3-3-245,1 4 0,0-1-298,0 5 0,0-1 107,0 1 1,5-1-1,3 0 1,2 0-304,1-4 0,5 2 82,-1-5 1,4 0-92,-4-4 0,2 0 43,-2 0 0,-2-3 119,2-4 1,-3-1-10,0-7 0,-5 1 0,1-1 1,-5-2-30,0-2 0,-1 1 47,-2 3 1,-2 2-68,-1-2 1,-5 2 58,-7 2 0,-3 1-193,-5 2 1,0 3 42,0 5 0,4 0-126,0 0 0,2 9-23,-2 2 0,-3 8 285,3 0 0,-3 8 0,0 2 0</inkml:trace>
  <inkml:trace contextRef="#ctx0" brushRef="#br0" timeOffset="21">11021 9171 7840,'5'-8'0,"3"1"0,-2 0 59,2 0 178,-1-3 0,1 5 457,0-3-182,-6 3-188,8 5 1,-7 1-115,4 3 1,-4 2 21,1 6 1,1 3-27,-1 0 1,0 5-28,-4-1 1,0 3-80,0 1 0,0 0 100,0 0 0,0-1-312,0 1 1,-6-1 111,-1-3 1,0 1-306,0-5 0,1 1 165,-2-5 0,-2-3-280,2-1 180,3-4 0,0 1-133,5-8 1,3-6 57,4-6 0,2-8 36,10 1 0,-4-6 29,4 3 0,0-6 39,4 1 0,-4 0 22,0 0 0,-1 0 13,1 4 1,1 2 175,-4 6 0,0-1 1,-1 9 326,-2-3-4,3 13 0,-5 1-179,-4 7 1,-2 5 16,-5 3 0,0 2-78,0 2 1,0 6-19,0-2 0,0 6 5,0-2 1,0 3-243,0-3 1,0 3-94,0-3 0,4 0-82,0-5 1,4-3-760,-5 0 1106,6-5 0,-2 3 0,4-6 0,0 1 0</inkml:trace>
  <inkml:trace contextRef="#ctx0" brushRef="#br0" timeOffset="22">11741 9160 7840,'6'0'-210,"0"0"684,-2 0 0,-1 0-68,4 0 0,-3-2-94,4-2 1,-4 3-89,3-3 0,1 3-42,3 1 0,4 0 28,1 0 1,4 0-243,-1 0 1,3 4-220,0 0 1,5 0-295,0-4 0,-1 1-588,-3 3 1,0-3 174,0 3 958,-5 2 0,3-5 0,-3 4 0</inkml:trace>
  <inkml:trace contextRef="#ctx0" brushRef="#br0" timeOffset="23">11843 9399 7840,'18'4'-240,"-3"0"1,-2 0 295,-1-4 0,0 0 239,3 0 0,3 0-150,5 0 1,0 0-29,0 0 0,3 0-351,1 0 0,1 0 105,-1 0 0,-2-1-959,5-3 1088,-9 2 0,10-8 0,-6 4 0</inkml:trace>
  <inkml:trace contextRef="#ctx0" brushRef="#br0" timeOffset="24">12883 8977 7840,'11'0'-66,"-4"-1"685,-4-3-145,4 2-264,-6-3 1,4 4 211,-5-3-186,0 3 1,0-9-26,0 2 0,1-2-1,3-1 1,-1-1 26,4 1 0,2-1-27,6 1 1,-1-4-42,5 0 0,-1-1-661,1 5 1,5-1 272,-5 1 0,4 5 151,-8 2 0,4 9 45,-3 6 1,-2 7 35,-7 9 0,-2 2-74,-5 5 0,-2 2 28,-6 2 0,-2-3-118,-13 3 0,2-1-28,-10 1 1,-4-5 166,-7 5 0,2-10 31,2 3 1,3-6-10,0-2 1,5-4 81,0 0 0,9-10 29,2-1 38,5-6-181,8-2 0,1-1 56,5-3 0,1-4-155,3-7 0,4 3 206,7-4 1,3 0-201,4 1 1,1-1 47,0 5 0,5-1-3,2 1 1,0 1-15,0 2 0,-3-1-10,3 6 0,-4-1-130,0 4 0,-2 5 107,-1 2 0,-5 4-122,-3 0 1,-2 2 89,-2 2 0,-4-2-773,-4 2 424,4-2 498,-1-7 0,6 4 0,-1-4 0</inkml:trace>
  <inkml:trace contextRef="#ctx0" brushRef="#br0" timeOffset="25">13591 9034 7323,'11'0'-1551,"-3"-4"1551,-1 0 0,-4-1 551,1 1-124,2 3-194,-5-9 0,5 7-84,-6-4 1,0 3 112,0-4 1,0 5-18,0-5 0,0 4 38,0-3 1,-2 3-69,-2-4 1,2 4 60,-6-3 0,4 4 70,-3-1 1,3 3-71,-4 1 1,1 0 18,-5 0 1,0 5-85,-4 3 0,4 6-156,-3 1 0,-2 5 130,2-1 1,1 7-364,6 0 0,3 1 49,5-4 0,1 3-65,3 1 0,8-1-309,7-7 1,2-4 203,2-8 1,4-2-214,-1-5 1,5 0 165,-4 0 0,-2-6 70,-6-5 0,1-2 60,-5-6 1,1 4 100,-5-4 1,-1 3 129,-2-3 0,-3 6-73,-5-3 1,0 0 102,0 1 0,-1-4-25,-3 3 1,-2-3 78,-6 4 1,1 0-78,-1 3 0,-3 6-17,0 2 0,0 3-113,3 1 1,1 0-128,-1 0 1,2 1 234,3 3 0,-4 2 0,5 6 0</inkml:trace>
  <inkml:trace contextRef="#ctx0" brushRef="#br0" timeOffset="26">14139 9057 7840,'1'-10'-337,"3"2"599,-3-2 1,4 7-53,-5-4 1,2 4 508,2-1-146,-3-2-466,4 5 1,-6-4 102,-3 5 1,1 0-140,-4 0 1,-1 5-76,-3 2 1,-1 3-73,1 2 1,-4-1 55,-1 1 0,1 4-1,4 3 1,1-1-75,2 1 1,-1-4 37,5 4 0,0-1-113,4 1 0,5-2 63,3-6 1,4 0-135,3 1 1,3-2-81,4-2 1,0-3 117,-3-5 1,3-2-14,-3-1 0,-2-4 43,2-4 0,-5-1 29,2 1 1,-2 0-39,1-1 1,-4 0 234,1-4 0,-2 4-41,-6-4 1,1 4 55,-2 0 1,-1 1 35,1-1 1,-5-3-97,-2 0 1,-5 0 160,2 3 0,-7 1-25,-2-1 1,0 2-10,1 3 1,2-3-39,-2 2 0,-2 3-179,2 1 1,-4 3-48,4 1 1,-4 1-191,4 3 0,-2 2 144,2 6 1,7-1 174,1 0 0,-1 6 0,2 1 0</inkml:trace>
  <inkml:trace contextRef="#ctx0" brushRef="#br0" timeOffset="27">14653 9000 9995,'0'6'168,"0"-1"0,1-5-73,3 0 1,-3-1-143,3-3 0,-1 1 8,0-4 0,-1-1-67,2-3 0,2-1 73,1 1 1,0-4-49,0 0 0,0-6 24,0 2 0,4-1 71,-4 1 1,0-1-30,0 4 0,-3 1 6,4 4-3,-6-1 1,4 2 5,-2 2 52,-2 3 1,3 12 12,-5 4 1,0 3 123,0 9 0,0-3-169,0 7 1,0 2 26,0 2 1,0 5-67,0 2 1,-2 0 70,-1-3 1,1-1-143,-2 0 0,-1 1 69,2-1 1,-3-4-58,3 1 0,1-10 53,-1 2 0,-2-4 1,1 0 0,0-6-28,4-6 0,0-4-218,0 2 144,0-5-290,0-5 0,0 2 165,0-4 0,0 3-371,0-4 0,0 5 284,0-5 0,0 4 344,0-3 0,0-1 0,5-3 0,1-1 0</inkml:trace>
  <inkml:trace contextRef="#ctx0" brushRef="#br0" timeOffset="28">14642 9342 7840,'-18'5'0,"1"0"80,6 3 0,1-2 144,2-2 0,-1-1 522,5 4-225,1-4-58,3 2 1,5-5-60,2 0 0,5-1-86,3-3 1,3 1-211,5-4 0,-1-1 115,1-3 1,0 3-196,0 0 0,0 2 134,0-1 1,-1-4-185,1 4 0,0 0 53,0 0 1,-4 3-325,0-4 0,-5 6 98,1-2 1,0 1-296,-3 0 52,2 1 1,-12-3-79,6 5 98,-5 0 1,2 2-207,-5 1-177,0-1 121,0 3-684,0-5 1364,5 0 0,-4 0 0,4 0 0</inkml:trace>
  <inkml:trace contextRef="#ctx0" brushRef="#br0" timeOffset="29">8646 11763 7840,'-8'-6'-183,"0"2"1,1-1 650,-5 1 1,5 1-6,-1 3 1,2 1-49,-2 3 1,-2 1-200,2 2 1,-1 4-7,2-4 1,1 3-288,2 2 0,2 3 89,-1 0 1,1 0-366,2-3 0,5-1 238,3 1 0,7-2-93,4-3 1,3 2-77,1-5 1,0 0-223,-1-4 0,1-1 188,0-3 0,-4 1-39,0-4 1,-5 3 92,1-4 1,-3 1 263,-5-5 0,-2 1 208,-5-1 1,0 1-117,0 0 0,-5-1 14,-2 1 0,-5-2 43,-3-2 0,-3 2 79,-4-2 0,-1-2-69,0 2 1,1 1 2,3 7 1,-1-2-307,5 5 1,-1 0 69,5 4 0,5 3-137,2 4 0,4 1-119,4 7 330,7 3 0,12 0 0,6 4 0</inkml:trace>
  <inkml:trace contextRef="#ctx0" brushRef="#br0" timeOffset="30">9125 11798 7840,'-17'0'0,"1"0"0,4 0 0,0 0 1176,1 0-717,-1 5 1,5 1 217,-1 6-281,6-1-119,-4 6 0,6-5 39,0 3-717,0-2 368,6-1 0,1-1-829,8 0 634,-2-4 0,7-2-21,-4-5 1,3 0-300,-4 0 1,4-1 367,-4-3 0,0-1-22,-3-3 1,-1-2 208,1 2 0,-6-2-36,-2-1 0,1-1 267,-1 1 0,-1-4-77,-3-1 1,-5 0 29,-2 1 0,-5 1-239,-3-5 0,1 3 89,-5-3 1,-4 4-142,-3-4 0,-1 5 63,4-1 0,0 4-530,0 3 0,1 3 33,-1 5 534,5 0 0,-4-5 0,5-2 0</inkml:trace>
  <inkml:trace contextRef="#ctx0" brushRef="#br0" timeOffset="31">8760 11364 7840,'0'-12'290,"-1"6"178,-3 2 0,1 3-90,-4 1 1,3 6-168,-4 6 0,6 4-83,-2 7 0,3 0 46,1 0 1,0 0-462,0-1 0,5-3 179,2 0 1,5-5-45,3 2 0,-1-9-155,5-3 0,-4-3 129,4-1 0,-1 0-10,1 0 1,1-9 87,-5-2 1,1-3 93,-5 3 1,-3-5-70,-1 1 0,-4-1 143,1 0 1,-3 4-27,-1-3 1,-5 2-39,-3 1 1,-2 1 61,-1 0 1,-2-1-73,-2 1 1,2 3 140,-2 1 0,-2 4-74,2-1 1,0 4-131,3 4 0,1 2 93,0 6 1,0 0-186,4 4 1,1 0-179,2 3 1,2 3 338,-1-3 0,1-3 0,2 1 0</inkml:trace>
  <inkml:trace contextRef="#ctx0" brushRef="#br0" timeOffset="32">10404 11284 7840,'8'-23'81,"0"0"1,-5 0 94,5 0 1,-4 4 157,3 0 1,-4 4 25,1-4 0,1 5 470,-1-1-139,5 7-454,-3 3 0,4 10 89,-2 3 0,2 12-116,-3 7 1,0 10-148,0 5 0,-4 2 90,1 2 0,1-2-324,-1-2 1,-1 4 8,-3-1 1,0-3-301,0 4 0,-3-2-91,-1 6 1,-4-3-618,4 2 1,-3-8 183,3-7 1,-5-10 985,2-9 0,-1-3 0,-1-5 0,0-3 0,2-2 0</inkml:trace>
  <inkml:trace contextRef="#ctx0" brushRef="#br0" timeOffset="33">11204 11158 7840,'6'-5'0,"-2"-3"0,-3 2 438,-1-1 0,0 3 371,0-4-578,0 1 0,-1 0 46,-3 3 1,-7 3-55,-8 1 1,-8 6-147,-3 6 0,-10 4 102,-5 7 0,-5 9-443,-3 2 1,3 3 358,8-3 0,6-3-49,9-1 0,5-3-32,11 3 1,7-8-56,8 1 1,4-7-308,11 3 1,0 0 184,4 4 1,-4-4-244,0 0 1,-5 0 168,1 4 1,-1 1 235,1 3 0,-6-3-227,2 3 1,-7-3 67,0-2 1,-3 1-95,-1 0 0,0-1 125,0-3 0,-1-3 688,-3-4-372,3-6 0,-3-1 248,8-5 0,3-1-168,9-3 0,5-6-585,6-5 1,5-6-151,-2 2 1,3-4-354,1-3 1,-4 2 820,-4-3 0,3-2 0,1 0 0</inkml:trace>
  <inkml:trace contextRef="#ctx0" brushRef="#br0" timeOffset="34">10884 11626 7840,'-18'11'-392,"3"-4"0,2 2 196,2-5 0,3 4 1481,1-5-243,4 1-554,-2-4 0,6 0-166,3 0 0,4-5-83,7-3 1,-1-2-146,5-1 1,1-1 142,7 1 0,-3 1-400,3 2 0,1-2 162,-2 2 0,5-2-867,-5-1 0,6-4 191,-1-1 0,-2-4-129,1 1 0,-4-2 60,0-2 746,3 0 0,1-5 0,4-1 0</inkml:trace>
  <inkml:trace contextRef="#ctx0" brushRef="#br0" timeOffset="35">11775 10987 7840,'-1'11'-163,"-3"1"1,1-1 212,-4 1 0,4 4 261,-1 3 0,3 9-156,1 6 0,0 11-48,0 8 1,0 7-378,0 1 0,0-29 0,-1 2 301,-1-2 0,0 0 0,1 27-142,-3-2 1,3-3-60,1 3 0,-2-5-93,-1-2 0,1-12 37,-2-4 0,3-11-54,1 0 280,0-8 0,4 0 0,0-7 0,0-3 0</inkml:trace>
  <inkml:trace contextRef="#ctx0" brushRef="#br0" timeOffset="36">12506 11558 7840,'-12'-5'248,"1"-2"0,1 0 518,2-1 1,4 6-221,8-2 1,6 3-125,6 1 1,5-2-236,2-1 0,0 1-153,4-1 1,2-3-130,1 3 0,-2-2-449,-1 1 0,-2 1-547,2-4 0,-3 4 600,3-1 1,-5-1-692,-3 1 1182,-2 1 0,-6-3 0,1 0 0</inkml:trace>
  <inkml:trace contextRef="#ctx0" brushRef="#br0" timeOffset="37">12529 11821 8480,'5'-11'621,"2"4"0,4 2-494,0 5 1,5-2 27,3-1 1,-1 1-18,1-1 1,0 0-911,4-1 0,0 2-277,0-6 0,3 0 1049,1-3 0,5-5 0,-3-2 0</inkml:trace>
  <inkml:trace contextRef="#ctx0" brushRef="#br0" timeOffset="38">13762 11375 7840,'1'-19'0,"3"0"0,-1 4 278,4-4 1,-3 5 18,4-1 1,-1 2-8,5 2 0,-1-2-141,1-2 1,0 6 35,4-3 1,-2 3-101,5-2 0,0 5 78,3 2 1,1 4-109,0 4 0,-4 3 107,0 9 0,-5 3-131,1 7 0,-3 2-67,-5 3 0,-3 5 143,-8-1 1,-3 1-218,-8-1 1,-3-2 105,-5-3 0,-6 3-109,-5-2 1,-1-3 95,-3-2 0,3-2-17,0-1 0,2-4 43,3 0 1,2-9 128,5 2 0,5-8-106,3-1 15,3-1-153,0-2 1,7-5 134,5-3 1,5 2-255,7-2 0,0 0 26,3-3 0,3 1 118,5 2 0,5 2-31,2 2 1,0 3-17,0-3 0,-3 4-187,3 4 0,-1 2 57,2 6 1,-3-1-91,-5 0 0,-2 1 50,-2-1 1,-2-3-594,-6-1 891,-5-4 0,5 7 0,-5-14 0,5 3 0</inkml:trace>
  <inkml:trace contextRef="#ctx0" brushRef="#br0" timeOffset="39">14447 11375 7840,'-29'-5'162,"5"4"-162,5-3 0,0 4 676,-4 4 0,0 3-131,1 9 1,0 1-24,3 6 0,2 5-179,6 3 1,5 2-133,2 1 0,4-4-486,4 1 0,7-6 269,8 2 1,6-4-609,2-4 0,5-4 400,-2-7 1,3-5-174,2-6 1,-1-4 70,0-4 0,-6-1-142,-5 1 0,-2-4 156,-5 0 1,1-6 292,-5 2 1,1-2 222,-10-2 1,1 4-165,-4 0 1,0 1 155,0-1 1,-5-1-70,-3 4 0,-6-3-40,-1 4 1,-5 0-35,1 3 0,1 1-68,-1 0 1,1 4-72,-1 3 0,3 3-205,4 1 0,2 1-427,3 3 0,2 6 2,5 6 706,0-1 0,10 1 0,2 2 0</inkml:trace>
  <inkml:trace contextRef="#ctx0" brushRef="#br0" timeOffset="40">14836 11455 7840,'-7'-11'0,"-3"1"0,3 2 0,0-1 615,0 5 0,-1 0-170,-3 4 1,-1 0-20,1 0 1,-1 6-100,1 1 0,-1 7-202,1 1 1,0 6-35,-1-2 1,6 6-171,2 2 0,3 1-419,1-2 1,1-2 332,3 3 1,4-7-99,7-1 0,2-6 23,6-2 1,1 0-140,3-8 1,-2 1 23,6-4 0,-4-5 198,3-2 0,-5-4 54,2 0 1,-7-4 125,-1 0 1,-5-2 119,2 2 0,-5 1-81,-3-5 1,-3 5 1,-5-1 1,-2-2-48,-1 2 1,-5-2 139,-7 2 0,1 2-81,-5-2 1,0-1 34,-4 1 0,0-2-33,0 2 1,4 3 5,0 1 0,1 1-90,-1 6 0,3 0-9,4 4 1,1 1-479,0 3 1,3 6 236,0 6 0,6 4 256,-2-1 0,3 3 0,1 0 0</inkml:trace>
  <inkml:trace contextRef="#ctx0" brushRef="#br0" timeOffset="41">15361 11489 7840,'0'-11'165,"0"0"256,0-1-229,0 1 0,-1 1 30,-3 2 1,-4 3 308,-7 5 0,-3 5-124,-4 3 0,-1 3-55,0 4 0,-3 7-141,4 4 0,-2 2-71,8-1 0,2-2-61,7 6 0,2-2-224,5 1 0,1 2 63,3-5 1,8-2-140,11-6 0,14-4-506,9-7 0,7-3 328,0-5 1,3-2-382,1-6 1,-1-1 331,-3-10 1,-8-1 301,-11-7 1,-5 3-51,-6-3 0,-1 3 158,-3 1 1,-4 1 189,-7-1 0,-5 4 398,-6 0 1,-5 5 158,-7-2 1,-4 4-331,-8 0 1,-1 2 265,-2 3 1,-3-4-284,2 4 0,-2 2-610,-1 1 1,-4-1 39,0 1 1,-4 0-180,4 4 0,0 0 212,4 0 48,-1 0 0,1 5 1,0 2-1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3:39.448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610 144 7891,'8'-25'114,"0"-5"0,-7 7-114,5-4 0,-5 9-445,5 8 310,-4 6 1,-10-3 581,-2 7 1,-4 9-151,-3 7 0,0 7-144,-5 9 1,-3 2-70,-7 3 0,0-1-1,0 7 1,0-7-112,0 1 1,-5 2 125,-1-1 0,6-1-136,5-5 0,10-5 92,0-1 0,9-4-113,8 5 1,8-13 64,9 2 1,7-5-76,14-1 1,8 3 46,8-8 0,1 0-104,-2-5 0,-1 0 106,7 0 1,-2 0 1,2 0 0,-4 0 54,-7 0 1,-5 6-63,-1-1 1,-8 8 169,-2-3 0,-7 6-80,-9 6 1,-7 3-37,-3 7 1,-13 0-9,-10 0 1,-6 0 7,-9 0 1,-7 0-151,-4 0 1,-1 0 78,1 0 1,2-5-50,4 0 1,3-8 54,-4 3 0,-1 1-117,2-2 1,-6 1 116,6-6 0,-1 5-11,6 0 0,-5 1-42,-1-6 0,1 5-2,5 1 1,-6-1-110,1-5 0,1-2-197,10-3 1,-3-4-402,8-7 799,-1-7 0,-1-9 0,-2-9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3:40.190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145 72 7945,'0'-17'0,"-7"1"611,5 0-334,-5 0 0,7 9 22,0 7 1,2 15-66,3 11 0,-1 6-5,6 6 1,1 3-170,5 7 0,-5 0 122,-1 0 0,1 7-210,5 4 0,-5 3 84,0 3 1,-8 11-410,2 4 0,-3 6 253,-2-1 1,-2-4-2,-3-1 0,-4-14 3,-7-13 1,-2-5-77,-3-5 0,1-9 137,-6-7 1,4-2 11,-4 1 0,6 1 134,-1-11-142,3 4 38,2-11 0,7-2 148,3-7 0,5-15-243,1-11 1,7-5 44,3-1 0,5-5-15,1-1 1,2-1-19,3 2 1,-3-2-151,3-4 1,4-3 79,2 3 0,-2-4 72,1-1 1,1-5 11,5-1 1,0 1-40,0 5 0,0 9 212,1 7 1,-7 7-25,1 9 1,-7 1 343,1 5-294,-3 3 0,-4 16-34,-3 7 0,-4 1-6,-7 10 1,0-6-37,0 6 1,-2 0-5,-3 5 1,-4 5 3,-7 1 1,0-1-76,0-5 0,-6 0 0,1 0 1,-6 4-2,6-4 0,-6 4 37,6-9 0,-1-4 34,6-2-149,-7 4 109,12-7 0,-3 0-81,14-8 1,7-6 69,4 1 0,10-3-135,6-2 0,11-5 16,4-1 1,5-1-89,1 2 0,0 1 59,0-6 1,0 4-183,0-4 1,-7 1-8,-3-2 0,-6-2 32,-6 8 302,-2-7 0,-8 3 0,0-7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3:40.423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1 0 7955,'9'0'2170,"-2"0"-1568,-7 0-325,0 0 0,0 7-55,0 4 0,0 3-234,0 2 0,0 2-131,0 3 1,5-1-167,1 7 1,-1-2 124,-5 1 1,0 5-187,0-5 1,0 3-531,0-2 1,0 1 332,0-7 0,-2 1-189,-3-6 756,3-7 0,-12 5 0,5-5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3:40.605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33 113 7911,'-8'-23'0,"5"5"-68,-8-4 1,8 10-165,-3 1 1,5 6 1558,1-6-613,0 8-512,0-5-236,0 16 1,0 1-305,0 7 338,0 0 0,7 0 0,2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3:41.210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1 754 7935,'0'-10'469,"0"-1"-104,0 7-220,0-10 0,1 12 377,5-3 87,-4 10 1,12 6-500,-4 10 1,5 4 11,1 7 1,0 9-211,0 8 1,0 11 95,0 10 1,-2 12-517,-3-2 1,1 9 365,-6-4 0,-1-1-12,-5-9 0,0 7-104,0-7 0,-5-2 187,-1-14 0,1-6 99,5-10 0,-5 0-136,-1-11 56,1-11-22,5-14 273,0-7 1,0-7-249,0-4 1,0-3 1,0-2 0,-5-7-44,-1-4 1,-1-5-91,2-5 1,3-6-31,-3-11 0,3-3 68,2-7 0,0 0 108,0 0 1,0-7-321,0-4 0,2-20 328,0 43 1,1-2-1,-1-4 1,0 0-180,2-4 0,2 1 0,-1 1 0,1 2 253,2 5 1,0-1 0,-1-3-1,0 0-3,-1 3 1,-1 1 0,2 3-1,0 1 89,4-37 0,3 13 32,2 9 1,0 10-89,0 17 1,0 9 88,0 17 0,0 4 119,0 7 1,6 7-249,-1 4 0,2 3 437,-1 2 0,-3 7-538,8 4 0,-7 3 79,1 2 1,2 7-219,-1 4 1,-1 5 96,-5 6 0,-2-10-42,-3 4 1,1-9 113,-6 4 0,-1-7-58,-5 1 1,-2-3 149,-3-2 1,-4-7-77,-7-4 0,-7-1 186,-4 1 1,-5-3-102,-5 4 0,-10 3-103,-6 1 0,-10 14 36,-1 8 0,-7 7 0,31-23 0,0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3:41.556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1 81 7992,'16'0'-568,"0"-8"1,0 5 283,0-8 1,0 8 226,0-3 0,0-1 107,0 2 1,0-6 268,0 6-246,0-1 0,0 1 17,0 0-357,-7-1 203,-2 6 64,-7 0 0,0 0 0,0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2:49.220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383 97 7937,'0'-16'-672,"-7"7"449,5-5 597,-5 5-255,7-7 0,-5 5 351,-1 0 0,-1 8-162,2-2 1,1 3-188,-6 2 1,-1 7-92,-5 4 0,-5 3 121,-1 2 0,-4 2-132,4 3 0,-6 4 125,1 7 1,-3 0-129,-2 0 1,7 2 21,3 4 1,4 3-157,2 7 0,7 0 42,4 0 0,5 0-155,5 0 0,11-7 64,11-4 1,5-6 143,6-10 0,3-1-9,7-15 1,2-1-29,3-10 0,-3-4 97,3-12 1,-8-3-77,-2-7 0,-8-5 185,3-1 1,-11-4 3,-6 4 0,-3 1 15,-2 5 0,-7 0-181,-4 0 1,-5 5 59,-5 0 1,-4 7-94,-7-1 1,-7 3 93,-4 2 0,-3 0-132,-2 0 1,-6 0 51,1 0 1,-1 2-144,6 3 0,-3-3 42,2 3 0,-2 4 37,8 2 1,4 3-218,2 2 250,3 0 1,7 7-304,0 4 0,8 5-129,-3 5 498,5-3 0,8 5 0,2-7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3:41.998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4153 0 6659,'-9'0'362,"1"0"230,2 0-395,4 0 0,-10 2 193,7 4-57,-1-5 46,-1 7-193,5-8 0,-7 0 391,4 0-385,3 0-14,-12 0 1,10 0-221,-6 0 1,-1 5 86,-5 0 1,0 8-60,0-3 1,-7 5-29,-4 1 0,-5 7-69,-5 4 1,-6 5 4,-11 5 0,-10 4 43,-11 7 0,-12 0-133,40-24 1,-2 0 0,-2 1 0,-1-2 194,-4 1 0,-1 1 0,0 2 0,0 1-243,-1 1 1,-1 1-1,-5 1 1,-1 0 250,-4 1 0,-1 0 0,0 2 0,0 2-3,0-2 1,1 1-1,-3 0 1,-1 0-3,1-3 0,0 0 0,0-3 0,0-1-1,-3-1 1,0-1 0,1-1 0,0 0-10,5-1 0,-1 0 0,-2 1 0,0 0-45,7 1 1,2 1 0,-3 2 0,2 1 7,2 5 1,1 0 0,-1-3-1,1 0-140,4 0 1,1 0-1,0-3 1,0-3 153,8-4 0,0-1 0,-43 16-100,16-10 1,8-4 129,13-7 1,2 0 286,15 0 1,-6 0-294,6 0 1,1 1 514,10-1 1,2-2-563,8-3 1,2 3 99,3-4 0,-1 5-274,7 1 1,-1 0-411,6 0 638,0-7 0,-7 5 0,-2-5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3:42.915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170 32 8014,'-32'9'-154,"-1"-2"0,7-7-564,-1 0 495,7 0 251,-3 0 269,14 0 0,9 0-72,11 0 0,10 0-3,6 0 1,11-2-135,4-3 0,6 3 188,6-3 0,3-2-104,7 1 0,2 1-34,3 5 0,1-5-223,10-1 0,4 1 222,12 5 1,0 0-401,0 0 1,-44 1 0,0 0 304,1 2 1,1-1 0,3-1 0,2 0-60,-1 2 0,1-1 0,1 0 0,-1-2 38,0 0 1,0 0 0,-1 0 0,0 0-30,3 0 1,1 0 0,4 1 0,1 0 5,3 2 0,-1-1 0,1-1 0,-1 0-258,-4 2 0,-1-1 0,3 0 0,1-2 253,1 0 1,1 0 0,3 0 0,0 0 25,-1 0 0,0 0 1,-1 0-1,-1 0-52,-5 0 1,-1 0 0,2 1 0,1 0 42,0 2 0,0-1 0,-1-1 0,0 0-226,-5 2 0,1-1 0,-2 0 1,-1-2 215,-3 0 0,0 0 0,0 0 0,-1 0-12,-2 0 1,1 0 0,-1 0 0,-1 0-10,39 0 1,-1 2 13,-15 3 0,5-3 6,6 3 1,-9-3 2,3-2 0,-16 0 30,0 0 0,-9 2 286,4 3 1,-7-3-356,1 3 0,-3-3 541,-2-2 1,2 0-507,3 0 0,-10 0 421,0 0 0,-7 0-422,-4 0 0,-7 0 381,-4 0-378,-3 0-1,-9 0 1,-4 0 4,-10 0 1,-4 0-33,-7 0 1,0 0 25,0 0 0,0 2-287,0 3 0,-6-3-324,1 3 97,0-3 516,5-2 0,-1 0 0,1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3:43.612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498 145 7913,'-25'-16'-283,"-5"-7"0,6 5 276,-2-4 1,-3 10 55,8 1 0,-1 6 131,6-6 1,6 6 739,-1-6-344,0 8-121,-5-4-62,7 7-182,2 0 0,25 0-150,3 0 1,6 0 55,-6 0 1,6 0-121,11 0 0,-5 1 115,5 5 0,3 3-113,2 7 0,3 1 53,2 5 0,0-3-5,0 8 0,2 7-13,4 9 1,1 3-19,4 2 0,3 6-231,-3-1 0,3 6 145,2-6 0,-7 1-222,-3-6 1,-10-2 103,-1-3 0,-14-6 364,-3-10 1,-1 0-135,-3-11 1,-6-2-58,-6-8 21,1-5 0,5 5 11,0-12 1,-5 3 235,-1-8 0,-4 6-217,5-6 0,-6 2-24,6-2 0,-6-1 39,6 7-79,-8-8 0,6 4 14,-4-7-117,-3 7 139,5-5 0,-7 10 3,0-6-13,0 6 4,0-3-53,0 7 0,-7 0 41,5 0 1,-6 0 5,2 0-230,4 0 190,-5 0-71,0 0 1,4 2 74,-8 3 1,-2 6-9,-8 10 1,-11 6-48,-11 10 1,-14 12 62,-12 9 1,23-20 0,-3 1-290,-8 3 1,-3 1 0,-8 5 0,-2 1 296,-1-1 0,-2 0 0,-1-1 1,0-1-10,2-5 1,0-2 0,5-3-1,0-1 72,5-3 1,1 0-1,6-1 1,3-1 256,-28 18 0,20-4-274,28-12 1,7-7-56,9-3-420,7-4 329,2-10 0,14 0 124,3-8 0,12-8 0,3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2:50.053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0 1538 6574,'0'10'-242,"0"1"564,0-7 0,0 5 460,0-4-534,0-3-92,0 12 0,0-5-183,0 7 0,0-5 51,0-1 0,5 1-147,1 5 1,-1-5 80,-5-1 1,0 1-70,0 5 1,0-5-10,0-1 1,0-4 39,0 5 299,0-8-220,0 4 129,7-7 0,-3-2-68,6-3 1,-4-4 90,4-7 1,-4-5-105,5-1 1,-1-4-12,6 4 0,0-6-7,0 1 1,-5 2-3,0-2 1,-1 6-89,6-6 0,-1 8 94,-5-3 1,3 10-161,-8 1 142,8 8 0,-12-3-23,5 12 0,-4 2 11,-2 9 0,0 0-28,0 5 1,5 1-26,0 4 0,2-2-6,-1-4 0,-3-3 45,8 3 0,0-5-4,5-5 1,-4 1 31,4-6 1,-3 1-35,8-2 0,-3-3 75,-2 3 0,0-8-28,0-3 0,0-6 10,0 1 0,0-3 15,0-2 1,0-2 9,0-3 1,-2-4 31,-3-7 0,3-2-58,-3-4 0,3-3-70,2-7 0,0-2 66,0-3 1,6 1-156,-1-6 0,8 2 47,-3-8 0,5-5-368,1-17 0,0-3 385,-16 41 0,0 0 0,9-43-160,-4 0 0,-5 22 24,-5 4 1,-4 12 103,-7 5 0,-2 5 140,-3 0 1,-6 8-136,-10-3 1,3 10 213,-3 1 0,-2 8-59,1-3 0,1 11 282,5 6 1,5 7-327,0 9 1,8 8 9,-3 19 0,5 11-95,1 16 0,7 1 75,4 8 0,3 5-507,2 12 1,0 1 455,-8-39 1,0 1-1,-1-4 1,0 0-21,-2 1 1,1 0 0,8 41-6,-3-1 0,5-21 2,5-6 0,-3-14 41,3-13 0,3-1 108,-3-15 1,6-7-164,-6-8 1,0-5 52,-5-1 0,0-7-337,1-3 0,-7-12 706,1-5 1,0-3-353,5-2 0,0-7 0,0-2 0,0-7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2:50.563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351 145 7942,'0'-16'-109,"-2"7"52,-3 3 0,3 6 199,-3 6 1,-2 4 14,1 12 1,-1 3-286,2 7 0,3 0 112,-3 0 0,3 0-83,2 0 1,0-2 68,0-3 1,5-4 1,1-7 0,6-2-57,-1-3-30,3-4 1,2-7 76,0 0 1,-5-5 20,0 0 0,-6-10 219,6-1 1,-6 0-118,6-5 1,-8-2 44,3 1 0,1-4-54,-2 4 0,0-4 216,-5 4 1,6-6-19,-1 1 0,6-2-87,-6 3 1,8-3-92,-3 8 1,4-6-118,2 6 1,1 1-61,-1 9 1,0 4 61,0 7 0,5 2-33,0 3 0,1 6 80,-6 10 0,2 12-160,3 9 1,-3 12 59,3 5 1,-5 8 36,-5 3 1,1 8-187,-6 2 1,-1 0 19,-5 6 0,0 1-217,0-1 1,-7 6 362,-4-1 1,-8 0 13,-3-5 1,-1-17 55,2-21 1,1-8 117,-7-14 0,-1 3-94,-9-8 1,-4-5 69,-8-5 0,-4-2 50,0 1 0,-8-2-113,2-8 0,4 0 359,1 0 1,10-8-357,1-2 1,9-4 18,2-3 0,14-6-36,13-3 0,7-5 52,9-1 0,15-9-187,22-7 1,11-7-112,16-9 0,-34 29 0,2 0-123,6 0 1,3 1 0,3-1 0,1 0 77,2 2 0,1 2 1,2 5-1,0 2 95,-1 1 0,2 4 0,3 3 0,1 5 12,5 2 0,2 2 0,-5 1 0,-1 3-723,-2 2 0,-1 2 875,-4-1 0,1 0 0,-3-1 0,-1 0 0,0 3 0,-1 1 0,-2 4 0,0-1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2:51.813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514 113 8129,'16'-9'37,"-7"-5"0,5 6-275,-3-2 0,1-5 87,-1 5 1,1 1 644,-6-2 0,-1 6 419,-5-6-356,0 8 1,-2-5-224,-3 8 1,-6 0-94,-10 0 0,0 8-41,-12 2 0,3 4 2,-13 3 1,6-1-135,-6 0 1,6 5 48,-6 0 1,7 1-128,-1-6 0,3 0 54,2 0 0,9 0-201,7 0 0,7 0 77,9 0 0,14-2-151,8-3 1,15 1 88,11-6 0,7-1 120,9-5 0,2 5-149,4 1 0,-2-1 107,6-5 0,-8 5-9,-1 1 0,-10 6-13,-13-1 1,-9 3 5,-12 2 0,-12 2 61,-9 3 0,-14-1 0,-13 7 1,-11-6 128,-4 6 0,-6-2-89,-6 2 0,4-4 76,-3-7 1,3 5-95,2 1 0,0-1-240,0-5 0,5 0-88,0 0 1,2 4-98,-2-4 1,-1 3-107,6-8 1,3-4-973,8-2 1500,-3-3 0,12-2 0,-5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2:52.370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0 209 8056,'0'-16'0,"0"0"0,0 0 191,0 0 0,0-5-55,0-1 0,6 1 496,-1 5 1,2 0-203,-2 0 0,-3 5 372,4 1-336,-5 6-305,6-3 1,-5 14 70,4 4 0,-5 10 29,-1 6 0,0 5-29,0 5 1,0 4-1,0 7 0,0 9 29,0 8 1,0 13-30,0 13 0,0 1-397,0-1 0,-5-3 42,0-8 1,-6-9 144,6-7 0,-1-14-2331,6-13 1192,0-10-109,0-4 1015,0-14 1,0-9 298,0-10 0,0-5-88,0-1 1,2-7 288,3-4 0,-1 2-277,7-1 0,-8-1-19,3-5 1,2-5 21,3-1 1,3-6 10,2 1 1,1-4-96,-1-1 0,7-5 68,3-1 0,5 3-88,1 8 1,2 4 155,3 7 1,-8 12 124,3 4 0,-6 11-136,1-1 1,-6 19-30,-10 8 1,-4 8 6,-7 3 1,-1 7 12,-5 4 0,-5-2-66,-10 2 0,1-2 75,-6 1 0,-1-1-110,-5-3 1,5-10 76,1 4 1,4-10-89,-5-1 1,10-3-5,1-2 41,7-7 0,12-2-111,8-7 0,9 0 74,17 0 0,4 0-194,7 0 0,0-2 60,0-3 1,6 3-640,-1-3 0,-5-2 3,-5 1 835,-7 1 0,3-2 0,-7-2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2:52.610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97 0 8241,'-6'11'589,"1"0"1,-2-6 419,2 6 0,1-1-632,-7 6 0,6 0-258,-6 0 0,6 2-460,-6 4 1,6-4 243,-6 3 1,8-2-318,-3 3 1,5-4 260,1 3 1,0-8-983,0-3 1,1-1 1134,5 2 0,3 3 0,7-5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2:52.793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0 122 8056,'0'-25'567,"0"2"1,0 7 0,0 0-912,0 0 620,0 0 941,0 7-1335,7 9 1,2 7-784,7 4 1,-1 3 900,-5-3 0,4 3 0,-5 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8:12:53.358"/>
    </inkml:context>
    <inkml:brush xml:id="br0">
      <inkml:brushProperty name="width" value="0.04286" units="cm"/>
      <inkml:brushProperty name="height" value="0.04286" units="cm"/>
      <inkml:brushProperty name="color" value="#3005F0"/>
    </inkml:brush>
  </inkml:definitions>
  <inkml:trace contextRef="#ctx0" brushRef="#br0">113 480 8056,'11'0'329,"0"0"367,-8 0 0,11 5-203,-3 1 0,-2 8 89,2 2 1,-1 7-275,6 9 1,0 9-291,0 7 0,1 2-32,-1 9 1,-6 5 106,1 6 0,-8 1-974,3-2 0,-4 11 617,-2 11 0,-8 2-462,-2-2 1,1-13 273,-2-14 1,2-14 97,-1-12 0,1-13 336,3-9 314,5-7 1,-7-17 29,8-2 1,0-10-184,0-1 0,0-8 252,0 3 0,-5-10 109,0-2 1,-6-8-382,6-2 1,-2-2-68,1-9 0,4-1-181,-3-10 0,3 10 46,2-4 1,0 3-153,0-3 0,0-2 83,0-4 1,7-4-268,4-12 1,5 4 484,6-3 0,1 3-87,3 1 0,5 16 299,-5 6 1,5 14-81,1 8 1,0 10 31,0 6 1,0 5-69,0 5 1,-5 6-26,0 10 0,-6 6-127,6 10 1,-8 4 99,3 7 1,-5 0-10,0 0 1,-1 0-201,0 0 1,-6 0-125,1 0 0,-7 1 49,1-1 1,-3 0 140,-2 0 0,-2-2 38,-3-3 1,-4 1-6,-7-6 0,-8 4-3,-2-4 0,-10 4 120,-1-4 1,-13-1 30,2-5 0,-11 0-59,0 0 1,2-7-289,-2-3 1,8 1 76,-3-2 1,10 0-930,1-5 1,14-8 1046,3-9 0,6-6 0,4-9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302F58B-302B-4322-A9B1-00DCB4AED97B}" type="datetimeFigureOut">
              <a:rPr lang="en-US"/>
              <a:pPr>
                <a:defRPr/>
              </a:pPr>
              <a:t>12/18/2021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7B2F1827-0557-4ED4-9DD9-214FABC77C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28077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DAFFB0-2EF0-43E4-B126-14EEA52DE692}" type="slidenum">
              <a:rPr lang="en-US" altLang="en-US">
                <a:latin typeface="Calibri" panose="020F0502020204030204" pitchFamily="34" charset="0"/>
              </a:rPr>
              <a:pPr eaLnBrk="1" hangingPunct="1"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192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2F1827-0557-4ED4-9DD9-214FABC77C60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8227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EA4F898-9147-4E01-8C32-729CA9FFB845}" type="slidenum">
              <a:rPr lang="en-US" altLang="en-US">
                <a:latin typeface="Calibri" panose="020F0502020204030204" pitchFamily="34" charset="0"/>
              </a:rPr>
              <a:pPr eaLnBrk="1" hangingPunct="1"/>
              <a:t>12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325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4788" y="0"/>
            <a:ext cx="8782050" cy="6753225"/>
            <a:chOff x="129" y="0"/>
            <a:chExt cx="5532" cy="4254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129" y="411"/>
              <a:ext cx="5532" cy="3843"/>
            </a:xfrm>
            <a:custGeom>
              <a:avLst/>
              <a:gdLst>
                <a:gd name="T0" fmla="*/ 674 w 5532"/>
                <a:gd name="T1" fmla="*/ 2 h 3843"/>
                <a:gd name="T2" fmla="*/ 5531 w 5532"/>
                <a:gd name="T3" fmla="*/ 0 h 3843"/>
                <a:gd name="T4" fmla="*/ 5531 w 5532"/>
                <a:gd name="T5" fmla="*/ 3832 h 3843"/>
                <a:gd name="T6" fmla="*/ 0 w 5532"/>
                <a:gd name="T7" fmla="*/ 3842 h 3843"/>
                <a:gd name="T8" fmla="*/ 6 w 5532"/>
                <a:gd name="T9" fmla="*/ 580 h 3843"/>
                <a:gd name="T10" fmla="*/ 14 w 5532"/>
                <a:gd name="T11" fmla="*/ 547 h 3843"/>
                <a:gd name="T12" fmla="*/ 25 w 5532"/>
                <a:gd name="T13" fmla="*/ 504 h 3843"/>
                <a:gd name="T14" fmla="*/ 36 w 5532"/>
                <a:gd name="T15" fmla="*/ 473 h 3843"/>
                <a:gd name="T16" fmla="*/ 51 w 5532"/>
                <a:gd name="T17" fmla="*/ 458 h 3843"/>
                <a:gd name="T18" fmla="*/ 64 w 5532"/>
                <a:gd name="T19" fmla="*/ 448 h 3843"/>
                <a:gd name="T20" fmla="*/ 656 w 5532"/>
                <a:gd name="T21" fmla="*/ 5 h 3843"/>
                <a:gd name="T22" fmla="*/ 674 w 5532"/>
                <a:gd name="T23" fmla="*/ 2 h 38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532" h="3843">
                  <a:moveTo>
                    <a:pt x="674" y="2"/>
                  </a:moveTo>
                  <a:lnTo>
                    <a:pt x="5531" y="0"/>
                  </a:lnTo>
                  <a:lnTo>
                    <a:pt x="5531" y="3832"/>
                  </a:lnTo>
                  <a:lnTo>
                    <a:pt x="0" y="3842"/>
                  </a:lnTo>
                  <a:lnTo>
                    <a:pt x="6" y="580"/>
                  </a:lnTo>
                  <a:lnTo>
                    <a:pt x="14" y="547"/>
                  </a:lnTo>
                  <a:lnTo>
                    <a:pt x="25" y="504"/>
                  </a:lnTo>
                  <a:lnTo>
                    <a:pt x="36" y="473"/>
                  </a:lnTo>
                  <a:lnTo>
                    <a:pt x="51" y="458"/>
                  </a:lnTo>
                  <a:lnTo>
                    <a:pt x="64" y="448"/>
                  </a:lnTo>
                  <a:lnTo>
                    <a:pt x="656" y="5"/>
                  </a:lnTo>
                  <a:lnTo>
                    <a:pt x="674" y="2"/>
                  </a:lnTo>
                </a:path>
              </a:pathLst>
            </a:custGeom>
            <a:solidFill>
              <a:srgbClr val="FFFF99"/>
            </a:solidFill>
            <a:ln>
              <a:noFill/>
            </a:ln>
            <a:effectLst>
              <a:outerShdw dist="107763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2079" y="0"/>
              <a:ext cx="1640" cy="623"/>
              <a:chOff x="2079" y="0"/>
              <a:chExt cx="1640" cy="623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2079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5F5F5F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2383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3134" y="320"/>
                <a:ext cx="232" cy="3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" name="Oval 8"/>
              <p:cNvSpPr>
                <a:spLocks noChangeArrowheads="1"/>
              </p:cNvSpPr>
              <p:nvPr/>
            </p:nvSpPr>
            <p:spPr bwMode="auto">
              <a:xfrm>
                <a:off x="2693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Oval 9"/>
              <p:cNvSpPr>
                <a:spLocks noChangeArrowheads="1"/>
              </p:cNvSpPr>
              <p:nvPr/>
            </p:nvSpPr>
            <p:spPr bwMode="auto">
              <a:xfrm>
                <a:off x="2711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2737" y="10"/>
                <a:ext cx="279" cy="82"/>
              </a:xfrm>
              <a:custGeom>
                <a:avLst/>
                <a:gdLst>
                  <a:gd name="T0" fmla="*/ 278 w 279"/>
                  <a:gd name="T1" fmla="*/ 65 h 82"/>
                  <a:gd name="T2" fmla="*/ 271 w 279"/>
                  <a:gd name="T3" fmla="*/ 49 h 82"/>
                  <a:gd name="T4" fmla="*/ 254 w 279"/>
                  <a:gd name="T5" fmla="*/ 32 h 82"/>
                  <a:gd name="T6" fmla="*/ 232 w 279"/>
                  <a:gd name="T7" fmla="*/ 20 h 82"/>
                  <a:gd name="T8" fmla="*/ 203 w 279"/>
                  <a:gd name="T9" fmla="*/ 7 h 82"/>
                  <a:gd name="T10" fmla="*/ 168 w 279"/>
                  <a:gd name="T11" fmla="*/ 0 h 82"/>
                  <a:gd name="T12" fmla="*/ 127 w 279"/>
                  <a:gd name="T13" fmla="*/ 0 h 82"/>
                  <a:gd name="T14" fmla="*/ 95 w 279"/>
                  <a:gd name="T15" fmla="*/ 3 h 82"/>
                  <a:gd name="T16" fmla="*/ 63 w 279"/>
                  <a:gd name="T17" fmla="*/ 14 h 82"/>
                  <a:gd name="T18" fmla="*/ 41 w 279"/>
                  <a:gd name="T19" fmla="*/ 29 h 82"/>
                  <a:gd name="T20" fmla="*/ 21 w 279"/>
                  <a:gd name="T21" fmla="*/ 43 h 82"/>
                  <a:gd name="T22" fmla="*/ 5 w 279"/>
                  <a:gd name="T23" fmla="*/ 62 h 82"/>
                  <a:gd name="T24" fmla="*/ 0 w 279"/>
                  <a:gd name="T25" fmla="*/ 71 h 82"/>
                  <a:gd name="T26" fmla="*/ 1 w 279"/>
                  <a:gd name="T27" fmla="*/ 81 h 82"/>
                  <a:gd name="T28" fmla="*/ 14 w 279"/>
                  <a:gd name="T29" fmla="*/ 62 h 82"/>
                  <a:gd name="T30" fmla="*/ 28 w 279"/>
                  <a:gd name="T31" fmla="*/ 51 h 82"/>
                  <a:gd name="T32" fmla="*/ 55 w 279"/>
                  <a:gd name="T33" fmla="*/ 33 h 82"/>
                  <a:gd name="T34" fmla="*/ 78 w 279"/>
                  <a:gd name="T35" fmla="*/ 23 h 82"/>
                  <a:gd name="T36" fmla="*/ 105 w 279"/>
                  <a:gd name="T37" fmla="*/ 14 h 82"/>
                  <a:gd name="T38" fmla="*/ 131 w 279"/>
                  <a:gd name="T39" fmla="*/ 11 h 82"/>
                  <a:gd name="T40" fmla="*/ 147 w 279"/>
                  <a:gd name="T41" fmla="*/ 11 h 82"/>
                  <a:gd name="T42" fmla="*/ 167 w 279"/>
                  <a:gd name="T43" fmla="*/ 13 h 82"/>
                  <a:gd name="T44" fmla="*/ 186 w 279"/>
                  <a:gd name="T45" fmla="*/ 14 h 82"/>
                  <a:gd name="T46" fmla="*/ 206 w 279"/>
                  <a:gd name="T47" fmla="*/ 20 h 82"/>
                  <a:gd name="T48" fmla="*/ 239 w 279"/>
                  <a:gd name="T49" fmla="*/ 35 h 82"/>
                  <a:gd name="T50" fmla="*/ 255 w 279"/>
                  <a:gd name="T51" fmla="*/ 49 h 82"/>
                  <a:gd name="T52" fmla="*/ 278 w 279"/>
                  <a:gd name="T53" fmla="*/ 65 h 8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2738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Oval 12" descr="Walnut"/>
              <p:cNvSpPr>
                <a:spLocks noChangeArrowheads="1"/>
              </p:cNvSpPr>
              <p:nvPr/>
            </p:nvSpPr>
            <p:spPr bwMode="auto">
              <a:xfrm>
                <a:off x="2758" y="60"/>
                <a:ext cx="247" cy="238"/>
              </a:xfrm>
              <a:prstGeom prst="ellips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2211" y="267"/>
                <a:ext cx="1358" cy="356"/>
              </a:xfrm>
              <a:custGeom>
                <a:avLst/>
                <a:gdLst>
                  <a:gd name="T0" fmla="*/ 10 w 1358"/>
                  <a:gd name="T1" fmla="*/ 345 h 356"/>
                  <a:gd name="T2" fmla="*/ 28 w 1358"/>
                  <a:gd name="T3" fmla="*/ 351 h 356"/>
                  <a:gd name="T4" fmla="*/ 1357 w 1358"/>
                  <a:gd name="T5" fmla="*/ 355 h 356"/>
                  <a:gd name="T6" fmla="*/ 1357 w 1358"/>
                  <a:gd name="T7" fmla="*/ 279 h 356"/>
                  <a:gd name="T8" fmla="*/ 1351 w 1358"/>
                  <a:gd name="T9" fmla="*/ 248 h 356"/>
                  <a:gd name="T10" fmla="*/ 1338 w 1358"/>
                  <a:gd name="T11" fmla="*/ 220 h 356"/>
                  <a:gd name="T12" fmla="*/ 1324 w 1358"/>
                  <a:gd name="T13" fmla="*/ 192 h 356"/>
                  <a:gd name="T14" fmla="*/ 1282 w 1358"/>
                  <a:gd name="T15" fmla="*/ 147 h 356"/>
                  <a:gd name="T16" fmla="*/ 1214 w 1358"/>
                  <a:gd name="T17" fmla="*/ 119 h 356"/>
                  <a:gd name="T18" fmla="*/ 1141 w 1358"/>
                  <a:gd name="T19" fmla="*/ 106 h 356"/>
                  <a:gd name="T20" fmla="*/ 1073 w 1358"/>
                  <a:gd name="T21" fmla="*/ 96 h 356"/>
                  <a:gd name="T22" fmla="*/ 996 w 1358"/>
                  <a:gd name="T23" fmla="*/ 87 h 356"/>
                  <a:gd name="T24" fmla="*/ 906 w 1358"/>
                  <a:gd name="T25" fmla="*/ 81 h 356"/>
                  <a:gd name="T26" fmla="*/ 782 w 1358"/>
                  <a:gd name="T27" fmla="*/ 69 h 356"/>
                  <a:gd name="T28" fmla="*/ 817 w 1358"/>
                  <a:gd name="T29" fmla="*/ 22 h 356"/>
                  <a:gd name="T30" fmla="*/ 823 w 1358"/>
                  <a:gd name="T31" fmla="*/ 2 h 356"/>
                  <a:gd name="T32" fmla="*/ 795 w 1358"/>
                  <a:gd name="T33" fmla="*/ 28 h 356"/>
                  <a:gd name="T34" fmla="*/ 779 w 1358"/>
                  <a:gd name="T35" fmla="*/ 41 h 356"/>
                  <a:gd name="T36" fmla="*/ 762 w 1358"/>
                  <a:gd name="T37" fmla="*/ 57 h 356"/>
                  <a:gd name="T38" fmla="*/ 746 w 1358"/>
                  <a:gd name="T39" fmla="*/ 62 h 356"/>
                  <a:gd name="T40" fmla="*/ 714 w 1358"/>
                  <a:gd name="T41" fmla="*/ 71 h 356"/>
                  <a:gd name="T42" fmla="*/ 661 w 1358"/>
                  <a:gd name="T43" fmla="*/ 72 h 356"/>
                  <a:gd name="T44" fmla="*/ 612 w 1358"/>
                  <a:gd name="T45" fmla="*/ 70 h 356"/>
                  <a:gd name="T46" fmla="*/ 587 w 1358"/>
                  <a:gd name="T47" fmla="*/ 57 h 356"/>
                  <a:gd name="T48" fmla="*/ 571 w 1358"/>
                  <a:gd name="T49" fmla="*/ 46 h 356"/>
                  <a:gd name="T50" fmla="*/ 548 w 1358"/>
                  <a:gd name="T51" fmla="*/ 28 h 356"/>
                  <a:gd name="T52" fmla="*/ 519 w 1358"/>
                  <a:gd name="T53" fmla="*/ 0 h 356"/>
                  <a:gd name="T54" fmla="*/ 527 w 1358"/>
                  <a:gd name="T55" fmla="*/ 24 h 356"/>
                  <a:gd name="T56" fmla="*/ 539 w 1358"/>
                  <a:gd name="T57" fmla="*/ 64 h 356"/>
                  <a:gd name="T58" fmla="*/ 525 w 1358"/>
                  <a:gd name="T59" fmla="*/ 72 h 356"/>
                  <a:gd name="T60" fmla="*/ 379 w 1358"/>
                  <a:gd name="T61" fmla="*/ 80 h 356"/>
                  <a:gd name="T62" fmla="*/ 259 w 1358"/>
                  <a:gd name="T63" fmla="*/ 96 h 356"/>
                  <a:gd name="T64" fmla="*/ 190 w 1358"/>
                  <a:gd name="T65" fmla="*/ 106 h 356"/>
                  <a:gd name="T66" fmla="*/ 123 w 1358"/>
                  <a:gd name="T67" fmla="*/ 119 h 356"/>
                  <a:gd name="T68" fmla="*/ 94 w 1358"/>
                  <a:gd name="T69" fmla="*/ 129 h 356"/>
                  <a:gd name="T70" fmla="*/ 72 w 1358"/>
                  <a:gd name="T71" fmla="*/ 144 h 356"/>
                  <a:gd name="T72" fmla="*/ 43 w 1358"/>
                  <a:gd name="T73" fmla="*/ 171 h 356"/>
                  <a:gd name="T74" fmla="*/ 24 w 1358"/>
                  <a:gd name="T75" fmla="*/ 202 h 356"/>
                  <a:gd name="T76" fmla="*/ 11 w 1358"/>
                  <a:gd name="T77" fmla="*/ 239 h 356"/>
                  <a:gd name="T78" fmla="*/ 4 w 1358"/>
                  <a:gd name="T79" fmla="*/ 267 h 356"/>
                  <a:gd name="T80" fmla="*/ 1 w 1358"/>
                  <a:gd name="T81" fmla="*/ 299 h 356"/>
                  <a:gd name="T82" fmla="*/ 0 w 1358"/>
                  <a:gd name="T83" fmla="*/ 320 h 356"/>
                  <a:gd name="T84" fmla="*/ 10 w 1358"/>
                  <a:gd name="T85" fmla="*/ 345 h 3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242" y="308"/>
                <a:ext cx="536" cy="184"/>
              </a:xfrm>
              <a:custGeom>
                <a:avLst/>
                <a:gdLst>
                  <a:gd name="T0" fmla="*/ 0 w 536"/>
                  <a:gd name="T1" fmla="*/ 183 h 184"/>
                  <a:gd name="T2" fmla="*/ 7 w 536"/>
                  <a:gd name="T3" fmla="*/ 153 h 184"/>
                  <a:gd name="T4" fmla="*/ 17 w 536"/>
                  <a:gd name="T5" fmla="*/ 133 h 184"/>
                  <a:gd name="T6" fmla="*/ 49 w 536"/>
                  <a:gd name="T7" fmla="*/ 110 h 184"/>
                  <a:gd name="T8" fmla="*/ 105 w 536"/>
                  <a:gd name="T9" fmla="*/ 88 h 184"/>
                  <a:gd name="T10" fmla="*/ 147 w 536"/>
                  <a:gd name="T11" fmla="*/ 82 h 184"/>
                  <a:gd name="T12" fmla="*/ 182 w 536"/>
                  <a:gd name="T13" fmla="*/ 74 h 184"/>
                  <a:gd name="T14" fmla="*/ 237 w 536"/>
                  <a:gd name="T15" fmla="*/ 69 h 184"/>
                  <a:gd name="T16" fmla="*/ 279 w 536"/>
                  <a:gd name="T17" fmla="*/ 61 h 184"/>
                  <a:gd name="T18" fmla="*/ 320 w 536"/>
                  <a:gd name="T19" fmla="*/ 54 h 184"/>
                  <a:gd name="T20" fmla="*/ 359 w 536"/>
                  <a:gd name="T21" fmla="*/ 49 h 184"/>
                  <a:gd name="T22" fmla="*/ 405 w 536"/>
                  <a:gd name="T23" fmla="*/ 43 h 184"/>
                  <a:gd name="T24" fmla="*/ 473 w 536"/>
                  <a:gd name="T25" fmla="*/ 42 h 184"/>
                  <a:gd name="T26" fmla="*/ 470 w 536"/>
                  <a:gd name="T27" fmla="*/ 44 h 184"/>
                  <a:gd name="T28" fmla="*/ 506 w 536"/>
                  <a:gd name="T29" fmla="*/ 41 h 184"/>
                  <a:gd name="T30" fmla="*/ 518 w 536"/>
                  <a:gd name="T31" fmla="*/ 27 h 184"/>
                  <a:gd name="T32" fmla="*/ 513 w 536"/>
                  <a:gd name="T33" fmla="*/ 0 h 184"/>
                  <a:gd name="T34" fmla="*/ 533 w 536"/>
                  <a:gd name="T35" fmla="*/ 23 h 184"/>
                  <a:gd name="T36" fmla="*/ 535 w 536"/>
                  <a:gd name="T37" fmla="*/ 39 h 184"/>
                  <a:gd name="T38" fmla="*/ 513 w 536"/>
                  <a:gd name="T39" fmla="*/ 52 h 184"/>
                  <a:gd name="T40" fmla="*/ 470 w 536"/>
                  <a:gd name="T41" fmla="*/ 57 h 184"/>
                  <a:gd name="T42" fmla="*/ 399 w 536"/>
                  <a:gd name="T43" fmla="*/ 61 h 184"/>
                  <a:gd name="T44" fmla="*/ 323 w 536"/>
                  <a:gd name="T45" fmla="*/ 70 h 184"/>
                  <a:gd name="T46" fmla="*/ 263 w 536"/>
                  <a:gd name="T47" fmla="*/ 80 h 184"/>
                  <a:gd name="T48" fmla="*/ 193 w 536"/>
                  <a:gd name="T49" fmla="*/ 90 h 184"/>
                  <a:gd name="T50" fmla="*/ 135 w 536"/>
                  <a:gd name="T51" fmla="*/ 99 h 184"/>
                  <a:gd name="T52" fmla="*/ 92 w 536"/>
                  <a:gd name="T53" fmla="*/ 109 h 184"/>
                  <a:gd name="T54" fmla="*/ 56 w 536"/>
                  <a:gd name="T55" fmla="*/ 128 h 184"/>
                  <a:gd name="T56" fmla="*/ 30 w 536"/>
                  <a:gd name="T57" fmla="*/ 140 h 184"/>
                  <a:gd name="T58" fmla="*/ 15 w 536"/>
                  <a:gd name="T59" fmla="*/ 164 h 184"/>
                  <a:gd name="T60" fmla="*/ 0 w 536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226" y="574"/>
                <a:ext cx="1326" cy="40"/>
              </a:xfrm>
              <a:custGeom>
                <a:avLst/>
                <a:gdLst>
                  <a:gd name="T0" fmla="*/ 0 w 1326"/>
                  <a:gd name="T1" fmla="*/ 10 h 40"/>
                  <a:gd name="T2" fmla="*/ 17 w 1326"/>
                  <a:gd name="T3" fmla="*/ 30 h 40"/>
                  <a:gd name="T4" fmla="*/ 114 w 1326"/>
                  <a:gd name="T5" fmla="*/ 37 h 40"/>
                  <a:gd name="T6" fmla="*/ 381 w 1326"/>
                  <a:gd name="T7" fmla="*/ 36 h 40"/>
                  <a:gd name="T8" fmla="*/ 438 w 1326"/>
                  <a:gd name="T9" fmla="*/ 37 h 40"/>
                  <a:gd name="T10" fmla="*/ 480 w 1326"/>
                  <a:gd name="T11" fmla="*/ 38 h 40"/>
                  <a:gd name="T12" fmla="*/ 578 w 1326"/>
                  <a:gd name="T13" fmla="*/ 38 h 40"/>
                  <a:gd name="T14" fmla="*/ 686 w 1326"/>
                  <a:gd name="T15" fmla="*/ 36 h 40"/>
                  <a:gd name="T16" fmla="*/ 724 w 1326"/>
                  <a:gd name="T17" fmla="*/ 36 h 40"/>
                  <a:gd name="T18" fmla="*/ 819 w 1326"/>
                  <a:gd name="T19" fmla="*/ 38 h 40"/>
                  <a:gd name="T20" fmla="*/ 859 w 1326"/>
                  <a:gd name="T21" fmla="*/ 39 h 40"/>
                  <a:gd name="T22" fmla="*/ 888 w 1326"/>
                  <a:gd name="T23" fmla="*/ 38 h 40"/>
                  <a:gd name="T24" fmla="*/ 962 w 1326"/>
                  <a:gd name="T25" fmla="*/ 36 h 40"/>
                  <a:gd name="T26" fmla="*/ 1004 w 1326"/>
                  <a:gd name="T27" fmla="*/ 38 h 40"/>
                  <a:gd name="T28" fmla="*/ 1045 w 1326"/>
                  <a:gd name="T29" fmla="*/ 37 h 40"/>
                  <a:gd name="T30" fmla="*/ 1072 w 1326"/>
                  <a:gd name="T31" fmla="*/ 36 h 40"/>
                  <a:gd name="T32" fmla="*/ 1119 w 1326"/>
                  <a:gd name="T33" fmla="*/ 36 h 40"/>
                  <a:gd name="T34" fmla="*/ 1145 w 1326"/>
                  <a:gd name="T35" fmla="*/ 37 h 40"/>
                  <a:gd name="T36" fmla="*/ 1171 w 1326"/>
                  <a:gd name="T37" fmla="*/ 38 h 40"/>
                  <a:gd name="T38" fmla="*/ 1233 w 1326"/>
                  <a:gd name="T39" fmla="*/ 37 h 40"/>
                  <a:gd name="T40" fmla="*/ 1257 w 1326"/>
                  <a:gd name="T41" fmla="*/ 37 h 40"/>
                  <a:gd name="T42" fmla="*/ 1325 w 1326"/>
                  <a:gd name="T43" fmla="*/ 32 h 40"/>
                  <a:gd name="T44" fmla="*/ 1291 w 1326"/>
                  <a:gd name="T45" fmla="*/ 22 h 40"/>
                  <a:gd name="T46" fmla="*/ 1271 w 1326"/>
                  <a:gd name="T47" fmla="*/ 22 h 40"/>
                  <a:gd name="T48" fmla="*/ 1249 w 1326"/>
                  <a:gd name="T49" fmla="*/ 23 h 40"/>
                  <a:gd name="T50" fmla="*/ 1081 w 1326"/>
                  <a:gd name="T51" fmla="*/ 15 h 40"/>
                  <a:gd name="T52" fmla="*/ 1015 w 1326"/>
                  <a:gd name="T53" fmla="*/ 17 h 40"/>
                  <a:gd name="T54" fmla="*/ 943 w 1326"/>
                  <a:gd name="T55" fmla="*/ 21 h 40"/>
                  <a:gd name="T56" fmla="*/ 874 w 1326"/>
                  <a:gd name="T57" fmla="*/ 20 h 40"/>
                  <a:gd name="T58" fmla="*/ 819 w 1326"/>
                  <a:gd name="T59" fmla="*/ 18 h 40"/>
                  <a:gd name="T60" fmla="*/ 732 w 1326"/>
                  <a:gd name="T61" fmla="*/ 19 h 40"/>
                  <a:gd name="T62" fmla="*/ 683 w 1326"/>
                  <a:gd name="T63" fmla="*/ 20 h 40"/>
                  <a:gd name="T64" fmla="*/ 655 w 1326"/>
                  <a:gd name="T65" fmla="*/ 21 h 40"/>
                  <a:gd name="T66" fmla="*/ 605 w 1326"/>
                  <a:gd name="T67" fmla="*/ 22 h 40"/>
                  <a:gd name="T68" fmla="*/ 553 w 1326"/>
                  <a:gd name="T69" fmla="*/ 20 h 40"/>
                  <a:gd name="T70" fmla="*/ 524 w 1326"/>
                  <a:gd name="T71" fmla="*/ 19 h 40"/>
                  <a:gd name="T72" fmla="*/ 462 w 1326"/>
                  <a:gd name="T73" fmla="*/ 17 h 40"/>
                  <a:gd name="T74" fmla="*/ 436 w 1326"/>
                  <a:gd name="T75" fmla="*/ 18 h 40"/>
                  <a:gd name="T76" fmla="*/ 378 w 1326"/>
                  <a:gd name="T77" fmla="*/ 21 h 40"/>
                  <a:gd name="T78" fmla="*/ 340 w 1326"/>
                  <a:gd name="T79" fmla="*/ 23 h 40"/>
                  <a:gd name="T80" fmla="*/ 302 w 1326"/>
                  <a:gd name="T81" fmla="*/ 24 h 40"/>
                  <a:gd name="T82" fmla="*/ 258 w 1326"/>
                  <a:gd name="T83" fmla="*/ 22 h 40"/>
                  <a:gd name="T84" fmla="*/ 205 w 1326"/>
                  <a:gd name="T85" fmla="*/ 20 h 40"/>
                  <a:gd name="T86" fmla="*/ 147 w 1326"/>
                  <a:gd name="T87" fmla="*/ 23 h 40"/>
                  <a:gd name="T88" fmla="*/ 133 w 1326"/>
                  <a:gd name="T89" fmla="*/ 23 h 40"/>
                  <a:gd name="T90" fmla="*/ 82 w 1326"/>
                  <a:gd name="T91" fmla="*/ 20 h 40"/>
                  <a:gd name="T92" fmla="*/ 53 w 1326"/>
                  <a:gd name="T93" fmla="*/ 19 h 40"/>
                  <a:gd name="T94" fmla="*/ 38 w 1326"/>
                  <a:gd name="T95" fmla="*/ 20 h 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241" y="307"/>
                <a:ext cx="1300" cy="224"/>
              </a:xfrm>
              <a:custGeom>
                <a:avLst/>
                <a:gdLst>
                  <a:gd name="T0" fmla="*/ 73 w 1300"/>
                  <a:gd name="T1" fmla="*/ 142 h 224"/>
                  <a:gd name="T2" fmla="*/ 40 w 1300"/>
                  <a:gd name="T3" fmla="*/ 164 h 224"/>
                  <a:gd name="T4" fmla="*/ 5 w 1300"/>
                  <a:gd name="T5" fmla="*/ 178 h 224"/>
                  <a:gd name="T6" fmla="*/ 11 w 1300"/>
                  <a:gd name="T7" fmla="*/ 203 h 224"/>
                  <a:gd name="T8" fmla="*/ 54 w 1300"/>
                  <a:gd name="T9" fmla="*/ 212 h 224"/>
                  <a:gd name="T10" fmla="*/ 172 w 1300"/>
                  <a:gd name="T11" fmla="*/ 215 h 224"/>
                  <a:gd name="T12" fmla="*/ 420 w 1300"/>
                  <a:gd name="T13" fmla="*/ 210 h 224"/>
                  <a:gd name="T14" fmla="*/ 473 w 1300"/>
                  <a:gd name="T15" fmla="*/ 213 h 224"/>
                  <a:gd name="T16" fmla="*/ 512 w 1300"/>
                  <a:gd name="T17" fmla="*/ 218 h 224"/>
                  <a:gd name="T18" fmla="*/ 603 w 1300"/>
                  <a:gd name="T19" fmla="*/ 218 h 224"/>
                  <a:gd name="T20" fmla="*/ 703 w 1300"/>
                  <a:gd name="T21" fmla="*/ 210 h 224"/>
                  <a:gd name="T22" fmla="*/ 738 w 1300"/>
                  <a:gd name="T23" fmla="*/ 210 h 224"/>
                  <a:gd name="T24" fmla="*/ 827 w 1300"/>
                  <a:gd name="T25" fmla="*/ 219 h 224"/>
                  <a:gd name="T26" fmla="*/ 864 w 1300"/>
                  <a:gd name="T27" fmla="*/ 223 h 224"/>
                  <a:gd name="T28" fmla="*/ 891 w 1300"/>
                  <a:gd name="T29" fmla="*/ 218 h 224"/>
                  <a:gd name="T30" fmla="*/ 960 w 1300"/>
                  <a:gd name="T31" fmla="*/ 210 h 224"/>
                  <a:gd name="T32" fmla="*/ 999 w 1300"/>
                  <a:gd name="T33" fmla="*/ 218 h 224"/>
                  <a:gd name="T34" fmla="*/ 1037 w 1300"/>
                  <a:gd name="T35" fmla="*/ 213 h 224"/>
                  <a:gd name="T36" fmla="*/ 1062 w 1300"/>
                  <a:gd name="T37" fmla="*/ 210 h 224"/>
                  <a:gd name="T38" fmla="*/ 1105 w 1300"/>
                  <a:gd name="T39" fmla="*/ 210 h 224"/>
                  <a:gd name="T40" fmla="*/ 1129 w 1300"/>
                  <a:gd name="T41" fmla="*/ 215 h 224"/>
                  <a:gd name="T42" fmla="*/ 1154 w 1300"/>
                  <a:gd name="T43" fmla="*/ 219 h 224"/>
                  <a:gd name="T44" fmla="*/ 1211 w 1300"/>
                  <a:gd name="T45" fmla="*/ 213 h 224"/>
                  <a:gd name="T46" fmla="*/ 1233 w 1300"/>
                  <a:gd name="T47" fmla="*/ 215 h 224"/>
                  <a:gd name="T48" fmla="*/ 1299 w 1300"/>
                  <a:gd name="T49" fmla="*/ 212 h 224"/>
                  <a:gd name="T50" fmla="*/ 1283 w 1300"/>
                  <a:gd name="T51" fmla="*/ 169 h 224"/>
                  <a:gd name="T52" fmla="*/ 1246 w 1300"/>
                  <a:gd name="T53" fmla="*/ 140 h 224"/>
                  <a:gd name="T54" fmla="*/ 1226 w 1300"/>
                  <a:gd name="T55" fmla="*/ 145 h 224"/>
                  <a:gd name="T56" fmla="*/ 1119 w 1300"/>
                  <a:gd name="T57" fmla="*/ 117 h 224"/>
                  <a:gd name="T58" fmla="*/ 1070 w 1300"/>
                  <a:gd name="T59" fmla="*/ 103 h 224"/>
                  <a:gd name="T60" fmla="*/ 1008 w 1300"/>
                  <a:gd name="T61" fmla="*/ 113 h 224"/>
                  <a:gd name="T62" fmla="*/ 942 w 1300"/>
                  <a:gd name="T63" fmla="*/ 132 h 224"/>
                  <a:gd name="T64" fmla="*/ 878 w 1300"/>
                  <a:gd name="T65" fmla="*/ 126 h 224"/>
                  <a:gd name="T66" fmla="*/ 827 w 1300"/>
                  <a:gd name="T67" fmla="*/ 117 h 224"/>
                  <a:gd name="T68" fmla="*/ 761 w 1300"/>
                  <a:gd name="T69" fmla="*/ 99 h 224"/>
                  <a:gd name="T70" fmla="*/ 721 w 1300"/>
                  <a:gd name="T71" fmla="*/ 80 h 224"/>
                  <a:gd name="T72" fmla="*/ 695 w 1300"/>
                  <a:gd name="T73" fmla="*/ 38 h 224"/>
                  <a:gd name="T74" fmla="*/ 687 w 1300"/>
                  <a:gd name="T75" fmla="*/ 25 h 224"/>
                  <a:gd name="T76" fmla="*/ 614 w 1300"/>
                  <a:gd name="T77" fmla="*/ 25 h 224"/>
                  <a:gd name="T78" fmla="*/ 537 w 1300"/>
                  <a:gd name="T79" fmla="*/ 0 h 224"/>
                  <a:gd name="T80" fmla="*/ 575 w 1300"/>
                  <a:gd name="T81" fmla="*/ 51 h 224"/>
                  <a:gd name="T82" fmla="*/ 560 w 1300"/>
                  <a:gd name="T83" fmla="*/ 87 h 224"/>
                  <a:gd name="T84" fmla="*/ 503 w 1300"/>
                  <a:gd name="T85" fmla="*/ 96 h 224"/>
                  <a:gd name="T86" fmla="*/ 451 w 1300"/>
                  <a:gd name="T87" fmla="*/ 106 h 224"/>
                  <a:gd name="T88" fmla="*/ 389 w 1300"/>
                  <a:gd name="T89" fmla="*/ 129 h 224"/>
                  <a:gd name="T90" fmla="*/ 331 w 1300"/>
                  <a:gd name="T91" fmla="*/ 122 h 224"/>
                  <a:gd name="T92" fmla="*/ 288 w 1300"/>
                  <a:gd name="T93" fmla="*/ 128 h 224"/>
                  <a:gd name="T94" fmla="*/ 233 w 1300"/>
                  <a:gd name="T95" fmla="*/ 131 h 224"/>
                  <a:gd name="T96" fmla="*/ 197 w 1300"/>
                  <a:gd name="T97" fmla="*/ 142 h 224"/>
                  <a:gd name="T98" fmla="*/ 158 w 1300"/>
                  <a:gd name="T99" fmla="*/ 132 h 224"/>
                  <a:gd name="T100" fmla="*/ 118 w 1300"/>
                  <a:gd name="T101" fmla="*/ 134 h 2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960" y="310"/>
                <a:ext cx="559" cy="184"/>
              </a:xfrm>
              <a:custGeom>
                <a:avLst/>
                <a:gdLst>
                  <a:gd name="T0" fmla="*/ 558 w 559"/>
                  <a:gd name="T1" fmla="*/ 183 h 184"/>
                  <a:gd name="T2" fmla="*/ 550 w 559"/>
                  <a:gd name="T3" fmla="*/ 153 h 184"/>
                  <a:gd name="T4" fmla="*/ 539 w 559"/>
                  <a:gd name="T5" fmla="*/ 133 h 184"/>
                  <a:gd name="T6" fmla="*/ 505 w 559"/>
                  <a:gd name="T7" fmla="*/ 111 h 184"/>
                  <a:gd name="T8" fmla="*/ 447 w 559"/>
                  <a:gd name="T9" fmla="*/ 88 h 184"/>
                  <a:gd name="T10" fmla="*/ 404 w 559"/>
                  <a:gd name="T11" fmla="*/ 81 h 184"/>
                  <a:gd name="T12" fmla="*/ 367 w 559"/>
                  <a:gd name="T13" fmla="*/ 74 h 184"/>
                  <a:gd name="T14" fmla="*/ 310 w 559"/>
                  <a:gd name="T15" fmla="*/ 69 h 184"/>
                  <a:gd name="T16" fmla="*/ 265 w 559"/>
                  <a:gd name="T17" fmla="*/ 60 h 184"/>
                  <a:gd name="T18" fmla="*/ 224 w 559"/>
                  <a:gd name="T19" fmla="*/ 54 h 184"/>
                  <a:gd name="T20" fmla="*/ 182 w 559"/>
                  <a:gd name="T21" fmla="*/ 49 h 184"/>
                  <a:gd name="T22" fmla="*/ 134 w 559"/>
                  <a:gd name="T23" fmla="*/ 43 h 184"/>
                  <a:gd name="T24" fmla="*/ 64 w 559"/>
                  <a:gd name="T25" fmla="*/ 42 h 184"/>
                  <a:gd name="T26" fmla="*/ 66 w 559"/>
                  <a:gd name="T27" fmla="*/ 44 h 184"/>
                  <a:gd name="T28" fmla="*/ 29 w 559"/>
                  <a:gd name="T29" fmla="*/ 41 h 184"/>
                  <a:gd name="T30" fmla="*/ 17 w 559"/>
                  <a:gd name="T31" fmla="*/ 27 h 184"/>
                  <a:gd name="T32" fmla="*/ 21 w 559"/>
                  <a:gd name="T33" fmla="*/ 0 h 184"/>
                  <a:gd name="T34" fmla="*/ 1 w 559"/>
                  <a:gd name="T35" fmla="*/ 24 h 184"/>
                  <a:gd name="T36" fmla="*/ 0 w 559"/>
                  <a:gd name="T37" fmla="*/ 40 h 184"/>
                  <a:gd name="T38" fmla="*/ 21 w 559"/>
                  <a:gd name="T39" fmla="*/ 52 h 184"/>
                  <a:gd name="T40" fmla="*/ 66 w 559"/>
                  <a:gd name="T41" fmla="*/ 57 h 184"/>
                  <a:gd name="T42" fmla="*/ 140 w 559"/>
                  <a:gd name="T43" fmla="*/ 60 h 184"/>
                  <a:gd name="T44" fmla="*/ 220 w 559"/>
                  <a:gd name="T45" fmla="*/ 70 h 184"/>
                  <a:gd name="T46" fmla="*/ 283 w 559"/>
                  <a:gd name="T47" fmla="*/ 80 h 184"/>
                  <a:gd name="T48" fmla="*/ 356 w 559"/>
                  <a:gd name="T49" fmla="*/ 90 h 184"/>
                  <a:gd name="T50" fmla="*/ 417 w 559"/>
                  <a:gd name="T51" fmla="*/ 100 h 184"/>
                  <a:gd name="T52" fmla="*/ 461 w 559"/>
                  <a:gd name="T53" fmla="*/ 109 h 184"/>
                  <a:gd name="T54" fmla="*/ 498 w 559"/>
                  <a:gd name="T55" fmla="*/ 128 h 184"/>
                  <a:gd name="T56" fmla="*/ 525 w 559"/>
                  <a:gd name="T57" fmla="*/ 140 h 184"/>
                  <a:gd name="T58" fmla="*/ 541 w 559"/>
                  <a:gd name="T59" fmla="*/ 164 h 184"/>
                  <a:gd name="T60" fmla="*/ 558 w 559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" name="Freeform 18"/>
          <p:cNvSpPr>
            <a:spLocks/>
          </p:cNvSpPr>
          <p:nvPr/>
        </p:nvSpPr>
        <p:spPr bwMode="auto">
          <a:xfrm>
            <a:off x="273050" y="796925"/>
            <a:ext cx="806450" cy="717550"/>
          </a:xfrm>
          <a:custGeom>
            <a:avLst/>
            <a:gdLst>
              <a:gd name="T0" fmla="*/ 325100950 w 508"/>
              <a:gd name="T1" fmla="*/ 947578750 h 452"/>
              <a:gd name="T2" fmla="*/ 685482500 w 508"/>
              <a:gd name="T3" fmla="*/ 1076107513 h 452"/>
              <a:gd name="T4" fmla="*/ 788809700 w 508"/>
              <a:gd name="T5" fmla="*/ 1136591263 h 452"/>
              <a:gd name="T6" fmla="*/ 839212825 w 508"/>
              <a:gd name="T7" fmla="*/ 1131550950 h 452"/>
              <a:gd name="T8" fmla="*/ 877014375 w 508"/>
              <a:gd name="T9" fmla="*/ 947578750 h 452"/>
              <a:gd name="T10" fmla="*/ 919857825 w 508"/>
              <a:gd name="T11" fmla="*/ 836691875 h 452"/>
              <a:gd name="T12" fmla="*/ 962699688 w 508"/>
              <a:gd name="T13" fmla="*/ 660280938 h 452"/>
              <a:gd name="T14" fmla="*/ 992941563 w 508"/>
              <a:gd name="T15" fmla="*/ 556955325 h 452"/>
              <a:gd name="T16" fmla="*/ 1030744700 w 508"/>
              <a:gd name="T17" fmla="*/ 456149075 h 452"/>
              <a:gd name="T18" fmla="*/ 1066026888 w 508"/>
              <a:gd name="T19" fmla="*/ 335181575 h 452"/>
              <a:gd name="T20" fmla="*/ 1121470325 w 508"/>
              <a:gd name="T21" fmla="*/ 246975313 h 452"/>
              <a:gd name="T22" fmla="*/ 1181954075 w 508"/>
              <a:gd name="T23" fmla="*/ 120967500 h 452"/>
              <a:gd name="T24" fmla="*/ 1277720013 w 508"/>
              <a:gd name="T25" fmla="*/ 0 h 452"/>
              <a:gd name="T26" fmla="*/ 63004700 w 508"/>
              <a:gd name="T27" fmla="*/ 844253138 h 452"/>
              <a:gd name="T28" fmla="*/ 0 w 508"/>
              <a:gd name="T29" fmla="*/ 902215938 h 452"/>
              <a:gd name="T30" fmla="*/ 191531875 w 508"/>
              <a:gd name="T31" fmla="*/ 907256250 h 452"/>
              <a:gd name="T32" fmla="*/ 325100950 w 508"/>
              <a:gd name="T33" fmla="*/ 947578750 h 45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08" h="452">
                <a:moveTo>
                  <a:pt x="129" y="376"/>
                </a:moveTo>
                <a:lnTo>
                  <a:pt x="272" y="427"/>
                </a:lnTo>
                <a:lnTo>
                  <a:pt x="313" y="451"/>
                </a:lnTo>
                <a:lnTo>
                  <a:pt x="333" y="449"/>
                </a:lnTo>
                <a:lnTo>
                  <a:pt x="348" y="376"/>
                </a:lnTo>
                <a:lnTo>
                  <a:pt x="365" y="332"/>
                </a:lnTo>
                <a:lnTo>
                  <a:pt x="382" y="262"/>
                </a:lnTo>
                <a:lnTo>
                  <a:pt x="394" y="221"/>
                </a:lnTo>
                <a:lnTo>
                  <a:pt x="409" y="181"/>
                </a:lnTo>
                <a:lnTo>
                  <a:pt x="423" y="133"/>
                </a:lnTo>
                <a:lnTo>
                  <a:pt x="445" y="98"/>
                </a:lnTo>
                <a:lnTo>
                  <a:pt x="469" y="48"/>
                </a:lnTo>
                <a:lnTo>
                  <a:pt x="507" y="0"/>
                </a:lnTo>
                <a:lnTo>
                  <a:pt x="25" y="335"/>
                </a:lnTo>
                <a:lnTo>
                  <a:pt x="0" y="358"/>
                </a:lnTo>
                <a:lnTo>
                  <a:pt x="76" y="360"/>
                </a:lnTo>
                <a:lnTo>
                  <a:pt x="129" y="376"/>
                </a:lnTo>
              </a:path>
            </a:pathLst>
          </a:custGeom>
          <a:solidFill>
            <a:schemeClr val="bg2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255588" y="654050"/>
            <a:ext cx="984250" cy="766763"/>
          </a:xfrm>
          <a:custGeom>
            <a:avLst/>
            <a:gdLst>
              <a:gd name="T0" fmla="*/ 0 w 620"/>
              <a:gd name="T1" fmla="*/ 1202116109 h 483"/>
              <a:gd name="T2" fmla="*/ 32762825 w 620"/>
              <a:gd name="T3" fmla="*/ 1139111368 h 483"/>
              <a:gd name="T4" fmla="*/ 141128750 w 620"/>
              <a:gd name="T5" fmla="*/ 1063506631 h 483"/>
              <a:gd name="T6" fmla="*/ 1559977513 w 620"/>
              <a:gd name="T7" fmla="*/ 0 h 483"/>
              <a:gd name="T8" fmla="*/ 1071067200 w 620"/>
              <a:gd name="T9" fmla="*/ 463709052 h 483"/>
              <a:gd name="T10" fmla="*/ 829132200 w 620"/>
              <a:gd name="T11" fmla="*/ 846773052 h 483"/>
              <a:gd name="T12" fmla="*/ 675401875 w 620"/>
              <a:gd name="T13" fmla="*/ 1214716105 h 483"/>
              <a:gd name="T14" fmla="*/ 496471575 w 620"/>
              <a:gd name="T15" fmla="*/ 1131551688 h 483"/>
              <a:gd name="T16" fmla="*/ 299899388 w 620"/>
              <a:gd name="T17" fmla="*/ 1071067898 h 483"/>
              <a:gd name="T18" fmla="*/ 176410938 w 620"/>
              <a:gd name="T19" fmla="*/ 1081148530 h 483"/>
              <a:gd name="T20" fmla="*/ 70564375 w 620"/>
              <a:gd name="T21" fmla="*/ 1108869473 h 483"/>
              <a:gd name="T22" fmla="*/ 0 w 620"/>
              <a:gd name="T23" fmla="*/ 1202116109 h 48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20" h="483">
                <a:moveTo>
                  <a:pt x="0" y="477"/>
                </a:moveTo>
                <a:lnTo>
                  <a:pt x="13" y="452"/>
                </a:lnTo>
                <a:lnTo>
                  <a:pt x="56" y="422"/>
                </a:lnTo>
                <a:lnTo>
                  <a:pt x="619" y="0"/>
                </a:lnTo>
                <a:lnTo>
                  <a:pt x="425" y="184"/>
                </a:lnTo>
                <a:lnTo>
                  <a:pt x="329" y="336"/>
                </a:lnTo>
                <a:lnTo>
                  <a:pt x="268" y="482"/>
                </a:lnTo>
                <a:lnTo>
                  <a:pt x="197" y="449"/>
                </a:lnTo>
                <a:lnTo>
                  <a:pt x="119" y="425"/>
                </a:lnTo>
                <a:lnTo>
                  <a:pt x="70" y="429"/>
                </a:lnTo>
                <a:lnTo>
                  <a:pt x="28" y="440"/>
                </a:lnTo>
                <a:lnTo>
                  <a:pt x="0" y="477"/>
                </a:lnTo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7" name="Rectangle 2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dt" sz="quarter" idx="10"/>
          </p:nvPr>
        </p:nvSpPr>
        <p:spPr>
          <a:xfrm>
            <a:off x="681038" y="6067425"/>
            <a:ext cx="2300287" cy="3937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08325" y="6067425"/>
            <a:ext cx="3124200" cy="3937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091196"/>
      </p:ext>
    </p:extLst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857232"/>
            <a:ext cx="8077200" cy="64133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71612"/>
            <a:ext cx="8064500" cy="500066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295775" y="71438"/>
            <a:ext cx="419100" cy="357187"/>
          </a:xfrm>
        </p:spPr>
        <p:txBody>
          <a:bodyPr/>
          <a:lstStyle>
            <a:lvl1pPr>
              <a:defRPr>
                <a:solidFill>
                  <a:srgbClr val="FFFF99"/>
                </a:solidFill>
              </a:defRPr>
            </a:lvl1pPr>
          </a:lstStyle>
          <a:p>
            <a:fld id="{497F7070-48F8-422E-A28A-2EB4F72DB7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3357157"/>
      </p:ext>
    </p:extLst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46050" y="0"/>
            <a:ext cx="8772525" cy="6726238"/>
            <a:chOff x="92" y="0"/>
            <a:chExt cx="5526" cy="4237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92" y="409"/>
              <a:ext cx="5526" cy="3828"/>
              <a:chOff x="92" y="409"/>
              <a:chExt cx="5526" cy="3828"/>
            </a:xfrm>
          </p:grpSpPr>
          <p:sp>
            <p:nvSpPr>
              <p:cNvPr id="1047" name="Freeform 4"/>
              <p:cNvSpPr>
                <a:spLocks/>
              </p:cNvSpPr>
              <p:nvPr/>
            </p:nvSpPr>
            <p:spPr bwMode="auto">
              <a:xfrm>
                <a:off x="92" y="409"/>
                <a:ext cx="5526" cy="3828"/>
              </a:xfrm>
              <a:custGeom>
                <a:avLst/>
                <a:gdLst>
                  <a:gd name="T0" fmla="*/ 684 w 5526"/>
                  <a:gd name="T1" fmla="*/ 3 h 3828"/>
                  <a:gd name="T2" fmla="*/ 708 w 5526"/>
                  <a:gd name="T3" fmla="*/ 2 h 3828"/>
                  <a:gd name="T4" fmla="*/ 5523 w 5526"/>
                  <a:gd name="T5" fmla="*/ 0 h 3828"/>
                  <a:gd name="T6" fmla="*/ 5525 w 5526"/>
                  <a:gd name="T7" fmla="*/ 3827 h 3828"/>
                  <a:gd name="T8" fmla="*/ 0 w 5526"/>
                  <a:gd name="T9" fmla="*/ 3827 h 3828"/>
                  <a:gd name="T10" fmla="*/ 7 w 5526"/>
                  <a:gd name="T11" fmla="*/ 577 h 3828"/>
                  <a:gd name="T12" fmla="*/ 9 w 5526"/>
                  <a:gd name="T13" fmla="*/ 544 h 3828"/>
                  <a:gd name="T14" fmla="*/ 14 w 5526"/>
                  <a:gd name="T15" fmla="*/ 516 h 3828"/>
                  <a:gd name="T16" fmla="*/ 22 w 5526"/>
                  <a:gd name="T17" fmla="*/ 490 h 3828"/>
                  <a:gd name="T18" fmla="*/ 35 w 5526"/>
                  <a:gd name="T19" fmla="*/ 470 h 3828"/>
                  <a:gd name="T20" fmla="*/ 51 w 5526"/>
                  <a:gd name="T21" fmla="*/ 456 h 3828"/>
                  <a:gd name="T22" fmla="*/ 64 w 5526"/>
                  <a:gd name="T23" fmla="*/ 446 h 3828"/>
                  <a:gd name="T24" fmla="*/ 594 w 5526"/>
                  <a:gd name="T25" fmla="*/ 52 h 3828"/>
                  <a:gd name="T26" fmla="*/ 630 w 5526"/>
                  <a:gd name="T27" fmla="*/ 26 h 3828"/>
                  <a:gd name="T28" fmla="*/ 654 w 5526"/>
                  <a:gd name="T29" fmla="*/ 9 h 3828"/>
                  <a:gd name="T30" fmla="*/ 684 w 5526"/>
                  <a:gd name="T31" fmla="*/ 3 h 382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526" h="3828">
                    <a:moveTo>
                      <a:pt x="684" y="3"/>
                    </a:moveTo>
                    <a:lnTo>
                      <a:pt x="708" y="2"/>
                    </a:lnTo>
                    <a:lnTo>
                      <a:pt x="5523" y="0"/>
                    </a:lnTo>
                    <a:lnTo>
                      <a:pt x="5525" y="3827"/>
                    </a:lnTo>
                    <a:lnTo>
                      <a:pt x="0" y="3827"/>
                    </a:lnTo>
                    <a:lnTo>
                      <a:pt x="7" y="577"/>
                    </a:lnTo>
                    <a:lnTo>
                      <a:pt x="9" y="544"/>
                    </a:lnTo>
                    <a:lnTo>
                      <a:pt x="14" y="516"/>
                    </a:lnTo>
                    <a:lnTo>
                      <a:pt x="22" y="490"/>
                    </a:lnTo>
                    <a:lnTo>
                      <a:pt x="35" y="470"/>
                    </a:lnTo>
                    <a:lnTo>
                      <a:pt x="51" y="456"/>
                    </a:lnTo>
                    <a:lnTo>
                      <a:pt x="64" y="446"/>
                    </a:lnTo>
                    <a:lnTo>
                      <a:pt x="594" y="52"/>
                    </a:lnTo>
                    <a:lnTo>
                      <a:pt x="630" y="26"/>
                    </a:lnTo>
                    <a:lnTo>
                      <a:pt x="654" y="9"/>
                    </a:lnTo>
                    <a:lnTo>
                      <a:pt x="684" y="3"/>
                    </a:lnTo>
                  </a:path>
                </a:pathLst>
              </a:custGeom>
              <a:solidFill>
                <a:srgbClr val="FFFF99"/>
              </a:solidFill>
              <a:ln>
                <a:noFill/>
              </a:ln>
              <a:effectLst>
                <a:outerShdw dist="107763" dir="2700000" algn="ctr" rotWithShape="0">
                  <a:schemeClr val="bg2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48" name="Group 5"/>
              <p:cNvGrpSpPr>
                <a:grpSpLocks/>
              </p:cNvGrpSpPr>
              <p:nvPr/>
            </p:nvGrpSpPr>
            <p:grpSpPr bwMode="auto">
              <a:xfrm>
                <a:off x="119" y="427"/>
                <a:ext cx="620" cy="565"/>
                <a:chOff x="119" y="427"/>
                <a:chExt cx="620" cy="565"/>
              </a:xfrm>
            </p:grpSpPr>
            <p:sp>
              <p:nvSpPr>
                <p:cNvPr id="1049" name="Freeform 6"/>
                <p:cNvSpPr>
                  <a:spLocks/>
                </p:cNvSpPr>
                <p:nvPr/>
              </p:nvSpPr>
              <p:spPr bwMode="auto">
                <a:xfrm>
                  <a:off x="127" y="459"/>
                  <a:ext cx="580" cy="533"/>
                </a:xfrm>
                <a:custGeom>
                  <a:avLst/>
                  <a:gdLst>
                    <a:gd name="T0" fmla="*/ 154 w 580"/>
                    <a:gd name="T1" fmla="*/ 440 h 533"/>
                    <a:gd name="T2" fmla="*/ 323 w 580"/>
                    <a:gd name="T3" fmla="*/ 493 h 533"/>
                    <a:gd name="T4" fmla="*/ 372 w 580"/>
                    <a:gd name="T5" fmla="*/ 517 h 533"/>
                    <a:gd name="T6" fmla="*/ 411 w 580"/>
                    <a:gd name="T7" fmla="*/ 532 h 533"/>
                    <a:gd name="T8" fmla="*/ 411 w 580"/>
                    <a:gd name="T9" fmla="*/ 497 h 533"/>
                    <a:gd name="T10" fmla="*/ 415 w 580"/>
                    <a:gd name="T11" fmla="*/ 440 h 533"/>
                    <a:gd name="T12" fmla="*/ 425 w 580"/>
                    <a:gd name="T13" fmla="*/ 395 h 533"/>
                    <a:gd name="T14" fmla="*/ 441 w 580"/>
                    <a:gd name="T15" fmla="*/ 326 h 533"/>
                    <a:gd name="T16" fmla="*/ 457 w 580"/>
                    <a:gd name="T17" fmla="*/ 276 h 533"/>
                    <a:gd name="T18" fmla="*/ 474 w 580"/>
                    <a:gd name="T19" fmla="*/ 240 h 533"/>
                    <a:gd name="T20" fmla="*/ 488 w 580"/>
                    <a:gd name="T21" fmla="*/ 190 h 533"/>
                    <a:gd name="T22" fmla="*/ 504 w 580"/>
                    <a:gd name="T23" fmla="*/ 149 h 533"/>
                    <a:gd name="T24" fmla="*/ 525 w 580"/>
                    <a:gd name="T25" fmla="*/ 102 h 533"/>
                    <a:gd name="T26" fmla="*/ 579 w 580"/>
                    <a:gd name="T27" fmla="*/ 0 h 533"/>
                    <a:gd name="T28" fmla="*/ 28 w 580"/>
                    <a:gd name="T29" fmla="*/ 398 h 533"/>
                    <a:gd name="T30" fmla="*/ 0 w 580"/>
                    <a:gd name="T31" fmla="*/ 420 h 533"/>
                    <a:gd name="T32" fmla="*/ 90 w 580"/>
                    <a:gd name="T33" fmla="*/ 423 h 533"/>
                    <a:gd name="T34" fmla="*/ 154 w 580"/>
                    <a:gd name="T35" fmla="*/ 440 h 53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80" h="533">
                      <a:moveTo>
                        <a:pt x="154" y="440"/>
                      </a:moveTo>
                      <a:lnTo>
                        <a:pt x="323" y="493"/>
                      </a:lnTo>
                      <a:lnTo>
                        <a:pt x="372" y="517"/>
                      </a:lnTo>
                      <a:lnTo>
                        <a:pt x="411" y="532"/>
                      </a:lnTo>
                      <a:lnTo>
                        <a:pt x="411" y="497"/>
                      </a:lnTo>
                      <a:lnTo>
                        <a:pt x="415" y="440"/>
                      </a:lnTo>
                      <a:lnTo>
                        <a:pt x="425" y="395"/>
                      </a:lnTo>
                      <a:lnTo>
                        <a:pt x="441" y="326"/>
                      </a:lnTo>
                      <a:lnTo>
                        <a:pt x="457" y="276"/>
                      </a:lnTo>
                      <a:lnTo>
                        <a:pt x="474" y="240"/>
                      </a:lnTo>
                      <a:lnTo>
                        <a:pt x="488" y="190"/>
                      </a:lnTo>
                      <a:lnTo>
                        <a:pt x="504" y="149"/>
                      </a:lnTo>
                      <a:lnTo>
                        <a:pt x="525" y="102"/>
                      </a:lnTo>
                      <a:lnTo>
                        <a:pt x="579" y="0"/>
                      </a:lnTo>
                      <a:lnTo>
                        <a:pt x="28" y="398"/>
                      </a:lnTo>
                      <a:lnTo>
                        <a:pt x="0" y="420"/>
                      </a:lnTo>
                      <a:lnTo>
                        <a:pt x="90" y="423"/>
                      </a:lnTo>
                      <a:lnTo>
                        <a:pt x="154" y="44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0" name="Freeform 7"/>
                <p:cNvSpPr>
                  <a:spLocks/>
                </p:cNvSpPr>
                <p:nvPr/>
              </p:nvSpPr>
              <p:spPr bwMode="auto">
                <a:xfrm>
                  <a:off x="119" y="427"/>
                  <a:ext cx="620" cy="473"/>
                </a:xfrm>
                <a:custGeom>
                  <a:avLst/>
                  <a:gdLst>
                    <a:gd name="T0" fmla="*/ 0 w 620"/>
                    <a:gd name="T1" fmla="*/ 472 h 473"/>
                    <a:gd name="T2" fmla="*/ 15 w 620"/>
                    <a:gd name="T3" fmla="*/ 445 h 473"/>
                    <a:gd name="T4" fmla="*/ 61 w 620"/>
                    <a:gd name="T5" fmla="*/ 411 h 473"/>
                    <a:gd name="T6" fmla="*/ 619 w 620"/>
                    <a:gd name="T7" fmla="*/ 0 h 473"/>
                    <a:gd name="T8" fmla="*/ 466 w 620"/>
                    <a:gd name="T9" fmla="*/ 153 h 473"/>
                    <a:gd name="T10" fmla="*/ 366 w 620"/>
                    <a:gd name="T11" fmla="*/ 315 h 473"/>
                    <a:gd name="T12" fmla="*/ 301 w 620"/>
                    <a:gd name="T13" fmla="*/ 467 h 473"/>
                    <a:gd name="T14" fmla="*/ 222 w 620"/>
                    <a:gd name="T15" fmla="*/ 435 h 473"/>
                    <a:gd name="T16" fmla="*/ 132 w 620"/>
                    <a:gd name="T17" fmla="*/ 413 h 473"/>
                    <a:gd name="T18" fmla="*/ 76 w 620"/>
                    <a:gd name="T19" fmla="*/ 420 h 473"/>
                    <a:gd name="T20" fmla="*/ 30 w 620"/>
                    <a:gd name="T21" fmla="*/ 432 h 473"/>
                    <a:gd name="T22" fmla="*/ 0 w 620"/>
                    <a:gd name="T23" fmla="*/ 472 h 4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620" h="473">
                      <a:moveTo>
                        <a:pt x="0" y="472"/>
                      </a:moveTo>
                      <a:lnTo>
                        <a:pt x="15" y="445"/>
                      </a:lnTo>
                      <a:lnTo>
                        <a:pt x="61" y="411"/>
                      </a:lnTo>
                      <a:lnTo>
                        <a:pt x="619" y="0"/>
                      </a:lnTo>
                      <a:lnTo>
                        <a:pt x="466" y="153"/>
                      </a:lnTo>
                      <a:lnTo>
                        <a:pt x="366" y="315"/>
                      </a:lnTo>
                      <a:lnTo>
                        <a:pt x="301" y="467"/>
                      </a:lnTo>
                      <a:lnTo>
                        <a:pt x="222" y="435"/>
                      </a:lnTo>
                      <a:lnTo>
                        <a:pt x="132" y="413"/>
                      </a:lnTo>
                      <a:lnTo>
                        <a:pt x="76" y="420"/>
                      </a:lnTo>
                      <a:lnTo>
                        <a:pt x="30" y="432"/>
                      </a:lnTo>
                      <a:lnTo>
                        <a:pt x="0" y="472"/>
                      </a:lnTo>
                    </a:path>
                  </a:pathLst>
                </a:custGeom>
                <a:solidFill>
                  <a:srgbClr val="FFFFFF">
                    <a:alpha val="50195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33" name="Group 8"/>
            <p:cNvGrpSpPr>
              <a:grpSpLocks/>
            </p:cNvGrpSpPr>
            <p:nvPr/>
          </p:nvGrpSpPr>
          <p:grpSpPr bwMode="auto">
            <a:xfrm>
              <a:off x="2050" y="0"/>
              <a:ext cx="1640" cy="623"/>
              <a:chOff x="2050" y="0"/>
              <a:chExt cx="1640" cy="623"/>
            </a:xfrm>
          </p:grpSpPr>
          <p:sp>
            <p:nvSpPr>
              <p:cNvPr id="1034" name="Rectangle 9"/>
              <p:cNvSpPr>
                <a:spLocks noChangeArrowheads="1"/>
              </p:cNvSpPr>
              <p:nvPr/>
            </p:nvSpPr>
            <p:spPr bwMode="auto">
              <a:xfrm>
                <a:off x="2050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5" name="Rectangle 10"/>
              <p:cNvSpPr>
                <a:spLocks noChangeArrowheads="1"/>
              </p:cNvSpPr>
              <p:nvPr/>
            </p:nvSpPr>
            <p:spPr bwMode="auto">
              <a:xfrm>
                <a:off x="2354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6" name="Rectangle 11"/>
              <p:cNvSpPr>
                <a:spLocks noChangeArrowheads="1"/>
              </p:cNvSpPr>
              <p:nvPr/>
            </p:nvSpPr>
            <p:spPr bwMode="auto">
              <a:xfrm>
                <a:off x="3113" y="306"/>
                <a:ext cx="232" cy="36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7" name="Oval 12"/>
              <p:cNvSpPr>
                <a:spLocks noChangeArrowheads="1"/>
              </p:cNvSpPr>
              <p:nvPr/>
            </p:nvSpPr>
            <p:spPr bwMode="auto">
              <a:xfrm>
                <a:off x="2664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8" name="Oval 13"/>
              <p:cNvSpPr>
                <a:spLocks noChangeArrowheads="1"/>
              </p:cNvSpPr>
              <p:nvPr/>
            </p:nvSpPr>
            <p:spPr bwMode="auto">
              <a:xfrm>
                <a:off x="2682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9" name="Freeform 14"/>
              <p:cNvSpPr>
                <a:spLocks/>
              </p:cNvSpPr>
              <p:nvPr/>
            </p:nvSpPr>
            <p:spPr bwMode="auto">
              <a:xfrm>
                <a:off x="2708" y="10"/>
                <a:ext cx="279" cy="82"/>
              </a:xfrm>
              <a:custGeom>
                <a:avLst/>
                <a:gdLst>
                  <a:gd name="T0" fmla="*/ 278 w 279"/>
                  <a:gd name="T1" fmla="*/ 65 h 82"/>
                  <a:gd name="T2" fmla="*/ 271 w 279"/>
                  <a:gd name="T3" fmla="*/ 49 h 82"/>
                  <a:gd name="T4" fmla="*/ 254 w 279"/>
                  <a:gd name="T5" fmla="*/ 32 h 82"/>
                  <a:gd name="T6" fmla="*/ 232 w 279"/>
                  <a:gd name="T7" fmla="*/ 20 h 82"/>
                  <a:gd name="T8" fmla="*/ 203 w 279"/>
                  <a:gd name="T9" fmla="*/ 7 h 82"/>
                  <a:gd name="T10" fmla="*/ 168 w 279"/>
                  <a:gd name="T11" fmla="*/ 0 h 82"/>
                  <a:gd name="T12" fmla="*/ 127 w 279"/>
                  <a:gd name="T13" fmla="*/ 0 h 82"/>
                  <a:gd name="T14" fmla="*/ 95 w 279"/>
                  <a:gd name="T15" fmla="*/ 3 h 82"/>
                  <a:gd name="T16" fmla="*/ 63 w 279"/>
                  <a:gd name="T17" fmla="*/ 14 h 82"/>
                  <a:gd name="T18" fmla="*/ 41 w 279"/>
                  <a:gd name="T19" fmla="*/ 29 h 82"/>
                  <a:gd name="T20" fmla="*/ 21 w 279"/>
                  <a:gd name="T21" fmla="*/ 43 h 82"/>
                  <a:gd name="T22" fmla="*/ 5 w 279"/>
                  <a:gd name="T23" fmla="*/ 62 h 82"/>
                  <a:gd name="T24" fmla="*/ 0 w 279"/>
                  <a:gd name="T25" fmla="*/ 71 h 82"/>
                  <a:gd name="T26" fmla="*/ 1 w 279"/>
                  <a:gd name="T27" fmla="*/ 81 h 82"/>
                  <a:gd name="T28" fmla="*/ 14 w 279"/>
                  <a:gd name="T29" fmla="*/ 62 h 82"/>
                  <a:gd name="T30" fmla="*/ 28 w 279"/>
                  <a:gd name="T31" fmla="*/ 51 h 82"/>
                  <a:gd name="T32" fmla="*/ 55 w 279"/>
                  <a:gd name="T33" fmla="*/ 33 h 82"/>
                  <a:gd name="T34" fmla="*/ 78 w 279"/>
                  <a:gd name="T35" fmla="*/ 23 h 82"/>
                  <a:gd name="T36" fmla="*/ 105 w 279"/>
                  <a:gd name="T37" fmla="*/ 14 h 82"/>
                  <a:gd name="T38" fmla="*/ 131 w 279"/>
                  <a:gd name="T39" fmla="*/ 11 h 82"/>
                  <a:gd name="T40" fmla="*/ 147 w 279"/>
                  <a:gd name="T41" fmla="*/ 11 h 82"/>
                  <a:gd name="T42" fmla="*/ 167 w 279"/>
                  <a:gd name="T43" fmla="*/ 13 h 82"/>
                  <a:gd name="T44" fmla="*/ 186 w 279"/>
                  <a:gd name="T45" fmla="*/ 14 h 82"/>
                  <a:gd name="T46" fmla="*/ 206 w 279"/>
                  <a:gd name="T47" fmla="*/ 20 h 82"/>
                  <a:gd name="T48" fmla="*/ 239 w 279"/>
                  <a:gd name="T49" fmla="*/ 35 h 82"/>
                  <a:gd name="T50" fmla="*/ 255 w 279"/>
                  <a:gd name="T51" fmla="*/ 49 h 82"/>
                  <a:gd name="T52" fmla="*/ 278 w 279"/>
                  <a:gd name="T53" fmla="*/ 65 h 8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Oval 15"/>
              <p:cNvSpPr>
                <a:spLocks noChangeArrowheads="1"/>
              </p:cNvSpPr>
              <p:nvPr/>
            </p:nvSpPr>
            <p:spPr bwMode="auto">
              <a:xfrm>
                <a:off x="2709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41" name="Oval 16" descr="Walnut"/>
              <p:cNvSpPr>
                <a:spLocks noChangeArrowheads="1"/>
              </p:cNvSpPr>
              <p:nvPr/>
            </p:nvSpPr>
            <p:spPr bwMode="auto">
              <a:xfrm>
                <a:off x="2729" y="60"/>
                <a:ext cx="247" cy="238"/>
              </a:xfrm>
              <a:prstGeom prst="ellipse">
                <a:avLst/>
              </a:prstGeom>
              <a:blipFill dpi="0" rotWithShape="0">
                <a:blip r:embed="rId5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42" name="Freeform 17"/>
              <p:cNvSpPr>
                <a:spLocks/>
              </p:cNvSpPr>
              <p:nvPr/>
            </p:nvSpPr>
            <p:spPr bwMode="auto">
              <a:xfrm>
                <a:off x="2182" y="267"/>
                <a:ext cx="1358" cy="356"/>
              </a:xfrm>
              <a:custGeom>
                <a:avLst/>
                <a:gdLst>
                  <a:gd name="T0" fmla="*/ 10 w 1358"/>
                  <a:gd name="T1" fmla="*/ 345 h 356"/>
                  <a:gd name="T2" fmla="*/ 28 w 1358"/>
                  <a:gd name="T3" fmla="*/ 351 h 356"/>
                  <a:gd name="T4" fmla="*/ 1357 w 1358"/>
                  <a:gd name="T5" fmla="*/ 355 h 356"/>
                  <a:gd name="T6" fmla="*/ 1357 w 1358"/>
                  <a:gd name="T7" fmla="*/ 279 h 356"/>
                  <a:gd name="T8" fmla="*/ 1351 w 1358"/>
                  <a:gd name="T9" fmla="*/ 248 h 356"/>
                  <a:gd name="T10" fmla="*/ 1338 w 1358"/>
                  <a:gd name="T11" fmla="*/ 220 h 356"/>
                  <a:gd name="T12" fmla="*/ 1324 w 1358"/>
                  <a:gd name="T13" fmla="*/ 192 h 356"/>
                  <a:gd name="T14" fmla="*/ 1282 w 1358"/>
                  <a:gd name="T15" fmla="*/ 147 h 356"/>
                  <a:gd name="T16" fmla="*/ 1214 w 1358"/>
                  <a:gd name="T17" fmla="*/ 119 h 356"/>
                  <a:gd name="T18" fmla="*/ 1141 w 1358"/>
                  <a:gd name="T19" fmla="*/ 106 h 356"/>
                  <a:gd name="T20" fmla="*/ 1073 w 1358"/>
                  <a:gd name="T21" fmla="*/ 96 h 356"/>
                  <a:gd name="T22" fmla="*/ 996 w 1358"/>
                  <a:gd name="T23" fmla="*/ 87 h 356"/>
                  <a:gd name="T24" fmla="*/ 906 w 1358"/>
                  <a:gd name="T25" fmla="*/ 81 h 356"/>
                  <a:gd name="T26" fmla="*/ 782 w 1358"/>
                  <a:gd name="T27" fmla="*/ 69 h 356"/>
                  <a:gd name="T28" fmla="*/ 817 w 1358"/>
                  <a:gd name="T29" fmla="*/ 22 h 356"/>
                  <a:gd name="T30" fmla="*/ 823 w 1358"/>
                  <a:gd name="T31" fmla="*/ 2 h 356"/>
                  <a:gd name="T32" fmla="*/ 795 w 1358"/>
                  <a:gd name="T33" fmla="*/ 28 h 356"/>
                  <a:gd name="T34" fmla="*/ 779 w 1358"/>
                  <a:gd name="T35" fmla="*/ 41 h 356"/>
                  <a:gd name="T36" fmla="*/ 762 w 1358"/>
                  <a:gd name="T37" fmla="*/ 57 h 356"/>
                  <a:gd name="T38" fmla="*/ 746 w 1358"/>
                  <a:gd name="T39" fmla="*/ 62 h 356"/>
                  <a:gd name="T40" fmla="*/ 714 w 1358"/>
                  <a:gd name="T41" fmla="*/ 71 h 356"/>
                  <a:gd name="T42" fmla="*/ 661 w 1358"/>
                  <a:gd name="T43" fmla="*/ 72 h 356"/>
                  <a:gd name="T44" fmla="*/ 612 w 1358"/>
                  <a:gd name="T45" fmla="*/ 70 h 356"/>
                  <a:gd name="T46" fmla="*/ 587 w 1358"/>
                  <a:gd name="T47" fmla="*/ 57 h 356"/>
                  <a:gd name="T48" fmla="*/ 571 w 1358"/>
                  <a:gd name="T49" fmla="*/ 46 h 356"/>
                  <a:gd name="T50" fmla="*/ 548 w 1358"/>
                  <a:gd name="T51" fmla="*/ 28 h 356"/>
                  <a:gd name="T52" fmla="*/ 519 w 1358"/>
                  <a:gd name="T53" fmla="*/ 0 h 356"/>
                  <a:gd name="T54" fmla="*/ 527 w 1358"/>
                  <a:gd name="T55" fmla="*/ 24 h 356"/>
                  <a:gd name="T56" fmla="*/ 539 w 1358"/>
                  <a:gd name="T57" fmla="*/ 64 h 356"/>
                  <a:gd name="T58" fmla="*/ 525 w 1358"/>
                  <a:gd name="T59" fmla="*/ 72 h 356"/>
                  <a:gd name="T60" fmla="*/ 379 w 1358"/>
                  <a:gd name="T61" fmla="*/ 80 h 356"/>
                  <a:gd name="T62" fmla="*/ 259 w 1358"/>
                  <a:gd name="T63" fmla="*/ 96 h 356"/>
                  <a:gd name="T64" fmla="*/ 190 w 1358"/>
                  <a:gd name="T65" fmla="*/ 106 h 356"/>
                  <a:gd name="T66" fmla="*/ 123 w 1358"/>
                  <a:gd name="T67" fmla="*/ 119 h 356"/>
                  <a:gd name="T68" fmla="*/ 94 w 1358"/>
                  <a:gd name="T69" fmla="*/ 129 h 356"/>
                  <a:gd name="T70" fmla="*/ 72 w 1358"/>
                  <a:gd name="T71" fmla="*/ 144 h 356"/>
                  <a:gd name="T72" fmla="*/ 43 w 1358"/>
                  <a:gd name="T73" fmla="*/ 171 h 356"/>
                  <a:gd name="T74" fmla="*/ 24 w 1358"/>
                  <a:gd name="T75" fmla="*/ 202 h 356"/>
                  <a:gd name="T76" fmla="*/ 11 w 1358"/>
                  <a:gd name="T77" fmla="*/ 239 h 356"/>
                  <a:gd name="T78" fmla="*/ 4 w 1358"/>
                  <a:gd name="T79" fmla="*/ 267 h 356"/>
                  <a:gd name="T80" fmla="*/ 1 w 1358"/>
                  <a:gd name="T81" fmla="*/ 299 h 356"/>
                  <a:gd name="T82" fmla="*/ 0 w 1358"/>
                  <a:gd name="T83" fmla="*/ 320 h 356"/>
                  <a:gd name="T84" fmla="*/ 10 w 1358"/>
                  <a:gd name="T85" fmla="*/ 345 h 3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Freeform 18"/>
              <p:cNvSpPr>
                <a:spLocks/>
              </p:cNvSpPr>
              <p:nvPr/>
            </p:nvSpPr>
            <p:spPr bwMode="auto">
              <a:xfrm>
                <a:off x="2213" y="308"/>
                <a:ext cx="536" cy="184"/>
              </a:xfrm>
              <a:custGeom>
                <a:avLst/>
                <a:gdLst>
                  <a:gd name="T0" fmla="*/ 0 w 536"/>
                  <a:gd name="T1" fmla="*/ 183 h 184"/>
                  <a:gd name="T2" fmla="*/ 7 w 536"/>
                  <a:gd name="T3" fmla="*/ 153 h 184"/>
                  <a:gd name="T4" fmla="*/ 17 w 536"/>
                  <a:gd name="T5" fmla="*/ 133 h 184"/>
                  <a:gd name="T6" fmla="*/ 49 w 536"/>
                  <a:gd name="T7" fmla="*/ 110 h 184"/>
                  <a:gd name="T8" fmla="*/ 105 w 536"/>
                  <a:gd name="T9" fmla="*/ 88 h 184"/>
                  <a:gd name="T10" fmla="*/ 147 w 536"/>
                  <a:gd name="T11" fmla="*/ 82 h 184"/>
                  <a:gd name="T12" fmla="*/ 182 w 536"/>
                  <a:gd name="T13" fmla="*/ 74 h 184"/>
                  <a:gd name="T14" fmla="*/ 237 w 536"/>
                  <a:gd name="T15" fmla="*/ 69 h 184"/>
                  <a:gd name="T16" fmla="*/ 279 w 536"/>
                  <a:gd name="T17" fmla="*/ 61 h 184"/>
                  <a:gd name="T18" fmla="*/ 320 w 536"/>
                  <a:gd name="T19" fmla="*/ 54 h 184"/>
                  <a:gd name="T20" fmla="*/ 359 w 536"/>
                  <a:gd name="T21" fmla="*/ 49 h 184"/>
                  <a:gd name="T22" fmla="*/ 405 w 536"/>
                  <a:gd name="T23" fmla="*/ 43 h 184"/>
                  <a:gd name="T24" fmla="*/ 473 w 536"/>
                  <a:gd name="T25" fmla="*/ 42 h 184"/>
                  <a:gd name="T26" fmla="*/ 470 w 536"/>
                  <a:gd name="T27" fmla="*/ 44 h 184"/>
                  <a:gd name="T28" fmla="*/ 506 w 536"/>
                  <a:gd name="T29" fmla="*/ 41 h 184"/>
                  <a:gd name="T30" fmla="*/ 518 w 536"/>
                  <a:gd name="T31" fmla="*/ 27 h 184"/>
                  <a:gd name="T32" fmla="*/ 513 w 536"/>
                  <a:gd name="T33" fmla="*/ 0 h 184"/>
                  <a:gd name="T34" fmla="*/ 533 w 536"/>
                  <a:gd name="T35" fmla="*/ 23 h 184"/>
                  <a:gd name="T36" fmla="*/ 535 w 536"/>
                  <a:gd name="T37" fmla="*/ 39 h 184"/>
                  <a:gd name="T38" fmla="*/ 513 w 536"/>
                  <a:gd name="T39" fmla="*/ 52 h 184"/>
                  <a:gd name="T40" fmla="*/ 470 w 536"/>
                  <a:gd name="T41" fmla="*/ 57 h 184"/>
                  <a:gd name="T42" fmla="*/ 399 w 536"/>
                  <a:gd name="T43" fmla="*/ 61 h 184"/>
                  <a:gd name="T44" fmla="*/ 323 w 536"/>
                  <a:gd name="T45" fmla="*/ 70 h 184"/>
                  <a:gd name="T46" fmla="*/ 263 w 536"/>
                  <a:gd name="T47" fmla="*/ 80 h 184"/>
                  <a:gd name="T48" fmla="*/ 193 w 536"/>
                  <a:gd name="T49" fmla="*/ 90 h 184"/>
                  <a:gd name="T50" fmla="*/ 135 w 536"/>
                  <a:gd name="T51" fmla="*/ 99 h 184"/>
                  <a:gd name="T52" fmla="*/ 92 w 536"/>
                  <a:gd name="T53" fmla="*/ 109 h 184"/>
                  <a:gd name="T54" fmla="*/ 56 w 536"/>
                  <a:gd name="T55" fmla="*/ 128 h 184"/>
                  <a:gd name="T56" fmla="*/ 30 w 536"/>
                  <a:gd name="T57" fmla="*/ 140 h 184"/>
                  <a:gd name="T58" fmla="*/ 15 w 536"/>
                  <a:gd name="T59" fmla="*/ 164 h 184"/>
                  <a:gd name="T60" fmla="*/ 0 w 536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Freeform 19"/>
              <p:cNvSpPr>
                <a:spLocks/>
              </p:cNvSpPr>
              <p:nvPr/>
            </p:nvSpPr>
            <p:spPr bwMode="auto">
              <a:xfrm>
                <a:off x="2197" y="574"/>
                <a:ext cx="1326" cy="40"/>
              </a:xfrm>
              <a:custGeom>
                <a:avLst/>
                <a:gdLst>
                  <a:gd name="T0" fmla="*/ 0 w 1326"/>
                  <a:gd name="T1" fmla="*/ 10 h 40"/>
                  <a:gd name="T2" fmla="*/ 17 w 1326"/>
                  <a:gd name="T3" fmla="*/ 30 h 40"/>
                  <a:gd name="T4" fmla="*/ 114 w 1326"/>
                  <a:gd name="T5" fmla="*/ 37 h 40"/>
                  <a:gd name="T6" fmla="*/ 381 w 1326"/>
                  <a:gd name="T7" fmla="*/ 36 h 40"/>
                  <a:gd name="T8" fmla="*/ 438 w 1326"/>
                  <a:gd name="T9" fmla="*/ 37 h 40"/>
                  <a:gd name="T10" fmla="*/ 480 w 1326"/>
                  <a:gd name="T11" fmla="*/ 38 h 40"/>
                  <a:gd name="T12" fmla="*/ 578 w 1326"/>
                  <a:gd name="T13" fmla="*/ 38 h 40"/>
                  <a:gd name="T14" fmla="*/ 686 w 1326"/>
                  <a:gd name="T15" fmla="*/ 36 h 40"/>
                  <a:gd name="T16" fmla="*/ 724 w 1326"/>
                  <a:gd name="T17" fmla="*/ 36 h 40"/>
                  <a:gd name="T18" fmla="*/ 819 w 1326"/>
                  <a:gd name="T19" fmla="*/ 38 h 40"/>
                  <a:gd name="T20" fmla="*/ 859 w 1326"/>
                  <a:gd name="T21" fmla="*/ 39 h 40"/>
                  <a:gd name="T22" fmla="*/ 888 w 1326"/>
                  <a:gd name="T23" fmla="*/ 38 h 40"/>
                  <a:gd name="T24" fmla="*/ 962 w 1326"/>
                  <a:gd name="T25" fmla="*/ 36 h 40"/>
                  <a:gd name="T26" fmla="*/ 1004 w 1326"/>
                  <a:gd name="T27" fmla="*/ 38 h 40"/>
                  <a:gd name="T28" fmla="*/ 1045 w 1326"/>
                  <a:gd name="T29" fmla="*/ 37 h 40"/>
                  <a:gd name="T30" fmla="*/ 1072 w 1326"/>
                  <a:gd name="T31" fmla="*/ 36 h 40"/>
                  <a:gd name="T32" fmla="*/ 1119 w 1326"/>
                  <a:gd name="T33" fmla="*/ 36 h 40"/>
                  <a:gd name="T34" fmla="*/ 1145 w 1326"/>
                  <a:gd name="T35" fmla="*/ 37 h 40"/>
                  <a:gd name="T36" fmla="*/ 1171 w 1326"/>
                  <a:gd name="T37" fmla="*/ 38 h 40"/>
                  <a:gd name="T38" fmla="*/ 1233 w 1326"/>
                  <a:gd name="T39" fmla="*/ 37 h 40"/>
                  <a:gd name="T40" fmla="*/ 1257 w 1326"/>
                  <a:gd name="T41" fmla="*/ 37 h 40"/>
                  <a:gd name="T42" fmla="*/ 1325 w 1326"/>
                  <a:gd name="T43" fmla="*/ 32 h 40"/>
                  <a:gd name="T44" fmla="*/ 1291 w 1326"/>
                  <a:gd name="T45" fmla="*/ 22 h 40"/>
                  <a:gd name="T46" fmla="*/ 1271 w 1326"/>
                  <a:gd name="T47" fmla="*/ 22 h 40"/>
                  <a:gd name="T48" fmla="*/ 1249 w 1326"/>
                  <a:gd name="T49" fmla="*/ 23 h 40"/>
                  <a:gd name="T50" fmla="*/ 1081 w 1326"/>
                  <a:gd name="T51" fmla="*/ 15 h 40"/>
                  <a:gd name="T52" fmla="*/ 1015 w 1326"/>
                  <a:gd name="T53" fmla="*/ 17 h 40"/>
                  <a:gd name="T54" fmla="*/ 943 w 1326"/>
                  <a:gd name="T55" fmla="*/ 21 h 40"/>
                  <a:gd name="T56" fmla="*/ 874 w 1326"/>
                  <a:gd name="T57" fmla="*/ 20 h 40"/>
                  <a:gd name="T58" fmla="*/ 819 w 1326"/>
                  <a:gd name="T59" fmla="*/ 18 h 40"/>
                  <a:gd name="T60" fmla="*/ 732 w 1326"/>
                  <a:gd name="T61" fmla="*/ 19 h 40"/>
                  <a:gd name="T62" fmla="*/ 683 w 1326"/>
                  <a:gd name="T63" fmla="*/ 20 h 40"/>
                  <a:gd name="T64" fmla="*/ 655 w 1326"/>
                  <a:gd name="T65" fmla="*/ 21 h 40"/>
                  <a:gd name="T66" fmla="*/ 605 w 1326"/>
                  <a:gd name="T67" fmla="*/ 22 h 40"/>
                  <a:gd name="T68" fmla="*/ 553 w 1326"/>
                  <a:gd name="T69" fmla="*/ 20 h 40"/>
                  <a:gd name="T70" fmla="*/ 524 w 1326"/>
                  <a:gd name="T71" fmla="*/ 19 h 40"/>
                  <a:gd name="T72" fmla="*/ 462 w 1326"/>
                  <a:gd name="T73" fmla="*/ 17 h 40"/>
                  <a:gd name="T74" fmla="*/ 436 w 1326"/>
                  <a:gd name="T75" fmla="*/ 18 h 40"/>
                  <a:gd name="T76" fmla="*/ 378 w 1326"/>
                  <a:gd name="T77" fmla="*/ 21 h 40"/>
                  <a:gd name="T78" fmla="*/ 340 w 1326"/>
                  <a:gd name="T79" fmla="*/ 23 h 40"/>
                  <a:gd name="T80" fmla="*/ 302 w 1326"/>
                  <a:gd name="T81" fmla="*/ 24 h 40"/>
                  <a:gd name="T82" fmla="*/ 258 w 1326"/>
                  <a:gd name="T83" fmla="*/ 22 h 40"/>
                  <a:gd name="T84" fmla="*/ 205 w 1326"/>
                  <a:gd name="T85" fmla="*/ 20 h 40"/>
                  <a:gd name="T86" fmla="*/ 147 w 1326"/>
                  <a:gd name="T87" fmla="*/ 23 h 40"/>
                  <a:gd name="T88" fmla="*/ 133 w 1326"/>
                  <a:gd name="T89" fmla="*/ 23 h 40"/>
                  <a:gd name="T90" fmla="*/ 82 w 1326"/>
                  <a:gd name="T91" fmla="*/ 20 h 40"/>
                  <a:gd name="T92" fmla="*/ 53 w 1326"/>
                  <a:gd name="T93" fmla="*/ 19 h 40"/>
                  <a:gd name="T94" fmla="*/ 38 w 1326"/>
                  <a:gd name="T95" fmla="*/ 20 h 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5" name="Freeform 20"/>
              <p:cNvSpPr>
                <a:spLocks/>
              </p:cNvSpPr>
              <p:nvPr/>
            </p:nvSpPr>
            <p:spPr bwMode="auto">
              <a:xfrm>
                <a:off x="2212" y="307"/>
                <a:ext cx="1300" cy="224"/>
              </a:xfrm>
              <a:custGeom>
                <a:avLst/>
                <a:gdLst>
                  <a:gd name="T0" fmla="*/ 73 w 1300"/>
                  <a:gd name="T1" fmla="*/ 142 h 224"/>
                  <a:gd name="T2" fmla="*/ 40 w 1300"/>
                  <a:gd name="T3" fmla="*/ 164 h 224"/>
                  <a:gd name="T4" fmla="*/ 5 w 1300"/>
                  <a:gd name="T5" fmla="*/ 178 h 224"/>
                  <a:gd name="T6" fmla="*/ 11 w 1300"/>
                  <a:gd name="T7" fmla="*/ 203 h 224"/>
                  <a:gd name="T8" fmla="*/ 54 w 1300"/>
                  <a:gd name="T9" fmla="*/ 212 h 224"/>
                  <a:gd name="T10" fmla="*/ 172 w 1300"/>
                  <a:gd name="T11" fmla="*/ 215 h 224"/>
                  <a:gd name="T12" fmla="*/ 420 w 1300"/>
                  <a:gd name="T13" fmla="*/ 210 h 224"/>
                  <a:gd name="T14" fmla="*/ 473 w 1300"/>
                  <a:gd name="T15" fmla="*/ 213 h 224"/>
                  <a:gd name="T16" fmla="*/ 512 w 1300"/>
                  <a:gd name="T17" fmla="*/ 218 h 224"/>
                  <a:gd name="T18" fmla="*/ 603 w 1300"/>
                  <a:gd name="T19" fmla="*/ 218 h 224"/>
                  <a:gd name="T20" fmla="*/ 703 w 1300"/>
                  <a:gd name="T21" fmla="*/ 210 h 224"/>
                  <a:gd name="T22" fmla="*/ 738 w 1300"/>
                  <a:gd name="T23" fmla="*/ 210 h 224"/>
                  <a:gd name="T24" fmla="*/ 827 w 1300"/>
                  <a:gd name="T25" fmla="*/ 219 h 224"/>
                  <a:gd name="T26" fmla="*/ 864 w 1300"/>
                  <a:gd name="T27" fmla="*/ 223 h 224"/>
                  <a:gd name="T28" fmla="*/ 891 w 1300"/>
                  <a:gd name="T29" fmla="*/ 218 h 224"/>
                  <a:gd name="T30" fmla="*/ 960 w 1300"/>
                  <a:gd name="T31" fmla="*/ 210 h 224"/>
                  <a:gd name="T32" fmla="*/ 999 w 1300"/>
                  <a:gd name="T33" fmla="*/ 218 h 224"/>
                  <a:gd name="T34" fmla="*/ 1037 w 1300"/>
                  <a:gd name="T35" fmla="*/ 213 h 224"/>
                  <a:gd name="T36" fmla="*/ 1062 w 1300"/>
                  <a:gd name="T37" fmla="*/ 210 h 224"/>
                  <a:gd name="T38" fmla="*/ 1105 w 1300"/>
                  <a:gd name="T39" fmla="*/ 210 h 224"/>
                  <a:gd name="T40" fmla="*/ 1129 w 1300"/>
                  <a:gd name="T41" fmla="*/ 215 h 224"/>
                  <a:gd name="T42" fmla="*/ 1154 w 1300"/>
                  <a:gd name="T43" fmla="*/ 219 h 224"/>
                  <a:gd name="T44" fmla="*/ 1211 w 1300"/>
                  <a:gd name="T45" fmla="*/ 213 h 224"/>
                  <a:gd name="T46" fmla="*/ 1233 w 1300"/>
                  <a:gd name="T47" fmla="*/ 215 h 224"/>
                  <a:gd name="T48" fmla="*/ 1299 w 1300"/>
                  <a:gd name="T49" fmla="*/ 212 h 224"/>
                  <a:gd name="T50" fmla="*/ 1283 w 1300"/>
                  <a:gd name="T51" fmla="*/ 169 h 224"/>
                  <a:gd name="T52" fmla="*/ 1246 w 1300"/>
                  <a:gd name="T53" fmla="*/ 140 h 224"/>
                  <a:gd name="T54" fmla="*/ 1226 w 1300"/>
                  <a:gd name="T55" fmla="*/ 145 h 224"/>
                  <a:gd name="T56" fmla="*/ 1119 w 1300"/>
                  <a:gd name="T57" fmla="*/ 117 h 224"/>
                  <a:gd name="T58" fmla="*/ 1070 w 1300"/>
                  <a:gd name="T59" fmla="*/ 103 h 224"/>
                  <a:gd name="T60" fmla="*/ 1008 w 1300"/>
                  <a:gd name="T61" fmla="*/ 113 h 224"/>
                  <a:gd name="T62" fmla="*/ 942 w 1300"/>
                  <a:gd name="T63" fmla="*/ 132 h 224"/>
                  <a:gd name="T64" fmla="*/ 878 w 1300"/>
                  <a:gd name="T65" fmla="*/ 126 h 224"/>
                  <a:gd name="T66" fmla="*/ 827 w 1300"/>
                  <a:gd name="T67" fmla="*/ 117 h 224"/>
                  <a:gd name="T68" fmla="*/ 761 w 1300"/>
                  <a:gd name="T69" fmla="*/ 99 h 224"/>
                  <a:gd name="T70" fmla="*/ 721 w 1300"/>
                  <a:gd name="T71" fmla="*/ 80 h 224"/>
                  <a:gd name="T72" fmla="*/ 695 w 1300"/>
                  <a:gd name="T73" fmla="*/ 38 h 224"/>
                  <a:gd name="T74" fmla="*/ 687 w 1300"/>
                  <a:gd name="T75" fmla="*/ 25 h 224"/>
                  <a:gd name="T76" fmla="*/ 614 w 1300"/>
                  <a:gd name="T77" fmla="*/ 25 h 224"/>
                  <a:gd name="T78" fmla="*/ 537 w 1300"/>
                  <a:gd name="T79" fmla="*/ 0 h 224"/>
                  <a:gd name="T80" fmla="*/ 575 w 1300"/>
                  <a:gd name="T81" fmla="*/ 51 h 224"/>
                  <a:gd name="T82" fmla="*/ 560 w 1300"/>
                  <a:gd name="T83" fmla="*/ 87 h 224"/>
                  <a:gd name="T84" fmla="*/ 503 w 1300"/>
                  <a:gd name="T85" fmla="*/ 96 h 224"/>
                  <a:gd name="T86" fmla="*/ 451 w 1300"/>
                  <a:gd name="T87" fmla="*/ 106 h 224"/>
                  <a:gd name="T88" fmla="*/ 389 w 1300"/>
                  <a:gd name="T89" fmla="*/ 129 h 224"/>
                  <a:gd name="T90" fmla="*/ 331 w 1300"/>
                  <a:gd name="T91" fmla="*/ 122 h 224"/>
                  <a:gd name="T92" fmla="*/ 288 w 1300"/>
                  <a:gd name="T93" fmla="*/ 128 h 224"/>
                  <a:gd name="T94" fmla="*/ 233 w 1300"/>
                  <a:gd name="T95" fmla="*/ 131 h 224"/>
                  <a:gd name="T96" fmla="*/ 197 w 1300"/>
                  <a:gd name="T97" fmla="*/ 142 h 224"/>
                  <a:gd name="T98" fmla="*/ 158 w 1300"/>
                  <a:gd name="T99" fmla="*/ 132 h 224"/>
                  <a:gd name="T100" fmla="*/ 118 w 1300"/>
                  <a:gd name="T101" fmla="*/ 134 h 2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6" name="Freeform 21"/>
              <p:cNvSpPr>
                <a:spLocks/>
              </p:cNvSpPr>
              <p:nvPr/>
            </p:nvSpPr>
            <p:spPr bwMode="auto">
              <a:xfrm>
                <a:off x="2931" y="310"/>
                <a:ext cx="559" cy="184"/>
              </a:xfrm>
              <a:custGeom>
                <a:avLst/>
                <a:gdLst>
                  <a:gd name="T0" fmla="*/ 558 w 559"/>
                  <a:gd name="T1" fmla="*/ 183 h 184"/>
                  <a:gd name="T2" fmla="*/ 550 w 559"/>
                  <a:gd name="T3" fmla="*/ 153 h 184"/>
                  <a:gd name="T4" fmla="*/ 539 w 559"/>
                  <a:gd name="T5" fmla="*/ 133 h 184"/>
                  <a:gd name="T6" fmla="*/ 505 w 559"/>
                  <a:gd name="T7" fmla="*/ 111 h 184"/>
                  <a:gd name="T8" fmla="*/ 447 w 559"/>
                  <a:gd name="T9" fmla="*/ 88 h 184"/>
                  <a:gd name="T10" fmla="*/ 404 w 559"/>
                  <a:gd name="T11" fmla="*/ 81 h 184"/>
                  <a:gd name="T12" fmla="*/ 367 w 559"/>
                  <a:gd name="T13" fmla="*/ 74 h 184"/>
                  <a:gd name="T14" fmla="*/ 310 w 559"/>
                  <a:gd name="T15" fmla="*/ 69 h 184"/>
                  <a:gd name="T16" fmla="*/ 265 w 559"/>
                  <a:gd name="T17" fmla="*/ 60 h 184"/>
                  <a:gd name="T18" fmla="*/ 224 w 559"/>
                  <a:gd name="T19" fmla="*/ 54 h 184"/>
                  <a:gd name="T20" fmla="*/ 182 w 559"/>
                  <a:gd name="T21" fmla="*/ 49 h 184"/>
                  <a:gd name="T22" fmla="*/ 134 w 559"/>
                  <a:gd name="T23" fmla="*/ 43 h 184"/>
                  <a:gd name="T24" fmla="*/ 64 w 559"/>
                  <a:gd name="T25" fmla="*/ 42 h 184"/>
                  <a:gd name="T26" fmla="*/ 66 w 559"/>
                  <a:gd name="T27" fmla="*/ 44 h 184"/>
                  <a:gd name="T28" fmla="*/ 29 w 559"/>
                  <a:gd name="T29" fmla="*/ 41 h 184"/>
                  <a:gd name="T30" fmla="*/ 17 w 559"/>
                  <a:gd name="T31" fmla="*/ 27 h 184"/>
                  <a:gd name="T32" fmla="*/ 21 w 559"/>
                  <a:gd name="T33" fmla="*/ 0 h 184"/>
                  <a:gd name="T34" fmla="*/ 1 w 559"/>
                  <a:gd name="T35" fmla="*/ 24 h 184"/>
                  <a:gd name="T36" fmla="*/ 0 w 559"/>
                  <a:gd name="T37" fmla="*/ 40 h 184"/>
                  <a:gd name="T38" fmla="*/ 21 w 559"/>
                  <a:gd name="T39" fmla="*/ 52 h 184"/>
                  <a:gd name="T40" fmla="*/ 66 w 559"/>
                  <a:gd name="T41" fmla="*/ 57 h 184"/>
                  <a:gd name="T42" fmla="*/ 140 w 559"/>
                  <a:gd name="T43" fmla="*/ 60 h 184"/>
                  <a:gd name="T44" fmla="*/ 220 w 559"/>
                  <a:gd name="T45" fmla="*/ 70 h 184"/>
                  <a:gd name="T46" fmla="*/ 283 w 559"/>
                  <a:gd name="T47" fmla="*/ 80 h 184"/>
                  <a:gd name="T48" fmla="*/ 356 w 559"/>
                  <a:gd name="T49" fmla="*/ 90 h 184"/>
                  <a:gd name="T50" fmla="*/ 417 w 559"/>
                  <a:gd name="T51" fmla="*/ 100 h 184"/>
                  <a:gd name="T52" fmla="*/ 461 w 559"/>
                  <a:gd name="T53" fmla="*/ 109 h 184"/>
                  <a:gd name="T54" fmla="*/ 498 w 559"/>
                  <a:gd name="T55" fmla="*/ 128 h 184"/>
                  <a:gd name="T56" fmla="*/ 525 w 559"/>
                  <a:gd name="T57" fmla="*/ 140 h 184"/>
                  <a:gd name="T58" fmla="*/ 541 w 559"/>
                  <a:gd name="T59" fmla="*/ 164 h 184"/>
                  <a:gd name="T60" fmla="*/ 558 w 559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73075" y="857250"/>
            <a:ext cx="807720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428750"/>
            <a:ext cx="8064500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14813" y="0"/>
            <a:ext cx="49053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00"/>
                </a:solidFill>
                <a:latin typeface="Times New Roman" panose="02020603050405020304" pitchFamily="18" charset="0"/>
              </a:defRPr>
            </a:lvl1pPr>
          </a:lstStyle>
          <a:p>
            <a:fld id="{6F108A68-80C5-4E9F-8233-78FD2B0BCBC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TextBox 24"/>
          <p:cNvSpPr txBox="1">
            <a:spLocks noChangeArrowheads="1"/>
          </p:cNvSpPr>
          <p:nvPr/>
        </p:nvSpPr>
        <p:spPr bwMode="auto">
          <a:xfrm>
            <a:off x="4643438" y="96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1400" b="1">
                <a:solidFill>
                  <a:srgbClr val="FFFF99"/>
                </a:solidFill>
                <a:latin typeface="Times New Roman" pitchFamily="18" charset="0"/>
              </a:rPr>
              <a:t>Trees</a:t>
            </a:r>
          </a:p>
        </p:txBody>
      </p:sp>
      <p:sp>
        <p:nvSpPr>
          <p:cNvPr id="1031" name="TextBox 25"/>
          <p:cNvSpPr txBox="1">
            <a:spLocks noChangeArrowheads="1"/>
          </p:cNvSpPr>
          <p:nvPr/>
        </p:nvSpPr>
        <p:spPr bwMode="auto">
          <a:xfrm>
            <a:off x="68263" y="120650"/>
            <a:ext cx="3860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400" b="1" dirty="0">
                <a:solidFill>
                  <a:srgbClr val="FFFF99"/>
                </a:solidFill>
                <a:latin typeface="Times New Roman" pitchFamily="18" charset="0"/>
              </a:rPr>
              <a:t>ICS 254: Discrete Structures II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8" r:id="rId1"/>
    <p:sldLayoutId id="2147484189" r:id="rId2"/>
  </p:sldLayoutIdLst>
  <p:transition>
    <p:split orient="vert"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7.xml"/><Relationship Id="rId13" Type="http://schemas.openxmlformats.org/officeDocument/2006/relationships/image" Target="../media/image30.png"/><Relationship Id="rId18" Type="http://schemas.openxmlformats.org/officeDocument/2006/relationships/customXml" Target="../ink/ink22.xml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12" Type="http://schemas.openxmlformats.org/officeDocument/2006/relationships/customXml" Target="../ink/ink19.xml"/><Relationship Id="rId17" Type="http://schemas.openxmlformats.org/officeDocument/2006/relationships/image" Target="../media/image32.png"/><Relationship Id="rId2" Type="http://schemas.openxmlformats.org/officeDocument/2006/relationships/customXml" Target="../ink/ink14.xml"/><Relationship Id="rId16" Type="http://schemas.openxmlformats.org/officeDocument/2006/relationships/customXml" Target="../ink/ink2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6.xml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5" Type="http://schemas.openxmlformats.org/officeDocument/2006/relationships/image" Target="../media/image31.png"/><Relationship Id="rId10" Type="http://schemas.openxmlformats.org/officeDocument/2006/relationships/customXml" Target="../ink/ink18.xml"/><Relationship Id="rId19" Type="http://schemas.openxmlformats.org/officeDocument/2006/relationships/image" Target="../media/image33.png"/><Relationship Id="rId4" Type="http://schemas.openxmlformats.org/officeDocument/2006/relationships/customXml" Target="../ink/ink15.xml"/><Relationship Id="rId9" Type="http://schemas.openxmlformats.org/officeDocument/2006/relationships/image" Target="../media/image28.png"/><Relationship Id="rId14" Type="http://schemas.openxmlformats.org/officeDocument/2006/relationships/customXml" Target="../ink/ink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9.png"/><Relationship Id="rId18" Type="http://schemas.openxmlformats.org/officeDocument/2006/relationships/customXml" Target="../ink/ink9.xml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customXml" Target="../ink/ink6.xml"/><Relationship Id="rId17" Type="http://schemas.openxmlformats.org/officeDocument/2006/relationships/image" Target="../media/image11.png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10" Type="http://schemas.openxmlformats.org/officeDocument/2006/relationships/customXml" Target="../ink/ink5.xml"/><Relationship Id="rId19" Type="http://schemas.openxmlformats.org/officeDocument/2006/relationships/image" Target="../media/image12.png"/><Relationship Id="rId4" Type="http://schemas.openxmlformats.org/officeDocument/2006/relationships/customXml" Target="../ink/ink2.xml"/><Relationship Id="rId9" Type="http://schemas.openxmlformats.org/officeDocument/2006/relationships/image" Target="../media/image7.png"/><Relationship Id="rId14" Type="http://schemas.openxmlformats.org/officeDocument/2006/relationships/customXml" Target="../ink/ink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14.png"/><Relationship Id="rId7" Type="http://schemas.openxmlformats.org/officeDocument/2006/relationships/customXml" Target="../ink/ink10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customXml" Target="../ink/ink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 sz="quarter"/>
          </p:nvPr>
        </p:nvSpPr>
        <p:spPr>
          <a:xfrm>
            <a:off x="428625" y="3143250"/>
            <a:ext cx="8358188" cy="857250"/>
          </a:xfrm>
          <a:ln w="9525"/>
          <a:extLs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/>
              <a:t>ICS 254: </a:t>
            </a:r>
            <a:r>
              <a:rPr lang="en-US" altLang="en-US" dirty="0"/>
              <a:t>Discrete </a:t>
            </a:r>
            <a:r>
              <a:rPr lang="en-US" altLang="en-US"/>
              <a:t>Structures II</a:t>
            </a:r>
            <a:endParaRPr lang="en-US" altLang="en-US" dirty="0"/>
          </a:p>
        </p:txBody>
      </p:sp>
      <p:sp>
        <p:nvSpPr>
          <p:cNvPr id="4099" name="Subtitle 2"/>
          <p:cNvSpPr>
            <a:spLocks noGrp="1"/>
          </p:cNvSpPr>
          <p:nvPr>
            <p:ph type="subTitle" sz="quarter" idx="1"/>
          </p:nvPr>
        </p:nvSpPr>
        <p:spPr>
          <a:xfrm>
            <a:off x="395288" y="4286250"/>
            <a:ext cx="8353425" cy="1500188"/>
          </a:xfrm>
          <a:ln w="9525"/>
          <a:extLs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z="4400"/>
              <a:t>Trees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00188" y="2271713"/>
            <a:ext cx="6786562" cy="800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+mn-cs"/>
              </a:rPr>
              <a:t>King Fahd University of Petroleum &amp; Minerals</a:t>
            </a:r>
          </a:p>
          <a:p>
            <a:pPr rtl="1" eaLnBrk="0" fontAlgn="auto" hangingPunct="0">
              <a:spcBef>
                <a:spcPct val="3000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+mn-cs"/>
              </a:rPr>
              <a:t>Information &amp; Computer Science Department</a:t>
            </a:r>
          </a:p>
        </p:txBody>
      </p:sp>
      <p:pic>
        <p:nvPicPr>
          <p:cNvPr id="4101" name="Picture 4" descr="KFUPM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1004888"/>
            <a:ext cx="1281112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Trees as Models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altLang="en-US"/>
              <a:t>Trees can be used to model </a:t>
            </a:r>
          </a:p>
          <a:p>
            <a:pPr lvl="1"/>
            <a:r>
              <a:rPr lang="en-US" altLang="en-US"/>
              <a:t>saturated Hydrocarbons</a:t>
            </a:r>
          </a:p>
          <a:p>
            <a:endParaRPr lang="en-US" altLang="en-US"/>
          </a:p>
          <a:p>
            <a:endParaRPr lang="en-US" altLang="en-US"/>
          </a:p>
          <a:p>
            <a:pPr lvl="1"/>
            <a:r>
              <a:rPr lang="en-US" altLang="en-US"/>
              <a:t>Organizations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B21BE82-5CF4-44E9-962E-B64962089F20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10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043113"/>
            <a:ext cx="10763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205038"/>
            <a:ext cx="2009775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292600"/>
            <a:ext cx="6000750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orient="vert"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Trees as Models (Cont.)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altLang="en-US"/>
              <a:t>Computer File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D5C2967-CB15-466B-BCDE-0DE047DD19F1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11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565400"/>
            <a:ext cx="5683250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Some Tree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A tree with n vertices has n – 1 edges.</a:t>
            </a:r>
          </a:p>
          <a:p>
            <a:pPr>
              <a:defRPr/>
            </a:pPr>
            <a:r>
              <a:rPr lang="en-US" dirty="0"/>
              <a:t>A full m-</a:t>
            </a:r>
            <a:r>
              <a:rPr lang="en-US" dirty="0" err="1"/>
              <a:t>ary</a:t>
            </a:r>
            <a:r>
              <a:rPr lang="en-US" dirty="0"/>
              <a:t> tree with i internal vertices contains n = mi + 1 vertices.</a:t>
            </a:r>
          </a:p>
          <a:p>
            <a:pPr>
              <a:defRPr/>
            </a:pPr>
            <a:r>
              <a:rPr lang="en-US" sz="2800" dirty="0"/>
              <a:t>Definition: The level of a vertex v in a rooted tree is the length of the unique path from the root to this vertex. </a:t>
            </a:r>
          </a:p>
          <a:p>
            <a:pPr>
              <a:defRPr/>
            </a:pPr>
            <a:r>
              <a:rPr lang="en-US" sz="2800" dirty="0"/>
              <a:t>Definition: </a:t>
            </a:r>
            <a:r>
              <a:rPr lang="en-US" sz="2400" dirty="0"/>
              <a:t>The height of a rooted tree is the maximum of the levels of vertices. </a:t>
            </a:r>
          </a:p>
          <a:p>
            <a:pPr>
              <a:defRPr/>
            </a:pPr>
            <a:r>
              <a:rPr lang="en-US" sz="2400" dirty="0"/>
              <a:t>Definition: A rooted m-</a:t>
            </a:r>
            <a:r>
              <a:rPr lang="en-US" sz="2400" dirty="0" err="1"/>
              <a:t>ary</a:t>
            </a:r>
            <a:r>
              <a:rPr lang="en-US" sz="2400" dirty="0"/>
              <a:t> tree with height h is called balanced if all leaves are at levels h or h</a:t>
            </a:r>
            <a:r>
              <a:rPr lang="en-US" sz="2400" dirty="0">
                <a:cs typeface="Times New Roman" pitchFamily="18" charset="0"/>
              </a:rPr>
              <a:t>−1.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AF603B5-3B62-4CC1-99B3-27E395A70DA8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12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Examples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altLang="en-US" dirty="0"/>
              <a:t>How many edges does a tree with 10,000 vertices have?</a:t>
            </a:r>
          </a:p>
          <a:p>
            <a:endParaRPr lang="en-US" altLang="en-US" dirty="0"/>
          </a:p>
          <a:p>
            <a:r>
              <a:rPr lang="en-US" altLang="en-US" dirty="0"/>
              <a:t>How many vertices does a full 5-ary tree with 100 internal vertices have?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7D88F31-C557-469A-AA85-ADE617ED4959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13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A4AEE46-0874-4436-BF00-1F7CA898B663}"/>
              </a:ext>
            </a:extLst>
          </p:cNvPr>
          <p:cNvCxnSpPr>
            <a:cxnSpLocks/>
          </p:cNvCxnSpPr>
          <p:nvPr/>
        </p:nvCxnSpPr>
        <p:spPr bwMode="auto">
          <a:xfrm>
            <a:off x="327720" y="4581128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43F50B-B083-40A9-9C3E-921DC11E2246}"/>
              </a:ext>
            </a:extLst>
          </p:cNvPr>
          <p:cNvCxnSpPr>
            <a:cxnSpLocks/>
          </p:cNvCxnSpPr>
          <p:nvPr/>
        </p:nvCxnSpPr>
        <p:spPr bwMode="auto">
          <a:xfrm>
            <a:off x="327720" y="5022995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BF71798-2285-4121-8BF8-9B7F5DEB21B8}"/>
              </a:ext>
            </a:extLst>
          </p:cNvPr>
          <p:cNvCxnSpPr>
            <a:cxnSpLocks/>
          </p:cNvCxnSpPr>
          <p:nvPr/>
        </p:nvCxnSpPr>
        <p:spPr bwMode="auto">
          <a:xfrm>
            <a:off x="327720" y="5464862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1A7EE77-6D2B-4C1B-948E-7A150A336D79}"/>
              </a:ext>
            </a:extLst>
          </p:cNvPr>
          <p:cNvCxnSpPr>
            <a:cxnSpLocks/>
          </p:cNvCxnSpPr>
          <p:nvPr/>
        </p:nvCxnSpPr>
        <p:spPr bwMode="auto">
          <a:xfrm>
            <a:off x="327720" y="5906729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6904405-C393-4BCF-8231-D3884A443ABA}"/>
              </a:ext>
            </a:extLst>
          </p:cNvPr>
          <p:cNvCxnSpPr>
            <a:cxnSpLocks/>
          </p:cNvCxnSpPr>
          <p:nvPr/>
        </p:nvCxnSpPr>
        <p:spPr bwMode="auto">
          <a:xfrm>
            <a:off x="327720" y="6348599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2C64FC7-9522-41A7-937A-BEA36E12919A}"/>
              </a:ext>
            </a:extLst>
          </p:cNvPr>
          <p:cNvCxnSpPr>
            <a:cxnSpLocks/>
          </p:cNvCxnSpPr>
          <p:nvPr/>
        </p:nvCxnSpPr>
        <p:spPr bwMode="auto">
          <a:xfrm>
            <a:off x="327720" y="2771109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141413-13D4-448B-93F8-56A7A369A607}"/>
              </a:ext>
            </a:extLst>
          </p:cNvPr>
          <p:cNvCxnSpPr>
            <a:cxnSpLocks/>
          </p:cNvCxnSpPr>
          <p:nvPr/>
        </p:nvCxnSpPr>
        <p:spPr bwMode="auto">
          <a:xfrm>
            <a:off x="327720" y="3212976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9BA56699-3AF7-814E-81F4-436B7C539979}"/>
                  </a:ext>
                </a:extLst>
              </p14:cNvPr>
              <p14:cNvContentPartPr/>
              <p14:nvPr/>
            </p14:nvContentPartPr>
            <p14:xfrm>
              <a:off x="3692160" y="2409840"/>
              <a:ext cx="4136400" cy="26560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9BA56699-3AF7-814E-81F4-436B7C53997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75960" y="2393640"/>
                <a:ext cx="4168800" cy="26884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split orient="vert"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Examples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altLang="en-US" dirty="0"/>
              <a:t>How many edges does a full binary tree with 1000 internal vertices have?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7D88F31-C557-469A-AA85-ADE617ED4959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14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8837997-E760-4294-B906-6CBA3CF592CA}"/>
              </a:ext>
            </a:extLst>
          </p:cNvPr>
          <p:cNvCxnSpPr>
            <a:cxnSpLocks/>
          </p:cNvCxnSpPr>
          <p:nvPr/>
        </p:nvCxnSpPr>
        <p:spPr bwMode="auto">
          <a:xfrm>
            <a:off x="327720" y="4757873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B54E274-4D5D-4DEE-BD1E-E2B5EF4DA30E}"/>
              </a:ext>
            </a:extLst>
          </p:cNvPr>
          <p:cNvCxnSpPr>
            <a:cxnSpLocks/>
          </p:cNvCxnSpPr>
          <p:nvPr/>
        </p:nvCxnSpPr>
        <p:spPr bwMode="auto">
          <a:xfrm>
            <a:off x="327720" y="5199740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DB539A0-CCF5-4614-8085-AD20FC613227}"/>
              </a:ext>
            </a:extLst>
          </p:cNvPr>
          <p:cNvCxnSpPr>
            <a:cxnSpLocks/>
          </p:cNvCxnSpPr>
          <p:nvPr/>
        </p:nvCxnSpPr>
        <p:spPr bwMode="auto">
          <a:xfrm>
            <a:off x="327720" y="5641607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5B93837-7CA4-4611-BED3-1729B7A56AA4}"/>
              </a:ext>
            </a:extLst>
          </p:cNvPr>
          <p:cNvCxnSpPr>
            <a:cxnSpLocks/>
          </p:cNvCxnSpPr>
          <p:nvPr/>
        </p:nvCxnSpPr>
        <p:spPr bwMode="auto">
          <a:xfrm>
            <a:off x="327720" y="608347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CB6554A-2697-41E3-A070-C1FE27284339}"/>
              </a:ext>
            </a:extLst>
          </p:cNvPr>
          <p:cNvCxnSpPr>
            <a:cxnSpLocks/>
          </p:cNvCxnSpPr>
          <p:nvPr/>
        </p:nvCxnSpPr>
        <p:spPr bwMode="auto">
          <a:xfrm>
            <a:off x="327720" y="652534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53F1C44-51C0-4C70-B8D2-40E4D8B40F85}"/>
              </a:ext>
            </a:extLst>
          </p:cNvPr>
          <p:cNvCxnSpPr>
            <a:cxnSpLocks/>
          </p:cNvCxnSpPr>
          <p:nvPr/>
        </p:nvCxnSpPr>
        <p:spPr bwMode="auto">
          <a:xfrm>
            <a:off x="327720" y="2990405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0F5EF37-0CFB-43DC-BE11-EBB9C27426D1}"/>
              </a:ext>
            </a:extLst>
          </p:cNvPr>
          <p:cNvCxnSpPr>
            <a:cxnSpLocks/>
          </p:cNvCxnSpPr>
          <p:nvPr/>
        </p:nvCxnSpPr>
        <p:spPr bwMode="auto">
          <a:xfrm>
            <a:off x="327720" y="3432272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3397F00-EF33-4045-BF96-094C65E7FC1D}"/>
              </a:ext>
            </a:extLst>
          </p:cNvPr>
          <p:cNvCxnSpPr>
            <a:cxnSpLocks/>
          </p:cNvCxnSpPr>
          <p:nvPr/>
        </p:nvCxnSpPr>
        <p:spPr bwMode="auto">
          <a:xfrm>
            <a:off x="327720" y="3874139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835E266-29E0-4D49-B5F4-5C2E320CF003}"/>
              </a:ext>
            </a:extLst>
          </p:cNvPr>
          <p:cNvCxnSpPr>
            <a:cxnSpLocks/>
          </p:cNvCxnSpPr>
          <p:nvPr/>
        </p:nvCxnSpPr>
        <p:spPr bwMode="auto">
          <a:xfrm>
            <a:off x="327720" y="4316006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3B519CB3-33AD-D349-A6A4-26CA9935AAA6}"/>
                  </a:ext>
                </a:extLst>
              </p14:cNvPr>
              <p14:cNvContentPartPr/>
              <p14:nvPr/>
            </p14:nvContentPartPr>
            <p14:xfrm>
              <a:off x="3071160" y="2684880"/>
              <a:ext cx="4087440" cy="162432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3B519CB3-33AD-D349-A6A4-26CA9935AAA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54960" y="2668680"/>
                <a:ext cx="4119840" cy="165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69714258"/>
      </p:ext>
    </p:extLst>
  </p:cSld>
  <p:clrMapOvr>
    <a:masterClrMapping/>
  </p:clrMapOvr>
  <p:transition>
    <p:split orient="vert"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 dirty="0"/>
              <a:t>Section 11.3: Tree Traversals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altLang="en-US"/>
              <a:t>Definition: Traversal algorithms are procedures for systematically visiting every vertex of an ordered rooted tree.</a:t>
            </a:r>
          </a:p>
          <a:p>
            <a:r>
              <a:rPr lang="en-US" altLang="en-US"/>
              <a:t>Traversal Algorithms can be classified into</a:t>
            </a:r>
          </a:p>
          <a:p>
            <a:pPr lvl="1"/>
            <a:r>
              <a:rPr lang="en-US" altLang="en-US"/>
              <a:t>Breadth First Traversal </a:t>
            </a:r>
          </a:p>
          <a:p>
            <a:pPr lvl="1"/>
            <a:r>
              <a:rPr lang="en-US" altLang="en-US"/>
              <a:t>Depth First Traversal Algorithms</a:t>
            </a:r>
          </a:p>
          <a:p>
            <a:pPr lvl="2"/>
            <a:r>
              <a:rPr lang="en-US" altLang="en-US"/>
              <a:t>Preorder Traversal</a:t>
            </a:r>
          </a:p>
          <a:p>
            <a:pPr lvl="2"/>
            <a:r>
              <a:rPr lang="en-US" altLang="en-US"/>
              <a:t>Inorder Traversal</a:t>
            </a:r>
          </a:p>
          <a:p>
            <a:pPr lvl="2"/>
            <a:r>
              <a:rPr lang="en-US" altLang="en-US"/>
              <a:t>Postorder Traversal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A7A9240-3875-482F-BEE1-953DA2619979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15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918A4AB-DE0B-1448-940C-0363575A9DDE}"/>
              </a:ext>
            </a:extLst>
          </p:cNvPr>
          <p:cNvGrpSpPr/>
          <p:nvPr/>
        </p:nvGrpSpPr>
        <p:grpSpPr>
          <a:xfrm>
            <a:off x="6610865" y="4052196"/>
            <a:ext cx="1512360" cy="1333800"/>
            <a:chOff x="6610865" y="4052196"/>
            <a:chExt cx="1512360" cy="1333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1B05F450-3760-5747-AB5F-1812CA7B44C3}"/>
                    </a:ext>
                  </a:extLst>
                </p14:cNvPr>
                <p14:cNvContentPartPr/>
                <p14:nvPr/>
              </p14:nvContentPartPr>
              <p14:xfrm>
                <a:off x="6772505" y="4433436"/>
                <a:ext cx="369000" cy="49680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1B05F450-3760-5747-AB5F-1812CA7B44C3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764945" y="4425876"/>
                  <a:ext cx="384120" cy="51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02B87102-40BD-5243-85AB-A57E49A70C00}"/>
                    </a:ext>
                  </a:extLst>
                </p14:cNvPr>
                <p14:cNvContentPartPr/>
                <p14:nvPr/>
              </p14:nvContentPartPr>
              <p14:xfrm>
                <a:off x="7176425" y="4159476"/>
                <a:ext cx="323640" cy="51336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02B87102-40BD-5243-85AB-A57E49A70C0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168865" y="4151916"/>
                  <a:ext cx="338760" cy="52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E0BF6551-B196-8144-A53F-5D652C5B6BE7}"/>
                    </a:ext>
                  </a:extLst>
                </p14:cNvPr>
                <p14:cNvContentPartPr/>
                <p14:nvPr/>
              </p14:nvContentPartPr>
              <p14:xfrm>
                <a:off x="7528505" y="4433436"/>
                <a:ext cx="11880" cy="15048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E0BF6551-B196-8144-A53F-5D652C5B6BE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520945" y="4425876"/>
                  <a:ext cx="27000" cy="16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1C4CBCAA-F203-B049-9003-05EA3F6B7D8B}"/>
                    </a:ext>
                  </a:extLst>
                </p14:cNvPr>
                <p14:cNvContentPartPr/>
                <p14:nvPr/>
              </p14:nvContentPartPr>
              <p14:xfrm>
                <a:off x="7488185" y="4179276"/>
                <a:ext cx="11880" cy="4068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1C4CBCAA-F203-B049-9003-05EA3F6B7D8B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480625" y="4171716"/>
                  <a:ext cx="27000" cy="5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9ED61475-C34B-E642-95B8-C750F79900F6}"/>
                    </a:ext>
                  </a:extLst>
                </p14:cNvPr>
                <p14:cNvContentPartPr/>
                <p14:nvPr/>
              </p14:nvContentPartPr>
              <p14:xfrm>
                <a:off x="7667105" y="4052196"/>
                <a:ext cx="231120" cy="7218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9ED61475-C34B-E642-95B8-C750F79900F6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7659545" y="4044636"/>
                  <a:ext cx="246240" cy="73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BEF7AE9E-37AB-064B-8087-D268AFD09E12}"/>
                    </a:ext>
                  </a:extLst>
                </p14:cNvPr>
                <p14:cNvContentPartPr/>
                <p14:nvPr/>
              </p14:nvContentPartPr>
              <p14:xfrm>
                <a:off x="8042225" y="4646916"/>
                <a:ext cx="81000" cy="2916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BEF7AE9E-37AB-064B-8087-D268AFD09E1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8035025" y="4639356"/>
                  <a:ext cx="9612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D8BF9CEB-0974-9142-A7E3-868AF093AD78}"/>
                    </a:ext>
                  </a:extLst>
                </p14:cNvPr>
                <p14:cNvContentPartPr/>
                <p14:nvPr/>
              </p14:nvContentPartPr>
              <p14:xfrm>
                <a:off x="6610865" y="4664196"/>
                <a:ext cx="1495440" cy="72180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D8BF9CEB-0974-9142-A7E3-868AF093AD78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603305" y="4656636"/>
                  <a:ext cx="1510560" cy="736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1E5F969-3B6C-2C48-991B-8E81AF5D37EC}"/>
              </a:ext>
            </a:extLst>
          </p:cNvPr>
          <p:cNvGrpSpPr/>
          <p:nvPr/>
        </p:nvGrpSpPr>
        <p:grpSpPr>
          <a:xfrm>
            <a:off x="6128465" y="5824476"/>
            <a:ext cx="2139480" cy="652680"/>
            <a:chOff x="6128465" y="5824476"/>
            <a:chExt cx="2139480" cy="652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A3DE030D-9CF8-EC48-BDC3-50A35CEAF1DD}"/>
                    </a:ext>
                  </a:extLst>
                </p14:cNvPr>
                <p14:cNvContentPartPr/>
                <p14:nvPr/>
              </p14:nvContentPartPr>
              <p14:xfrm>
                <a:off x="6128465" y="6067116"/>
                <a:ext cx="2069640" cy="3492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A3DE030D-9CF8-EC48-BDC3-50A35CEAF1DD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6120905" y="6059556"/>
                  <a:ext cx="2084760" cy="5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3C317D38-C3BB-8642-A51C-7CCB441E63B2}"/>
                    </a:ext>
                  </a:extLst>
                </p14:cNvPr>
                <p14:cNvContentPartPr/>
                <p14:nvPr/>
              </p14:nvContentPartPr>
              <p14:xfrm>
                <a:off x="7667105" y="5824476"/>
                <a:ext cx="600840" cy="6526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3C317D38-C3BB-8642-A51C-7CCB441E63B2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7659545" y="5816916"/>
                  <a:ext cx="615960" cy="667800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  <p:transition>
    <p:split orient="vert"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84188" y="1522413"/>
            <a:ext cx="8064500" cy="5000625"/>
          </a:xfrm>
        </p:spPr>
        <p:txBody>
          <a:bodyPr>
            <a:normAutofit/>
          </a:bodyPr>
          <a:lstStyle/>
          <a:p>
            <a:r>
              <a:rPr lang="en-US" altLang="en-US" sz="2400" dirty="0"/>
              <a:t>Visit the vertices level by level, starting from level 0, and then from left to right in each level.</a:t>
            </a:r>
          </a:p>
        </p:txBody>
      </p:sp>
      <p:sp>
        <p:nvSpPr>
          <p:cNvPr id="18435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Breadth First Traversal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DDB083E-B964-4140-88A0-0106776B79C1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16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8437" name="Group 100"/>
          <p:cNvGrpSpPr>
            <a:grpSpLocks/>
          </p:cNvGrpSpPr>
          <p:nvPr/>
        </p:nvGrpSpPr>
        <p:grpSpPr bwMode="auto">
          <a:xfrm>
            <a:off x="900113" y="2369468"/>
            <a:ext cx="6799262" cy="3579812"/>
            <a:chOff x="900410" y="2726354"/>
            <a:chExt cx="6799624" cy="3579342"/>
          </a:xfrm>
        </p:grpSpPr>
        <p:sp>
          <p:nvSpPr>
            <p:cNvPr id="18438" name="Oval 4"/>
            <p:cNvSpPr>
              <a:spLocks noChangeArrowheads="1"/>
            </p:cNvSpPr>
            <p:nvPr/>
          </p:nvSpPr>
          <p:spPr bwMode="auto">
            <a:xfrm>
              <a:off x="4392389" y="272635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K</a:t>
              </a:r>
            </a:p>
          </p:txBody>
        </p:sp>
        <p:sp>
          <p:nvSpPr>
            <p:cNvPr id="18439" name="Oval 13"/>
            <p:cNvSpPr>
              <a:spLocks noChangeArrowheads="1"/>
            </p:cNvSpPr>
            <p:nvPr/>
          </p:nvSpPr>
          <p:spPr bwMode="auto">
            <a:xfrm>
              <a:off x="7196796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R</a:t>
              </a:r>
            </a:p>
          </p:txBody>
        </p:sp>
        <p:sp>
          <p:nvSpPr>
            <p:cNvPr id="18440" name="Oval 17"/>
            <p:cNvSpPr>
              <a:spLocks noChangeArrowheads="1"/>
            </p:cNvSpPr>
            <p:nvPr/>
          </p:nvSpPr>
          <p:spPr bwMode="auto">
            <a:xfrm>
              <a:off x="6616217" y="3662363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Q</a:t>
              </a:r>
            </a:p>
          </p:txBody>
        </p:sp>
        <p:cxnSp>
          <p:nvCxnSpPr>
            <p:cNvPr id="18441" name="AutoShape 19"/>
            <p:cNvCxnSpPr>
              <a:cxnSpLocks noChangeShapeType="1"/>
              <a:stCxn id="18438" idx="2"/>
              <a:endCxn id="18449" idx="0"/>
            </p:cNvCxnSpPr>
            <p:nvPr/>
          </p:nvCxnSpPr>
          <p:spPr bwMode="auto">
            <a:xfrm flipH="1">
              <a:off x="2481374" y="2906536"/>
              <a:ext cx="1911015" cy="72963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2" name="AutoShape 20"/>
            <p:cNvCxnSpPr>
              <a:cxnSpLocks noChangeShapeType="1"/>
              <a:stCxn id="18438" idx="6"/>
              <a:endCxn id="18440" idx="1"/>
            </p:cNvCxnSpPr>
            <p:nvPr/>
          </p:nvCxnSpPr>
          <p:spPr bwMode="auto">
            <a:xfrm>
              <a:off x="4895627" y="2906536"/>
              <a:ext cx="1794287" cy="80860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3" name="AutoShape 21"/>
            <p:cNvCxnSpPr>
              <a:cxnSpLocks noChangeShapeType="1"/>
              <a:stCxn id="18449" idx="4"/>
              <a:endCxn id="18462" idx="0"/>
            </p:cNvCxnSpPr>
            <p:nvPr/>
          </p:nvCxnSpPr>
          <p:spPr bwMode="auto">
            <a:xfrm flipH="1">
              <a:off x="1595144" y="3996532"/>
              <a:ext cx="886230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4" name="AutoShape 22"/>
            <p:cNvCxnSpPr>
              <a:cxnSpLocks noChangeShapeType="1"/>
              <a:stCxn id="18462" idx="4"/>
              <a:endCxn id="18450" idx="0"/>
            </p:cNvCxnSpPr>
            <p:nvPr/>
          </p:nvCxnSpPr>
          <p:spPr bwMode="auto">
            <a:xfrm flipH="1">
              <a:off x="1152029" y="4815297"/>
              <a:ext cx="443115" cy="3770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5" name="AutoShape 23"/>
            <p:cNvCxnSpPr>
              <a:cxnSpLocks noChangeShapeType="1"/>
              <a:stCxn id="18449" idx="4"/>
              <a:endCxn id="18463" idx="0"/>
            </p:cNvCxnSpPr>
            <p:nvPr/>
          </p:nvCxnSpPr>
          <p:spPr bwMode="auto">
            <a:xfrm>
              <a:off x="2481374" y="3996532"/>
              <a:ext cx="886230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6" name="AutoShape 26"/>
            <p:cNvCxnSpPr>
              <a:cxnSpLocks noChangeShapeType="1"/>
              <a:stCxn id="18463" idx="4"/>
              <a:endCxn id="18452" idx="0"/>
            </p:cNvCxnSpPr>
            <p:nvPr/>
          </p:nvCxnSpPr>
          <p:spPr bwMode="auto">
            <a:xfrm flipH="1">
              <a:off x="2924489" y="4815297"/>
              <a:ext cx="443115" cy="3770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7" name="AutoShape 29"/>
            <p:cNvCxnSpPr>
              <a:cxnSpLocks noChangeShapeType="1"/>
              <a:stCxn id="18462" idx="4"/>
              <a:endCxn id="18451" idx="0"/>
            </p:cNvCxnSpPr>
            <p:nvPr/>
          </p:nvCxnSpPr>
          <p:spPr bwMode="auto">
            <a:xfrm>
              <a:off x="1595144" y="4815297"/>
              <a:ext cx="443115" cy="3770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8" name="AutoShape 30"/>
            <p:cNvCxnSpPr>
              <a:cxnSpLocks noChangeShapeType="1"/>
              <a:stCxn id="18463" idx="4"/>
              <a:endCxn id="18453" idx="0"/>
            </p:cNvCxnSpPr>
            <p:nvPr/>
          </p:nvCxnSpPr>
          <p:spPr bwMode="auto">
            <a:xfrm>
              <a:off x="3367604" y="4815297"/>
              <a:ext cx="443115" cy="3770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49" name="Oval 33"/>
            <p:cNvSpPr>
              <a:spLocks noChangeArrowheads="1"/>
            </p:cNvSpPr>
            <p:nvPr/>
          </p:nvSpPr>
          <p:spPr bwMode="auto">
            <a:xfrm>
              <a:off x="2229755" y="3636169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D</a:t>
              </a:r>
            </a:p>
          </p:txBody>
        </p:sp>
        <p:sp>
          <p:nvSpPr>
            <p:cNvPr id="18450" name="Oval 35"/>
            <p:cNvSpPr>
              <a:spLocks noChangeArrowheads="1"/>
            </p:cNvSpPr>
            <p:nvPr/>
          </p:nvSpPr>
          <p:spPr bwMode="auto">
            <a:xfrm>
              <a:off x="900410" y="5192365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A</a:t>
              </a:r>
            </a:p>
          </p:txBody>
        </p:sp>
        <p:sp>
          <p:nvSpPr>
            <p:cNvPr id="18451" name="Oval 36"/>
            <p:cNvSpPr>
              <a:spLocks noChangeArrowheads="1"/>
            </p:cNvSpPr>
            <p:nvPr/>
          </p:nvSpPr>
          <p:spPr bwMode="auto">
            <a:xfrm>
              <a:off x="1786640" y="5192365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C</a:t>
              </a:r>
            </a:p>
          </p:txBody>
        </p:sp>
        <p:sp>
          <p:nvSpPr>
            <p:cNvPr id="18452" name="Oval 37"/>
            <p:cNvSpPr>
              <a:spLocks noChangeArrowheads="1"/>
            </p:cNvSpPr>
            <p:nvPr/>
          </p:nvSpPr>
          <p:spPr bwMode="auto">
            <a:xfrm>
              <a:off x="2672870" y="5192365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E</a:t>
              </a:r>
            </a:p>
          </p:txBody>
        </p:sp>
        <p:sp>
          <p:nvSpPr>
            <p:cNvPr id="18453" name="Oval 38"/>
            <p:cNvSpPr>
              <a:spLocks noChangeArrowheads="1"/>
            </p:cNvSpPr>
            <p:nvPr/>
          </p:nvSpPr>
          <p:spPr bwMode="auto">
            <a:xfrm>
              <a:off x="3559100" y="5192365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G</a:t>
              </a:r>
            </a:p>
          </p:txBody>
        </p:sp>
        <p:sp>
          <p:nvSpPr>
            <p:cNvPr id="18454" name="Oval 39"/>
            <p:cNvSpPr>
              <a:spLocks noChangeArrowheads="1"/>
            </p:cNvSpPr>
            <p:nvPr/>
          </p:nvSpPr>
          <p:spPr bwMode="auto">
            <a:xfrm>
              <a:off x="4392389" y="3636169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I</a:t>
              </a:r>
            </a:p>
          </p:txBody>
        </p:sp>
        <p:sp>
          <p:nvSpPr>
            <p:cNvPr id="18455" name="Oval 41"/>
            <p:cNvSpPr>
              <a:spLocks noChangeArrowheads="1"/>
            </p:cNvSpPr>
            <p:nvPr/>
          </p:nvSpPr>
          <p:spPr bwMode="auto">
            <a:xfrm>
              <a:off x="6172021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P</a:t>
              </a:r>
            </a:p>
          </p:txBody>
        </p:sp>
        <p:sp>
          <p:nvSpPr>
            <p:cNvPr id="18456" name="Oval 14"/>
            <p:cNvSpPr>
              <a:spLocks noChangeArrowheads="1"/>
            </p:cNvSpPr>
            <p:nvPr/>
          </p:nvSpPr>
          <p:spPr bwMode="auto">
            <a:xfrm>
              <a:off x="6979954" y="5945333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O</a:t>
              </a:r>
            </a:p>
          </p:txBody>
        </p:sp>
        <p:sp>
          <p:nvSpPr>
            <p:cNvPr id="18457" name="Oval 18"/>
            <p:cNvSpPr>
              <a:spLocks noChangeArrowheads="1"/>
            </p:cNvSpPr>
            <p:nvPr/>
          </p:nvSpPr>
          <p:spPr bwMode="auto">
            <a:xfrm>
              <a:off x="6172021" y="5945333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N</a:t>
              </a:r>
            </a:p>
          </p:txBody>
        </p:sp>
        <p:sp>
          <p:nvSpPr>
            <p:cNvPr id="18458" name="Oval 42"/>
            <p:cNvSpPr>
              <a:spLocks noChangeArrowheads="1"/>
            </p:cNvSpPr>
            <p:nvPr/>
          </p:nvSpPr>
          <p:spPr bwMode="auto">
            <a:xfrm>
              <a:off x="5364088" y="5945333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L</a:t>
              </a:r>
            </a:p>
          </p:txBody>
        </p:sp>
        <p:sp>
          <p:nvSpPr>
            <p:cNvPr id="18459" name="Oval 43"/>
            <p:cNvSpPr>
              <a:spLocks noChangeArrowheads="1"/>
            </p:cNvSpPr>
            <p:nvPr/>
          </p:nvSpPr>
          <p:spPr bwMode="auto">
            <a:xfrm>
              <a:off x="6172021" y="5228876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M</a:t>
              </a:r>
            </a:p>
          </p:txBody>
        </p:sp>
        <p:sp>
          <p:nvSpPr>
            <p:cNvPr id="18460" name="Oval 40"/>
            <p:cNvSpPr>
              <a:spLocks noChangeArrowheads="1"/>
            </p:cNvSpPr>
            <p:nvPr/>
          </p:nvSpPr>
          <p:spPr bwMode="auto">
            <a:xfrm>
              <a:off x="4860850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J</a:t>
              </a:r>
            </a:p>
          </p:txBody>
        </p:sp>
        <p:sp>
          <p:nvSpPr>
            <p:cNvPr id="18461" name="Oval 45"/>
            <p:cNvSpPr>
              <a:spLocks noChangeArrowheads="1"/>
            </p:cNvSpPr>
            <p:nvPr/>
          </p:nvSpPr>
          <p:spPr bwMode="auto">
            <a:xfrm>
              <a:off x="3923928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H</a:t>
              </a:r>
            </a:p>
          </p:txBody>
        </p:sp>
        <p:sp>
          <p:nvSpPr>
            <p:cNvPr id="18462" name="Oval 34"/>
            <p:cNvSpPr>
              <a:spLocks noChangeArrowheads="1"/>
            </p:cNvSpPr>
            <p:nvPr/>
          </p:nvSpPr>
          <p:spPr bwMode="auto">
            <a:xfrm>
              <a:off x="1343525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B</a:t>
              </a:r>
            </a:p>
          </p:txBody>
        </p:sp>
        <p:sp>
          <p:nvSpPr>
            <p:cNvPr id="18463" name="Oval 46"/>
            <p:cNvSpPr>
              <a:spLocks noChangeArrowheads="1"/>
            </p:cNvSpPr>
            <p:nvPr/>
          </p:nvSpPr>
          <p:spPr bwMode="auto">
            <a:xfrm>
              <a:off x="3115985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F</a:t>
              </a:r>
            </a:p>
          </p:txBody>
        </p:sp>
        <p:cxnSp>
          <p:nvCxnSpPr>
            <p:cNvPr id="18464" name="AutoShape 20"/>
            <p:cNvCxnSpPr>
              <a:cxnSpLocks noChangeShapeType="1"/>
              <a:stCxn id="18438" idx="4"/>
              <a:endCxn id="18454" idx="0"/>
            </p:cNvCxnSpPr>
            <p:nvPr/>
          </p:nvCxnSpPr>
          <p:spPr bwMode="auto">
            <a:xfrm>
              <a:off x="4644008" y="3086717"/>
              <a:ext cx="0" cy="54945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65" name="AutoShape 20"/>
            <p:cNvCxnSpPr>
              <a:cxnSpLocks noChangeShapeType="1"/>
              <a:stCxn id="18454" idx="4"/>
              <a:endCxn id="18461" idx="0"/>
            </p:cNvCxnSpPr>
            <p:nvPr/>
          </p:nvCxnSpPr>
          <p:spPr bwMode="auto">
            <a:xfrm flipH="1">
              <a:off x="4175547" y="3996532"/>
              <a:ext cx="468461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66" name="AutoShape 20"/>
            <p:cNvCxnSpPr>
              <a:cxnSpLocks noChangeShapeType="1"/>
              <a:stCxn id="18454" idx="4"/>
              <a:endCxn id="18460" idx="0"/>
            </p:cNvCxnSpPr>
            <p:nvPr/>
          </p:nvCxnSpPr>
          <p:spPr bwMode="auto">
            <a:xfrm>
              <a:off x="4644008" y="3996532"/>
              <a:ext cx="468461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67" name="AutoShape 20"/>
            <p:cNvCxnSpPr>
              <a:cxnSpLocks noChangeShapeType="1"/>
              <a:endCxn id="18455" idx="0"/>
            </p:cNvCxnSpPr>
            <p:nvPr/>
          </p:nvCxnSpPr>
          <p:spPr bwMode="auto">
            <a:xfrm flipH="1">
              <a:off x="6423640" y="3996532"/>
              <a:ext cx="444196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68" name="AutoShape 20"/>
            <p:cNvCxnSpPr>
              <a:cxnSpLocks noChangeShapeType="1"/>
              <a:stCxn id="18455" idx="4"/>
              <a:endCxn id="18459" idx="0"/>
            </p:cNvCxnSpPr>
            <p:nvPr/>
          </p:nvCxnSpPr>
          <p:spPr bwMode="auto">
            <a:xfrm>
              <a:off x="6423640" y="4815297"/>
              <a:ext cx="0" cy="41357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69" name="AutoShape 20"/>
            <p:cNvCxnSpPr>
              <a:cxnSpLocks noChangeShapeType="1"/>
              <a:stCxn id="18459" idx="4"/>
              <a:endCxn id="18458" idx="0"/>
            </p:cNvCxnSpPr>
            <p:nvPr/>
          </p:nvCxnSpPr>
          <p:spPr bwMode="auto">
            <a:xfrm flipH="1">
              <a:off x="5615707" y="5589239"/>
              <a:ext cx="807933" cy="35609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70" name="AutoShape 20"/>
            <p:cNvCxnSpPr>
              <a:cxnSpLocks noChangeShapeType="1"/>
              <a:stCxn id="18459" idx="4"/>
              <a:endCxn id="18457" idx="0"/>
            </p:cNvCxnSpPr>
            <p:nvPr/>
          </p:nvCxnSpPr>
          <p:spPr bwMode="auto">
            <a:xfrm>
              <a:off x="6423640" y="5589239"/>
              <a:ext cx="0" cy="35609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71" name="AutoShape 20"/>
            <p:cNvCxnSpPr>
              <a:cxnSpLocks noChangeShapeType="1"/>
              <a:stCxn id="18459" idx="4"/>
              <a:endCxn id="18456" idx="0"/>
            </p:cNvCxnSpPr>
            <p:nvPr/>
          </p:nvCxnSpPr>
          <p:spPr bwMode="auto">
            <a:xfrm>
              <a:off x="6423640" y="5589239"/>
              <a:ext cx="807933" cy="35609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72" name="AutoShape 20"/>
            <p:cNvCxnSpPr>
              <a:cxnSpLocks noChangeShapeType="1"/>
              <a:endCxn id="18439" idx="0"/>
            </p:cNvCxnSpPr>
            <p:nvPr/>
          </p:nvCxnSpPr>
          <p:spPr bwMode="auto">
            <a:xfrm>
              <a:off x="6867836" y="3996532"/>
              <a:ext cx="580579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>
    <p:split orient="vert"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Preorder Traversal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95300" y="1341438"/>
            <a:ext cx="8064500" cy="5000625"/>
          </a:xfrm>
        </p:spPr>
        <p:txBody>
          <a:bodyPr/>
          <a:lstStyle/>
          <a:p>
            <a:r>
              <a:rPr lang="en-US" altLang="en-US"/>
              <a:t>Preorder Traversal (r)</a:t>
            </a:r>
          </a:p>
          <a:p>
            <a:pPr marL="514350" lvl="1" indent="0">
              <a:buFontTx/>
              <a:buNone/>
            </a:pPr>
            <a:r>
              <a:rPr lang="en-US" altLang="en-US" sz="2000"/>
              <a:t>Visit r;</a:t>
            </a:r>
          </a:p>
          <a:p>
            <a:pPr marL="514350" lvl="1" indent="0">
              <a:buFontTx/>
              <a:buNone/>
            </a:pPr>
            <a:r>
              <a:rPr lang="en-US" altLang="en-US" sz="2000"/>
              <a:t>Preorder Traversal(T</a:t>
            </a:r>
            <a:r>
              <a:rPr lang="en-US" altLang="en-US" sz="2000" baseline="-25000"/>
              <a:t>1</a:t>
            </a:r>
            <a:r>
              <a:rPr lang="en-US" altLang="en-US" sz="2000"/>
              <a:t>)</a:t>
            </a:r>
          </a:p>
          <a:p>
            <a:pPr marL="514350" lvl="1" indent="0">
              <a:buFontTx/>
              <a:buNone/>
            </a:pPr>
            <a:r>
              <a:rPr lang="en-US" altLang="en-US" sz="2000"/>
              <a:t>Preorder Traversal(T</a:t>
            </a:r>
            <a:r>
              <a:rPr lang="en-US" altLang="en-US" sz="2000" baseline="-25000"/>
              <a:t>2</a:t>
            </a:r>
            <a:r>
              <a:rPr lang="en-US" altLang="en-US" sz="2000"/>
              <a:t>)</a:t>
            </a:r>
          </a:p>
          <a:p>
            <a:pPr marL="514350" lvl="1" indent="0">
              <a:buFontTx/>
              <a:buNone/>
            </a:pPr>
            <a:r>
              <a:rPr lang="en-US" altLang="en-US" sz="2000"/>
              <a:t>…</a:t>
            </a:r>
          </a:p>
          <a:p>
            <a:pPr marL="514350" lvl="1" indent="0">
              <a:buFontTx/>
              <a:buNone/>
            </a:pPr>
            <a:r>
              <a:rPr lang="en-US" altLang="en-US" sz="2000"/>
              <a:t>Preorder Traversal(T</a:t>
            </a:r>
            <a:r>
              <a:rPr lang="en-US" altLang="en-US" sz="2000" baseline="-25000"/>
              <a:t>n</a:t>
            </a:r>
            <a:r>
              <a:rPr lang="en-US" altLang="en-US" sz="200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F245DDF-DEA3-4D46-961D-D210632253C4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17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989138"/>
            <a:ext cx="5256212" cy="345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orient="vert"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 dirty="0"/>
              <a:t>Example of Preorder Traversal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3BD6465-7E56-423C-818C-4DA23BE00C4B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18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0485" name="Group 4"/>
          <p:cNvGrpSpPr>
            <a:grpSpLocks/>
          </p:cNvGrpSpPr>
          <p:nvPr/>
        </p:nvGrpSpPr>
        <p:grpSpPr bwMode="auto">
          <a:xfrm>
            <a:off x="1013097" y="1721395"/>
            <a:ext cx="6799263" cy="3579813"/>
            <a:chOff x="900410" y="2726354"/>
            <a:chExt cx="6799624" cy="3579342"/>
          </a:xfrm>
        </p:grpSpPr>
        <p:sp>
          <p:nvSpPr>
            <p:cNvPr id="20486" name="Oval 4"/>
            <p:cNvSpPr>
              <a:spLocks noChangeArrowheads="1"/>
            </p:cNvSpPr>
            <p:nvPr/>
          </p:nvSpPr>
          <p:spPr bwMode="auto">
            <a:xfrm>
              <a:off x="4392389" y="272635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K</a:t>
              </a:r>
            </a:p>
          </p:txBody>
        </p:sp>
        <p:sp>
          <p:nvSpPr>
            <p:cNvPr id="20487" name="Oval 13"/>
            <p:cNvSpPr>
              <a:spLocks noChangeArrowheads="1"/>
            </p:cNvSpPr>
            <p:nvPr/>
          </p:nvSpPr>
          <p:spPr bwMode="auto">
            <a:xfrm>
              <a:off x="7196796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R</a:t>
              </a:r>
            </a:p>
          </p:txBody>
        </p:sp>
        <p:sp>
          <p:nvSpPr>
            <p:cNvPr id="20488" name="Oval 17"/>
            <p:cNvSpPr>
              <a:spLocks noChangeArrowheads="1"/>
            </p:cNvSpPr>
            <p:nvPr/>
          </p:nvSpPr>
          <p:spPr bwMode="auto">
            <a:xfrm>
              <a:off x="6616217" y="3662363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Q</a:t>
              </a:r>
            </a:p>
          </p:txBody>
        </p:sp>
        <p:cxnSp>
          <p:nvCxnSpPr>
            <p:cNvPr id="20489" name="AutoShape 19"/>
            <p:cNvCxnSpPr>
              <a:cxnSpLocks noChangeShapeType="1"/>
              <a:stCxn id="20486" idx="2"/>
              <a:endCxn id="20497" idx="0"/>
            </p:cNvCxnSpPr>
            <p:nvPr/>
          </p:nvCxnSpPr>
          <p:spPr bwMode="auto">
            <a:xfrm flipH="1">
              <a:off x="2481374" y="2906536"/>
              <a:ext cx="1911015" cy="72963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0" name="AutoShape 20"/>
            <p:cNvCxnSpPr>
              <a:cxnSpLocks noChangeShapeType="1"/>
              <a:stCxn id="20486" idx="6"/>
              <a:endCxn id="20488" idx="1"/>
            </p:cNvCxnSpPr>
            <p:nvPr/>
          </p:nvCxnSpPr>
          <p:spPr bwMode="auto">
            <a:xfrm>
              <a:off x="4895627" y="2906536"/>
              <a:ext cx="1794287" cy="80860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1" name="AutoShape 21"/>
            <p:cNvCxnSpPr>
              <a:cxnSpLocks noChangeShapeType="1"/>
              <a:stCxn id="20497" idx="4"/>
              <a:endCxn id="20510" idx="0"/>
            </p:cNvCxnSpPr>
            <p:nvPr/>
          </p:nvCxnSpPr>
          <p:spPr bwMode="auto">
            <a:xfrm flipH="1">
              <a:off x="1595144" y="3996532"/>
              <a:ext cx="886230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2" name="AutoShape 22"/>
            <p:cNvCxnSpPr>
              <a:cxnSpLocks noChangeShapeType="1"/>
              <a:stCxn id="20510" idx="4"/>
              <a:endCxn id="20498" idx="0"/>
            </p:cNvCxnSpPr>
            <p:nvPr/>
          </p:nvCxnSpPr>
          <p:spPr bwMode="auto">
            <a:xfrm flipH="1">
              <a:off x="1152029" y="4815297"/>
              <a:ext cx="443115" cy="3770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3" name="AutoShape 23"/>
            <p:cNvCxnSpPr>
              <a:cxnSpLocks noChangeShapeType="1"/>
              <a:stCxn id="20497" idx="4"/>
              <a:endCxn id="20511" idx="0"/>
            </p:cNvCxnSpPr>
            <p:nvPr/>
          </p:nvCxnSpPr>
          <p:spPr bwMode="auto">
            <a:xfrm>
              <a:off x="2481374" y="3996532"/>
              <a:ext cx="886230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4" name="AutoShape 26"/>
            <p:cNvCxnSpPr>
              <a:cxnSpLocks noChangeShapeType="1"/>
              <a:stCxn id="20511" idx="4"/>
              <a:endCxn id="20500" idx="0"/>
            </p:cNvCxnSpPr>
            <p:nvPr/>
          </p:nvCxnSpPr>
          <p:spPr bwMode="auto">
            <a:xfrm flipH="1">
              <a:off x="2924489" y="4815297"/>
              <a:ext cx="443115" cy="3770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5" name="AutoShape 29"/>
            <p:cNvCxnSpPr>
              <a:cxnSpLocks noChangeShapeType="1"/>
              <a:stCxn id="20510" idx="4"/>
              <a:endCxn id="20499" idx="0"/>
            </p:cNvCxnSpPr>
            <p:nvPr/>
          </p:nvCxnSpPr>
          <p:spPr bwMode="auto">
            <a:xfrm>
              <a:off x="1595144" y="4815297"/>
              <a:ext cx="443115" cy="3770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6" name="AutoShape 30"/>
            <p:cNvCxnSpPr>
              <a:cxnSpLocks noChangeShapeType="1"/>
              <a:stCxn id="20511" idx="4"/>
              <a:endCxn id="20501" idx="0"/>
            </p:cNvCxnSpPr>
            <p:nvPr/>
          </p:nvCxnSpPr>
          <p:spPr bwMode="auto">
            <a:xfrm>
              <a:off x="3367604" y="4815297"/>
              <a:ext cx="443115" cy="3770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497" name="Oval 33"/>
            <p:cNvSpPr>
              <a:spLocks noChangeArrowheads="1"/>
            </p:cNvSpPr>
            <p:nvPr/>
          </p:nvSpPr>
          <p:spPr bwMode="auto">
            <a:xfrm>
              <a:off x="2229755" y="3636169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D</a:t>
              </a:r>
            </a:p>
          </p:txBody>
        </p:sp>
        <p:sp>
          <p:nvSpPr>
            <p:cNvPr id="20498" name="Oval 35"/>
            <p:cNvSpPr>
              <a:spLocks noChangeArrowheads="1"/>
            </p:cNvSpPr>
            <p:nvPr/>
          </p:nvSpPr>
          <p:spPr bwMode="auto">
            <a:xfrm>
              <a:off x="900410" y="5192365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A</a:t>
              </a:r>
            </a:p>
          </p:txBody>
        </p:sp>
        <p:sp>
          <p:nvSpPr>
            <p:cNvPr id="20499" name="Oval 36"/>
            <p:cNvSpPr>
              <a:spLocks noChangeArrowheads="1"/>
            </p:cNvSpPr>
            <p:nvPr/>
          </p:nvSpPr>
          <p:spPr bwMode="auto">
            <a:xfrm>
              <a:off x="1786640" y="5192365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C</a:t>
              </a:r>
            </a:p>
          </p:txBody>
        </p:sp>
        <p:sp>
          <p:nvSpPr>
            <p:cNvPr id="20500" name="Oval 37"/>
            <p:cNvSpPr>
              <a:spLocks noChangeArrowheads="1"/>
            </p:cNvSpPr>
            <p:nvPr/>
          </p:nvSpPr>
          <p:spPr bwMode="auto">
            <a:xfrm>
              <a:off x="2672870" y="5192365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E</a:t>
              </a:r>
            </a:p>
          </p:txBody>
        </p:sp>
        <p:sp>
          <p:nvSpPr>
            <p:cNvPr id="20501" name="Oval 38"/>
            <p:cNvSpPr>
              <a:spLocks noChangeArrowheads="1"/>
            </p:cNvSpPr>
            <p:nvPr/>
          </p:nvSpPr>
          <p:spPr bwMode="auto">
            <a:xfrm>
              <a:off x="3559100" y="5192365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G</a:t>
              </a:r>
            </a:p>
          </p:txBody>
        </p:sp>
        <p:sp>
          <p:nvSpPr>
            <p:cNvPr id="20502" name="Oval 39"/>
            <p:cNvSpPr>
              <a:spLocks noChangeArrowheads="1"/>
            </p:cNvSpPr>
            <p:nvPr/>
          </p:nvSpPr>
          <p:spPr bwMode="auto">
            <a:xfrm>
              <a:off x="4392389" y="3636169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I</a:t>
              </a:r>
            </a:p>
          </p:txBody>
        </p:sp>
        <p:sp>
          <p:nvSpPr>
            <p:cNvPr id="20503" name="Oval 41"/>
            <p:cNvSpPr>
              <a:spLocks noChangeArrowheads="1"/>
            </p:cNvSpPr>
            <p:nvPr/>
          </p:nvSpPr>
          <p:spPr bwMode="auto">
            <a:xfrm>
              <a:off x="6172021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P</a:t>
              </a:r>
            </a:p>
          </p:txBody>
        </p:sp>
        <p:sp>
          <p:nvSpPr>
            <p:cNvPr id="20504" name="Oval 14"/>
            <p:cNvSpPr>
              <a:spLocks noChangeArrowheads="1"/>
            </p:cNvSpPr>
            <p:nvPr/>
          </p:nvSpPr>
          <p:spPr bwMode="auto">
            <a:xfrm>
              <a:off x="6979954" y="5945333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O</a:t>
              </a:r>
            </a:p>
          </p:txBody>
        </p:sp>
        <p:sp>
          <p:nvSpPr>
            <p:cNvPr id="20505" name="Oval 18"/>
            <p:cNvSpPr>
              <a:spLocks noChangeArrowheads="1"/>
            </p:cNvSpPr>
            <p:nvPr/>
          </p:nvSpPr>
          <p:spPr bwMode="auto">
            <a:xfrm>
              <a:off x="6172021" y="5945333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N</a:t>
              </a:r>
            </a:p>
          </p:txBody>
        </p:sp>
        <p:sp>
          <p:nvSpPr>
            <p:cNvPr id="20506" name="Oval 42"/>
            <p:cNvSpPr>
              <a:spLocks noChangeArrowheads="1"/>
            </p:cNvSpPr>
            <p:nvPr/>
          </p:nvSpPr>
          <p:spPr bwMode="auto">
            <a:xfrm>
              <a:off x="5364088" y="5945333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L</a:t>
              </a:r>
            </a:p>
          </p:txBody>
        </p:sp>
        <p:sp>
          <p:nvSpPr>
            <p:cNvPr id="20507" name="Oval 43"/>
            <p:cNvSpPr>
              <a:spLocks noChangeArrowheads="1"/>
            </p:cNvSpPr>
            <p:nvPr/>
          </p:nvSpPr>
          <p:spPr bwMode="auto">
            <a:xfrm>
              <a:off x="6172021" y="5228876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M</a:t>
              </a:r>
            </a:p>
          </p:txBody>
        </p:sp>
        <p:sp>
          <p:nvSpPr>
            <p:cNvPr id="20508" name="Oval 40"/>
            <p:cNvSpPr>
              <a:spLocks noChangeArrowheads="1"/>
            </p:cNvSpPr>
            <p:nvPr/>
          </p:nvSpPr>
          <p:spPr bwMode="auto">
            <a:xfrm>
              <a:off x="4860850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J</a:t>
              </a:r>
            </a:p>
          </p:txBody>
        </p:sp>
        <p:sp>
          <p:nvSpPr>
            <p:cNvPr id="20509" name="Oval 45"/>
            <p:cNvSpPr>
              <a:spLocks noChangeArrowheads="1"/>
            </p:cNvSpPr>
            <p:nvPr/>
          </p:nvSpPr>
          <p:spPr bwMode="auto">
            <a:xfrm>
              <a:off x="3923928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H</a:t>
              </a:r>
            </a:p>
          </p:txBody>
        </p:sp>
        <p:sp>
          <p:nvSpPr>
            <p:cNvPr id="20510" name="Oval 34"/>
            <p:cNvSpPr>
              <a:spLocks noChangeArrowheads="1"/>
            </p:cNvSpPr>
            <p:nvPr/>
          </p:nvSpPr>
          <p:spPr bwMode="auto">
            <a:xfrm>
              <a:off x="1343525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B</a:t>
              </a:r>
            </a:p>
          </p:txBody>
        </p:sp>
        <p:sp>
          <p:nvSpPr>
            <p:cNvPr id="20511" name="Oval 46"/>
            <p:cNvSpPr>
              <a:spLocks noChangeArrowheads="1"/>
            </p:cNvSpPr>
            <p:nvPr/>
          </p:nvSpPr>
          <p:spPr bwMode="auto">
            <a:xfrm>
              <a:off x="3115985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F</a:t>
              </a:r>
            </a:p>
          </p:txBody>
        </p:sp>
        <p:cxnSp>
          <p:nvCxnSpPr>
            <p:cNvPr id="20512" name="AutoShape 20"/>
            <p:cNvCxnSpPr>
              <a:cxnSpLocks noChangeShapeType="1"/>
              <a:stCxn id="20486" idx="4"/>
              <a:endCxn id="20502" idx="0"/>
            </p:cNvCxnSpPr>
            <p:nvPr/>
          </p:nvCxnSpPr>
          <p:spPr bwMode="auto">
            <a:xfrm>
              <a:off x="4644008" y="3086717"/>
              <a:ext cx="0" cy="54945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3" name="AutoShape 20"/>
            <p:cNvCxnSpPr>
              <a:cxnSpLocks noChangeShapeType="1"/>
              <a:stCxn id="20502" idx="4"/>
              <a:endCxn id="20509" idx="0"/>
            </p:cNvCxnSpPr>
            <p:nvPr/>
          </p:nvCxnSpPr>
          <p:spPr bwMode="auto">
            <a:xfrm flipH="1">
              <a:off x="4175547" y="3996532"/>
              <a:ext cx="468461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4" name="AutoShape 20"/>
            <p:cNvCxnSpPr>
              <a:cxnSpLocks noChangeShapeType="1"/>
              <a:stCxn id="20502" idx="4"/>
              <a:endCxn id="20508" idx="0"/>
            </p:cNvCxnSpPr>
            <p:nvPr/>
          </p:nvCxnSpPr>
          <p:spPr bwMode="auto">
            <a:xfrm>
              <a:off x="4644008" y="3996532"/>
              <a:ext cx="468461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5" name="AutoShape 20"/>
            <p:cNvCxnSpPr>
              <a:cxnSpLocks noChangeShapeType="1"/>
              <a:endCxn id="20503" idx="0"/>
            </p:cNvCxnSpPr>
            <p:nvPr/>
          </p:nvCxnSpPr>
          <p:spPr bwMode="auto">
            <a:xfrm flipH="1">
              <a:off x="6423640" y="3996532"/>
              <a:ext cx="444196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6" name="AutoShape 20"/>
            <p:cNvCxnSpPr>
              <a:cxnSpLocks noChangeShapeType="1"/>
              <a:stCxn id="20503" idx="4"/>
              <a:endCxn id="20507" idx="0"/>
            </p:cNvCxnSpPr>
            <p:nvPr/>
          </p:nvCxnSpPr>
          <p:spPr bwMode="auto">
            <a:xfrm>
              <a:off x="6423640" y="4815297"/>
              <a:ext cx="0" cy="41357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7" name="AutoShape 20"/>
            <p:cNvCxnSpPr>
              <a:cxnSpLocks noChangeShapeType="1"/>
              <a:stCxn id="20507" idx="4"/>
              <a:endCxn id="20506" idx="0"/>
            </p:cNvCxnSpPr>
            <p:nvPr/>
          </p:nvCxnSpPr>
          <p:spPr bwMode="auto">
            <a:xfrm flipH="1">
              <a:off x="5615707" y="5589239"/>
              <a:ext cx="807933" cy="35609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8" name="AutoShape 20"/>
            <p:cNvCxnSpPr>
              <a:cxnSpLocks noChangeShapeType="1"/>
              <a:stCxn id="20507" idx="4"/>
              <a:endCxn id="20505" idx="0"/>
            </p:cNvCxnSpPr>
            <p:nvPr/>
          </p:nvCxnSpPr>
          <p:spPr bwMode="auto">
            <a:xfrm>
              <a:off x="6423640" y="5589239"/>
              <a:ext cx="0" cy="35609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9" name="AutoShape 20"/>
            <p:cNvCxnSpPr>
              <a:cxnSpLocks noChangeShapeType="1"/>
              <a:stCxn id="20507" idx="4"/>
              <a:endCxn id="20504" idx="0"/>
            </p:cNvCxnSpPr>
            <p:nvPr/>
          </p:nvCxnSpPr>
          <p:spPr bwMode="auto">
            <a:xfrm>
              <a:off x="6423640" y="5589239"/>
              <a:ext cx="807933" cy="35609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20" name="AutoShape 20"/>
            <p:cNvCxnSpPr>
              <a:cxnSpLocks noChangeShapeType="1"/>
              <a:endCxn id="20487" idx="0"/>
            </p:cNvCxnSpPr>
            <p:nvPr/>
          </p:nvCxnSpPr>
          <p:spPr bwMode="auto">
            <a:xfrm>
              <a:off x="6867836" y="3996532"/>
              <a:ext cx="580579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>
    <p:split orient="vert"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 dirty="0" err="1"/>
              <a:t>Inorder</a:t>
            </a:r>
            <a:r>
              <a:rPr lang="en-US" altLang="en-US" dirty="0"/>
              <a:t> Traversal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95300" y="1341438"/>
            <a:ext cx="8064500" cy="5000625"/>
          </a:xfrm>
        </p:spPr>
        <p:txBody>
          <a:bodyPr/>
          <a:lstStyle/>
          <a:p>
            <a:r>
              <a:rPr lang="en-US" altLang="en-US"/>
              <a:t>Inorder Traversal (r)</a:t>
            </a:r>
          </a:p>
          <a:p>
            <a:pPr marL="514350" lvl="1" indent="0">
              <a:buFontTx/>
              <a:buNone/>
            </a:pPr>
            <a:r>
              <a:rPr lang="en-US" altLang="en-US" sz="2000"/>
              <a:t>Inorder Traversal(T</a:t>
            </a:r>
            <a:r>
              <a:rPr lang="en-US" altLang="en-US" sz="2000" baseline="-25000"/>
              <a:t>1</a:t>
            </a:r>
            <a:r>
              <a:rPr lang="en-US" altLang="en-US" sz="2000"/>
              <a:t>)</a:t>
            </a:r>
          </a:p>
          <a:p>
            <a:pPr marL="514350" lvl="1" indent="0">
              <a:buFontTx/>
              <a:buNone/>
            </a:pPr>
            <a:r>
              <a:rPr lang="en-US" altLang="en-US" sz="2000"/>
              <a:t>Visit r;</a:t>
            </a:r>
          </a:p>
          <a:p>
            <a:pPr marL="514350" lvl="1" indent="0">
              <a:buFontTx/>
              <a:buNone/>
            </a:pPr>
            <a:r>
              <a:rPr lang="en-US" altLang="en-US" sz="2000"/>
              <a:t>Inorder Traversal(T</a:t>
            </a:r>
            <a:r>
              <a:rPr lang="en-US" altLang="en-US" sz="2000" baseline="-25000"/>
              <a:t>2</a:t>
            </a:r>
            <a:r>
              <a:rPr lang="en-US" altLang="en-US" sz="2000"/>
              <a:t>)</a:t>
            </a:r>
          </a:p>
          <a:p>
            <a:pPr marL="514350" lvl="1" indent="0">
              <a:buFontTx/>
              <a:buNone/>
            </a:pPr>
            <a:r>
              <a:rPr lang="en-US" altLang="en-US" sz="2000"/>
              <a:t>…</a:t>
            </a:r>
          </a:p>
          <a:p>
            <a:pPr marL="514350" lvl="1" indent="0">
              <a:buFontTx/>
              <a:buNone/>
            </a:pPr>
            <a:r>
              <a:rPr lang="en-US" altLang="en-US" sz="2000"/>
              <a:t>Inorder Traversal(T</a:t>
            </a:r>
            <a:r>
              <a:rPr lang="en-US" altLang="en-US" sz="2000" baseline="-25000"/>
              <a:t>n</a:t>
            </a:r>
            <a:r>
              <a:rPr lang="en-US" altLang="en-US" sz="200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CC84331-2625-4B53-990A-F15557B3A487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19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636912"/>
            <a:ext cx="5748337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Reading Assignment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dirty="0"/>
              <a:t>Chapter 11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/>
              <a:t>Section 11.1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dirty="0"/>
              <a:t>Trees and forests.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dirty="0"/>
              <a:t>Rooted trees.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dirty="0"/>
              <a:t>M-</a:t>
            </a:r>
            <a:r>
              <a:rPr lang="en-US" altLang="en-US" dirty="0" err="1"/>
              <a:t>ary</a:t>
            </a:r>
            <a:r>
              <a:rPr lang="en-US" altLang="en-US" dirty="0"/>
              <a:t> trees.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dirty="0"/>
              <a:t>Theorems 2, 3 and 4.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/>
              <a:t>Section 11.2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dirty="0"/>
              <a:t>(recommended reading) Some applications of trees.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/>
              <a:t>Section 11.3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dirty="0"/>
              <a:t>Traversal Algorithms: preorder, </a:t>
            </a:r>
            <a:r>
              <a:rPr lang="en-US" altLang="en-US" dirty="0" err="1"/>
              <a:t>inorder</a:t>
            </a:r>
            <a:r>
              <a:rPr lang="en-US" altLang="en-US" dirty="0"/>
              <a:t> and </a:t>
            </a:r>
            <a:r>
              <a:rPr lang="en-US" altLang="en-US" dirty="0" err="1"/>
              <a:t>postorder</a:t>
            </a:r>
            <a:r>
              <a:rPr lang="en-US" altLang="en-US" dirty="0"/>
              <a:t> traversal.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C25D69B-DB2E-43A5-A51F-83D1C29BB7A0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2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D13A6223-B261-D94C-B556-4377EF661A35}"/>
                  </a:ext>
                </a:extLst>
              </p14:cNvPr>
              <p14:cNvContentPartPr/>
              <p14:nvPr/>
            </p14:nvContentPartPr>
            <p14:xfrm>
              <a:off x="474305" y="3723156"/>
              <a:ext cx="7770600" cy="26604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D13A6223-B261-D94C-B556-4377EF661A3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6745" y="3715596"/>
                <a:ext cx="7785360" cy="280800"/>
              </a:xfrm>
              <a:prstGeom prst="rect">
                <a:avLst/>
              </a:prstGeom>
            </p:spPr>
          </p:pic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52285E3F-E899-7240-A869-D2852436AAA1}"/>
              </a:ext>
            </a:extLst>
          </p:cNvPr>
          <p:cNvGrpSpPr/>
          <p:nvPr/>
        </p:nvGrpSpPr>
        <p:grpSpPr>
          <a:xfrm>
            <a:off x="6311345" y="2194236"/>
            <a:ext cx="1321560" cy="824400"/>
            <a:chOff x="6311345" y="2194236"/>
            <a:chExt cx="1321560" cy="824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1D0F766F-11A8-054D-828C-301589B94197}"/>
                    </a:ext>
                  </a:extLst>
                </p14:cNvPr>
                <p14:cNvContentPartPr/>
                <p14:nvPr/>
              </p14:nvContentPartPr>
              <p14:xfrm>
                <a:off x="6311345" y="2759076"/>
                <a:ext cx="241560" cy="25956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1D0F766F-11A8-054D-828C-301589B9419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03785" y="2751516"/>
                  <a:ext cx="256680" cy="27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1ABD9D5E-4E0C-3D47-ACB4-2D5A15257856}"/>
                    </a:ext>
                  </a:extLst>
                </p14:cNvPr>
                <p14:cNvContentPartPr/>
                <p14:nvPr/>
              </p14:nvContentPartPr>
              <p14:xfrm>
                <a:off x="6587825" y="2194236"/>
                <a:ext cx="439200" cy="63468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1ABD9D5E-4E0C-3D47-ACB4-2D5A15257856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580265" y="2186676"/>
                  <a:ext cx="454320" cy="64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659AD09D-963B-594B-8D6B-14BB918CA8B6}"/>
                    </a:ext>
                  </a:extLst>
                </p14:cNvPr>
                <p14:cNvContentPartPr/>
                <p14:nvPr/>
              </p14:nvContentPartPr>
              <p14:xfrm>
                <a:off x="6957905" y="2343636"/>
                <a:ext cx="675000" cy="54288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659AD09D-963B-594B-8D6B-14BB918CA8B6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950345" y="2336076"/>
                  <a:ext cx="690120" cy="55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98CBFD7-A55B-C342-A5C0-7E68DCBEE2CE}"/>
              </a:ext>
            </a:extLst>
          </p:cNvPr>
          <p:cNvGrpSpPr/>
          <p:nvPr/>
        </p:nvGrpSpPr>
        <p:grpSpPr>
          <a:xfrm>
            <a:off x="5398385" y="5703876"/>
            <a:ext cx="1126080" cy="605880"/>
            <a:chOff x="5398385" y="5703876"/>
            <a:chExt cx="1126080" cy="60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E14B1B55-5DF3-8045-BE5A-A4733760F510}"/>
                    </a:ext>
                  </a:extLst>
                </p14:cNvPr>
                <p14:cNvContentPartPr/>
                <p14:nvPr/>
              </p14:nvContentPartPr>
              <p14:xfrm>
                <a:off x="5398385" y="5963076"/>
                <a:ext cx="326160" cy="28908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E14B1B55-5DF3-8045-BE5A-A4733760F510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390825" y="5955516"/>
                  <a:ext cx="341280" cy="30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F8DE4342-6FA0-4E43-94EB-07ABCB165980}"/>
                    </a:ext>
                  </a:extLst>
                </p14:cNvPr>
                <p14:cNvContentPartPr/>
                <p14:nvPr/>
              </p14:nvContentPartPr>
              <p14:xfrm>
                <a:off x="5808425" y="5708916"/>
                <a:ext cx="266040" cy="41328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F8DE4342-6FA0-4E43-94EB-07ABCB165980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800865" y="5701356"/>
                  <a:ext cx="280800" cy="42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003CEB15-2A22-4449-8A36-39FC78B365EB}"/>
                    </a:ext>
                  </a:extLst>
                </p14:cNvPr>
                <p14:cNvContentPartPr/>
                <p14:nvPr/>
              </p14:nvContentPartPr>
              <p14:xfrm>
                <a:off x="6183545" y="5940036"/>
                <a:ext cx="34920" cy="11592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003CEB15-2A22-4449-8A36-39FC78B365EB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175985" y="5932476"/>
                  <a:ext cx="50040" cy="13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278B4E2A-CDA1-0F4E-940B-1E779E5AEABD}"/>
                    </a:ext>
                  </a:extLst>
                </p14:cNvPr>
                <p14:cNvContentPartPr/>
                <p14:nvPr/>
              </p14:nvContentPartPr>
              <p14:xfrm>
                <a:off x="6125945" y="5711436"/>
                <a:ext cx="29160" cy="4392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278B4E2A-CDA1-0F4E-940B-1E779E5AEABD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6118385" y="5704236"/>
                  <a:ext cx="44280" cy="5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614E33F4-D254-F042-943B-8C9DA1EE35B2}"/>
                    </a:ext>
                  </a:extLst>
                </p14:cNvPr>
                <p14:cNvContentPartPr/>
                <p14:nvPr/>
              </p14:nvContentPartPr>
              <p14:xfrm>
                <a:off x="6246905" y="5703876"/>
                <a:ext cx="277560" cy="60588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614E33F4-D254-F042-943B-8C9DA1EE35B2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6239705" y="5696316"/>
                  <a:ext cx="292680" cy="621000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  <p:transition>
    <p:split orient="vert"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 dirty="0"/>
              <a:t>Example of </a:t>
            </a:r>
            <a:r>
              <a:rPr lang="en-US" altLang="en-US" dirty="0" err="1"/>
              <a:t>Inorder</a:t>
            </a:r>
            <a:r>
              <a:rPr lang="en-US" altLang="en-US" dirty="0"/>
              <a:t> Traversal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C76B746-0517-4B4F-A51B-9575289350FC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20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2533" name="Group 4"/>
          <p:cNvGrpSpPr>
            <a:grpSpLocks/>
          </p:cNvGrpSpPr>
          <p:nvPr/>
        </p:nvGrpSpPr>
        <p:grpSpPr bwMode="auto">
          <a:xfrm>
            <a:off x="1079500" y="1955800"/>
            <a:ext cx="6799263" cy="3579813"/>
            <a:chOff x="900410" y="2726354"/>
            <a:chExt cx="6799624" cy="3579342"/>
          </a:xfrm>
        </p:grpSpPr>
        <p:sp>
          <p:nvSpPr>
            <p:cNvPr id="22534" name="Oval 4"/>
            <p:cNvSpPr>
              <a:spLocks noChangeArrowheads="1"/>
            </p:cNvSpPr>
            <p:nvPr/>
          </p:nvSpPr>
          <p:spPr bwMode="auto">
            <a:xfrm>
              <a:off x="4392389" y="272635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K</a:t>
              </a:r>
            </a:p>
          </p:txBody>
        </p:sp>
        <p:sp>
          <p:nvSpPr>
            <p:cNvPr id="22535" name="Oval 13"/>
            <p:cNvSpPr>
              <a:spLocks noChangeArrowheads="1"/>
            </p:cNvSpPr>
            <p:nvPr/>
          </p:nvSpPr>
          <p:spPr bwMode="auto">
            <a:xfrm>
              <a:off x="7196796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R</a:t>
              </a:r>
            </a:p>
          </p:txBody>
        </p:sp>
        <p:sp>
          <p:nvSpPr>
            <p:cNvPr id="22536" name="Oval 17"/>
            <p:cNvSpPr>
              <a:spLocks noChangeArrowheads="1"/>
            </p:cNvSpPr>
            <p:nvPr/>
          </p:nvSpPr>
          <p:spPr bwMode="auto">
            <a:xfrm>
              <a:off x="6616217" y="3662363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Q</a:t>
              </a:r>
            </a:p>
          </p:txBody>
        </p:sp>
        <p:cxnSp>
          <p:nvCxnSpPr>
            <p:cNvPr id="22537" name="AutoShape 19"/>
            <p:cNvCxnSpPr>
              <a:cxnSpLocks noChangeShapeType="1"/>
              <a:stCxn id="22534" idx="2"/>
              <a:endCxn id="22545" idx="0"/>
            </p:cNvCxnSpPr>
            <p:nvPr/>
          </p:nvCxnSpPr>
          <p:spPr bwMode="auto">
            <a:xfrm flipH="1">
              <a:off x="2481374" y="2906536"/>
              <a:ext cx="1911015" cy="72963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38" name="AutoShape 20"/>
            <p:cNvCxnSpPr>
              <a:cxnSpLocks noChangeShapeType="1"/>
              <a:stCxn id="22534" idx="6"/>
              <a:endCxn id="22536" idx="1"/>
            </p:cNvCxnSpPr>
            <p:nvPr/>
          </p:nvCxnSpPr>
          <p:spPr bwMode="auto">
            <a:xfrm>
              <a:off x="4895627" y="2906536"/>
              <a:ext cx="1794287" cy="80860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39" name="AutoShape 21"/>
            <p:cNvCxnSpPr>
              <a:cxnSpLocks noChangeShapeType="1"/>
              <a:stCxn id="22545" idx="4"/>
              <a:endCxn id="22558" idx="0"/>
            </p:cNvCxnSpPr>
            <p:nvPr/>
          </p:nvCxnSpPr>
          <p:spPr bwMode="auto">
            <a:xfrm flipH="1">
              <a:off x="1595144" y="3996532"/>
              <a:ext cx="886230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0" name="AutoShape 22"/>
            <p:cNvCxnSpPr>
              <a:cxnSpLocks noChangeShapeType="1"/>
              <a:stCxn id="22558" idx="4"/>
              <a:endCxn id="22546" idx="0"/>
            </p:cNvCxnSpPr>
            <p:nvPr/>
          </p:nvCxnSpPr>
          <p:spPr bwMode="auto">
            <a:xfrm flipH="1">
              <a:off x="1152029" y="4815297"/>
              <a:ext cx="443115" cy="3770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1" name="AutoShape 23"/>
            <p:cNvCxnSpPr>
              <a:cxnSpLocks noChangeShapeType="1"/>
              <a:stCxn id="22545" idx="4"/>
              <a:endCxn id="22559" idx="0"/>
            </p:cNvCxnSpPr>
            <p:nvPr/>
          </p:nvCxnSpPr>
          <p:spPr bwMode="auto">
            <a:xfrm>
              <a:off x="2481374" y="3996532"/>
              <a:ext cx="886230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2" name="AutoShape 26"/>
            <p:cNvCxnSpPr>
              <a:cxnSpLocks noChangeShapeType="1"/>
              <a:stCxn id="22559" idx="4"/>
              <a:endCxn id="22548" idx="0"/>
            </p:cNvCxnSpPr>
            <p:nvPr/>
          </p:nvCxnSpPr>
          <p:spPr bwMode="auto">
            <a:xfrm flipH="1">
              <a:off x="2924489" y="4815297"/>
              <a:ext cx="443115" cy="3770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3" name="AutoShape 29"/>
            <p:cNvCxnSpPr>
              <a:cxnSpLocks noChangeShapeType="1"/>
              <a:stCxn id="22558" idx="4"/>
              <a:endCxn id="22547" idx="0"/>
            </p:cNvCxnSpPr>
            <p:nvPr/>
          </p:nvCxnSpPr>
          <p:spPr bwMode="auto">
            <a:xfrm>
              <a:off x="1595144" y="4815297"/>
              <a:ext cx="443115" cy="3770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4" name="AutoShape 30"/>
            <p:cNvCxnSpPr>
              <a:cxnSpLocks noChangeShapeType="1"/>
              <a:stCxn id="22559" idx="4"/>
              <a:endCxn id="22549" idx="0"/>
            </p:cNvCxnSpPr>
            <p:nvPr/>
          </p:nvCxnSpPr>
          <p:spPr bwMode="auto">
            <a:xfrm>
              <a:off x="3367604" y="4815297"/>
              <a:ext cx="443115" cy="3770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545" name="Oval 33"/>
            <p:cNvSpPr>
              <a:spLocks noChangeArrowheads="1"/>
            </p:cNvSpPr>
            <p:nvPr/>
          </p:nvSpPr>
          <p:spPr bwMode="auto">
            <a:xfrm>
              <a:off x="2229755" y="3636169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D</a:t>
              </a:r>
            </a:p>
          </p:txBody>
        </p:sp>
        <p:sp>
          <p:nvSpPr>
            <p:cNvPr id="22546" name="Oval 35"/>
            <p:cNvSpPr>
              <a:spLocks noChangeArrowheads="1"/>
            </p:cNvSpPr>
            <p:nvPr/>
          </p:nvSpPr>
          <p:spPr bwMode="auto">
            <a:xfrm>
              <a:off x="900410" y="5192365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A</a:t>
              </a:r>
            </a:p>
          </p:txBody>
        </p:sp>
        <p:sp>
          <p:nvSpPr>
            <p:cNvPr id="22547" name="Oval 36"/>
            <p:cNvSpPr>
              <a:spLocks noChangeArrowheads="1"/>
            </p:cNvSpPr>
            <p:nvPr/>
          </p:nvSpPr>
          <p:spPr bwMode="auto">
            <a:xfrm>
              <a:off x="1786640" y="5192365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C</a:t>
              </a:r>
            </a:p>
          </p:txBody>
        </p:sp>
        <p:sp>
          <p:nvSpPr>
            <p:cNvPr id="22548" name="Oval 37"/>
            <p:cNvSpPr>
              <a:spLocks noChangeArrowheads="1"/>
            </p:cNvSpPr>
            <p:nvPr/>
          </p:nvSpPr>
          <p:spPr bwMode="auto">
            <a:xfrm>
              <a:off x="2672870" y="5192365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E</a:t>
              </a:r>
            </a:p>
          </p:txBody>
        </p:sp>
        <p:sp>
          <p:nvSpPr>
            <p:cNvPr id="22549" name="Oval 38"/>
            <p:cNvSpPr>
              <a:spLocks noChangeArrowheads="1"/>
            </p:cNvSpPr>
            <p:nvPr/>
          </p:nvSpPr>
          <p:spPr bwMode="auto">
            <a:xfrm>
              <a:off x="3559100" y="5192365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G</a:t>
              </a:r>
            </a:p>
          </p:txBody>
        </p:sp>
        <p:sp>
          <p:nvSpPr>
            <p:cNvPr id="22550" name="Oval 39"/>
            <p:cNvSpPr>
              <a:spLocks noChangeArrowheads="1"/>
            </p:cNvSpPr>
            <p:nvPr/>
          </p:nvSpPr>
          <p:spPr bwMode="auto">
            <a:xfrm>
              <a:off x="4392389" y="3636169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I</a:t>
              </a:r>
            </a:p>
          </p:txBody>
        </p:sp>
        <p:sp>
          <p:nvSpPr>
            <p:cNvPr id="22551" name="Oval 41"/>
            <p:cNvSpPr>
              <a:spLocks noChangeArrowheads="1"/>
            </p:cNvSpPr>
            <p:nvPr/>
          </p:nvSpPr>
          <p:spPr bwMode="auto">
            <a:xfrm>
              <a:off x="6172021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P</a:t>
              </a:r>
            </a:p>
          </p:txBody>
        </p:sp>
        <p:sp>
          <p:nvSpPr>
            <p:cNvPr id="22552" name="Oval 14"/>
            <p:cNvSpPr>
              <a:spLocks noChangeArrowheads="1"/>
            </p:cNvSpPr>
            <p:nvPr/>
          </p:nvSpPr>
          <p:spPr bwMode="auto">
            <a:xfrm>
              <a:off x="6979954" y="5945333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O</a:t>
              </a:r>
            </a:p>
          </p:txBody>
        </p:sp>
        <p:sp>
          <p:nvSpPr>
            <p:cNvPr id="22553" name="Oval 18"/>
            <p:cNvSpPr>
              <a:spLocks noChangeArrowheads="1"/>
            </p:cNvSpPr>
            <p:nvPr/>
          </p:nvSpPr>
          <p:spPr bwMode="auto">
            <a:xfrm>
              <a:off x="6172021" y="5945333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N</a:t>
              </a:r>
            </a:p>
          </p:txBody>
        </p:sp>
        <p:sp>
          <p:nvSpPr>
            <p:cNvPr id="22554" name="Oval 42"/>
            <p:cNvSpPr>
              <a:spLocks noChangeArrowheads="1"/>
            </p:cNvSpPr>
            <p:nvPr/>
          </p:nvSpPr>
          <p:spPr bwMode="auto">
            <a:xfrm>
              <a:off x="5364088" y="5945333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L</a:t>
              </a:r>
            </a:p>
          </p:txBody>
        </p:sp>
        <p:sp>
          <p:nvSpPr>
            <p:cNvPr id="22555" name="Oval 43"/>
            <p:cNvSpPr>
              <a:spLocks noChangeArrowheads="1"/>
            </p:cNvSpPr>
            <p:nvPr/>
          </p:nvSpPr>
          <p:spPr bwMode="auto">
            <a:xfrm>
              <a:off x="6172021" y="5228876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M</a:t>
              </a:r>
            </a:p>
          </p:txBody>
        </p:sp>
        <p:sp>
          <p:nvSpPr>
            <p:cNvPr id="22556" name="Oval 40"/>
            <p:cNvSpPr>
              <a:spLocks noChangeArrowheads="1"/>
            </p:cNvSpPr>
            <p:nvPr/>
          </p:nvSpPr>
          <p:spPr bwMode="auto">
            <a:xfrm>
              <a:off x="4860850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J</a:t>
              </a:r>
            </a:p>
          </p:txBody>
        </p:sp>
        <p:sp>
          <p:nvSpPr>
            <p:cNvPr id="22557" name="Oval 45"/>
            <p:cNvSpPr>
              <a:spLocks noChangeArrowheads="1"/>
            </p:cNvSpPr>
            <p:nvPr/>
          </p:nvSpPr>
          <p:spPr bwMode="auto">
            <a:xfrm>
              <a:off x="3923928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H</a:t>
              </a:r>
            </a:p>
          </p:txBody>
        </p:sp>
        <p:sp>
          <p:nvSpPr>
            <p:cNvPr id="22558" name="Oval 34"/>
            <p:cNvSpPr>
              <a:spLocks noChangeArrowheads="1"/>
            </p:cNvSpPr>
            <p:nvPr/>
          </p:nvSpPr>
          <p:spPr bwMode="auto">
            <a:xfrm>
              <a:off x="1343525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B</a:t>
              </a:r>
            </a:p>
          </p:txBody>
        </p:sp>
        <p:sp>
          <p:nvSpPr>
            <p:cNvPr id="22559" name="Oval 46"/>
            <p:cNvSpPr>
              <a:spLocks noChangeArrowheads="1"/>
            </p:cNvSpPr>
            <p:nvPr/>
          </p:nvSpPr>
          <p:spPr bwMode="auto">
            <a:xfrm>
              <a:off x="3115985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F</a:t>
              </a:r>
            </a:p>
          </p:txBody>
        </p:sp>
        <p:cxnSp>
          <p:nvCxnSpPr>
            <p:cNvPr id="22560" name="AutoShape 20"/>
            <p:cNvCxnSpPr>
              <a:cxnSpLocks noChangeShapeType="1"/>
              <a:stCxn id="22534" idx="4"/>
              <a:endCxn id="22550" idx="0"/>
            </p:cNvCxnSpPr>
            <p:nvPr/>
          </p:nvCxnSpPr>
          <p:spPr bwMode="auto">
            <a:xfrm>
              <a:off x="4644008" y="3086717"/>
              <a:ext cx="0" cy="54945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61" name="AutoShape 20"/>
            <p:cNvCxnSpPr>
              <a:cxnSpLocks noChangeShapeType="1"/>
              <a:stCxn id="22550" idx="4"/>
              <a:endCxn id="22557" idx="0"/>
            </p:cNvCxnSpPr>
            <p:nvPr/>
          </p:nvCxnSpPr>
          <p:spPr bwMode="auto">
            <a:xfrm flipH="1">
              <a:off x="4175547" y="3996532"/>
              <a:ext cx="468461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62" name="AutoShape 20"/>
            <p:cNvCxnSpPr>
              <a:cxnSpLocks noChangeShapeType="1"/>
              <a:stCxn id="22550" idx="4"/>
              <a:endCxn id="22556" idx="0"/>
            </p:cNvCxnSpPr>
            <p:nvPr/>
          </p:nvCxnSpPr>
          <p:spPr bwMode="auto">
            <a:xfrm>
              <a:off x="4644008" y="3996532"/>
              <a:ext cx="468461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63" name="AutoShape 20"/>
            <p:cNvCxnSpPr>
              <a:cxnSpLocks noChangeShapeType="1"/>
              <a:endCxn id="22551" idx="0"/>
            </p:cNvCxnSpPr>
            <p:nvPr/>
          </p:nvCxnSpPr>
          <p:spPr bwMode="auto">
            <a:xfrm flipH="1">
              <a:off x="6423640" y="3996532"/>
              <a:ext cx="444196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64" name="AutoShape 20"/>
            <p:cNvCxnSpPr>
              <a:cxnSpLocks noChangeShapeType="1"/>
              <a:stCxn id="22551" idx="4"/>
              <a:endCxn id="22555" idx="0"/>
            </p:cNvCxnSpPr>
            <p:nvPr/>
          </p:nvCxnSpPr>
          <p:spPr bwMode="auto">
            <a:xfrm>
              <a:off x="6423640" y="4815297"/>
              <a:ext cx="0" cy="41357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65" name="AutoShape 20"/>
            <p:cNvCxnSpPr>
              <a:cxnSpLocks noChangeShapeType="1"/>
              <a:stCxn id="22555" idx="4"/>
              <a:endCxn id="22554" idx="0"/>
            </p:cNvCxnSpPr>
            <p:nvPr/>
          </p:nvCxnSpPr>
          <p:spPr bwMode="auto">
            <a:xfrm flipH="1">
              <a:off x="5615707" y="5589239"/>
              <a:ext cx="807933" cy="35609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66" name="AutoShape 20"/>
            <p:cNvCxnSpPr>
              <a:cxnSpLocks noChangeShapeType="1"/>
              <a:stCxn id="22555" idx="4"/>
              <a:endCxn id="22553" idx="0"/>
            </p:cNvCxnSpPr>
            <p:nvPr/>
          </p:nvCxnSpPr>
          <p:spPr bwMode="auto">
            <a:xfrm>
              <a:off x="6423640" y="5589239"/>
              <a:ext cx="0" cy="35609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67" name="AutoShape 20"/>
            <p:cNvCxnSpPr>
              <a:cxnSpLocks noChangeShapeType="1"/>
              <a:stCxn id="22555" idx="4"/>
              <a:endCxn id="22552" idx="0"/>
            </p:cNvCxnSpPr>
            <p:nvPr/>
          </p:nvCxnSpPr>
          <p:spPr bwMode="auto">
            <a:xfrm>
              <a:off x="6423640" y="5589239"/>
              <a:ext cx="807933" cy="35609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68" name="AutoShape 20"/>
            <p:cNvCxnSpPr>
              <a:cxnSpLocks noChangeShapeType="1"/>
              <a:endCxn id="22535" idx="0"/>
            </p:cNvCxnSpPr>
            <p:nvPr/>
          </p:nvCxnSpPr>
          <p:spPr bwMode="auto">
            <a:xfrm>
              <a:off x="6867836" y="3996532"/>
              <a:ext cx="580579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>
    <p:split orient="vert"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Postorder Traversal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95300" y="1341438"/>
            <a:ext cx="8064500" cy="5000625"/>
          </a:xfrm>
        </p:spPr>
        <p:txBody>
          <a:bodyPr/>
          <a:lstStyle/>
          <a:p>
            <a:r>
              <a:rPr lang="en-US" altLang="en-US"/>
              <a:t>Postorder Traversal (r)</a:t>
            </a:r>
          </a:p>
          <a:p>
            <a:pPr marL="514350" lvl="1" indent="0">
              <a:buFontTx/>
              <a:buNone/>
            </a:pPr>
            <a:r>
              <a:rPr lang="en-US" altLang="en-US" sz="2000"/>
              <a:t>Postorder Traversal(T</a:t>
            </a:r>
            <a:r>
              <a:rPr lang="en-US" altLang="en-US" sz="2000" baseline="-25000"/>
              <a:t>1</a:t>
            </a:r>
            <a:r>
              <a:rPr lang="en-US" altLang="en-US" sz="2000"/>
              <a:t>)</a:t>
            </a:r>
          </a:p>
          <a:p>
            <a:pPr marL="514350" lvl="1" indent="0">
              <a:buFontTx/>
              <a:buNone/>
            </a:pPr>
            <a:r>
              <a:rPr lang="en-US" altLang="en-US" sz="2000"/>
              <a:t>Postorder Traversal(T</a:t>
            </a:r>
            <a:r>
              <a:rPr lang="en-US" altLang="en-US" sz="2000" baseline="-25000"/>
              <a:t>2</a:t>
            </a:r>
            <a:r>
              <a:rPr lang="en-US" altLang="en-US" sz="2000"/>
              <a:t>)</a:t>
            </a:r>
          </a:p>
          <a:p>
            <a:pPr marL="514350" lvl="1" indent="0">
              <a:buFontTx/>
              <a:buNone/>
            </a:pPr>
            <a:r>
              <a:rPr lang="en-US" altLang="en-US" sz="2000"/>
              <a:t>…</a:t>
            </a:r>
          </a:p>
          <a:p>
            <a:pPr marL="514350" lvl="1" indent="0">
              <a:buFontTx/>
              <a:buNone/>
            </a:pPr>
            <a:r>
              <a:rPr lang="en-US" altLang="en-US" sz="2000"/>
              <a:t>Postorder Traversal(T</a:t>
            </a:r>
            <a:r>
              <a:rPr lang="en-US" altLang="en-US" sz="2000" baseline="-25000"/>
              <a:t>n</a:t>
            </a:r>
            <a:r>
              <a:rPr lang="en-US" altLang="en-US" sz="2000"/>
              <a:t>)</a:t>
            </a:r>
          </a:p>
          <a:p>
            <a:pPr marL="514350" lvl="1" indent="0">
              <a:buFontTx/>
              <a:buNone/>
            </a:pPr>
            <a:r>
              <a:rPr lang="en-US" altLang="en-US" sz="2000"/>
              <a:t>Visit r;</a:t>
            </a:r>
          </a:p>
          <a:p>
            <a:pPr marL="514350" lvl="1" indent="0">
              <a:buFontTx/>
              <a:buNone/>
            </a:pPr>
            <a:endParaRPr lang="en-US" alt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A3980D0-9E7D-4F74-992D-E96FCBBFEBE6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21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2781300"/>
            <a:ext cx="5462588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orient="vert"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EC66B15-C677-4ACF-B50A-9C5B0A8139DC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22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4581" name="Group 4"/>
          <p:cNvGrpSpPr>
            <a:grpSpLocks/>
          </p:cNvGrpSpPr>
          <p:nvPr/>
        </p:nvGrpSpPr>
        <p:grpSpPr bwMode="auto">
          <a:xfrm>
            <a:off x="1079500" y="1556792"/>
            <a:ext cx="6799263" cy="3579813"/>
            <a:chOff x="900410" y="2726354"/>
            <a:chExt cx="6799624" cy="3579342"/>
          </a:xfrm>
        </p:grpSpPr>
        <p:sp>
          <p:nvSpPr>
            <p:cNvPr id="24582" name="Oval 4"/>
            <p:cNvSpPr>
              <a:spLocks noChangeArrowheads="1"/>
            </p:cNvSpPr>
            <p:nvPr/>
          </p:nvSpPr>
          <p:spPr bwMode="auto">
            <a:xfrm>
              <a:off x="4392389" y="272635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K</a:t>
              </a:r>
            </a:p>
          </p:txBody>
        </p:sp>
        <p:sp>
          <p:nvSpPr>
            <p:cNvPr id="24583" name="Oval 13"/>
            <p:cNvSpPr>
              <a:spLocks noChangeArrowheads="1"/>
            </p:cNvSpPr>
            <p:nvPr/>
          </p:nvSpPr>
          <p:spPr bwMode="auto">
            <a:xfrm>
              <a:off x="7196796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R</a:t>
              </a:r>
            </a:p>
          </p:txBody>
        </p:sp>
        <p:sp>
          <p:nvSpPr>
            <p:cNvPr id="24584" name="Oval 17"/>
            <p:cNvSpPr>
              <a:spLocks noChangeArrowheads="1"/>
            </p:cNvSpPr>
            <p:nvPr/>
          </p:nvSpPr>
          <p:spPr bwMode="auto">
            <a:xfrm>
              <a:off x="6616217" y="3662363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Q</a:t>
              </a:r>
            </a:p>
          </p:txBody>
        </p:sp>
        <p:cxnSp>
          <p:nvCxnSpPr>
            <p:cNvPr id="24585" name="AutoShape 19"/>
            <p:cNvCxnSpPr>
              <a:cxnSpLocks noChangeShapeType="1"/>
              <a:stCxn id="24582" idx="2"/>
              <a:endCxn id="24593" idx="0"/>
            </p:cNvCxnSpPr>
            <p:nvPr/>
          </p:nvCxnSpPr>
          <p:spPr bwMode="auto">
            <a:xfrm flipH="1">
              <a:off x="2481374" y="2906536"/>
              <a:ext cx="1911015" cy="72963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86" name="AutoShape 20"/>
            <p:cNvCxnSpPr>
              <a:cxnSpLocks noChangeShapeType="1"/>
              <a:stCxn id="24582" idx="6"/>
              <a:endCxn id="24584" idx="1"/>
            </p:cNvCxnSpPr>
            <p:nvPr/>
          </p:nvCxnSpPr>
          <p:spPr bwMode="auto">
            <a:xfrm>
              <a:off x="4895627" y="2906536"/>
              <a:ext cx="1794287" cy="80860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87" name="AutoShape 21"/>
            <p:cNvCxnSpPr>
              <a:cxnSpLocks noChangeShapeType="1"/>
              <a:stCxn id="24593" idx="4"/>
              <a:endCxn id="24606" idx="0"/>
            </p:cNvCxnSpPr>
            <p:nvPr/>
          </p:nvCxnSpPr>
          <p:spPr bwMode="auto">
            <a:xfrm flipH="1">
              <a:off x="1595144" y="3996532"/>
              <a:ext cx="886230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88" name="AutoShape 22"/>
            <p:cNvCxnSpPr>
              <a:cxnSpLocks noChangeShapeType="1"/>
              <a:stCxn id="24606" idx="4"/>
              <a:endCxn id="24594" idx="0"/>
            </p:cNvCxnSpPr>
            <p:nvPr/>
          </p:nvCxnSpPr>
          <p:spPr bwMode="auto">
            <a:xfrm flipH="1">
              <a:off x="1152029" y="4815297"/>
              <a:ext cx="443115" cy="3770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89" name="AutoShape 23"/>
            <p:cNvCxnSpPr>
              <a:cxnSpLocks noChangeShapeType="1"/>
              <a:stCxn id="24593" idx="4"/>
              <a:endCxn id="24607" idx="0"/>
            </p:cNvCxnSpPr>
            <p:nvPr/>
          </p:nvCxnSpPr>
          <p:spPr bwMode="auto">
            <a:xfrm>
              <a:off x="2481374" y="3996532"/>
              <a:ext cx="886230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90" name="AutoShape 26"/>
            <p:cNvCxnSpPr>
              <a:cxnSpLocks noChangeShapeType="1"/>
              <a:stCxn id="24607" idx="4"/>
              <a:endCxn id="24596" idx="0"/>
            </p:cNvCxnSpPr>
            <p:nvPr/>
          </p:nvCxnSpPr>
          <p:spPr bwMode="auto">
            <a:xfrm flipH="1">
              <a:off x="2924489" y="4815297"/>
              <a:ext cx="443115" cy="3770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91" name="AutoShape 29"/>
            <p:cNvCxnSpPr>
              <a:cxnSpLocks noChangeShapeType="1"/>
              <a:stCxn id="24606" idx="4"/>
              <a:endCxn id="24595" idx="0"/>
            </p:cNvCxnSpPr>
            <p:nvPr/>
          </p:nvCxnSpPr>
          <p:spPr bwMode="auto">
            <a:xfrm>
              <a:off x="1595144" y="4815297"/>
              <a:ext cx="443115" cy="3770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92" name="AutoShape 30"/>
            <p:cNvCxnSpPr>
              <a:cxnSpLocks noChangeShapeType="1"/>
              <a:stCxn id="24607" idx="4"/>
              <a:endCxn id="24597" idx="0"/>
            </p:cNvCxnSpPr>
            <p:nvPr/>
          </p:nvCxnSpPr>
          <p:spPr bwMode="auto">
            <a:xfrm>
              <a:off x="3367604" y="4815297"/>
              <a:ext cx="443115" cy="3770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593" name="Oval 33"/>
            <p:cNvSpPr>
              <a:spLocks noChangeArrowheads="1"/>
            </p:cNvSpPr>
            <p:nvPr/>
          </p:nvSpPr>
          <p:spPr bwMode="auto">
            <a:xfrm>
              <a:off x="2229755" y="3636169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D</a:t>
              </a:r>
            </a:p>
          </p:txBody>
        </p:sp>
        <p:sp>
          <p:nvSpPr>
            <p:cNvPr id="24594" name="Oval 35"/>
            <p:cNvSpPr>
              <a:spLocks noChangeArrowheads="1"/>
            </p:cNvSpPr>
            <p:nvPr/>
          </p:nvSpPr>
          <p:spPr bwMode="auto">
            <a:xfrm>
              <a:off x="900410" y="5192365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A</a:t>
              </a:r>
            </a:p>
          </p:txBody>
        </p:sp>
        <p:sp>
          <p:nvSpPr>
            <p:cNvPr id="24595" name="Oval 36"/>
            <p:cNvSpPr>
              <a:spLocks noChangeArrowheads="1"/>
            </p:cNvSpPr>
            <p:nvPr/>
          </p:nvSpPr>
          <p:spPr bwMode="auto">
            <a:xfrm>
              <a:off x="1786640" y="5192365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C</a:t>
              </a:r>
            </a:p>
          </p:txBody>
        </p:sp>
        <p:sp>
          <p:nvSpPr>
            <p:cNvPr id="24596" name="Oval 37"/>
            <p:cNvSpPr>
              <a:spLocks noChangeArrowheads="1"/>
            </p:cNvSpPr>
            <p:nvPr/>
          </p:nvSpPr>
          <p:spPr bwMode="auto">
            <a:xfrm>
              <a:off x="2672870" y="5192365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E</a:t>
              </a:r>
            </a:p>
          </p:txBody>
        </p:sp>
        <p:sp>
          <p:nvSpPr>
            <p:cNvPr id="24597" name="Oval 38"/>
            <p:cNvSpPr>
              <a:spLocks noChangeArrowheads="1"/>
            </p:cNvSpPr>
            <p:nvPr/>
          </p:nvSpPr>
          <p:spPr bwMode="auto">
            <a:xfrm>
              <a:off x="3559100" y="5192365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G</a:t>
              </a:r>
            </a:p>
          </p:txBody>
        </p:sp>
        <p:sp>
          <p:nvSpPr>
            <p:cNvPr id="24598" name="Oval 39"/>
            <p:cNvSpPr>
              <a:spLocks noChangeArrowheads="1"/>
            </p:cNvSpPr>
            <p:nvPr/>
          </p:nvSpPr>
          <p:spPr bwMode="auto">
            <a:xfrm>
              <a:off x="4392389" y="3636169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I</a:t>
              </a:r>
            </a:p>
          </p:txBody>
        </p:sp>
        <p:sp>
          <p:nvSpPr>
            <p:cNvPr id="24599" name="Oval 41"/>
            <p:cNvSpPr>
              <a:spLocks noChangeArrowheads="1"/>
            </p:cNvSpPr>
            <p:nvPr/>
          </p:nvSpPr>
          <p:spPr bwMode="auto">
            <a:xfrm>
              <a:off x="6172021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P</a:t>
              </a:r>
            </a:p>
          </p:txBody>
        </p:sp>
        <p:sp>
          <p:nvSpPr>
            <p:cNvPr id="24600" name="Oval 14"/>
            <p:cNvSpPr>
              <a:spLocks noChangeArrowheads="1"/>
            </p:cNvSpPr>
            <p:nvPr/>
          </p:nvSpPr>
          <p:spPr bwMode="auto">
            <a:xfrm>
              <a:off x="6979954" y="5945333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O</a:t>
              </a:r>
            </a:p>
          </p:txBody>
        </p:sp>
        <p:sp>
          <p:nvSpPr>
            <p:cNvPr id="24601" name="Oval 18"/>
            <p:cNvSpPr>
              <a:spLocks noChangeArrowheads="1"/>
            </p:cNvSpPr>
            <p:nvPr/>
          </p:nvSpPr>
          <p:spPr bwMode="auto">
            <a:xfrm>
              <a:off x="6172021" y="5945333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N</a:t>
              </a:r>
            </a:p>
          </p:txBody>
        </p:sp>
        <p:sp>
          <p:nvSpPr>
            <p:cNvPr id="24602" name="Oval 42"/>
            <p:cNvSpPr>
              <a:spLocks noChangeArrowheads="1"/>
            </p:cNvSpPr>
            <p:nvPr/>
          </p:nvSpPr>
          <p:spPr bwMode="auto">
            <a:xfrm>
              <a:off x="5364088" y="5945333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L</a:t>
              </a:r>
            </a:p>
          </p:txBody>
        </p:sp>
        <p:sp>
          <p:nvSpPr>
            <p:cNvPr id="24603" name="Oval 43"/>
            <p:cNvSpPr>
              <a:spLocks noChangeArrowheads="1"/>
            </p:cNvSpPr>
            <p:nvPr/>
          </p:nvSpPr>
          <p:spPr bwMode="auto">
            <a:xfrm>
              <a:off x="6172021" y="5228876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M</a:t>
              </a:r>
            </a:p>
          </p:txBody>
        </p:sp>
        <p:sp>
          <p:nvSpPr>
            <p:cNvPr id="24604" name="Oval 40"/>
            <p:cNvSpPr>
              <a:spLocks noChangeArrowheads="1"/>
            </p:cNvSpPr>
            <p:nvPr/>
          </p:nvSpPr>
          <p:spPr bwMode="auto">
            <a:xfrm>
              <a:off x="4860850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J</a:t>
              </a:r>
            </a:p>
          </p:txBody>
        </p:sp>
        <p:sp>
          <p:nvSpPr>
            <p:cNvPr id="24605" name="Oval 45"/>
            <p:cNvSpPr>
              <a:spLocks noChangeArrowheads="1"/>
            </p:cNvSpPr>
            <p:nvPr/>
          </p:nvSpPr>
          <p:spPr bwMode="auto">
            <a:xfrm>
              <a:off x="3923928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H</a:t>
              </a:r>
            </a:p>
          </p:txBody>
        </p:sp>
        <p:sp>
          <p:nvSpPr>
            <p:cNvPr id="24606" name="Oval 34"/>
            <p:cNvSpPr>
              <a:spLocks noChangeArrowheads="1"/>
            </p:cNvSpPr>
            <p:nvPr/>
          </p:nvSpPr>
          <p:spPr bwMode="auto">
            <a:xfrm>
              <a:off x="1343525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B</a:t>
              </a:r>
            </a:p>
          </p:txBody>
        </p:sp>
        <p:sp>
          <p:nvSpPr>
            <p:cNvPr id="24607" name="Oval 46"/>
            <p:cNvSpPr>
              <a:spLocks noChangeArrowheads="1"/>
            </p:cNvSpPr>
            <p:nvPr/>
          </p:nvSpPr>
          <p:spPr bwMode="auto">
            <a:xfrm>
              <a:off x="3115985" y="4454934"/>
              <a:ext cx="503238" cy="360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/>
                <a:t>F</a:t>
              </a:r>
            </a:p>
          </p:txBody>
        </p:sp>
        <p:cxnSp>
          <p:nvCxnSpPr>
            <p:cNvPr id="24608" name="AutoShape 20"/>
            <p:cNvCxnSpPr>
              <a:cxnSpLocks noChangeShapeType="1"/>
              <a:stCxn id="24582" idx="4"/>
              <a:endCxn id="24598" idx="0"/>
            </p:cNvCxnSpPr>
            <p:nvPr/>
          </p:nvCxnSpPr>
          <p:spPr bwMode="auto">
            <a:xfrm>
              <a:off x="4644008" y="3086717"/>
              <a:ext cx="0" cy="54945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609" name="AutoShape 20"/>
            <p:cNvCxnSpPr>
              <a:cxnSpLocks noChangeShapeType="1"/>
              <a:stCxn id="24598" idx="4"/>
              <a:endCxn id="24605" idx="0"/>
            </p:cNvCxnSpPr>
            <p:nvPr/>
          </p:nvCxnSpPr>
          <p:spPr bwMode="auto">
            <a:xfrm flipH="1">
              <a:off x="4175547" y="3996532"/>
              <a:ext cx="468461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610" name="AutoShape 20"/>
            <p:cNvCxnSpPr>
              <a:cxnSpLocks noChangeShapeType="1"/>
              <a:stCxn id="24598" idx="4"/>
              <a:endCxn id="24604" idx="0"/>
            </p:cNvCxnSpPr>
            <p:nvPr/>
          </p:nvCxnSpPr>
          <p:spPr bwMode="auto">
            <a:xfrm>
              <a:off x="4644008" y="3996532"/>
              <a:ext cx="468461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611" name="AutoShape 20"/>
            <p:cNvCxnSpPr>
              <a:cxnSpLocks noChangeShapeType="1"/>
              <a:endCxn id="24599" idx="0"/>
            </p:cNvCxnSpPr>
            <p:nvPr/>
          </p:nvCxnSpPr>
          <p:spPr bwMode="auto">
            <a:xfrm flipH="1">
              <a:off x="6423640" y="3996532"/>
              <a:ext cx="444196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612" name="AutoShape 20"/>
            <p:cNvCxnSpPr>
              <a:cxnSpLocks noChangeShapeType="1"/>
              <a:stCxn id="24599" idx="4"/>
              <a:endCxn id="24603" idx="0"/>
            </p:cNvCxnSpPr>
            <p:nvPr/>
          </p:nvCxnSpPr>
          <p:spPr bwMode="auto">
            <a:xfrm>
              <a:off x="6423640" y="4815297"/>
              <a:ext cx="0" cy="41357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613" name="AutoShape 20"/>
            <p:cNvCxnSpPr>
              <a:cxnSpLocks noChangeShapeType="1"/>
              <a:stCxn id="24603" idx="4"/>
              <a:endCxn id="24602" idx="0"/>
            </p:cNvCxnSpPr>
            <p:nvPr/>
          </p:nvCxnSpPr>
          <p:spPr bwMode="auto">
            <a:xfrm flipH="1">
              <a:off x="5615707" y="5589239"/>
              <a:ext cx="807933" cy="35609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614" name="AutoShape 20"/>
            <p:cNvCxnSpPr>
              <a:cxnSpLocks noChangeShapeType="1"/>
              <a:stCxn id="24603" idx="4"/>
              <a:endCxn id="24601" idx="0"/>
            </p:cNvCxnSpPr>
            <p:nvPr/>
          </p:nvCxnSpPr>
          <p:spPr bwMode="auto">
            <a:xfrm>
              <a:off x="6423640" y="5589239"/>
              <a:ext cx="0" cy="35609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615" name="AutoShape 20"/>
            <p:cNvCxnSpPr>
              <a:cxnSpLocks noChangeShapeType="1"/>
              <a:stCxn id="24603" idx="4"/>
              <a:endCxn id="24600" idx="0"/>
            </p:cNvCxnSpPr>
            <p:nvPr/>
          </p:nvCxnSpPr>
          <p:spPr bwMode="auto">
            <a:xfrm>
              <a:off x="6423640" y="5589239"/>
              <a:ext cx="807933" cy="35609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616" name="AutoShape 20"/>
            <p:cNvCxnSpPr>
              <a:cxnSpLocks noChangeShapeType="1"/>
              <a:endCxn id="24583" idx="0"/>
            </p:cNvCxnSpPr>
            <p:nvPr/>
          </p:nvCxnSpPr>
          <p:spPr bwMode="auto">
            <a:xfrm>
              <a:off x="6867836" y="3996532"/>
              <a:ext cx="580579" cy="4584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>
    <p:split orient="vert"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An Easy Way to Traverse Trees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/>
              <a:t>Draw a curve around the ordered rooted tree starting at the root, moving along the edges.</a:t>
            </a:r>
          </a:p>
          <a:p>
            <a:pPr>
              <a:defRPr/>
            </a:pPr>
            <a:r>
              <a:rPr lang="en-US" dirty="0"/>
              <a:t>Preorder Traversal</a:t>
            </a:r>
          </a:p>
          <a:p>
            <a:pPr lvl="1">
              <a:defRPr/>
            </a:pPr>
            <a:r>
              <a:rPr lang="en-US" dirty="0"/>
              <a:t>List each vertex the first time this curve passes it. </a:t>
            </a:r>
          </a:p>
          <a:p>
            <a:pPr>
              <a:defRPr/>
            </a:pPr>
            <a:r>
              <a:rPr lang="en-US" dirty="0" err="1"/>
              <a:t>Inorder</a:t>
            </a:r>
            <a:r>
              <a:rPr lang="en-US" dirty="0"/>
              <a:t> Traversal</a:t>
            </a:r>
          </a:p>
          <a:p>
            <a:pPr lvl="1">
              <a:defRPr/>
            </a:pPr>
            <a:r>
              <a:rPr lang="en-US" dirty="0"/>
              <a:t>List a leaf the first time the curve passes it and list each internal vertex the second time the curve passes it. </a:t>
            </a:r>
          </a:p>
          <a:p>
            <a:pPr>
              <a:defRPr/>
            </a:pPr>
            <a:r>
              <a:rPr lang="en-US" dirty="0" err="1"/>
              <a:t>Postorder</a:t>
            </a:r>
            <a:r>
              <a:rPr lang="en-US" dirty="0"/>
              <a:t> Traversal</a:t>
            </a:r>
          </a:p>
          <a:p>
            <a:pPr lvl="1">
              <a:defRPr/>
            </a:pPr>
            <a:r>
              <a:rPr lang="en-US" dirty="0"/>
              <a:t>List a vertex the last time it is passed on the way back up to its parent.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D1CE6FF-1085-42F6-B735-AF9241F09165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23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3529F0A-B515-4F79-B40F-34C6C97B746D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24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700213"/>
            <a:ext cx="4162425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orient="vert"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Infix, Prefix, and Postfix Notation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pPr>
              <a:defRPr/>
            </a:pPr>
            <a:r>
              <a:rPr lang="en-US" dirty="0"/>
              <a:t>Complicated expressions, such as compound propositions, combinations of sets, and arithmetic expressions using ordered rooted trees. </a:t>
            </a:r>
          </a:p>
          <a:p>
            <a:pPr>
              <a:defRPr/>
            </a:pPr>
            <a:r>
              <a:rPr lang="en-US" dirty="0"/>
              <a:t>Example: What is the ordered rooted tree that represents the expression </a:t>
            </a:r>
          </a:p>
          <a:p>
            <a:pPr marL="0" indent="0" algn="ctr">
              <a:buFontTx/>
              <a:buNone/>
              <a:defRPr/>
            </a:pPr>
            <a:r>
              <a:rPr lang="en-US" dirty="0"/>
              <a:t>((x + y) ^ 2) + ((x – 4)/3)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383E94C-22E1-4F49-BBD1-E654501313FC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25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Infix, Prefix, and Postfix Notation (Cont.)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altLang="en-US"/>
              <a:t>Note that an inorder traversal of the expression tree results in what we call the “infix form”.</a:t>
            </a:r>
          </a:p>
          <a:p>
            <a:r>
              <a:rPr lang="en-US" altLang="en-US"/>
              <a:t>A preorder traversal of the expression tree results in what we call the “prefix form”, also known as </a:t>
            </a:r>
            <a:r>
              <a:rPr lang="en-US" altLang="en-US" b="1"/>
              <a:t>Polish notation</a:t>
            </a:r>
            <a:r>
              <a:rPr lang="en-US" altLang="en-US"/>
              <a:t>.</a:t>
            </a:r>
          </a:p>
          <a:p>
            <a:r>
              <a:rPr lang="en-US" altLang="en-US"/>
              <a:t>A postorder traversal of the expression tree results in what we call the “postfix form”, also known as the </a:t>
            </a:r>
            <a:r>
              <a:rPr lang="en-US" altLang="en-US" b="1"/>
              <a:t>reverse Polish notation</a:t>
            </a:r>
            <a:r>
              <a:rPr lang="en-US" altLang="en-US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378D76A-0BB7-469A-9A0A-AB88887D81CD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26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 dirty="0"/>
              <a:t>Prefix Expression Evaluation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altLang="en-US" sz="2400" dirty="0"/>
              <a:t>We can evaluate expressions in prefix form by applying the operator to the immediately following operand(s). </a:t>
            </a:r>
          </a:p>
          <a:p>
            <a:pPr lvl="1"/>
            <a:r>
              <a:rPr lang="en-US" altLang="en-US" sz="2000" dirty="0"/>
              <a:t>The evaluation starts from </a:t>
            </a:r>
            <a:r>
              <a:rPr lang="en-US" altLang="en-US" sz="2000" b="1" dirty="0"/>
              <a:t>right</a:t>
            </a:r>
            <a:r>
              <a:rPr lang="en-US" altLang="en-US" sz="2000" dirty="0"/>
              <a:t> to </a:t>
            </a:r>
            <a:r>
              <a:rPr lang="en-US" altLang="en-US" sz="2000" b="1" dirty="0"/>
              <a:t>left</a:t>
            </a:r>
          </a:p>
          <a:p>
            <a:r>
              <a:rPr lang="en-US" altLang="en-US" sz="2400" b="1" dirty="0"/>
              <a:t>Consider the following prefix </a:t>
            </a:r>
          </a:p>
          <a:p>
            <a:pPr marL="0" indent="0">
              <a:buNone/>
            </a:pPr>
            <a:r>
              <a:rPr lang="en-US" altLang="en-US" sz="2400" b="1" dirty="0"/>
              <a:t>     expression</a:t>
            </a:r>
          </a:p>
          <a:p>
            <a:pPr marL="0" indent="0">
              <a:buNone/>
            </a:pPr>
            <a:r>
              <a:rPr lang="en-US" altLang="en-US" sz="2400" dirty="0"/>
              <a:t>          +  –  *  2  3  5  /  </a:t>
            </a:r>
            <a:r>
              <a:rPr lang="en-US" sz="2400" dirty="0"/>
              <a:t>↑</a:t>
            </a:r>
            <a:r>
              <a:rPr lang="en-US" altLang="en-US" sz="2400" dirty="0"/>
              <a:t>  2  3  4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DF1A7FF-7A52-4089-8724-831AAE3763DD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27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8D475C-3C53-4F95-B140-7E5C8AF2CD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0220" y="2792975"/>
            <a:ext cx="3534268" cy="6382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9C73B7E-F39E-44D6-A9A1-5300BB66E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0220" y="3519493"/>
            <a:ext cx="3010320" cy="6192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85944D6-8685-4423-8967-58EBAB03B8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0220" y="4249164"/>
            <a:ext cx="2333951" cy="7525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F12514-72A9-4D44-8525-DC2EFF8901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0220" y="5119948"/>
            <a:ext cx="1714739" cy="7525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F844CFC-2C88-47A1-900A-B7D5E88DBE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06404" y="6051041"/>
            <a:ext cx="1190791" cy="657317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 dirty="0"/>
              <a:t>Postfix Expression Evaluation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>
            <a:normAutofit/>
          </a:bodyPr>
          <a:lstStyle/>
          <a:p>
            <a:r>
              <a:rPr lang="en-US" altLang="en-US" sz="2400" dirty="0"/>
              <a:t>We can evaluate expressions in postfix form by applying the operator to the immediately preceding operand(s). </a:t>
            </a:r>
          </a:p>
          <a:p>
            <a:pPr lvl="1"/>
            <a:r>
              <a:rPr lang="en-US" altLang="en-US" sz="2000" dirty="0"/>
              <a:t>The evaluation starts from </a:t>
            </a:r>
            <a:r>
              <a:rPr lang="en-US" altLang="en-US" sz="2000" b="1" dirty="0"/>
              <a:t>left</a:t>
            </a:r>
            <a:r>
              <a:rPr lang="en-US" altLang="en-US" sz="2000" dirty="0"/>
              <a:t> to </a:t>
            </a:r>
            <a:r>
              <a:rPr lang="en-US" altLang="en-US" sz="2000" b="1" dirty="0"/>
              <a:t>right</a:t>
            </a:r>
          </a:p>
          <a:p>
            <a:r>
              <a:rPr lang="en-US" altLang="en-US" sz="2400" b="1" dirty="0"/>
              <a:t>Consider the following postfix </a:t>
            </a:r>
          </a:p>
          <a:p>
            <a:pPr marL="0" indent="0">
              <a:buNone/>
            </a:pPr>
            <a:r>
              <a:rPr lang="en-US" altLang="en-US" sz="2400" b="1" dirty="0"/>
              <a:t>     expression</a:t>
            </a:r>
          </a:p>
          <a:p>
            <a:pPr marL="0" indent="0">
              <a:buNone/>
            </a:pPr>
            <a:r>
              <a:rPr lang="en-US" altLang="en-US" sz="2400" dirty="0"/>
              <a:t>          </a:t>
            </a:r>
            <a:r>
              <a:rPr lang="en-US" sz="2400" dirty="0"/>
              <a:t>7  2  3  ∗  −  4  ↑  9  3  ∕  +</a:t>
            </a:r>
            <a:endParaRPr lang="en-US" alt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DF1A7FF-7A52-4089-8724-831AAE3763DD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28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81A06B-5247-4FBE-9B39-5283A3949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3095578"/>
            <a:ext cx="3362794" cy="6668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6F5784-1094-4CE5-8EC7-7F419796C9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4060" y="3835446"/>
            <a:ext cx="2838846" cy="6668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03C32D-06A4-44D4-A823-7946A72D8C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8955" y="4586229"/>
            <a:ext cx="2333951" cy="5811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BB1B00-18F4-44E5-9FCF-4EC6EB4E3F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1509" y="5288686"/>
            <a:ext cx="1676634" cy="5811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7AA855-800E-4F85-97F6-211764AB85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0424" y="5989995"/>
            <a:ext cx="1190791" cy="60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61028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 dirty="0"/>
              <a:t>Section 11.1: Introduction to Trees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/>
              <a:t>Definition: A tree is a connected undirected graph with no simple circuits.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Definition: An undirected graph that is not connected but with no simple circuits in is called a forest.</a:t>
            </a:r>
          </a:p>
          <a:p>
            <a:pPr>
              <a:lnSpc>
                <a:spcPct val="90000"/>
              </a:lnSpc>
            </a:pPr>
            <a:r>
              <a:rPr lang="en-US" altLang="en-US" sz="2800" b="1"/>
              <a:t>Theorem: </a:t>
            </a:r>
            <a:r>
              <a:rPr lang="en-US" altLang="en-US" sz="2800"/>
              <a:t>An Undirected graph is a tree if there is a unique simple path between any two of its vertices.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E920B03-74E5-4E2B-A0EA-F4EAA66C65E3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3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73075" y="842963"/>
            <a:ext cx="8077200" cy="641350"/>
          </a:xfrm>
        </p:spPr>
        <p:txBody>
          <a:bodyPr/>
          <a:lstStyle/>
          <a:p>
            <a:r>
              <a:rPr lang="en-US" altLang="en-US"/>
              <a:t>Examples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C2A7912-5068-43AB-AE81-F69B82C97F3F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4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327150"/>
            <a:ext cx="1627187" cy="281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452563"/>
            <a:ext cx="1357312" cy="264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550" y="1349375"/>
            <a:ext cx="1643063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0" y="1398588"/>
            <a:ext cx="1528763" cy="272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149725"/>
            <a:ext cx="5616575" cy="261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8C628BC3-CE68-ED4F-BA64-07A3C24D089E}"/>
                  </a:ext>
                </a:extLst>
              </p14:cNvPr>
              <p14:cNvContentPartPr/>
              <p14:nvPr/>
            </p14:nvContentPartPr>
            <p14:xfrm>
              <a:off x="1977480" y="875880"/>
              <a:ext cx="6319800" cy="410760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8C628BC3-CE68-ED4F-BA64-07A3C24D089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961280" y="859680"/>
                <a:ext cx="6352200" cy="41400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Rooted Trees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/>
              <a:t>Definition: A rooted tree is a tree in which one vertex has been designated the root and every edge is directed away from the root.</a:t>
            </a:r>
          </a:p>
          <a:p>
            <a:pPr>
              <a:defRPr/>
            </a:pPr>
            <a:r>
              <a:rPr lang="en-US" dirty="0"/>
              <a:t>Definitions:</a:t>
            </a:r>
          </a:p>
          <a:p>
            <a:pPr lvl="1">
              <a:defRPr/>
            </a:pPr>
            <a:r>
              <a:rPr lang="en-US" dirty="0"/>
              <a:t>Parent: </a:t>
            </a:r>
          </a:p>
          <a:p>
            <a:pPr lvl="1">
              <a:defRPr/>
            </a:pPr>
            <a:r>
              <a:rPr lang="en-US" dirty="0"/>
              <a:t>Child:</a:t>
            </a:r>
          </a:p>
          <a:p>
            <a:pPr lvl="1">
              <a:defRPr/>
            </a:pPr>
            <a:r>
              <a:rPr lang="en-US" dirty="0"/>
              <a:t>Siblings:</a:t>
            </a:r>
          </a:p>
          <a:p>
            <a:pPr lvl="1">
              <a:defRPr/>
            </a:pPr>
            <a:r>
              <a:rPr lang="en-US" dirty="0"/>
              <a:t>Ancestors:</a:t>
            </a:r>
          </a:p>
          <a:p>
            <a:pPr lvl="1">
              <a:defRPr/>
            </a:pPr>
            <a:r>
              <a:rPr lang="en-US" dirty="0"/>
              <a:t>Descendants:</a:t>
            </a:r>
          </a:p>
          <a:p>
            <a:pPr lvl="1">
              <a:defRPr/>
            </a:pPr>
            <a:r>
              <a:rPr lang="en-US" dirty="0"/>
              <a:t>Leaf Vertex:</a:t>
            </a:r>
          </a:p>
          <a:p>
            <a:pPr lvl="1">
              <a:defRPr/>
            </a:pPr>
            <a:r>
              <a:rPr lang="en-US" dirty="0"/>
              <a:t>Internal Vertex:</a:t>
            </a:r>
          </a:p>
          <a:p>
            <a:pPr lvl="1">
              <a:defRPr/>
            </a:pPr>
            <a:r>
              <a:rPr lang="en-US" dirty="0" err="1"/>
              <a:t>Subtree</a:t>
            </a:r>
            <a:r>
              <a:rPr lang="en-US" dirty="0"/>
              <a:t>: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B992E55-DDF6-4A90-82C3-7BCA3C52AFFD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5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altLang="en-US" dirty="0"/>
              <a:t>Question 3 pp 693: Which vertex/vertices is/are (root, internal, leaves, children of j, parent of h, siblings of o, ancestors of m, descendants of b)?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6BEC199-8D63-4B7F-AF76-EC06D39CD17B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6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825" y="3044825"/>
            <a:ext cx="3786188" cy="376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 i="1"/>
              <a:t>m</a:t>
            </a:r>
            <a:r>
              <a:rPr lang="en-US" altLang="en-US"/>
              <a:t>-ary Trees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altLang="en-US"/>
              <a:t>Definition: A rooted tree is called m-ary if every internal vertex has no more than m children.</a:t>
            </a:r>
          </a:p>
          <a:p>
            <a:r>
              <a:rPr lang="en-US" altLang="en-US"/>
              <a:t>Definition: A full m-ary tree is a rooted tree where every internal (non-leaf) vertex has exactly m children.</a:t>
            </a:r>
          </a:p>
          <a:p>
            <a:r>
              <a:rPr lang="en-US" altLang="en-US"/>
              <a:t>An m-ary tree with m = 2 is called a binary tree.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E91C03A-3E2E-436A-9388-03B8CEA0CB1B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7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altLang="en-US"/>
              <a:t>Are the following trees full m-ary trees?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D5F112F-1691-4080-85EC-E97F108B7843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8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565400"/>
            <a:ext cx="416560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2565400"/>
            <a:ext cx="4079875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7C98B936-EDA9-3442-A99C-1B15C47E9EEB}"/>
                  </a:ext>
                </a:extLst>
              </p14:cNvPr>
              <p14:cNvContentPartPr/>
              <p14:nvPr/>
            </p14:nvContentPartPr>
            <p14:xfrm>
              <a:off x="719640" y="2709360"/>
              <a:ext cx="7626960" cy="21981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7C98B936-EDA9-3442-A99C-1B15C47E9EE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3440" y="2693160"/>
                <a:ext cx="7659360" cy="22305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altLang="en-US"/>
              <a:t>Ordered Rooted Trees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/>
              <a:t>Definition: An ordered rooted tree is a rooted tree where the children of each internal vertex are ordered. </a:t>
            </a:r>
          </a:p>
          <a:p>
            <a:pPr lvl="1">
              <a:defRPr/>
            </a:pPr>
            <a:r>
              <a:rPr lang="en-US" dirty="0"/>
              <a:t>Usually ordered from left to right.</a:t>
            </a:r>
          </a:p>
          <a:p>
            <a:pPr>
              <a:defRPr/>
            </a:pPr>
            <a:r>
              <a:rPr lang="en-US" dirty="0"/>
              <a:t>In an ordered binary tree (usually called just a binary tree), if an internal vertex has two children, the first child is called the left child and the second child is called the right child.</a:t>
            </a:r>
          </a:p>
          <a:p>
            <a:pPr>
              <a:defRPr/>
            </a:pPr>
            <a:r>
              <a:rPr lang="en-US" dirty="0"/>
              <a:t>The tree rooted at the left child of a vertex is called the left </a:t>
            </a:r>
            <a:r>
              <a:rPr lang="en-US" dirty="0" err="1"/>
              <a:t>subtree</a:t>
            </a:r>
            <a:r>
              <a:rPr lang="en-US" dirty="0"/>
              <a:t> of this vertex, and the tree rooted at the right child of a vertex is called the right </a:t>
            </a:r>
            <a:r>
              <a:rPr lang="en-US" dirty="0" err="1"/>
              <a:t>subtree</a:t>
            </a:r>
            <a:r>
              <a:rPr lang="en-US" dirty="0"/>
              <a:t> of the vertex.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1F8823B-7229-463A-A38B-76D267959A22}" type="slidenum">
              <a:rPr lang="en-US" altLang="en-US">
                <a:solidFill>
                  <a:srgbClr val="FFFF99"/>
                </a:solidFill>
                <a:latin typeface="Times New Roman" panose="02020603050405020304" pitchFamily="18" charset="0"/>
              </a:rPr>
              <a:pPr eaLnBrk="1" hangingPunct="1"/>
              <a:t>9</a:t>
            </a:fld>
            <a:endParaRPr lang="en-US" altLang="en-US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theme/theme1.xml><?xml version="1.0" encoding="utf-8"?>
<a:theme xmlns:a="http://schemas.openxmlformats.org/drawingml/2006/main" name="CLIPBOARD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CC"/>
        </a:lt1>
        <a:dk2>
          <a:srgbClr val="000000"/>
        </a:dk2>
        <a:lt2>
          <a:srgbClr val="6633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66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CBCBCB"/>
        </a:accent1>
        <a:accent2>
          <a:srgbClr val="6699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C8AE7"/>
        </a:accent6>
        <a:hlink>
          <a:srgbClr val="FF0033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56076</TotalTime>
  <Words>1113</Words>
  <Application>Microsoft Office PowerPoint</Application>
  <PresentationFormat>On-screen Show (4:3)</PresentationFormat>
  <Paragraphs>229</Paragraphs>
  <Slides>28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CLIPBOARD</vt:lpstr>
      <vt:lpstr>ICS 254: Discrete Structures II</vt:lpstr>
      <vt:lpstr>Reading Assignment</vt:lpstr>
      <vt:lpstr>Section 11.1: Introduction to Trees</vt:lpstr>
      <vt:lpstr>Examples</vt:lpstr>
      <vt:lpstr>Rooted Trees</vt:lpstr>
      <vt:lpstr>Example</vt:lpstr>
      <vt:lpstr>m-ary Trees</vt:lpstr>
      <vt:lpstr>Example</vt:lpstr>
      <vt:lpstr>Ordered Rooted Trees</vt:lpstr>
      <vt:lpstr>Trees as Models</vt:lpstr>
      <vt:lpstr>Trees as Models (Cont.)</vt:lpstr>
      <vt:lpstr>Some Tree Properties</vt:lpstr>
      <vt:lpstr>Examples</vt:lpstr>
      <vt:lpstr>Examples</vt:lpstr>
      <vt:lpstr>Section 11.3: Tree Traversals</vt:lpstr>
      <vt:lpstr>Breadth First Traversal</vt:lpstr>
      <vt:lpstr>Preorder Traversal</vt:lpstr>
      <vt:lpstr>Example of Preorder Traversal</vt:lpstr>
      <vt:lpstr>Inorder Traversal</vt:lpstr>
      <vt:lpstr>Example of Inorder Traversal</vt:lpstr>
      <vt:lpstr>Postorder Traversal</vt:lpstr>
      <vt:lpstr>Example</vt:lpstr>
      <vt:lpstr>An Easy Way to Traverse Trees</vt:lpstr>
      <vt:lpstr>Example</vt:lpstr>
      <vt:lpstr>Infix, Prefix, and Postfix Notation</vt:lpstr>
      <vt:lpstr>Infix, Prefix, and Postfix Notation (Cont.)</vt:lpstr>
      <vt:lpstr>Prefix Expression Evaluation</vt:lpstr>
      <vt:lpstr>Postfix Expression Evaluation</vt:lpstr>
    </vt:vector>
  </TitlesOfParts>
  <Company>KFUPM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ICS 353: Design and Analysis of Algorithms</dc:title>
  <dc:creator>Wasfi G. Al-Khatib</dc:creator>
  <cp:lastModifiedBy>Wasfi G. Al-Khatib</cp:lastModifiedBy>
  <cp:revision>4010</cp:revision>
  <dcterms:created xsi:type="dcterms:W3CDTF">2010-02-19T17:36:10Z</dcterms:created>
  <dcterms:modified xsi:type="dcterms:W3CDTF">2021-12-18T10:07:08Z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TC300033031033</vt:lpwstr>
  </property>
</Properties>
</file>