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83"/>
  </p:notesMasterIdLst>
  <p:sldIdLst>
    <p:sldId id="438" r:id="rId2"/>
    <p:sldId id="439" r:id="rId3"/>
    <p:sldId id="440" r:id="rId4"/>
    <p:sldId id="441" r:id="rId5"/>
    <p:sldId id="442" r:id="rId6"/>
    <p:sldId id="443" r:id="rId7"/>
    <p:sldId id="444" r:id="rId8"/>
    <p:sldId id="445" r:id="rId9"/>
    <p:sldId id="446" r:id="rId10"/>
    <p:sldId id="447" r:id="rId11"/>
    <p:sldId id="448" r:id="rId12"/>
    <p:sldId id="449" r:id="rId13"/>
    <p:sldId id="450" r:id="rId14"/>
    <p:sldId id="451" r:id="rId15"/>
    <p:sldId id="452" r:id="rId16"/>
    <p:sldId id="453" r:id="rId17"/>
    <p:sldId id="454" r:id="rId18"/>
    <p:sldId id="455" r:id="rId19"/>
    <p:sldId id="456" r:id="rId20"/>
    <p:sldId id="457" r:id="rId21"/>
    <p:sldId id="458" r:id="rId22"/>
    <p:sldId id="459" r:id="rId23"/>
    <p:sldId id="460" r:id="rId24"/>
    <p:sldId id="461" r:id="rId25"/>
    <p:sldId id="462" r:id="rId26"/>
    <p:sldId id="463" r:id="rId27"/>
    <p:sldId id="464" r:id="rId28"/>
    <p:sldId id="465" r:id="rId29"/>
    <p:sldId id="466" r:id="rId30"/>
    <p:sldId id="467" r:id="rId31"/>
    <p:sldId id="468" r:id="rId32"/>
    <p:sldId id="469" r:id="rId33"/>
    <p:sldId id="470" r:id="rId34"/>
    <p:sldId id="471" r:id="rId35"/>
    <p:sldId id="472" r:id="rId36"/>
    <p:sldId id="473" r:id="rId37"/>
    <p:sldId id="474" r:id="rId38"/>
    <p:sldId id="475" r:id="rId39"/>
    <p:sldId id="476" r:id="rId40"/>
    <p:sldId id="477" r:id="rId41"/>
    <p:sldId id="478" r:id="rId42"/>
    <p:sldId id="479" r:id="rId43"/>
    <p:sldId id="480" r:id="rId44"/>
    <p:sldId id="481" r:id="rId45"/>
    <p:sldId id="482" r:id="rId46"/>
    <p:sldId id="483" r:id="rId47"/>
    <p:sldId id="484" r:id="rId48"/>
    <p:sldId id="485" r:id="rId49"/>
    <p:sldId id="486" r:id="rId50"/>
    <p:sldId id="506" r:id="rId51"/>
    <p:sldId id="507" r:id="rId52"/>
    <p:sldId id="487" r:id="rId53"/>
    <p:sldId id="488" r:id="rId54"/>
    <p:sldId id="508" r:id="rId55"/>
    <p:sldId id="489" r:id="rId56"/>
    <p:sldId id="490" r:id="rId57"/>
    <p:sldId id="491" r:id="rId58"/>
    <p:sldId id="492" r:id="rId59"/>
    <p:sldId id="493" r:id="rId60"/>
    <p:sldId id="494" r:id="rId61"/>
    <p:sldId id="495" r:id="rId62"/>
    <p:sldId id="496" r:id="rId63"/>
    <p:sldId id="504" r:id="rId64"/>
    <p:sldId id="505" r:id="rId65"/>
    <p:sldId id="497" r:id="rId66"/>
    <p:sldId id="510" r:id="rId67"/>
    <p:sldId id="511" r:id="rId68"/>
    <p:sldId id="512" r:id="rId69"/>
    <p:sldId id="513" r:id="rId70"/>
    <p:sldId id="514" r:id="rId71"/>
    <p:sldId id="515" r:id="rId72"/>
    <p:sldId id="516" r:id="rId73"/>
    <p:sldId id="517" r:id="rId74"/>
    <p:sldId id="524" r:id="rId75"/>
    <p:sldId id="525" r:id="rId76"/>
    <p:sldId id="526" r:id="rId77"/>
    <p:sldId id="499" r:id="rId78"/>
    <p:sldId id="500" r:id="rId79"/>
    <p:sldId id="501" r:id="rId80"/>
    <p:sldId id="502" r:id="rId81"/>
    <p:sldId id="503" r:id="rId82"/>
  </p:sldIdLst>
  <p:sldSz cx="9144000" cy="6858000" type="screen4x3"/>
  <p:notesSz cx="6794500" cy="99187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ink/ink1.xml><?xml version="1.0" encoding="utf-8"?>
<inkml:ink xmlns:inkml="http://www.w3.org/2003/InkML">
  <inkml:definitions>
    <inkml:context xml:id="ctx0">
      <inkml:inkSource xml:id="inkSrc0">
        <inkml:traceFormat>
          <inkml:channel name="X" type="integer" max="26312" units="cm"/>
          <inkml:channel name="Y" type="integer" max="16520" units="cm"/>
          <inkml:channel name="F" type="integer" max="255" units="dev"/>
        </inkml:traceFormat>
        <inkml:channelProperties>
          <inkml:channelProperty channel="X" name="resolution" value="999.99994" units="1/cm"/>
          <inkml:channelProperty channel="Y" name="resolution" value="999.99994" units="1/cm"/>
          <inkml:channelProperty channel="F" name="resolution" value="0" units="1/dev"/>
        </inkml:channelProperties>
      </inkml:inkSource>
      <inkml:timestamp xml:id="ts0" timeString="2012-12-04T16:10:45.326"/>
    </inkml:context>
    <inkml:brush xml:id="br0">
      <inkml:brushProperty name="width" value="0.05292" units="cm"/>
      <inkml:brushProperty name="height" value="0.05292" units="cm"/>
    </inkml:brush>
  </inkml:definitions>
  <inkml:trace contextRef="#ctx0" brushRef="#br0">17804 7988 63,'0'0'30,"8"-12"0,-8 12-2,7-14-6,-7 14-3,10-13-7,-10 13-5,9-14-2,-9 14-1,16-15-2,-16 15 0,21-11-1,-7 8-1,1 3 1,2 2-2,2 6 0,-3 3-2,3 5-1,-9 0-1,3 5-1,-13-2 0,1 1 1,-7-5 0,-1 1 1,-9-7 1,-3-1 3,1-4 2,-3-4 1,0-2 0,0-4 1,3 0 1,-1-5 0,7 1-1,0-2 1,6 1-1,2-1-1,5 1 0,0 0-1,4-1 0,1 2-1,-6 10 0,17-19-1,-5 11 0,1 2 0,0 1 0,3 0 0,-1 4-1,0 1 1,-2 3-1,-3 4 0,-10-7-1,19 22 1,-14-9-1,0 2 0,-6 0 0,-2 1 1,2-4-1,-4-2 1,5-10 0,-19 10 1,7-9 0,0-3 1,-1-2-1,-1-6 2,2 0-1,-2-4 1,2 0 0,5 0 0,0 1 0,5-1-1,4 2 1,-2 12-1,18-16-1,-2 11 1,7 5-1,3 2 0,0 2-1,1 3 1,-3 2-1,-1 3 0,-9 1 0,-7 2 0,-7-2-1,-4 2 1,-7-2 0,-2 0 0,-3-3 0,-2-3 1,-1-2 0,2-4 0,3-3 0,2-4 1,2-2 0,2-5 1,7 0-1,-2-1 1,8 2-1,2-1 1,-7 13-1,20-15 0,-10 15 0,4 5-1,0 2 0,0 3-1,0 3 1,-5-1-1,0 2 0,-7-2 0,-2-12 0,0 15 0,0-15 0,-17 3 1,4-5 0,-2-3 0,-2 0 1,2-5 0,2 2 0,3-1-1,10 9 1,-10-15 0,10 15 0,10-7-1,2 8 1,-1 3-1,4 3 0,-5 2 0,2 0 0,-12-9 1,9 19-1,-9-19 0,-8 11 0,-2-9 1,-3-3-1,-2-2 0,0-2 1,-1-3-1,2 0 0,2-1 1,12 9-2,-14-18 1,14 18 0,1-12 0,-1 12-1,13-6 0,-13 6 0,15 2-1,-15-2 0,13 5 1,-13-5-1,0 0 1,2 14-1,-2-14 2,0 0 0,-6 11 0,6-11 0,0 0 0,-14 6 1,14-6-1,0 0 1,-10-8-1,10 8 0,0-10 0,0 10 0,12-14 0,0 8 0,2 0 0,5 3 0,0 2 0,0 2 0,-3 1 1,0 3-1,-16-5 0,12 12 1,-12-12-1,-9 13 0,9-13 0,-20 2 0,10-2-3,-4-3-4,14 3-6,-19-7-18,19 7-1,-13-7-1,13 7 1</inkml:trace>
  <inkml:trace contextRef="#ctx0" brushRef="#br0" timeOffset="2485.06">20502 7986 50,'0'0'24,"10"-13"1,-10 13-2,17-11-5,-4 6-5,4 5-5,0-1-4,2 5-1,1 2-2,-2 3-1,-4 2 0,-5 1 0,-7 2-1,-8 0 1,-4 0 0,-5-3 1,-7-3 0,2-1 2,-7-6 1,7 1 0,-4-7 1,12-1 0,0-4 1,10-2-2,4-3 0,8 3-1,5-3-1,6 3-1,0 4-1,1 6-1,0 5 1,-4 5-2,0 5 1,-8 2-1,-3 2 1,-7 1 0,-2-3-1,-9-4 2,-1-2 0,-5-5 1,0-3 0,2-5 1,-2-3 0,3-2 0,2-2 0,7-2-1,2-1 1,4 3-1,3 0 0,-4 11 0,22-7-1,-9 11 0,1 2 0,-2 7-1,1 1 1,-6 1 0,-3-2 0,-6 2 0,-6-4 0,-4-2 1,0-6-1,-5-2 1,1-4 0,1-3 0,1-3 0,6-3 0,3-3-1,7 3 0,1 1 1,-3 11-2,19-11 1,-4 11 0,-1 5-1,-1 7 1,-3 1 0,-6 4 0,-4-1 2,-4 1-1,-6-3 1,-3-3 0,-1-9 0,0-1-1,1-3 1,13 2-1,-13-19-1,12 5-1,3 3-1,1-3-3,-3 14-6,11-15-14,-11 15-8,0 0 0,13-2 0,-13 2-1</inkml:trace>
  <inkml:trace contextRef="#ctx0" brushRef="#br0" timeOffset="4400.1">18119 9691 33,'-12'4'23,"12"-4"-1,-16-2 0,16 2-1,-13-1 0,13 1-2,0 0-4,0 0-2,0 0-3,0 0-1,0 0-1,2-10-3,-2 10-1,0 0-2,14-12-1,-14 12 0,17-4-1,-17 4 0,20 3 0,-20-3-1,17 11 1,-17-11 0,2 17 0,-2-17 1,-14 17-1,-1-11 1,-4-2 0,-2-1 1,-1-3-1,-1-3 1,2-1-1,4-5 0,1-1 1,6-1-2,7 2 1,6-2-1,-3 11 0,21-15 0,-5 13 0,1 4 0,-3 4 0,-2 3 0,-5 2 0,-4 1 0,-6-1 0,-4-1 0,-4-2 1,-3-2-1,0-4 0,0-4 1,2-3-1,12 5 0,-17-20 1,12 7-1,7-1-2,2-2 2,3 4 0,4 5-1,2 5 1,4 6 0,-2 3-1,0 4 1,-5 3 1,-5 2-1,-2-2 1,-6-3-1,3-11 0,-23 12 1,9-10-1,0-5 1,0-3-1,2-4 0,3-2 0,3 1 0,8-1 0,2 1 0,-4 11-1,20-9 1,-6 11-1,-2 3 1,0 5 0,-4 1 0,-4 1 0,-4-1 1,0-11-1,-19 16 1,8-13-1,-3-3 0,3-4 0,1-2-1,10 6-4,-14-18-5,14 18-9,3-10-16,-3 10-1,0 0 0,15-10 0</inkml:trace>
  <inkml:trace contextRef="#ctx0" brushRef="#br0" timeOffset="6408.15">20667 9697 62,'0'0'30,"-1"-14"1,1 14-2,9-13-7,-8-1-3,8 6-8,-1-4-4,6 2-2,-1 1-2,3 3-2,-1 6 0,5 4-1,-4 6 0,-3 3-1,-1 4 1,-8 2-1,-3-1 1,-5 1 0,-6-6 0,-3 0 0,-5-5 1,0-3-1,-2-4 1,4-3 1,0-5-1,4-1 1,3-6-1,9 1 0,3-1 0,6 2 0,3 0 0,5 4-1,2 3 0,1 7 0,-1 2 0,1 5 0,-4 3-1,-5 2 1,-2 0 0,-8-2 0,-2 0 1,1-12-1,-16 11 0,4-9 0,-2-5 1,1-4-1,2-3 0,2-2 0,1-1 0,2-2 0,6 3 0,0 12 0,4-16-1,-4 16 1,14 9 0,-6 4-1,-2 6 1,0 4-1,-1 2 1,-5-2 0,0-5 1,-6-3-1,6-15 1,-18 12 0,18-12 0,-15-12 0,8-3 0,4 0 0,-1-2 0,4 1-1,5 1 1,1 3-1,-6 12 0,17-11 0,-5 12 0,1 5 0,-3 2 0,0 2 0,-10-10 0,14 20 1,-14-20-1,4 14 0,-4-14 0,-11 3 0,0-5 1,-1-2-1,-2 0 1,-1-1-1,3-1 0,1 0 0,11 6 0,-14-6 0,14 6 0,0 0-1,0 0 1,0 0-1,12-2-1,-12 2-1,13-1-4,-13 1-4,12-6-4,-12 6-11,0 0-9,-7-10 1,7 10 0,0 0 3</inkml:trace>
  <inkml:trace contextRef="#ctx0" brushRef="#br0" timeOffset="7325.17">20709 9772 48,'0'0'29,"0"-11"1,0 11-2,0 0-4,0 0-4,6-10-5,-6 10-3,7-12-4,-7 12-3,10-17-1,-10 17-1,12-14-2,-12 14 0,14-9 0,-14 9-1,17-1-1,-17 1 1,13 10 0,-13-10-1,6 18 1,-6-18-1,0 20 1,0-20 0,-8 15 0,8-15 0,-15 8 1,15-8-1,-18-2 0,18 2 1,-18-11-1,18 11 1,-7-18-1,7 18 1,7-19-1,-7 19 0,21-15 1,-9 11-1,4 2 0,-1 3 1,-4 5-1,1 2 0,-6 2 0,-3 2 0,-3-1 0,-4 0 1,4-11-1,-20 16 0,7-11 1,-2-5-1,1-3 0,2-1 1,-1-4-1,13 8 0,-11-20 0,11 20-1,-1-22-3,1 22-6,5-14-8,-5 14-17,0 0 1,0 0-1,0 0 0</inkml:trace>
  <inkml:trace contextRef="#ctx0" brushRef="#br0" timeOffset="9321.22">18100 9698 15,'0'0'15,"0"0"2,-12 6 1,12-6-1,0 0-1,0 0 1,-10 3-2,10-3-2,0 0-1,-15-3 0,15 3-2,0 0-2,0 0 0,0 0-1,-4-12-1,4 12 0,7-10-1,-7 10 0,14-14-2,-14 14 0,22-16-1,-8 5-2,1 5 1,1-3-1,0 6 0,2 1 0,-4 4 0,-3 3-1,-1 5 1,-3 4 1,-7 3-2,-3 0 2,-3 0-2,-3-2 1,-4-2 0,-2 0 0,1-5 0,-4-3 0,2-4 0,-2-2 1,2-2-1,0-1 1,1 0-1,3-1 1,1 1 0,11 4 0,-14-9 0,14 9-1,0 0 1,14-16 0,0 9-1,4-1 1,5-1 0,0 2-1,-2 0 1,0 1-1,-5 0 0,-3 5 0,-13 1 0,11 9 0,-11-9 0,-13 20 0,4-5 0,-3 0 0,-4 1 0,0-1 0,-3-3 0,3-3 0,0-5 1,2-2-1,-1-6 1,4-4 0,2-2-1,3-5 1,3-2 0,3 0 0,0 3 0,5 3 0,-5 11-1,19-16 0,-7 16 1,0 3-1,2 5 0,-1 1 0,-3 2 0,0-1 0,-10-10 0,4 17 1,-4-17-1,-10 9 0,-1-9 1,-1-3-1,-1-3 1,-2 1-1,3-3 0,12 8 1,-18-19-1,18 19 0,-3-17 0,3 17 0,14-15 0,-2 9 0,2 3-1,0 3 1,1 3 0,-4 2 0,-11-5 0,10 17 0,-13-5 0,-5-2-1,-5 0 2,0-2-1,1-3 0,-3-3 0,3-3 0,12 1 0,-10-14-1,12 4-1,4-7-4,7 7-6,-10-8-8,12 8-18,-15 10 2,20-13-1,-20 13 1</inkml:trace>
  <inkml:trace contextRef="#ctx0" brushRef="#br0" timeOffset="10851.26">18036 11256 69,'0'0'31,"5"-19"0,-1 7-4,9 1-7,-6-2-7,15 4-7,-5 0-2,5 6-3,-1 3 0,0 6-3,-2 7 0,-8 5 0,-1 5-1,-9 1 2,-4 4-1,-4-5 1,-3-1 1,-3-4 1,-2-9 3,-1-3 0,-1-9 0,3-4 1,-3-8 0,8-1-2,-2-5 1,8 1-2,3-1 0,5 3-1,4 3-1,4 5 0,2 4 0,5 5-2,-2 9 1,-2-1-2,-1 5 1,-3 2 0,-6 3 0,-5 0 1,-3-2-1,-5-2 1,-4-2 1,-3-4 1,-2-3 0,0-4 1,-1-3-1,2-6 1,1-3-1,3-2 0,1-1 0,5 1 0,5-2 0,4 5-1,-4 11 0,23-14-1,-7 14 1,5 3 0,-4 5 1,4 4-1,-6 3 0,-3 2 1,-6 1-1,-6-2 1,-4 0 0,-6-1 0,-4-5-1,0-2 1,-1-4 0,1-5 0,-1-5 0,4-3-1,4-4 1,5-3-1,4 1 0,4 2 0,2 3-1,3 5 1,2 6 0,-3 5-1,0 4 1,-4 4 0,-4 1 0,-3 0-1,-1-1 0,2-14-3,-10 14-4,-4-20-5,14 6-17,-12-12-3,12 12-2,-10-15 1</inkml:trace>
  <inkml:trace contextRef="#ctx0" brushRef="#br0" timeOffset="12768.31">20772 11512 44,'0'-12'29,"0"12"0,4-20 0,-3 7-7,-1 13-5,9-19-7,2 14-4,-11 5-2,23-5-2,-8 11 0,1 3-1,0 5-1,-1 3 1,-4 2 0,-2 0 0,-7 0 0,-2-2 1,-7-5 0,7-12 0,-23 9 0,8-10 0,-3-5 1,4-2-1,-1-4 0,3-2-1,3-1 0,2 2 0,4 1-1,7 1 0,-4 11 0,18-12 0,-6 12 0,1 6 0,0 4 0,-2 2 0,-2-1 0,-3 2 1,-3 0-1,-2-2 1,-1-11-1,0 0 1,-13 7 0,13-7-1,-15-15 0,7 0 1,-1-1-1,-1-1 0,2-3 0,3 2-1,4 3 1,2 2-1,-1 13 1,13-12-1,0 17 1,1 6 0,3 4 0,-3 6 0,-1 0 0,-5 1 1,-3-1-1,-5-2 1,-7-6 1,7-13 0,-19 11 0,8-13 0,-3-6 0,3-3-1,0-3 0,4-1 0,1 0-1,2 3 0,4 12 0,4-16-1,-4 16 0,15 6 1,-3 4-1,-1 1 1,0 0 0,-3 1 0,-3-1 0,-5-11 0,3 12 1,-3-12-1,0 0 0,-13-7-2,13 7-3,-15-14-6,15 14-12,0 0-12,-12-6 0,12 6 0,-12 2 0</inkml:trace>
  <inkml:trace contextRef="#ctx0" brushRef="#br0" timeOffset="22373.54">18093 8021 27,'-13'-10'15,"13"10"1,0 0 0,0 0-2,0 0 2,0 0-2,0 0 1,0 0-2,0 0 0,0 0-1,0 0-2,0 0-2,13 3-2,-3-5 0,16 3-1,4-2-1,14 2 1,8-1-1,16 0-1,11 0 0,16 1-1,6-1-1,11 0 0,3 2-1,8-1 0,2 1-1,2 1 0,1 3 0,-6-1 0,-3 2 0,-10 1 0,-8 0 1,-7-3-1,-9 1 1,-17 1 0,-8-2 0,-9-2 0,-7 0 0,-5-1 0,-6 0 0,-5 1 0,-4-2 0,1 0 0,-6-1 0,-1 1 0,-2-1 0,-2 1 1,-3-1-1,-11 0 1,17 0-1,-17 0 1,10 0-1,-10 0 1,0 0-1,0 0 1,0 0-1,0 0 1,0 0 0,0 0 0,0 0 0,0 0 1,0 0-1,0 0 0,0 0 0,0 0 0,0 0-1,0 0-1,0 0-1,0 0 0,0 0 0,0 0-1,0 0-1,0 0-3,0 0-2,0 0-10,0 0-12,0 0-1,0 0 0,0 0 0</inkml:trace>
  <inkml:trace contextRef="#ctx0" brushRef="#br0" timeOffset="23802.57">18254 9693 28,'0'0'24,"0"0"4,0 0 1,0 0-4,0 0-4,13-4-2,-2 6-4,3-4-4,19 2-2,4-4-2,22 3-2,10-2-2,24 2 0,13-1-1,21 4-1,9-1 0,15 4 0,-2 0-1,0 2 0,-7-1 1,-7 3-1,-12-2 0,-8 3 0,-12-2 0,-8 2 0,-11-2 0,-7-1 0,-4 1 0,-7 0-1,-3-3-1,-11 0 1,-3-1-1,-10-3 0,-3 2 0,-7-3 0,-2 2 1,-9-2-1,-5 0 2,-13 0-1,16-2 1,-16 2 0,0 0 0,0 0 1,0 0-1,0 0 0,0 0 0,0 0 0,10-10 0,-10 10 1,0 0 0,0 0-1,0 0 1,0 0 0,0 0 0,0 0 0,0 0-1,0 0-1,0 0-3,0 0-7,0 0-10,-11-8-12,11 8 0,-16-5 0,4 3-1</inkml:trace>
  <inkml:trace contextRef="#ctx0" brushRef="#br0" timeOffset="26854.65">17882 8208 26,'13'-8'22,"-13"8"0,0 0 0,14-8-3,-14 8 0,0 0-3,10-10 0,-10 10-6,0 0 0,0 0-2,1-11-1,-1 11-2,0 0-1,0 0 0,0 0-2,0 0-1,0 0 0,0 0 0,0 0 0,0 0 0,0 0 0,7 13-1,-3 2 1,0 13 2,6 7-1,6 22 1,2 12 0,7 14 0,2 9 0,2 9 0,4 1-1,-2-3 0,-4-3-1,-5-6-1,-7-10 0,-4-9 1,-4-4 0,-4-8-1,-2-4 1,2-3-1,-2-7 0,5-3 0,-1-8 1,2-4 0,0-3-1,-3-4 1,1-6 0,-5 0-1,1-5 1,-1-12-1,0 13 0,0-13 1,0 0-1,0 0 0,0 0 0,0 0-1,14 0-1,-14 0-1,0 0-4,0 0-7,0 0-12,0 0-11,0 0 0,0-12 1,0 12 0</inkml:trace>
  <inkml:trace contextRef="#ctx0" brushRef="#br0" timeOffset="29594.71">20534 8144 26,'0'0'20,"5"-14"3,-5 14 1,0 0-2,0 0-4,14 2 0,-14-2-2,3 28-3,-6-2-1,8 23-2,-3 12 0,7 22-2,0 14 0,8 16-2,2 10-3,6 6 0,3 1-2,3-5 1,0-10-2,-1-11 1,-2-15-1,-5-12 1,-4-13-1,-4-13 1,-5-10-1,-4-9 0,-1-9-1,-2-5 1,1-5 0,-3-1 0,-1-12 0,2 11-1,-2-11 1,0 0 0,5 12 0,-5-12-1,3 11 1,-3-11 0,5 14 0,-5-14 0,6 16 0,-6-16 0,4 13 1,-4-13-1,0 0-1,0 0 0,0 0 0,0 0-2,0 0-2,0 0-3,6 12-5,-6-12-9,0 0-14,0 0 2,0 0-1,0 0 2</inkml:trace>
  <inkml:trace contextRef="#ctx0" brushRef="#br0" timeOffset="31142.75">18203 9716 47,'11'-8'27,"-11"8"1,14-19-2,1 5-5,5-13-2,13 1-4,5-16-3,17-1-4,7-15-1,19-2-2,8-9-1,8-2-2,9-4 1,2 0-1,2-2 1,2 0-1,-4 0-1,-6 1 0,-2-1 1,-2 3-1,-6 1-1,-5 7 1,-2 7 0,-10 7-1,-5 7 0,-3 7 1,-7 6-1,1 8 0,-4 1 0,-4 3 1,0 2-2,-1-2 0,-5 1 1,-2-1-1,-1 3-1,-5 1 1,-8 2 0,-7 2 0,-6 3 0,-4 2 1,-3 4-1,-11 3 0,0 0 1,0 0 0,0 0-1,0 0 1,0 0-1,0 0 1,0 0-1,-7 12-1,7-12-2,-11 8-5,11-8-4,-14 8-14,14-8-4,-14 7-1,14-7 0,0 0 1</inkml:trace>
  <inkml:trace contextRef="#ctx0" brushRef="#br0" timeOffset="45943.11">17809 8028 31,'10'-2'21,"-10"2"1,0 0-3,0 0-2,0 0-2,-10-8-3,-4 6-1,0 2-2,-9-5-1,-1 4-1,-11-7 0,1 2 0,-11-8-1,3-2 0,-5-11-1,5-4 0,1-9-1,10-10-2,5-5 1,15-5-2,14 0 0,13 1 0,16 6-1,14 7 1,8 10-1,12 14 0,5 11 0,1 12 1,2 11-2,-7 12 1,-10 10 0,-12 13-1,-13 6 1,-16 5 1,-12 0-1,-12-1 0,-6-8 1,-6-6-1,-1-11 0,3-9 0,4-8-1,14-15 0,-13 16-2,13-16 0,-3 13-2,3-13-2,0 17-1,0-17-2,-1 19-4,1-19-8,-11 9-8,11-9 1,0 0 1,0 0 1</inkml:trace>
  <inkml:trace contextRef="#ctx0" brushRef="#br0" timeOffset="47687.15">16854 8089 43,'12'-18'27,"-12"18"0,4-17 1,-9 5-5,5 12-5,-14-13-4,14 13-5,-29-2-1,11 8-3,-7 0 0,1 5-2,-3 3-1,4 8 0,2-1-1,6 2 0,4 0-1,9 1 0,8-3 0,3-3-1,8-4-1,4-5-1,2-2-1,-2-6 0,3-2-1,-2-6 1,1 0 0,-7-10 0,4 1 1,-4-4 1,-1 1 0,-1-1 2,0 0-1,-5 4 2,1 2-1,-10 14 2,11-10 0,-11 10 1,2 12-1,-4 4 2,-2 2 0,0 8 1,-4 0-1,3 5-1,1-4 0,3-2-2,2 1-5,-1-14-12,7 1-15,-7-13-1,22 10 0,-8-10-1</inkml:trace>
  <inkml:trace contextRef="#ctx0" brushRef="#br0" timeOffset="50013.21">21195 7868 66,'19'-7'28,"-19"7"0,13-2 0,-13 2-8,0 0-7,6 10-4,-6 4-4,-7 3-1,2 6-1,-5 6-1,3 7 0,-1 4 0,1 4-1,3 0 1,0-3-1,4 1 0,2-5 0,3-6 0,0-7-1,2-3 0,2-7 0,-9-14 0,20 12-1,-8-10 1,0-6 0,5-2 0,0-1-1,2-2 1,-3-2 0,3-1 0,0-1 0,-4 1 0,2-3-1,-4-1 2,-1 2-1,-2-1 0,-4 1 1,-2-2-2,-3 1 1,-4 1 0,-5 4 0,-4 0-1,-3 3 1,-6 2-1,-2 4-3,2 5-4,-7 0-16,6 3-6,3-1 0,1 1 0,4 0 0</inkml:trace>
  <inkml:trace contextRef="#ctx0" brushRef="#br0" timeOffset="55774.35">17289 9482 37,'14'-9'28,"-14"9"1,0 0 1,6-10-5,-6 10-5,-14-4-4,-7 2-4,1 10-1,-15-2-2,2 9 0,-4-1-1,3 9-1,6 1-2,10 2-1,9 2-2,14-3-1,10 1 0,9-4-3,5-1-2,-5-11-8,11 7-12,-8-11-14,0-3 0,-6-6 1,2-4-1</inkml:trace>
  <inkml:trace contextRef="#ctx0" brushRef="#br0" timeOffset="57673.4">21563 9707 36,'11'-14'24,"-11"14"3,7-19 0,-7 7-5,1 2-3,-6-5-4,5 15-4,-10-20-1,10 20-3,-28 0-2,11 12-1,-4 0-2,-1 10-1,1 5 0,4 2-1,3 1 0,9 0 1,7-3-1,8-5 0,7-6 0,7-6 0,3-6 0,3-7 0,-1-8 1,0-6-2,-2-8 1,-5-8 0,-6-5 0,-3-2-1,-8-5 1,-2 2 0,-2-2 0,-6 3 0,1 5 1,-2 9 1,1 3 0,2 8 0,-3 3 0,6 14 1,-2-12 0,2 12 0,4 13 1,3 5-1,-4 9 1,4 11 0,-7 5-1,5 6 0,-5 2 0,1 1-1,-2-5-2,1-4 0,1-8 0,-1-11-3,9 0-9,-9-24-14,5 19-12,-5-19 0,17 8 0,-7-6 0</inkml:trace>
  <inkml:trace contextRef="#ctx0" brushRef="#br0" timeOffset="64168.55">18211 9718 39,'5'-11'25,"-5"11"1,0 0 1,0 0-6,-10-12-5,10 12-6,0 0-2,0 0-1,0 0 0,0 0-2,0 0 0,0 0 0,0 0-2,-8 11 0,8-11 0,-2 10-1,2-10 0,-4 20 0,3-3 0,1 6 0,-2 9 1,5 14 0,-6 11-1,3 16 2,-1 11-1,-2 15 0,0 5-1,3 3 0,1 1-1,5-7 1,-1-9-2,2-9 1,2-13-1,0-12 1,-2-10-1,-2-8 0,-2-8 0,-3-8-1,0-4 2,0-5-2,0-1 2,0-4-2,0-10 1,0 15 0,0-15 1,0 15 0,0-15-1,0 18 0,0-18 0,-2 16 0,2-16 0,-1 14 1,1-14-1,-1 13 0,1-13 0,2 13 0,-2-13 0,0 0 0,3 15 0,-3-15 0,1 13 0,-1-13 0,3 12 0,-3-12 0,0 15 0,0-15 0,0 13 0,0-13 0,0 0 0,0 12 0,0-12 0,0 0 0,0 0 0,0 0 0,0 0 0,0 0 0,0 0-1,2 10-1,-2-10-2,0 0-5,0 0-4,0 0-9,0 0-15,0 0 0,-10 9 0,10-9 2</inkml:trace>
  <inkml:trace contextRef="#ctx0" brushRef="#br0" timeOffset="75757.84">17343 11274 24,'0'0'26,"0"0"3,0 0-2,0 0-1,0 0-3,0 0-1,0 0-6,13 6-3,-13-6-3,14-3-3,-14 3-1,20-6-1,-9 0-1,5 4-1,1-3 0,0 1-2,3-3 0,1 0 0,-1 1-1,1-3 1,-1-3-1,-1-2 0,-7-2 0,1-1 1,-7-3-1,-3 0 0,-3 1 0,-7 2 1,0 4-1,-11 4 0,-2 8 0,-9 7 0,-7 9 0,-1 6 0,-2 9 0,-3 4-1,7 5 2,11 4-1,16-3 0,22-5-1,21-4-1,16-13-6,18 1-10,2-14-19,1-2 0,-6-8 0,-8-2 0</inkml:trace>
  <inkml:trace contextRef="#ctx0" brushRef="#br0" timeOffset="78287.89">21596 11019 79,'0'0'33,"1"-18"-2,-1 18-3,-10-20-8,10 20-9,-21-9-4,7 10-2,-5 2-3,1 7 1,-2 4-1,0 9 1,0 7 2,4 13-1,-1 5 1,4 14-1,1 5 0,3 9 0,0 3 0,3-3-3,3-4-1,2-5 0,0-6 0,-2-11 0,3-8 0,0-10 0,0-6-1,-4-8-7,5 0-6,-13-13-13,12-5-10,-11 1-1,11-1 1,-11-19 1</inkml:trace>
  <inkml:trace contextRef="#ctx0" brushRef="#br0" timeOffset="79091.92">21327 11420 55,'0'0'31,"0"0"1,0 0 1,0 0-6,0 0-6,0 0-8,0 0-5,-11-5-2,11 5-2,0 0 0,0 0-2,0 0 1,0 0-1,0 0-1,11 0 1,-11 0-1,0 0 0,0 0-1,0 0 0,0 0 0,-11 3 0,11-3 0,0 0 1,0 0-1,0 0 0,0 0 0,0 0 0,18-4 0,-1 0 0,8 2 0,5-3 0,6 2 0,2-2 0,0 1-1,0 0 1,-7 0 0,-7 0-1,-6 3-1,-18 1-1,17-1-3,-17 1-7,0 0-7,-17 2-16,17-2 1,-11 5 0,11-5 0</inkml:trace>
  <inkml:trace contextRef="#ctx0" brushRef="#br0" timeOffset="87536.12">20744 9736 39,'0'0'23,"0"0"2,0 0-4,0 0-2,0 0-4,0 0-3,0 0-2,0 0-3,0 0-1,0 0 0,0 0-2,0 0 0,0 0-1,3-10 0,-3 10 0,0 0-1,0 0 1,1-15 0,-1 15-1,5-12 1,-5 12-1,9-13 0,-9 13 0,16-11 0,-16 11-1,16-8 0,-16 8 0,19-2-1,-19 2 0,15 4 1,-15-4-1,13 9 0,-13-9 0,5 15 0,-5-15 1,5 17-1,-5-17 0,1 17 0,-1-17 0,-2 19 0,2-19 1,-9 19-1,4-8 0,-2 0 1,0 0-1,-1 2 1,1-4-1,7-9 0,-10 16 0,10-16 0,0 0 1,-10 11-1,10-11 0,0 0 0,0 0 0,0 0 0,0 0 0,0 0 0,0 0 0,-14 2 0,14-2 0,-14 5 0,14-5 0,-13 3 0,13-3 0,-15 0 1,15 0-1,-12-7 1,12 7 0,-8-10 1,8 10-1,-9-14 1,9 14-1,-7-13 1,7 13-1,-9-11 0,9 11 0,0 0-1,-5-15 1,5 15-1,4-12 0,-4 12 0,13-11 0,-13 11 0,21-12 0,-7 6 0,-4 2 0,3 0 0,-3 1 0,3 1 0,-13 2 0,19-3 0,-19 3 0,12 1 0,-12-1 0,12 4 0,-12-4 0,0 0 0,10 9 0,-10-9 0,0 0 0,6 10 0,-6-10 0,3 11-1,-3-11 2,-2 16-1,2-16 0,-1 17 0,1-17 0,-2 18 0,2-18 0,-2 13 0,2-13 0,0 0 0,-4 14 0,4-14 0,0 0 0,0 0 0,-14 11 0,14-11 0,-10 0 0,10 0 0,-12-3 0,12 3 0,-14-8 0,14 8 0,-10-12 0,10 12 0,-9-17 1,5 7-1,4-4 0,-1 3 0,2-2 1,4 0-1,1 3 0,1-2-1,-7 12 1,16-13 0,-16 13 0,17-8 0,-17 8-1,19-2 1,-19 2 0,15 7 0,-15-7 0,15 13 0,-15-13 0,13 21 0,-10-9-1,-2 2 2,-1 0-1,-1 0 0,-2 0 0,-2-2 0,0 0 0,-3-2 0,8-10 0,-17 15 0,17-15 0,-18 6 0,8-7 0,10 1 1,-17-9-1,17 9 0,-12-19 0,9 9 0,0-2 0,4 3 0,3-2 0,-4 11 0,14-19 0,-4 12 0,3 1 0,-1 4-1,-1 1 1,3 3 0,-2 5 0,-2 2 0,-2 3 0,-1 3-1,-3 0 1,-2 1 0,-2-1 0,-4-2 0,-1-2 0,5-11 0,-17 11 0,17-11 0,-20-6 0,20 6 0,-18-17 0,10 6-1,2-1-2,6 12-3,-10-17-6,10 17-12,0 0-11,0 0-1,0 0 1,0 0-1</inkml:trace>
  <inkml:trace contextRef="#ctx0" brushRef="#br0" timeOffset="89968.18">18136 9666 41,'0'0'26,"0"0"0,0 0 0,2-11-3,-2 11-3,12-10-2,-12 10-7,18-14-3,-10 4-2,8 3-2,-3-2-1,2 0-1,1-1-1,1 4 0,-2 2 0,2 1 0,-2 3-1,-2 4 0,-1 3 1,-7 4-1,-1 3 1,-4 2-1,-1 3 1,-6 0-1,1 3 0,-2-2 0,-3-2 0,2-3 0,0-2 0,2-3 0,7-10 0,-21 13 0,12-11 1,-3-2-1,-1-2 1,3 0 0,-4-4 1,4 0-1,-3 0 1,2 0 0,2-3 0,9 9 0,-15-16-1,15 16 1,-3-16-1,7 6 0,3-2 0,5 0-1,2-3-1,1 1 1,3 2-1,-4 1 1,0 1-1,-1 4 1,-3 2-1,-10 4 1,11 9 0,-11-9 0,8 21 1,-7-8-1,-1 2 0,0 2 0,-3-2 0,-3-3 0,-2 0-1,-4 0 1,-1-5 0,-2-3 0,-3 0 0,-1-4 1,1-4-1,1 1 1,0-5-1,5 0 1,12 8-1,-12-16 1,12 16-1,0-17 1,0 17-1,14-15 1,-4 6-2,4 1 1,0-1-1,0 0 0,2 1 0,1 1 1,-3 1-1,2 5 1,-3 4 2,-1 2-3,-12-5 3,15 21-2,-15-6 0,-4 2 0,-1-1 1,-5-2-1,-4 1 0,1-5 0,-5-3 0,3-1 0,-1-5 0,0-4 1,1-5-1,1-2 0,3-1 0,2-3 0,3-1 1,3 1-1,0-1-1,1 2 0,4 3 0,-2 10 1,7-13-1,-7 13 1,21-2-1,-6 1 0,4 2 2,-1 4 0,-1 0-1,0 0 0,-5 4 2,-12-9-2,13 20 1,-15-9-1,-6 2 0,-5-2 0,-1-2-1,-1-1 1,-3-4 0,-1 0 0,1-4 0,0-4 0,2-1 0,5-3 1,1-3-1,3 0 0,4-2 1,3-1-1,3 1-1,4 3 1,6 1 0,2 3 0,6 0-1,2 1 1,4 3-1,-1 2 1,1 2 0,-3 2 0,-4 3 1,-6 0-1,-14-7 1,14 20-1,-18-9 1,-3 0 0,-7-1 0,-3-3-1,0-4 0,-2 0 0,1-6 0,0-2 0,3-5-1,2-2 0,7-1 0,-1-1 0,4 3-1,3-2 0,0 13-5,3-17-6,-3 17-12,12-2-11,-12 2 1,11 4-1,-11-4 1</inkml:trace>
  <inkml:trace contextRef="#ctx0" brushRef="#br0" timeOffset="91139.21">18096 9697 39,'0'0'25,"-8"-14"0,8 14-1,0 0-5,-11-7-1,11 7-2,0 0-3,0 0-4,-15-11-1,15 11-2,0 0-1,-3-11-1,3 11-1,0 0-1,-1-11-1,1 11 0,5-11 0,-5 11 0,8-11 0,-8 11 0,15-14-1,-15 14 1,18-16-1,-7 10 1,-1 0-1,2 2 0,-1-1 1,2 3-1,-2-1 0,-1 2 0,0 1 0,3 0 1,-2 1-1,1-1 0,-1 0 0,-2 2 0,-9-2 0,19 1 0,-19-1 0,12 3 0,-12-3 0,0 0 0,0 0 0,11 9 0,-11-9 0,0 0 0,0 0 0,0 0 1,0 0-1,0 0 0,-14 7 0,14-7 1,-14-1-1,14 1 0,-15-3 0,15 3 1,-17-4-1,17 4 0,-17-3 0,17 3 0,-21 1 1,9 2-1,-6 1 1,-1 3-1,-3 3 2,2-1-2,3 3-2,-3-4-7,13 8-13,7-16-12,-12 19 0,12-19-1,8 10 0</inkml:trace>
  <inkml:trace contextRef="#ctx0" brushRef="#br0" timeOffset="94460.29">18021 8005 13,'-7'-11'16,"7"11"1,0 0-1,0 0 1,0 0 0,-12-4 0,12 4-1,0 0-1,0 0-1,0 0-2,0 0 0,0 0-3,0 0-2,0 0-1,0 0-2,0 0 0,0 0 0,-9 12-2,9-12 0,-4 12 0,4-12 0,-6 18-1,1-8 0,2 0 0,-2 2 0,5-2 0,-3 1-1,3-11 1,-2 18-1,2-18 1,7 15 0,-7-15 0,12 8-1,-12-8 1,14 4-1,-4-3 1,4-1-1,-5-1 0,3-2 0,2 3 0,-3-3 0,2 2 0,-1 0 0,-2-2 0,-10 3 1,18-8-1,-18 8 0,10-7 0,-10 7 1,0 0-1,9-10 0,-9 10 0,0 0 1,0 0-1,0-13 0,0 13 0,0 0 0,-9-10 0,9 10 0,-12-8 0,12 8 0,-12-7 0,12 7 0,-13-7 0,13 7 0,0 0 0,-13-10 0,13 10 0,-10-7 0,10 7 0,-12-5 0,12 5 0,-14-2 0,14 2 0,-12 0 0,12 0 0,-11-1 0,11 1 0,-10-3 0,10 3 0,-13-3 0,13 3 0,-10-4 0,10 4 0,-11-1 0,11 1 0,0 0-1,0 0 1,-13 1 0,13-1 0,0 0 0,-12 4 0,12-4 0,0 0-1,-14 9 2,14-9-1,-11 14 0,11-14-1,-7 17 1,0-5 1,3-2-1,-1 0 0,3 3 0,-2-1 0,1-2 1,2 2-1,1-12 1,0 15-1,0-15 1,7 13-1,-7-13 1,11 9-1,-11-9 0,12 6 1,-12-6-1,16 5 0,-16-5 0,13 2 0,-13-2 0,10 2 0,-10-2 0,12 0 0,-12 0 0,13 0 0,-13 0 0,13 0 0,-13 0 0,16-3 0,-16 3 0,17-3 0,-7-1 0,-10 4 0,18-8 1,-18 8-1,18-10-1,-18 10 1,16-13 0,-16 13 0,10-13-1,-10 13 1,3-12 0,-3 12 0,-1-12 0,1 12-1,-7-11 1,7 11 0,-9-11 0,9 11 0,-12-11 0,12 11 0,-10-8-1,10 8 2,-14-8-1,14 8 0,-16-4 0,16 4 0,-18-2 0,18 2 0,-17 0 0,17 0 0,-15 0 0,15 0 0,-12-1 0,12 1 0,0 0 0,0 0 0,0 0 0,0 0 0,-10 0 0,10 0 0,0 0 0,-14 12 0,14-12 1,-19 13-1,19-13 0,-17 16 0,10-5 0,7-11 1,-8 16-1,8-16 1,1 16-1,-1-16 1,11 11-1,-11-11 1,12 7-1,-12-7 1,0 0-1,0 0 0,0 0 0,0 0 1,-2-10-1,2 10-1,-16-14 1,16 14 0,-18-17-1,18 17 1,-16-19 0,16 19-1,-13-15 1,13 15 0,-6-16 0,6 16 1,1-16-1,-1 16 0,9-19-1,-9 19 1,20-17 0,-8 9 0,1 1 0,0 2 0,-2 0 0,1 3 0,0 1 0,-12 1 0,16 2 0,-16-2 0,17 11-1,-17-11 1,15 14 0,-15-14 0,13 19 0,-10-8 0,-3 0 0,-2-1 1,-5 0-1,7-10 0,-18 16 0,1-7 0,2-5 0,-3 0 0,2-3 1,-2-2-2,3-1 2,1-1-1,2-2 0,12 5 0,-12-16 0,9 6 0,3 10 0,4-20 0,2 9 0,2 0 0,2 4-1,4 2 1,-1 1 0,0 3 0,1 1 0,0 5 0,0 3-1,-14-8 2,17 21-1,-14-9 0,-3 1 0,-4 0 0,-5 2-1,-2-3-1,-5-8-7,8 6-7,-7-13-19,15 3 0,-18-12-1,18 12 2</inkml:trace>
  <inkml:trace contextRef="#ctx0" brushRef="#br0" timeOffset="96450.34">20499 8170 38,'0'0'21,"0"0"3,0 0-3,-5-11-3,5 11-2,0 0-3,0 0-3,-9-11-2,9 11-1,-7-13-2,7 13 0,-1-16 0,1 16 0,1-16 0,-1 16 0,8-18-1,-8 18-1,15-13-1,-15 13-1,18-10 0,-18 10 0,20-6 0,-20 6-1,19-5 0,-6 4 0,-13 1 0,18 1 0,-7 2 0,-11-3 0,17 7-1,-17-7 1,12 13 0,-14-1 0,2 1 1,-7-1-1,1 4 1,-6-3 0,0 1 0,-2-3-1,2 0 1,1-5-1,1-4 0,10-2 0,-20 2 0,20-2 1,-17-12-1,17 12 0,-16-22-1,9 9 1,2 0 0,0 1 0,4 0 0,1 0 0,0 12 0,8-15 0,-8 15 0,19-13 1,-8 7-1,3 1-1,6 2 1,-1 1-1,-1 2 1,-1 1 0,0 2-1,-3 3 1,-1 2 0,-3 5 0,-7-1 0,-5 2 1,-4 0 1,-3 0-1,-6-3 0,-3 0 0,-1-4 0,-1-4 0,-2-2-1,5-3 0,0-5 0,7-1-1,2-4 1,2-1-1,5-2 1,2 0-1,4 1 1,3 0 1,3 5-1,2 4 0,-1 3 0,5 4 1,-2 4-1,1 5 1,-3 3 0,1 2-1,-6 3 1,-2-4 0,-6 2 0,-8-2 0,-3-3 1,-2-7-1,-3-2-1,-2-4 1,-1-3-1,0-4 0,0-5-1,5 2 1,3-3-1,0 1 1,3 3-2,8 10 2,-5-14-1,5 14 1,16 7 1,-6 2-1,4 3 1,2 2-1,-2-1 2,-2 1-1,-2-1 0,-10-13 0,5 15 0,-5-15-1,-15 0 1,2-6 0,-1-3-2,-2-5 0,2 1-3,-5-5-9,12 5-21,-4-1 0,11 14-1,-8-15-1</inkml:trace>
  <inkml:trace contextRef="#ctx0" brushRef="#br0" timeOffset="98444.39">18192 11289 31,'0'0'23,"0"0"-1,0 0 0,0 0-1,6-16-2,-6 16-2,0 0-3,10-13-3,-10 13-2,6-11-2,-6 11 0,11-13-2,-11 13-1,14-14-1,-14 14 0,19-9-1,-19 9-1,18-3 0,-18 3 0,14 8 0,-14-8-1,8 19 1,-6-4-1,0 0 1,-2 2-1,0 1 0,0-3 0,0 2 1,-1-2-1,0-1 0,-1-2 0,-2-2 1,4-10-1,-15 14 0,15-14 0,-21 10 0,9-9 1,-1-1-1,-1-1 1,0 1-1,0-3 1,3-4 0,-1-4-1,4 1 1,1-1 0,5-3-1,3 0 1,4-3-1,3 4 0,3 3 1,2 3-2,2 1 1,-1 4 0,1 4 0,-1 2 0,-1 3 0,-1 3 0,-1 1 0,-5 3 0,-3 2 0,-3-2 0,-3-3 0,3-11 0,-21 19 0,6-12 0,-3-1 1,1-8-1,0-4 1,1-3-1,4-1 0,2-4 0,7-1 0,3-2-1,2 1-4,-2 16-9,13-12-21,-13 12-1,12 5 1,-12-5-1</inkml:trace>
  <inkml:trace contextRef="#ctx0" brushRef="#br0" timeOffset="100051.43">20819 11506 26,'2'-11'25,"-2"11"2,1-15 0,1 4-4,-2 11-4,7-19-3,-7 19-5,14-18-2,1 11-2,-4-2-2,4 6-1,-1-3-1,2 5-1,-2 3-1,0 3 1,0 4-1,-2 4-1,-1 2 1,-4 3-1,-2 2 1,-3 2-1,-6-3 0,0 1 1,-9-6 0,-2-2 0,-5-4 1,-3 0 0,-4-5 0,5-2 0,-3-3 0,4-3 0,3-3 0,8-2-1,8-7 0,8-2-1,6-1 1,7 2-1,4-2 0,2 4 0,0 1 0,-2 8 0,-4 6 0,-4 8 0,-5 4 0,-3 7 0,-6-1 0,0 1 0,-4 1 0,0-3 0,-5-4 0,8-12 1,-18 8-1,5-12 0,3-4 0,-2-5 0,-1 0 0,4-2 0,3 1 0,0 2 0,4 2 0,2 10 0,0 0 0,0 0-1,0 0 0,5 21 1,-1-9-1,1 2 1,0-1-1,-5-13 1,9 18-1,-9-18-3,10 3-3,-10-3-5,5-11-13,-5 11-8,0-14-1,0 14 0,0 0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709"/>
    </inkml:context>
    <inkml:brush xml:id="br0">
      <inkml:brushProperty name="width" value="0.09071" units="cm"/>
      <inkml:brushProperty name="height" value="0.09071" units="cm"/>
      <inkml:brushProperty name="color" value="#3165BB"/>
    </inkml:brush>
  </inkml:definitions>
  <inkml:trace contextRef="#ctx0" brushRef="#br0">18827 15838 7982,'0'-8'0,"0"-1"0,1 0 0,2-2 120,1-2 1,6-3-1,-2 0 1,3 4 0,0 2-1,-1 2 1,-3 0-1,-1 1 1,0 0 0,-1 3-1,-2 3 1,-1 8 219,-2 6 0,0 2 0,0 6 0,-2 1 0,-1 2 0,-2 0 0,-2 0 0,-1-2 0,0-1 0,-1 1 0,1 0 0,0-2 0,-1-2 0,1-1 0,1-1 1,2-2-1,1-3-1203,-1-3 0,1-6 1,6-4-1,2-7 714,4-6 1,3-3 0,3 1 0,1-4 0,2-2 0,-1-2 0,1 0 0,-1 1-166,-1-1 0,-1 0 0,-1 2 1,-2 2-1,-2 6 0,-2 6 1101,-1 9 1,-2 11-656,-4 10 1,0 3-1,0-1 1,0-1 0,-2-1-1,0-1-189,-2 0 1,-5-2-72,5-6 1,-1-1 0,2-1 71,-1-2 1,5-5 0,6-1 0,1-3 0,1-4 0,0-2-1,4-3 1,2-1-13,1-1 0,2-2 1,-3-1-1,2-2 0,-1 1 1,1 0-1,-1 3 1,0 2 55,-3 0 0,0 4 0,-1 0 0,-1 3 0,-2 6 221,-5 9 1,-3 6 0,-1 5 0,-1-1 0,-2 1 0,-3 1 0,-1 2 0,-1 0-95,1 0 0,-2-2 0,5-1 0,-1-3 1,1-1-1,0-3 0,1-1-115,2-1 0,1-1 0,0 0 0</inkml:trace>
  <inkml:trace contextRef="#ctx0" brushRef="#br0" timeOffset="1">19410 15974 7982,'-6'0'506,"6"0"1,7 0-1,5 0-319,5 0 1,-2 0-1,6 0 1,1 0 0,1-1-1,2-2 1,0-1 0,0 1-1,0 0 1,-2 1-914,-2-2 0,-3-1 1,-6 5 725,0 0 0,1-5 0,-1-2 0</inkml:trace>
  <inkml:trace contextRef="#ctx0" brushRef="#br0" timeOffset="2">19645 15813 7934,'-5'-7'2222,"3"3"-1900,-2 8 0,3 3 0,1 5 1,0 1-1,0 1 0,0 1 1,0 3-1,0 1 0,0 4 1,0 4-334,0 1 0,0 6 0,-1-5 0,-2-2 1,-1-1-1,1-1 0,2 0 11,1 0 0,-6-1 0,-1 1 0</inkml:trace>
  <inkml:trace contextRef="#ctx0" brushRef="#br0" timeOffset="3">20141 15838 7927,'-6'-13'645,"1"1"1,4 0 0,2 1-39,4 2 1,-4 5 0,3 8 0,-3 5 0,-1 2 0,0 2 0,0 4-1,0 4 1,-1 3 0,-3 5-669,-4 4 0,-5 3 0,-2 0 0,-3-3 0,2-4 0,0-4 0,5-4 0,2-5 0,2-5 0,4-8-198,6-11 1,4-3 0,5-7-1,2 0 1,1-3 0,3-2 0,0-2-1,0 0 1,-2 0 0,1 0 0,-1 1-1,1-3 1,0 0 344,-1-2 0,1 1 0,-5 8 0,0 3 0,1 5 1,-1 3-1,1 5 0,-1 3 0,-1 2-81,-3 3 0,3 5 1,-4 7-1,2 5 1,-3 4-1,0 2 0,-3 4 1,-3 2-235,-4 5 0,1 0 1,-5 4-1,-2 0 229,-1-1 0,-7 0 0,-1-4 0</inkml:trace>
  <inkml:trace contextRef="#ctx0" brushRef="#br0" timeOffset="4">17475 16818 7907,'0'-13'954,"0"1"-360,0-1 0,0 8 0,0 5 0,0 7 1,0 4-1,0 3 1065,0 2-1569,0-2 1,0 5-1,0-4 1,0 3 0,0 2-1,-1 2 1,-4 1-258,-3 2 1,1 0 0,-1-2-1,0-1 1,-1-3 0,3-1 0,0-3-551,3-1 0,2-8 0,1-6 1,0-7-1,1-4 633,3-2 1,1-3 0,6-2 0,2 0 0,1-1 0,0-1 0,-2-2 0,1-1-141,-1-2 0,5 2 304,-1 2 1,1 3 0,-5 6-1,1-1 67,-1 1 0,-4 6 1,-1 6-1,-1 7 0,-4 4 1,0 3-1,-2 3 1,0 2 945,0 0-1150,0 5 0,-2-5 0,0 4 1,-3-1-1,1-2 0,0-2 0,0-3-156,1-1 0,2-6 1,2-3-1,2-3 160,1-8 1,6-5 0,-2-4 0,5-1 0,3-1 0,5-1 0,2-3 0,2-2-420,0-2 1,1 0 322,3 1 1,-7 4 0,1 4 0,-3 2 0,-5 3-1,-1 3-309,-2 4 1,-4 2 797,1 2 1,-7 7-1,2 4 1,-2 6 0,-2 2-1,-2 3 1,0 1 10,-2 2 1,-6 0-1,2 0 1,-3 0-1,-2-2 1,2-1-1,2-3 1,2-1-364,1-3 1,2-1 11,4-1 0,0-6 0,0-2 0</inkml:trace>
  <inkml:trace contextRef="#ctx0" brushRef="#br0" timeOffset="5">18219 16929 11144,'0'13'-16,"0"-1"1,0 2 0,-1 1 0,-2 3-1,-3 1 1,0 2-20,-4-2 1,-1 3-1,0-4 1,1 0 0,2 0-1,0-3 1,-1-1-336,1-2 412,5 1 1,-2-8-1,5-5 1,1-7-81,3-4 0,3-1 0,7-2 0,1-2 0,3-4 1,1 0-1,3-1 0,2-1 0,1 0 46,-1 1 0,1-1 1,-1 4-1,-2 0 1,-3 2-1,-1 3 1,-3 4 725,-1-1 0,-2 5 0,-1 2 0,-1 6-684,-2 5 1,-5 3 0,1 1 0,-3 2 0,-1 1 0,0 3 0,0 3 0,0 4-753,0 2 1,0 6-1,0-3 1,-1 1-1,-2-1 1,-2-2 701,-2-2 0,-1 4 0,-5 2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727"/>
    </inkml:context>
    <inkml:brush xml:id="br0">
      <inkml:brushProperty name="width" value="0.09071" units="cm"/>
      <inkml:brushProperty name="height" value="0.09071" units="cm"/>
      <inkml:brushProperty name="color" value="#3165BB"/>
    </inkml:brush>
  </inkml:definitions>
  <inkml:trace contextRef="#ctx0" brushRef="#br0">15838 12055 7820,'0'-8'29,"0"0"292,0-2 0,0 2 0,0 3 0,0 10 0,0 6 0,0 4-19,0 1 0,4 2 1,0-1-1,0 3 0,0 4 1,2 1-1,-1 0 1,1-1-1,-3 2 0,-2 2 1,-1 2-1,-1 1-592,-4-1 1,3-1 0,-5-4-1,0-2 1,1-2 0,0-5 0,0-2-1,1-1 132,2-1 0,-3-7 0,2-5 0,1-6 194,2-5 0,1 2 0,1 1 0,2-2 0,3-1 0,-1-1 1,2 0-1,0-2-64,3-3 0,-4 2 0,4-6 1,3 1-1,2-1 0,0 2 1,-1-1-1,-1 3 0,3-1 112,0 2 1,2 4 0,-3 2 0,2 4 0,-2-1 0,-1 1 0,-2 1 0,0 2 103,1 2 0,-1 2 0,1 2 1,-1 2-1,-1 2 0,-3 3 1,-2 1-1,-2 1-168,0 1 1,0 3 0,-4 2 0,0 1-1,0 2 1,0 0 0,0-2 0,0 0-280,0 0 1,-5-2 0,-2 2 0,-1-1 0,-1-3 0,0-2 0,-4-4 0,-3-2 390,-5-1 1,2 2 0,-2-4 0,-1 0 0,-1 1 0,-2-1 0,1-2 0,2 0-37,2-2 0,0 0 1,0 0-1,3 0 0,5-2 1,2 0-1,3-4-2017,2-1 1921,1 4 0,4-8 0,0 5 0</inkml:trace>
  <inkml:trace contextRef="#ctx0" brushRef="#br0" timeOffset="1">15776 13246 10617,'5'7'38,"4"-3"1,-3-3 0,3-1 0,2 0 0,3 0 0,2 0 0,-1 0 0,-1 0 0,0 0 0,1-1-134,1-3 0,2 1 0,-2-4 1,0 0-1,-1 0 0,-1-2 0,-2-3 1,-1 0-1,-1 0 0,-3-1-52,-1 1 1,2-1 0,-4 0 0,-1-2 0,-2-2-1,-1 2 1,0 1 0,-1 2 155,-3-1 1,-3 2-1,-6 3 1,-1 4-1,-1 2 1,-3 2-1,0 0 1,-1 2 0,0 2 60,-3 4 0,0 3 0,1 3 0,5 1 0,2 3 0,1 1 1,2 3-1,3 1 0,4-1 239,3-2-293,1-5 0,0 7 1,0-4-1,1 0 1,3 0-1,6-3 1,4-1 12,2-1 0,2-1-104,-1 0 1,-4-3 0,4-3 0,-3 0 0,-2-2 0,2 0-106,2 0 0,-2-1 7,3-7 1,2-1-1,2-5 1,2 2 0,2-2-1,0-1 1,-1-1 172,1-1 0,6 1 0,0-1 0</inkml:trace>
  <inkml:trace contextRef="#ctx0" brushRef="#br0" timeOffset="2">16520 13258 8115,'-6'13'735,"-2"0"0,-3 2 1,-3 2-640,-2-2 1,2-1 0,-3 0 0,4 1 0,0 1 0,1 0 0,-1-3 0,1 0 0,0-1 0,-1-1-97,1-3 0,-6 3 0,-1-4 0</inkml:trace>
  <inkml:trace contextRef="#ctx0" brushRef="#br0" timeOffset="3">17202 12762 8115,'0'-12'124,"0"-1"1,-1 2 0,-2 2 0,-3 2 0,0 0 0,-6 1 0,-1-1 0,-4 2-1,2-1 58,1 4 0,0 0 0,-1 2 1,-3 2-1,0 2 0,-1 4 0,1 3 1,0 3-1,5 2-90,3 5 0,-1 4 0,4 4 0,0 5 1,3 6-1,3 6 0,1 0 0,0 1 0,1-3 132,3-1 0,-1-2-219,5-3 1,0-7 0,5-2-1,-2-1 1,-2-1 0,-2 2 0,0 0-49,0 2 1,-4-5-1,1 3 1,-3-3 0,-1-1-1,0 0 1,0-1-1,0 0-454,0-4 0,-5 3 1,-2-7-1,-1-1 1,-1-1-1,0-3 497,-2-3 0,-2-2 0,1-6 0</inkml:trace>
  <inkml:trace contextRef="#ctx0" brushRef="#br0" timeOffset="4">16842 13345 8110,'7'-12'314,"6"3"0,-1 2 0,6 0 1,3 2-1,-1-1-45,2 4 1,2-4 0,2 2-1,3 0 1,4 0 0,3 0-1,2 1 1,2 2 0,3 1 0,0 0-1,1 0-3263,0 0 2994,-4 0 0,3-6 0,-6-1 0</inkml:trace>
  <inkml:trace contextRef="#ctx0" brushRef="#br0" timeOffset="5">15677 14350 7858,'5'-7'194,"2"-3"1,4 4 0,-1 1 0,-3-2 0,-1 2-1,0-2 1,1 0-124,0-3 1,-5 3 0,3-1 0,-4-2-1,-2-1 1,-2-1 0,-4 1 0,-4 1-1,-7 3 1,-4 2 0,-3 2 0,0 2 0,1 1-1,-1 0 1,-1 1 0,-1 3 0,1 4-1,4 3 1,3 2 0,4-1 0,2 2 0,5 1-1,4 3 1,3 0 0,1 0 0,1-3-1,3-1 1,6-2-90,5 1 1,3-1 0,5-1-1,-1-3 1,2-3 0,-2-4 0,1-1-1,1 0 1,0 0 0,0 0 0,-4-1-1,-3-2 1,-3-3 0,-2 1-319,1-1 254,-1-3 0,-4 6 0,-1-5 0,-1-2 0,-2-1 0,0-1 0,1-1 0,2 2 0,3 3 0,0 5 0,-2 6 0,-3 5 0,0 3 0,-1 2 1,-2-1 1,4 0 0,-2 2 0,-1 1 0,-2 2 0,-1-2-1,0-1 1,0-2 0,2 1-232,2-1 312,-3 0 0,10 1 0,-4-1 0</inkml:trace>
  <inkml:trace contextRef="#ctx0" brushRef="#br0" timeOffset="6">16272 14362 8447,'-7'12'382,"1"1"1,5-1 0,-2 1 0,-1 0 0,1 2-156,2 2 1,0 1 0,-2-2-1,-3 4-245,0-1 0,-3 3 0,-3-4 0,-2 0 1,-1 1-1,-3-1 0,-1 0 0,-3-3 18,-2-1 0,-1 4 0,1 1 0</inkml:trace>
  <inkml:trace contextRef="#ctx0" brushRef="#br0" timeOffset="7">16594 14089 7955,'0'-12'0,"0"-1"231,0 1 0,0-1 0,0 1 0,0 0 1,0-1-1,0 1 1046,0-1-1047,0 7 1,0-1-1,0 5 1,0 2 0,2 6-1,0 6 1,4 7-139,1 6 0,0 10 0,4 2 0,-2 6 0,2 2 0,-1-1 0,0 0 0,-2 0 0,-1 2 0,-2-2 0,-2-4 0,-1-6 0,-2-5 0,-2-2-1659,-2-3 0,3-4 1360,-3-4 0,2-9 0,4-7 0,2-7 0,3-5 0,1-5 367,0-3 1,0-4 0,5-1 0,-1 1 0,2-1-1,1 0 1,3 0 0,1 2 128,3 2 1,0-1 0,0 5 0,-2 4-1,-1 2 1,-1 4 0,0 1 0,-3 3-411,-1 2 0,-3 2 1,-2 4-1,-2 3 0,0 3 1,-1 1-1,-1 2 0,-2 1 1,-3 3 45,-4 1 0,1-2 0,-5 4 0,-2-1 0,-1 0 1,-3-2-1,-1-2 0,-3 1-133,-1-2 1,-2-1 183,-3-2 0,-1-4 0,0 0 0,0 1 0,0-2 0,2-3 0,1-1-85,1 1 0,10-3 109,-1 3 0,2-8 0,-2-3 0</inkml:trace>
  <inkml:trace contextRef="#ctx0" brushRef="#br0" timeOffset="8">17363 14399 7920,'0'8'22,"-1"1"1,-3 0-1,-4 2 1,-4 2 42,0-1 0,-2 5 0,-1 1 0,-3-1 0,-1 3 0,-3-2 1,-2 0-1,1-3 0,1-1 0,3-2 1370,1 0-1435,1 1 0,5-6 0,-1-2 0</inkml:trace>
  <inkml:trace contextRef="#ctx0" brushRef="#br0" timeOffset="9">18207 13891 7838,'1'-17'0,"2"1"0,1 0 146,-1 3 1,-2-1 0,-1-1-1,-1-2 1,-3 2 0,-5 1 0,-2 2 1617,-1-1-1592,-6 1 1,4 1 0,-4 1 0,0 3 0,-2 2 0,-2 4 0,0 3 0,2 8 0,1 5 0,1 6-79,0 2 0,2 13 0,3 5 0,1 8 0,1 7 0,1 7 0,3 5 0,2-3 0,2-7 1,2-7-1,-1-7 0,-1-6 0,-1-3 0,2-4-2231,0 0 2002,2-2 1,0-9 0,0 0 0,0-1 0,-1-1-1,-2 0 1,-1-3-151,1-1 0,2-2 0,1 1 1,-2-1-1,0 0 285,-2 1 0,-1-6 0,5-2 0</inkml:trace>
  <inkml:trace contextRef="#ctx0" brushRef="#br0" timeOffset="10">17698 14387 7969,'13'-7'497,"4"-4"1,4 3 0,4-2 0,3 0 0,0 2-199,0-2 1,6 1-1,1-1 1,-2 3-1,0 0 1,-3 2 0,2-1-1,0 3 1,1 1-1,0-1 40,0-1-339,-5 0 0,7-2 0,-3-1 0</inkml:trace>
  <inkml:trace contextRef="#ctx0" brushRef="#br0" timeOffset="11">15664 17376 7819,'0'-13'149,"0"1"1,0 4 0,0-1 0,0 0 198,0-2 1,-1 4-1,-2 4 1,-1 7-1,1 9 1,2 6 0,2 6-1,2 2 1,2 4-1,2-1-253,3 0 1,-3 6 0,1 1 0,0 7 0,1 3 0,-2-1 0,-2-5 0,-1-2 0,0-4-575,0-2 1,1-2 372,-5-6 0,0-6 0,0-3 0,0-2 0,-2-3-616,-2-3 688,3-2 1,-5-7 0,5-2 0,-2-3 0,-1-1-50,1-2 1,2-2 0,1-2 0,0 0 0,0-4 0,0-4 0,1-2 0,3-2 26,5 0 1,3 1 0,4-1 0,5 0 0,3 0 0,0 2 0,1 2 0,0 5 164,0 2 1,1 5 0,2 3-1,-1 0 1,-2 3 0,-3 2 0,-1 1-1,-1 1 1,1 3 1,-6 3 0,0 6 0,-4-1 0,-4 1-1,-1-1 1,-4 2 0,-2 1-218,-4 1 0,-1 2 0,-5-3 1,2 2-1,-2-2 0,-2-1 0,-3-2 1,-3 1-9,-1-1 1,-1 1-1,-2-1 1,1 0-1,-2 1 1,-3-2-1,-3-2 1,1 0 148,2 0 0,1-3 1,2-1-1,2 0 1,3-1-1,2-2 0,-1 0 39,2-2 1,6 0-1,2-2 1,0-2-1,1-4-225,1-3 0,-1 4 152,2 3 0,3 3 0,-5 1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739"/>
    </inkml:context>
    <inkml:brush xml:id="br0">
      <inkml:brushProperty name="width" value="0.09071" units="cm"/>
      <inkml:brushProperty name="height" value="0.09071" units="cm"/>
      <inkml:brushProperty name="color" value="#3165BB"/>
    </inkml:brush>
  </inkml:definitions>
  <inkml:trace contextRef="#ctx0" brushRef="#br0">19447 11100 8249,'11'-1'0,"-1"-2"805,-2-1 0,-7 0 0,-1 5 0,-8 3 1,-9 6-819,-7 5 1,-9 4 0,-13 9 0,-8 4 0,24-13-1,0 2 1,-3 1 0,0 1 0,-4 3 0,-1 0 0,-3 1-1,-1 0 1,-4 2 0,-1-1 0,-1-1 0,-1-1-1,0 0 1,-1-1 0,2-2 0,0-2 0,-1-1 0,1-1-1,1-1 1,-1-2 0,1 1 0,0 0 0,2-1-1,1 1 1,2-1 0,2 1 0,5-1 0,0 1 0,-25 17-1,6 1 1,4-1 0,5-2 0,3-2 0,4-2-1,1-2 1,1-3 0,3-2 0,4-3 0,1-2 0,2 1-1,-2-2 1,4-2 0,-3-4 0,3-1-63,-4 2 1,1 0 0,0-1-1,0-2 1,-2-1 0,3-3 0,4-2-1,5-1 1,3 0 96,2 0 0,5-1 0,3-4 0,4-1 0,4-1 0,4 1 0,3 2 0,2 0-1928,-1 1 1906,0 2 0,6-5 0,2-1 0</inkml:trace>
  <inkml:trace contextRef="#ctx0" brushRef="#br0" timeOffset="1">17562 11832 8172,'4'-8'0,"0"-1"1278,-1 0-1192,-2 3 0,-1 2 0,0 8 0,-1 4 0,-3 3 0,-5 3 0,-3 3 0,-5 3 0,-5 5 1,-4 4-18,-3 4 0,-7 3 0,1 0 1,-7-2-1,0-1 0,-1 0 0,4-1 1,5-4-1,5-5 19,3-2 1,10-6 2,4 2 1,7-4 0,-1 0 0,5-2 0,8-2 0,5-2 38,5-1 0,9 2 0,0-4 1,4 0-1,5 0 0,-1 1 1,1-3 348,-2 0 1,-2-2-465,2 0 1,-1 0-1,-4 0 1,1 0-1,0 0 1,-1-2-109,1-2 1,0 1 0,-5-3 0,-2 0-1,-3 3 1,-1 2-461,-3 1 0,-7 1 1,-3 3-1,-5 5 0,-3 2 553,-1 1 0,-6 1 0,3-1 0</inkml:trace>
  <inkml:trace contextRef="#ctx0" brushRef="#br0" timeOffset="2">3795 13519 7963,'0'-13'23,"0"5"1,-1 1 0,-2 0 0,-1 0 0,0-2 0,-2-2 130,-2-2 0,1 5 0,-1 1 0,-2 0 0,-1 2 0,-1-1 1,-2 2-1,-1 0 0,-3 0 0,0 1 0,-1 2-54,-1 1 0,0 0 0,-5 0 0,0 1 0,0 3 0,0 6 0,2 3 0,1 4 0,3 0-64,1 0 1,3-1-1,6 3 1,5-1 0,3-3-1,1-1 1,1 0 0,3-1-42,5 0 1,2 2 0,1-8 0,0 1-1,2-1 1,1-2 0,2-2 0,-2-1 0,-1-2-195,-2 0 68,1 0 1,-1 0 0,0-2 0,1-2 0,-2-4 0,-1-3 0,-2-3-614,1-3 0,-2 2 710,2-5 0,-7 3 0,4-2 0,-2 1 0,0 3 0,-1 1-170,-2 2 1,-1 3 623,0 1 0,0 7 0,0 1 206,0 7 1,2 5-526,2 4 1,3 4-1,5 5 1,0-1 0,1 0-1,-1-2 1,2-3-98,3-1 1,-4 3-1,4-5 1,-3-1-1,-2-1 1,1-1 0,-1-1-1278,0 0 1273,1 1 0,-1-1 0,1 1 0</inkml:trace>
  <inkml:trace contextRef="#ctx0" brushRef="#br0" timeOffset="3">3584 14288 8070,'7'-6'136,"-1"3"581,-6-5 1,0 4 194,0-4 1,0 6-750,0 2 0,4 6 0,0 6 1,0 1-1,0 0 0,0 4 0,0 3-148,2 4 0,-5 8 1,5 3-1,-2 7 0,0 0 1,-1 1-1,-2-4 0,-1-5-282,0-5 0,4-3 1,1-2-1,-3-4 0,1-4 1,0-5-1,1-3 259,-1 2 0,-2-6 0,-1-4 1,0-7-18,0-4 0,1-3 1,2-3-1,1-3 0,0-4 1,1 0-1,0-3 0,1 0-189,-1-2 1,5 5 0,-2 8-1,3 2 1,2 2 0,-1 1 161,0 2 0,1 4 1,-1 6-1,1 2 0,-2 4 1,-2 3-1,-2 3 0,0 3 1,-2 0 182,1 1 0,-2 1 0,-4-3 1,0 1-1,0-1 0,0-1 1,0-1-123,0-1 0,-1-4 0,-3 1 0,-5 0 1,-2 2-1,-1 2 0,-2-1 0,-2-1 0,-5-1-69,-2-2 1,-2-1-1,0 2 1,1-2 59,4-1 0,2-2 0,5-4 0</inkml:trace>
  <inkml:trace contextRef="#ctx0" brushRef="#br0" timeOffset="4">3783 15441 7708,'12'0'62,"-4"0"1,-1-1 380,-1-4 0,-3 4 0,-8-3 0,-3 3 0,-3 1 0,-1 0-285,-1 0 0,1 1 0,-2 2 0,-1 2 0,-2 2 1,2 3-1,0 1 0,1 1 0,1 1-191,2-1 0,6 4 0,1 2 1,4 2-1,4 2 0,5 0 1,3 0-1,5-3 0,3-1-633,4-3 0,6-2 0,3-5 0,4-4 666,5-3 0,-9-1 0,3 0 0</inkml:trace>
  <inkml:trace contextRef="#ctx0" brushRef="#br0" timeOffset="5">3882 16582 7825,'5'-12'467,"-3"3"1,2 1-1,-3-2-191,-1-1 0,-1 4 0,-3 3 0,-4 3 1,-3 2-1,-2 2 0,1 3 0,-2-1-167,-3 1 0,4 3 0,-4 0 0,3 2 0,2 2 0,1 2 0,3 3-33,3 2 0,4-5 0,1 3 0,0-2 0,0 2 0,1 0 0,2 0-134,1-3 0,6-7 0,-2-2 0,3-2 0,2 0 1,-1-2-1,1-4 0,0-5-237,4-4 0,-3 2 0,4-9 0,-2 0 0,1-3 0,-2-2 0,-1-2 0,-2 0 145,0 0 1,1 1 0,-1-1 0,1 0 0,-2 0 0,-2 0 0,-2 1 0,-1-3 196,-4-2 0,0 2 1,-2-6-1,0 0 1,0 1-1,0 4 1,0 5-1,0 4 302,0 1 0,0 5 0,-2 5 0,0-2 0,-4 1-87,-1 1 1,3 2 0,-3 7 0,2 5 0,2 6 0,2 8 0,1 4-229,0 5 0,1 3 0,3 5 0,4-1 0,3-1 1,2-4-1,-1 0 0,-1-2-409,-3 1 1,2-4 0,-4 4 0,-1 1 0,1 0-1,-4 1 1,1-3 374,1-3 0,3-1 0,6 0 0</inkml:trace>
  <inkml:trace contextRef="#ctx0" brushRef="#br0" timeOffset="6">3944 17400 7640,'-6'0'526,"5"-1"0,5-2-296,3-1 0,1 0 0,5 3 0,-1-2 0,1-3 0,-1 1 1,0-2-1,1 0-307,-1-2 1,1 2 0,-2-2 0,-2 0 0,-2-2 0,0 0 0,-1 1 0,-1 2-194,-2-2 0,-2-1 1,-1-1-1,-1-1 1,-3 2-1,-5 3 0,-3 4 300,-5 2 1,4 2-1,-4 2 1,3 1-1,2 2 1,0 2-1,-1 3 1,1 2 314,-1 5 1,5-4 0,1 5-1,2-1 1,2 1 0,2 0 0,1 0-1,1-3-326,3-2 1,3 0-1,7-1 1,2-1 0,4-1-1,0-3 1,1 0 0,1-2-2711,1 1 2691,2 3 0,0-2 0,0 6 0</inkml:trace>
  <inkml:trace contextRef="#ctx0" brushRef="#br0" timeOffset="7">4291 18145 6512,'8'-5'108,"1"1"0,-5-4 0,3 3 0,0-1 0,-2-1 0,2 2 0,0-2 1,1 0 551,-1-3 0,0 3 1,-4-1-1,1-2-465,-1-1 0,-7 5 0,-5 0 1,-2 2-1,-1 0 0,-2 1 0,-1 2 1,-2 1-1,2 0-183,1 0 1,2 0 0,1 1 0,1 2 0,2 2 0,0 2 0,1 3 0,3 2 0,2 3 137,2 2 1,0 5 0,0-1 0,0 3 0,2 5 0,1 3 0,2 2 0,2 1-210,3-1 0,-4 4 1,1-8-1,-1-1 1,-3 0-1,-2-4 0,-1-1 1,0-3-218,0-2 1,0 2 0,0-4 0,0-2 0,-1-3 0,-2-2-550,-1-2 1,-2-5 824,2 1 0,-3-3 0,-5-1 0</inkml:trace>
  <inkml:trace contextRef="#ctx0" brushRef="#br0" timeOffset="8">3969 18430 8127,'4'-13'0,"1"2"345,2 3 1,-3-3 0,5 3-1,0-3 1,2 0 0,3 1-71,3 2 0,-2 4 0,6-4 0,1-1 0,1 1 0,3 1 0,3 2 0,4 2 0,3 0 0,3 0-504,2-1 0,-2 0 0,3 4 0,-2 0 0,0 0 229,0 0 0,-4-11 0,7-3 0</inkml:trace>
  <inkml:trace contextRef="#ctx0" brushRef="#br0" timeOffset="9">2629 14015 7935,'13'0'132,"-1"-4"0,1-2 1,-1 0-1,0 1 1,2 2-135,3 2 0,2-3 0,6 0 0,1 1 0,1 1 0,4 1 0,-1-2 0,2-1 0,-1 1 0,3 1 0,-1-1 0,0-1 1,0-2 0,4 4-1,2-4 1,1 0 0,2 0-1,2 0 1,3-1 59,1 0 1,3 0-1,0-2 1,0 2-1,-2 1 1,0 2-1,1 0 1,2 0-1,1 1 1,2 2-99,0 1 1,4 0 0,-5 0-1,-2 0 1,-1 0 0,-1 0-1,1-2 1,1 0-82,2-2 1,5-2 149,-1 2 0,-6 3 1,1-5-1,-2 2 1,-3 0-1,-1 1 1,-2 0 305,-1-1-319,10 3 0,-7-5 1,8 6-1,-1 0 1,-3 0-1,1-1 0,1-2 1,0-1-23,1 1 0,3 2 0,-1-1 0,7 0 1,4-2-1,0-1 0,-2 1 35,-2 0 0,3-4 0,2 4 1,1 0-1,-33 2 0,0-1 0,-1 1 1,1-1-1,0 0 0,0 0 0,33-2 65,-2 2 1,-1 2-1,-1 1 1,1 0-1,3 0 1,-1 0-1,-1 0-122,-3 0 1,3 0-1,-6 0 1,5 0-1,1 0 1,4 0 0,-1-2-1,-33 1 1,-1 0-73,0-1 0,0 0 0,31-3 147,4 5 0,-5-1 0,-31 0 1,1-1-1,1 0 0,-1 0 1,1 1-1,-1-1 0,35 1 1,-5 1 13,-4 0 0,3-4 1,-6 0-1,4 1 1,3 2-1,-1 1 1,-3 0-1,-3 0-101,-1 0 0,0 0 0,6 0 0,-1 0 1,2 0-1,0 0 0,2-2 0,1-1 37,-2-1 0,-3-1 1,0 2-1,4-2 1,-32 1-1,0 1 0,1-1 1,0-1-1,-1 1 1,0 0-1,31-3 47,-3 2 0,4-5 0,0 3 1,1-1-1,-33 4 0,0 1 0,0 0 1,0 1-1,2-1 0,-1 1 1,0 0-1,0-1-51,0-1 0,1 0 1,-2 0-1,0 1 1,1-1-1,1 1 0,2-1 1,-1 1-1,2 0 1,-1 0-1,1 0 1,0 0-1,-1-1 0,0 1 1,0-1-1,0-1-22,-2 2 0,0-1 0,4-1 0,1-1 1,-4 3-1,1 0 0,1-1 0,1-1 1,-1 1-1,0 0 0,-1-1 0,-1 0 1,-2 0-1,0 1 96,33-5 0,-2 0-75,-1 5 1,2-5 0,-33 6 0,0 1 0,31-4 0,-2-1 0,-4 2-49,-2-1 1,7-2 20,-3 4 0,4-4 0,-1 2 0,1-1 1,-1-1-1,-2 1 0,-2 2-173,-3-1 0,2 5 1,-2-5-1,3 2 1,0 0-1,-4 1 1,-3 2-1,-4 1-628,-5 0 1,2 0 835,-6 0 0,6-6 0,-3 0 0</inkml:trace>
  <inkml:trace contextRef="#ctx0" brushRef="#br0" timeOffset="10">2245 15205 7872,'29'0'68,"0"0"1,1-4-1,-2-1 1,2-1 0,2-1-1,3 0 1,4-2 0,2-2-1,1-2 68,0 1 1,3 1 0,5 1 0,3 2 0,1 0 0,-2 1 0,-1 3 0,-1 2 0,-1 1 0,1-2 0,-1-1-103,1 1 1,9 2 0,5 1-1,2-2 1,1 0 0,-2-2 0,-2-1-40,-1 0 0,3 2 0,4-5 46,-32 3 1,1 0-253,3 3 0,0-1 0,-5-2 0,0 0 220,1 3 0,0 0 1,31-6-10,-33 5 0,0 2 0,0-2 0,0 0-1,3 1 0,-1 0 0,33 1 5,-35-1 1,0-1 0,32-2 21,-32 3 1,0 0 0,31-4-7,-31 4 1,0 0 0,1 1-1,0-1-80,3-2 0,0 0 1,-2 2-1,-1 0 0,3-2 1,0 0 51,-1-1 1,1 0 0,-3 2-1,1-1 1,-1 0 0,0 0-1,1 0 1,0 0 0,1-1-1,1 1 1,0 1 0,-1-1-1,0 1 1,0 0 0,-1 0 0,-1 0 59,-1 0 1,0 1-1,1-1 1,0 0-1,33 0 1,-33 1 0,0 0-1,1 0 1,0 0-1,0 0 1,-1 0-1,1-1 1,-1 0 0,1 1-1,-1-1-51,0 0 0,1 0 0,4 0 0,1 1 0,-3 0 0,0 0 0,3-2 0,-1 1 0,2-1 0,-1 0 1,0 0-1,1 1 0,0-1 0,0 1 0,1-1 0,-1 1-9,2-2 0,0 0 0,2 0 0,-1 1 1,0-1-1,-1 0 0,0 1 0,-1 0 0,-1-1 1,0 0-1,0 0 0,0-1 0,2 0 1,-1 1-1,1 0 0,-1 0 46,-2 1 1,0 0-1,3 1 1,-1-1 0,-5-1-1,-2 1 1,1-1 0,0 1-1,2 0 1,0 0 0,1 0-1,0 0 1,3 0 0,-1-1-1,-1 1 1,0-1-45,-1-1 1,0 1 0,2-1-1,2-1 1,-1 1 0,1 0-1,2 0 1,0 0 0,2-1 0,0 1-1,-1 0 1,-1 0 0,1 0-1,-1-1 1,0 1 0,0 0-1,2-1 1,1 0-36,3-1 1,0 0 0,-4 1 0,0 0 0,2-1 0,0-1-1,-2 2 1,0 1 0,-1 0 0,0 1 0,2 0 0,1 0-1,-1 1 1,-1 0 0,0-1 0,0 0 71,-1-1 1,-1 1 0,-1 1 0,-1 0 0,2 0-1,0-1 1,0 1 0,-1 0 0,0 0 0,-1 0 0,0 0-1,0 0 1,-2-1 0,-1 1-17,1 1 0,0-1 0,1-1 0,1-1 0,2 3 0,-1 0 0,-1-2 0,-1 1 0,1 0 0,-2 0 0,-1 0 0,1 0 0,0 0 0,2-1 0,-1 1 0,1 0-37,1-1 1,1 1-1,0-1 1,-1 0-1,-1 0 1,-1 0-1,-2 1 1,1 0-1,0-1 1,-1 0-1,2 0 1,-1 1-1,2-1 1,0 0-1,-1 1 1,0 1-32,-3 0 0,-1 1 0,4-3 0,0 1 0,-3 2 0,0 0 0,1 1 0,0-1 0,1 2 0,1-1 0,-3 1 0,0 0 0,1 0 0,-1 0 0,-1 0 0,0 0-242,0 0 0,0 0 1,2 0-1,0 0 0,-1 1 1,-1-1-1,1 2 1,0-1 294,-2 1 0,0 0 0,-1 2 0,0 1 0,-2-3 0,0 0 0,30 1 0,-6-2 0</inkml:trace>
  <inkml:trace contextRef="#ctx0" brushRef="#br0" timeOffset="11">2667 16210 7866,'4'-8'0,"1"1"0,2 0 0,3 1 18,1 1 0,2-5 1,4 3-1,4-1 1,4 0-1,2-1 1,3 1-1,2 0 1,1 0 250,-1 1 0,4-3 0,-3 5 0,3-1 0,1-1 0,1 2 0,4-2 0,5 1 0,4-1-232,2 1 1,7 1 0,-4-3 0,2 0 0,0 0 0,0-1 0,1 1 0,3 0 0,5-1-266,-31 5 0,0-1 0,-1 1 0,0 1 206,1-1 0,-1 0 0,29 0 1,3-3-1,-4 0 0,2 1 1,4 1-1,-33 3 0,1 0 32,-1-1 1,-1 0-1,2 2 1,-1-1 0,33-6-1,-34 4 1,1 0 0,1 0-1,0 0 1,1 0 0,0 1-1,2-1 1,0 1 0,0-1-1,1 1 27,0-2 0,1 0 0,-3 2 0,0-1 0,2 1 0,1-1 0,0 1 1,0 0-1,0 0 0,0 0 0,0 0 0,-1 1 0,-1-1 0,0 1 1,-2 0-1,1 0-13,-2 0 1,0 0 0,2 0 0,-1 0-1,33 2 1,-34-1 0,0 1 0,2-2-1,-1 1 1,2-1 0,-1 0 0,0 0 0,0 0-1,1 0 1,-1-1-5,0 2 1,0-2 0,5-1-1,1 0 1,-1 1 0,0 1-1,1-2 1,1 1 0,0-2 0,0 0-1,-1 0 1,0 0 0,-1 0-1,1 1 1,1 0 0,1-1 15,2 1 0,1-1 0,-5 1 0,-1 1 0,2-1 0,-1 1 1,-2 0-1,0 1 0,-1-1 0,0 1 0,0 0 0,1 0 1,1 0-1,0 0 0,-1 1 0,0-1-30,-3 1 1,0 1-1,3 0 1,1 0 0,-4 0-1,0 0 1,1-1 0,0 1-1,2-2 1,0 1 0,-1-1-1,1 0 1,1 0 0,-1 0-1,0 0 1,-1-1-57,0 2 0,-1-2 0,4-1 0,1-1 0,-1 1 0,1 1 0,1-1 0,1-1 1,0 1-1,1 0 0,-2-1 0,1 1 0,0-1 0,0 0 0,1 0 0,1 0 49,2 1 1,0 0-1,-5 0 1,1 0-1,0-2 1,-1-1-1,-3 2 1,0-1-1,-1 1 1,-1 1-1,1 0 1,-1 1-1,0-1 1,0 1-1,-3 0 1,0 0-12,-2 1 0,-1-1 0,32-5 1,-6 3-1,1 1 0,2 0 1,2-1-1,1-2 0,-1-1-43,-2 1 0,3-4 0,-1 4 0,1-2 0,-33 5 1,1 0-1,1 0 0,1 0 0,2 0 0,0 0 1,-1 0-1,0-1 63,0 0 1,-1 1 0,0 0-1,-1 1 1,1-1 0,0 1-1,0-1 1,1 1 0,0 0-1,0 1 1,0-2 0,0 1-1,-2 0 1,0 0 0,-2 0-1,0 1 67,31-1 1,2-3 0,-2 2-1,0 0 1,0 0 0,1 0 0,-3 1-1,-2 2-130,-4 1 1,-1 0-1,-4-2 1,4 0 0,2-3-1,0 3 1,1 0 0,-4 2-43,1 0 1,-10-4-1,2 0 1,-1 1-1,1 2 1,0 1 0,1 0-1,-2 0-424,-2 0 0,-1 0 1,-6 1 520,-4 3 0,0-2 0,2 3 0</inkml:trace>
  <inkml:trace contextRef="#ctx0" brushRef="#br0" timeOffset="12">2604 17078 7704,'0'-12'346,"0"-1"1,2 6 0,2 3 0,4 1-98,3-1 0,3 3 0,3-3 1,5 1-1,5 0 0,8-2 0,5-1 1,5 1-1,3 2-196,2 2 0,0-4 0,1 1 0,1 2 0,3-1 0,3 0 0,5-1 0,5 0 0,-33 2 0,0 0 24,0 0 0,0 0-99,30-3 0,-29 3 0,1 0 0,-2 0 0,0 0 0,2 1 0,1-1 0,0 1 1,1 0-1,0-1 0,1 1 0,-2-1 0,1 0 0,-1 0 0,1 0-7,0-1 0,0 0 0,2 2 0,0 1 0,2-3 0,1 0 0,-1 1 0,0 0 0,0-1 0,0 1 0,0-2 0,-1 1 0,1-1 0,0-1 0,1 1 0,1 0 22,1 0 1,1 0 0,-1 0-1,1 1 1,0-2 0,0 0-1,-3 1 1,0 0 0,-2 0 0,0 0-1,0 0 1,0 0 0,2-1-1,-1 1 1,1 0 0,-1 0-2,-2 0 0,1 1 0,-1-1 0,0 1 0,-5 2 1,0-1-1,1 0 0,0 0 0,3 0 0,-1 0 0,1 0 1,0 0-1,2-1 0,0 1 0,0-1 0,0 0 20,0 1 1,0-1 0,-3-2 0,1 0 0,1 1 0,0 0 0,1-1 0,0 0 0,0 0 0,0 0 0,1 1 0,-1 0 0,-1-1-1,0 0 1,0 0 0,-1-1 22,-1 0 0,0 0 0,4 2 0,0 0 1,-2 0-1,-2-1 0,2 1 0,0 0 0,-1 0 1,1 0-1,-2 0 0,-1 1 0,0 0 0,0 0 1,-1 2-1,-1 0-37,34-1 0,-29 0 1,0 0-1,-1 0 0,0 0 1,-1 1-1,1-1 0,1 1 1,0 0-1,-2-1 0,0 1 1,3-2-1,0 0 0,1 0 1,1-1-36,3 0 1,0-1 0,-2 1 0,1 1 0,0-1 0,0 0 0,0-1 0,-1 0 0,1 0 0,0-1 0,1 0 0,0 0 0,1 0 0,1 1 0,-1 0 0,0 0 58,0 1 0,-1 0 0,0 0 0,0-1 1,-2 0-1,1-1 0,1 1 0,0 1 1,0 0-1,-1 1 0,-1-1 0,0 1 0,-2 0 1,-1 0-1,-1 0 0,0 1 0,-2 0 1,1 1 0,4-2 0,1 1-1,-2-1 1,0 1 0,0 1 0,0 0 0,-1-1-1,0 1 1,-1 0 0,-1-1 0,3 0-1,1-1 1,1 0 0,1 0-93,2 1 1,1-1 0,-3-2 0,0 0 0,0 1 0,0 1 0,0-1 0,-1 0-1,2 0 1,0 0 0,1-1 0,0 1 0,2 0 0,0 0 0,-2 0 0,0 0 81,-2-1 0,0 0 0,-1 0 0,-1-1 0,0 0 0,0 0 1,0-1-1,0 1 0,0 0 0,-1 0 0,-3 0 0,0 1 0,-3 0 1,0 0-1,32-3 115,-2-2 1,0 1-1,-5-1 1,0 2-1,0-1 1,-2 1-1,-2 1 1,-4 0-223,-3 1 1,0 1 0,3-3-1,2-2 1,1 1 0,-2-1-1,-2 2 1,1-2-31,-1-1 1,-7 3-1,-1 0 1,-3-1 0,-2 3-1,0 0 1,0 2 0,3 0-303,1 1 1,-3 2-1,5 1 427,1 0 0,-5-6 0,1-1 0</inkml:trace>
  <inkml:trace contextRef="#ctx0" brushRef="#br0" timeOffset="13">2542 17810 7747,'13'0'0,"-1"0"0,1 0 56,-1 0 1,5 0-1,1 0 1,1 0-1,3 0 1,3 0-1,2 0 1,4 1 92,0 3 0,2-2 1,5 3-1,-1-1 0,1 0 1,2-1-1,3-1 0,0-2 1,2 0-1,2 0-48,4 0 1,8-2-1,2-1 1,4-2-1,-1-1 1,0 0-1,-2 0 1,0-1-16,0 0 0,4 4 0,2-1 0,-1 2 0,2-1 1,-1-1-1,-1 1 0,-2 0-61,-2-1 0,-25 3 0,0-1 0,1-1 0,1-1 0,-1 1 0,0 0 0,0-1 1,-1 1-1,0-1 0,-1-1 0,0 1 0,1-1-130,2-2 1,-1 1-1,2 3 1,1 1 101,3-4 1,1-1 0,-4 3 0,0 0-1,0-1 1,0 0 0,-2 2 0,0 0-1,-3-1 1,0 1 0,0 0 0,1 0 0,-3 0-1,1-1 49,1 1 1,-1-1-1,32 2 1,-2-4 0,-4 2-1,-3 0 1,-1 0 0,3 0-1,2-2-35,3-1 0,0 3 0,-4-3 0,0 0 0,2 2 0,1-2 1,3 0-1,-33 3 0,1 0-42,-1 0 1,1 1 0,2-1 0,-1 1 0,29 0 0,-3-1 0,-2 1 0,-3 2 0,1 0 0,3-2 37,4-1 1,-2 0 0,0 4 0,-4 0 0,-5-2 0,0-1 0,4-1 0,5 1-17,2 2 0,-27-1 1,0 0-1,-1-1 1,0 0-1,0 1 1,0-1-1,0 0 1,1 0-1,0 1 1,1 0-1,0 0 1,1 0-1,1 0 1,0-1 30,1-1 0,-1 1 0,0 1 0,-1 1 0,0-2 0,1 1 0,-2-1 0,1 1 1,-1 0-1,0 0 0,-1 1 0,-1-1 0,1 1 0,-1 0 0,0-1 0,0 1 28,0-1 1,0 0 0,27-2 0,-3 2-1,-2 0 1,1-3 0,1 1 0,0-1 0,0-2-75,0 0 1,0-4 0,-1 4 0,-2-1 0,-1 0 0,2-2 0,5-1 0,4-2 36,0 1 0,-33 6 0,0 1 1,30-5-1,-3 2 0,-2 0 0,-3 0 1,1 1 21,2 1 0,-1 1-10,-2 1 1,-1 2 0,-6-2 0,1 3 0,-1-1 0,3 0 0,-1-3-78,2 3 1,5-1-1,-4 0 1,4-2 0,-1-1-1,1 1 1,0 0-50,0 0 1,2 2 95,4-5 1,2 4 0,1-3 0,-6 0 0,-5 1-1,-1 1 1,-2 2 36,0 2 1,-1-1-1,-3 0 1,0-2-1,0 1 1,-3 1-1,0 2 1,-1 0-56,-2 0 1,-2-4-1,-4 0 1,2 1 0,3 2-1,3 0 1,1-2 0,3-1 35,0 1 1,-1 0 0,-5 1 0,-3-3-1,-4 3 1,-1-1 0,-1 0 0,-1-1-1,-2 1 1,-6 2-1,4-1 1,-2 0-1,-1-2 1,0 1 0,-2 1-1,-1 1-83,0-3 0,1 3 0,2-4 0,1 4 0,-2 0 0,-1-2 0,-1-1 1,1 1-42,3 2 1,-1-1 0,5-1 0,0-1 0,0 2 0,0 0 0,2 2-1,0 0-130,3 0 0,-5-4 1,-2 0-1,0 1 1,-4 2-1,-2 1 0,-3 0 1,-3 0-1162,-1 0 1402,4 0 0,-2-6 0,4-1 0</inkml:trace>
  <inkml:trace contextRef="#ctx0" brushRef="#br0" timeOffset="14">4155 12601 9809,'0'12'190,"0"-4"1,0 1 0,0 2 0,1 3 0,3 3 0,5 1 0,0 2 0,1 0-42,-2 7 0,2 0 0,5 10 0,1 5 0,0 3 0,-3 5 0,1 5 0,1 4 1,2 3-218,-2 0 1,-1 6-1,-8-32 1,0 1-1,1 2 1,-1 2-1,-1 1 1,1 1 0,-2-1-1,0 0 1,-2-2-1,0-1 1,-1-3-1,-1-1 1,0 31 0,0-2-1,2-2 107,2 0 0,-1-4 0,4-3 0,-1-3 0,1-5 0,2-3 0,-1-4 21,0-1 0,-1 3 0,3 4 0,-3 2 0,-1 2 0,0-1 0,1 1 0,-2-2-77,1-2 0,-1-2 0,-2-6 1,1 2-1,-1-1 0,0 2 1,0 1-1,1 0 37,-2-2 0,0 3 0,-2-2 1,0-2-1,1-3 0,2-5 1,1 0-1,-1-4-6,-2-1 0,-1-2 0,0-2 0,0-3 0,0 1 0,0-1 0,0 3 0,2 1 57,2 2 1,-3 0 0,3 1-39,-2 3 0,-2-3 1,1 5-1,2-1 0,1 2-89,-1-1 1,-2 5 0,-1-4 0,0-1 0,0-2-1,0-2 1,0-3 0,0 1 0,0-1 34,0-4 1,0 4-1,0-4 1,0 2-1,0 1 1,0-3 0,0 2-1,0 2 34,0 0 0,0 1 1,0 0-1,1 0 1,2 0-1,1 1-40,-1 3 1,3-2-6,-2 6 0,0-5 0,-4 0 0,0-4 0,0-2 0,0 2 0,0-4 0,0 1-11,0-2 0,0-2 0,0 2 0,0-1 0,0-1 0,0 1 0,0 1 0,0 2 0,0-1 96,0 2 1,0-2 0,0 0 0,1 2 0,2 2 0,1-1-1,-1-1 1,0-1-64,1 1 0,-3 1 0,3 1 0,-2-2 0,-1-3 0,2 0 0,1 1-82,-1 2 1,-2-3-1,-1 0 1,0 1-1,0-2 1,0 1-1,0 0 1,0 3 43,0 2 0,0-1 0,0-1 0,0-1 0,1-1 1,2 1-1,1-2 0,0 1 0,1-2 91,-1 0 1,1 2-1,-2-3 1,1-1 0,0 1-1,0-1 1,2 0-1,-1-1-41,1 1 0,-2-1 0,-4 5 0,1-2 0,2-2 0,1 1 0,-1 1 0,-2 1 15,-1 3 0,5-3 1,-1 2-1,0 0 0,0-1 1,2 1-1,0 1 1,4 0 39,1-1 0,0 2 0,-1-2 1,-2 2-1,2 1 0,1-4 0,1-2 1,1-1-17,-1-1 0,-1 1 0,-1-3 0,-4 1 0,1 1 0,-1 1 0,1-1 0,-2 1-77,1-2 0,-2 4 1,-4 2-1,0 2 1,0 2-1,0 0 1,0 1-1,0 2-32,0 1 1,0 4 0,0-4 0,0 0-1,0 0 1,0 0 0,0-2 0,0-2-69,0-4 1,0 1-1,0-4 1,0-1-1,0 3 1,0-2-1,-1 1 1,-2 0-106,-1 3 0,-5 2 0,5 1 0,0-1 241,-1 1 0,-2 5 0,-6 2 0</inkml:trace>
  <inkml:trace contextRef="#ctx0" brushRef="#br0" timeOffset="15">2282 13283 7869,'7'5'11,"4"-3"0,-3 2 0,5-3 1,3-1-1,5 0 0,4 0 1,2 0-1,5-1 265,4-3 1,0 2-1,8-3 1,1 1-1,2 0 1,7 1-1,2 2 1,5 1-1,-2-2-280,2-2 1,-1 3 0,4-4 0,2 3-1,-31 1 1,0-1 0,1-1 0,0 0-1,0 1 1,1-1 0,-1 0 0,0-1-112,-1 0 1,1 1 0,2 1 0,0 0 0,-3-1 0,0-1 0,2 1 0,-1-1 0,2 1-1,0 1 1,0-2 0,0 1 0,0 0 0,1-1 127,0-1 0,-1 0 0,-3 2 1,1-1-1,2 1 0,1 0 1,1-1-1,0 1 0,0-1 0,1 1 1,2-1-1,-1-1 0,0 1 1,-1 0-1,0 1 0,-1-1 0,0 1 1,-1-1-13,1 1 1,0 0-1,2-1 1,1-1-1,3-1 1,-1 0-1,0 0 1,0 1-1,-1 0 1,0 0 0,-1 1-1,1 0 1,0-1-1,1 0 1,1 0-1,1-1 19,0 0 0,1 0 0,-2 0 0,0-1 0,-4 2 0,0-1 0,1 1 0,1 1 0,0 0 1,0 0-1,2-1 0,0 1 0,1 0 0,-1 0-21,-1 0 1,1 0 0,0 0 0,0 1-1,0-2 1,-1 0 0,2 1 0,0 0-1,1-1 1,0 0 0,3 0 0,0 1-1,0-1 1,0 0 0,1 1 0,0 0-24,-2-1 1,0 0 0,5 0 0,0-1 0,0 0 0,-1 1 0,0 0 0,-2 0 0,-1 1 0,-1 0 0,0 0 0,1 0 0,-1 0-1,2 0 1,0 0 0,0 1 0,-2-1 0,-1 1 75,-1-1 0,0 1 0,-3 1 1,-1 1-1,0-1 0,0 0 0,2 1 1,1-1-1,-2 1 0,1-1 1,-2 1-1,0-2 0,-1 1 0,-1 0 1,1 0-1,0 0-75,0 0 1,2 0-1,3-1 1,2 0-1,-2 2 1,0 0-1,0-2 1,-1 0-1,1 1 1,-1-1-1,1-1 1,-1 1-1,3 0 1,0 0-1,1 0 1,0-1-12,0 1 1,0-1 0,-4 2 0,1 0 0,-1-1 0,-1-1 0,1 1 0,0 0 0,1 0 0,1 0 0,-2 0 0,1-1 0,-1 1 0,-1 1 87,-1-1 0,0 0 0,-3 0 0,0 1 0,-1 0 0,1 1 0,0-1 0,0 0 0,0 0 0,0 1 0,0 0 0,0-1 0,-2 1 0,0-1 0,-1 0 0,-1 0-10,-2 1 0,1 0 0,1 0 0,1 0 0,2 1 0,-1-1 0,2 0 0,-1-1 0,0 0 0,-1 0 0,0 0 0,0 0 0,0 0 1,-1 0-1,1 0 0,0 0-68,1 0 0,1 1 1,-2-2-1,1 0 1,-1 1-1,0 0 1,-1 0-1,-1 0 1,-1 0-1,-1 0 1,1 0-1,0 0 1,0 0-1,1 1 1,0 0-1,1-1-18,0 0 1,-1 0 0,25 1 0,4-3 0,-7 2 0,-3 2-1,-3 0 1,-3 0 0,-2 0 72,1 0 1,1 0 0,0 0 0,0 0-1,-4 0 1,-3 2 0,-4 0 0,-2 2-65,-1-1 0,1-1 1,-3-2-1,0 0 1,-3 0-1,-1 0 1,0 1-1,-1 2-71,-3 1 0,0 0 0,-4-4 0,-2 0 1,-5 0-1,-2 0 0,-3 1-377,-3 4 1,-2-3-1,-8 5 481,-2-1 0,0 2 0,-8-4 0,-3 0 0</inkml:trace>
  <inkml:trace contextRef="#ctx0" brushRef="#br0" timeOffset="16">4949 12638 8009,'0'-8'311,"0"-1"0,-2 1 0,-1 0 0,-2 1 0,-1 0-75,1 0 1,-5 0 0,2-2 0,-3 2 0,-1 1 0,-1 4-1,1 0 1,-1 2 0,1 0-211,0 0 0,-1 6 0,1 3 0,1 5 0,2 3 0,5-1 0,3 1 0,1 1-215,0 1 0,0-4 0,0 2 1,1-4-1,3-2 0,5-2-248,2-5 0,-3-3 509,0-1 0,1-4 0,2-1 1,-2-2-1,-1-3 0,2-1 90,1-1 0,0-1-190,-3 1 1,3-1-1,-4 1 1,2 0-1,-1-1-31,2 1 79,-5-1 1,6 6-1,-3 3 1,2 4-15,-2 4 0,2 3 0,-5 6 0,1-1 0,1 2 0,0 1 0,1 3 0,0-1-185,0-4 1,-3 3-1,2-8 1,-1 1-1,0 1-1799,-1-2 1978,5-5 0,-9 3 0,5-6 0</inkml:trace>
  <inkml:trace contextRef="#ctx0" brushRef="#br0" timeOffset="17">5904 12216 7156,'0'-12'19,"0"4"0,0-1 409,0 0 0,1 3 1,3 2-1,4 3 0,3 2 1,2 3-1,-1 4 1,1 4-1,-1 1-110,0 4 0,1 2 0,-1 7 0,-1 2 0,-1 2 0,-3 2 0,-2 2 0,-2 2-567,-2 1 1,-1-1-1,0-4 1,0-6 0,0-5-1,2-3 1,0-3-1,3-1-1235,-3-2 1776,0-5 0,-2-3 0,0-8 38,0-4 0,1-5-282,3-3 0,-2 2 0,3-4 0,-1 1 0,2 0 0,1-1 0,1-2-207,-1 1 1,4 4 0,-3-2 0,3 5 0,2 2 0,-1 3 0,0 2-25,1 2 0,-1 3 0,1 3 0,-1 2 0,-1 2 0,-1 3 0,-3 1 61,-2 1 0,-1 1 0,-4-1 1,0 1-1,0-1 0,0 0 115,0 1 0,-5-5 0,-5 0 0,-5 2 0,-6 1 0,-2 1 0,-3 1 0,-2-1 14,-1 1 0,2-1 0,6-1 0,4-3-7,4-4 0,0 3 0,1 0 0</inkml:trace>
  <inkml:trace contextRef="#ctx0" brushRef="#br0" timeOffset="18">7541 12266 10633,'-13'0'0,"1"1"0,-2 2 148,-2 1 0,-4 9 1,-3-2-1,2 1 0,3 3 1,2-1-1,-1 0 1,2-2-209,1 1 1,7 0-1,3 2 1,3 2-1,1 0 1,1-1 0,3 1-1,5-2 1,3-1-265,5-2 1,2-5 0,6-2 0,2 0 0,3-3 0,6-3 323,3-6 0,2-10 0,9-2 0</inkml:trace>
  <inkml:trace contextRef="#ctx0" brushRef="#br0" timeOffset="19">8892 12278 7889,'7'-1'1067,"-4"-2"-783,-6-1 1,-4-4-1,-5 4 1,0 1 0,-1 2-1,1 1 1,-1 0-1,1 0 1,0 0-125,-1 0 0,1 1 1,1 3-1,1 6 0,3 5 1,2 6-300,2 2 1,3 2 0,3 0-1,2-2 1,2-1 0,3-3-1,1-1 1,1-4-113,1-4 1,3-5-1,2-6 1,0-5-1,1-6 1,1-7-1,0-6 1,1-4 78,0-4 0,-5-3 0,5 0 0,0 3 0,-1 3 0,-1 1 0,-1-2 0,-2 1 307,-3 0 1,-4-9 0,-3 1-1,0-4 1,-3-2 0,-2 0 0,-2-1-1,-3 1 144,-5 2 0,4 11 0,-1 4 1,2 7-1,0 2 0,0 4 74,-2 4 1,5 6-1,-3 10 1,3 6-1,1 7 1,0 5-326,0 1 0,1 9 1,2 5-1,2 3 0,2 7 1,1 0-1,1 2-671,-1-3 1,-1-1 171,1 3 0,2 1 1,-5 0-1,2 0 471,3-3 0,1-1 0,1 3 0</inkml:trace>
  <inkml:trace contextRef="#ctx0" brushRef="#br0" timeOffset="20">10244 12254 7961,'-1'-7'1870,"-2"4"-1697,-1 6 0,5 2 0,8 3 0,3-3 1,5-4-1,3-2 0,4-4 0,1-3 0,-1-3-287,1-1 1,-4 1-1,-2 1 1,-1 2 0,-3-2-1,-1-1 1,-3-1 31,-3-1 0,-2 5 0,-8 1 1,-2 0-1,-4 2 0,-3-1 1,-3 3-1,-1 2 0,-3 1-288,-1 0 1,-2 4 433,-4 0 1,1 6-1,0-2 1,2 3 0,3 2-1,1-1 1,4 2 82,4 2 1,5 4 0,5 5 0,1-1 0,5 1-1,5 0 1,5 0 0,4-2-365,2-2 0,5 0 1,4-8-1,0-3 1,4-3-1,1-4 0,1-3 217,0-5 0,0-1 0,0-7 0</inkml:trace>
  <inkml:trace contextRef="#ctx0" brushRef="#br0" timeOffset="21">11795 11708 7907,'0'-19'90,"0"2"1,-6 5 0,-2 3 0,-3 4 0,-3 1 0,-1 0 0,-3 1 0,0 1 0,-1 4 112,-1 2 1,4-1-1,-3 4 1,1-1-1,3 3 1,1 3-1,3 5 1,1 3-1,3 8-107,2 8 1,2 2 0,7 9-1,4 3 1,3 2 0,2 0-1,-1-1 1,1-2-277,-1-4 1,0-3 0,1-8-1,-1-2 1,-1-2 0,-1-2-1,-3-4 1,-2-3-22,-2-4 1,-2-4 0,-1 0-1,0-1 1,-1 1 0,-3-2 200,-4-3 0,-3-3 0,-2-5 0</inkml:trace>
  <inkml:trace contextRef="#ctx0" brushRef="#br0" timeOffset="22">11497 12216 8366,'14'-8'0,"2"0"0,5 0 0,2-1 690,2 1 1,7 1-1,4-3 1,4 2 0,0 0-1,0 0-398,1-1 1,2 5 0,2-3 0,-2 2 0,-2 1-293,1-2 0,-1-1 0,-4-5 0</inkml:trace>
  <inkml:trace contextRef="#ctx0" brushRef="#br0" timeOffset="23">5407 12167 7920,'0'12'-32,"0"1"0,2-1 0,1 0 23,1 1 0,4 0 0,-4 4 1,-1 2-1,-2 2 0,-1 0 0,0 2 1,0 3-1,0 5 301,0 0 1,0-3-217,0 1 0,0-3 0,0-3 0,2-1 0,0-1 0,4 0 0,-1-1 0,2 0 131,0-2 1,0 2-1,3-3 1,-3-1-1,-1 1 1,0 1-1,0 0 0,-4 0 0,4 4 0,-2-2 0,-1 4 1,-2 1-1,-1-1 0,1 1 0,2 0-168,1 0 0,2 0 0,-3-1 0,2 1 0,2 0 1,1 0-1,1 0 0,-3-1-73,0 1 0,2-1 0,-2-2 1,-1-3-1,2 0 0,-1 1 1,-1 2-1,-2 1 108,-2 2 1,-1 4 0,0 1 0,0 0 0,0 2 0,0 0 0,0 2 0,0 1-84,0-2 1,4 1-1,1-3 1,-3-1-1,0 0 1,-1-2-1,2-1 1,1 1 29,-1 1 1,-2 4-1,0-3 1,2 2-1,1 2 1,-1 2-1,-2 1 1,-1 1 54,0-1 1,0-1 0,0-2-1,0-2 1,0 0 0,0-2-1,-1 2 1,-2-2-94,-1 0 0,-4 5 0,2-1 0,1 5 0,-1 3 0,2 2 0,0 2 0,0-2 36,1-3 0,0-3 1,1-5-1,-2-4 0,1-3 1,1-1-1,2-1 1,0 1 15,0 0 1,0 0 0,0 1 0,0 2 0,0 2 0,0 2 0,0 1-1,0 0-26,0 0 0,0-2 1,0 4-1,-1-2 0,-2 0 1,-2 0-1,-1-1 0,1 0 103,2-1 0,2 1 1,1 1-1,0-3 1,0-1-1,0 0 1,1-1-1,2-2 38,1-1 1,4 0 0,-2-1 0,-1 1 0,2 0 0,-1 0 0,-1 0 0,-2-1 210,-2 1-377,-1-6 1,0 5 0,0-3 0,0 3 0,0 4 0,-1 2 0,-2 1-94,-1-1 1,-4 3 0,4-4 0,1-2 0,1 0 0,1-3 0,-2 0 0,-1-2 0,1-3-70,2-1 1,1 3-1,0-5 1,0 1-1,1-1 1,2 1-1,1-2 1,-1 0 133,-2 2 0,-1-3 1,0 4-1,-1-2 1,-2 2-1,-1 1 24,1 3 1,-2-2-12,1 0 0,0 1 0,2 4 0,0 0 0,-3-2 0,3-1 0,0-1 0,2-1 18,0 0 0,4 3 1,2-4-1,-1 1 0,2-2 1,-1-2-1,1 1 0,-2-2 64,1-1 1,2 2 0,-2 1-1,-1-2 1,2 0 0,-2 0 0,1 2-1,-3-1 0,-2 2 0,3 0 1,0 4-1,-1-1 0,-2 1 1,-1 1-1,2 2 1,1 0-18,1 0 0,1-1 0,-2 0 1,3-2-1,0-1 0,3-1 1,-1 1-1,-1-2 19,-2-1 1,4 0-1,-4-3 1,1 3 0,1 0-1,-2 1 1,1-1 0,-4 2-40,0-1 0,-2-3 0,0 5 0,0 1 0,0 2 0,0 0 0,0 1 0,-2 0-51,-2 0 1,3 1 0,-5 0 0,2 0 0,0-2 0,1-1 0,2 1 0,1-1-23,0-2 0,0 1 1,0-6-1,0 1 0,0-1 1,0 1-1,0-2-71,0-1 1,0-2-1,0 1 1,0-1 0,0 0-1,0 2 1,0 1 0,-1 2-38,-4-2 0,4 4 0,-3 1 0,2 0 0,2 1 0,0 0 0,0-2 0,0-1 35,0 0 0,0-4 0,2 2 0,1-2 0,1-2 0,0 1 1,0-1 94,0 0 1,2 1-1,-4-1 1,3 1-1,-3 0 1,0 3 0,-2 0-1,0 1-61,0 1 1,0-3 0,0 4 0,0-1 0,-2-1-1,0-1 1,-3 1 0,3-1-48,0 2 0,1-4 0,-2 2 1,-1-2-1,1-1 0,2-1 1,1 0-1,0 1 60,0-1 0,0 1 1,0-1-1,0 0 0,-1 1 1,-2-1-1,-1 1 85,1-1 0,-4 6 0,0 1 0</inkml:trace>
  <inkml:trace contextRef="#ctx0" brushRef="#br0" timeOffset="24">6747 11832 8436,'0'12'394,"0"2"1,0 3-1,-2 5 1,0 5 0,-2 6-1,1 2 1,1-1-141,2-1 0,2-4 1,2 3-1,4-2 1,2-1-1,0 0 1,-2 1-1,1 2 1,2 3-63,2 0 1,-2 4-181,-3 2 0,2 2 85,-6 2-126,0 4 1,-4-7-1,0 5 1,0 0 0,0 4-1,0 6-85,0 3 1,-1 11 0,-2-3 0,-1-3 0,1-6 0,2-6 0,1-6 0,0-6 93,0-1 1,0 0-1,0-3 1,0-1 0,1 0-1,2-2 1,1 2-1,0-1 54,2 0 1,-4 0-1,5-1 1,-1-2 0,-3-2-1,-2-1 1,-1 2 0,0 2-77,0 2 1,0 8 0,-1 3-1,-2 3 1,-1 4 0,1 0 0,0 0-1,0-4-15,-1-3 0,0-5 0,4-6 0,0-4 1,0 0-1,1-4 0,2-1 0,1-2 182,-1-4 1,3 8 0,-2-3-1,-1 2 1,-2 4 0,-1 0 0,0 2-1,0-1-100,0-2 0,-1 5 0,-2-3 0,-1 1 0,-1 0 0,1 3 0,0 4 0,1 5-68,2 3 1,0 6-1,-2 1 1,-1-1 0,1-2-1,2-5 1,1-3-1,0-4 80,0-1 0,0-2 0,0 0 0,1-1 0,2-2 0,1 1 0,-1 2 0,-2 2 24,-1-4 1,0 1 0,0-5 0,0-1 0,0-1 0,0-4 0,0-3 0,0 0-49,0 1 1,1 2 0,2 1 0,3 3 0,-1 4 0,2 3 0,-1 1 0,1 2-68,-1 2 1,-1-2-1,3 1 1,0-4-1,0-5 1,-1 0-1,-1-4 1,-3-2 38,-2-4 0,3 2 1,0-2-1,-1 3 1,-2 4-1,-1 1 1,0 0-1,-1 0 36,-3 0 0,2 1 0,-2-2 1,3 1-1,1 0 0,0 0 1,1 1-1,2 0-42,1 0 0,2 4 0,-4-6-49,3 0 0,0 0 1,-2-1-1,1 2 1,-1-1-50,-2-2 1,-1-1 0,0-1 0,0 1-1,0 0 1,0 0 0,-1 0 0,-2-1 116,-1 1 0,-2 0 0,4-1 0,-3-2 0,3-3 1,0 0-1,1-1 0,-2 0 0,-1-1 23,1 0 0,2-1 0,1 3 0,0 0-180,0 0 1,4 2-1,0 3 1,0-2 96,2-2 1,-5-3 0,3 2 0,-2 0 0,-2-1 0,0 0 0,0-3 27,0-1 1,0-1 0,0-1 0,0 0 0,0 1 0,0-1 0,0 1 0,0-1 118,0 0 0,0 1 0,0-1 0,0 1 0,0-1 1,0 2-1,0 1 0,1 1-87,3 0 1,-2-3 0,3 1-1,-1 1 1,0 2 0,-1-2 0,-1-1-1,-2-2-47,0 1 1,0-1 0,0 0-1,0 1 1,0 1 0,0 1-1,0 1 40,0-1 1,-5 1 0,1-1 0,1 1 0,2 1-1,1-1 1,0 1 0,0-2 36,0-1 1,4 2-1,0 1 1,-1-1 0,0 1-1,0 1 1,1 0-1,-1 1-177,-2 0 0,-1-2 0,0 2 1,0-1-1,0-1 0,0-1 0,0 1 1,-1-2-51,-4-1 0,4-2 0,-3 1 0,3-1 0,1 0 0,0 1 0,-2-2 0,-1-2-1347,-1 0 1546,-5-1 0,7 10 0,-3 1 0</inkml:trace>
  <inkml:trace contextRef="#ctx0" brushRef="#br0" timeOffset="25">8198 11671 7968,'0'12'275,"1"-1"0,2-1 0,1-2 1,0 3-1,0 4 518,1 6 0,0 4-649,-1 4 1,-2-2 0,2 6-1,-1 0 1,-1 2 0,4 1-1,-1 2-18,1 1 1,2-1 0,-2 2 0,-1 4-1,1 9 1,-2 6 0,0 10 0,-2-33-1,0 1 1,0 1 0,0 0-193,1-2 0,0 1 1,-2 32-1,3-2 1,-1-5-1,0-1 1,1-1-1,-1 0 1,-1-4-1,1-5 37,1-3 0,0-2 0,-2-9 0,1 0 0,1 1 0,-2-1 0,0 1 0,-2 4 95,0 3 0,0 3 0,0 2 0,0-2 0,0-1 0,0-1 1,0 0-1,0 1-88,0-1 0,0 5 0,0-4 0,0-1 0,0 1 0,0-3 0,0-1 1,0-3-57,0-3 0,0 2 0,0-10 1,0-2-1,-2 0 0,0-3 1,-2 1-1,1 0 141,1 0 1,2 8 0,0 3 0,-1 2 0,-2 6 0,-1 3-1,1 4 1,2 0-16,1-1 0,0 2 0,-1-6 1,-2 3-1,-3 5 0,1 1 0,-1 0 1,2-4-101,-1-3 0,3-2 0,-3-9 1,1 0-1,-1-1 0,3-3 1,-1-2-1,0-3 111,-1 1 0,0 6 1,4-1-1,0 5 1,0 4-1,0 1 0,0 4 1,0 2-53,0-1 0,0 2 0,-1-8 0,-2 0 0,-1 1 0,1 0 0,0 3 1,0 1-139,-1 1 0,-1 0 0,2-4 1,-2-4-1,-1-3 0,0-5 1,4-4-1,0-3 97,2-1 0,-1 0 0,-2 1 0,-1 1 1,1 4-1,2-1 0,1 2 0,0-1 141,0 4 0,0 1 0,0 1 0,0 0 0,0-1 0,0-2 0,0-2 0,0-2-177,0-2 0,4-2 0,2-1 0,-1 1 0,2 2 0,-1 0 0,0 1 0,0 0 40,-1 0 0,0 6 0,-5-2 0,0 3 0,0-1 1,0 0-1,0-3 0,0-1 0,0-2 92,0-3-53,0 8 0,0-18 0,0 9 0,0-2 0,0-1 1,0 0-1,1-1-26,3 1 1,-3 2 0,4-1 0,-3-1 0,1-1 0,1 1 0,-1 1 0,-2 2 22,-1 0-15,0 0 0,0-1 0,0 0 0,0-2 0,0-1 0,0-1 0,0 1-22,0 0 1,0-6-6,0 1 1,0 2 0,0-1-1,0-2 1,2-1 0,0-2 0,3 0-7,-3 1 1,1-1-1,0 1 1,1-1 0,-1 2-1,0 1 1,-1 3 0,2 0 70,-1 0 0,-1 4 1,-2-2-1,0 2 0,0 1 1,0-3-1,-2 1 0,-1-2 26,-1-2 0,0-4 1,4 0-1,0-1 0,0 1 1,0-1-221,0 0 1,0 1 0,0-1 0,0 1 0,0-1 0,0 1-403,0-1 1,0 0 0,0 1-1,-1-2 567,-3-3 0,2 3 0,-3-4 0</inkml:trace>
  <inkml:trace contextRef="#ctx0" brushRef="#br0" timeOffset="26">9922 11323 7815,'-11'6'-205,"3"2"1,2 2 404,1-2 0,3 3 0,-2-3 1,3 3-1,1 2 0,0 1 1,0 1-1,0 1 6,0-1 1,0 5-1,1 0 1,2 4-1,1 1 1,-1 1-1,-1 1 1,1 4 0,1 0-69,-1 4 0,-2 6 0,-1 6 0,0 5 0,0 6 1,0 1-1,-1 1 0,-2-4 0,-2-1 267,-2-2 1,4-1-333,-1 2 1,-1-2 0,0 5 0,3-2 0,0-3 0,4-1-9,2-1 0,-1-6 1,3-3-1,1-2 0,-1-1 1,1 4-1,-2 5 0,2 4 1,-1 2-68,-1 0 0,-1 2 1,-4-1-1,0-3 1,0-2-1,-1-1 0,-3 3 1,-3 2-48,0 2 1,-3-4 0,5 3 0,-1-5 0,1-3 0,2-5 0,2-4 0,1-4 30,0-4 0,0 2 1,0-1-1,0 2 0,1 2 1,2 2-1,1 1 0,-1 2 60,-2 2 0,-1 2 0,0 2 0,0-2 0,-1-2 0,-3 1 0,-3-1-38,0 2 1,-4 2-118,2 9 1,-2 2 0,0 4 0,3-5-1,4-6 1,3-2 0,1-4-282,0-6 405,0 0 1,1-9 0,2 4-1,2-1 1,1 1 0,1 2-1,-2 1 45,1-2 0,2 7 1,-4-3-1,0 0 1,0 1-1,1-4 1,-3 2-1,0-3-66,-2-1 0,0 2 1,0-1-1,0 4 1,0 5-1,0 4 1,0 7-266,0 5 1,-4-6 225,-1 2 0,1-11 0,4 2 0,0-5 0,0-4 0,0-2 0,0-2 84,0-2 1,0 5 0,2-2 0,0 3 0,3 2 0,-3 2 0,0 0 0,-2-3 35,0-2 1,0-2 0,0 3 0,0-2 0,0-1 0,0 2 0,0 1 0,0 2-133,0 3 1,0 6 0,0 6 0,0-2 0,0 1 0,0-2 0,0-4-676,0-4 738,0-4 1,0 0 0,0-3 0,0 0 0,0-2-1,0 0 1,0 0 0,0-1 117,0-2 1,-2 0-1,0-2 1,-3 1 0,1 0-1,0 0 1,-1 0 36,-2-2 0,0 0-181,-1-3 1,1-3-1,4 0 1,-1 1-1,1 1 1,2 2-1,1 0 1,0 0-75,0-1 0,0 1 1,0 0-1,0 0 0,0 0 1,0-1-1,0 1 33,0 0 1,0-2 0,0-1 0,0-2 0,0-2 0,-2-3 0,0 0 0,-3 0 179,3 2 0,-1-1 0,0-3 0,-1-1 0,1 0 0,2 1 0,1-1 0,0 1-95,0-1 0,0 0 0,0 1 0,1-1 0,2 1 0,1-1 0,0 0-61,2 1 0,-5-1 0,5 1 0,-2-1 0,0 0 0,-1 2 0,-2 3 1,-1 2 62,0 0 1,0 3 0,0-4-1,0 0 1,-1 0 0,-2-3 0,-1-1-1,1-2-97,2 1 1,-3-1-1,-1 1 1,3-1-157,0 0 0,2-3 0,0-1 0,0 2 0,0 1 1,0 1-512,0 1 1,0-5 0,0 0 741,0 2 0,-5 1 0,-2 1 0</inkml:trace>
  <inkml:trace contextRef="#ctx0" brushRef="#br0" timeOffset="27">10976 11323 7551,'-5'13'86,"3"-1"0,-2 1 0,3-1 0,1 0 0,0 1 0,1-1 0,2 1 1467,1-1-1334,6 6-1,-9 1-41,4 6 0,0-4 167,-1-1 0,1 1-123,-1 4 1,-2 1 105,2 3-241,-3 3 0,3 5 0,1 3 1,-1 5-1,0 10 0,0 9 1,-1 5-1,-2 1 0,-1-34 0,0 0-51,0 1 0,0 1 1,0 0-1,0 0-13,0 3 0,0 1 0,0-2 1,-1 0-1,0-1 0,-1-1 1,-2 31-1,1-8 0,2-4 0,1-3 78,0 0 1,4 0-1,1-1 1,2 2 0,1 1-1,1-4 1,-2 0-41,-2-1 0,3-2 0,-2 0 0,-1 8 0,1 6 0,-4-28 0,-1 0 0,0 1 0,-1 0 0,0 0 1,0 0-1,0 34-86,0-34 0,0 0 1,-2 3-1,-1 0 1,-1 2-1,1 1 1,-1-1-1,-1 0 1,2-1-1,0-1 1,-3 30-1,3-10 1,2-8-15,1-4 0,1-3 0,2 2 0,3-4 0,0 1 1,3 3-1,-2 2 0,-2 1 114,1 1 0,-5-2 0,3-1 0,-2-1 0,-2 0 0,0 3 0,0 2 0,0 2-124,0 5 1,0 7 0,-2 0 0,-1-5 0,-1-3 0,1-3 0,2 2 0,0 3-109,-3 5 0,2-5 0,-2-4 0,4-2 0,3-2 0,1-5 0,0-2 0,0-5 208,0-4 0,5 4 1,-5-1-1,-1 0 0,-2 2 1,-1 0-1,0 3 1,0 0 7,0-1 1,0 0-1,0-5-108,0 0 1,-1 0 0,-2 1 0,-1 0 0,1 2-33,2 1 0,-1 6 0,-1-1 0,-1 2 0,1 0 0,2-2 0,1-6 0,0-6 40,0-5 1,0-3 0,0-2 0,1-2 0,2-3 0,1 0 0,-1 1 0,-1 2 0,-2 1 179,0 2 1,0 1-89,0 3 1,-5-1-1,1 3 1,0 1-1,0-2 1,0 1-29,1-4 0,-2 2 1,0-3-1,3-2 1,0-2-1,2-2 0,0 0 1,0-2-113,0-3 1,4 3 0,1 0 0,-1 1-1,0 3 1,0 1 0,-1 1 0,-2-1-14,-1 2 0,0-3 0,0 7 0,0-3 0,0-1 0,0-2 0,0-1 0,0-1 62,0 1 1,0-3 0,0 1 0,0-1-1,0-1 1,0 0 0,0-3 0,0 0 7,0 2 1,0-4 0,0 4 0,0-3 0,0-2-1,0 1 1,0-1 0,0 0-98,0 1 1,0-1 0,0 1 0,0-1 0,0 2 0,0 2 132,0 5 0,0-3 1,0-2-1,0-2 1,0-1-1,0-1 1,0 0-1,-1 1 73,-3-1 0,2 1 1,-2-1-85,3 0 0,1-3 0,0-1 0,0 2 25,0 1 1,0 1 0,0 0 0,0 1 0,0-1 0,0 1 0,0-1 0,-2-1 0,0-1 85,-3-2 1,1-4 0,4 4-9,0 2-86,0-4 0,0 5 0,0-3 1,0 3 61,0 1 0,0-3 0,-1-3 0,-2 1 0,-1 0-180,1 3-238,2-5 1,1 0-1,1-8-739,3-1 0,-2-6 1086,2 2 0,-8-3 0,-3-2 0</inkml:trace>
  <inkml:trace contextRef="#ctx0" brushRef="#br0" timeOffset="28">6362 13271 7617,'7'-2'3208,"-3"-2"-2776,-2 3 1,-4-5-1,-2 6 1,-4 0-468,-3 0 1,3 0-1,-1 0 1,0 0-1,-2 0 1,-2 0 0,1 0-1,0 0 1,1-1-169,2-3 0,0 1 0,5-5 0,1-2 0,0 0 0,0 1 1,-1 0-1,1 0 0,2-2 191,1-2 1,0 1 46,0-1 0,4 1 1,2 0-1,1-1 0,2 1 1,2 1-1,2 1 13,-1 2 0,0 1 1,1-3-1,1 2 1,1 0-1,1 1 0,1 1 1,-1 2 2,1 0 0,4 0 0,-5 4 0,1 0 0,-1 1 0,1 2 1,-4 3-1,-2-1-53,-2 1 0,-2 3 0,1 0 0,-4 2 1,-3 1-1,-1 0 0,0 1-61,0-1 1,-5 1 0,-5-1 0,-4 0 0,-2 1 0,-1-1 0,0 1 0,-4-1 56,-3 0 1,4 1-1,0-1 1,1-1 0,0-1-1,-2-2 1,2 2-1,2 1 109,4 1 0,0 1 0,1-1 0,1 1 1,1-1-1,3 0 0,2 1 0,2 1-101,2 2 0,1-2 1,0 2-1,0-2 0,1-1 1,2-1-1,2-1 0,1-1-82,-1-2 1,5-4 0,-2 3 0,2 0 0,-1-2 0,0 1 0,0-3 0,2-2 85,2-1 0,-1 0 0,1-1 1,-1-4-1,0-1 0,1-3 1,1 1-1,1-2 32,1-1 1,1-1 0,-3 0 0,1-1 0,1 1 0,-1-1 0,-1 0 0,-3-3-27,-2 0 0,0-1 1,-5 5-1,-1 0 0,-2-1 1,-2 2-1,-4 1 32,-8 2 1,-1 4 0,-6-3 0,-1 2 0,0 2 0,1 2-1,-2 1 1,-2 0-42,-1 0 1,2 0-1,2 0 1,5 0 0,2 0-1,2 0 1,-1 1-545,1 3 1,4-3-1,1 5 541,1-1 0,7-3 0,6 3 0</inkml:trace>
  <inkml:trace contextRef="#ctx0" brushRef="#br0" timeOffset="29">7640 13122 8167,'1'-9'1180,"2"1"-941,1-2 0,0 4 0,-5-1 1,-3 1-1,-5 2 0,-2 0-323,-1 0 1,0 0-1,-1 4 1,1 0-1,-1-2 1,1 0-1,0-3 1,-2 3-1,-1 0 1,-2 2 183,2 0 0,1 0 1,2 0-1,-1 2 0,1 0 1,0 4-1,-1 1-38,1 2 0,-1 2 1,1 2-1,0-1 1,1 1-1,2-1 0,5 0 1,3 1-1,1-1-110,0 1 0,0-1 1,0 0-1,0 1 0,1-1 1,3 1-1,3-1-46,0 1 1,4-5 0,-3-1 0,3 0-1,2-2 1,-1 1 108,1-4 0,-1-2 0,0-2 0,1-4 0,1-1 0,1-2 0,3-2 1,0-2 0,-1 1 0,0-1 0,-5 1 1,-1-1-1,-1 1 0,-3 0 1,-1-1-1,-4 1 84,0-1 1,-2 1 0,0 0 0,-2-1 242,-2 1 0,-3 1-260,-5 3 1,5 8 0,3 8 0,2 3 0,2 1 0,0 1 19,0-1 1,2 2 0,1 1-1,2 2 1,2-2 0,1-2-1,1 1-48,-1 3 1,-1 1-1,2 5 1,0 1-1,-1 3 1,-1 2-1,-2 1 1,-1-2-214,1-2 0,-1-2 1,-3-2-1,2-3 1,1-1-1,0-3-66,2-1 1,-5-6 244,3 0-1727,-3-5 1706,-1 3 0,0-6 0</inkml:trace>
  <inkml:trace contextRef="#ctx0" brushRef="#br0" timeOffset="30">4936 13370 8104,'0'-9'0,"-1"3"0,-2-1 510,-1 0 0,-2 3 0,2-3 864,-4 1-1285,-3 2 0,0 5 0,1 2 0,3 3 0,0-1 0,2 2 1,-2 0-1,2 4 0,-2 3 0,1 2 0,1 1 182,2 1 0,2 0-352,1 2 0,5 4 0,3-5 0,3 0 0,2-2 0,0-3 0,3-2 0,0-1-2,-1-3 1,-1-2-1,-1-5 1,0 2 0,2 1-1,2-1 1,-2-2-1,-1-2 48,-2-3 0,2-2 0,1-3 1,2 0-1,-2 1 0,-1 0 0,-2 0 1,1-3-1,-1-3-189,0-3 0,-1 1 0,-2 3 0,-5 1 0,-3 0 0,-1-1 0,-1 1 0,-3 1 127,-5 2 0,-7 0 1,-5 5-1,-2 1 1,-2 2-1,0 1 1,-1 1-1,-2 3 97,-1 4 0,-5 3 0,2 2 0</inkml:trace>
  <inkml:trace contextRef="#ctx0" brushRef="#br0" timeOffset="31">6189 14201 7982,'0'-13'407,"0"1"0,-6 4 1,-2 1-1,-3 1 1,-1 3-1,-1 2 1,1 2-1,-1 4-63,1 3 0,0 4 0,-1 3 0,1 3 0,-1 2 1,2 0-1,3 1 0,4 0 0,3-1-375,1 0 1,1 2-1,3-6 1,4 1-1,3-1 1,3-1-1,1-2 1,3-5-220,1-2 1,-2-2 0,2-4 0,1 0 0,-1 0 0,2-2 0,-2 0 0,-1-5 0,-2-2 7,1 0 0,-1-9 0,-3 5 0,-1 0 1,-1-1-1,-1 2 0,-3-1 0,-2 1-15,-2-1 1,-3 1-1,-4 1 1,-4 1-1,-5 2 1,-3 0-1,-5-1 257,-2 1 0,-2 0 0,0-5 0</inkml:trace>
  <inkml:trace contextRef="#ctx0" brushRef="#br0" timeOffset="32">7553 15218 8074,'0'-13'0,"-4"-3"0,0-1 439,1 2 1,-3 1-1,1 2 1,-1-1-1,0 2 1,-1 2-1,-3 2 1,-1 3-4,-1 5 0,-1 6 0,2 8 0,2 3 0,0 3 0,1 2 1,1 3-1,3-1 0,3 0 46,1-3 0,0-1-687,0-1 0,5-2 0,3-5 0,5-2 0,2-3 0,3-2 0,1-2-84,3 0 1,-3 0 0,2-4 0,0-1 0,0-2 0,-1-3 0,1 1 0,-2-2 31,-2 0 1,1 0-1,-2-3 1,-2 2 0,-3-1-1,-4-3 1,-2 0 0,-2 0 34,-2-1 0,-2 1 0,-4-1 0,-8 2 1,-6 3-1,-5 4 0,0 3 0,-1 1 222,0 0 0,-5 11 0,-2 2 0</inkml:trace>
  <inkml:trace contextRef="#ctx0" brushRef="#br0" timeOffset="33">8967 16061 8175,'-7'-15'0,"3"2"0,2 2 314,2 0 0,-5 0 0,-3 3 1,-3 4-1,-2 3 0,1 1 1,-1 1 32,1 3 1,-4 4 0,-2 8-1,0 1 1,0 4 0,3 5 0,2 5-1,5 3 1,4 1 0,2 0-304,2 0-158,6-6 0,6-3 0,9-7 0,4-2 0,2-6 0,4-6 0,-1-3-539,0-2 0,3 0 443,-4 0 0,2-6 0,-4-3 0,2-5 0,-1-4 1,-2-1-1,-3-4 106,-2 0 0,-3-2 0,-7-1 0,-3-1 0,-4-2 1,-4 1-1,-4 2 0,-5 2 261,-7 4 0,-4 0 1,-8 7-1,-1-1 0,2 4 1,-1 3-1,1 6-157,-2 4 0,0 4 0,4 5 0</inkml:trace>
  <inkml:trace contextRef="#ctx0" brushRef="#br0" timeOffset="34">10480 16979 8078,'-6'-13'501,"1"5"1,-5 1 0,3 0 0,1 2 0,-1-1-234,-3 4 1,-1 0 0,-1 4 0,-1 2 0,1 4-1,-1 4 1,1 4 0,0 0 0,-1 1-107,1 1 1,5-3-247,3 5 1,2-4-1,4 0 1,3-2-1,8-2 1,5 1-343,1-1 0,4-5 282,-2-3 1,2-3 0,1-1-1,-2-1 1,-3-3 0,-1-4-1,-1-3 12,1-2 1,-9-3 0,4-1 0,-4 2-1,-2 1 1,-3 0 0,-2-1 0,-2-1 216,0 1 1,-2 1 0,-2 0-1,-6 0 1,-3 0 0,-5 3 0,-2 2-1,-2 2-211,-1 3 0,-2 4 0,2 4 0,1 6 0,2 3 126,2 4 0,-4 10 0,3 0 0</inkml:trace>
  <inkml:trace contextRef="#ctx0" brushRef="#br0" timeOffset="35">11931 17959 8118,'0'-9'653,"0"1"-343,0-2 0,0 4 0,-1-3 0,-3 1 9,-5 1 0,-2 2 0,-3 5 0,-2 1 0,-5 2 0,-1 4 1,0 2-1,3 5 0,0 1 0,1 3-20,0 3 1,1 2-1,6 2 1,3-2-1,4-1 1,2-2-1,4-1 1,2-1-1,6 0-525,5-3 0,4-3 0,7-2 0,2-3 0,2-1 0,2-4 0,1 0 1,0-2-13,0 0 1,-4-2 0,3-2 0,-2-4 0,-1-3 0,0-2 0,0 1 0,-2 0 65,0-1 1,-3-3 0,1-1-1,-1 1 1,-2-2 0,-4-3 0,-3-2-1,-6-2 1,-2 1-30,-4 4 0,-4-4 0,-8 5 1,-7 0-1,-8 2 0,-6 3 1,-7 2-1,-6 0-121,-1-1 0,-8 6 0,-1 2 0,-3 1 0,-5-1 0,5 3 322,3 0 0,1 2 0,8 0 0</inkml:trace>
  <inkml:trace contextRef="#ctx0" brushRef="#br0" timeOffset="36">9252 13308 8044,'-26'16'-90,"-3"1"0,3-1 0,-3-3 1,3-1-1,1 1 0,1-2 1,2-3-1,3-3 0,1-1 184,3 1 1,5-3 0,2-4 0,0-5 0,1-3-1,1-4 1,2-1 0,0-1 0,1-2 216,2-2 0,1 1 0,0-3 0,1 3 0,2-1 0,1 3 0,0-1 178,2 2 0,-5-1 0,5 0 0,-2 2 1336,0 1-1221,0 7-766,-9 2 0,2 5 135,-5 0 0,4 0 1,-5 0-185,0 0 0,5 0-33,4 0 0,5-2 1,7 0-1,1-3 1,-2 1-1,-1 0 0,-2 0 1,1 1-716,3 2 1,-4 1 0,0 0 571,2 0 1,-3 0 0,1 0 413,1 0 1,-2 0 0,2 0 0,0 0 0,2 0-28,2 0 0,-1 0 0,1 0 0</inkml:trace>
  <inkml:trace contextRef="#ctx0" brushRef="#br0" timeOffset="37">9389 13159 10466,'-7'5'1567,"3"4"-1405,2 2 1,2 1 0,-1-1 0,-2-1 0,-2-2 0,-2 2 0,-4 1-1,-3 0 1,-4-2-265,-1 0 1,2-1-1,-4 4 1,1 1 0,-1-1-1,0-1 1,1-1-1,0-2 1,3 2 18,-1 1 1,4-3 0,-3 0 0,4 1 0,0-1 0,1-1 149,-1-2 0,5-1 1,0-5-1,-2-3 1,-1-3 38,-1 0 0,3-3 0,3 5 0,-1-1 0,0-1-45,-3 1 1,3-1 0,0-3 0,2 2 0,2-2-87,2-1 0,2 0 1,2 1-1,2 2 0,1-1 1,1-1-1,-2 0-532,1 2 551,3 0 0,-3-5 0,4 1 1,-4-1 249,0 1 1,-1 5-136,0 3 1,-4-3 0,5 0 246,-1 0-377,-4 2 1,10 5 57,-2 0 1,0 1-100,0 3 0,2-1 0,-3 5 0,3 2 0,1 1 0,1 1 1,-1 1 0,1-1 0,-1-1 0,-1-1 0,-1-3 77,-2-2 0,0 5 1,5-3-1,-1 1 1,0-1-1,-1 0 1,-1-2 19,-2 1 1,1 2 0,3-4 0,-1 1 0,-1-1 0,-2 1 0,2 1-72,1-1 1,1-1-1,-1-2 1,-1 0-1,-2 3 1,2-3 97,1 0 0,0-4 0,-2 0 0,0-4 0,0 1-31,2-1 0,-3-2 1,1 4-1,-1 0 1,0-1-189,1 1 0,-5-1 0,4 1 0,0-5 0,0 0 1,-1-1 297,-1 2 0,-2 0 1,-4-5-1,0 1 1,0-1-1,0 1 0,0-1 60,0 1 0,-4 0 1,-2-1-1,1 1 1,-2-1-1,1 1-352,1 0 0,1 3 0,2 3-1060,-2 0 546,3 2 1,-6 5 663,3 3 0,-3 3 0,-5 6 0</inkml:trace>
  <inkml:trace contextRef="#ctx0" brushRef="#br0" timeOffset="38">10592 13022 7964,'1'-12'0,"2"0"642,1-1 1,1 2 0,-2 4-230,1 7 1,0 6 0,-4 8 0,-1 2 0,-3 5 0,-4 2-1,-3 2 1,-3 0 0,-1-2 292,-2-2 1,-5 1-683,1-5 0,-2 3 0,-2-3 0,-1-2 0,-2-3 0,-1-2 0,2-3-151,1-2 0,-2 4 0,2-5 0,4-1 0,3-2 0,4-1 0,2-1-12,5-4 1,2 1 0,6-7 0,0-3 0,0-1 0,0-1 0,0-2 0,2-1 127,2-3 0,3-2 0,4 1 0,-2 1 0,0 2 0,-1 2 0,0 5 1,0 2 211,2 2 1,-3 7 0,1-3 0,2 5 0,1 5 0,1 3 0,1 4-63,-1 5 1,-4 2-1,1 4 1,0 0-1,1-3 1,0 1-1,-2-2 1,2-1-190,1 0 0,-3-6 0,0 2 1,2-6-1,1-1 0,3-1 0,1-1 1,1 0 27,-1 0 0,1-4 1,-1 4-1,3-3 0,0 1 1,-1 1-1,0-1 1,0-2-1,-1-1 1,1 0-1,-5 0 1,0-1-1,1-3 117,-1-4 1,-1-3-1,-2-2 1,-5 1-1,-3-1 1,-1 1 0,0-1-78,0 1 0,0-2 0,0-2 0,0-5 0,0-1 0,0 0 0,0 1 0,0-1-424,0-1 1,0 2 0,-1 2 0,-2 1 0,-3 4 0,-1 5-31,-2 4 1,-2 5-1,0 5 1,1 3-1,2 4 1,0 5-1,1 3 436,3 4 0,-3 1 0,0-1 0</inkml:trace>
  <inkml:trace contextRef="#ctx0" brushRef="#br0" timeOffset="39">11993 12836 11339,'-8'5'330,"1"0"0,1 2 1,2 1-1,0 0-138,0 1 1,-6-1-1,2 6 1,-3 2-1,-3 4 1,-2 0-1,-5 1 1,-2 1-1,-4 1 516,-1 2 1,-3-1-678,-2-4 0,-3 2 0,5-5 1,-2-3-1,1-3 0,2-4 1,2 0-41,2-1 0,5-3 0,2 1 1,1-2-1,3-2 0,2-2 0,4-2-248,0-4 0,7-3 0,-2-2 0,4 1 0,2 0 1,4-2-1,1-1 0,2-3-59,2-1 1,2 2-1,-1-2 1,1 1-1,-1 4 1,-1 3 0,-1 4-1,-2 2 348,2 2 0,1 3 0,0 4 0,-2 4 0,0 5 1,0 2-1,2 3 0,2 1 258,-1 3 0,-4 1 0,1 2 1,0-1-1,2-4 0,2-2 0,-1-3 1,2-1-314,2-3 1,-1-2-1,5 0 1,-1-2-1,-1-1 1,1-4-1,1 0 96,2-2 1,-3 0-1,2 0 1,-1-2-1,1 0 1,-2-4 0,1-1-1,-3-1 2,1 1 0,3-8 1,-3 2-1,0-2 0,0-3 1,-3-1-1,-1-3 0,-3-1-165,-3-4 1,2-4 0,-5 2 0,1 0 0,-1 0 0,-2 1 0,-2 5 0,-1 5 0,-1 6-848,-3 3 0,-7 0 0,-7 5 0,-1 2 0,-5 5 937,-3 5 0,-5 9 0,-5 2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779"/>
    </inkml:context>
    <inkml:brush xml:id="br0">
      <inkml:brushProperty name="width" value="0.09071" units="cm"/>
      <inkml:brushProperty name="height" value="0.09071" units="cm"/>
      <inkml:brushProperty name="color" value="#3165BB"/>
    </inkml:brush>
  </inkml:definitions>
  <inkml:trace contextRef="#ctx0" brushRef="#br0">4812 12812 8168,'-7'-6'433,"2"3"1,6-4 0,3 1 0,4 0 0,4 1-240,0 2 1,4-3 0,2 1-1,0-1 1,2 1 0,-3 1 0,3-1-1,-2 0 1,1-1 0,0 0 0,2 0-1,0-1 1,-2 2 0,0-2-1,-1 1 1,0 1 0,-3 1 0,-1-1-1,-3 3-194,-3 3 0,-2-1 0,-6 6 0</inkml:trace>
  <inkml:trace contextRef="#ctx0" brushRef="#br0" timeOffset="1">4837 13072 9927,'1'7'430,"3"-3"0,5-3 0,2-1 0,2 0 0,3 0 0,2-1 1,1-2-1,3-2 0,1-2 0,2-3-167,0-1 0,-4 3 0,-1 0 1,1-2-1,0-1 0,-1-1 0,1 1-263,-2 2 0,5-7 0,-5 2 0</inkml:trace>
  <inkml:trace contextRef="#ctx0" brushRef="#br0" timeOffset="2">6164 11894 7663,'-1'-7'499,"-2"1"172,-1 1 1,0 2-1,4-5 1,-2 0-559,-2 1 1,-3 1 0,-5 6-1,-1 0 1,0 2 0,-3 2-1,-1 3 1,-1 1 0,-2-1-1,2 0 1,0-2 0,2 2-1,-1-1 1,1 0 0,1 0-1,1 0-369,2-4 0,3 1 0,1 0 0,-2 1 0,-1-1 552,-1-2-101,5-1 1,-3 1 276,6 4-363,0-4 0,4 6 0,0-3 159,0 4 0,-4-1-213,0 1 0,0 1 1,4 3-1,0 0 1,0 1-1,0-1-33,0 1 0,0 3 0,0 1 0,0-1 0,0 1 1,0-1-1,0 1 0,0-1-46,0 1 1,0 1 0,0-3 0,0 3 0,0 0 0,0 1 0,0 0 0,0 4 130,0 0 1,0 3 0,0 2 0,0 1 0,0-2 0,0 1 0,0-1 0,0 2-44,0-1 0,0-2 0,0-1 1,0-2-1,0-1 0,0-1 1,0 0-1,0-1-95,0 1 1,0-5 0,0 4 0,0-1-1,0 0 1,0 3 0,0 2 0,0 1 42,0-1 1,0 1-1,0 0 1,-2 0-1,0 1 1,-3 0 0,1 0-1,0-2 1,0-2 34,1-3 1,-2 3 0,1-5-1,1-1 1,1 1 0,2-1-1,0 0 1,0-3 14,0 0 1,0-1-1,0 1 1,0-1 0,0 0-1,0 1 1,0-1-108,0 1 0,-1-1 1,-2 2-1,-2 1 1,-1 1-1,-1 0 0,2-3 1,-2 0 7,0-1 0,3 2 0,-3 1 1,2 2-1,0-2 0,1-1 0,0-2 37,1 0 0,1 1 0,-1-1 0,-1 1 0,1-1 0,2 0 0,1 1 0,0-1 0,-2 1 0,0-1 0,-3 0 0,0 1 0,2-1 0,-2 1 0,-1-1 0,-1-1 0,2-1 0,-1-2 0,2 0 0,-1-1 0,3 4 0,-2-3 0,3-2 0,-1 1 0,-2-3 0,3-3 0,-3 5 0,8-6 0,3 0 0,5 0 0,0 0 0,1 0 0,1 0 0,1-2 0,1 0 0,1-2 0,-1 1 0,2 1 0,2 2 0,-5-4 0,1 0 0,-2 1 0,-1 2 0,-1 7 0,0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782"/>
    </inkml:context>
    <inkml:brush xml:id="br0">
      <inkml:brushProperty name="width" value="0.09071" units="cm"/>
      <inkml:brushProperty name="height" value="0.09071" units="cm"/>
      <inkml:brushProperty name="color" value="#3165BB"/>
    </inkml:brush>
  </inkml:definitions>
  <inkml:trace contextRef="#ctx0" brushRef="#br0">2679 10071 8052,'12'-6'977,"-3"5"0,-1-3 1,0 1-885,-1-1 1,-1-3-1,-8-4 1,-2 1 0,-4 2-1,-3 0 1,-2-1 0,1 3-1,0-1 1,-1 0 0,1-2-1,-1 1 1,1 1 0,-1 2-1,0 2 1,-2 2 0,-2 1-1,2 0 1,1 0 0,2 1-1,1 3 1,2 4-164,5 3 1,3 2-1,1 1 1,0 1 0,1 1-1,2 0 1,3-3-1,0 0 1,4-1 0,1 1-1,1-1 1,1-1-1,-1-1 1,1-4-560,-1 0 1,0-2 556,1-4 1,-1 0 0,1 0 0,-1-1 0,1-3 0,-2-5 18,-3-2 1,3 3 78,-3 0 0,-1 0 0,0-5 0,-2 1 1,0 1-1,-1 1 0,0 2 243,-1-2 0,-2 3 0,-1-1 1,-1 0-60,-4 1 1,4 3 0,-3 8 0,4 4 0,3 3 0,2 1 0,1 1 264,-1-1-637,5 1 1,-3 3 0,5 1-1,1-2 1,0-1 0,2-2-1,2 1 1,0-1-682,0 0 0,-3 5 0,3-1 843,-3 0 0,9 3 0,3 0 0</inkml:trace>
  <inkml:trace contextRef="#ctx0" brushRef="#br0" timeOffset="1">2716 11063 8045,'0'-13'1092,"0"1"0,1 2 0,2 6-828,1 8 1,5 12 0,-4 4 0,2 4 0,3 2 0,-1 1 0,1 5 0,-3 3 0,-2 3 0,0 1 0,-1-2-398,0-4 0,4-3 0,-2-5 0,-1-1 0,2-4 1,-2-3-1,2-3 79,0-2 1,-4-7 0,1-6-1,-1-9 1,0-6 67,1-3 0,1-1 0,-1-3 0,5-1 1,2 0-1,1 0 0,1 4 0,-1 2-107,0 3 0,1 1 1,-1 3-1,1 2 0,-1 5 1,0 3 44,1 1 1,-1 4 0,-1 2 0,-3 0 0,-2 5 0,-2 3 0,0 3-1,-1-2 1,-2-1 106,-1-2 0,-1 2 0,-3 1 0,-4 2 0,-3-2 0,-3-1 0,-3-2 0,-3 0-211,-4 1 0,-1-5 1,-1 0-1,-1 1 0,-1-1 1,3-1-1,5-2 0,2-1 152,3 2 0,6-5 0,4 5 0</inkml:trace>
  <inkml:trace contextRef="#ctx0" brushRef="#br0" timeOffset="2">3063 12650 7895,'0'-12'578,"0"4"0,-1 1 1,-3 1-1,-4 4 565,-3 0 0,-2 4-1027,1 2 1,-5-2 0,1 7 0,-1 0 0,1 2-1,-1 2 1,2-1 0,3 1-18,3-1 0,4 2 0,5 1 1,1 1-1,5 0 0,6-3 1,7 0-406,5-1 0,6-1 0,3-2 0,4-5 0,3-2 0,2 1 306,-2 1 0,-2-5 0,-1-6 0</inkml:trace>
  <inkml:trace contextRef="#ctx0" brushRef="#br0" timeOffset="3">3101 14151 9987,'-5'-8'183,"0"0"0,-1-2 0,0-1 1,-1-2-1,-3 2-70,-1 3 0,-3-1 1,-1 4-1,-1 3 0,-1 0 1,-1 4-1,-1 2 0,-2 4 1,2 2-1,1-1-49,3 0 0,1 3 0,3 5 1,3-2-1,4-2 0,2 0 1,5-1-1,4-1-117,5-2 0,3-3 0,-1-3 0,1 1 0,3-1 0,0-2 0,0-1 0,-1-1-51,0-3 1,-3 1 0,4-5 0,-1-2 0,-1-1 0,-1-2 0,1-3 0,-1-2 63,1-1 1,2-2-1,-3-3 1,2-1 0,-1-1-1,1-3 1,-1-3 0,1 0-1,-2 2 52,-2 0 0,2 4 0,-8-3 0,0 2 0,-3 3 0,-3-1 0,-1 0 0,0 0 67,0 0 1,0 2-1,0 2 1,0 5 0,-1 3-1,-3 5 865,-5 4-832,4 8 0,-2 4 0,4 9 1,-2 5-1,-1 4 0,1 4 1,2 4-203,1 4 0,-2 2 0,0 10 0,1 6 0,2 6 0,1 4 0,0-2 0,0-4 90,0-2 0,0-5 0,0 2 0</inkml:trace>
  <inkml:trace contextRef="#ctx0" brushRef="#br0" timeOffset="4">3138 15242 9460,'0'9'364,"1"-2"1,3-2-1,5-2 1,2-2-1,1 1 1,2 0-1,2 3-346,5-3 0,2 0 0,2-4 0,0-2 0,0-3 0,0-1 0,-1 0 0,0-2 1,-2 0-1,-3 1-1255,-1 1 1095,-1-1 1,-10-3 0,-2-1 0,-1 1 0,0 0 0,-1-1 0,-3 1-428,-4-1 0,1 1 623,-5 0 0,-4 3 0,-6 2 0,-2 1 1,-2 0-1,-1 1 0,-2 2 0,0 1 200,0 2 1,1 6 0,0 2-1,4 3 1,3 3 0,5 3 0,2 5-1,3 4 2045,2 3-2242,0 5 0,5-2 0,0 4 0,2-2 0,2-2 0,6-3 0,7-4-336,12-3 0,4-11 279,13 1 0,10-8 0,8 2 0</inkml:trace>
  <inkml:trace contextRef="#ctx0" brushRef="#br0" timeOffset="5">1947 10703 9387,'13'-7'191,"0"3"1,3 3 0,1 1 0,3 0 0,2 0 0,1 0 0,5 0-64,5 0 0,5 0 1,12 0-1,1 0 0,3 0 1,5-2-1,6-2 0,4-3 1,-33 3-1,1 0-95,2 0 1,0 0 0,0 2 0,1 0-1,5-2 1,1 1 0,-1-1 0,-1 1 0,1 0-1,0 0 1,1 0 0,0 0 0,2 0 0,1 0-1,1 0 1,2 1-54,0 0 1,2 1-1,1-2 1,0 0 0,-1 1-1,0 0 1,2 1-1,2-1 1,0 1 0,1 0-1,-2-1 1,0 1-1,0-1 1,-1 0 0,1 0-1,1 0 1,2 0-1,0-1-733,0 1 0,0 0 0,-2 0 1,1-1 756,-1 0 0,-1 2 0,1 0 0,0 0 0,5-1 0,1 0 0,-4 1 0,0-1 0,-2 1 0,0 0 0,-1-1 0,1 0-26,3 0 0,0 1 1,-3-2-1,1 0 38,-1 1 1,0 0 0,0-2-1,1 0 1,3 1 0,1 0-1,0 1 1,-1-1 0,0-1 0,-1 1-1,1 0 1,0-1 0,1-1-1,1 0 1,1 0 0,1-1-94,-1 0 1,1 0 0,0 0-1,0 0 1,-1-1 0,0 1-1,1 0 1,1 0 0,0 0-1,0-1 1,2 1 0,0 0-60,-22 2 1,1 0 0,0 0-1,20-3 1,-1 1 174,-20 2 0,0 0 0,0 0 0,20-3 0,-1 0 0,3 0 0,0 0 0,-22 3 0,0-1 0,0 0 0,21 0 0,0-1 0,-1 1 1,0-1-1,-2 1 0,-1 1 96,1-1 1,-2 1 0,1 1 0,-2 0 0,-5 1 0,-1 1 0,1-1-1,0 0 1,2 0 0,-1 1 0,0 0 0,-1 1 0,-1-1 0,-1 2-1,-1-1 1,-2 0-134,2 0 0,0 0 0,1 0 0,0 0 0,1-1 0,0 0 0,-3 0 0,0-1 0,1 0 0,1 0 0,-1 0 0,1 0 0,2 0 0,0 0 0,-2-1 0,-1 0-128,-3 0 1,0 0-1,3 1 1,-1 1-1,-1-1 1,0 0-1,0 1 1,0 0-1,0 1 1,0 0-1,-2 0 1,0 0-1,-1 0 1,-1 0-1,-1 0 1,0 0-142,-3 0 1,1 0 0,0 0 0,0 0 0,-2 1 0,-1 0 0,-2 0-1,-1 0 267,-2 1 0,0 1 0,0 1 0,-1 0 0,26 3 0,-5 4 0,-5 4 0</inkml:trace>
  <inkml:trace contextRef="#ctx0" brushRef="#br0" timeOffset="6">1736 12080 7789,'13'-8'0,"1"1"0,1 0 211,1 0 0,10-1 1,1-3-1,3 1 1,6 2-1,4-2 0,5 0 1,5 1-1,5 1 1,7-2-165,7-1 0,-32 5 1,2-1-1,-2 1 1,1 0-1,0 0 1,0 0-1,2-1 1,0 1-1,3 0 1,1 0-1,2 0 0,2-1 1,0 1-1,1 0 1,1 0-1,0 0 117,-2-1 1,2 1 0,1 0 0,1 0-207,3 0 0,1-1 0,2-1 0,0 0 0,2 0 0,0-1 0,-1 2 0,1-1 0,0 1 0,1 0 0,3 1 0,0 0 38,3 0 1,0 0 0,0-1 0,1 0 0,0 0 0,0 0 0,-21 2 0,0 0 0,0 0 0,0 0 0,-1 1 0,1-1 0,2 0 0,0 0 0,1 0 0,-1 0 0,1 1 0,0-1 0,1 1 0,0-1 0,0 0-109,-1 1 0,0 0 0,0 0 1,-3 0-1,0 0 0,1 0 86,2-1 1,2 1-1,-1 0 1,-3 0-1,0 0 1,0 0-1,3 0 1,-1 0-1,1-1 1,0 1-1,0 0 1,0 0-1,-1 0 1,0 0-1,0 0 1,0-1 0,0 1-1,-1-1 104,-1-1 1,0 1 0,-1-1 0,1 2 0,1-1 0,-1 0-42,1 0 1,1-1 0,0 1-1,0 0 1,0 1 0,0-1 0,-2 1-1,0-1 1,-1 0 0,2 0-1,1 0 1,-1 0 0,-1 0 0,0-1-1,0 1 1,2-1 0,-1 1 0,1-1-26,2 0 0,-1 0 0,1 0 1,-3 1-1,1 0 0,-1 0 1,4-1-1,-1-1 0,1 1 1,-1 0-1,-1 0 0,1 0 0,0 0 1,0 1-1,0-1 0,-1 1 1,1-1-1,-1 1 0,1-1 1,0 1-1,0-1 0,0 1 1,0 0-1,0 0-204,1 0 1,0 1-1,1-1 1,-2 1-1,0 0 1,1 0 146,-1 0 1,1 0 0,-1 0 0,-3-1-1,-1 1 1,1 0 0,5 0 0,0 0 0,1 0-1,-4 0 1,0-1 0,-1 1 0,-1 1-1,0-1 1,0 0 0,0 1 0,2 0 0,-1 0-1,-1 0 1,0 0 0,0 0-214,2 0 0,0 0 0,-1 0 258,-3 1 0,0 0 0,1 0 0,2-1 0,2 0 0,-1 0 0,-3 1 0,0 1 0,0-1 0</inkml:trace>
  <inkml:trace contextRef="#ctx0" brushRef="#br0" timeOffset="7">1712 13333 7809,'16'0'0,"1"0"0,-1 0 122,2 0 0,1-5 0,8 1 0,1 1 0,6 1 0,3-1 0,5-3 0,7 1 0,6-2 0,7 0-23,-27 3 1,1-1 0,3-1 0,1 1-1,4-2 1,0 1 0,1 0 0,1 0-1,3-1 1,0 1 0,4 0 0,0 0-1,4 0 1,1-1 0,0 1 0,1 0-1,0 0 1,0 0 0,1-1 0,1 1-1,3 0 1,1 0-76,1 0 1,1-1 0,-20 3 0,0 0 0,0 0 0,0 0 0,1 0 0,0 0 0,2-1 0,0 1 0,0-1 0,0 0 0,0 0 0,1 0 0,1-1 0,1 0 0,0 0 0,0 0 0,-1 0 0,1 0 0,2 0 0,1 0 0,-1 0-72,0 1 0,0 0 1,0 0-1,0-1 0,-1 0 1,1 0-1,4 0 0,0 1 1,0-1-1,-1 1 0,0-1 1,1 1-1,-1-1 1,0 1-1,1-1 0,0 1 1,1-1-1,0 1 0,-1 0 1,1 0-1,0 0 0,0 0 1,0 0-1,0-1 1,1 1-1,0 1 0,-1-2 1,2 1-1,0-1 0,0-1 83,2 1 1,-1-1-1,1 1 1,-3 1-1,0 0 1,0 0-1,1-1 1,1 1-1,-1-1 1,1 1-1,-1 0 1,1 0-1,-1 0 1,1 0 0,-1 0-1,1 0 1,0-1-1,0 1 1,0-1-1,0 1 1,0 0-90,0 1 0,1-1 0,0 1 0,5-1 0,0 1 0,0 0 1,-3 0-1,0 0 0,0 0 0,0 0 0,-1 0 0,0-1 1,1 1-1,0 0 0,0 0 0,1 0 0,-1 0 0,0 0 0,1-1 1,0 1-1,0 0 0,0 0 0,-1 1 0,1-1-25,-1 1 0,-1 1 0,2-1 0,-12 0 1,0 0-1,0 0 0,-1 1 0,13-1 1,-1 1-1,0 0 0,-1 0 0,-1-1 1,1 1-1,0 0 0,0 0 0,-1 1 0,-1-1 1,0 1-1,-1-1 0,0 1 0,0 0 1,-1-1-1,-3 1 0,-1 0 0,0-1 78,-3 0 0,-1 0 0,0 1 0,0 0 0,1 1 0,-1-1 0,16-1 0</inkml:trace>
  <inkml:trace contextRef="#ctx0" brushRef="#br0" timeOffset="8">1612 14796 7738,'9'-4'0,"-1"0"0,0-2 0,6 3 0,1-1 0,4 2 0,5-1 0,6-1 0,6 2 0,5-2 0,6 1 0,5-1 0,8-3 0,7-1 0,-28 4 0,2 0 0,5-1 0,2 0 0,0-1 0,2-2 0,2 1 0,2 1 0,-1 0 0,1 1 0,3-1 0,1 1 0,1 0 0,0 0 0,3 0 0,0 0 0,1 2 0,0-1 0,3 1 0,1 0 107,-20 0 0,1 1 0,-1 0 0,19 0 1,1-1-1,-20 1 0,1 0 0,0 0 0,1-1 1,1 1-1,0 0 0,0 0 0,1 0 1,1 0-1,0 0 0,0 0 0,1-1 0,-1 1 1,-1 0-1,1-1 0,2 1 0,-1-1 0,0 0 1,1 0-1,0 1 0,0-1-61,0 0 1,1 0 0,0 1 0,1-1 0,1 0 0,0 0 0,3-1 0,1 0 0,-1 0 0,0 0 0,-1 0 0,1 1 0,1 0 0,-1-1 0,1 1 0,0 0 0,1 1 0,0-1-1,2 0 1,0 0 0,1-1 0,0 1 0,0 0 0,0 0-37,-1 0 1,0 0 0,1 0 0,-11 1 0,0-1 0,1 0 0,-1 0 0,12 1-1,0-1 1,0 0 0,1 0 0,1-1 0,0 0 0,1 0 0,0 1 0,1-1 0,-18 2-1,1-1 1,0 1 0,-1-1 0,2 1 0,0 0 0,1 0 0,-1 0 0,0 0-1,0 0 1,0 0 0,0 0-54,15 0 1,0-1 0,0 1 0,-14 0-1,1-1 1,-1 1 0,1-1 0,-3 2 0,0-1-1,0 1 1,0 0 0,1 0 0,1-1 0,0 1-1,0-1 1,1 1 0,0-1 0,1 0-1,-1 0 1,-2 1 0,0-1 0,0 0 0,0 1-1,0-1 1,0-1 0,0 1 0,0 0 0,0 0-1,-1 1 1,0-1 0,0 0 11,0 1 0,0 0 0,0 0 0,0 0 0,14 0 0,-1-1 1,1 0-1,-15 0 0,1 1 0,1 0 0,-1-1 0,16 0 1,1 1-1,-1-1 0,1 0 0,0 0 0,-1 0 0,-1 1 1,0-1-1,-1 1 0,1 0 0,0-1 0,0 1 0,-1 0 0,-1-1 1,1 1-46,0 0 1,0 0-1,0 0 1,-1 0 0,-1 1-1,1 0 1,-1 0 0,1 0-1,-1 0 1,-1 0 0,0 0-1,-1 0 76,0 0 0,-1-1 0,1 2 0,-1 0 0,1 0 0,-1 1 0</inkml:trace>
  <inkml:trace contextRef="#ctx0" brushRef="#br0" timeOffset="9">3237 8744 7820,'1'-11'92,"2"1"215,1 2 1,2 5-1,-3 0 1,2 5-1,1 3-157,-1 2 1,3 3-1,-2 5 1,1 3 0,1 2-1,0 5 1,1 4-1,0 3 1,2 2 0,2 3-1,-1 5-92,0 3 1,1 6 0,1 6 0,1 6-1,1 3 1,-1 2 0,-1-6-24,-1-7 1,3 7 0,1-6 0,-1 5 0,1 4 0,-1 0 0,-1 1 0,1-1 120,0-5 1,-2-2 0,4-6 0,-2 4 0,1 1-1,-2 5 1,-1 5 0,-2 0-88,1 1 1,-2-6 0,-2-4 0,0 1 0,-1 3 0,0 3 0,-1 2-83,-1 2 1,2-4 11,-4 1 0,1-7 0,-2 0 0,3 3 0,-1 3 0,2 0 0,-1-3 68,-1-4 0,5 1 1,-2-5-1,3-3 1,2-3-1,-1-2 1,-1 0-1,-1 3-53,-2 0 1,0 2 0,5 2 0,-2-1 0,-2-2 0,-2-4 0,-1 0 0,-2-1-46,1 1 0,-3-1 0,3 5 0,-1 1 0,0 1 0,1 2 0,-1-2-100,0-1 1,4-7 102,-4-2 0,4-4 1,-2 0-1,1 0 0,1 2 1,0 3-1,1 1 92,0 3 0,2 1 0,0 2 0,-1-2 0,-3-3 0,0-3 0,-2-2 0,2 0-101,0 1 1,-3 6 0,3-2 0,-1 5 0,-4 2 0,1 2 0,0-3-172,1-4 1,2-2 201,-2-7 0,-2 6 0,5-7 0,0 3 0,0 1 0,1 2 0,1 0 98,-1-1 0,0 4 0,5-5 0,-1-1 1,0-1-1,-1-3 0,-1-2 0,-2-2-78,2-2 1,0 9 0,-1-1-1,-2 3 1,-1 4 0,-2-1 0,1 3-1,2-1-83,0 0 0,3-3 0,-5-6 0,1-1 1,1-2-1,0-1 0,2 2 0,2 0 114,2 3 0,-5-1 0,0 0 0,0 0 1,1-1-1,-2-1 0,-1-4 165,1 0 1,-2 2-105,3-4-326,-5-1 199,2-8 0,-1 3 1,0-3-1,-1 0 0,0 1-28,1 1 0,-3 1 0,3 4 1,-2 0-1,-2 3 0,0 1 1,0 0-1,0 1 25,0 3 1,0-1 0,1 0 0,2-2 0,3-3 0,-1-4 0,2-3 486,0 0-394,-4-4 0,8 1 1,-3-4-1,1 2 1,1-1-1,-2 1 1,2 1-1,0 1-108,-2 3 1,3 2 0,-3 0 0,2 1 0,0 0 0,-2 0 0,0 1 0,0 2-76,1 1 1,-2-1-1,2-3 1,-2 0-1,0-1 1,0-4-1,1-3 1,-1-4-465,-3 0 1,3-1-1,1-1 578,3-2 0,-4-4 0,-1-5 0</inkml:trace>
  <inkml:trace contextRef="#ctx0" brushRef="#br0" timeOffset="10">5829 16371 7983,'0'-8'91,"0"0"1,0-2 0,0-1-1,0-2 1,0 0 0,0-2-1,0-3 574,0-2 0,-1-2-479,-3-7 0,2 3 0,-2-4 0,1 0 1,1-2-1,-3-1 0,3 1 0,0 0-84,2 1 0,0-2 0,-1-6 0,-2-4 1,-1-6-1,0-11 0,0-6 0,1 31 0,0-1 1,0 0-1,-1 1-112,-5-34 1,5 34-1,1-1 1,-1 0-1,0 0 1,-1-3 0,0 0-1,-1-4 1,1 0-1,-1 0 1,1-1-1,0 2 1,0 0 0,1 2-1,0 0 1,-1 0-1,0-1 44,0-1 0,-1 0 0,0-3 0,0-1 0,0 1 0,1 0 1,0 2-1,0 1 0,1 1 0,0 1 0,0 0 0,0 0 1,0-1-1,-1 0 0,1 0 0,0 0-6,-1-1 0,0 1 1,2 2-1,0 1 1,-1-1-1,-1-1 1,1 2-1,0 1 0,0-1 1,0 1-1,0-1 1,0 0-1,-1-1 1,0 0-1,-1-2 0,-1 1-3,-1-1 0,0 0 0,1 2 0,0 0-18,-1 4 1,0-1-1,-1-3 1,0 0-1,0 0 1,0 1-1,0-3 1,0-1 0,0 1-1,0-1 1,1 1-1,1 1 1,-1 3-1,1 0 1,-1 1 0,0 0 49,0 1 1,0 1 0,-1-1-1,1 0 1,2-2 0,1-1 0,0 2-1,1-1 1,0 2 0,-1 0-1,-4-31 82,-2 3 0,3 9-141,-1 0 1,1 0 0,-3-8-1,1 0 1,2 0 0,-2 0 0,-1 2-77,-1 2 1,0-3 0,-1 2-1,1-3 1,-1-3 0,2 0 0,2-2-1,0 1-138,0 4 214,3 0 1,-3 11 0,3-5 0,1 1 0,-2-1 0,1-2-35,1 0 1,-4 4 31,5-4 1,-5 6 0,2-2 0,-2 2-1,1 0 1,0-3 0,0-2 0,-1-1-7,0 2 0,2-4 1,0 7-1,0 0 0,0 4 1,-1 0-1,0 3 1,-1-1 0,1-8 1,-3 5-1,1-2 1,2-1-1,-1 4 0,-1 3-225,2 2 0,-3 6 176,2-4 0,-2-3 1,0-4-1,2-4 1,0-4-1,1-1-304,1 2 0,-2 2 320,4 9 0,-3-2 1,3 7-1,-1 3 1,1 2-1,1 2-114,-2 1 1,5-2 170,-4 5 0,4 4 0,0 5 0,-2-3 0,-1 0 0,1-2 0,2 0-30,1 1-26,-6-1 1,5 0-1,-5 0 1,2-1-1,0-2 1,1 0 0,2 0-104,1 2 1,0-5 0,0-2 0,0-1 0,0 1 0,0 4 0,0 3-361,0 1 30,0 6 1,1 2-1,2 10-1676,1 7 2150,0 0 0,-4 11 0,0-4 0</inkml:trace>
  <inkml:trace contextRef="#ctx0" brushRef="#br0" timeOffset="11">6970 16483 7860,'4'-9'160,"0"1"1,5 4 0,-4-4 0,1-2-1,1-1 1,-2-1 0,1-1 0,-4 1 68,0-1 0,-2 0 0,0-4 0,0-5 1,-2-4-1,0-6 0,-4-2 0,1-6 0,-2-2 1,1-2-1,-1 0 0,2-3-48,-1-1 0,-2 1 0,4-2 0,0-8 0,0-8 0,1 29 0,0-1 0,0 0 0,1-1 0,-2 0 0,1 1-211,-1 1 1,1 1-1,-1-33 1,0 31 0,-1 0-1,1-4 1,0 0-1,0-1 1,0-1 0,0-1-1,0 1 1,-1 2 0,1 1-1,0 0 1,0 0 21,0-1 1,0-1-1,0 0 1,1-1 0,-2-5-1,0-1 1,2 2 0,-1-1-1,1 3 1,-1-1-1,2 1 1,-1-1 0,0 0-1,-1-1 1,1-3 0,-1-1-18,-1-2 0,1 0 0,0 8 0,1 0 1,-1-3-1,1 0 0,-1 1 0,1 0 0,0-1 1,-1-2-1,-1-2 0,0 0 0,0-1 1,1 1-1,-1 1 0,0 1-10,1 2 0,0 0 1,0 1-1,-1 0 1,0-2-1,-2-1 1,1-1-1,0 0 1,0 2-1,-1 0 0,1 1 1,-2 0-1,1 1 1,-1 0-1,0-2 1,-2-1 33,1-3 1,-1 0 0,2 4 0,1 1 0,-2-2-1,0-1 1,1 4 0,0-1 0,-1 0 0,1 0-1,0-3 1,1 0 0,0-1 0,0 1 0,0 1 0,0 0-1,0 4 1,-1 0 0,0 1 0,0-1 19,0-1 1,0 0-1,1-1 1,1-1 0,-1 0-1,1 1 1,1 2-1,-1 0 1,1 2 0,-1 0-1,1 0 1,-1-1 0,-1 0-1,0-1 1,0 0-1,1 0-19,-1 0 1,0 0-1,1 4 1,-1 1-1,1 1 1,0 0-1,0-1 1,0-1-1,-1 0 1,1-1-1,0 0 1,0 1-1,-1-1 1,0 2-13,-1 0 0,-1 0 0,3 0 0,-1 1 0,-2 1 0,1-1 0,1 0 0,0-1 0,1 0 1,0-1-1,0 2 0,0-1 0,-1 1 0,1 0-4,0 2 0,0-1 0,0 0 0,1-1 0,0 2 0,0 1 0,1-1 0,0 1 0,0-1 0,0 0 0,-1 0 0,1-1 1,1 1-1,-1 0 0,1 3 0,0 0-29,-4-27 0,2-4 1,-1 5-1,-1-1 1,0-1-1,-1-2 0,-1 2 1,1 5-1,0 6 1,-1 2-19,1 0 0,1 6 0,-2 2 1,2-1-1,0-1 0,0-2-15,-3 1 1,5 5 0,-1-1 0,2 2 0,0 3 0,0 3 0,0 4 0,0 3-122,1 1 0,2 0 0,1 0 1,0 1-1,-2-1 0,-1 0 1,-1 2-1,2 1 0,0 1-255,2-1 0,0 0 0,0 0 0,0 1 0,0 0 454,0 2 0,0-4 0,0 3 0</inkml:trace>
  <inkml:trace contextRef="#ctx0" brushRef="#br0" timeOffset="12">8260 16446 7824,'-8'-12'0,"1"3"61,1 1 0,2-1 1,4-4-1,0-4 1,-1-5-1,-2-6 1,-1-5-1,0-4 1,0-4 169,-1-5 1,-3-2 0,3 0 0,-1 1 0,1 3 0,1 0-1,-2 0 1,-1-5 0,0-3 0,2-7-113,-1-6 0,3 2 0,-3-3 0,-1 2 0,1 2 0,-1-3 0,2-4 0,1 31 0,1-1-136,-1-3 0,1 0 0,2 4 0,-1-1 1,0-1-1,-1 0 0,1 3 0,0 0 0,-1-1 1,0 0-1,0-2 0,-1-1 0,0-2 0,-1 0 1,0 0-1,0 1 12,1 0 1,0 1 0,-2 3-1,1 0 1,1 3 0,1 0 0,-1-1-1,-1-1 1,1-1 0,0-1-1,0-2 1,-1-1 0,-1 1 0,1-1-1,-1 2 1,0-1 25,2 2 0,0 0 0,-1 3 0,-1 0 0,3-4 0,-1-1 0,0-2 0,0 0 0,0-1 0,0 0 0,0-1 0,0 0 0,-1 2 0,1 0 0,0 0 0,0 0-94,-1-2 1,0 1 0,2 0-1,-1 1 1,1-7 0,0-1-1,-1 2 1,1 0-234,-1 3 0,1 0 0,1 1 1,0 0 275,-3 2 0,1 0 0,2-3 1,0 1-732,-2-1 0,0 1 810,3-1 1,-1 1-63,-3 1 1,-1 1-491,5 5 0,1 0 597,-5-7 1,-1 1-1,3 4 1,0 1-93,-1-8 1,0-1 0,-2 5 0,1 0 0,1 1 0,1-1 0,-1 2 0,0-1 28,0 2 1,0-1 0,0-2 0,1-1 0,-2-2-1,0 0 1,1 0 0,0 1 0,0 1 0,-1 0-1,1 1 1,0 0 0,1 0 0,-1 0 0,1-4-1,-1 0-67,1-3 0,0 1 47,1 5 1,1 1 5,-5-6 0,1 1 0,4 7 0,0 1-104,0-3 1,-2-1 0,0 1 0,1-1 52,0 1 1,0 0-1,-3 0 1,1 1 21,2 3 1,0 0 0,-1-1-1,1 1-5,0 4 0,0 0-118,-2-4 1,1 0 136,-1-2 1,1 0-1,-3 0 1,1 0 68,1-1 1,-1 1 0,0 2-1,-1 1-52,0-2 0,0 1 0,0 1 0,1-1 50,1 0 0,0-1 0,-2 0 0,1-1-29,1-2 1,-1-1 0,1 5 0,-1 1-19,1 1 1,0 0 0,-7-32-19,6 32 1,1-1-1,-3-30-56,3 28 1,0 1-1,0-30 69,0 32 0,0 0 1,-3-28-134,-1 3 0,-2 0 624,6 4 1,-5 0-601,5-4 0,-4 3 54,4-7 1,-2 6 66,2 3 1,2 4 432,-7-1 1,2 3-445,-1 2 1,1-1 16,3 1 0,1-1-20,-5 0 0,4 2-5,-4 3 1,4 6 119,-5 6 1,7 1-118,-3-1 1,0 3-381,1 5 176,0 0-23,4 1 196,0-1-100,-6 0 1,5 0-1,-3 0 1,2 2 0,2 1-840,0 1 0,0 6 1089,0-1 1,0 2-1,0 1 1</inkml:trace>
  <inkml:trace contextRef="#ctx0" brushRef="#br0" timeOffset="13">9513 16346 7788,'0'-12'921,"0"5"-703,0-4 0,0 4 0,0-5 1,0-2 253,0-3 0,0-2-94,0-6 0,0-1-44,0-3 0,0-4-113,0-8 1,-2 2-27,-2-2 1,1 1-91,-5-1 0,4-5 63,-4-8 0,1-5-334,3 24 1,0 0 0,-8-33 224,8 29 0,0 0 0,-1 2 1,-1-1-217,0-3 0,0 0 1,1 0-1,2 0 202,-2-4 1,1-1-1,0 3 1,0 0-4,-2-7 1,0 0-1,-1 3 1,1 1-192,0-4 0,0 0 1,0 1-1,-1-1 47,1-6 0,0 1 0,0 5 0,0 0 32,-1-1 1,1-1-1,1 2 1,1-1-259,-3-2 1,1-1 0,3 2 0,-1-1 270,-4-5 0,0 0 0,4 9 1,-1 1 31,-3-4 0,0 0 1,4 4-1,0-2 27,-5-5 0,1-1 1,3 3-1,0 0-17,-1-1 1,0 0 62,-1 2 1,2-1-997,1 1 0,1 0 937,-3-2 0,-1 0 19,1-4 1,0-1 0,0 6-1,0 1 1,-1-1 0,1-1 1,0 1-1,1 0-117,1-7 1,0 0 0,-2 4-1,1 0 109,0-2 0,2 0 10,0 6 0,0 0-14,-3-9 0,1 0 1,3 8-1,1 0 10,-3-2 1,0-1 0,2 2 0,0 0-95,-2 2 0,0 1 0,1 0 0,1 0 27,-2-3 1,0 0 0,2 6 0,0 0-6,-2 0 1,0 1-1,2-1 1,0-1 32,-2 0 0,-1-1 0,2 1 1,-1-1 7,1-2 1,-2 1 0,0 3-1,-1 2 86,2 2 0,0 1-93,-2-3 0,1 0-175,1 2 0,1 0 167,-3-3 1,1 0 55,1-2 0,1 0 1,-1 7-1,0 1 60,-1 0 1,2 0-1,0-2 1,1 0 259,-2-2 1,0-1 0,2 4 0,0-1-295,-2-5 0,0 1 1,2 7-1,1 1-13,-1-2 1,0 0 67,-2 1 1,1 0-78,2-4 0,1 1 1,-3-1-1,0 1 16,3-1 1,0 1 0,0 2-1,-1 1-31,-1 0 0,0 1 0,1 3 0,0-1-164,-1 0 0,0 0 163,-2 1 1,1 0-89,2-4 1,1 0 0,-3 3 0,-1 1 6,2 1 0,0 0 0,1-1 1,-1 0-8,-6-30 0,4 3 115,-5 1 0,5 1 260,0 26 0,0 0 1,0-31-142,0 30 1,0 1 0,-1-28-69,-3 1 0,5 0 136,-1 4 347,-3 3-413,6-11 0,-5 7-234,6-12 0,-4 8 92,0 1 1,0 7-71,4 9 1,-4-2 214,0 3 0,0-2-648,4 1 170,-6 4 333,5 4 1,-6 1-176,3 0 0,2 1 938,-2 3 1,-1 3-600,1 5 1,-2 0 20,2 0 0,3 0-173,-4 1 0,3-2-131,-2-3 0,2 1-13,-2-5 1,3 0 101,1-4-699,0 5 107,0-4 1,4 14-1051,0-3 1661,0 3 0,2 3 0,0 1 0</inkml:trace>
  <inkml:trace contextRef="#ctx0" brushRef="#br0" timeOffset="14">10616 16520 7739,'-6'-6'0,"0"0"0,2-3 0,0 0 363,1-5 0,2 0 1,1-7-1,-2-2 0,-1-5 1,-1-6-1,2-6 1,0-7-1,2-5-165,0-6 1,-4-3 0,-1-1 0,-2 0-1,-2-3 1,5 31 0,0-2 0,0-4 0,0-1-1,-1-3 1,0-2-148,0-1 1,-1-1-1,0 1 1,0 1 0,0 0-1,-1 1 1,1-5-1,0-1 1,0-3 0,0-1-1,-1-1 1,1 0 0,1 1-1,-1 0 1,1 1-1,1-1-60,-1-2 1,1-1 0,1 1 0,-1-1 0,0-4 0,-1 0 0,1 2 0,1 0 0,-1-1 0,1-2 0,0 0 0,0 0 0,0-2 0,0 1 0,0 2 0,0-1-70,0 0 1,0 1 0,-1-4-1,-1 1 1,1-2 0,1 0-1,-1 5 1,0 0 0,0 0-1,-1 0 1,1-1 0,-1-1 0,-1-1-1,1-1 1,-1 3 0,-1 1 71,1 2 0,0 0 1,-2-1-1,-1-1 1,1 2-1,0 0 0,0 1 1,1 0-1,0 2 1,0 0-1,1 0 1,0 1-1,0-3 0,1 0 1,0 1-1,0-1 51,0 2 1,2 0-1,0-2 1,1-1 0,-1 3-1,0-1 1,-1-3 0,1 0-1,0-1 1,0 0-1,0 3 1,1 0 0,0 1-1,0 0-59,-1 0 0,0-1 0,2-1 0,-1 0 0,-1 1 0,-1 0 0,1 1 0,-1 0 0,2 1 0,-1-1 0,0-1 0,-1 0 0,1 1 0,1 1 0,-2 1 0,1 1 0,-1 2 0,1 1-37,-2-2 0,0-1 1,2 1-1,-1 1 1,1 0-1,-1 1 1,1 1-1,-1 0 1,2 1-1,-1 1 0,-1-1 1,1-1-1,0 0 1,1-1-1,-1 0 1,0 1 27,1 0 0,1 1 0,0-1 0,0 0 0,-1 2 0,1 0 0,-1-2 0,0-1 0,0-2 0,1 0 0,0 2 0,0 0 0,1 0 0,0 2 21,0 0 0,0 0 0,1-2 1,-2 0-1,1 0 0,-1 0 0,0 2 1,-1 1-1,0 3 0,0 1 0,0 1 1,0 0-1,0 0 0,0 0 0,-1-2 1,0-1-1,1 2 0,-1 1 1,0 0-1,0 1-45,2 2 0,0 1 0,-3 4 0,1 1 0,-1-2 0,1-1 0,-1-1 0,1 0 0,0 0 0,0 0 1,1 0-1,0-1 0,0 3 0,0 0 28,1 0 0,-1 1 0,0-32 0,-1 1 0,-1-1 1,0 4-307,4-7 1,0 7 77,0-3-464,0 15 671,0-2-8,5 10 122,-3 0 1,3-3-256,-5 6 0,4-5-454,0 5 1,0 0 289,-4 4 1,0-1-268,0 1 207,0 5 394,0 2 1,0 11-769,0 2 779,0-2 0,0 5 0,0-4 0</inkml:trace>
  <inkml:trace contextRef="#ctx0" brushRef="#br0" timeOffset="15">10492 11187 7686,'0'5'2286,"0"-5"-2178,0-5 1,2-2-1,2 2 1,4 0-1,3 1-26,2 1 0,-5 2 0,0 1 0,2 0 1,1 0-1,1 0 0,1 0 0,0 0-40,4 0 0,-3 0 0,2 0 0,-1-1 0,1-2 0,0-3 1,1 1-1,-1-2 0,2 2-10,1-1 1,-2-4 0,4 4 0,-1-1 0,1 2 0,0 4 0,1 1 0,2 0-65,5 0 0,-2 0 0,2 0 1,-3 0-1,-3 0 0,-1 1 1,-3 2-1,1 1-360,-1-1 1,-4-1-1,2-2 1,-3 0 0,-2 0-1,0 0 392,1 0 0,-1 5 0,1 2 0</inkml:trace>
  <inkml:trace contextRef="#ctx0" brushRef="#br0" timeOffset="16">11075 12650 7678,'-7'-5'137,"1"4"0,3-5 0,-3 2 1003,-1 0 0,5-2-1090,-3 2 1,10 3 0,3-3 0,3 2 28,1 2 1,1 0 33,-1 0 0,1 0 1,-1 0-1,0 0 1,1-1-1,0-2 304,4-1 0,-2-2-287,6 2 0,-5 3 0,4-5 0,-1 2 0,-1-1 1,1-1 206,0 1 1,2 1-334,4 4 0,0-5 1,-2 1-1,-1 2 1,-1-1-1,1 0-479,1-1 0,2 0 56,0 4 1,-6-6 0,-2-1 0,-2-1 0,0 1 0,2 0 418,-2 0 0,4 5 0,0-4 0</inkml:trace>
  <inkml:trace contextRef="#ctx0" brushRef="#br0" timeOffset="17">2022 9624 7928,'6'0'269,"5"-5"0,-4 3 506,6-2 1,3-1-362,1 1 0,6-2-195,2 2 1,1 1 109,7-5-55,6 5-257,0-8 1,7 8-115,-4-5 0,3 5 235,-3-1 0,-1-1 143,-4 1-110,0-1-128,6 5 0,-2 0-49,9 0 0,-3 0 1,8-1-1,-1-2 0,-1-1 1,1 1-95,1 2 0,-6 1 1,4-1-1,4-2 0,3-3 1,5 1-1,1-2 1,-1 1-1,-2 0 160,-1-1 0,0 3 1,2-5-1,1 1 0,2 0 1,2 1-1,-34 3 0,0 1 1,34-3 205,-3 1 0,-2-3 0,-1 2-203,3-1 1,-30 4 0,0-1-162,1 0 1,0 0 0,2-1 0,-2 0 0,31 0 103,1-2 1,0 0-1,-33 2 1,1 1-106,0-1 1,0 1-1,-1 1 1,0-1 63,3 0 1,0 0 0,-3-1 0,0 0-20,-1 3 0,0 0 0,34-6-107,-34 6 1,0 0 0,2-2 0,1 0 131,-1 1 1,0 1 251,27-2-144,-26 1 1,1 1 0,23 0-14,-27 1 1,0-2 0,0 1 0,0-1-31,0 1 0,1 0-36,-2-3 1,2 0 0,4 3 0,0 1 0,-3-2 0,0-1 0,0 1 0,1 0 0,-1 0 0,1 0 0,1 0 0,0-1 0,1 1 0,1 1 0,1-2 0,0 1-47,2-1 1,0 1-1,0 1 1,-1 1 0,-2-2-1,-1 1 1,-1-1-1,-1 1 1,2 0 0,-1-1-1,0 0 1,0 0-1,1 1 1,0-1 0,-1 1-1,0 0 47,-1-1 1,-1 0-1,32 0 1,-1-5 0,-3 0-1,1 0 1,-2 1 0,4 0-1,-3 1 80,1 1 0,-5-3 1,-4 2-1,3 1 1,2-2-1,2 1 1,4-1-1,-1 2-110,1-1 0,-33 2 0,0 0 0,31-2 0,-1 1 0,0-2 0,1 2 0,3-1 0,0 2 0,-4 0 44,-6 0 1,-4-2 0,-7 3 0,-1-1 0,-3 0 0,0 0 0,-1-2 42,0 0 1,4 1-1,-2-1 1,2 0 0,0 2-1,-2 0 1,2-2-1,1-1 9,2-2 1,4 2-1,2 0 1,3 0 0,4 2-1,-4-2 1,-4 1 0,-6 1-99,-3 2 1,-3-3 0,-6 2 0,0 1 0,0 1-1,1-1 1,-1-3 0,0 1 47,0-1 1,0 1 0,-1 2 0,-1-1 0,-2 0 0,0 0 0,0-2 0,0 1-16,1-1 0,1 1 1,-1 2-1,-1-1 0,2 0 1,1 0-1,1-1 1,0 3-42,0 0 1,-1-2-1,-1 0 1,-4 1-1,0 2 1,-4 1-1,-1-2 1,-2 0-20,-4-2 0,2-1 0,-5 5 1,0 0-1,-1 0 0,1 0 0,-1 0 1,2-1 2,3-3 1,-2 3 0,2-4 0,2 4 0,3 0 0,3-2 0,0-1 0,0 1-41,0 2 1,-1 1 0,-6 0 0,-3 0 0,-1 0-211,-3 0 1,-7 1 0,-5 2 0,-6 1-1743,-5-1 2047,2-2 0,-5-1 0,5 0 0</inkml:trace>
  <inkml:trace contextRef="#ctx0" brushRef="#br0" timeOffset="18">3882 8855 7998,'0'9'2188,"1"-3"-1959,3 0 0,3 2 0,6-4 0,-1-1 0,1-3 0,-1-3 0,0-2 0,1-2-259,-1-3 1,1 3-111,-1-1 0,4 0 1,1-5-1,-2 1 1,-1 0-1,-2-1 1,1 1-1,-1-2-6,1-2 1,-5 0 0,-1-3 0,-2 1 0,-2 2 0,-2-1 0,-1-1 0,0 0 175,0 0 1,-1 3 0,-3 6 0,-4 2 0,-2 0 0,0 1 0,1 1 0,-4 2 96,-2 2 0,-3 1 1,2 1-1,-5 3 1,-1 4-1,0 5 1,3 2-1,1 3-79,3 1 0,1 3 0,3 6 0,1 1 0,3 0 0,2 0 0,2 0-132,2-2 0,1-5 1,0-3-1,0-1 0,1-2 1,3-3-1,4 0-468,3-1 1,2-1 464,-1-3 0,1-1 0,-1-4 0,0 3 1,1-1-1,-1 1 0,1-4-167,-1 0 1,0 2-1,1 0 1,-1-1-1,2-2 1,1-1 253,2 0 0,5-5 0,-3-2 0</inkml:trace>
  <inkml:trace contextRef="#ctx0" brushRef="#br0" timeOffset="19">4279 8905 11450,'0'12'197,"1"-3"0,2-1 0,1 1 1,-1 4-1,-2 2 0,-1 2 1,0-2-487,0-1 1,0 2 288,0 1 0,0-1 0,0-3 0</inkml:trace>
  <inkml:trace contextRef="#ctx0" brushRef="#br0" timeOffset="20">5296 8570 7920,'-7'0'0,"-4"6"393,10-5 0,-5 6 1,7-3-1,4 4 1,3 2-378,3-2 0,1 2 0,1-6 1,-1-1-1,2-2 0,1-2 1,1-3-1,1-5-13,1-2 0,-3-1-112,6-1 0,-1 0 1,5-3-1,0 0 0,-2 1 1,-2 1-1,-4 2 0,-4-1 99,0 1 1,-6-1 0,-3 1 0,-3 0 0,-2-1 0,-3 1-1,-3-1 1,-1 2 229,-1 3 0,0-2 0,-6 6 0,-2 2 0,0 0 1,1 2-1,-2 0 0,-1 2-139,-3 2 1,2 7 0,1 5-1,1 1 1,4-1 0,3 2-1,4 2 1,2 2-95,2 1 0,2 2 0,1-2 0,1 1 0,3-2 0,3 1 0,1-1 1,1 2-100,0-1 1,2-2 0,0-2 0,-1 0-1,-2-1 1,2 0 0,0-3-303,-2-1 1,3-6 0,-3-1-1,3 0 1,2-1 0,-1-1 413,0-2 0,6-7 0,2-3 0</inkml:trace>
  <inkml:trace contextRef="#ctx0" brushRef="#br0" timeOffset="21">5730 8768 7920,'0'6'889,"1"-5"-599,3-3 0,3-7 0,6 5 0,-1 0 0,0 0 1,1 0-1,-1 1 112,1 2 0,-1 1-497,1 0 0,-7 5 0,-1 3 0,-4 3 0,-1 2 0,-1-1 0,-2 1 0,-3-1 0,-1 0 81,-2 1 0,-1-1 1,0 1-1,4-1 1,0 0-1,3 1 1,3-2-1,4-3 296,5-4 0,3 2-556,5-2 1,3 0 0,8-4 0,2 0 0,0 0 0,1 0-1875,-4 0 2148,0 0 0,3-5 0,2-2 0</inkml:trace>
  <inkml:trace contextRef="#ctx0" brushRef="#br0" timeOffset="22">6524 8496 7942,'-7'0'532,"3"0"1,8 0 0,5 0 0,7 0-451,4 0 0,4 0 0,2 0 1,1 0-1,2-2 0,-1-2 0,-2-4 1,-1-2-1,-2-1 0,-2 2 1,-4-3-154,-4 3 1,-2-1 0,-1-2 0,-3-1 0,-2 1 0,-2 0 0,-2-1 57,-1 1 1,-1 1 0,-3 1 0,-4 3 0,-3 2 0,-2 2 0,1 2 0,-2 1 0,-1 0 98,-2 0 1,-1 0 0,3 0-1,-1 1 1,1 3 0,1 4-1,1 3-1,1 2 0,1 1 0,3 1 0,4 3 0,2 1 0,2 3 0,0 0 0,0 0-95,0-1 1,4-1 0,2 5 0,1 0 0,1 0 0,0-2 0,1-2 0,2-5-97,4-2 1,-1-1 0,2-1-1,-1-1 1,0-3 0,3-2-1,0-2 1,0 1-658,-3 2 1,3-4-1,-1 1 763,-2-2 0,4 3 0,1 2 0</inkml:trace>
  <inkml:trace contextRef="#ctx0" brushRef="#br0" timeOffset="23">7069 8533 7594,'-12'0'932,"6"0"-673,6 0 1,6 0 0,6 0 0,1 0 0,-1 0 0,1 0 0,-1 0 0,0 0 0,1 0 0,-1 0 4,1 0 0,-1 1 0,-1 3 0,-3 5 0,-4 2 0,-2 1 1,-2 0-227,0 1 1,-2-1 0,-2 1-1,-4 0 1,-3 3 0,-1-1-1,1-3 1,2-2-210,5-1 1,-1 2-1,2 0 1,4-2-1,6-4 1,4-1-1,2 2-105,-1 1 0,0 0 0,1 2 0,-1 0 0,-1 0 0,-3 2 0,-3 2 351,-4-1 1,-2 0 0,-4 1 0,-4-1 0,-6 1 0,-6-2 0,-1-2-84,1 0 1,-1-7 0,4 3 7,-1-4 0,4-1 0,-3 0 0</inkml:trace>
  <inkml:trace contextRef="#ctx0" brushRef="#br0" timeOffset="24">8000 8421 7854,'-13'0'1034,"5"0"-559,0 0 0,5 2 0,0 0-393,6 2 1,4 1-1,5-5 1,1 0-1,-1 0 1,0 0-1,2 0 1,3 0 0,2-2-1,2-2-19,-1-4 1,1-3 0,2-2-1,-1 1 1,-2 0 0,-1-1 0,-1-1-1,0-1 1,-4-1 0,-3-1-229,-3-1 0,-4 3 1,3-4-1,-2 0 0,-2 1 1,-1 0-1,-2 3 122,0 1 0,-6 5 0,-2 3 0,-5 0 1,-2 3-1,-3 5 0,0 5 202,0 5 0,-4 5 0,3-1 0,-2 3 0,4 2 0,1 0 0,5 1 1,2 0-59,2-2 0,1 3 1,6-6-1,0 1 1,0 2-1,0-2 1,2-1-1,2-1-110,4-3 1,3-4 0,3-1-1,1 0 1,2 0 0,-1-1-1,1 0 1,-1 0-127,-1 3 0,-1-5 0,-1-1 0,-1-1 1,0 0-1,1 1 0,-1-1 0,1-2-363,-1-1 0,2-1 1,1-3-1,1-5 1,1-2 497,1-1 0,-4 0 0,4-1 0</inkml:trace>
  <inkml:trace contextRef="#ctx0" brushRef="#br0" timeOffset="25">8520 8446 8150,'-1'8'602,"-2"1"0,-1 0 0,1 2 0,2 2 55,1-1 1,-4 2-498,0 2 1,0-2 0,4 3-1,0-2 1,0 0 0,0 1-1,1 0-27,3-3 1,-1-4-1,5-2 1,2-2-1,1-2 1,1-2-1,1-1-608,-1 0 1,0-5 0,1-2-1,-1-1 1,1 1 0,-1 1 0,0 2-3819,1-1 4293,-1-2 0,1-6 0,-1 1 0</inkml:trace>
  <inkml:trace contextRef="#ctx0" brushRef="#br0" timeOffset="26">8644 8558 9541,'0'12'946,"0"0"1,0 1 0,0-1-818,0 1 1,0-1 0,0 2 0,0 1 0,0 3 0,0 1 0,0 3 0,0 2 0,-1 2-904,-3 3 0,-2-4 167,-2-1 1,1 0 0,4-8 0,1-2 606,3-4 0,5 1 0,6-4 0</inkml:trace>
  <inkml:trace contextRef="#ctx0" brushRef="#br0" timeOffset="27">9339 8372 9987,'12'0'179,"1"0"1,-1 0 0,1 0 0,-1 0 0,0-2 0,2-2 0,1-3-305,2 0 1,-1-4 0,-3 3 0,-1-3 0,1-1 0,-2-1 0,-2 1 0,-2-1 0,-1 1 45,-4 0 0,0-1 0,-2 1 0,0-2 0,-2-1 1,0-2-1,-4 2 0,-1 1 0,-2 2 187,-2 0 0,-2 3 0,1 2 0,-1 2 0,0 2 0,-3 2 0,0 2 0,1 3 0,0 6 11,-2 5 0,3 4 1,-2 6-1,2 0 0,2 0 1,1 1-1,1 1 1,3 2-72,1-1 0,2-2 0,4-2 0,2-2 0,2-3 0,6-1 0,3-3 0,5-3-300,2-3 1,-4 0-1,3-3 1,1-1 0,-1 1-1,2-3 1,-1-2-1,1-2-2443,1-4 2695,-4-1 0,5-7 0,-3 1 0</inkml:trace>
  <inkml:trace contextRef="#ctx0" brushRef="#br0" timeOffset="28">9649 8533 8110,'-8'5'0,"1"4"454,1 2 1,2 1 0,4 0-1,0 1 1,0-1 0,2 2 0,2 1-306,4 2 1,-2 5 0,-2-3-1,-2 2 1,1-1 0,1 1 0,-1-2-1,-2-1 1,-1-1-668,0-1 1,0 1 0,-1-5 0,-3-1 0,-4-2-11,-3-5 0,-6-3 1,1-1-1,-1 0 528,-1 0 0,4 6 0,-4 0 0</inkml:trace>
  <inkml:trace contextRef="#ctx0" brushRef="#br0" timeOffset="29">9537 8632 7857,'7'-5'824,"3"2"1,-5-4 0,2 1-1,3 4-586,1 0 1,1-2-1,2 0 1,3 1-1,2 2 1,2-1-1,1 0 1,3-4 0,2 1-872,1-1 0,-2-3 1,0 0 632,3-2 0,3-1 0,5-1 0</inkml:trace>
  <inkml:trace contextRef="#ctx0" brushRef="#br0" timeOffset="30">10492 8235 7993,'2'-7'683,"2"2"1,4 1-1,3-1-539,2 3 0,-1-5 1,2 0-1,2-1 0,4-1 1,0 0-1,1-2 0,0-2 1,-1 1-1,0 0-296,-3-1 1,0 1 0,-6-1 0,-1 1-1,-3 0 1,-1-1 0,0 1 77,0-1 1,-2 1 0,-4 0-1,-2-1 1,0 1 0,-4-1 0,0 1-1,0 1 1,-1 3 169,-3 3 0,-1 0 0,-3 1 0,-1 1 0,-3 2 0,0 2 0,0 2-41,3 1 0,-3 6 0,2-2 0,1 4 0,2 5 0,4 3 0,2 4 0,0 2-43,0 3 1,4 1 0,-1 5 0,3-2 0,1 0-1,0-1 1,0-2 0,0-2-150,0-4 1,4 3 0,1-11 0,2-1-1,3-1 1,1-3 0,1-1-401,1-2 1,-1-5 0,2 1 0,1-3 0,3-1 536,1 0 0,7-5 0,6-2 0</inkml:trace>
  <inkml:trace contextRef="#ctx0" brushRef="#br0" timeOffset="31">11150 8099 8291,'-13'0'274,"5"1"0,0 3 0,-2 5 0,0 2 0,1 2-30,1 4 0,-1-2 1,-3 6-1,-1 1 1,1 1-1,1 2 1,1 1-1,2 2 1,-1 1-1,-1-3 1,0-3-277,2-2 1,5-2 0,-1 2 0,4-5 0,4-2 0,4-1 0,5-1 0,2-1-1,2-3-300,-2-4 1,3 2 0,0-2 0,-1-1 0,1-2 0,-2-1 0,-3 0 0,0 0 0,-1 0-1203,1 0 1238,-1 0 1,-4 0 0,-1-1 526,-1-3 1,-8-2 0,-6-2-1,-3 4 1,-1 1 0,-2 0 0,-1-1-1,-3 0 804,-2-2 0,4 5-1014,-5-3 1,5 3-1,-5 1 1,0 0 0,2 0-1,1 0-21,0 0 0,-1 5 0,-6 2 0</inkml:trace>
  <inkml:trace contextRef="#ctx0" brushRef="#br0" timeOffset="32">4242 9934 7817,'6'-12'0,"0"-1"0,-2 1 256,0 0 0,0-1 0,-4 1 1,0-1-1,0 1 0,0 0 1,0-1 474,0 1 1,-1 1-1,-2 4 1,-1 7 0,1 7-1,3 5 1,5 5-792,3 3 1,3 5 0,1 3-1,1 2 1,-1 2 0,0 1 0,1 0-1,-1 0 1,-1 0 59,-2-1 0,2 4 0,-5-5 0</inkml:trace>
  <inkml:trace contextRef="#ctx0" brushRef="#br0" timeOffset="33">4390 10926 7885,'0'-6'591,"0"-1"0,2 4 0,1-3 0,2 1 0,2-1-80,3 4 0,1 2 1,1 5-1,-1 8 1,-1 6-1,-3 4 1,-1 2-465,1 0-332,-4 5 1,8-2 0,-4 3-1,1 0 1,1-2 0,0 0 0,2 1-1,2 0 285,-1 1 0,0 3 0,1-2 0</inkml:trace>
  <inkml:trace contextRef="#ctx0" brushRef="#br0" timeOffset="34">4576 12142 7860,'-5'-7'289,"-3"3"1,1 2-1,-1 2 1,-2 0 0,-3 0-1,-3 2 1,-3 2 0,-2 6-1,2 3 145,1 4 0,1 5 0,6 0 0,3 4 1,4 6-1,2 2 0,4 5 0,2 0 1,6-2-1,5-4-539,5-4 0,5-9 0,3-3 0,2-5 0,2-3 0,1-5 0,-1-3 0,-2-2 1,-1-3-290,0-5 1,0-6 0,-6-3 0,-1 0-1,-3-1 1,-1 0 0,-4-3 0,-4-2 335,-6 0 0,-3-1 0,-2 0 0,-3 0 0,-4 0 0,-5 2 0,-2 1 0,-3 3 204,-1 1 0,-2 2 0,-4 8 0,0 4 0,-1 3 0,-1 1 0,-4 0 0,1 0-1493,0 0 1347,6 0 0,6 0 0,6 0 0</inkml:trace>
  <inkml:trace contextRef="#ctx0" brushRef="#br0" timeOffset="35">4775 13543 8525,'-1'-16'0,"-2"-1"492,-1 2 0,-6 7 1,2 4-1,-5 4 0,-2 4 1,-3 6-1,-1 5 0,-2 5 1,1 5-218,-1 4 1,7-1 0,0 3 0,6 0 0,3-4-1,5 1 1,5-2 0,9 2 0,4-2-508,4 1 1,7-5-1,5-5 1,6-5-1,6-3 1,2-5-1,0-3 1,-2-2-1,-5-3-235,-2-5 1,-8-2 0,-2-3-1,-3-1 1,-4-1 0,-4-1-1,-7 1 1,-4-2 958,-4-2 0,-3 0-362,-4-5 1,-9 0-1,-7 0 1,-5 1 0,-4-1-1,-4 0 332,-3 0 1,-2 6-822,-4 2 1,4 4 0,-4 2 0,4 2 0,2 5 358,3 3 0,-3 6 0,4 2 0</inkml:trace>
  <inkml:trace contextRef="#ctx0" brushRef="#br0" timeOffset="36">4924 14957 7938,'0'-12'410,"-2"1"0,-2 3 0,-4 3 1,-4 7-1,-5 6-123,-4 9 1,2 6 0,-2 6 0,1 4-1,-1 4 1,3 3 0,3 2 0,5-4 0,3-2 211,5-3 1,7-5-664,8 1 1,6-9 0,10-5-1,4-5 1,4-6 0,6-2 0,4-4-1,1-3-131,-4-8 0,0-1 0,-4-8 1,-3-2-1,-4-5 0,-2-2 1,-4 1-1,-2 1 313,-4-1 0,-9 4 0,-8-3 0,-4 4 0,-4 3 0,-6 2 0,-6 3 0,-9 3 57,-7 4 0,-3 0 0,-4 6 0,-2 2 0,-3 0 0,-3 2-75,-3 0 0,3 6 0,-8 1 0</inkml:trace>
  <inkml:trace contextRef="#ctx0" brushRef="#br0" timeOffset="37">5457 9637 13894,'12'7'264,"1"5"0,-1 6 0,2 8 0,1 3 0,2 5 0,-2 5 0,-1 4 0,-2-1 0,0 3-351,1-1 0,-6-7 0,-3 3 0,-3 1 1,-1 0-1,0 4 87,0-1 0,0-4 0,0 2 0</inkml:trace>
  <inkml:trace contextRef="#ctx0" brushRef="#br0" timeOffset="38">6015 13705 7766,'0'-9'0,"0"1"0,0-2 976,0-1 0,0-1 1,2 1-498,2 3 1,-2 5 0,7 10 0,0 7 0,2 4 0,2 4 0,1 1 0,1 2 0,1 0-616,-1-1 1,-1 1 0,-1 1 0,-1 5 0,-1 5 0,-3 4 0,-4 1 0,-2-1 135,-2-3 0,5 3 0,2-8 0</inkml:trace>
  <inkml:trace contextRef="#ctx0" brushRef="#br0" timeOffset="39">5804 12204 7998,'-4'-8'0,"0"-1"0,0 1 407,-2 1 0,5-4 0,-5 3 0,2-3 0,-1 0 0,-1 1 0,-1 2 1,1 0-116,-4 1 0,-4 11 1,0 10-1,3 4 0,2 4 1,2 1-1,3 3 0,2 3 1,2 4-1,2 3-311,2 1 0,4-5 1,9-3-1,3-4 1,4-5-1,0-4 1,3-7-1,0-5 0,2-4-354,-1-4 1,2-4-1,-1-7 1,-3-3 0,-2-1-1,-5-3 1,-3 0-1,-3-2 1,-5 2 209,-2 0 0,-2-4 0,-6 5 0,-3-2 0,-8-2 0,-6 1 0,-4 2 1,-2 2 13,0-2 1,0 2 0,-1 3 0,0 1-1,0 7 1,2 2 0,1 4 148,-1 2 0,0-5 0,-1-1 0</inkml:trace>
  <inkml:trace contextRef="#ctx0" brushRef="#br0" timeOffset="40">5742 10964 7851,'-12'0'149,"-1"0"1,1 5 0,0 3 0,-1 3 0,-1 2 0,-1 1 0,-1 1 0,1 1 0,-1 1 179,0 1 0,6-4 1,-1 2-1,4-2 1,6-3-1,5-1 1,9-4-280,6 0 0,4-2 1,3-4-1,2 0 1,1 0-1,0 0-113,1 0 1,-4 0 87,3 0 0,-2 0-212,-3 0 1,1 0 0,-1 0 0,-4 0 0,-3-1 0,-3-2 0,-2-3 287,0 0 1,-5-3-1,-3-3 1,-2 0 0,-4-1-1,-2 1 1,-4-1 0,-4 2-89,-5 3 1,-4-3 0,-6 4 0,-4-1 0,0 1 0,-4 1 0,-1 4 0,-1 0-841,0 2 0,0 3 827,0 5 0,-6 1 0,-1 8 0</inkml:trace>
  <inkml:trace contextRef="#ctx0" brushRef="#br0" timeOffset="41">6238 14957 7664,'2'-8'0,"2"0"454,-3 5 0,5-1 0,-8 9 1,-2 6-1,-4 6 0,-4 4 1,-4 3 60,0 4 1,-2 5 0,3-3-1,0 1 1,2 0 0,5 0 0,2-1-1,4-4 1,3-2-348,7-4 1,2-5 0,12 1 0,3-7 0,5-5-1,5-2 1,2-2 0,-1 0-817,-2 0 0,-1-6 491,4-2 0,-4 0 1,-1-3-1,-2-3-299,-2 0 0,-7 0 265,-5 2 1,-2-1 0,-3 1 0,-3 0-1,-4-2 1,-2-1 0,-4-3 0,-3-1-1,-6-4 60,-4 0 1,-3-2 0,1 0-1,-2 1 1,-2-1 0,2 0-1,0 2 1,1 2 86,0 4 1,-3 4-1,3 2 1,-1 2 0,-3 5-1,-1 3 44,-2 1 0,-6 5 0,0 2 0</inkml:trace>
  <inkml:trace contextRef="#ctx0" brushRef="#br0" timeOffset="42">6983 10728 7980,'0'-12'655,"0"-1"1,1 6-1,2 2 1,2 1 0,2 0-1,3 2 1,1 6-274,1 9 1,1 2-1,-2 8 1,0 5 0,0 2-1,2 5 1,0 0-1,-2 3 1,-3-1 113,2 0 0,-3-1 0,0-3-392,-2-4 0,1-2-5184,-2 2 5080,-3-2 0,5 3 0,-6-5 0</inkml:trace>
  <inkml:trace contextRef="#ctx0" brushRef="#br0" timeOffset="43">7255 13407 7843,'0'-12'2028,"0"3"1,2 2-1555,2 2 1,-1 10 0,5 11 0,2 6 0,1 8 0,1 4 0,0 5 0,1 2 0,-2 5-101,-3 2 0,3-3-1293,-3 1 0,-1-6 0,0 1 0,0-2 0,-1-3 919,-1-3 0,5-3 0,-3-5 0</inkml:trace>
  <inkml:trace contextRef="#ctx0" brushRef="#br0" timeOffset="44">7218 12018 7846,'0'-13'288,"0"1"0,0 0 1,-1-1 246,-3 1 1,1-1 0,-4 1-1,0 1 1,0 3 0,-2 4 0,-1 4-263,2 4 1,-3 4 0,2 10 0,0 5 0,-1 6 0,2 3 0,0 1 0,1 0 0,3-1 0,4-2-160,4-2 0,3-2 0,6-3 0,2-2 0,3-4 0,2-5 0,2-4 0,1-4-956,2-2 0,0-4 661,0-2 1,-2-4-1,-1-7 1,-3-2 0,-1 2-1,-3 0 1,-1 0-60,-1-2 1,-5-3 0,-1 2 0,-2-2 0,-2-2 0,-2-1 0,-1-2 0,-1 0 21,-3 0 0,-4 1 0,-8-1 0,-1 1 0,-3 4 0,-2 3 0,-1 3 0,-2 3-258,0 3 1,0-1 0,2 4 0,2 3 475,5 0 0,2-3 0,2-2 0</inkml:trace>
  <inkml:trace contextRef="#ctx0" brushRef="#br0" timeOffset="45">6958 9810 7909,'-13'-11'210,"1"3"1,0 4 0,-1 2 0,-1 2 0,-1 0 0,-3 2 0,0 3 288,0 8 0,-2 2 0,2 8 0,1 4 0,2-1 0,5 1 0,4 1 0,3 1 0,3 0 0,4 0-450,4 0 0,5 0 0,3-6 1,5-1-1,2-3 0,2-1 1,1-3-1,2-1-522,1-1 1,1-7-1,-2-1 1,2-5-1,0-5 1,1-3-1,-4-3 1,-1-3 202,-1-2 0,-4 1 0,-2-6 0,0 0 1,-1 1-1,0-2 0,-4-3 0,-3-3-1,-3 1 1,-5-1 231,1-1 1,-2-1 0,-4-3 0,-2 4 0,-6 4 0,-5 4-375,-5 5 1,-7 8-70,-6 3 482,0 10 0,-15 12 0,4 10 0</inkml:trace>
  <inkml:trace contextRef="#ctx0" brushRef="#br0" timeOffset="46">7454 15180 7629,'0'-12'429,"0"0"1,-2 5 0,-2 3 0,-3 4 0,-1 5 0,0 6 0,-2 6 0,-1 2 0,-1 3 128,-1 1 1,1 2 0,1 0-1,1 0 1,3 0 0,2 0-1,2-1 1,2 2-409,1 3 0,5-4 0,4 1 0,3-4 1,3-1-1,3-2 0,0-2 0,1-3-667,1-2 1,-5-5 0,3-3-1,0-2 1,1-4 0,1-3 0,1-6-1,1-6 136,2-2 0,-4-2 0,1-4 0,1 1 1,0 0-1,0 2 0,-3 1 0,-1-2 446,-3-5 0,-1 1 0,-3-5 0,-1-1 0,-3-1 1,-2-5-1,-2 0 0,-3 1 217,-4 1 0,0 5 0,-7 4 1,-4 5-1,-3 5 0,-4 3 0,-2 5 1,-2 3-489,-3 5 0,2 2 0,-5 4 0,0 4 0,2 3 0,0 3 0,3 1 0,4 3 206,2 1 0,6-4 0,-3 3 0</inkml:trace>
  <inkml:trace contextRef="#ctx0" brushRef="#br0" timeOffset="47">8372 11795 8058,'0'-13'1020,"0"1"0,1 4 0,2-1 0,1 4 1003,-1 6 0,-2 5-1901,-1 18 1,5 0 0,4 10 0,2 4 0,1 3 0,1 2 0,-1-1 0,0-2 0,1-1-521,-1-2 0,1-4 0,-2-1 1,-2 0-1,-2-1 0,-1 4 1,-4 1-1,0 1 398,-2 0 0,-6 6 0,-1 1 0</inkml:trace>
  <inkml:trace contextRef="#ctx0" brushRef="#br0" timeOffset="48">8806 15292 7758,'-7'-5'-216,"1"2"0,6-5 0,0-2 1,0-1-1,0-2 0,0 1 566,0 0 0,0-1 1,0 1-1,0-1 688,0 1 0,0 8 1,0 7-1,2 9 1,0 7-195,3 8 0,6-1-600,1 7 0,2 0-267,6 4 0,-4 6 0,0 2 1,-2 4-360,-2 0 1,-1 5 0,-1 0-1,-3-2 122,-2-1 260,-1-12 0,2-4 0,1-10 0</inkml:trace>
  <inkml:trace contextRef="#ctx0" brushRef="#br0" timeOffset="49">8384 13494 7736,'-4'-13'519,"0"1"1,-2 5 0,2 3 0,-4 4 0,-2 5-107,2 8 1,-2 6 0,6 10-1,1 3 1,2 2 0,1 2-1,1 3 1,3-2 0,5 0-1,3-1-246,5 2 1,-2-3-1,4-6 1,0-4 0,1-5-1,0-5 1,1-3-502,0-4 1,-1-7-1,4-2 1,-2-10 0,-1-7-1,-1-3 1,1-1 0,0-1-1,-1-2-59,0 1 1,-3-2-1,-6-4 1,-1-2-1,-3-2 1,-1-2-1,-5-3 252,-4-2 1,-1 1 0,-7-5 0,-4-2 0,-2 0 0,-2 1 0,1 6 0,0 5-41,3 2 0,-3 6 0,0 3 0,0 7 0,0 7 0,2 6 0,-1 4 0,1 4 181,1 5 0,-5 2 0,1 1 0</inkml:trace>
  <inkml:trace contextRef="#ctx0" brushRef="#br0" timeOffset="50">8260 10728 7823,'-4'-12'6,"0"-1"177,1 1 0,-3-1 1,2 1-1,0 1 1,-1 3-1,-4 4 1,-2 2-1,-1 4 65,0 2 0,-1 4 0,1 10 1,-1 7-1,1 6 0,0 5 0,1 3 1,1 1-1,3 1 0,1 0 1,5-1-119,4-2 0,4-4 1,7-10-1,2-4 0,6-3 1,4-5-1,3-4 0,0-3-359,1-4 1,-3-2 0,2-2 0,-3-3-1,-3-1 1,-1-2 0,-2-1 0,-3 0-1,-1 2-56,-3-1 1,0-7 0,-1-2 0,-1 1-1,-1-3 1,-3 1 0,-2-3 220,-2-2 0,-3 0 0,-3-1 0,-4-1 0,-2-2 1,-6-2-1,-2-1 0,-2 1 166,-1 3 0,0 5 0,-5 4 0,-1 2 1,-2 5-1,-1 2 0,2 2 0,1 3-919,1 2 0,1 7 1,2 0 816,2 2 0,-1 1 0,-4 5 0</inkml:trace>
  <inkml:trace contextRef="#ctx0" brushRef="#br0" timeOffset="51">8037 9612 8008,'-13'0'0,"1"0"0,0 1 0,-1 2 422,1 1 0,-1 4 0,0-1 1,-3 3-1,0 4 0,2 1 1,4 3 428,6 2 1,-1 8-736,1 1 1,5 0-1,7-3 1,6 2 0,5 1-1,9-3 1,5-4 0,7-4-168,3 0 0,1-9 1,1 4-1,-3-4 1,-5-2-1,-3-3 1,-3-2-1,-4-2-151,-3 0 0,-8-2 0,1 0 0,-4-4 0,0-1 0,-2-4 0,-3-3 0,-2-4 0,-2-1 0,0-3 211,-1-1 1,-2-4 0,-1-1 0,0-6 0,0-1 0,0-3-1,-1 3 78,-4 2 0,-1-2 0,-7 6 0,-1 2 0,-1 2 0,-1 4 0,-1 6 0,-1 5-102,-2 6 0,-8 4 0,-4 6 1,-2 6-1,-5 7 0,-1 6 0,0 4-1969,3 4 1984,3 9 0,14 2 0,3 5 0</inkml:trace>
  <inkml:trace contextRef="#ctx0" brushRef="#br0" timeOffset="52">9612 11695 8083,'0'-12'762,"0"4"1,0-1 0,0 0 0,1-1-356,3 2 0,-1 8 0,5 10 1,1 3-1,-1 5 0,0 3 1,2 4-1,1 4 0,1 2-599,1 4 1,-1 1-1,0 1 1,1 0-1,-2 2 1,-1 1 191,-2 1 0,0 0 0,4-4 0</inkml:trace>
  <inkml:trace contextRef="#ctx0" brushRef="#br0" timeOffset="53">9711 13370 7899,'0'-13'0,"0"1"0,1 0 1134,4-1 0,-4 1 1,3-1-759,-3 1 1,1 5 0,1 4 0,2 6-1,2 7 1,3 5 0,1 8 0,2 8-1,3 7-529,0 5 0,1 0 1,-6 5-1,-2 3 0,0 0 1,0-2-1,2-3 0,2-5 153,-1-2 0,6-2 0,1 0 0</inkml:trace>
  <inkml:trace contextRef="#ctx0" brushRef="#br0" timeOffset="54">9475 10778 7881,'-1'-7'0,"-2"1"559,-1 1 1,-1-1 0,0-2 0,-3 4-1,-3 4-274,-1 4 0,1 7 1,1 7-1,3 3 1,0 3-1,2 4 1,-1-1-1,4 0 0,0-3-198,2 1 0,2-1 1,2-4-1,4-3 0,4-5 1,4-2-1,0-3 1,1-2-1,1-2 0,1-3-248,0-4 1,5-3-1,-5-5 1,1-2-1,0-1 1,-1-3-1,-1-1 1,0-4-97,-3 0 0,-3-2 1,-3 0-1,-5-1 0,-3-1 1,-1-2-1,-1 1 1,-3 2 199,-5 1 1,-3 5 0,-4 0 0,-4 4 0,0 3 0,-1 5 0,-1 3 0,-2 2-662,0 1 0,-1 4 718,0 2 0,0-3 0,0 5 0</inkml:trace>
  <inkml:trace contextRef="#ctx0" brushRef="#br0" timeOffset="55">9401 9637 8420,'-1'-7'1162,"-4"3"1,3 8 0,-7 4-1077,0 3 1,2 7 0,-1 3 0,-2 3 0,-1 5 0,0 4 0,1 3 0,3 0-140,2-3 0,1 0 0,5-7 0,3-4 0,5-2 0,3-6 0,4-3 0,5-5 0,3 0 0,0-3-174,1-2 1,1-2 0,2-2-1,1-3 1,-2 0 0,0-5-1,-4-3 1,-2-3 83,-5 2 0,-2 0 0,-3 0 0,-3-3 0,-4 0 0,-2-1 0,-4 1 0,-3-2-12,-7 1 1,-2 0 0,-6-3 0,1 2 0,0 3 0,-3 1 0,-2 4 0,-2 4-100,-3 4 0,-1 2 0,-4 2 254,0 0 0,-4 6 0,-6 1 0</inkml:trace>
  <inkml:trace contextRef="#ctx0" brushRef="#br0" timeOffset="56">9922 14920 7970,'-8'0'552,"-1"0"1,0 1-1,-1 4 1,0 4-328,2 6 0,0 5 0,-5 4 0,1 1 0,1 1 0,1 2 0,3 1 0,2-2 0,2 1 0,2 0 0,1-1-82,0-3 0,5-4 0,4-5 0,2 2 0,2-3 0,3-3 0,2-4 0,1 0-244,3-1 1,1-3-1,1 1 1,-2-2 0,-2-2-1,2-2 1,1-2 0,-1-4 11,-2-3 1,1-6 0,2-1-1,-1-1 1,-2-4 0,-1-3-1,-1-5 1,0 1 57,-3 0 1,-1-3 0,-3 2 0,-3 1-1,-4 0 1,-2 2 0,-2 2 0,-2 1-1,-3 2-43,-8 2 1,-1-1 0,-5 5-1,0 4 1,0 2 0,-2 2-1,0 1-149,1 1 1,-1 2 0,-3 5 0,2 1 0,2 3 0,-1 4 0,0 3 0,2 2-523,1-1 1,2 5-1,3-1 745,1-1 0,-1 5 0,1-1 0</inkml:trace>
  <inkml:trace contextRef="#ctx0" brushRef="#br0" timeOffset="57">10641 10530 8343,'0'-13'1557,"0"1"1,0 15 0,0 6-1330,0 8 1,0 3 0,0 5 0,0 1 0,2 2 0,0 2 0,2 1 0,1-1-723,0-3 1,-3 4-1,3-2 1,-1-3 493,0-4 0,6 7 0,-3-3 0</inkml:trace>
  <inkml:trace contextRef="#ctx0" brushRef="#br0" timeOffset="58">10914 15019 7661,'0'-12'1658,"1"5"1,4 3-1268,3 2 1,-1 13-1,1 6 1,2 6-1,1 6 1,0 6 0,-2 3-1,0 5 1,0 0 204,2 0-440,-4 3 1,3-11-1334,-6 2 0,1-2 1177,0 2 0,1-6 0,7 0 0</inkml:trace>
  <inkml:trace contextRef="#ctx0" brushRef="#br0" timeOffset="59">10976 13469 7664,'0'-18'119,"0"4"0,0-2 0,0 2 288,0 2 1,0-1 0,-1 2-1,-2 4 1,-3 7 0,0 8-153,-4 8 0,3 4 0,-1 9 0,-1 3 0,3 1 0,1 0 0,4 0 0,1 0 0,1-1 0,4-2 0,4-4-260,6-4 1,1-4 0,4-7-1,2-2 1,0-5 0,0-4-1,-1-4 1,1-5 0,2-3-208,0-5 1,-3-2-1,-2-6 1,-1-2 0,-3-3-1,-1-5 1,-1 2 0,-2 0 129,-3 1 0,-3 5 0,-5-2 0,-1 3 1,-5 2-1,-5 2 0,-6 3-11,-7 1 0,2 1 0,-8 6 0,1 2 1,-2 2-1,1 0 0,0 1 0,4 1-1423,4 2 1,4 0 1515,5-1 0,1-3 0,-1-5 0</inkml:trace>
  <inkml:trace contextRef="#ctx0" brushRef="#br0" timeOffset="60">10914 11683 7664,'-12'0'198,"-1"0"1,5 1 0,-2 2 0,-2 4 0,-5 3 0,-1 5 0,1 3-1,0 5 1,2 5 481,2 5 1,0-1 0,9 1-531,1 1 1,3 0 0,5 0 0,8-6 0,5-3 0,2-5-110,1-8 0,4-5 0,4-7 1,-2 0-1,1-1 0,-1-4 0,2-4 1,-2-6-163,-5-6 0,1-4 0,-4-2 0,1-4 0,-4 1 0,-2 0 0,-2 2 0,-1 2-89,-2 1 1,-4 0 176,-5 0 1,0 5 94,0-1 0,-7 5-97,-5-5 0,-2 6 0,-7 0-119,-1 5 0,-1 0 0,-2 5 0,0-1 0,-1 1 0,-1 2 0,-2 2-3011,1 1 3165,2 0 0,1 0 0,0 0 0</inkml:trace>
  <inkml:trace contextRef="#ctx0" brushRef="#br0" timeOffset="61">10716 9513 7858,'-6'-11'428,"-2"2"0,-3 5 0,-2 3 1,0 1-1,-3 0-71,0 0 1,-2 5-1,3 5 1,-2 5 0,2 6-1,3 4 1,4 2 0,3 3-1,4 1-218,1-1 1,7 3 0,5-4 0,8-1 0,3-4 0,3-3 0,3-4 0,4-5-298,3-4 0,5-2 0,1-8 0,-4 0 0,-2-5 0,-3-3 0,-1-4 0,-3-1 0,-6-3 156,-3-2 1,-4 2 0,-5 0 0,-3 1 0,-3-1 0,-5 0 0,-5 1 52,-3 1 0,-10-2 0,-5 1 0,-6-1 0,-3 0 0,-2 3 0,-2 1 0,-1 0-1144,-1-3 0,3 5 0,0-2 1093,2 5 0,6 6 0,-4-3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844"/>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
  </inkml:definitions>
  <inkml:trace contextRef="#ctx0" brushRef="#br0">5259 9909 7890,'-7'13'1409,"3"-1"1,2 1-1189,2-1 0,0 5 0,0 1 1,0 1-1,2 3 0,2 1 0,3 3 1,1 3-1,0 4 0,3 5 1,3 3-1,2 3 0,0 2 0,-3 0 1,0 3-222,-1-1 0,1 4 0,-1-8 0</inkml:trace>
  <inkml:trace contextRef="#ctx0" brushRef="#br0" timeOffset="1">3820 12192 7936,'-8'-5'0,"1"0"817,1-2 1,1 3 0,2-4 0,-3-1 0,2 2-683,3 3 0,5 8 0,14 6 0,7 4 0,9 4 0,9 0 0,7 1 1,2-1-1,3 1 0,3-1 0,1-1 0,3-5 0,0-4-135,2-2 0,3-2 0,-10-4 0</inkml:trace>
  <inkml:trace contextRef="#ctx0" brushRef="#br0" timeOffset="2">5283 11472 7949,'0'-12'0,"0"-1"683,0 1 0,0 4 0,0-1-288,0 0 1,0 1 0,0 3 0,-1 11 0,-2 8-359,-1 6 0,0 5 0,3 3 0,-4 3 1,-1 2-1,-3 5 0,1-1 0,-2 3 0,-1 0 1,-1 1-1,1-1-37,3-4 0,-3 1 0,4-5 0</inkml:trace>
  <inkml:trace contextRef="#ctx0" brushRef="#br0" timeOffset="3">5593 11038 8355,'-12'-5'0,"0"-2"870,-1 0 0,5 0 1,0 4-1,1 0-642,4 5 0,10-1 1,14 7-1,3 2 1,5 1-1,4 1 1,3 1-1,1-1-1127,1 1 0,0-1 899,4 1 0,2-1 0,5 0 0</inkml:trace>
  <inkml:trace contextRef="#ctx0" brushRef="#br0" timeOffset="4">6635 12576 8090,'0'-8'-65,"0"-1"0,0 0 603,0-2 0,0 3 0,-1 1-129,-3 1 1,-3 2-1,-6 4 1,2 1-1,3 3 1,4 5-188,3 2 0,1 7 0,0 2 0,0 5 0,1 4 1,3 3-1,3 2 0,1 5 0,-1 6-1404,-1 6 0,2 11 1,-4-2 1181,-1-1 0,4-5 0,0 1 0</inkml:trace>
  <inkml:trace contextRef="#ctx0" brushRef="#br0" timeOffset="5">8260 9847 7969,'1'-17'334,"3"-4"0,-2 3 0,2 1 1,-3 6-1,-1 9 0,0 11 1,-1 15-1,-3 10-230,-4 6 0,-9 8 0,-4-1 0,-2 4 0,-3 2 0,-2 4 0,-1 5 0,16-28 0,0 0-104,2 1 0,0-1 0,-12 25 0,3 2 0</inkml:trace>
  <inkml:trace contextRef="#ctx0" brushRef="#br0" timeOffset="6">9674 12254 8040,'0'-9'1025,"-2"2"1,-2 2-581,-4 2 0,-7 4 0,-2 6 0,1 9 1,-2 4-1,-4 9 0,-4 6 0,-5 9-638,0 7 0,-2 1 0,-6 5 0,-1-2 0,-3-3 0,-1-2 0,-1-4 0,2-1 193,6-3 0,0 5 0,5-3 0</inkml:trace>
  <inkml:trace contextRef="#ctx0" brushRef="#br0" timeOffset="7">7367 13853 7931,'-7'-5'634,"-3"5"1,5 0-1,-2 10 1,-3 9-1,-1 11 1,-2 10 0,-4 11-1,-2 7-457,-1 3 1,-4 2 0,0-8-1,-5 0 1,-2 3 0,-1 0-178,4 1 0,11-24 0,0-1 0,-9 30 0</inkml:trace>
  <inkml:trace contextRef="#ctx0" brushRef="#br0" timeOffset="8">6400 11299 7967,'0'-9'1237,"1"1"1,3-2-1,4 1-728,3 0 1,3-2-1,3 3 1,3-3 0,4-1-1,2-2 1,3-1-1,4-2 1,4 1-690,5-2 1,0 3-3472,4-6 3266,2 0 1,2-4 0,6 1 0</inkml:trace>
  <inkml:trace contextRef="#ctx0" brushRef="#br0" timeOffset="9">18194 10009 7967,'11'-9'0,"-1"3"280,-2 0 1,0-2 0,5 2 0,1-1 0,1-1 0,3 0 0,1 0 0,3-2 0,1-1 0,4-3-243,2-2 0,2-4-213,6-5 0,2-5 0,1-2 0,3-2 0,1-2 0,1-1 175,-1 3 0,10-9 0,-3 4 0</inkml:trace>
  <inkml:trace contextRef="#ctx0" brushRef="#br0" timeOffset="10">16570 9426 8108,'-5'-13'0,"1"1"0,-1 5 0,1 6 0,-3 6 112,0 8 1,1 7-1,6 1 1,0 2-1,0 2 1,2 1 0,2 3-1,3 3 1,2 1 625,4 0 1,-2 2-1,8 5-738,-1 1 0,10 11 0,-2-1 0</inkml:trace>
  <inkml:trace contextRef="#ctx0" brushRef="#br0" timeOffset="11">17438 10716 8128,'0'-13'351,"0"1"0,4-1 0,0 4 0,-1 6 0,-2 10-37,-1 7 0,-4 12 0,-2 0 0,1 4 1,-2 6-1,2 3 0,-2 2 0,0 0 1,-3 1 173,-1-1 1,-1 5-2048,-1-5 1417,1 0 1,-1 2-1,1 1 1</inkml:trace>
  <inkml:trace contextRef="#ctx0" brushRef="#br0" timeOffset="12">18628 12030 13931,'13'-5'328,"1"-2"0,2-6 0,5 1 0,5 0 0,6-1 1,6 1-1,4-2-440,0-2 0,4 2 0,-4-4 1,3 1-1,0 1 0,0-1 1,1 1-1,-1-1 112,0 2 0,8-4 0,-2-1 0</inkml:trace>
  <inkml:trace contextRef="#ctx0" brushRef="#br0" timeOffset="13">17376 12626 8036,'0'-13'570,"0"1"0,0 4 1,-2 2-1,-2 5-352,-4 6 1,-3 6 0,-4 6 0,-5 5 0,-6 4 0,-4 4 0,-5 2 0,0 2 0,-3 2 86,1 1 1,4 1-619,0-1 1,6 0-1,-2 0 1,2-1 0,4-1-1,1-4 313,1 0 0,6-3 0,-3-3 0</inkml:trace>
  <inkml:trace contextRef="#ctx0" brushRef="#br0" timeOffset="14">14412 11559 8222,'-6'-12'0,"-2"-1"199,-3 1 0,2 1 1,3 1-1,-1 3 1,1 0-1,-1 2 0,0-2 1675,-2 0-1724,3 4 1,1 3 0,5 10 0,1 5 0,3 6 0,6 2 0,4 3-1,4 2 40,1 1 1,2 5 0,5-2 0,1 2 0,4 2 0,-1 6 0,0 2-2157,-2 3 1966,-2 9 0,-1-16 0,0 8 0</inkml:trace>
  <inkml:trace contextRef="#ctx0" brushRef="#br0" timeOffset="15">15925 14474 8291,'0'-13'487,"0"1"1,1-1-1,2 4 1,1 6-1,-3 10 1,-3 9-284,-7 8 0,-3 3 0,-5 12 0,-2 1 0,-2 3 0,1 1 0,-2 1 0,0-2 0,0-5 0,2-4 757,2-4-2664,7-7 0,2 1 1703,5-4 0,-6-2 0,3 0 0</inkml:trace>
  <inkml:trace contextRef="#ctx0" brushRef="#br0" timeOffset="16">17909 15577 8066,'0'-12'307,"0"0"0,0-1 1,0 1 59,0-1 1,0 5 0,0 3 0,0 3 0,0 9-1,0 7-200,0 7 0,0 7 0,0 7 1,0 3-1,0 5 0,0 1 0,0 2 1,0-2-599,0-3 1,-6 2-1,0-2 1,-3-1 430,1-1 0,0 4 0,-5 1 0</inkml:trace>
  <inkml:trace contextRef="#ctx0" brushRef="#br0" timeOffset="17">17971 13990 7925,'-7'-7'1541,"4"8"-1203,12 12 0,-1 1 0,10 6 0,0 4 0,2 2 1,4 3-1,1-2 0,1-2 0,1-3-110,2-1 1,6-5-1,-4 4 1,3-2-1,-1-2 1,0 1-1,-2-1 1,-2-1-229,-3-1 0,-1 4 0,0 1 0</inkml:trace>
  <inkml:trace contextRef="#ctx0" brushRef="#br1" timeOffset="18">17400 8706 8685,'7'0'4812,"-1"0"-4845,-6 0 0,0-1 0,1-3 0,2-4 0,3-3 0,-1-2 0,2 1 0,-2-1 0,1 1 1,-3 0-1,-1 1 0,1 1 0,1 2 0,-1-2-698,-1-1 0,-2-1 852,0-1 1,0 8 0,0 5 0,0 7 0,0 5 0,0 5 0,0 3-124,0 4 0,0 2 0,0 1 0,0 2 0,0 0 0,0 0 0,0 0 0,0-1-10,0-2 1,0-5-1,0-2 1,0-1 0,0-3-1,0-1 1,0-2-1,1 0-540,3 1 0,-3-1 1,4 1-1,-4-1 552,-1 1 0,5-1 0,2 0 0</inkml:trace>
  <inkml:trace contextRef="#ctx0" brushRef="#br1" timeOffset="19">19608 11162 8195,'-7'-5'868,"2"2"1,5-5 0,1-1-1,3 1-630,4 0 0,-1 4 0,2-3 1,2 0-1,2 1 0,4-1 0,0 2 1,-1-1-1,1 2 0,-1 0 0,1 0-190,-1 1 1,1 2 0,-5 1 0,-1 1 0,-1 2 0,-3 3 0,-2 0-137,-2 4 0,-2 1 0,-1 2 0,0-1 0,0 2 1,-1 1-1,-3 3 0,-6 1 0,-4 3-350,-2 2 0,-2 0 375,1 1 1,4-1 0,-4-4 0,5-2 0,2-1 0,3-1 262,2-1 1,1-1 0,5-3 0,4-3 0,6-3 0,6-4 0,2-1 67,3 0 0,3 0 1,3 0-1,2-1 0,0-2 1,1-3-1,-4-1 1,-1-1-434,-1 1 0,-4 0 0,-2 5 0,-1-3 0,-4 1 0,-3 0-1499,-3 0 1664,0 0 0,-1 9 0,-1 2 0</inkml:trace>
  <inkml:trace contextRef="#ctx0" brushRef="#br1" timeOffset="20">20005 13432 7874,'0'-13'370,"0"1"0,0 0 0,0-1 0,0 1 0,1-1 0,2 1 286,1 0 0,0 3 0,-2 2 0,1 0 0,2 2 0,2-2 0,3 2-506,1-1 1,1 2-1,0 4 1,1 0-1,1 0 1,1 0-1,1 0 1,-1 0-1,-1 1-387,-1 3 1,-1 3 0,-1 6 0,-1-1-1,-3 2 1,-2 1 0,-2 2 0,-2-1 8,-1 2 0,-5-4 0,-5 2 0,-4 0 0,-2-1 0,1 1 0,-1-1 0,1-1 648,-1-1 0,1-1-340,6 0 0,2 1 1,5-1-1,-2 1 1,2-1-190,5 0 1,4 1-49,5-1 1,1 1 0,-1-2-1,0-2 1,1 0 0,-1 0-1,1 2-82,-1 2 1,-5-1 0,-3 0 0,-4 1 0,-5-1 701,-8 1 1,-2-1-339,-10 0 0,3 1 0,-8-1 0,1 1 0,-1-1 0,-1 2 0,1 1-133,2 1 1,-2 1 0,1-3 0,3 1 7,4 2 0,-2 5 0,5-3 0</inkml:trace>
  <inkml:trace contextRef="#ctx0" brushRef="#br1" timeOffset="21">16880 15429 7888,'6'-9'135,"0"2"1319,0 2 0,-5-5-998,3 2 1,-4 2 0,-3 4 0,-2 3 0,-2 5 0,-1 2-272,1 6 1,0-1 0,4 7 0,-2-1 0,-1 0 0,1 2-1,2 0 1,1-2 0,2-1-266,0-3 0,2-1 85,2-2 1,7-5-1,5-3 1,1-1 0,1 0-1,1 1 1,2-1-179,0-2 0,-5-2 1,3-2-1,-1-3 0,-3 1 1,-1-1-1,-1 2 0,-1 0-910,0 0 0,-5-2 1083,-3 2 0,3-3 0,0-5 0</inkml:trace>
  <inkml:trace contextRef="#ctx0" brushRef="#br1" timeOffset="22">17103 15466 7918,'-13'0'845,"1"0"0,1 1 0,1 2 1,3 2 1461,2 2-2097,1-4 1,4 8-1,0-3 1,0 3 0,0 3-1,0 3 1,0 2-1,1 2-298,3-1 0,-2 1 0,2 4 0,-3 0 1,-1-1-1,0 1 0,0 0 88,0 0 0,0 0 0,0-1 0</inkml:trace>
  <inkml:trace contextRef="#ctx0" brushRef="#br1" timeOffset="23">13891 13692 7931,'-2'-7'283,"-2"3"1,1-1 0,-5 1 0,-2 1-1,-1 3 1,-1 3 0,0 2 0,-1 2 41,1 3 1,-1 1 0,2 1 0,3 2-1,4 1 1,3 1 0,1 0-320,0-3 0,5 0 0,2 1 0,1 1 0,1 1 0,-1-1 0,0-1 0,-1-1 0,-2-1 29,-2 0 1,-1 1 0,-2-1-1,0 1 1,-2-1 0,-3 0-1,-6 1 1,-4-2 0,-2-1-107,-1-2 1,0 0-1,-4 3 1,3-1-1,1-3 1,3-2-1,1-2 1,2-2-746,-1-1 1,5-1 0,1-3 815,2-5 0,0-13 0,5-4 0</inkml:trace>
  <inkml:trace contextRef="#ctx0" brushRef="#br1" timeOffset="24">13767 13754 7948,'0'-8'1202,"1"1"1,3 2-914,4 2 1,3-3 0,2 1 0,1-1 0,1-1-1,3 2 1,1-2 0,4 0 0,4-1 0,2 1-1,-2 1-406,-1 1 0,-1 3 0,0-2 0,-2 3 0,-1 1 1,-1 0-1,0 0 117,-2 0 0,4-6 0,-3 0 0</inkml:trace>
  <inkml:trace contextRef="#ctx0" brushRef="#br1" timeOffset="25">15304 11671 7858,'2'-9'1056,"1"1"0,-1 0-526,-3 1 0,0 1 0,-8 6 1,0 0-1,-1 2 0,0 1 1,2 2-1,-1 2 0,-3 3-224,0 1 0,1 7 1,1 2-1,4 6 1,0 6-1,3 7 1,2 5-1,1 5 0,0 4-544,0-1 0,5-6 0,4-5 1,0-5-1,1-7 0,-2-9 0,2-4 1,1-5-1274,1-3 0,1-3 1461,-1-5 1,0 0 0,0-1 0,-3-2-1,-1-2 1,2-2 201,1-3 1,-3-2-201,1-5 1,-1 2 0,3-6 0,-1-1 0,-4-1-1,0-1 1,-3 2-30,-2 2 0,-1 0 0,-1 0 0,-3 5 0,-5 5 0,-3 7-162,-5 6 1,1 7-742,-9 10 0,2 2 980,-10 11 0,-6 0 0,-5 5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870"/>
    </inkml:context>
    <inkml:brush xml:id="br0">
      <inkml:brushProperty name="width" value="0.09071" units="cm"/>
      <inkml:brushProperty name="height" value="0.09071" units="cm"/>
      <inkml:brushProperty name="color" value="#3165BB"/>
    </inkml:brush>
  </inkml:definitions>
  <inkml:trace contextRef="#ctx0" brushRef="#br0">6338 17760 8434,'12'0'895,"0"-1"1,1-3 0,-2-5-698,-3-2 1,7-1 0,-2-2 0,2-1 0,3-3 0,2-3 0,4-2-1,1-3 1,-1 0 0,0-3 0,-2-2 0,-1-4 0,-1-7 0,0-6-425,-4-4 1,1-12-1,-2 2 1,-1 2 0,1 4-1,-2 14 1,1 9 0,-3 9-1,-1 5 246,-2 4 1,-4 7 0,3 5 0,-1 7 0,-3 8 0,-2 9 0,-1 5 73,0 3 0,0 6 0,0-1 0,0 3 0,0 2 0,0-5 1,0-3-1,0-7-105,0-2 1,5-6-1,4-1 1,2-7 0,1-8-1,0-8-82,1-7 1,3-5-1,1-6 1,-2-1-1,0-5 1,0-1-1,3-3 1,0 1-61,0 0 0,3-1 0,-5-1 0,1 1 0,-2 1 0,-1 2 0,-3-1 0,-1-1 0,-2 2 140,0 4 1,-4 7 0,3 3 0,-1 1-56,-4 3 1,0 8 0,-2 7 0,0 8 0,0 7 0,0 5 0,0 2 0,0 1 67,0 3 0,0 7 0,0-1 0</inkml:trace>
  <inkml:trace contextRef="#ctx0" brushRef="#br0" timeOffset="1">7255 17115 9134,'0'20'0,"-1"-3"0,-2 0 691,-1 0 0,0-1 1,4-4-1,0 1 1,1-1-513,3 1 1,-1-1 0,4 0 0,0 1 0,0-1 0,3 1-1,1-2 1,1-2 0,0 0 0,1-1 0,-1-1-328,1-3 0,-1-3 0,0-1 0,1 0 1,-2-1-1,-2-3 0,-2-4 0,-1-5-216,-3-3 1,-2 0-1,-1-3 1,0 0-1,0 0 1,0-4 0,-1 0-1,-4 0 1,-3 1 212,-3 1 52,-7 6 0,5 1 0,-5 7 0,1 2 1,-1 2-1,-1 1 0,-2 2 99,2 0 0,-5 0 0,5 0 0</inkml:trace>
  <inkml:trace contextRef="#ctx0" brushRef="#br0" timeOffset="2">8744 16929 7943,'1'-11'0,"2"2"182,1 0 1,0 5 0,-5-3 0,-3 2 0,-5 2 0,-3 3 0,-5 4 0,-3 4 217,-4 3 0,4 6 0,0-1 0,2 1 0,3 1 0,1 1 0,3 2 0,3-2 0,4-1-535,3-3 1,6 3 0,3-1-1,5-2 1,3-3 0,5-2-1,4-3-307,4-2 1,-2-1-1,4-4 1,-4 2-1,-5 1 1,-2 1-1,-7 0 1,-3 1 332,-6 4 0,-9 2 0,-8 1 1,-7 2-1,-8 2 0,-4 4 1,-1 0 8,0 1 0,4-6 0,-3 2 0,2-4 0,4 0 0,3-2 100,2-3 0,0 3 0,-4-4 0</inkml:trace>
  <inkml:trace contextRef="#ctx0" brushRef="#br0" timeOffset="3">8967 17078 7967,'0'-8'2085,"0"-1"0,0 12-1836,0 1 0,0 7 0,-1 6 1,-2 4-1,-1 2 0,1 2 1,0 1-1,0 2-438,-1 1 1,-1-1 0,2-3-1,-1-1 1,0-4 0,0-3 188,-1-3 0,-4-2 0,2 0 0</inkml:trace>
  <inkml:trace contextRef="#ctx0" brushRef="#br0" timeOffset="4">9029 16867 8359,'0'-12'2614,"-1"1"-2337,-4 2 0,4 5 0,-3 8 1,3 5-1,1 2-277,0 1 0,-6 6 0,-1 1 0</inkml:trace>
  <inkml:trace contextRef="#ctx0" brushRef="#br0" timeOffset="5">9277 17140 8442,'-1'12'0,"-2"1"0,-1-1 295,1 1 0,2-1 0,1 0 0,0 1 0,0-1 1,0 1 369,0-1 1,0 0 0,0 1 0,1-2 0,3-4-807,4-7 1,2-6-1,0-6 1,-2-2-1,2-2 1,1-4 0,1 0-1,0 0-108,1 2 1,1-2 0,1 3-1,1 2 1,-1 3 0,1 2 0,-1 3 211,1 2 0,1 0 1,-6 7-1,-3 2 1,-2 6-1,-2 5 1,0 5-1,-1 4-145,-2 1 1,-2-1 0,-2 1-1,-1 0 1,1-2 0,2-2 0,1-4-1,0-4 182,0 0 0,5-6 0,2-2 0</inkml:trace>
  <inkml:trace contextRef="#ctx0" brushRef="#br0" timeOffset="6">9934 16991 7905,'-16'0'538,"-1"0"0,-5 0 0,3 2 0,-2 2 0,1 4 1,-1 3-93,2 1 1,-2 1-1,7-1 1,3 2-1,1 1 1,4 3-1,1 1 1,4 3 0,2 2-1,4 1-736,3-1 1,4 1 0,5-1 0,3-4 0,4-4 0,2-5 0,2-5 0,1 0 289,-2-3 0,-1-7 0,-1-3 0</inkml:trace>
  <inkml:trace contextRef="#ctx0" brushRef="#br0" timeOffset="7">10083 17103 7905,'13'0'661,"-1"0"1,-4 0 0,0 0-1,2-2 1,1 0 0,2-2-310,-1 1 0,0-3 1,1 1-1,-1-2 1,-1-3-1,-1 1 1,-3-1-511,-2 2 1,-1 4-1,-5-3 1,-2 0 0,-2 1-1,-2 1 1,-3 1-1,-1-1 1,-1 1 187,-1 2 0,1 4 0,0 5 0,-1 3 0,2 5 0,1 3 0,4 4 0,0 3-274,3 4 0,2 1 1,1 3-1,3-5 0,6-6 1,13-6-1,14-3 244,12-5 0,8-3 0,6-5 0</inkml:trace>
  <inkml:trace contextRef="#ctx0" brushRef="#br0" timeOffset="8">11695 16904 8182,'0'13'370,"0"3"0,-1 2 1,-3 2-1,-4 2 0,-3 2 1,-2 5-1,1 4-359,-1 3 1,1 0 0,0-3 0,-1-4 0,2-3 0,2-4 0,2-4-1276,1-5 1163,2-9 0,4 0 0,1-8 0,2-6 0,3-5 0,1-7 0,2-4 45,2-3 0,6-4 0,-1 2 0,1 0 0,-1-2 0,1 0 0,-1-1 0,1 3 0,1 2 330,1 4 1,-4 9-1,3-1 1,-1 5 0,-1 3-1,-1 7 1,-2 6-10,-5 8 1,-2 6 0,-6 7-1,-2 1 1,-2 3 0,-4 4 0,-3 1-1,-2 1-953,1-2 0,1-5 0,3 0 0,2-4 0,2-6 688,0-6 0,11-8 0,7 2 0</inkml:trace>
  <inkml:trace contextRef="#ctx0" brushRef="#br0" timeOffset="9">12105 16929 7902,'-13'4'295,"1"0"1,1 10 0,1-1-1,3 0 1,0 1 0,2 0 128,-1 3 0,2-2 1,4 4-1,2-1 0,2-3 1,5-1-1,7-3 1,4-1-1,4-4 0,0-1 1,1-7-687,0-5 1,-1-4 0,-4-1 0,-3-1 0,-3 0-1,-3-3 1,-3 0 0,-4 1-208,-3 1 0,-2-4 0,-3-1 0,-4-2 1,-3 2-1,-2 1 0,-1 3 0,-1 1 330,-1 2 1,-5 5-1,3 3 1,0 2 0,0 4 138,3 2 0,1 8 0,2 7 0</inkml:trace>
  <inkml:trace contextRef="#ctx0" brushRef="#br0" timeOffset="10">13233 16942 7931,'-1'-7'1555,"-2"1"-767,-1 1 0,1 3 0,7-2 0,5 3 1,3 1-1,3-2-842,2-2 0,1 2 1,-3-5-1,1 0 1,0 1-1,-3-1 1,0 2-626,-1-1 1,-4-3-1,-1 0 1,-1-2 885,-3-1 0,-3 5 0,-5 3 0,-3 3 2596,-3 1-2956,-1 0 0,6 0 1,5 1-1609,4 3 1730,1-3 1,-6 5 0,0-5 111,-3 3 1,0 2 0,2 4-1,-1-2 1,1 2 0,2 1-1,0 1 1,-2 2-20,-1 2 1,-5-1 0,4 6 0,-2 0-1,-3-1 1,-1 0 0,-1-1 0,1-1-162,3 0 0,-2-2 0,6-3 0,0-1 0,0 1 1,-1-1-80,3 0 0,2-5 0,4-3 0,4-2 0,3-2 0,2 0 45,-1 0 1,0 0-1,2-2 1,3-2 0,2-4-1,2-3 1,1-3 0,2-1 95,4-1 1,2-6-1,-2 2 1,2 0-1,2-1 1,1-1-1,-1-2 1,-3-2 21,-3-3 0,-3-2 1,-2-7-1,-5 3 0,-2 1 1,-3 7-1,-1 5 1,-3 5-515,-2 4 1,-2 6 528,-7 3 0,-3 13 0,-5 5 0</inkml:trace>
  <inkml:trace contextRef="#ctx0" brushRef="#br0" timeOffset="11">13791 16966 8661,'-6'-1'680,"3"-2"1,6-1 0,5 0-783,3-2 1,1 5 0,2-4-1,3 0 1,5 0 0,4-1-1,4 0 1,2-1 0,2-2-1,1 1 1,-4 0-46,-6-2 0,-1-1 0,-9-1 0,-4-1 0,-7 1 330,-7 0 1,-5 5 0,-9 3 0,-3 2 0,-4 2 0,-1 0 0,1 2 0,0 2 144,4 4 0,-4 3 0,6 1 0,2 2 1,3 3-1,2 2 0,2 2 0,0-1-350,5 2 0,3-4 0,1 0 0,0-1 0,1-1 0,3-1 0,5-2 0,2-4-170,1 0 0,2-6 0,1 1 0,2-3 0,-1-1 0,1-1 0,0-3 0,1-5 321,0-2 1,3-1 0,-3-2 0,1-1-1,2-3 1,0-1 0,-2-2 0,0 0 151,0 1 1,-2 0 0,2 0 0,-1 3 0,-3 3 0,-1 3 0,-1 3-118,-1 4 0,-4 8 1,-1 4-1,-1 5 0,-4 2 1,0 3-1,-2 1 0,0 2-650,0-2 1,-4 5 0,-1-5 0,3 1 0,0 0 0,2-2 0,0-3 0,0-1 485,0-2 0,6 0 0,1 1 0</inkml:trace>
  <inkml:trace contextRef="#ctx0" brushRef="#br0" timeOffset="12">14932 16173 7970,'-1'-22'646,"-3"5"1,3 9-1,-5 15 1,2 8 0,-2 7-1,1 10 1,-2 6-386,0 8 1,0 5-1,-2 1 1,0 0 0,0 5-1,-4 4 1,-2 5 0,-1 1-1,0-2-1807,3-7 0,0-11 0,2-7 1546,3-6 0,-3-4 0,4-5 0</inkml:trace>
  <inkml:trace contextRef="#ctx0" brushRef="#br0" timeOffset="13">14511 16706 7892,'12'-28'310,"1"4"0,0 6 1,4-2-1,5 2 0,4 2 1,3 1 15,-1 2 1,-1-2 0,2 7-1,3-3 1,-1-1 0,0 0-1,-1 4 1,2 3 0,1 1-1,-1-1 1,-1 3-327,1 0 0,-4 8 0,2 1 0</inkml:trace>
  <inkml:trace contextRef="#ctx0" brushRef="#br0" timeOffset="14">15255 16830 8096,'-7'5'3795,"3"-3"-3573,8 2 1,4-3-1,7-1 1,2-1-1,-2-3 1,0-4-1,0-2 1,2 0-1,-2 2-704,-1-2 0,-7 4 1,-4-1-1,-6 1 0,-7 3 1,-5 2-1,-4 1 642,-1 0 1,-3 10 0,4 2-1,-1 3 1,4 2 0,2 1-1,2 0 1,-1 1 67,1 0 1,5-4 0,3 2 0,2-3-1,2-2 1,2-1 0,3-3 0,6-4-366,5-2 1,1-2-1,0 0 1,2 0-1,2-2 1,0-2 0,1-4-103,1-3 1,-2-1 0,-1-1 0,2-1 0,2-1 0,1-1 0,1 1 0,1 1 262,2 1 0,0 1 0,-5 0 1,-2 1-1,-3 2 0,-1 5 0,-3 3 200,-1 1 1,-3 1-1,-3 3 1,-4 5-1,-2 2 1,-2 1-1,0 0 1,0 1-409,0-1 1,0 1 0,0-1 0,0 0 0,0 1-1,0-1-2562,0 1 2746,0-7 0,-6 6 0,-1-6 0</inkml:trace>
  <inkml:trace contextRef="#ctx0" brushRef="#br0" timeOffset="15">15776 16818 7849,'-13'0'341,"5"0"1,0 0-1,-2 0 1,-2 1 111,-5 3 1,2 2 0,-4 5 0,0 0-1,-1 2 1,-2 1 0,-1 1 0,-2 1 0,2 0-657,2-1 0,3-1 283,6-2-80,-1 1 0,1-1 0,-1 1 0</inkml:trace>
  <inkml:trace contextRef="#ctx0" brushRef="#br0" timeOffset="16">16594 16731 8093,'2'-13'0,"0"1"917,3 0 1,4 5-1,-2 4 1,0 7-1,-3 7-684,-2 4 1,-2 7 0,0-1 0,0 2 0,-2 2 0,-1 0 0,-2 0 0,-2-2 0,-3-2-1049,-1-5 1,3 2-1,1-1 815,2-2 0,6-12 0,6-5 0</inkml:trace>
  <inkml:trace contextRef="#ctx0" brushRef="#br0" timeOffset="17">16619 16458 9142,'-12'-6'1404,"-1"-2"1,5 3-1133,0 0 0,5 10 1,0 3-1,6 2 0,5-1 1,5-1-273,3 2 0,4 7 0,4 2 0</inkml:trace>
  <inkml:trace contextRef="#ctx0" brushRef="#br0" timeOffset="18">16929 16818 8306,'0'12'0,"-1"-1"0,-2-1 430,-1-2 0,0-4 1,2 3-1,0 0 1,-4-2-1,1 2 730,-1 0 0,1-4 0,2 0-1135,-1-6 0,1-4 0,7-7 1,6-1-1,4-3 0,3-1 0,1-2 1,0 2-1,-1 2-180,1 4 0,-4 0 1,2 2-1,-2 3 0,-2 4 1,1 2-1,-1 4 0,-1 2 201,-3 4 0,2 5 0,-6 2 1,0 3-1,0 1 0,1 2 1,-3-1-1,0 1-3910,-2 1 3864,5-4 0,2 0 0,5-6 0</inkml:trace>
  <inkml:trace contextRef="#ctx0" brushRef="#br0" timeOffset="19">18678 16148 8053,'-1'-11'0,"-4"3"283,-3 3 1,-3 10 0,-3 4 0,-1 6 0,-3 6 0,0 4 0,-1 4 0,0 2 0,-2 3 1272,2-1 1,-3-6-1395,5 2 0,-3-3 0,2-1 0,-2 0 0,0 0 1,0 0-1,4-1-78,2 1 1,2 0-1,1 0 1,2-2-1,5-1 1,3-1-1,2 1 1,3 0-1,5-1-529,2-5 0,7 1 1,2-3-1,4-5 1,2-2-1,3-4 1,2-3-1,3-4 1,-3-6 54,0-5 0,2 1 0,-4-4 0,-2 0 0,-1-1 0,-1-2 1,-1 2-1,-5 1 610,-7 3 1,-5 1-1,-8 3 1,-3 1-1,-6 4 1,-5 0 0,-6 3 155,-2 2 0,2 1 1,0 0-1,1 0 0,-1 1 1,2 3-1,1 3-324,3 0 0,6 0 1,7-4-1,4 1 1,7-1-1,3-2-90,5-1 1,-4-4-1,4 0 1,-2 1-1,0 0 1,2 1-1,-2-3 1,-1 3 387,-2 0 0,1 4 0,-2 3 0,-3 8 1,-4 6-1,-3 6 0,-1 4 0,-1 5 2214,-3 6-2619,2-7 1,-3 11 0,5-11 0,0-2 0,1-4 0,3-2 0,7 0-2937,9 0 2991,-5-1 0,19 1 0,-7 0 0</inkml:trace>
  <inkml:trace contextRef="#ctx0" brushRef="#br0" timeOffset="20">6325 8434 8075,'-12'0'0,"-1"0"331,1 0 0,-5 0 0,0 1 1,-3 2-1,-2 2 0,-3 4 1,-4 3-1,-4 4 0,-2 5 21,-3 5 0,1 0 0,1 8 1,3 1-1,4 4 0,4 4 1,6-1-1,5 3 0,6-4 1,3-1 464,2-4 1,7-3-1055,4 0 0,9 1 0,3-3 1,4-1-1,2-1 0,3-4 1,3-5-229,-1-2 1,8-7-1,-5-7 1,0-2-1,-1-2 1,-3-2-1,0-2 1,-4-4-1,-2-3-578,-3-1 0,-6-1 945,1 1 1,-2-1 0,-3 1 0,-3 0 0,-4-1 54,-2 1 1,-9 1 0,-4 2 0,-6 5 0,-2 2 0,-3-1 0,0-1 0,0 1 57,1 2 0,1 1 0,-5 0 0,1 0 1,4 0-1,3-2 0,3-1 0,3-2 161,3-2 1,3-1 0,6-5 0,3 1 0,6-1 0,3 1-1,5 0-143,2-1 0,2 1 0,5-1 0,2 1 0,-3 0 0,-2 1 0,-3 1 0,-1 3 363,-1 2 1,-1 0 0,-5 5 0,-1 2 0,1 2 0,-2 6 0,-2 3 0,-2 5 0,0 2 296,0 2 1,-3 1 0,3 2 0,0 0-1,0 0 296,2-1 0,2 2-854,2 3 1,-1-2-361,1 2 349,-1-3-250,6 4 0,-4-4-149,2 3 0,-2-7-899,-2-1 652,1-6 297,-6 8 0,4-10-387,-3-1 1,-2 1-296,-2-5-162,-3-3 332,-1 1-845,0-6 1582,0-6 0,-5 0 0,-2-7 0</inkml:trace>
  <inkml:trace contextRef="#ctx0" brushRef="#br0" timeOffset="21">13829 8409 7745,'-6'-13'633,"-1"6"0,-4 5 0,3 6 0,4 8 1,2 8-1,2 4 245,0 5 0,2 6 1,2 10-878,4 9 1,2 5 0,-2 3 0,-4-1-1,-2-2 1,-4-2 0,-2-2 0,-4-4-846,-3-4 1,-2-5 0,2-6-1,2-4 1,2-7 0,1-7 843,4-5 0,0-11 0,2-4 0</inkml:trace>
  <inkml:trace contextRef="#ctx0" brushRef="#br0" timeOffset="22">14225 8322 8913,'-12'-7'707,"4"2"1,1 6 0,1 3 0,4 6 0,0 5 432,2 6 1,0 3-837,0 5 1,2 4 0,2 9 0,4 3-56,3 3 0,1 8-345,1 1 1,-6-4-303,-3 1 1,-3-12 448,-1 4 0,0-8-1203,0-5 1,0-4 511,0-8 1,0-3-53,0-6 692,0 1 0,0-1 0,0 1 0</inkml:trace>
  <inkml:trace contextRef="#ctx0" brushRef="#br0" timeOffset="23">13643 8967 8727,'13'-8'0,"4"-1"804,4 0 1,3-2-1,5-2 1,6 1 0,6-2-1,7-2 1,7-5 33,6-3 0,-2 0-1261,-26 11 1,0 1 0,27-13 0,-5 2 0,-1 1 422,-2 1 0,-4 0 0,7-4 0</inkml:trace>
  <inkml:trace contextRef="#ctx0" brushRef="#br0" timeOffset="24">19893 16135 7973,'0'-24'43,"0"0"0,0 2 1,0 3-1,0 1 1586,0 3-1068,0 1 1,0 2 0,0 2 0,-1 6-1,-2 9-267,-1 9 1,-4 11 0,2 9 0,1 6 0,-2 7 0,1 6 0,1 3-1,1 1 1,-2-4 0,-1-2-241,0-1 0,-4-2 0,5-2 0,-3-5 1,2-4-1,0-4 0,2-4 0,-1-4-1221,4-4 1,0-8 987,2-4 1,0-8-1,2-1 1,2-7-473,4-4 1,3-7 366,2-2 1,4-4 0,4-1-1,3 1 1,0-3 0,1 1-1,0 0 1,0 4-34,0 3 1,-5 6-1,0 6 1,-3 2 0,-1 2 400,-3 2 0,-6 6 1,-3 5-1,-2 4 0,-2 4 1,-2 1-1,-2 2 0,-3-1-59,1 1 0,-4-2 1,6 2-1,1-5 1,0-2-1173,-1-1 0,8-2 1147,0-3 0,6-8 0,2-7 0</inkml:trace>
  <inkml:trace contextRef="#ctx0" brushRef="#br0" timeOffset="25">20340 16520 7999,'-13'0'260,"1"0"1,0 1-1,-1 2 1,1 1-1,-1 0 1,1 0 121,0 1 1,3 3 0,2-3-1,2 2 1,4 2 0,3-3-1,7-1-522,2-4 1,5-1 0,1-1 0,-2-2 0,0-1-1,-1 0 1,0-1 0,-3 1 160,0 2 1,-2 2-1,0 4 1,-5 4-1,-3 3 1,-1 1-1,0 1 1,0-1 140,0 1 1,0 3 0,0 1 0,0-2-1,1-3 1,4-4-235,3-3 1,3-4 0,1-2 0,1-4 0,-1-3 0,2-4 0,1-3-1,2-2-48,-2 2 0,-2 0 1,0 0-1,-1-2 1,1 2-1,-1 0 1,0 1-1,1 0 327,-1 3 1,-3 3 0,-1 0 0,0 2 0,0 2 0,1 0-113,0 1 1,2 6 0,0 2 0,-1 2 0,-3 3 0,0 1 0,-2 1 0,2 2-261,0 3 0,-4-4 0,1 4 0,-3-3 0,-2-2 0,-5-1 0,-5-1-381,-4-2 1,-7-1-1,0 3 1,-4-3 545,-3-2 0,-5 5 0,2-3 0</inkml:trace>
  <inkml:trace contextRef="#ctx0" brushRef="#br0" timeOffset="26">21729 16458 8028,'8'-12'0,"-1"-1"0,-1 1 583,-2-1 0,0 5 0,0 0 0,-3-1 0,-3 1-424,-7 0 1,2 4 0,-1-3 0,-1 1 0,-2 4 0,-3 0 0,-1 2 0,-2 0-256,2 0 1,1 0 0,0 0-1,-1 2 1,-3 2 0,0 4 0,0 4-1,3 4 101,1 0 1,2 2 0,1-3 0,3 2 0,4-2 0,2-1-1,4-2 10,2 1 0,3-7 0,6-1 0,3-5 1,2-5-1,1-3 0,3-3 0,1-1-1,2-1 1,0-3-1,0-2 1,0-1 0,-1-2-1,1 0 1,-1-1-1,-2-3-111,-2-2 1,-3-4 0,3 4 0,3-3 0,-1-2 0,-2-3 0,-3 1 0,-3 0-99,-2 1 1,-1 4-1,-3-2 1,-4 2-1,-2 5 1,-2-1 0,-2 4-1,0 2 199,-3 4 1,-4 6-1,1 4 1,-3 1-1,-2 0 1,1 2-1,-1 5 1,1 5 288,0 3 1,-5 7 0,0 3 0,2 4-1,2 5 1,0 8 0,1 12 0,-1 12-222,7-25 0,0-1 0,-6 29 0,-1 0 0,2-7 0,1-6 0,4-2 0,0-6 0,3-6-801,2-3 1,6-12 0,4 1 0,2-5 0,1-4 728,1-1 0,4-7 0,3-2 0</inkml:trace>
  <inkml:trace contextRef="#ctx0" brushRef="#br0" timeOffset="27">22051 16433 9137,'0'-7'1734,"6"2"0,4 3-1678,5-2 1,0 3 0,4-5 0,0 2-1,-1-1 1,0-1 0,-3-1 0,-1 2-372,-1-1 0,-5-2 0,-1 2 0,-2 0 0,-2-4 0,-2-1 28,-1-2 0,-5 2 1,-3 2-1,-3 2 1,-2 1-1,-1 4 1,-1 0-1,-1 2 1,-1 0 359,-1 0 1,0 2 0,-4 2 0,2 4 0,-2 3 0,0 1 0,1 1 0,4 1 282,4 2 0,2-1 0,2 5 0,5-2 0,3-3 0,1 0 0,1 0-296,3 2 1,3 0-1,7-1 1,1-1-1,3-3 1,1-4 0,3-1-1,2-1 1,1-1-2853,-1-2 2792,1-1 0,6-8 0,0-1 0</inkml:trace>
  <inkml:trace contextRef="#ctx0" brushRef="#br0" timeOffset="28">22448 16371 7932,'-12'0'347,"-2"-4"0,-1 0 1,-2 1-1,2 2 0,1 1 8,2 0 0,-5 1 1,1 3-1,1 3 0,1 1 1,3 1-1,1-1 0,3 0 1204,2 0-1618,1 1 1,5-2 0,3-2-1,5-1 1,2 0 0,1-1-1,2-1 1,0-4-86,-2-2 1,7-3 0,-6-4 0,0 3 0,0 2 0,-4 2 446,0 0 0,-5-4 0,3 5 0,-2 4 0,-2 6 0,-2 4-112,-1 2 1,0 0-1,0 3 1,0 2 0,-1 1-1,-2 4 1,-2 3 0,-3 6-287,-6 4 1,0 0 0,-7 8 0,-1 0 0,-1-3 0,-2-1-1,0-5 1,-1-4-338,-3-3 0,3-3 1,-3-5-1,3-3 0,0-5 1,-2-2-1,0-3-1616,5-2 0,2 0 2048,5-5 0,2-6 0,-4-1 0</inkml:trace>
  <inkml:trace contextRef="#ctx0" brushRef="#br0" timeOffset="29">22547 16421 8797,'9'-4'657,"-1"-1"1,-4 1 0,3 6 0,-1 2-486,-4 4 0,0 3 0,-2 2 0,0 0 0,-2 2 0,0 2 0,-4-2 0,1-1 0,-1-2-251,3 1 1,-2-5 0,1-2 0,2-5-67,5-7 1,0-3 0,5-4 0,2 1 0,1-2 0,1 0 0,0-1 0,2 1 0,1-1 24,2 1 0,-1 5 1,-3 1-1,-1-1 0,1 2 124,-1 3 0,0 4 0,1 4 0,-2 5 1,-1 0-1,-2 1 7,1-2 0,3-5 1,0 1-1,0-2 0,1-2 1,-1 0 50,1 0 0,-1-6 0,0-2 0,1-2 1,-2 0-1,-2 4 0,-2-1-51,-1 0 1,-1 3 0,-2-5 0,1 0 0,-2-1 36,-5 2 1,0 2 0,-5 6 0,-2 0-1,-1 0 1,-1 2 0,-1 2 85,1 4 0,0-1 1,0 3-1,3 2 1,1 3-1,-1 0 1,1-1-1,1-1-173,2-1 1,1 0 0,4 1 0,0-1 0,0 1 0,1-1-318,3 0 0,3-5 1,7-3-1,1-2 0,1-2 1,1-2-1,1 0 159,3-3 0,-2-4 1,1 1-1,3-5 0,0-2 1,2-2-1,0 2 354,-1 2 1,1 0 0,0-1-1,0 1 1,-2-1 0,-2 3 0,-5 0-1,-2 1 262,-1 2 1,-7 1-1,-3 4 1,-6-1 0,-6 3-1,-6 2 1,-6 5-254,-2 0 1,-2 3 0,0 3 0,0 0-1,0 1 1,2-1 0,2 1-151,5-1 0,3 1 1,5-1-1,4 0 1,3 1-1,2-2 0,4-2 1,8 0-473,6 0 0,6-3 456,4-2 0,8 3 0,7 0 0</inkml:trace>
  <inkml:trace contextRef="#ctx0" brushRef="#br0" timeOffset="30">23837 16111 8511,'6'-13'1743,"-5"9"0,3 7-1375,-2 8 1,-8 10 0,-2 1 0,-2 4 0,-1 4-1,0 2 1,-3 1 0,1 0 0,-1-1-464,1-2 0,1-2 0,0-6 0,1-3 0,2-1 0,5-3 0,3-1-75,1-2 1,3-5 0,4-3-1,5-2 1,3-2 0,3 0 0,3 0-1,2-2 1,2-1 98,0-1 0,0-4 0,-1 2 0,1 1 0,0-2 1,0 2-1,0-1 0,-1 3-430,1 2 0,-6 1 0,-1 0 0,-1 0 0,-1 0 0,0 0 0,-3 0 501,0 0 0,-1 0 0,1 0 0</inkml:trace>
  <inkml:trace contextRef="#ctx0" brushRef="#br0" timeOffset="31">24023 16371 7927,'0'-8'3210,"0"0"-2453,0-2 1,4 6 0,2 5-1,-1 9 1,1 6 0,-3 2-1,-2 2 495,-1-1 0,0-3-1405,0 5 1,0-4 0,0 2-1,0 0 1,0 0 0,0 2-1,0 0-280,0-1 1,0-3-1,0 2 1,2-1 0,2-1 432,4 1 0,3-5 0,1 5 0</inkml:trace>
  <inkml:trace contextRef="#ctx0" brushRef="#br0" timeOffset="32">24433 16632 7927,'5'-7'3505,"-2"-3"473,5 6-3978,-5-6 0,-3 9 0,-7-5 0</inkml:trace>
  <inkml:trace contextRef="#ctx0" brushRef="#br0" timeOffset="33">24333 16656 8054,'0'-12'1670,"5"4"-244,-1-1 1,-2 7-1270,-6-2 1,3 4-1,-3 4 1,1 5-1,0 5 1,-2 4-1,-1 3-121,1 5 1,-9-1 0,2 5 0,-4-1 0,-2 0-37,-2-2 0,-4 0 0,0-3 0</inkml:trace>
  <inkml:trace contextRef="#ctx0" brushRef="#br0" timeOffset="34">8396 18393 13332,'13'7'104,"-1"-3"0,1-3 0,0-1 0,4 0 0,4-1 0,2-3 0,3-5 0,3-2 1,4-1-1,3-1-343,1 1 0,5-4 0,-1-2 0,-1-2 0,-2-2 0,-2 0 0,-1-1 0,-5 1 0,-2-2 0,-5 2-270,0-1 1,-5-1 0,-1 0 0,-3-1-1,-2 0 1,-1 0 0,-1-1 0,-3-2-1,-2 0 331,-2 0 0,-2-2 0,-2 1 0,-2 3 0,-2 2 0,-2 5 1,-3 1-1,-1 3 385,-1 1 0,-1 7 0,1 3 0,0 4 0,-1 4 0,1 6 0,-1 6 0,1 9 306,-1 7 0,5 8 1,1 0-1,0-3 0,1-3 1,-3 1-1,1-1 1,1 2-521,2 1 1,0-6-1,5 6 1,0-3 0,0-2-1,0-3 1,0-3 0,0-1-1695,0 0 1,0-2 1700,0-2 0,6-3 0,1-6 0</inkml:trace>
  <inkml:trace contextRef="#ctx0" brushRef="#br0" timeOffset="35">9277 18120 7966,'-12'-7'2735,"-1"4"-2393,1 6 1,1 4 0,1 5 0,3 1 0,0 0-1,2 3 1,-2 1 0,1 3 0,1 0-118,2 0 0,-2 2-1431,0-6 0,1 1 1,3-5 1205,-3 1 0,8-12 0,-3-2 0</inkml:trace>
  <inkml:trace contextRef="#ctx0" brushRef="#br0" timeOffset="36">9252 17897 7966,'0'-13'936,"0"5"1,0 0 1609,0-2-2546,0 4 0,0 6 0,0 7 0</inkml:trace>
  <inkml:trace contextRef="#ctx0" brushRef="#br0" timeOffset="37">9562 17686 10688,'2'12'0,"0"1"578,2-1 1,1 6 0,-5 4 0,0 5 0,0 7-1,0 1 1,-2 3 516,-2-1 1,-4 1-1080,-9 4 0,2-2 0,-4 5 1,0 2-1,1 0 0,0 0 0,3-5 1,1-3-382,1-7 1,5-6-1,1-5 1,2-5 0,3-3-1,4-7 1,3-6-6,2-6 1,1-6 0,5-1 0,-1-4 0,1-4 0,-1-2 0,2-3 0,1-2 0,1-2-2036,0-2 2259,-3 5 0,4-4 0,-1 7 0,0 0 0,-3 4 0,0 3 260,-1 3 1,1 3 0,-2 2 0,-2 2 0,-3 3 975,-5 5 1,-8 4-880,-9 8 0,-6 3 0,2 2 0,0 2 1,-1 2-1,0 1 565,2 2 1,1-4-520,6-1 1,1-5 0,3 2 0,3-3 0,4-2 0,1 0 225,0 1 1,7-5-532,5 0 1,6-5 0,7 3 0,0-2 0,1 0 0,3-1-1,3-2-648,-1-1 0,4-1 1,-5-2-1,0-1 696,1 1 0,-2-4 0,-5 0 0</inkml:trace>
  <inkml:trace contextRef="#ctx0" brushRef="#br0" timeOffset="38">9947 18157 7966,'-11'1'2628,"2"4"0,5-4-2455,8 3 1,3-3 0,6-1 0,0 0-1,3 0 1,2 0 0,1-1 0,3-2-1,1-2 1,2-1 0,-1-1-342,-4 0 0,2 1 0,-5-4 0,-2 2 0,-3-2 0,-3-1-290,-5-1 1,-8 5 0,-6 3 0,-4 2 0,-4 2 0,-1 0 0,-3 2 0,-1 2 0,-1 4 0,3 3 505,5 1 0,2 1 0,2 1 0,-1 1 0,2 3 0,3 0 0,4 0 0,4-2 0,4 1 0,6-1 974,5-1 1,8-2-1,8-4 1,0-2-1023,4-1 0,6 3 0,3-2 0</inkml:trace>
  <inkml:trace contextRef="#ctx0" brushRef="#br0" timeOffset="39">14424 9947 7911,'-12'-11'69,"-1"2"0,5 0 0,-2 5 0,-2 1 0,-3 1 0,-2 2 0,1 0 0,-1 0 0,1 0 139,-2 0 0,2 0 1,-3 0-1,1 2 1,2 1-1,-1 2 1,1 1-1,0 1 1,3-2-97,0 1 0,-3 3 0,-2-1 0,0 3 1,-1 2-1,1 1 0,0 1 0,1 3 0,1 0 100,-1 0 0,1 4-115,3-2 0,2 5 0,2 3 0,2 2 1,0 0-1,1 3 0,1 0 55,2 2 0,2 3 0,1-4 0,0 1 0,0 1 0,0-1 0,1-4 0,3 0-76,4-4 1,8-2 0,3-3-1,2-3 1,3 1 0,1-2-1,4-1 1,1 0-259,5 1 0,-3-8 1,1 2-1,0-2 0,0-2 1,0-1-1,1-2 1,1-2 121,-2-2 0,3-2 0,-3-3 0,3-4 0,1-3 0,0-3 1,0-1-1,0-2 23,1 2 0,-3-3 0,0 0 1,-3 0-1,-1 0 0,0 3 0,-1 1 1,-1 2 26,1 0 0,-4-1 1,3 1-1,-4-1 1,-3 0-1,-3-3 1,-1 0-1,-3-1-5,-1-1 0,-3-1 0,-1-6 0,-3 1 0,-2-1 0,-2-1 0,-2-2 0,-1-2 43,0-2 0,-1 3 1,-2-3-1,-2 2 1,-2 2-1,-3 4 1,-1 2-1,-1 1 67,-1-1 1,-4 4 0,-4 1-1,-3 2 1,0 0 0,-1-1-1,0 0 1,0 3-19,0 0 0,-1 1 1,-1-1-1,-2 2 1,1 2-1,3 1 0,3-2 1,2 0-1,-1 1 50,2 0 0,-3 2 0,4-1 0,-2 3 0,0 1 0,-1-1 1,0 3-32,-1 0 0,-1 2 0,-2 2 0,0 0 0,-1 4 0,-1 1 1,-4 4-45,0 4 0,2 0-272,-4 6 1,-1-5 0,-1 5 0,0 0-1,4-1 1,-1 1 219,0 1 0,5 1 0,-4 2 0</inkml:trace>
  <inkml:trace contextRef="#ctx0" brushRef="#br0" timeOffset="40">11137 17847 7980,'2'-8'74,"0"-1"0,4 1 998,1 1 500,-4-4-1298,2 10 1,-5 1 0,0 10 0,0 3 0,0 7 0,0 2 0,-1 5 0,-2 4 0,-3 3 0,1 2-151,-1 1 0,-3 6 0,1 4 1,-3 4-1,-3 2 0,0-2 1,0-4-1169,3-6 1,3-3 0,0-7 0,3-4 1043,4-5 0,1-7 0,0 3 0</inkml:trace>
  <inkml:trace contextRef="#ctx0" brushRef="#br0" timeOffset="41">10951 18182 7980,'2'-8'206,"2"-1"1,4 1 192,3 1 1,3-3 0,1 5 0,3-2 0,3-3-1,3 1 1,4-1 0,0 2 0,-1-2 0,1-1 0,1-1-1031,-2-1 1,-5 1-1,-3 0 1,-1-1 0,-4-1 630,-4-2 0,1-9 0,-4-7 0</inkml:trace>
  <inkml:trace contextRef="#ctx0" brushRef="#br0" timeOffset="42">11410 17611 7980,'8'4'319,"1"1"1,-5 0 0,3-1 0,-2 6-1,-2 4 1,-2 4 0,-1 1 240,0 3 0,0 3 1,0 2-1,-1 5 1,-3 2-1,-4 6 1,-3 2-1,-3 0 0,-1-2 1,-5 0-421,-3 2-356,6 2 0,-10 0 0,10-3 0,2-4 1,3-3-1,3-6 0,4-3 0,1-4-352,0-5 1,5-7-1,9-5 1,3-4-1,5-4 1,0-5-1,0-3 1,-1-3 291,1-2 1,-5-3 0,4 3 0,-2 1 0,0-1 0,2 1 0,-2 0 0,0 3 334,2 0 1,-4 2 0,4 3-1,-3 4 1,-2 4 0,-1 4 407,-3 4 1,2 3 0,-4 2 0,1 0 0,1 3 0,0 0 0,0-1 0,2-1-288,1-2 0,1-1 1,2-1-1,1-3 1,3-1-1,0-4 0,1-2 1,-1-2-1,0-4-281,-3-1 1,3-1 0,-1-5 0,-2 1 0,-1 0 0,-3-2 0,-1-1-108,-2-2 1,-5-1 0,1 3 0,-3-1-1,-1 0 1,0 3 0,-1 2 73,-3 2 1,-3 4 0,-6 5-1,1 0 1,-1 0 0,1 3 0,0 3-1,1 7 210,2 1 0,0 5 0,5 2 0,1 2 0,1 0 0,2 0 0,2-4 0,3 0 0,8-2-279,6-4 1,10 1 0,4-8 0,4-1 202,5 1 0,2-2 0,5-4 0</inkml:trace>
  <inkml:trace contextRef="#ctx0" brushRef="#br0" timeOffset="43">12960 18107 7980,'13'-6'-7,"-5"-4"0,0 6 0,1 0 0,-1-1 0,0 1 0,2 0 637,1-1 0,-4 2 0,-4-4 0,-6 2-427,-6 2 0,-2 1 0,-2 2 0,-2 0 0,-3 0 1,0 0-1,-2 0 0,1 0 497,-3 0-614,-1 6 0,2 1 0,2 5 0,1 2 0,3 3 1,1 3-1,1 4 6,1 0 1,5 5 0,3 2-1,3-1 1,1 0 0,0-2-1,1-2 1,5-4-343,6-5 1,2-1 0,8-9 0,3 0-1,3-3 1,3-4 0,0-4 0,0-3-807,-1 0 1056,5-9 0,-9 7 0,4-9 0</inkml:trace>
  <inkml:trace contextRef="#ctx0" brushRef="#br0" timeOffset="44">13382 18132 8349,'-12'8'318,"-1"1"1,2-1 0,2 4 0,2 1 0,1-1 0,2 2-210,-1 3 0,3-2 0,-2 4 0,3-1 0,1-2 1,0 1-1,0 0 0,0-2 0,1-2-3854,3 0 3745,-2-6 0,3 4 0,-5-4 0</inkml:trace>
  <inkml:trace contextRef="#ctx0" brushRef="#br0" timeOffset="45">13357 17959 9174,'0'-13'770,"0"1"0,-1 1 1,-3 2-897,-4 5 1,2 4 0,2 4 0,4 5-1,3 2 126,1 1 0,11 1 0,-1-1 0</inkml:trace>
  <inkml:trace contextRef="#ctx0" brushRef="#br0" timeOffset="46">13618 18207 7980,'0'12'73,"0"0"0,0 1 0,0-1 613,0 1 1,0-5 0,0 0-1,0 2-581,0 1 0,0-6 0,0-5 0,0-7 0,0-4 0,0-1 0,0-2 0,0-1 0,0-3 0,0 0-115,0 0 0,0-2 1,1 3-1,3 2 0,5 1 1,0 2-1,1-1 1,-2 1-850,2 0 0,1 3 0,1 2 859,1 2 0,5-5 0,1 3 0</inkml:trace>
  <inkml:trace contextRef="#ctx0" brushRef="#br0" timeOffset="47">14027 18120 7980,'1'-7'254,"2"1"1,3 2 550,1 0 1,1-4-1,3 2-590,-3-1 0,-4 5 0,-8-2 0,-4 2 0,-3 4 0,-2 0 0,0 4 0,-2 1 0,-2 2-254,2 2 1,-3 2 0,1-1-1,2 1 1,1-1 0,2 2 0,1 1-1,3 2 1,4-2 518,2-2 0,2 0-494,0-1 1,0 1 0,2-2 0,2-2-1,4-2 1,4-1 0,4-4-545,0 0 1,6 2-1,-1 0 1,2-1-1,3-2 1,2-2 557,1-3 0,0-3 0,-4-6 0</inkml:trace>
  <inkml:trace contextRef="#ctx0" brushRef="#br0" timeOffset="48">14424 17723 7980,'5'-25'-98,"-3"6"1,2 2-1,-1 4 1,1 0 1181,4 1-657,-2 5 1,5 3 0,-4 8 0,-1 4-1,-1 5-17,-4 3 0,3 3 0,0 8 0,-1 0 0,-2 3 0,-1 2 0,0 3 1,0 2-1,0 3-569,0 1 0,0 2 0,-1-3 0,-3 4 0,-4 4 1,-2 6-1,2 0 0,4-5-1391,2-6 0,2-6 0,0-5 1550,0-7 0,11-1 0,3-4 0</inkml:trace>
  <inkml:trace contextRef="#ctx0" brushRef="#br0" timeOffset="49">14684 18269 8314,'-7'-6'884,"2"3"1,5-5-683,0-2 0,5 1 1,5-1-1,4 3 1,2 0-1,0 2 1,-3-2-1,0 1 1,-1 0-541,1-1 1,-2-2-1,-4-2 1,-7 3 0,-7 4-1,-4 3 308,-2 1 0,-3 0 0,-2 1 1,0 3-1,-1 4 0,1 3 1,0 2-1,3-1 300,1 1 1,1-1-1,2 0 1,3 1-1,4-1 1,4-1-1,4-1-345,4-2 0,3-1 1,3 1-1,1-2 1,3-2-1,2 0 0,0-1 1,1 0-1998,0 1 0,-2-3 2072,1 3 0,9-2 0,-2-2 0</inkml:trace>
  <inkml:trace contextRef="#ctx0" brushRef="#br0" timeOffset="50">15354 18244 7980,'-12'0'230,"-1"4"1,0 0 0,-3-1 0,-2-2 0,1-1 120,-1 0 0,-4 2 0,1 0 0,-3 4 0,1-1 0,1 2 0,3 0 0,-1 1 0,2 1 54,1-1 0,1 0 1,8 5-1,5-1 1,6-1-1,7-1-491,5-2 1,0-5 0,6 2 0,1-1 0,1 1 0,2-3-1,0-2 1,0-4-222,-1-4 1,1-5 0,0-2 0,-1-3 0,-2-1-1,-3-3 1,-1-1 0,-2-2 37,2 0 0,-4-5 1,3-2-1,-4-1 0,0 0 1,-1-2-1,1-2 1,-1-4 264,0-5 0,-1-3 0,-2-5 1,-4-2-1,-1-1 0,0 3 1,-2 3-1,-5 3 242,-5 3 0,-3 9 0,-2 11 0,1 7 1,0 4-1,-1 3 0,1 3 0,-1 5-11,1 6 0,0 7 1,0 9-1,3 10 1,2 8-1,0 13 0,2 8 1,-1 9-383,4-31 1,1 0 0,0 0-1,1 1 1,1 32 0,2-6 0,3-6-1,0-5 1,5-5 0,5-2-3298,4-1 3452,4-9 0,12 6 0,2-9 0</inkml:trace>
  <inkml:trace contextRef="#ctx0" brushRef="#br0" timeOffset="51">16706 18145 7980,'0'-13'1379,"-4"9"0,-2 7 15,-1 8 1,5 15-1155,-2 3 1,2 1 0,2 3-1,0 0 1,0 1 0,0-4 0,0-3-1,2-3-171,2-1 0,-2-5 1,7-3-1,0-4 0,2-4 1,2-1-1,1-3-493,2-2 1,-2-7 0,4-2 0,-2-3 0,1-3 0,-2-4-1,0-5 1,0-6 92,2-3 1,-1-1-1,-3-3 1,-2 2-1,-2 1 1,0-2-1,0 0 1,2-3-672,2 1 1,-2 1 0,0 2 1001,1 1 0,-2 5 0,8-2 0</inkml:trace>
  <inkml:trace contextRef="#ctx0" brushRef="#br0" timeOffset="52">17165 18256 7980,'8'-1'124,"0"-2"0,2-1 0,1 1 1,1 2-55,1 1 0,-1-4 0,1 0 0,-2-1 0,-2 1 0,-2-1 1,-1-2 28,-4-3 0,-2 3 0,-4 0 0,-4 2 0,-4 2 0,-3 2 0,-3 2 0,-2 3 118,-2 5 0,0 2 0,2 2 0,3 3 0,3 1 0,2 3 0,1 0 1,3 1-55,3 0 1,4-2 0,1 2 0,0-5-1,1-2 1,4-2 0,3 0-172,3-4 0,5-1 0,2-5 0,2 3 0,2-3 0,1 0 0,0-2 0,0-2-259,-3-2 1,1-3 0,4-5 0,-2-1-1,-1 0 1,-1-2 0,1-3 0,1-2 0,2-3 239,0-5 0,-4 6 0,-1-3 0,2 3 0,0 3 0,-1 4 0,-6 4 315,-5 3 1,-1 6-1,-4 4 1,-3 7-1,-2 7 1,-2 0 12,-3 2 1,0-3 0,2 4 0,-2 1-1,-1-2 1,1 1 0,2-1 0,2 0-341,1-3 0,1 0 1,3 0-1,4 2 1,3-2-1,2-1 39,-1-2 0,6-5 0,1-2 0</inkml:trace>
  <inkml:trace contextRef="#ctx0" brushRef="#br0" timeOffset="53">18095 17698 8366,'0'-12'0,"1"-1"0,2 1 1512,1 0 1,0-1 0,-2 2-1274,2 3 0,-3 4 0,3 9 0,-4 9 0,-2 9 1,-2 11-1,1 5 0,0 8 0,0 6 0,-2 3 0,-2 1-426,-3-4 0,-1 0 1,-1-1-1,1 2 1,1-2-1,3-2 1,2-5-1,2-3 0,2-4-765,1-1 1,4-6 0,1-6 951,2-7 0,1-5 0,5 0 0</inkml:trace>
  <inkml:trace contextRef="#ctx0" brushRef="#br0" timeOffset="54">17859 18095 7980,'0'-12'0,"5"3"0,0 2 0,1 1 0,0 0 0,1-1 0,3 0 0,5 3 0,3-3 0,1 2 0,3 2 0,2 2 0,1 1 0,1 0 0,3 0 0,-3 0 0,3 0 0,3-6 0,-1-1 0</inkml:trace>
  <inkml:trace contextRef="#ctx0" brushRef="#br0" timeOffset="55">18455 18269 8452,'-4'8'1497,"-1"0"-591,1-5 0,6 2 0,2-6 0,4-3 0,2-4-1492,-2-3 488,3-2 0,-8 1 1,4-1-1,0 2 1,-2 2-1,1 1-1686,-4-2 0,-3 4 1882,-7 2 1,-2 8 0,-11 6 0,-1 4 0,-1 2 0,-2 1 0,0 1 0,2 1 0,2 2-1,5-2 1,2-1 0,3-3 0,3-1 43,3-2 1,5-1-1,5-1 1,4-3 0,5-2-1,4-2 1,1-2 0,3-2-325,2-3 0,-4 1 43,1-5 1,-4 4 0,3-3 0,2 0 0,0 2 0,0-2 0,-1 0-97,1-3 1,2 3 0,0-1-1,1-2 1,0 1 0,0-1-1,0 2 1,-1-2 101,1-1 0,3-1 1,-2-1-1,-4 2 1,-3 2-1,-4 2 761,-1 1 0,-7 3 1,-4 9-1,-6 5 1,-5 5-465,-3 4 0,3 0 0,-1 5 0,0 0 1,-1 0-1,2 0 0,4-2 0,2-1-2045,2-1 0,2-6 1881,2 2 0,8 2 0,7 0 0</inkml:trace>
  <inkml:trace contextRef="#ctx0" brushRef="#br0" timeOffset="56">19087 18331 7980,'-14'0'0,"-1"0"402,-1 0 1,-5 5-1,3 3 1,-1 3 0,-5 3-1,-2 3 72,-3 3 0,-4 4 1,3 1-1,0-1 1,-1 1-1,4-1 1,2-2-1,6-3 1,5 0-1,6-1 1334,2 0-1808,2-1 0,9-5 0,2 1 0</inkml:trace>
  <inkml:trace contextRef="#ctx0" brushRef="#br0" timeOffset="57">19745 18107 7980,'6'6'759,"0"-3"0,-6 5 1,0 2-1,0 2 1,-1 3-428,-4 2 0,3 6 0,-7 1 1,0 4-1,-2 3 0,-3-1 0,-1-1 1,0-1-1,2-2 0,4-3 0,0-1-1385,2-2 0,1-3 1053,1-4 0,10-1 0,-4 1 0</inkml:trace>
  <inkml:trace contextRef="#ctx0" brushRef="#br0" timeOffset="58">19782 17835 9002,'-11'-13'1302,"2"1"1,3-1-1028,1 1 1,4 6 0,-3 6 0,3 7 0,2 6-276,3 3 0,8 4 0,8 4 0</inkml:trace>
  <inkml:trace contextRef="#ctx0" brushRef="#br0" timeOffset="59">20030 18269 7980,'-7'5'452,"-3"2"0,5 4 0,-1-1 1,-1-2-52,0 2 0,-1 2 1,-3 3-1,2 2 0,0-2 1,0-1-1,-1-2 0,0 0 1,3 1-187,2-1 1,-5-5 0,2-3-1,-2-4 1,2-4 0,4-4-1,3-3-520,1-2 0,5-3 1,5-2-1,3 0 1,5-1-1,2 0 1,2-2-1,0 0-216,-2 1 0,4 4 0,-3 0 1,1 3-1,-2 5 0,-3 4 1,-2 3 251,2 1 1,-4 2-1,2 5 1,-5 7-1,-6 4 1,-2 4-1,-2 1 1,0 2 268,0 0 0,0 3 0,0-4 0,5 10 0,2-8 0</inkml:trace>
  <inkml:trace contextRef="#ctx0" brushRef="#br0" timeOffset="60">21332 17649 7980,'12'-20'0,"1"5"969,-1 5 1,1 4-1,-2 4 1,-3 2 0,-4 7-614,-3 7 1,-6 8 0,-2 10 0,-3 8 0,-1 5 0,-2 6 0,-1 0 0,-1 0-810,-2-1 1,3-2 0,-2-1 0,2-2 0,2 3-1,-1 3 1,1 2 0,-1-5 0,2-5 0,2-6-1346,0-4 1,5-8 1797,-4-9 0,5 4 0,-2-1 0</inkml:trace>
  <inkml:trace contextRef="#ctx0" brushRef="#br0" timeOffset="61">21816 17760 7980,'4'-12'0,"0"-1"1242,-1 1 1,2 4 0,-1 2 0,-1 5-884,-1 6 1,-2 12-1,-2 6 1,-2 6-1,-3 3 1,-1 2-1,0 2 1,-2 1-586,-1 1 0,3-5 0,-1 0 0,1 0 0,0 1 0,0 2 0,-2 3 0,0-1 0,1 1-576,0-2 1,1-1 0,-4-2-1,-1-2 1,0-3 801,-4-6 0,-2 2 0,-6-6 0</inkml:trace>
  <inkml:trace contextRef="#ctx0" brushRef="#br0" timeOffset="62">21208 18306 7980,'12'-11'0,"1"1"52,-1 2 0,6 4 1,3-3-1,2 0 0,2 0 1,3-3 227,5-1 0,0 0 0,9 2 0,0 1 1,1-1-1,-1 2 0,1 3 0,-2 3 0,1 1 1,-1 0-3431,-1 0 3150,4 0 0,-5-6 0,3-1 0</inkml:trace>
  <inkml:trace contextRef="#ctx0" brushRef="#br0" timeOffset="63">22324 18467 8570,'13'0'5027,"-2"-1"-3926,-3-3 0,-3 1 1,-6-4-1,-3 1-1101,-4 4 0,-14-5 0,-5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934"/>
    </inkml:context>
    <inkml:brush xml:id="br0">
      <inkml:brushProperty name="width" value="0.09071" units="cm"/>
      <inkml:brushProperty name="height" value="0.09071" units="cm"/>
      <inkml:brushProperty name="color" value="#3165BB"/>
    </inkml:brush>
  </inkml:definitions>
  <inkml:trace contextRef="#ctx0" brushRef="#br0">3187 11175 8119,'6'6'414,"-3"0"0,5-6 0,2-1 0,1-2 1,0-3-213,-3-1 0,3-1 1,-3-4-1,3-1 0,3 0 1,1-4-1,3-4 1,1-3-1,3-5 0,2-6 1,1-5-1,-1-7 0,0-4-312,-3-2 0,1-4 1,-4 7-1,-1 5 1,1 4-1,-3 3 1,-1 5-1,-3 4 0,-1 5 1,-2 4-1,0 5 1,1 3-1,-1 1-176,2 2 0,-1 5 1,0 8-1,-4 5 1,-1 3-1,0 5 1,0 3-1,1 4 1,-1 1 623,-1-1 0,-1 1 0,1 1 0,1 2 0,0 1 0,0 0 0,1 0 1,-1 0-363,1-2 0,-3-1 0,3-2 0,-1-2 0,2-3 1,-1-1-1,2-1 0,0-1-138,3 1 1,-3-5 0,1-5 0,1-1 0,3-4 0,0 0 0,2-4 226,2-2 0,-1-4 1,5-9-1,-1-5 1,0-5-1,2-6 1,0-6-1,-1-4 130,2-2 1,-2-2-1,-1 6 1,0-5-1,-1-2 1,0 0-1,-3 2 1,-1 6-1,-3 7-93,-3 8 0,-1 6 0,-4 11 0,0 7 0,-3 10-1683,-3 8 1,-1 3 375,4 5 1205,0-6 0,-6 10 0,-1-2 0</inkml:trace>
  <inkml:trace contextRef="#ctx0" brushRef="#br0" timeOffset="1">4242 10629 8297,'-13'7'450,"1"4"1,-1-3 0,1 3 0,0 3 0,-1 2-295,1 5 1,1 7 0,1 2-1,3 0 1,2 1 0,2-4 0,2-1-1,2-1 1,3-2 0,4-2 0,3-4-442,2-4 0,1-4 1,1-2-1,3-2 1,0-2-1,1-3 1,-1-4-1,0-4 1,-3-5 369,-1-3 1,-2 0 0,-1-4-1,-1-2 1,-3-2 0,-2-1 0,-2 1-1,-3-3 73,-4-1 1,-3 3 0,-6-1 0,1 5 0,0 4 0,-1 5 0,1 4 0,-1 2 0,1 3-1053,0 2 0,1 2 100,2 4 794,-2-4 0,10 10 0,-5-4 0</inkml:trace>
  <inkml:trace contextRef="#ctx0" brushRef="#br0" timeOffset="2">4700 10815 8722,'0'-19'2463,"6"1"0,-5 9-1375,4 1 1,-3 5-1351,2-1 1,3 4 0,6 3 261,-1 1 0,1 6 0,-1-3 0</inkml:trace>
  <inkml:trace contextRef="#ctx0" brushRef="#br0" timeOffset="3">13519 16235 7909,'0'-13'436,"-6"2"1,-1 2 0,-1 2 0,1 0 0,0 1 108,0 1 0,3-2 0,-6 7-387,-3 5 0,-1 12 1,-8 8-1,-3 5 0,-4 3 1,-3 2-1,-1 0 1,-1 4 1,-3 1 1,2-4-1,-5 5 1,3-1-1,3 0 1,1 1 0,5-1-1,6-2 1,5-4-263,6-1 0,4-7 0,7 0 0,2-5 0,3-3 0,6-4 0,7-3 0,4-4-265,5-2 0,0-1 0,-1-4 1,2 0-1,1 0 0,-2-1 0,-2-3 1,-3-6-1,-3-4-814,-1-2 1129,-1-6 0,-5 4 0,-1-5 1,-1 0-1,-2 0 0,1 1 0,-3 0 192,-1 3 1,-4 1 0,-1 5-1,0 1 1,0 0 0,-1 1-1,-2 1 1287,-1 2-1067,-6 5 0,7-4 512,-5 3-1085,5 2 0,3-3 1,8 5-1,4 0 242,0 0 0,0 1 0,-1 3 0,-1 5 0,-3 2 0,-2 3 0,-2 2 0,-1 5 241,-2 2 0,0 6 1,0 0-1,0-1 1,0-2-1,0-1 1,0-2-1,0-2-243,0-5 0,0 2 1,0-1-1,0-2 0,1-1 1,2-2-1,1 0-950,-1 1 0,-2 1 0,-1 1 0,0 1 923,0-1 0,0-1 0,0-1 0</inkml:trace>
  <inkml:trace contextRef="#ctx0" brushRef="#br0" timeOffset="4">19683 16582 7846,'4'-12'0,"1"-1"0,2 1 0,-3 1 0,3 1 0,-1 2 3338,-4-2-2753,0 16 0,-2 3 0,0 20 0,0 6 1,-2 5-1,0 7 0,-4 3 0,-2 6-579,-6 0 0,2-5 0,-5 0 0,3-7 0,2-4 0,0-4 0,0 0-1869,4 0 1,3-6 1137,5-5 0,1-2 0,3-8 0,4-4 725,4-5 0,5-16 0,3-4 0</inkml:trace>
  <inkml:trace contextRef="#ctx0" brushRef="#br0" timeOffset="5">20092 16632 8245,'0'-13'1536,"0"8"0,0 5-1180,0 7 1,-6 10-1,-2 8 1,-3 8 0,-1 7-1,-1 6 1,1 2-1,-1 0 1,0-2 0,-1-6-1,0-5-540,3-1 1,7-3 0,-2 2 0,2-4-1,0-3 1,1-1 0,2-1 0,1-2-5531,0-2 5714,0-4 0,-6 1 0,0-4 0</inkml:trace>
  <inkml:trace contextRef="#ctx0" brushRef="#br0" timeOffset="6">19596 16979 7836,'5'-13'638,"2"1"1,6 0-1,-1 1 1,0 1-1,1 3-402,-1 2 0,6-4 0,3 4 0,4-1 0,3-1 0,6 2 0,3-1 0,3 4 0,1-1 1,-1 0-1,-1-1-1528,-2 1 1292,-6 2 0,5 1 0,-4 0 0</inkml:trace>
  <inkml:trace contextRef="#ctx0" brushRef="#br0" timeOffset="7">5742 11001 7838,'-5'7'460,"3"0"1,0-5-1,4 3 1,8-4 0,5-4 0,0-4 0,7-6 0,3-4 0,4-4 0,1-4 0,1-2 0,-4-3 1,0-3-1,-3-5-521,1-2 1,-1-1-1,-4 4 1,-5-2 0,-4-2-1,-4-5 1,-1-3 0,-3-5-530,-2-4 0,-1 10 1,0 7-1,0 10 1,0 9-1,0 8 1,1 12 642,3 14 0,-1 16-147,5 13 0,-3 6 451,3-2 1,-1-1-181,1 2 0,3-1 1,-3 2-175,3-5 0,2-2 1,-1-12-1,-1 0 1,-1-3-1,-2-6 1,0-5-1,1-6 57,-1-2 0,-1-4 0,2-7 0,-2-6 1,0-6-1,0-2 0,3-4 0,1-4 0,0-1-19,-3 0 0,2 0 0,-6 1 0,-1-3 0,-2-2 0,-1-3 0,0-2 0,0-3-777,0-1 0,-4 6 1,-2 11-1,1 6 0,-1 7 735,4 7 0,6 10 0,3 14 0</inkml:trace>
  <inkml:trace contextRef="#ctx0" brushRef="#br0" timeOffset="8">6697 10592 7850,'-12'0'750,"-1"1"0,2 3 0,2 3 0,2 1 0,1 1 1,4 0 490,0 2 1,4 2-1559,2-1 0,4 0 0,7-1 1,3-2-1,1-5 0,2-3 0,0-1 1,-2 0-54,-1 0 0,-2-4 0,-4-1 0,-3-2 0,-2-3 0,-1-1 1,-5-1 452,-4-1 0,-8 1 0,-7 1 0,-2 1 0,-5 3 0,-3 0 0,1 2 0,-1-1 0,1 2-300,-2-1 0,0 3 0,5-2 0,4 3 0,4-1 217,7-2 0,14-3 0,9-5 0</inkml:trace>
  <inkml:trace contextRef="#ctx0" brushRef="#br0" timeOffset="9">7305 10542 8152,'1'-7'938,"2"4"0,1 6 0,-1 5 0,-2 3-542,-1 2 0,5 3 0,-1 2 0,0 0 1,0 0-1,1-1 0,1-1 0,1 1-525,0-2 1,-3-7 0,4-4 0,2-2 0,1-2 0,1-2 0,1-2 0,0-6-172,4-5 0,-2 0 1,4-6-1,-1-1 1,-1 0-1,-1 0 1,1 2-1,-3-4 1,-3-2-1,-4-3 323,-2 2 0,-1-1 1,-2 2-1,0 0 1,4 4-1,1 4-2158,2 7 2135,2 4 0,7 7 0,2 0 0</inkml:trace>
  <inkml:trace contextRef="#ctx0" brushRef="#br0" timeOffset="10">7764 10579 8544,'-6'0'4064,"6"0"-3961,7 0 0,4 0 0,3-1 1,1-2-1,3-2 0,0-2 0,0-3 1,-3-1-1,-1 0 0,-3 1 0,-3 2-387,-4-2 1,-2 4 0,-2-3 0,-2 1 0,-2 1 0,-4 3 0,-4 4 200,-5 4 1,-1 3 0,-3 5 0,3 1 0,2-1 0,-1 2 0,2 1 0,3 3 151,4 1 0,2 2 0,6 2 1,0-1-1,1-2 0,5-1 0,5-2 1,6-2-1,2-6-184,3-2 0,0-3 1,1-4-1,-1 0 0,2-1 1,-2-4-1,1-6 0,1-5 213,1 1 0,-5-3 1,-1 2-1,-1-1 1,-2-1-1,-3-1 1,0 0-1,-2 2 1920,-3 3 1,-1 2-2013,-3 0 1,-3 10-1,4 6 1,-4 6-1,-1 4 1,0 2-1,1 4 1,3 0-1,5 1-718,2 1 0,1-3 0,1 1 0,-1-3 0,0-1 0,1-4 712,-1-4 0,1-2 0,-1-6 0</inkml:trace>
  <inkml:trace contextRef="#ctx0" brushRef="#br0" timeOffset="11">8595 10046 8419,'0'-19'0,"-2"3"0,0 5 1140,-2 3 1,-2 5-1,3 1 1,-1 6 0,1 10-1030,2 9 0,1 14 0,1 14 0,2 10 0,1 6 0,-2-32 0,-1 1 0,0 31 0,-1-2 0,0-6 0,2-4-1018,2-6 1,-1-1-1,5-8 1,2-4-1,1-8 907,1-5 0,0 0 0,1-4 0</inkml:trace>
  <inkml:trace contextRef="#ctx0" brushRef="#br0" timeOffset="12">8409 10530 7831,'1'-13'678,"3"1"0,-1-1 0,5 2 1,2 2-1,1 0 0,1 0-204,1-2 0,5 3 1,2 1-1,4 0 1,1 1-1,1 1 1,1 2-1,2 2 1,-1 1-801,-2 0 0,-3 0 1,0 1 698,-3 3-373,-5 3 0,3 5 0,-5 1 0</inkml:trace>
  <inkml:trace contextRef="#ctx0" brushRef="#br0" timeOffset="13">8917 10542 8712,'4'12'0,"2"1"435,1-1 1,1-4 0,4-1 0,1-1 0,-1-3-1,1-2 1,0-1 0,3-1 0,0-4 0,-1-1-1,-1-3-520,-1 1 0,-2 0 0,-2-3 0,-2 1 0,-1 2 0,-4-2 1,0-1-1,-4 0 0,-2 3 5,-4 4 1,-4 2 162,-5 2 1,2 0-1,-4 2 1,-1 2 0,2 4-1,0 3 130,3 2 0,1 5-327,2 2 1,1-1-1,3 1 1,4-2-1,2-3 1,4-1-1,2-3 1,4-2-197,3 0 1,6-7 0,1 2 0,1-2-1,2-4 1,-1-2 0,1-3 161,1 1 1,0-5-1,0 2 1,-1-2-1,1-1 1,1-1-1,2 1 1,0-2 347,0-2 1,-2 3-1,-1 0 1,-3 3-1,1 2 1,-2 1 0,-1 3-1,-1 2 121,-3 2 0,-2 2 0,-1 2 0,-3 4 0,-2 3 0,-2 1 0,-1 1-1042,-2-1 1,0 5 164,0-1 0,0 2 1,0-3 555,0 2 0,0-1 0,0-3 0</inkml:trace>
  <inkml:trace contextRef="#ctx0" brushRef="#br0" timeOffset="14">9525 10592 7831,'-1'-13'1077,"-4"2"0,-3 3-839,-3 4 0,2 4 0,-2 4 0,-3 4 1,-1 3-1,-2 3 0,1 1 0,0 3 1,3 1-1,0 3 0,1 2-482,-1 1 1,2-2-1,3-1 1,3-1-1,0-1 244,1 0 0,0-2 0,4-6 0</inkml:trace>
  <inkml:trace contextRef="#ctx0" brushRef="#br0" timeOffset="15">10294 10468 12251,'0'12'250,"0"2"1,0 1-1,0 3 1,0 0-1,0 0 1,0-3-1,0-1-741,0-2 0,0 0 491,0 1 0,5-6 0,2-2 0</inkml:trace>
  <inkml:trace contextRef="#ctx0" brushRef="#br0" timeOffset="16">10306 10207 9111,'6'7'70,"-5"4"1,5-3 0,-2 3-71,0 2 0,11 5 0,-1 1 0</inkml:trace>
  <inkml:trace contextRef="#ctx0" brushRef="#br0" timeOffset="17">10530 10554 8057,'-7'9'2384,"1"-2"-2112,1-2 0,5 3 1,0-4-1,7-1 0,5-3-579,5-4 0,-4-3 0,4-5 1,-3-1-1,-1 1 0,3-2 0,0-1 1,-1 0-1,-1 2 569,-2 4 0,1 2 1,-1-1-1,1 4 0,-1 2 1,-1 4 7,-3 2 1,2 3 0,-5 5 0,1 0 0,1 1 0,0-1 0,2 1-271,2-1 0,7 6 0,2 1 0</inkml:trace>
  <inkml:trace contextRef="#ctx0" brushRef="#br0" timeOffset="18">12688 10021 8224,'-6'-7'684,"3"-2"1,-5 3 0,-2 1 0,-1-1 0,-2 3-255,-4 2 0,-2 1 0,-7 0 0,-5 0 0,-5 3 0,-5 4 0,-3 6 0,-1 4 1,0 2-362,4 0 0,8 2 0,5 5 0,5 3 0,5 3 1,3 1-1,4-1 0,1-1 0,3 1 0,3 1-688,3-1 0,1-2 0,0-5 0,0 0 0,0-2 0,0-2 0,0-5 162,0-2 1,1-3 0,3-3 0,5-3-1,2-5 576,1-5 1,6-3 0,3-7 0,2-1 0,2 0 0,0 3 0,0 0 0,-1 1 0,1-1 1,-4 2 0,-2 2-1,-1 2 96,-3 1 0,-8 2 0,-8 4 0,-10 0 0,-10 0 0,-5 0 0,-3 2 0,0 0-33,-1 2 1,3 1 0,0-5 0,5 0 0,5 0 0,4 0-104,0 0 1,8 0-1,5 1 1,8 2 0,6 1-1,4 0 1,1 0-167,3 0 1,-3 2 0,0-3 0,1 2 0,-2 1 0,0-1 0,-3-2 0,-1 0 162,-2 1 0,-4-2 0,-1 7 0,-1 0 0,-4 2 34,0 2 1,-4-1 0,0 1 0,-3-1 0,3 0 0,0 1 0,2 1-112,0 2 0,11 3 0,3 6 0</inkml:trace>
  <inkml:trace contextRef="#ctx0" brushRef="#br0" timeOffset="19">13605 9934 8257,'0'-12'0,"2"-1"786,2 1 1,-3 0 0,3 2-1,-2 7 1,-2 13-274,0 12 1,0 8 0,0 10 0,-2 6 0,-2 9 0,-5 8 0,-5 6 0,6-34 0,-1 0-444,2 1 0,-1-1 0,-6 23 0,2-5 0,0-10 1,1-9-1,2-6 0,5-6 0,3-5-594,1-4 0,1-7 0,3-5 0,5-5 1,3-3-1,3-2 251,2-2 0,5-6 0,-2-1 0,4 0 0,1-1 0,-1 0 0,1-2 0,-1 2-199,-4 2 0,2 3 1,-5 3-1,-2 3 0,-3 5 563,-3 6 0,-4 4 0,-5 7 0,-1 1 0,-2 1 0,-2 0 0,-2-3 0,-3 0 93,-1-1 0,3 1 1,1-1-1,0-1 0,1-1 1,1-2-4188,2 2 4003,2-5 0,1 1 0,0-6 0</inkml:trace>
  <inkml:trace contextRef="#ctx0" brushRef="#br0" timeOffset="20">14126 10468 7643,'-12'-7'276,"-2"1"0,-1 6 1,-3 0-1,0 0 1,-1 0 155,0 0 1,-1 4-1,0 2 1,3 1-1,5 2 1,3 2-1,7 0-531,4-2 1,5-4 0,7-5 0,1 0-1,3 2 1,0 0 0,0 2 0,-3-1-286,-1-1 1,-6-1 0,-1 3 0,-1 4 0,-4 3 311,0 2 1,-6-5 0,-1 0 0,4 1 0,4-3 211,5-1 0,3-4 0,3-1 0,2 0 0,4 0 0,0 0 0,0-1 0,-1-2-62,0-1 0,-2-5 0,2 4 0,0-1 0,-1 0 0,0 0 0,-3-1 354,-1 0 0,-1 3 1,-1-3-288,0 2 0,-3 2 0,-1 7 0,2 4 0,-1 3-170,-1 2 1,2-5 0,-6 0-1,-1 2 1,-2 1 0,-2 1-1,-3-1-235,-4-2 1,-5 0 0,-2-3 0,-3-1 0,0 2 0,-1-1 0,1-1 259,0-2 0,2-2 0,3-1 0</inkml:trace>
  <inkml:trace contextRef="#ctx0" brushRef="#br0" timeOffset="21">15553 10542 8401,'-2'-11'0,"-1"1"293,-1 2 1,-7 5 0,0-2 0,-5 1 0,-4 0 0,-2 1 0,-1 1 0,-1 2 0,2 2 101,2 2 0,0-1 0,0 5 0,3 0 0,5 0 0,2 1 1,3 0-389,2 2 0,1 2 0,5-2 0,2-2 0,2-2 0,2 0 0,4-1 0,3-1 0,4-2-262,1-2 0,-2-1 1,5-1-1,3-2 1,2-4-1,1-2 0,-1-5 1,1-1-1,2-2 363,2 1 0,-5-6 1,2 0-1,-2-6 1,-3-5-1,0-3 1,-4-2-1,-3-4 784,-3-3 0,-2 1-1024,1-2 0,-1 2 0,-1-3 0,-3 3 1,-2 1-1,-2 3 0,0 3 0,-1 4 119,-2 4 0,-1 9 0,0 6 300,0 8 0,-5 13-35,-4 14 1,-6 8-1,-3 5 1,0 5-1,1 4 1,0 2 0,0 5 20,1 2 0,-1 2 0,6-5 0,3 0 1,4-3-1,3-3 0,1-4-615,0-8 0,5-4 231,3-7 1,3-2 0,2-5-1,-1-1 1,1-1 0,-1-3-67,0-4 1,2-2 0,3-2 0,2 0-1,2 0 1,-1-2 0,4-2 0,3-5-1,5-5-242,0-3 1,4-1-1,-3 3 1,1-1-1,-1-1 1,-5 1 0,-6 0 410,-6 5-83,-2-1 50,-7 5 219,-2-5 1,-6 3 0,-3 3 271,-4 0 1,-9 2-182,-4 4 1,-6 0-100,-2 0 1,0 0 0,4 1 0,2 3-358,2 5 1,-1 3 0,7 3-1,3 3-1210,2 2 1120,7-5 97,-2 3 1,6-2-1,3 1 1,4-2 0,5-1-1,3-3-771,5-3 1,2 2 950,2-6 0,6 5 0,0-2 0</inkml:trace>
  <inkml:trace contextRef="#ctx0" brushRef="#br0" timeOffset="22">16520 10381 7852,'-19'-2'0,"2"0"246,3-3 1,-2 1 0,-1 4 0,1 0 0,-1 2 0,-1 2 43,-1 4 1,4 5-1,0 2 1,4 1 0,4 1-1,1-1 1,3 1 0,2-2-1,2-3 1,4-2 0,4-2-513,6 2 0,-1-5 0,3 0 0,-2-4 0,0-1 0,2 0 0,-2-1 0,-1-2 0,-2-3 133,0-1 1,-1-1 0,-2-4 0,-5-1 0,-3 1 755,-1 0 1,-1 6 0,-2 6-565,-1 7 1,-2 5 0,4 5 0,-4 5 0,-1 6 0,-4 7-1,-4 9 1,-7 12 0,-6 6-160,12-29 1,-1 0 0,-2 1 0,0 1 0,-1-4 0,0-2-1,-20 25 1,-2-7 0,2-6 0,3-5 0,1-7 162,1-7 1,3-4 0,3-7 0,3-1 0,2-4 0,4 0 0,3-3-719,3-2 0,3-6 0,3-4 0,4-3 611,3-5 0,12-2 0,2-6 0</inkml:trace>
  <inkml:trace contextRef="#ctx0" brushRef="#br0" timeOffset="23">16793 10505 7944,'8'-11'2033,"0"2"0,-5 5-1870,1 8 1,-7 3 0,-2 6 0,-1 1 0,0 1 0,-1 1 0,-2-1 0,1-1 0,0-1-1427,-2-1 0,5-4 1234,1 1 0,-2-8 168,2-1 0,1-1 1,7-8-1,5 1 1,2 0-1,1-1 1,0 1-90,1 1 1,1-4 0,1 3 0,1-3-1,1-1 1,1 1 0,1 1 0,0 3-231,-2 2 0,1-4 0,0 5 0,0 1 0,-1 2 0,0 1 0,0 0 0,-1 0 82,-1 0 1,0 0-1,1 0 1,0 0-1,-1 0 1,-1 0-1,-2 0 171,1 0 1,-1-1 0,1-2 0,-2-3 0,-2-1-1,0-1 1,-1 0 106,-1 0 1,2-1-1,-3-3 1,-1 0 0,1-1-1,-6 2-65,-7 3 1,-4 2 0,-12 6 0,-5 3-1,-2 4 1,-5 7 0,1 5 0,-1 6 0,4 4-140,0 3 0,0-5 0,6 1 0,6-5 1,5-4-1,6-1 0,5-1 0,6-2-205,5-3 0,8 4 0,5-10 0,2 1 0,4-1 0,0-2 0,3 0 0,2-3 109,3-3 0,5-1 0,1-5 0,-1-2 0,-2-1 0,0-1 0,-2-1 1,-2 1 143,-1-1 0,-1-3 0,1-1 0,-4 1 0,-2-2 1,-1-1-1,1-1 0,-5 4 162,-3 2 1,-8 2 0,-7-1 0,-4 1 0,-5 1 0,-8 1 72,-6 2 1,-6 5-1,-4-1 1,-4 3-1,-3 2 1,-1 3-1,0 4 1,1 5-1,3 3-218,4 5 0,3 1 0,4 0 0,5-1 0,9-1 0,7 1 1,8 0-1,8-1-482,8 0 1,14 2 0,2-6 0,2-1 0,5 1 0,-1-1 0,3 0 0,-1-3 440,2-2 0,4-2 0,4 5 0</inkml:trace>
  <inkml:trace contextRef="#ctx0" brushRef="#br0" timeOffset="24">18281 10207 7971,'0'-12'812,"0"-1"0,0 5 1,-1 3-1,-3 5 0,-3 9 1,-2 10-389,1 9 0,1 4 0,-2 6 0,0 2 1,1 3-1,0-2 0,1-1 0,0-4 0,1-1 1,1-4-1008,2-2 1,7-3 0,6-1 0,5-1 0,6-4 0,4-2 0,4-3 0,2-1 0,2-4 228,0-3 1,0-3-1,3-4 1,-1 0 0,-4-2-1,0-2 1,-4-3-1,0-1 139,-3 0 0,0-2 1,-4-4-1,-3 1 1,-5 2 214,-3 0 0,2 0 0,-4-2 0</inkml:trace>
  <inkml:trace contextRef="#ctx0" brushRef="#br0" timeOffset="25">18492 10629 7943,'1'-7'1417,"3"3"1,5 2-771,2 2 1,-4 2-1,-2 2 1,-1 4-1,0 3 1,-1 3 0,-3 3-1,-4 5 1,-4 4-1,-3 4-918,-2 2 0,-5 1 0,-1 3 0,0-2 0,2-2 0,5-3 271,4-6 0,2 8 0,6-5 0</inkml:trace>
  <inkml:trace contextRef="#ctx0" brushRef="#br0" timeOffset="26">19819 10802 7770,'-7'2'645,"3"2"0,3 4 0,1 3 0,0 2 0,0-1 0,0 0 71,0 1 1,1-6-1,3-3 1,4-3-1,5-2 1,5-3 0,6-5-1,8-2-626,4-1 1,3-6 0,1-3 0,2-2-1,1-3 1,0-2 0,-5-1 0,-2 0-1,-4-1-931,-2-3 0,-5-3 0,-6-4 0,-1-5 0,-4-9 0,-3-4 0,-4 0 0,-2 5 0,-2 3-857,-2 4 1,-2 9 1766,-3 8 0,1 9 1,-5 4-1,-2 5 1,-2 5-1,-3 0 1,-2 3-1,1 3 352,-2 4 1,-2 10-1,-4 11 1,0 8-1,2 8 1,1 10 0,1 11-1,10-27 1,1 1-209,0 0 1,1 1 0,1-2 0,0 0 0,-5 23 0,1-4 0,3-5 0,3-3 0,4-5-571,1-2 1,1-8-1,4-3 1,3-5-1,4-5 1,3-3 0,2-5 356,-2-3 0,4-3 0,1-4 0</inkml:trace>
  <inkml:trace contextRef="#ctx0" brushRef="#br0" timeOffset="27">20638 10666 9832,'0'8'1301,"-2"1"1,-1 0 0,-2 2 0,-1 2-1473,1-1 1,-3 0-1,2 1 1,-1-1-1,-2 1 1,-3-2-1,0-3 171,0-4 0,-1-3 0,1-1 0</inkml:trace>
  <inkml:trace contextRef="#ctx0" brushRef="#br0" timeOffset="28">20625 10381 8745,'0'8'3062,"-1"0"-1798,-3 2-1589,2 1 1,-3-3 324,5 1 0,11-7 0,3 4 0</inkml:trace>
  <inkml:trace contextRef="#ctx0" brushRef="#br0" timeOffset="29">20898 10046 8114,'0'-6'298,"0"6"0,1 9 0,2 6-1,1 5 0,2 5 1,-4 7-1,3 9 0,-3 12 1,0 6-1,-2 3 0,0-1 1,-2-4-1,-2-4 1,-4-6 144,-3-6 0,-1-4 0,-1-2 0,2-5 0,1-2 1,2-6-1,-1-3 0,-2-5-538,-2-5 1,1 1-1,-1-7 1,2-5 0,3-5-1,4-4 1,3-1-273,1 0 1,0-6 0,2-3 0,5-1 0,7 0 0,5 1 0,6 1 0,4-1 0,3 2-189,2 1 0,-4 5 1,-2 6-1,-6 2 1,-5 2-1,-4 2 844,0 1 1,-6 1 0,-3 3 0,-4 3 0,-4 1 0,-3 1 0,-3 0-1,0 2 1,-1 2 313,2-1 1,1-4-1,-1 1 1,5 0-1,3 2 1,2 2-1,3-1 1,6 1-551,5-1-195,4 0 1,5-3 0,-2-1-1,-1 0 1,1 1 0,0-3-1,-2 0-779,-3-3 0,1-1 652,-2 3 0,1-4 0,-5 3 0,1-3 1,-1-2-116,0-3 0,-1-3 591,-2-5 1,2 3-1,-4 0 1,2-2-1,2-3 1,3 0-1,1-1 1,3 3 430,3 2 1,2 0 0,1 5 0,-2-1 0,-3-1 0,-1 2 0,-3-1 192,-1 4-898,-7 0 0,-2 1 0,-6-2 1,-3-2-462,-5-2 0,-7 4 327,-5-1 1,-4 2 0,-2 2 0,-2 0-1,1 0 1,2 0 0,1 0-12,1 0 0,4 5 1,4 0-1,3 3 1,5 5-1,4 3 1,3 4-1,2 0 227,3 0 1,9 3 0,7-2 0,4 1 0,0 0 0,3-3-1,2-1-380,4-3 1,2-1-415,3-2 780,-7 1 0,11-1 0,-4 0 0</inkml:trace>
  <inkml:trace contextRef="#ctx0" brushRef="#br0" timeOffset="30">3510 12229 8204,'0'4'943,"-2"10"1,0 10 0,-2 11-1,1 5 1,1 5-726,2 4 1,0 3 0,0-2 0,0-6 0,0-6 0,0-6 0,0-6 0,2-5-393,2-3 1,3-7 0,5-7 0,1-4 0,-1-4 0,0-5 0,1-3 0,-1-5 0,1-3-27,-1-4 0,0-6 1,1-3-1,1-4 0,1-5 1,1-2-1,1-1 0,-1-1 1,1 1 199,-2 1 0,4 1 0,1 6 0</inkml:trace>
  <inkml:trace contextRef="#ctx0" brushRef="#br0" timeOffset="31">4018 12266 7866,'-7'12'643,"3"1"0,-1-1 1,1 1-1,1-1-363,2 0 0,1-3 0,1-3 0,3 0 1,4-3-1,3-2 0,2-1 0,-1 0 0,1-1 1,-1-3-313,0-5 0,1-2 0,-1-1 1,-1 0-1,-3-1 0,-3 1 1,-5 1-88,-5 2 0,-6 4 1,-6 5-1,-1 0 0,-2 1 1,2 3-1,-1 5 0,1 3 189,0 5 1,2-4-1,5 5 1,2 0 0,5 4-1,3 4 1,1 3 0,0-1-199,0-2 1,5-5-1,4-2 1,2-1-1,1-4 1,1-5-1,-1-3 1,0-2-30,1 0 0,-1-1 0,1-7 0,-1-4 0,0-3 0,1-3 1,-1-1-1,1-3 276,-1-2 0,0 4 0,1-5 1,-1-1-1,1-3 0,0-1 1,3 0-1,0 4 180,-1 3 0,-1 2 0,-2 6 0,1 3 0,-1 4 1,1 4-1,-2 4-306,-3 4 0,-3 9 1,-5 2-1,0 2 1,0-1-1,0 1 1,-1 0-1,-2-2-751,-1-1 1,0-2-1,3-3 1,-2-1 757,-1 1 0,0-7 0,4 0 0</inkml:trace>
  <inkml:trace contextRef="#ctx0" brushRef="#br0" timeOffset="32">4725 11671 9187,'0'-13'1028,"0"1"1,0 6-1,0 8 1,0 10-530,0 11 0,0 8 0,0 7 0,0 5 0,0 5 0,0 6 0,0 3 0,0 0 0,-1 0-904,-3-3 0,2-5 1,-2-2-1,3-3 1,1-1-1,0-4 1,0-6-1,0-9 1,1-6-2723,3-4 1,-1-7 3126,5-3 0,1-2 0,3-2 0</inkml:trace>
  <inkml:trace contextRef="#ctx0" brushRef="#br0" timeOffset="33">4638 12067 7856,'0'-12'281,"0"0"1,2-1 0,1 1 0,2-1 0,2 2 34,3 3 0,2-3 0,5 3 0,3-3 0,4 0 0,1 1 0,-1 2 0,1 0 0,0 1-559,0 3 1,0 2 0,-2 2 242,-2 0 0,2 11 0,-4 3 0</inkml:trace>
  <inkml:trace contextRef="#ctx0" brushRef="#br0" timeOffset="34">5085 12167 9734,'12'0'594,"1"0"0,-5 0 0,0 0 0,2-2-501,1-2 1,-3-1-1,-1-5 1,-1 2 0,-4-2-1,-2 0-119,-4 2 1,2 3 0,-7 5-1,0 0 1,-2 1 0,-2 3 0,1 4 77,-1 3 1,2 6 0,2 1-1,0 0 1,1 0 0,0-2-1,1 1 1,1 1 0,4 0-1449,0 0 1311,2-2 1,2-5 0,2-3 0,4-3 0,3-4 0,2-1 127,-1 0 0,0-6-57,1-2 0,-1 1 1,1-1-1,0-2 1,3-1-1,0-1 1,-1 0 167,-1-1 1,3-1-1,-1-1 1,1-1-1,-1 0 1,2 3-1,0 2 1,0 1 107,-3 2 1,-1 5-1,-2-1 1,1 2-1,-1 2 1,0 0-1,-1 2 1,-1 2-276,-2 4 0,-1 3 1,2 2-1,-4-1 1,-1 1-1,2-2 0,-1-2 1,1-1-425,-4 2 1,4 1-1,-2 2 1,0-2-1,0-2-2449,1-1 2886,-1 1 0,1-2 0,2-2 0</inkml:trace>
  <inkml:trace contextRef="#ctx0" brushRef="#br0" timeOffset="35">5569 12204 7852,'-13'0'2585,"1"0"-2188,-1 0 1,1 1 0,1 3-1,1 5 1,2 3 0,0 3 0,0 3-1,-1 1 1,0 2-263,-2-2 0,-5 5 0,1-5 1,2 2-136,-3-1 0,1-4 0,3 2 0</inkml:trace>
  <inkml:trace contextRef="#ctx0" brushRef="#br0" timeOffset="36">6474 11993 7977,'0'-12'620,"-1"5"0,-2 4-414,-1 6 0,-5 8 1,5 7-1,0 1 1,0 3-1,-1 1 1,-1 2-1,1 0 1,2-1-1,0-2-192,-1-2 0,3-3 0,-4 2 1,4-1-1,2-3 0,4-2 1,3-5-282,3-4 1,3-3 0,1-2 0,3-3 0,1-4 0,3-5 0,1-2-26,2-2 1,0-3 0,-2 2 0,0-1 0,-4-3 0,-1-3 0,-3-3 0,-1-1 129,-2 2 1,-5-4 0,-2 2 0,0 3-1,-1 3 1,-2 3 468,0 3 0,-8 6 0,-1 9 0,1 8 0,1 6-116,4 2 1,1 0 0,0-2-1,1 0 1,2 1 0,3-2-1,1-3 1,2-4-52,2-2 0,6-2 0,-1 0 0,0 0 0,-1 0 0,0-2 0,1-2 0,0-3 0,-1-1-487,1 0 1,-2-1 0,3-2 346,-4 3 0,0-8 0,-1 2 0</inkml:trace>
  <inkml:trace contextRef="#ctx0" brushRef="#br0" timeOffset="37">6908 12204 10162,'13'-6'649,"-1"4"1,0-5 0,1 0-1,-1 1-472,1 1 0,0 1 0,2 4 0,2 0 0,-2 0 0,-2 1 0,-5 3-258,-4 4 0,-8 8 1,-3 0-1,-3 1 1,-1-1-1,-3 2 0,1 0 1,0 1-178,5 1 0,-2-5 0,6 1 0,1-2 0,3-3 0,5-1 1,4-3 15,6-2 0,6-1 1,7-5-1,2-3 0,2-4 1,2-3 241,2-2 0,-4-5 0,-2-1 0</inkml:trace>
  <inkml:trace contextRef="#ctx0" brushRef="#br0" timeOffset="38">7962 11770 7747,'-8'0'294,"0"0"1,-2 0 47,-1 0 0,-1 0 1,-1 1-1,1 3 0,-2 5 1,-1 2-1,-2 2 1,1 4-120,-2 4 0,4 3 0,-2 4 0,2 1 0,1 0 0,2 1 0,3 2 0,4 0 0,3-2-426,1 0 0,5-5 0,3 1 0,3-5 0,3-3 0,3-3 0,3-3 1,4-2-1,1-3 0,-1-2-211,1-2 1,1-1 0,2-4 0,1-1 0,-1-2-1,-1-2 1,-1-3 0,0 1 413,-2 0 0,-2-2 0,3-1 0,0-7 0</inkml:trace>
  <inkml:trace contextRef="#ctx0" brushRef="#br0" timeOffset="39">7739 12167 7936,'12'-7'388,"2"-3"1,3 5 0,3-1 0,4-1 0,1 2-178,-1-1 0,1-3 1,0 2-1,1-2 1,2 1-1,2 0 0,0 0 1,1-1-1,-4 0 1,0-1-212,-3 2 0,7-9 0,0 3 0</inkml:trace>
  <inkml:trace contextRef="#ctx0" brushRef="#br0" timeOffset="40">8682 11596 8038,'7'-12'0,"4"5"0,-10-4 0,3 3 0,3 2 0,-6-5 1978,5 10-1400,-6-5 1,0 8 0,0 2-1,0 4 1,0 3 0,0 1 0,0 1-1,0 1 27,0 2 0,4-1-306,0 6 0,6 0-284,-2 3 0,3 7 0,1 2 0,2 5-215,3 8 1,-5-1 0,2 8 0,-4-6-1,-2-6 1,-1-4 0,-2-4 0,-1-5 0,1-6-461,-3-6 1,1-3-1,0-4 1,2-2 756,2-1 0,1-3 0,4-8 0,-3-3 0,-2-3 0,1-1 0,1-2 221,0-3 0,9-3 0,-5-8 1,0-4-1,2-3 0,1-7 1,2-3-1,-1-3-442,1-3 1,3 0-1,-3 4 1,0 1 0,0 1-1,-4 2 1,-3 6-197,-3 7 0,-5 5 1,1 4-1,-3 5 1,-1 2 130,0 1 1,-1 6 0,-2 5 0,-1 4 0,1 7 0,2 3 188,1 5 0,0 2 0,0 6 0</inkml:trace>
  <inkml:trace contextRef="#ctx0" brushRef="#br0" timeOffset="41">9240 12378 7900,'0'-13'127,"0"5"0,1 0-127,3-2 404,-2 4 1,5-3 0,-5 6 0,2 6 0,-1 8 0,-1 8 3180,-2 5-3601,0 6 0,0 2 0,0 5 0,-2 0 0,-1 0 0,-2-1 0,-2-2 0,-3-3-403,-1-5 1,-1 2 0,1-9-1,1 0 1,3-2 0,2-4-1,2 0 419,2-1 0,1-5 0,0-1 0</inkml:trace>
  <inkml:trace contextRef="#ctx0" brushRef="#br0" timeOffset="42">9575 12241 11046,'-11'14'923,"2"2"1,0 4-462,5 5 0,-5 2-195,5 6 1,0 0 9,4 9 6,0-4-114,-6-1 0,5 1-475,-3-1 0,3-1 1,1-3-1,0-6 1,0-3-1,-2-5-349,-2-1 1,3-2-1,-3-3 1,1-1 654,-1 1 0,2-1 0,-3 0 0</inkml:trace>
  <inkml:trace contextRef="#ctx0" brushRef="#br0" timeOffset="43">9066 12688 7909,'7'-11'1169,"5"1"0,8 3 1,6 2-1,7 0-897,8 0 1,2 2 0,2-4-1,1 0 1,-2 0 0,-3-1 0,-2 0-1,-3 0-272,-3-2 0,3-1 0,-5-1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8.978"/>
    </inkml:context>
    <inkml:brush xml:id="br0">
      <inkml:brushProperty name="width" value="0.09071" units="cm"/>
      <inkml:brushProperty name="height" value="0.09071" units="cm"/>
      <inkml:brushProperty name="color" value="#3165BB"/>
    </inkml:brush>
  </inkml:definitions>
  <inkml:trace contextRef="#ctx0" brushRef="#br0">6338 15887 9260,'-2'-12'0,"-1"0"515,-1-1 0,-4 8 0,4 5 0,1 8 1262,2 7-1685,1 4 1,0 12 0,0 5-1,0 6 1,0 9 0,-2 4 0,0 3-1,-4-1 1,1-5-131,-1-5 0,-4-4 0,4-9 0,-1-4 0,1-6 0,2-5 1,0-4-1,0-1 0,0-1 22,0-1 0,-1-7 0,5-5 0,2-6 0,2-5-198,4-2 0,3-1 0,3-2 0,3-3 0,2-2 0,1 2 0,1 1 0,1 2 0,0 3-308,-1 0 1,-3 6 0,-6 3-1,-1 4 1,-2 4 0,-5 5 751,-3 2 0,-2 2 0,-3 3 0,-3 0 0,-2-1 1,1 0-1,-2 1 0,1 0-501,1-1 1,2-5 0,6-2 0,1 1 0,4-3 270,3-1 0,3-10 0,1-1 0</inkml:trace>
  <inkml:trace contextRef="#ctx0" brushRef="#br0" timeOffset="1">6697 16359 7859,'-1'-7'565,"-3"4"0,-5 6 93,-2 5 1,-5 3 0,-1 1 0,2 1 0,1-1 0,2-1 0,0-1 0,1-2-551,2 2 0,5-5 0,8 0 1,6-4-1,4-1 0,4-1 0,0-2-606,0-1 1,2-6 0,-2 3 0,0-1 0,0 1 0,-3 1 534,-1 4 1,-3 2 0,-3 4-1,-4 4 519,-2 3 1,-2 2 0,-2-2-629,-2-3 1,8-3 0,2-5 0,6 0-1,5-1 1,-1-3 0,1-4-21,-1-3 0,2-1 0,-3 3 0,2 1 0,0-2 0,-1 0 0,1 1 1,-2 0 145,-1 0 1,2 3-1,1 1 1,-2 1 0,-1-1-1,-2 3 1,0 0 77,1 2 0,-2 6 0,-3 2 0,-4 3 1,-2 1-1,-2 1 0,0-1-184,0 1 1,-6-1 0,-2 1-1,-3-2 1,-3 0 0,-1-2 0,-4 4-1,-4-1 52,-3 3 0,-7 0 0,2-2 0</inkml:trace>
  <inkml:trace contextRef="#ctx0" brushRef="#br0" timeOffset="2">7851 16297 7898,'0'-13'354,"0"1"0,0 4 0,0-1 0,-2 0-70,-2-2 0,1 4 1,-5 3-1,-1 2 1,-3 2-1,-1 2 1,-2 2-105,-2 4 0,-4 3 0,3 1 1,-1 2-1,-2 1 0,1 2 0,2-2 1,3-1-189,4-2 0,7 1 0,1-2 1,7-3-1,7-4-219,4-3 1,3-2 0,-3-3-1,3-4 1,0-3 0,0 0-1,-3 1 103,-1 2 1,-2 1-1,-1-3 1,-1 3-1,-2 2 1,0 3 211,-1 5 1,3 4-1,-6 5 1,-1 1-1,-2-1 1,-1 1-1,2-2 1,0-2-1,4 0-276,1 0 1,1-3 0,4-2 0,1-3 187,-1-1 0,6 0 0,2 0 0</inkml:trace>
  <inkml:trace contextRef="#ctx0" brushRef="#br0" timeOffset="3">8483 16334 8115,'0'-13'438,"-1"7"1,-2 3-1,-1 6 1,1 6-218,2 6 1,-3 1 0,0 4 0,1 2 0,1 3 0,2 3 0,0 3 0,-1 5 0,-2 8 0,-1 4-244,1 2 1,-2 0-1,-1-12 1,1-3 0,-1-5-1,2-7 1,0-5-115,0-4 0,0-14 0,4-8 0,0-10 0,1-7 0,2-4 0,1-4 0,0-4-188,2-4 0,-4-2 1,5-4-1,-1 2 1,-3-4-1,-1-2 1,1-4-1,3 0 57,1 0 1,-3 7-1,4 6 1,2 7-1,1 6 1,0 8-1,-2 7 457,0 6 0,-1 4 1,3 11-1,-3 8 1,-4 8-1,-1 5 1,0 2-1,1 2 44,-1 0 0,-2 2 0,-2-5 0,-3-1 0,-5-4 0,-2-3 0,-1-3 0,-1-2-374,1 1 1,0-5 0,1-3 0,1-1 0,2-1 139,-2-3 0,5-3 0,-1-1 0</inkml:trace>
  <inkml:trace contextRef="#ctx0" brushRef="#br0" timeOffset="4">8905 16235 7992,'-13'1'0,"1"2"0,0 2 121,-1 2 1,1-3 0,-1 5-1,1 0 1,0 2 0,-1 2 215,1-1 0,4-1 0,1-1 0,1-2 1,5 0-1,5-1 0,8-4-338,8-6 1,-2 0-1,-2-5 1,-2-1-1,-2-1 1,-1 0-1,-1 3 1,-3 0 33,-2 1 0,4 4 0,-5 2 1,-1 7-1,-2 4 0,-1 1 189,0 1 1,0-1 0,0 1 0,0-1 0,0 0-410,0 1 0,5-2 0,4-3 0,2-4 0,1-2-678,0-2 1,1-6 0,-2-2 864,-3-3 0,3-7 0,-4-1 0</inkml:trace>
  <inkml:trace contextRef="#ctx0" brushRef="#br0" timeOffset="5">9153 15838 8163,'-12'-4'390,"-1"0"1,5-5 0,0 5 0,-2 1 0,0 3-135,2 5 0,1 3 0,4 8 0,-1 5 0,1 5 0,2 6 0,2 8 0,2 7 0,3 6 0,-1 1-272,1-4 0,3-3 1,0-10-1,2-5 1,0-5-1,-2-3 1,0-4-1,0-3 16,2-4 0,-4-6 0,-1-1 0</inkml:trace>
  <inkml:trace contextRef="#ctx0" brushRef="#br0" timeOffset="6">8979 16135 8021,'-7'-12'1340,"3"0"1,3-1 1359,1 1-2557,5-1 1,2 5-1,7 1 1,1 2-1,3 1 1,1 0-1,3-1 1,2 1-812,1-1 0,0 2 0,-1-4 0,1 2 668,0 2 0,0-10 0,0 0 0</inkml:trace>
  <inkml:trace contextRef="#ctx0" brushRef="#br0" timeOffset="7">9389 15813 7967,'-7'1'829,"3"4"0,2 4 0,2 5-519,0 2 0,0 7 1,0-1-1,0 7 1,0 8-1,2 5 1,0 4-1,2-2 1,1-1-1,-1-5-16,0-3 1,4-5-1,-4-7 1,0-2-1,2-4 1,2-5-239,3-4 1,-3-2 0,-1-7 0,-1-4 0,-3-3 0,-1-3 0,1-1-270,1-1 0,5-5 0,-5-2 1,0-4-1,0 1 0,1 2 0,2 3 1,3 2-188,1-1 0,1 5 0,1 5 0,-1 1 0,1 5 1,-2 4-1,-2 5 164,0 3 1,-5 7 0,3 1 0,-2 2 0,-1 0 0,0-1 0,2 0 0,-1-4 235,1-2 0,4 4 0,-4 1 0</inkml:trace>
  <inkml:trace contextRef="#ctx0" brushRef="#br0" timeOffset="8">4266 15788 8056,'-1'-12'-322,"-3"-1"0,1 2 656,-5 3 0,0 5 0,-5 12 1,1 7-1,-1 8 0,1 5 0,1 4 1,1 4-99,2 4 0,1 3 1,-1 6-1,2-1 0,2 0 1,0-4-1,1-4 0,2-3 1,1-5-1,0-4-536,0-3 79,0-1 0,0-6 0,0-1 0,0-2 0,1 1 221,3-2 0,3-1 0,6-2 0</inkml:trace>
  <inkml:trace contextRef="#ctx0" brushRef="#br0" timeOffset="9">4738 15701 8225,'4'-23'657,"0"2"1,4 3 0,-4 9-389,-1 5 0,-1 10 0,-2 18 0,0 6 0,-2 7 0,-1 3 0,-1 2 0,0 2 0,0 3 0,-2 4-539,0 0 1,-1 2 0,-3-2-1,3-4 1,0-3 0,2-6-1,-1-7 1,3-6 0,2-3-959,1-3 1,-1-2 61,-3-9 1166,2 3 0,-9-4 0,4 5 0</inkml:trace>
  <inkml:trace contextRef="#ctx0" brushRef="#br0" timeOffset="10">4006 16346 8365,'-7'-13'287,"3"-4"0,12 2 0,7-6 0,6-1 0,8 0 0,4 0-240,6 1 1,5 2-1,1-3 1,6 3-1,7 1 1,1 3-1,-2 1 1,-5 1-1,-4 2 1,-2 2-48,-6 1 0,7-1 0,-9-3 0</inkml:trace>
  <inkml:trace contextRef="#ctx0" brushRef="#br0" timeOffset="11">10542 16036 7947,'0'-12'703,"1"-1"0,2 1 1,1 0-281,-1-1 1,-2 9-1,-1 7 1,0 9 0,0 6-391,0 4 0,0 2 0,0 2 0,0 1 0,0 2 0,2-1 0,1-3 0,1-3 0,-2-3-787,0-1 664,-2-2 0,4-7 0,1-2 1,2-2-1,3-3 0,1-4-46,1-2 1,-1-6 0,-1 1-1,-2-5 1,2-3-1,1 1 1,0-1 0,-1 1-277,-2 1 0,-4 2 1,3 4-1,0 2-289,0 1 0,-4 8 652,1 6 0,-2 3 0,1 1 0,3 1 0,-1 0 1,2 3 506,0 0 0,1 1-298,5-5 1,-2-4-1,-2-1 1,0 0-1,0-1 1,2-1 0,2-2-24,-1-2 1,-4-1 0,1 0 0,0-1 0,1-3 0,0-5-161,-2-2 0,-1-1 0,1 0 0,-4-1 0,-3 1 0,-1-1 0,2 0 0,1-4 19,1-4 0,0 2 1,-4-1-1,0-1 1,0 0-1,1 2 0,2 0 1,1 1 2,-1 0 0,-2 1 0,1 5 0,0-1 260,3 1 0,-3 5-708,-6 3 1,3 8-1,-2 3 449,6 0 0,9 4 0,7-4 0</inkml:trace>
  <inkml:trace contextRef="#ctx0" brushRef="#br0" timeOffset="12">11398 15925 8831,'0'-9'1288,"-2"2"0,0 1 1118,-3-1-2265,1 4 0,6-3 0,3 5 0,6-2 0,6-1 0,2 1 0,5 1-329,3-3 0,-1 4 0,3-3 0,-3 3 0,-1 1 1,0 0-1,-2 0 0,-2 0 0,-4 1-246,-4 3 0,-2-1 1,-2 5-1,-5 2 0,-4 1 1,-4 1 356,-5 1 0,-3 3 0,-3 1 0,-3-1 1,0 2-1,-1 3 0,1 2 0,-1 2 0,1 0 135,0 0 0,1-1 1,6 1-1,2 0 0,2 0 1,1-2-1,3-2-106,2-5 0,2-2 0,3-1 0,5-2 0,2-2 0,3-2 0,1-1 0,1-3-71,-1-2 0,3-2 0,-1-4 0,-1-3 1,1-3-1,-1-1 0,0-1 0,-4 1-461,-4-1 1,2 1 579,-6 0 0,0-6 0,-4-2 0</inkml:trace>
  <inkml:trace contextRef="#ctx0" brushRef="#br0" timeOffset="13">11398 16185 7986,'0'-12'301,"1"-1"0,2 1-59,1-1 1,6 5 0,-2 1 0,4 0 0,5 2 0,2-2 0,2 1 0,-2 0 0,0 0 0,-1-1 154,0 0 1,-1 5 0,-5-3-1,1 4 1,-1 1 0,0 0 0,1 0-4997,-1 0 4599,1 0 0,-1-5 0,0-2 0</inkml:trace>
  <inkml:trace contextRef="#ctx0" brushRef="#br0" timeOffset="14">12067 15949 8655,'-6'-5'4384,"0"4"-4264,6-5 0,0 12 0,0 3 0,0 6 1,1 6-1,2 2-174,1 2 0,2 0 0,-3 1 0,2 2 0,1-1 0,-1-2 0,-1-4 0,0-3-172,1-3 1,0-3 0,-2-2-1,2-3 1,2-2 0,3-2 0,1-3-83,1-4 1,-3 0 119,-1-9 1,0 4 0,3-9 0,-1 1 0,-2-1 0,2-1 63,1-3 1,-3-1 0,-1-1 0,-2 2 0,-2 3 0,-1 0-1,-2-1 1,0 0 81,0 0 274,0 2 1,-2 6 0,-2 1 219,-4 3 1,1 2-418,-1 6 0,3 0 0,-1 2 1,-1 0-1,1 4 0,1 1-7,2 2 0,2-2 0,2 0 0,3-1 0,4-4-50,3 0 0,2-2-52,-1 0 1,1 0 0,-1-2-1,0 0 1,1-2 0,-1 1-134,1 1 0,-5-2 0,0 0 0,2 1 1,1 1-779,1-2 1,-4 2 984,1-2 0,-1 3 0,4 1 0</inkml:trace>
  <inkml:trace contextRef="#ctx0" brushRef="#br0" timeOffset="15">13072 15875 7995,'0'-8'0,"1"-1"0,4 0 706,-4 3 1,3 1-1,-8 5 1,-4 0-564,-3 0 1,-2 0 0,1 1 0,-1 2 0,0 2 0,-2 2 0,-2 2-1,2-1 1,0-1-145,-2-2 20,3 5 1,1-7 0,4 5 0,1 2 0,0 1-1,1 1-206,1 0 61,2-5 1,6 8 0,2-2 0,4 1 0,3-1 0,1 0-236,1-1 1,-1-5 318,1-3 1,0 2-1,3-2 1,0 0-1,-1 0 190,-1 0 1,-6 2-68,1-2 0,-3-1 0,4 4 0,-3-1-36,-1 1-33,-2 2 0,-4 3 1,0 0-1,0 1 0,-2-1 1,-2 1-140,-4-1 0,-5 2 0,-3 1 0,-3 2 0,-2-2 1,0-2-1,-1-2 0,-1-1-39,-2-2 0,2-5-193,2 1 1,-2-2-1,3-2 359,1 0 0,-10 0 0,3 0 0</inkml:trace>
  <inkml:trace contextRef="#ctx0" brushRef="#br0" timeOffset="16">14362 15887 8032,'11'-12'255,"-3"0"0,-1 3 1,-4 1-1,0 0 1,-6 1-1,-7 3 1,-8 4-68,-5 4 0,-5-1 0,-9 5 0,0 2 0,0 1 0,1 0 0,1-2 0,5 0 0,4-1 0,7 0-538,3 0 230,10 1 1,7 3-1,11 0 1,9 1 0,5-2-1,5-2 1,0 0 0,4 0-257,0 2 0,-3-2 1,-3-1-1,-4 2 1,-4 1-1,-6 1 0,-6 0 316,-4 1 1,-5 3 0,-6 1-1,-6-1 1,-8 1 0,-4 0-1,-4-2 1,-1-2 182,1 0 0,-2-5 0,0-1 1,0-1-1,-1-4 0,4 0 1,2-2-1,4 0-622,5 0 499,2 0 0,7-6 0,1-1 0</inkml:trace>
  <inkml:trace contextRef="#ctx0" brushRef="#br0" timeOffset="17">14498 16011 8292,'-7'2'41,"3"2"1,3 4 0,1 3-1,0 2 312,0-1 0,0 10 0,1 4 0,2 5 1,1 3-1,-2 2 0,-5 1 0,-5 0 0,-5 2 1,-2-1-1,-3 0-248,-1-7 0,2 1 0,-2-3 0,1-3 0,3-4 0,2-5 0,4-3-235,1-2 0,1-8 1,-2-7-1,7-8 1,3-5-1,5-4-98,0 0 0,3-11 1,3 7-1,1-5 0,0-6 1,2-6-1,3-6 0,2-4-45,2-3 0,1-2 0,2-5 0,-2 6 0,-1 8 0,-1 10 0,1 5 0,0 6 256,-1 4 0,-2 1 1,-4 8-1,2 2 1,-2 1-1,-1 3 1,-2 3 143,1 3 0,-7 6 0,-1 5 0,-4 4 0,-1 3 0,-1 1 0,-4 2 0,-3-2-99,-3-1 0,-5 4 1,-2-3-1,0 1 0,-1 2 1,-1 0-1,-2-2 1,0-1-445,1-3 0,-1-3 0,6-2 0,1-3 1,1-1 415,2-4 0,-1-6 0,1-3 0</inkml:trace>
  <inkml:trace contextRef="#ctx0" brushRef="#br0" timeOffset="18">15019 15887 8030,'0'-8'230,"-1"1"1,-3 2-1,-5 2 1,-2 2 32,-1 1 1,0 0-1,-2 0 1,-3 1 0,-2 3-1,-2 4 1,1 2 0,-1 0-1,0-2 1,2 2-187,1 1 0,2 1 1,5 0-1,2 1 0,7-1-175,4 1 0,5-6 0,6-3 0,-1-3 0,0-1 0,2 0 0,1-1 0,2-2-117,-2-1 0,-1-6 0,-2 3 0,1-1 0,-1 0 1,0-1-1,1 3-62,-1 1 0,-4 0 0,-1 2 393,-1 5 0,-2 3 1,-4 7-1,0 1 1,-1-1-1,-2 1 0,-1-1-527,1 0 0,2-3 1,1-1-1,0 2 411,0 1 0,0-4 0,0-2 0</inkml:trace>
  <inkml:trace contextRef="#ctx0" brushRef="#br0" timeOffset="19">15156 15912 7953,'7'6'454,"-3"3"0,-3 5-134,-1 3 1,-1-1 0,-2-3 0,-1-1 0,0 0 0,0 2-1,-2 1 1,1 2-320,-1-2 0,3-8-201,7-7 0,-1-6 0,4-6 0,0 0 0,0-1 0,1 1 0,0-1 0,1 2-24,0 3 0,-2-3 1,1 4-1,1-1 1,-1 1 263,0 2 0,0 0 1,5 7-1,-2 2 209,-3 4 1,-2-1-1,-6 1 1,0 2 0,0 1-1,0 1-451,0 1 0,0-1 0,-2 1 0,-2-1 202,-4 0 0,-3 1 0,-2-1 0</inkml:trace>
  <inkml:trace contextRef="#ctx0" brushRef="#br0" timeOffset="20">15404 15949 8068,'12'-4'658,"1"0"1,-7 1-1,-1 8-537,-4 3 0,-1 3 1,0 1-1,0 1 1,-1-1-1,-2 2 1,-3 1-1,1 1-346,-1 0 1,-2-7 0,4 0 0,0-1 118,-2-1 0,9-3 0,-2-8 0,5-5 1,3-3-1,3-3 0,-1-2 0,-2 2 263,-1 1 0,1 2 1,3 0-1,-1-1 1,-1 2-1,-2 2 68,2 0 0,-1 8 0,0 1 0,-5 7-237,-3 4 1,-1 1 0,0 1 0,0-1-1,0 0 1,0 1-865,0-1 1,0-3 0,0-1 875,0 1 0,6-9 0,1-1 0</inkml:trace>
  <inkml:trace contextRef="#ctx0" brushRef="#br0" timeOffset="21">15739 15937 9280,'0'8'642,"0"1"1,-2 0 0,-1 2-661,-1 2 0,-1-1 0,2 0 0,-1 1 0,1-1 0,0-1 0,1-1 18,-2-2 0,-1 0 0,5 5 0</inkml:trace>
  <inkml:trace contextRef="#ctx0" brushRef="#br0" timeOffset="22">15701 15850 7971,'0'-8'250,"2"1"40,2 2 0,-1 0-290,5 5 0,0 6 0,5 1 0</inkml:trace>
  <inkml:trace contextRef="#ctx0" brushRef="#br0" timeOffset="23">15875 15962 8156,'0'12'115,"0"1"510,0-1 0,1-1 0,2-1 0,3-3-685,1-2 1,-1-2 0,4-7 0,-2-5 0,1-2 0,-1-1 0,0 0 259,2-1 1,-1 5 0,1 1-1,-2 2-296,2 2 1,-4 3 0,-2 4 0,-3 4 0,-1 3 0,0 2 0,-1-1 0,-2 0-2856,-1 1 2951,-6-1 0,9 1 0,-5-1 0</inkml:trace>
  <inkml:trace contextRef="#ctx0" brushRef="#br0" timeOffset="24">16185 15962 8022,'-11'1'0,"1"2"506,2 1 0,0 6 0,-5-3 0,2 1-103,3 0 1,-1-4 0,6 3 0,4-1 0,5-5 0,2-2-179,0-3 0,0-2 1,5 3-1,-1-1 1,-1 0-1,-1 0 1,-2 0-135,2 1 1,-3 2 0,0 2 0,-2 3 0,-2 6-1,-2 4 1,-1 3-395,0 3 0,0 2 1,0 5-1,0 4 0,-1 0 1,-3 4-1,-3-1 0,-1 1 45,-1-2 1,1-6 0,-4 1 0,-2-5 0,0-3 0,-1-1-1,1-1 1,-1 0 524,1-3 0,-4-1 0,2-2 0,-1-1 0,-1-1 0,-1-2 0,0 0 0,1-1 221,0-3 0,8 2 0,-2-2 0,1-3 1,1-3-944,2-7 0,8-6 1,8-1-1,5-1 1,3-1-1,5-2 1,4-4-1,4-1 455,4 0 0,13-5 0,5-2 0</inkml:trace>
  <inkml:trace contextRef="#ctx0" brushRef="#br0" timeOffset="25">16756 15937 8051,'6'-5'443,"5"3"1,-2-2 0,0 4-140,0 4 0,0 4 1,-5 8-1,1 1 0,-1 3 1,0 2-1,-1 1 0,-2 1 1,-1-2-1,0-3 1,0-1-254,0-3 1,0-1 0,1-3 0,3-3 0,5-6-349,2-9 1,1-3 0,1-11-1,-1-1 1,2-1 0,1-1 0,1 2-1,0 2 132,-3-2 0,0-2 1,-1-1-1,1 1 0,-2-1 1,-2 0-1,0 0 0,0 2-921,2 2 1,-3 5 1085,1 7 0,5-2 0,5 4 0</inkml:trace>
  <inkml:trace contextRef="#ctx0" brushRef="#br0" timeOffset="26">17202 15987 9222,'1'8'3151,"4"-1"-3100,3-2 0,3-1 1,1-4-1,1 0 1,0-1-1,3-2 1,0-2-1,-1-2 0,-1-1-642,-2 1 0,-3-4 0,-4 4 0,-3 0 0,-8 3 758,-4 2 0,-2 2 1,0 2-1,-1 2 1,1 4-1,-2 3 0,-1 3 1,0 1-1,2 3 69,4 1 0,5-3 0,-3 1 0,1 0 0,3 0 0,2-2 0,2-3 0,4-4-303,3-4 0,3-1 1,1 0-1,1 1 1,0-3-1,3-2 1,0-4-1,-1-2-84,-1-3 0,-2-1 0,1-1 0,1-2 0,1-1 0,3-3 0,0 0 0,1-1 152,0-1 0,-2 5 0,2 0 0,0 4 0,-1 4 0,2 2 0,-3 2 63,1 1 1,-1 4 0,-6 2 0,-3 4 0,-4 3 0,-2 2 0,-2-1-314,0 0 0,-2 5 1,0-1-1,-4 0 1,-1-3-1,-1 0 0,0-1 249,-1 1 0,1-1 0,-4 0 0</inkml:trace>
  <inkml:trace contextRef="#ctx0" brushRef="#br0" timeOffset="27">17996 15528 8021,'7'-20'1226,"0"4"0,-5 9-948,2 7 0,1 7 1,-5 11-1,0 7 1,0 8-1,-2 5 1,-1 6-1,-2 2 1,-2 2-1,-3-2-430,-1-2 1,-1-3-1,-2-4 1,0 0 0,1 1-1,2-3 1,0-1-1,1-6 1,2-1 151,4-3 0,-3-4 0,0-2 0</inkml:trace>
  <inkml:trace contextRef="#ctx0" brushRef="#br0" timeOffset="28">17723 15912 7997,'5'-8'225,"4"0"1,2 1-1,3-3 1,1 2 0,1 0-1,-1 1 74,-1 3 1,0-2 0,1 1-1,3-1 1,0-1 0,1 2-1,1-1 1,2 2 0,1 0 0,0 0-1,-1 1-4974,-1 2 4675,0-5 0,4 5 0,-1-5 0</inkml:trace>
  <inkml:trace contextRef="#ctx0" brushRef="#br0" timeOffset="29">18355 15912 8306,'-12'6'459,"5"-4"1,3 7 0,3 0 0,1 2 0,0 2-318,0-1 0,-4 2 0,-2 3 0,-1 2 0,-1 2 0,0-2 1,1-1-1,1-3 0,3-1-142,2-2 0,1-5 0,0-2 0</inkml:trace>
  <inkml:trace contextRef="#ctx0" brushRef="#br0" timeOffset="30">18455 15701 7967,'0'-12'616,"1"1"1,2 1 760,1 2 0,0 7-1377,-4 1 0,6 5 0,0 8 0</inkml:trace>
  <inkml:trace contextRef="#ctx0" brushRef="#br0" timeOffset="31">18641 15863 8855,'-9'4'0,"1"1"499,-1 2 0,-2 0 0,-3 4 0,-1-1 0,-2 2 0,2 1-337,1 2 0,2 0 0,1-3 0,2 1 0,5-1 0,4-1 0,4-1 0,5-3-688,2-2 0,5-1 1,2-4-1,0 0 1,1 0-1,-1 0 526,0 0 0,4-5 0,-2-2 0</inkml:trace>
  <inkml:trace contextRef="#ctx0" brushRef="#br0" timeOffset="32">18827 15962 8784,'1'-11'1926,"3"3"0,5 2-1878,2 1 1,-3 3-1,-1-3 1,0 0 0,0 0-1,2-2 1,1-3-516,-2-1 1,-4 5 0,-8 1 0,-4 4 0,-3 2 0,-2 2 1091,1 1 1,-2 6-423,-2-2 1,2 7 0,-1 2-1,5-2 1,5-1 0,0-2 0,1 1 395,2-1-604,0 0 1,8 1 0,2-2 0,3-3 0,1-2-1,1-2 1,-1 0-1205,1-1 1093,-1-2 0,5-5 0,-1-2 1,1 0-1,-1-3 0,2 1 1,0 0-677,0-2 721,4-1 0,-4 3 0,2-1 0,-3 1 0,-3 1 0,-2 2 0,1 1 419,-1 0-198,0-1 0,1 5 0,-1 0 0,1 2 441,-1 2-612,-5 3 1,-2 5 0,-5 1-1,0-1-46,0 0 0,-5-5-244,-3-3 1,-3-2-1,-2-2 1,-1 0 0,-1 0 310,-1 0 0,-1 0 0,5 0 0</inkml:trace>
  <inkml:trace contextRef="#ctx0" brushRef="#br0" timeOffset="33">19782 15912 7793,'8'-4'756,"0"0"1,-5-2 0,1 5-24,-2 1 1,-8-3-592,-2 7 0,1 2 1,0-1-1,0 2 1,2 3-322,-1 1 0,3-4 0,7-3 0,5-3 1,2-1-1,3 0-189,2 0 1,-2 0-1,2 0 1,-3 2 193,-5 2 1,-2-1 0,-5 4 0,4-2 199,8-2 0,1-3 0,6-4 0,2-5 1,2 0-1,2-2 0,2 1 0,0-2 0,0-1-74,-2-2 1,-1-1-1,0-1 1,0-2-1,-2-3 1,-1-2-1,-3-3 80,-1-4 0,-5 3 0,-6-6 0,-2 1 0,-1 2 0,0 2 0,1 4 0,-3 4 0,0 5 536,-2 2 0,-6 7 1,-2 4-1,-3 9 0,-3 9 1,-1 11-424,-2 9 0,1 2 0,3 10 0,1 4 1,0 1-1,-1 5 0,1-2 0,-2 3 1,-1 4-448,7-28 1,-1 0 0,1 2 0,0 0 0,-5 33 0,1-8 0,1-9 0,3-9 0,4-7-224,2-9 0,2-9 0,2-3 0,2-5 0,4-6 0,3-4 0,1-4 602,1-4 1,-5-3-1,-1-2 1,-2-1-1,0-1 1,-1-3-1,1-1 1,1-3-48,-1-2 0,5-4 0,-3-3 0,1 0 0,-1-5 0,0-2 1,-2-1-1,1 1 269,-3 3 1,-2 1 0,-1 11 0,0 2 0,-1 6 0,-2 4 0,-3 4 635,-1 2 0,5-1 0,-1 3-1014,6-1 0,15-1 1,11 1-1,8-3 1,10-1-1,9-1 79,8 0 0,-29 1 0,1-1 0,-1-1 0,-1 1 0</inkml:trace>
  <inkml:trace contextRef="#ctx0" brushRef="#br0" timeOffset="34">21307 15813 8054,'0'-12'365,"0"-1"0,-1 5 0,-3 1 0,-5 2 1,-2 2-1,-2 1-153,-4 2 0,2 2 0,-6 2 0,1 4 1,-1 5-1,0 2 0,-1 3 0,0 0 1,1-1 141,5-1-365,8 3 1,-2-5 0,6 2-1,1-2 1,3-3 0,6-3 0,5-4-202,4-2 0,7-2 0,-1-2 0,2-2 1,3-4-1,2-4 0,2-4 0,0 0 128,1 1 1,-1-5 0,-2 0 0,2-4-1,0-2 1,1-3 0,-4-4 0,-2-3-25,-4-1 0,1-1 0,-6-2 0,-2-3 0,-3 2 0,-4 1 0,-2 5 0,-2 3 103,-2 5 0,-1 6 0,0 5 0,0 2 0,-1 3 0,-2 4 251,-1 7 1,0 7 0,4 8 0,-1 3 0,-2 3-1,-3 5 1,1 5 0,-2 7 0,0 4-294,-3 8 1,-1 0 0,-1 3 0,0-3 0,-1-5 0,2-5-1,2-6-1494,0-10 1,7 0 1540,-3-8 0,10 1 0,1-5 0</inkml:trace>
  <inkml:trace contextRef="#ctx0" brushRef="#br0" timeOffset="35">21642 15838 8754,'1'-13'436,"4"1"1,0 4 0,5 1 0,-2 1 0,2 2 0,1 0-328,1 0 0,1-6 1,-1 3-1,0-1 1,1 0-1,-1-2 0,1-1 1,-2-1-561,-3-1 1,-3 1 351,-5 0 0,0 3 0,-1 2 1,-3 2-1,-6 2 0,-4 3 207,-2 4 0,-5 7 1,3 7-1,0 2 1,-1 2-1,1 1 0,0 2 1,3-2-26,1-2 0,6-3 1,1-6-1,2 1 0,2-1 1,3-1-1,4-1 0,4-3-412,3-2 0,2-1 1,0-4-1,3 0 329,0 0 0,6 0 0,-2 0 0</inkml:trace>
  <inkml:trace contextRef="#ctx0" brushRef="#br0" timeOffset="36">22064 15726 7926,'-6'-7'322,"4"2"0,-7 5 1,0 0 15,-2 0 1,-3 4 0,-1 3 0,-2 2-1,2 5 1,0 0 0,1 0 0,0-2-1,5 1-335,2-1 1,4-1 0,8-3 0,6-4 0,6-2 0,1-4 0,1 0-268,0-2 1,-2-6 0,2 3 0,-1-1 0,-3-1 0,-1 0 0,-1-2 381,-1-2 1,-7 6 0,-3 5 78,-5 4 0,-7 5 0,2 6 0,-4 1 0,-3 2 0,-2 5 0,1 2 0,-2 2-111,-3 0 1,-2 1 0,-2 3 0,1 3 0,2 1 0,2-2 0,-1 1 0,0-2-102,1 1 0,0-2 0,-2-5 0,2 0 0,-1-3 0,0-5 0,2-2 0,1-3 0,3-3-635,1-4 1,3 0 0,3-4 649,4-5 0,8-10 0,3-5 0</inkml:trace>
  <inkml:trace contextRef="#ctx0" brushRef="#br0" timeOffset="37">22287 15701 8268,'1'-7'702,"2"5"1,1 4 0,-1 7-437,-2 2 1,-1 3 0,0 2 0,-1 3 0,-2 2-1,-2 0 1,-2-1 0,-1 0 0,-1-4-175,1-2 0,5-2 0,-2-1 0,2-2-250,3-5 1,3-8 0,9-5 0,1 0 0,0-1 0,3 0 0,0-2 0,-1-3-48,-1 0 1,3 0 0,-1 1 0,-1 0 0,-1 3 0,-2 1-1,1 2 1,-1 1 116,1 2 0,-5 1 1,0 4-1,2 0 1,1 0-1,1 1 0,1 2 1,-1 1 155,0-1 1,5-2 0,0-1-1,-1 0 1,1 0 0,-1 0-1,1 0 1,-1 0-21,1 0 0,-1-6 0,-5-2 0,-1-1 0,-3-1 0,-2 2 1,-2-2 62,-2-1 1,-1-1 0,0-1 0,-1 2-1,-3 3 40,-4 4 1,1 2 0,-1 4-1,-2 2 1,-1 6 0,-2 3 0,1 4-1,0-1-95,-1 2 0,5 0 0,1 3 0,2-3 1,2-2-1,1 1 0,4-2-192,2-1 1,3-7-1,5-3 1,1-3 0,-1-1-1,0 0 1,2 0-1,1 0-17,2 0 0,5-1 0,-3-3 1,3-5-1,2-2 0,3-1 0,2 0 1,3-1-9,0 1 0,1-1 1,3 1-1,-3 1 0,-6 1 1,-3 2-1,-5-2 336,-1-1 0,-7 3 0,-7 0 0,-4 0 0,-4 1 0,-6 3 0,-4 2 277,-2 2 1,-5 0 0,3 0 0,-1 2-1,-2 2 1,2 4 0,4 3 0,4 1 0,4 2-557,1 3 0,2 1 1,6 4-1,2-3 0,5 0 1,7-1-1,4 0-317,4-3 1,-4-1-1,1-3 1,1-1-1,0-3 1,0-2 0,-2-2-1,-1-2 421,0-1 0,-4 0 0,3 0 0</inkml:trace>
  <inkml:trace contextRef="#ctx0" brushRef="#br0" timeOffset="38">23788 15441 8101,'0'-12'548,"0"-1"0,4 5 0,1 0 0,4-1 0,3 1 0,5 0 0,2 0 0,3 1 0,1 2-286,2 4 0,-1 1 0,-4 0 0,-3 0 0,-3 1 0,-3 4 0,-3 3 0,-4 3 0,-4 1-432,-4 1 1,-4-1 0,-8 1-1,-2 0 1,1 1 0,-1 0 0,1-3-1,1 0 190,-1 0 0,5 1 1,5 1-1,1-1 0,3 1 1,2-1-1,1 2 0,1 2 1,4 5-1,4 2 0,5 1-439,3-4 1,-5 4 0,-5-5 0,-2 2 0,-2-2 0,-1-1 0,-2-3 0,-3-1 231,-6-2 0,0-3 0,-12-2 0,-2-2 0,-3-1 0,-3 0 0,1 0 17,2-1 0,1-1 0,2-1 170,2 3 0,3-3 0,6 5 0</inkml:trace>
  <inkml:trace contextRef="#ctx0" brushRef="#br0" timeOffset="39">24271 15863 8272,'-8'0'4747,"0"0"-4267,5 0-340,-2 0 0,6 0 0,3 0-227,4 0 1,-4 0-82,-4 0 1,-5 0-1,-7 0 1,-1 0-1,1 0-512,-1 0 1,8 0-384,5 0 1,5 0 903,8 0 1,-8 0-1,-5 0 1,-5 1 313,-2 3 0,-8-3 0,2 4 1,0-4-65,-1-1 1,8 0 0,6 0 59,7 0 0,4-4 0,2 0-12,-1 1 1,-5 3-1,-4 3 1,-6 2-1,-5 2-109,-3 3 1,-7 1 0,-3 1 0,-4 2-31,-4 3 0,-2 2 0,-7 6 0</inkml:trace>
  <inkml:trace contextRef="#ctx0" brushRef="#br0" timeOffset="40">3274 17735 8017,'-1'-7'0,"-2"5"0,-1 4 0,1 7 447,2 2 1,-3 7 0,0 2 0,1 2 0,1 0 0,2-2 0,0-1-358,0 0 1,0-4-1,2 1 0,2-7 1,4-5-1,5-2 1,3-4-1,5-2 1,2-4-664,2-3 1,0-1 0,0-1 0,-1 2 0,0 3 0,-3 4 0,-5 4 0,-2 4 609,-2 4 0,-3 9 0,-3 2 1,1 0-1,-1-2 0,-1-3 1,-2-2-1,-2 0 728,-1 1 0,2-5 0,2-1 0,4-3 0,3-5-663,2-6 0,-1-4 0,0-3 1,1-1-1,-1-3 0,-1-1 1,-1-3-1,-2-2-244,2-1 1,-3 1 0,0 0 0,-2 2 0,-2 1 0,-2 1-1,-1 0 1,0 4-264,0 2 0,0 9 405,0 5 0,6 0 0,1 5 0</inkml:trace>
  <inkml:trace contextRef="#ctx0" brushRef="#br0" timeOffset="41">4130 17128 8980,'-7'-13'0,"3"1"746,3-1 0,1 8 1,0 6-1,1 10 1,2 10-483,1 7 0,4 5 1,-2 8-1,1 6 0,1 4 1,0 3-1,-1-1 0,-2 1 1,-2 3-1,-1 2 1,-2 3-309,0-3 0,0-7 1,-2-9-1,-1-4 1,-2-8-1,-1-4 1,1-7-1,2-3-308,2-3 1,1-9 0,0-5-1,0-7 1,1-5 0,3-5-1,3-3 103,0-4 0,4-1 1,-3-1-1,2-1 1,0-2-1,-2 3 1,2 3-1,-1 7 0,1 2-1026,-2 2 1347,-5 5 1,8 1-1,-4 8 1,0 2-1,-3 4-208,-3 3 397,5 2 1,-5 4-1,5 4 1,-2 3-1,0 0 1,-1 1 0,-2-1-542,-1-4 1,0 2-1,0-5 1,0-2 0,0-1-1,0-2 280,0 1 0,0-1 0,0 0 0</inkml:trace>
  <inkml:trace contextRef="#ctx0" brushRef="#br0" timeOffset="42">4502 17847 9027,'0'-12'1022,"6"1"1,2 1-1,3 2-881,1-2 1,5 3-1,-1-1 1,-1 0-1,-1-1 1,-1 1-1,-1-2 1,0 1-1,0-1 1,-3 3 0,-2 0-453,-1 0 1,-2 3 0,-4-4 0,-2 0 0,-2 1 0,-4 3 284,-3 2 1,-3 4-1,-1 2 1,-2 4 0,1 3-1,-1 2 1,1-1 0,1 2 215,1 2 1,3-1-1,1 5 1,3-2 0,2-2-1,2 2 1,2 3 0,1 1-169,0-2 1,5 3 0,3-7 0,3-1-1,2-2 1,-1-4 0,1-2 0,0-1-1,3-4-283,0 0 0,1-2 0,-5-2 0,2-2 0,1-4 1,2-3-1,-1-3 0,1-2 84,-1-5 1,2-2-1,-3-2 1,2 1-1,-2 1 1,-1 1 0,-2-2 345,1 2 0,-1 6 1,-1-1-1,-1 5 0,-4 5 178,0 7 1,-2 6 0,-4 7-1,0 2 1,0 3 0,0 2-1,0 2 1,0 0-235,0-2 1,0 3-1,1-7 1,2-1 0,3-1-1,1-2 1,2 1-434,2-1 0,-2-5 0,-1-3 0,2-2 0,1-2 0,1 0 0,0 0 0,1-2 105,-1-2 1,5-3 0,-1-5 0,-2-1 0,-3 1 0,-3 0 0,2-2 0,1-1 0,0-3 99,-3-2 1,2 5-1,-6-1 1,0 1 0,0-1-1,0 0 1,-1 1 235,-1 1 0,-2 6 0,-2 1 0,-2 1 1,-4 4 275,-3 0 0,0 8 1,1 2-1,2 3 1,-2 3-1,1 1 1,0 1-1,4 1-183,-1 1 0,5-3 1,-3 6-1,4-1 1,4 0-1,4-4 1,5-2-1,2-3-317,1-3 1,2-2-1,-3-5 1,3 2-1,0 1 1,0-1-1,-3-3 1,-1-3 102,-2-1 0,6-11 0,2 1 0</inkml:trace>
  <inkml:trace contextRef="#ctx0" brushRef="#br0" timeOffset="43">5457 17760 8074,'0'-12'742,"0"-1"1,0 1-458,0 0 0,-5 5 1,-4 3-1,-2 4 1,-3 4-1,-1 5 1,-3 5-1,0 4 134,1 1 1,0 2-378,5 4 0,1 0 0,2-2 0,4-2 1,1-5-1,1-2-153,4-2 0,5-5 0,8-3 1,1-4-1,3-4 0,2-5 1,5-5-1,3-3 0,-1 2-109,-1 1 1,-1-2 0,-1-1 0,-2 4 0,-3 3 0,-1 6-1,-3 2 334,-1 2 1,-3 10 0,-3 4 0,-4 4 0,-2 4 0,-4 1 0,0 2 182,-3 0 1,0-6-1,2-2 1,-1-4-1,3-2 1,3-2-344,7-5 1,3-8 0,3-5 0,3-3-1,0-5 1,1-2 0,-1-1 0,2-1 0,-3-1-219,1-2 0,-1 0 0,-5-1 0,1 1 0,-1 2 0,1 3 0,-1 1 0,0 3 418,1 1 0,-1 7 1,1 3-1,-1 3 0,0 2 1,1 5-186,-1 6 1,-4 6 0,-1 8 0,-1 2 0,-3 2 0,-2 0 0,-2 2 0,-5-2-2428,-6 1 2458,-1-8 0,-16 1 0,3-5 0</inkml:trace>
  <inkml:trace contextRef="#ctx0" brushRef="#br0" timeOffset="44">7119 17587 7984,'5'-7'1476,"-2"-3"-1228,5 6 1,-5 5 0,1 9 0,-2 5 0,-2 7 0,-2 4 0,-2 6-1,-4 2 1,-3 5 0,-1-2-218,-1-2 1,1-5 0,-1-7-1,1-2 1,1-4-318,3-4 1,5-15 0,10-8 0,7-7 0,3-6 0,6-3-1,0-3 1,2 0 0,0-1 93,-1-3 0,1 2 1,0 1-1,0 2 1,0 2-1,-2 6 0,-1 3 1,-3 7 243,-1 3 1,-5 3-1,-6 6 1,-2 3 0,-2 6-1,-2 6-10,-1 2 0,0 3 1,0 7-1,-1 4 0,-3 2 1,-3-1-1,-1-2 0,1-2-152,1-2 0,2-8 0,4-3 0,0-3 110,0-2 0,6-5 0,0-2 0</inkml:trace>
  <inkml:trace contextRef="#ctx0" brushRef="#br0" timeOffset="45">7677 17636 7984,'-19'2'385,"2"2"0,-1-2 0,2 7 0,1 0 0,2 2-49,5 2 0,2 3 0,6 1 0,2-2 1,3-1-1,6-2 0,6 1 0,2-2 1,5-3-1,2-4-559,3-3 1,0-6 0,-5-5 0,1-5 0,0-6 0,-1-1 0,-5 0 0,-7 3 0,-6 0-142,-5-1 0,-2 5 1,-3-1-1,-6 2 0,-7 3 1,-7 3-1,-7 2 0,-2 2 453,0 0 1,1 0 0,-1 4 0,6 1 0,5 2-90,5 1 0,3 6 0,2-3 0</inkml:trace>
  <inkml:trace contextRef="#ctx0" brushRef="#br0" timeOffset="46">8793 17463 8380,'0'-13'1062,"0"8"0,-1 5-943,-3 6 1,2 6 0,-2 0-1,3 0 1,1 1 0,0-1-1,1 1 1,3 0 0,3 2-224,0 2 1,4 0 0,-4-5 0,0 2 0,-3 1 0,-3 1 0,-1 0-626,0-3 811,-11 0 0,2-1 0,-13 1 0,-3-1 0,-4 0 0,-3 1 1,-1-1-326,2 1 1,2-1-1,8-1 1,4-3 242,4-4 0,17-13 0,4-5 0</inkml:trace>
  <inkml:trace contextRef="#ctx0" brushRef="#br0" timeOffset="47">9091 17525 8165,'-12'0'355,"-1"0"0,5 4 0,0 1 0,-1 2 1,1 3-1,1 1-35,2 1 1,1 2 0,4 1 0,0 2-1,0-1 1,1 1 0,3-1 0,4-1 0,3-1-82,2-1-321,-6-7 0,4 0 0,-2-6 1,5 0-1,3-1 0,-2-4 0,-1-3 1,-2-3-1,0-3-138,1-2 1,-5 2 0,0-4 0,1 2 0,-3-1 0,0 3 0,-2 3 584,0 3 1,0 2 0,-4 2-335,0 8 0,0 10 0,0 4 0,0 0 0,0 1 1,0 1-1,0 0 0,2 1-430,2 0 0,-3-6 0,5 1 1,-1-2 398,4-1 0,2-7 0,1 0 0</inkml:trace>
  <inkml:trace contextRef="#ctx0" brushRef="#br0" timeOffset="48">9624 17487 9698,'-11'2'641,"2"0"0,0 4 0,1 1 0,0 2-436,-1 3 1,1 0 0,-3 2 0,2 1-1,2 3 1,1 0 0,3 0 0,2-2 0,2 1-1,4-1 1,4-2-685,6-4 1,2-5 0,6-5 0,5-3 0,2-3 0,5-7-1,-1-2 1,1-3 478,-2-3 0,0-2 0,4-2 0</inkml:trace>
  <inkml:trace contextRef="#ctx0" brushRef="#br0" timeOffset="49">10096 16929 8761,'-13'2'0,"2"2"715,3 4 0,1 3 0,4 3 0,-1 1 0,0 4 0,0 3-391,0 4 0,-2 13 0,3 4 0,-1 6 0,1 7 0,2-1 0,1 0 1,0-4-1,0-4-464,0-6 0,0-8 0,0-5 0,0-6 0,1-7 0,4-6 0,3-4 0,3-4 0,1-2-347,1-4 0,-1-6 0,1-5 0,0-1 1,2-1-1,2-2 0,-2-2 0,-1 0 298,-2 1 0,1 7 0,-1 0 1,1 6-1,-1 3 69,0 2 0,-5 3 0,-3 5 0,-1 6 0,0 5 0,2 0 0,1 1 0,-1-1 120,-2-1 0,4 5 0,0-1 0</inkml:trace>
  <inkml:trace contextRef="#ctx0" brushRef="#br0" timeOffset="50">11261 17624 7839,'-7'-13'297,"1"5"1,1 1 155,-3 2 0,3 3 1,1 9-1,2 8 1,2 7-1,0 7 1,0 4-1,0 3-234,0 3 0,-1 6 1,-2-1-1,-3-1 1,1-4-1,-2-8 1,0-3-462,-2-5 0,3-6 0,1-2 0,0-7 0,1-8 19,1-7 0,2-8 1,1-3-1,0-2 1,1-6-1,2-6 1,3-4-1,1-4-109,2-5 1,-2 2 0,1-10 0,2 1-1,1 1 1,3-1 0,2-1 0,5 0 142,3 0 1,4 4 0,1 3 0,0 6-1,-1 6 1,-2 6 0,-2 8 0,-2 6 400,-3 4 0,3 7 0,-6 1 0,0 6 0,-3 8 0,0 9 0,-2 5 0,-3 4-77,-4 2 1,-8-4 0,-4 2-1,-5-3 1,-3 0 0,-6-4 0,-4-1-1,-3-3-183,1-2 1,-2-3 0,0-2 0,-1-1 0,2-1 0,6-3 0,5-2 0,4-2-1857,2-2 1904,5-1 0,1-5 0,6-2 0</inkml:trace>
  <inkml:trace contextRef="#ctx0" brushRef="#br0" timeOffset="51">11931 17388 8530,'-12'-4'0,"-1"0"343,1 1 0,-1 2 0,1 2 0,-2 3 0,-1 4 0,-1 3-67,0 2 1,-2 3 0,2 2 0,1 0-1,1 0 1,3-3 0,1-1 0,3-1 0,2-1-300,2 0 0,2-3 0,2-3 0,3 0 0,5-3 0,2-3 0,2-4 1,3-3-1,1-3-398,3-2 1,-4 2 0,4-7 0,-2 5 0,-3 2 0,-2 2 0,0-1 364,-1-2 1,-6 5 0,-6 5 0,-7 5 400,-4 3 1,3 1-1,1 4 1,0 1-1,1-1 1,1 1-269,2-1 0,3-1 0,4-3 0,4-2 0,3-2 0,2 0 0,-1-1-375,1-2 0,-1-1 0,0 0 0,1 0 0,-1-1 0,1-2 0,-1-1 0,0 0-3126,1-2 3424,-1-1 0,1-5 0,-1 0 0</inkml:trace>
  <inkml:trace contextRef="#ctx0" brushRef="#br0" timeOffset="52">12353 16979 8056,'-13'-6'714,"1"6"0,1 0-292,3 7 0,-2 14 1,6 6-1,0 9 1,0 12-1,-2 9 1,1 8-1,-2 0 1,0 1 308,-3-4-1139,-1-2 1,-1-3 0,1-3 0,2-6 0,5-7 0,3-8 0,2-7 0,3-5 407,5-4 0,2-9 0,1-3 0</inkml:trace>
  <inkml:trace contextRef="#ctx0" brushRef="#br0" timeOffset="53">12092 17376 8506,'2'-20'0,"2"5"0,3 4 400,0 3 0,8 1 0,-1-3 0,2 4 0,3-1 0,-1 1-365,0 1 1,8-4-1,-1 5 1,1 0-1,2 0 1,1 0-1,4 0-35,3-2 0,1-1 0,0-5 0</inkml:trace>
  <inkml:trace contextRef="#ctx0" brushRef="#br0" timeOffset="54">12762 16954 7930,'-12'6'334,"5"0"0,3 7 0,2-1 1,2 3-1,-1 5 1107,-3 4 0,2 15-1285,-2 2 0,3 16 1,-1 5-1,-2 1 0,-4 1 1,-3-2-1,-1-2 0,-1-3-295,1-8 1,4-2-1,1-9 1,1-7-1,3-5 1,1-6-1,-1-7 88,-1-3 0,1-13 0,6-1 0,2-7 0,2-5 0,3-4 1,1 0-1,3-2-172,2-5 0,-1 5 0,5-5 0,-1 1 0,0 2 0,3 4 0,0 2 0,0 2 38,-1 3 0,-6 4 0,2 3 0,-4 0 1,0 3-1,-2 3 0,-3 4 0,-4 6 154,-2 5 1,-4 0-1,0 6 1,-4 0 0,-1-1-1,-1 1 31,1 1 0,-4-4 0,4 0 0</inkml:trace>
  <inkml:trace contextRef="#ctx0" brushRef="#br0" timeOffset="55">13630 17537 7874,'-12'0'514,"-1"0"0,8 0 0,5 0 0,8 0 0,7 0 1,6 0-1,2 0 0,2 0-374,0 0 1,8-4 0,2-2 0,-1-1 0,2-2 0,-2-2 0,-1-2-683,-4 1 1,-4 0 147,-4-1 1,-3 1 0,-7-1-1,-3 1 1,-5-1 0,-7 1-1,-7 0 166,-5-1 0,-10 5 0,1 1 0,-1 2 0,0 2 1,1 3-1,0 4 0,1 4 567,-1 3 0,1 6 1,4 1-1,3 1 1,5 3-1,4 2 0,3 0 1,4 1-89,1 0 1,0 4 0,1-2 0,2-3 0,3-5 0,1-4 0,2-2 0,4-5-228,3-1 0,-2-6 1,4 2-1,-2-6 1,1-5-1,-1-4 0,1-4 1,1-2-203,1-1 1,-2 3 0,5-4-1,3 1 1,3 0 0,3-2-1,1 2-103,-1 2 0,-2 4 232,4 0 1,-7 5-1,1 1 1,-7 1-1,-2 5 1,-3 4 0,-1 5 52,-1 3 1,-1 4-1,-1 0 1,-3-1-1,-2 3 1,-2-1 0,0 4-1,-1-3-19,-2 1 0,-1-1 0,0-5 1,0 1-1,0-1-817,0 1 832,0-1 0,-5-5 0,-2-2 0</inkml:trace>
  <inkml:trace contextRef="#ctx0" brushRef="#br0" timeOffset="56">14436 17425 8313,'-12'2'0,"0"2"470,-1 4 0,-1 3 1,-2 2-1,-5 0 0,-2 2 1,-2 3-368,0 2 0,2-1 0,1 3 0,2-1 0,2 1 0,3 1 0,3 2 0,2-2 0,3-1 0,2-2-1299,2-2 0,2-2 0,2-3 1196,3-1 0,9-5 0,6-2 0</inkml:trace>
  <inkml:trace contextRef="#ctx0" brushRef="#br0" timeOffset="57">14734 17512 8430,'-11'1'360,"3"4"0,-2-3 0,5 5 1,-2 0-1,-2 0 0,1 3-271,0 1 0,4 1 0,-3 2 0,0 1 0,1 2 0,1-2 1,2-1-1,2-2 0,1 0-732,0 1 643,0-6 0,0-2 0,0-5 0</inkml:trace>
  <inkml:trace contextRef="#ctx0" brushRef="#br0" timeOffset="58">14709 17252 7874,'-7'-13'112,"-4"2"0,4 2-340,0 0 0,-2 8 1,5 1-1,1 7 228,2 4 0,1 1 0,0 1 0</inkml:trace>
  <inkml:trace contextRef="#ctx0" brushRef="#br0" timeOffset="59">14908 17438 8833,'0'12'142,"1"-4"0,2 1 0,2 0 0,2 2 0,3 2-7,1-1 1,1 1 0,1-1 0,-1 0 0,-1 1-1,-1 1 1,-3 1 0,-2 1 0,-2-1 87,-2-1 1,-2-1 0,-3 0-1,-5 1 1,-2 0 0,-1-3-1,0 0 1,-1 0 0,1 0-1,-1-3 1,2-2-1193,3-1 969,-3-3 0,10-8 0,-5-8 0</inkml:trace>
  <inkml:trace contextRef="#ctx0" brushRef="#br0" timeOffset="60">15367 17078 9588,'-5'12'0,"1"2"586,1 3 0,-2 3 0,1 9 0,1 4 0,0 5 0,1 2-634,-3 1 1,1 4 0,3-3 0,-2-4 0,-1-2 0,0-3 0,0 0-1,-2-1 1,1-4 0,-1-5 0,2-4-5849,-1-1 5896,3-1 0,-9-5 0,4 1 0</inkml:trace>
  <inkml:trace contextRef="#ctx0" brushRef="#br0" timeOffset="61">15193 17475 7828,'5'-12'106,"-2"0"1,5 3 0,1 1-1,-1-1 1,0 1 166,2 0 0,1 1 0,1-3 1,1 3-1,0 0 0,3 2 1,0-1-1,-1 2 0,0 0 1,1 0-1870,0 1 1,1 3 1595,-5 4 0,1-2 0,-1 3 0</inkml:trace>
  <inkml:trace contextRef="#ctx0" brushRef="#br0" timeOffset="62">15739 17487 7825,'-11'2'339,"2"2"1,0-1 0,5 5 33,1 1 0,1 3 1,2 0-1,2 0 1,1 1-1,2 1 1,1 1-1,-1 1 0,-2-1 1,-2-1-1,-1-1-572,0-1 0,-1 0 1,-3 1-1,-5-1 0,-3 1 1,-5-1-1,-3-1 1,-4-1-1,1-3 0,1-1 199,1 1 0,1-4 0,-5 3 0</inkml:trace>
  <inkml:trace contextRef="#ctx0" brushRef="#br0" timeOffset="63">17004 17400 11391,'0'13'0,"0"-1"138,0 1 1,-5 0 0,0 3 0,-2 0 0,-1 1 0,0 1 0,-1 1 0,0 2-1010,-2-1 1,0-5 870,2 2 0,-2-3 0,4-2 0</inkml:trace>
  <inkml:trace contextRef="#ctx0" brushRef="#br0" timeOffset="64">16979 17152 7916,'0'-12'1618,"0"0"-1593,0 5 1,0 7-26,0 8 0,5 3 0,2 1 0</inkml:trace>
  <inkml:trace contextRef="#ctx0" brushRef="#br0" timeOffset="65">17252 17487 8342,'-18'13'404,"4"-1"1,-3 1 0,5-1 0,2 0 23,2 1 0,5-5 0,1 0 0,4 1 1,7-3-1,2-1-549,1-4 0,-1-7 0,-1-2 0,-2-1 0,2-3 0,1 1 0,1-2 0,-1-2 48,-3-3 0,5 4 0,-2-3 0,4 4 0,0 1 0,-1 3 0,-2 2 0,1 1 0,-1 4 92,0 0 0,1 2 1,-1 2-1,-1 2 1,-1 4-1,-3 3 1,0 2-325,0-1 1,-5 0-1,4 1 305,-1-1 0,2 1 0,6-1 0</inkml:trace>
  <inkml:trace contextRef="#ctx0" brushRef="#br0" timeOffset="66">19087 17078 8065,'6'-7'749,"-6"2"1,0 6 0,-9 5-344,-6 6 0,-4 2 1,-7 8-1,-3 4 0,-6 6 1,-6 3-1,-7 3 0,-5 0-192,1 4 0,5-8 1,3 2-1,1-3 0,5-4 1,2-2-1,6-3 1,4-1-1,8-1-425,7-1 0,5-2 0,6-4 0,3 2 0,5-3 0,10-5 0,8-4 0,9-4-398,5-1 0,0-1 0,5-4 0,2-3 1,1-4-1,-1-3 0,-4-2 0,-9 2 0,-5 1 609,-5 2-63,-13 5 1,4-4-1,-13 4 1,-3 0-1,-7 2-891,-7-1 1,0 5 1647,-6-4 0,2 4 0,-2 1 0,3 0 0,1 0-135,1 0 0,6 0 1,10-1-1,7-2-761,4-1 0,2-2 1,-1 4-1,0-3 1,1 3 9,-1 0 1,-1 4 0,-3 2 0,-5 4 711,-6 3 1,2 2-1,-4-1 1,0 0-1,1 1 1,2-1-1,0 1 1,2-1-196,0 0 1,2 1 0,2-1 0,4 1 0,3-1-326,1 0 0,6 1 0,2-1 0</inkml:trace>
  <inkml:trace contextRef="#ctx0" brushRef="#br0" timeOffset="67">19397 17723 8526,'-7'-12'6640,"2"-1"-3889,5 1-2751,0 5 0,0 1 0,0 6 0</inkml:trace>
  <inkml:trace contextRef="#ctx0" brushRef="#br0" timeOffset="68">2046 13729 7927,'-5'-6'-7,"3"0"1,-2 6 0,10-3 192,6-5 0,3-2 0,9-12 0,3-5 0,5-8 0,7-7 1,5-5-1,-20 21 0,0-1 0,1 0 0,0-1 0,-1 0 0,0 0-123,21-25 0,-21 24 1,-1-1-1,17-24 1,-21 25-1,-1-2 1,-1-1-1,-1-1 1,0-1-1,-1 0 1,-2 1-1,0 0 1,10-30-438,-2 6 0,-7 11 0,-2 6 0,-5 5 1,-3 8-1,0 5 500,-1 5 0,-1 11 1,-4 11-1,-1 11 1,-1 10-1,1 9 1,2 6-1,1 9 1,1 8-19,4 6 0,-3-29 0,1 1 0,2 0 0,0-1 0,4 29 0,4-6 0,3-9 0,4-5 1,0-9-326,0-8 0,6-5 0,-3-11 0,1-2 0,0-7 0,-1-6 0,-1-8 0,-2-7 188,1-5 0,-6-6 0,3-5 0,0-5 0,1-5 0,2-6 0,0-7 68,1-8 1,-11 30 0,1 0 0,0 0 0,1-1 0,-1 1 0,1 1 0,0-1-1,0 0 1,1-2 0,-1 0 0,1-2 0,0 0 0,-2 0 0,-1-1-168,-1 1 0,-2 1 0,5-20 0,-5 12 1,-4 14-1,-3 12 0,-1 6 0,-1 7 0,-3 9-422,-4 16 0,-3 8 550,-2 12 0,-10 3 0,-3 10 0</inkml:trace>
  <inkml:trace contextRef="#ctx0" brushRef="#br0" timeOffset="69">3584 13060 9855,'-12'1'0,"-2"3"0,-1 4 582,-2 3 0,1 6 0,3 1 0,1 1 0,1 3 0,3 0-271,4-1 1,4 2 0,4-2-1,5 1 1,8-1 0,6-5-1,6-2 1,4-3-1,5-3 1,2-3-541,0-4 0,2-7 0,0-3 0,-1-5 0,0-4 0,-1 0 0,-4-1 0,-6 0 0,-5-3-205,-4-2 1,-5-2 0,-7-3-1,-5-4 1,-4-2 0,-4 1-1,-6 2 1,-5 2 414,-6 2 0,-9 4 1,-6 4-1,-4 8 1,-1 6-1,-1 6 1,1 6-1,1 6-632,1 8 1,4 4 650,2 5 0,-9 9 0,4 6 0</inkml:trace>
  <inkml:trace contextRef="#ctx0" brushRef="#br0" timeOffset="70">1352 14412 7903,'-65'1'0,"6"2"946,11 1 1,23-1 0,28-8 0,20-3 0,22-4 0,19-5-868,-27 7 0,3 0 0,13-4 0,3-1 0,7-2 0,2-1 0,-17 5 1,1 0-1,1-1 0,5-1 0,0-1 0,1 0 0,1 0 0,1-1 1,0 1-1,3-1 0,0-1 0,-1 2 0,0 0 0,0 0 0,0 1 1,-1 0-1,1 1 0,0 0-186,-2 2 0,-1 0 1,1 0-1,1 0 0,-1 0 1,0 1-1,-2 0 1,-1 2-1,0 0 0,0 0 1,-1 0-1,1 0 1,-4 1-1,0 0 0,0 1 1,-3 0-1,0 1 1,-1 0-1,20-3 0,0 0 1,-3 0-1,-2 1 1,-5 0-1,-2 0 0,-6-1 1,-3 1-1,-6 1 1,-1 0-651,28-2 0,-9-1 0,-17 6 0,-9 1 1,-11 2-1,-14 1 757,-14 0 0,-15 5 0,-10 2 0</inkml:trace>
  <inkml:trace contextRef="#ctx0" brushRef="#br0" timeOffset="71">1637 14709 7868,'-51'0'1024,"7"2"0,21-1 0,17-2 0,21-9-967,21-8 1,26-12 0,-18 11 0,4 0-1,9-3 1,2-1 0,-13 6 0,2 0 0,0 0-1,4-1 1,2 1 0,0 0 0,3 0-1,2 1 1,0 0 0,2 1 0,1 1 0,1-1-1,1 1 1,0 1 0,1-1 0,0 0 0,0 0-1,1 1 1,-2-1 0,1 1 0,0 0-189,1 0 1,1 0 0,0 0 0,-3 1-1,1-1 1,0 1 0,4-1 0,0 1-1,0 0-435,-3-1 0,0 1 0,0-1 0,3 0 0,0-2 0,-1 1 0,-8-1 0,1 0 0,-1 1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050"/>
    </inkml:context>
    <inkml:brush xml:id="br0">
      <inkml:brushProperty name="width" value="0.09071" units="cm"/>
      <inkml:brushProperty name="height" value="0.09071" units="cm"/>
      <inkml:brushProperty name="color" value="#3165BB"/>
    </inkml:brush>
  </inkml:definitions>
  <inkml:trace contextRef="#ctx0" brushRef="#br0">2456 12712 8085,'-4'-16'0,"-1"-1"0,3 2 0,0 1 0,2 2 0,0 0 388,0-1 0,-1 6 0,-3 6 0,-5 6 1,-2 11-1,-1 4 0,-2 8 0,-2 4 0,-5 7 1,-5 12-1,11-19 0,0 1 0,-3 5 0,0 1 1,-1 3-1,1 0 0,-2 1 0,0-1-466,0-3 0,1 0 1,0 0-1,-1-1 1,2-5-1,1-1 1,-15 27-1,7-9 1,7-12-1,4-9 0,3-7 1,3-5-6220,4-3 6297,3-7 0,1-7 0,0-7 0</inkml:trace>
  <inkml:trace contextRef="#ctx0" brushRef="#br0" timeOffset="1">1935 13109 8838,'-7'-18'457,"3"-2"0,2-4 1,2-1-1,2 2 1,2 2-1,4 5 249,3 2 0,7 2 0,3 1 0,2 2 0,3 5 0,5 3 0,5 2 0,6 5 0,6 8 0,6 8 0,3 8-767,1 6 1,-29-16-1,-1 2 1,3 5-1,-2 0 1,-2 1-1,-1 1 1,-3-2 0,-1 1-1,13 31 1,-7 3-1,-7 4 1,-9-4 60,-6-7 0,-11 5 0,-1-9 0</inkml:trace>
  <inkml:trace contextRef="#ctx0" brushRef="#br0" timeOffset="2">2245 11782 8696,'-11'-12'0,"1"1"890,2 3 1,4 2 0,-5 7-1,1 4 1,0 4 0,0 6-680,-2 6 1,-1 8-1,0 4 1,1 3-1,3 0 1,1-2 0,0-2-1,1-2 1,3-2-1,5-3 1,7-5 0,5-3-203,5-4 1,16-6-1,10-4 1,13-8-1,-24-3 1,2-2 0,5-6-1,1-3 1,5-5-1,2-4 1,6-6 0,2-2-1,-16 9 1,1-1-1,0 0 1,3-2 0,1 0-1,0 0-195,0 0 0,1 1 0,0-1 0,0 0 0,1 0 0,0 0 0,2 0 0,0 0 0,0-1 0,2-1 0,1 0 1,0 0-241,3-2 1,1-1 0,-1 2 0,-3 2 0,-1 2 0,0-1-1,4 0 1,0 0 0,0-1 0</inkml:trace>
  <inkml:trace contextRef="#ctx0" brushRef="#br0" timeOffset="3">17413 11547 7496,'-4'-13'2427,"0"1"0,-1-1-1666,5 1 1,5 4-1,0 1 1006,2 1-1749,-4 2 0,1 10 1,-7 2-1,-1 3 0,0 1 1,-2 2-1,-1 1-140,1 2 1,-5 5-1,2-1 1,0 1 0,-1 0-1,2-3 1,-1-1 0,1-3 10,0-1 0,5-2 1,-1 1-1,4-2 1,6-3-1,5-4 264,4-3 0,3-1 1,-3-1-1,3-3 0,1-4 1,3-3-1,3-3-279,4-3 1,4-2 1,8-6 0,16-6 0,-24 12 0,3 0 0,3-3 1,2-3-1,2-2 0,2-2 0,4-4 0,1 0 0,4-3 1,2 0-210,-15 11 0,1 0 1,1 1-1,18-9 0,2 1 1,-19 11-1,1 1 0,-1 0 1,0 1-1,-1 0 1,0-1-1,21-8 0,-1 0 1,-2-1-1,-1-1 84,-3 0 1,-1-1-1,-5 0 1,-2 0-1,-2 0 1,-1 0-1</inkml:trace>
  <inkml:trace contextRef="#ctx0" brushRef="#br0" timeOffset="4">11472 12502 8003,'-19'5'0,"2"3"0,5 5 172,4 3 0,-3-2 1,4 4-1,-2 0 0,1 3 1,0 3-1,0 5 1,-1 4-1,-2 7 0,-4 10 1,-5 12-1,8-27 0,0 0 1,0 2-1,-1-1-12,1 0 0,0-1 0,-9 27 0,0-10 0,-1-5 0,0-7 0,1-4 0,5-5 0,2-2 0,3-5 0,1-6-160,2-5 0,5 0 0,-2-1 0</inkml:trace>
  <inkml:trace contextRef="#ctx0" brushRef="#br0" timeOffset="5">11088 12812 7980,'-9'-11'1124,"1"2"0,7 1 1,2 8-1,10 6 1,10 5-937,6 5 1,6 5-1,9 8 1,5 4-1,5 3 1,6 2-1,-28-18 1,-1 0-1,1 1 1,-1 1-1,0-1 1,-1 1-4158,27 20 3969,4-6 0,-8 0 0,4-4 0</inkml:trace>
  <inkml:trace contextRef="#ctx0" brushRef="#br0" timeOffset="6">19906 11100 10170,'-9'6'266,"3"2"1,-1 3 0,0 1 0,-3 1 0,1 0 0,-1 4 0,2 4-136,-2 2 0,0 3 0,1 2 1,2 2-1,1 0 0,4-1 0,0-4 1,2-4-1,3-2 0,4-1 1,8-1-1,7-5-399,8-2 1,3-8-1,2 3 1,-2-4 0,0-1-1,-1 0 1,-3 0 0,-3 0-1,-3 0 1,-2 0-1,-5 0 1,-2 0 267,-1 0 0,5-6 0,1 0 0</inkml:trace>
  <inkml:trace contextRef="#ctx0" brushRef="#br0" timeOffset="7">20216 11299 8214,'-7'-6'592,"1"3"0,6-5 0,-1 0 0,-2-1-199,-1 1 0,0 7 0,4 1 1,-1 8-1,-2 9 0,-1 7 1,1 8-1,2 7-295,1 6 0,0-3 1,0 7-1,0-2 1,0-3-99,0-3 0,-6-2 0,-1-2 0</inkml:trace>
  <inkml:trace contextRef="#ctx0" brushRef="#br0" timeOffset="8">8992 11299 7828,'0'-13'0,"0"1"575,0-1 1,0 5 0,0 0-1,0-2 1,0-1-81,0-1 1,-2 5 0,0 4-1,-4 6 1,-1 5 0,-1 5-406,1 3 0,-4 5 1,4 8-1,-1 4 0,1 4 1,1 3-1,4 0 1,0-3-246,2-2 1,2-9-1,2 0 1,4-5 0,4-4-1,5-3 1,4-3 0,2-4-159,2-1 1,4-2 0,1-4 0,2 0 0,2-2 0,2-2 0,1-3-1,-1-1-399,-3 0 0,-2 0 0,-7-5 0,1-1 712,0-2 0,0 2 0,0-4 0</inkml:trace>
  <inkml:trace contextRef="#ctx0" brushRef="#br0" timeOffset="9">9389 11323 7832,'-11'-1'5347,"2"-3"-5145,4 2 1,5-2-1,0 10 1,0 8-1,1 9 1,2 9-1,1 4-355,-1 1 0,-2 0 0,1 0 0,0 0 0,2 1 0,-1-1 1,0 0 152,1 0 0,-3 6 0,5 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595"/>
    </inkml:context>
    <inkml:brush xml:id="br0">
      <inkml:brushProperty name="width" value="0.09071" units="cm"/>
      <inkml:brushProperty name="height" value="0.09071" units="cm"/>
      <inkml:brushProperty name="color" value="#3165BB"/>
    </inkml:brush>
  </inkml:definitions>
  <inkml:trace contextRef="#ctx0" brushRef="#br0">13692 7429 7887,'0'-7'125,"0"2"0,-1 5 1,-3 0-1,-6 1 0,-4 3 1,-4 3-1,-2 3 0,-5 1 1,-4 4-1,-3 3 0,-1 4 1,1 0-1,5 0 0,5-1 1,5-1-1,5 1 0,4-2 1,5 0-1,7-1 1,10-1-1,9-5 0,10-3 1,7-4-1,6-2 0,2-2-129,2-1 1,-1 0 0,1-1 0,1-3 0,3-5-1,3-2 1,4-1 0,0 0 3,-3-1 0,2 1 0,-3-1 0</inkml:trace>
  <inkml:trace contextRef="#ctx0" brushRef="#br0" timeOffset="1">13370 8806 8022,'0'-13'0,"0"1"0,0-1 438,0 1 1,0 0 0,0 2 0,0 7 0,-2 10 0,0 8 0,-3 6-173,3 5 1,-1 0 0,0 7 0,-1 2 0,1 2 0,1 6 0,-1 6 0,-3 9 0,1 7-1,-2 3 1,0-4-337,-3-6 0,3-11 0,1-7 1,-1-6-1,1-6 0,-1-6 1,3-8-1,3-7 0,6-10 1,6-5-1,4-6 0,3-1 0,3-3 1,4-3-1,5-2 0,5-3 10,3-3 0,2-2 1,-3-2-1,-1 4 1,-1 5-1,-4 3 1,0 4-1,-5 5 0,-3 4-784,-2 4 0,-5 2 861,5 2 0,-6 3 0,0 4 1,-4 7-1,-4 3 0,-1 7 1,-3 2 25,-2 3 1,-2 0-1,-3-4 1,-6 0-1,-5-1 1,-6 0-1,-2-4 1,-2-3-1,0-3-4,0-2 1,0-1 0,1-1 0,-1-3 0,0 0 0,0-2 0,2 1 0,1-4-192,1 0 1,4-2 151,-3 0 0,5 0 0,-3 0 0</inkml:trace>
  <inkml:trace contextRef="#ctx0" brushRef="#br0" timeOffset="2">8930 10443 7967,'0'-7'2023,"0"1"1,5 8-1,3 1 1,3 1-1916,2-2 0,6 0 0,5-2 0,5 0 0,1 0 1,2 0-342,-1 0 0,1-6 0,1-2 1,-4-3-1,-3-1 0,-2-1 0,-2 1 1,-3-2-238,-1-3 0,3 4 0,-5-5 0,-1 1 0,-1-1 0,-3 0 0,-3 0 0,-2 3 312,-1 2 1,-5 0-1,0 2 1,-8 1-1,-7 4 1,-6 0-1,-4 3 599,-4 2 0,-11 8 0,-8 5 0,-1 9 0,-4 6 1,4 8-1,3 6 0,9 6-264,7 1 1,13-1 0,6-10-1,6 1 1,6-3 0,7-3 0,7-6-1,7-4-756,6 0 0,5-4 0,10-3 0,5-4 1,7-4-1,4-1 579,5-3 0,6-2 0,-1-1 0</inkml:trace>
  <inkml:trace contextRef="#ctx0" brushRef="#br0" timeOffset="3">12005 11658 7914,'11'-5'0,"-1"-2"0,-2-1 0,2-1 310,1 0 0,1-1 0,1 0 1,-1 2-1,1-2 0,-1-1 1,-1-2-1,-1-1 0,-3-1 4,-2 0 0,-1 3 0,-4-5 0,-1 0 0,-3-1 0,-6 0 0,-5 0 0,-6 3 0,-2 1 0,-2 3-294,0 3 0,0 3 0,1 5 0,-1 0 1,0 1-1,0 4 6,0 8 1,2 8-1,2 10 1,6 8-1,4 4 1,4 3-1,2 3 1,2 3-83,2 6 1,5 4-1,1 7 1,2-6 0,1-6-1,1-6 1,-1-9-1,0-4-253,-1-5 0,3-10 0,-6 0 0,-1-2 0,-2-3 1,-2 0-1,-3-3 0,-6 0 69,-5 2 1,1-3 0,-4 2 0,1-3-1,0-4 1,-1-2 0,0-1 0,1-4-2266,-1 0 2505,10-2 0,-14-6 0,8-1 0</inkml:trace>
  <inkml:trace contextRef="#ctx0" brushRef="#br0" timeOffset="4">11609 12092 7810,'0'-12'166,"5"-2"1,5-1-1,5-2 1,6 1 0,2-1 327,2 1 1,4 1-1,2 5 1,4 3-1,5 2 1,1 2-1,2 1 1,-3 2-1,-2 0 1,0 0-1,-1 0-740,0 0 1,-4 2 245,0 2 0,0-3 0,5 5 0</inkml:trace>
  <inkml:trace contextRef="#ctx0" brushRef="#br0" timeOffset="5">3051 14163 7676,'3'-5'743,"-3"5"1,-6 5 0,-3 4 0,-4-2 0,1-2-780,-1-2 0,6-3 1,3-4-1,3-4 0,1-4 1,1 0-1,3 1 0,3 1 1,2 4-1,-1-1 1,2 1-1,1-1 0,1 2 1,0-1-1,1 3 0,-2 3 1,-3 5-1,-4 3 1,-2 3-1,-2 1 0,-2 1 1,-2-1-1,-4 0 0,-2 1 1,1-1-1,0-1-113,0-2 0,-2 0 0,-2-3 1,1-1-1,-1 1 0,2-5 0,3-4 250,4-5 1,8-3 0,3-1 0,3-1 0,1 1 0,2-1 0,1 1 0,0 0-191,-2-1 0,-1 4 0,-4 4 0,-5 10-33,-5 4 1,-7 6 0,2-1 0,-3-3-1,-1 0 1,-1-1 0,2 0 71,3-2 1,1-5 0,6 1 0,-1-4 0,5-3 5,3-1 0,0-6 1,4 3-1,-3-1 0,0 1 1,-2 0 347,1 0-243,-2 5 1,-4 2-62,0 8 0,-6 3 0,0 1 0</inkml:trace>
  <inkml:trace contextRef="#ctx0" brushRef="#br0" timeOffset="6">4006 13643 7959,'0'-20'579,"0"4"1,0 6 0,0 5-320,0 3 1,0 5 0,0 12 0,1 6 0,2 8 0,1 4 0,0 1 0,2 1 0,1 3 0,0 6 0,-2 5-281,1 0 0,-5-1 0,3-2 0,-2-5 0,-1-4 0,2-5 0,1-7 0,0-7 0,0-4-308,0-2 1,6-6 0,-3-6 0,2-7 0,2-6 0,3-5 0,1-6 0,2-9 241,-1-7 1,7 0 174,-3-6 1,4-3-1,2-5 1,1 1-1,4 1 1,-1 0-166,0-2 0,-2 0-16,-7 5 1,-1 7-1,-6 8 1,-3 9-1,-1 6 1,-2 5-631,0 4 1,-4 6 0,3 10 721,-1 6 0,3 6 0,-2 7 0</inkml:trace>
  <inkml:trace contextRef="#ctx0" brushRef="#br0" timeOffset="7">4539 13990 8094,'9'0'453,"-1"0"0,1-2 1,2-2-187,2-4 1,3-3 0,1-1 0,-2-1-1,0 1 1,0-1 0,2 1 0,-3 0 0,-3-1-272,-3 1 1,-7 5 0,-1 3 0,-6 4 0,-7 5 0,-2 6 0,-3 6-1,0 2 1,0 3 0,2 0-1,-2-1 0,8 2 0,-1-3 1,4 0-1,4 0 0,2-2 1,2-5-1,4-2 0,4-4 1,6-1-1,6-4 0,2 0-58,2-2 0,0 0 1,0-2-1,0-2 1,0-4-1,-1-3 0,0-1 1,-2-1-1,-2 1-1,2-1 1,-4-3-1,0-1 1,-1 2-1,-2 1 110,-4 2 1,1 1 91,-3 3 1,-4 1-129,-1 3 24,3 2 0,-5 2-162,2 9 0,-3 2 14,-1 1 1,0 2 12,0 2 0,0 0 0,0 3 0,2 0 1,0-1-1,2 0 0,-1-3 0,-1-1 0,-2-2-1978,0 1 2078,0-1 0,5 0 0,2 1 0</inkml:trace>
  <inkml:trace contextRef="#ctx0" brushRef="#br0" timeOffset="8">5507 13345 7873,'1'-12'853,"3"-1"1,-2 5 0,0 1-447,-4 1 0,-5 8 1,-6 7-1,1 8 0,-1 9 1,0 10-1,-3 9 0,-1 8 1,-1 5-1,0 1 0,1-1-492,-1-4 1,6-5 0,-2-3 0,6-5 0,1-4 0,1-2 0,1-5 0,2-2 0,2-6-722,1-3 0,0 2 806,0-5 0,-6-5 0,-1-5 0</inkml:trace>
  <inkml:trace contextRef="#ctx0" brushRef="#br0" timeOffset="9">5184 13804 7792,'-5'-13'0,"5"2"0,-2 2 0,6 2 0,3 1 0,6-2 0,3 4 0,6 0 0,-1 2 0,4 0 472,4-2 1,-2-1 0,6 5 0,0 0 0,0 0-473,1 0 0,-1 0 0,4 0 0</inkml:trace>
  <inkml:trace contextRef="#ctx0" brushRef="#br0" timeOffset="10">5643 13804 7792,'1'12'64,"2"1"1,3-2-1,1-2 1,2 0 235,2 0 1,2-3 0,-1-1 0,0-1 0,1 0 0,-1-1 0,1-1 0,-1-2 0,-1-2-346,-3-2 0,2 1 0,-6-5 0,-1-2 0,-2-1 0,-1-1-210,0 0 1,-5 5 267,-3 3 0,-4 2 0,0 2 0,0 0 0,-1 2 0,1 2-12,-1 4 0,7 3 1,0 1-1,2 1 0,0-1 1,1 1-1,3-1 0,3 0-123,1 1 1,6-5 0,-2-1 0,3-1 0,1-4 0,1 0 0,0-2 0,3 0 113,0 0 0,2-4 0,-1-2 0,3-1 0,4-1 0,1 0 0,-1-1 62,1 0 1,0-2 72,0-2 0,0 2 0,-2 2 0,-2 2 1,-5 1-1,-3 2 0,-4 0 5,-1 0 1,-5 1 0,1 7-1,-4 4 1,-2 3-287,-3 2 0,1-1 1,4 1-1,0-1 1,0 0-1,0 1 1,0-1-679,0 1 1,4-5 0,2-1 831,1-2 0,1 5 0,5-3 0</inkml:trace>
  <inkml:trace contextRef="#ctx0" brushRef="#br0" timeOffset="11">6325 13804 8605,'-16'5'466,"-1"4"0,-1 2 1,3 1-1,-3 0 1,-1 4-1,-3 3-394,-2 6 1,-2 6 0,-1 0 0,-2-1 0,1 0 0,3-2 0,5-3 0,3-5 0,5-3 0,3-3-73,5-2 0,8 0 0,3 1 0</inkml:trace>
  <inkml:trace contextRef="#ctx0" brushRef="#br0" timeOffset="12">7193 13816 7545,'11'-8'205,"-2"0"1,-4 4-1,-5-5 1,0 0 167,0-2 0,-5 0 0,-5 2 0,-4 5 0,-5 3 0,-3 1 0,-4 0 1,-2 1-1,-1 3-284,0 5 1,2 2-1,6 2 1,4 4-1,5 4 1,4 1-1,4 0 1,2-2-198,2 2 0,6-2 0,2-1 0,4-1 0,4-4 1,2-3-1,1-4 0,3-2 0,1-2-112,2-2 1,0-1 0,0-1-1,-2-3 1,-1-5 0,-2-2-1,-1-1 1,-1 0 205,0-1 1,-6 1-1,-4-1 1,1 1-1,-3 0 1,-1-1 250,-4 1 0,-1 8 0,0 6 0,0 11 1,0 5-661,0 4 0,0 1 1,1 2-1,3 0 423,5 0 0,7-1 0,4 1 0</inkml:trace>
  <inkml:trace contextRef="#ctx0" brushRef="#br0" timeOffset="13">8558 13208 7944,'0'-12'377,"0"0"0,0 8 0,0 8 0,-3 12 548,-5 10 0,-1 9-843,-7 10 1,-2 8 0,0 11-1,9-29 1,-1-1 0,-1 1 0,0-1-1,-1 0 1,0 0 0,-11 24-1,2-9-382,5-7 1,-2-5 0,2-5 0,5-8 0,6-6 256,4-4 0,6-8 0,5-6 0,4-9 0,3-5 0,3-3 1,2-1-1,1-2 0,2 1 27,0-3 0,0 0 0,-1 1 0,1 3 0,0 3 1,-2 1-1,-2 5 0,-3 2-69,0 4 0,-8 3 0,1 6 1,-4 5-1,-6 5 0,-2 4 1,-6 2-1,-3 1-85,-4 2 0,-5 0 1,4-2-1,2-2 0,5-5 1,3-2-1,2-2 170,1 1 0,8-1 0,1 1 0</inkml:trace>
  <inkml:trace contextRef="#ctx0" brushRef="#br0" timeOffset="14">8992 13767 7824,'-13'1'210,"0"2"0,-3 2 0,-2 2 1,1 1 406,-1-1 0,-3 4 0,4-2 0,4 2 0,3 1 0,7-1 0,6-3-522,5-4 1,5-2 0,2-2-1,3 0 1,0 0 0,0 0-1,-2 0 1,1 0 0,-1 0-1432,-1 0 1,-5 0 994,-2 0 1,-5 1-1,1 3 1,-2 5-1,-2 2 1,0 1 199,0 0 0,0 1 0,0-1 0,1-1 0,3-2 0,4-5 402,3-3 0,2-1 0,-1-1 0,1-2 0,-1-3 0,2 0 0,1-3-168,1 2 1,5-4-1,-3 4-74,1 1 0,1-5 216,0 2 0,0 4-139,-4 1 1,-2-2 38,2 2 1,-2 0-104,-1 4 1,-1 1 29,0 3 0,-3 3 40,-1 6 1,-5-1 70,1 0-87,-3 1 59,-1-1 0,0 5-552,0-1 1,-3 1 0,-5-5 0,-8 1-170,-6-1 1,-9-4 575,-2 1 0,-3-7 0,-1 4 0</inkml:trace>
  <inkml:trace contextRef="#ctx0" brushRef="#br0" timeOffset="15">10827 13915 7779,'-5'-6'228,"-4"1"0,-2 4 0,-2 1 0,-4 0 0,-2 1 1,-2 4-44,0 3 1,1-1-1,-4 1 1,2 2-1,2 1 1,-1 1-1,0 0 1,2 2-1,1 1-162,3 2 0,1 4 0,2-5 0,1-1 0,2-1 0,5-2 1,4 1-135,4-1 1,5-5-1,7-3 1,5-4-1,4-4 1,4-5 0,4-5-1,3-6 101,1-3 0,8 0 0,4-9 0,-1 0 0,0 1 0,-4-4 0,-1 1 0,-2 1 0,-2 2 49,-5 1 1,1-2 0,-5-6-1,0-4 1,1-2 0,-4-3 0,-1-1-1,-2-3-84,-4 0 1,-3 6-28,-9 3 0,2 8 0,-6 4 1,-1 3-1,-3 8 0,-3 4 1,-3 4 138,0 3 31,-3 2 1,-9 7 0,-1 5 0,-2 6 0,-1 8 0,-2 6 0,-5 7 5,-3 8 1,4 12 0,-1 6-1,3 3 1,3 0 0,2-6-1,6-5 1,4-6-254,3-8 0,5-1 0,-1-9 0,4-3 149,4-7 0,8 3 0,8-1 0</inkml:trace>
  <inkml:trace contextRef="#ctx0" brushRef="#br0" timeOffset="16">11410 13754 7786,'2'-7'1395,"2"3"0,-2 3-1240,7 1 0,-1 0 0,4 0 1,1 0-1,-1 0 0,1 0 1,-1 0-187,0 0 0,1-6 0,-2-2 0,-2-3 1,-2-1-1,-3 1-36,-5 2 0,-2 0 0,-8 5 0,-4 1 0,-3 1 0,-4 4 0,-1 1 0,-2 2-54,0 2 0,2 4 0,1 4 0,2-1 1,4 1-1,3-1 0,5 1 0,3 0-224,2 2 1,3-1 0,5-3 0,6-1 0,6 0 0,2-1 0,3-2 344,2-5 0,1 3 0,-1 0 0</inkml:trace>
  <inkml:trace contextRef="#ctx0" brushRef="#br0" timeOffset="17">12018 13643 7787,'0'-13'392,"-7"2"0,-4 3 0,-7 5 1,-4 6-1,-6 5-78,-2 3 0,1 6 1,-3 1-1,2 0 0,3 1 1,2 0-1,4 2 0,5-2 1,3-2-1,5-4-221,4 0 0,2-5 0,4-1 0,3-2 1,8-2-1,5-3 0,2-3 0,2-2 0,5-2-238,4-3 0,0-1 0,-3-1 0,-3 0 0,-3 1 0,-2 1 1,-2 3 211,-3 2 0,-7 2 0,-4 7 0,-3 4 0,-2 5 0,-3 3-92,-4 5 1,-5 8-1,-3 5 1,-5 6 0,-4 8-1,-4 7 1,13-24-1,-2 1 1,-1-1 0,-1 1-1,-1-1 1,0 0-382,-1-2 0,-1 0 0,1-2 0,-1 0 0,-25 18 1,1-4-1,0-2 0,-3-2-40,-2 0 0,2-5 230,5-3 0,5-7 0,0-3 1,4-2 215,3-6 0,6 1 0,-4-5 0</inkml:trace>
  <inkml:trace contextRef="#ctx0" brushRef="#br0" timeOffset="18">12564 13593 7834,'-14'5'380,"-1"5"1,-3 4 0,-2 4 0,-3 1-232,-5 3 1,1 2-1,-5 0 1,2 0-1,4-2 1,4-3-1,5 0 1,3-1-1,2-1 1,0-5-329,-1-2 1,8-7 0,5-2 0,8-6 0,7-8 193,6-1 0,2 1 1,3-1-1,3-1 1,4-2-1,2 2 1,-2 1-1,-4 2 80,-3-1 1,-1 2 0,-2 3 0,-2 4 0,-5 3-1,-2 2-90,-1 3 1,-7-1 0,0 5 0,0 0 0,2 1 0,3-2 0,1-2 78,1-2 0,-1-2 0,0-2 0,2-3 0,1-3 0,3-1 0,0-1-24,0 0 0,4-2 1,-3-2-1,2 1 0,-2-1 1,1 0-1,-2-3-23,0 0 1,-3-1 0,-8 6 0,-7 3 0,-9 4 0,-4 3 0,-5 3-82,-2 7 1,0 0 0,-4 11 0,4-1 0,3-1 0,3 1-1,2-1-74,-1 0 0,2 3 0,3-5 0,4-1 1,3-1-1,2-3 0,3-1 0,4-2 1,-1-4-1,2 3 1,2-2-1,2-2 1,5-1 0,2-2-1,2 0 1,1-2 43,2-2 0,4-1 0,1-5 0,0 2 0,2-2 0,0-2 0,1-4 0,-1 0 380,-3 1 1,-3-3 0,-3 1 0,-2 1 0,-5 1 0,-2 1 0,-3 3-63,-3 0 0,-5 5 1,-10 2-1,-5 3 1,-3 1-1,-3 1 0,-3 3-351,-2 5 1,2 2 0,0 2-1,1 3 1,0 0 0,4 1-1,3-1 1,4 1-120,1-2 0,5-1 1,-1-2-1,4 0 1,4-1-1,4-1 1,3-3-1,3-2-100,2-2 0,4 3 1,4-2-1,3-1 326,2-2 0,2-6 0,7-2 0</inkml:trace>
  <inkml:trace contextRef="#ctx0" brushRef="#br0" timeOffset="19">14523 13184 7987,'13'-13'0,"-1"1"371,0-1 1,-1 8 0,-2 6 0,-7 9 0,-6 8 0,-7 4 0,-7 7 0,-5 4-39,-7 6 1,-5 7 0,-2 3 0,0 3 0,0 0 0,2-2 0,5-5 0,6-5 0,6-5-286,7-6 0,4-3 1,10-3-1,7-2 0,12-4 1,12-5-1,12-2 0,9-2 1,8 0-342,6-1 0,-31-4 1,-1 0-1,29-3 0,-3 0 1,-1 0-1,-4-2 293,-3-2 0,2-3 0,-13-5 0</inkml:trace>
  <inkml:trace contextRef="#ctx0" brushRef="#br0" timeOffset="20">14870 13605 11321,'-4'14'0,"-1"1"522,-2 2 1,0 6 0,-4 2 0,1 5 0,-1 3 0,2 1-625,-2 0 1,-5 2 0,0 1 0,2 0-1,3-1 1,3-3 0,0-4 0,1-3-1,3-2 1,2-4 101,2-3 0,6-3 0,1-2 0</inkml:trace>
  <inkml:trace contextRef="#ctx0" brushRef="#br0" timeOffset="21">15838 13928 7838,'-13'-13'790,"5"5"0,1 0 0,0 0 0,0 1-790,-2 3 0,-8-3 0,-2 0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060"/>
    </inkml:context>
    <inkml:brush xml:id="br0">
      <inkml:brushProperty name="width" value="0.09071" units="cm"/>
      <inkml:brushProperty name="height" value="0.09071" units="cm"/>
      <inkml:brushProperty name="color" value="#3165BB"/>
    </inkml:brush>
  </inkml:definitions>
  <inkml:trace contextRef="#ctx0" brushRef="#br0">18455 16954 8002,'0'-8'475,"0"-1"1,0 0 0,0-2 73,0-2 1,0 5-1,0 3 1,0 3 0,0 8-1,0 3 1,0 4-541,0-1 0,0 1 1,0-1-1,0 0 1,0 1-1,0 1 0,1 1 1,2 1-1,1 1 1,-1-1-1325,-2 1-492,5 5 1807,-5-8 0,10 9 0,-4-4 0</inkml:trace>
  <inkml:trace contextRef="#ctx0" brushRef="#br0" timeOffset="1">18231 17276 7977,'6'-6'172,"-3"0"1,5 5 0,2-2 0,1-1 0,2 1 0,4 0 0,4 1-59,2-3 1,3 0 0,2 2 0,1-1-1,-2 1 1,-1 2 0,-2 1 0,-2 0-1,-3-2-114,-1-2 0,4-3 0,-2-5 0</inkml:trace>
  <inkml:trace contextRef="#ctx0" brushRef="#br0" timeOffset="2">18219 16917 7454,'1'-8'139,"4"1"1,3 1 0,4 2 0,3 0 88,2 0 0,1 0 0,-2 4 0,5 0 1,2-2-1,2-1 0,0-1 0,0 2 1,-2 0-519,-2 2 1,2 0 289,-2 0 0,3 0 0,0 0 0</inkml:trace>
  <inkml:trace contextRef="#ctx0" brushRef="#br0" timeOffset="3">18926 16942 8126,'-12'1'0,"-1"2"306,1 1 0,-1 0 1,1-4-1,1 1 1,1 2-1,3 3 43,2 1 1,2-5 0,7 4 0,5-2 0,2 1-1,1 1 1,0 1 0,2 0 0,1 1-419,2-1 1,-5 4 0,-3-3 0,-1 3-1,-1 2 1,-3-1 0,-4 0 0,-4-1-65,-5-2 0,-2 2 1,-1-4-1,0 1 1,-1 0-1,1 0 1,-1 1-1,1-2 133,0-2 0,-1 5 0,1-3 0</inkml:trace>
  <inkml:trace contextRef="#ctx0" brushRef="#br0" timeOffset="4">19893 17028 7883,'7'-2'2985,"-3"2"0,-2-2-2659,-2 11 1,-2-5 0,-2 3-279,-4-2 1,-3-1-1,-1-5 1,1-3-427,2-5 0,4 3 0,5-3 0,0 0 1,1-2-1,3 0 29,5 2 1,2 0 0,1 3 0,0 1-1,1-1 1,-1 3 0,1 2 650,-1 1 0,-4 0 0,-1 1 1,-1 4-204,-4 3 1,-2-1 0,-4 1 0,-4 0 0,-3 0 0,-1-1 0,-1-1-1,2-2-431,3 2 1,-3-5 0,3 3 77,-3-3 1,4-6 0,3-3 0,4-2 0,4 0 0,4 2 175,3-2 1,1 4 0,1-1 0,-1 1-1,1 3 1,-1 1 0,0-1 0,1-1 303,-1 1 1,-4 2-1,1 1 1,-1 1-1,-1 3 1,-3 4-33,-3 3 0,-6-2 0,-3-1 0,-3 2 1,-3 1-1,-1 0 0,-3-2 0,0-2-309,0-1 0,0 2 0,3-3 0,-2 1 1,2-1-77,1-2 0,3-3 0,4-4 0,7-4 0,7-2 1,6 1-1,2 0 0,3 1 41,1 1 1,-2-3 0,2 6-1,-1 2 1,-3-1 0,-1 0 323,-2-1 1,-5 1 0,-3 7 0,-4 5 0,-4 0 0,-4 1 27,-3-2 0,-3-5 1,-1 2-1,-2 0 0,2-1 1,1-2-194,2 0 0,4-2 1,1-2-1,3 0 1,5-4-120,6-1 0,4 3 0,1-3 0,1 0 0,-1 2 0,1-1 0,-1 4 0,0 0-126,1 2 1,-5 0 0,0 0 0,2 0 0,1 2 235,1 2 0,6 3 0,2 5 0</inkml:trace>
  <inkml:trace contextRef="#ctx0" brushRef="#br0" timeOffset="5">22262 16979 7946,'8'0'3079,"1"0"-2615,-6 0 1,1 0-1,-8 0 1,-5 0-214,-2 0 0,-1 0 1,-1 0-1,1 0-427,0 0 0,6-2 0,6 0 1,8-2-1,6-1 0,3 1-186,-2 0 1,-1 0 0,-2 4 0,0 0 272,1 0 0,-6 1 0,-5 2 0,-4 1 1,-7 0-1,-2 1 0,-1-1 0,-2-2 1,-1 1 281,-1 1 1,-5-2-1,4 2 1,2-3-293,1-1 1,9 0 0,5-1 0,8-3-1,6-3 1,2 0 8,0 3 1,-7-2 0,0 2-1,0 1 305,2 2 1,-5 1 0,-6 0 0,-7 0 0,-4 0 0,-2 0 0,1 1 0,0 2-261,-1 1 1,1 0 0,-1-4 0,2 2 0,4 1 44,7 1 0,12 0 0,7-4 0</inkml:trace>
  <inkml:trace contextRef="#ctx0" brushRef="#br0" timeOffset="6">22423 15949 8200,'7'0'3619,"-1"2"-3279,-6 2 1,-6-3 0,-2 3 0,-3-2 0,-1-2 976,-1 0-1175,1 0 1,4 0-368,-1 0 1,12-4 0,1-2 0,6 1 0,2-1-1,1 3 1,-1 1 0,0-1-1382,1-1 1,-1 0 0,-2 4 1616,-6 0 1,-1 4 0,-11 1 0,-2 1-1,-3 1 1,-2-2 0,-1 1 0,2-2 1342,4 1 0,-1-3 0,3 2-1446,-3-3 1,6-1 0,5-1 0,6-3-1,5-3 1,2-1 0,-1 1 0,1 0 22,-1 0 1,-4 3 0,1-3 414,0 1 0,-5 2 0,-2 6 1,-6 0 167,-3 2 0,4 6 0,2-2-514,7 3 0,3-4 0,9-1 0</inkml:trace>
  <inkml:trace contextRef="#ctx0" brushRef="#br0" timeOffset="7">22200 17016 7949,'0'-8'2039,"0"-1"1,0 5-1857,0-4 1,2 4 0,0-4 0,4-1-1,1 1 1,1 0-104,-1-2 0,3 3 0,-5-1 0,1-3 0,-1-3 0,-2-4 0,0-1 0,-1-3 0,2-1-73,-1-2 1,-1 0-1,-2 0 1,1 0-1,2 2 1,1 1-1,-1 1 1,-1 1-11,3 0 0,-4 1 0,4 4 0,0-2 0,-1 2 0,0 1 0,0 2 0,0 0 0,0-1-67,2 1 1,-5-1 0,5 1 0,-2 0 0,0-1 0,-1 1 0,-1-1 0,1 0-421,1-4 1,0 3 456,-4-2 0,0 6 1,0 2-1,0-2 1,2-1-1,1-1-17,1-1 1,0 5 0,-3 0 0,2-2 0,1-1 0,0 0 0,0 1 0,1 2-28,-3-2 1,0-1 0,-1-1 0,2 0 0,1-1-1,-1-1 1,-2-1 0,-1-3-15,0-1 1,4-2-1,0-2 1,-1 2 0,-2 5-1,1 2 1,1 2 431,1-1 0,1 6-54,-1 3 271,-2 3-1317,3 1 954,-5 0-1064,0 0 777,-5 0 1,2 4 0,-4 1 29,2 2 0,-1-4 0,3 3 1,-2-2-1,-2 1 67,-3 2 0,1-3 0,-1 3 0,2 0 0,-2-1 0,-1 0 1,-3 1-1,-1 3 49,-1 1 0,-6 1 0,1 1 0,-3-1 1,0 1-1,-3-1 0,0 0 0,-3 1-15,-2-1 0,4 1 0,-1-1 0,3 0 0,1 1 0,2-1 0,1 1 0,3-1 0,-1 0-39,1 1 0,4-1 0,-3 1 0,0-1 0,-3-1 0,-2-1 0,-2-2 1,0 2 13,1 1 1,-7 0-1,-1-2 1,-2 0-1,-2-1 1,-1-1-1,1-2 1,2 1 120,-1 2 1,4-2 0,-1-1 0,2-1-1,3 2 1,4-1 0,2 2 0,1-1 29,0-1 1,1 3 0,4-2 0,-2 1 0,2 2 0,1 1 0,1 0 0,-3-2-137,0 2 0,-1 1 0,4 1 1,-3 1-1,-1-1 0,-1-1 1,-2-1-1,1-2-87,-3 2 0,-1-4 1,-2 3-1,1-1 1,2-1-1,3-2 0,0 1-27,-1 2 0,5-1 0,-1 0 0,1 0 1,-1-2-1,0 2 0,1 0 0,0 1 155,-2-1 1,3 3 0,-4-5 0,2 2 0,-1 2 0,1-1 0,-1 0 0,1 0-108,0-1 0,-1 3 1,-1-6-1,0 0 1,0 0-1,3 0 1,1-1-1,1 0-7,1 1 0,0-3 1,-1 4-1,1-4 1,-1 0-1,1 2 1,0 3 48,-1 1 1,2-3-1,2 3 1,0-2 0,0-1-1,-2 0 1,-2 2 0,1-1-111,-1 1 0,1 2 1,0-4-1,-1-1 0,2 0 1,2 0-1,0 1 0,0-2 45,-2 0 1,2-2 0,1 0-1,0 1 1,0 2 0,-1 1 0,0-1 43,-2-2 1,0 1 0,1 0 0,2 2-1,-2 1 1,-1-1-79,-1 0 1,3 0 0,1-4 0,-2 0-1,1 1 1,-1 2 124,2 1 0,4 0 0,-5-4 0,1 2 8,1 2 0,0-3 0,3 3 0,-4-1 0,-3 0 0,-1 1 0,-1-1 0,1-2-400,-1-1 1,5 4-1,0 0 1,-2-1 225,-1-1 1,6-8-1,5-1 135,7 0 0,4-4 0,1 4 0</inkml:trace>
  <inkml:trace contextRef="#ctx0" brushRef="#br0" timeOffset="8">19732 17587 7915,'7'-6'1288,"-1"3"-152,-6-5 1,0 4-927,0-4 1,-2 5 0,-1-3 0,-2 2 0,-2 0 0,-3 1 0,-1 2-239,-1 1 1,0 0 0,-1 0 0,1 0 0,-1 1 0,1 2-1,0 3 3,-1 0 0,2-1 0,1 3 0,2 2 0,0 1 0,1 1 97,3 0 0,2 1 0,2-1 0,2-1 0,2-1 0,4-3 0,3-2 1,2-2-761,-1-2 566,1-1 0,-1 0 1,0-1-1,1-2 1,0-2-1,3-2 0,0-4-144,-1-4 1,1 1 0,-1-3 0,1 2 0,1 0 0,-1-3 0,2 0 0,0-1 86,0 0 1,-1 2 0,-5-4 0,-1-1 0,-1-1 0,-3-2-1,-1 2 1,0 2 3,-1 4 1,0 4 468,-5 0 0,0 5 0,0 0 254,0-2 0,0 6 0,-2 4 0,-2 7-363,-4 4 0,2 5 1,1 2-1,1 2 1,-1 2-1,3 1 0,-1 2 1,0 0-161,-1 0 0,0-1 1,4 1-1,0-1 1,0-4-1,1-3 1,3-2-1,3 0-315,0 2 0,4-5 0,-4-4 0,1 1 0,1-1 0,0 0 290,2 2 0,2 1 0,-1 1 0</inkml:trace>
  <inkml:trace contextRef="#ctx0" brushRef="#br0" timeOffset="9">22461 17351 7851,'8'-4'101,"0"-2"319,2-1 1,1 0 0,1-2-1,-1 1 1,-2-2-152,-5-1 1,-3 3 0,-2-1 0,-3 0 0,-5-1 0,-3 0-1,-3 4 1,-2 0-94,2 3 0,0-2 0,0 1 0,-2 1 0,2 3 1,1 3-1,2 2 0,-1 2 0,2 4-85,3 4 0,-2 0 0,5 6 0,-1 1 0,1 1 0,2 2 0,2 1 0,-1 1 0,0-1 196,-2-3-529,-1-1 1,5-1 0,0-2 0,0-1 0,0-3 0,-1-1 0,-2-1-160,-1-1 1,0 0 0,4 1 0,-1-1 0,-2 1 0,-3-2 0,1-2-2081,-1-1 1178,-3 1 1303,7-2 0,-9-2 0,4-5 0</inkml:trace>
  <inkml:trace contextRef="#ctx0" brushRef="#br0" timeOffset="10">22225 17512 8050,'1'-12'919,"4"-1"1,3 2-705,3 3 0,1 1 0,2 4 0,1-1 0,3 1 0,1 1 0,3-1 1,2-3-1,1 1 0,1-1-215,3 4 0,2-11 0,7-1 0</inkml:trace>
  <inkml:trace contextRef="#ctx0" brushRef="#br0" timeOffset="11">22659 15726 7917,'12'-7'474,"1"3"0,-1 3 0,1 1-272,-1 0 0,0 0 0,1 0 0,-1 0 0,1 0 0,-1 0 1,1 0-1,-1 0-152,0 0 0,2 0 1,1-2-1,2 0 1,-2-4-1,-1-1-254,-2-2 0,-5-2 0,-3-2 0,-2 1 0,-4-1 0,-2 2 238,-4 3 0,1-2 0,-1 5 1,-2-1-1,-1 1 0,0 1 0,1 0 1,2-1-1,-2 3 9,-1 0 0,-1 4 0,0 2 0,0 4 0,3 5 1,2 2-1,1 3 29,4 1 0,0 2-87,2 3 0,2 1 0,0 0 0,4-2 0,2-1 0,5-2-124,2-2 1,1-2-115,-3-3 0,3-1 0,2-1 0,0-1 0,1-3 0,1-2 253,2-2 0,1 4 0,2 0 0</inkml:trace>
  <inkml:trace contextRef="#ctx0" brushRef="#br0" timeOffset="12">23577 16830 6013,'-6'0'263,"6"0"1,7 0 130,4 0 1,-2-4-1,-1-2 1,1 1-1,1-2 1,-2 0 14,-4-3 1,-2 4 0,-2-3 0,-2 1 0,-2 0 0,-4 1 0,-3 0 0,-3 1-260,-2 1 0,2-3 0,-4 3 1,2 3-1,-2 0 0,0 2 1,0 2-1,3 2 0,1 4-405,1 3 0,2 6 261,3-1 0,-2 6 1,6-1-1,3 1 0,2 0 1,6-3-209,4-1 1,-1-5 66,6-5 1,2-4-1,0 3 1,0-2-1,1-2 1,-1-1-106,0-2 0,-1-5 95,-5 1 0,1-4 0,-1 3 0,-1-2 0,-1-3 0,-3-1 1,-2-1 210,-2-1 1,-2-1-1,-1-1 1,0-1-1,0 1 1,-1 2 244,-3 5 1,2 4 0,0 9 0,3 8 0,5 5 0,0 2-75,4 1 1,1 0 0,3 3 0,2 0-238,5-4 0,2 4 0,2-5 0</inkml:trace>
  <inkml:trace contextRef="#ctx0" brushRef="#br0" timeOffset="13">18393 18145 8031,'4'-9'-55,"0"1"1,4 4 0,-2-3-1,1 0 661,2 0 0,-3 3 0,-3-3 1,-6 2 301,-5 2 1,-4-3-752,0 2 1,-2 0 0,-1 4-1,-3 0 1,-1 0 0,-3 2-1,-2 0-85,0 2 1,3 6-1,0 0 1,1 4 0,0 3-1,4 1 1,3 2-1,5-1 1,4 2-546,3-2 0,1 3 0,1-5 0,5-2 1,6-2-1,7-2 0,5-2 473,0-5 0,1 3 0,0 0 0</inkml:trace>
  <inkml:trace contextRef="#ctx0" brushRef="#br0" timeOffset="14">18628 18157 8031,'-12'0'324,"0"1"0,-2 4 1,-1 3-1,-2 3 0,2 1-41,1 1 0,2-1 0,1 0 0,1 1 0,3-1 0,2 1 0,3-2 0,5-3-339,5-4 1,5-3-1,2-1 1,3 0 0,0-1-1,0-3 1,-3-3-1,-1-1 1,-2 0-447,0-2 1,-5-1 0,-3-2 0,-2 1 0,-2 0 0,-2 1 0,-2 1 583,-4 2 1,-2 4-1,1-3 1,0 0-1,0 1 1,-2 1-1,-2 2 217,1 2 1,4 1 0,1 1-300,1 3 0,13 3 0,7 5 0</inkml:trace>
  <inkml:trace contextRef="#ctx0" brushRef="#br0" timeOffset="15">18802 18207 8031,'-7'1'2921,"3"3"-2305,3 4 0,-4-1 1,3 0-1,3-1 0,6-4-614,4 0 0,1-2 0,1 0 0,-1 0 0,1 0 0,-1 0 0,0 0-603,1 0 1,-5 0 0,0 0 0,2 0 0,0 1 496,-2 3 1,-1-2 0,-3 2 863,4-3 1,-1-1-583,1 0 0,-5 2 0,3 0 0,-2 4-402,0 1 0,6-4 0,-2 1 0,3-3 0,1-1-107,1 0 1,-1-1-1,0-3 1,1-3-23,-1 0 0,1 1-1325,-1 6 1678,0 0 0,1 6 0,-1 1 0</inkml:trace>
  <inkml:trace contextRef="#ctx0" brushRef="#br0" timeOffset="16">19248 18269 9782,'-8'5'0,"0"3"351,-2 3 1,3 2 0,0-1 0,1 2 0,0 1 0,1 3 0,2 1 0,1 3 0,2 2 0,0-1-955,0-2 565,0-3 1,0-2-14,0 1 1,0 0-1,0-5 1,0 0-1,-1-1 43,-3-2 0,-3 2 0,-5-4 0,-1 1 1,1-1-1,-1-2 515,1-2 0,4-2 1,1-2-452,1-3 1,8-3 0,6-5 0,3-2 0,1-1 0,1-3 0,-1-2 0,1-2-273,-1-1 1,0-7 0,2-3 0,0-2 0,1-1-1,-1 2 1,1 1 0,-1 5 116,0 5 0,-2 8 0,0-2 0,1 5 0,-1 3 0,1 5 0,-1 3 144,0 1 0,-3 0 0,-2 1 0,-2 3 0,-2 5 0,-2 2 1,-1 1 12,0 0 1,-4 1 0,0-1-1,0 1-147,-2-1 0,-1 0 0,-5-1 0,0-1 0,-1-3 1,1 0-335,-1 0 1,1-3 0,0 4 0,-1 0 0,1 1 0,-1-1 422,1 2 0,5-5 0,2 1 0</inkml:trace>
  <inkml:trace contextRef="#ctx0" brushRef="#br0" timeOffset="17">19571 18281 8031,'-8'0'-43,"-1"1"1,1 4-1,0 1 497,0 1 0,-1 4 1,-3-2-1,1 2 1,1 1-1,3 2 1,0 1-1,2 2 1,-1-2-266,4-2 1,2-1 0,4-4-1,4-4 1,3-4-486,1-4 0,1-2 0,-1-3 0,1 0 0,-2 0 0,-3-2 0,-3-2 0,0 1 155,-1-1 0,0 1 0,-4 0 0,0-2 0,0-1 0,-1-2 1,-2 2-1,-3 3 0,1 2 26,-1 2 1,-3 5 0,0-1 0,-2 2 0,-1 4-1143,-1 2 1257,7-3 0,-5 10 0,4-4 0</inkml:trace>
  <inkml:trace contextRef="#ctx0" brushRef="#br0" timeOffset="18">15813 18107 7976,'-4'-8'247,"-2"1"1,-1 2-1,-1 1 137,1-2 0,0 5 0,3-3 1,-4 2-1,-3 2 0,-1 0-129,-1 0 0,1 0 1,-2 2-1,-1 3 1,-2 6-1,1 6 0,-1 1 1,1 1-1,1 0-443,1 3 1,5 0 0,3 0 0,0-2 0,3-2 0,3-3 0,4-2 0,6-2-363,5-2 1,5 0 0,6-4 0,1-3 0,2 0 549,-1-2 0,3-11 0,1-3 0</inkml:trace>
  <inkml:trace contextRef="#ctx0" brushRef="#br0" timeOffset="19">15925 18219 8472,'-13'6'444,"1"2"0,1-1 0,1 1 0,3 2 0,0 1-211,0 1 0,5-4 1,-2 1-1,2 0 1,4 1-1,2-2 0,4-4-594,3-2 1,-3-4 0,-1-2 0,-1-4 0,-2-2 0,0 1 0,0 0-146,-1 0 1,-2 2 0,-1-1-1,0-2 1,0-1 0,-1-2 309,-3 1 0,2 0 1,-2-1-1,1 2 223,-1 3 1,2 2-28,-7 6 0,7 0 0,-4 0 0</inkml:trace>
  <inkml:trace contextRef="#ctx0" brushRef="#br0" timeOffset="20">16049 18157 8297,'0'12'395,"0"1"0,0-1 0,1 1 303,3-1 0,-1 0 1,5 1 5,2-1-957,-5 1 0,1-8-14,-6-5 0,0-1 0,0-7 1,1-1-1,3 1 0,5 0 1,2-2-1,1 0-114,0 2 1,1-3 0,-1 4 0,1 0 514,-1 3 0,-5 4 0,-3 4 0,-4 5 0,-3 2 1,-2 0-1,-1-2-69,1 0 1,1-1 0,4 4-1,0 1 1,0-1 0,0 0-1,0 1-65,0-1 0,5 1 0,2-1 0</inkml:trace>
  <inkml:trace contextRef="#ctx0" brushRef="#br0" timeOffset="21">16371 18169 8283,'-1'13'909,"-2"-1"0,-1 1-309,1-1 1,0 0-610,-1 1 0,3-8 0,-3-5 0,4-5 1,2-3-1,4-1 0,1 0-610,2-2 0,-2-2 520,2 1 1,-1 4 0,4 1 0,1 1 80,-1 3 0,-5 3 0,-3 5 0,-2 3 0,-2 3 0,0 1 120,0 1 0,0-1 0,0 0 0,0 1 1,0-1-84,0 1 0,1-6 0,3-3 0,4-3 0,3-1 0,2 0 1,-1-1-1,1-2-221,-1-1 1,0-4-1,1 2 1,-2-1-1,-2-1 1,0 0-1,-1-1-157,-1 0 1,2-2 0,-4-2 0,-3 1 383,0-1 1,-4 2-1,-2 3 188,-4 4 0,-2 8 0,1 4 0,0 3 1,1 2-1,0-1 0,1 1 0,1-1-45,4 0 0,-4 1 0,2-1 0,1 1 1,3-1-1,4-1-737,5-3 0,2-2 0,1-6 569,1 0 0,4-6 0,3-1 0</inkml:trace>
  <inkml:trace contextRef="#ctx0" brushRef="#br0" timeOffset="22">16867 18182 8637,'-12'0'0,"-1"1"202,1 3 1,0-2-1,-1 3 1,1-1-1,-1 2 1,2 1 154,3 2 1,-3-2 0,4 2 0,0 0 0,3 2 0,4 2 0,4-1 0,5-1-606,2-3 0,1 2 1,2-4-1,1-1 1,1 1-1,1-4 1,0 0-1,-1-2 0,-1 0 248,-1 0 0,4 0 0,1 0 0</inkml:trace>
  <inkml:trace contextRef="#ctx0" brushRef="#br0" timeOffset="23">17078 17810 8271,'-1'-6'764,"-2"8"0,-1 9 1,1 7-1,2 2-522,1 1 1,0 0 0,0 3-1,0 3 1,0 0 0,0 3 0,0 2-1,0 3 1,-2 0-832,-2 3 1,3 2-1,-5-2 1,2-5-1,0-4 1,1-5 588,2-1 0,1-5 0,0 0 0</inkml:trace>
  <inkml:trace contextRef="#ctx0" brushRef="#br0" timeOffset="24">16904 18120 8031,'0'-13'896,"0"5"0,0 0 1,2 0-1,2-1-669,4 1 1,3 4 0,2-3-1,-1 2 1,2 2 0,2 0-1,5 0 1,1-1 0,0 1-694,-1 2 0,-2 1 1,3 0-1,-3 0 1,1 0 465,-1 0 0,2 6 0,3 0 0</inkml:trace>
  <inkml:trace contextRef="#ctx0" brushRef="#br0" timeOffset="25">17252 18231 8089,'-7'-5'805,"1"2"1,8-4-494,2 2 1,3-5-1,5 2 1,-1-3-549,-3-2 1,-4 7 0,-8 1 0,-5 4 0,-5 1-1,-3 1 1,2 2 0,1 3 429,2 1 0,0-3 0,1 4 0,2 2 0,4-1 0,1 1 0,0-2 0,1 2-140,1 1 1,7 1 0,0-1 0,2-1-55,3-2 0,1 0 0,1 5 0</inkml:trace>
  <inkml:trace contextRef="#ctx0" brushRef="#br0" timeOffset="26">17463 18194 8459,'-13'0'367,"1"0"1,-1 2-1,1 0 1,-1 4 0,1-1-82,0 1 0,1 4 0,1-4 0,2 3 0,-1-1 1,3 2-1,1 1 0,4 1-217,1 0 1,1-5 0,4-3-1,3-2 1,3-2 0,1 0 0,2 0-1,1-2-406,2-2 1,-1-3 0,-3-5 0,-1 0 0,-1-1 0,-1-1 0,-3-1 0,0-3 51,-1-1 0,-3 3 0,3-4 1,-2 1-1,0 0 0,-1-3 1,-2-2-1,-1-1 174,0 1 0,0-3 1,0-2-1,0-5 0,0-3 1,-1-2-1,-2 5 428,-1 2 1,-4 9 0,2 6 0,1 3-1,-2 3 1,1 4 5,1 7 1,1 11 0,2 12-1,-1 4 1,-1 8 0,1 3 0,3 5-1,5 0-447,3-1 1,4 5 0,3-1 123,2 2 0,5 7 0,-3 1 0</inkml:trace>
  <inkml:trace contextRef="#ctx0" brushRef="#br0" timeOffset="27">19831 18293 9040,'0'-5'2387,"0"5"-2176,0 7 1,0 4 0,0 1 0,0 1 0,0-1 0,0 0 0,-1 1 0,-2-1-586,-1 1 1,-1-6-1,2-2 1,-1-2 220,1-3 1,7-3 0,3-9 0,1-1 0,0 1-1,2-1 1,3 1 0,2 0-16,1-1 1,1 1 0,-5-1-1,1 2 1,-1 2 0,0 2 0,1 0 7,-1 0 276,-5 4 0,3-1 0,-6 8 0,-1 5 0,-2 2 463,-1 1 0,0 0-372,0 1 1,1-1 0,3 1 0,5-2 0,2-3-249,1-4 1,-1-1-1,0 0 1,0 1-1,3-2 1,0-2-1,1-2 1,0-4-312,2-1 1,-1-1 0,-3-4 0,-1-1 184,0 1 1,-5 4 148,-3-1 1,-2 5 0,-4-3-112,-2 2 256,-3 1 0,-5 4 0,1 1 0,1 2 0,3 2 0,1 2 0,0 3-23,1 1 1,-1 1 0,3 1 0,-1-1 0,1 0 0,3-1 0,3-1-496,1-2 0,6-3 1,-2 1-1,3 0 391,2-3 0,-1-2 0,0-1 0</inkml:trace>
  <inkml:trace contextRef="#ctx0" brushRef="#br0" timeOffset="28">20327 18368 9922,'0'8'2549,"0"0"-2785,0-5 1,6 1 0,2-6 0,3-3 0,2 3 0,-1 0 0,0 2 77,1 0 1,-5 0 0,0 0 0,1 2 0,-2 2 0,-3 4 480,-3 3 1,-1 1 0,0 1 0,1-2-253,4-3 0,-3-2 0,7-6 0,2 0 0,2 0 0,4-2-273,-2-2 0,-1 1 1,-2-3-1,1-1 1,-1 0-1,0-2 1,1 1-1,-1 1 166,1 2 0,-5-5 0,0 2 0,2-3 0,0-2 0,-1 1 0,-1 0 0,1-2 210,-2-3 1,2 2 0,-5-5 0,1-4 0,-1-2 0,0-3 0,-1 1 0,-2 2-220,-1 1 0,4 1 0,0 0 0,-1 4 0,-2 3 1,-1 3-1,0 2-273,0-1 0,-1 8 0,-2 5 1,-1 8-1,1 6 849,2 2 0,0 7 0,-2-3 1,-1 2-1,1 2 0,0-1 1,0 3-1,-1 0-859,1 1 0,2-3 0,2 0 1,2-3-1,1-5 0,1-2 328,0-2 0,2 1 0,5-1 0</inkml:trace>
  <inkml:trace contextRef="#ctx0" brushRef="#br0" timeOffset="29">20662 18182 8031,'-7'-6'579,"2"-1"0,6-5 0,3 0-404,5-1 1,3 5 0,3 1 0,3 2 0,1 2 0,4 1 0,0 2-1,3-1 1,3-2-176,4-1 0,8 0 0,4 4 0</inkml:trace>
  <inkml:trace contextRef="#ctx0" brushRef="#br0" timeOffset="30">21779 18231 8459,'-2'-6'601,"-2"1"0,-4 4 0,-3 1-261,-2 0 1,-3 0 0,-1 0 0,2 0 0,1 0 0,3 1 0,2 2 0,2 3-343,1 1 1,2-3 0,5 3 0,4-2-1,3-2 1,3-2 0,3-1 0,1 0-1,1 0-721,0 0 1,-1 0 0,0-1 0,1-2-1,-2-2 330,-4-2 0,-6 4 0,-7 0 0,-2 5 1024,-2 2 1,3 5 0,-2-2 0,3 2 0,8-3-617,4 0 1,1-2-1,6-4 1,0-1-1,-1-3 1,1-3-1,1-2 1,-1 1-290,1-2 1,3-1 0,-3 0 0,-2 0 0,-1 0 0,-2-2-1,1-1 219,-1 0 0,1 0 0,-2-1 0,-2-3 1,-2 0-1,-1-1 0,-2 1 0,0-1 1,0 1 353,-1 0 1,0 3 0,-1 5-140,2 2 1,1 6 0,-5 2 0,0 9 0,-2 5 0,-2 3 0,-4 4-1,-3 4 1,-3 5 273,-3 6 0,0 4 0,-6 10 1,3-1-1,-1-1 0,2-2 1,2-5-1,5-3-596,4-5 0,2-7 1,6-7-1,0-1 1,2-3-1,0-1 1,4-3-1,1-3-329,2-4 0,4-2 1,2-2-1,3 0 0,0-2 1,1-2-1,-1-3 0,0-2 215,-3-4 0,-1 4 1,-2-9-1,1 0 0,-1-3 1,-1-4-1,-1-2 0,-3-2 339,-2 1 0,-1-2 0,-4 1 0,-1 3 0,-3 2 0,-5 6 0,-2 3 222,-1 4 0,0 7 0,-2 0 0,-1 3 0,-2 1 0,2 0 0,1 0 156,2 0 1,6 0 0,8 0-1,10 0 1,11 0 0,11 0-442,5 0 0,6 0 0,4 0 0</inkml:trace>
  <inkml:trace contextRef="#ctx0" brushRef="#br0" timeOffset="31">23366 18008 8088,'7'-5'264,"-3"-4"1,-3-2 0,-1-1 0,0 0 23,0-1 0,-1 6 0,-3 2 1,-6 1-1,-4 0 0,-2 1 0,-1 1 1,-1 4-1,-2 3 190,-4 8 0,-6 0 0,-3 8 0,-3 1 0,-1 2 0,0 0 0,0 3 0,1 2 0,3 2-414,4 1 1,4 2 0,4-5-1,5 0 1,3-1 0,5-2 0,4-4-1,3-1-250,1-2 0,0-4 1,1 0-1,3-4 0,6-2 1,3-1-1,5-1 1,2-3-356,2-3 1,3-1 0,2 0-1,3 0 1,2-1 0,3-3 0,-1-4-1,0-4 201,0 0 0,-7 0 1,3-1-1,-2 1 1,-2-1-1,-4 1 0,-4 0 577,-7-1 0,-4 1 0,-10 1 0,-5 3 0,-9 2 0,-5 2 0,-2 0-12,-1 1 1,-4 2-1,0 1 1,1 0 0,4 0-1,3 0 1,6 1-1,4 2-113,2 1 0,8 0 0,2-4 1,9 0-1,7 1 0,2 2 0,3 1-206,1-1 0,-2-2 0,-2 1 0,1 1 1,-2 1-1,-1 0 0,-1 0 0,-4 2 0,-2 0 185,-2 4 1,-5 1 0,1 3 0,-3 1 0,-2 2 0,-2-1-1,-2 1 94,-2-1 1,0 1 0,-1-5 0,2 0 0,2 1 0,0-1 0,2 1-1090,5-1 1,0-4 0,5-1 903,2-1 0,1 3 0,1-2 0</inkml:trace>
  <inkml:trace contextRef="#ctx0" brushRef="#br0" timeOffset="32">23664 18442 8307,'-4'-12'0,"-1"-1"500,3 1 1,6 5 0,3 2 0,1 1 0,0-1 0,0 1-265,-1-1 1,4 3-1,-2 0 1,0 4 0,0 7-1,-5 2 1,-3 1-1,-2 0 1,-3 2-383,-5 3 0,-3-3 0,-3 3 0,-2 0 0,2 0 0,1-2 0,3-1 0,3-2-38,4 0 1,4-1 0,5-2 0,8-4 0,6-1-1,4 0 1,2-1 0,0-1 183,0-2 0,5-6 0,2-1 0</inkml:trace>
  <inkml:trace contextRef="#ctx0" brushRef="#br0" timeOffset="33">24395 18045 8031,'-8'-12'345,"0"0"1,4-1 0,-5 1 0,0-2 0,-1-3 0,1-3 0,2-4 0,0 0-187,0-1 0,5-1 0,2-2 0,9-1 0,6 0 0,7 2 0,4 0 0,4 7 0,2 3-466,3 6 0,-4 7 0,1 0 0,-2 3 0,-2 1 0,-3 1 0,-3 3 0,-4 4 0,-3 5 538,-4 3 0,-7-1 1,0 6-1,-3 0 1,-1 1-1,-1 0 1,-4 3 75,-8 1 0,1-3 0,-5 5 0,3-5 0,2-2 0,1 1 1,3 0-1,4 0-462,2-1 1,2-1 0,2 5 0,0 1-1,3 2 1,-3 2 0,1 2 0,0 1 154,1-1 0,-5 4 0,-6-5 0</inkml:trace>
  <inkml:trace contextRef="#ctx0" brushRef="#br0" timeOffset="34">24482 18554 8031,'-12'-7'544,"1"0"0,1 4 6419,2-1-6963,5 0 0,-2 4 0,5 0 0</inkml:trace>
  <inkml:trace contextRef="#ctx0" brushRef="#br0" timeOffset="35">14796 18008 8031,'1'-12'0,"4"-1"170,-4 1 1,4 4 0,-6 1 0,-3 1 0,-4 4 0,-6 0 0,-5 2-30,-6 0 0,-8 0 1,-2 0-1,-5 0 0,-7 2 1,-5 0-1,-6 4 0,-2-1 1,-2 2-1,0 0 0,-3 1-272,30-4 1,-1-1 0,1 3 0,-1-1 0,-3-1-1,-1-1 1,3 1 0,0 0 0,-31 5 0,2-1 0,4-1-1,2-2 1,2 0-10,-2-1 1,7 4 0,3-4-1,7-1 1,5-2 0,1 1-1,1 0 1,3 2 0,4-1 139,2-1 0,3-2 0,-1 0 0</inkml:trace>
  <inkml:trace contextRef="#ctx0" brushRef="#br0" timeOffset="36">13345 17959 7988,'-32'0'0,"3"0"0,3 0 63,1 0 0,2 0 0,1 1 0,3 2 1,1 1-1,2 0 0,3 0 0,0 2 81,1 1 0,5-3 1,3 4-1,2 2 0,4-1 1,2 1-1,4-3 1,5 0-1,3 0 0,5 1-323,2-1 1,1 2 0,-2-3 0,-3-1 0,-1 2 0,-3-1 0,-1 1 0,-3 0-397,-3 2 1,-2-2 575,-6 1 0,-6-4 1,-2 3-1,-3 0 1,-1-1-1,-1-1 1,1-1 73,-1 2 0,0-5 0,-3 3 0,0-2 0,1-2 1,2-2-1,4-2 0,0-4 132,0-3 1,3-3 0,2-1-1,3-1 1,2 0-208,3 3 0,3-5 0,5-2 0</inkml:trace>
  <inkml:trace contextRef="#ctx0" brushRef="#br0" timeOffset="37">8830 18318 8031,'-5'13'0,"-2"-1"0,0 0 0,3 1 234,3-1 1,1-3-1,0-1 1,1 1-1,3 1 1,4-2-1,3-5 14,2-6 0,-5 1 1,0-7-1,2 0 0,0-2 1,-1-2-1,0-1 0,0-1-265,2-1 1,-2-6-1,-1 1 1,0-4-1,0-2 1,1-4-1,0 1 1,2-2-131,2 1 0,-1-2 0,1-6 0,-2-1 0,-2-3 0,-1 2 0,2 1 0,1 4 0,2 3-309,-1 6 459,0-2 1,1 15-1,-1-1 1,1 5-1,-1 7-22,0 6 1,-3 5-11,-1 9 0,-5 2 1,2 6-1,-1 1 1,0 3-1,-1 4-71,-1 3 1,2-3-2,0 0 1,1-1-1,-1 1 1,5-3 0,2-2-1,1-3 1,1-6-361,-1-4 448,0-3 0,1-5 1,-1-3-1,1-2 1,-1-4-1,0-2 1,1-4 98,-1-3 0,1-6 1,-1 0-1,0-1 1,1-2-1,-2 1 1,-2-4-1,0-4-9,0-1 0,-2-7 0,0 1 1,0-4-1,-1-2 0,-1 3 1,-2 0-1,-2 4-178,-1 1 1,0 9 0,0 6-1,-1 5 1,-3 4 0,-3 5-328,0 6 1,1 9 0,6 7 427,0 1 0,-5 9 0,-2-3 0</inkml:trace>
  <inkml:trace contextRef="#ctx0" brushRef="#br0" timeOffset="38">9823 17996 8031,'-13'0'160,"6"1"1,3 3 0,3 5 41,1 2 0,4-3 1,1-1-1,2 0 1,3 0-1,1 1 1,1 0-1,1 0 1,1 1-1,1-2-140,1-3 1,5 1 0,-3-1 0,0-1 0,1-2 0,-1-1 0,1-1 0,-1-2 0,0-2-67,-3-2 0,3-1 0,-1-3 1,-3 1-1,-3 2 0,-5-2 0,0-1 1,-3-1-123,-2-1 1,-1 1 0,-1 1 0,-3 1 0,-5 3 0,-3 2 0,-5 2 0,-3 2 0,-4 2-294,-1 3 1,2-1 0,1 5 0,1 2 418,-1 1 0,4 7 0,0 1 0</inkml:trace>
  <inkml:trace contextRef="#ctx0" brushRef="#br0" timeOffset="39">9153 18554 8031,'-12'0'471,"6"0"0,7 0 1,10-1-241,9-4 0,9-1 0,6-7 0,10 1 0,8-2 0,8-3 0,-28 7 0,1 0 0,4-2 0,0 0 0,5-1 0,1 0 0,3-1 0,0 1-238,0-2 0,-1 1 0,0-1 1,-2 1-1,-7 1 0,-1 1 0,-1 0 1,-1 0-1,28-8 0,-7 5 0,-7 4 1,-5 4-1,-7 1-1258,-4 3 0,-9 3 0,-8 5 1265,-5 3 0,1 8 0,-4 4 0</inkml:trace>
  <inkml:trace contextRef="#ctx0" brushRef="#br0" timeOffset="40">9017 18703 8031,'12'7'223,"9"-5"0,12-4 0,12-7 0,14-2 0,-22 5 0,1-1 322,6-1 1,1-1-1,2 0 1,1-1 0,8-2-1,1-1-547,4 0 1,1 1 0,4-1 0,0 0 0,1-1-1,-1 0 1,0 0 0,1-1 0,1 1 0,-2-1-1,-3 1 1,-2 0 0,-4-1 0,-1 1-553,-6 0 1,-1 0 0,-2 1 0,-3 0 0,-7 0 0,1 1-1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101"/>
    </inkml:context>
    <inkml:brush xml:id="br0">
      <inkml:brushProperty name="width" value="0.09071" units="cm"/>
      <inkml:brushProperty name="height" value="0.09071" units="cm"/>
      <inkml:brushProperty name="color" value="#3165BB"/>
    </inkml:brush>
  </inkml:definitions>
  <inkml:trace contextRef="#ctx0" brushRef="#br0">12464 12378 8185,'-5'-13'-13,"-3"2"1,-2 1 420,2 2 1,-3 0-1,2-3 1,-2 1 0,-1 3-1,0 0 1,-2 2-1,-1-1 1,-3 4 0,-2 0-98,-2 2 1,-1 0 0,-2 0 0,-1 3 0,-3 4 0,-4 7 0,-3 5 0,-2 7 0,-4 7 0,-3 9 0,-2 6-316,1 4 0,23-22 0,0-1 0,-19 28 0,22-28 0,2 1 0,0 1 0,1 2 0,2 2 0,1 1 0,1 3 0,1-1 0,2 2 0,0-1 0,1-2 0,1-1 0,-4 32 0,4-8-61,3-5 0,5 2 0,6 1 0,6 1 0,9-1 0,7-4 0,6-6 0,6-7-201,5-8 0,9-11 0,3-7 1,-1-5-1,-1-6 0,-2-2 0,-1-4 1,-2-3-159,-2-8 0,4-2 0,-4-10 0,5-5 0,-1-6 0,-1-7 0,-1-6 0,-26 22 0,0-1 0,0-2 0,0-1 466,1-2 0,0 0 0,-1 1 0,0-1 0,4-6 0,-1-2 0,0 0 1,0-2-1,-1 1 0,-1-1 0,1-2 0,0 0 0,-1 2 0,-1 1 1,-2 0-1,0 0 169,-3 0 0,-1 1 1,-4 4-1,-1 0 0,0-4 1,-1 0-1,-3 4 0,-1 0 1,1-29-1,-4 5 0,-5 10 1,-6 7-378,-6 8 0,-12 4 0,-10 10 1,-8 5-1,-7 6 0,-8 5 1,-5 6-1,-4 7 28,31 0 1,0 1 0,-5 0 0,0 2 0,-3 5 0,0 3 0,-2 0-1,0 0 1,-2 1 0,1 2 0,-1 2 0,0 2 0,2 1 0,1 2 0,1 1-1,0 1 91,4 0 1,1-1 0,7-2 0,0-1-222,2-1 1,0-1 0,-17 20 0,3-6 0</inkml:trace>
  <inkml:trace contextRef="#ctx0" brushRef="#br0" timeOffset="1">13841 11261 8120,'0'-12'93,"0"0"0,0-1 661,0 1 0,0 3 0,0 1 0,0-1 162,0-2 0,-1 4-737,-3 2 0,-3 8 1,-6 3-1,-1 2 1,-1 6-1,-3 6 1,0 8-1,1 6-68,1 6 1,3 0-1,2 3 1,2-3 0,5-5-1,3-4 1,2-3-1,5-3 1,5-5 0,5-5-489,4-5 1,0-4-1,5-6 1,0 0 0,0 0-1,1-2 1,1-2-1,2-4 1,-1-3-188,-2-2 0,-1 1 1,-2 0-1,-2-1 1,-3-1-1,-2-1 1,0-1-1,-4 1 432,-2 1 0,-6-3 0,3 1 1,-2 1 447,-2 1 1,-2 8-1,-1 6 1,0 9 0,0 4-1,0 4 901,0-2 0,0 3 0,0-2 0,0 0 0,0-3-960,0 0 1,6-6 0,2-3 0,3-3 0,1-2 0,1-3 0,-1-5-524,1-2 1,0-2-257,4-4 1,-3 3 0,1-2 0,-4 2 0,-4 2-1,0-1 127,0 1 1,-5 6-1,3 6 1,-3 7 487,2 4 0,-2 2 1,3-1-1,-1 0 1,2-1-1,1-2 55,2-5 0,-2-3 0,2-1 0,-1-1 1,0-3-1,0-3 0,2-3 0,1-1-206,2-3 0,-1-1 0,0 1 1,1-1-1,-1-3 0,1 0 0,-1-1 1,0 0-454,1-3 0,-1-2 0,1-2 0,-1-1 0,2-4 0,1 0 0,1-4 0,0-1 271,-3-1 0,-2-4 0,-1-1 0,-2 4 0,1 3 0,-3 8 0,-1 5 0,-4 5 859,-1 3 0,0 9 0,0 5 0,0 8 1,0 7-1,0 7-371,0 6 1,0 5-1,0 6 1,0 1-1,-1 0 1,-2 2 0,-1 2-1,0 2-1053,-2 1 1,5 1-1,-3 0 1,1-2-1,0-5 805,-1-2 0,-6-8 0,3 0 0</inkml:trace>
  <inkml:trace contextRef="#ctx0" brushRef="#br0" timeOffset="2">14511 11175 8017,'-7'-6'761,"1"-1"0,8-4 0,3 1 0,9 4-401,9 0 0,4-2 0,6 2 0,3-1 1,2-2-1,5-1 0,0 0 0,-1 2 1,0-1-361,0-3 0,2 0 0,6 0 0</inkml:trace>
  <inkml:trace contextRef="#ctx0" brushRef="#br0" timeOffset="3">15453 10988 9063,'-11'-15'0,"2"3"781,0 1 0,7 7 0,-3 4 0,4 8 0,2 7 0,2 6-453,1 2 1,6 6 0,-3 0-1,1 0 1,0 0 0,2-1-1,1-4 1,0-3 0,-1-3-1,-2-3-652,2-1 1,1-7 0,1-3 0,1-3 0,-1-2 0,0-3 0,1-6 0,-1-5 0,1-6-67,-1-2 1,4 2-1,1 1 1,-2-4-1,-1-2 1,-2-4-1,1-2 1,-2-4-119,-3-4 0,2 2 123,-6-4 1,4 5 0,-2 4 0,-1 5 0,2 6 384,0 6 0,1 8 0,5 2 0</inkml:trace>
  <inkml:trace contextRef="#ctx0" brushRef="#br0" timeOffset="4">15925 11050 9181,'0'13'2446,"1"-6"1,2-4-2087,1-6 0,6 0 0,-2-5 1,3-1-1,1 1 0,-1 0 1,-1-2-1,-2-2 0,0-3-548,-1-2 1,3-3 0,-6 2 0,-1 0-1,-2 0 1,-1 3-98,0 1 0,-5 10 1,-4 6-1,0 11 1,-1 5-1,3 4 1,0 1-1,2 3 196,-1 3 0,2-7 1,4 3-1,0-3 1,2-2-1,2-4 1,4-2-1,3-3 1,1-1 67,1-2 0,-1-5 0,2 1 1,1-3-1,2-2 0,-2-2 0,0-3 201,2 0 0,-2-7 1,4-3-1,-1-1 1,-3 1-1,-1-2 1,-2-2-1,1-2 1,-1-1 179,0-2 0,-1 4 0,-1 2 1,-2 3-1,1 3 0,-1 5-494,0 2 0,-1 8 1,3 7-1,-3 5 1,-2 3-1,-1-1 0,0 2 1,2 1-798,1 1 0,-4 2 0,2-6 0,-1 0 0,0-3 0,-1 0 0,0-2-2280,1-3 3211,-3 3 0,10-10 0,-4 5 0</inkml:trace>
  <inkml:trace contextRef="#ctx0" brushRef="#br0" timeOffset="5">16656 10393 8491,'0'-21'0,"0"2"0,0 1 638,0 3 1,0 1 0,0 5 0,2 5 0,2 10 0,3 12-320,0 11 0,4 7 0,-3 4 0,3 3 0,0 1 0,-3 3 0,-4 1 0,-2 2 1,-2-1-744,0 1 1,0-2-1,-2-2 1,0-6-1,-4-5 1,1-4-1,-2-4 1,0-3 423,-3-1 0,-1-5 0,-1 0 0</inkml:trace>
  <inkml:trace contextRef="#ctx0" brushRef="#br0" timeOffset="6">16495 10765 7457,'0'-26'310,"6"1"1,2 10 0,3-1 0,3 0 0,2 3 153,5 0 1,2 2 0,4 2 0,1 0 0,4 1 0,0 1 0,-2 3 0,-1 3 0,-1 1 0,-4 0 0,-1 0-465,-1 0 0,1 5 0,2 2 0</inkml:trace>
  <inkml:trace contextRef="#ctx0" brushRef="#br0" timeOffset="7">17004 10815 8469,'12'0'0,"0"0"538,1 0 0,-1 0 1,1-2-1,-1 0 1,0-2-1,1-1-124,-1 0 1,-3-1 0,-1-3 0,0 1-1,0-2 1,-1-1 0,-1-2 0,-4 1 0,0 0-1,-2-1-348,0 1 1,-2 1 0,-2 3 0,-4 3 0,-3 4 0,-1 1-1,1 1 1,1 4-330,2 3 1,5 8 0,-1 5-1,2 1 1,4 0 0,2-3-1,4 1 1,3-2-146,2 0 1,5-6 0,1-5-1,2-2 1,-2-2 0,0-2-1,-1-1 1,0-1 402,-3-3 0,-1 1 0,-3-5 1,-1-2-1,-2-1 0,0-3 1,0-1-1,1-1 0,0-1 233,2-1 0,2 0 0,0-4 0,3 3 0,0 1 1,1 3-1,-1 1 0,1 3 363,-2 3 1,-1 2-884,-2 6 1,1 0 0,-1 0-1,-1 3 1,-1 4 0,-2 5-433,2 2 1,-5 1 190,-1 2 1,-2 2 0,-2 6-1,0 1 1,-2 0 0,-2 1 532,-4-4 0,2-6 0,-5 0 0,4-4 0</inkml:trace>
  <inkml:trace contextRef="#ctx0" brushRef="#br0" timeOffset="8">17686 10542 9754,'-13'0'690,"1"0"1,0 3 0,-2 4-1,-1 5 1,-3 5 0,-2 5-388,-2 7 1,-2 8 0,-4 8 0,-4 10 0,15-24 0,0 0 0,-2 2 0,1-1-304,-17 29 0,-2-10 0,5-9 0</inkml:trace>
  <inkml:trace contextRef="#ctx0" brushRef="#br0" timeOffset="9">18343 12613 10968,'0'-12'726,"1"-1"0,2 1 0,3-2 0,1-2 1,2-5-1,2-2 0,2-4-487,-1-2 1,5 2 0,-1-6 0,-1 0 0,-1 0 0,0 0-1,1-2 1,2 1 0,-2-1 0,-1 4-744,-2 0 0,0-2 0,1 6 0,-1 3 0,1 6 1,-1 6-1,0 5-204,1 7 1,-5 12 599,0 13 1,-1 1 0,3 7 0,-2 3 0,0 3 0,1 4 0,-3-2-6,0-3 0,4 1 0,-2-10 1,3-3-1,1-4 0,1-7 0,-1-5 1,1-6 378,-1-2 1,2-8 0,1-4-1,1-5 1,1-7 0,0-4 0,-1-3-1,-1 2-381,-1 0 0,-2-2 1,1 0-1,-1 2 0,1-1 1,-2 1-1,-3-4 0,-4 0 1,-3-2-662,-1 1 0,5 2 0,-1 6 1,-2 4 775,0 3 0,3 9 0,2 2 0</inkml:trace>
  <inkml:trace contextRef="#ctx0" brushRef="#br0" timeOffset="10">19273 12192 7962,'-12'0'2347,"1"1"0,3 3-2106,3 4 1,5 3 0,5 2 0,4-2 0,5-2 0,5-2 0,3 0 0,4-1 0,1-1 0,0-2-832,2-2 1,-3-2-1,2-2 1,-6-2 0,-5-2-1,-5-3 1,-2 0-1,-4 1 383,0 1 0,-2-1 1,-5-2-1,-5 2 0,-5 0 1,-4 1-1,-2 0 1,0 0 948,-4-2 0,3 4 0,1 1 0,4 1 0,0 0-742,1 1 0,-1 1 0,1 2 0</inkml:trace>
  <inkml:trace contextRef="#ctx0" brushRef="#br0" timeOffset="11">20650 11286 8099,'5'-12'791,"2"8"1,6 8 0,-1 11 0,1 8 0,0 9 0,2 8-1,2 8-629,-2 3 0,-1 4 0,-2 0 0,-1 2 0,-4 4 0,-7 3 0,-7 5 0,-5 0 0,-5-4 0,-2-7-704,0-9 0,-5-11 1,5-12-1,0-7 1,2-5-1,4-7 1,0-6 597,1-5 0,5-8 1,3-9-1,4-4 0,2-4 1,4-5-1,2-6 0,5-6 1,3-2-220,3-2 1,3 6 0,7 4 0,3 6 0,0 6-1,-2 6 1,-1 7 0,0 6 0,-3 4 140,-4 4 1,0 2 0,-5 5 0,-3 6 0,-5 9 0,-5 7-1,-2 5 1,-4 2-9,-2 3 0,-12 3 1,-10 0-1,-3-2 1,-2-5-1,4-6 0,1-6 1,2-5-307,3-4 1,-1-2-1,6-2 1,1-5 0,1-3-1,3-2 336,3-3 0,2-9 0,6-6 0</inkml:trace>
  <inkml:trace contextRef="#ctx0" brushRef="#br0" timeOffset="12">21295 11720 10041,'-7'13'799,"3"-1"1,-2 2-1,2 1 1,0 3 0,0 1-1,-2 5-425,-1 3 1,-1-1 0,-3 3-1,2-4 1,2-4 0,1-5-1,2-2-523,-2-2 0,5-6 0,-3-6 0,3-7 0,1-5 0,1-5 0,3-4 1,4-3-1,2-4-25,-2-1 0,7 0 0,-1 3 0,3-2 1,2 0-1,-1 1 0,1 5 0,-1 6 1,1 2-1,1 3-2989,2 3 3163,1 2 0,2 1 0,0-2 0</inkml:trace>
  <inkml:trace contextRef="#ctx0" brushRef="#br0" timeOffset="13">21704 11708 9421,'-4'8'0,"-2"0"0,1 2 743,-1 1 0,1 3 1,2 1-1,-1 1 0,0 1 1,0 1-516,0 3 0,-5-2 1,5 2-1,0 1 1,0 0-1,-2-2 1,1-2-1,-1-1 1,4-1-229,0-1 0,2-6 0,0-4 0</inkml:trace>
  <inkml:trace contextRef="#ctx0" brushRef="#br0" timeOffset="14">21704 11385 8055,'-5'-7'389,"5"3"-389,0 8 0,5 14 0,8 9 0</inkml:trace>
  <inkml:trace contextRef="#ctx0" brushRef="#br0" timeOffset="15">22151 11807 7988,'4'-12'482,"0"-1"0,-1 1 0,-2-1 841,-1 1 1,0 0-979,0-1 1,-1 5 0,-4 1-1,-3 2 1,-4 2 0,-3 1 0,-3 2-40,-2 0 0,0 6 0,-5 4 0,0 5 0,2 5 0,2 4 0,5-1 0,2-1 0,3-2-349,2-2 0,4 2 1,6-3-1,3-4 0,6-3 1,5-6-1,6-2 1,1-2-1,0-2-145,-1-2 1,4-4-1,5-9 1,0-3-1,0-4 1,-2-2-1,-2-2 1,-1 0 0,0 0-135,0 2 0,-1-5 1,0 0-1,-2-4 0,-3-2 1,0-6-1,-1-5 1,0-6 53,-3-3 1,-5-3 0,-3 4 0,-1 5 0,-4 5 0,0 5 0,-4 5 418,-2 6 0,-1 9 0,-5 5 0,2 3 0,-2 6 0,0 7 0,1 10 0,0 9 63,0 10 0,2 8 0,-1 10 0,-2 13 0,4-25 0,0 3 0,-2 3 0,0 2 0,0 0 0,0 0 0,0-1 1,1-1-590,0-2 0,0-2 0,-5 24 0,-1-4 0,2-4 0,3-6 0,4-6 375,2-8 0,8-5 0,1-4 0</inkml:trace>
  <inkml:trace contextRef="#ctx0" brushRef="#br0" timeOffset="16">22808 11596 10144,'-12'-12'544,"-1"-1"0,-3 6 1,-1 3-1,0 3 1,1 1-1,-2 0-171,-1 0 0,2 10 0,-2 2 0,0 3 1,2 2-1,3 1 0,7 1 0,5 2 1,3-2-1,3-3 0,6-2-967,5-1 0,4-2 0,6-3 0,0-4 0,0-3 0,-1-1 0,0 0 0,-3-1 0,-3-3 418,-1-4 1,-7 1 0,1-2 0,-3 1 0,-2 0 0,-1 0 0,-3-1 3012,-5 3-2480,-4 0 0,-5 7 1,-1 4-1,0 4 1,-3 6-1,0 6 1,2 4 602,4 4 1,1 7-1007,5 5 1,-5 6-1,4-2 1,-1 2-1,-1-1 1,1-5-1,-3-4-1842,2-4 1593,-9-2 0,6-5 1,-10 0-1,-4 0 0,-2-4 1,-4-3-1,-2-3 58,-3-3 0,1-6 0,0-3 1,3-5-1,4-6 0,5-7 0,4-5 1,7-6 76,5-2 1,6-8 159,4 2 0,14-8 0,8-3 0</inkml:trace>
  <inkml:trace contextRef="#ctx0" brushRef="#br0" timeOffset="17">23031 11733 10466,'2'7'4915,"2"-3"0,-2-3-4485,7-1 1,0 0 0,8-1-1,2-2 1,2-3 0,0-1 0,-1-1-1,1 0-738,0 0 0,-6-1 0,1-3 0,-2 0 0,-2-1 0,1-1 1,-2-1-1,-3-1-377,-4 1 1,-2 1 0,-5 3 0,-4 2 0,-7 7 0,-4 4 0,-5 8 0,-5 5 1209,-5 6 1,-7 4 0,-2 5 0,-1 7 0,1 7 0,8 5 0,8-1 0,8-4-695,4-7 1,7-4-1,3-7 1,5-1-1,6-5 1,7-7-1,4-4 1,5-5-1,5-3-1544,5-1 1348,3 0 1,1-5 0,0-5 0,1-4 0,-1-4 0,0-1 0,0-3-688,0-2 1,1-2 1153,-1-3 0,0 5 1,0-3-1,0 7 0,1 2 1,-3 3 768,-1 1 1,-6 6-683,-7-1 0,-3 7 1,-6-3-1,0 5 0,-4 5 1,-4 4-1,-3 5 1,-1 2 1,-7 11 0,-6-3 0,-11 4 0,-8 1 0,-5 0 0,-3-2 0,-1 0-301,1-3 1,-3 1-1,1-1 1,-1-4-1,-1-3 1,0-3-1,-3-2 1,-1 0 109,-2 1 0,6-1 0,1 1 0</inkml:trace>
  <inkml:trace contextRef="#ctx0" brushRef="#br0" timeOffset="18">23999 11919 7972,'-13'-7'2737,"6"0"0,2 4-408,-1-1-2329,5 0 0,-10 4 0,4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120"/>
    </inkml:context>
    <inkml:brush xml:id="br0">
      <inkml:brushProperty name="width" value="0.09071" units="cm"/>
      <inkml:brushProperty name="height" value="0.09071" units="cm"/>
      <inkml:brushProperty name="color" value="#3165BB"/>
    </inkml:brush>
  </inkml:definitions>
  <inkml:trace contextRef="#ctx0" brushRef="#br0">6610 11472 8156,'5'-15'0,"-1"3"0,-2 1 372,0 0 1,-2 2-1,-2 2 1,-2 2-1,-5 4 1,-6 3-1,-6 7 1,-3 3-1,-2 4 1,-1 4 2,-2-1 0,-4 4 0,4-2 0,1 3 0,3-1 0,5-1 0,3-3 0,5-1 0,4-3 0,3-1-653,4-1 0,7-1 1,2 0-1,4-1 1,3-1-1,3-2 0,2 2 1,2 0-1,0-1 1,0-2 30,-2-1 0,-4 2 0,0-3 1,-4 2-1,-3 3 0,-5 1 1,-3 1-1,-1 1 263,0-1 1,-7 6 0,-4 3-1,-5 2 1,-4 1 0,-2-2 0,0-2-1,0 1-408,2-2 0,3-1 0,-2-5 1,1-2-1,3-2 392,1 0 0,-4-7 0,-1 4 0</inkml:trace>
  <inkml:trace contextRef="#ctx0" brushRef="#br0" timeOffset="1">7156 11075 8146,'-5'-8'527,"-4"0"1,2 5-1,1 0 1,-1 6 0,1 7-1,1 5 1,1 7 0,-1 7-331,1 8 1,-5 13 0,0 12 0,4-28 0,-1 2 0,0 0 0,0 1-1,0-2 1,0 0 0,-7 26 0,1-7-401,-1-5 0,2-5 1,3-4-1,3-4 1,0-4-1,1-3 1,0-4-1,0-5 1,0-2-4930,1-3 5132,2 5 0,-10-7 0,-3 5 0</inkml:trace>
  <inkml:trace contextRef="#ctx0" brushRef="#br0" timeOffset="2">6834 11695 8144,'0'-8'373,"0"0"0,0-2 0,0-1 0,1-1 0,3-1 5,4 1 1,5-5 0,3 1 0,5 1 0,3 1-1,0 2 1,1-1 0,0 1 0,0-1 0,0 2-435,-1 3 0,1-2 56,0 6 0,0-5 0,0 2 0</inkml:trace>
  <inkml:trace contextRef="#ctx0" brushRef="#br0" timeOffset="3">7317 11584 8039,'0'12'356,"0"-2"1,0 1 0,0 3 0,0-1 0,0 3-5,0 0 0,0-2 1,-1 4-1,-3 0 1,-3 1-1,-1 0 1,-1-2-1,0-5-135,-2-3 0,3-5 0,1-8 0,1-5 0,3-2 1,2-1-1,2-2-255,3-2 1,-1 0-1,6-4 1,-1-2 0,0-3-1,0-3 1,2-1-1,2 0-1378,5-1 0,-3 4 0,2-2 0,-2 5 1416,-2 2 0,6 6 0,2-3 0</inkml:trace>
  <inkml:trace contextRef="#ctx0" brushRef="#br0" timeOffset="4">7677 11559 8090,'-12'1'275,"-1"3"1,5 3 0,0 6 0,-2 1 0,-1 1 0,-1 3-103,-1 1 0,2 0 0,3 3 1,4-2-1,2-3 0,2-1 0,2-3 1,3-2-1,8-2 0,5-5 0,2-4-104,1-4 1,-2 1 0,3-7-1,-2-2 1,-2-3 0,-5 0-1,-2 1 1,-4 1 81,-1 1 0,-2 0 0,-4-1 1,0 1-1,0-1 0,-2 1 1,-2 0-199,-4-1 0,-3 6 0,-1 2 0,-1 1 0,1 0 0,-1 1 0,1 1-1608,0 2 0,1 6 1655,2 2 0,4 3 0,5 2 0</inkml:trace>
  <inkml:trace contextRef="#ctx0" brushRef="#br0" timeOffset="5">7863 11596 10809,'-7'13'1998,"3"-1"-1770,3 0 1,2-6-553,3-6 1,-1-6 0,5-6 0,0 0-1,1-1 1,-1 1 0,2 1 0,-1 1-1,1 2 638,-2-2 1,-4 5 0,3 2 0,-1 6-383,-3 5 0,-2 3 0,-1 1 0,0 1 0,0-1 0,0 1 0,0-1-951,0 0 0,0-3 0,1-2 1019,3-2 0,3-1 0,6-4 0</inkml:trace>
  <inkml:trace contextRef="#ctx0" brushRef="#br0" timeOffset="6">8248 11534 8227,'-11'2'630,"2"2"0,-2-2 1,3 5-1,-3 0 1,-1 0-341,-1 3 1,5-1 0,1 1-1,3-3 1,5-2 0,6-2-1,4-1 1,2-4 0,-1-1-207,0-1 1,1-5 0,-1 2 0,1-1 0,-1-1 0,0 0-293,1-2 1,-6 6 132,-3 10 0,-3 1 0,-1 11 0,0-3 0,0 0 1,0 1-1,0 3 0,0 1-199,0 3 0,0 0 0,0 0 1,-1-1-1,-5 1 0,-6 3 0,-7 2 1,-5 2-161,-1-1 0,-5-2 0,-2-1 1,-1-1-1,2 0 0,0-3 1,4-5 433,1-2 0,1-2 0,0 1 0</inkml:trace>
  <inkml:trace contextRef="#ctx0" brushRef="#br0" timeOffset="7">8781 10778 8081,'-19'-7'1348,"1"4"0,7 11 1,2 10-1037,5 8 1,-1 9 0,1 10-1,-1 9 1,1 4 0,-1 0-1,-1-4 1,1-5 0,2-2 0,2-4-1,1-2-696,0-1 1,0-10 0,0 3 0,0-5 0,1-5-1,2-1 1,2-2 0,2-2-4901,3-3 5284,-5-7 0,6 3 0,-4-4 0</inkml:trace>
  <inkml:trace contextRef="#ctx0" brushRef="#br0" timeOffset="8">8880 11423 8505,'-11'1'0,"3"3"852,4 4 0,1-1 0,0 1 0,-1 2 0,1 1-322,2 2 1,1-1 0,0 0 0,1-1 0,3-2-1,5-5 1,2-3 0,1-1-266,0 0 0,1-1 0,-1-3 0,1-5 0,-1 0 0,0-1 0,0 2 0,-3-2-499,-1-1 0,-3-1 0,3-1 0,0 1 0,0 0-102,1-1 0,-5 6 1,3 5-1,0 6 1,-2 8-1,2 7 1,-2 5-115,1 1 0,-2 5 0,-4 3 0,0 3 0,0 2 0,0 2 0,-1 3 0,-2 0 347,-1-1 1,-6 0 0,2-5 0,-3-1-1,-3-2 1,-1-2 0,-3-2 0,-3-2 544,-5-2 1,-4-2 0,-9-2 0,-1-5 0,-2-1 0,-2-5 0,-3-2 0,1-2-46,5-3 0,2-2 0,14-4 0,6-2 0,5-5 0,7-7 0,9-6 0,9-7 0,12-9-1195,13-10 0,-14 20 0,3 0 1,7-2-1,2 0 798,1 0 0,0 2 0,4 0 0,1 1 0,1 2 0,-1 0 0</inkml:trace>
  <inkml:trace contextRef="#ctx0" brushRef="#br0" timeOffset="9">15069 11162 8292,'8'0'456,"-1"1"0,0 5 0,-2 8 0,2 9 0,-1 9 0,-1 5 205,-2 4 1,-2 8-1,-1 4 1,-1-2-1,-3-4 1,-4-5-1,-3-5 1,0-4-1,1-6-534,2-5 1,4-4 0,-3-5 0,1-1-422,3 1 1,3-6 0,5-3 0,3-3 0,1-2 0,2-3 0,1-5-372,1-2 1,8-7 0,0-2 0,2-4-1,2-1 1,0 1 0,-2 0 0,-1 3 326,-1 5 0,-5 6 0,4 3 0,-2 2 0,-3 2 0,-1 3 0,-3 4 596,-3 5 1,1 2 0,-4 1 0,-1-1 0,0-1 0,0-2 591,-1 2 0,4-5 1,1-1-1,2-4 0,-1-4-621,-1-4 0,-1-9 1,3-2-1,-2-2 0,1 1 1,-1-2-1,0-2 0,0-1 1,-1 1-793,-3-1 1,2 0 0,-2-1-1,-1-2 1,-2 1 0,-1 3-1,2 6 563,2 5 0,-3-5 0,5-2 0</inkml:trace>
  <inkml:trace contextRef="#ctx0" brushRef="#br0" timeOffset="10">15763 11522 8262,'-4'8'0,"0"0"504,1 2 1,3-5 0,4 0 0,5-4 0,2-1-181,1 0 1,5 0-1,-1 0 1,-1 0 0,1-1-1,-1-2 1,1-3 0,-1-1-1,-1-2 1,-1-2-255,-1-2 1,0 1 0,-1 0-1,-1-1 1,-3-1 0,-2-1-1,-2-3 1,-1 0 0,-2-1-260,0 0 1,-6 5-1,-2 0 1,-3 6 0,-2 2-1,0 4 1,-3 0 0,-1 4 224,-3 2 1,4 7-1,-4 7 1,3 1-1,1 3 1,4 2-1,4 0 1,4 1 34,2 0 0,2 0 0,0-2 0,2-1 1,3-2-1,6-3 0,6-1 0,2-3-643,3 0 0,-3-6 0,2-3 0,1-3 0,1-1 0,2 0 0,0 0 572,0 0 0,5 0 0,2 0 0</inkml:trace>
  <inkml:trace contextRef="#ctx0" brushRef="#br0" timeOffset="11">16396 11447 8087,'0'-12'449,"0"0"0,-4-1 0,-2 1 0,-1 1 0,-2 2 0,-2 5-155,-2 3 1,1 6 0,-1 4 0,1 2 0,0 3 0,-1 1 0,1 1 0,1-1-1,3-1 1,3-1 0,4-1-268,1 0 0,1-1 0,2-1 0,3-3 0,1 0 0,2-2 0,2 1 0,2-3 0,-1-2-313,0-1 1,-3 0-1,-1 0 1,0-1 0,1-2-1,-3-3 1,1 1-449,0-1 1,-4 4 943,1 6 1,-3 3 0,1 4 0,1-2-1,2-2 1,2-1 0,3-4-618,1 0 1,2-2 0,3 0 0,2-2 0,-1-2 406,1-4 0,-1-3 0,-5-1 0</inkml:trace>
  <inkml:trace contextRef="#ctx0" brushRef="#br0" timeOffset="12">16867 10765 8224,'8'-4'681,"1"0"1,-7 7 0,3 8-1,-3 7 1,1 5 0,3 7-324,1 5 0,-3 10 0,3 4 1,-2 0-1,-2 5 0,-2 1 0,-2 4 1,-2 1-1,-2-4 0,-2-6 1,-3-8-281,-1-3 0,-1-11 0,-1-5 0,1-5 0,1-8-453,2-9 1,5-7-1,7-6 1,3-2 0,1-2-1,2-5 1,2-4 0,2-2-7,-1-2 0,5-4 0,-1 4 0,1 2 0,-1 4 1,1 4-1,-2 2 0,-1 5 231,-2 2 0,0 9 0,-1 1 1,-2 7-1,-5 5 0,-4 5 493,-4 3 1,-3 4 0,-6 1 0,1-1 0,0 1 0,-1-1 0,1-2 0,-1-3 240,1-1 1,4-2-1,1-3 1,1-1 0,4 1-1,0-1-976,2 0 0,6-3 1,3-2-1,7-2 0,4-1 1,4 0-1,0 0 1,1-1-5044,0-1 5435,5-8 0,-3-1 0,3-5 0</inkml:trace>
  <inkml:trace contextRef="#ctx0" brushRef="#br0" timeOffset="13">17239 11398 8528,'-19'5'0,"2"2"0,4 1 0,0 1 356,1 0 1,-1 2 0,2 2 0,3-1 0,4 1 0,3-1 0,1 0 158,0 1 1,0-5 0,1-1 0,3-2 0,6-2-1,5-1 1,6-4 0,2-2-309,2-4 1,4-3 0,0-3 0,0-3 0,0-2 0,0-2-1,-3 1 1,-3-2 0,-2-2 0,0 0-483,-2-1 1,-1-4 0,-6-2 0,1 0 0,-1-4 0,0 0 0,1-3 0,-2 0-280,-3-4 1,-2-7 0,-6-8 0,0-1 0,0 3 0,-2 4 0,-2 9 0,-4 6 0,-3 7 889,-2 3 1,1 8 0,0 5 0,-1 8 0,1 5 0,-1 7-148,1 9 1,0 12-1,-1 19 1,1 12-1,5-24 1,1 2 0,1 2-1,-1 0 1,1 0-1,1 1 1,0-3-1,1 0-403,0 0 0,0-1 0,-1 33 1,4-3-1,0-5 0,0-10 0,1-7 1,4-8-1,3-6-763,3-4 0,1-8 0,1-4 0,-1-6 1,1-2 976,-1-4 0,6 0 0,1-2 0</inkml:trace>
  <inkml:trace contextRef="#ctx0" brushRef="#br0" timeOffset="14">17773 11286 8663,'-6'-7'925,"3"3"1,-4 8 0,1 5-1,0 2 1,-1 1-599,0 0 0,4 5 0,-1 1 0,3 0 0,1 0 0,0-3 0,1-1 0,3-3 0,5-2-166,2-1 1,1-5-1,2 1 1,1-2-1,2-4 1,-1-2 0,1-4-1,1-3 1,0-1-1,-1-1-527,-1 1 1,-3-5 0,0 1-1,-1-1 1,1 1 0,-1-2-1,0 0 208,1 0 1,-5 3 0,-1 9 0,0 9 0,-2 9-42,1 6 0,-1 4 0,-2 9 0,1 6 0,-1 6 0,-2 2 0,-1 1 0,-1 0 92,-3 3 1,-3 2 0,-5 1 0,-2 3 0,-1 0 0,-2 0-1,1-2 1,-1-4 0,-1-5 542,-1-6 1,0-3-1,-3-7 1,1-3-1,-3-5 1,-3-2-1,-6-2 1,-2-3 110,2 0 1,-1-5 0,2-1 0,-1-2 0,-1-2 0,3-1 0,4-4 0,2-2-486,0-4 1,7-7-1,6-5 1,8-3 0,8-7-1,10-6 1,10-7-1,12-7-463,-14 22 1,0 0 0,5-4 0,1-1-1,3 0 1,2 1 0,2 1 0,1 2-1,3 0 1,1 3 0,0 1 0,0 1 0,1 2-1,1 2 1,-1 1 0,2 2-213,0 0 0,2 2 0,1 2 0,2 1 0,-2 2 0,0 1 0,-1 0 0,-1 1 0,0 2 0,-1 0 238,-2 1 0,0 0 0,-2 1 0,2 0 1,2-2-1,0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135"/>
    </inkml:context>
    <inkml:brush xml:id="br0">
      <inkml:brushProperty name="width" value="0.09071" units="cm"/>
      <inkml:brushProperty name="height" value="0.09071" units="cm"/>
      <inkml:brushProperty name="color" value="#3165BB"/>
    </inkml:brush>
  </inkml:definitions>
  <inkml:trace contextRef="#ctx0" brushRef="#br0">13271 11323 8042,'-6'-7'465,"5"1"1,-5 3 0,1 0-337,-4 4 1,0 5-1,-1 6 1,2 1-1,-1-1 1,1 1-1,1-1 1,0 2 0,2 1-1,-2 1 1,2 0-169,-1-3 1,-2 4 0,2 1 0,1 0 0,-2 1 0,0 0 0,-1 2 0,-1 0 0,1-1 0,-2 1 0,1 0-1,-1-1 3,2 2 1,0-2-1,-3 0 1,1 4-1,2 2 1,-2 3 0,0-2-1,1 0 1,2-3 121,1 1 1,-3 0 0,2 0 0,-1 0 0,-1-1 0,1 1-1,0-1 1,0-2 0,-1-2-51,2 2 1,-2 1-1,3-1 1,-1-2 0,-1 2-1,0 2 1,1 1 0,0 1-51,0 3 0,3-3 1,-3 4-1,2-1 1,0 1-1,1 1 1,-1 0-1,-1 0 32,1-1 0,-1 0 0,3-2 0,-1 1 1,0-3-1,0-3 0,0-2 0,1 1 33,2 2 0,-3 0 0,0 1 1,1 1-1,1 2 0,1 2 1,-2 1-1,-1 0-23,1 1 0,-2 1-20,1 4 1,-2-5 0,3-2 0,-2-1 0,-1 0 0,1-1-26,2-2 0,-2-1 0,1 0 0,-1-1 0,1 1 1,0 1-1,1 2 0,2 1-19,1-2 1,0 4-4,0-2 0,0 4 0,0-4 0,0 0 0,0 0 0,0-1 0,0 0 13,0-2 1,0-1 0,0 1 0,0 2 0,0 1-1,0 0 1,0 1 33,0 3 1,-4-1-4,0 1 1,0 3 0,2 2 0,-1-1 0,-1 1 0,2-1 0,0-3 6,2-2 0,-4-3 1,0-4-1,1 0 1,2-1-1,1 2 1,0 2-1,0 1 1,0-1 0,0 3 0,0 2 0,0 3 0,0 0 0,0-2 0,0-1 1,0 1 9,0-3 0,0 4 0,0-6 0,0-2 0,-2-1 0,0-2 0,-2-2 0,1-1-11,1 1 0,2 1 0,0 2 0,0-2 1,0-1-1,0-1 0,0 1 0,2 1 17,2 2 1,-3 4 0,3 0 0,-2-3 0,-2-1 0,0-3 0,0 2 0,0-2 12,0 1 1,0-4 0,0 1 0,0-2 0,0-3-1,0-1 1,0-2 0,1 0-14,3 1 1,-1-1-1,4 1 1,0-1 0,-2 2-1,2 1 1,0 1 0,1 0-42,-1-3 1,3 0-1,-5 1 1,1 1 0,1 3-1,-2 0 1,2 1-1,-1-1 18,-1 0 1,-1 2 0,-4-2 0,0 2 0,0 0 0,2 1 0,1-2 0,1-1 44,-2-3 1,0 0-1,-1 1 1,2 0-1,2-1 1,1-1 0,1-2-1,0 1-46,2-1 1,2 5 0,2-1 0,-1-1 0,1-1 0,-1-1 0,0-1 0,1 0-81,-1 1 0,5-4 0,-1 1 1,-1 1-1,-1 0 0,-1 3 0,-1 1 1,0 0 24,1-1 0,-1-2 0,1 1 1,-1-1-1,0 1 0,1-1 1,-1 0-1,1-1 12,-1-2 0,0 0 1,1-3-1,-1-1 1,1 2-1,-1-1 1,0-1-1,1-2-26,-1-2 1,-1 1-1,-1 1 1,-2 1-1,2-2 1,1 1 0,1 0-95,1 1 0,-1 2 100,1-2 1,-1-3 0,0 3 0,1-1 0,-1 0 0,2 1 0,1-1 65,2-2 1,3-1-1,-2 0 1,0 0 0,1 0-1,-1 0 1,0 0-1,-3-1 42,-1-3 0,3 1 1,-1-5-1,-1-1 0,1 1 1,-1 0-1,1-1 0,-1 1-66,-1 0 1,3 0-1,1-5 1,0 1 0,-1-1-1,0 0 1,0-2-1,-1-2 38,-1 2 0,3 1 0,-1 2 0,-2-1 0,-1 1 0,-1-1 0,3 1 0,0 0 18,-1-1 1,0 1-1,1-1 1,0 1 0,1 0-1,-1-1 1,1 1 0,-2-2-33,-1-2 0,2 2 1,1-4-1,-2 1 0,0-1 1,0 0-1,2-1 0,-2 1-42,-1 0 0,-1-2 1,3 3-1,0 1 0,-1-1 1,-1-1-1,-1-1 1,-1-2 25,0 2 1,1-5 0,0 4 0,3-4 0,0 0-1,-1-1 1,0 0 0,1 0 72,0 0 1,1 1 0,-3 0-1,1 2 1,1 1 0,-1-1-1,-1-1 1,-1-2-19,-1 0 0,0 0 0,1-1 1,-1-1-1,1-2 0,-2 0 1,-2 0-234,-1 0 1,2-4 133,7 4 0,-4-4 0,4 4 1,-3 1-1,-2 2 0,1 1 1,-1 2 57,0 2 1,1-2 0,-1 2 0,-1-4 0,-1-2 0,-2-2 0,0 0 0,1 0 52,-1 0 0,-4-4 1,3 4-1,0 0 0,-2 0 1,1 0-1,-2 0 0,0 0-61,0 0 0,5 1 0,-4 1 0,1 0 0,0-4 0,0 0 0,1-4 0,0-1-16,2-1 0,-2-4 1,2 1-1,-1 3 0,0 4 1,-1 1-1,-2 2 0,0 1 47,0 5 1,-3 1-1,2 5 1,-3 0-1,-1-1 1,0 1-1,0-1 1,0-1 85,0-2 0,-1-1 0,-2-2 1,-1-1-1,1-3 0,2-3 0,-1-1 1,-1 0-53,-1-1 1,0 2 0,4 0 0,0 2-1,-1 2 1,-2 3 0,-1 5 0,1 2-1,0 1 72,-1 1 1,-1-1 0,-5 4 0,2-3 0,-2 0 0,-1 1-1,-1 0-32,-1-2 0,4 2 1,-2-4-1,-3-1 0,0 1 1,0-2-1,2 1 0,0-1-124,-1-1 1,1-2-1,-1 0 1,1-1 0,0 0-1,-1 0 1,1 0-17,-1 1 0,1 3 0,0 2 0,-1 1 0,1 1 0,-1 1 1,1-1-1,0 1 0,-1-1-37,1 1 56,-6-1 1,4-1-1,-2-1 1,2-2 0,1 2-1,2 0 1,2-1-86,0-2 0,1 0 0,-4 0 0,1 1 0,1 1 0,2-1 0,-2 0 24,-1-1 1,-1 3 75,-1-2 1,5 5-1,0-3 1,-2 1-1,-1 2 1,-1 3-1,-1 0 1,1 0 34,0-4 0,-1 3 0,1-2 1,-1 1-1,1-1 0,-1 0 0,1-1 1,0 1-120,-1-1 0,1-5 1,1 3-1,1-2 1,2 1-1,-2-3 0,1 1 46,0 2 1,-2-2-1,3 5 1,-3 1 0,-1-1-1,-1 1 1,1 0 106,-1 3 0,1 0-42,0 1 1,-1-1 0,-1 2-1,-1 2 1,-1 0 0,2 0 0,3-2-71,3-2 0,-1 5 0,-3 0 0,0 0 0,-1-1 0,2 1 0,2-2 0,0-1-38,0-1 0,-2 0 0,0-1 1,1 1-1,2 1 0,-1 1 48,3 2 1,-6 1 49,4-1 0,-1-3 0,-1 4 0,2-1 0,-2-1 1,-1 0-1,-1-1 0,-1 0-68,1 2 1,-1 0-1,1-5 1,0 1-1,-1 0 1,2-1-1,3 1 0,-3-1 0,4 1 0,-1 0 0,-1-1 0,1 1 0,0-1 0,0 1 106,-2 0 1,-1-1-1,-1 2 1,-1 1 0,1 2-1,-1 0 1,1 1 117,0 3-195,5 3 0,-4-4 0,2 1 1,-2 2-1,-1 0 0,0 2-115,-1 0 15,6 0 1,-4 0 23,3 0 78,-3 0 0,3 0 0,1 2 0,0 0 0,1 4-60,1 1 1,-5 1 0,3 4 0,-1-1 0,0-1 0,0-2 0,1 2-119,2 1 0,0-3 1,1 0-1,0 1 0,0-1 1,-1 0-799,3 2 678,0-5 1,2 2 320,0-3 0,0 3 0,0 6 0</inkml:trace>
  <inkml:trace contextRef="#ctx0" brushRef="#br0" timeOffset="1">10096 15081 8015,'-5'-12'244,"1"-1"0,1 1 1,1 0-1,-2-1 183,-5 1 1,-2 5-1,0 1 1,2 2-1,0 0 1,0 1-1,-4 2 1,-2 1-1,-1 1 1,-1 2-296,-1 1 0,3 6 0,-6-2 0,-1 3 0,-1 2 0,-2 0 0,-1 4 0,-3 4-138,-4 2 1,1 3-99,-1 3 1,6-3 0,-2 5-1,2-2 1,3 0 0,-1-2 0,1-1-293,4-1 399,-4 0 1,11 0 0,-4 0 0,2-1-1,0 1 1,-2 1 0,2 3 0,1 4 117,2 3 1,-2 1-1,-1-1 1,-2-1-1,2-2 1,1 0-1,3 0-32,3 0 0,-2-6 0,6 2 0,2-1 0,0 0 0,2 3 0,2 4 1,0 2-73,2-3 1,6 4 0,-2-5-1,2 2 1,0 1 0,-2-3-1,2-4 1,1-3 304,1-1-294,0 0 1,1-1 0,-1-2 0,1-3 0,-1 0 0,0 0 0,1 2 0,-1 0-17,1-1 1,-1-4 0,0 2-1,1-2 1,-1 1 0,2-2 0,1-3-1,2-2-98,-2-2 1,4-1-1,2 3 1,2-3-1,2-2 1,0-2-1,1-2 1,2-2-93,1-3 0,-1 1 0,-3-5 0,0-2 0,0-1 0,0-1 0,-2-1 0,-1 1 158,-1-1 1,-5 1-1,4 0 1,-2 1 0,-3 1-1,0 2 1,0-2 0,2-1 187,-2-1 1,0-1 0,0-1 0,2-1 0,-1-1 0,1 0 0,1 1 0,-1 0 0,1-3-217,-2-1 0,3-2 1,0-5-1,2-3 0,-2-3 1,-1 1-1,-1-1 0,-1-1-34,1-4 1,-1 1 0,-3 3 0,0 0 0,3 0 0,0 1 0,-1 0 0,-1 2 96,-2 0 1,1-3 0,-1 2 0,1 0 0,-1-2 0,0 0 0,-1-1 0,-1 1 79,-2 2 1,-4-1 0,3 4-1,-1-1 1,-2 2 0,0 2 0,0 3-1,-1 1-43,-2-1 0,-1 3 1,0-2-1,0-1 1,-1-2-1,-3-4 0,-3-2 1,-1-1-44,-1 1 0,1-3 0,-4 4 0,-1 1 1,1 2-1,-2 1 0,-1 1 0,-3 0-49,-1 4 0,2 2 0,-3 7 0,-2 1 0,-2 3 0,-1 0 0,-1 2 1,-1-1-75,-2 3 0,-6 2 1,4 1-1,-3 1 0,1 4 1,0 1-1,-1 4 0,-2 1 46,-3 3 0,-1 1 0,2-3 0,-2 1 0,-1 1 0,-1 1 0,2 1 0,2 1 85,2 1 0,3-4 0,0 2 0,5-2 0,5-2 0,3 1 0,3-1 0,1 0-267,3 1 1,2-5 0,2 0 0,4 2 0,1 1 0,0 1-1645,1 1 0,3-1 1894,4 1 0,3-6 0,5-2 0</inkml:trace>
  <inkml:trace contextRef="#ctx0" brushRef="#br0" timeOffset="2">10108 11187 8353,'-12'0'0,"-1"-1"297,1-4 0,-1 4 1,1-3-1,-2 1 1,-2 0-1,-4-2 1,0-1-1,0 1 1,1 2 6,0 2 0,-2 1 0,-2 0 0,-1 0 0,-1 1 0,-5 3 1,-3 4-1,-1 5 0,2 3-287,2 5 0,-4 3 0,6 2 1,0 3-1,2 4 0,1 4 0,0 3 1,0 3-1,-1-1 22,-3 1 0,7 0-45,-3-2 0,3-1 0,-2 6 0,-1 2 0,1 4 0,2 6-188,2 3 1,4-1 210,0-2 1,2-3-1,2-6 1,1-1 0,1 0-1,3 3 1,2 0 100,2 0 1,2-3 0,1-2 0,0-4 0,0-2 0,1-2 0,3-7 0,6-3 88,5-3 0,4-2 1,7-2-1,3-5 0,6-2 1,3-3-1,5-3 0,1-2-307,3-1 1,3-3-1,3 0 1,4-3 0,1-4-1,0-2 1,-1-3 0,-1-1-303,-7-1 1,-1 1-1,-6 1 1,-2 2 0,-3-2-1,-4 0 1,-3 1-1,-1 0 223,0 0 1,2-1 0,-4 1 0,2 0 0,0-2 0,0-3 0,0-3 0,-2-3 257,0-2 0,-1-1 1,1-2-1,2-1 1,0-3-1,0-4 1,1-2 104,2 2 0,-4-3 1,1 5-1,-3-2 0,0 0 1,2-2-1,1-1 1,-2-4 195,-1-5 1,-6-2-373,-4-11 1,-2 0 0,-2-2 0,1 0 0,-1 4 0,-1-1 0,-3 2-88,-4 0 0,-2 1 0,-2 5 0,0-1 0,0 2 1,-2 4-1,-2 5 0,-5 6 10,-6 3 0,-6 2 0,-7 6 0,-2 3 0,-3 0 1,-4 1-1,-3-2 0,0 3 235,1-1 0,-2 1 0,-2 5 0,0 1 1,-2 2-1,-2 5 0,-4 3 0,-1 1-111,-3 0 0,2 7 0,-3 4 0,-1 5 0,2 2 0,-1 2 0,-1-1 0,-1 2-151,2-2 1,-2 7 0,8-3 0,6 2-1,6 4 1,5 0 0,4 3-504,2-1 0,9-2 0,6 6 599,7 3 0,-2 0 0,0 4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4T08:01:39.138"/>
    </inkml:context>
    <inkml:brush xml:id="br0">
      <inkml:brushProperty name="width" value="0.09071" units="cm"/>
      <inkml:brushProperty name="height" value="0.09071" units="cm"/>
      <inkml:brushProperty name="color" value="#3165BB"/>
    </inkml:brush>
  </inkml:definitions>
  <inkml:trace contextRef="#ctx0" brushRef="#br0">13221 6821 8055,'8'-7'0,"-1"2"294,-1-1 1,-2 4-1,-6-5 1,-2 1-1,-5 3 1,-5 2-1,-4 1 1,-1 0 0,-5 0-1,-3 0 1,-8 0-56,-5 0 0,-4 0 1,-7 0-1,-3 0 0,-1 0 1,-1 0-1,-1 0 0,-3 0 1,-2 0-1,-5 0 0,1 0-589,0 0 1,4 0 0,17 0-1,3 0 1,5 0 0,5 0-1,8 0 1,7 1-1842,7 4 2005,-1 1 186,10 1 0,-5 4 0,6-4 0</inkml:trace>
  <inkml:trace contextRef="#ctx0" brushRef="#br0" timeOffset="1">12291 6635 8471,'-6'-12'609,"1"4"0,-6 1 0,0 1 1,-5 3-1,0 2-423,-2 1 0,-8 7 0,0 4 0,-5 5 0,-2 4 0,0 2 0,0 0 0,0 0 1,1-3-1,5-1 0,5-1-254,5 1 1,9-5-1,7 5 1,6-1 0,10-1-1,7 1 1,7-1-1,3 1 1,1-2-300,1-1 1,1-2 0,1 1-1,-2-2 1,2-3 0,-3-4-1,0-2 1,-4-4 0,-3-1 345,-6-1 1,-5-5 0,-4 0 0,-3-2 0,-4-1 0,-4 0 0,-4-1 0,-4-1 364,-3-2 1,-3 1-1,-3-5 1,-2 1-1,-2 0 1,2-3-1,0-2 1,1 1-612,0 2 1,3-1 0,5 6 0,3 0 0,0 3 266,1 0 0,3 6 0,-3 2 0</inkml:trace>
  <inkml:trace contextRef="#ctx0" brushRef="#br0" timeOffset="2">13519 7045 7992,'0'12'0,"0"0"0,1 1 0,2-1-135,1 1 1,1-1 438,-1 0 1,3-3-1,6-2 1,1-2 0,1-4-1,1-3 1,1-8 14,1-5 0,-3-4 1,4-8-1,0 0 1,1-4-1,0 0 1,1-4-1,0 0 1,1-3-1,0 0-201,-1-4 0,-4-4 0,-4-11 0,-1-5 1,1 1-1,-1 6 0,-1 11-200,-3 8 1,2 6 0,-5 8 0,1 4 0,1 7 0,-2 6 0,1 6 0,-3 7-107,-2 7 1,-1 6 0,0 8 0,-1 5 0,-2 6 0,-3 6 0,1 1 0,-1-2-218,4-4 1,0-7 0,2-6 0,0-1-1,0-4 1,0-2 173,0-5 1,0-6 0,2-3 0,2-2-1,4-2 1,2-3 0,-1-4 498,0-4 1,-1-3-1,4-3 1,1-3-1,0-3 1,3-5 0,0-4-1,1-5-63,1-6 1,-5-6-1,5-5 1,-1 0-1,1 6 1,0 5-1,0 9 1,-3 7-741,-2 3 1,0 11 0,-1 2 0,-1 7 0,-1 5 534,-2 4 0,-5 3 0,3 1 0</inkml:trace>
  <inkml:trace contextRef="#ctx0" brushRef="#br0" timeOffset="3">14436 6598 8003,'-16'12'205,"-1"1"0,-3 3 0,3 1 0,2-1 0,0 1 0,1 1 0,0 0-24,3 0 0,7-2 0,0-3 0,5-2 1,6-2-1,8-2 0,6-1 0,7-3-450,2-2 0,0-2 0,5-4 1,0-3-1,0-3 0,-1-1 1,-3-2-1,-5-1 0,-7-2 1,-4 1 188,-4-2 1,-7 3 0,1-5 0,-5 1 0,-5 1 0,-3 2 0,-4 3-1,-5 5 331,-3 2 0,-4 2 0,-1 4 0,1 0 0,0 0 1,2 0-1,3 2-251,1 2 0,7-3 0,5 5 0</inkml:trace>
  <inkml:trace contextRef="#ctx0" brushRef="#br0" timeOffset="4">15094 6052 8744,'-20'-15'289,"4"3"0,2 9 1,0 4-1,-1 9 1,-1 8-1,-1 5-174,-1 8 0,3 9 0,-4 7 0,1 4 0,1 4 0,1 1 0,-1 2 0,3-1 1,5-5-1,5-5 0,2-6-1863,2-2 0,4-9 1748,0-5 0,12 0 0,-3-6 0</inkml:trace>
  <inkml:trace contextRef="#ctx0" brushRef="#br0" timeOffset="5">14746 6437 8179,'-5'-7'362,"5"0"1,0 4 0,7-1-1,4 0 1,3 0-182,2 0 1,5-2 0,8 3 0,5-2 0,8-2 0,7-1 0,8 0 0,3-1-182,2 0 0,6-2 0,1-2 0</inkml:trace>
  <inkml:trace contextRef="#ctx0" brushRef="#br0" timeOffset="6">16098 6338 8139,'0'-13'406,"0"8"1,-1 5 0,-2 7-1,-2 5 1,-2 5 0,-2 5-437,3 5 1,-5 5 0,2 4 0,-2-2-1,0-2 1,2-1 0,0-2 0,1-2 0,1-8-3174,3-4 3203,3-3 0,1-10 0,0-4 0</inkml:trace>
  <inkml:trace contextRef="#ctx0" brushRef="#br0" timeOffset="7">16173 6065 8041,'-6'-7'292,"-1"1"1,-5 6-1,-1 2-44,1 2 1,1 3-1,1 5 1,3 1 0,2-1-1,2 0 1,3 1-249,4-1 0,9 1 0,6-1 0</inkml:trace>
  <inkml:trace contextRef="#ctx0" brushRef="#br0" timeOffset="8">16582 6300 8293,'-17'0'0,"1"2"489,1 2 1,6-1-1,4 4 1,1-1 0,0 1-1,1 3 1,2 1-408,1 1 0,1 5 0,4 1 0,6 0 0,5 1 0,-1-1 0,-3 0 0,-2-3-393,-2-1 0,-5 2 0,1 1 0,-4-2 0,-4-1 0,-6-2 0,-5 1 0,-7-1 0,-4 2 0,-3 1-1363,1 2 1,2-5 1673,1-4 0,0 0 0,1 5 0</inkml:trace>
  <inkml:trace contextRef="#ctx0" brushRef="#br0" timeOffset="9">16830 6387 8037,'-21'6'181,"1"2"1,4 3-1,1 1 1,4 1-1,4-1 1,2 1 51,2-1 1,3 0 0,4 1 0,5-2-1,3-2 1,4-2 0,4-1 0,0-3-1,0-2 1,-1-1 0,-1-1-458,0-3 0,-3-3 1,-5-4-1,-3 0 1,-2 0-1,-2-3 0,-2 0 1,-1 0-1,-1 0 224,-3-2 0,-3 2 1,-6-2-1,1 2 1,0 1-1,-1 2 0,1 3 32,-1 4 1,0-2 0,-3 2-1,0 2 1,1 0 0,2 4-33,5 2 0,-3 3 0,4 5 0</inkml:trace>
  <inkml:trace contextRef="#ctx0" brushRef="#br0" timeOffset="10">17028 6375 10889,'-4'8'631,"0"0"0,0-4 0,4 5-766,0 0 0,1-3 1,4-2-1,3-4 0,3-3 1,1-1-377,1 1 1,-1 2 0,0 1-1,1 0 1,-1 0 0,1 0-1,-1 0 524,0 0 0,-3 4 0,-1 0 0,2-1 0,1-2 128,1-1 0,0 0 0,1-1 0,-1-2 0,-1-2 0,-1-1 160,-2 1 0,-4 1-254,5 4 0,-5 0 0,3 1 0,0 2-242,-1 1 1,3 4-1,3-2 1,0-1-1,1 1 1,-1-4-2281,1 0 2475,-1-2 0,6 0 0,1 0 0</inkml:trace>
  <inkml:trace contextRef="#ctx0" brushRef="#br0" timeOffset="11">17686 6338 8874,'-13'0'0,"1"0"289,0 0 1,-5 0 0,0 0 0,2 0 0,0 0 0,0 1-173,-2 3 0,1 3 1,4 4-1,0-1 0,4-2 1,4 2-1,3 1 1,2 1-1,3-1 0,4-3-544,4-4 0,5 2 0,4-2 1,3-3-1,0-3 0,1-7 1,-1 0-1,-2-1 0,-3 2 295,-1-2 1,-2-1 0,-5-1-1,-1-1 1,-3 1 0,-2 0 519,-2-1 1,-7 2-1,-4 2 1,-3 2 0,-2 1-1,1 3-1255,0 2 867,5 1 0,1 6 0,6 0 0</inkml:trace>
  <inkml:trace contextRef="#ctx0" brushRef="#br0" timeOffset="12">17897 6338 8143,'-13'8'288,"1"0"0,4-5 1,-1 2-1,1 1 1,1 2-46,3 3 1,4-4 0,4-3 0,4-2 0,3-2 0,2-2-224,-1-2 0,-1-3 0,-1-5 0,-2-1 0,0 1 0,1 0 0,-1-1 0,0-1 95,-1-2 0,4 2 1,-4-2-1,1 2 1,-1 1-1,0 2 0,0 2 1,3 2-1,1 1-1823,1 4 1708,0 0 0,1-3 0,-1-2 0</inkml:trace>
  <inkml:trace contextRef="#ctx0" brushRef="#br0" timeOffset="13">18281 6362 8042,'0'-12'497,"1"5"0,2 4 0,1 7 0,-1 8 0,-2 5-342,-1 7 1,-1 1 0,-3 10 0,-4 7 0,-3 3 0,-3 6-1,-1-1 1,-2-3 0,2-7 0,3-7-407,3-8 1,0-6 374,5-7 1,-5-2 0,5-6-1,1-8 1,2-7-96,1-6 0,6-2 1,0-6-1,3-1 1,-1-3-1,3-4 0,3-4 1,4-3-242,1-1 0,-2-6 0,3 3 0,2-2 0,2 2 0,0 1 0,0 3 0,-2 3 106,-1 4 0,-2 4 0,2 8 1,-5 6-1,-2 4 0,-2 4 1,1 2 311,-1 2 0,-5 7 0,-3 5 0,-2 3 0,-2 3 1,0 3-1,-2 0 0,-2 1-268,-4 1 1,-3-1-1,-2 1 1,0-3 0,-3-3-1,0-2 1,-1 1-1,1-1-332,-1 0 0,-3-3 0,3-2 0,0-1 0,1 0 1,-1-1-1,2-2 394,1-1 0,2-2 0,0 0 0</inkml:trace>
  <inkml:trace contextRef="#ctx0" brushRef="#br0" timeOffset="14">18740 5817 8671,'1'-15'0,"2"1"0,3 4 0,-1 2 774,1 1 1,2 6 0,-4 1 0,-1 6 0,-2 7-545,-1 3 0,-1 6 1,-3 10-1,-5 8 1,-2 4-1,-1 6 0,0-2 1,-1 0-1,2-4-460,3 0 1,1-12 0,4-2 0,-1-7-1,1-6 1,3-1 0,4-4 0,5-4-28,2-4 1,-2-2-1,2-2 1,3 0 0,1-2-1,2-2 1,1-4 0,0-3 222,0-1 1,2-1 0,-3 1 0,-2-1 0,-3 1 0,-2 0 8,-2-1 0,-5 8 1,1 5-1,-4 7 1,-3 5-1,-2 3 1,-2 2-318,-3-2 1,4 3-1,-1-2 1,1-1-1,5-2 1,3-5 0,7-2 341,2-1 0,7-4 0,1 5 0</inkml:trace>
  <inkml:trace contextRef="#ctx0" brushRef="#br0" timeOffset="15">19100 6214 8050,'-9'12'396,"2"0"1,1-1-1,0-1 1,1-2-165,2 2 0,0 0 0,0-1 0,-1 0 0,3-1 1,4-1-1,5-3-1644,3-3 0,-3-2 1412,0-3 0,1-9 0,3-6 0</inkml:trace>
  <inkml:trace contextRef="#ctx0" brushRef="#br0" timeOffset="16">19186 6003 9541,'-6'5'-570,"1"4"1,4 2 569,1 1 0,6 0 0,0 1 0</inkml:trace>
  <inkml:trace contextRef="#ctx0" brushRef="#br0" timeOffset="17">19459 6238 8189,'-14'0'0,"-1"0"298,-1 0 0,-5 0 1,3 2-1,0 1 1,0 2-1,3 1 0,3 0-304,4 1 1,2 2 0,6 3 0,3 0 0,4-1 0,6-1 0,5-2 0,4 2 5,2 1 0,1-4 0,-1-2 0</inkml:trace>
  <inkml:trace contextRef="#ctx0" brushRef="#br0" timeOffset="18">19683 6350 12203,'12'0'66,"0"0"0,5 0 0,-1 0 1,0 0-1,-3 0-66,0 0 0,5 0 0,1 0 0</inkml:trace>
  <inkml:trace contextRef="#ctx0" brushRef="#br0" timeOffset="19">20985 5643 8013,'4'-12'0,"0"-1"0,-1 1 464,-2-1 1,3 1 0,0 2 0,-1 8-1,-3 11 1,-3 13 816,-1 10 1,-1 1-1247,1 4 0,1-1 0,-5 10 0,-3 2 0,-3 1 0,-3 2 0,4-2 0,1-4-602,4-5 1,5 0 0,-1-11 0,4-3 0,6-4 0,5-5 0,5-5-2841,4-4 3407,0-2 0,5-6 0,0 0 0</inkml:trace>
  <inkml:trace contextRef="#ctx0" brushRef="#br0" timeOffset="20">21332 5631 8231,'6'-18'2181,"-4"4"-1809,7-3 1,-7 12 0,2 9 0,-1 13 0,0 7-1,1 7 1,-1 0 0,0 2-430,1-1 0,-3 4 0,3-3 1,-2 4-1,-2 2 0,0 1 0,0-3 1,0 0-1,0-4 0,-2-1-1118,-2-4 1,1-6 0,-4-3 0,1-1 1174,-1-3 0,-7-1 0,-5-2 0</inkml:trace>
  <inkml:trace contextRef="#ctx0" brushRef="#br0" timeOffset="21">20861 5990 8274,'-4'-12'0,"-1"0"384,3-1 0,2 2 0,4 1 0,4 2 0,3 0 0,3 0 0,2 1 600,5 1 0,3-2-1058,0 4 1,7-4-1,2 3 1,4 3 0,3-1-1,0 0 1,-3-1-1,-2 1 74,-1 2 0,-4-5 0,1 0 0</inkml:trace>
  <inkml:trace contextRef="#ctx0" brushRef="#br0" timeOffset="22">22151 5916 7306,'5'-7'346,"2"-4"0,5 4 1,-1-1 573,-2 0 1,0 3 0,-7-1-807,-8 0 1,-2 2 0,-13 4 0,-2 1 0,-5 3 0,-3 5 0,-1 3 0,3 3 0,4 2 0,4-2-388,5-1 1,4-6 0,3 0 0,5 2 0,4 0 0,4-2 181,5-4 0,3-3 0,4-1 0,5 0 1,3 0-1,-1-1 0,-1-2 0,-3-1 1,1 1-42,-1 2 1,-4-3 0,2 0 0,-4 1 0,0 2-1,-2 2 1,-3 3 120,-4 4 1,-2 3-1,-2 2 1,0-1 0,-2 1-1,-1-1-6,-1 0 0,2-1 0,6-2 0,4-5 0,3-4 83,1-4 0,2-2 0,1-4 0,2 2 0,-2-3 1,-1-1-1,-2-3 0,1 1 70,-1-1 0,2 0 1,1 2-1,1 2 1,0 1-1,-3 4 1,0 0-1,-1 2-107,1-2 0,-1 5 1,0-2-1,1 6 1,-2 5-1,-1 3 1,-4 2-198,0-1 0,2 1 0,-4-1 1,0 0-1,1 1 0,-1-1 1,-2 1-1,-2-1 14,-4 0 1,-3-1-1,-6-1 1,-4-2-1,-4 1 1,-3-1 0,-4 0-1,-1 0 154,2-1 0,0 4 0,3-4 0</inkml:trace>
  <inkml:trace contextRef="#ctx0" brushRef="#br0" timeOffset="23">21717 5668 7992,'-5'-13'125,"1"1"0,-4-4 1,4-1-1,1 2 1,2 1 316,1 2 0,0 3 0,1 2 1,3 2-368,4 2 0,-2 3 1,-2 4-1,-2 5 1,-2 3-1,1 5 1,2 3-153,1 4 0,0 5 1,-4 1-1,0 0 1,0 1-1,0-3 1,-1 1-1,-2 0 1,-3-1-1,1-1-137,-1 2 0,1-2 1,2 0-1,-1-5 1,1-4-1,0-1 1,1-1 96,-3-1 0,0-6 0,2-7 241,-1-4 1,0-5-1,4-6 1,0 1-1,0-2 1,1-1 0,2-3-1,3 0-282,0 0 0,3 2 1,3 3-1,1 2 0,-1 2 1,0 2 164,1 1 1,-1 2-1,-1 5 1,-3 4-1,-3 3 1,-4 3-86,-1 1 1,4 1 0,0-1 0,-1 1 0,0-1 0,1 0 77,4 1 0,3-1 0,2 1 0</inkml:trace>
  <inkml:trace contextRef="#ctx0" brushRef="#br0" timeOffset="24">23428 5866 8210,'0'-12'159,"-1"5"1,-3 3 0,-6 3 0,-4 1-91,-2 0 1,-2 0 0,1 0 0,-2 1 0,-2 3 0,0 4 0,1 3 0,1 3 0,1 3 0,2 3-131,4 4 1,-2-1 0,10-1 0,1-1 0,3 0 0,6-1 0,5 0 0,4-4 0,2-4-76,1-2 1,1-7 0,4 2-1,-1-1 1,-2 1 0,-1-4-1,-1-4 1,0-4 79,-3 0 1,-1-4 0,-2 3 0,-1-4-1,-3-3 1,-4-2 0,-2 1 0,-2-2-1,-2-2 178,-2 1 1,-4-3 0,-7 4 0,-2 2 0,1 0-1,-1 5 1,-1 2 0,0 2-186,1 3 1,-4 2 0,4 2 0,2 0 0,1 0 0,3 2-1,3 2 63,4 4 0,8 3 0,3 2 0</inkml:trace>
  <inkml:trace contextRef="#ctx0" brushRef="#br0" timeOffset="25">23602 5866 8301,'-13'6'228,"1"1"1,-1 5-1,0 1 1,-2 0-1,-2 2 1,3 2 1259,5-2-1528,-2-1 0,4-2 0,-4 1-45,2-1 0,9-5 0,9-3 1,3-4-1,3-4 0,3-4 1,1-3-1,2 0 0,-2 0 29,-2-2 0,1 4 0,0-8 1,0 2-1,0 1 0,-3 0 0,-2 3 1,-1 0-1,-3 2 295,-1 0 0,-5 3 0,3 3 1,-2 0-1,0 4 0,-1 6-293,-2 4 1,-1 3 0,0 3 0,1 3 0,2 4-1,3 1 1,1-2 0,4-1 0,2-3-1126,4-1 0,5-1 1096,-1-5 1,1-1 0,0-3 0,-2-3 0,1-4 0,0-1 0,-2 0-481,-1 0 670,4 0 0,-8-4 0,2-2 1,-2-1-1,-1-2 0,-2-2 341,-3-2 1,-3 1-1,-5 0 1,-1-1-1,-3 1 1,-4 1-156,-3 2 0,-2 4 1,1 6-1,-1 3 0,2 6 1,2 4-1,2 4 1,1 1 119,4 3 1,6-3 0,5 1-414,6-2 0,5 4 0,5-3 0</inkml:trace>
  <inkml:trace contextRef="#ctx0" brushRef="#br0" timeOffset="26">12514 7863 7874,'-12'-1'231,"-1"-3"1,5 2 0,0-2 0,-3 3 0,-3 1 0,-4 0 0,-1 0 0,-2 1 0,0 3 0,1 4 52,-2 3 1,4 2 0,1-1 0,3 2 0,3 3-1,2 3 1,2 4 0,3-1 0,5-1 0,6-1-451,4 1 1,3-3-1,2 0 1,5-1 0,2-4-1,4-3 1,0-4 0,3-1-1,1-4-1041,-1 0 1207,-1-2 0,1-11 0,2-3 0</inkml:trace>
  <inkml:trace contextRef="#ctx0" brushRef="#br0" timeOffset="27">12750 7925 8218,'-11'1'379,"2"4"1,0-3 0,3 5-1,1 0 1,-2 0-207,0 3 1,0 5 0,-1 1 0,4 0-1,4-3 1,4-2 0,5-2 0,5-5-1,3-3-135,-2-1 0,4-1 0,0-3 0,2-5 1,-2-2-1,-1-1 0,-3 0 0,-1 0-318,-1 4 0,-1-3 0,-1 3 0,-1-2 0,-3 1 352,-2 0 0,-2 7 1,-6-1-1,-1 6 0,0 4 1,0 2-1,0 2-89,1 3 0,1 2 0,2 1 1,0 4-1,0 2 0,0 1 1,0-2-1,0-3-213,0-1 1,-1 2 0,-2-2-1,-4 0 1,-2 0 0,-6-3-1,-2-1 1,-4 0 28,-2 2 0,1-2 1,-7 1-1,4-4 1,3-4-1,3-1 1,1-3-1,4-3 201,5-5 0,3-7 0,6-7 0</inkml:trace>
  <inkml:trace contextRef="#ctx0" brushRef="#br0" timeOffset="28">13146 7975 8096,'-4'-9'960,"0"1"1,-1 5 0,1-1 0,-3 4-696,0 4 0,-3 5 0,6 6 0,0 3 0,0 1 0,0 2 0,1-1 1,1 0-1,2-2 0,0-3-454,0-1 0,2-2 0,2 0 1,4-1-1,3-2 0,2-5 0,0-3 1,3-2-1,2-2-53,1-1 1,-3-10 0,5 2 0,0-3 0,-1-2-1,1-1 1,0-1 0,-1-3 0,1 0 0,1 0-1,2 1 446,0-1 1,1-3 0,0-1 0,-2-2 0,-2 1-1,-4-5 15,-4-2 1,-6-4-224,-3 1 1,-2 6 0,-2 2 0,0 4 0,0 4 0,0 5 0,-2 3-92,-2 5 186,-3 2 1,-5 6-1,0 0 1,-2 3 0,-1 5-1,-3 9 1,-2 6 483,-2 6-593,4 3 1,1 7-1,6 1 1,1 1-1,3-1 1,1-2-1,4-2-287,0-3 0,2-2 1,2-6-1,2-2 1,4-2-1,5-5 0,2-2-1548,1-2 0,6-5 1853,-1-3 0,2-2 0,2-2 0</inkml:trace>
  <inkml:trace contextRef="#ctx0" brushRef="#br0" timeOffset="29">13630 7938 8011,'-8'-1'825,"0"1"0,5 2 1,0 1-744,6 1 1,5 0-1,7-4 1,2 0-1,-2 0 1,0-1 0,0-2-204,2-1 0,1-2 0,-3 3 0,1-2 0,0-2 0,-3-1 0,0-1 0,-1 3 76,1 0 1,-5-4 0,-1 2 0,-3-2-1,-5 2 263,-6 4 0,-9 3 0,-1 1 0,-3 0 0,-2 1 0,0 3 1,0 4-168,1 3 1,6-1 0,-1 1 0,3 4-1,5 2 1,5 1 0,6-3-401,5-1 0,5-2 0,2-1 0,4-1 0,3-2 1,4 0-1,1-1 349,-1-3 0,-1 3 0,-1 0 0</inkml:trace>
  <inkml:trace contextRef="#ctx0" brushRef="#br0" timeOffset="30">14486 7727 7776,'0'-13'1281,"0"1"-1052,0-1 0,-1 9 1,-2 7-1,-1 9 0,1 6 1,2 4-1,1 2 0,0-1-199,0-2 0,0-2 0,1-4 1,3 2-1,4-3 0,3-3 0,2-4-241,-1-2 0,1-1 0,-1-5 0,0-2 0,1-2 0,-1-2 0,1-2 0,-1 1 0,-1 0 31,-3-2 0,3-1 1,-4-1-1,1-1 1,-1 1 176,-1 0 0,-2 6 0,-4 6 0,0 7 0,0 5 0,0 4-100,0 0 1,0 1 0,1-5 0,3-1 0,5-1 1,2-2 1,-3-5 107,0 1 0,1-4 0,3-4 0,0-3 1,1-1 201,-1-1 1,-4 1-76,1-4 1,-7 3 0,4 1 0,-2-1 0,0-3-1,-1 0 1,-2 0-10,-1-1 1,0 1 0,0-1-1,-1 2 1,-2 2 0,-1 1 0,0-2-740,-2-1 0,5 5 614,-3 6 0,8 6 0,3 6 0</inkml:trace>
  <inkml:trace contextRef="#ctx0" brushRef="#br0" timeOffset="31">14994 7702 8486,'0'12'690,"0"1"0,-1-1 1,-2 0-1,-1 1-723,1-1 0,-2 1 0,1-1 0,0 0 0,-1 1 0,1-1-3158,2 1 3191,0-6 0,-3-2 0,-2-5 0</inkml:trace>
  <inkml:trace contextRef="#ctx0" brushRef="#br0" timeOffset="32">14994 7454 8560,'-12'0'1180,"0"0"0,5 1-1389,3 3 0,4-2 1,4 2-1,5-3 1,7-1 208,4 0 0,4-5 0,0-2 0</inkml:trace>
  <inkml:trace contextRef="#ctx0" brushRef="#br0" timeOffset="33">15379 7305 7995,'7'1'819,"-3"3"0,-3 5 1,-1 6-1,0 4-698,0 5 0,-1-1 0,-3 10 0,-3 3 0,-1 4 0,-1 4 0,1 0-278,1-3 1,-2 1-1,3-5 1,1-5-1,-1-6 1,2-5-1,0-5 1,0-2 0,-1-2-749,0 1 1,2-5 0,-5-1-1,-2-2 905,-1-2 0,-1 4 0,-1 0 0</inkml:trace>
  <inkml:trace contextRef="#ctx0" brushRef="#br0" timeOffset="34">15205 7764 8033,'4'-17'89,"1"1"0,4-1 0,-1 5 0,3-1 1,2 1-1,-1 0 0,1-1 0,-1 2 1,0 2 191,1 0 1,-1 5 0,1-3 0,-1 0 0,1 2 0,-1-2 0,0 1 0,2 0-474,3-1 1,-4 3-1,4-3 1,-3 0-1,-2 0 192,1-3 0,-1-6 0,0-4 0</inkml:trace>
  <inkml:trace contextRef="#ctx0" brushRef="#br0" timeOffset="35">15788 7305 7989,'-12'0'254,"1"1"1,1 3 0,2 3-1,-2 3-25,-1 2 0,-1-1 1,-1 9-1,1 0 0,0 2 1,-1 6-1,2 2 0,1 6 1,2 3-1,-1 1-335,-2-4 0,4-1 1,3-6-1,2-2 1,2-5-1,2-7 1,2-6-1,4-5 0,3-2 1,3-2 95,2 0 0,-2-6 1,3-2-1,-2-3 1,0-1-1,1-1 1,0 1-1,-4-2 51,-4-2 0,3 2 0,-2-1 0,2 4 0,1 4-130,0 1 0,-5 3 1,-3 8-1,-2 3 1,-2 4-1,0 3 1,0 2-485,0-2 0,4-1 573,0-2 0,6 6 0,-3 1 0</inkml:trace>
  <inkml:trace contextRef="#ctx0" brushRef="#br0" timeOffset="36">16818 7392 7375,'5'-8'373,"3"-1"0,-1 7 0,-1-3 0,-5 4 0,-6 2-25,-5 4 0,-2 1 0,-1 7 0,1-1 0,-1 2 0,1 3 0,1 2 0,1 3 0,3 1 0,2 3-313,2 1 1,2-3-1,1-1 1,1-4-1,3-1 1,6-3 0,5-3-1,6-3-1033,2-5 0,3-3 793,3-1 0,-3-1 0,5-2 1,-2-3-1,0 0 0,-2-4 0,-2-1-274,-4-2 0,1 5 0,-6 0 479,-1-2 0,-1-1 0,-1-1 0</inkml:trace>
  <inkml:trace contextRef="#ctx0" brushRef="#br0" timeOffset="37">16954 7541 8428,'-7'5'475,"3"3"1,1 3 0,0 3 0,-1 1 0,2 2-284,0-2 0,2 3 0,0-1 0,2-2 1,0-2-1,2 0 0,-1-1 0,0 1 0,0-1 1,2 0-270,2 1 77,1-6 0,5 4 0,-1-4 0</inkml:trace>
  <inkml:trace contextRef="#ctx0" brushRef="#br0" timeOffset="38">17636 7491 8200,'0'-4'963,"0"7"0,-1 9-486,-3 6 0,2-2 0,-3 5-529,-1 1 1,5 2 0,-3 0 0,2 0 0,2-3 0,0-4 0,0 0-104,0 0 0,6-6 0,2-7 0,3-3 0,2-2 0,0-3 1,2-5-1,3-2 0,0-3 41,0-2 0,0 1 214,-1-6 0,-4 0 1,4-2-1,-3 1 0,-2 1 1,-1-1-1,-1-1 559,-2-2-706,-5 0 0,7 5 0,-6 0 0,-2 2 0,1 3-1261,1 1 1308,-2 8 0,9 0 0,-4 6 0</inkml:trace>
  <inkml:trace contextRef="#ctx0" brushRef="#br0" timeOffset="39">17959 7590 8007,'4'-8'197,"1"1"0,2 2 0,3 0 0,1 0 0,1-2-36,1 0 0,3-4 0,1 4 0,-1-1 0,1 0 0,-1-1 0,-2 1 0,-3 1 1,-4 0-129,-2 0 0,-2 5 0,-8-2 0,-6 2 0,-6 4 0,-2 2 0,-3 3 26,-2 0 1,4 8-1,0-3 1,1 2 0,1 1-1,0 0 1,3 3-1,3 0 1,3 0-229,5-3 1,3-1 0,1-2 0,0 1 0,1-2 0,3-3 0,5-4 113,2-3 0,1-1 0,2 0 0,1 0 0,2-1 0,-1-3 0,1-4 0,-1-2 41,-1 2 1,3-5-1,-1 2 1,-1-4-1,1 0 1,-1 1-1,0 3 1,-3 2 79,0 0 1,1 2 0,-1-2 0,3 2 0,-3 1 0,2 4 0,-1 0-1,0 2 22,-2 0 0,-5 2 0,-1 2 1,-2 4-1,0 3 0,-1 1 0,-2 1-178,-1-1 1,0 2 0,0 1 0,-1 2 0,-2-2 0,-2-1 0,-1-2 0,-1 0 0,2 1-1941,-1-1 2030,-3 1 0,2-1 0,-6 0 0</inkml:trace>
  <inkml:trace contextRef="#ctx0" brushRef="#br0" timeOffset="40">18777 7119 9104,'0'-23'0,"0"2"0,0 4 529,0 4 1,0 4 0,-1 2-1,-2 3 1,-2 6 0,-1 6-394,0 7 1,-2 7 0,3 10 0,-2 6-1,-1 5 1,1 3 0,1-1 0,2-2 0,-2-3-560,0-4 1,-1-3-1,-3 0 1,3-4 0,2-3-1,2-3 1,0-1-1,0-2 1,-1-2 422,2-3 0,-5-2 0,0 0 0</inkml:trace>
  <inkml:trace contextRef="#ctx0" brushRef="#br0" timeOffset="41">18604 7392 7986,'1'-13'263,"3"1"0,3 0 0,5-1 0,1 1 1,-1 1 5,1 2 0,-1 0 1,0 3-1,2 1 1,1-1-1,2 4 1,-1 0-1,1 2-371,-1 0 0,5 0 0,-3 0 1,0 0-1,1 0 102,1 0 0,0 6 0,5 1 0</inkml:trace>
  <inkml:trace contextRef="#ctx0" brushRef="#br0" timeOffset="42">19025 7417 8419,'-7'5'270,"3"3"1,-1-1-1,1 2 1,1 0-1,0 2 1,0 2-230,-1-1 0,-4 5 1,4-1-1,1-1 1,2-1-1,1-2 1,1-1-976,3-2 0,3-4 934,5-5 0,1-5 0,-1-2 0</inkml:trace>
  <inkml:trace contextRef="#ctx0" brushRef="#br0" timeOffset="43">19112 7206 7960,'-1'-11'630,"-3"2"1,1 4 0,-6 5-441,0 0 0,2 1 0,0 3 0,2 5 1,2 2-1,1 1-190,2 1 0,6-1 0,1 0 0</inkml:trace>
  <inkml:trace contextRef="#ctx0" brushRef="#br0" timeOffset="44">19397 7355 7980,'-12'0'377,"4"0"0,-1 0 0,0 0 0,-4 0 1,-2 0-69,-1 0 1,-1 5 0,5 3 0,-1 3-1,1 2 1,1-1 0,3 1 0,2 0 0,2 3-1,0 1 1,2 1-512,5 0 1,4-1 0,5-5 0,2 1 0,3-2 0,3-3 0,2-4 0,1-3-2122,-3-1 1,-1 0 2322,2 0 0,3-5 0,-5-2 0</inkml:trace>
  <inkml:trace contextRef="#ctx0" brushRef="#br0" timeOffset="45">19546 7429 7980,'1'11'2283,"4"-3"1,1-2-2017,7-6 0,-1 0 1,1-2-1,-1 0 0,1-4 1,-1 1-1,0-2 1,1 0-161,-1-3 1,-1-1 0,-3-1 0,-3-1 0,-4 1 0,-2 1-342,-4 3 0,3-2 1,-7 6-1,0 1 1,-2 3-1,-2 4 1,2 5-1,2 3-44,0 5 1,2-2-1,-2 5 1,2 2 0,1 0-1,4-1 1,0-3-1,2-1 3,0-1 1,6-4-1,2-5 1,3-1-1,2-3 1,-1-2-1,0-1 1,1-1 426,-1-3 1,2 1 0,1-6 0,2 0 0,-1-2 0,2-2 0,3 1 0,2 1 102,2 3 1,0-3-1,1 4 1,1-1 0,2 1-1,-2 1 1,-4 3 0,-4 2-285,-1 1 0,-1 0 0,-5 1 1,-1 4-1,-3 3 0,-3 3 0,-5 3-484,-5 2 0,-1-1 1,-7 6-1,1 0 0,-2-2 1,-1-1 512,-2 0 0,-5-4 0,3 3 0</inkml:trace>
  <inkml:trace contextRef="#ctx0" brushRef="#br0" timeOffset="46">20613 7330 7921,'0'-8'282,"0"-1"1,-2 6 0,-2-1-1,-5 4 1,-7 4 0,-3 5-1,-2 2 1,1 1 0,-2 1 0,-2-2-70,-1-3 1,6 2-303,3-6 1,7 5 0,8-2 0,8 0-1,9-3-98,6-2 1,3-4-1,0-1 1,1-2-1,2-1 1,-1 0 0,-2 0-1,-4-1 140,-3 0 1,-2 5 0,-6-3 0,-6 5 281,-8 5 1,-6 0 0,-3 5 0,-3-2 0,0 0-1,2 0 1,3-1 0,4 0-174,2 0 1,2-3 0,7 3-1,4-1 1,5-4-253,3 0 0,-1-6 0,6-2 0,1-1 1,0-2-1,0-2 0,-1-2 0,1 1 228,1-1 1,-2-5 0,0-1 0,1-3 0,1-1 0,1-5 0,-2-2 0,-3-6 0,-1-4 127,-3-5 0,-1 2 0,-3 2 0,-3 5 1,-4 7-1,-2 7 0,-2 4-46,0 1 1,0 9 0,-2 11-1,-1 11 1,-2 6 0,-1 9 0,0 6-252,-1 7 1,0 4-1,-3 2 1,3-1-1,0 1 1,2-4-1,-2-4 1,1-8-1,1-6-124,2-5 0,3-3 0,4-7 0,5-2 0,2-2 0,2-1 0,2-5 0,3-4 309,2-5 1,-4-3 43,5-1 1,-5-2 0,4-1 0,-1-3 0,-1-2 0,1-3 169,1-5 1,-5 1-384,1-6 1,2-2-1,-1-5 1,-2-2-1,-1-2 1,-3 0-1,-2 1-569,0 1 786,-7 12 0,4 0 1,-6 13-1,0 3 1,-2 3 161,-2 3 0,-3 8 0,-6 8 1,-3 5-1,0 3 0,-1 6 0,1 6 1,1 6-249,4 6 1,-2 5 0,6 4-1,1 1 1,1-2 0,4-4-1,2-5 1,4-6 0,3-3-1222,3-2 1205,1-8 0,12-2 0,2-5 0</inkml:trace>
  <inkml:trace contextRef="#ctx0" brushRef="#br0" timeOffset="47">21754 7293 7335,'12'-5'659,"1"1"0,-8-4 0,-5 4 0,-7 3 97,-4 3 0,-1 1-730,-1 5 1,1 1 0,0 2 0,-1-2 0,1 0-224,-1 0 0,8-3 0,5-2 0,7-3 0,5-1 0,3 0 0,3 0 0,0-1-186,0-3 1,3 2 0,-5-3 0,-1-1-1,-1-1 1,-1 0 0,-1 2-240,0-1 562,-5 5 1,-1-6 0,-8 4 577,-2-1 1,1 0-341,-5 4 0,5-1 0,1-2 1,4-1-1,8 0 0,5 0-246,6 0 1,2-6 0,4 2 0,0-3 0,3-3 0,1-1 0,-1-3 0,-2-2 0,-2-2-62,-1-1 0,-1-7 1,0-2-1,-4-1 0,-3 0 1,-3-2-1,-3 1 0,-3 1 290,-4 4 0,-2 4 1,-2 4-1,0 5 0,-2 3 1,-2 5-1,-6 4 0,-3 4 335,-4 4 0,-9 4 0,1 9 0,-1 5 1,0 6-1,2 6 0,4 7 0,3 9-617,3 7 1,2 5-1,1 1 1,1-1 0,3-6-1,2-5 1,2-5-1,3-5-407,4-2 0,3-3 1,7-5-1,1-4 0,3-7 1,0-3-1,1-5 1,-1-4-1,0-2 516,-3-3 1,-5-3 0,-2-4 0,0-5 0,1-3-1,-2-5 1,-2-3 0,-1-4 184,2-1 0,-5 1 0,3-3 1,-2 0-1,-2-3 0,-2-1 0,-2 0 1,-4-1-1,-3-1 274,-2 1 0,1 2 1,1 6-1,1 5 1,3 5 252,2 5 1,2 7-887,7 2 0,3 2 0,6 5 0,0-1 1,4 0-1,4 1-2749,2 0 2935,2-5 0,5 4 0,2-6 0</inkml:trace>
  <inkml:trace contextRef="#ctx0" brushRef="#br0" timeOffset="48">23031 7181 8203,'0'-12'0,"0"-1"0,0 1 0,0-1 285,0 1 0,0 0 0,0-1 0,-1 2 0,-3 3 0,-5 4-80,-2 2 0,-7 4 1,-1 2-1,-2 5 0,1 5 1,-2 3-1,-2-1 1,0 1-1,0 1 0,3 0-276,5 0 1,8-2-1,3-3 1,5-2-1,6-3 1,5-4-1,6-3-380,2-1 0,3-1 341,7-3 0,-2-3 0,5-5 1,0-2-1,-2-3 0,2-2 50,-1 0 0,-3-5-34,1 4 0,-3-5 0,-2-3 0,-4-2 1,-3 0-1,-3-2 0,-2 2-484,0-1 531,-5 2 1,0 0 0,-4 0 0,1 3 0,-1 3 0,-2 4 416,-1 1 1,0 9 0,0 12 0,-1 9-1,-3 8-60,-5 6 0,0-1 0,-1 4 1,2-3-1,0 0 0,-1 3 0,2 3 1,1 1-359,-1 0 1,4-4 0,-3 1 0,2-2-1,0-6 1,1-3 0,2-4 0,1-1-128,0-2 1,5-1-1,4-2 1,2-5-1,1-3 1,1-1 0,0-1-1,3-3 29,0-5 1,2-2 0,-3-1 0,2 0 0,-2-1 0,-1-1 0,-1-1 0,1-1 198,-1 1 0,2 1 0,-8 1 0,0 1 0,-3 0 171,-3-1 0,-6 6 1,-4 3-1,-2 3 1,-3 1-1,-1 1 1,-1 2-1,1 2 1,1 2-86,1 3 0,1 1 0,0 1 0,1 1 0,2-1 0,4 1-275,-1-1 0,5 0-14,-3 1 0,2-1 0,4-1 0,2-1 0,4-3 0,3 0 0,2-2-109,-1 1 1,0-2-1,1-4 1,1 0 0,1 0-1,1 0 1,1 0 0,-1 0-2421,1 0 2679,5 0 0,-3-11 0,6-3 0</inkml:trace>
  <inkml:trace contextRef="#ctx0" brushRef="#br0" timeOffset="49">23651 7045 8723,'-11'-2'0,"2"-1"0,0-1 378,0 2 1,2-4 0,-1 2-1,-2 1 1,-3 2 0,-2 1-290,-1 0 1,1 1 0,5 3-1,2 3 1,-1 1 0,3 1 0,1 0-1,4 2 1,1 2 0,1-2-466,4-3 0,3 2 0,7-5 0,2 1 0,-1-1 0,1-2 0,1-2 0,-1-1 0,3-1 205,-1-3 1,-4 1-1,2-5 1,-5-2 0,-2-1-1,-2-1 1,0-1 0,-1 1 1212,-3 0 0,-2 3 1,-2 1-1,0-2-739,0-1 1,0 6 0,0 5 0,0 7 0,0 5 0,0 5 0,-2 3-340,-2 4 0,1 2 0,-3 1 0,-1 4 1,0-1-1,-2 0 0,1-2 0,1-2-162,2-1 1,-1-2 0,2-2 0,-4-4 0,-2-4-1,-1 1 1,0 0 0,-4 0 135,-3-3 0,2-2 0,-4 4 0,1-2 0,1-2 1,0-2-1,3-1 0,1-2-178,2 2 1,-1-5-1,2 2 1,2-6-1,2-5 1,3-3-46,5-2 1,5 1-1,6-1 1,0 2 0,1 2-364,-1 0 0,-3 3 648,-1-3 0,-5-2 0,2 4 0</inkml:trace>
  <inkml:trace contextRef="#ctx0" brushRef="#br0" timeOffset="50">23924 7231 8472,'2'-7'2680,"2"3"0,-2 2-2680,7 2 0,-7 0 0,4 0 0</inkml:trace>
  <inkml:trace contextRef="#ctx0" brushRef="#br0" timeOffset="51">24321 6883 8167,'-7'-5'319,"2"2"1,5-5 0,1-1-1,3 3 1,4 1 0,5 3-14,3-2 0,4 2 0,4-2 1,0 3-1,-2 1 0,-1 0 1,-1 0-1,0 1 0,-4 3 1,-4 4-1,-3 3-324,-5 2 1,-4-1 0,-4 1 0,-6-1 0,-4-1 0,-4-1 0,-1-2 0,-3 0 33,-1-1 0,2 3 1,2-5-1,1 1 0,3 1 1,2 0-1,5 2-269,4 2 1,2 3 0,2 1-1,2 3 1,2 0 0,4 0-1,2-1 1,-1-1-199,0 1 1,-5-1-1,3-3 1,0-2-1,-2-2 1,1-1 447,-4 2 1,-2 0 0,-5-2 0,-6-4 0,-6-2 0,-2-2 0,-2 0 0,1 1-101,-1 3 1,5-3 0,-4 4 0,2-4 102,3-1 0,1 0 0,2 0 0</inkml:trace>
  <inkml:trace contextRef="#ctx0" brushRef="#br0" timeOffset="52">24792 7280 8167,'0'-7'3006,"-5"-4"1,2 10-3373,-5-3 0,5 4 0,0 3 366,6 1 0,4 0 0,5-4 0</inkml:trace>
  <inkml:trace contextRef="#ctx0" brushRef="#br0" timeOffset="53">12514 8806 7983,'7'-13'0,"-2"2"0,0 2 1769,-1 0-1391,0 1 0,-6 1 0,-2 3 1,-4 4-1,-4 4-265,-5 4 1,-4 9 0,-6 2 0,-3 2-1,-1-2 1,1 1 0,4-3 0,4 1-260,5-2 0,5-3 1,3 0-1,5-1 1,4 0-1,4 1 1,6-2-1,7-1 1,6-2-139,5 1 0,6-2 0,-2 2 0,1-1 1,-1 0-1,-4 0 0,-3 1 0,-4-1 121,-3 0 0,-7 1 0,-7 3 0,-3 0 0,-3 1 0,-5-1 1,-8 1-1,-7-1 329,-9 0 1,-3 1-1,-2-1 1,1 1 0,4-1-1,0-1 1,5-1-1,3-3-754,2-2 0,6 3 588,-2-4 0,9 1 0,3-5 0</inkml:trace>
  <inkml:trace contextRef="#ctx0" brushRef="#br0" timeOffset="54">12688 9066 11127,'0'13'0,"0"-1"261,0 0 1,0 5 0,0-1-1,0 0 1,1-3 0,2 0-124,1-1 1,1-1-278,0-3 1,-3-2 0,7-6 0,0-1-1,1-4 1,-1-3-237,0-3 0,-2 3 1,2 0-1,0-2 0,0-1 1,2 0 104,2 3 0,-6 4 0,-3 8 0,-3 4 0,-1 3 0,0 1 270,0 1 0,-5 5 0,-2 1 0</inkml:trace>
  <inkml:trace contextRef="#ctx0" brushRef="#br0" timeOffset="55">13084 9041 8514,'-17'9'0,"-3"-1"0,0 1 393,-1 3 1,2 0 0,-3 2 0,2 1-1,4 3 1,3 0-298,4 0 0,6 0 1,0-3-1,6 0 0,5-3 1,5-3-1,2-3 0,3 0 1,0-1-209,0-2 0,-1-1 0,-1-2 112,0 0 0,6-6 0,-3-1 0</inkml:trace>
  <inkml:trace contextRef="#ctx0" brushRef="#br0" timeOffset="56">13432 8520 9484,'-2'-11'0,"0"2"508,-3 0 1,0 11 0,2 1 0,-1 6 0,0 11-1,0 6-377,0 7 1,0 7 0,2 4 0,-1 3 0,-2 4 0,-2 0 0,-3-2 0,-1-3 0,-1-5 0,0-4-1,0-5-528,4-7 1,3-2-1,6-8 1,5-5 0,5-9-1,5-9 260,3-7 0,2 1 1,4-4-1,0 2 0,0-1 1,-1 1-1,0 1 60,-4 2 1,2-2 0,-5 8 0,-2 0 0,-2 4 0,-5 6-158,-4 5 1,-3 5 0,-1 2-1,0 2 1,-1-1 233,-3 2 0,2-4 0,-3 4 0</inkml:trace>
  <inkml:trace contextRef="#ctx0" brushRef="#br0" timeOffset="57">14486 8818 7772,'-6'-7'528,"0"-2"1,-7 4 0,-1 4 0,-1 2-306,-1 4 0,-1 4 1,3 1-1,-1 4 0,-1 4 1,0-1-1,3 3 0,2-2 1,2 1-265,5 0 1,3-2 0,1 2 0,1 0-1,5-1 1,6 0 0,7-4 0,6-4 0,3-5-3586,1 1 3626,11-5 0,-7-1 0,10-7 0</inkml:trace>
  <inkml:trace contextRef="#ctx0" brushRef="#br0" timeOffset="58">14771 8818 8879,'-4'-12'0,"-1"1"0,-1 4 0,-1 7 0,2 7 0,-1 4 0,3 2 0,1 3 304,-3 0 1,4 5 0,-3-3 0,3 0-1,1 0 1,1-5 0,2-2 0,2-4 0,2-1-391,3-3 1,-3-2-1,1-1 1,2-1 0,1-2-1,1-3 1,0-1-1,1-1-87,-1 1 1,-1-4 0,-1 4-1,-3-1 1,0 1 0,-2 0 139,1 0 0,-2 6 0,-4 1 0,-2 8 0,-2 6 0,-4 4 1,-3 0-1,-3 1 0,-1 0-124,-1 3 1,-7 2-1,3 1 1,-2 1-1,-2 1 1,2 1 0,-1-3 7,1-3 1,0-7-1,-3 2 1,0-4-1,0-2 1,2-2-1,2-5 149,5-3 0,2-6 0,2-2 0</inkml:trace>
  <inkml:trace contextRef="#ctx0" brushRef="#br0" timeOffset="59">15081 8917 7936,'-1'-7'183,"-3"3"1,-5 4-1,-3 4 109,-4 5 0,2 2 0,-4 1 0,1 0 0,1 2 0,2 1 1,3 2-1,4-2 0,2-1 0,2-2-320,1 1 1,4-5 0,3-1 0,8-2 0,6-2 0,4-1 0,4-4 0,0-1 0,2-2-216,-1-2 0,2-1 1,-1-5-1,-2 1 1,0 0-1,-3-1 1,1-1-1,0-1 133,0-1 0,0-6 0,0 1 0,-2-3 0,-1-2 1,-3-3-1,-1-4 0,-3-4 238,-1-4 0,-1 2 1,-2-1-1,-2 4 0,-2 6 1,0 2-1,-2 6 1,1 3 379,-3 4 0,2 1 0,-1 5 1,-1 4-373,-1 10 1,-8 4 0,-4 5 0,-3 4-1,-5 7 1,-2 6 0,0 5 0,-1 4-1,0 3-253,-1 2 1,0 5 0,2-9-1,3-2 1,3-5 0,3-6-1,2-6 1,2-5-311,1-4 1,3 0 0,8-2 0,3-3 0,3-2 0,3-2 0,2 0 426,5-1 0,2-8 0,2-1 0</inkml:trace>
  <inkml:trace contextRef="#ctx0" brushRef="#br0" timeOffset="60">15615 8930 7884,'1'-7'1461,"2"1"0,2 2-1269,2 0 1,1-4-1,5 2 1,-1 1 0,1-2-1,-1 0 1,0-1 0,1-1-1,-2 1 1,-3-2 0,-2 1-394,-1 1 1,-4-3-1,4 2 1,-5 0-1,-5 0 1,-3 5 258,-3 3 0,-1 2 1,-1 3-1,0 5 1,-3 3-1,0 3 0,1 3 1,1 1-127,2 3 1,3 2 0,2-1-1,2-1 1,2-2 0,2-2-1,4-3 1,5-1 0,8-2-666,6 0 1,9-5 0,2-3 732,3-2 0,1-2 0,0 0 0</inkml:trace>
  <inkml:trace contextRef="#ctx0" brushRef="#br0" timeOffset="61">16780 8855 7922,'5'-12'376,"-1"-1"-127,-2 1 1,-6 5-1,-4 3 1,-4 4-1,-5 4 1,-4 4-126,-2 3 1,-6 3 0,0 1 0,2 2 0,0-1 0,3 1-1,0 0 1,3-2 0,6-2 889,6 0-1154,-2-1 1,11 1-1,0-2 1,8-3 0,7-4-1,6-2 1,2-2-110,2 0 0,5-6 1,3-2-1,3-5 0,1-2 1,1-3-1,-3 0 1,0-2 98,-2-4 0,-4 1 0,3-10 0,-2-2 0,-3-1 0,0-2 1,-4-2-1,-1-3 0,-3 0 343,-1 1 1,-3-4 0,-6 5 0,-4 1 0,-1 3 0,1 4-1,-3 5 1,-2 6 131,-4 6 0,1 7 0,-5 7 0,-2 6 0,-1 8 0,-2 9 0,-3 6-179,0 6 1,-1 5-1,5 4 1,0 8-1,-1 6 1,1 5-1,-1 1-1412,1 0 0,-3-5 1266,2-4 0,-2-7 0,8-4 0</inkml:trace>
  <inkml:trace contextRef="#ctx0" brushRef="#br0" timeOffset="62">17252 8781 7931,'-13'1'0,"1"3"213,-1 5 1,1 2-1,0 1 1,1 0-1,1 1 1,3-1 157,2 1 0,-4-1 0,5 0 0,3 0 0,4-3 0,6-2 0,6-1 0,6-4 0,2-2-422,2-4 0,-1 1 1,-2-5-1,-3-1 0,-1-3 1,-3-1-1,-1-2 0,-3-3 1,-3 0-1,-4-2-172,-2 1 1,-2 3 0,0-4 0,-2 1 0,-2 1 0,-4 0 0,-3 3 0,-2 3 211,1 3 0,-2 0 0,-1 5 0,-1 1 0,0 3 0,4 4 0,2 6 1,4 3 10,0 4 0,-4 5 0,3-3 0</inkml:trace>
  <inkml:trace contextRef="#ctx0" brushRef="#br0" timeOffset="63">17438 8818 7871,'12'0'308,"-4"0"0,1 0 0,0 0 0,2 0-42,2 0 1,-1 0 0,1 0-1,-1 0 1,-1-1 0,-3-3-1,-4-5-7,-2-2 1,2-1 0,0-1 0,0 1-1,0-2 1,2-1 0,-1-1 0,1 0-1,-2 3-156,1 0 0,-3 1 0,1 2 1,-6 6-1,-7 10-298,-5 7 1,1 7 0,-4 6 0,2 3 0,-1 2-1,3 3 1,3-3-124,3 0 1,5-7 0,-1-4 0,3-2 0,2-3 0,3-3 0,5-4 367,2-3 0,5-4 1,1-2-1,-1-4 0,2-3 1,2-2-1,0-1 1,-1 0 20,-1-2 0,3-3 0,-3 4 1,1-2-1,2-1 0,-2-1 0,-1 0 1,-1 3-36,-1 0 0,-1 5 0,-5 1 0,-2 2 0,2 2 0,0 3-54,-2 4 1,2 3 0,-6 5 0,-2 1 0,0-1 0,-2 0-1,0 1 1,0-1-104,0 1 0,-6-1 0,-2 0 0,-3 1 0,-3-1 0,-1-1 0,-3-1 0,-1-2-118,-3 2 1,0-3-1,0 0 1,2-2 0,2-2-1,3 0 1,2-1 238,0 3 0,6-7 0,2-5 0</inkml:trace>
  <inkml:trace contextRef="#ctx0" brushRef="#br0" timeOffset="64">17996 8806 8999,'-8'12'1005,"-1"0"1,1 1 0,-4-1 0,-1 1-630,1-1 1,1 0-1,1 0 1,5-4-1,3-4-577,8-3 1,3-6 0,4-3 0,-1-4 0,1 0 0,-1-2 0,0 1 0,2-3 116,3 1 0,-4 6 0,3-5 0,-5 6 0,-3 1 32,2 0 0,-5 5 0,-1 2 0,-2 7 1,-2 6-1,-2 2 0,-1 1-559,-1-1 1,-4 3-1,3-1 1,-1-2-1,1-1 611,2-2 0,7 1 0,3-1 0</inkml:trace>
  <inkml:trace contextRef="#ctx0" brushRef="#br0" timeOffset="65">18479 8483 8011,'-6'6'339,"-1"-1"1,4 5-1,-3-2 1,0 2-1,-4 1 1,-1 1-157,-2 1 0,1-1 0,0 2 1,-1 1-1,1 1 0,-1 0 0,1-3 1,0-2-184,-1-2 0,1 2 0,-1-4 0</inkml:trace>
  <inkml:trace contextRef="#ctx0" brushRef="#br0" timeOffset="66">18864 8235 7967,'0'-19'0,"0"2"930,0 4 0,0 7 0,0 7 0,0 10-757,0 9 0,0 9 0,-1 4 1,-4 4-1,-1 3 0,-3 4 0,0 3 1,-4 5-1,-3 3 0,-4 5 0,-2-1-2699,-1-1 1,4-5 2525,2-7 0,3-9 0,2-7 0</inkml:trace>
  <inkml:trace contextRef="#ctx0" brushRef="#br0" timeOffset="67">18604 8731 8236,'8'-19'467,"0"2"0,-4 4 0,6 0 1,2-1-1,3-1 0,2-1-232,1 1 0,1 1 0,9 1 0,3 1 0,7 0 0,2-1 0,2 1 0,4-1-235,2 1 0,7-6 0,2-1 0</inkml:trace>
  <inkml:trace contextRef="#ctx0" brushRef="#br0" timeOffset="68">19658 8694 8003,'4'-8'187,"0"0"0,6 5 0,-2-1 0,3 1 0,1 0 873,1-1 1,3-2-912,1 2 0,3-3 0,-2-5 1,2 0-1,2-1 0,0 1 0,-2-1 1,-2 0-248,0-4 1,-5 2-1,0-4 1,-4 1 0,-4 3-1,-2 1 1,-2 1-1,-2 2 61,-3 3 1,-3 3-1,-5 5 1,-2 0-1,-3 1 1,-2 4-1,-2 8 1,2 6-1,1 6 139,3 4 1,1 3 0,2 6-1,-1 2 1,2 0 0,3-4 0,4-6-1,3-4 1,2-2-241,3-3 1,4-5 0,9-8 0,4-4 0,2-2 0,2-4 0,1-3 0,3-6 156,4-4 0,-3-7 0,1 1 0,-2-2 1,-1-2-1,0 0 0,-2-1 0,0-2 106,3-1 1,-2 0-1,1 6 1,-1 2-1,-4 5 1,-1 3-1,-3 4 1,-1 2-67,-3 1 1,-1 2 0,-1 6-1,-2 2 1,-3 5 0,-3 7-1,0 4 1,-1 4-222,-2 0 0,0 7 0,-2 0 0,-2 1 0,0-2 0,-2-2 0,1-2 0,0-4-2246,-1-2 1965,3-4 0,-6-5 0,3-3 1,-5-5 442,-2-6 0,4-4 0,2-5 0</inkml:trace>
  <inkml:trace contextRef="#ctx0" brushRef="#br0" timeOffset="69">20526 8570 8140,'-13'1'0,"0"2"328,-4 1 1,2 2 0,-6-2 0,-1 4 0,-1 3 0,-2 3-52,0 3 1,-2 0 0,1 7 0,2-1 0,1 3 0,1 1 0,1-1 0,4-3 0,4-1-790,0-1 0,6-6 0,3 2 0,4-5 0,4-4 512,5-3 0,7-4 0,3-1 0</inkml:trace>
  <inkml:trace contextRef="#ctx0" brushRef="#br0" timeOffset="70">20762 8570 10126,'0'12'353,"0"1"1,-5-1 0,1 2 0,0 1-1,0 3 1,-2 1-271,0 3 0,-1-4 0,-3 0 1,3-1-1,0-1 0,2-1-83,-1-1 0,8-12 0,5-4 0</inkml:trace>
  <inkml:trace contextRef="#ctx0" brushRef="#br0" timeOffset="71">20873 8409 8429,'-5'-7'276,"-4"3"1,2 2 0,-1 2-1,-1 0 1,-2 0 200,-2 0 1,2 2 0,3 2 0,5 4-478,6 3 0,9-4 0,8-1 0</inkml:trace>
  <inkml:trace contextRef="#ctx0" brushRef="#br0" timeOffset="72">21121 8595 8800,'-19'0'0,"2"0"443,4 0 0,0 1 1,2 3-1,3 5 1,4 2-1,2 2-325,2 4 0,5-3 1,0 4-1,2 0 1,3 1-1,-1 0 1,1-2-1,-3-4 1,-2 0-1,-1-1-738,2 1 1,-6-2 0,0-3 0,-7-4 0,-5-3 0,-4-1 0,-1 0 379,-3 0 0,1 0 1,-3 0-1,3 0 0,-1-1 1,2-2-1,0-2 0,3-1 240,2 1 0,0-5 0,1 3 0</inkml:trace>
  <inkml:trace contextRef="#ctx0" brushRef="#br0" timeOffset="73">21419 8248 7924,'0'-24'229,"0"3"1,4-1 0,1 6-1,1-1 1,1 2 0,-2 1-1,2 5 939,0 2 0,-3-1-941,5 3 0,-5 3 0,3 6 0,-2 5 0,-2 8 0,-2 8 0,-1 7 1,0 5-150,0 4 0,-1-2 0,-2 2 0,-4-2 0,-2-2 0,-5-1 0,-1-2 0,-2-1-1049,1 2 1,-5-1 0,6-1-1,2-4 1,4-3 0,-1-2 970,-1-4 0,-1-2 0,-1-5 0</inkml:trace>
  <inkml:trace contextRef="#ctx0" brushRef="#br0" timeOffset="74">21220 8496 7948,'13'-6'336,"-1"-2"1,5 1-1,1-1 1,0-1-1,-1 1 1,0 0-1,1 0 773,3 1 1,6-3-1379,2 6 1,6-4-1,-2 2 1,2 1-1,1-2 1,0 1 268,1 1 0,-8-5 0,7 3 0</inkml:trace>
  <inkml:trace contextRef="#ctx0" brushRef="#br0" timeOffset="75">22324 8508 13253,'-4'8'146,"0"1"0,0-1 0,4 4 0,0 1 0,0-1 0,-2 0 0,0 1 0,-2-1-1389,1 1 0,1-1 1243,2 0 0,-5 1 0,-2-1 0</inkml:trace>
  <inkml:trace contextRef="#ctx0" brushRef="#br0" timeOffset="76">22349 8310 7041,'-5'-13'3544,"3"4"-3494,-2 4 0,3 7 0,1 10 0,1 1 0,3 0 0,4 3-50,3 0 0,7 6 0,2-3 0</inkml:trace>
  <inkml:trace contextRef="#ctx0" brushRef="#br0" timeOffset="77">22597 8545 8993,'-12'13'0,"-1"-2"0,1-2 0,-1-2 0,1 0 3196,0 0-2922,5-4 0,3 2 1,8-6-1,4-2 1,4-2-1,5-1-187,4 1 0,-2-5 0,2 2 0,-1-3 0,1-2 0,-2 1 0,-1 1 0,-3 3 0,-1 2-478,-2 0 0,-3 5 0,-2-2 114,-2 6 1,-1 5 0,-4 8 0,0 0 0,0 1 0,0-1 0,0 1-1,0-1-1538,0 2 1815,6-4 0,6 4 0,8-6 0</inkml:trace>
  <inkml:trace contextRef="#ctx0" brushRef="#br0" timeOffset="78">23726 8173 8286,'5'-12'2112,"-2"-1"-1715,5 1 1,-11 5 0,-2 3 0,-9 4 0,-8 5 0,-5 8 0,-8 6-1,-3 5 1,-5 0 70,-1 1 1,0 4-725,-2 0 1,5 4-1,8-4 1,4-3-1,4-2 1,4-5 0,6-1-1,6-3-144,4-1 0,4-2 1,2-1-1,4-1 1,3-2-1,3 0 0,1 1 1,1-2-1,0-1 142,4 1 0,-3-4 0,4 1 0,-2-2 0,2-2 0,1-2 0,2-1 0,0-2 364,-1-2 1,-3 3 0,2-3 0,-1 0 0,-3 2-1,-2-2 1,-4 1 0,-2-1 889,-1 0 1,-4 3 0,-6-3 0,-4 2 0,-3 1-809,-1-2 1,-1 5 0,-1-3 0,-1 2-1,-1 2 1,1 0 0,1 0 0,1 0 0,1 0-216,0 0 1,3 0 0,4 0 0,3 0-372,8 0 0,4 0 295,2 0 1,5-4-1,-1 0 1,1 1-1,-1 2 1,2 1 84,1 0 1,-3 0 0,0 0-1,-2 0 1,-2 0 0,1 1-1,-2 4 1,-3 3 79,-4 3 1,-3 1-1,-1 2 1,0 1-1,-1 3 1,-3 0-1,-3 1 1,-1 1-1,1 0-593,1 0 0,1 3 1,2-4-1,-1 1 1,1-3-1,3 0 0,3 0-2696,1-2 3227,6-7 0,2 3 0,7-4 0</inkml:trace>
  <inkml:trace contextRef="#ctx0" brushRef="#br0" timeOffset="79">24011 8756 9556,'0'-12'3930,"0"-1"0,1 6-3615,3 3 1,-1 4-316,5 4 0,-5 3 0,3 6 0</inkml:trace>
  <inkml:trace contextRef="#ctx0" brushRef="#br0" timeOffset="80">23341 13035 8050,'0'-8'438,"0"-1"432,0 0 0,0 2 1,0-1-1,0-2-518,0-1 1,0 5-1,0 6 1,0 7 0,0 6-1,2 3 1,0 3-1,2 2 1,-1-2-497,-1-1 0,2 3 0,1-4 0,1-2 1,1-2-1,0-1 0,1-3-264,-1-1 1,4-5 0,-3 1-1,3-2 1,1-4 0,1-2 202,-1-4 0,-3 1 0,-1-1 0,0-2 0,0-1 0,-1-1 0,0-1 0,-1 1 235,-1-1 1,3-3-1,-3-2 1,-3 0-1,0 0 1,-2 3-1,0 1 1,0 2-1,0-1 531,0 1 0,0 4 0,0 2-435,0 5 0,0 4 0,0 9 0,0 2 0,0 1 0,0 2 1,0-2-1,0 0-90,0 1 0,0-2 0,0 3 0,0-4 0,0 0 0,0-1 0,1 1 0,2-1-635,1 0 0,4-3 1,-2-1-1,-1 2 0,1 1 1,-2 1 598,1 0 0,2 1 0,6-1 0</inkml:trace>
  <inkml:trace contextRef="#ctx0" brushRef="#br0" timeOffset="81">23701 13184 8005,'8'-4'298,"-1"-2"778,-1-1 0,-2 3-801,-4-4 0,0 6 0,0 2 1,0 7-1,0 4 0,0 2-589,0-1 1,0 0 370,0 1 0,0-5 0,0 0 0,0 2 0,1 1-116,3 2 1,3-1 0,5-1 0,1-3-1,-1-4-49,1-2 0,-1-2 1,1 0-1,-1 0 1,2 0-1,1 0 0,0-2 1,-3 0-283,-2-3 1,-2-3 0,5 3 389,-1-2 0,1-1 0,-1-5 0</inkml:trace>
  <inkml:trace contextRef="#ctx0" brushRef="#br0" timeOffset="82">23912 13233 9652,'-9'-7'1513,"3"5"-64,0 4-1416,2 5 0,4 6 0,0-1 1,0 1-1,1-1 0,2 0 0,1 1-542,-1-1 0,2 1 1,0-1-1,-1 0 0,0 1 509,0-1 0,0 6 0,-4 1 0</inkml:trace>
  <inkml:trace contextRef="#ctx0" brushRef="#br0" timeOffset="83">22671 16086 8010,'2'-8'587,"2"-1"-326,-3 7 0,5-5 271,-6 3 0,0 1-297,0-5 1,-6 6-1,-1 2 1,1 7-183,1 4 1,4 6-1,1 0 1,-1 3 0,-2 2-1,-1 0 1,1 0 0,2-3-129,1-1 0,0-1 0,1-5 0,2 0 0,2-1 0,2-1 7,3-2 1,1-5 0,1 1 0,1-2 0,-1-4-86,0-2 1,0 1 0,-3-5 0,-1 0 0,1 0 0,-1-1 0,-1 0 0,0-4-21,0-3 0,-3 2 0,3-4 0,-2 2 0,-2-2 1,-2 0-1,-1 0 0,0 3 149,0 1 1,0 1 0,0 1 0,0 0 927,0-1-205,0 6-586,0 2 1,0 14 0,0 5 0,0 3-1,0 2 1,0-1-118,0 0 1,4 3 0,1-4 0,-1 1 0,0 2-1,0-2 1,0 0 0,0-3-19,0-2 0,1 0 0,-5-1 1,0 1-1,0-1 0,0 0-364,0 1 0,0-1 0,1-1-1749,3-2 2135,-3-4 0,10 1 0,-4 0 0</inkml:trace>
  <inkml:trace contextRef="#ctx0" brushRef="#br0" timeOffset="84">22994 16247 8270,'1'-12'1279,"2"-1"-1064,1 1 0,6 5 0,-3 1 0,1 2 0,0-1 0,2-1 0,1 1 0,1 1 0,1 0 0,-1-1-123,1 3 0,-1 0 1,-1 4-1,-3 2 1,-4 4-76,-2 3 1,-8 1 0,-2 2 0,-3 1 0,-1 2 0,-1-2-1,1 0 1,-1 0-33,1 2 0,1-1 0,3-3 1,2-1-1,2 1 0,1-2-114,5-3 0,3-1 0,8-4 0,0 1 0,2 0 0,2 0 0,0 0 0,-1-1 1,1-2-1092,-2-1 1440,-7 0 1,2 6 0,-8 2 0,-3 3 3,-6 2 0,-5-5 0,-3 0 1,-3 0-1,0 1 0,0-1 0,1 0 1,1 0-233,-1 1 1,1-5-1,3 3 1,2 0-1,2-2 1,2 2 0,0-2-2298,0 1 2305,4-2 0,-2-4 0,5 0 0</inkml:trace>
  <inkml:trace contextRef="#ctx0" brushRef="#br0" timeOffset="85">22027 11795 7852,'0'-9'762,"0"1"274,0-2 1,-2 1-1042,-2 1 0,-3 3 0,-4 10 0,3 3 0,4 4 1,1 5-1,0 3 0,-1 4 0,1 2 0,2 2 1,1 1-1,0-2 0,0-1 0,0-2 0,0-2 1,1-4-1,2-3 0,3-4 0,0-2 0,4-2 0,1-2 1,2-4-1,-1-1 0,0-1 0,1-4 0,-1-2 1,1-2-1,-2-2 0,-2-3 0,-2 0 0,0-1 1,-1 0-1,-1-3 0,-2-1 0,-2-3 0,-1-2 1,0 1-1,0 1 0,0 1 0,-1 0 0,-2 2 0,-1 3-117,1 2 1,2 8 0,1 6 0,1 9 0,2 4 0,2 5 192,2 2 1,-4 0 0,3 5 0,-2 0 0,0 0 0,-1-1 0,-2 0 0,-1-2-188,0-1 0,0-6 0,1 1 1,2-2-1,1-2-84,-1 1 0,0-2 1,0-1-190,1-2 389,5 0 0,-2-1 0,6-2 0</inkml:trace>
  <inkml:trace contextRef="#ctx0" brushRef="#br0" timeOffset="86">22324 12005 8885,'-7'2'933,"3"2"0,3 4 0,1 3-654,0 2 1,1 0-1,3 4 1,5 2 0,0 1-1,1-4-558,-2-2 0,-5-2 0,2 1 0,0-1 279,-1 1 0,5-1 0,-2 0 0</inkml:trace>
  <inkml:trace contextRef="#ctx0" brushRef="#br0" timeOffset="87">20042 16073 8012,'0'-8'1235,"0"0"1,0 4 298,0-4-1441,-5 5 0,2-3 0,-4 8 0,2 2 0,2 4 0,1 3-25,2 1 1,0 5-1,0 0 1,0-2-1,0 0 1,2 0-1,1 2 1,1-2-175,-2-2 0,4 0 0,-1-2 0,1-1 0,1-4 0,0 0-293,2-3 0,2-2 0,2-1 0,-1-1 1,1-3 168,-1-5 0,0-2 0,-1-1 0,-1-1 0,-3 1 0,-2 0 0,0-1 0,-1 1 174,0-1 0,0-3 0,-4-1 0,0 2 0,-1 1 200,-3 2 1,1 1 311,-6 3 1,7 4-412,-2 8 1,2-1 0,2 5 0,0 1 0,0 2 0,2 2 0,0 1 0,2 1 0,1 3-16,0 1 0,-2-2 1,4 2-1,-2-1 1,-2-3-1,-2-1 1,1-2-147,2 0 1,-3-3 0,3-1-1,-1 0 1,0 1 0,1-1-2088,-1 1 2203,4-3 0,0 5 0,5-4 0</inkml:trace>
  <inkml:trace contextRef="#ctx0" brushRef="#br0" timeOffset="88">20265 16247 8635,'0'-8'2013,"0"0"-1841,0-2 1,6 3 0,2 0 0,3 2-1,2 2 1,-1 1 0,0 4-346,1 2 0,-6 3 0,-3 5 0,-3 1 0,-1-1 0,0 0 279,0 1 1,0-1-1,0 1 1,0-1-1,0 0 1,2 1-1,2-2-28,4-3 1,3-2 0,1-5-1,2 2 1,1 1 0,2-1-1,-1-2 1,1-1 0,0 0-458,-2 0 262,-2 0 1,0-4-1,-1-2 1,1 1 116,-1-1 0,6-9 0,1 1 0</inkml:trace>
  <inkml:trace contextRef="#ctx0" brushRef="#br0" timeOffset="89">19273 12960 7965,'0'-6'9,"0"-1"9,0 3-227,0 2 634,0-3 1,-1 5-1,-2 1 1,-1 3-295,1 4 1,-2 3 0,1 2 0,1-1 0,1 1 0,1 0 0,-2 3-1,-1 2 1,1-1-67,2 1 1,2 3 0,2-4 0,1-2 0,0-2 0,2 0 0,1-1 0,1-1 0,-1-1-1,0-3-280,0-2 1,1-1-1,3-2 1,0 1-1,0 1 1,3-3 0,0-2 11,-1-3 0,0-5 0,-1 4 1,1-2-1,-1-3 0,-1-1 1,-1-2-1,-3-3 0,-2-2 265,-2-1 0,0-2 1,-1-2-1,3 1 1,-3 1-1,0 1 0,-2 0 1,0 4 635,0 2 0,-2 6 0,0 2-613,-3 5 0,1 4 1,4 9-1,2 2 0,0 1 1,4 3-1,-1 1 1,2 2 74,0-2 1,-3 5-243,5-4 1,-2 0-1,2-1 1,-2-1-1,0-3 1,-2-1-1,2-2-605,0 0 1,-3 1 686,5-1 0,-1-5 0,4-1 0</inkml:trace>
  <inkml:trace contextRef="#ctx0" brushRef="#br0" timeOffset="90">19720 13109 7676,'-13'0'422,"1"0"0,4 4 0,-1 2 0,1 1 0,1 2-142,3 2 1,4-2 0,4-1 0,4 0-1,5 1 1,2-1 0,3 1 0,0 1 0,0 0-384,-3-2 0,3 0 0,-2 5 0,-2-1 0,-6 1 0,-8-1-166,-6 0 1,-10-3 0,0-1 0,1 0-1,1 0 1,0-1 0,-1 0 0,-2-1-412,2-1 1,2-1 679,0-4 0,1 0 0,-1 0 0</inkml:trace>
  <inkml:trace contextRef="#ctx0" brushRef="#br0" timeOffset="91">19645 13146 8326,'0'-12'480,"6"4"1,2 0 0,4-2 0,4-1 0,2 0-103,1 3 1,2-3-1,5 2 1,1 0-1,2-1 1,0 3-1,0 2 1,0 2-1,-1 0 1,-4 0-1,-2-1-395,-1 1 0,-4 2 1,2 1-1,-1 0 17,-3 0 0,4 0 0,1 0 0</inkml:trace>
  <inkml:trace contextRef="#ctx0" brushRef="#br0" timeOffset="92">12613 14920 8483,'2'-7'590,"0"2"-245,2-1 0,-1 5 0,-8-3 0,-6 2 0,-6 2 0,-4 0 1,-5 0-1,-7 0 0,-7 0 0,-5 0-288,-3 0 0,-6 0 0,0 0 0,2 0 0,-1 0 0,1 0 0,-2 0 0,0 0 0,1 0 0,0 0 24,5 0 1,0 2 0,7 2 0,1 3-1,1 1 1,3 0 0,3 0 0,6 1-1,3-1-338,3 2 1,6-4 0,-1 1 0,2 0 0,2-1 0,-1-1 0,1-2 44,-1-2 0,1-1 0,0 0 1,-1 0-1,1 0 0,1-1-2127,2-3 2339,4-3 0,16-5 0,3-1 0</inkml:trace>
  <inkml:trace contextRef="#ctx0" brushRef="#br0" timeOffset="93">11720 14833 8209,'-30'2'0,"4"0"0,5 2-235,3-1 0,7 0 0,8 0 126,6 1 1,5 0 0,8-4-1,1 0 1,3 0 0,0 0-1,1 0 1,-2 0 0,-1 0-1,-3-1 438,-1-4 0,-3-1 0,-4-5 0,-7 1 0,-8 3 0,-6 2 0,-4 2 0,-1 0 96,-3-1 0,3 3 0,-2-4 1,0 4-1,1 1 0,0 1 0,2 2 1,2 1-280,-2-1 1,4 0 0,-2 0 0,2 2 0,1 1 0,1 0 0,0 0 0,-1 1-234,1 0 0,-1-3 1,1 3-1,0 0 0,-1-2 1,1 2-1,-1-1 1,2 0 106,3 1 1,-2 2 0,6 3 0,2 0 0,0 1 0,2-1-1,0 1-14,0-1 0,2 2 0,2 1 0,4 2 1,4-2-1,5-2 0,4-2 0,2-1-155,2-2 0,4-1 0,1 3 0,0-2 0,1 0 0,-4-1 0,-1-1 0,-2-2-1057,-4 0 0,-2 0 0,-5-2 1206,-1 2 0,-5-3 0,-1 5 0</inkml:trace>
  <inkml:trace contextRef="#ctx0" brushRef="#br0" timeOffset="94">13680 17525 8018,'0'-13'3315,"0"5"-2970,0 0 0,-2 10 0,-2 2 0,-4 6 0,-3 3 0,-1 0 0,-2 2 0,-1 3 0,-3 2 0,0 0-76,0 0 0,1-2 1,5-7-1,1-2 1,4-2-1,10-1 1,13-5 171,16-4 0,23-11-475,-19 3 0,3-2 1,4-2-1,3 1 0,9-4 1,3 1-1,5 1 1,1 1-1,-18 4 0,0 0 1,1-1-1,2 1 1,0 0-1,1-1 0,0-1 1,0 0-1,0 0-334,-1 1 0,-1-1 0,1 0 0,1 0 0,-1 0 0,1 0 0,-4 1 0,-1-1 0,0 1 0,1 0 1,-1 1-1,1 0 368,17-4 0,-1 1 0,-2-1 0,0 1 0,-7 4 0,0 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8T10:06:29.403"/>
    </inkml:context>
    <inkml:brush xml:id="br0">
      <inkml:brushProperty name="width" value="0.09086" units="cm"/>
      <inkml:brushProperty name="height" value="0.09086" units="cm"/>
      <inkml:brushProperty name="color" value="#FF0000"/>
    </inkml:brush>
  </inkml:definitions>
  <inkml:trace contextRef="#ctx0" brushRef="#br0">8066 8989 8056,'12'-34'-35,"-5"6"0,-4 4 127,-3 2 287,0 1 90,0 0-5,0-1-209,0 10 6,0 3 1,-3 9-12,-4 0 1,2 2-22,-9 5 1,0-2-182,-8 9 0,-2-7 3,-4 8 1,-5-1-49,-10 7 1,-3 3-83,-4 5 0,-12 4-239,-9 10 0,-8 2-74,8 5 1,-8-4 172,7 4 1,3-5 120,12-2 0,14-2-98,15-6 175,4-4 1,14-12-67,10-4 0,10-6 233,11-9 0,1 0 27,-1 0 1,1-2 120,-1-5 0,0 4 19,1-4 0,-1 5-87,1 2 1,-8 0-267,0 0 1,-9 12 147,2 9 0,-4 5-127,-3 17 1,-10-2 80,-4 16 0,-12 10-382,-3 11 1,-7 6-62,8 2 0,-8 7 48,7 0 1,1-3 116,6-11 1,3-8 91,5-14 0,4 1 129,10-15 0,0-5-105,0-17 1,10-2 26,4-4 1,5 1 79,3-9 0,-1 1 8,1-8 1,1 0 3,6 0 1,-3-3 132,10-4 1,0-5-60,7-9 1,2-3-61,5-5 1,-2 3-28,9-10 1,0 0-65,8-6 1,-4-1-105,-3 0 1,1 0-114,-9 0 0,-9 0 275,-13 0 0,6 0 0,-1 0 0</inkml:trace>
  <inkml:trace contextRef="#ctx0" brushRef="#br0" timeOffset="1">7122 10169 8056,'10'-12'-1445,"-5"-7"1084,9 4 0,-7 3 521,7-2 1,-6 0-27,6-8 0,2 1 308,13-1 0,-3-1-139,10-6 1,7 5-292,7-4 1,10-3 2,-3 2 0,12-2-216,2 2 0,3 6 43,-2-6 1,-13 5 110,6 3 0,-15-1-345,0 1 1,-12-1 19,-2 1 372,-10 9 0,5-7 0,-10 7 0</inkml:trace>
  <inkml:trace contextRef="#ctx0" brushRef="#br0" timeOffset="2">8967 9268 8056,'0'-12'730,"0"4"-401,0 16 1,0 6-82,0 15 0,0 11-1,0 10 1,0 12-268,0 2 1,-9 13 82,-6 16 1,-4 7-959,-2 14 0,-3-4 713,-5 4 1,6-16-242,-6-12 1,5-15 67,3-21 1,-1-4-95,1-25 0,6 3 203,1-17 1,9-2 245,-2-12 0,5-15 0,2-11 0</inkml:trace>
  <inkml:trace contextRef="#ctx0" brushRef="#br0" timeOffset="3">8817 9568 8056,'0'-22'0,"0"1"-406,0 0 244,0 9 673,0 2 1,0 15-28,0 9 0,2 0-151,6 15 1,-4 4-226,11 3 1,-1 5-201,7 2 0,8 7-236,0 0 1,6 0 241,-6-7 1,9 0-384,-2 0 0,4-1 203,3 1 1,7-2-219,0-5 1,-7-5 105,-7-10 0,-3-2 378,3-5 0,-5 5 0,-9-7 0</inkml:trace>
  <inkml:trace contextRef="#ctx0" brushRef="#br0" timeOffset="4">9847 9825 6716,'2'-12'501,"5"5"-451,-4 5-24,16 2 0,-14 0 0,9 0 0,0 0-2,8 0 1,-8-7 1,0 0 0,1-3 0,6 3 0,0-3 202,1-4 1,-8-5-13,0 5 1,-6-5-1124,6-3 709,-9 1 0,4-1-153,-9 1 0,0 7 691,0-1-236,-9 10 0,-3-4 144,-10 9 1,1 0-32,-1 0 0,8 9-112,0 6 1,2 11 21,-2 3 1,-3 9-13,10-3 1,0 13-156,7 2 1,-8 0 2,1-7 0,0 2-126,7 5 1,7-11 133,0 4 0,10-15-19,-3 1 1,8-8 38,6-7 0,-1-4-26,8-10 1,-6 0-30,7 0 1,-8-5 40,8-9 1,-2 0 44,1-15 0,6-2-77,-5 2 0,-3-9-89,3 3 1,-8 1 16,8-2 1,-7 8-184,6-8 0,-6 0 57,7-7 1,-10 1 142,3-1 0,-6 7 110,-1 0 0,-1 3 0,1-3 0,-8 12 0,0 10 0,-6 9 56,6-2 0,-9 7 78,2 7 1,2 7-103,-2 15 1,1 4 47,-8 10 1,0 0-144,0 0 0,0 0 107,0 0 1,0 0-317,0 0 272,0 0 0,0 0 0,0-1 0</inkml:trace>
  <inkml:trace contextRef="#ctx0" brushRef="#br0" timeOffset="5">11306 9289 8056,'-22'21'-23,"1"1"1,-8-1 53,0 1 0,8-1 123,7 1 1,9-1-7,-2 1 0,4 6-125,3 1 1,3-1 64,4-6 0,14-3-524,15-5 1,5 5 247,2-4 1,9 1-427,5-1 0,-2-6 381,2-9 0,0 0 233,8 0 0,-10 0 0,-3 0 0</inkml:trace>
  <inkml:trace contextRef="#ctx0" brushRef="#br0" timeOffset="6">12378 9117 8056,'-21'12'-469,"-1"7"1,3-7 354,5 10 1,4-1 48,10 1 1,0-1 416,0 1 0,0 1-82,0 6 1,10-3-458,4 10 0,-2 0 85,2 7 0,1 2-110,6 5 0,-6-5-52,-1 5 0,-2-14-267,2-7 531,5-5 0,-7-13 0,9 9 0,1-9 0</inkml:trace>
  <inkml:trace contextRef="#ctx0" brushRef="#br0" timeOffset="7">12593 8667 8056,'-22'0'-439,"1"0"1,-3 0 221,-5 0 0,13 0 173,-6 0 0,8 2 221,0 5 0,-3-2 769,10 9-1369,-10 1 1,15 6 162,-5 1 1,4-8 259,3 0 0,10-9 0,2 5 0</inkml:trace>
  <inkml:trace contextRef="#ctx0" brushRef="#br0" timeOffset="8">13108 8688 7913,'-22'12'0,"3"7"-26,5-4 1,-5-1 178,4 7 0,6-4 259,2 12 1,-3-3-151,3 3 0,0 4-28,7 10 1,0-3-267,0-4 0,12 5 127,9-6 0,10 6-263,12 2 0,2-10 165,5-4 0,-4 2-284,4-3 0,-5 1 88,-2-8 1,-2 1 6,-6-1 1,-4-6 73,-9-1 0,-3 0 81,-5 8 0,-4-8 164,-10 0 0,0 1-87,0 6 0,-7 0-263,-1 1 0,-15-1 89,1 1 0,-4-3-404,4-5 0,1 3 23,-1-10 515,1 0 0,0-7 0,-1 0 0,10-2 0,5-5 0,-5-5 0,0-10 0</inkml:trace>
  <inkml:trace contextRef="#ctx0" brushRef="#br0" timeOffset="9">13687 8924 7929,'0'12'-1617,"2"-2"2003,5-10 1,8 0-81,13 0 0,-2-7-259,10-1 1,10-8 7,11 1 1,12-4-172,2-2 0,8-8-31,-7 1 0,1-8 113,-1 7 0,-12-6-57,4 6 0,-16-7 51,-6 8 0,-1-8-27,-12 7 1,-3-6 33,-12 6 1,-4 0 26,-10 8 1,0 7 63,0-1 1,-3 11 10,-4-4 0,-5 8 87,-9 8 0,-3-1-77,-5 14 0,3-2 206,-10 17 1,8 7-61,-8 7 1,7 10 7,-6-3 0,8-2-52,-1 2 1,6 0-36,8 7 0,-3-6-242,10-1 0,12-10-422,16 3 0,13-16 518,16-13 0,14-9 0,12-12 0</inkml:trace>
  <inkml:trace contextRef="#ctx0" brushRef="#br0" timeOffset="10">6071 15124 7907,'-14'-9'163,"0"-6"1,9 3 819,-2-2-661,4 9 1,3 5-56,0 15 1,3 16-61,4 12 0,2 4 23,6 18 1,4-3-177,-5 16 0,-2-6 104,2 6 1,-2-9-272,2 3 1,3-5 50,-10-3 0,0-9-73,-7-5 1,0-14-224,0-8 303,0-13 0,-2-8-101,-5-14 1,2-15 71,-9-14 1,7-11-244,-8-3 1,8-12 83,-7-3 0,7-1 47,-8-13 1,11 0 37,-4-7 0,6 1-136,2-1 1,0-7 176,0 0 0,0-2 15,0 2 1,10 4 319,4-4 1,5 15-138,2 6 0,8 6 287,0 1 0,9 20-163,-2 9 0,6 19 65,9 10 0,-4 14-86,10 8 0,-7 16-91,8 12 1,-11 12-175,3 16 0,3-2 76,-3 10 0,-2-8-275,-13 8 0,3-10 124,-9 3 1,0-8 28,-8-7 1,-9-4 62,-5-10 0,-14-1 204,-7 1 1,-17 3-218,-12 4 1,-10-3 25,-11 11 1,-10-1-359,-4 7 1,-4 0 284,4 1 1,6-10-274,15-5 1,5-5 84,9-2 1,9-10-192,6-4 503,13-15 0,-4-4 0,7-10 0</inkml:trace>
  <inkml:trace contextRef="#ctx0" brushRef="#br0" timeOffset="11">7873 14910 7907,'-21'14'0,"-1"0"0,1-7 251,-1 8 0,-6-1 94,-1 7 0,1 3 201,6 5 1,-2 2-50,-4 5 1,4 4-151,-5-4 1,8 4-246,6 3 1,6 7 103,9 0 0,0-2-161,0-12 1,2-5 114,5-10 0,13-2-311,8-4 0,10-6-63,-2-9 0,-3-2-211,3-5 1,0-8-204,7-13 0,-3 2 298,-4-10 1,-3 7 49,-4-7 1,-5 8-16,4-8 0,-4 0-126,-2-7 1,-10 3 48,-5 4 1,-5-4 117,-2 4 0,0-2 111,0 2 0,-9-2 151,-6 9 1,-6 1 48,-8 6 0,3 1-103,-10-1 0,1 3 85,-8 5 0,7 4-74,0 10 1,10 0 129,-3 0 1,6 3-38,1 4-296,1 5 238,9 9 0,2 1 0,10-1 0</inkml:trace>
  <inkml:trace contextRef="#ctx0" brushRef="#br0" timeOffset="12">8259 14759 7907,'22'22'-1342,"-1"-8"1006,1 1 1,-1-1 1295,1 7 0,-1 3-346,0 5 0,-1-5-176,-6 4 0,-2-2-148,-5 3 0,-5-5-215,5 4 1,-4-4 66,-3-2-148,0-1 1,-7 1-29,0-1 0,-3-9 280,3-5-714,4-4 366,-6-3 1,9-10-67,0-4 0,0-5 41,0-3 1,7-2-8,0-4 1,12 1-6,3-8 1,-1 6 36,8-7 1,4 8 94,3-8 1,-3 10-48,3-3 1,-10 13 116,3 1 1,2 10-69,-3-2 0,1 7 163,-7 7 1,-8 8 22,0 13 1,-7-1 20,8 8 1,-11 1-58,3 7 0,-4 7-12,-3 0 0,0-2-137,0-12 0,7 2 189,0-10-237,10 1 0,-5-10 75,9-5 0,1-7-198,-1-14 0,8-7 55,-1-15 1,10 3-84,-2-10 1,5 1-1,2-8 1,0 0 94,-1 0 0,1 0-31,0 0 0,0 0 49,0 0 0,-7-7-27,0 0 1,-13 0 20,-1 7 1,-3 7 207,-12 1-107,0 8 0,-9-1 49,-5 14 0,-5 14 6,-10 14 0,-1 14 158,-6 8 0,3 14 79,-10 7 0,7 1-96,-6 6 0,8-12-115,-1 13 0,6-6 18,8 6 1,4-10-664,10-5 1,3-5 285,4-2 0,24-12-695,19-10 968,19-9 0,7-31 0,10-5 0</inkml:trace>
  <inkml:trace contextRef="#ctx0" brushRef="#br0" timeOffset="13">11520 14481 10214,'0'21'462,"0"3"-231,0 4 0,0 6-14,0 9 1,0 2 12,0 5 1,0 3 0,0 4 0,0 2-14,0-9 1,-2 0-953,-5-7 1,4-9-177,-4-6 0,2-6 6,-2-8-802,5 5 1707,-8-26 0,20-5 0,2-21 0</inkml:trace>
  <inkml:trace contextRef="#ctx0" brushRef="#br0" timeOffset="14">11499 14073 7907,'-31'0'205,"7"-7"170,-5 0 1,5-8-115,3 8-44,-1 0 1,8 7-274,0 0 0,9 2 114,-2 6 1,7-4-893,7 11 1,0-11 154,15 4 679,-6-6 0,25 8 0,-8 1 0</inkml:trace>
  <inkml:trace contextRef="#ctx0" brushRef="#br0" timeOffset="15">12249 14631 7907,'12'12'815,"-2"7"1,-10-7-404,0 9 0,0-7-103,0 1 0,0-1-131,0 7 1,-7 1-25,0-1 1,-3-2-41,3-4-195,5 4 206,-8-17-401,10 8 0,0-13 140,0-4 0,10-14-382,4-15 0,7 3 171,8-3 1,2-7 0,5-7 1,2 0 141,-10 7 0,8 2 41,-7 6 1,7 4 255,-8 9 0,8 10-107,-8 5 0,1 17 101,-7 11 0,-8 3-20,0 12 0,-7 7 14,8 7 1,-11 0-169,4-7 0,1 0-281,-2-1 1,0-1 198,-7-5 169,10-15 0,2-2 0,9-7 0</inkml:trace>
  <inkml:trace contextRef="#ctx0" brushRef="#br0" timeOffset="16">15596 13108 7907,'22'-22'0,"-1"1"0,0-1 589,-9 10-314,-2 3 0,-20 9 36,-4 0 1,-15 9-95,-6 6 0,-6 6-116,-2 8 1,-2 4-3,-5 10 1,-2 0-108,-6 0 1,-4 7 111,5 0 0,-7 12-146,-8 2 1,15-2 7,0 3 0,19-3 80,9-12 0,15 0-253,7-7 1,23-12 66,13-10 0,19-2-114,9-12 0,12 0 45,2-7 1,1 0 127,-8 0 0,1 0 28,-1 0 0,0-7-13,1 0 0,-10-7 173,-5 7 1,-5-1 21,-2 8 137,0 0-195,-19 0 0,-8 10-44,-23 4 0,-14 5-30,-15 3 0,-7 6-7,-7 1 0,-3 2 3,-4-2 1,-2-6-17,9 6 1,-8 2-171,8-2 0,-9 2 100,2-3 1,-3-4-240,3 5 0,-3-5-95,10-3 0,2-2-676,13-5 1103,4 5 0,19-16 0,2-3 0,10-12 0</inkml:trace>
  <inkml:trace contextRef="#ctx0" brushRef="#br0" timeOffset="17">16218 13644 7900,'0'12'290,"0"7"1,0-14 137,0 9-34,0-9 1,0 7-123,0-5 105,0-5-510,0 8 1,3-10 118,4 0 0,2-3-216,6-4 1,4-2 118,-5-6 1,-2-4-80,2 5 0,-2-5-84,2-3 1,3 1-133,-10 0 0,8-1 163,-8 1 1,0-1-90,-7 1 495,0-1-174,0 1 0,-10 9 290,-4 5 1,2 4-74,-2 3 1,0 17 59,-8 5 1,1 13-31,-1 1 0,1 5 58,-1 1 1,8 4-117,0 4 1,9-3-163,-2 11 0,4-8-403,3 7 1,0-12 214,0-2 0,10-9-552,4-13 1,8-9 54,6-5 669,6-5 0,9-11 0,-1-3 0</inkml:trace>
  <inkml:trace contextRef="#ctx0" brushRef="#br0" timeOffset="18">17184 13279 7900,'-22'0'0,"1"0"170,-1 0 0,1 3 185,-1 4 1,-6 5 426,-1 9 0,-2 3-330,3 5 0,4-1-198,-5 15 1,8-5-378,6 12 1,6-4 171,9-4 1,0 1-277,0 0 0,19-9-79,9-6 1,11-13-321,4-8 0,7-5 414,0-2 0,7-12-164,-7-9 376,0-10 0,2-12 0,3 0 0</inkml:trace>
  <inkml:trace contextRef="#ctx0" brushRef="#br0" timeOffset="19">17784 12142 7843,'-21'-21'212,"-8"6"82,1 1 0,6 9-79,8-2 1,9 17 0,-2 11 1,5 13 179,2 16 1,0 4-126,0 11 0,2 2-193,5 4 1,5 13 116,9 8 0,1 16-574,-1-8 0,-6 0 149,-1-14 0,-2-8-277,2 1 1,3-15 216,-10-6 1,0-8-488,-7-22-751,0 1 792,0-8 736,0-9 0,-9-12 0,-3-12 0</inkml:trace>
  <inkml:trace contextRef="#ctx0" brushRef="#br0" timeOffset="20">17484 13065 7882,'0'-22'292,"0"1"153,0-1 1,2 8 42,5 0 1,3 7-208,4-8 1,5 8-342,-4-7 0,6 7 136,8-8 1,4 8-717,10-7 1,0 7 639,0-8 0,19 1 0,5-7 0</inkml:trace>
  <inkml:trace contextRef="#ctx0" brushRef="#br0" timeOffset="21">18685 12979 9318,'0'14'486,"0"0"1,0 1-210,0 6 1,0 1-864,0-1 0,0 1 281,0-1 0,0 1 249,0-1 0,0 0 61,0 1 1,0-8-6,0 0 0,10-9 0,2 5 0</inkml:trace>
  <inkml:trace contextRef="#ctx0" brushRef="#br0" timeOffset="22">18557 12378 7961,'-31'10'-378,"7"-8"265,-5 5 0,15 5-92,7 2 1,-3 6-18,3 1 1,0 0 221,7 1 0,9 9 0,3 2 0</inkml:trace>
  <inkml:trace contextRef="#ctx0" brushRef="#br0" timeOffset="23">19050 12915 7954,'10'11'238,"-8"9"294,17-18-11,-7 17 1,9-17-257,1 6 1,-1-6-228,1-2 0,-1 0-110,1 0 1,-1-2 93,1-6 1,-1 4 25,0-11 0,-6 8 75,-1-7 1,-9 7-433,2-8-161,-5 1 209,-2-7 0,-9 2 22,-5 4 0,-6 6-71,-1 9 0,-8 0 0,1 0 1,-1 0 32,8 0 1,-1 0-498,1 0 774,-1 9 0,1 3 0,-1 10 0</inkml:trace>
  <inkml:trace contextRef="#ctx0" brushRef="#br0" timeOffset="24">19629 12679 7900,'15'-3'401,"-1"-4"-281,0 5 0,8-8 353,-1 10 1,-7 12-131,1 9 0,-8 3 109,7 12 1,-9-10-236,2 3 0,-5 2-190,-2-3 1,0 1 73,0-7 1,0-1-233,0 0 1,-2-6 20,-5-1 280,4-9-411,-16 4 1,17-11 115,-5-5 0,4-5-148,3-10 1,3-1 21,4-6 0,5 3 137,9-10 0,1 7-6,-1-6 1,1 1 18,-1-1 0,8-4 65,-1 11 0,3 2-57,-2 11 0,-5 6 166,4 9 0,-4 2-73,-2 5 1,-1 8-153,1 13 0,-1 6-64,1 8 1,-8-6-551,0 0 766,0 0 0,17 7 0,3 0 0</inkml:trace>
  <inkml:trace contextRef="#ctx0" brushRef="#br0" timeOffset="25">20959 11906 7918,'-7'-21'0,"0"-1"0,0-6 195,7-1 1,0 1 338,0 6 1,0-2-107,0-4 1,0 1-161,0-8 0,2 6-363,5-7 0,3 1 153,4-8 0,5 2-353,-4 5 0,1-4 165,-1 4 0,4 3 42,-5-3 0,-2 10-93,2-3 0,-9 5-313,2 3 355,-5-1 0,-2 10 341,0 3-109,-9 18 0,4 6-29,-9 13 1,7-1-8,-8 8 0,11-6 14,-4 7 0,6-1-33,2 8 0,2 7-9,6 0 1,4 1-123,9-9 1,0 9 118,1-1 0,2 0-123,4-7 0,3-1 101,5 1 0,2 0-26,-9 0 1,7-7-20,-8 0 0,1-10-3,-8 2 1,-9 3 16,-5-2 1,-4 0 3,-3-8 0,0 1-343,0-1 1,-3 8 108,-4-1 1,2 3-157,-9-2 0,7-12-205,-7 4 618,9-14 0,-5 3 0,10-10 0,0 0 0</inkml:trace>
  <inkml:trace contextRef="#ctx0" brushRef="#br0" timeOffset="26">21002 12400 7722,'-12'0'951,"-7"0"-248,17 0-371,-8 0 0,22 0 65,10 0 0,18-10-327,17-4 0,15-5 113,7-3 0,16 1-68,12-1 0,-7-1-125,8-6 1,-15 5-331,-1-4 1,-10 11 238,-4 3 1,-21 9-2016,-7-2 2116,-4 4 0,-22 3 0,7 0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271"/>
    </inkml:context>
    <inkml:brush xml:id="br0">
      <inkml:brushProperty name="width" value="0.09086" units="cm"/>
      <inkml:brushProperty name="height" value="0.09086" units="cm"/>
      <inkml:brushProperty name="color" value="#FF0000"/>
    </inkml:brush>
  </inkml:definitions>
  <inkml:trace contextRef="#ctx0" brushRef="#br0">22499 3198 7947,'1'-8'0,"3"1"0,-3-1-430,3-3 1,1 3 279,-1 0 1,1 5 525,-1-5 1,-3 4-23,3-3-219,-3 4-133,-1-2 1,0 4 2,0-3 1293,0 3-899,0-5 0,-5 6-264,-2 0 1,-1 2-55,-3 2 0,0-2-140,-8 6 0,-1-2 111,-6 2 0,-5 2-67,-7-3 1,-4 4-107,-7 0 0,-5 0-245,-7 1 0,4-1 234,0 1 1,0-1 54,4 1 0,-3-1 62,-1 0 1,1 0 31,3-4 0,2-1 81,5-2 0,4-2-86,1 1 0,10 0 9,4 1 1,7-3 84,5 3 1,2-3-75,-2-1 0,2 0 8,2 0 1,-4 0-2,-1 0 1,-3 0 265,4 0 1,-4 0-291,4 0 0,0 0-6,3 0 0,1 0 1,-1 0 0,5 1-1,-1 3 1,6-1-19,-2 4 1,1-3-13,-1 4-2,3-1 1,-3 5 31,8-1 1,-1 2-29,4 2 0,1 3 18,3 5 1,1 2 0,-1 6 0,1 5 2,-1 14 0,-3 3-1,-1 8 0,-3-27 0,-1 2-337,0 3 0,1 2 0,1 1 0,0 1 254,-1 3 0,0-1 1,-1-4-1,0-2-29,1-2 0,0-2 0,0 29 32,3-11 0,1-8 230,3-11 1,-3-6-150,0-9 0,-5 1-85,5-5 0,-2 1 377,2-5 1,-3 2-123,-5 2 1,0-2 61,0 2 796,0-2-1149,0-2 225,0 0-138,0-4 1,-1-2-16,-3-5-22,3 0 36,-4 0 1,6 0 27,3 0 1,-2-4-125,6 0 0,-4-1 75,3 1 1,1 2-104,3-6 0,1 6 103,-1-2 1,1-3-7,-1 0 1,6 0-44,2 0 1,3-1-13,5-3 0,9-1 98,9 1 1,6-4 15,6 0 1,4-6-154,0 2 0,-27 10 0,1 0 135,-3 0 1,0-1 0,1 3-1,0 0 82,28-8 0,-2-1-60,1 0 1,-4 1-77,-6 4 0,-7-1 106,-13 1 0,-7 3 108,-8 1 0,-2 3-68,-1-4 1,-1 5 4,0-5 0,1 5-39,-1 0 0,4-3 306,1 3 0,0-5-296,-1 4 1,2-3 81,2 3 0,1-4-105,-5 4 0,1-1 52,-5 2 0,1 1 83,-1-2 3,-5 3 13,-1 1 0,-6 0-105,-3 0 0,-2 0-1,-5 0 1,-5 0 71,1 0 1,0 0-45,3 0 0,1 0 130,0 0 1,3 0-34,0 0 31,6 0-398,-3-5 0,5-1 96,0-6 1,5 1-51,2 0 1,4-6 45,0-2 1,0-3-10,1 0 1,-5-3 42,1-1 1,-2 2 7,2-3 0,-3-2-46,-5-2 0,0 2 9,0-1 1,-4-1 62,0-3 0,-3 1 8,3 3 1,-1-5-88,1 1 0,3-1 57,-3-7 1,3 5-51,1-1 1,4 2 80,-1 2 1,6 6 5,-1 5 0,-2 2-10,2 5 0,-2-3 11,2 4 0,-3 0-95,-5 4 0,-1-1-3,-3 1 0,-2-2-6,-6-2 1,1 2 69,-1-2 0,1 1-129,-1-1 0,1 2 48,0-2 0,-1 2 129,1 2 1,3 0-104,1 4 1,3-2 201,-4 5-128,6 0-41,-4 4 843,6 0-962,0 5 105,0-3 64,0 3 1,-3-4-33,-1 3-23,0-3 142,-1 9 1,2-7-103,-4 4 159,4 1 1,-3 3-9,2 1 1,3-1-27,-3 1 1,-1-1-32,1 1 1,-1 0-7,1 3 1,2-1 37,-6 5 1,1 1-37,-5 2 1,-4 2-41,-3 3 1,-6 2 59,-5 6 0,-3 8-33,-13 2 1,24-16-1,0 0-239,-4-1 0,-1 1 0,-1 2 0,0 1 134,-1-1 1,1-1 0,0-2 0,2 0-6,5-3 1,0-1 0,-18 18 86,5-4 1,0-7 34,-1-5 1,5-3-54,-1-4 1,1 3 125,-4-3 1,-4 2-80,0 2 0,3 0 8,5 0 1,6 2 21,1-2 0,1 5-3,7-9 0,0 1-34,3-4 0,5-4-89,-1 4 1,6-4 662,-2 0-646,-2-6-100,4 4 132,-3-9-214,0 5-7,4-1 122,-4 1 0,0 5 3,-3 1 0,-2 0-106,-1 4 1,-2-2-57,-2 5 0,1-4 41,-5 4 0,5-4-989,-2 4 794,9-10 0,7 1-559,7-10 1,12-11 950,4-8 0,8-8 0,-2-7 0</inkml:trace>
  <inkml:trace contextRef="#ctx0" brushRef="#br0" timeOffset="1">21288 3461 7334,'-7'0'-781,"-1"0"1137,6 0-164,-8 0 111,3 0-60,1 0 1,0 0 173,2 0-65,2 0 1,-1 0-127,6 0 0,4 0 136,4 0 1,2 0-154,2 0 0,3 0 28,5 0 1,0 3-180,-1 1 1,6 5 96,3-1 0,2 2-243,1 1 1,5 6-24,3 2 0,7-1-272,0 1 1,4 0 388,-3 3 0,-1 1 1,-3 0 1,-7-4-42,-4 0 1,-8-5-21,-7 1 0,-3-1-12,-1 2 1,-8-4 13,4 3 1,-2-2 14,5-1 1,-1-2 92,5-3 0,-1 3 385,1-2 1,3 1-440,-3-1 0,6 2-53,2-3 1,-5 4 10,-3 0 0,-3-3 34,3-1 0,-5 1-6,1 3 0,-6-1-19,-2-2 109,1 2 0,3-5-76,1 3 0,-4-2 19,-1-2-2,1-3 17,3 9-10,1-3 0,-2 4 2,-3 1 0,2-1-331,-5 0 1,4-3 10,-5 0 0,5-1-20,-4 5 1,1-5 151,-1 1 1,-2-4 172,6 3 0,-4-4-131,3 1 0,-3 1 28,4-1 1,-4 1-89,3-2 0,-3 0 91,4 5 0,-5-2-128,5 2 1,-4 2 14,3-3 1,-3 0-122,4 0 1,-2 1 133,2 3 0,-2-3 187,-2 0 0,-3-6 0,9 3 0,-3-5 0</inkml:trace>
  <inkml:trace contextRef="#ctx0" brushRef="#br0" timeOffset="2">21243 3335 7859,'-5'6'0,"-3"-2"-538,3-3 434,-5 4 0,7-3 20,-4 1 63,4-1 1,-3-2 163,2 0-221,3 0 309,-4 0 127,5 0 0,1-5-194,3-3 0,2 2 92,6-2 0,-1-1-14,0-6 0,2 1 80,2-5 0,-1 4-139,5-4 0,-1-2 3,1-5 1,3 0-171,-3-4 0,2-2 104,2-6 0,0 1-238,0-5 0,0 1 71,-1-5 1,0 1-188,-3 4 0,3-4 186,-3 3 0,-2 2-103,3-2 0,-8 10 154,0 2 1,-5 4-9,-3 3 0,-3 2 114,3 2 1,-3 2-106,-1 6 0,0 3 10,0 1 0,0-1 10,0-3 0,2 3 142,1 0 1,-1 5-170,2-5 1,-2 0-12,2-3 0,-3 0 4,3-1 1,1-1-10,-1-2 0,3 3 2,-3-4 0,1 5 13,-1 3 1,-3-2 1,3 2 0,-1 2-4,1-1 222,-3 4-137,4-2-31,-5 5 1,-1 0-34,-3 0 11,3 0-27,-5 5 0,6 1 53,0 6-127,0-1 1,0 1 79,0-1 0,2 0-35,2 1 0,2-5 19,5 1 1,1 0 22,-1 3 1,2 1 30,2-1 0,-1 2 8,5 2 1,-1-2-34,1 2 0,2 3 7,-2 1 0,3 2-19,1 2 0,-2 5 15,-1 2 1,0 0-95,-5 0 0,5 0 26,-1 5 1,3-2-17,1-3 1,0-6-7,-1-5 1,3-1-15,1 1 0,2-2 48,3-6 0,-7 2-10,-5 2 1,-5-2-239,1 2 1,-2 1 70,-2 0 1,-3 4-1,-1-1 1,-3 3 46,4 0 0,-4 5-111,3 0 1,-3-1-2,4-3 0,-2-1-218,2-3 0,0 1 495,-4-5 0,5 6 0,-3-4 0</inkml:trace>
  <inkml:trace contextRef="#ctx0" brushRef="#br0" timeOffset="3">22807 4043 8094,'7'-6'-333,"-2"-5"289,-5 10 0,0-5 165,0 2-267,0 3 251,0-9 1,0 7-157,0-5 172,0 1 61,0 1-175,0-5 84,0 5 1,-1-2 42,-3 1 0,1 4-50,-4-1 1,-1-1 46,-3 2 1,-2-1-36,-2 4 1,-2 0 63,-2 0 1,-6 0-91,2 0 0,-6 5 1,2 2 1,-3 4 43,3 0 0,0 6 0,5 2 0,-1 0-58,0 3 0,4-1-113,0 5 1,5 0 6,-1 0 0,2 0 111,1 4 1,6-4-119,2 0 1,3-2 66,1-1 0,5 0-3,3 0 0,2-4-44,1 0 0,1-4-76,-1 4 1,4-5-5,1 1 0,-1-1 58,-4 2 1,1-7-18,-1 2 1,1-2 33,-1 2 0,0-3 70,1-1 0,-3-4-69,2 1 1,-2 1 16,6-1 1,-2 0 0,-2-4 0,5-2 4,-1-2 1,5-2-122,-1-5 1,6-6 112,2-2 1,4-8-93,-5-3 1,6-3 64,-2-1 1,-3 0 99,-4-1 1,-2 0-158,-5-3 0,-2 2 6,-7-2 1,-2 3-7,-5 0 1,-1 1-16,-3 0 0,-3 5 141,-9 2 1,2 8-76,-5 4 1,0 7-17,-3 4 1,-3 3 23,-1 1 0,0 5 145,-4 3 1,0 7-155,-5 4 1,-3 2 14,0 2 1,1 4-292,7 0 1,-2 3 335,5-3 0,-4 4 0,2-1 0</inkml:trace>
  <inkml:trace contextRef="#ctx0" brushRef="#br0" timeOffset="4">21505 4317 8061,'0'-8'-444,"0"1"1,0-1 0,0-3 584,0-1 0,0 1 49,0 0 0,-3 3 451,-1 0-525,0 6 0,3-7 2,-3 5 0,1-4 150,-4 5-137,-1-1 0,-3 3-67,-1-3 1,-3 3 42,0-3 0,-5 4 5,1 4 1,-3-2 20,-1 6 1,-1-1-11,-3 5 0,2 4-46,-5 3 1,3 3 39,-4 1 0,7 1-136,2 2 0,1 0 79,10 4 0,-3-2-141,6 6 1,3-3 87,1 3 1,9-1-94,7-6 1,2-1 78,9-3 0,-2-4-8,10 0 1,-2-5-21,1 2 1,3-5 37,-2-3 0,0 0-65,0-4 0,1 4 62,-6-4 1,1 0-85,-4-4 0,-2 0-1,-2 0 0,2-2-13,-6-2 1,5-1 60,-1-2 1,-2-5-5,-2 1 1,3-1 9,1-3 1,-3-1-16,0 1 1,-4-6 43,0 2 1,-6-1-44,-2 1 0,-3-4 4,-1 0 1,-5 0-51,-3-3 1,-7 0-8,-4 0 0,-2 2-9,-2-3 0,-4 3-13,0 1 1,1 1-227,3 3 0,-4-2 85,1 2 1,3 3-112,4 5 1,5 5 371,-1 6 0,2 0 0,1 0 0</inkml:trace>
  <inkml:trace contextRef="#ctx0" brushRef="#br0" timeOffset="5">22202 7344 7995,'-7'-8'-389,"-1"0"0,-5 2 329,6-2 0,-4 0 375,0 4 0,0-4-127,-1 4 0,1-3 113,-1 3 0,5-1-201,-1 1 1,1 3 247,-5-3-247,1-2 1,-1 4 47,1-1 1,3 1-181,1 2 1,-1 0-30,-3 0 1,-1 0-35,1 0 0,-2 2 80,-2 1 1,-3 4 2,-5 4 1,-5 2 171,-2 2 0,-7 3-120,-1 5 0,-9-1-34,1 1 0,-1 0-130,6 0 1,-3 4 242,6-1 1,0 5-120,4-5 1,-4 5-4,0-5 1,-7 6-2,0-1 0,-5 2-21,-3 1 1,2 1-316,5 4 0,5 5 291,19-20 0,2 1 0,-1 3 0,1-1 24,0 0 0,-2-1 1,0 0-1,-1-1 18,0 0 0,0 0 0,0-2 0,0 0-16,-2 0 0,1 0 1,-17 23 3,7 0 1,6 0 120,9 4 0,6-7-90,6 3 0,4-4 28,-1 0 1,4-2 8,4-2 1,4 3 15,7 5 0,-1 3-101,5 1 0,0 0-144,4 0 1,0-3 5,-1 2 0,6-3 51,3-4 0,2 1-44,1-5 0,4 4 136,0-4 1,0 8 37,-3-5 1,0 0-20,3-10 0,4-4 95,8-4 1,9-1-39,-27-12 0,1-1 1,1 0-1,0-2 5,27 5 0,-1-6-38,-7-2 0,3 1 28,-3-1 1,7 0-78,1-4 0,4 0 45,-4 0 0,-2-2-16,-5-1 1,-8-4 28,-4-4 1,7-2-33,8-2 0,4-3 11,-29 7 1,0-1 0,0-1 0,-2-2 4,28-15 1,-9-4 105,1-4 0,-6-3-105,-19 19 0,-1-2 1,1 0-1,-1-1 102,1 0 1,-1 0-1,0 0 1,-1 0-46,2 0 0,0 0 1,16-23-41,-21 22 0,-1-1 0,7-27-121,-3-3 1,-15 26-1,-1-1 51,1-3 0,0 1 0,0-25-287,0-2 0,-5 6 137,0 2 1,-1-3 216,-2 3 1,0 2-25,0 1 1,0 3 150,0 2 0,-5 3-15,-3 0 0,2 5-111,-2-1 1,0 1 97,-3-1 0,-4-2-68,-1-6 1,-4 0 40,1 1 0,-2 4-33,-2 3 1,-5-1-96,-3 1 1,2-1 205,-1 5 1,-1 0-189,-3 0 0,0 3 24,-1 1 1,2 4-3,3 0 1,1 2 25,2 1-1,2 5-21,-6 3 1,0 2-97,-7 2 1,1 3 84,-5 0 0,-4 5-110,-3-5 0,-1 4 221,5-3 0,3 4-152,0-1 0,4 3 32,-4 1 1,0 0 0,-4 0 1,-1 1-136,-2 3 0,1 2-165,-6 6 1,7 1 309,2 2 0,2 3 0,8 4 0,6 1 0,4 0 0</inkml:trace>
  <inkml:trace contextRef="#ctx0" brushRef="#br0" timeOffset="6">22636 7675 7926,'0'-7'760,"0"-3"-695,0 9 1,0-5 74,0 2 0,1 3 200,3-3-169,-3 3-333,5-5 179,-6 5 83,0-4-45,0 5 0,-6 0-115,-1 0 0,-3 1 91,-2 3 1,1-3 8,-1 3 0,-3 1 153,0-1 1,-4 1-73,4-1 1,-6-1-4,2 4 1,-6-3-33,-2 4 0,-6-5 13,-1 5 1,-5-2-117,-7 2 1,0 1 61,1-5 1,-5 3-122,1-3 1,3 4 69,4-4 0,5 1 53,-1-2 1,7-1-4,0 1 1,4-1 13,-3-2 0,3 0 41,-3 0 1,3 0-60,-3 0 1,-1 0-11,-3 0 0,4 0 29,-1 0 0,6 4-179,-2-1 0,2 5 109,-2-4 0,3 5-188,-3-2 0,-1 0 109,2 0 0,-6-3 7,2 4 0,-2-5 56,1 5 1,4-5 1,4 0 0,1-1 26,3-2 0,-1 0 60,5 0 42,-1 0 1,5 0-91,-1 0 15,6 5 0,-3-3-14,5 6 0,-4-4-147,0 3 0,2-3 59,-2 4 1,0-4-404,-3 3 419,0 1 1,-1-2-7,1-2 1,3 1 218,0-1-278,1 0 265,-5-4 0,2-2-67,3-1 33,-3 1 1,7-4 196,-5 2-71,6 3-187,-3-4-31,5 5-162,0 0 118,0 5 1,0 1 5,0 6 0,0-1-7,0 1 1,0-1 21,0 0 0,0 2 7,0 2 0,0-1 45,0 5 0,4-5 10,-1 1 0,1 3 71,-4 1 1,0 2-62,0-2 1,0 2 52,0-2 1,0 3-30,0 1 0,0-1 3,0 1 0,0 4-95,0 0 0,4 3 13,0-3 0,1 7-2,-1-4 0,-3 5-107,3-9 1,1 5 86,-1-5 1,1 5 21,-1-4 1,-3 0 25,3 0 1,-3-3-41,-1 3 0,0 1 40,0-2 0,-4 5 0,0-4 1,-3 3 13,3-3 0,-4-1-70,4-3 0,-3 0 46,3 0 0,-1 3 1,1 1 0,3 0-27,-3-4 0,3 3-100,1 1 1,0 0 58,0-5 0,0 1-10,0 0 0,4-4 58,-1 0 1,2-4-3,-1 4 1,-1-5 9,4 2 1,-4 0-27,1-1 1,1 1-5,-1-5 1,-1 0 11,-3 1 0,0-1-126,0 1 1,0-1 63,0 0 0,0 1-11,0-1 0,0 1 74,0-1 0,0 1-13,0-1 51,0 0 1,0 1-69,0-1 1,0-3 52,0-1-43,0-4 32,6 2-36,-5-5 1,8-1 2,-6-3 0,1 1-28,-4-4 1,4-1-100,0-3 0,4 3 85,-5 1 0,2-1 17,-1-3 0,-1 3-100,4 0 1,-3 2 82,4-2 0,-1-2-139,5 3 0,3 0 73,0 0 0,7-1-135,1-3 0,1-1 118,6 1 1,5-1 42,3 1 0,3 0 108,-2-1 0,2 1-137,-3-1 1,4 1 205,-4-1 0,-1 1-35,-6 0 1,2-1 75,-3 1 1,4-1-20,4 1 1,3-4-7,5-1 0,-1 1-119,1 4 0,0-2-88,-1-2 1,-5 2-17,-6-2 0,-1-2 111,-6 2 0,1 0-131,-2 4 0,0-1 92,4 1 1,-3-1 97,3 1 0,-4 3-41,0 1 1,-2-1 136,-1-3 0,0 3-107,0 0 0,-4 5 11,0-5 1,-1 4 95,1-3 0,1 0-30,-5 0 0,4-2-68,-3 5 1,0-4 17,-1 5 0,-2-5-106,2 4 0,2-4 92,-2 5 0,-1-2-237,-7 1 96,4 3 63,-10-5 1,4 6 159,-5 0-44,-5 0 18,4 0-80,-10 0 5,10 0 24,-4 0-68,15-5 1,-2 3 37,7-6 1,-6 4-46,-1-3 1,-5 3 30,5-4 1,-4 5-80,3-5 76,-4 0 1,6-3 0,-5-1 0,0 5 34,-4-1 1,0 1 82,0-5 1,0 1-36,0-1 1,0 1 163,0 0 1,3-5-196,1 1 0,1-1 18,-1 0 1,-3 2-13,3-5 1,1 2 10,-1-2 1,0-3-5,-4 3 1,0 1-24,0-1 1,0 0-23,0-4 0,-1 0-91,-3 1 1,-3 0 110,-4 3 1,0-6-58,-1 2 1,1-3 46,-1 4 1,5 0-44,-1 3 1,2-5 18,-2 5 1,-1-4-5,5 8 0,1-4-7,3 3 0,0-3 3,0 4 0,0-4 6,0 4 0,0 0-3,0 3 0,0 1 8,0-1 1,0 1-5,0 0 1,0-1-38,0 1 0,-2 1-20,-2 2 1,2-2-119,-6 2 1,1-1 133,-5 2 1,5-3-8,-1 2 1,4-1 159,-3 1 0,4-2-98,-1 3 0,3-3 75,1-2 0,0 5-95,0-1 0,0 0 107,0-3-10,0-1-20,0 1-39,0 0-30,0-1 1,0 5-173,0-1 180,0 5-217,0-2 189,0 5 4,-5 0 0,2 0 15,-4 0 13,4 0 19,-2-5 36,5 4 30,0-9 0,0 7-69,0-4-14,0 4 1,1-2-9,3 5-5,-2 0-51,3 0 938,-5 0-917,0 5 1,0-2 79,0 4 0,-4 1-117,0 3 0,-5 2 96,2 2 1,-4 3-97,0 5 0,-4 5 11,-1 2 0,-9 8-10,-2 4 1,-6 4-368,-5 3 1,-2 0 353,17-23 0,0 1 1,0-3-1,-1 0 158,-1 1 1,1 0-1,-18 20-266,0-3 1,9-3 276,2-4 0,7-2-105,2-3 1,0-2 133,7-5 1,-6 0-71,2 0 0,-2-1-25,-2 1 0,-5 4-21,-2 0 1,-3 3-2,-2-3 1,1 4-55,0 0 0,1 2 60,2 1 0,3 0-17,6 1 1,0-2 362,3-3 0,2-6-291,6-5 0,0-5 204,-1 1 0,1 2-139,-1-2 0,-3-1-107,0-6 0,-4 2 11,4-2 1,-9 5-85,1 3 0,-3-1 83,3-4 0,-1 2-44,-2 2 1,-2-1 32,-3 5 1,3 0-75,6 4 0,0 0 66,3 0 1,-1-2-9,4-2 1,1 2 18,4-6 1,3 0 6,1-3 1,3-2 96,-4-3 1,4-2-82,-3-5-50,4 6 36,-7-5 1,5 5-222,-3-2 1,-2-3 72,3 3 0,0 1-63,0-1 0,-1 4 150,-3-5 1,3 5-72,0-4 29,1 5 1,-3-7-58,2 6-138,3-6 1,5 5-109,0-4-469,5-1 1,1-2 839,6-8 0,4-7 0,2-3 0</inkml:trace>
  <inkml:trace contextRef="#ctx0" brushRef="#br0" timeOffset="7">21003 8075 7547,'-5'-7'-1026,"4"-3"963,-3 2 1,3 2 378,1-2 0,0 5 184,0-5-100,0 6 205,5-9-410,1 10 0,5-4-48,1 5 30,-1 0 0,1 1-157,-1 3 0,2 2 97,2 6 1,-1 3-68,5 0 0,1 6 2,7-2 1,0-2-141,7 2 1,-2 0 149,6 4 1,-3-4 57,-1 0 1,2-3-63,2 3 1,-4-4-3,1 4 0,-2-4 8,-7 4 0,6-4 41,-2 4 1,3-5 17,2 2 1,3 1-78,0 2 0,0-1-248,-4 1 0,-5 0 52,-2 4 1,-3 0 154,-1 0 0,-2-2-20,-1-2 1,-4-2 17,-5-6 1,5 1 49,-1-1 0,5-3 8,-1-1 1,3-4 120,1 1 1,-1-2-97,1 2 1,0-3 16,0 3 0,0 1-152,0-1 1,3 1 114,1-1 0,-2 1-212,-6 3 1,2 2 61,-6-3 1,1 0 49,0 0 1,-4 0 10,4 0 1,-5 3-21,-3-2 1,2-2 26,-3 2 1,4-5 6,0 0 1,0 0-19,1 1 1,-1-3 5,1 3 1,-5-3-49,1-1 1,-1 4 64,5 0 0,-4-1-120,-1-3 1,1 0 66,3 0 0,-3 0-10,-1 0 0,1 0 56,3 0 0,1 2 5,-1 2 1,1-3 114,-1 3-143,1-3 1,1 0 185,-1 3-160,2-3 158,-8 9 0,2-5-129,-1 3 1,-4-2-8,1-2 1,-3-1-6,-1 4-10,0-4 0,-1 6 6,-3-5 0,3 1-4,-3-1 1,3-2-196,1 6 180,0-6-396,0 8 96,0-3 254,0-1 1,1 3-108,3-5 83,-3 0 1,8-3-171,-5 3-227,-1-3-506,3 4 320,-5-5 43,4 0 624,-5 0 0,-5 0 0,-2 0 0</inkml:trace>
  <inkml:trace contextRef="#ctx0" brushRef="#br0" timeOffset="8">22465 8463 7890,'0'-6'-318,"0"-5"573,0 10-192,0-9 22,0 9 1,4-6-45,-1 4 2,1 1 0,1-3-21,3 5 0,-2 0-248,2 0 0,0 1-287,3 3 1,0-1 271,1 4 1,-1-4 240,1 1 0,-1 2 0,0 0 0</inkml:trace>
  <inkml:trace contextRef="#ctx0" brushRef="#br0" timeOffset="9">22339 8566 7890,'-1'-11'-16,"-3"4"137,3 2 0,-9 5 43,2 0 0,2 0 78,-2 0 1,1 9-27,-5 2 0,-1 8-340,-2 0 1,2 8 134,-2 3 1,0 3-659,4 2 1,-2-1 646,9 0 0,-5 0 0,3 1 0</inkml:trace>
  <inkml:trace contextRef="#ctx0" brushRef="#br0" timeOffset="10">22099 9125 7890,'-7'-4'-260,"-1"1"129,1-6 1,-1 8 440,0-3 140,6 2 0,-3 9-472,5 4 0,-4 6 47,0 6 1,0-1-752,4 1 0,4 4 726,0 0 0,5 4 0,-3-2 0</inkml:trace>
  <inkml:trace contextRef="#ctx0" brushRef="#br0" timeOffset="11">22853 9045 7351,'0'-11'-380,"0"-1"0,0 1 1137,0 0 0,4-2-283,0-2 1,0-4-196,-4-8 1,3-7-210,1-8 0,5-8-129,-1-3 1,-2-3-503,2-1 0,-1 1 336,5 3 0,3-2-208,0 6 0,-3 1 86,-5 6 0,0 8-570,0 7 917,-2 8 0,-5 2 0,0 6 0</inkml:trace>
  <inkml:trace contextRef="#ctx0" brushRef="#br0" timeOffset="12">22807 9125 7890,'-10'2'0,"3"1"276,-3-1-234,3 8 1,-5 1 57,-4 8-349,-7 13-107,-6 3 0,10-10 0,-2 1 25,-2 1 0,0 0 205,0 3 1,0 0-1,-3 0 1,0-1-55,1 2 0,1-1-27,1-5 0,-1-2 1,-4 0-1,0-2 1,-24 14-1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284"/>
    </inkml:context>
    <inkml:brush xml:id="br0">
      <inkml:brushProperty name="width" value="0.09086" units="cm"/>
      <inkml:brushProperty name="height" value="0.09086" units="cm"/>
      <inkml:brushProperty name="color" value="#FF0000"/>
    </inkml:brush>
    <inkml:brush xml:id="br1">
      <inkml:brushProperty name="width" value="0.09071" units="cm"/>
      <inkml:brushProperty name="height" value="0.09071" units="cm"/>
      <inkml:brushProperty name="color" value="#3165BB"/>
    </inkml:brush>
    <inkml:brush xml:id="br2">
      <inkml:brushProperty name="width" value="0.09071" units="cm"/>
      <inkml:brushProperty name="height" value="0.09071" units="cm"/>
      <inkml:brushProperty name="color" value="#FF0000"/>
    </inkml:brush>
  </inkml:definitions>
  <inkml:trace contextRef="#ctx0" brushRef="#br0">18707 12494 7890,'0'-6'-24,"0"-4"93,0 4 0,0-2 77,0 0 0,0 5 286,0-5-258,0 5 120,0-7 46,-5 9-180,-1-4 1,-5 5-27,-1 0 1,1 1 111,-1 3 1,0 2-66,-4 6 1,4 0-117,-4 4 1,0-2 58,1 5 0,-2 3-148,2 5 0,4 5 48,-1-2 0,2 2-208,6-1 0,0 1 6,4-1 0,5-3-95,3-1 1,7-5 33,4-3 1,4-6-154,4-5 1,-2-6 70,6 2 0,-5-5 37,5-7 1,-1 1 234,4-9 0,-1 0-89,-2 1 0,-3-6 131,-5 2 0,0-6 61,-1-2 1,-4-1 168,-3 2 0,-7 2-115,-4-3 0,-3 2 58,-1-2 0,0 7-42,0-3 1,-10 4-39,-5 0 1,-3-2-174,-5 6 1,-1 0 122,-6 3 0,-3 1-134,2 0 1,-2 0 56,-1 4 0,5 2-88,2 5 0,3 5-63,1 2 0,4 9-133,0 3 1,5 7 324,-1 5 0,2 2 0,2 1 0</inkml:trace>
  <inkml:trace contextRef="#ctx0" brushRef="#br0" timeOffset="1">16629 14288 7890,'0'-12'51,"0"1"1,-1 1 161,-3 2 1,1-2-35,-4 2 0,3 2 50,-4-2 0,4 6-31,-3-2 31,-1 3 0,-3 2-163,-1 3 1,1 2 46,-1 5 0,1 2-31,0 2 0,-1 3-4,1 5 1,-1-4-23,1 0 0,5 1 42,2 7 0,2-3 19,2 3 1,2 1-239,2-2 1,6 2 82,5-1 0,5-3-136,-1 3 1,3-8 50,1-4 1,0-4-243,-1-3 1,2-3 86,3-5 0,-7-3 22,3-4 0,-4-6 245,0-10 1,-1-1-80,-3-2 1,-2-4 184,2-4 1,-2 0-102,-2 0 0,-3-1 87,0 1 1,-6 1-29,2 3 1,-4 2 56,-4 5 1,-7 0-61,-8 0 1,-3 2-29,-1 2 1,0 3-122,1 9 0,3 2 70,-1 5 1,5 1-327,-4 3 0,5 7 83,-1 8 0,4 9-237,3 6 509,-2 1 0,4 9 0,-6-3 0</inkml:trace>
  <inkml:trace contextRef="#ctx0" brushRef="#br0" timeOffset="2">17428 16812 7902,'-7'-8'47,"-1"0"1,4 6 499,-3-2 1,3 4-268,-4 4 0,1 2-102,-5 6 0,2 0-39,2 3 1,-2 3 76,3 5 0,-4 5 5,0 2 0,1 3-42,2 2 0,3 3 13,5 0 0,0 1-200,0-1 1,10-7 117,6-1 1,4-4-355,3-4 0,5-4 161,2-3 0,-1-7-267,2-4 0,-6-6 137,2-5 0,-3-5 84,-1-7 0,-6-6-44,-1 2 0,-4-3 10,0-1 1,-2 2 120,-2-6 1,0 2-50,-4-2 0,0 0-145,-4 4 1,0-3 153,0 3 0,-5-4 115,-3 5 1,-2-1-35,-1 4 0,-4 1-37,-1-1 1,-4 5 108,1 3 0,1 2-83,-1 2 0,0-1 186,-4 1 1,1 4-104,-1 4 0,4 3-84,0 3 0,3 5-157,-3 7 0,5 7-287,-1 4 1,6 6 456,2-1 0,4 2 0,-2 1 0</inkml:trace>
  <inkml:trace contextRef="#ctx0" brushRef="#br0" timeOffset="3">20638 16469 7833,'0'11'-1706,"0"-4"1706,-6 3 0,5-9 0,-4 9 0,5-9 0,0 5 0,0-6 0,0-6 0,5 0 0,-4-1 13,3-1 0,-2 4 79,-2-3 0,0 3-60,0-4 0,3 4 31,1-3 7,0 4-185,-4-7 192,0 4-44,0-6 0,4 5-20,0-1 0,-1 4-202,-3-3 239,0 4 1,4-3 70,0 2-94,0 3 1,-4-6 45,0 3 320,0 3-184,0-4 1773,0 5-1640,-5 0 1,2 0 538,-4 0-6,4 0-464,-7 0 1,4 1-223,-6 3 0,2 4-29,2 7 1,-2 3-108,3 5 0,-4 3 136,0 1 0,1 8-189,2 0 0,3 7 25,5-1 0,0 0-55,0 1 0,3-5-164,4 1 0,2-9-208,10-6 0,2-5 13,5-7 1,3-5 161,6-2 1,3-9-37,0-6 0,4-6-125,-4-6 0,0-1 49,-4-2 0,-5 1 205,-2-1 1,-4-3-16,-4-2 0,-3-2 118,-4-1 0,-1 3 189,0 1 1,-4-4-91,-3-4 0,-3 1 73,-1 6 1,-1 0-8,-3 4 0,-3 4-74,-4 4 0,-2 5-16,-2-1 1,1 7-7,-5 5 1,0 1-31,-4 2 0,0 0 62,1 0 1,-5 2 12,0 1 1,-4 4-266,0 4 1,2 4 72,-2 1 1,6 4-122,-2-1 0,3 4 55,2 3 1,4 0-84,3 4 1,3-3 257,4 3 0,-2-4 0,4 2 0</inkml:trace>
  <inkml:trace contextRef="#ctx0" brushRef="#br0" timeOffset="4">21437 13659 7857,'-8'0'-70,"1"0"314,-1 0-109,-3 0 0,-1 2 77,1 1 1,3 0 3,1 5 0,3-1-49,-4 5 0,4 3-92,-3 0 1,4 2 65,-1-2 1,3-3-181,1 4 0,0 0 67,0-1 1,5 1-102,3-5 1,6 1-67,1-1 1,4-3 61,-4-1 0,4-3-238,-3 4 0,3-6 108,-4 2 1,0-3-62,-4-1 1,1 0 100,-1 0 1,1-4 96,-1 1 1,-3-8 47,-1 0 1,0 0 151,0-5 0,4-1 5,-4-2 0,-1-3-98,2-1 0,-5-1 216,0-3 1,3 3-44,-3-2 1,1 2-49,-4 1 0,0 0-137,0 0 0,-5 5-14,-3 3 0,-2 4 22,-1 3 1,-1-1-104,1 5 0,0 0 97,-1 4 0,1 0-6,-1 0 1,0 7-30,-4 4 0,4 2 17,-4 6 0,3 0-378,-3 4 0,4 5 369,-4 2 0,-1-2 0,-1 0 0</inkml:trace>
  <inkml:trace contextRef="#ctx0" brushRef="#br0" timeOffset="5">19050 15007 7857,'0'-11'-348,"0"-1"420,0 1 1,1-1 106,3 1 0,-3 3-8,3 1 1,-3-1 26,-1-3 0,0 3 128,0 0 13,0 6-121,0-8 0,-1 8-19,-3-1 0,2 1 105,-6 2 1,2 2-108,-2 1 1,-2 4 56,2 4 1,2 1-95,-1-1 1,0 6-107,0 2 1,-2-2-161,5 2 0,0 0 103,4 4 1,1 0-380,3 0 0,2-1 232,6-3 1,1-3-321,2-5 1,3-4 146,4-3 1,1-3 78,0-1 1,4-6 134,-1-6 1,2-6-6,-1-8 1,-4-2 40,0-3 0,-2-2 141,-6 3 0,1 1-59,-5-2 1,-1 2 151,-2-1 0,-3 3-10,-5 8 1,-5-1-98,-3 4 1,-6 1 157,-1 4 0,-4-1-47,4 1 1,-5 5-77,0 2 1,0 2-72,1 2 1,-1 2-93,5 2 0,-4 3-169,3 8 1,1 3-424,4 5 0,1 4 666,2-1 0,-2 6 0,3-3 0</inkml:trace>
  <inkml:trace contextRef="#ctx0" brushRef="#br0" timeOffset="6">21414 13716 6988,'0'-11'470,"0"0"1,0 3 62,0 0 1,0 5-88,0-5 1,0 4 12,0-3-357,-5-1 0,3-2 82,-6 2 0,4-2-140,-4 2 1,5-2 5,-5-1 1,4 2 181,-3-2 1,-1 2-207,-3-7 0,-1 0 101,1 1 0,-4-2 24,-1 2 0,0 1 11,1-5 0,-2 5 26,-2-1 1,-3-2-67,3 2 1,-2 0-136,-2 3 1,0 1 20,0 0 0,0-1 83,1 1 0,-1-1-231,0 1 1,1-1 47,3 1 0,-3 0-66,-1-1 0,-1 0 88,-7-4 0,1 4 44,-5-4 0,1-1 71,0-2 1,0-3 13,-1-1 0,2 4-26,3 0 1,-2 4-18,6-4 1,-1 1 11,4-1 1,0 3 5,0 4 0,-5 1-62,-2-1 0,-3-2-44,-1 3 0,-1-3-155,1 6 1,-4-1 76,0 2 0,1-3 98,7 2 1,2 2 76,5-2 0,5 2-96,3-2 1,2-2 177,2 2 0,0-2-91,-1-1 1,1 3 154,-1 1 0,1-1-90,-1-3 0,1 3-50,0 0 1,-1 4 3,1-3 0,-1 4-11,1 0 0,-1-3-220,1 3 0,-2-1 56,-2 4 1,1-4-3,-5 0 1,4 0 31,-4 4 0,4-1 145,-4-3 1,3 3-44,-3-3 0,5-1 18,-1 1 1,2-3-28,2 3 0,0-4 20,-1 5 0,5-5 75,-1 4 0,0-3-84,-3 3 0,3-4 135,1 4-121,-1-5 1,-3 4-187,-1-2 1,1 2 106,-1 5 0,1-4-20,0 0 1,-5-1-12,1 1 0,0 3-15,3-3 0,1-1 195,0 1 1,-5-3-97,1 3 1,0-5 232,4 1 0,-1 2-78,1-2 0,-1 2-104,1-2 0,-1-1 49,1 6 1,3-2-9,1 1 1,3 3-39,-4-3 0,5 2-280,-5 2-42,5 0 158,-7 0 86,4 0 1,-2 0-5,1 0 1,3 0 152,-4 0 1,4 0-89,-3 0 1,3 0 13,-4 0 1,5 0 46,-5 0 31,5 0-133,-7 0-258,9 0-67,-9 0 266,9 0 1,-6 0-40,3 0 1,3 2-3,-3 2 7,3-3 22,-4 4 204,4-5-208,-4 0 26,0 0 41,3 0 19,-8 0 11,9 0 0,-9 5 0,3 1 0</inkml:trace>
  <inkml:trace contextRef="#ctx0" brushRef="#br0" timeOffset="7">18536 12951 6601,'-6'0'2047,"-1"0"-1589,4 0-310,1 0 11,-3 0 1,1 2-269,1 1 89,-6-1 0,2 8 116,-4-3 1,0 4 64,-1 0 0,-1 5-24,-2 3 0,-3-1-62,-4 1 1,-3 2 47,-1 5 1,-3-2-65,-6 3 1,5-2 74,-1 2 1,6-3-194,-2 3 1,2-3 54,-2-1 0,7 0-66,-3-1 1,7 1 83,-3 0 1,4-3-98,-5 3 0,1-6 23,-3 6 1,-3-3 67,-1 3 0,0 0-80,-4-1 1,3 1 67,-3 0 0,5 0 67,-2 0 0,3-4-23,1 0 1,1-5 7,3 1 1,3-2-43,4-2 0,1 1 6,0-1 1,0-3-9,4-1 1,-3 1 22,2 3 1,-3 2-182,-5 2 0,4-2 92,-4 2 1,-1 2-160,-2-2 1,-3 5 117,-1-1 0,0 1 49,1-1 1,-1 2 48,0-6 0,0 2 6,0-2 0,0-3 13,1 4 0,2-4-54,1 0 0,0 3 156,-3 0 1,4 0-129,3-3 1,2-1 62,1 1 1,1 0-47,0 4 0,-1-4-2,1 4 0,-1-4-6,1 0 0,3-1 6,1 1 0,0-5 0,0 1 0,0-4-19,4 3 38,1-4-28,-8 2 308,9-5-348,-9 0 1,7 0-42,-4 0 4,4 0 0,-7 1-175,2 3 0,2 2-583,-2 6 0,1-1 373,-5 0 1,1 5 467,-1-1 0,1 5 0,0-2 0</inkml:trace>
  <inkml:trace contextRef="#ctx0" brushRef="#br0" timeOffset="8">16812 14573 7380,'-7'5'-387,"-2"-2"734,5 4 0,1-3-63,3 4 0,0 3-94,0 4 0,0 6-99,0-2 1,5 2-12,2 2 1,0 5 18,0 2 1,1 2-130,3-1 1,-3-2 55,0-3 0,-2-1 84,2 1 0,2 2 16,-3-1 1,0-1-52,0-3 0,0 1 8,0 3 1,3 1-42,-2 2 1,-2 2-89,2-5 1,-2 3 81,2-3 1,2 5-124,-2-2 0,2-1-29,1 2 1,1-5 74,-1 5 1,-1-6 34,-2 2 1,2-3-8,-2-1 1,-2 0 49,2-1 1,-5-4-15,5-3 1,-4 2 100,3-2 1,-3 0-106,4-3 0,-4-1 4,3 1 0,-3 3-54,4 0 0,-5 5 67,5-1 1,-4-1-122,4 1 0,-6 0 63,2 4 0,2 4-62,2-1 1,-2 5-1,2-4 0,-4 3-151,3-3 0,-3 3 208,4-3 0,-6-4 157,2-4 1,1-5 31,-1 1 0,1-2-116,-1-2 0,-2 0-16,6 1 0,-4-1-10,3 1 1,0-1-14,0 0 0,3 2-16,-2 2 0,-2-2-87,2 2 1,-4 3 54,3 1 0,-3-1-164,4 1 1,-2-1 74,2 1 0,1 2 61,-6-2 1,5-2-39,-4-2 0,4-2 25,-5-2 1,6 1 3,-1-1 0,-3 2 78,-1 2 0,2-2 0,0 3 0</inkml:trace>
  <inkml:trace contextRef="#ctx0" brushRef="#br0" timeOffset="9">17702 17017 8255,'-6'-6'1020,"1"1"-857,5 0 0,0 2 179,0-5-151,5 6 0,1-8-12,6 2 0,0-1-81,4 2 0,1-4-155,-5 7 27</inkml:trace>
  <inkml:trace contextRef="#ctx0" brushRef="#br0" timeOffset="10">19323 16656 10233,'6'-1'3,"18"-4"-19</inkml:trace>
  <inkml:trace contextRef="#ctx0" brushRef="#br0" timeOffset="11">19369 16647 10210,'29'-3'-17,"4"-2"17,-7 1 1,5 3-7,-5-3 1,-3 3-61,-4 1 1,-5 0-3,2 0 0,-3 0 11,3 0 0,-2 0 36,5 0 0,-4 0-102,4 0 0,0 0 84,4 0 1,0 0-31,0 0 0,-1-1 14,1-3 1,-2 2-6,1-1 1,-5 1 31,6 2 1,-7-3 4,3-1 0,-4 0-11,4 4 0,-5 0-8,2 0 0,-4 0-129,0 0 1,-1-4 87,1 0 0,0 1-6,4 3 0,-4 0-42,3 0 0,-1 0-132,2 0 0,0 0 110,3 0 1,3 0-14,-3 0 1,2-4-185,2 0 1,-1-4 349,-3 4 0,2-4 0,-3 1 0,5-4 0</inkml:trace>
  <inkml:trace contextRef="#ctx0" brushRef="#br0" timeOffset="12">20626 16366 8654,'0'-8'281,"0"1"1,0-1-244,0-3 0,5-6-46,3-2 1,3-4 88,4-3 1,-1-5-58,5-7 0,-3 8 24</inkml:trace>
  <inkml:trace contextRef="#ctx0" brushRef="#br0" timeOffset="13">20932 15555 9159,'2'-7'-8,"10"-51"135,-1 5 1,1 0-51,-1 7 1,1 1-114,-1-1 0,0-2 62,1 2 0,4-4-127,3 5 0,-1-1 92,1-3 1,0 0-134,4 8 1,-1-1 19,-3 11 0,-2 2 71,-1-1 1,-4 3 49,4-4 0,-5 6-31,-3-2 0,2-1 106,-3 2 1,2-5 258,-1 5 0,2-1-223,-2 4 0,2-1 79,1-3 0,1 3-170,-1-2 0,2 0-20,2 0 0,-1 0-2,5-4 0,-5 1-159,1-2 0,-2-1 42,-2 6 1,1-6-21,-1 2 1,-1-2 48,-2 1 0,1 5 109,-5 7 0,3-2-72,-3 6 1,0 0 19,-4 4 199,0-1-137,0 1 0,0 3 1,0 1 0,0 3-253,0-4 1,0 1 74,0-5 1,1 1-371,3-1 1,-2 1 117,6-1 0,0-3 71,3 0 0,-3 0 330,-1 3 0,0 1 0,0-1 0,-2 1 0,-5 0 0</inkml:trace>
  <inkml:trace contextRef="#ctx0" brushRef="#br0" timeOffset="14">19187 14767 7680,'-8'-6'303,"1"2"1,4 1 529,-1 0-648,-2 1 1,5-4 17,-3 2 0,2 3 31,-2-3 1,2-2-57,-1-2 1,1 2-3,2-2 1,4-3-135,0-4 0,5-6 86,-2 2 0,0-7-60,0-5 1,2-3 110,7-4 1,-4-3-196,3-4 1,-2 1-135,-1-1 0,-1 0 146,0-8 0,-3-4 34,0-4 1,-6 0-132,2 4 0,-3 0 39,-1 0 1,-1 9 102,-3 2 1,-2 8-37,-6 0 1,0-2-15,-3 2 0,6 0-45,-3 4 1,3 4 58,-2-1 1,3 6-186,1-2 1,3 3 63,-4 1 1,4-4-54,-3 1 1,4-2 300,-1 1 1,3 3-196,1-3 1,0 3 134,0 2 1,0-1-138,0 0 0,0 1 115,0 3 0,0-1-47,0 5 1,-1-2 17,-3 2 1,3 2-134,-3-2 51,-2 2 1,-1 2 28,-4 0 0,3-1-12,1 1 0,0-1-96,0 1 0,-3-1 89,2 1 0,2 0-105,-2-1 0,4 1 54,-3-1 1,3 0-251,-4-4 1,4 5-404,-3 0 347,4-1 1,-3 7-521,2-3 928,3 3 0,-4 10 0,5 2 0</inkml:trace>
  <inkml:trace contextRef="#ctx0" brushRef="#br0" timeOffset="15">19073 14790 8993,'-7'0'928,"2"0"-616,5 0-219,-5 0-3,4 0 0,-9 0 0,4-4 1,-6 0 1,1-1 19,-1 2 0,0 1-25,-4-2 1,-1-1 21,-6 2 0,-1-6 5,-3 1 0,-2 2-50,-5-2 0,-1 4 0,1-3 0,0 3-65,0-4 1,-1 2 56,1-2 0,4-1-310,-1 6 1,1-6 87,-5 1 0,5 2-25,-1-2 0,0 4 144,-7-3 1,1 4 21,-5-1 1,4 3 130,-4 1 1,7 0-89,0 0 0,1 0 41,4 0 1,2 0-39,1 0 1,-2 1 41,-2 3 0,-3-1-70,-4 4 0,-1-4-9,-3 1 0,-1-3 4,5-1 1,-1 0-11,5 0 0,4 0 11,-1 0 1,6-4 6,-2 0 0,2-3 1,-2 3 1,-2-1-6,-5 1 0,0 3 44,-1-3 0,0 3-36,-3 1 1,6 0-3,-2 0 0,7 0 51,0 0 0,7 0 4,1 0 0,5 0-40,-1 0 0,2 4 1,2-1 1,-1 2-71,1-1 0,0-3 67,-1 3 1,1-1-63,-1 1 1,1-3 48,-1 3 0,0-3-36,-4-1 0,4 0-77,-3 0 1,2-4-166,1 0 0,1 1-252,0 3 253,-1 0 280,6 0 0,1-6 0,5 0 0</inkml:trace>
  <inkml:trace contextRef="#ctx0" brushRef="#br0" timeOffset="16">19004 15155 7919,'0'-6'228,"0"-4"289,0 4-1,0-1 81,-5-3-326,4 9 0,-4-3-115,5 8 0,-4-2 76,0 6 0,-3 1-186,3 6 1,-5 2 82,1 2 0,-3 4-106,-4-1 1,1 1 72,-5 4 1,3-2-163,-3 2 1,-1-2 3,-6 6 0,0-1 61,-4 4 0,4-1 12,0-2 0,-2 3-64,1 0 0,0-1-81,5 2 1,0-1 108,3-4 1,-3 0-40,3 0 0,2-5 61,-2 2 1,0-3-47,-4-1 0,-1 1 46,-3 3 1,2-3 24,-6 3 1,4-2-12,-3 2 0,3-2 9,-3 5 0,5-4-120,-2 0 0,3-5 100,1-2 1,1 0-55,3 4 0,-1-4 43,5 0 1,-4-4-42,4 4 1,-6-1 71,2 1 0,1 2 1,-1-2 0,2-1 6,1-2-5</inkml:trace>
  <inkml:trace contextRef="#ctx0" brushRef="#br0" timeOffset="17">17885 16417 10636,'-5'4'10,"-14"19"32,1-7-26,-1 7 1,1-3 0,-1 3 1,2 1-120,1 3 1,4-7 63,-4 3 1,4-4-101,0 0 1,1-1 39,-1-3 32,1-2 0,1 3 57,2-4 0,2-5 3,2 1 0,2-4 42,-6 3 0,5-3-98,0 4 127,-4-1 0,5 5-122,-6-1 0,6 2 2,-2 2 1,-1-1-76,1 5 0,-4-5-210,5 1 0,-3 2-52,3-2 1,1 4-79,-1-4 470,1 0 0,2-8 0,0-2 0</inkml:trace>
  <inkml:trace contextRef="#ctx0" brushRef="#br0" timeOffset="18">19324 15110 7314,'0'-12'-1185,"-5"1"1893,4 5-245,-4-5-211,5 10 1,0-5 444,0 2-223,0 3-341,0-4 0,1 5 79,3 0 0,-2 4-141,6-1 0,0 6 76,3-1 1,2 2-16,2 1 0,-1 2-54,5 2 0,0-1-169,4 5 1,0 0-116,-1 4 0,1 0 133,0 0 0,1 4-23,3-1 1,-2 2 69,6-1 0,-6-2 251,2 6 0,-2-6-100,2 2 1,-2-3 42,6-1 1,-6-2-58,2-2 1,-3 1 126,-1-4 1,3 0-202,1-1 1,0-3 89,-5-1 1,-3 2-200,0-2 0,-9-5 90</inkml:trace>
  <inkml:trace contextRef="#ctx0" brushRef="#br0" timeOffset="19">20603 16102 11403,'0'5'-19,"0"-1"-27,0 4 32,0-6 5,0 8 0,2-8-3,1 1-2,-1 4 0,6-5-114,-4 6 100,5-6-169,-2 9 1,4-6-25,0 2 1,-3-2-28,0-5 1,-5 4 87,5 0 1,-4 0-322,3-4 498,1 0 0,0 0-93,-1 0 0,-3 0 54,4 0 0,-5-4-37,5 0 1,-4 0-109,4 4 1,-5 0 114,5 0 39,-6 0-103,9 0 1,-10 2-414,3 1 294,2-1 1,-5 4-110,3-2-368,-3-3 712,-1 4 0,0-6 0,0-3 0,0 3 0,0-9 0,0 3 0</inkml:trace>
  <inkml:trace contextRef="#ctx0" brushRef="#br1" timeOffset="20">18867 15030 7951,'0'-6'-548,"0"-5"0,4 9 301,0-6 95,0 6 171,-4-8 124,0 8-7,0-3 168,0 5-212,0-5 208,0 4-169,0-4 253,0 5 43,0-5-8,0 3-181,0-3 2164,0 5-1957,-5 0-172,3 0-394,-3 0-22,0 5 0,0 2 132,-2 4 0,-7 4-23,2 1 0,-2 4 37,3-1 1,-6 3-122,-2 0 0,-2 5 29,-2 0 1,0-1 33,0-3 1,0 4 42,0-1 1,2 0 3,2-7 0,1 1 12,3-5 0,2 4-10,-2-3 1,2-1-29,2-4 1,-1 1 25,1-1 1,1 1-3,2-1 0,-2 4 1,2 0 0,0 1-1,0-5 0,-2 4 0,2 1 0,2-1-10,-2-4 20,1 1 1,-5-1-9,1 0 1,3-3 19,1 0 1,0-4-19,0 3 0,-4-3 16,4 4 0,0-5-28,0 5 1,-1-4-2,-3 3 1,3-4-39,1 1 1,3 1-70,-4-1 92,6 5-15,-9-8 60,5 9 1,-1-8-40,-1 6 0,4-5 285,-4 0-130,6 4-98,-8-1 1,5 2 1,-3-1-14,-2-4 0,7 6-162,-4-5 1,3 3 95,-4-3 1,6 1-93,-2-1 1,-1-2 92,1 6 0,-1-4 58,1 3 1,2-3 12,-6 4 1,4-6 297,-3 2-278,4 3 48,-7-1-64,4 5 1,-2-1 10,0-2 0,5 1-222,-5-5 1,5 5 129,0-2 1,-2 0-349,1 0 296,-5 1 0,6 2 67,-4-2 1,3 0-11,-4-4 34,6 5 1,-5-4 34,4 3 1,1-2 168,-1-2 0,-3-1 19,3 4 1,-2-4-13,1 1-243,3 2 0,-10 0 103,4 6 0,0-5-127,0 1 0,3-4-98,-4 3-228,1 1 309,-5 3 1,1 1 38,-1-1 1,5-4 115,-1-4 1,4 2-120,-3-1 1,3 4 220,-4-4 1,5 1-71,-5-2 0,4-1-42,-3 2 1,3 2-58,-4 2 1,4-2-16,-3 1 0,3 0-178,-4 0 0,1 6 68,-5-5 1,5 4-24,-1-4 0,2 2 96,-2 2 0,-2-2 71,2-3 1,2 2-27,-2-5 0,5 4 9,-5-4 0,5 1 63,0-2 275,-4-1-151,6 3-74,-9 0-216,9-4 0,-6 8 91,3-5 0,3 5-111,-3-2 1,-1 0 115,1 0 1,-1-3-270,2 4 238,1-1 30,-8 5 0,8-6 431,-6-2-153,5 2 94,-2-5-18,5 5-59,-5-6-253,4 0 34,-4 0-478,5 0 490,-5 0 187,4 0-233,-4 0-666,5 0 610,0-6 0,-2 5-13,-2-3 24,3 3 1,-4 0 216,5-3-209,0 3 91,0-9-61,0 3-196,0-4 133,0-1 1,0 1-11,0 0 1,-4-1 21,1 1 0,-1-1-10,4 1 1,0-1 42,0 1 1,0-2-39,0-2 0,-4 1 135,0-5 0,-1 4-25,1-4 0,3 1-24,-3-1 0,2-2-31,-2 1 1,1 3 12,-4-2 1,3 3-133,-4-3 1,4 5 68,-3-1 1,0 1-94,0-1 0,-3 2 59,2-2 0,2 1-35,-2-1 0,2 2 60,-2-2 1,-2-3-2,2-1 0,2 1 20,-2-1 1,5 4 3,-5-4 1,4 0 38,-3-4 1,3 4-46,-4 0 0,4 4 52,-3-4 1,3 5-43,-4-1 1,2 2-53,-2 2 0,-1-1 33,6 1 1,-6-2-5,1-2 1,-1 2 19,2-2 1,-3 2-7,2 2 0,-1-4 16,1-1 1,0-3-22,4 4 1,-4 0 39,4 3 1,-3-3-35,3 0 0,-1 0 38,1 3 0,1 1-33,-4 0 1,3-1-7,-4 1 1,5 3 17,-5 0 1,2 5-5,-2-5 1,-1 4-34,5-3 10,-5 4 0,4-7-30,-2 2 1,-2 2 34,5-2 0,-1 1 140,1-5 0,3 0-87,-3-4 1,2 4 0,-2-4 0,3 0-27,-3 1 0,2 0 4,2 3 1,0-3-24,0 0 0,-3-1 31,-1 5 1,0 0-57,4-1 1,-1 1 48,-3-1-67,3 1 1,-8-1 39,5 1 1,-1 3 4,1 1 1,3-1-24,-3-3 1,-1 3-2,1 1 1,-1-1 26,1-3 2,3-1 0,-4 1 14,5-1 0,0 1-21,0-1 0,0 5-27,0-1 1,0 4 10,0-3-45,0-1-74,0 2 62,0 1 1,-1 1-4,-3 0 12,3 0 137,-4 4-131,5 0 100,-6 0 0,5-1-63,-3-3 24,3 3-62,1-4-20,0 0-35,0 4 0,0-6 70,0 3 19,0 3-42,0-4 91,0 5 38,-5 0 31,4 0 22,-4 0 30,5 0-150,0-5 45,0 4-36,0-4-189,0 5 471,5 5-170,-4-4-10,4 4-58,-5-5 1,1 0 60,3 0-93,-3 0 0,6 0 3,-3 0-23,-3 0 1,5-1-112,-2-3 1,-1 3 74,4-3 1,-3-1 31,4 1 1,-5-5-38,5 2 0,0-4 25,3 0 1,0-2 44,1-2 0,3 1 1,0-5 0,6 0 9,-2-4 0,2 0 90,2 0 1,1 1-108,3-1 1,-2 0 13,6 0 1,-6 5-1,2 3 0,1-1-79,-2 0 1,1 0 31,-4 1 1,0 2-10,-1-2 0,-4 1 19,-3-1 0,-1 2 7,2-2 1,-5-2-11,0 2 0,1 0-9,-4 3 0,2 1 0,1-1 0,0 2 9,1 3 1,-1-3 27,1 2 1,0-2 34,4-2 1,-4 1-16,4 0 1,0-1-31,-1 1 1,4 2-2,-3-3 0,3 3 0,-4-6 0,1 3 0,0 0 0,-4-1-220,3-2 0,-1 3 114,2-4 0,-7 4 213,2 0 1,-2 1-77,2-1 1,-1 5 17,-2-1 1,2 2-37,-2-2 0,-2-2 10,2 2 1,-1 2-21,5-2 1,-5 1 11,1-5 1,0-3 5,3 0 1,0-2-11,1 2 1,3 3 50,0-4 1,1 0-21,-5 1 1,2-4 6,2 3 0,-2-3 33,2 4 1,-2 0-50,-2 3 0,0 1-7,1 0 17,-1-1 1,1 2-203,-1 2 143,0 3 1,1 1-97,-1 1 1,1-5 101,-1 4 0,4-5-5,1 2 0,-1-3-10,-4-2 1,5 1 5,-1-1 0,0 1 35,-4 0 0,1-1-33,-1 1 1,1-1 119,-1 1 1,-1-1-100,-2 1 0,1 3 121,-5 1 0,1 3-81,-2-4-86,-1 6 29,3-3 2,-5 5 0,0-2-40,0-1 0,5 0 59,2-4 1,0-1-10,0-4 1,1 0-10,3-3 1,5 1 129,-1-5 0,1 1-73,0-1 0,-4-2 104,4 6 0,-5 0-22,-3 4 0,2-1 418,-3 1-68,-2 4-223,0 2-311,-5 5 40,0 0-121,6 0 0,-4-1-150,6-3 1,-1-1 102,5-2 0,-1-2 11,1 5 0,-1-4-91,0 4 0,1-3-150,-1 3 286,1 0 1,-5 4-124,1 0 3,-6 0 128,4 0 0,-8 5 47,-2 3 0,3-2-54,-3 2-68,-2-6-17,5 9 315,-4-10-282,5 4 229,5-5 59,1-5 136,6-2 0,-5 1 73,1 2 230,-6-2-37,3 5-188,-5-4-206,0 5-234,5 0 0,-2 0 65,5 0 0,-6-2 43,2-1 35,2 1 1,-3-3-33,4 5 41,-4 0-34,7 0 0,-7 1 50,4 3-147,-4-2 0,3 6 99,-2-4 1,-1 4-148,4-4 1,-3 5 124,4-2 0,-5 0-79,5 0 1,0-4 52,3 0 0,2 4 52,2 0 0,-1 0-54,5 0 0,0-3 113,4 4 1,0-1-57,-1 5 1,5-5 111,0 1 0,1 0 22,-2 3 1,-2 1-77,3-1 0,-3-3 51,-1-1 0,0-4-27,0 1 0,0 1 102,-1-2 1,-4 1-114,-3-4 0,-1 0-68,2 0 0,-4 0 2,4 0 0,-3 0-14,3 0 0,-4 0-81,4 0 0,1 4 118,2 0 1,-1 0-49,1-4 1,-1 3 18,1 1 1,3 4 47,-3-4 1,-2 3 21,2-3 1,-3 4 13,3-4 1,-5 3 15,1-3 0,1 4-61,0-5 0,-1 5-37,-4-4 0,4 3 51,1-3 1,-1 0-137,-4-4 1,1 4 121,-1 0 0,4 1-130,1-2 0,-1-1 62,-4 2 0,5 1-93,-1-2 1,4 5 55,-4-4 0,0 5-10,-3-2 0,3 2 12,0-1 1,0 6 22,-3-3 1,0 2 11,4-5 0,-4 2-22,4-3 0,0 0 83,-1 0 1,2-4-54,-2 1 0,2-3 6,2-1 0,1 0-6,-5 0 0,4 0 6,-4 0 0,2 0-12,-2 0 1,-2 0 7,2 0 1,-2 1-134,-2 3 115,1-3 1,-1 6-13,0-4 1,-3 0 20,0 5 1,-2-5 3,2 5 0,2-6 17,-3 2 0,4-1-20,0 1 0,0-3 44,1 3 0,0-3-38,4-1 1,-2 0 35,5 0 0,0-1-18,4-3 1,-2 3 5,-2-3 1,1 3-42,-4 1 0,0 0 1,-1 0 1,-2 5-22,2 2 0,-6 5 41,-1 3 1,-6-2-166,2 2 1,-3 1 94,-1 0 1,0 3-159,0-4 158,0 0 1,4-4 139,0 1 0,1-6-51,-1-2 1,-2-3 14,6-1 1,-4 0-34,4 0 1,-5 0 18,5 0 94,0 0-94,3 5 1,-3-3-110,-1 1 0,-4 0 92,1 1 1,1-2-149,-2 6 0,1-4 76,-4 3 1,2-3-82,1 4 0,-1-4-97,1 3 113,-1-4 0,-2 3 237,0-2-258,5-3 184,-4 4 0,5-3-26,-2 1 29,-3-1-31,4 3 0,-5-4 18,0 3-54,0 2 1,0 6-17,0-1 0,-1 4 14,-3 0 1,-1 6 16,-2-2 0,-3 4-174,2 3 1,2 0 93,-2 4 1,4-1 172,-3 2 0,3 0-58,-4-4 0,2 4 8,-2-5 0,2 2 24,2-1 1,-1-3 142,-3 2 1,-2 0-181,3 1 1,0 0 24,0 4 0,-1 1 128,-3-6 0,3 6-100,0-2 0,1 3-64,-5 2 0,5-5-1,-1 1 0,4-1-12,-3 4 0,3-4 24,-4-4 1,6-2 1,-2-1 0,3-4 205,1 0 0,-4-5-112,0 1 1,0-2 17,4-2 0,-4 5-58,1-1 1,-5 5 8,4-1 1,-1-1-11,1 1 0,3 0-13,-3 4 0,3 0-164,1 0 1,0-1 109,0 1 0,-1-4 133,-3 0 0,3-1-103,-3 1 1,3 2 165,1-6 0,0 0 41,0-4-156,0 1 1,0-1-13,0 1-43,0-1 0,-4 0-95,0 1 0,0-4 149,4-1 0,-1-3-264,-3 4 219,3-1 0,-4 5-60,5-1 0,0 0 14,0 1 1,-4-1-15,0 1 1,0-1 35,4 1 1,0 3 7,0 0 0,0 0 3</inkml:trace>
  <inkml:trace contextRef="#ctx0" brushRef="#br1" timeOffset="21">20786 15418 5749,'0'7'678,"0"-2"1071,0-5-1617,0 5 0,-1-4 201,-3 3-335,3-3 0,-4 0 36,5 3 38,0-3 63,0 10 0,0-9 94,0 6 1,0-5 219,0 5-293,0 0 0,0 3 56,0 1 0,0-1-55,0 0 1,0 1-137,0-1 0,-2 1 61,-2-1 1,3 0-165,-3 1 0,3-1 66,1 1 0,0-5-255,0 1 171,-5 0 1,4 3 99,-3 0 0,3-3 36,1 0 0,-2-5 16,-1 5 0,1-4 13,-1 3 1,1-3-7,2 4 0,0-4 14,0 3 1,-4-3-56,1 4 0,-1-4 9,4 3 1,-4-3-213,0 4 220,0-1 1,1 5-175,-1-1 1,-1-3 76,1-1 1,3-3-4,-3 4 0,3-4 56,1 3 1,-4-3 0,0 4 0,0-5 25,4 5 0,0-4 224,0 3-96,-5-4-121,4 7 0,-4-7-15,5 4 1,0-3 21,0 4 0,-4-5-291,0 5 200,0 0 0,3 2-100,-3-3 130,3 4 0,-4-5-69,5 5-12,0-4 45,0 3 1,0-8 467,0 6-115,0-5 118,0 2-179,0-5-233,0 5 1,-1-4 10,-3 3 1,3-2-5,-3 2 1,3-1-428,1 4 121,0-4 7,0 7 162,0-9-64,-6 9 130,5-8 64,-4 3 1,5-7 81,0-1 0,0 0-13,0-4 440,0-1-126,0-4-275,5 1-112,-4 0 1,5 3-1,-6 0-13,0 6 1,0-4-49,0 2-119,0 2 171,0-3-7,0 0 1,0 3-2,0-6 1,0 4 168,0-3 1,0 3 88,0-4-13,-6 1 0,5-5-101,-3 1-39,3-1 0,-3 1-145,0 0 0,-1 3 92,2 0 1,0 2-188,-5-2 0,5-2 125,-5 3 1,4 0-252,-3 0 258,4-1 0,-6-3 20,5-1 1,-3 1-37,3-1 1,0 1-3,4 0 1,-4-1 175,1 1 1,-1-1-96,4 1 0,-2-1 13,-1 1 1,1 0-44,-1-1 1,1 5-88,2-1 1,-1 2 86,-3-2-267,3 3 196,-9 0 1,7 2-305,-4-4 249,4 4 8,-7-7 159,4 4 0,-2-6-108,0 1 1,6 3 158,-2 1 0,1 0-119,0 0 1,1-4 96,-1 4 1,-2 0-31,1 0 1,-1 3-2,1-4 1,1 5-64,-4-5 0,3 4 37,-4-3 1,4 4-102,-3-1 93,-1-2 1,-3 1-18,-1-3 1,5-1 7,-1 6 1,4-6-37,-3 1 0,3-1 33,-4 2 1,5-4 5,-5 4 0,5 0 85,0 0 14,-4-1-85,1-3 1,-4-1-4,2 1 0,-2 5-10,2 2 0,2-1-50,-2 1 1,1-1-5,-5 1 0,1 3-3,0-3 1,3-1-13,0 1 0,1-1 64,-5 1 1,1 2-25,-1-6 0,5 0 67,-1-3 1,1 3-66,-5 1 1,5-1 131,-1-3 0,2-1-111,-2 1 0,-1 3 174,5 1-99,-5-1 23,3-3-51,-5 4-7,-1-3-40,1 9 0,3-4 52,1 5-94,-1 0 0,-3 0 54,-1 0 1,4 0 266,1 0-241,-1-5 1,-3 0 9,-1-3 0,5-2 18,-1 2 1,2 2-26,-2-2 1,-2 2 3,2-2 1,0-2 9,0 3 1,-2 2 1,2 1 0,-2 2-5,-1 2 1,3 0-28,0 0 1,1 2-140,-5 2 0,1-2-215,0 6 0,-1-6 263,1 2 1,3-3 61,0-1 0,5 0-35,-5 0 1,4 0-51,-3 0 58,-1 0 0,0-5 38,1-2 0,4 0 61,-1 0 1,-1 3 24,2-4 0,-1 4 13,4-3-40,-5 4-79,3-2 0,-6 4 67,4-3 0,-1 3-54,1-3 1,1 3-50,-4 1 87,4 0-18,-7-5 0,7 2 56,-4-4 36,4 4-56,-2-7 28,0 3-61,4-4 0,-4 3 34,5 1-250,0 4 225,0-2-573,0 5 586,-5 0-123,3 0 307,-3 0-285,5 0 112,-5 0 88,4 0 109,-4 0-477,5 0 140,-5 0-92,4 0 138,-4 0 164,5 0-128,-6 0 13,5 0-342,-4 0 307,5 0 1,0 5-1,0 2 1</inkml:trace>
  <inkml:trace contextRef="#ctx0" brushRef="#br2" timeOffset="22">20021 15749 6614,'-7'0'594,"2"0"1575,5 0-1651,0-5-134,0 4 36,0-4-191,0 5-202,5 0-19,-3 0 1,4 1-108,-2 3 0,-2-3 98,6 3 0,-4-3-137,3-1 134,1 5 0,3 1-1,1 1 1,-1 3 10,1-2 0,-2-2-6,-3 2 0,4-1-119,-4 5 0,3-2 74,2-2 0,2 2-94,-3-3 1,7 2 64,-7-1 1,3 1 75,-2-5 0,-1 1-8,1-2 0,-1-1 10,0 2 1,1 1-5,-1-2 0,1 3 15,-1-3 1,1 0 64,-1 4 1,-3-3-67,-1 4-88,1 0 1,2 3 87,-2 0-151,2 1 1,-5-1 67,2 1 0,2-5 35,-5 1 1,4-4-12,-4 3 0,3-3-75,-3 4 68,5-6 229,-3 8-61,6-8 1,-5 7-65,1-6 0,-6 2 33,2-1 1,-1-2-60,1 1-9,-3 4 1,5-2-61,-2 2-89,-3 3 0,4-7 6,-5 5 0,2-6 90,1 2-75,-1 2 0,4-4 24,-2 1 177,-3-1 0,5 1 3,-2 1-77,-3 0 0,6-4 83,-3 0 60,-3 0 1,5 0-114,-2 0-11,-3 5 1,6-4-229,-4 3 225,-1 3 0,4-5-246,-2 6 166,-3-6 1,4 5 3,-5-4 1,5-1 35,-3 3 0,4-4 221,-2 3-147,-3-3 181,4 4-126,0-5 9,-4 0-129,5 5-26,-1-3 8,-4 3-268,4 0 34,-5-4 201,0 9 21,0-9 1,1 6-88,3-3-69,-3-3 128,4 4 1,-5-4-88,0 3 107,0-3 1,2 4 20,1-5 0,-1 2-42,1 1 144,-1-1 0,-2 4 495,0-2-417,0-3-572,0 4 110,0 0-1255,5-4 1553,-4 5 0,4-6 0,-5 0 0</inkml:trace>
  <inkml:trace contextRef="#ctx0" brushRef="#br2" timeOffset="23">20478 16595 7629,'0'-7'245,"-5"2"-204,3 5 17,-3 0 213,5 0-18,-5 0 325,4 0-390,-4 0 0,3 0 217,-1 0-235,1 0 0,-4-1 469,2-3-438,3 3 0,-5-4 20,2 5-61,3 0-288,-10 0 0,6 1 37,-2 3 1,-3-2 114,2 6 1,-2-4-162,-2 3 1,1-3 12,0 4 0,-2-2 85,-2 2 0,2 1 77,-2-6 0,-2 5 113,2-4 1,-4 3 10,4-3 1,-4 1-120,3-1 1,-3-3 104,4 3 0,-4 1-68,4-1 0,0 0-63,3-4 0,1 1 31,-1 3 1,1-3-94,0 3 1,-1-3 59,1-1 1,3 0-10,1 0 1,-1 0 17,-3 0 1,3 0-6,0 0 1,1-1 111,-5-3 1,1 3-101,-1-3 1,5 3 77,-1 1 0,1 0-47,-5 0 1,1 0-125,-1 0 1,-3 0 21,0 0 0,0 0 30,3 0 1,-3 4 26,0-1 0,-2 3-9,2-3 0,1-1 20,-5 1 0,4 3-7,-4-3 1,5 1 5,-1-4 1,-2 0 29,2 0 0,-4 4 9,4 0 1,-1 0-11,5-4 1,-2 0 6,-2 0 0,2 0-149,-2 0 0,2 0 79,2 0 1,0 0-108,-1 0 1,-3 0 117,0 0 0,-2 0-36,2 0 0,1 3 39,-5 1 1,1 1-9,-1-1 0,-2-3-8,2 3 0,-2 1 13,2-1 1,-2 4 57,2-5 0,2 1 14,2-4 0,-2 0-18,2 0 0,-1 0-33,0 0 0,4 0 21,-3 0 1,2 0-45,1 0-6,1 0 1,0 0 12,-1 0 1,1 0-7,-1 0 1,1 0-38,-1 0 0,0 0 40,-3 0 1,2 4-49,-2 0 1,-2 1 42,2-1 1,-4-3-13,4 3 0,-4 1 6,3-1 0,-3 0 53,4-4 1,-1 0 5,0 0 1,2 0 3,-5 0 1,4 0 45,-4 0 0,5 0-72,-1 0 1,1 0-99,-1 0 0,2 0 99,-2 0 1,2 1-178,2 3 1,-1-3 58,1 3 1,-1 1 35,1-1 0,0 1 20,-1-2 1,1-1-18,-1 2 0,1-2 106,0 2 0,-1-3-92,1 3 0,-5-3 146,1-1 1,-1 0-66,1 0 0,2 0 7,-2 0 0,1 0-29,-2 0 1,4 0 9,-4 0 0,4 0-175,0 0 1,-3 4 103,0 0 0,0 1-77,3-1 0,1-2 88,-1 6 1,1-4 22,0 3 1,-1-4 19,1 1 1,1-2 112,2 2 1,-2-3-105,2 3 1,2-3 15,-2-1 1,4 0-26,-3 0 0,3 0 13,-4 0 1,5 0-241,-5 0 260,5 0-345,-7 0 230,4 0 1,-5 2 24,-1 1 0,5-1-9,-1 1 37,0-1 0,-3 2 45,-1-1 0,1 5-62,0-4 1,-1 0 121,1-4 0,-1 1-97,1 3 0,-1-3 22,1 3 1,0-3-9,-1-1 1,5 0-12,-1 0 0,0 0-60,-3 0 23,0-5 0,-1 4-50,1-3 1,-1 3-376,1 1 299,-1 0 0,1 1 88,0 3 0,-1-2 108,1 6 1,3-6-108,1 2 1,3 1 75,-4-1 0,4 0-28,-3-4 225,4 0-117,-7 0 0,9 0-73,-4 0 41,0 0-174,3 0 118,-3 0-10,0 0 67,4 5-27,-9-4 0,8 6-136,-1-4 6,-4-1-1677,6 8 1781,-4-9 0,5 9 0,0-3 0</inkml:trace>
  <inkml:trace contextRef="#ctx0" brushRef="#br2" timeOffset="24">20957 15589 6762,'0'-6'213,"0"1"3369,0 5-3614,-5 0 1,4 1 111,-3 3 0,3-1-215,1 4 104,0 1 1,0 3-54,0 1 138,0-1 1,0 1 68,0-1-99,0 0 1,-4 1-4,0-1 0,0 4 159,4 1 0,0-1-180,0-4 72,0-4 0,0 7-141,0-3 1,0 4 81,0 1 1,0-2-80,0 5 1,0-5 46,0 1 1,0 1-146,0-1 0,0 1 13,0-5 140,0 1 0,-3-1 11,-1 0 0,0 1 108,4-1 0,-4-3 6,0-1 0,-3 1-97,3 3 0,0 1 8,4-1 0,-4 1 23,1-1 0,-1 1-217,4-1 118,-5 0 0,3 1-87,-1-1 121,1 1 0,1-2-27,-3-3 24,3 4-7,-4-5 1,5 2 241,0-1-111,-5-4-81,4 7 1,-8-4-73,5 6 1,-4-1 5,4 0 1,-1 2-6,2 2 1,1-2-124,-1 2 1,0-2 19,-1-2 0,3 5 96,-3-1 1,3-4-71,1-3 43,0 0 22,0 3 210,0-5-245,0-1 164,0-5-148,0 5-66,0-3-19,0 8 108,0-9-25,0 4-237,0-5 318,5-5 0,-4-1 0,4-6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309"/>
    </inkml:context>
    <inkml:brush xml:id="br0">
      <inkml:brushProperty name="width" value="0.09071" units="cm"/>
      <inkml:brushProperty name="height" value="0.09071" units="cm"/>
      <inkml:brushProperty name="color" value="#FF0000"/>
    </inkml:brush>
  </inkml:definitions>
  <inkml:trace contextRef="#ctx0" brushRef="#br0">8360 4660 8039,'0'-12'-707,"0"5"715,0-1 1,0 4 565,0-3 1,-4 3-85,0-4 0,1 4-111,3-3 1,-2 4-142,-1-1 223,1 3-343,-3 1 1,5 5 126,0 3 0,0 3-229,0 5 1,0 0-242,0 3 1,5 4 177,3 0 0,-2 0-234,2 3 1,-4 0 138,3 0 1,-3 0-626,4 4 1,-6-5 341,2 2 1,1-3-276,-1-1 1,4-4 699,-5 0 0,2-10 0,-1-1 0,3-6 0,4-2 0</inkml:trace>
  <inkml:trace contextRef="#ctx0" brushRef="#br0" timeOffset="1">8737 4397 8039,'-11'5'-19,"-1"1"0,6 7 237,2 2 1,-1-1 293,1 5 1,0-2-383,4 6 1,5-3 2,3 7 0,-2-2-227,2 2 1,-2-3 96,2 2 1,2 2-362,-2-1 0,-2-2 200,2-6 0,-6 2-294,2-6 1,1 4-419,-1-4 870,0 0 0,-4 2 0,0 1 0</inkml:trace>
  <inkml:trace contextRef="#ctx0" brushRef="#br0" timeOffset="2">8429 4842 8020,'-7'-1'422,"3"-3"1,4 2-193,4-6 1,3 4 166,4-3 1,2-1-168,2-3 1,3-4 194,5-1 0,3 1-49,1 4 1,3-5-467,-3 1 0,0 4-205,-5 3 0,-3 2-242,1-2 1,-7-1 168,3 6 1,-4-1-850,0 4 1217,-1 0 0,1 0 0,-1 0 0</inkml:trace>
  <inkml:trace contextRef="#ctx0" brushRef="#br0" timeOffset="3">9148 4397 8039,'8'-8'-227,"-1"1"1,-3 0 263,4 0 1,-4-2 428,3 5 24,-4-5 651,2 3-67,-5 0-550,0 1 0,-5 5-100,-3 0 0,-2 1-193,-1 3 0,-1 3-135,1 8 1,-6-1 98,-2 5 1,3 2-148,0 5 1,4-2 135,0 3 0,2 1-461,3-1 0,1-1 121,6-3 1,7-1-254,4-3 1,6-3 91,6-4 0,3-6-112,1-2 1,5-4-181,-2-4 1,3-2 206,1-6 1,-1-4-200,-2-3 0,-3-4-28,-5-4 629,-1 3 0,6-14 0,1 3 0</inkml:trace>
  <inkml:trace contextRef="#ctx0" brushRef="#br0" timeOffset="4">9913 4020 8039,'-10'-11'431,"3"1"-359,-9 2 0,4 3 829,0 5 0,5 1-350,-1 3 1,4 4-263,-3 7 0,3 3-184,-4 4 0,6 6 84,-2 3 0,3 3-450,1 4 0,0 3 195,0 4 1,3 6-741,1 2 0,4-1 430,-4 2 1,3-7-173,-3-2 1,1-5-446,-1-10-39,-3-7 1032,4-6 0,-5-11 0,0-1 0</inkml:trace>
  <inkml:trace contextRef="#ctx0" brushRef="#br0" timeOffset="5">9731 4237 8039,'-12'0'46,"-3"0"275,0 0 0,3 0 1324,5 0-1143,4 0 0,-1 0-194,8 0 1,4 0-260,7 0 1,8 5 86,7 3 0,5 3-973,3 4 1,7 3 604,9 5 0,-24-9 0,0 0-33,3 1 1,-1 0 0,4 4 0,1 1 0,0 0-1,0 0 1</inkml:trace>
  <inkml:trace contextRef="#ctx0" brushRef="#br0" timeOffset="6">17154 4249 8039,'0'-12'-11,"0"1"11,0-1 0,0 1 745,0-1 0,4 1-214,0 0 0,0-1 316,-4 1 1,0 3 151,0 1-703,0 4 1,0-1-357,0 8 1,0 4 106,0 7 1,3 3-203,1 4 1,4 6 199,-4 3 1,3 3-889,-3 4 0,4-2 420,-5 2 1,5-3-469,-4 0 0,3-2 205,-3-3 1,4-3 109,-4-8 1,3 1 575,-3-5 0,5 0 0,-3-3 0</inkml:trace>
  <inkml:trace contextRef="#ctx0" brushRef="#br0" timeOffset="7">17463 4146 8039,'-7'-12'0,"-3"5"957,2-1-72,3 1 58,-5-5-192,9 6 1,-4 1-630,15 20 0,-4-1-163,6 13 0,-1-2-358,-3 2 1,2-2 324,1 5 1,-3-4-582,0 0 1,-2 2 262,2-1 1,0 1-118,-4-1 0,0-5-85,-4 1 594,5 0 0,-4-5 0,4 5 0</inkml:trace>
  <inkml:trace contextRef="#ctx0" brushRef="#br0" timeOffset="8">17268 4397 8039,'-11'0'681,"0"0"-50,-1 0 310,1-5 1,4 4-441,2-9 1,7 8-336,1-2 1,4-1 63,4 2 1,4-1-334,1 4 1,3-4 151,-4 0 1,5 0-458,-1 4 1,3-1 278,1-3 0,-1 3-1495,1-3 0,4-1 1624,0 1 0,4-10 0,-2 2 0</inkml:trace>
  <inkml:trace contextRef="#ctx0" brushRef="#br0" timeOffset="9">17999 4077 8039,'-4'-7'0,"1"-1"0,-1 5 0,-1-2 0,-3 5 0,-2 2 0,-1 1 0,-6 5 0,-2 7 0,-3 3 0,0 5 0,-5 0 1448,0 0 0,2-1-982,6 1 1,-1 4-222,4 0 0,2-1-452,7-3 0,-2-5 8,5-3 1,5-2 7,7-2 1,2-1-105,2-2 0,4 1 97,3-5 1,3-1-88,1-3 1,3 0 77,1 0 0,3-1-782,-3-3 1,5 2 988,-2-6 0,3-4 0,1-6 0</inkml:trace>
  <inkml:trace contextRef="#ctx0" brushRef="#br0" timeOffset="10">18902 3997 8039,'-12'0'245,"-1"-4"60,-2 1 0,6-1 743,-2 4 0,2 0-422,-2 0 0,-1 1-55,1 3 1,3 2-162,1 6 1,0 4-334,0 3 1,-4 3 92,4 1 0,2 3-309,1 1 1,1 1 103,0-1 1,1 0-109,-2 4 1,-2-2-886,-1-2 1,-4 2 486,0 5 1,0 4-1184,-1 0 1,-4 4 1723,-3-4 0,-3 5 0,-1-2 0</inkml:trace>
  <inkml:trace contextRef="#ctx0" brushRef="#br0" timeOffset="11">18547 4169 8039,'0'-8'573,"0"0"-291,6 1 1,-5-1 390,3 1 0,2 4-229,2-1 0,-2 3-37,2 1 1,3 0-186,4 0 0,6 5-180,-2 3 1,3 7-487,5 4 0,3 4 341,9 3 0,-4 0-1284,3 4 0,-4 1-759,-3 3 2146,2 5 0,-4 2 0,5 5 0</inkml:trace>
  <inkml:trace contextRef="#ctx0" brushRef="#br0" timeOffset="12">1667 5688 8039,'-6'0'292,"0"-4"226,2 0-337,3 0 3,-4-1 0,10 4-132,2-3 1,3-1 36,2 1 0,-1 0-84,1 4 0,-1-3-19,1-1 1,3 0 49,0 4 0,0 0-24,-3 0 0,3 0 76,0 0 0,0 4-46,-3 0 1,-1 1 24,1-2 0,-1-1-122,0 1 0,1 3 72,-1-3 1,1 1-9,-1-4 0,1 0-9,-1 0 1,0 0 42,1 0 0,-1 0-84,1 0 0,-1-4 65,0 1 0,1-5 31,-1 4 1,2-3-36,2 3 1,-2-4-20,2 4 0,2 0-28,-2 4 0,4-3-3,-4-1 0,5 0-17,-1 4 0,2 0 59,-2 0 0,2 0-65,-2 0 1,3 0 33,1 0 0,0-1 76,0-3 1,-4 3-76,0-3 0,-4-1 115,4 1 1,-4-4-79,4 5 1,-5-1 8,1 4 1,-1-4-20,2 0 1,-3 0 16,7 4 1,-7 0 5,3 0 0,1 2-2,2 1 0,2 0-147,-2 5 0,2-5 118,-2 5 1,3-5-42,1 0 0,0 2 34,0-1 1,-1 0-3,1-4 0,0 1 3,0 3 0,-4-3-2,0 3 0,-4-3-27,4-1 1,-4 0 23,4 0 1,-3-1 1,3-3 0,-4 3-1,4-3 1,0 3 18,4 1 0,-4 0-14,0 0 1,0 0-1,4 0 0,-4 1 15,0 3 1,0-3-16,4 3 1,-4-1 12,0 1 0,0-3-10,4 3 1,-5-3 29,-3-1 1,1 0-27,-1 0 0,2-1 8,-2-3 0,-2 3 7,2-3 1,-1 1 2,1-1 1,-1 3 28,5-3 1,-3 3-37,3 1 0,-4 0 7,4 0 0,-4 0-1,4 0 0,-1 4-39,1 0 1,1-1 34,-5-3 1,6 4-21,-2 0 0,-2 0-2,3-4 1,-3 0-6,2 0 0,3 0 15,-3 0 1,-3 0-5,0 0 1,0-4 70,-1 0 1,2-1-64,-2 1 1,-6 3 67,2-3 1,-2 3-57,3 1 1,-1 0 17,1 0 0,-1 0-13,0 0 0,-3 0-2,0 0 1,-1 4-55,5 0 1,-5-1 53,1-3 0,0 2-56,3 2 0,0-3 44,1 3 1,0-3-35,4-1 1,-4 0 25,4 0 0,-4 0-9,0 0 1,0-4 17,4 0 0,-4 0 0,4 4 1,-5-1 4,-3-3 0,2 3-8,-3-3-14,4 3 19,0 1-14,0 0 17,1 0-196,-1 0 84,1 0 32,-1 0 1,0 0 24,1 0 0,-5 0 12,1 0 1,0 0 45,3 0 1,-1-1-46,-2-3 1,2 3 54,-2-3 1,2 3-48,1 1 0,-3 0 290,-1 0-218,1 0-17,4 0 1,-1 1-49,0 3 0,-3-3 30,0 3 1,-5 1-22,5-1 1,0-1 17,3-3 0,-3 0-10,-1 0 1,1 0-3,3 0 1,2 0-13,2 0 0,-2 0 3,2 0 0,-2 0 1,-2 0 1,3-1-109,-2-3 111,7 3 1,-12-5-20,8 2 0,-2 3 11,-1-3 0,-5 3-202,1 1 86,-1 0-12,5 0 65,-6 0 25,4 0 1,-7 0-22,5 0-12,-6 0-39,8 0 78,-3 0 0,0 0-14,1 0 1,-4 0 52,3 0 1,-4 1 17,1 3 46,2-3 11,-5 4 105,9-5-180,-8 5 61,3-4-36,-5 10 0,0-9-35,0 6 48,0-6-82,0 8 58,0-8-11,0 8 1,0-8 34,0 6-32,0-5 136,0 7-129,0-4 1,0 5 62,0 1 1,0-1-49,0 1 1,0-1-49,0 1 1,0 0 10,0 3 1,0-1-6,0 5 0,0 0-92,0 4 1,0 0 65,0 0 1,0 0-55,0 0 0,0 0 74,0-1 0,3-3-9,1 0 0,1-3-5,-1 3 0,-1-5 131,4 1 1,-4-2-27,1-2 1,-2 0 72,2 1 1,-3-1-124,3 1 0,-3 3 28,-1 0 1,4 2-13,0-2 1,0-1 38,-4 5 0,0-4-201,0 4 0,0-4 73,0 4 1,0-3 38,0 3 1,4-5 30,-1 1 1,1 1-5,-4 0 0,0 0 108,0-1 1,0-2-72,0 2 0,0-1 113,0 1 0,0-2-71,0 2 0,0-1-104,0 1 1,0-1 78,0 5 1,0-3-152,0 3 0,0-4 13,0 4 0,0-4 22,0 4 0,4 0-142,0 4 0,1-4 92,-1 0 0,-2 0 115,6 4 0,-6 0-69,2 0 0,1 0 199,-1-1 1,0 6-115,-4 3 0,0-3 139,0-2 0,0 2-12,0-1 1,-1 5-110,-3-2 0,3-1 50,-3 2 0,-1-5-18,1 5 1,0-1-125,4 5 1,0-5 100,0 1 0,1-2-119,3 1 0,-1 2 30,4-5 0,-3-2 25,4-6 1,-1-1-56,5-3 0,-2-2 59,-3 2 0,4 1-18,-4 0 1,0-1 11,0-4 0,-3 4 2,4 1 0,-6 4 1,2-1 0,-3 4 0,-1 4 1,0-2 3,0 5 1,1 1-5,3 3 1,-2-3 1,1-1 0,-1-1 10,-2 2 1,1-7-16,3-5 1,-3-1-8,3 1 1,-2 1 165,2-5 0,-3 0-82,3-3 0,-1-1-27,1 1 1,-3-1 1,3 0 0,-2 1-128,2-1 0,-3 5 57,3-1 0,-3 5-22,-1-1 0,0 3 13,0 0 1,-1 1 23,-3 0 0,3 4 43,-3-1 1,-1 1-43,1-4 1,0-1 31,4-3 1,-3 1 13,-1-5 0,0 0 15,4-3 1,0-1-53,0 1 1,0-1 13,0 0 1,1-3-193,3 0 199,-3-1-146,10 10 1,-10-5 69,3 4 0,-3 0 31,-1-1 1,0 6 19,0-2 0,0-1-1,0 1 0,0-2 36,0 2 0,0 3 143,0-3 0,-4 1-13,0-1 1,0-2-80,4-6 1,-3 4 29,-1 1 1,0-5 39,4-3-222,0-1 22,0 5-133,0-6-14,0 4 119,0-8-25,0 8 78,0-9 0,0 5 1,0-2-9,0-3 0,0 6 107,0-3-82,0-3 0,-1 4 4,-3-5-65,3 0-5,-4 0-312,5 5 208,0-4-317,-5 4 208,3-5-145,-3 0 1,5 2-335,0 1 433,-5-1 0,3 8 277,-6-3 0,4 0-96,-3 0 1,3 0 95,-4 0 1,1 3-82,-5-2 1,5 1 270,-1-1 0,2 2-50,-2-3 1,-2 0 30,2 0 0,2 1 0,-2 3 0,4-3-4,-3 0 1,0-1-87,0 5 1,-3-5-20,2 1 1,2-1-4,-2 5 0,4 1 5,-3 2 1,0-3 48,0 4 1,-2-4-49,5 0 1,-5-1 162,2 1 1,0-1-31,0 0 0,3-3 96,-4 0 1,4-1-69,-3 5 0,3-5-89,-4 1 0,2-4 2,-2 3 1,-1 1 25,6 3 0,-6-3-138,1 0 0,2-1 78,-2 5 1,1-1-130,-5 1 0,1-1 74,-1 0 1,1-3-72,0 0 0,-2-1 94,-2 5 1,2-1-13,-2 0 1,1 0 170,-2-4 0,3 3-100,-7-2 0,7 2-40,-3 2 1,0-1 26,1 0 0,-6 5-11,2-1 1,1 4-53,-1-4 0,4 5-9,-4-1 0,4 2-8,-4-2 1,5 1 38,-1-5 0,2 4-58,2-3 1,-5 3 33,1-4 0,0 4 43,4-4 1,-2 0-35,-2-3 0,1 3 1,-5 0 0,3 0 3,-3-3 0,4-1 1,-4 1 0,0 0-14,-4 4 0,0-4 15,1 4 1,2 1-69,1 2 0,-2 3 56,-2 1 1,-2 0-18,6-1 0,2-3 13,2 1 0,-2-3 60,2 2 1,0-2-36,4-6 1,-1 1 4,1-1 0,-1 1 19,1-1 0,-1-1-30,1-2 0,0 2-20,-1-3 1,-3 0 25,0 0 0,-2 0-61,2 0 1,1 4 54,-5-4 1,0 7-57,-4 1 0,-1 6 35,-3-2 0,3 2-3,-2 2 1,1 5 49,3 2 1,3 2-46,0-1 0,5 0 131,-2-4 0,1 0-116,4-4 0,-3-6 123,6-2 0,2-3 28,-2-4-187,6 2 8,-8-9 24,8 4 0,-7-6-175,6-3 0,-1 1 115,4-4 0,0 3-190,0-4 117,0 6 127,-5-3 1,2 5-120,-4 0 132,4 0-6,-7 0 11,3 0 0,-3 1-36,3 3 1,0-2 6,4 6 0,0-5 23,-5 0 0,6 0-28,-2 1-137,-2-3 135,-1 9 0,0-9-49,-1 3 1,4-1-29,-3 1-10,4-3 89,-7 4-21,4-5 1,-2 0 67,0 0 0,5 0-62,-5 0 0,4 0 64,-3 0 0,3-4-52,-4 0 1,2-1 28,-2 1 0,-2 2-2,2-6 1,2 4 4,-1-3 1,-1 0-13,-4 0 0,1-2-1,0 5 1,-1-5-19,1 2 1,-4 0 14,-1 0 0,1-1-1,4-3 1,-2-1-1,-2 1 0,2-1 67,-2 1 1,2 0-18,2-1 1,-1 1 8,1-1 0,1 1-16,2-1 1,-2-3-18,2 0 1,-2 0 1,-1 3 1,-1 1 2,1 0 0,0-1 2,-1 1 0,-1-1 1,-2 1 0,3 3-79,-4 1 1,4 0 49,0 0 0,-3-4-4,0 4 0,-1-3 40,5-2 1,0 1-28,-1-1 1,1 1 58,-1 0 1,1-1-55,0 1 0,0-1 21,4 1 0,-3 0-10,2-1 1,-2 1 4,-2-1 0,1 1-7,0-1 1,3 5-2,0-1 1,1 1-27,-5-5 1,1 5-5,-1-1 1,1 4-15,0-4 32,-1 1 1,1-5-45,-1 1 1,1 0 35,0-1 1,-1-3 34,1 0 1,-1-2-36,1 2 1,1 1 61,2-5 1,-2 5-45,2-1 0,-2-2 8,-1 2 1,-1 0-31,1 3 1,-1 5 23,1-1 1,0 2-141,-1-2 1,-3-1 123,0 6 0,0-5-104,3 4 0,1-1 69,-1 1 0,-3 2 0,0-6 1,1 4 17,6-3 0,-2-1 1,2-3 1,-2 1 1,-1 2 1,3-2-15,1 2 1,0-2 49,0-1 1,-2-1-39,5 1 1,-4-1 21,5 1 0,-5-1-15,4 1 0,-3 0-40,3-1 0,-1 5-7,1-1 18,-2 0 1,-5-3-39,4 0 1,-3 3 30,2 0 9,-2 1 0,-2-7-4,1 2 1,3-2 58,1 7 1,0-7-31,0-1 1,-3-1 8,2 5 0,2-1 11,-2 1 0,4 0-24,-3-1 1,3-2 40,-4 3 0,4-3-26,-3 6-16,-1-2 11,-3-1 0,-1 1-55,1 2 1,3 3 30,1 5 0,-1-1-5,-3-3 1,3 2 14,0-1 0,5 0-20,-5-1 49,0 3-45,-3-9 40,0 4 0,3-6-22,0 1 1,6 3 19,-2 1 1,1 3-10,0-4 3,1 0-5,-8-3-2,9 0 0,-9-1 0,7 6 0,-4 2-1,4-2 1,-7 4 0,7-3 0,-4 5 0,4-5 0,-7 4 30,9-9 0,-8 7 38,5-4-4,0 4-53,4-7 1,-1 5-8,-3-3 1,3 2 24,-3 2-28,3 3-3,1-4-12,0 0-29,0 4 19,0-5 0,0 5 11,0-3 6,-5 3 9,4-4-6,-4 0 0,5 2 4,0-4-8,0 4-103,0-7-42,0 4 1,0-2 84,0 1 1,0 3-110,0-4 1,0 4-27,0-3 164,0-1 0,0-3-34,0-1 1,0 1 47,0-1 0,0 1-145,0 0 238,5-1 1,-4-3 42,3 0 1,-3-1-100,-1 5 1,0 0 57,0-1 1,0 1-70,0-1 1,0 1 10,0-1 1,4-3-3,0 0 1,-1 0-6,-3 3 1,0 0 15,0-4 1,0 4-1,0-3 0,0-2 4,0 2 0,0-5-15,0 0 1,0 3 55,0-2 0,0 1-48,0-1 0,0-3 18,0 3 0,0-1-12,0 1 1,2-1 85,1 4 1,-1-4-76,2 1 1,-3 3 3,-1 0 1,0 4-37,0 0 1,0-3-7,0 0 0,0 0 13,0 3 1,0-1 19,0-2 0,0 3-9,0-4 1,0 0-10,0 1 0,0-2-12,0 2 0,0-2 46,0-2 0,0-2 111,0 2 0,0 1 9,0-1 1,0 1-112,0-1 0,0-2-56,0 1 0,0 4 66,0 1 0,0-2-188,0 2 0,0-4 93,0 4 1,0-2-69,0 2 0,0 2 85,0-2 0,0-1-11,0 0 1,0 0 69,0 1 1,0 2 8,0-2 1,-4-2 7,0 2 0,0-4-48,4 4 1,-3-4 64,-1 4 0,0-5-44,4 5 0,-1-4-59,-3 4 0,3-5 56,-3 1 1,3 1-78,1-1 1,0 4 27,0-4 1,0 1-15,0-1 0,0-2-27,0 6 1,-4-4 42,0 4 0,0-5-82,4 1 0,0 1 76,0-1 1,0 5-9,0-1 1,-1-2-1,-3 2 1,3-4 52,-3 4 1,1-4-25,0 3 1,1-4-23,-1 1 1,1 3 120,2 0 0,-4-1-100,1-2 1,-1 1 56,4-1 1,0 4-44,0-5 0,-1 7-10,-3-3 0,3 0 12,-3 1 1,2-4-33,2 3 1,0 0 20,0 1 0,0 2-4,0-2 0,0 2-19,0 2 1,0-2 18,0-2 1,-3 1-3,-1-5 0,0 3-7,4-3 1,0 4 5,0-4 1,0 1-8,0-1 1,0-2-2,0 2 1,1 1-22,3-1 1,-3 4 26,3-4 1,-3 5-35,-1-2 1,0 3 26,0-3 1,4 4-106,0-4 1,0 4 90,-4 0 1,0 5-10,0-1 1,0 0 16,0-3 0,0 0-2,0-1 1,0 1 64,0-1 0,0 1-68,0-1 1,0 1 80,0 0 0,0-5-65,0 1 1,0-4 28,0 4 0,1-5-16,3 1 0,-3 1-16,3-1 1,-3 5-9,-1-1 0,2-2-3,1 2 1,-1 0-74,1 3 1,-1 1 78,-2-1 1,0 1-56,0 0 1,0-1 16,0 1 31,0-1 1,0 1-13,0-1 0,0 1 40,0 0 0,0-1-18,0 1 0,0-1 4,0 1 0,0-1 54,0 1 0,0 0-55,0-1 0,0 1 58,0-1 1,0 1-48,0 0 1,0-1 8,0 1-5,0-1 0,0 1-6,0-1 1,0 5-94,0-1 37,0 1 1,0-1-138,0 0 153,0 1 19,0-5 1,0 1-9,0-1 0,0 5 42,0-1-45,0 1 0,0-5 19,0 1 0,0 3-21,0 1-5,0-1-78,0-3 1,0 3 70,0 0-134,0 6 104,0-8 28,0 8 0,0-4-62,0 2 58,0 3-29,0-4-103,0 5 0,0 5 0,0 1 0</inkml:trace>
  <inkml:trace contextRef="#ctx0" brushRef="#br0" timeOffset="13">2433 4397 7514,'-7'-11'2320,"-3"4"-1394,9-3-713,-4 9 1,5-3-42,0 8 1,0 2-150,0 6 1,1 0 63,3 4 1,2 1-318,6 6 0,-3 5 216,2 3 0,-2 2-640,6 1 1,-6-4 312,-1 1 1,-2-2-119,2 1 1,0 2-93,-4-5 1,4-2 550,-4-6 0,-1-2 0,-3-6 0</inkml:trace>
  <inkml:trace contextRef="#ctx0" brushRef="#br0" timeOffset="14">2581 4340 7995,'-11'-6'0,"-2"-3"-394,-2 5 1573,7-5-696,-2 8 1,10-6-212,0 4 0,1 1-46,3-1 0,2 3-209,6 3 1,-1 4 79,1 4 1,3 1-118,0-1 1,2 4 139,-2 0 0,-1 7-397,5 1 0,-5 0-145,1 3 0,-4 2-260,-3-1-1,1 5-244,-5-2 1,0-1 926,-4 2 0,0-6 0,0 3 0</inkml:trace>
  <inkml:trace contextRef="#ctx0" brushRef="#br0" timeOffset="15">2490 4637 7995,'-12'-12'0,"2"0"102,3-3 1,-2 2 173,5-2 1,0 2 114,4 2 0,0-1-36,0 1 1,1-1-130,3 1 0,2-1-104,6 1 1,1 3 117,2 1 1,1 0-409,3 0 1,3-2 210,-3 5 1,3-1-1069,0 1 0,1 3 1025,0-3 0,0-2 0,0-1 0</inkml:trace>
  <inkml:trace contextRef="#ctx0" brushRef="#br0" timeOffset="16">2947 4226 7995,'-12'0'0,"1"0"0,3 0 1435,1 0-173,4 0-591,-7 0 1,3 0-274,-4 0 0,3 1-172,1 3 0,3 6-37,-4 5 0,2 2 37,-2-2 0,3-1-206,5 5 1,0-4 165,0 4 0,0-1-516,0 1 0,5 1-11,3-5 0,6-1-187,1-6 1,2 2 92,-2-2 1,-2-3 165,2-1 0,1-3-576,0-1 0,3 0 316,-4 0 1,4-1-807,-4-3 1335,5-2 0,-2-11 0,5-1 0</inkml:trace>
  <inkml:trace contextRef="#ctx0" brushRef="#br0" timeOffset="17">2798 4945 7995,'-11'-10'272,"-1"2"0,5 0-46,-1 4 0,4-4 368,-3 4 1,4-1 239,-1 1-500,3 3 1,6 6-329,3 11 1,1 0-315,-2 3 1,3 0 277,-2 4 0,6 0-657,1 0 0,-3-1 340,-5 1 0,1 0-215,3 0 1,1-4 18,-1 0 0,-3-4 141,-1 4 1,-3-9 401,4 2 0,-1-3 0,5 2 0</inkml:trace>
  <inkml:trace contextRef="#ctx0" brushRef="#br0" timeOffset="18">2947 4808 7995,'-12'0'1152,"1"0"-134,-1 0-463,1 0 1,5 1-391,2 3 1,2-1 8,2 4 1,0 1-275,0 3 0,6 1 143,1-1 1,3 2-74,2 2 0,-1-1 73,1 5 0,-1-4-405,0 4 0,0-3 140,-4 3 1,3-4-472,-2 4 0,-2-4-368,2 4 0,-4-4 509,3 5 0,-4-7 552,1 3 0,2-4 0,0 0 0</inkml:trace>
  <inkml:trace contextRef="#ctx0" brushRef="#br0" timeOffset="19">2901 5082 7995,'-12'0'709,"1"-5"-431,0-1 1,3-2 322,0 1 0,6 3-128,-2-4 0,3 4-42,1-3 1,0 3-263,0-4 0,5 5 85,2-5 1,2 4-282,-1-3 0,6-1 101,-3-4 0,3 5-398,-2-1 0,-1 1 176,1-5 0,0 2-1280,4 2 0,-4 0 1428,3 4 0,-2-10 0,-1 1 0</inkml:trace>
  <inkml:trace contextRef="#ctx0" brushRef="#br0" timeOffset="20">3152 4785 7995,'-11'0'0,"-1"0"0,5 0 485,-1 0-132,6 0 811,-4 0-795,6 5 0,7 2-143,4 4 0,1 1-287,3-1 1,-1 6 101,1 2 1,-2 2 152,2 2 1,-2 4 11,-2-1 1,1 6-1057,-1-2 0,-1-2 170,-2-1 0,1-3-67,-6-1 0,5-1-269,-4-3 1016,0-3 0,1-5 0,1 1 0</inkml:trace>
  <inkml:trace contextRef="#ctx0" brushRef="#br0" timeOffset="21">3244 4900 7995,'-18'-19'93,"3"-1"0,-2 5 147,2-4 0,1 5 360,6-1 1,-1 6-174,6 2 1,-5-1 229,4-3 1,0 3 261,4 0-476,0 6 1,5-8-16,3 2 1,3 3-154,5 1 1,-4-1-251,4 1 1,1 0 85,2 4 1,-2 0-398,-2 0 0,2 0 270,-2 0 0,1 2-725,0 1 1,-4 4 351,3 4 1,-3 1-162,-4-1 0,0 4 89,-4 1 0,0 3 22,-4-4 0,0 4 339,0-4 0,0 2-26,0-2 0,-5 1-235,-3 3 0,-2 2 127,-1-6 1,-1 0-246,1-4 1,-1 0-90,1-4 568,0-2 0,-1-5 0,1 0 0</inkml:trace>
  <inkml:trace contextRef="#ctx0" brushRef="#br0" timeOffset="22">3438 4169 7995,'0'-12'-1631,"0"1"1602,0-1 1,0 5 52,0-1 1,0 4 4,0-3 0,0 3 224,0-4-188,0 6 269,0-8 0,0 7 130,0-5 256,5 6-159,-4-3 141,4 5 0,-5 1-146,0 3 0,0 4-28,0 7 1,-4-1-441,0 5 1,1-4 22,3 4 0,0-5-150,0 1 1,5-3 88,2-5 1,4 2-70,0-5 1,7-5-15,5-7 1,4-8-655,8-7 1,3-5 308,0-6 0,4-6-785,-4-2 0,0 3 380,-4 1 0,-6 4-433,-5 3 1216,-5 3 0,-2 5 0,2 1 0</inkml:trace>
  <inkml:trace contextRef="#ctx0" brushRef="#br0" timeOffset="23">3723 4728 7995,'-1'-7'0,"-3"-1"1270,3 5-352,-4-7-65,5 9 1,0-3-331,0 8 1,0 2-134,0 6 1,0-1-269,0 1 1,5-2-178,2-3 1,4 2 178,0-5 0,6-1-14,2-7 1,3-5-223,5-10 0,7-8 82,8-15 0,-15 17 0,1-2-727,2-4 0,1-2 0,4-4 0,2 0 526,3-3 1,0 0 0,-3 4-1,0 1-2147,-1-1 1,0 0 2377,-5 5 0,-2 0 0,-3-2 0,-2 1 0,-1 3 0,0 1 0,0 0 0,0 1 0</inkml:trace>
  <inkml:trace contextRef="#ctx0" brushRef="#br0" timeOffset="24">9285 5059 7995,'-6'-5'-593,"-1"4"708,4-3 1,1 2 117,-1-2-436,1 3 221,2-4 57,0 0 50,0 3 227,5-3 537,-3 5-284,8 0-245,-9 0 0,8 1-48,-5 3 1,1-2-21,-1 1 1,-3 0-64,3 1 0,1-2 70,-1 6-53,5-1 1,-3 5-457,5-1 0,1 2-137,-1 2 0,1-1-382,-1 5 0,2 0-146,2 4 1,-2-4 387,2 0 1,-1-4-208,1 4 0,-2-5 694,2 2 0,-7-9 0,2 3 0,-4-3 0</inkml:trace>
  <inkml:trace contextRef="#ctx0" brushRef="#br0" timeOffset="25">9559 4922 7995,'-6'-11'0,"-4"3"659,2 1 1,-1-1-204,2-3 1,2 3 165,5 0 0,0 5 395,0-5-475,0 6-571,0-4 0,3 8 130,1 2 1,5 2-55,-1 5 1,2 1 118,1-1 1,4 6-401,1 2 0,0 2 67,-1 2 1,-2-1-593,2-3 1,-2 2 143,-2-2 1,1 3-57,-1 1 0,-1-6 243,-2-1 0,1 0-345,-5-1-75,5 1 848,-8-5 0,4 0 0,-5 1 0</inkml:trace>
  <inkml:trace contextRef="#ctx0" brushRef="#br0" timeOffset="26">9456 5174 7995,'-11'0'-374,"0"0"797,-1 0 292,1-5 1,3 0-130,1-3 1,4-2-149,-1 2 0,8 2-154,4-2 1,3 1-45,4-5 0,-1 1-160,5-1 1,0 5 120,4-1 1,3 2-316,-4-2 0,4-1 38,-7 5 1,2-3-154,2 3 0,-5 0-760,-3 4 1,2-4 448,-2 1 1,0-5 539,-3 4 0,-1-10 0,0 1 0</inkml:trace>
  <inkml:trace contextRef="#ctx0" brushRef="#br0" timeOffset="27">9788 4785 7364,'0'-6'3462,"0"1"-2857,0 5 0,5 1-489,2 3 1,0 2 67,0 6 1,1 0-455,3 4 0,1 1 248,-1 6 1,1 0-722,-1 0 1,4 0 373,1 0 0,-1-1-42,-4 1 1,1-1 77,-1-3 0,0-3-410,1-4-354,-1-1 401,1 1 696,-6-6 0,-1-1 0,-5-5 0</inkml:trace>
  <inkml:trace contextRef="#ctx0" brushRef="#br0" timeOffset="28">9845 4900 7995,'-8'-13'305,"1"-2"0,-1 2-27,-3-2 1,3-2 36,0 2 0,6 0 23,-2 3 0,3 1 196,1 0 0,0-1-187,0 1 1,5 1-122,2 2 0,0-2-88,0 2 1,5 2 48,3-2 0,1 6-199,0-2 0,-2-1 123,5 1 1,-2 0-113,2 4 1,3 0-121,-3 0 1,-1 1-127,1 3 1,-5 3 138,1 4 1,-2-1-187,-2-2 342,1 7 1,-2-4-64,-3 8 0,-2-2 162,-5-6 1,-1-3-81,-3 0 0,2 3-61,-6 4 1,1 0 36,-5-3 1,-3-1-766,0 1 1,-2 0-2377,2 4 3098,2-4 0,-8 5 0,3-6 0</inkml:trace>
  <inkml:trace contextRef="#ctx0" brushRef="#br0" timeOffset="29">10427 4591 7995,'0'-11'137,"-4"3"343,1 1-130,-6-1 102,7-3 102,-3 4 0,4 2-126,-3 5 0,3 1-158,-3 3 1,3 4-81,1 7 0,0-1 0,0 5 1,0-1-1,0 1 1,0 1 13,0-5 0,0 2-117,0-2 1,4-6 87,0 2 0,6-7-299,1 0 1,6-4 72,6-4 0,4-7-645,4-8 1,7-10 454,4-10 1,-18 17 0,1-3-570,2-4 0,0-2 1,-1-3-1,1-1 431,1-3 0,1 0 0,0 0 0,2 1-1352,2-1 1,2 0 1730,-1 0 0,1 0 0,-1-1 0,0 0 0,0 1 0,1-1 0,-1 0 0</inkml:trace>
  <inkml:trace contextRef="#ctx0" brushRef="#br0" timeOffset="30">7001 5665 6016,'6'-5'1140,"-1"3"0,-1-4-740,0 2 1,1 3-176,-1-3 1,-2-1-92,6 1 1,-4-1-173,3 1 105,1 3 0,4-8-57,-1 5 0,0 1 123,1 3 1,-1 0-226,1 0 1,-1 3 0,0 1 1,1 1-20,-1-1 1,1-1 116,-1 4 1,4-3-94,1 4 1,0-6 38,-1 2 1,-1-3-135,5-1 0,-3 0 109,3 0 0,-4 0-19,4 0 0,-4 0-122,4 0 0,0 0 72,4 0 1,0 0 101,0 0 1,-2-3-56,-2-1 1,7 0 120,-4 4 1,4-4-67,-3 0 1,-4 0 111,0 4 0,-4 0-28,4 0 0,-1 0-59,1 0 0,-3 0-144,-4 0 0,3 2 135,0 2 0,0-3-108,-3 3 1,-1 1 85,1-1 1,3-1 9,0-3 0,2 0-28,-2 0 1,-1 0 63,5 0 1,-4 0 70,4 0 0,-1 0-65,1 0 1,3 0 94,-3 0 1,-2 0-54,2 0 0,-1 0 22,1 0 0,-1 0-49,-3 0 1,-2 0-32,2 0 0,2 0 31,-2 0 1,0 4-29,-4 0 1,1 0-10,-1-4 0,5 0-13,-1 0 1,0 0-13,-4 0 1,1-4 32,-1 0 1,1 0 4,-1 4 0,0 0-4,1 0 0,-1 0 12,1 0 0,3 0-11,0 0 0,0 0-13,-3 0 0,3 0 7,0 0 1,6 0-2,-2 0 1,-2 4 42,2 0 0,0 0-36,4-4 0,0 0 115,0 0 0,-4 0-105,0 0 1,-4 0 57,4 0 0,-1 0 7,1 0 1,-2 0 9,-6 0 0,0 0-29,1 0 1,3 0 6,0 0 1,1 0-129,-5 0 0,4-4 110,0 0 1,5 0-139,-5 4 0,4 0 115,-4 0 0,5 0-72,-1 0 0,-1 0-3,1 0 1,-1 0-9,1 0 1,3 0 69,-3 0 0,-2 0-28,2 0 0,-3 4 48,3 0 0,-4 1-44,4-1 0,-5-3 55,1 3 0,-2 1 26,-2-1 0,2 0 15,2-4 0,-2 0-35,2 0 1,-2 0 9,-2 0 0,2 0-28,2 0 0,-1 0 5,5 0 0,-4 0-33,4 0 1,-3 0 33,3 0 0,0-4-38,3 0 1,-3 0 1,0 4 0,-3-1-6,3-3 0,-1 3 12,1-3 1,1 3-4,-5 1 1,4 0 34,-4 0 1,2 0 0,-2 0 0,-2 0 103,2 0 0,-2 0-114,-2 0 1,1 0 36,-1 0 1,0 0-19,1 0 0,-1-4 36,1 0 0,-1 0-47,0 4 1,1 0-49,-1 0 1,1 0-84,-1 0 1,4 0 126,1 0 0,0 0-111,-1 0 1,-1 0 83,5 0 0,-1 0-109,1 0 0,3 0 79,-3 0 1,-1 0 38,1 0 0,-2-3-40,2-1 1,2 0 111,-6 4 0,1 0-40,0 0 1,-4 0 16,4 0 0,-4-4-30,0 0 1,-1 0-4,0 4 1,-3 0-31,0 0 0,-1 0 27,5 0 0,-1 0-52,1 0 0,0 0 23,3 0 1,-2 0-7,2 0 1,3-3 18,1-1 1,-2 0-3,-2 4 1,1 0 54,0 0 1,3-1-55,-4-3 0,1 3 155,0-3 1,-4 3-80,4 1 0,-4 0 36,0 0 1,-1 0-107,1 0 2,-1 0 1,0 0-91,1 0 123,-1 0 0,1 0-216,-1 0 0,-3 0 98,-1 0 0,-3 0 35,4 0 1,-5 0-2,5 0 30,0 0-68,3 0 11,1 0-13,-1 0 1,-1 1 45,-2 3-637,2-3 229,-4 4 442,6-5 0,-6 5 0,-1 1 0</inkml:trace>
  <inkml:trace contextRef="#ctx0" brushRef="#br0" timeOffset="31">11158 5710 7995,'-10'8'0,"2"0"341,-2-1 0,8 5-29,-6-1 0,6 1 5,-2-1 1,3 0-121,1 1 1,0-1-86,0 1 0,1 0-235,3 4 0,-3-4 146,3 3 0,1-1-278,-1 2 1,3 0 176,-3 3 1,0 3-194,-4-3 1,0 2 106,0 2 1,0 0-19,0 0 1,0 0 94,0 0 1,0 1 30,0 2 0,0-2-61,0 3 1,0-4-2,0-4 1,0 4 36,0 0 1,0-4 13,0 4 0,0-3 30,0 3 1,0 0-44,0-1 0,0-3 91,0 0 0,0-5-36,0 2 0,4 0 110,-1-1 1,1 4-106,-4-3 0,0 0-5,0-1 0,0-1 214,0 5 0,-4-1-56,1 1 0,-3 3 79,3-3 0,0 2-110,-4 2 0,3 0-64,-4 0 1,6 0 43,-2 0 0,3 1-26,1 2 1,0-3 139,0 0 0,0 0-91,0-4 1,0 2 154,0 2 1,0-4-110,0 0 1,0-3 6,0 3 1,0-4-74,0 4 0,0-4 0,0 4 0,0-4-85,0 4 1,0 0 72,0 4 0,0 0-13,0 0 1,0 1 25,0 3 0,-2-2 114,-2 6 1,3-6-84,-3 2 1,-1-3-21,1-1 1,-1 1-16,2 2 0,1-5 6,-1 1 1,0-3-39,-1 0 1,3 3-10,-3-3 1,3-1-114,1 1 1,0-1 95,0 1 0,0 2-48,0-2 1,0 3 46,0 1 0,0 0-106,0-1 0,0 1 68,0 0 1,0 0-8,0 0 1,0-2 6,0-2 0,4 5 15,-1-4 1,1 2 67,-4-6 1,0 3-63,0-4 0,0 5 93,0-1 1,0 3-84,0 1 1,-4-4 118,1 0 0,-2 4-129,1 3 0,2 1 4,-1-4 0,-2-1-114,1 1 1,0 0 83,4 0 0,0-4-114,0 0 1,0 0 79,0 4 1,0-1 111,0-3 1,0-2-97,0-1 1,0-2 149,0 5 1,0-4-32,0 4 0,0-4 65,0 4 1,-4-4-140,0 4 1,1 0 29,3 4 1,-4 0-72,0 0 1,0 0 87,4 0 1,0 3-209,0 1 0,0-2 31,0-6 1,0 3 128,0-3 0,0 1 36,0-1 1,0-2 11,0-6 0,0 2-48,0 2 0,0-2 19,0 2 0,0-6-34,0-2 1,0 1 50,0 4 0,0-1-205,0 0 0,0 1 50,0-1 0,-1 4-133,-3 1 1,3 4 8,-3-1 1,3-1 104,1 1 1,0-4 170,0 4 0,0-1-88,0 1 0,0-3 62,0-4 0,0-1-104,0 1 0,0-1 235,0 0 0,0-3-96,0 0 1,1-4-378,3 3 1,-2-3-405,6 4 0,-6 0-609,2 8 1,-2-2 1341,-2 5 0,0 5 0,0 5 0</inkml:trace>
  <inkml:trace contextRef="#ctx0" brushRef="#br0" timeOffset="32">10724 9788 7995,'-11'0'0,"-1"0"0,2 1 499,3 3 1,-4-3 26,4 3 0,-3-3-31,-2-1 0,3 0-89,-2 0 0,6 0-142,-7 0 0,4 0-10,-4 0 1,1 0-29,-1 0 0,1 0-345,-1 0 1,1 0 165,0 0 1,-5-5 99,1-3 1,-4 2-29,4-2 0,-4 5 24,4-5 1,-4 0 80,3-3 1,-4 3-75,1 1 0,3 3-147,0-4 0,0 5 105,1-5 1,-4 5-247,3 0 0,0 1 99,1 2 0,2 0-9,-2 0 0,-2 0 31,2 0 1,-5 0-16,1 0 0,-2 0 226,2 0 1,-2 0-116,2 0 1,-7 0 38,0 0 0,-1 4-61,4 0 1,0 0 34,0-4 0,1 0 17,-1 0 0,1 0-55,3 0 0,1 0-9,3 0 0,2 0-88,-2 0 1,3 0-51,0 0 0,-3-2 126,0-1 1,-2 1-85,2-1 1,-2-2 69,-2 1 1,-2 0 9,2 4 1,-7-1-24,0-3 0,-5 3 83,5-3 0,-5 2-72,5 2 0,-1 0 11,4 0 1,-4 0-141,1 0 0,3 0 84,4 0 1,4 0-155,-4 0 1,1 0 105,-1 0 0,-3 0-40,3 0 0,-2 0 51,-2 0 1,0 0 5,0 0 0,-1 0 35,-3 0 0,3-1 91,-2-3 0,-2 3 46,1-3 1,0-1-83,5 1 0,-1 1 29,0 3 0,1 0-39,3 0 1,-1 0-27,5 0 1,-6 1 35,2 3 1,-2-3-173,-2 3 1,0-3 30,0-1 0,0 0 30,1 0 1,-1 0 26,0 0 1,0 0 8,0 0 0,-1 0 8,-2 0 1,5 0-15,-2 0 1,7 0-9,-3 0 0,4 0 19,-4 0 1,5 0-99,-2 0 1,0 0 49,1 0 0,-2 0-93,2 0 1,-2 0-29,-2 0 0,-2 0 112,2 0 1,0 4-8,-4 0 0,6-1-8,-5-3 0,1 0 146,-2 0 1,1 0-88,-1 0 1,4 0 161,0 0 0,3 0-13,-3 0 1,5 0-3,-1 0 1,-1 0-233,1 0 0,-1 0 142,5 0 0,-1 0-252,1 0 1,0 0 72,-1 0 1,1 4-104,-1 0 0,1 4 22,0-4 1,-5 3 213,1-3 1,0 0-134,3-4 0,0 0 214,-4 0 0,4 0-48,-3 0 0,1 0 82,-2 0 0,4-2 146,-4-1 1,4 1-62,0-1 0,0-2 39,-4 1 0,4-1-76,-3 1 0,2 3-159,1-3 1,1 2-5,0 2 1,-1 0-188,1 0 0,-1 2 65,1 2 12,-1 2 0,1 5 4,0 1 0,-1-5 22,1 1 1,1-4 162,2 3 1,-2-4-132,2 1 1,-2-3 323,-1-1-217,-1 0 0,1 0 59,-1 0 0,1-4 89,0 0 0,-1-3-89,1 3 0,-1-4-8,1 5 0,3-3-24,1 3 0,-1 1-409,-3-1 258,-1 1 0,1 2-552,-1 0 1,5 4 248,-1 0 1,2 5-191,-2-2 0,-1 4 4,5 0 0,-4-1 599,0-2 0,2 2 0,-2-2 0,2-2 0,-2 1 0,-2 1 0,4 4 0</inkml:trace>
  <inkml:trace contextRef="#ctx0" brushRef="#br0" timeOffset="33">17565 5014 8137,'-5'-12'0,"4"1"-185,-3-1 1,3 1 91,1 0 1,0 3 1564,0 0-385,0 1-844,0 0 54,0 2-101,0 16 0,0-3-214,0 11 0,0 0 88,0 4 1,5 1-218,3 3 0,-2-2 80,2 6 1,-1-2-452,5 2 1,-1 2 204,0-3 1,1 3-455,-1 1 1,1 1 239,-1-1 0,4-4 527,1 1 0,-1-11 0,-4 2 0,1-11 0</inkml:trace>
  <inkml:trace contextRef="#ctx0" brushRef="#br0" timeOffset="34">17748 4888 8137,'-5'6'-73,"2"0"104,-4-6 0,4 1 59,-1 3 1,3-2 5,1 6 1,1-1 648,3 5 0,3 1-236,4 2 0,4-1-746,0 5 1,2 1 163,-2 7 0,-2-4 22,2-1 0,-2 1 146,-2-4 0,-3 4-462,-1 4 1,-4-7-202,1 3 1,-3-3 567,-1 3 0,-5 0 0,-1 0 0</inkml:trace>
  <inkml:trace contextRef="#ctx0" brushRef="#br0" timeOffset="35">17600 5288 8137,'-8'0'958,"0"0"-577,6-5 1,-3 2-102,5-4 0,5-1-17,2-3 0,9-1-252,3 1 0,2-4 92,2-1 0,5-4-98,2 1 0,3-1 74,2 1 1,-2-2-1869,-3 6 1789,3 0 0,-9 3 0,4 1 0</inkml:trace>
  <inkml:trace contextRef="#ctx0" brushRef="#br0" timeOffset="36">18011 4934 8065,'11'11'18,"1"6"464,-1 2 0,0 4-90,1 3 1,0 3-296,4 6 0,-7-6 57,2-2 0,-2 0-436,2 0 1,-1-2 174,-2-5 0,1 0-896,-5-5 1,0 0 89,-4-3 913,0-6 0,5 4 0,1-3 0</inkml:trace>
  <inkml:trace contextRef="#ctx0" brushRef="#br0" timeOffset="37">18102 5025 8122,'-11'-23'-274,"3"-1"-70,0-2 1,6 7 1066,-2 0 0,-1 1-163,1 3 0,0-1 188,4 5 1,2-1-294,1 1 1,0 0 28,5-1 1,-5 5-119,5-1 1,0 0-334,3-3 1,0 5 27,1 2 0,-3-1-16,2 1 1,-2 0-553,6 4 1,-2 5 309,-2 3 1,1 2-362,-1 1 1,-3 2 219,0 2 0,-5 2 116,5 2 0,-6 4 27,2-1 0,-2 1 226,-2 4 1,0-3-49,0-1 1,-2 0-16,-2 0 1,2-1-146,-6 1 1,-1 0 133,-6 0 0,3-4-490,-4 0 1,0-5 9,1 1 523,-1-2 0,5-2 0,-1 1 0</inkml:trace>
  <inkml:trace contextRef="#ctx0" brushRef="#br0" timeOffset="38">18993 4694 8090,'0'-8'0,"0"1"883,0 4-96,-5-2-161,4 0 341,-5 4-562,6-4 1,0 7 221,0 6-539,0-1-15,0 20 1,2-3-282,2 11 174,-3 4 0,5 1-327,-2 6 0,-3 5 118,3 2 1,-3-2-656,-1-2 0,-5-5 364,-2-3 1,-4-4-257,0 1 1,-4-7 789,0-5 0,-6-1 0,4-3 0</inkml:trace>
  <inkml:trace contextRef="#ctx0" brushRef="#br0" timeOffset="39">18742 4945 8090,'0'-23'446,"0"1"1,0 3 216,0-1 0,9 7-187,2-3 1,9 4 219,3 0 1,2 2-252,10 2 0,-2 3-356,9 5 0,-1 7-526,5 4 1,5 8-542,2 12 1,-24-13 0,-1 3 977,3 3 0,-1 1 0,2 5 0,0 0 0,2-1 0,0 0 0</inkml:trace>
  <inkml:trace contextRef="#ctx0" brushRef="#br0" timeOffset="40">16617 12894 8090,'-7'-4'652,"-1"1"213,1-6 0,0 6 267,3-4-344,3 4-426,1-2 0,0 6-127,0 3 1,1 4-118,3 7 0,-1-1 147,4 5 0,-4 4-287,1 3 1,1 10-137,-1-2 0,3 13-206,-3 3 0,0 4-719,-4 3 0,0-1 686,0-3 1,0 1-543,0-9 0,0 5 376,0-12 1,0-3-734,0-12 1296,0-5 0,0-7 0,10-16 0,3-7 0</inkml:trace>
  <inkml:trace contextRef="#ctx0" brushRef="#br0" timeOffset="41">16903 12928 8090,'-12'0'959,"5"0"-65,-1 0-85,6 0-480,-3 0 1,6 2-27,3 1 0,2 8-392,5 4 0,1 6 144,-1 2 1,5 3 194,-1 8 1,4 1-87,-4 7 0,0 3-971,-3-3 1,-1 2 109,1 2 1,-1-6-149,0-2 1,-4-7 288,-3-4 0,-3-5 556,-1-3 0,0-2 0,0-6 0</inkml:trace>
  <inkml:trace contextRef="#ctx0" brushRef="#br0" timeOffset="42">16583 13511 8090,'0'-8'0,"0"1"0,0 3 465,0-4 0,0 1-57,0-5 0,0 1 120,0-1 1,5 3-112,3-2 1,2 6-259,1-6 0,2 3-58,2 0 0,-1-2-188,5 3 1,2 0 49,5 0 0,0 3-122,4-4 0,1 4-1144,3-3 1,0 4 1302,0-1 0,1-2 0,-1 0 0</inkml:trace>
  <inkml:trace contextRef="#ctx0" brushRef="#br0" timeOffset="43">17474 12894 7921,'-11'-5'-425,"3"4"341,0-3 1131,6-2-635,-8 4 1,3-3 223,-4 5 22,-1 0-309,1 0 1,-2 5 273,-2 3-446,2 7 0,-7-1-9,5 5 0,0 0-105,3 4 1,2 4-104,2-1 0,3 6 107,5-1 0,0-4-60,0 0 1,9 0-140,3-4 0,7-3-142,0-9 1,6-3-28,2 0 0,4-6-255,0 2 1,-2-7-58,2 0 0,-6-6-509,2 1 1,1-3 1121,-2-5 0,1 4 0,-4-5 0</inkml:trace>
  <inkml:trace contextRef="#ctx0" brushRef="#br0" timeOffset="44">18353 12552 8090,'0'-12'-297,"0"1"1,2-1 1283,1 1-120,-1-1-350,8 1 0,-8 5 351,6 2-535,-5 3 1,5 6-98,-4 2 0,0 10-174,-4 6 0,0 6-11,0 9 1,-5-1-3,-3 5 1,-2 3-674,-1 5 0,-4 3 389,-1-3 0,-4 4-1056,1-1 1,-3 2 664,0-2 0,0 1-198,3-9 1,1-3 823,3-11 0,5-2 0,-3-8 0,3-3 0,2-1 0</inkml:trace>
  <inkml:trace contextRef="#ctx0" brushRef="#br0" timeOffset="45">18091 12848 8090,'-4'-7'0,"0"-1"1063,0 1-628,4-5 1,5 2 266,3 2 1,3 3-275,5 5 0,1 0-342,6 0 1,6 2 115,6 1 1,3 9-623,4 7 0,2 2 79,-2 2 1,1 5-238,-1 3 1,-4 5 339,-8 3-38,-2 4 1,-5-3 0,0 6 0</inkml:trace>
  <inkml:trace contextRef="#ctx0" brushRef="#br0" timeOffset="46">17063 14356 8090,'-7'-5'567,"-3"-1"1,9-2 510,-3 0-652,3 6 0,1-2-111,0 8 0,5 3-79,3 9 0,2 1-142,1 6 0,1 5 85,-1 3 0,-3 7-401,-1 4 1,-3 3-173,4 5 0,-6 1-219,2 2 0,-3-2-54,-1-6 1,0-4 299,0-3 0,0-5-651,0-6 433,0-1 585,-5-18 0,4 2 0,-4-10 0</inkml:trace>
  <inkml:trace contextRef="#ctx0" brushRef="#br0" timeOffset="47">17337 14288 8090,'-6'5'1324,"0"-3"-846,6 6 0,0-1-26,0 5 0,6 4-171,1 3 1,3 8-323,2 3 0,-1 5 128,1 3 1,-1 1-529,0 3 1,-4 1 152,-3-5 1,-3-4 215,-1-3 0,0-6-473,0 2 1,0-8 217,0-4 1,-1-3-1255,-3-5 1581,-3 3 0,-9-3 0,-2 4 0</inkml:trace>
  <inkml:trace contextRef="#ctx0" brushRef="#br0" timeOffset="48">17086 14767 8090,'0'-6'1046,"0"-1"-498,0 4 0,5-4-159,2-4 1,5-4-164,3-1 1,3-5-52,5-2 0,6-5-128,5-6 0,2-2-613,5-2 0,-3 1 507,4-4 0,-6 9-896,-2 1 1,-8 7 44,-7 5 910,-5-2 0,2 8 0,-5-3 0</inkml:trace>
  <inkml:trace contextRef="#ctx0" brushRef="#br0" timeOffset="49">17645 14242 8090,'-7'-7'1130,"-1"4"-87,5 1-311,-2 2-232,5 0 1,5 2-230,3 1 0,2 4-35,2 4 0,-1 6-282,0 2 1,5 2-166,-1 2 0,1 5-189,0 3 0,-4 3-250,4 4 0,-4 6 329,0 6 1,-5-5 29,1-3 1,-6-5-35,2 1 0,-2-4 59,-2-3 1,-4-8-1,0-8 1,-1-7-307,1-5 278,3-1 0,-6-4 294,4-1 0,1-4 0,-3-4 0,5-1 0</inkml:trace>
  <inkml:trace contextRef="#ctx0" brushRef="#br0" timeOffset="50">17691 14185 8090,'-12'-7'972,"1"-3"-516,5 4 1,1-6-98,5 1 0,5 0 89,2-1 1,7-3-153,2 0 1,9-4-116,2 3 1,4-3 83,4 4 0,3-1-161,0 0 0,1 8-9,-1-4 1,-4 7-192,1-3 1,-2 6-23,-7-2 1,0 3-197,-7 1 1,-3 5 6,-4 3 0,-1 2 122,0 1 1,-4-2 206,-3 2 1,-3-2-88,-1 7 0,0-2 82,0 1 1,-4-1 26,0 5 1,-5 0 22,2 4 1,-5-1 13,-3 1 0,2 4-8,-2 0 0,-3 4 115,-1 0 1,-3 0-97,-5 0 0,2 2-83,-6-3 0,-1 0-93,-6 0 1,-1-1-242,-3 2 1,7-3-386,4-6 710,6-4 0,1 1 0,5-7 0,-2-6 0,0-3 0</inkml:trace>
  <inkml:trace contextRef="#ctx0" brushRef="#br0" timeOffset="51">7686 13716 8090,'-11'8'-75,"-1"0"398,1-6 202,0 3-46,-1 0 0,6-3-340,1 3 98,5-5-216,0 0 81,5 0 1,-3 0 17,6 0-60,-6 5 0,4 1-90,-6 6 1,0-4-15,0 4 1,0-3 52,0 6 1,0-1-237,0 1 0,0 2 77,0 2 0,0 2-38,0-2 1,-4 3 22,0 1 0,-1 3 146,1 1 0,3 5-28,-3-2 1,3-1-1,1 2 0,-4-6 28,0 2 1,0 1 123,4-2 1,0-3-49,0-4 1,-4 0 14,1 4 0,-1-4-49,4 0 0,0-1-6,0 1 0,0 3-133,0-3 0,0 2 87,0 2 0,0 0-10,0 0 1,0 1 29,0 3 1,0-3-5,0 2 0,0-2-21,0-1 0,0 0-6,0 0 1,1 0 84,3 0 0,-3-4-62,3 0 1,-1-2 223,0 2 0,-1 2-100,1-6 1,-1 4-60,-2-4 1,4 6 3,-1-2 1,1 2 5,-4 2 0,0 1-98,0 3 0,0-6 78,0 6 0,0-9-115,0 5 0,0-3 94,0 3 0,0-2-35,0-2 0,4 2 15,0-6 0,0 4-24,-4-4 1,3 4 83,1-4 0,0 4 17,-4-3 1,0 3 69,0-4 0,0 4-112,0-4 0,-1 2-55,-3-2 1,3-1 65,-3 5 1,1-1-49,-1 1 0,3 2 44,-3-2 1,3-1-139,1 1 1,-1-1-5,-3 1 0,3 1 41,-3-5 0,3 4 26,1-3 0,0 3 13,0-4 1,0 4 113,0-4 0,0 6-71,0-2 1,0-2 19,0 2 0,0-3-37,0 3 0,0 0 47,0 4 0,-4-1-43,0 1 0,0 0 6,4 0 0,-4 0-22,1 0 1,-1-4-13,4 0 1,0-4 7,0 4 0,4-4 7,-1 4 0,3-4-122,-3 4 1,0-3 108,5 3 1,-5-4-51,5 4 1,-4-5 70,3 1 0,-4-1-3,1 1 1,-3-1 30,-1 5 1,0-5-51,0 2 1,0 1 59,0 2 1,0-1-42,0 1 0,0-1 22,0 1 1,0 1-17,0-5 0,0 6-31,0-2 0,0-3-27,0 0 1,4-3-13,0 3 0,1-4 90,-2 4 0,-1-4-45,2 0 1,-3-5 315,-1 1-244,0 0 0,0 3 87,0 0 1,0-3 19,0 0 17,0-1-247,0 5 130,0-1 0,-4 1-86,0-1 92,0-5-29,4 4-48,0-3-190,0 4 433,0-4 407,0 3-231,0-9-323,0 4 0,-1-5-56,-3 0 185,3 0-545,-4 0 236,0 5 1,2 0-274,-4 3 1,4-2-420,-1-2-339,3-3 579,1 9 548,0-8 0,5 3 0,2-5 0</inkml:trace>
  <inkml:trace contextRef="#ctx0" brushRef="#br0" timeOffset="52">7949 17086 8716,'5'-12'1088,"1"1"-793,6-1 1,-5 1-33,1 0 0,1-1-1,6 1 1,-2-1 120,2 1 0,-2-1-183,-2 1 1,4 3-124,1 1 0,0-1-19,-1-3 1,-1 1 84,5 2 1,-1-2-419,1 2 1,3 2 175,-3-2 0,2 1-377,2-5 1,-4 5 147,0-1 1,4 0-48,4-3 1,3-4 126,-3-1 1,5 1 92,-2 4 0,7-1 139,1 1 0,4 0-129,-4-1 0,-1 1 249,-7-1 1,3 1-108,-3-1 1,-3 1-33,-4 0 0,1-1 18,-1 1 1,1-1-94,7 1 1,-4 0 83,8-1 1,-4-3-13,7 0 1,3-6-13,1 2 0,-3-1 4,-1 1 1,-3-1 34,-5 4 1,-1-3-47,-2 4 0,-3 0 96,3 4 1,-2 3-69,2 0 1,-1 1 54,9-5 0,-7 5-39,6-1 1,-6 2-1,2-2 0,-3-2 12,3 2 1,-4-2 7,0-1 1,-2-1 17,-1 1 1,0-1-34,0 1 0,0 0 23,0-1 1,1 1 4,2-1 1,0 1 2,4 0 0,-4 0-21,0 4 0,2-3 86,-1 2 1,-1 2-8,-3-2 0,0 2 11,0-2 1,-4-2-43,0 2 1,-4-2-4,4-1 0,-5-2-69,2-2 1,-3 2 67,3-2 1,-2-2-103,5 2 1,-4-4 78,4 4 1,-1 0-40,1 3 1,2-3-14,-2 0 0,3 1 30,1 6 0,0-2 9,-1 2 1,1-2-8,0-1 1,0-1 95,0 1 0,-2 0-85,-2-1 0,2 1 34,-6-1 1,1 1-19,0 0 0,-4-1 4,4 1 0,-6 3-29,1 0 0,-6 2-11,7-1 1,-3-2-122,2 5 1,4-5 134,0 1 1,4 2-137,-3-2 0,3 1 55,-4-5 0,5 1 34,-1-1 1,2 5 25,-2-1 1,1 1 7,-5-5 0,4 1 137,-4-1 0,4 1-151,-3 0 1,-1 3 109,-4 0 1,1 2-77,-1-2 1,1-2-10,-1 3 1,-3 0 17,-1 0 1,1 3-60,3-4 0,1 4-7,-1-3 0,1 0-14,-1 0 0,0-3 3,1 2 1,-1-1 33,1 2 0,-1-4 20,0 4 0,5 0-22,-1 0 1,-4 4-4,-3-1-14,0-2-167,3 5 188,-5-4 1,-1 10 16,-5 2 0,0 4 0,0 0 0</inkml:trace>
  <inkml:trace contextRef="#ctx0" brushRef="#br0" timeOffset="53">11706 15270 8123,'-6'0'559,"1"0"-76,0 0-212,4-5 1,-4 2-177,5-5 0,1 6 111,3-2 0,-2-2-81,6-2 0,-4 2-17,3-2 1,2 4-128,6-3 0,-1-2 107,5-6 0,0 2-158,4-2 0,5-3-67,3-1 1,5-3 152,2 0 1,6-1-62,-3 0 0,-1 0 86,-2 0 1,-3 2-151,0 2 0,-6 2 115,-3 6 1,-5-1-64,-2 1 0,0-1 47,4 1 1,-4 3-1,0 1 0,0 0 8,4 0 1,5-3-1,2 2 1,-1-6 3,2-1 1,-5 0-3,5 3 0,-5 1 19,5-1 0,-6 1-17,2-1 1,-4 1 18,-4 0 1,2-1-15,-2 1 0,3-1 1,1 1 1,0 0 9,-1-1 0,3-3-10,1 0 0,3-1 47,6 5 0,-5-4-44,1 0 1,-5-1 47,5 5 1,-6-1-41,2 1 0,-7 0 53,-1-1 1,-4 0-50,4-4 0,-5 4 1,2-4 0,0 4-7,-1 0 0,6 1-4,-2-1 1,2 1-59,2 0 1,4-1 60,-1 1 1,6-1-6,-2 1 0,-2 0-45,-1-1 1,1 4-92,-1 1 0,-1-1 119,-3-3 1,-1-1-5,-3 1 1,-2 0 11,-1-1 0,-4 1-18,4-1 0,-2 5 44,1-1 0,-3 0-38,4-3 0,1 3 28,3 1 0,-3-1-23,2-3 1,0-1 1,4 1 1,4-3-5,-1 3 0,1-3-4,-4 6 0,0-2-10,0-2 1,0 1 14,-1 0 0,-4 0 10,-3 4 0,-2-3-13,-2 2 0,3 2 62,-2-2 1,2 4-46,-7-3 1,4 3 5,0-4 0,0 2-35,1-2 1,1-1 0,2 6 0,-1-6-27,5 1 0,4-2-118,3-1 0,5-1 7,-5 1 1,5-1 100,-5 1 1,1-1 67,-4 1 0,-2 0-71,-1-1 0,-4 2 231,-5 2 1,-3-1 9,0 6-44,-6-6 0,2 8 231,-8-3-250,3 2 0,-5 2-286,2 0 230,3 0-1337,-5 0 716,17 0 559,-4 0 0,15-5 0,-4-1 0</inkml:trace>
  <inkml:trace contextRef="#ctx0" brushRef="#br0" timeOffset="54">14927 13842 8249,'-11'0'0,"-1"0"-19,1 0 0,-1 0 127,1 0 1,3 5 371,1 3 1,4 2-130,-1 1 1,-1 6-285,2 2 1,-1 4-66,4 3 1,1 7 142,3 5 1,1 9-129,2-1 1,4 2-47,-4-2 0,0 0-11,0-1 0,-3 1 62,4 0 0,-6-4-166,2-1 1,-3 5 55,-1 4 0,0 3-66,0-4 1,0 1 61,0-4 1,0-2 40,0-2 1,0 5 24,0-5 0,-4 5-6,1-5 1,-1 2 24,4 2 1,0-2-51,0-2 0,0-3 41,0-4 0,-1-5 165,-3 0 1,1 0 240,-4 0 0,4-2-85,-1-5 0,-1 3-141,1 1 1,1 4 186,3-5 1,0 1-206,0-4 0,-4 0-166,0-1 1,0 5 85,4 0 0,0-4-185,0-4 1,0 3 6,0 5 0,0 0-32,0-4 0,0-2 146,0-2 0,0-1-13,0-3 1,0-2 324,0 2 0,0-1-93,0 1 1,-4-6 5,1 3 0,-1-4-122,4 4 1,0-1-123,0 1 1,0-1-6,0 1 1,0 3-166,0 0 0,0 2-18,0-2 1,0-1 89,0 5 0,0-1-153,0 1 0,0 1 25,0-5 0,0 4 318,0-4 1,0 1-182,0-5 311,0 0 1,-2 0 21,-1-4-65,1 3 0,-4-8 165,2 1-95,3 4 1,-4-5-108,5 6 0,0-4 34,0 3 0,0 1-25,0 3 1,0 1 15,0-1 0,0 4-50,0 1 1,0 0-96,0-1 0,0-2-58,0 2 1,0 2-203,0-2 0,0-4-1574,0-3 1254,0 0 525,0 3 1,0-3 442,0-1-269,0-4 0,0 3-55,0-2 101,-5-3-476,4 9-2,-5-3 1,6 4 100,0 1 1,0-1 83,0 0 0,-1 1-13,-3-1 0,3 1 322,-3-1-214,3 1 0,0-2 169,-3-3-114,3-2-84,-4-5-1643,5 0 44,5 0 1656,-4 0 0,9 5 0,-4 2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364"/>
    </inkml:context>
    <inkml:brush xml:id="br0">
      <inkml:brushProperty name="width" value="0.09071" units="cm"/>
      <inkml:brushProperty name="height" value="0.09071" units="cm"/>
      <inkml:brushProperty name="color" value="#FF0000"/>
    </inkml:brush>
  </inkml:definitions>
  <inkml:trace contextRef="#ctx0" brushRef="#br0">12506 12243 8048,'-18'0'0,"2"-4"0,4 1 0,1-1 563,-1 4 1,1-4-131,-1 0 1,2-1 1001,3 1-455,-3 3-526,8-9 1,-3 7 95,5-4-439,0 4 0,0-1 149,0 8 0,-4 8-548,1 7 1,-2 7-41,1 5 1,1 7-304,-4 4 1,0 6 260,0 1 1,2 10-414,5-2 0,0 1 442,0-4 1,10-5-4,5-7 1,10-8 40,6-7 1,3-9 43,4-7 1,-1-5 194,5-6 0,-9 0 20,1 0 1,-7-3 128,-1-1 1,-3-4-28,-4 4 1,-6 2 133,-6 6 1,-4 3-209,1 8 1,-3 7 7,-1 5 0,-1 6-49,-3 1 0,-2 1 12,-6 7 0,1-1 140,-1 1 0,1-3-118,0-5 0,-1-4 2,1-4 0,-1-8 21,1-7 0,-1 1 0,1-6 0</inkml:trace>
  <inkml:trace contextRef="#ctx0" brushRef="#br0" timeOffset="1">12769 12049 7698,'-7'-6'1164,"2"-4"0,5 10-715,0 0 1,6 5-197,6 6 0,1 7-46,6 5 1,-4 6-88,4 9 1,0 2-141,4 6 1,0 5-476,-1 2 0,1 2 485,0-2 1,-5-2-336,-3-5 0,-2-2 155,-2-2 1,1-5-538,-1-11 0,-3-4 114,-1-11 0,-3-1 613,4-2 0,-1 2 0,5-3 0</inkml:trace>
  <inkml:trace contextRef="#ctx0" brushRef="#br0" timeOffset="2">13225 11935 7926,'-11'0'0,"0"0"0,-1 1 607,1 3 0,3-2-45,0 6 0,-3 5-33,-4 6 0,-2 12-294,2 8 0,-3 14-222,7-23 1,-1 1 0,-1 2 0,0 0-240,0 1 1,-1 0 0,-11 25 297,6-6 1,4-11 160,7-8 0,4-6-14,8-9 1,7-8-283,8-7 0,7-2-282,0-2 0,6-6 183,-1-1 1,0-3-100,0-2 0,-2-4-338,-2-3 0,1-2-1530,2 2 2129,-2 3 0,-5 3 0,0-2 0,-1-4 0,1-3 0</inkml:trace>
  <inkml:trace contextRef="#ctx0" brushRef="#br0" timeOffset="3">13522 11958 7939,'2'7'399,"1"1"0,0-4-224,5 3 0,-5 2-138,5 6 1,0-1-548,3 5 0,4 6 315,0 5 1,1 3-276,-5 1 0,-1 0 256,-2 1 0,2-10-191,-2-2 405,-3-8 0,5-3 0,-4-7 0</inkml:trace>
  <inkml:trace contextRef="#ctx0" brushRef="#br0" timeOffset="4">13374 11626 7939,'-22'2'298,"3"2"0,-1-3-120,5 3 1,-2-3 2029,2-1-922,2 0-1142,-3 0-722,9 0 1,9-1-868,9-3 1,2 1 1444,6-4 0,0-1 0,4-3 0</inkml:trace>
  <inkml:trace contextRef="#ctx0" brushRef="#br0" timeOffset="5">13751 11866 7939,'6'12'701,"4"-1"-265,-2 1 0,2-1 73,1 0 0,1 6-87,-1 2 1,6 4-153,2 3 1,4 6-393,3 10 1,0 4-124,4 7 1,-5 2-130,2-6 0,-3-5 326,-1-5 0,-5-10 335,-3-6-315,-2-11 22,-7-2 454,-1-8 0,-10 3-178,-3-5 1,-2 0-370,-1 0 1,-2-4 404,-2 0 0,2-5-562,-2 2 0,-1-9 167,0-3 0,-3-2-94,4-2 0,-1-6 14,0-5 0,2-3 86,-5-9 0,0-1-334,-3-6 1,-1-4 397,0 0 0,11 25 1,1 0 4,-1-3 0,1-2 0,1-2 0,1-1 3,-1-2 0,1 0 0,2 3 1,1 0-22,0 2 0,1 1 0,0-23 68,9 5 1,3 13 126,9 6 0,-3 11-148,7 9 0,-5 4 120,4 3 0,1 3-7,7 5 0,-2 0 96,6 0 0,-5 1-283,5 3 0,-2 7 458,1 8 1,-7 3-763,-8 1 0,-3 3 177,-5 1 1,-3 7 6,-8-3 1,-3 6 64,-8-3 0,-8 1 75,-8 7 0,-7 4-102,18-21 1,-2-1 0,0 1 0,0 0 113,-24 21 1,1-2-509,-1-2 0,1 1 58,4-5 477,6-10 0,4-1 0,4-8 0,2 2 0,0 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6:05.866"/>
    </inkml:context>
    <inkml:brush xml:id="br0">
      <inkml:brushProperty name="width" value="0.09071" units="cm"/>
      <inkml:brushProperty name="height" value="0.09071" units="cm"/>
      <inkml:brushProperty name="color" value="#FF8000"/>
    </inkml:brush>
    <inkml:brush xml:id="br1">
      <inkml:brushProperty name="width" value="0.09071" units="cm"/>
      <inkml:brushProperty name="height" value="0.09071" units="cm"/>
      <inkml:brushProperty name="color" value="#3165BB"/>
    </inkml:brush>
  </inkml:definitions>
  <inkml:trace contextRef="#ctx0" brushRef="#br0">23267 14163 8001,'-2'-6'158,"-2"3"1,-4 6 0,-2 5-1,1 4 1,2 3 0,0 3 0,1 2-1,0 2 1,0 2 0,-1 7 0,0 6-1,-2 8 1,-2 8 0,-2 5 0,1 1-1,-2-1 1,-1-4 0,0-6 0,2-5-1,5-8 1,2-3-159,4-4 0,-5-8 0,0-2 0</inkml:trace>
  <inkml:trace contextRef="#ctx0" brushRef="#br0" timeOffset="1">21568 13754 7632,'5'-7'813,"-2"2"1,5 5-599,2 0 1,1 0-1,1 0 1,2 0-100,3 0 1,2-2 0,7-2-47,3-4 0,3-3 0,6-1 0,4-2 0,3-1 32,3-2 1,7-4-1,2 5 1,-2 2-77,-5 4 1,-3 1 0,-9 3-1,-3 1-26,-4-1 0,-7-9 0,-6 1 0</inkml:trace>
  <inkml:trace contextRef="#ctx0" brushRef="#br0" timeOffset="2">19459 14213 7855,'0'-8'593,"0"0"1,-1 5-214,-3-1 1,-3 2 0,-6 2-281,1 0 1,1 6 0,3 2 0,2 4 0,1 5 0,3 6 0,-2 8 282,3 0-435,1 3 1,-4 14 0,0 5 0,1 8 92,1 5 1,2-8 0,-1 0-1832,-3-6 341,3-8 916,-5-1 533,6 0 0,-5-10 0,-2 3 0</inkml:trace>
  <inkml:trace contextRef="#ctx0" brushRef="#br0" timeOffset="3">17636 15515 7642,'-8'0'777,"0"0"-132,5 0 369,-8 0-806,9 0 1,-3 2 0,5 2 0,1 4 167,3 3-192,-2 7-176,9-4 1,-4 9 0,7-2-1,1 4 1,3 2 0,0 2-310,-1-1 0,5-2 0,-2-3 0,0-1-186,1-1 1,-2-6 0,3 0 0,-1-4-1396,1-2 1882,-4-7 0,5 10 0,-3-6 0</inkml:trace>
  <inkml:trace contextRef="#ctx0" brushRef="#br0" timeOffset="4">18095 15590 8588,'0'-7'1159,"1"1"1,4 6-990,3 0 0,0 4 0,3 1 1,3-3-118,0 0 0,1 2 0,0 1 0,2 1 4,-2-1 0,3 0 0,-2-5 1,-1 0-673,-1 0 0,3 0 0,-1-2 0,1-2-1704,1-4 2319,-5-3 0,11-7 0,-5-1 0</inkml:trace>
  <inkml:trace contextRef="#ctx0" brushRef="#br0" timeOffset="5">19286 15441 7876,'0'-8'1680,"0"-1"-1297,0 7 0,0-3-215,0 10 1,-6 6 0,-2 7-80,-3 1 1,-2 2 0,0 5-1,-4 3 1,-2 4-384,0 3 1,-5 1-1,5-1 1,-2-2-442,0-1 0,2-5 1,-3 1 734,1-3 0,1-7 0,-5-1 0</inkml:trace>
  <inkml:trace contextRef="#ctx0" brushRef="#br0" timeOffset="6">20265 15367 7883,'0'-7'2142,"0"1"-1551,0 6-376,0 0-31,6 0 0,-3 0 0,5 1 0,2 2 78,1 1 1,2 5 0,4-4-1,5 2-733,6 3 112,-2 1 1,8 1 0,-5 1-1,-1 0-1616,-2 4 1975,-1 2 0,-1 6 0,1 0 0</inkml:trace>
  <inkml:trace contextRef="#ctx0" brushRef="#br0" timeOffset="7">19918 17239 8027,'0'13'511,"0"-1"0,0 0 0,0 2-459,0 3 1,0-3-1,0 3 1,0 0-46,0 0 1,0-1-1,-1-4 1,-2 1-98,-1-1 1,0 1 0,2 0 0,0 3-602,-3 0 0,0 2 0,2-3 691,-1 2 0,-6 5 0,4-3 0</inkml:trace>
  <inkml:trace contextRef="#ctx0" brushRef="#br0" timeOffset="8">19472 17562 9166,'-4'8'77,"-1"0"0,3 2-77,0 1 0,-2 3 0,-1 2 0,-1 5-116,1 2 0,-1 2 0,3 0 0,-1-2-250,1-2 0,1 1 366,-2-5 0,2-1 0,-3-3 0</inkml:trace>
  <inkml:trace contextRef="#ctx0" brushRef="#br0" timeOffset="9">19695 17859 9853,'0'13'0,"0"-1"154,0 1 0,-4-1 1,-2 2-1,1 1-133,-1 1 1,-3 5 0,2-4 0,-2-2-682,1-1 1,1 2 0,-2 1 659,0-2 0,1-1 0,-4-2 0</inkml:trace>
  <inkml:trace contextRef="#ctx0" brushRef="#br0" timeOffset="10">21022 16148 7852,'0'-13'591,"0"7"0,1 0 0,3 6 0,5 1-282,2 4 0,3-3 0,2 5 0,5-1-222,2-4 0,2 0 1,0-2-1,0 0-256,-1 0 0,1 0 1,1-2-1,2-2-281,1-4 0,1 1 0,-2-1 0,1-2 450,-2-1 0,5-7 0,0-1 0</inkml:trace>
  <inkml:trace contextRef="#ctx0" brushRef="#br0" timeOffset="11">22386 16049 7672,'0'-13'263,"0"5"344,0 0 1,-1 4-135,-3-5 0,2 5 1,-3-3 805,-1 2-390,5 1-768,-5 4 1,6 5-1,0 5 1,0 4-32,0 2 1,0 12-1,0 1 1,0 5-49,0 3 0,0 6 0,2 2 1,1 2-143,1-1 0,4-5 0,-4-6 0,-1-5 94,-2-4 0,-1 2 1,0-9-1,0 0-37,0-2 1,0-3 0,0-2 8,0 0 0,2-3 0,0-1-27,3 2-111,-1-5-62,-4 1-728,0-6 505,0 0 1,5-11 0,2-3 0</inkml:trace>
  <inkml:trace contextRef="#ctx0" brushRef="#br0" timeOffset="12">22907 16024 11980,'-12'0'102,"-1"0"1,0 1 0,-3 3 0,-2 3-93,-1 0 1,3 4-1,-4-4 1,2 1-136,3 1 1,-1-1 0,2 4 0,3-1-40,0-2 1,1 2 0,2-3-1,2 1-96,1 0 1,4 2 0,-4-3 282,4 3 0,1 1 0,0 1 1,0-1 270,0 1 0,0-5 0,0 0 151,0 2 1,0 1 0,-1 1-122,-3 1 0,2-1 0,-2 0-157,3 1 0,-1-5 0,0 0 0,-3 2-677,3 1 1,0 1-1,2 1 230,0-1 1,0 5 0,0-1 179,0 0 1,0 1-1,0 0 147,0-2 0,2-1 285,2-2 0,-3-3-39,3-1 1,3-5-335,1 1 0,3-4 0,2-3 0,-1-3-170,1 0 0,-1 1 1,0-3-1,1 0-91,-1 1 1,1-4 0,0 4 0,3-1-33,0 0 1,1-1 0,-5-2-1,1 2-93,-1 0 1,0 1-1,1-4-57,-1-1 0,-5 5 1,-1 0 483,-1-2 0,-4 5 0,5-6 0,-6 4 0</inkml:trace>
  <inkml:trace contextRef="#ctx0" brushRef="#br0" timeOffset="13">22684 16334 11957,'12'-7'461,"1"0"0,-1 4-320,0-1 0,1 0 1,-1 3-1,1-2 25,-1-1 0,1-4 0,-1 2 0,0 1-640,1-1 1,-4-4 0,2 2-178,3-3 1,1-1 0,-2 1 0,-2 1-2052,-3 2 2702,-2 5 0,-6-8 0,0 4 0</inkml:trace>
  <inkml:trace contextRef="#ctx0" brushRef="#br0" timeOffset="14">23143 15875 8177,'0'-8'3227,"0"-1"-916,0 7-1925,0-4 0,0 16 0,0 4-153,0 4 0,0 2 0,0 5 0,0 1 27,0 3 1,0 3-1,0 6 1,0 4-258,0 3 0,0 2 1,0-1-1,0-4-10,0 1 1,-2-9 0,0 2-1,-2-5-832,1-8 1,1 2 0,2-6 0,0 0-127,0-2 1,0-7 505,0-2 0,6-3-152,2 0 1,-1-3 0,0-10 0,0-2 610,0-1 0,1-7 0,4-1 0</inkml:trace>
  <inkml:trace contextRef="#ctx0" brushRef="#br0" timeOffset="15">23366 16086 10239,'8'-4'459,"1"0"0,-1-1 0,4 4 0,1-2-252,-1-1 1,0-1-1,2 2 1,1-3-141,2 0 1,-1 1 0,-3-2 0,-1 2 5,1 2 1,-5-2 0,0 1-2100,2 1 1,1-3 642,1 2 0,1 0 1383,-1 4 0,-5 0 0,-2 0 0</inkml:trace>
  <inkml:trace contextRef="#ctx0" brushRef="#br0" timeOffset="16">23403 16321 8214,'13'0'1432,"-1"0"0,0-1-1107,1-3 1,3-2 0,1-3-1,-1 2-168,2 1 0,0-3 1,4 0-1,-1 0-753,1 1 1,1-3 0,2 4-1,0-2-223,0 1 0,-4 0 819,-1-5 0,1 1 0,4 0 0</inkml:trace>
  <inkml:trace contextRef="#ctx0" brushRef="#br0" timeOffset="17">24023 15714 7784,'0'-7'1696,"2"1"0,0 8 0,3 2-1296,-3 4 1,4 5-1,-1 3 1,1 3-92,-1 1 0,4 7 0,-4-2 0,1 1-415,-1 0 1,3-1 0,-3 0 0,-3 0-779,0 0 1,-2 4 0,0 0 0,0-3-437,0-4 1,0-4 0,0-6-332,0 0 1651,0-5 0,0-1 0,0-6 0</inkml:trace>
  <inkml:trace contextRef="#ctx0" brushRef="#br0" timeOffset="18">24284 15714 7756,'1'-8'900,"3"-1"1,-2 1 365,2-4 850,-3 5-404,-1 1-1433,0 6 0,4 2 0,2 2 0,-1 4-146,1 3 1,-2 6-1,-3 0 1,2 3 22,1 2 1,0 1 0,-4 2 0,0 0-388,0 0 0,0 1 0,0 1 0,0 4-607,0 0 1,0-3 0,-1 2-1,-2-2-136,-1-3 1,-1 1 0,2-10 0,-1-1-1643,1-1 2616,2-7 0,1 4 0,0-4 0</inkml:trace>
  <inkml:trace contextRef="#ctx0" brushRef="#br1" timeOffset="19">6710 14585 7728,'0'-8'429,"0"0"1,0-1 1059,0-3-1450,0 5 1,-2 2 0,-2 5 0,-3-2-48,0-2 1,-4 3-1,3-3 274,-3 2 0,-1-2 0,-1 0-58,1 1 0,-1-2 0,1 0-169,0 3 0,-1 0 0,1 2 0,-1 0-34,1 0 0,0 2 0,-1 0 0,1 4 26,-1 1 0,1-2 0,1 6 0,1 3-70,2 0 1,0 1 0,-3 0 0,1 3 29,2 1 0,5-2 0,-1 4 0,3-1-166,1 0 1,0-2 0,0-6 0,0 0-20,0 1 1,0-5-1,1-1 1,3-2 44,4-2 1,3-1 0,2-2 0,-1 0 8,1 0 0,-1 0 0,0 0 0,1-2 23,-1-2 1,2-3-1,1-5 1,2-1 179,-2 1 1,3-2-1,-2-1 1,-1-1 29,-1 0 0,-1-2 0,-1 1 0,0-1 317,1 0 0,-6 1 1,-3 5-1,-1 1 78,1 2-619,-3-2 0,3 10 1,-6-2-40,-3 6 0,1 4 1,4 5-1,0 1 114,0-1 0,0 1 0,2 0 0,2 2 79,4 2 1,3 0-1,1-5 1,2 0 2,3 1 0,-3-1 0,2-1 0,-2-1-236,-2-2 0,1-1 0,-1 1 1,-1-2-29,-3-1 238,3-3 0,-4 9 0,6-4 0</inkml:trace>
  <inkml:trace contextRef="#ctx0" brushRef="#br1" timeOffset="20">6635 15280 7421,'0'-13'1527,"0"1"-388,0 5-394,0 1-733,0 6 1,2 6-1,0 4 1,4 5-19,1 5 1,-4 5 0,2 4 0,-1 3-112,0 0 0,0 9 1,-5 0-1,-2 5 44,-1-1 1,-5-3 0,0-9-1,-2-3-72,-1 0 0,1-9 0,1-2 1,3-6 1062,2-5-746,1-5 0,4-3 0,1-9 0,3-2-63,4-1 1,-1 0 0,2-2 0,0-1-354,2-2 1,2-5 0,0 0 0,3-4-2,0-3 1,2 0-1,-3 6 1,2 2 177,-2 4 1,3 4 0,-2 0 0,0 2 168,-3 3 0,0 2 0,-1 6-67,0 0 0,-5 6 1,-1 2-1,-2 3 26,0 2 0,0 0 1,-4 2-1,0 2-137,0-2 0,-1-1 1,-2 0-1,-2 0 8,-2-2 0,-2 6 0,-3-9 0,0 1 97,-1 1 0,-3 0 0,-2 2 1,0-2-22,0-3 0,-4 2 0,1-5 1,-2 1-327,-2-1 1,0-1 0,2-4 317,2 0 0,-2-5 0,3-2 0</inkml:trace>
  <inkml:trace contextRef="#ctx0" brushRef="#br1" timeOffset="21">6809 16383 8502,'0'-6'1376,"-1"0"1,-4 6-1315,-3 0 0,-4 0 0,-3 0 0,-3 0 70,-2 0 1,4 6 0,-3 0-1,-1 3-42,1-1 1,4 0 0,-3 5 0,3-1 47,2 1 0,0 0 1,8 2-1,3 3-63,0 2 0,2-4 0,2 3 0,2 1-543,4-1 1,4 0 0,5 1 0,4-7-245,2-3 1,2-3-1,0 1 1,-1-4 711,1-2 0,6-8 0,0-1 0</inkml:trace>
  <inkml:trace contextRef="#ctx0" brushRef="#br1" timeOffset="22">6722 17525 8013,'7'-2'1383,"-3"-2"0,2 1-1453,-2-5 0,0 4-1,-4-4 1,0 3 50,0-3 1,-2 5 0,-2-1 69,-4 3 0,-3 1 0,-1 0 157,-1 0 0,1 0 0,1-1 1,1-2-98,2-1 0,0 0 0,-5 4 0,1 0 21,-1 0 0,1 0 0,0 0-110,-1 0 0,2 5 0,3 3-4,4 3 0,2 2 0,2-1 0,0 1-1,0-1 0,5 2 1,0 1-1,2 1-154,3 0 1,-3-7-1,1-1 1,1 1-37,2-2 0,6-2 1,0-5-1,-2-1 81,-2-3 1,0-3-1,-1-6 1,1 1-190,-1 0 1,0-5 0,1-1 0,-1-1 131,1-3 1,-1 0 0,0-2 0,0 1 208,-4-3 1,3-6 0,-4 2 0,0-1-39,-3 1 0,1-4 0,-1 2 1,-1-1 14,-2 0 0,-1 5 1,0-1-1,0 3 30,0 1 0,0 6 1,0 2-1,0 4-12,0 0 1,-5 6 104,-3 3 1,1 4 0,0 4 0,0 6 32,0 5 0,-1 0 0,-5 6 0,2 2 241,3 5 1,-1 2 0,4 5 0,3-2-323,0 1 0,2-3 0,0-1 0,2-1-488,2 0 1,3 0 0,5-5 0,0 1-321,1 0 0,-5-4 0,0-2 1,1-1-1102,-2-3 1798,4-1 0,-5-2 0,7 1 0</inkml:trace>
  <inkml:trace contextRef="#ctx0" brushRef="#br1" timeOffset="23">6796 18107 6105,'-8'0'673,"0"0"-453,5 0-41,-2 0-90,5 0 0,-2 0 0,0 2 183,-3 2 1,0-1 67,1 5 0,2-4 783,-2 4-703,3 1 1,2 2-405,3-3 1,3-3 0,6-5-1,-1 0-68,0 0 1,1-4 0,-1-1-1,1-2-68,-1-3 1,0 1 0,1-1 0,-1 2-67,1-2 1,-1-1-1,1-1 1,-1-1 112,0 1 1,1-1-1,-2 1 107,-3 0 0,-2 3 154,-6 1-124,0 5 0,-6-2 0,-2 5 0,-3 0-15,-2 0 1,1 0-1,0 0 1,-1 0-38,1 0 1,-1 4 0,1 1-1,-1 1-10,1-1 0,1 5 1,1-2-1,2 3 147,-1 2 1,-1 5 0,0 1 0,3 2 148,2-1 0,1 2 1,4 6-1,0 0-88,0-5 0,1 0 0,3-6 1,4-2-358,3-1 1,7-3 0,3-3 0,4-4-299,4-2 1,3-4 0,5-2 0,0-3-781,0 0 1,0-4 1224,1 3 0,4-8 0,2-4 0</inkml:trace>
  <inkml:trace contextRef="#ctx0" brushRef="#br1" timeOffset="24">5705 15069 7791,'12'0'328,"1"0"0,1 0 13,2 0 0,3-4 0,8 0-195,2 1 1,-2 0 0,6 0-1,0-1-104,-1 1 0,4 2 1,-3 1-1,1 0 17,-1 0 1,2 4 0,-5 2 0,2-1-105,2 1 0,2-1 0,3-2 1,1 1-48,1-1 0,16-2 0,0-1 0,5-1-92,2-3 0,-2 1 0,-2-4 0,0 0 191,-2 0 1,4 3 0,4-3 0,-1 2 170,-2 2 1,-1 0-1,0 1 1,0-3-5,0 3 1,4-1-1,2 0 1,1-1-78,-34 3 0,1-1 1,1 0-1,-1-1 1,1 0-1,1 2 0,-2-1 1,1 1-83,33-1 1,-31 2 0,1 0 0,-2 0 0,1 0 0,0 0 0,0 0-160,-1 0 0,-1 0 0,-1 0 0,1 0 0,30 0 0,1 0 60,-1 0 1,1 0 0,-2 0 0,3 0-176,0 0 0,-4 0 1,-6 0-1,1-1 148,0-3 0,3 3 0,5-5 0,0 2 184,-32 2 0,0 0 0,33-2 1,-33 3-1,0 2-18,1-1 0,1 0 0,1-1 1,0 0-1,3 0 0,1-1 0,2 0 1,0 0-1,-1 1 0,1 0-14,-1 0 0,0 0 1,4 1-1,0-1 1,-3 0-1,0-1 1,4 0-1,0 0-86,3 0 0,0 1 0,-5 0 0,1 1 0,-1 0 1,1 0-1,-3 0 0,-1 0 27,0 0 0,-1 0 0,3 0 0,-1 0 0,1-1 0,-1 0 0,-1 0 0,-1 0-8,-3-1 1,0 0 0,1-1 0,1 1 0,-5 2 0,0 0 0,1 0 0,0 0-140,0 0 0,0 0 0,32 0 1,-1-1-1,-2-2 5,-2-1 1,0 0 159,1 4 0,0-4 0,3 0 0,-3 1 0,0 2 0</inkml:trace>
  <inkml:trace contextRef="#ctx0" brushRef="#br1" timeOffset="25">5767 16098 7860,'12'0'0,"2"0"0,1 0 0,3 0 0,2 0 378,0 0 1,8 0 0,4-1 0,6-2-205,5-1 0,1 0 1,3 2-1,-2 0-185,2-2 0,1-1 0,3 5 1,2 0 17,0 0 1,11 0 0,-2-1-1,1-2 43,1-1 0,-2 0 0,1 4 0,2 0-46,1 0 1,-27 0 0,2 0 0,-1 0 0,0 0-1,0 0 1,0 0-56,-2 0 1,1 0 0,2-2 0,1 0 0,-3-1-1,0 0 1,3 0 0,0 0 33,1-2 0,1 0 0,1 1 0,1 1 0,-1-1 0,0 0 0,-2 0 0,-1-1 34,-2 2 0,0 0 0,2-2 1,1 0-1,1 2 0,-1 0 0,1 1 1,-1-1 64,-1 0 1,0 0-1,0 0 1,0 1-1,-1 0 1,-1 1 0,2-1-1,0 0 47,2 0 0,1 1 0,3 0 0,0-1 0,-1 1 0,0 0 0,-1-1 0,0 0-108,1 0 0,1 1 1,5-2-1,0 0 1,4 1-1,-1-1 0,1 0 1,-1 0-267,-2 1 0,1-1 0,9-2 0,0 0 0,-2 2 0,-1-1 0,4 0 0,0 0 128,-1 0 1,1 0 0,-1 0 0,-1 1 0,0-2 0,1 0 0,-1 1 0,0 1-30,-1 1 0,-1-1 0,1-1 0,-1-1 0,-3 3 0,-1 0 0,0 1 0,-2 0-28,-2 0 1,-1 0 0,-4-1 0,-1 0-1,-5 0 1,0 0 173,0 0 0,0 1 0,0 2 0,-1 1 0,-4 0 0,0 0 0,0 0 0,1-1 0,-1 0 0,0-1 0</inkml:trace>
  <inkml:trace contextRef="#ctx0" brushRef="#br1" timeOffset="26">5717 16917 7827,'29'0'0,"2"0"0,0 0 0,5 0 0,3 0 292,2 0 1,16 0 0,-1 0-1,5 0-5,2 0 0,-2 0 0,9-2 0,-34 1 1,1 0-351,1-1 1,1 0 0,3-3 0,0 1 0,2 1 0,1 1-1,-3-1 1,0 0-32,-2 1 1,1-1 0,3-2-1,0 1 1,0 2 0,0 0-1,2 0 1,-1 0 160,2-1 1,-1 1-1,-2 1 1,0 0-1,-1-1 1,-1 0-1,2 1 1,-1-1-27,-1 0 1,0 0 0,4 2-1,-1-1 1,-1-1 0,-1 0-1,0 1 1,1 0-46,-2 2 0,0-2 0,0 0 0,1-2 1,-1 1-1,0-1 0,3 0 0,0 0-12,2 1 0,1-1 0,-2-1 0,0-1 0,1 3 0,0-1 0,0 0 0,0 0-42,0 1 1,1-1-1,4-2 1,0 0-1,-1 2 1,-1-1-1,1 0 1,0 0 40,-1 0 1,1 0-1,4 2 1,1 1-1,-3-1 1,0 0-1,2 1 1,-1 1-14,1-1 0,-1 2 0,-2-1 1,1 0-1,2 0 0,0 0 0,1 0 1,0 0 39,-2-1 0,1 2 0,0-1 0,0 1 0,-2 0 0,0 1 0,1 0 0,-1 0-55,2-1 1,-1 1-1,2-1 1,-1-1 0,-5 0-1,0-1 1,0-1 0,-1-1-177,2 0 0,0-2 0,-1 0 0,0-1 221,1 0 0,1 0 0,-2-3 0,0 0 0,0-1 0,0-1 0,-1 0 0,1-1 0</inkml:trace>
  <inkml:trace contextRef="#ctx0" brushRef="#br1" timeOffset="27">5916 17971 7797,'30'-1'0,"3"-2"0,2-1 428,-2 1 0,4 0 0,-3 0 0,5-1-103,1 2 0,-4 0 0,7 2 0,-2 0-97,0 0 0,7 0 0,2 2 1,7 0 10,3 2 0,2 2 1,0-3-190,0 1 1,2 0 0,2-4 0,-31 0 0,1 0-1,2 0 1,-1 0-80,0 0 1,0 0 0,4 0-1,0 0 1,-4 0 0,0 0 0,1 0-1,0 0-79,0 0 1,0 0 0,1 0 0,2 0 0,-1 0 0,1 0 0,0 0 0,1-1-8,-1-1 1,0-1-1,-2 3 1,1-1 0,1-1-1,0-1 1,1 0 0,0 1 75,1 1 0,0-2 1,2-1-1,1 0 1,0 1-1,0 1 1,0-1-1,1 0 76,-2 0 1,2 1-1,4-3 1,0 1-1,-1 1 1,0 1 0,2-1-1,0 0-122,0 1 0,-1-1 0,-3-1 0,-1-1 0,5 3 0,1 0 0,0 0 0,0 0-11,-1-1 1,1 1-1,1 0 1,-1 1 0,-4-2-1,-1-1 1,2 1 0,0 1 23,2 0 1,0 1-1,1-2 1,0 0 0,-3 1-1,0 0 1,-1 0-1,0 0-165,0-1 1,0 0 0,0 3 0,0-1 0,0-1 0,0 0 0,-1 1 0,-1 1-62,-2 0 1,1 0-1,0-2 1,0-1 297,0 1 0,-1 0 0,0 2 0,0 0 0,-2 2 0,-1 0 0,0 0 0,0-1 0,0 0 0,0 0 0</inkml:trace>
  <inkml:trace contextRef="#ctx0" brushRef="#br1" timeOffset="28">7342 13928 9079,'0'12'362,"0"1"0,0-1 1,0 2-1,0 2 54,0 5 1,0 2-1,0 4-241,0 2 0,2-2 0,0 5 0,4-2 0,1-1-161,2 1 0,1-3 1,0 3-1,-2-1-104,2 0 1,-4 9 0,1 0 0,-1 2 26,-3 2 1,2 5 0,-1 4 0,-1-4 125,-2-3 0,-1-3 0,0-5 1,0-1 217,0-2-267,0-6 1,0 5 0,0-4-58,0 0 0,2 7 0,1-3 1,1 1-38,-2 0 1,4-2-1,-2 3 1,0-6 44,2-1 1,-5 2 0,3 0 0,-2-3 13,-2-4 1,0 1 0,0-3 0,0 0-5,0 1 0,0-5 0,0 4 0,0-1-116,0 0 1,0-2 0,0 2 0,0-1-5,0-3 0,0 4 1,0 1-1,0 0 121,0 1 0,1 0 0,2 4 0,1-1 79,-1 1-13,-2-6 0,-1 5 1,0-5 16,0 0 1,0 4 0,0-7 0,0 1-27,0 1 1,0-5 0,0 4-1,0-2-6,0 2 0,1 0 0,2 7 0,1-2-86,-1 0 0,0 8 1,0-5-1,1 1 4,-2 0 0,1 3 0,0-1 0,1-3 44,-1-3 1,-2-3 0,-1 3 0,0-3 63,0-1 0,0 3 0,0-3 0,0 0-36,0 0 1,0 0 0,0-3 0,0 3-15,0 1 1,-1-2 0,-2 3 0,-1 2-59,1 2 0,2 5 1,1 0-1,0-2 31,0-1 1,0 3-1,0 0 1,0-3 132,0-4 1,0 2 0,0-5 0,0 2-21,0 0 0,0-5 0,1 3 0,2-1-72,1-3 0,0 1 0,-4-1 1,0 1-9,0-1 0,2 1 0,0 0 0,2 3-15,-1 1 1,-1 3 0,-2-2 0,0 1-98,0-1 0,0 2 1,0-2-1,0 1 129,0-2 0,0 2 1,0-5-1,0-1 87,0 2 1,0-4 0,0 3 0,0-4-55,0 0 0,0-1 0,0 1-46,0-1 1,0 0 0,0 1-1,0-1-35,0 1 1,0 0-1,0 3 1,0 0-111,0-1 1,0 5 0,0-1-1,0 2-108,0-1 1,0-3 0,0 2-1,0-1 309,0-3 1,0-1-90,0-2 1,0 1 0,0-1 50,0 1 0,0-1 1,0 2-1,0 1 97,0 1 0,-2 5 0,-1-3 0,-1 0-164,2 0 0,-1 3 0,0-5 0,-1-1-186,1-1 0,2-2 0,-1 1-2,-2-1 1,3-4 28,-3 1 1,2-5 126,2 4 0,0 0 1,0 5 103,0-1 1,0 1-1,0-1 1,0 0-16,0 1 0,0-1 1,-1 1-41,-3-1 0,3 0 1,-4 1-55,4-1 0,0 1 0,-2-1 0,-1 0-4,1 1 0,2-1 1,1 1-1,0-1 13,0 0 0,0 2 0,0 1 0,0 3 65,0 2 0,-2-4 1,-1 3-1,-2 1-35,-2-1 1,4-4 0,-2 2 0,1-4-39,0 0 1,-1-5-1,5 0 1,-1 1-40,-3-2 0,3 4 96,-4-3 1,4-1 11,1 1 1,1-5 0,2 2 9,1 1 0,0 1-183,-4 5 1,0 1-304,0-1 0,0 0-227,0 1 706,0-1 0,0-5 0,0-1 0</inkml:trace>
  <inkml:trace contextRef="#ctx0" brushRef="#br1" timeOffset="29">8396 14337 11770,'-4'13'296,"0"-1"0,-4 4-330,4 1 1,-5 5 0,4-1 14,-2 2 0,4 2 0,-2 0-78,-1 0 1,5-2 0,-3-1 23,2-1 1,4-2-1,1 2 1,3-5-1,4-2-72,4-2 0,6-5 0,3-3 1,4-1 72,6 1 1,3-2 0,1 0 0,0-3 32,1-3 1,-3-4-1,0 2 1,-3 1 2,-2-1 0,-3-2 1,-4 4-1,-4 1-112,-1 2 0,2 1 1,-3 0-743,-2 0 0,-1 0 890,-2 0 0,1 0 0,-1 0 0</inkml:trace>
  <inkml:trace contextRef="#ctx0" brushRef="#br1" timeOffset="30">8719 14486 8024,'0'-12'820,"-2"5"1,0 1-424,-2 1 0,-5 5 0,4 1-136,-2 10 1,4 4-1,-2 9 1,1 3-175,-1 3 0,1 5 1,3 4-1,-2-1-319,-1-2 0,-4-3 0,4 0 0,-1-5-672,0-6 904,4 1 0,-10-9 0,4 4 0</inkml:trace>
  <inkml:trace contextRef="#ctx0" brushRef="#br1" timeOffset="31">8682 15255 7751,'0'-7'1865,"0"1"0,-2 6-1720,-2 0 0,1 2 0,-5 2 0,-2 6-7,-1 5 1,-2 0 0,-4 7 0,-4 3-133,-2 2 0,-2 8 1,0-2-1,2 4-92,2 4 0,-1 4 1,6 4-1,1-2-194,1-6 1,7-5 0,3-11 0,2-2 35,2-2 0,6-9 0,4-7 0,5-4-60,5-1 0,5-6 0,3-2 0,1-3-15,-2-1 0,1-5 0,-1 1 0,2-1 231,-1-1 1,-3 4 0,-5-2 0,-3 2 379,-3 2 1,-3-5-1,-3 1 1,-4 1-96,-3 1 0,-2 3 0,-3 1 0,-6 3 94,-5 2 0,-4 1 0,-6 4 0,-1 1-311,-3 3 0,3 3 1,-5 7-1,2 2-548,1 5 1,-1-2-1,4 2 568,0 1 0,6 1 0,1 2 0</inkml:trace>
  <inkml:trace contextRef="#ctx0" brushRef="#br1" timeOffset="32">8471 16185 7879,'-2'-7'1057,"-2"3"1,3 4-320,-3 4 1,2 10 0,2 9-1,0 8-605,0 5 0,-4-2 0,0 7 1,1-2-381,2-2 1,0 0-1,-2 1 1,-3-3-2429,-1-2 2675,5 3 0,-9-4 0,4 5 0</inkml:trace>
  <inkml:trace contextRef="#ctx0" brushRef="#br1" timeOffset="33">8793 17028 9157,'-12'0'267,"4"2"1,-1 1 0,0 1-44,-2-2 1,-3 1-1,-1 0 1,-2 1-160,2-1 1,-3 2 0,0 1 0,0-1-303,0 1 0,2 2 0,3-4 1,1 0 118,0 2 0,3-5 0,2 5 398,2-1 1,1-3 1,4 2 509,0-8-117,5 2-584,2-3 1,0 10 0,-3 5 0,-2 4-22,-2 2 0,0 6 0,-2-1 1,-1 2-148,-1 2 1,-4 4 0,4 0-1,1-1-269,2-2 0,-3-3 1,0-2-1,1-4 8,1-4 0,4-4 0,2-3 276,4 0 0,3-2 1,2-4-1,-1-1 14,0-3 1,2-3-1,1-6 1,3 1 131,2-1 0,-4 2 0,5 2 0,-1 1 63,0-2 1,2 4-1,-6 2 1,-1 3-145,-1 1 0,-1 1 0,-1 3-16,0 5 0,-5 2 1,-3 1-1,-2 0-23,-2 1 1,0-5-1,-2 0 1,0 2-171,-2 1 1,-6 0 0,2-1 0,-3-2 32,-2 2 1,1 1 0,-1 1-1,0 1 165,-4-1 0,-2 0 0,-6 1 1,0-1-18,0 1 1,1-1 0,-3-1-1,0-1-151,-2-2 177,-6-5 0,9 8 0,-4-4 0</inkml:trace>
  <inkml:trace contextRef="#ctx0" brushRef="#br1" timeOffset="34">8843 18107 9878,'-14'6'196,"-2"2"0,2 5 1,-4 3-1,0 5-79,-3 2 0,-2 6 0,-2 1 0,2 2 75,2 3 0,-2 0 0,3 3 0,1-2-133,2-3 0,4 1 0,2-5 1,1-1-57,2-2 0,5-3 0,-1-1 0,2-3-32,2-1 1,2 3-1,2-4 1,4-2-229,3-1 1,2-8-1,0-1 1,3-4-67,0-1 1,6-1 0,-3-4 0,1-3 33,-4-3 0,2-1 0,-1-2 0,-4-1 269,-3-2 1,0 1-1,-6 3 1,-1 1 226,-2 0 0,-1-1 1,-1 1-1,-3-1-16,-5 1 1,-3 1-1,-5 3 1,-3 3-5,-4 4 1,4 1 0,-1 0 0,0 1-376,2 4 0,-3-3 1,5 7-1,2 0 17,1 2 0,2 2 171,0-1 0,-1-5 0,1-1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370"/>
    </inkml:context>
    <inkml:brush xml:id="br0">
      <inkml:brushProperty name="width" value="0.09071" units="cm"/>
      <inkml:brushProperty name="height" value="0.09071" units="cm"/>
      <inkml:brushProperty name="color" value="#FF0000"/>
    </inkml:brush>
  </inkml:definitions>
  <inkml:trace contextRef="#ctx0" brushRef="#br0">13100 13225 7911,'-7'-16'-36,"1"-2"36,2-5 0,3 4 972,-3 0 1,-1 0-278,1-4 1,-1 6-148,1 1 0,2 9-281,-6 3 0,4 3-92,-3 1 1,-1 1-205,-3 3 0,3 7 90,1 8 1,-1 4-40,-3 4 0,-5 2 84,1 5 0,1 0-232,6 1 0,-2-1-13,3 0 1,2 2-54,1 2 0,3-3 97,1 3 0,2 2-48,6-2 0,4 0-85,11-4 0,1-5 50,3-2 0,2-9-94,5-7 1,1-1 30,-1-6 0,-1 0-4,-3-4 0,-3-5-12,-8-3 1,-1 3-67,-3 1 1,-6 3 47,2 1 1,-7 5-150,0 3 0,-8 7 211,-3 4 1,-4-1-6,0 1 0,-2 0 203,-2 4 1,-1 0-82,-3-1 1,-3-3-23,3 0 1,-3-5 117,0 2 0,-1-2 0,0 1 0,-5-8 0,-1 4 0,-5-11 0</inkml:trace>
  <inkml:trace contextRef="#ctx0" brushRef="#br0" timeOffset="1">13305 12506 7972,'-1'-22'290,"-3"3"0,2 3-67,-6 4 1,6 5 1162,-2-1-497,-3 6-513,6-4 1,-4 17-209,5 4 1,0 10-153,0 6 0,5 7-1,3 4 1,3 3-140,4 5 1,3 2-899,5 5 1,0 0 838,0 0 0,-12-27 0,1 1-25,-1-1 1,0 1-1,2 1 1,0-1-110,10 27 0,-3-5 73,-9-11 1,-1-7 140,-2-4 1,-3-7 211,-5-1 1,0-6-56,0-5 1,-4-5 413,1 1-345,-6-5 1,7-1 329,-1-9 1,1-2-494,2-10 0,0-2 143,0-5 1,2-4-159,1-4 1,0-5 60,5-3 0,-5-2 35,5-2 1,-6 1-29,2 4 0,3 1-4,0 6 0,0 1 76,0 3 0,0 7-47,0 7-1,-2 9 0,-1 3-4,0 8 1,-2 7 0,-5 8 1,0 7-5,-5 0 1,2 9-117,-2-5 1,-2 7 54,3-3 0,-2 0-12,1 4 1,-1-2 101,6-2 1,-1-5-6,4-2 0,1-4 150,3-4 0,3-3-60,9-4 1,0-4-95,3-1 0,3-4 23,-3 0 0,1-1-578,-1-2 0,1 0-56,-4 0 0,3 0-288,-4 0 0,0-5 448,-3-3 1,-1-6 400,0-1 0,1-5 0,-1-3 0,1-6 0</inkml:trace>
  <inkml:trace contextRef="#ctx0" brushRef="#br0" timeOffset="2">13945 12917 7814,'0'8'-16,"0"-1"1,0-3 591,0 4 0,4-1-101,-1 5 0,1-1-110,-4 1 1,4 4-333,0 3 0,0-1 67,-4 1 1,4 0-625,-1 4 0,1 3 109,-4 1 0,0 0-118,0-4 1,0-6 279,0-1 1,0-8-351,0 0-107,0-5 710,0-9 0,0-11 0,0-12 0</inkml:trace>
  <inkml:trace contextRef="#ctx0" brushRef="#br0" timeOffset="3">13831 12643 7972,'-22'10'287,"3"-2"1,1 2-15,3-3 0,6-1 131,-2-3 1,7 0 252,0 1-417,3-3 1,2 3-989,3-8 0,2-2 304,6-6 444,-1 1 0,6-6 0,0-1 0</inkml:trace>
  <inkml:trace contextRef="#ctx0" brushRef="#br0" timeOffset="4">14185 12814 7972,'-7'0'170,"2"0"828,5 0-438,0 5 0,0-2-178,0 4 0,2 1-197,1 3 1,4 6-132,4 2 1,1 4-184,-1 3 0,5 9-273,4 7 0,0 3 313,-1 5 0,4-2-956,0 5 1,-4-6 576,3-1 1,-5-7 150,2-8 0,-5-3 221,1-5 1,-2-6 244,-2-1 0,-3-5 574,-1-3-475,-4 2 119,2-9-137,-5 4 0,-1-7 95,-3-6 0,1-1-153,-4-10 1,3-1-8,-4-7 1,5-2 0,-5-5 1,4-6 2,-3-2 1,3-7-222,-4-4 0,4-6 112,0 27 1,1-1-1,1 1 1,1 0-250,-1-4 0,0-1 1,1 1-1,0-1 236,-1 1 1,0-1 0,1-1 0,1-1 84,-2 1 1,0 0 0,2-26-53,4 7 0,2 18 211,6 9 1,-1 9-260,0 6 0,1 7 102,-1 5 0,1 1 94,-1 2 1,2 0-116,2 0 0,3 0 68,5 0 1,-2 4-292,-2 0 1,3 6-379,-3 2 1,-1 0-107,1 7 1,-5 0-229,1 4 0,-3 0 403,0 0 0,-6 0 150,-2 0 0,-4-3 218,-4 3 0,-2-2-125,-6 10 0,-4-5 641,-3 5 0,-5-5-318,-7 5 1,-2-3 416,-12 6 1,0-6-692,-8 6 0,0-6 84,-4 3 0,5-6 246,2 2-203,8-8 0,0-2 0,8-4 0,5-1 0,4-4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375"/>
    </inkml:context>
    <inkml:brush xml:id="br0">
      <inkml:brushProperty name="width" value="0.09071" units="cm"/>
      <inkml:brushProperty name="height" value="0.09071" units="cm"/>
      <inkml:brushProperty name="color" value="#FF0000"/>
    </inkml:brush>
  </inkml:definitions>
  <inkml:trace contextRef="#ctx0" brushRef="#br0">6453 11604 7969,'-8'-2'4,"1"-1"1,3 1 340,-4-2 118,1 3-226,-5 1 1,1 1-27,-1 3 1,5 3 11,-1 4 1,4 2-178,-3 2 0,0 3 62,0 5 1,-2-1-85,5 1 0,0 4 94,4 0 1,0-1-154,0-3 0,1-1-82,3-3 0,3 1 95,4-5 1,5 0-51,4-3 1,1-6 71,2-2 0,4-3 28,-1-1 1,6 0-318,-2 0 0,2-5-449,-1-2 1,-2-4 436,-3 0 0,-1-4 123,1 0 1,-7-6 79,-4 2 0,-3-2-77,-5-2 0,2-5 240,-5-3 0,0 2-24,-4-1 0,-1 1 69,-3-2 0,-4 3-26,-7 5 0,-3 4 79,-5 0 1,-4 9-115,-4-1 0,-3 7-47,-4 0 1,2 3-118,-2 1 1,6 9 77,2 2 1,5 9-702,-2 3 738,3 0 0,6 15 0,2-2 0</inkml:trace>
  <inkml:trace contextRef="#ctx0" brushRef="#br0" timeOffset="1">6453 11935 7814,'-7'0'740,"1"0"-407,2 0-165,3 0 1,-5 1-150,2 3 1,1-3 94,-4 3 1,3 2-206,-4 2 1,2 0 58,-2 3 0,-2-2-142,3 6 1,-7 3 76,-2 1 0,-4 8 17,1 3 1,-4 0 164,-3 5 1,-5-4-14,-7 7 0,-8 3 39,20-20 1,-1 0-1,1 1 1,0-1-216,-1 0 1,1 0 0,1 2 0,2 0 79,-2-1 0,0 1 0,0 1 0,1-1 79,-3 4 0,0 0 1,2-1-1,-1 1-62,-4 1 0,0 1 0,0 0 1,0-1 42,-2 1 0,-1-1 1,2-1-1,0 0-123,2-1 0,1 1 1,2-3-1,1 0-6,2 1 0,0 0 0,-1-2 0,-1 0 40,-21 23 0,19-21 0,0 0 46,-2-1 0,1 1 0,0 0 1,0-2-14,-1-1 0,1-2 0,-19 20 58,9-6 1,3 0-125,5 0 0,-2-4 159,6-4 1,-1-2-34,4-1 0,0 3 11,0-4 1,4 0 132,0-7 0,7-2-209,0 2 0,1-3 178,3-5 1,3 3-286,1-2-403,-2-3 285,5 5 1,-6-4-628,4 6 877,-4-6 0,-9 4 0,-2-3 0</inkml:trace>
  <inkml:trace contextRef="#ctx0" brushRef="#br0" timeOffset="2">4443 13762 7969,'-12'0'-663,"5"0"534,-1 0 539,0 0 0,-3 0 13,0 0 1,-1 4-103,1 0 1,-1 5 42,1-2 0,0 7-141,-1 1 1,2 2 15,2-2 0,-2 3-30,3 5 1,-2 3-113,1 1 1,3 4 3,5-5 0,1 2-176,3-1 1,2-3-13,6 2 1,3-3 74,0-4 0,4-1-251,-3-3 1,3-2 93,-4 2 0,1-7-164,0-4 0,-4-3 108,3-1 0,2 0 5,-2 0 1,4-9 49,-4-2 1,2-10-81,-2-1 0,2-3-1,2-5 0,-2 0 99,-1-5 0,-4 1 207,4 0 1,-4-1-116,0 1 0,-2 0 99,-3 0 1,-1-1-93,-6 1 0,-3 1 151,-5 3 0,0 2-38,-12 5 1,5 5-28,-4 3 0,0 4 58,-4 3 0,1 4 106,-1 8 1,0 2 1,0 6 1,4 5-106,0 6 1,4 0-277,-4 4 1,5 2-120,-2 1 1,4 2-190,0-1 0,6-3 80,2-6 410,-2-4 0,5 4 0,-4-5 0</inkml:trace>
  <inkml:trace contextRef="#ctx0" brushRef="#br0" timeOffset="3">6658 11923 7969,'-3'-7'-26,"-1"-1"59,-5 6 429,8-9-56,-10 10-86,10-4 46,-4 5-63,5 0-95,5 0 1,2 1-111,4 3 1,0-1 25,1 4 1,3 1-163,0 3 1,4 1 52,-3-1 0,4 2-118,-1 2 0,-1-1-100,1 5 0,0 1 116,4 7 1,1-2 23,2 6 1,0-1 50,4 5 1,1 3-185,3 0 0,0 0 158,0-4 0,1-3 46,-1-1 0,0-5-25,0 2 1,-4 1 9,-4-1 1,-2-1-43,-1-3 1,-4 1 1,0 3 0,0 1-101,4 2 1,0 2 114,0-5 1,1 3-101,3-3 0,1-4 180,2-4 0,3-5-85,-3 1 0,3-1 11,2 1 0,-2-2 6,-3 2 1,-2-1 30,-5 1 1,0-1-51,0 5 0,-4-4 169,0 4 0,-2-3-85,2 3 0,3 1-3,-3 7 1,1-3-62,-1 2 1,2 3 1,-6 2 1,1-2-28,0 2 1,-4-7-116,4-1 1,-4-6 151,0-5 1,0-1-16,4 1 1,-4-6 94,3-2-108,-2-3 0,-1 0 71,-1 3 1,0-3-56,1 3 1,-5-3-178,1-1 1,-4 2-129,4 1 0,-5-1-673,5 2 998,-6-3 0,4 4 0,-6 1 0</inkml:trace>
  <inkml:trace contextRef="#ctx0" brushRef="#br0" timeOffset="4">8326 13511 7969,'-8'-10'0,"1"2"0,3-1 296,-4 5 1,4-1 236,-3 2-172,-1 1 1,-3-3-102,-1 5 0,5 1-36,-1 3 0,0 0 152,-3 8 0,3-2-111,1 9 1,3 0-73,-4 4 1,6 1 57,-2 2 1,3 0-140,1 4 1,1-4-117,3 0 1,3-2-224,9-1 0,-2-5 134,5-3 0,0-7-145,4-4 1,-4-3-187,0-1 0,0-5 183,3-3 0,1-2-129,0-1 0,0-2 79,0-2 0,-4 1-60,0-5 0,-4 3 185,4-3 0,-5 0 10,1-3 0,-3-1 51,-5 0 1,2 0 218,-5 0 0,0 4 76,-4 0 0,-5 0-112,-3-4 1,-6 5 150,-1 3 1,-7 4-51,0 3 0,-1-1-8,-4 5 0,-1 1-43,2 3 0,-1 0-36,4 0 1,0 3 4,0 1 1,1 5 10,-1-1 0,5 2-1375,3 1 0,2 0 1267,2-4 0,4 3 0,2-3 0</inkml:trace>
  <inkml:trace contextRef="#ctx0" brushRef="#br0" timeOffset="5">4580 13968 7969,'-12'0'-331,"5"0"760,-1 0 18,6 0-205,-3 0 148,-1-5-330,5 3 0,-3-4 89,8 2 0,-1 3 16,4-3 0,1 3-127,3 1 1,1 0 56,-1 0 1,6-4-103,2 0 0,4 0 62,3 4 1,0 0-140,4 0 0,-3 0 56,3 0 1,1-3-65,3-1 0,-4-4 1,1 4 1,-2-1-68,1 2 0,3-3 99,-2-1 0,-2-2 27,2 5 1,-6-1 125,2 1 1,0 3-77,0-3 0,0 3 62,-4 1 1,-2 0-69,-2 0 0,5 0 13,-5 0 0,4 0-24,-8 0 1,4 0-9,-3 0 1,3 0-70,-4 0 1,5-4 80,-1 0 1,3-3-27,1 3 0,0-4 4,-1 4 1,5-1 58,0 2 0,1 1-50,-2-1 1,2-3 74,3 3 0,-5-1-57,-7 4 1,3 0 8,-3 0 0,1 0-35,-1 0 0,2 0 29,-6 0 1,5-1-78,-1-3 1,3 2 63,1-1 1,-1-2-13,1 1 1,5-4 32,3 4 1,0-3 3,0 3 1,0-4 21,-4 5 1,1-3 111,-1 3 1,-4 1-149,-1-1 0,0 1 20,-7 2 1,4 0-56,-4 0 0,4 0 57,-3 0 1,0 0-91,-1 0 1,3 0 16,5 0 0,0-4-11,0 1 0,3-2 31,1 1 0,1 3 0,-1-3 1,-2-1 50,5 1 0,-4 0-44,0 4 1,-1-4 48,-3 0 1,-3 1-40,0 3 0,-5 0 39,2 0 1,-2 0-23,1 0 0,-2 0-17,2 0 1,1 0-26,-1 0 1,7 0-5,1 0 1,0 0-14,3 0 0,-1-4-105,-3 0 1,6 0 108,3 4 1,-3-4 1,-2 1 1,-2-5 59,-1 4 1,0-3-13,0 3 0,-4-4 99,0 4 0,-5 1-78,1 3 0,-5 0 20,2 0 0,-7 0-39,6 0 1,-2 0 9,3 0 1,-1 0-18,0 0 1,2 0 15,2 0 0,-2 3-129,2 1 0,3 0 34,1-4 0,-1-1 25,1-3 0,-4 3 43,4-3 0,-1-1-1,1 1 1,1-4 37,-5 4 0,1-1-51,-5 2 1,2 1 121,2-1 0,-2-3-55,2 3 1,-6-1 191,-2 4-195,1 0-17,3 0 0,1-4-110,-1 0 1,-3 0 67,0 4 1,-5 0-49,5 0 0,-4 0 64,3 0-51,1-5 1,3 3 25,1-6 1,-5 6 41,1-2 0,-4 3-19,3 1 9,1 0 1,4 0 11,-1 0 0,-3 0-20,-1 0 15,1 0-10,3 0 0,1 0-75,-1 0 1,-3 0 59,-1 0-85,1 0 1,3 0 89,1 0 0,-5 0-11,1 0 3,0 0 0,3 0 2,0 0 0,-3 0 141,0 0-148,-1-6 93,5 5-72,-1-4 4,0 5 1,1 0 6,-1 0-286,-4 0 36,3 0 80,-4 0-104,6 0 135,-1 0 146,0 0 1,-3 0-145,0 0 259,-6-5-219,8 4 162,-8-4 1,4 5-74,-2 0 10,-3-5 1,5 3-86,-2-1-34,-3 1-555,5 2 217,-1 0 442,-4 0 0,9-5 0,-4-1 0</inkml:trace>
  <inkml:trace contextRef="#ctx0" brushRef="#br0" timeOffset="6">10873 10701 7654,'-5'-6'508,"3"1"-517,-3 5 77,5 0 225,-5-5-18,4 4-132,-4-4 0,4 5 302,-3 0-215,2 0-54,-3 0 1,4 0 39,-3 0 42,3 0-222,-9 5 0,7 2 65,-4 8 1,3-1-184,-4 5 0,6 0 48,-2 4 1,1 1-226,0 3 0,1-3 116,-1 3 1,6-3 76,5-1 0,2-2-116,2-2 1,3-2-177,0-6 0,5-4 176,-1-4 0,2-1 66,-2-2 0,2-5 134,-2-3 0,3-2-113,1-2 0,-6 0-11,-1-3 0,-4 1 87,0-5 0,-1 1 5,1-1 1,-2-3-43,-3 3 0,-1-2-6,-6-2 0,-2 0 174,-2 0 0,-3 0-107,-8 0 0,-3 1 191,-5-1 1,-4 1-52,1 3 1,-5 3-267,5 4 1,-1 6 162,4 2 0,2 4-207,1 4 1,0 3-919,5 9 1083,0 6 0,3 8 0,1 4 0</inkml:trace>
  <inkml:trace contextRef="#ctx0" brushRef="#br0" timeOffset="7">10462 13248 7969,'-7'-5'1441,"2"4"-966,5-4 125,-5 5-399,4 5 1,-4 5-29,5 5 0,0 2-82,0-2 1,0 4 158,0 8 1,0-2-370,0 5 0,5-4 81,2 1 0,5-7-77,3-1 0,-1-5 19,5 1 0,0-7-20,4-5 1,0-4-16,0-6 0,-1-2-153,1-10 0,-1 0 78,-3-4 1,-1 0 105,-3 0 0,-2 0-82,2 0 1,-8 1 99,-3-1 0,1 4 61,-1 0 0,0 0-78,-4-4 1,-4 4 227,0 0 0,-8 0-9,0-4 1,-3-3-104,0 4 1,-3-4 307,-5 7 0,-1 3-112,-3 0 1,2 4 9,-6 0 1,6 6-74,-2 2 0,3 4-423,2 4 1,0 2 133,3 6 1,4 0-527,7 4 1,3-4 38,5 4 626,0-4 0,10-5 0,3-2 0</inkml:trace>
  <inkml:trace contextRef="#ctx0" brushRef="#br0" timeOffset="8">13134 10507 7969,'-8'-1'0,"1"-3"0,3 3 0,-4-3 0,5 2 469,-5-2 0,4 2-46,-3-1 1,-1 1-167,-4 2 0,1 2 7,0 1 0,-2 4-41,-2 4 1,2 1-85,-2-1 1,-2 4 46,2 0 1,0 6-44,3-2 1,6 2 90,2 2 0,4 1-373,4 3 0,7-3-86,9 3 0,2-4-58,5-4 1,2 1-307,5-5 1,-3-3 297,-1-5 0,-4-4 43,0 1 1,-1-4-14,-3-4 1,-4-8 256,-3-7 1,-2-2-134,-2-2 1,-3-1 356,0-3 1,-6 2-44,2-6 0,-3 6 66,-1-2 1,-5-1-22,-2 2 0,-4 3-54,0 4 0,-5 5-144,-3-1 1,-3-1 58,-1 5 0,0-2-363,0 9 0,-1 1 97,-2 3 0,0 9-588,-4 2 1,4 9 45,0 3 725,2 5 0,-4 6 0,-1 1 0</inkml:trace>
  <inkml:trace contextRef="#ctx0" brushRef="#br0" timeOffset="9">12540 13157 7969,'-8'-4'207,"1"0"0,3-3 16,-4 3 1,5 0-51,-5 4 1,0 0 32,-3 0 1,3 4 159,1 0 1,-1 4-28,-3 0 0,-1 4-77,1 3 1,-1-3 151,1 4 1,1 1-100,2 2 0,-1-1-286,6 1 0,-1 0 78,4 4 0,6 0 144,6 0 1,0 2-29,7-2 1,2 1-1046,5-9 0,2-1 296,3-6 0,2-3 26,-3-5 0,-2-1 197,-1-3 0,-3-7 79,-1-8 1,-2-3 147,-2-1 0,-6-4-56,-6 1 0,0-2 221,0 1 1,2 2 22,-5-6 0,0 6 4,-4-2 1,-1 2-119,-3-2 0,-2 3 7,-6-2 0,-1 3 27,-2 4 1,-1 2-48,-3 6 1,-3-1 15,3 1 1,-3 5-16,0 2 0,-1 3-313,0 1 0,-4 1-246,1 3 0,0 2-940,7 5 1513,-2-4 0,8 3 0,-4-4 0</inkml:trace>
  <inkml:trace contextRef="#ctx0" brushRef="#br0" timeOffset="10">12883 10770 7969,'0'-12'160,"0"5"336,0-1-126,0 6 0,-2-3-107,-1 5 0,0 0-63,-4 0 1,-1 0 50,-4 0 1,1 1-240,0 3 1,-1-2 138,1 6 1,-1-2-109,1 2 0,-4 1-1,-1-6 0,1 3-125,4-3 0,-1-1 85,1 1 0,0-1 25,-1-2 1,1 4 57,-1-1 1,-3 1-10,0-4 1,0 0-46,3 0 1,-4 0 18,-3 0 0,1 1 4,-1 3 0,0-3-24,-4 3 0,-1 1-102,-3-1 0,3 0 68,-3-4 1,3 4-93,2 0 0,-1-1-6,0-3 0,4 0 95,0 0 1,1 0-7,-1 0 1,2 0-11,6 0 1,-4-1 24,0-3 1,-2 3-5,2-3 1,1 3 2,-5 1 0,1 0-46,-1 0 1,-6 0-2,2 0 0,-3 0 57,4 0 0,0 0-25,3 0 1,-5 0 12,5 0 0,-4 0-17,8 0 1,0-1 36,3-3 0,-3 3-69,0-3 28,-1 3 0,5 1 14,0 0 0,-1 0 1,1 0 1,-1 0 5,1 0 0,-2 0-13,-2 0 1,1 0-3,-5 0 0,4 1-46,-4 3 0,0-2-91,-4 6 1,0-4 113,0 3 1,0-4-10,1 1 0,0 1 39,3-2 1,-1 3-35,4-3 0,1-1 38,4 1-44,-1-1 1,1-2 116,-1 0 1,5 0-74,-1 0 1,1 0 14,-5 0 1,1 0-60,-1 0 1,5 0-101,-1 0 0,-1 5 8,-6 2 1,2 0 59,-2 0 0,2 0 78,2 0 1,-2 2-68,-2-5 1,2 4 144,-2-5 1,3 1-60,0-4 0,4 4 54,1 0 39,-1 0-113,-3-4 1,1-2 22,2-1 0,2 1 4,2-2-88,3 3 70,-10-4-143,5 4 0,-5-4 122,-1 5 1,5 0 133,-1 0-77,0 0 9,-3 0-35,5 5 16,1-4 48,5 4-61,0 0 1,1-2-23,3 4 0,-3-3-17,3 4 0,1-4-7,-1 3 0,1-3 21,-1 4 1,-3-1-12,3 5 1,-3-1-12,-1 1 1,0-1 16,0 0 1,-1 1 119,-3-1 0,3 2-74,-3 2 1,-1-2 82,1 2 1,0 3-48,4 1 1,0 2 31,0 2 1,0 0-45,0 0 1,-4 1 8,0 3 1,1-3-19,3 2 0,-4 0-17,0 1 1,-1-3-103,1 2 1,-1 2 99,-3-1 0,0-1-91,4-3 0,-5 4 82,1 0 0,-2 4 2,-1 0 1,3-3 18,0-2 0,2 2 4,-2-1 1,0 0 16,4-5 1,-4-3 121,4 1 1,-1-3-17,1 2 1,3 3-99,-3-3 0,2 1-117,-2-1 0,3 4 71,-3 0 0,1 1-19,0 7 1,1-5-70,-1 5 1,0-2-189,-1 1 0,3 2 245,-3-5 0,3-5-32,1-3 0,-4-1 216,0 1 0,0-1-128,4-3 0,-1-2 113,-3 2 1,3-2-80,-3-2 1,2 5-33,-2-1 0,3 5 5,-3-1 0,3-1-116,1 1 0,0 0 37,0 4 0,-4 3-138,0 1 1,0 0-61,4-4 0,0 3 68,0 1 1,0-4 220,0-4 1,0-5-95,0 1 1,0 1 76,0 0 1,0-1-46,0-4 0,0 1 110,0-1 1,0 4-100,0 1 0,-1 3 31,-3-4 1,3 4-221,-3-4 1,3 5 118,1-1 0,0-1-84,0 1 1,-4-1 41,0 1 1,0 3-110,4-3 1,-1-3-81,-3-1 0,3-2-578,-3-1 420,3-1 441,1-5 0,0-1 0,0-5 0</inkml:trace>
  <inkml:trace contextRef="#ctx0" brushRef="#br0" timeOffset="11">10587 13191 7410,'-11'6'98,"4"0"950,2-6-756,5 0 0,5 0 56,3 0 1,2-4-56,2 0 1,-1-1-104,0 1 0,5 3 33,-1-3 1,0 3-152,-3 1 0,3-2-15,0-1 0,1 1-17,0-1 1,-2 1-15,5 2 1,1 0-244,7 0 0,2 2-126,5 1 1,5-1 167,3 1 1,7-1-54,0-2 1,-3 0 101,-4 0 1,-6-5 206,2-3 0,-7-2-98,-4-2 1,-5 1 89,-3 0 0,3-5-7,-3 1 0,3 0 96,0 3 0,3 1-66,1 0 0,3-1-42,6 1 0,-2 1 7,-3 2 0,2 3-6,-6 5 0,1 0-64,-4 0 0,-1 0 35,-3 0 0,-3 0-149,-5 0 1,5 0 56,-1 0 0,0 0 48,-3 0 0,-1 0 70,0 0 1,1 0 92,-1 0 1,5 0-19,-1 0 1,4 0-102,-4 0 0,7 0 58,0 0 0,1-4-31,4 0 0,-3-1-59,-1 1 0,0 3 1,0-3 1,-2 3-20,-2 1 1,-1 0 0,-3 0 1,-2 0 39,2 0 0,-6 0 0,-1 0 0,-5 0-7,5 0 0,-4 4-4,3 0 0,-3 0 14,4-4-49,-6 0 0,9 0-65,-4 0-83,3 0 1,2 0-155,-1 0 1,2 0 91,2 0 0,-2 0 155,2 0 1,-2 0-33,-2 0 1,0 0-376,1 0 1,-1 0-231,1 0-373,-1 0 1094,1 0 0,-1 0 0,0 0 0</inkml:trace>
  <inkml:trace contextRef="#ctx0" brushRef="#br0" timeOffset="12">12506 12974 7969,'0'-6'274,"0"-4"1,0 7 83,0-5 1,0 5-41,0-5 0,1 5 473,3 0-548,-3-4 1,8 1-21,-5-5 1,1 3-13,-1 0 0,1-1 12,2-6 1,4 1-217,-4-5 0,0 0 112,0-4 1,1-5-205,3-2 0,1-7 23,-1-1 1,0-9 133,1 1 1,-1-2 5,1 3 0,-2 0 5,-2 3 0,0 3-46,-4 5 1,4-4 60,-4 0 0,1-1-133,-2 5 0,0 4 87,5-1 0,-6 2-284,2-1 0,1-1 74,-1 8 1,3-6-78,-3 6 0,5-2-2,-1 2 0,-2-1 97,2-3 0,-1 2 37,5-5 1,-1-1-13,1-3 1,-5 0 151,1-1 0,-2 6-93,2 2 0,1 0 130,-5 0 0,-1 4 1,-3 4 0,0 5-50,0-1 0,2-2-32,1 2 0,-1-4 2,1 4 0,0-5-105,1 0 1,-2-1 94,6-2 1,-4 0-5,3 0 1,1-1-10,3-2 1,-3 2-115,0-3 0,-1 4 81,5 4 1,-6-1 0,-2 4 192,2 1-197,-5 4 10,5 4 36,-12-3-216,0 9 198,-5-9-142,4 4 0,2-6 27,5 1 0,0-1 32,0 1 1,0 3-514,0 1 0,4-1-7,0-3 640,0-1 0,1-4 0,1-2 0</inkml:trace>
  <inkml:trace contextRef="#ctx0" brushRef="#br0" timeOffset="13">12997 10873 7422,'-11'0'-1231,"3"3"1378,0 1 0,4 0 727,-3-4 0,3 4-403,-4 0 0,6 1-128,-2-1 1,2 1-97,-2 2 0,1 3-24,-4-2 1,3 2-42,-4 2 0,1 0 55,-5 4 1,-1 1-242,-2 6 0,1 1-39,-5 3 0,-1 2-76,-7 5 1,3 2 59,-2 2 1,1-1-81,3 5 1,-1-6 76,0 2 1,-4-7 84,1-4 0,-6-3 51,1-1 1,-5 3-57,-2 1 1,-4-1-66,4-3 0,0 1 52,3 3 1,2 6-2,3 5 0,3 0-13,8-4 1,-2-3-7,2-1 1,-2 0 0,2 0 1,-2-3 24,2-8 1,-3 2-5,-1-2 1,0-1-11,0 1 0,1-5 197,-1 1 0,0 2-54,0-2 1,-4 5 81,1-1 1,3 3-166,4 1 1,1 1 16,-1 3 1,-1 0-75,5 4 0,-6-2 69,2-2 1,2-3-165,-3 3 1,-2-3 72,-5-2 1,4 0-87,4-3 1,0-2 101,-4-6 1,0 0 9,1 1 1,0-1-2,3 1 0,-1-1 1,4 1 1,-3 3-2,4 0 0,-4 1 2,4 0 1,-4 1 9,4 6 0,-2 0-77,2 0 1,2 0-131,-2 0 0,-2-2 108,2-2 1,-1 2 21,1-6 0,2 4 88,-2-4 0,-2 0-76,2-3 0,0-5 56,3 1 0,1-5-47,-1 0 1,1 2 139,0-1 0,-1 0-20,1-4 58,-1 0 1,1 4-100,-1 0 1,-3 4 4,0 0 1,0 2-31,3 2 0,1-1 13,0 1 1,-5 3-108,1 0 1,0 4 102,3-4 0,2 2-153,3-2 0,-4-2 108,4 2 5,2-2 7,-5-2 13,8 0 2,-8-4-31,9 3 20,-9-4 1,7 6 5,-4-1 1,3 1-124,-4-1 0,6 0 112,-2 1 0,-1 3-212,1 0 0,-4 0-22,5-3 0,-5-1-148,4 1 1,-3-1 75,3 1 1,0-5-582,4 1 899,0-6 0,5-2 0,1-6 0</inkml:trace>
  <inkml:trace contextRef="#ctx0" brushRef="#br0" timeOffset="14">11033 11021 7969,'-12'0'-482,"1"0"529,-1 0 1,1 0 79,-1 0 0,5 0 96,-1 0 1,2 1-92,-2 3 1,3-1 162,5 4-28,0-4-37,0 7 1,5-4-28,3 6 1,2-1-49,1 1 0,6-1 49,2 1 0,-1 0-99,1 3 0,0 3 76,4 5 0,1 1-216,2 3 0,-1 2-128,1 5 1,-6-3-122,0-1 1,-3 1 163,2 3 1,3-1-60,-3-3 1,1-2 177,-1-5 0,3-1-64,-3-3 1,6 2 213,2-2 1,-4-1-111,-4 1 0,0 0 134,4 4 0,-2 4-9,-2-1 0,2 1 104,-6-4 0,4-2-263,-4-2 1,0 5 81,-3-4 1,-1 4 3,1-5 1,-1-2 5,0 2 1,1-1-231,-1 1 0,-1-2 44,-2-6 1,2 4 53,-2 1 1,2 0 22,1-1 0,1-2 125,-1 2 0,4 2-81,1-2 1,-1 5 7,-4-1 1,1 2 109,-1-2 0,1 2-57,-1-2 0,0-1-22,1 1 1,-1-4-55,1 4 0,-1-3-24,0 3 0,2-5-60,2 1 1,-2 1-175,2 0 1,-2-1 209,-2-4 1,2-1 9,2-2 0,-2 1 124,2-5 0,-5 3-117,2-3 0,-7 5 127,6-1 1,-3-2-69,0 1 0,0-3-25,-4 4 1,4 0-31,-4 3 1,3 0-92,-3 1 1,1-1-7,-1 1 0,-1-1 97,4 0 1,-4 1-203,0-1 1,3 5 38,-3-1 0,5-4 199,-4-3 1,1-2-31,-1 2 1,-2 1 15,6-6-22,-6 6 0,7-2 101,-5 4 1,1-3-25,-1-1-73,-3 1 0,8 3 50,-5 1 1,1-5-34,-1 1 1,-3 0-150,3 3 142,2 0 0,-1 1-232,3-1 108,2 1 0,-4-2 19,6-2 0,-5-2 126,1-2 1,0-3 137,3 3 0,-3-3 26,-1-1 1,0 1-70,0 3-35,3-3 0,-5 6-38,3-4 1,1 0-81,-5 5 10,5-1 0,-4 5-128,2-1 1,0 1 51,-3-1 1,-2 0 72,6 1-155,-6-1 1,8-1-42,-2-2-61,-3-3-3,5-5 146,-3 0 0,0 0-170,1 0-304,-6 0 380,3-5 234,-5 4 0,-5-4 0,-1 5 0</inkml:trace>
  <inkml:trace contextRef="#ctx0" brushRef="#br0" timeOffset="15">10713 14881 7969,'0'-11'0,"0"3"-80,0 1 248,0-1 1,0-3 261,0-1 0,-1 2-91,-3 3 0,2-4-73,-1 4 1,0 2-70,-1 1 1,2-1-95,-6 1 1,4 0 18,-3 4 1,-1 1-178,-3 3 0,3 3-123,0 4 0,1 4 156,-5 0 0,6 7-117,2 1 1,3 0 88,1 3 1,0 2-103,0-1 1,5 5 85,3-2 0,6-2-120,1-1 1,1-3-50,0-1 1,0-6-144,3-1 0,3-5 83,-3-3 0,-2-3-39,3-5 1,-3-10 247,2-6 1,-1-1-92,-3-6 1,-3 1 129,-1-8 1,-1-1-79,-6-3 0,0 5 353,-4 2 0,0-1-5,0 2 1,-5-1 134,-3 4 1,-7 4-153,-4 0 1,-1 5 52,1-1 1,-3 2-348,3 2 1,3 1 100,0 2 1,0 3-135,1 5 1,2 5 49,1 3 1,7 7-837,-6 4 907,7-3 0,-6 11 0,4-3 0</inkml:trace>
  <inkml:trace contextRef="#ctx0" brushRef="#br0" timeOffset="16">12654 14733 7969,'0'-6'-1637,"0"-5"2040,0 10 74,0-9-8,0 9-68,0-9 337,0 8-143,0-8 193,0 9-153,0-4-121,0 5-206,-5 0-140,-1 0 0,-6 1-6,1 3 1,3 4-144,1 7 1,4-1-126,-1 5 1,-1-4 86,2 4 1,0-1-406,7 1 0,2 1 198,6-5 0,0 1-102,4-5 0,-2-5 125,5-2 1,-4-3-21,4-1 1,-4-6 17,4-5 1,-5-2 50,1-6 1,-2 1 44,-2-1 1,1-4-40,-1 0 1,-1 1 108,-2-5 0,-3 3-80,-5 1 1,-1 0 144,-3 0 0,-2 6-119,-6 1 1,-3 4 228,0 0 1,-4 6-87,3 2 1,-4 3-227,1 1 1,1 6-864,-1 6 1039,5-1 0,-7 11 0,3-5 0</inkml:trace>
  <inkml:trace contextRef="#ctx0" brushRef="#br0" timeOffset="17">10644 17246 6572,'-6'0'639,"0"0"-123,2 0 0,1 0 544,-4 0-619,4 0 0,-7 0-46,2 0 0,2 0-208,-2 0 0,5 1 14,-5 3 0,2-2-51,-2 6 0,-1-1 73,5 5 1,-3 0-185,3 4 0,0 0 132,4 3 1,0 3-260,0-3 0,0 1-33,0-1 1,5-2-115,3-6 1,3 1 97,4-1 0,-2-5 17,2-2 0,3-4-284,1-4 1,-2-3 152,-2-9 0,-2 0-170,-2-3 0,0-3 120,1 3 0,-2-2 27,-2-2 0,0 4 115,-4 0 1,0 4 115,-4-4 1,0 5-13,0-2 0,0 4 253,0 0 0,-5 1-23,-3-1 1,-2 5-76,-1-1 0,-2 2 22,-2-2 0,-2-1-52,-2 6 0,-2-5-55,2 4 1,1 0-41,-1 4 1,4 0-112,-4 0 1,5 0-118,-2 0 0,8 5-780,0 3 1033,0 2 0,2 7 0,1 0 0</inkml:trace>
  <inkml:trace contextRef="#ctx0" brushRef="#br0" timeOffset="18">12552 17040 7969,'-12'0'26,"1"0"69,-1 0 1,1 4 295,-1 0 42,1 4-161,0-6 0,-1 8 63,1-3 324,4 4-300,-3 0 0,5 0-228,-2 1-81,1-6 0,6 6 31,0-1 0,2 0-136,2 5 0,2-4 207,5 0 0,2 3 0,2 0 0,-2 1-58,2-5 1,-1 0-158,1 1 0,-2-2-723,2-2 1,-2-3 230,-2-5 1,1 0 79,-1 0 0,1-2 128,-1-1 0,-1-4 91,-2-4 1,2-4 153,-2-1 1,-2-4-58,2 1 0,-5-6 209,5-2 1,-5 0-47,0 4 1,-1-3 142,-2-1 1,0-1-16,0 2 0,0 1 17,0-1 0,-2 3-113,-1 4 0,0 2 125,-5 6 1,5 5-20,-5 2 0,0 4-81,-3 4 1,-1 7-241,1 8 1,0 3 73,-1 1 1,1 3-453,-1 1 1,-3 0 35,0-5 521,0 1 0,3 0 0,1 0 0</inkml:trace>
  <inkml:trace contextRef="#ctx0" brushRef="#br0" timeOffset="19">12563 16960 7969,'-1'-8'-225,"-3"1"1,3 3 225,-3-4 0,3 5 181,1-5 1,0 0 75,0-3 0,0-1 11,0 1 0,0-2-126,0-2 1,1 1 73,3-5 1,-3 4-204,3-4 0,-2 4 145,2-4 0,-3 1-93,3-1 0,-3-3 48,-1 3 0,0 1-198,0-1 0,0 2 5,0-2 1,4-3-54,0 3 1,0-3 142,-4 0 0,0-1-110,0 0 0,4 0-3,-1 0 1,2 0 68,-1 1 1,-2-1-2,1 0 1,0 4 20,1 0 0,-3 0-64,3-4 1,-2 4 52,2 0 0,-3 4-10,3-4 0,-1 0 32,1-4 1,-3 1 4,3 3 1,-3-1 79,-1 5 1,4-4-91,0 3 0,-1-3 49,-3 4 0,0-1-34,0 0 0,0 2 4,0-5 1,4 5 4,0-1 0,0 1-155,-4-1 0,1 2 32,3-2 0,-3-1-80,3 0 1,-2 0 92,2 1 0,-2 1 24,1-5 1,-1 5 109,-2-2 0,0 2-114,0-1 0,0 3 122,0-4 0,0 4 1,0 0 1,0 1-15,0-1 0,0 0-72,0-4 0,0 4 32,0-4 0,0 4-20,0 0 1,0 0 14,0-4 0,0 4 10,0-3 1,0-2 0,0 2 1,0-2 0,0 2 0,0 2 17,0-2 1,0 2 6,0 2 0,0 3 12,0 1 0,0-1-23,0-3-1,0-1 1,1 1 0,3 0 1,-3-1-57,3 1 50,-3-1 0,-1 0-25,0-4 0,0 6 32,0-5 0,0 5-1,0-5 0,0 2 51,0 1 0,0 1-49,0 0 79,0-1 1,0 1-45,0-1-128,0 1 52,0 0 0,0 3-622,0 0-182,0 6 237,0-8 1,0 7 589,0-5 0,0 1 0,0-10 0,0 0 0</inkml:trace>
  <inkml:trace contextRef="#ctx0" brushRef="#br0" timeOffset="20">12654 14938 7969,'-7'7'-56,"-1"-3"1,6-2-19,-2 2 271,-3-3 0,2 6 26,-2-4 1,-3-1-91,2 1 1,-2 0 80,-2 1 0,1-3-146,0 3 1,-1-3 117,1-1 0,-2 1-30,-2 3 1,2-2-8,-2 1 1,-2-1-145,2-2 1,-1 0-24,0 0 0,4 0 90,-4 0 0,3 0-105,-3 0 0,4 3 70,-4 1 1,2 0-116,-1-4 0,3 0 38,-4 0 1,4 0 35,0 0 1,1 0 2,-1 0 0,1 4 0,-1 0 1,1-1 109,0-3 0,-1 0-88,1 0 1,-2 0 107,-2 0 1,1 2-91,-5 2 0,4-3 78,-4 3 1,0-3-49,-4-1 0,4 4 27,0-1 0,0 1-99,-4-4 1,4 0-4,0 0 0,1 0-74,-1 0 0,-1 0 77,4 0 1,-3 0-110,4 0 1,-4 0 73,4 0 0,0 0 10,3 0 0,0 0-1,-4 0 1,4 0 19,-4 0 1,0 0 5,1 0 1,-2 4 6,2 0 0,-2 5-37,-2-2 1,-2 0 22,2 0 1,0-3 14,-4 4 1,6-2-13,-5 2 1,5-2-23,-2-2 1,4-3-16,-4 3 0,5-3-4,-1-1 0,1 0-41,-2 0 0,4 0-10,-3 0 1,2 0-81,1 0 0,0 4 75,-4 0 0,4 1-33,-3-1 1,2-3 48,1 3 0,0 1-32,-3-1 0,2 3 49,-2-3 0,1 0 9,-2-4 0,4 1 21,-3 3 0,-2-3 119,2 3 1,0-3 109,3-1 0,-3-1-75,0-3 1,-1 3-72,5-3 0,0-1-21,-1 1 1,1 0-171,-1 4 0,1-3-168,0-1 0,-1 0-325,1 4 1,-1 0 119,1 0 522,-1 5 0,-4 1 0,-2 6 0</inkml:trace>
  <inkml:trace contextRef="#ctx0" brushRef="#br0" timeOffset="21">10793 15270 7969,'0'11'-1262,"0"1"1259,0-1 0,0 0 637,0 1 1,0 0-286,0 4 0,0-2-245,0 5 1,0-4-202,0 4 1,-4 0 121,0 4 1,-1 3-80,1 1 1,3 0 64,-3-4 1,2-1-35,-2 1 0,3 4 27,-3 0 1,2-2 8,2-6 0,0 3 61,0-3 1,-1 6 1,-3 2 0,3-1 107,-3-3 1,3 0-98,1 0 1,-4 3 100,0 1 0,1 4-53,3-5 0,-4 2-47,0-1 0,0-3-26,4 3 0,-4-3-103,1-1 1,-1-6 107,4-1 0,0 0-23,0-1 0,0 4-102,0-3 0,0 0 104,0-1 1,0-1-112,0 5 0,0-4 89,0 4 0,0-3-71,0 3 1,0 0 41,0 4 1,0-1-1,0 1 1,0 0-33,0 0 1,0-1-14,0-3 1,0 1 5,0-5 1,-1 2 28,-3-2 0,2-2-17,-1 2 1,1-3 11,2 0 0,0 3 41,0 0 0,0 1-27,0-5 1,0 0 3,0 1 1,0 1-20,0 2 0,0-3-3,0 4 1,-1 0-133,-3-1 0,3 2 134,-3-2 1,3-2-23,1 2 1,0-2 4,0-2 0,0 1 97,0-1-75,0 0 1,0 1 2,0-1 0,0-3-93,0-1 0,0-3-122,0 4 0,0-4-659,0 3 1,0-3 480,0 4 0,-1-1 408,-3 5 0,3-6 0,-4 9 0,5-2 0</inkml:trace>
  <inkml:trace contextRef="#ctx0" brushRef="#br0" timeOffset="22">10701 17200 7969,'5'-7'97,"-3"2"154,3 0 1,-1 3 394,-1-6-423,6 6 1,-6-7 164,4 5-260,1-5 1,3 7-146,1-6 1,-5 5 141,1 0 0,0-3-176,3 3 1,2-2-119,2 1 0,-2 3 68,2-3 1,3 1-67,1-1 0,-1 3 31,1-3 1,0 3 29,3 1 1,1-4 83,0 0 0,-4 1 4,0 3 0,-1 0-12,1 0 1,3-2 1,-3-1 0,-2 1-72,2-2 0,-3 2 75,3-2 0,-5 3 0,1-3 0,-2 2-37,-2-2 93,5 2 0,1-3-2,2 5 0,-4-1 11,-7-3 0,2 3-13,-2-3 1,6 3-24,1 1 1,0 0 0,-4 0 1,1 0 42,-1 0 0,5 0 85,-1 0 1,1-4-132,-1 0 1,-2 1 2,2 3 0,2 0 5,-2 0 0,0 0-5,-3 0 0,3-2-36,0-2 0,0 3 42,-3-3 1,-1 3-5,1 1 0,-1-4-5,1 0 0,-1 1 71,0 3 1,-3 0 58,0 0 13,-1 0-47,5 0 19,-1 0-55,0 0-16,1 0 0,-1 0-86,1 0 0,-5 0 81,1 0 0,0-2-187,3-1 122,0 1 1,1-3-9,-1 5 0,1 0 32,-1 0 1,1 0-3,-1 0 1,0 0 90,1 0 1,-1 0-88,1 0 1,-5 0 46,1 0 1,-1 0-17,5 0-42,-1 0 1,1 2 21,-1 1 0,1-1-1,-1 1 1,-3-1-45,-1-2 0,1 0-12,3 0 1,1 0 10,-1 0 0,1 0-5,-1 0 0,-3 0 3,-1 0 1,1 0 17,3 0 1,-3 0-140,-1 0 107,1 0-54,3 0 1,0 1-56,-4 3-27,3-3 1,-5 5 16,3-2 80,2-3 1,-7 6-69,4-3 1,-3-3-23,4 3-686,-1-3 158,5-1 706,-1 0 0,1 0 0,-1 0 0</inkml:trace>
  <inkml:trace contextRef="#ctx0" brushRef="#br0" timeOffset="23">12746 14904 7969,'0'-6'99,"0"1"85,0 5 0,0 5-27,0 2 1,-4 0 45,0 0 0,-5 1-16,2 3 0,0 2 70,0 2 1,0-4-50,0 4 1,-3-5 34,2 5 0,2-2-46,-2-2 0,0 1-16,-3-1 1,1 1 20,2-1 1,-2 2-147,2 2 1,-3-2 2,-4 2 1,2 1-126,-2 0 0,-2 3 32,2-4 0,-5 5 96,1-1 1,-3 3-75,-1 1 0,-1-4 31,-2 0 1,1 0 11,-1 3 1,2-2 1,1-1 0,4-2-7,0 2 1,4 3-39,-4-3 1,5 3-114,-2 0 1,5 1 113,3 0 1,-2-4-107,3 0 0,-4-1-81,0 1 0,-4 3 98,0-3 1,-2-2-134,2 2 1,2-1 83,-2 1 1,-3 3 36,-1-3 1,-1 1 29,1-1 1,-3 3-3,3-3 0,1 2 1,-1 2 0,2 0 108,-2 0 1,-2 0 12,6-1 1,0 0-62,3-3 1,-3 3 114,0-3 1,3 1-117,5-1 0,-1 1 45,-3-4 0,-1 4-4,1-1 0,0-3 2,-1 0 1,1 0 0,-1-1 1,-3 1 2,0-5 0,-2 0-17,2 1 0,2 3-2,-2 0 0,-1 1-7,0-5 1,-3 0 5,4 1 1,-4 3-3,4 0 1,-5 2 42,1-2 1,1-1 3,-1 5 0,4-4-45,-4 4 0,3-1 0,-3 1 1,5 1-5,-1-4 1,2 0-2,2-1 0,1-2-14,2 2 0,-2-2 24,2-2 0,2-1-4,-2-2 0,1 1 64,-5-5 49,1 5 0,0-4-52,-1 2 0,1 3 11,-1-2 0,0-2-78,-4 2 0,4 0 49,-3 3 1,-2 1-54,2-1 0,-2 4 49,2 0 0,2 2-132,-2-2 1,-1-2 2,0 2 0,1-1 19,4 1 1,-1-6 4,1 3 1,0-4 38,-1 4 0,4-2 39,1-2 1,3 0-67,-4-4 91,1 5 1,-3-6-55,2 4 0,-1-3 241,5 4-176,-5-1 1,4 5-31,-2-1 1,-2-3-61,5-1 1,-4 1-8,5 3 1,-5-3-86,4 0 1,-1-5 76,1 5 0,3-4-130,-3 4 136,-2-6 0,3 3 49,-4-5 10,4 5 0,-3-4 250,2 3-249,3-2 0,-5-2 204,2 0-176,2 0-2,-8 5 0,8-3 17,-6 6 0,6-4 5,-2 3 1,-1-3-388,1 4 1,0-5-96,4 5 151,-5-5 1,4 3-383,-3-2-197,3-3-392,1 4 1241,0-5 0,0-5 0,0-1 0</inkml:trace>
  <inkml:trace contextRef="#ctx0" brushRef="#br0" timeOffset="24">10816 14938 8262,'-7'0'2541,"2"-5"-2202,5 4-170,-5-9 0,4 7 27,-3-4 1,3 3-123,1-4 83,0 6 1,1-7-97,3 5 0,-2-5 109,6 2-242,0-3 1,7-2 22,0 1 1,2-5 8,-2 1 1,3-1-4,4 1 1,6-2-173,3-2 0,2-3-134,1 3 1,0-2 113,1-2 0,-1-1-74,0-3 1,-1 3 57,-3-3 1,0 3-4,-4 1 1,3-1 115,6-2 1,-1 5-3,0-1 1,2 6 55,2 1 0,-1-1 163,5 0 1,-7 1-53,-1 4 1,-1-1 149,-6 1 0,0 0 2,-5-1 1,1 1-130,0-1 0,1 1-5,3-1 1,3 1-26,8 0 0,3-5-1,5 1 1,-1-1-163,1 0 0,0-1 91,-1-6 1,-4 4-41,-3 0 1,-1 1 75,1-1 1,0-1 2,8 4 0,-4 2-14,3 7 0,-4 0 137,-7 4 0,0 1-77,1-1 0,-6 1 111,-2 2 1,-3 0-42,-1 0 0,1 0-27,2 0 0,7 0 43,5 0 0,5 0-59,-1 0 0,3 0 31,0 0 0,-4 0-31,-3 0 1,-6 0 46,-2 0 0,-4 0-32,0 0 1,-2 2 103,-1 1 0,0 2-119,0 3 0,4 3 0,-1 1 1,1-1-139,-4 5 0,0 0 89,-1-1 1,1 6-88,0-2 1,-1 2 102,-3 2 0,-1-1-119,-3-3 0,-3 2 49,4-2 0,-4 2-14,0-2 0,-1 2 89,1-2 0,-1-1 104,0 1 0,0-1-10,-4 1 0,2 2-62,-5-2 1,4 3-8,-5 1 0,5 0-1,-4-1 1,3 6-39,-3 3 0,1-1-105,-1 5 0,1-7-232,3 6 1,2-4 163,-2 1 0,-2 2-95,1-3 0,0-2-50,0-1 1,4-7 2,-4-1 1,0-5 753,0 1 0,-4-1-257,1 1 0,-3-2 217,-1 2 1,0 6-207,0-2 1,-4 9-28,0-6 1,-5 4-107,2-3 0,-3 3-183,-2 1 0,1 0 162,-1-5 0,1 5-21,-1 0 1,5-1-256,-1-3 0,2 0 73,-2 0 0,-1 0-28,6 0 0,-1-1 80,4 1 0,-4-4 247,0 0 1,0-5-98,4 2 1,-4 0 52,1-1 1,-5 0 21,4-3 1,-3-1-60,3 1 0,-4-1-12,4 1 1,-3-1 67,3 0 0,-5 5-381,2-1 0,0 4 61,0-4 0,0 2 63,0-2 0,-4-1 74,4 5 0,-2-1-9,1 1 0,-2-2 158,3-1 0,-7-2-145,-2 5 0,1-4 246,4 4 1,-1-5-60,1 1 0,-1 2-106,1-2 0,0 5-19,-1-1 0,1-1-136,-1 1 0,1-4 104,0 4 1,-1-4-147,1 4 1,-1-1-28,1 1 1,-1 3 20,1-3 0,0-1 181,-1 1 1,2-5-114,2 1 1,-2-2 243,3-2 0,-4 3-11,0-3 0,3 3 10,1-6 1,0-2-67,0 2 1,-3-4 94,2 3 1,-1-3-141,2 4 1,-2-1-22,5 5 0,-4-1-104,4 1 1,-4-1 82,0 0 1,2 2-92,-2 2 0,0-2 49,-3 2 1,3 2-7,1-2 0,0 2 43,0-2 0,-3-3 17,2 4 0,2-4 17,-2 0 0,2-5 215,-2 1-49,-2 0-164,4 3 12,-6 0 0,1 0-13,-1-4 0,5 3-12,-1-2 1,1-2-7,-5 2 1,2 0-16,2 3 0,-2 0-3,3 1 0,-4-1-19,0 1 0,0-2 9,-1-3 0,1 4 22,-1-4 1,2 3 52,3 2 0,-4-5-52,4 1 1,0-2 130,0 2 0,3 1-95,-4-5 1,5 3 9,-5-3 0,4 4-52,-3-5 0,3 5-71,-4-4 0,2 5-97,-2-2 1,-2 4 54,2 0 0,2 0 18,-2 1 0,2-1 46,-2 1 1,-2-1-13,3 1 1,0-1 59,0 0 1,3 1 11,-4-1 0,6-3-20,-2-1 256,-2-4-116,4 2-101,-3-5 230,0 0-207,4 0 12,-4-5-12,5 4 0,-1-4 36,-3 5-128,3 0 75,-10 0 0,9 3-46,-6 1 40,6 5 0,-5-6-146,4 4 134,1-4-121,-3 7 18,0-9-19,4 4 107,-4-5-39,5 0-302,-5-5 193,3 4-1677,-3-4 1836,5 5 0,0 5 0,0 1 0</inkml:trace>
  <inkml:trace contextRef="#ctx0" brushRef="#br0" timeOffset="25">17531 10987 7969,'-6'-6'1151,"-4"-5"-739,3 10-241,1-9 192,1 9 0,0-4-369,3 5 341,-3 0-307,5 0 30,-5 0 15,4 5 0,-5 0 96,2 2 0,1 4-133,-4-4 1,4 3 84,-1 2 0,-1-1-134,1 1 1,1 3 75,3 0 0,-4 5-298,0-1 1,2-1 102,5 1 1,5-1-378,7 1 0,-1-3-33,5-4 1,0-6 226,4-2 0,-4-4 71,0-4 1,0-3-12,4-9 0,-1 2 236,-3-5 1,1 0-71,-5-3 0,4-4 213,-4 3 0,1-2 41,-5 6 1,-1 1 13,-2-1 0,-3 5-2,-5-1 0,-1 2-52,-3 2 0,-4-1 113,-7 1 0,1 3-53,-5 1 1,4 0-141,-4 0 1,0 0 57,-4 4 0,4 1-315,0-1 0,0 1-298,-4 2 1,3 0-1022,-3 0 1531,2 5 0,-6 2 0,4 4 0</inkml:trace>
  <inkml:trace contextRef="#ctx0" brushRef="#br0" timeOffset="26">17166 13408 7969,'-7'-1'108,"3"-3"1,2 3 394,-2-3 92,3 3-298,-4 1 0,3-2 458,-1-1-471,1 1 0,-4-3 53,2 5 138,3 0-333,-4 5 0,1-2 81,0 4 1,0 1-183,4 4 0,0-4 18,0 4 1,0-3-97,0 6 1,0 3-96,0 1 0,0 4 100,0 3 1,6-2-405,1 3 0,3 0 205,2-5 1,-1 4-48,1-7 1,3-6 60,0-2 0,4-7-50,-4 0 0,6-8-64,-2-4 1,-3-7-73,-1-4 1,2-4 16,-2-4 0,0 2 110,-3-5 1,-1 4 200,1 0 0,-2 0-92,-3 0 0,0 1 457,-4-1 0,-1 2-77,2 1 1,-7 1 63,-1 3 1,-5-2-92,2 2 0,-7 3 54,-1 5 0,-6 0-25,2 3 0,-2 3-91,-2 1 1,1 3-162,3 1 1,-1 5 60,5 2 1,-2 4-436,2 0 0,3 4-82,1 1 0,1 3-823,6-4 1316,0 0 0,-1 1 0,-1 2 0</inkml:trace>
  <inkml:trace contextRef="#ctx0" brushRef="#br0" timeOffset="27">17246 13351 7969,'0'-8'-1956,"0"1"2960,0 4-27,0-2-578,0 0 39,5 4-254,-4-9 158,4 8-176,-5-8 0,0 8-83,0-6 1,1 4 94,3-3 1,-3 3-146,3-4 0,-3 1 134,-1-5 0,2 1-105,1-1 1,-1 1 67,1 0 1,0-2 6,1-2 1,-3 1-6,3-5 0,-2 1 0,2-1 0,-2-3-113,1 3 1,2-2 56,-1-2 0,1-1-90,-1-3 1,-1 3 79,4-3 0,-4 3-134,1 1 1,1 2 36,-2 2 0,3-3 41,-3 3 0,-1-1-41,1 1 1,3-3-3,-3 3 0,1 3-60,-4 0 1,4-1 96,0-2 0,3 2-10,-3 2 0,1-2-12,-1 2 0,-3-4-182,3 4 0,1 0 39,-1 3 1,4-3 97,-5 0 1,5-4 125,-4 4 0,3-2-116,-3 2 1,4 1-18,-4-5 1,1 5 30,-1-1 0,-3 2 133,3 2 0,-3-2-117,-1-2 1,1 2-91,3-2 1,-3 2 75,3 2 1,-3-1-5,-1 1 0,0-2-11,0-2 1,2 1 11,1-5 1,-1 4 122,1-4 0,-1 3-111,-2-3 0,0 4 43,0-4 1,4 5-65,-1-1 91,1-3 1,-3 5-30,3-2 1,-2 2 0,1 2 0,-1 3-7,-2 1 1,0 3-5,0-4 0,0 5-54,0-5 1,0 4 43,0-3-25,0-1 0,1-3 22,3-1 1,-3 1-81,3-1 0,-3 1 71,-1-1 1,1 1 28,3 0 12,-3-1 1,4 1 7,-5-1 1,0 1 90,0-1 1,0 1-117,0 0 0,0 3 10,0 0 0,0 1 9,0-5 0,0 1-11,0 0 1,0-1 19,0 1 0,0-1-74,0 1 1,0-1 41,0 1 1,4 0-10,0-1 0,0 1 103,-4-1 1,0 1-84,0-1 101,0 1 1,0 0-77,0-1 289,0 1-205,0-1-199,0 1 70,0 0 1,0-1-125,0 1 1,0 3 37,0 0 1,1 2 52,3-1 0,-3-4-10,3 4 0,-3-3 9,-1-2 1,0 5 54,0-1 0,4 4-86,0-3 163,0-1-88,-4-4 1,0 5 18,0-1-57,0 6 35,0-3-135,0 0 111,0 3-145,0-8 85,0 4 38,5-6 0,-4 1 32,3 0 1,-3 3-23,-1 0 0,0 5 50,0-5-70,0 0 81,0-3 0,0 3-58,0 1-8,0 4 18,0-2-254,0 5-108,0-5 194,0 4-1430,0-4 1622,0 5 0,-5 0 0,-1 0 0</inkml:trace>
  <inkml:trace contextRef="#ctx0" brushRef="#br0" timeOffset="28">19998 10998 7769,'-6'0'-132,"1"-1"248,5-3 1,-2 3 330,-2-3 87,3 3-92,-9 1-103,4 0 146,-6 0-200,1 0 47,-1 0-254,6 0 0,0 5 15,2 3 1,3-2-119,-3 2 1,6-1-80,2 5 1,5-2 66,-1-3 1,3 2-85,4-5 1,-2 4 101,2-5 1,2 1-76,-2-4 0,1 0 44,0 0 1,-4-5-5,4-2 1,-4 0-104,0 0 0,-2-1 80,-3-3 0,2-1 11,-5 1 1,0-1 21,-4 1 1,0-1-1,0 1 0,-5 3-47,-3 1 1,-2 0 4,-1 0 1,-2-2-28,-2 5 1,1-1-118,-5 1 1,5 3-39,-1-3 0,2 3 49,2 1 0,-1 5-673,1 3 892,-1 2 0,1 6 0,-1 2 0</inkml:trace>
  <inkml:trace contextRef="#ctx0" brushRef="#br0" timeOffset="29">19598 13682 7969,'0'-11'-225,"0"4"308,0-3 1,0 8 43,0-6 174,0 6 114,-5-3-222,4 5 1,-5 1 193,2 3 185,2-3-167,-8 9 0,8-7-168,-6 4 0,6-3 266,-2 4-426,-3-1 0,2 5 95,-2-1 1,0 0-103,4 1 0,0 3 0,-5 0 0,6 4 23,-2-3 1,3 3-114,1-4 1,0 5 31,0-1 0,0-1-146,0 1 1,5-5 64,3 1 0,2-2-151,1-2 0,1-3 61,-1 0 0,2-6 5,2 2 0,-1-3-72,5-1 1,-4-5-99,4-3 1,-4-2 62,4-1 0,-1-1-32,1 1 0,-1 0 72,-3-1 1,-2 1 41,2-1 0,-2 1 220,-2 0 0,-3-1-139,-1 1 0,-4-2 87,1-2 0,-3 2-48,-1-2 0,0 2 169,0 2 1,-5-1 39,-3 1 1,-2-1 6,-1 1 0,-2 0-42,-2-1 0,1 1-93,-5-1 0,4 2-14,-4 3 1,3-2 12,-3 5-1,4-4-152,-4 4 0,5 1 85,-1 3 0,2 0 20,2 0 1,3 5-55,1 2 0,0 7-6,0 2 0,2 0-165,5-1 1,-4-1 56,0 5 0,0-5-60,4 1 1,0-2-191,0-1 445,0-6 0,5-1 0,2-5 0</inkml:trace>
  <inkml:trace contextRef="#ctx0" brushRef="#br0" timeOffset="30">17394 13682 7417,'-8'-4'-224,"1"1"667,4-1 0,-3 0 368,2 0-545,3 0 0,-4 3 87,5-3 64,0 3-28,0-9-31,0 9-297,0-10 0,1 10-47,3-3 1,1 2 90,2-2 0,4 3-79,-4-3 1,3 3 41,2 1 1,1 0-83,2 0 0,-1 3 119,5 1 1,-5 0-58,1-4 0,1 1-12,0 3 0,4-3-10,-1 3 0,3-2-79,0-2 1,-3 1 68,0 3 0,2-2-83,5 6 1,-1-6 96,1 2 0,2 2-46,-1 2 1,4-2 25,0 2 1,-3-2-58,-2 2 0,0 1 35,1-5 0,-3 5-10,2-2 1,-3-2 18,-4-1 0,1 1-1,-4-1 1,0 1 35,-1-1 1,-2-3-33,2 3 1,-2-3 49,-2-1 1,2 0-45,2 0 1,-2 0 93,2 0 1,2 0-101,-2 0 1,1 0 2,0 0 1,-2 0-5,5 0 1,-4 0-2,4 0 0,-1 0-7,1 0 1,1 0 16,-5 0 0,2 0-37,-2 0 0,-2 0 24,2 0 0,-2 4-4,-2 0 0,0 0 57,1-4 0,-4 0 8,-1 0 0,-3 3 29,4 1 0,-5 0-64,5-4 0,-4 0-14,3 0 0,-3 0 23,4 0 0,-4 4-66,3 0 0,1-1 8,3-3 1,1 0-113,-1 0 1,1 0 100,-1 0 1,2 0-97,2 0 0,-2 0 148,2 0 1,-3 0-57,0 0 1,3 0 42,0 0 1,-3 0-41,-5 0 1,1 0 94,3 0 0,1 0-43,-1 0 6,1 0 1,-1 0-78,1 0 0,-1 0-5,0 0 0,1 4-50,-1 0 87,1 0 1,-1-4-29,0 0 1,1 4-2,-1-1-2,1 1 0,-1-2 59,1 1 1,-5-1 103,1 1 0,-4-1-78,3-2 0,-3 0 17,4 0 1,-5 0-36,5 0 0,-4 0 38,3 0-142,1 0 0,4 3 107,-1 1 1,0 0-173,1-4 1,-1 0 101,1 0 1,-1 0 48,0 0 1,1 0 27,-1 0 5,1 0 0,-1 0-16,1 0 1,-1 0-36,0 0 62,1 0 1,-1 0-27,1 0 1,-5 0-95,1 0 0,0 0 33,3 0 0,-3 0-13,-1 0 0,1 0-79,3 0 56,1 0 0,-1 0-149,0 0 1,1 1 56,-1 3 0,1-3-3,-1 3 1,-3-2 34,-1-2 1,1 0-384,3 0 0,-3 0-410,0 0 176,-6 0 765,8 0 0,-3-6 0,4 0 0</inkml:trace>
  <inkml:trace contextRef="#ctx0" brushRef="#br0" timeOffset="31">19678 13728 7709,'0'-6'508,"0"-5"1,0 9-218,0-6 18,0 6-18,0-8-111,0 3 100,0-4-180,0-1 1,0 1 47,0 0 0,0-1-9,0 1 1,0-1-24,0 1 0,0-6 3,0-2 1,0-2-52,0-2 0,0 0 70,0 0 0,4-3-45,0-1 1,0 0 24,-4 4 0,1 1-168,3-1 0,-3 1-63,3 3 1,-3 1-75,-1 3 0,0 2 141,0-2 0,1-1-68,3 0 1,-3 1-47,3 4 1,-3-4 58,-1-1 0,4-4 29,0 1 1,1-1 7,-1 1 0,-3-3 65,3 3 1,-3-2 11,-1-2 1,4 0 12,0 0 1,0 4 18,-4 0 0,3 0-56,1-4 0,0 0 71,-4 0 0,4 2-55,0 2 0,3-3 1,-3 3 1,1-4 2,-1-3 1,-1 2-126,4-3 0,-3-1 112,4 1 1,-6 1-8,2 3 1,1 0 22,-1 0 1,3 0-1,-3 0 1,0 2 117,-4 2 1,4-3-77,0 3 0,1 1 28,-1-1 0,-3 4-39,3-4 0,-3 4-105,-1-4 1,1 4 14,3-4 1,-3 0-59,3-4 1,-3-1-11,-1-3 1,4 3 87,0-3 0,1 3-157,-1 1 0,-2 3 73,6-3 1,-6 7 30,2-7 0,1 4 39,-1 0 0,1-3 83,-1 3 1,-3 1-43,3-1 0,-3 5 14,-1-1 0,0-3 77,0-1 1,0 3-67,0 1 0,0-2-3,0 2 0,0-5-11,0 1 0,0 1-165,0-1 0,4 1 33,0-1 1,0-3 37,-4 3 0,1 2 26,3-2 0,-3 5-13,3-2 1,-1 2 79,0-1 1,-1 3-125,1-4 178,-1 4 1,-2 0-102,0 1 1,0 3-11,0 1 0,0 3 4,0-4 0,0 4-2,0-3 1,1 0-16,3 0 0,-3-3-102,3 2 0,-2-2 37,2-2 0,-3 1 57,3 0 0,-1-1 114,1 1 1,-3-1-118,3 1 1,-3-1 60,-1 1 0,0 3-92,0 1-372,0 4 190,0-2 284,0 5 0,-5-5 0,-1-1 0</inkml:trace>
  <inkml:trace contextRef="#ctx0" brushRef="#br0" timeOffset="32">19952 11055 11136,'-11'0'284,"-1"0"1,5 0-153,-1 0 0,1 0-150,-5 0 0,1 0 40,-1 0 0,1 0-91,-1 0 1,-3 0 0,0 0 1,-5 0-69,1 0 0,1 2 47,-1 1 1,0 0 115,-4 5 1,4-5-132,0 5 0,1-4 55,-1 3 0,-1-3 94,5 4 0,-6-4 23,2 3 0,3-4 133,1 1 0,-2 1-87,2-1 0,-4 1 84,4-2 0,-4-1-54,3 1 1,-4 3-37,1-3 0,-3 5-147,0-4 0,-1 3 79,0-3 0,1 0-121,3-4 0,-2 4 73,2 0 1,1-1-145,-1-3 1,5 0 80,-1 0 1,2-1 39,2-3 0,-1 3 57,1-3 0,1 2-45,2-2 0,-2 3 128,2-3 0,-2 3-30,-1 1 65,-1 0 0,-3 0-102,0 0 0,-1 0 95,5 0 1,-2 0-97,-2 0 0,1 0-5,-5 0 0,4 0-111,-4 0 1,4 0 112,-4 0 1,3-2-147,-3-1 0,5 1 69,-1-2 1,2-1 26,2 2 1,-4-5-50,0 4 1,-1-1-73,5 1 1,0 3 42,-1-3 0,-1 3 53,-2 1 1,3 0-29,-4 0 0,4 0 19,0 0 1,1 0 128,-1 0 0,1 0-114,-1 0 0,1 0 100,0 0 1,-1 0-75,1 0 1,-1 0 8,1 0 1,0 0-10,-1 0 0,-1 0 11,-2 0 0,3 0-109,-4 0 1,4 0 93,0 0 0,1 0 9,-1 0 0,0-4-18,-4 0 0,4-1 32,-4 1 1,4 3-10,0-3 1,1 2 5,0-2 1,-1 3 119,1-3 0,-1 1-117,1 0 52,-1 1 1,1-4-10,0 2 26,-1 3-50,1-4 0,-1 1 67,1 0 1,3 0-58,1 4 0,3 0-138,-4 0 99,1 0 1,-5-3-13,1-1 0,3 0-70,1 4 105,-1 0-138,-3 0 111,-1 0 1,1 0-8,-1 0 1,5-4 3,-1 0 0,4 1-1,-3 3 1,-1 0 61,-3 0-14,-1 0-1,1-2-155,-1-2 116,1 3 0,-1-4-359,1 5 283,0 0 1,-1 0-232,1 0 104,-1 0-9,1 0 1,0 4 132,-1 0 1,5 0 89,-1-4 1,4 0 99,-4 0-172,6 0 132,-8 0-109,3 0 1,0 0 162,-1 0 0,4 0-122,-3 0-59,4 0-267,-7 0 248,4 0 0,-2 0-228,1 0 0,4 1-160,-1 3-133,-2-3 318,5 4 1,-5-4-1264,6 3 1537,0-3 0,0 9 0,0-3 0</inkml:trace>
  <inkml:trace contextRef="#ctx0" brushRef="#br0" timeOffset="33">5836 14938 7969,'-11'-5'567,"-1"-2"1,5 0 293,-1 0 25,0 4-589,-3-2 1,5 6-195,2 3 0,3 3 76,1 4 0,1 9-75,3 3 0,2 8-75,5-1 1,-3 3 68,0 1 1,-1 1-270,5-1 1,-1 1-264,0 4 0,1-4-322,-1 3 1,-1-4 363,-2-3 1,2-5-589,-2-6 980,2-4 0,1-10 0,1-1 0</inkml:trace>
  <inkml:trace contextRef="#ctx0" brushRef="#br0" timeOffset="34">6042 14813 7969,'-8'0'96,"0"0"0,5 0 144,-5 0 0,4 1 946,-3 3-747,-1 2 0,-2 15-33,2 1 0,-6 14-135,3 2 1,-3 6-78,2 6 1,1-4 28,0-1 1,4-5 167,3-10 1,3-3-122,1-8 1,3-8-167,4-7 1,6-4-85,10-4 0,6-2-357,5-6 1,1 1-31,3 0 0,1-2-463,-1-2 0,0 2-304,-4-2 1,-3 2 471,-1 2 1,-9-3-109,-2 2 0,-2-6 770,-1 7 0,-6-3 0,-5 3 0</inkml:trace>
  <inkml:trace contextRef="#ctx0" brushRef="#br0" timeOffset="35">6407 14836 7710,'0'-7'1260,"0"-3"1,0 8-52,0-6-356,0 6-679,0-9 0,1 9 49,3-6 1,3 4-229,4-3 0,0 4-9,1-1 1,3-1-84,0 2 1,2-1 70,-2 4 1,-2 0-226,2 0 1,1 4 244,0-1 0,-5 6-29,-3-1 0,-2 6 174,2 1 1,-3 4-61,-5-4 0,0 4-20,0-3 0,0 3-174,0-4 1,3 0 133,1-4 1,4 1-1071,-4-1 1,5-1 459,-2-2 1,3 2 184,2-2 1,-1 1-15,1-2 0,-2 5 413,-3-1 1,2 1 153,-5 3 1,-1 3 136,-7 1 1,0 0-230,-7 4 0,-2-7 14,-6 7 1,-4-3-1634,0 3 1564,0-5 0,-10 3 0,4-3 0</inkml:trace>
  <inkml:trace contextRef="#ctx0" brushRef="#br0" timeOffset="36">11866 9594 7969,'-14'-18'775,"3"3"-401,2 2 0,3 5 133,2 1 1,1 4 63,0-1-211,1 3 1,2 6-110,8 3 0,2 8-54,1 7 0,2 1 26,2 7 1,-2-1-242,2 4 0,2 4-169,-2 0 1,-4 4-210,-3-4 0,-4 4-695,3-4 0,-4 3 536,1-7 0,-2-2 555,2-9 0,2-5 0,6-2 0</inkml:trace>
  <inkml:trace contextRef="#ctx0" brushRef="#br0" timeOffset="37">12163 9525 7969,'-11'0'1553,"-2"0"-1026,-2 0 1,2 1-249,-2 3 0,-3 4-42,-1 7 1,-2 4 259,-2 8 0,-1 7-96,-3 8 1,3 7-403,-3 5 0,13-8 141,7 0 1,7-13-111,7-2 0,12-11-430,16-5 1,0-3 312,7-5 1,-1-2-327,0-5 1,0-6 203,-3-6 0,-6 1-706,2-4 1,-3-3 94,-1-1 1,2-3-100,-6 0 1,0-1 918,-7 0 0,4 0 0,-6 0 0,0 0 0,-1 1 0</inkml:trace>
  <inkml:trace contextRef="#ctx0" brushRef="#br0" timeOffset="38">12449 9605 7969,'0'-11'323,"0"-1"-86,0 1 1,0 3 188,0 0 1,0 5-39,0-5 0,1 5 423,3 0-592,-3 1 0,5 6 4,-2 0 1,-1 9-184,4-2 1,1 8 56,3 0 0,1-1-276,-1 1 1,2-1 132,2 1 1,-1-3-68,5-4 0,-4-6 14,4-2 0,-3-3 92,3-1 1,0-1-164,4-3 1,-4-4 101,0-7 0,-2 1-495,2-5 1,2 1 239,-6-1 0,4-2-1589,-4 2 1912,0 2 0,-3-4 0,-1 3 0</inkml:trace>
  <inkml:trace contextRef="#ctx0" brushRef="#br0" timeOffset="39">12791 9456 8409,'-6'8'696,"2"0"0,3-1-244,1 5 0,5 4-187,3 3 1,3 3-603,4 1 0,-1 5 229,5 2 0,0 4-1167,4 4 1,4-2 1274,-1 2 0,1-2 0,-4-2 0</inkml:trace>
  <inkml:trace contextRef="#ctx0" brushRef="#br0" timeOffset="40">18707 9616 7969,'0'-11'0,"0"0"39,0-1 1,0 1 222,0-1 0,0 1 91,0-1 1,-1 5 138,-3-1 0,-1 1-116,-2-5 0,-4 6-64,4 2 0,-3 3-75,-2 1 1,-3 5-48,0 2 1,0 10 46,3 6 1,1 2-93,-1 9 1,2-1-46,3 9 0,1-5-148,6 1 1,6-2-484,1-2 1,10-6 308,6-5 1,6-7-50,9-8 0,2-3 33,6-5 0,0-10-157,-1-5 0,0-6 17,-3-2 1,-4-1 123,-8-2 0,-7 1 95,-8-1 1,-2 2 76,-2 1 0,-4 0-41,-3 0 1,-3 4 105,-1 0 1,-3 4 1,-4-4 0,-1 4-43,-7-4 1,-4 5 212,-4-2 0,-5 0-70,-6 1 1,-4 1 103,0 6 0,-5 3-52,1 5 0,1 1-265,-1 3 0,5 8-27,-1 7 0,12-2-330,3 2 485,13 0 0,-6 9 0,10 2 0</inkml:trace>
  <inkml:trace contextRef="#ctx0" brushRef="#br0" timeOffset="41">18696 9902 7969,'-1'-13'724,"-3"-2"-442,3 2 0,-4-3 30,5 4 1,3 1 76,1 0 0,5 0-337,-1 4 0,2-3 78,1 2 0,6-1-526,2 1 1,2 0 216,2 4 0,-4 0-11,0 4 1,-5 0 207,1 0 0,-3 9 49,-5 2 1,-1 8-52,-6 0 0,0-1 86,0 1 0,0-1 202,0 1 0,0 1-105,0-4 1,5-1-100,2-4 1,0 1 37,0-1 0,2-3-527,6-1 1,-2-4 225,2 1 0,2-3-752,-2-1 0,1-1 254,0-3 0,-4-3 661,4-4 0,1-6 0,1 0 0</inkml:trace>
  <inkml:trace contextRef="#ctx0" brushRef="#br0" timeOffset="42">19313 9719 7969,'0'-7'-144,"0"-1"379,0 0 1,3-3 370,1-1 0,9 2 104,-2 3 1,3-2-250,-2 5 0,0 0-23,4 4 1,-4 0-105,4 0 0,-7 1-181,-2 3 0,-4 6 84,0 6 1,-1 4-155,-2-1 1,0 3-11,0 0 1,-4 1-130,0 0 1,0-5-793,4-3 696,0-2 1,5-7-537,3-2 1,7-4 322,4-4 1,4-7-280,4-8 0,3-4-147,8-4 1,-1-2 790,5-5 0,0-1 0,4 1 0</inkml:trace>
  <inkml:trace contextRef="#ctx0" brushRef="#br0" timeOffset="43">16640 17314 6607,'0'6'-582,"-1"1"582,-3-3 0,3-3-47,-4 4 213,5-5 37,0 5 341,0-4-49,-5 4-187,3-5-365,-3 0-253,5 0 1,0 0 0</inkml:trace>
  <inkml:trace contextRef="#ctx0" brushRef="#br0" timeOffset="44">16640 17303 8460,'-6'0'839,"1"1"-585,5 3 1,-1-3 257,-3 3-302,2-3 1,-4-1 239,2 0 147,3 0-129,-9 5-207,4 1 0,-6 6-57,1-1 0,1 5-15,2-1 1,-1 5-55,5-1 1,-3 0-185,3 4 0,-1-3 32,1 7 0,3-3-181,-3-1 0,4-4-166,4 0 0,-2-5 186,6 1 1,-1-3-169,5-5 0,1 0 62,2-4 0,-3-1-79,4 1 1,-4-3 89,0-3 0,-1-4-21,1-4 1,-1-4 155,0-1 0,-3-4-62,0 1 1,-5-3-7,5 0 0,-5-1 97,0 0 1,-1 0 191,-2 0 0,-2 0-73,-1 1 0,-4 0 98,-4 3 1,-1 2-99,1 6 1,-2 0-17,-2-1 1,2 2-80,-2 2 1,3 3-11,0 5-213,1 0 1,1 5-102,2 3 409,3 2 0,5 2 0,0-1 0</inkml:trace>
  <inkml:trace contextRef="#ctx0" brushRef="#br0" timeOffset="45">18056 17314 7842,'-11'0'-372,"3"-4"488,1 0 1,3-3 562,-4 3-188,6 0 0,-8 4-92,2 0 0,2 0-42,-2 0 0,4 0-119,-3 0 1,0 1 27,0 3 1,-2 3-107,5 4 1,0 0-125,4 1 0,1 3 153,3 0 1,3 4-169,4-3 0,0-1-418,1-4 0,4 1 233,3-1 0,-1-5-304,1-2 1,-1-2 187,1-2 1,3 0-189,-3 0 0,-3-6 76,-1-1 0,-2-3-60,-2-2 0,-4-3 202,-3 0 0,-3-2 153,-1 2 0,0 2 104,0-2 0,-9 1-66,-2-1 1,-5 4 376,1-1 1,1 1-188,-5 3 1,4 3 44,-4 1 1,5 3 104,-1 1-281,2 0 0,2 5 0,-1 1 0</inkml:trace>
  <inkml:trace contextRef="#ctx0" brushRef="#br0" timeOffset="46">19233 16503 7923,'0'-7'0,"0"-1"0,0 0 0,0-3-111,0-1 165,0 6 1,-2-4 142,-1 2-46,1 3 1,-3-5 35,5 3 0,0 0 237,0 0-336,0-1 1,-1 2 103,-3 2 1,2-1 28,-6 1 1,0 0-41,-3 4 1,0 5 7,-1 3 0,1 3 35,-1 4 1,2 3-105,3 5 1,-2-4-45,5 0 0,0-1 32,4 1 0,0 1 8,0-5 0,5-1-428,3-6 0,2 1-494,1-5 1,5 0 946,-1-4 1,5-2-266,-1-2 0,-2-2-86,-2-5 0,1-1-69,0 1 1,-5-2 149,-3-2 1,-6 1 29,2-5 0,-4 5 56,-4-1 1,-3-2 78,-9 2 0,0 0 49,-3 3 0,-3 6-74,3 2 0,-1 3-821,1 1 810,2 0 0,1 0 0,-2 0 0</inkml:trace>
  <inkml:trace contextRef="#ctx0" brushRef="#br0" timeOffset="47">17714 16035 7951,'5'-12'0,"-4"1"-230,3 0 0,-2 3 253,2 0 1,-2 5 266,1-5 224,-1 5 367,-2-2-651,-5 5 0,-2 2-8,-4 1 0,3 5-54,1 7 0,0-1 54,0 5 0,-2-3-146,5 3 1,-1 0 0,1 3 1,3 0-187,-3-3 1,6 1-152,2-4 1,9 3 184,-2-4 1,8-1-82,0-7 1,4-2-155,4-5 1,-2 0 7,6 0 0,-6-8 82,2-4 1,-4-7-79,-4 0 1,-3-2 41,-4-2 1,-2 1 79,-3 3 1,-3-2 125,-8 1 1,-3 3 138,-8-2 1,-5 5 85,-6-2 1,0 5-101,-4 3 1,3 3-85,-3 5 1,1 0-105,-2 0 0,3 11-328,5 4 441,6 0 0,0 12 0,6-3 0</inkml:trace>
  <inkml:trace contextRef="#ctx0" brushRef="#br0" timeOffset="48">17919 16229 7997,'-11'0'-593,"-1"0"407,6 0 1,-4 0 210,2 0 676,3 0 62,0 0-549,5 0 0,5 0-120,3 0 0,2 0 82,1 0 0,2 0 11,2 0 0,-1 0-24,5 0 0,-1 0 20,1 0 1,3 0-12,-3 0 0,-1 0-6,1 0 1,-2 4-100,2 0 0,7 3 85,-3-3 1,7 5-210,1-1 0,7 2 83,3 1 1,8 1-243,0-1 1,-1 4 77,-6 0 0,-2 2-13,-6-2 1,-1-2 32,-3 2 0,-2-3 32,-5-5 0,-4 3 186,0-2 0,-1-3-97,1-1 0,3 1 39,-3-1 0,-2-1-50,2-3 1,4 0-149,4 0 1,0 0 128,-5 0 0,1 0-529,0 0 1,0 0 42,0 0 1,-5-3-140,-3-1 0,-3 0 652,0 4 0,-1 0 0,1 0 0</inkml:trace>
  <inkml:trace contextRef="#ctx0" brushRef="#br0" timeOffset="49">19016 16606 7941,'-2'-8'3,"-1"1"0,0 3 293,-4-4 122,4 6-196,-7-3 0,3 5 15,-4 0 0,3 5-33,1 2 0,-2 4-124,-6 0 1,1 2 78,-5 2 0,3 1-57,-3 3 0,0 3 53,-3-3 1,-6 3-8,-3 0 0,2 5-60,-1 0 1,-1 3-124,-3-3 0,0 5 87,-1-2 0,5 3-74,-1 1 1,5-3-180,-5-1 0,1-3 65,-4 3 0,4-4-68,4 0 1,2-2 28,1-1 1,0-1 34,0-3 0,5-3-38,3-4-23,2-1-264,2 1 465,5-6 0,1-1 0,5-5 0</inkml:trace>
  <inkml:trace contextRef="#ctx0" brushRef="#br0" timeOffset="50">17839 17314 7930,'0'-8'198,"0"1"0,-1 4 940,-3-1-685,3-2 1,-9 5-115,2-3 0,-2 3-307,-1 1 0,-1 0 59,1 0 0,-4 4-77,-1-1 0,-3 5-1,4-4 1,-5 5-182,1-2 0,1 0 7,-1 0 0,0 0-103,-4 0 1,0 2 92,0-5 1,-1 4 122,-2-5 1,-5 2 46,-7-1 0,-1-3-20,-3 3 1,-2-2-35,2-2 1,2 3 32,2 1 0,0 0-3,4-4 1,-2 0 41,10 0 1,3 0-3,4 0 0,0 0 107,-4 0 1,4-4-129,0 0 1,5-3 64,-1 3 0,2-4-47,2 5 0,-1-1 3,1 4 1,3 0-71,1 0-308,-1 0 210,-3 0-288,-1 0-59,1 5 0,-1 1 187,1 6 1,2 3-97,-2 0 1,4 2-126,-8-2 534,10-3 0,-15 5 0,7-6 0</inkml:trace>
  <inkml:trace contextRef="#ctx0" brushRef="#br0" timeOffset="51">16869 17280 8001,'5'-12'-77,"-4"5"27,3-1 0,-2 2 247,2-2 1,-1-2-3,4 2 0,1-2 211,3-1 0,1 1-72,-1 2 0,4-6-93,1 3 0,4-5-121,-1 1 0,-1-3-210,1-4 1,0-1 134,4 0 1,1-5-114,2-2 1,-2-3 4,3-2 1,1 1 99,-1 0 1,4 0-148,0-1 1,-3 6 6,-2 2 0,-3 3 1,-4 1 1,2 1 85,-6-1 0,3 5-14,-7 3 0,3 2 19,-6 2 0,2-5 4,1 1 0,-3-1 25,-1 0 1,2 3-22,7-6 0,-4 1-27,3-1 1,-1-3 27,2 3 0,-2 1-223,5-1 1,0 2 75,3-3 1,-2 4-56,-1 5 1,-2-1 67,2 1 1,-2 3-114,-6 1 1,-3 3-333,0-4 127,-6 6-96,3-9 190,-5 10 360,-5-4 0,-1 0 0,-6-1 0</inkml:trace>
  <inkml:trace contextRef="#ctx0" brushRef="#br0" timeOffset="52">19198 16389 7961,'8'0'-145,"0"0"0,-4-1-90,3-3 0,-3 3 188,4-3 209,-6-3 436,8 6-150,-8-9 342,8 9-80,-9-4-218,4 5-68,-5 0-198,-5 0 0,4-2 142,-3-1-302,3 1 0,-1-4 25,-1 2 0,1 2 53,-2-6 0,3 4-255,1-3 1,0-1 28,0-3 0,0-5 18,0 1 1,0-5 124,0 1 0,0-4-9,0-4 0,4 1-161,0-9 0,0 2 100,-4-8 0,3-1-129,1-4 1,4-4 53,-4 1 1,4-1-389,0 5 0,-2-1 212,2 0 1,-2 1 155,2-1 1,1 0 49,-5 1 0,3 4-12,-3 3 0,0 4 80,-4 3 1,0 8-94,0 8 0,0 3 151,0 0 1,0 1-45,0-1 0,-4 1-5,0-1-3,1 1 125,3-5 0,0 7-261,0-3-37,0 8-101,0-1-34,0 5 1,0 5-419,0 3 0,-2 7 706,-2 4 0,-7 3 0,-7 1 0</inkml:trace>
  <inkml:trace contextRef="#ctx0" brushRef="#br0" timeOffset="53">18125 17268 5754,'6'0'513,"-1"-1"727,-5-3-607,0 3 116,0-4-260,0 0-46,0 4-308,5-10 0,-3 9 67,1-6 0,0 4 17,1-3 0,-3-1-31,3-3 0,2-2-5,2-2 0,-2-3-57,2-5 1,-1-1-71,5-2 1,-1-9-42,1-7 1,3 2 85,0-2 0,0 1-203,-3-1 1,-1-1 28,1 5 1,-1 1-59,0 7 1,-3-2-8,0 6 0,-2-6 82,2 1 1,2 2 73,-3-1 0,2-1 2,-1-3 0,2-4-6,-2 0 0,-2 0-9,2 4 0,-1 4-46,5 4 1,-1-2 2,1 1 1,-2 6-7,-3 5 0,3 0 3,-2 1 0,-2-1-11,2 5 1,-4-4 35,3 0 0,-4-4-12,1 3 0,-2-4 10,2 1 0,-3-1-7,3 1 1,-1-3-47,1 3 1,-3-1 20,3 1 0,-3-2-4,-1 6 0,4-1 12,0 0 0,-1 4-2,-3-4 0,0 8 1,0 0 13,0 0 1,0-3 115,0 0 0,0 3-53,0 0 66,0 6-96,0-8 1,0 7 18,0-5-37,0 6 0,0-4-26,0 2-69,0 3-96,0-10 1,0 9-124,0-6 145,0 6-20,0-3-434,0 0-457,0 3 1095,5-3 0,-3 10 0,3 2 0</inkml:trace>
  <inkml:trace contextRef="#ctx0" brushRef="#br0" timeOffset="54">18536 15624 7916,'0'-12'0,"0"1"0,0-1 0,0 1 0,0 0-34,0-1 0,-1 5 430,-3-1 468,3 0-413,-9-3-74,3 5-244,-4 1 1,1 6 41,2 3 0,-1 2-152,5 5 1,1 2 126,3 2 1,0 2-188,0 2 1,1 2 30,3-2 0,2-2-230,5-2 0,1 2 15,-1-2 0,1 0-393,-1-3 208,0-1 184,6 0 1,-4-4-98,2-3 0,-2-8 21,-2-4 1,-1-6 106,-2-1 1,1-9 22,-6 1 0,1-4 203,-4 1 1,0 0 55,0-4 0,0 4 52,0 0 1,-5-2-26,-2 1 0,-4 2-151,0 6 25,0-3 0,-1 11 18,1-1 0,3 7-770,1 9 760,4 2 0,-7 11 0,3 1 0</inkml:trace>
  <inkml:trace contextRef="#ctx0" brushRef="#br0" timeOffset="55">17782 15909 7690,'7'0'539,"-2"0"0,-5-1-211,0-3 0,0 2-122,0-6 1,0 4-1,0-3 0,1 4-36,3-1 1,-3-2-82,3-2 0,-3 2 30,-1-2 0,0 1 70,0-5 0,0 1-130,0-1 1,0 1 60,0 0 0,0-2-69,0-2 1,-1 1 91,-3-5 0,2 0-198,-6-4 1,5 3 32,0-3 1,-3 1-70,3-8 0,-5-1 12,4-3 1,-3 1-165,3 3 1,0-3 63,4 2 0,-4-2 99,0-1 0,1 5-150,3 2 0,0 4 67,0 4 0,1-2 103,3 1 1,-2 4 12,6 1 0,-4 3 87,3 5 0,0-3-90,0 2 47,3-2 1,-7-2 39,5 1-48,-6 0 1,3-1-59,-5 1 0,0-1-97,0 1 74,5-1 1,-4-3 59,3 0 1,1 0-11,-1 3 1,0 0-3,-4-4 1,4 4 0,0-4 0,-1 8 205,-3 0-218,0 0 317,0-3-196,0 5 0,-1 1-34,-3 5 1,2 0-85,-6 0 5,1 0-4,-5 0 65,1 0-223,-1 0 166,6 0-438,1 0 155,5 0 0,5 5 0,1 1 1</inkml:trace>
  <inkml:trace contextRef="#ctx0" brushRef="#br0" timeOffset="56">16572 17257 7370,'0'6'-702,"0"4"1242,0-8-182,0 3 546,0-5-488,0-5 0,0 2 5,0-4 1,0-1-136,0-3 0,0-1 53,0 1 1,3-2-124,1-2 1,1 1 28,-1-5 1,-1-2-137,4-5 0,-4 0 109,1-4 0,1-4-326,-1-4 0,-1-9-76,-3 1 0,0-2-341,0 2 1,-1 0 331,-3 1 0,2-1-25,-6 0 1,4 2 113,-3 2 1,4 3 4,-1 4 1,3 8 157,1 4 1,0 1-74,0 7 0,4-2 84,0 2 0,3 6-63,-3-2 0,5 2-23,-1-2 1,-2-1 47,2 1 1,-5-1-42,5 1 1,-5-1-108,0 1 0,-1 0 74,-2-1 0,0 5 161,0-1-223,0 5 280,0-2-409,-5 5-20,3 0 0,-4 5 40,2 3 1,3-2-402,-3 2 614,3 0 0,1 3 0,0 0 0</inkml:trace>
  <inkml:trace contextRef="#ctx0" brushRef="#br0" timeOffset="57">16583 16103 7940,'-5'-11'0,"0"0"0,-3-1 0,-1 5-75,6-1-101,-6 0 268,2-3 1,-4 5-4,0 2 1,-1 2 78,1 2 0,-1 0-62,1 0 1,-2 6 146,-2 1 0,-2 3-37,-2 2 0,3-1-30,5 1 1,-1 3 21,1 0 0,4 0 8,4-3 1,1 3-175,2 0 0,7 0 91,4-3 0,2-1-202,6 1 0,0-1 80,4 0 0,-1 0-91,1-4 1,0 0-130,0-4 1,-1-1-73,-3 1 1,2-1 42,-2-2 0,-2-4 11,-2 0 1,-2-5-9,-2 2 1,-1-5 115,-2-3 1,1 2 112,-6-2 1,1 1-118,-4-1 1,0 2 91,0-2 1,0 1 10,0-1 1,-5 2 109,-2-2 0,-4-2-58,0 2 0,-5-4 12,-3 4 1,1 0-24,-1 3 0,1 1-33,-1-1 1,2 2-176,6 3 0,0 2 104,-1 5 0,2 1 53,2 3 1,3 2-59,5 5 88,0 6 0,5 1 0,2 4 0</inkml:trace>
  <inkml:trace contextRef="#ctx0" brushRef="#br0" timeOffset="58">17542 14927 7429,'7'-5'-1310,"3"4"1494,-4-9 0,1 7 491,-4-5-456,-1 6 0,-7-3 242,-3 5 1,-2 0-83,-2 0 1,0 0 22,-3 0 1,-3 0-113,-5 0 1,4 0-60,0 0 0,1 1-34,-1 3 0,4 3 13,7 9 1,-1 1-221,6 6-1,5 0 87,9 0 0,7 0-493,9 0 1,2-6 24,5-1 0,1-5-175,-1-3 0,0-3 260,0-5 1,-3-3-35,-1-4 1,-6-2-8,-1-10 0,-5 0 52,-7-4 0,-3 0 298,0 0 1,-6 0-140,2 0 0,-9 4 210,-6 0 0,-2 4-53,-6-4 1,4 5 78,-4-1 1,-1 4-127,-2 3 1,3-1-152,0 5 0,3 0 157,-3 4 21,5 6 0,-2 0 0,4 5 0</inkml:trace>
  <inkml:trace contextRef="#ctx0" brushRef="#br0" timeOffset="59">19267 15213 7994,'-1'-8'-69,"-3"0"94,3 1 120,-4-5 0,5 1 3,0-1-91,-5 6 1,2-3 127,-5 5 0,5-3 34,-5 3 0,0-1-35,-3 1 1,2 3 201,-2-3 0,2 3-133,-7 1 1,4 1 91,0 3 0,-3-2-121,0 6 1,3 1-43,5 6 0,1-2-76,-2 2 1,3 2-231,5-2 1,1 4-303,3-4 1,4 4 253,7-4 0,3 1-302,4-5 0,1-5 144,0-2 0,1-3-16,3-1 1,-3 0 131,3 0 0,-3-5 47,-1-2 0,-1-7 148,1-1 1,-5-6-133,-3 2 1,-6 1 210,-1-1 1,-6 4-54,2-4 0,-4 1 143,-4-1 1,-7 3-49,-8 4 1,-3 1-30,-1 0 0,-1-1 40,-2 1 1,1 4 76,-1 4 0,-2 3-546,1 3 1,2 5 183,6 7 0,2 3 172,6 5 0,-6 5 0,0 1 0</inkml:trace>
  <inkml:trace contextRef="#ctx0" brushRef="#br0" timeOffset="60">19119 15167 7994,'-6'-12'92,"1"1"148,-2 0 1,-2 3-278,5 0 0,-4 5 43,5-5 1,-5 4 1,4-3 102,-5 4 1,3-6-6,-5 5 1,3-3 46,0 3 0,1-1-10,-5 1 0,0 3 72,-4-3 1,2 3-81,-5 1 0,4 0-21,-4 0 0,0 0-33,-4 0 0,3 0-125,-3 0 1,3 0 44,-7 0 1,3-2-111,1-1 1,0 1 9,1-1 0,-1 1 120,0 2 0,1-4-110,3 1 1,-2-5 74,2 4 1,2-1 161,2 1 0,-2 2-53,2-6 0,-1 2-37,0-2 0,3-2 7,-7 2 1,3 2 35,-2-1 1,-3 0-153,3 0 1,1 0 106,-1 3 1,4 3-152,-4-3 0,0 2 81,-4-2 0,4 3-65,0-3 0,4 3 66,-4 1 1,1-4 2,-1 0 0,2 0-3,6 4 0,-4-4-1,0 1 0,-1-1 18,5 4 1,0-1 5,-1-3 0,1 2-14,-1-1 0,1 1 6,-1 2 1,1 0 1,-4 0-8,0 0 0,-1 0 0,5 0 1,-2 0-35,-2 0 0,1 4-5,-5 0 0,1 4-5,-1-5 1,-1 5-86,5-4 0,-4 1 112,3-1 1,1-3-18,4 3 0,-1-3 45,1-1 1,3 4-95,1 0 85,-1-1-153,2-3-2,1 0-749,5 0 349,5 0 558,1 0 0,5 0 0,1 0 0</inkml:trace>
  <inkml:trace contextRef="#ctx0" brushRef="#br0" timeOffset="61">17679 15018 7994,'7'0'-527,"3"-5"491,-9 4 0,4-5 264,-5 2 1,-1 3-56,-3-3 1,2 3 27,-6 1 1,4 3-33,-3 1 0,0 5 18,0-1 0,-3 3 38,2 4 1,-2-2-7,-2 2 1,2-2-25,3-2 1,-5 5-18,1-1 1,-1 1-102,-3 0 0,2-2 108,2 5 0,-5-4-287,-4 4 1,3 0 64,-2 4 0,0 0-117,-4-1 1,-4 1 45,1 0 1,-5 0 99,4 0 1,-1 0-138,2-1 0,-2 5 92,-3 0 0,7-1 87,5-3 1,4-1-44,-4-3 0,5 1 71,-1-5 1,2 2-46,2-2 1,-1-2-133,1 2 0,0-2 34,-1-2 1,1 1-158,-1-1 0,1-1 97,-1-2 1,1 2 13,0-3 0,0 4 116,4 0 0,-3-3-96,2-1 0,-2 1 194,-2 3 0,1-1-37,0-2 0,3 2 88,0-2 0,-3 2-114,-4 1 0,0 1 10,3-1 1,1 2-20,-1 2 1,1-2-13,-1 2 0,1-2-203,0-2 1,-1 1 112,1-1 1,1 0-349,2 1 86,-2-1-29,9 1 85,-5-6-422,6-1 715,0-5 0,0-5 0,0-1 0</inkml:trace>
  <inkml:trace contextRef="#ctx0" brushRef="#br0" timeOffset="62">16674 16229 8077,'0'-8'-298,"0"1"0,0 3 686,0-4 164,0 6-83,0-8 1,2 7-174,2-4 0,-2 4-25,6-1 0,1 2-126,6-2 1,4 3 88,7-3 0,1-1-222,7 1 1,3-4 81,9 4 0,3-4-95,1 0 1,-4-2-1,-5-2 0,1 1-156,4 0 1,0 0-52,-1 4 0,-3-2-34,0 5 0,0-1 76,4 1 1,-6 3-67,-2-3 1,-7 3 167,-5 1 1,0 0-17,0 0 1,-1-1 136,1-3 0,-2 1-64,-1-4 0,5-1 121,3-3 1,2-1-97,1 1 1,0-1 128,0 1 0,-1 0-214,-2-1 1,-3 1 73,-5-1 0,-2 1-114,-2-1 0,1 2 99,-4 3 1,3-3-244,-4 2 0,4 2-6,-4-2 1,6 2-23,-2-2 0,1-1 112,-1 5 0,1 0-33,-5 4 0,4 0-214,-3 0 0,-5 0 135,-3 0 1,-4 0 278,3 0 0,1 0 0,3 0 0</inkml:trace>
  <inkml:trace contextRef="#ctx0" brushRef="#br0" timeOffset="63">18330 15749 8021,'8'0'-489,"0"0"509,-1 0 1,5-3 141,-1-1 1,2-4 38,2 4 0,-1-5-21,5 2 0,-1-3-2,1-2 0,2 0-113,-2-4 1,3 4 4,1-4 1,0-1 115,0-2 1,-1-3-95,1-1 0,0 0 50,0 1 0,0-5 29,0 0 0,3-1-37,1 2 0,5 2-10,-2-3 1,-1 3-36,2 1 1,-1 4-136,4 0 0,-4 5-222,-4-1 1,-5 2 154,-2 2 0,0 3-338,4 0 0,-4 1 192,0-5 0,-4 5-61,4-1 1,-4 2-31,4-2 0,-5-1-133,1 5 1,-2-3 284,-2 3 0,-3-4 198,0 5 0,-1-6 0,5 2 0</inkml:trace>
  <inkml:trace contextRef="#ctx0" brushRef="#br0" timeOffset="64">17394 18034 8021,'-11'-7'193,"-1"2"-22,1 0 1,3 4 138,0-3 1,1 1 0,-5 0 0,5 1-33,-1-1 0,4-3 113,-3 3 1,0-2-111,0 1 0,-3 3 177,2-3-338,-2 2 1,-1 2 81,-1 0 1,1 6-165,-1 1 1,1-1 38,-1 2 0,5 4 71,-1 3 1,6 1-56,-2-1 1,3 3-137,1 5 0,2 0 112,6 0 0,2 1-151,13 3 1,-2-7-607,10 3 0,3-4 351,4 0 1,0-8-254,-4-7 1,-1-3 145,-2-1 1,-2-6 20,-2-6 0,-8-4 104,0-7 0,-5-1 93,-3-3 0,-3 2 276,-1-5 0,-4-1-62,1-3 0,-3 1 385,-1 2 1,0-3-221,0 0 0,-5 3 216,-3-3 1,-2 7-113,-1 1 0,-1 2-11,1 1 0,-2 1-122,-2 3 0,1 4-17,-5 7 0,0 3-70,-4 5 1,0 0-168,0 0 1,1 7-201,-1 4 0,-1 3 136,-3 9 1,8-2-185,0 10 1,6-1 34,6 5 1,2 0-315,5 3 657,0-7 0,5 7 0,1-9 0</inkml:trace>
  <inkml:trace contextRef="#ctx0" brushRef="#br0" timeOffset="65">17405 18136 8021,'-15'0'328,"0"0"1,0 0-58,3 0 1,5 0-81,-1 0 0,7-1-36,1-3 1,5-2-82,6-6 1,2 1-18,2 0 0,-1-1-157,5 1 0,-4 3 58,4 1 1,-5 0 132,2 0 0,-4-2 100,0 5 0,-1 0-35,1 4 79,-1 0 0,-5 5-3,-2 3 1,-3 2 183,-1 1 1,0 5-156,0-1 1,0 4-40,0-4 1,0 4-402,0-4 0,0 1 152,0-5 0,0 0-382,0 1 72,6-6 1,0-1-377,5-5 0,5 0 194,-1 0 1,1-5-226,-1-2 1,-2-5 743,2-3 0,-2 2 0,-2-3 0</inkml:trace>
  <inkml:trace contextRef="#ctx0" brushRef="#br0" timeOffset="66">17725 17931 8021,'-6'-5'409,"-1"2"116,4-4 1,1 3-47,-1-4-364,1 6 1,7-4 199,3 6 1,2 0-90,2 0 0,-1 0-45,0 0 1,2 0 21,2 0 1,-2 0-13,2 0 1,-6 4-310,-1 0 0,-4 5 101,3-1 0,-4 6 110,1 1 0,-4 4 21,-4-4 1,-1 5 56,-3-1 1,-2 2-113,2-2 0,3-2-73,1-1 1,-1-4-104,2 4 0,-1-7-323,4-2 0,1-1-166,3 2 0,2 1 293,6-5 1,3 3 16,0-3 0,4 1-39,-4-1 0,-1-1 363,-6 4 0,1 1 66,-5 3 1,-2 1 69,-6-1 0,-7 6-61,-8 2 0,-4 2 122,-4 2 0,3-4-300,-2 0 0,1-4 75,3 4 0,-1-5 0,0 3 0</inkml:trace>
  <inkml:trace contextRef="#ctx0" brushRef="#br0" timeOffset="67">22431 15864 7763,'-12'-12'-236,"5"2"853,-1 2 1,5 2 279,0 2-463,-4 3 1,5-4 30,-6 5-225,6 0 1,-5 0-115,3 0-7,3 5 1,-8 1-130,5 6 1,1-1 13,3 1 0,0-1-69,0 0 1,0 2-92,0 2 0,1-2 52,3 2 0,-2-2-276,6-2 1,-1 1 40,5-1 0,-1 1-99,1-1 0,-1-3 148,1-1 0,-1-4-25,0 1 0,2-3 187,2-1 1,-2-1 15,2-3 0,-6-3 5,-1-4 1,-1-4 251,5 0 1,-6-4 231,-2 3 0,-3-3-208,-1 4 1,0-1 111,0 0 1,-1 4-81,-3-4 0,-2 4-48,-6 0 0,1 5-180,0-1 1,-1 6-481,1-2 507,-1 2 0,1 2 0,-1 0 0</inkml:trace>
  <inkml:trace contextRef="#ctx0" brushRef="#br0" timeOffset="68">21768 15978 7927,'0'-12'5,"0"5"172,0-1-7,-5 6 1,3-7 109,-6 5 0,4-4 17,-3 4 0,-1 1 1,-4 3 0,0 0-63,-3 0 1,1 0-166,-5 0 0,3 5-21,-3 2 0,5 4-54,-1 0 0,0 0 79,3 1 0,-1-1-225,5 1 141,3 4 1,0 1-95,5 2 1,5-3-29,2-4 0,4-5 161,0 1 1,2-1-389,2 5 0,-1-5 139,5 1 1,-1-2-272,1 2 0,1-3 175,-5-5 0,4 4 17,-3 0 1,-1 0 195,-4-4 1,2-6 111,2-1 1,-2-1 19,2-3 0,-6 2-95,-2-6 1,-4 1 486,1-1 1,-3-2-64,-1-2 0,0-1 87,0 4 1,-5-3-223,-3 4 0,-7-4-119,-4 4 1,-2 0-56,-2 3 0,4 2-131,0 2 0,3 3 82,-3 5 0,0 5 0,-3 2 0</inkml:trace>
  <inkml:trace contextRef="#ctx0" brushRef="#br0" timeOffset="69">22476 16572 7850,'0'-12'744,"0"1"-434,-5-1 0,3 6 9,-6 2 0,4 4-91,-3 4 0,-1-1-22,-3 4 0,0 5-24,4 3 1,-3 1-43,2 0 1,-2-2-247,-2 5 1,6-5 117,2 1 1,3 1-118,1-1 1,0 1-81,0-5 1,5-3-133,3-1 1,2-4 13,1 1 1,6 1-127,2-1 1,-3-1 71,0-3 1,0-3-38,-1-1 0,1-5 404,-5 1 0,0-2-76,1-1 1,-5-1 111,1 1 1,-5-1 181,0 1 1,-1 0 215,-2-1 1,-2 1-107,-1-1 0,-4 1 110,-4 0 1,-1 0-204,1 4 0,0-2-208,-1 5 0,-3-4-34,0 5 0,-1-1-3,5 4 0,0 5 0,-1 1 0</inkml:trace>
  <inkml:trace contextRef="#ctx0" brushRef="#br0" timeOffset="70">21939 16732 7913,'-6'-6'-1771,"0"1"1771,2-2 0,1-2 0,-4 5 815,-1-5 1517,-3 3-1626,-1 0 1,1 0-302,0 6 1,3 2-241,0 2 0,2-2-26,-2 6 0,2-1-41,2 5 1,3 3 27,-3 0 0,3 0-232,1-3 1,1 2-434,3-3 1,2 3 314,6-6 1,-1 1-305,1-2 0,-1-2 176,0-5 1,2 0-181,2 0 1,-2 0 170,2 0 0,-2-1-5,-2-3 1,1 2-58,-1-6 390,1 1 1,-2-5 148,-3 1 0,0-1-130,-3 1 1,-3-1-3,3 1 0,-3 0-34,-1-1 1,0-3 131,0 0 1,0-2 49,0 2 0,-1 2-104,-3-2 1,-1-1-13,-3 0 0,-2 0 39,2 1-55,-2 7 0,-6-12 0,-2 7 0</inkml:trace>
  <inkml:trace contextRef="#ctx0" brushRef="#br0" timeOffset="71">22442 16046 6007,'-6'0'0,"1"0"-93,5 0 5,-5 0 414,3 0 1,-3-1 107,5-3-213,0 3 0,0-5 187,0 2 251,0 3-30,0-5-186,0 1-145,0 4 5,0-4 13,0 0-275,0 4 0,-1-4-89,-3 5 1,2 0 39,-6 0 1,4 0-84,-3 0 0,-2 0 46,-7 0 1,2 0-50,-5 0 1,-5 1 38,-6 3 0,1-2 31,-2 6 0,-1-4 23,-6 3 1,7-3-7,-4 4 0,5-4 38,0 3 0,0-4-24,4 0 1,2 3-218,-3-3 0,3 2-110,1-1 0,0-2-133,0 1 0,6 2 54,1-1 399,4 0 0,0-4 0,1 0 0</inkml:trace>
  <inkml:trace contextRef="#ctx0" brushRef="#br0" timeOffset="72">21825 16183 7974,'-7'0'10,"-1"0"1,4 0 105,-3 0 1,3 0 412,-4 0 164,6 0-251,-8 0-218,8 0 0,-3 5 43,5 3 0,0 2-23,0 2 1,1-1-29,3 0 1,1 5-60,3-1 1,2 5-110,-2-1 0,2 7-68,1 0 0,-3 7-283,-1 2 1,-4 4-563,1 7 1,-3-1 440,-1 1 1,0-5-291,0-3 1,0-7 713,0 0 0,5-6 0,2 3 0</inkml:trace>
  <inkml:trace contextRef="#ctx0" brushRef="#br0" timeOffset="73">21894 16709 7701,'5'-7'1439,"1"-3"-1213,6 9 0,-1-5-198,0 2 1,1 3-88,-1-3 0,2 2-131,2 2 1,2-1 133,2-3 1,6 2-39,-2-6 0,4 4-291,-1-3 0,3 3 166,6-4 1,-2 2-367,-3-2 585,3-2 0,-4 4 0,6-5 0</inkml:trace>
  <inkml:trace contextRef="#ctx0" brushRef="#br0" timeOffset="74">22442 16069 7967,'-1'-7'-340,"-3"-1"0,3 4 236,-3-3 538,3 4 36,1-7 17,0 3 73,0-4 127,0 0 69,0 4-472,5 2 0,-3 5 106,6 0-153,-6 0 1,5 5-171,-4 3 1,0 6 99,5 1 0,-6 7-119,2 1 1,1 4-296,-1 8 0,0 0-478,-4 3 0,0 3 3,0 5 1,0 1 721,0 2 0,0-2 0,0 4 0</inkml:trace>
  <inkml:trace contextRef="#ctx0" brushRef="#br0" timeOffset="75">22967 15110 7803,'0'-12'311,"0"1"136,0 0 1,-1 0-140,-3 4 0,2-2 78,-6 5 1,4 0-43,-3 4 1,-1 2-97,-3 1 1,3 5-130,0 7 1,1-1 66,-5 5 0,6-1-143,2 1 1,-1 3-45,1-3 1,2 1-237,6-1 1,2-3 35,5-4 0,1-2-227,-1-2 1,4 1 107,1-6 0,3 1-124,-4-4 0,4-5 124,-4-3 0,2-2 7,-2-1 0,-4-2-51,1-2 0,-2 1 161,-6-5 1,0 4 280,-4-4 1,-6 3-14,-1-3 0,-3 5 211,-2-1 0,-4 3-110,-3 0 0,1 1 123,-1-1 1,1 6-233,-1 2 1,-2 3 29,2 1-87,2 0 0,-5 10 0,5 3 0</inkml:trace>
  <inkml:trace contextRef="#ctx0" brushRef="#br0" timeOffset="76">20615 15647 7859,'0'-12'62,"0"1"116,0-1 1,0 1 127,0-1 0,0 5-63,0-1 1,0 1-41,0-5 1,0 5 178,0-1-129,0 0 0,0 1 191,0-1-351,0 6 1,-4-2 123,0 8 1,-4 2 3,5 5 0,-1 2-41,4 2 0,0 3 9,0 5 1,0-2 11,0-1 0,5 0-151,3-5 1,2 2-153,1-2 1,2-6-1032,2 2 0,-2-3 412,2-1 0,1-2 387,0-5 0,-1 0 151,-4 0 0,1-5 153,-1-2 0,-5-5-107,-2-3 1,1 1 92,-1-5 0,0 4 12,-4-4 0,-4 4 106,0-4 1,-5 1-49,2-1 1,-7-2 119,-1 6 1,-2 0-250,2 4 1,2 4 83,-2 3 0,1 3 19,-1 1 0,2 10 0,-3 3 0</inkml:trace>
  <inkml:trace contextRef="#ctx0" brushRef="#br0" timeOffset="77">21026 17565 6129,'-7'2'819,"4"1"-568,-4-1 1,5 3 195,-6-5 613,6 0-131,-9 0-517,10 0 1,-5 0 234,2 0 188,3 0-88,-4 0-494,5 5 0,0-3-249,0 6 0,0 0 67,0 3 0,0-3-47,0-1 1,1 2-150,3 6 1,-2-2-316,6 2 1,-4-6 199,3-1 0,1-4-103,3 3 1,-3-4-2,0 0 1,-1-1 57,5-2 1,-5 0 35,1 0 0,-1-5 84,5-3 0,-4-2 183,-1-2 0,-3 0-28,4-3 0,-6 2 110,2-2 0,-3 1-87,-1-2 0,0 4 91,0-3 1,-5-2-95,-3 2 1,-2 0 27,-1 3 1,-1 1-159,1-1 0,0 1 76,-1 0 1,1 4-756,-1 3 800,6 3 0,-4 1 0,4 0 0</inkml:trace>
  <inkml:trace contextRef="#ctx0" brushRef="#br0" timeOffset="78">23470 17280 7776,'0'-12'0,"0"1"0,0 3 349,0 1 1,4-1 207,-1-3-82,1 4-175,-4-3 1,-1 9 552,-3-3-709,-2 3 0,-6 6 51,1 3 1,-4 2-150,0 1 0,-1 2 105,5 2 1,0-1-109,-1 5 1,4-1 4,1 1 1,4 1-167,0-5 1,3 1-85,3-5 1,7-3-168,6-1 1,4-4 25,-1 1 0,3-8-267,0-4 0,5-2 59,0-1 0,-1-2 152,-3-2 0,-1-2 210,-3-2 0,0-1-15,-8 5 0,2-4 385,-9 3 0,0 1 11,-4 4 1,-5-3 265,-3 2 1,-4-2-184,-3 7 1,-1 0 127,-3 0 0,-3 4-765,3-1 0,3 3 362,0 1 0,-1-5 0,-1-1 0</inkml:trace>
  <inkml:trace contextRef="#ctx0" brushRef="#br0" timeOffset="79">22865 15178 7793,'-2'-10'167,"-2"3"52,3-4 0,-4 9 70,5-6-70,0 6 0,0-5-32,0 4 32,-5 1-169,4-3 1,-6 5 390,4 0-241,1 0 0,-8 0 111,3 0 0,-4 1-98,0 3 1,-2-1-107,-2 4 1,-3-3 100,-4 4 1,-1-1-371,0 5 0,-5-1 130,-3 1 0,2-2-68,-1-2 0,-1 2-61,-3-3 1,-1 3-138,-3 2 0,1-2 206,-5-2 0,-5 2 15,-6-3 1,2-2 161,1-1 1,5 1 37,3-1 0,0 0 52,8-4 1,2 1 13,9 3 1,-4-3 61,1 3 1,-6 1-174,2-1 1,-5 5-251,-3-2 0,-1 4 36,-3 0 1,-1-1-254,5-2 0,5 1 125,6-5 1,7 3-73,1-3 505,0 0 0,-3-4-272,3 0 0,3 0 177,4 0 1,1-2 91,-1-1 1,-3 1 104,0-1 0,-2 1-121,2 2 0,1 0-76,-5 0 1,0 2-215,-4 1 0,-1 2 122,-2 3 1,-2 1-147,-3-5 0,3 5 102,5-2 0,1-2-137,-1-1 1,1 1 49,3-1 1,1 4 131,3-5 0,3 1 143,-4-4 1,4 0-53,0 0 0,5 0 149,-1 0-92,5 0 0,-3 0 30,2 0 1,2 0-161,-6 0 0,4 0-153,-3 0 1,-2 5-14,-6 3 0,1 0-206,-5 3 1,3-2 161,-3 6 0,2-3-6,-2-5 1,2 3 152,6-2 0,0-2-120,4 2 1,-2-4 127,5 3-175,0-4 0,6 2-139,1-5 1,4 0 367,4 0 0,6 5 0,0 1 0</inkml:trace>
  <inkml:trace contextRef="#ctx0" brushRef="#br0" timeOffset="80">20763 15738 7843,'6'0'7,"0"0"0,-5 4 756,3 0-26,-3-1 1,8-1-143,-5 1 0,4 0 18,0 5 1,2-1-229,2 5 1,-1 0-117,0 4 0,2 3-152,2 7 1,2 3 57,2 6 1,-3 4-221,-4 3 1,-1 4 107,1 3 0,-5-2-261,1 3 1,-6-7 133,2-1 1,-2-6 105,-2 2 1,0-2-8,0-2 1,0 0 16,0 1 0,0-5 135,0 1 1,0-7-67,0-1 1,0-2-46,0-6 0,0 4 159,0-3 0,0 0-417,0-1 1,1-2 48,3 2 0,-3 2 113,3-2 1,-3 2-64,-1-2 0,1-1-126,3 5 1,-3 0 153,3 4 0,-3-1 168,-1 1 1,0 4-202,0 0 1,0 3 59,0-3 0,0-2-12,0-6 1,0 1-92,0-4-32,0 4 0,0-7 187,0 2 0,0-6 114,0-2 1,0-3-169,0 4 0,0-4-26,0 3 72,0 1 1,0 3-52,0 1 1,0-5 11,0 1 0,0 0-26,0 3 1,0 0-120,0 1 0,2-1-4,1 1 0,-1 3-180,2 0 0,-3 2-6,-1-2 0,0-1 96,0 5 1,0-4 300,0 4 1,0-4-48,0 4 0,0-5-96,0 1 0,0-2-172,0-1 0,1-1-473,3 0 749,-3 1 0,9-1 0,-3 1 0</inkml:trace>
  <inkml:trace contextRef="#ctx0" brushRef="#br0" timeOffset="81">21243 17634 7757,'-12'-12'0,"1"1"-287,5 5 71,-5-5 145,10 5 335,-9-5 21,9 4-208,-4-3 448,5 4-285,5 0 0,1 0 357,6 6-365,-1 0 1,0 0 50,1 0 0,3 0 89,0 0 0,6 0-143,-2 0 0,2 0-28,2 0 1,4 0-166,-1 0 0,2 0 91,-1 0 1,2 0-201,5 0 1,7 0-50,5 0 0,9-3-101,-23 1 0,1 0 0,2-1 0,0 1 208,-1 0 1,0 0 0,2 1-1,0 1 11,-4-2 1,0 0 0,2-1 0,0 1-55,0 0 0,0 0 0,2-2 0,-1 0-25,0 2 0,-1 1 1,-1-2-1,-2 2-240,23 1 1,-9 0 79,-7 0 0,-8-2 222,-8-1 0,0 1-15,-7-1 0,0 0 94,-3-1 1,4-1-56,3-2 0,2-4 109,-2 4 0,6 0 227,-2 0 1,6-1-196,-2-3 0,5-1-227,-2 1 0,-1 0 113,2-1 1,-6 5-157,2-1 1,-7 2 83,-1-2 0,-5 2-148,1 2 1,-2 3 51,-2-3 1,1 1-34,-1-1 1,1 2 83,-1-6 0,2 4 20,2-3 0,3 3 16,5-4 0,-1 5 90,1-5 1,4 2 48,-1-2 0,1 2-76,-4 2 0,-4 3 55,0-3 1,-5-1 102,1 1 81,-7 0-182,-3 4-311,-5 0 162,5 5-103,-4-4 1,6 5-97,-4-6-47,-1 0 176,8 0 0,-8 0-220,6 0 370,-5 0 0,7-6 0,-4 0 0</inkml:trace>
  <inkml:trace contextRef="#ctx0" brushRef="#br0" timeOffset="82">23059 15304 7472,'6'-5'-626,"0"2"589,-2-4 601,-3 4 107,5-7-247,-6 9-119,0-4 82,0 5-205,-6 0 1,5 5 14,-3 2 0,2 0 23,-2 0 0,3 1-1,-3 3 0,7 1 109,0-1 1,6 4-276,-1 1 0,6 8 78,1-1 1,4 7-299,-4 1 1,6 7 74,-2 3 1,-3 9-326,-1 3 1,-7-1 352,-4 2 1,-3-6 23,-1 1 0,0-3 173,0-4 0,0-4-114,0-8 0,0-3 468,0-8 1,1 1-187,3-4 0,-1 3-115,4-4 1,1 1-47,3 0 1,1-2 69,-1 5 0,1-5-74,-1 1 1,-3 1-118,-1 0 1,-4 4-16,1-1 1,-3-1-207,-1 1 0,0-4-38,0 4 0,0 0 76,0 4 0,0-4 120,0 0 0,0-5-55,0 1 96,0 3 1,1-6-10,3 4 0,-2-5 89,6-3 0,-5 2-16,0-2 1,0 2 140,1 1 1,-3-3-86,3-1 0,-3 1-58,-1 3 1,-1 1-202,-3-1 1,1 1 59,-4-1 1,3 4-97,-4 0 1,6 1-27,-2-5 0,2 1-158,-2-1 1,2 0 66,-1 1 314,1-1 0,7-1-141,3-2 1,-2-2 7,2-2 0,-4-3 187,3 3 0,-3-2-132,4-2 285,-6 5 0,4-3-50,-6 6 1,0-4 205,0 3-396,0 1 0,0 3-190,0 1 1,0-1-180,0 0 1,0-3 164,0 0 0,0-5-171,0 5 168,5-5 1,-3 6-95,6-6 0,-4 2 158,3-1 0,-3-3 289,4 3-50,-6 3 0,4-2 467,-2 2-179,-2 3 0,3-3-176,-5 4 0,0-3-72,0-1 0,0 1-39,0 4 0,-2-1-191,-1 0 0,1 1 112,-2-1 0,3 1-335,1-1 115,0-5 196,0 5 1,0-9-177,0 6 95,0-6 44,0 3 1,1-1 18,3 0 1,-2 1 145,1-1 1,-1-2-26,-2 6 1,0-4 297,0 3-364,0 1 0,0 3 20,0 1 1,0-5-150,0 1 246,0 0-156,0 3 73,0 1-892,0-6 463,5 4 378,-4-9 0,9 4 0,-4-5 0</inkml:trace>
  <inkml:trace contextRef="#ctx0" brushRef="#br0" timeOffset="83">22431 15966 7818,'-7'-1'229,"3"-3"0,2 2-8,-2-6 1,3 4 436,-3-3-396,3 4 0,1-7-50,0 2 0,1 2-4,3-2 1,2 1-146,6-5 1,0 1 31,3 0 0,-1-2-71,5-2 1,1 1-14,2-5 0,2 0-222,3-4 1,2-5-72,6-3 0,-1-2-7,0-1 1,0-6 51,1-6 1,-6 4 59,-3-4 1,-7 4-250,-3 1 0,-4 1 19,0 6 1,-6 5-405,-2 2 811,2 3 0,-1 5 0,3 0 0,-3 0 0</inkml:trace>
  <inkml:trace contextRef="#ctx0" brushRef="#br0" timeOffset="84">21517 16092 7801,'0'-8'278,"0"1"1,0 3-60,0-4 1,0 5 346,0-5 230,0 0-440,0-3-178,0-1 0,0 1 88,0 0-196,0 4-129,0-3 0,-1 8 70,-3-6 0,1 5-85,-4 0 0,-1 0 41,-3-1 1,-5 3 40,1-3 0,-6 2 56,-2-2 1,-1-2 119,-7-6 0,1 1-130,-5-1 0,1 0 9,0-4 1,0-1-101,-1-6 1,2-1 72,3-3 0,2 7-225,5-3 0,-1 3-24,-3-3 1,2 6-25,-5 6 0,-1 1-49,-3 6 1,-2 0-162,-2 4 1,4 0 75,0 0 1,6 0-462,9 0 832,2 0 0,11 0 0,1 0 0</inkml:trace>
  <inkml:trace contextRef="#ctx0" brushRef="#br0" timeOffset="85">21722 16880 7744,'0'-6'-213,"0"-4"1248,0 3-526,0-4-366,0 4 255,0-3-49,0 9 187,0-4-74,0 5-160,-5 5 1,4-2-41,-3 4 1,-2 1 120,-2 3 1,-3 2-145,-4 2 1,-3 8 11,-5 7 1,-5 5-290,-2 3 1,-8 4-206,17-18 0,0 1 1,-6 2-1,-2-1 54,-3 5 1,-1-1 0,-2 0 0,-2 0 122,-3 3 1,0-1 0,5-5 0,1 0-90,3 0 0,2 0 0,4-4 1,3-1-256,-13 16 0,11-6-874,9-13 1284,7-2 0,8-11 0,7-1 0</inkml:trace>
  <inkml:trace contextRef="#ctx0" brushRef="#br0" timeOffset="86">22362 16743 7798,'0'-6'88,"0"1"0,-4 3 147,0-2 126,1 3 166,3-4 990,0 5-978,5 0 0,-3 0-99,6 0 0,-4 1-90,3 3 1,1-3 29,3 3 0,5 1-287,-1-1 0,5 4-246,-1-4 1,8 1 19,3-2 0,13 4-165,7 4 1,11 2-189,-27-6 1,0 1 0,0-1 0,1 1 326,1 3 0,0 1 0,-3-2 1,-1 2-69,-1 2 1,-1 2 0,-1-1 0,0 1 42,0 0 1,-1 2 0,0 1-1,0 0-608,-1 0 1,-1 0 791,20 14 0,-2-1 0,-4-6 0,-3 0 0,-4-2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8:35.938"/>
    </inkml:context>
    <inkml:brush xml:id="br0">
      <inkml:brushProperty name="width" value="0.04286" units="cm"/>
      <inkml:brushProperty name="height" value="0.04286" units="cm"/>
      <inkml:brushProperty name="color" value="#3005F0"/>
    </inkml:brush>
  </inkml:definitions>
  <inkml:trace contextRef="#ctx0" brushRef="#br0">419 45 7869,'0'-15'689,"0"1"-298,0 9 0,-2-5 3,-5 10 0,2 0-176,-10 0 0,0 10-47,-7 4 0,0 8-62,0 8 1,-2-3 103,-6 9 1,3-6-202,-9 7 0,6-8 145,-7 8 0,11-8-175,-4 8 1,6-13 12,2-2 1,9 1-83,6-9 97,5-4 1,14 7-61,10-9 0,10-1 3,12-7 1,7-7 99,1-1 1,2-7-182,-3 8 0,-4-3 83,4 3 1,-4 5 88,-3-6 1,-10 6 62,-5 2 29,-4 0-127,-13 0 1,-2 10 6,-10 4 1,-12 6-22,-10 2 0,-8 7-88,-7 1 0,-4 2-137,4-3 0,-5-5 71,-2 6 1,8-6-119,-1-2 0,7 8 39,-6-1 0,9 1-56,-3-8 1,6-3-395,2-4 319,0 5 0,7-18-542,0 5 911,10-4 0,-4-23 0,9-4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8:36.559"/>
    </inkml:context>
    <inkml:brush xml:id="br0">
      <inkml:brushProperty name="width" value="0.04286" units="cm"/>
      <inkml:brushProperty name="height" value="0.04286" units="cm"/>
      <inkml:brushProperty name="color" value="#3005F0"/>
    </inkml:brush>
  </inkml:definitions>
  <inkml:trace contextRef="#ctx0" brushRef="#br0">133 67 7869,'0'-22'-694,"0"0"1,-2 9 1263,-6 6 93,6 5 0,-8 11-291,10 6 1,3 7-174,4 8 1,-5 4-96,6 10 0,2 0-202,-3 0 0,8 10-2,-8 5 0,0 0-292,-7 7 0,0-7 283,0 7 0,-2-3-27,-6-11 1,-4 7 153,-10-8 0,7-9 213,1-13 77,-1-4 1,-7-6 3,0-4-50,10-5 1,-5-13-141,9-4 1,1-5 51,7-10 0,0 0-449,0 0 0,10-3 149,4-4 1,6-6-379,2-9 0,0 0 160,0 0 1,0 7-11,0 1 1,0-1 146,0-7 1,5 9 173,-5 6 1,5 5-4,-12 1 0,2 9-157,-2-1 338,-5 10 1,-10-2 11,0 14 0,-3 5 22,-4 10 1,-3-7-114,-5 0 0,-4 2 139,4 12 1,-5-4 21,-2 4 1,3-4-108,4-3 0,-5 0 65,6 0 0,2 0-82,-3 0 0,7 0 12,-6 0 0,9 0-62,-2 0 1,4-7-201,3 0 99,0-1 1,3-1-449,4-6 119,5 5 0,10-9 172,0 4 1,0-12-455,0-2 0,0-10 659,0 2 0,0-5 0,1-12 0,-1-2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8:36.764"/>
    </inkml:context>
    <inkml:brush xml:id="br0">
      <inkml:brushProperty name="width" value="0.04286" units="cm"/>
      <inkml:brushProperty name="height" value="0.04286" units="cm"/>
      <inkml:brushProperty name="color" value="#3005F0"/>
    </inkml:brush>
  </inkml:definitions>
  <inkml:trace contextRef="#ctx0" brushRef="#br0">176 0 7335,'-22'0'-899,"3"3"2070,4 4-578,-5-4 1,11 9-182,-6-5 0,-2-2-274,9 10 0,-1-3 75,1 3 1,6 4-458,-5-4 1,4 12-65,3 2 0,0 3-356,0-2 1,0-3 374,0 9 1,0-9-744,0 3 622,0-6 410,-10-2 0,8-10 0,-8-2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8:36.939"/>
    </inkml:context>
    <inkml:brush xml:id="br0">
      <inkml:brushProperty name="width" value="0.04286" units="cm"/>
      <inkml:brushProperty name="height" value="0.04286" units="cm"/>
      <inkml:brushProperty name="color" value="#3005F0"/>
    </inkml:brush>
  </inkml:definitions>
  <inkml:trace contextRef="#ctx0" brushRef="#br0">111 45 7869,'-15'-13'0,"1"6"-956,-1-5 674,3 9 0,-1-6 664,6 9 155,5 0-113,-18 0-46,18 0-1527,-8 9 901,10 4 0,10 1 248,4 1 0,6-10 0,2 5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8:37.513"/>
    </inkml:context>
    <inkml:brush xml:id="br0">
      <inkml:brushProperty name="width" value="0.04286" units="cm"/>
      <inkml:brushProperty name="height" value="0.04286" units="cm"/>
      <inkml:brushProperty name="color" value="#3005F0"/>
    </inkml:brush>
  </inkml:definitions>
  <inkml:trace contextRef="#ctx0" brushRef="#br0">133 703 8079,'-3'15'841,"-4"0"1,5 2-434,-6 12 0,6 6-254,2 9 1,2 10 28,6 4 0,-6 6-423,5 2 1,3-2 71,-2-5 0,6-3-100,-6-5 0,1-14 31,-1 0 32,-6 0 0,8-13-124,-10 6 102,0-16 327,0-4-72,0-10 253,0 0-214,-10 0 1,5 0-40,-9 0 0,6-2 39,-6-6 1,6 3 3,-6-9 1,1-1 33,-1-7 0,1-10-67,6-5 0,5-7 67,-6-7 1,6-6-112,2-9 0,0-10-106,0-4 0,2-6-225,6-2 0,4-3 33,10-5 0,0 6 57,0-6 1,0 13 39,0 2 0,0 13 61,0 1 0,0 13-31,0 18 0,0 4-410,0 10 221,10 10 1,-7 4 365,4 16 0,-7 4 0,-7 10 0,2 0 0,-10 0 0,8 7 468,-8 1 0,8 2 35,-8-3 0,1 3-669,-8 5 0,7-6 166,0-9 1,1 3 188,-8 4 1,-3-4-112,-4 4 1,2-4 124,-10-3 1,-7 0-289,-7 0 1,-18 2-314,3 6 1,-7-6 106,-1 6 0,-4-6 291,-10-2 0,-10 0 0,-2 0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462"/>
    </inkml:context>
    <inkml:brush xml:id="br0">
      <inkml:brushProperty name="width" value="0.09071" units="cm"/>
      <inkml:brushProperty name="height" value="0.09071" units="cm"/>
      <inkml:brushProperty name="color" value="#FF0000"/>
    </inkml:brush>
  </inkml:definitions>
  <inkml:trace contextRef="#ctx0" brushRef="#br0">11615 13420 7211,'-4'7'-176,"0"1"0,1-4 552,3 3 1,-2-4 398,-1 1-129,1-3 433,-3 4-304,5-4-6,-5 4-569,4-5 1,-4-1 193,5-3-255,0 3 186,0-9-302,0 3 1,1 0 279,3-1-527,-3 1 178,9-5 1,-7 1-91,4-1 0,-3 5-90,4-1 141,-6 0 1,5-3 46,-3 0 0,-3 3-56,3 0 432,-3 1-279,-1-5 1,1 2 161,3 3-207,-3 1 3,4 6 109,-5 0-62,0 6 1,-1 1 3,-3 8 1,3 3-27,-3 5 0,2 5-64,-2 2 1,1 5 50,-4 3 1,3 2-147,-4 6 1,6-2 91,-2-2 0,-1-6-130,1-6 0,0-4-153,4 0 1,1-8-180,3-7 1,3 0-349,4-8 1,0 1 322,1-4 0,-1 0-1026,1 0 1538,-1-5 0,1-1 0,-1-6 0</inkml:trace>
  <inkml:trace contextRef="#ctx0" brushRef="#br0" timeOffset="1">9742 11649 6472,'-11'0'-492,"3"0"492,0 0 0,5-1 0,-5-3 1406,5 3 1,-2-9-582,5 2 1,0 2-576,0-2 1,2-1-42,1-6 1,5 1-182,7-5 0,-1 4 21,5-4 1,-1 4 42,1-4 0,3 5-70,-3-2 1,-3 5-61,-1 3 1,2-1-10,-2 6 1,-3 0 28,-5 7 1,-1 2 159,2 6 0,-3 4-66,-5 3 1,-5 7 91,-3 0 0,-2 7-126,-1 2 1,-2-1 5,-2 4 0,2-1-122,-2 1 0,2-4 86,2 0 1,3-1 46,1-6 0,4-2-18,-1-6 1,4-3-111,4-9 0,3-2 56,4-5 0,5 0-232,3 0 1,3-5 19,1-2 1,5-9 24,2-3 0,7-2-566,1-2 1,0-4 304,-4 1 0,1-6 248,-1 1 0,5-12 1,2-4-1</inkml:trace>
  <inkml:trace contextRef="#ctx0" brushRef="#br0" timeOffset="2">11752 9833 7703,'0'-6'999,"-5"-4"-544,4 4 1,-6-5 597,4 4-316,1-3-181,-3 3-347,5-4 1,0-1-109,0 1 0,0 3 96,0 1 0,1 3-234,3-4 110,3 1 0,4-1-328,0 1 0,1 4 26,-1-1 1,1 3-78,-1 1 1,1 0-64,-1 0 247,0 0 1,1 1 167,-1 3 0,-4 2-68,-4 6 1,-1 3 244,-2 0 1,0 5 9,0 0 0,0 1-2,0 2 1,-4-4-185,0 0 0,0-1-160,4 1 1,0-3-52,0-4 0,2 2 75,1-3 0,9 3-540,7-6 0,2-3 254,2-1 0,0-3 21,0-1 1,2 0 207,-2 0 1,1 0 298,-9 0 0,-3 0-106,-4 0 0,-6 1 179,2 3 0,-8 2 563,-4 6 0,-3-1-307,-4 1 1,-3 3 74,-5 0 0,0 4-143,0-4 0,4 4-1063,0-3 1,3 3-383,1-4 0,-1 0 1031,9-4 0,-8 1 0,-3-1 0</inkml:trace>
  <inkml:trace contextRef="#ctx0" brushRef="#br0" timeOffset="3">13831 11227 7703,'0'-12'-1340,"-2"2"2898,-1 3-452,1 1-726,-8 6 0,8 6-219,-6 1 0,4 5-47,-3 3 0,4 3-91,-1 4 1,-1 3 115,1 1 0,-1 0-55,1 4 0,3-3 5,-3 3 1,3-5-65,1 2 1,0-8 80,0-4 1,1 2-143,3-2 1,4-5 122,7-6 1,-1 1-189,5-1 0,0 0-13,4-4 0,4-5-35,-1-3 1,2-3-303,-1-5 1,-3 2 188,3-5 0,-1 4-278,-3-4 0,1 5-12,-9-1 0,4-2 50,-3 2 1,-5-4 501,-3 4 0,-6 0 0,8-2 0,-3-1 0</inkml:trace>
  <inkml:trace contextRef="#ctx0" brushRef="#br0" timeOffset="4">14059 11329 7703,'-11'-5'0,"-1"4"318,1-3 647,4 3 378,-3-4-541,4 4-337,0-4 0,1 10-127,5 2 0,0 5-263,0 3 1,1 4 133,3 8 1,-2 7-258,6 8 0,-4 7-414,3 5 1,-3 1-739,4 3 0,-5-6 1200,5-3 0,0-7 0,3-3 0</inkml:trace>
  <inkml:trace contextRef="#ctx0" brushRef="#br0" timeOffset="5">11832 11489 7703,'-11'0'381,"-1"0"1,5 2-45,-1 1 1,2 4 138,-2 4 0,-1 2-25,5 2 1,0 4-12,4 8 0,0 1-194,0 2 0,7 3-39,4-2 1,6-5-326,6-3 1,6-6 186,5-10 0,5-2-404,7-5 0,-5-1 150,-3-3 1,-3-2-141,0-6 0,-6 2 186,-3 3 1,-7-2 60,-3 5 78,-9 0 0,-2 9 164,-5 3 1,-6 3 253,-5 5 1,-2 1-174,-6 6 1,0 0 73,-4 0 0,-4-4-30,1 0 1,-5-1-251,5 1 1,-6 2 87,1-2 0,-2-2 36,-1-2 0,5-2-1689,2-2 1,3 1 702,1-1 0,6-5 823,1-2 0,-1-8 0,-1-2 0</inkml:trace>
  <inkml:trace contextRef="#ctx0" brushRef="#br0" timeOffset="6">11741 11581 7893,'0'-12'418,"0"1"1,0-2 758,0-2 0,5 1-524,2-5 1,5 4 187,3-4 0,3 0-323,5-4 1,6-4-418,5 1 1,5-6-352,7 1 0,4-5-361,-1-2 1,-23 17 0,0 0 530,20-17-210,-3 5 1,-9 0 0,0 3 0</inkml:trace>
  <inkml:trace contextRef="#ctx0" brushRef="#br0" timeOffset="7">13374 8075 7925,'-17'-6'618,"3"5"-433,-5-3 1,5-1 577,-1 2 0,1-1-237,-1 4 0,2 6-249,-2 5 1,2 7-32,2 9 1,1 8 274,2 11 1,3 11-532,5-23 1,0 1-1,0 1 1,0 1-108,0 3 1,0 0 0,2-1 0,1 0 37,0-3 0,2 0 1,10 25 123,4-15 0,3-11-290,0-8 0,10-9 98,2-7 1,3-5-236,-2-6 0,3 0 1,0 0 0,4-1-67,-4-3 1,-5-6 193,-7-5 0,-2-4 69,-1 4 0,-5-6 240,-3 2 0,-2-2 245,-2-2 0,-4 4 123,-4 0 1,3-4-228,-3-4 0,1 4 327,-4 4 1,-5 2-191,-3-2 1,-3-2-34,-4 6 1,-6 5-267,-9 6 0,-2 3 173,-10 1 1,-8 2-393,-7 6 0,-3 5-228,3 10 1,4 10 144,25-15 0,2 2 0,2 1 0,0 2 115,-2 1 0,3 2 0,3 1 1,3 3 152,1 1 0,1 2 0,0 2 0,1 0 0,0 3 0,1 0 0,0 3 0,0-1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470"/>
    </inkml:context>
    <inkml:brush xml:id="br0">
      <inkml:brushProperty name="width" value="0.09071" units="cm"/>
      <inkml:brushProperty name="height" value="0.09071" units="cm"/>
      <inkml:brushProperty name="color" value="#3165BB"/>
    </inkml:brush>
  </inkml:definitions>
  <inkml:trace contextRef="#ctx0" brushRef="#br0">9548 10896 8489,'-8'-23'130,"2"1"1,0 2 0,0 2-1,1 0 1,3 2 0,1-2 0,1 1-1,1 2 1,1 4 0,3 2-1,2 1 1,2 2 0,1 2 0,1 3-1,2 1 1,2 2 0,4 6 0,3 7-35,1 6 0,-4 7 1,-2 3-1,1 6 0,-1 5 1,-1 4-1,-3 3 0,-4 4 1,-5 3-1,-3 1 1,-1 0-97,0 1 0,0-1 0,0 0 0</inkml:trace>
  <inkml:trace contextRef="#ctx0" brushRef="#br0" timeOffset="1">9491 10896 8489,'0'-58'89,"-4"1"1,1 1-1,5 2 1,5 2-1,7 2 1,5 5-1,4 4 1,2 4 0,3 6-1,0 3 1,0 6-1,-2 7 1,-2 6-1,-1 5-48,-1 3 1,5 1 0,0 0 0,-1 2-1,2 5 1,1 5 0,3 6 0,0 6-1,0 6 1,-4 4 0,-3 4 0,-2 4-1,-3 2 1,-3 3 0,-7 3-147,-4 3 0,-3 1 0,-7 2 1,-6-2-1,-7-2 0,-8-7 0,-6-3 1,-4-5-1,-2-1 0,-1-4 0,1-1 1,4-4-1,5-5 0,4-3-234,1-3 0,2-1 0,3-5 0,7-9 339,5-10 0,10-12 0,3-8 0</inkml:trace>
  <inkml:trace contextRef="#ctx0" brushRef="#br0" timeOffset="2">10279 10610 8489,'0'-11'228,"0"-1"1,-1 3 0,-3 7 0,-4 11-1,-3 12 1,-3 12 0,-2 9 0,3 6-1,0 4-276,1 0 1,6-1-1,2-5 1,3-2-1,2-3 1,4-7-1,7-9 1,6-8-1,2-9 1,0-7-1,0-6 1,2-5-1,1-7 1,-2-3 0,1-4-107,0 0 1,-1-6-1,-2 1 1,-4 0-1,-2 1 1,-3 1-1,-2 1 1,-4 0-1,-4 4 1,-4 1-1,-5 3 1,-5 1-1,-5 0 1,-3 1 206,0 2 1,-1-3-1,1 2 1,2 1-1,2 3 1,0 2 0,2 2-1,-1 2 1,5 4-1,3 4-53,5 4 0,3 3 0,1 2 0</inkml:trace>
  <inkml:trace contextRef="#ctx0" brushRef="#br0" timeOffset="3">10564 10507 8489,'12'0'216,"-1"0"1,1 0 0,-1 1-1,-1 3 1,-1 4 0,-3 2-1,-1 3 1,-2 1 0,-2 2 0,-1 2-1,0 2 1,0 2 0,0-1-1,0 0-352,0-2 0,-4-5 0,1 1 0,0-2 0,2-5 1,1-4-1,0-9 0,1-6 0,2-6 0,2 0 1,1-4-1,3 0-43,1-2 1,-2 0 0,-1 0 0,2 0 0,1 0 0,2-1 0,-1-1 0,1 0 0,-2 2 0,-1 4 0,-2 2-1,2 3 1,1 3 277,2 3 0,-1 4 1,1 9-1,-1 6 0,-1 4 1,-1 3-1,-1 2 0,1 2 1,1 0-1,1 1 0,1-1 1,0-3-1,2-4-30,1-2 0,2-2 0,-2-1 0,4-2 0,1-4 0,1-4 1,-2-4-1,1-4 0,2-3 0,1-4 0,-1-4 0,0-3 0,-2-2 1,-2-1-67,-2-2 1,4-5 0,-5 3-1,-3-3 1,-1-1 0,-4-2-1,1-1 1,-2 1 0,-2 2 0,-3 2-1,-1 5 1,-1 3 0,-3 5 137,-3 7 1,-4 5-1,-1 12 1,-2 5 0,-1 7-1,1 5 1,0 3-1,1 6 1,0 3 0,4 4-1,3-3 1,3 0-1,3-2 1,4-1-328,4-2 0,7-1 0,5-8 0,7-8 0,7-8 0,8-6 0,8-4 0,4-5 0,3-5 0,-2-5 0,-4-2 0,-7-1 0,-5 2 1,-4 2-2270,-5 2 2455,-7 0 0,-1 5 0,-5-1 0</inkml:trace>
  <inkml:trace contextRef="#ctx0" brushRef="#br0" timeOffset="4">10073 11615 8489,'-23'41'140,"3"-2"1,4-5 0,5-1 0,6-2 0,8-6 0,7-6 0,9-7 0,8-7 0,7-5 0,8-5 0,6-7 0,7-9 0,-25 5 0,2-1 0,4-6 0,3-1-86,5-4 1,2-2 0,5-3 0,2-2 0,-14 10 0,2 0 0,-1 0 0,2 0-1,1-1 1,-1 1 0,2 0 0,-1-1 0,1 1 0,0-1 0,0 0 0,0-1-1,0 0 1,0 0 0,0 0 0,0-1 0,-1 1 0,1-1 0,-1 2 0,1 0 0,-1 1-1,-1 1 1,-1 1 0,-1 0 0,-1 2 0,-1 0 0,0 0 0,15-10 0,-1 0-1,1-2 1,1 1 0,0-1 0,-1 0-253,1 0 0,-2 1 0,-6 5 0,-2 2 1,-9 4-1,-2 0 0,0 3 0,0 2 1,-1 2-1,0 1 0,26-4 0,-10 6 1,-15 9-1,-17 6 0,-19 8 0,-18 11 0,-19 10 1,13-13-1,-3 1 0,-3 2 0,-1 1 190,-2 2 0,-1 1 0,1 0 0,-1 1 0,0 4 0,0 0 0,-2 0 1,-2 0-1,-1-1 0,-2-1 0,0-1 0,-1-1 0,1 0 0,1 0 1,1-1-1,0 2 0,0-1 0,0 2 0,-1 0 0,0 1 0,-3 0 1,1 1-1,-1 0 0,0 0 0,2-2 0,1 1 0,2-2 0,0 0 6,2-1 1,1 1-1,0 0 1,1 0 0,-1 1-1,0 0 1,2 0 0,1 1-1,2-2 1,2 0 0,4-1-1,2-1 1,-14 22-1,11-4 1,9-7 0,8-8-1,7-6 1,8-6 0,7-6-1,8-7 77,7-4 1,10-12 0,16-8 0,-18 4 0,1-1 0,7-3 0,2-3-1,5-2 1,1-2 0,3-3 0,1-2 0,-18 9 0,1-1 0,0 0-1,2-2 1,0 0 0,0 0 0,2-2 0,0 1 0,0-1 0,3-1-1,0 0 1,0 0 0,1-1 0,0 0 0,1-1 0,0 1 0,0-1 0,0-1-1,-2 1 1,0 0 0,-1-1-158,-2 0 0,-1 1 0,1 0 1,-3 2-1,0 1 0,0 0 1,-2 2-1,-1-1 0,0 1 1,18-10-1,0 0 0,-4 3 1,-1 0-1,-4 1 0,-3 1 1,-2 1-1,0 1 0,-1 1 1,0 0-380,1 2 1,1 1 0,2 2-1,1 2 1,0 0 0,0 1-1</inkml:trace>
  <inkml:trace contextRef="#ctx0" brushRef="#br0" timeOffset="5">3004 11250 8489,'0'-12'0,"0"5"120,0-1 0,0 4 0,0-4 0,0 0 0,0-3 0,0 0 0,1 0 0,1-1 0,2 1 0,-1-1 0,-1 2 0,1 1 0,1 2 0,-2-2 0,0-1-113,-2-2 1,0 1 0,-2 1 0,-2 2 0,-3 4 0,-3 4 0,-2 4 0,1 4 0,-2 3 0,-1 3-1,-2 4 1,-1 2-92,1 4 0,-1 7 0,3-2 1,-1 1-1,1 1 0,3 1 0,3 0 1,3 1-1,1-2 0,0-4 0,3-3 1,4-1-1,4-3 0,3-4 82,2-4 1,0-8 0,2-1 0,2-1 0,-2-4 0,-2-3 0,0-5 0,-1-4 0,1-1 0,-1-2 0,0 0 0,1-2 0,-2-2 0,-1-1 10,-2-4 0,1-1 0,2 3 0,-1-1 0,-3-3 0,1 0 0,-2-1 0,0 1 0,-2 0 0,-2 4 0,0 2 0,2 5 107,0 0 0,2 8 1,-1 11-1,4 8 1,1 8-1,1 4 1,0 5-1,3 5 0,-1 5 1,2 4-1,0 4 1,2 0-213,-2 1 0,2 0 0,-1 0 0,-1-2 0,-1-2 0,0-5 0,1-6 0,1-4 0,-1-3 0,-2-4 0,-1-3 0,-2-6 0,-2-2 0,1-1 96,-2-1 0,9 1 0,-2 3 0</inkml:trace>
  <inkml:trace contextRef="#ctx0" brushRef="#br0" timeOffset="6">4134 10690 8489,'8'-1'128,"0"-2"1,-1-2 0,1 0-1,-1 0 1,2 2 0,1 2-1,2 1 1,-2 1-4,-2 3 1,-3 3-1,-5 5 1,0 2-1,-3 4 1,-3 2 0,-8 6-1,-5 2 1,-7 3-1,-1 4 1,-5 1 0,-1 4-1,-1 0 1,-1 2-1,2-1 1,2-4-149,0-6 0,10 0 0,0-7 0,9-5 0,10-5 0,11-8 0,9-3 0,6-5 0,5-3 0,7-5 1,4-4-1,7-1-273,5-1 0,-1 3 0,-1-2 0,-3 2 0,-2 2 0,-2-1 0,-5 1 0,-7 1 0,-7 1 0,-5 1 0,-4 0 0,-2 1 296,-2-1 0,-4 6 0,-2-9 0,-5 5 0</inkml:trace>
  <inkml:trace contextRef="#ctx0" brushRef="#br0" timeOffset="7">3929 11478 8798,'0'-8'262,"0"1"1,1-2-1,3 0 1,5 0 0,5 1-1,5-2 1,4-1 0,3-3-1,5 3 1,3-1-1,3 2 1,2-1 0,0-1-1,1 2-472,-3 0 0,-2-2 1,-1-2-1,-1-2 1,-1-1-1,-3 0 0,0-1 1,2-4-1,3-1 1,4-1-1,2 3 210,-1-1 0,4 1 0,-2-2 0</inkml:trace>
  <inkml:trace contextRef="#ctx0" brushRef="#br0" timeOffset="8">3929 10222 8489,'0'-8'49,"-1"0"1,-2 0 0,-1 0 0,3 4-1,3 9 1,6 8 0,2 7 0,2 6-28,-1 4 0,0 8 0,2 5 1,1 5-1,4 7 0,-8-24 1,0 0-1,3 5 0,0 1 0,1 4 1,1 1-1,2 4 0,0 0 1,1 2-1,1 0 0,0 0 0,0 1 1,0-1-1,0 1 0,0 0 1,0-1-1,-1-1 0,0 0 0,-2-4 1,1 0-1,-3-4 0,1-2-664,-1-3 1,0-1-1,8 26 1,-4-7 0,0-2 641,0-1 0,-4 3 0,2 0 0</inkml:trace>
  <inkml:trace contextRef="#ctx0" brushRef="#br0" timeOffset="9">4911 10484 8489,'-8'0'150,"2"-1"1,0-1 0,-1-4-1,0 0 1,0-3 14,4-1 1,1 2 0,2 1 0,0-2-1,0-1 1,2 0 0,1 1 0,5 1-1,2 1 1,2-1 0,-1 2 0,2 1-1,1 2-287,1 2 0,0 1 0,-4 0 0,1 0 1,-1 1-1,1 3 0,-1 3 0,-1 5 0,-1 3 1,-2 4-1,-2 3 0,-3 1 0,-2-1 1,-4 2 27,-3 3 0,-3-2 1,-2 5-1,1-2 1,-1-2-1,1 1 1,-1 0-1,2-3 1,1-4-1,3-5 1,1-2-1,4-3 1,3-2 49,6-5 1,3-6 0,6-6 0,4-5 0,6-5-1,2-3 1,3 1 0,0 0 0,-2 2 0,-2 0-1,-1 0 1,-2 1 0,-2 2 0,-4 2-435,-3 1 0,-4 3 478,-4 3 0,-6 1 0,3 6 0</inkml:trace>
  <inkml:trace contextRef="#ctx0" brushRef="#br0" timeOffset="10">5505 10039 8489,'-12'0'161,"1"0"1,0 1 0,-1 3 0,2 4 0,1 3 0,2 6 0,-2 5 0,0 8 0,1 4 0,4 4 0,3 4 0,1 2 0,3 1 0,4-4 0,10-4-328,7-5 1,6-4 0,8-8-1,4-5 1,3-7 0,0-5 165,1-3 0,0-5 0,-1-2 0</inkml:trace>
  <inkml:trace contextRef="#ctx0" brushRef="#br0" timeOffset="11">5870 9890 8792,'-7'0'177,"0"2"0,1 3 0,0 6 1,-3 8-1,-1 7 0,-2 4 1,0 6-1,-2 6 0,-2 7 0,4 6 1,3 2-1,5 0-313,3 0 1,1-6 0,2-7 0,6-11-1,7-11 1,5-11 0,3-5 0,-1-4 0,-2-5-1,-1-4 1,0-4 0,0-1 0,-1-2 0,0-2-1,-2 1 1,-1 0 31,-4 0 0,-1 0 0,-5 3 1,0 1-1,0-1 0,-4 1 1,-2-1-1,-4 1 0,-3 1 1,-3 1-1,-3 3 0,-1-1 0,-1 2 1,1 0 311,1 3 0,-2 0 0,-1 2 0,1 2 1,-1 0-1,3 3 0,2 2 0,0 0 1,2 1-209,2-1 0,3 1 0,5 3 0</inkml:trace>
  <inkml:trace contextRef="#ctx0" brushRef="#br0" timeOffset="12">5985 9822 8489,'0'-19'157,"0"1"0,0 2 0,1 2 1,3 1-1,4 2 0,6 0 1,5 4-1,3 3 0,1 3 0,1 2 1,1 4-1,3 7 0,0 7 1,0 5-1,-2 2 0,-2 1 1,-2 0-376,1-1 1,-4 10 0,-2-3 0,-3 1 0,-5 0 0,-3 2 0,-3-1 0,-2 1 0,-1-2 0,-1 2 0,-3 0-1,-4 4 1,-3 0 0,-4 2-374,-5-1 1,-1-2 0,-2-6 0,-1-2 590,-3-5 0,-2 4 0,-5-1 0</inkml:trace>
  <inkml:trace contextRef="#ctx0" brushRef="#br0" timeOffset="13">6567 10073 8489,'11'-5'84,"2"-1"1,1-2 0,1 2-1,-1-1 1,0 2 0,0 0-1,3 2 1,-1-1 0,1-1 0,-2 0-1,0-1 1,0 3 0,1-1-1,-1-1 1,0 0 5,-1 0 0,0 0 0,0 1 1,2-3-1,1 0-90,-1-1 0,5-5 0,-4-4 0</inkml:trace>
  <inkml:trace contextRef="#ctx0" brushRef="#br0" timeOffset="14">7252 9365 8489,'0'-11'186,"0"-1"1,0 1-1,0-1 1,0 4-1,0 4 1,0 9 0,2 8-1,0 7 1,2 5-1,-2 6 1,0 3 0,-2 4-125,0 4 0,0-2 0,0 1 0,0 0 1,0-1-1,1 2 0,1-3 0,4-4 0,0-7 1,3-5-1,2-6 0,4-5 0,4-7 0,3-5-297,1-4 1,4-6-1,2-7 1,1 0-1,3-4 1,-1 0 0,1-2-1,0 1 1,1 2-1,-1 2 1,-2 2-1,-5 2 235,-2 1 0,-1-3 0,0-2 0</inkml:trace>
  <inkml:trace contextRef="#ctx0" brushRef="#br0" timeOffset="15">7526 9571 8489,'0'-8'291,"-1"2"1,-1 2-1,-2 5 1,1 6 0,3 4-1,3 5 1,2 7 0,0 6-1,1 6 1,1 3 458,1 4 1,1 7 0,0 6-751,-1 4 0,-1 5 0,-1-30 0,0 0 0</inkml:trace>
  <inkml:trace contextRef="#ctx0" brushRef="#br0" timeOffset="16">8371 15555 8029,'-11'-6'15,"-2"2"1,-1 4 0,-1 5-1,0 7 1,-2 7 0,-3 6-1,-5 7 1,-6 3 0,0 5-1,-1-1 1,1 2 0,1-2 0,1 0-1,3-2 1,6-3 0,6-3-75,5-5 138,4 4 0,8-6 1,4 1-1,9-3 0,4-3 1,4 1-1,3 2 1,2 2-1,1 1 0,-2 2 1,-2-1-1,-6 2 1,-2 4-1,-4 5-24,-2 5 0,-2 6 0,-1 3 0,-2 1 1,-2 2-1,-3 2 0,1 0 0,-1-4 1,3-6-1,2-8 0,2-8 0,1-7 1,2-8-1,2-7-276,2-8 1,5-14 0,2-12 0,6-5 0,4-7-1,2-3 1,-1-1 0,0 0 0,-1 0 0,-1 1 220,-2-3 0,-4-5 0,2-3 0</inkml:trace>
  <inkml:trace contextRef="#ctx0" brushRef="#br0" timeOffset="17">8177 16549 8032,'8'-12'31,"0"0"0,0-4 0,4-3 0,3-2 0,4-3 0,4-3 1,4-5-1,4-4 0,6-6 0,6-1 0,6-1 0,-23 23 1,1 1-1,0-1 0,0 0-31,0 1 0,0-1 0,1-3 0,0-1 0,-2 1 0,0 1 0</inkml:trace>
  <inkml:trace contextRef="#ctx0" brushRef="#br0" timeOffset="18">9411 15761 8079,'-18'6'118,"-2"3"1,4-5 0,4 0 0,2-1 0,3 3-1,2 0 1,3 3 0,0 1 0,2 1 0,0 2-1,0 2 1,0 4 0,0 5 0,0 6 0,0 6-1,0 8 1,0 6-81,0 5 0,0 2 1,0 0-1,-1-1 1,-1-3-39,-2-3 0,0 2 0,4 0 0</inkml:trace>
  <inkml:trace contextRef="#ctx0" brushRef="#br0" timeOffset="19">9125 16035 7933,'-15'-22'206,"0"3"1,2 4 0,6 4-1,7 3 1,7 4 0,7 3-1,5 2 1,3 4 0,1 5-1,1 4 1,1 2 0,2-1-219,-2 0 1,3 5-1,0-1 1,0 3-1,1 2 1,0 1-1,2 3 1,-2 0-1,-1 0 1,-2-4 0,2-3-1,0-7 1,0-6 11,-2-4 0,-2-2 0,-2-2 0</inkml:trace>
  <inkml:trace contextRef="#ctx0" brushRef="#br0" timeOffset="20">9731 15989 7933,'7'0'80,"1"1"0,1 2 1,1 1-1,1-2 1,1-2-1,-1-2 1,1-3-1,-1-3 1,0-3-1,1-5 1,-1-1-1,1-4-4,-1 0 1,0 1 0,0-1 0,-4 0-1,-3 2 1,-3 0 0,-2 2 0,-3 1 0,-3 2-1,-4 2 1,-1 5 0,-2 3 0,-3 3-1,1 1-12,-1 0 0,2 1 0,4 4 0,-1 5 0,2 5 1,1 3-1,3 4 0,1 3 0,2 5 0,2 3 0,2 2 1,3 0-1,4 2 0,3 1-189,4-1 0,-1-7 0,5-4 0,0-6 0,0-6 0,0-5 0,2-5 0,-1-4 0,0-5 0,-1-7 0,0-4 1,-1-5-1,-3 0 0,-1-5 7,2-1 0,-2-4 1,3-2-1,0 1 1,-2 3-1,0 0 0,2 1 1,-1-1-1,1 1 1,-2 0-1,0 4 0,-1 4 1,-2 6-1,-4 5 121,1 5 1,-2 4-1,-1 4 1,-1 5-1,-2 5 1,-1 5-1,1 2 1,2 2-1,0 0 1,1-2-1,-1 0 1,2-2-1,-2 0 1,1-1-1280,0-3 1276,2-2 0,3-7 0,1-1 0</inkml:trace>
  <inkml:trace contextRef="#ctx0" brushRef="#br0" timeOffset="21">10724 15567 8032,'-23'11'210,"-1"2"1,-1 2-1,-2 4 1,2 4-1,-1 2 1,2 2 0,0 0-1,4-1 1,3 1-1,7-3 1,6-2-1,7-5-232,5 0 1,7 2 0,4-5 0,4-3 0,2-3 0,3-3 0,1-3 0,2 0 0,-2-4-1,-2-1 1,-3-6 21,-2-5 0,1-4 0,0-5 0</inkml:trace>
  <inkml:trace contextRef="#ctx0" brushRef="#br0" timeOffset="22">11181 15430 8440,'-5'6'144,"4"5"1,-3 0 0,3 4 0,1 2 0,0 4 0,0 0 0,1 2 0,3 0 0,3 0 0,3 0 0,2 0 0,-1-2 0,2-2 0,1-4 0,1-2-913,-1-1 1,-1-6 0,-2-2 767,1-3 0,-1-1 0,0 0 0</inkml:trace>
  <inkml:trace contextRef="#ctx0" brushRef="#br0" timeOffset="23">11192 15213 8032,'-11'-11'10,"0"4"1,0 2 0,3 1 0,1 1 0,2 5 0,4 4 0,3 4 0,6 0-11,2-2 0,2 2 0,-1-4 0</inkml:trace>
  <inkml:trace contextRef="#ctx0" brushRef="#br0" timeOffset="24">11752 15190 8032,'-11'7'207,"-1"1"0,1 1 1,1 1-1,2 3 0,4 1 1,2 2-1,-1 1 0,-1 0 1,3 0-1,4-1 0,4-2-141,3-1 1,7-2-1,2 1 1,2-1 0,2 1-1,0-2 1,0-1-1,1-2 1,2 1 0,0 0-1,-2-1 1,-3 2-1,-6 3 1,-4 1-180,-3 3 1,-3 8 0,-8 0-1,-4 3 1,-8 1 0,-6-2-1,-3 1 1,-1-2 0,-2-2-1,2-4 1,1-4 0,1-3-1,1-5 1,3-2-241,4-2 1,6-2 0,3-2 0,1-3 0,2-5-1,2-3 353,1-4 0,10-9 0,3 1 0</inkml:trace>
  <inkml:trace contextRef="#ctx0" brushRef="#br0" timeOffset="25">12003 15372 8032,'7'-7'230,"-2"1"0,0 0 1,2 3-1,4-1 1,0 0-1,0 0 1,1 0-1,1-1 1,2-1-228,4-3 0,4-2 0,2-5 0,3-1 0,1-2 0,3 0 1,1-3-1,0-2 0,-1-4 0,-2 0 0,0 0 0,-2 3 0,-3 1 1,-8 2-130,-4 3 0,-4-1 0,-9 5 0,-3 2 0,-3 4 0,-7 5 1,-3 3-1,-6 2 0,-2 4 0,-4 7 0,-1 5 0,-1 6 1,-1 3 369,1 0 1,4 5-1,1-3 1,3 0 0,5 1-1,0 0 1,4 1-1,4 0 1,6-5 0,3-3-1,5-3 1,6 0-1,8-2 1,5-1-505,3-4 0,6-2 0,1-1 1,7-2-1,4-1 0,5-1 0,3 0 1,3-2-1,2-3 260,3-4 0,-2-2 0,3-6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496"/>
    </inkml:context>
    <inkml:brush xml:id="br0">
      <inkml:brushProperty name="width" value="0.12114" units="cm"/>
      <inkml:brushProperty name="height" value="0.12114" units="cm"/>
      <inkml:brushProperty name="color" value="#FF0000"/>
    </inkml:brush>
    <inkml:brush xml:id="br1">
      <inkml:brushProperty name="width" value="0.09071" units="cm"/>
      <inkml:brushProperty name="height" value="0.09071" units="cm"/>
      <inkml:brushProperty name="color" value="#3165BB"/>
    </inkml:brush>
    <inkml:brush xml:id="br2">
      <inkml:brushProperty name="width" value="0.12095" units="cm"/>
      <inkml:brushProperty name="height" value="0.12095" units="cm"/>
      <inkml:brushProperty name="color" value="#3165BB"/>
    </inkml:brush>
  </inkml:definitions>
  <inkml:trace contextRef="#ctx0" brushRef="#br0">7778 6122 10890,'-11'-8'0,"3"2"368,0 1 1,4 1 61,-3 4 0,3 0 0,-4 0 1,-1 0-1,-1 1 0,-1 3 1,-1 5-1,1 3 0,-1 4 0,1-1 1,0 1-1,-1 3 0,1 3 1,1 1-1,1 0 0,1 1-439,-1 2 0,4 4 0,1 5 0,3 1 0,2-1 0,3-3 0,5-3 1,5-4-1,6-2 0,6-5 0,3-7 0,1-5 0,1-5 0,-1-2 1,1-5-1950,-1-5 1935,-5-5 0,3-9 0,-5 0 0,-1-3 1,-2 0-1,-2-1 0,-2 1 0,-3 0 1,-4 3-1,-5 1 0,-3 1 0,-1 0 0,-1 1 1,-4 2-1,-7 2 108,-6 2 1,-3-1-1,-2 5 1,0-2-1,0 2 1,1 1-1,-1 2 1,-1-1-1,-1 1 1,1 1-1,3 5 1,-1 1-1,1 2 1,-1 2 48,3 1 1,3 9 0,5 7 0,4 2 39,3 2 0,8 0 0,2 0 1</inkml:trace>
  <inkml:trace contextRef="#ctx0" brushRef="#br0" timeOffset="1">10130 5608 17473,'-12'0'204,"-2"-2"1,-2 0-1,2-2 1,2 1 0,-1 2-1,-1 1 1,-1 0 0,1 1-1,0 2 1,0 3 0,-1 3-1,2 5 1,3 3-1,4 3 1,1 2 0,2 2-1,2 2 1,1 5-444,0 2 1,10 2 0,5 2 0,7 1 0,4-1 0,5-3 0,2-3 0,1-7-1,0-6 1,1-8 0,-1-4 0,-1-6 0,-3-6 0,-3-11 42,-3-7 1,-2-9 0,-2-6 0,-2-1 0,-2 1 0,-2 2 0,-1 2 0,-3-1 0,-2 1 0,-5-1 0,-3 4 0,-3 3 0,-6 4-1,-7 1 264,-6 1 0,-2 5 0,-6 3 0,1 4 0,1 3 0,-1 4 0,1 3 0,0 2 0,4 3 0,3 4 0,3 3 0,1 4 0,5 3 0,3 0-32,5-3 0,3 3 1,1-1-1</inkml:trace>
  <inkml:trace contextRef="#ctx0" brushRef="#br0" timeOffset="2">12757 4934 17473,'-11'0'306,"-1"0"0,1 0 1,-1 0-1,1 0 0,0 0 1,-1 0-1,1 1 1,1 3-1,1 4 0,1 2 1,0 1-1,1 2 1,1 1-1,0 2 0,4 2 1,2 2-1,4 2-463,3 1 0,7-2 0,3 0 1,1-4-1,2 0 0,3-4 0,3-3 1,4-4-1,1-1 0,2-2 0,3-2 1,-1-1-1,2-1 0,0-3 0,0-4 1,-3-3-48,-2-4 0,-4-3 1,-2-4-1,-7 1 0,-5-1 1,-2-2-1,-2-1 1,-3-1-1,-3 2 0,-2 3 1,-5-1-1,-5 2 1,-7-1-1,-6 5 196,-6 3 1,-9 0 0,-9 8 0,-7 0 0,-4 0-1,-1 3 1,1 3 0,1 7 0,3 7 140,2 5 1,0 8 0,4 1-1</inkml:trace>
  <inkml:trace contextRef="#ctx0" brushRef="#br0" timeOffset="3">8611 10199 17398,'-1'-7'337,"-1"2"0,-4 2 0,1 0 0,0 6 0,3 7 0,0 8 0,2 4 0,0 5 0,0 3 0,0 5 421,0 3-926,0 2 0,0 1 0,0-4 0,0-5 0,2-6 0,0-2 0,3-2 0,3-4 0,3-6 0,5-4 0,1-4 0,4-6 0,2-4 0,2-5 0,2-5-43,-2-3 0,-1-6 1,-1-3-1,0-1 0,0-3 1,-2 1-1,-2-1 0,-4 3 1,-2-2-1,-3 1 1,-2-2-1,-4 3 0,-4 1 1,-4 1 143,-4 2 0,-7 1 0,-4 2 0,-4 2 0,-2 2 0,-3 2 1,-3 2-1,-3 1 0,-3 3 0,-1 1 0,0 3 0,-1 0 0,-2 4 1,1 2 130,3 4 1,4 2 0,11 7 0,5 1 0,4 2-1,5 1 1,4-1-169,6-2 0,3-1 0,6-2 0</inkml:trace>
  <inkml:trace contextRef="#ctx0" brushRef="#br0" timeOffset="4">10838 9160 17288,'8'-20'409,"-2"3"0,1 0 0,-1 3 0,2 5 0,-3 8 1,-5 10-1,-5 6 0,-3 6 0,0 1 0,0 4-392,-3 0 1,1 6-1,1-1 1,3 2-1,1 0 1,1-2-1,0-2 1,1-1-1,1-2 1,6-3-1,7-4 1,9-5-1,5-5 1,7-6-1,4-3 1,6-5-301,3-6 1,0-11 0,1-8-1,-2-3 1,-3-1 0,-7-2 0,-6-1-1,-5-1 1,-4 1 0,-5 2-1,-5 2 1,-5 2 0,-3 5 0,-1 2 266,0 1 0,-1 4 0,-4 1 0,-5 1 0,-6 5 1,0 2-1,-3 2 0,-1-1 0,-6 0 0,-1 0 0,-2 3 1,0 1-1,-3 2 0,-1 2 162,-1 1 1,6 0-1,4 1 1,6 3-1,6 4 1,5 3-1,6 3-406,5 1 1,12 6 0,8-4 0</inkml:trace>
  <inkml:trace contextRef="#ctx0" brushRef="#br0" timeOffset="5">13488 7835 17473,'-29'0'202,"-3"5"1,4 2 0,2 5-1,0 2 1,5 2 0,0 3 0,4 4-1,3 3 1,5-1 0,5-1 0,3-1-1,2 0 1,3 0 0,5-1 0,5 1-292,5 0 1,7-1-1,6-3 1,3-4 0,5-4-1,0-2 1,4-2-1,-1-4 1,1-4 0,-1-5-1,0-6 1,-3-3-1,-3-4 1,-2-4 0,1-3-1,-1-5-43,-2-2 1,-2 3 0,-1-1-1,-3-2 1,-4-2 0,-6-3-1,-5 2 1,-7 3 0,-5 3 0,-5-1-1,-7 2 1,-7 2 0,-6 3-1,-7 3 198,-5 2 1,1-2 0,-6 6 0,0 2 0,1 5-1,3 4 1,4 2 0,2 2 0,2 3 0,-1 5 0,1 7-1,1 5 1,-1 3 132,1 0 0,-6 0 0,-6 0 0</inkml:trace>
  <inkml:trace contextRef="#ctx0" brushRef="#br0" timeOffset="6">12906 5242 17473,'-9'-9'-174,"5"7"1,8 8-1,5 8 1,2 4 0,0 2 212,1 2 0,3 6 0,2 2 0,-1 6 0,2 4 0,0 7 0,1 4 0,0 5 0,0 3 0,-9-25 0,0 0 0,0 2 0,0 1 0,1 3 0,-1 0 0,-1 1 0,-1-1 0,1 1 0,-1 0 0,-1-2 0,0 0-642,-1-1 0,1 0 605,-2 5 0,1-2 0,1-5 0,1-1 0,0 3 0,-1 0 0,0-2 0,0-2 1,0-1-1,-1 0 0,5 31 0,1-2 0,1-4 0,1-1 0,2 0 0,2 6 0,-8-31 1,0 2-1,1-1 0,0 1-22,0-2 1,1 1 0,-1-2 0,0 1-1,1-2 1,-1 1 0,1 1 0,-1 1-1,1 1 1,-1 0 0,0 1 0,1 0 0,-1-1-1,-1 0 1,1-2 0,-1 0 0,7 28-1,0-3 1,-3 1 0,-1 0 0,-2 0 0,-1-8-2246,-2-5 1805,2-11 283,-4-11 0,6-7 0,-1-4 0</inkml:trace>
  <inkml:trace contextRef="#ctx0" brushRef="#br0" timeOffset="7">12860 5265 11807,'-12'0'164,"1"0"1,0 0 0,-1 0 0,1 0 0,-1 0-1,1 1 1,0 3 0,-1 4 0,1 2 0,-1 3-1,2 2 1,1 5 0,2 5 0,-2 7 0,-1 5-18,-2 5 1,1 7 0,-2 5-1,-1 1 1,-2 4 0,6-28 0,1 1-1,-3 3 1,1 1 0,-2 3-1,-1 1 1,0 1 0,-1 1 0,-1-1-1,-1 1 1,-1 1 0,0-1-1,-1 2 1,-1 1 0,0 2 0,1 0-1,-1 2 1,0 1 0,2 0-1,0-1-213,-1 0 0,2 0 0,1 2 0,2 1 0,-2 0 0,1 2 0,-1 2 1,0 1-1,0 0 0,-1-1 0,0-2 0,-1-1 0,-1-2 0,-1-1 0,-2-1 1,-1 0-1,-1-1 0,-1-1 0,-1-2 0,1-1 0,0-3 0,0-1 0,3-3 1,0-2-1,2 0 0,1-1 0,0-1 0,1 1 25,-1 0 1,0 1 0,1 0 0,-1 1 0,-1-2-1,-2 0 1,0-2 0,0 0 0,-2-2 0,-1 1-1,-1-1 1,-1 1 0,0 1 0,0 2 0,0 0-1,2 0 1,1 0 0,2 1 0,2-3 0,1-1 0,1-2-1,1 0 1,-13 26 0,2 0 0,2 0-388,4 1 1,-4 3-1,9-11 1,-1-4 0,4-6-1,4-6 409,2-5 1,5-13 0,-2-4 0</inkml:trace>
  <inkml:trace contextRef="#ctx0" brushRef="#br0" timeOffset="8">12689 5162 17473,'-8'4'238,"0"1"1,1 1 0,-1 5 0,1 1 0,-2 6 0,-2 2 0,-1 7 0,-3 5 0,-6 8 0,-4 9 0,-6 6 0,15-24 0,-2-1 0,0 1 0,-2 0-117,-1 1 1,0-1 0,0-1 0,-1-1 0,1-2 0,0 0 0,-17 23 0,3 1 0,17-24-1,0 1 1,-1 1 0,-1 0 0,-2 2 0,-2-1 0,-2 1 0,-1-1 0,-3 1 0,-1 0-1,-2 1 1,-1 1 0,-3 1 0,1 0 0,0 2 0,1 1 0,1 0 0,1 2 0,3 0-1,0 0-108,2 2 0,-1-2 1,-1-1-1,-2-1 1,-2 0-1,-1 0 1,-1 0-1,0-1 1,1 2-1,0-1 1,4 1-1,1 0 1,3 0-1,1-1 1,0 1-1,0-1 1,-2 0-1,-1 0 1,-3 0-1,-1-1 1,-2 1-1,-1-1 1,-1 0-1,1 1 1,0 1-1,1 1 1,2-1-1,1 1-44,2-1 1,0 0 0,0-1-1,-2 0 1,-1-2 0,0-1-1,-2 3 1,-1-1 0,-1 1-1,-1 1 1,1 0 0,0 0-1,3-1 1,1-1 0,3 0-1,1-1 1,1 0 0,0-1-1,-1 2 1,-1 0 0,-1 2-1,-1 0 1,-2 2 0,-1 0-1,1-1 1,0 0-14,1-2 1,1 1 0,3-2 0,2 0 0,6-1 0,0 0 0,0 1 0,-1 0-1,-1 2 1,-1-1 0,-1 0 0,-2 0 0,-1-3 0,-1 0 0,0-2 0,0-2-1,-1 0 1,1 0 0,2 0 0,0 1 0,1 1 0,1 2 0,2 0 0,2 0-1,0 1 1,0-1 0,0-2 0,0-1 0,-2 0 0,-1-2-48,-1 0 0,-2-1 0,-1 1 0,-1 0 0,0 2 0,0-1 0,0 2 0,2 0 0,2-1 0,1 1 0,4-1 0,1-1 0,3-1 0,0-1 0,-9 26 0,3-6 0,5-4 0,0-3 0,4-1 0,3 0-2071,3-1 2161,-1-6 0,-6 1 0,0-2 0,0 1 0,-1-1 0</inkml:trace>
  <inkml:trace contextRef="#ctx0" brushRef="#br0" timeOffset="9">10267 6007 17473,'-7'-7'313,"-1"-1"0,1-1 0,1 0 0,6 2 0,7 3 0,3 4 0,1 4 0,2 2 0,2 2-312,4-1 1,4 5 0,4 4 0,5 2 0,3 2-1,4 2 1,2 1 0,2 1 0,3 1 0,2 3 0,2 0-1,-2 0 1,-1-3 0,1 1 0,4-2-86,5-1 0,-27-10 0,0-1 1,27 7-1,-1 4 0,-2 2 1,-3 2-1,-3-2 0,-5-1 0,0-1 1,1 0-1,5 1 0,3 2 1,3 0-1,-5 1 40,-1 1 1,-9-4 0,-2 4 0,-1-1 0,0-1 0,4 0 0,2-2 0,5 0 0,3 1 0,2 2 0,-2-2 0,-6-1 0,-5-1 0,-5 0-37,0 0 0,-2 0 1,-2 0-1,1-1 1,2 1-1,4 0 1,3 0-1,1 0 1,-2 0-1,-3-1 0,-4 1 1,-4 0-1,-1 0 1,-2 0-82,-2 0 1,-5-1 0,1 1-1,3 0 1,4-1 0,1-2 0,1-2-1,0-2 1,1-2 0,1 0 293,-1 1 0,0-1 0,0 4 0,-3-1-282,-3-3 0,-5 2 0,-1 1 0,-2-1 0,-2 2 0,-1-2 0,-2 1 0,1-3 0,0 0 0,2 0 0,1 1 0,1-1 0,0-3 0,3-2-953,3-1 0,1-2 0,-1 3 0,1-3 1170,0-1 0,0 4 0,0-2 0</inkml:trace>
  <inkml:trace contextRef="#ctx0" brushRef="#br0" timeOffset="10">10324 5939 11807,'-3'-12'-37,"-2"2"1,0 4 0,-1 7 0,5 8 0,2 5 0,5 1 128,0 2 1,-2 1 0,3 6 0,2 1 0,1 2 0,2-1 0,-1 2 0,1 3 0,0 3 0,3 3 0,5 2 0,1 2-100,2 2 0,0 6 1,0 3-1,-1 0 22,1-2 0,-4 1 0,-1-1 0,-1 1 0,-3 0 0,-2-3 0,-2 0 0,-1 2 0,-1 4 0,0 4 0,-1-1 0,1-5 0,-1-3 0,1-1 31,0 2 0,-1 3 0,3-3 1,-1-1-1,-1 1 0,1-1 0,1 1 1,1-2-1,-1-1 0,-1-3 1,-1 2-1,0 2 0,-1 5 0,1 3 20,1 1 1,-3-5 0,0-3 0,1-5 0,-1-2-1,3 0 1,1 0 0,0-2 0,0 1 0,1-1-1,1 4 1,1-1 0,1-1 0,1-4-252,4-3 0,-1-1 0,1 2 0,1 1 0,2 2 0,-1 2 0,0 2 0,-4 1 0,0 2 0,-3-2 0,-1-3 0,-2-7 0,-1-7 0,-1-7-1813,-1-5 1,-2 2 1938,2-2 1,2-5 0,-4-5 0</inkml:trace>
  <inkml:trace contextRef="#ctx0" brushRef="#br0" timeOffset="11">10267 5916 11807,'0'11'-7,"-1"1"0,-1 1 0,-2 2 0,0 3 0,0 1 0,0 0 0,1 1 0,-1 1 0,0 2 0,0 0 0,0 0 0,-1 0 0,-1 0 0,-2 0 0,1 1 0,-1 1 1657,-1 2-1576,4 4 0,-5 0 0,2 8 0,-3 7 0,-3 5 0,-1 2 0,-1-1 0,0 0 0,-3 0 0,-4 5 0,11-27 0,-1 1 0,-1 2 0,0 0 0,-1 0 0,1 0 0,-2 0 0,0 0-34,-1-1 1,1-1 0,1 1 0,-1-1 0,-13 24 0,3-1 0,3-3 0,4-1 0,1 4-1,1 1 1,0 3 0,-1-3 0,-2 0 0,-3-2 0,-3 3 0,13-26 0,-2 0-26,1 2 0,-1 0 1,1 1-1,-1 0 1,-1 0-1,0-1 1,2-1-1,-1-1 0,1-1 1,-1 0-1,-13 30 1,14-30-1,0 1 1,1 1-1,1 1 1,0-1-1,0 0 0,0 0 1,1 0-1,-11 29 1,2-2-1,2-2 1,0-4-86,1-6 1,1 3 0,-1-2 0,-1 4-1,0 2 1,-1-1 0,0-2 0,0-4-1,-1 0 1,-2 1 0,1 1 0,0 3 0,4 0-1,-1 1 41,0 0 1,3-3 0,-3 2-1,2-4 1,2-5 0,1-3-1,1-1 1,0 0 0,-2 1-1,-1-1 1,1-2 0,2 0-1,3-2 1,2 0-25,-2 1 1,-1-5-1,-2-1 1,1 1-1,-1-1 1,1 2-1,-2 2 1,-1 3-1,-1 1 1,0 2-1,-2 3 1,0 2-1,-2 0 1,1-6-1,0-7-349,0-3 1,3-1 0,-3-5 0,2-3-1,2-6 1,1-2 430,2-4 0,-6-4 1,-1 2-1</inkml:trace>
  <inkml:trace contextRef="#ctx0" brushRef="#br0" timeOffset="12">7823 6658 17473,'0'-11'648,"0"0"0,2 0 0,1 4 0,5 3 0,3 3 0,5 1 1,3 0-592,2 0 0,11 0 0,5 0 0,5 1 0,6 1 0,3 4 0,2 0 0,0 3 0,1 1 0,-1 1 1,-1 1-1,-1-1 0,1 1 0,3-1 0,6 0 0,2 1-130,-1-1 0,-5 1 0,-4-1 1,3 1-1,4-1 0,-28-5 1,0-1-1,2 1 0,0 0 0,0-1 1,0 0-1,0 0 0,-1-1 1,0 0-1,0-1 0,0 1 1,-1 0-1,1 0 0,1 0 0,2-1 1,-1 0-1,3 0 0,1 0 33,0 0 1,0 1-1,-1-1 1,-1 1-1,-1 2 1,-1 0-1,-1-1 1,1 1-1,-1 0 1,0 0-1,3 0 1,0 0-1,1 1 1,0 0-1,0 1 1,0-1-1,-3 1 1,0-2-1,27 7 1,-7-1-1,-2-1 1,3 0-1,5 1-6,2-1 1,-5 1 0,0-2 0,-9-1 0,-6-2-1,-2 1 1,-1 0 0,5-1 0,2 1 0,5-1-1,1 1 1,0 1 0,-4 0 5,-6-2 0,-5 4 0,-8-4 0,-2 3 0,1 2 0,3-1 0,4 1 0,-1-1 1,2 0-1,-1 1 0,-1-1 0,-1-1 0,-1-1 0,-2-1 13,-5 1 1,-3 1 0,-2 1 0,-4 1-1,1-2 1,-1-1 0,0-3 0,1 0-1,2 1 1,3 2 0,3 1 0,2 1 0,1 1-1,2-2-53,2-3 0,0 4 1,-1-5-1,-3 2 0,-1-2 1,-2-1-1,-2-1 0,-3 0 1,-2-1-1,-3 0 1,-2 0-1,0-1 0,2 2 1,1-2 43,-1 0 1,4-2 0,-1 0-1,3 0 1,1 1 0,0 1-1,1 2 1,1-1 0,3-2-1,0 0 1,1 2 0,-1 2 0,0 0-1,-4 1-32,-4 1 1,2 0 0,-4 4 0,0-3 0,-3 0 0,-3 0 0,0-1-1,-1 0 1,1-1 0,-1 0 0,1 2 0,0-1 0,2 0 0,1-1 27,-1 1 1,3-4-1,-1 5 1,2 0-1,2-1 1,2 1-1,1 1 1,0 1-1,0 0 1,-1-1-1,1-2 1,0 2-1,0 2 1,-2 0-74,-2 0 1,2-3-1,-6-2 1,0-1-1,0-1 1,1 0 0,-2 0-1,-2-2 1,0 1-1,0-1 1,2 2 0,2 0-1,-2 0 1,-2 1-293,0 1 1,-5 2 0,1 2 284,1-2 1,-4 7 0,0-2 0</inkml:trace>
  <inkml:trace contextRef="#ctx0" brushRef="#br0" timeOffset="13">7903 6613 17473,'-6'6'13,"0"0"1,4-2 0,2 3 0,5 0-1,4-1-10,3 0 0,3 2 1,1 0-1,3 2 1,4 3-1,4 1 0,3 2 1,5 2-1,3 4 1,1 2-1,0 2 0,-2 1 1,-1 1-1,-2 1 1,-1 0-1,-1-2-112,-2-3 0,-3-1 0,5 0 0,2 0 0,4 0 0,2-1 0,4 1 0,-1 0 0,0 0 0,-3 1 0,0 1 0,-5 2 1,-2 0-1,-1 1 59,4 2 0,3 3 0,7 0 0,1-1 0,1-3 0,1-1 0,-2-3 1,-4-2-1,-6-4 0,-4-2 0,-2-2 0,0 0 0,2 0 0,3 1 111,2-1 0,3 1 0,3-2 0,-1 3 0,-1 0 0,0 4 0,-3 0 0,-5 2 0,-6 0 0,-2 0 0,0 1 0,5 1 0,2 2 0,1-2-98,0 0 0,4 0 1,2-1-1,-2-2 0,-1-2 1,-6-2-1,-1-3 0,-5-4 1,-2-2-1,-4-1 1,-3 1-1,0 1 0,-1 1 1,0 1 53,2-1 0,-1 2 1,4 1-1,-1 2 0,0 1 1,0 0-1,0 3 1,2 2-1,-1 4 0,0 0 1,-1 1-1,2 1 0,-1 0 1,0 0-148,-1-3 1,-3-1 0,1-2 0,0-3 0,-3-4-1,-1-2 1,-2-2 0,0-1 0,1-1 0,-1-1 0,-1 1-1,-1 1 1,-1 1 0,1 1-26,1-1 1,-3 4 0,1 2 0,1-1 0,0 1 0,0-2 0,-2 2 0,4 2 0,1 1 0,3 0 0,-1-1 0,-1 0 0,-1-1 0,0-1 142,3-1 1,-2-7-1,4 1 1,-2-2-1,0-3 1,0 0-1,1-1 1,0 0-1,1-1 1,-1 1 0,-1 0-1,0 1 1,1 1-1,-2 2-2217,-2-2 2162,0 4 1,-1 2-1,1 6 1</inkml:trace>
  <inkml:trace contextRef="#ctx0" brushRef="#br0" timeOffset="14">7926 6624 14786,'-8'-4'589,"2"2"0,1 3 0,3 7 1,0 4-1,2 5 0,2-1 1,0 3-1,3 2-604,1 3 1,3 4 0,5 1 0,2 6 0,-1 5 0,1 3 0,2 1 0,1 3 0,0 1 0,0 3 0,0 1 0,-1 3 0,0 1 0,-2 2 0,2 3 0,-10-29 0,0-1-99,1 1 1,-1 0 0,7 29 0,-3-7 0,-1 0 0,0-1-1,1 0 1,-1 1 0,-1-1 0,-1-1 0,-1-3 0,1-2 0,0-2-1,0-5 190,-2-5 1,-3 0 0,2-2-1,-1 5 1,-1 2 0,0-1-1,1-1 1,0 0 0,0 0-1,-1-1 1,0-3 0,1-2-1,0-3 1,1 0 0,-1 0-72,1 3 1,1 0 0,-2 0 0,0-2-1,2 2 1,-2 1 0,1 0 0,-1-3 0,1-3-1,0-3 1,-1-1 0,-2 0 0,1-1 0,0 0-25,-1-3 1,-2 3-1,0-3 1,2 4 0,0 2-1,0 2 1,-2-1-1,-1 1 1,2 1 0,0 2-1,2 5 1,0 0 0,0-1-1,-1-3-33,0-3 1,2 0 0,0-4 0,0 0 0,1-3-1,0 0 1,0-2 0,-1-2 0,1 1 0,-1-1 0,2 1-1,-2-1 1,1 4-84,0 0 1,-2 3 0,3 2-1,-1 2 1,-1-1 0,1 4-1,1-1 1,0 2 0,1-3 0,-2-1-1,1-1 1,-2 0 0,0-1-1,-3 1 1,0-3-101,-2-4 0,3 1 0,1-5 0,-1 1 0,-2-1 0,-1-2 1,0-1-1,0-2 0,0 2 0,0 2 0,0 3 0,0 1 0,0 0 1,1 0 130,3-1 1,-3 6 0,3-4 0,-3 0-1,1 2 1,0 0 0,3 0 0,0 1-1,2 0 1,-1-1-54,3-3 0,1 2 0,2-3 0</inkml:trace>
  <inkml:trace contextRef="#ctx0" brushRef="#br1" timeOffset="15">11215 8908 6020,'-7'0'401,"0"-1"0,1-3 0,0-3 1,-3-2-1,-1 0-359,-2 1 0,2 4 0,1-2 1,2 1-1,-2 2 0,-1 2 0,-2 1 1,1 0-1,-1 0 0,1 0 1,-1 0-1,1 0 0,0 0 0,-1 0 1,-1 1-24,-2 3 1,1-1 0,-5 4 0,0 1-1,0 0 1,0-1 0,-1 2 0,-2 1 0,1 2-1,0-1 1,4 1 0,-1-1 0,1 0 0,0 1 39,-1-1 0,4 1 1,-1-1-1,2 0 0,2 1 1,-1-1-1,1 1 0,1-1 1,1 2-1,1 1 0,-1 1 1,-1-1-1,0-1 0,1-1-100,1 4 1,1-4 0,-3 5-1,1-2 1,1 2 0,0-1-1,1 2 1,0 0 0,1 1 0,1 0-1,-1-2 1,1 1 0,0 0-1,2 1 48,2-1 0,-3-1 1,0-3-1,2 3 1,0-1-1,2 2 1,0-1-1,0 0 1,0 0-1,2 1 1,0-1-1,3 3 0,0-3 1,2 0-25,-1-1 0,2-2 1,4 4-1,2 0 1,1-2-1,1 1 0,-1-3 1,1-2-1,2 1 1,3 0-1,-1-1 0,0-3 1,-1-1-1,0-3-25,-1 0 1,4-1 0,-5-4 0,1 0-1,-1 0 1,-1 0 0,3 1 0,1 2-1,1 1 1,-2-2 0,1-1 0,2-1-1,0 0 1,1 0 29,0 0 1,0 0 0,0 0 0,0 0-1,0-1 1,-1-3 0,0-3 0,-2-3 0,-2-3-1,-2-1 1,0-3 0,-1 1 0,0-1-1,-1 2 19,-1-1 0,-2 3 0,2-4 0,1 2 0,1 0 0,0 1 0,1 1 0,0 2 0,2-2 0,1-1 0,0-2 0,-1-1 0,-1 0 0,1-1 100,2-3 0,1 0 1,-1-2-1,-2-1 0,0-1 1,-2-3-1,1-2 1,-3 0-1,-3 0 0,-3 0 1,-5 2-1,-1 2 1,-2 0-1,0 2-143,0 3 0,-4 0 0,-1-1 0,-3-1 0,-3 0 0,-3 0 0,0 0 0,0 2 1,0 0-1,-3 2 0,1-1 0,-2 0 0,2 1 0,-2 3 3,0 4 0,3-3 1,-4 1-1,0 2 1,0 5-1,0 0 0,-2 2 1,0 0-1,-1 2 1,2 1-1,1-1 0,0 0 1,0 0-1,0 2-28,-1 1 1,-2 5 0,-2 4 0,-3 5 0,-3 5 0,-4 4 0,-3 5 0,-3 5 0,0 5 60,-3 2 0,18-17 0,0 1 0,-1 2 0,0 0 0</inkml:trace>
  <inkml:trace contextRef="#ctx0" brushRef="#br1" timeOffset="16">11204 8874 8022,'0'-8'-857,"0"1"1,-1-1 1046,-3 2 0,3-1 1,-3 4-1,2-5 16,2-2 0,0 2 0,0 1 0,0-2 0,0-1-223,0-2 1,0 1 0,0-1 0,0 1 0,0 0 0,0-1-1,0 1 1,0-2 0,0-2 0,0-3 0,0 0 45,0 3 1,0 2 0,0 2 0,0-1 0,0 0 0,0-2 0,0-1 0,0-1 0,0 1 0,0 0 0,0 0 0,0-1 0,0 0 0,0-1-27,0 1 1,0-4 0,0 1 0,0-3 0,0-1 0,0 0 0,-1 2 0,-1 1 0,-2 0 0,1 0 0,2-1 0,1-1 0,0 2 0,0 2-2,0 1 0,0-2 0,-1 3 1,-2-1-1,-1 0 0,2 0 1,1-1-1,-1 2 0,0-2 0,-2 2 1,0-2-1,0 0 0,1-2 1,0 0 12,2 0 0,1-1 1,-2 2-1,0-3 1,-2-1-1,2 2 1,0 1-1,2 2 0,0 0 1,0 2-1,0-2 1,0 0-1,0-1 1,0 1-13,0 3 1,-1-2 0,-1 1 0,-2-1-1,1 1 1,2 2 0,0 0 0,-2 0-1,-1-2 1,2-1 0,-1-1 0,1 1-1,-2-2 1,1 0 16,2-1 1,1 1 0,0-3 0,-1 0 0,-2 2 0,-1 2 0,2 0-1,1 0 1,1-1 0,0 2 0,0 1 0,-2 2 0,0 0 0,-2-1-50,2 1 1,0 2 0,2 0-1,0 1 1,0-1 0,0 0 0,0-2-1,-1-2 1,-2 3 0,0 0-1,0 1 1,2 1 0,1 0 0,0-2 29,0-2 1,0 1 0,0-4 0,0 0-1,-1 2 1,-2-2 0,-2 1 0,0 0-1,0 0 1,1 1 0,0 0 0,-1 1-1,0 0 1,-1 1 8,-1 1 1,5 2 0,-3-1 0,1 1 0,0-2 0,2-1 0,-1-1 0,0 1 0,0 2 0,0-1 0,2-1 0,1-3 0,0 1-1,0-1 25,0 3 0,0-2 0,0 1 0,0-1 0,0 1 0,0-1 0,0-1 0,0-1 0,0 2 0,0-2 0,0 2 0,0-1 0,0 2 0,-1 0-42,-3 0 1,1-2 0,-3 3-1,0-2 1,0-1 0,0-1-1,1 2 1,-1-2 0,1 2-1,-2-1 1,2 2 0,-1 0-1,1-1 1,0 1 65,2-1 1,-2 3-1,1-2 1,1 2-1,-1 2 1,0-1-1,0 1 1,0-1-1,-1 1 1,0 0-1,-1-1 1,1 1-1,-2-1-27,1 1 0,2-1 1,-2 1-1,1 0 1,2-1-1,1 1 1,-1-1-1,-1 1-218,2-1 1,-1 6 0,-1 2-2353,-3 3 2538,2 1 0,0 5 0,5 1 0</inkml:trace>
  <inkml:trace contextRef="#ctx0" brushRef="#br1" timeOffset="17">10736 5916 8022,'-8'0'0,"0"0"59,6 0 1,-4 0 0,2 0 0,-3 1 0,0 2 0,0 2 0,2 1 0,3 3 0,1 1 0,1 2-12,0-1 1,0 2 0,0 1 0,-2 1 0,0 0-1,-2 0 1,0 2 0,0 1 0,-1 1 0,0 0 0,-1 0-1,-1 0 1,0 0 0,-1 0 0,1 1-109,-2 2 1,0-1 0,0 0 0,1-2-1,-1 1 1,-1 2 0,-2 2 0,-2 1 0,-2 3-1,1 0 1,0 1 0,0-1 0,1 0-1,1-1 1,2-1 51,-1 1 0,1 1 0,-1-3 1,1 2-1,1-2 0,1-1 1,1 0-1,1 1 0,-1-1 1,0-2-1,1 3 0,-1 0 1,2 0-1,0-1 13,-1-1 0,3 0 0,-2 1 1,0 2-1,1 0 0,-2 0 1,2-2-1,-1 0 0,0 1 1,-2 2-1,0 0 0,1-1 1,-2 1-1,-1 0-6,-2 0 1,5-1 0,-1 4 0,-1 1 0,0-1 0,0-1 0,2 1 0,-2-3-1,-1 1 1,-2-2 0,1-2 0,-1-1 0,0 0 0,-2-1 30,-1 1 0,-2 0 0,3 0 0,-1 0 1,0 0-1,-1 1 0,1 1 0,1 3 0,2 0 1,0 1-1,-1 0 0,0 2 0,-3-1 0,2-1-37,2-1 0,0-1 0,1-4 0,-1 1 0,1 1 0,1 1 0,1-2 1,3-1-1,-1 1 0,1 1 0,-2 2 0,1-1 0,0 1 0,1 0 10,0-1 1,2 1 0,-4-4 0,1-2-1,-1 0 1,0-2 0,-1 0 0,1 0 0,-1 0-1,1 1 1,-1 0 0,-1 1 0,-1-2 0,-1 1-24,1 2 0,-1 1 1,1 1-1,0 1 1,-1 2-1,1-1 0,-1 1 1,1 0-1,-1-2 1,1-1-1,1-2 0,1-2 1,1-1-1,-1 0 13,-1-1 1,0 2 0,1-5 0,2 1-1,-2-1 1,0 1 0,0 1-1,1 1 1,1-1 0,-1 4 0,1 0-1,-1 2 1,0 0 0,2 0-18,1 0 0,-3 3 0,3 1 0,0-2 0,0-2 0,1-3 0,0-2 0,-1 0 0,0-2 0,0 1 0,1-3 0,1-1 1,-2-2-1,-1 0 29,1 1 1,0-2-1,3-1 1,-2-2-1,0 2 1,0 2-1,1 0 1,-1 0-1,0 1 1,0-1-1,0 1 1,1 0-1,-1 2 1,0 2-42,-1-3 1,4 0 0,-5-1 0,3 0 0,-1 2 0,1 1-1,1-1 1,-1-1 0,-1-1 0,1-2 0,-1-1 0,0-2 0,1 2-46,2 1 1,-3-2 0,2-2 0,3-1 80,5-2 0,5 3 0,0 0 0</inkml:trace>
  <inkml:trace contextRef="#ctx0" brushRef="#br1" timeOffset="18">8451 9845 6604,'-7'6'-167,"0"-1"1,1-1-1,1 1 1,-1 0-1,-1 0 203,-2-2 0,4-1 1,0 1-1,0 2 1,-2 0-1,-2 1 0,0-1 20,1 1 1,4 1 0,-3-3 0,-1 0 0,1 0 0,0 1 0,1 1-15,0 3 1,-1 1 0,-2 1 0,2 1 0,-1-1 0,1 1-1,0-1 1,1 1 0,1-1 0,-2-1 0,2 0 26,0 2 0,-2-3 0,2 6 0,-1-3 0,0 1 0,0 1 0,-2 3 0,1 0 0,-1 4 0,0 0 1,1 2-1,0 0 0,1 0 0,1 0-59,0-1 1,0 1-1,2 1 1,-1 2-1,2-1 1,1-2-1,1-3 1,0 1-1,0 0 1,0 1-1,0-2 1,0-1-1,0 0 1,0 0 22,0 0 1,0 0 0,1 4 0,1 0 0,4 1 0,-1 1 0,1 2 0,-1-2 0,1-2-1,1-2 1,2-2 0,1 0 0,1-2 0,1-1-25,-1-4 1,0-2 0,1-1 0,-1-2 0,1-1 0,-1-1 0,1 0 0,-1-2 0,0-2 0,1-1 0,-1 1 0,1 2-1,-1 1 1,2-2-62,2-1 1,-1-1 0,5 0 0,1 0 0,2 0 0,1 0-1,0 0 1,-1 0 0,1-1 0,0-1 0,1-3 0,0-1 0,0 0-1,-2 1 29,0 0 0,-2-4 0,-1 3 0,-4-2 0,-2 1 0,-2-1 0,1 0 0,-2 1 0,-1-1 1,-2 0-1,1 1 0,0-2 0,-1-1 24,2-2 1,1 1 0,2 0 0,-1-1 0,0 1 0,1-2 0,-1-1 0,2-1 0,1 0 0,1-1 0,-1 0 0,-1-1 0,-1 1 0,2 1-9,2-2 0,-1 4 0,-4-2 0,1 3 0,-2 0 0,-1 1 0,-3-1 0,0 1 0,0-1 0,0 1 0,-1 0 0,1-1 0,-1 1 16,0-1 1,-1 1 0,-4 0 0,0-1 0,0 1 0,0-2-1,0-1 1,0-2 0,0-1 0,0-1 0,0 0 0,0-2 0,0 0-1,-1 0 0,-3 1 0,3 3 0,-3-1 1,3-1-1,0 1 0,-2 1 1,-1 2-1,2 1 0,0 2 1,2-2-1,0-1 0,0-1 1,0 1-1,0 1 25,0 2 1,-1 2 0,-3-1-1,-2-3 1,-2 0 0,1 2 0,-2 2-1,-1 1 1,-2 1 0,0-1-1,-2 2 1,-2 0 0,1-1 2,-1-2 1,2 0 0,-4 1-1,0 0 1,2-1 0,-2-1 0,1-2-1,1 0 1,2-2 0,1-1 0,2-1-1,-1 1 1,1 0 0,0 1-49,-1 1 1,1 2 0,-1 1 0,1 2-1,0 4 1,-1 3 0,-1 1 0,-2 0 0,-4 0-1,-2 0 1,-2 1 0,-1 2 0,-2 2-98,0 1 1,-5 1 0,5 1 0,0 0 0,2 0 0,2-1 0,2 1 0,1 0 107,-1-2 0,-2 4 0,-1-4 0</inkml:trace>
  <inkml:trace contextRef="#ctx0" brushRef="#br1" timeOffset="19">9262 10701 8417,'-1'-6'52,"-1"1"1,-2 0 0,1-3 0,3-1 0,4 2 0,4 2 0,3 1 0,4 0 0,4 0 0,4-1 0,5-2 0,8-5 0,8-3-46,8-4 1,-21 8 0,0-1 0,3-1 0,-1-1 0,3 0 0,0-2 0,-1 0 0,-1-1 0,0 0 0,0 0 0,-2 0 0,0-1 0,1 1 0,0 0-1,1-1 1,1 1 0,-1-2 0,0 1 0,-1-1 0,-1 0 0,-4 0 0,-3 1 0,18-16 0,-10 3 0,-3 5-50,-5 1 0,0 4 0,1 2 0,0 4 0,0 2 0,-1 0 0,1-1 0,0-1 0,0 1 0,-4 3 0,-1 2 0,-2 1 0,1-1 0,0 0 49,-1 2 0,-2 0 0,-6 5 1,1-2-1,-1 2 0,1 0 0,-1 2 1,-1 2-1,-3 1-7,-7 5 0,-6 2 0,-5 2 0</inkml:trace>
  <inkml:trace contextRef="#ctx0" brushRef="#br2" timeOffset="20">10267 9491 10850,'-15'-17'-14,"-1"-1"1,-1-1 0,2 2-1,3 1 1,5 9 0,2 9 0,4 14-1,2 8 1,3 7 0,-2 6 0,-1 6-1,-1 7 29,0 7 0,0-24 1,-1 3-1,0 3 1,-2 3-1,-1 3 0,-1 2 1,-1 6-1,-2 1 1,-1 6-1,-1 1 1,3-19-1,0 2 0,0-1 1,-1 1-1,0-1 1,0 1-1,-5 19 0,-1-1 1,-1-2-1,0 0 1,-1-4-1,0-1 1,0-4-1,0-2 0,2-6 1,-1-3-1,1-7 1,0-1-1,-11 20-245,1-5 0,7-2 0,4 0 1,6-3-1,0-4 0,2-4 0,0-4 1,3-3-1,1-3 0,1-1 0,0 0 1,1-2-1,1 0 121,2-2 91,0-5 0,-4-3 0,0-6 0</inkml:trace>
  <inkml:trace contextRef="#ctx0" brushRef="#br1" timeOffset="21">9765 9811 8540,'-10'-6'41,"2"-1"0,7-1 0,6 6 0,9 11 0,5 11 0,8 12 0,3 8 0,8 11 0,-16-21 0,0 1 0,5 5 0,1 3 0,3 5 0,0 3 0,3 6 1,-1 3-97,-9-15 0,-1 0 0,-1 0 0,-2-1 0,-1 1 0,-1-1 0,8 20 0,-2-1 0,-3-4 0,-1-1 0,-1-5 0,1-3 1,-1-4-1,2-2 0,0-8 0,3-2 0,-1-6 0,3-4 0,26 8 0,0-11 0,-2-8 0,-5-6 0,-3-1 55,-3-2 0,0-5 0,-5-2 0</inkml:trace>
  <inkml:trace contextRef="#ctx0" brushRef="#br1" timeOffset="22">12049 14322 8013,'4'-8'179,"1"2"1,0-1 0,0 0 0,-1-5 0,0-3 0,1-3 0,1-3 0,2-5 0,-2-7 0,-1-6 0,-1-8 0,0-4 0,-2-3 0,0-2 0,-2-2 0,0-5-191,0 30 0,0-2 0,0-1 0,0-2 1,0-1-1,0-2 0,0 1 0,0 0 1,0 1-1,0 0 0,-1 0 0,2 0 0,-1 2 1,1 1-1,0 0 0,0 2 0,4-27 1,2 9-1,0 13 0,1 8 0,0 12-56,0 9 1,-1 9-1,-1 16 1,1 5 0,-1 6-1,4 5 1,3 6 0,2 5-1,0 3 1,3 1 0,4 3-1,3 0 1,2-1 0,-1-1-155,1-1 0,5-2 0,-2-2 1,2-6-1,-2-8 0,-3-10 0,-4-8 1,-3-9-1,-4-7 0,-3-10 0,-6-5 1,-5-6-1,-2-5 0,0-4 2000,0-6-1667,0-3 0,0 3 1,0-1-1,0-4 1,0-5-1,-1-5 0,-2-2 1,-2-2-1,0 2 1,-1 6-1,1 6 1,0 6-1,2 7-112,2 9 0,6 6 0,1 7 0</inkml:trace>
  <inkml:trace contextRef="#ctx0" brushRef="#br1" timeOffset="23">12803 13191 8489,'0'12'241,"0"-1"1,1 2 0,2 1-1,2 2 1,1 1 0,3 0-1,1 0 1,3-1 0,1-2-1,2-1 1,2-3 0,2-1-1,2-3-206,1-1 0,-2-6 0,0-6 0,-4-5 0,0-3 1,-3-5-1,-2-6 0,-1-3 0,-2-1 0,-3 0 0,-1 1 1,-4 1-1,-3 0 0,-6 3-326,-2 1 1,-7 6-1,-2 4 1,-3 4-1,-5 4 1,-2 1 0,-2 2-1,2 2 1,1 2-1,3 3 1,-1 3 0,2 4-1,1 0 291,6 0 0,3 1 0,2-1 0</inkml:trace>
  <inkml:trace contextRef="#ctx0" brushRef="#br1" timeOffset="24">13899 12220 8489,'-16'-11'185,"3"3"1,-2 2 0,2 1 0,2 2 0,-1 2 0,1 2-1,-1 3 1,2 5 0,1 5 0,2 5 0,-1 3 0,1 2-1,0 1 1,1 3-101,-1 1 0,5-2 0,-2 2 1,4-1-1,5-3 0,7-2 1,5-4-1,6-5 0,4-5 0,3-5 1,3-3-1,2-2 0,0-4 1,1-7-86,-2-5 0,8-5 0,-7-1 0</inkml:trace>
  <inkml:trace contextRef="#ctx0" brushRef="#br1" timeOffset="25">14219 12015 8982,'-8'0'223,"2"1"0,1 3 0,2 3 0,2 4 0,1 1 0,1 2 0,3 1 0,4 1 1,2-1-1,1-1 0,2-3-378,2-2 1,-1-2-1,4 0 1,0-3-1,-2-3 1,2-1-1,-1-1 1,-1-4-1,-1-5 1,1-6-1,-1-1 1,-1-4-1,-2 1 1,-1 0 90,-4 1 1,2 0 0,-4-3 0,0 2 0,0 2 0,-2 2 0,-3 3 0,-3 5 0,-1 10 185,2 8 1,2 1 0,4 6 0,3-1 0,3 4 0,3 5 0,1 2 0,1 4 0,-2 3 0,-3 4 0,-3 3 0,-2 2 0,-4 3-123,-4 3 0,-8-2 0,-7 4 0</inkml:trace>
  <inkml:trace contextRef="#ctx0" brushRef="#br1" timeOffset="26">14790 11729 8489,'0'-11'149,"1"-1"1,2 1 0,1 2-1,-3 5 1,-2 9 0,-3 8-1,0 6 1,0 3 0,-1-1-1,0 0 1,0-2 0,2 1 0,2 1-1,1 1-24,0-3 1,1 1 0,3-4 0,5-4 0,5-3-1,5-5 1,3-3 0,1-3 0,1-6 0,2-8-1,3-7 1,2-6 0,-2-3 0,-1-5-354,-3-2 0,0-4 0,-4-6 1,-1 0-1,-2 1 0,-3 1 1,-3 1-1,-3-1 0,-2-2 1,0-6-1,-4-5 0,-1 28 1,-1 0-1,0-2 0,1 0 1,-1 0-1,1-1 307,0-2 0,-1 1 0,0 3 0,-1-1 0,0-1 0,-1-1 1,0 0-1,-1 1 0,0 0 0,-1 1 0,0 1 0,0 0 0,-5-25 1,1 10-1,-1 13 0,-1 15 0,-2 10 0,-3 7 0,-3 7 0,1 9 31,-1 9 0,2 3 0,4 9 0,1 8 0,2 8 0,4 8 0,3 4 0,1-29 0,1 0 0,1 1 0,0-1 0,2 2 0,1 0 0,1 1 0,1-1 0,0 2 0,2 0 0,0-1 0,0 0 0,1-1 0,1 0-439,1-3 0,2-1 0,16 23 0,8-12 1,5-15-1,4-14 0,4-10 0,-1-8 1,-2-6-1,-5-4 0,-5-3 329,-9-2 0,-1-1 0,-10-2 0</inkml:trace>
  <inkml:trace contextRef="#ctx0" brushRef="#br1" timeOffset="27">15532 11158 8489,'-6'-7'561,"3"0"1,5 1-1,3 1 1,0-2-1,1 1-572,1-3 0,-1 3 1,3-2-1,-2-1 1,1-1-1,-2-1 0,-1-2 1,-1-1-1,1-1 1,0 1-1,1 1 0,-4 2 322,-1-1 1,-2 6-1,-3 4 1,-2 4-1,-2 6 1,1 3-1,-1 3 1,2 3-1,1 0 1,1 4-1,0 0 1,1 2-1,3 0-642,4 0 0,4-4 0,7-1 1,4-2-1,4-3 0,5-4 1,6-7 330,7-4 0,13-10 0,5-6 0</inkml:trace>
  <inkml:trace contextRef="#ctx0" brushRef="#br1" timeOffset="28">16595 10233 8489,'-8'5'256,"0"2"1,1 0 0,-1 1 0,2 1 0,1 1 0,2 1 0,2 1 0,1-1 0,0 0 0,0 1-239,0-1 0,5-1 1,3-2-1,2-4 1,1-3-1,1-2 1,-1-3-1,-1-4 1,-1-2-1,-1-2 1,0-4-1,3-3-282,0-2 1,0-2 0,1 0 0,1 2 0,-1 0 0,2 2 0,-1 0 0,0 0 0,-3 1 0,-1 3-1,0 4 1,1 2 0,1 1 387,1 2 1,-1 1-1,0 5 1,1 0 0,0 0-1,2-1 1,2-3 0,-1-4-1,1-2 1,3-3 0,2-3-1,-1-6 1,-2-4-158,-2-4 0,3-1 0,-2-7 1,-2-3-1,-1-1 0,-4 0 1,-1-1-1,-3-1 0,-2-2 0,-3 2 1,-1 2-1,0 2 0,-1 2 1,-3 0 207,-3 1 0,-3-2 0,-2 2 1,1 4-1,-1 7 0,1 7 0,0 7 1,-2 7-1,0 6 0,0 8 0,3 12 1,1 12-1,3 12 0,2 11-224,3 7 0,1-26 1,1 0-1,1 3 1,0 1-1,2 4 0,0 0 1,1 4-1,0 1 1,0 2-1,1 0 0,0 2 1,0-1-1,0-1 1,0 0-1,2-1 0,0-2 1,1-2-1,1-1 1,0-3-1,2-2 1,1-6-1,1-2 0,18 19 1,6-19-27,8-14 1,4-9-1,7-10 1,-1 0-1,-2 0 1,-7 0-1,-8-1 1,-9-3-1,-4-3 1,-6-3-1,-3-3 1,-7-2-1,-4-4 1,-3-4 188,-2-4 0,-1 2 0,0-7 0,-1-2 0,-3-4 0,-4-3 0,-2-1 0,-1 0 1,-2 2-1,-2 2 0,-4 3 0,-4 4 0,-4-1 123,-3-1 0,-7 4 1,-2 3-1,-1 5 1,1 3-1,3 2 0,6 2 1,10 1-1,13 0 1,19-1-1,16-2 1,13-1-1,10 0 0,6-1-460,2-3 0,0-1 1,-29 9-1,0 0 1,0-1-1,1 0 0,0 0 1,0-1-1,1-1 1,1-1-1,1-1 0,2-1 1,0-2-1,0-1 1,0-1-1,-1-1 0,-3-1 1,-1-1-1,-3 1 1,-1 0-1,-3-1 0,0 0 223,-1-1 0,0 2 0,2 0 0,1 1 0,0-1 0,0 0 0</inkml:trace>
  <inkml:trace contextRef="#ctx0" brushRef="#br1" timeOffset="29">14002 14973 9960,'9'-12'12,"1"0"0,4-4 0,2-4 1,5-7-1,0-9 0,3-13 0,-11 20 1,0-2-1,0-4 0,0-2 1,1-3-1,-1-1 0,1-3 0,-1-1 1,1-2-1,0-2 0,0 0 1,0-1-54,0 0 1,0 0-1,-1-2 1,-1 0 0,-2 2-1,0 1 1,-1-1 0,0-1-1,-1 1 1,0-1 0,0 1-1,-2 0 1,0 0 0,0 1-1,-1 3 1,-1 2 0,-1 3-1,0 3 1,0 5-1,-1 1 1,-1-24 0,-3 9-1,-6 8 1,-3 11 0,-4 9 177,-4 8 1,-3 7 0,-1 3 0,-1 8 0,-1 12-1,-2 9 1,3 8 0,2 6 0,5 7 0,1 7 0,6 6-1,7-27 1,1 0 0,1 3 0,1 1 0,0 3 0,1 0-206,0 1 1,2 0 0,1-3 0,2-1-1,2 1 1,2-1 0,0-1 0,1-1-1,3-2 1,2 1 0,1-1 0,1-1-1,2 0 1,2-3 0,0-2 0,0-2 0,24 14-1,-1-16 1,-4-12 0,-4-8 67,-5-4 0,-4-11 0,-5-3 0</inkml:trace>
  <inkml:trace contextRef="#ctx0" brushRef="#br1" timeOffset="30">14790 14036 9251,'0'-7'152,"0"-1"1,1-1 0,2-2 0,3-3-1,3-3 1,4-2 0,1-5 0,1-5-1,1-4 1,2-1 0,1-1-230,-1 1 0,-2 4 1,-4 0-1,-2 4 0,-2 4 1,-5 6-1,-3 4 0,-3 6 1,-6 7-1,-4 8 0,-3 8 1,-2 3-1,-2 4 210,-2 0 0,4 2 0,2-1 0,2 2 0,1-1 0,3 1 0,1 1 0,3 0 0,2 0 0,3-4 0,1-3 0,1-2 0,3 0 0,5-2-706,5-6 1,-2-1 0,5-6 0,-2-1 0,1-2 0,1-1 572,-1 0 0,5-10 0,-4-3 0</inkml:trace>
  <inkml:trace contextRef="#ctx0" brushRef="#br1" timeOffset="31">15155 13682 8489,'0'-11'135,"2"1"1,2 3 0,2 7 0,0 7 0,-2 3 0,-3 2-1,-1 2 1,0 3 0,0-1-79,0 1 0,0 2 1,0-4-1,0-1 1,0-1-1,0-2 0,2-1 1,0-1-1,3-2 1,0-4-1,2-4 0,-2-6-99,0-7 1,2 0-1,-2-5 1,2-3-1,2-1 1,1-1-1,1 2 1,1 1-1,-1-1 1,1 1-1,-1 2 1,0 4-1,1 3-12,-1 4 1,-1 5 0,-1 6 0,-1 5 0,-1 2 0,1 2 0,-2-1 0,1 1 0,-2-1 0,1-1-1,1-1 1,1-3 53,3-1 0,5-11 0,2-7 0</inkml:trace>
  <inkml:trace contextRef="#ctx0" brushRef="#br1" timeOffset="32">15589 13340 8489,'-7'11'154,"1"0"0,0 1 0,3-1 0,-1 2 1,-1 2-1,0 3 0,0 0 0,2-2 1,1-1-1,-1 1-76,-1-2 1,2-7 0,5-4 0,5-6 0,1-4 0,0-4 0,-2-1 0,1-2 0,0-3 0,-1 1 0,1-2 0,-2 2-1,-1-2 1,-1 1-29,0 1 1,4 1-1,-3 3 1,0 1-1,1 1 1,0 3 0,2 7-1,-2 8 1,-1 7-1,-1 8 1,1 7-135,2 7 1,-5 5 0,3 9 0,-1 6 0,-2-25-1,0 1 1,-1 1 0,0 1 0,0 2 0,0-1-1,-1 0 1,0 0 0,-1 0 0,0 0 0,0 0-1,-1-1 1,-2-1 0,0-2 0,-6 27 0,-2-10-1,0-6-129,-3-4 0,2-14 0,-4-6 1,2-5-1,-1-4 0,-1-2 213,1-5 0,0-11 0,5-5 0</inkml:trace>
  <inkml:trace contextRef="#ctx0" brushRef="#br1" timeOffset="33">16115 12232 8489,'-15'-12'257,"-1"2"0,2 5 1,2 9-1,0 11 0,2 9 1,1 8-1,3 6 1,1 9-1,2 9 0,2 9 1,1-30-1,1 1 0,1 1 1,0 2-292,1 0 1,2 0-1,1-1 1,2-2-1,0-1 1,0-1-1,9 28 1,0-6-1,0-7 1,-1-8-1,-2-8 1,-1-8 33,-1-5 0,-1-3 0,0-6 0</inkml:trace>
  <inkml:trace contextRef="#ctx0" brushRef="#br1" timeOffset="34">15955 13008 8489,'-5'-11'211,"4"-6"1,-3 0 0,4-1 0,4 1 0,3 2 0,5 0 0,2 0 0,2-2 0,1-2 0,0-4-1,1-3 1,2-5-275,2-2 0,-3-6 0,0-3 0,1-4 0,2-3 0,0-4 0,-2-3 0,-1-3 0,-9 29 1,-1-2-1,0-2 0,0-2 0,-2-2 0,0-1 0,-2-3 0,-2 0 0,0 0 0,0-1 1,-1 1-1,1-1 0,0 2 0,1 0-54,1 0 0,0 0 0,1 2 0,1 1 0,0 3 0,0 2 0,10-21 0,-1 19 0,1 13 0,-3 11 0,-2 6 0,0 6 0,-2 7 0,-1 8 0,-3 9 0,0 10 469,1 5 0,-5 10 0,2 4 0,-3 5 0,-1 2 0,0 0 0,0 1 0,0 2 1,0-30-1,0 0 0,0 0 0,0 0 0,0 0 0,0 1 0,0 0 0,0 1 1,0 0-1,-1 0 0,0 1 0,0 0-525,-1-2 1,0 0 0,-2 25 0,4-4 0,0-10 0,1-13 0,3-15 0,4-18-1,2-17 1,1-12 0,1-8 0,-1-5 0,0-2 0,1-2-1308,-1 1 1525,1-1 0,3 0 0,0 2 1,0 2-1,1 4 0,-1 4 1,0 3-1,0 6 0,2 6 0,-1 9 1,2 10-1,-1 10 0,0 9-10,1 6 0,-3 1 0,3 3 0,0-1 1,0-4-1,2-3 0,3-4-35,3-5 0,4-3 0,4-9 0</inkml:trace>
  <inkml:trace contextRef="#ctx0" brushRef="#br1" timeOffset="35">17999 10998 8489,'-4'-17'235,"-1"1"0,0 4 0,0 0 0,3 1 1,0-1-1,2 1 0,0 0 0,0-1 0,2 1 1,2-1-1,3 1 0,3-1 0,2 2 0,-1 3 1,1 3-60,-1 3 0,0 7 0,0 5 0,-4 8 0,-3 7 0,-3 5 0,-1 6 0,-1 5 0,-3 4 0,-5 2 0,-3 2 0,-4-4 0,2-1 0,2-4 0,0-2 1,2-4-307,3-3 0,3-9 1,8-9-1,4-4 1,6-4-1,5-1 0,3-2 1,1-2-1,1-1 1,1 0-1,2 2 1,-2 1-1,-2 5 0,-5 2 51,-7 2 1,-4 3 0,-9 1 0,-1 2-1,-6 4 1,-6 2 0,-7 4 0,-5 1 0,-2 3-1,-1 1 1,-1 0 0,2-3 0,0-3 0,1-3-362,0-1 440,1-6 0,4 0 0,1-6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641"/>
    </inkml:context>
    <inkml:brush xml:id="br0">
      <inkml:brushProperty name="width" value="0.09071" units="cm"/>
      <inkml:brushProperty name="height" value="0.09071" units="cm"/>
      <inkml:brushProperty name="color" value="#3165BB"/>
    </inkml:brush>
  </inkml:definitions>
  <inkml:trace contextRef="#ctx0" brushRef="#br0">2964 13481 7727,'6'-7'323,"-4"1"0,7 3 0,0-3 0,2 1 0,0-2-95,-2 0 1,-4 3-1,-5-4 1,0-2 0,0-1-1,-1-1 1,-3-1 0,-5 2-1,-2 3-225,-1 4 1,-5 2-41,1 2 1,-6 0-1,1 0 1,-4 0-1,-2 0 1,-2 2-1,1 0 1,4 4-1,3 1 1,4 3-1,4 2 1,1 3-1,4 3 1,4 0-1,4 1 1,4 0-1,4 2 1,4 0-1,0-2-55,0-1 1,6-1 0,3-6 0,1-3 0,0-3 0,-3 0 0,1-1-1,-2-2 1,-1 0-31,-1-2 1,-3-2-1,0 0 1,-1-4-1,1-1 1,-2-2-1,-2-2 1,-2-2 47,-1 1 1,-2-1-1,-4 1 1,0 0 0,0-1-1,0 1 1,0-1 971,0 1 0,0 0 1,0 2-760,0 6 0,0 15 0,0 14 0,0-1 0,1 0 0,2-4 0,2 1-374,2-2 1,-3 4-1,5-7 1,0-1-1,2-1 1,0-2-1,-1-1 1,0-1-1,2-3-737,3-2 1,2 4 971,-5-5 0,6 0 0,1-4 0</inkml:trace>
  <inkml:trace contextRef="#ctx0" brushRef="#br0" timeOffset="1">2791 14126 7571,'0'-12'0,"0"-1"86,0 1 0,-2 0 0,-1-1 0,-1 1 0,2-1 0,0 1 603,2 0 1,0-1 0,0 1 0,0-1-1,-1 2-410,-3 3 0,2 8 0,-2 10 0,4 5 1,3 6-1,2 3 0,1 4 0,1 2 1,0 2-381,2 2 0,-3-3 0,-2-1 0,-3-2 0,-1-2 1,0-4-1,0-3-839,0-4 0,0-1 0,2-3 794,2-3 1,-1-3 0,5-10 0,2-3 0,1-3 0,1-1 0,2-2 0,1-1-1,3-2 141,1 2 0,-4 0 0,2 0 0,-3 0 1,-2 2-1,0 5 0,1 2 0,-1 4 149,1 0-94,-7 2 0,5 2 1,-4 2-1,0 4 0,-1 3 307,-1 1-377,-3 1 1,3-1 0,-5 1 0,0-1-1,-1 1-90,-3-1 0,-3-1 96,-6-3 1,0 2-1,-3-5 1,-1 1 0,-1-1-1,0-2-63,3-1 1,1 2-1,1 0 1,1-1-1,0-2 77,-1-1 0,1-6 0,-1 0 0</inkml:trace>
  <inkml:trace contextRef="#ctx0" brushRef="#br0" timeOffset="2">3101 14833 7710,'0'-8'1096,"-2"1"1,-2 2-883,-4 2 0,-3 1 1,-2 2-1,1 2 1,0 2-1,-2 3 1,-1 1-1,-2-1 1,2 0-98,1 0 1,6-3 0,0 4 0,-1 2-1,2 1 1,5 1-289,4 1 1,5-5 0,6 0 0,-1 0 0,2 1 0,2-2 0,5-2-474,3-2 0,0-2 644,1-1 0,0 6 0,0 1 0</inkml:trace>
  <inkml:trace contextRef="#ctx0" brushRef="#br0" timeOffset="3">3039 15763 7933,'0'-12'897,"0"0"0,0-1 0,-2 2-547,-2 3 1,1 2 0,-5 6-1,-2 0 1,-1 2 0,-1 2 0,0 4-377,-1 3 0,-3 2 0,-1 0 0,3 3 0,3 0 0,4-1 0,2-1 0,1-2-161,-2 1 1,5-5-1,-2-1 1,6-2-1,7-2 1,3-1-1,4-2 1,-2 0-362,-1 0 450,4-6 1,-3-1 0,4-5 0,-1 1-1,-3 1 1,0 0 0,1-2-23,0-3 0,1-3 0,-5 1 0,0-3 0,1-4 0,-1 0 0,2-3 0,1-2 104,2-4 0,-1 2 1,-3-1-1,-1 2 1,0 2-1,-1 3 1,-2 3-1,-5 3 534,-3 1 0,-1 2 0,0 3 0,0 1-276,0-1 0,-5 8 1,-2 5-1,-1 8 0,1 6 1,0 2-1,0 1-323,-3 1 0,5 1 0,1 6 0,1 0 0,0 1 0,-1 1 0,1 2 0,2-1 31,1-2 0,1-1 1,2 0-1,2-2 1,1-2-1,1-3 1,-2-2-1689,1 1 826,4-1 912,-9-3 0,15-1 0,-2 1 0</inkml:trace>
  <inkml:trace contextRef="#ctx0" brushRef="#br0" timeOffset="4">3113 16446 6943,'-8'1'809,"1"3"1,1 4-139,4 3 1,0 2 0,2-1 0,2-1 0,2-3-525,4-3 1,4-4 0,4-1 0,1-1-1,3-4 1,2-1 0,0-3 0,0 1-1,-3-2-366,-1-1 1,-1-1-1,-5 0 1,-1-1 0,-1 2-1,-3 1 1,-2 2-1,-2-1 190,-2-3 0,-6 1 1,-4 3-1,-2 4 1,-2 3-1,-3 1 1,-1 1-1,-3 3 248,-2 4 1,4 3 0,2 2 0,2 1 0,2 2 0,-1 4 0,2 0 0,3 1-285,4 1 0,2-3 0,4 2 0,3 0 1,6-2-1,6-3 0,2-2 0,2-1 0,1-2-3208,3-3 3273,-3 3 0,8-4 0,-5 5 0</inkml:trace>
  <inkml:trace contextRef="#ctx0" brushRef="#br0" timeOffset="5">3423 17301 7643,'8'-4'125,"-1"-1"0,0-1 0,-1-1 1,0 2-1,0-2 345,0 0 0,2-1 0,-4-5 1,-1 1-1,-2-1 0,-2 2 1,-3 2-109,-5 1 0,-6 5 1,-3 0-1,-1 4 0,-3 5 1,-2 2-1,0 5 1,0 3-172,4 3 0,2 2 1,5 4-1,2 1 1,2 3-1,2 3 0,1-1 1,3 0-390,2-1 0,1-4 0,0 5 0,1-3 0,2 1 1,3-1-1,-1-2 0,2-1 0,-1 0-2083,-1 0 2126,-1-6 1,-2 3 0,0-6 0,2 0-1,-1-3 1,-1 0 0,-2-1-629,0 1 552,0-1 0,0 0 0,0 1 0,0-1 0,0 1 0,-2-2 0,-1-2 231,-1 0 0,-5-7 0,2 4 0</inkml:trace>
  <inkml:trace contextRef="#ctx0" brushRef="#br0" timeOffset="6">3138 17599 8590,'12'-12'455,"1"1"0,0 1 1,3 2-1,1-1 1,3 1-161,2 0 0,1 5 1,2-2-1,0 0 0,1 0 1,2-1-1,2-1 0,2 2 1,2-1-3144,2 4 2848,-4-5 0,9 0 0,-3-5 0</inkml:trace>
  <inkml:trace contextRef="#ctx0" brushRef="#br0" timeOffset="7">3671 13159 7628,'0'-13'145,"0"1"0,4 4 1,0 0-1,-1-2 1,-2-1 251,-1-2 0,-1 7 0,-3 4 1,-3 9-1,-1 8 0,0 6 0,-2 2-154,-1 4 0,3 6 1,1 0-1,0 4 1,1 6-1,1 3 1,3 4-1,5-2 0,5-1 160,3-3 1,7-1-829,3-6 0,8-7 0,5-5 1,6-7 424,6-4 0,13-7 0,5-2 0</inkml:trace>
  <inkml:trace contextRef="#ctx0" brushRef="#br0" timeOffset="8">6486 13159 7908,'13'0'472,"-1"1"1,1 3 0,0 5 0,3 2 0,0 1 0,-1 0 0,-1 4 0,-2 3 0,-1 7 220,-2 4 0,-4 10-516,-5 10 1,-8 7-746,-9 9 0,-10-7 0,6-29 1,-2-1 350,-2-2 1,0-1-1,-1 0 1,0 0-1,-24 18 1</inkml:trace>
  <inkml:trace contextRef="#ctx0" brushRef="#br0" timeOffset="9">3696 14101 7362,'5'-12'945,"-2"5"1,4 4-656,-1 6 0,-2 10 0,-4 7 1,0 5-1,0 4 0,1 4 0,2 3 1,2 1-1,4 2-358,4 2 0,5-2 1,8 2-1,3-4 1,6-2-1,5-5 68,5-4 0,9-4 0,3-9 0</inkml:trace>
  <inkml:trace contextRef="#ctx0" brushRef="#br0" timeOffset="10">6548 14101 7780,'2'-11'0,"1"2"481,1 1 1,1 3-1,-1 0 1,5 5-1,2 8-303,1 6 0,-4 4 0,1-2 0,-1 5 0,0 2 0,-1 2 0,-1 1 1,-4 2-1,0 2 0,-5 1 0,-5 0-1080,-9 1 1,-12 3 0,-8 3 901,-7-1 0,-4 3 0,-2-8 0</inkml:trace>
  <inkml:trace contextRef="#ctx0" brushRef="#br0" timeOffset="11">3770 14771 7624,'0'-8'287,"0"0"0,-1 5 0,-2 0 0,-1 6 36,1 5 1,-2 3-1,1 3 1,1 3-1,2 3 1,1 4-1,0 0 1,0 1 0,0 1-151,0 3 1,6-2 0,7 3 0,6-1 0,6-2 0,5-2 0,6-4-2222,4-3 1,5-3 2047,-3-7 0,10-2 0,-1-6 0</inkml:trace>
  <inkml:trace contextRef="#ctx0" brushRef="#br0" timeOffset="12">6400 14684 8122,'8'-5'516,"-1"5"0,-2 7 0,-1 4 1,1 1-1,-1 2 0,0 2-417,1 5 1,-2 3 0,4 0 0,-2 1 0,-2 1 0,-1 5 0,-4 6 0,-3 6 0,-8 2 0,-6 1-3411,-4 0 3311,-8 3 0,-6-5 0,-7-2 0</inkml:trace>
  <inkml:trace contextRef="#ctx0" brushRef="#br0" timeOffset="13">3795 15553 7440,'1'-13'0,"2"1"0,1-1 316,-1 1 1,-1 4-1,-4 1 1,-2 1-11,-4 4 0,1 2 0,-1 4 0,-2 5 1,-2 6-1,-2 6 0,0 3 0,3 2 0,0 3-110,0 4 0,4 3 1,3-1-1,4 1 1,4-1-1,6-1 1,5-4-1,7-2 1,5-3-224,6 0 0,9-5 0,3-2 27,4-4 0,6 1 0,1-8 0</inkml:trace>
  <inkml:trace contextRef="#ctx0" brushRef="#br0" timeOffset="14">6102 15503 7891,'12'-1'0,"1"-2"425,-1-1 0,1-5 0,-1 5 0,0 2 0,1 0 0,-1 2 0,1 0 0,-1 3 0,0 4-172,1 5 0,-2 10 0,-2 2 0,-2 5 0,-1 2 0,-3 4 0,-2 1 0,-2 1 0,-4 0-140,-3 0 0,-8-1 0,-5-3 0,-4-4 0,-4-3-113,-4-1 0,-3 0 0,-1 0 0</inkml:trace>
  <inkml:trace contextRef="#ctx0" brushRef="#br0" timeOffset="15">4031 16383 7711,'1'-11'98,"2"2"0,1 1 0,-3-1 0,-3 2 265,-7 3 0,-2 3 1,-1 1-1,-2 0 0,-2 1 1,-5 5-1,-2 5 1,-1 5-1,3 4-242,5 2 0,2 1 0,3 3 0,3 3 0,6 4 0,11 3 0,10 0 0,9-2 0,5-1-549,5 2 1,9-1 0,8-2 0,0-7 427,0-7 0,5-4 0,-4-2 0</inkml:trace>
  <inkml:trace contextRef="#ctx0" brushRef="#br0" timeOffset="16">6052 16359 7833,'2'-11'612,"2"2"1,4 5-1,3 3 1,2 1-373,-1 0 0,0 1 0,1 3 1,-1 6-1,1 5 0,-2 4 0,-2 4 1,-2 0-1,-1 5 0,-4 2-911,0 4 1,-8 6 0,-3 3 670,-7 1 0,-8 2 0,-8 3 0</inkml:trace>
  <inkml:trace contextRef="#ctx0" brushRef="#br0" timeOffset="17">4093 17363 7628,'-13'6'254,"5"-3"0,0 5 0,0 1 0,-1 2 1,1 2-1,0 1 0,-1 2 114,1 5 0,5 0 1,-2 2-1,1 3 1,0 0-1,2 1 1,5-1-1,5 1 1,5 2-1,5-1-295,6-2 1,3-3 0,6-2-1,3-6-73,4-5 0,9 1 0,8-4 0</inkml:trace>
  <inkml:trace contextRef="#ctx0" brushRef="#br0" timeOffset="18">6263 17103 7652,'7'-6'1384,"0"5"-803,-3-3 0,3 4 0,4 4 0,-1 3 0,-3 1 1,-1 0-1,0 2-363,-1 1 1,4 7 0,-4 1 0,1 3 0,-1 2 0,-2 3 0,-2 2 0,-3 3-363,-7 0 0,4-5 1,-10 2-1,-2-3 0,-1-2 1,-5-4-1,-3-3 1,-5-5 143,0-3 0,-2 2 0,-5-4 0</inkml:trace>
  <inkml:trace contextRef="#ctx0" brushRef="#br0" timeOffset="19">5358 13593 7640,'-8'0'1005,"-1"0"1313,7 0-1775,-4 0 1,5 0-493,-4 0-347,4 0 0,-3 0 420,8 0-95,-3 0-41,-6 0 104,2 0 1,-8-6-1,11-2 1,2-3 119,2-1 1,-2 3 0,7 1 359,0-1-545,-3 3 0,-1 2 0,-5 8 1,0 4-1,0 5 152,0 3 0,-4 4-238,0 4 0,-6-3 0,2 0 1,-3-1-1,-1 0 0,-1-2 1,1-2-973,0 1 1031,-1-1 0,1-3 0,-1-1 0</inkml:trace>
  <inkml:trace contextRef="#ctx0" brushRef="#br0" timeOffset="20">5246 14424 7699,'11'-12'1656,"-1"1"-1046,-2 2 0,-4 4 0,3 7 0,-1 7 0,-4 7 0,0 6 0,-2 5-583,0 1 0,-6 0 0,-2 4 0,-3-2 0,-3-2 0,-2-2-27,-5-1 0,-2-6 0,-2-1 0</inkml:trace>
  <inkml:trace contextRef="#ctx0" brushRef="#br0" timeOffset="21">5308 15292 7660,'7'1'1121,"-3"4"0,-2-3-816,-2 7 1,0-5 0,0 4-1,-2 2-208,-2 1 0,1 2 1,-4 3-1,1 0 1,-1 1-1,-3 1-97,-1 2 0,-7 4 0,-1 1 0</inkml:trace>
  <inkml:trace contextRef="#ctx0" brushRef="#br0" timeOffset="22">5147 15999 8929,'5'7'741,"-3"-2"0,3-3 1,-5 2-1,-1 3-503,-3 0 1,-3 8 0,-5-1 0,-2 2-1,-3 3-238,-3 1 0,-9 0 0,-3 5 0</inkml:trace>
  <inkml:trace contextRef="#ctx0" brushRef="#br0" timeOffset="23">5283 16632 7743,'7'-2'757,"-1"-1"0,-1-1 1,4 2-373,2 0 0,-5 4 0,-1 3 0,-4 6 1,-2 6-1,-4 1 0,-4 2 0,-6 2-464,-6 4 1,-2 6 78,-2-3 0,-6 0 0,0-4 0</inkml:trace>
  <inkml:trace contextRef="#ctx0" brushRef="#br0" timeOffset="24">5395 17537 7674,'0'12'291,"0"1"1,-1-1-1,-5 2 1,-6 1-1,-8 3 1,-3 0-1,-3 1 1,-2-1-292,-1 0 0,-5-1 0,2-5 0</inkml:trace>
  <inkml:trace contextRef="#ctx0" brushRef="#br0" timeOffset="25">4527 13233 7821,'0'-8'1023,"0"0"0,0-2 1,1 0-705,3 2 0,-1-3 0,5 3 0,2-2 0,0 1 0,-1 2 0,0 0 0,0 1 7,2 1 0,2 1-351,-1 4 1,0 0 0,1 0 0,-1 0 0,1 0 0,-2 1 0,-2 3-353,0 4 1,-7 3-1,3 2 1,-4-1 0,-1 1-1,0 0 1,-1 1 356,-4-1 1,-2 6-1,-5-7 1,0 2 0,-2 0-1,-1 0 1,-2 1-1,2 1 1,0 1 134,-2 1 0,8-4 0,-2 2 0,4-1 0,4 0 0,2 2 0,1-2 0,1-1-118,3-2 0,4 1 0,9-2 0,2-2 1,2-2-1,0-1 0,1-3 0,1-2-34,2-1 0,-4 0 0,-2 0 0,0-1 0,-1-4 1,1-1-1,-1-1 0,0 1-673,-3 1 1,-5 3 709,-2-2 0,-5-3 0,3 0 0</inkml:trace>
  <inkml:trace contextRef="#ctx0" brushRef="#br0" timeOffset="26">5829 13171 7889,'0'-8'-262,"0"0"1245,0-2 1,0 3-724,0-1 1,0 7 0,0 1 0,-1 8-1,-3 6 1,-3 4 0,-2-1 0,3 1-227,0-2 0,-2 3 0,2 0 0,1 2 0,-1-2 0,3-1 0,2-1 0,2-1 0,4 1 12,3-2 0,8-6 1,5 0-1,3-1 1,2-1-1,3-2 1,2-1-1,2 1-238,0-3 1,-5 0 0,1-2 0,-4-2 0,-3 0 0,-3-4-1,-1-1 192,-3-2 0,-1-8 0,-2-2 0</inkml:trace>
  <inkml:trace contextRef="#ctx0" brushRef="#br0" timeOffset="27">6040 13295 8140,'-7'-5'2788,"2"5"-2626,5 0 0,5 9 0,3 9 0,2 3 1,0 4-1,-2 4 0,0 2 0,0 4 0,-1 1-1539,-1 1 0,-2 0 1377,-4 0 0,0 1 0,0-1 0</inkml:trace>
  <inkml:trace contextRef="#ctx0" brushRef="#br0" timeOffset="28">4477 14089 7809,'-4'-8'0,"0"0"0,1-2 598,2-1 0,1 3 0,0-1 0,1 1 0,3 0-239,5 0 1,2 5 0,2-3-1,3 2 1,2 0 0,1 1 0,3 2-1,1 1 1,1 0 0,-2 1-448,-2 3 0,-4 3 0,0 6 0,-2-1 1,-3 2-1,-3 1 0,-4 3-67,-2 1 0,-2 2 0,-2 4 0,-2-1 0,-3 0 0,-1-2 0,0-3 0,-2 1 181,-1-1 0,3-5 0,1-1 0,1-3 0,4 0 0,2-1 0,5 1-181,8-2 1,0-4 0,8 3 0,2-1-1,4-3 1,3-2 0,0-1 0,2 0 154,0 0 0,1 0 0,4 0 0</inkml:trace>
  <inkml:trace contextRef="#ctx0" brushRef="#br0" timeOffset="29">5742 13965 7868,'0'-12'638,"0"3"1,0 1-316,0-2 0,0 6 1,0 6-1,0 10 1,2 10-1,0 8 1,3 5-1,-1 5 0,0 0 1,1 1 0,2-1 1,-3-8 0,3 4 0,0-5-325,0-3 0,-4-2 0,2-1 0</inkml:trace>
  <inkml:trace contextRef="#ctx0" brushRef="#br0" timeOffset="30">4390 14784 7922,'0'-9'511,"0"1"0,0 4 62,0-4 1,0 4 1347,0-5-1947,0 6 1,2-2 0,3 5 0,6 0-1,6 0 1,2 0 0,2 0 0,0 0-1,-2 1-197,-1 3 0,-2-1 0,-3 4 0,-2 0 0,-3 0 1,-4 3 123,-3 1 1,-7 1 0,-5 0 0,-6 1 0,-1-2-1,-1-2 1,1 0 0,0-1 82,3-1 0,1 4 1,3-3-1,3 3 0,5 2 1,7-2 26,9-3 0,0 2 1,8-5-1,0 2 1,-1 1-1,0 0 0,-2-1 1,-3 0 48,-2 0 1,-6 3-1,-3 5 1,-4 3 0,-5 1-1,-9 5 1,-11 2-1,-12 4 137,-11 2 0,-3-1-197,-7 3 0,6-4 0,-3-5 0</inkml:trace>
  <inkml:trace contextRef="#ctx0" brushRef="#br0" timeOffset="31">5730 14932 7916,'0'-8'1536,"1"1"0,3 2-1263,5 2 0,-2 0 1,1 0-1,1-1 0,2 2 1,3-1-1,1 0 1,2-1-1,-2 1 0,-1 2-306,-2 1 1,-3 0-1,-3 1 1,0 3-381,-3 5 1,-3 0 0,-3 1 0,-3-2 0,1 3 0,-2 3 0,0 2 0,-1 0 228,1-3 0,-3 4 0,5 0 0,-1-1 0,-1 1 0,2-1 0,-1-1 0,4-1 284,0-2 0,4-3 0,3-2 0,6 0 1,4-2-1,2 1 0,1-4 0,2 0-89,4-2 0,1 0 1,0 0-1,-2 0 1,-2 0-1,-3-2 1,-2 0-12,1-3 0,-1-4 0,-3 2 0</inkml:trace>
  <inkml:trace contextRef="#ctx0" brushRef="#br0" timeOffset="32">4254 15763 7852,'0'-12'-265,"0"0"0,6-1 0,0 1 1</inkml:trace>
  <inkml:trace contextRef="#ctx0" brushRef="#br0" timeOffset="33">4254 15677 7852,'-8'0'0,"-1"0"0,1-2 9,1-2 0,3 3 0,7-5 0,2 2 1,1-1-1,1-1 0,-2-1 0,2 2 1,0-2 378,3 0 0,-3 3 1,1-3-1,2 0 0,1 1 1,2 0-1,3 0 1,0-1-279,-1 0 1,0 4 0,1-1 0,0 3 0,-1 1 0,-2 1 0,-5 3 0,-4 5 0,-4 3 0,-5 5 0,-6 3-250,-5 4 0,-4 1 1,3-1-1,2 1 0,3-1 1,3-2-1,5-3 1,3-1-1,1-3 104,0-1 1,7-2 0,5-1 0,7-3 0,5-3 0,1-3 0,-1 1-248,1 1 0,0 0 1,-2-4-1,0 0 0,-4 0 1,-1 0 281,-3 0 0,-1 0 0,-2 0 0</inkml:trace>
  <inkml:trace contextRef="#ctx0" brushRef="#br0" timeOffset="34">5606 15739 7854,'5'-13'312,"2"2"0,6 2 0,-1 2 0,0 0 0,1 1 0,-1-1 1,1 2-66,-1-1 0,-4 2 0,1 4 1,0 0-1,2 0 0,0 2 1,-2 2-566,-5 4 0,-3-1 189,-1 1 0,0 0 1,0 5-1,0-1 1,0 1-1,0-1-5,0 0 0,4-3 0,0-1 0,0 0 0,1 0 1,-1 1-1,-1 0 19,-2 2 1,-1 2-1,0-1 1,0 1 0,-1-1 214,-4 0 1,5 1 0,0-2 0,6-2 0,2-2 0,0-1 56,2-3 1,1-1-1,2 1 1,-1 1-1,2-1 1,1-2-1,1-1 1,0 0-1,-1-1-51,1-3 0,-2 3 1,4-4-1,-2 3 1,1-1-1,0-1 0,-1 1-549,1 2 0,-1-1 0,-3-1 443,-1-1 0,6-5 0,1 2 0</inkml:trace>
  <inkml:trace contextRef="#ctx0" brushRef="#br0" timeOffset="35">4452 16446 8087,'6'-12'277,"2"3"0,3 2 1,2 0-1,-1 2-19,0-1 0,1-2 0,-1 2 0,2 1 0,1-2 0,2 1 0,-2 1 1,-1 2-1,-2 2-127,0 1 1,0-2 0,-3 0 0,-1-3 0,2 3 0,0 2 0,-1 2 0,-2 4-227,-1 1 1,-2 1 0,-4 4-1,0 1 1,0-1 0,-1 2-1,-2 1 1,-4 2 0,-3-1 45,-4 2 1,-5-4 0,3 3 0,-1-4 0,1 0-1,-1-1 143,2 1 1,2-1-1,5 0 1,5-1 0,8-1-1,6-3 1,5 0-118,3 0 1,3 1-1,6 4 1,1-1-1,-1-1 1,-2-2-1,-3 2 1,-2 1-239,-5 1 1,-3 1 0,-5-1 0,-4 1-1,-4-1 1,-4 0 0,-6 1 0,-5-1 576,-5 1 0,-4-1 0,-1 0 1,0 1-1,1-1 0,0 1 1,2-1-1,3-1-66,1-3 0,-3 3 0,5-4 1,2 1-1,3-1 0,4 0 0,0-1-250,0-1 0,5 5 0,-4-3 0</inkml:trace>
  <inkml:trace contextRef="#ctx0" brushRef="#br0" timeOffset="36">5519 16346 8100,'-7'-1'501,"3"-3"0,4-3 0,4 0 1,4 1-1,5 2-313,3 0 1,0-1-1,4 2 1,2-1-1,2 1 1,-1 2-1,-1 1 1,-3 1-1,-1 2 1,-2 2-388,-3 2 1,0 1 0,-2 5-1,-2-1 1,-2 1 0,-1-1 0,-3 0-1,-2 1 1,-2-1 0,-4 1 265,-3-1 1,-4-1 0,-3-1 0,-2-2 0,0 2-1,2 1 1,2 0 0,2-2 783,-1 0-724,7-1 0,-1 0 0,6 0 0,2 2 1,2 1-325,4 2 0,-1-1 1,1 0-1,2 1 0,1-1 1,1 1-1,0-1 0,-4 0 1,-3 1-1524,1-1 1817,-5 1 0,5-1 0,-8-1 0,0-1 0,-4-2 1,1 2-1,-2 1 1180,0 1-1064,-2 0 1,-7 5 0,-1-1 0,2 0 0,1-3 0,2-2-148,0-2 0,-1 2 1,1-4-67,-1-1 0,1 6 0,0-6 0</inkml:trace>
  <inkml:trace contextRef="#ctx0" brushRef="#br0" timeOffset="37">4738 17450 8134,'-6'-12'697,"5"-1"0,-5 2 0,1 3-485,-3 4 0,-4 8 0,0 6 0,-2 5 0,-1 5 0,-1 4 1,0 2-1,4 2 0,4 1-333,4-2 1,2-2-1,2-3 1,3-3 0,4-1-1,7-4 1,4-3 0,4-4-1,1-2-136,2-2 1,4-1-1,1-2 1,0 0 0,1-2-1,-2-1 1,0-2 0,0-2-1,-3-1 113,-4 1 0,0-4 1,-6 3-1,0-3 1,-4-2-1,-4-1 0,-4-1 1,-2-1 334,-2 1 0,0 1 1,-2 0-1,-2-3 1,-5-2-1,-7-2 1,-3 2-1,-3 1 110,-3 3 0,3-1 0,-7 2 0,3 4 0,3 3 0,1 4 0,2 2 0,1 1-106,0 0 1,5 1 0,2 4-196,6 3 0,-1 8 0,0 4 0</inkml:trace>
  <inkml:trace contextRef="#ctx0" brushRef="#br0" timeOffset="38">6003 17450 7922,'-13'-5'-125,"1"-1"0,1-4 0,1 4 0,2 0 0,0 2 167,1-2 1,-4 5 0,4-5 0,-1 2 0,1-1 0,1-2 1075,3-3 1,2 3 0,0 1-848,-3 0 1,1 3-1,-5 7 1,-2 5 0,-2 3-1,-4 5 1,-2 3 0,1 4-340,-1 1 0,2-2 0,8-1 0,4-3 0,3-1 0,2-3 0,5-1 0,6-1-323,7-1 0,10-4 1,6-1-1,3-1 1,5-4-1,1 0 1,2-4-328,-2-2 0,-3 1 596,-8-5 1,-3 4 0,-6-4 0,-4-2 0,-4-1 0,-7-1-322,-5-1 1,-2 5 835,-2 0 1,-11 0 0,-4-5 0,-6-1-1,-2-1 1,-5-1 346,-2 0 1,1 3-591,-4 0 0,-2-3 0,-3 1 1,0 4-1,7 5 0,3 5 0,5 1-150,2 0 0,-2 5 0,3 2 0</inkml:trace>
  <inkml:trace contextRef="#ctx0" brushRef="#br0" timeOffset="39">7429 13295 7952,'4'-8'0,"2"1"0,1 2 0,2 1 398,2-2 1,2 5-1,-1-5 1,0 2-1,2 0 1,3 1 0,3 0-1,4 1 1,2-3-1,2 3 1,1 0-319,-2 2 0,-1 0 1,-2 0-1,-2 0 0,-3 0 1,-1 0-1,-3 0 1,-2 2-1,-4 0-80,-1 3 0,1 4 0,3-2 0</inkml:trace>
  <inkml:trace contextRef="#ctx0" brushRef="#br0" timeOffset="40">7417 13531 8424,'12'0'460,"-2"0"1,1 0-1,2-1 1,3-2-1,2-3 1,2 1-226,4-1 0,6 1 0,2 2 1,1-1-1,-2 0 0,1 0 1,-2-1-1,2 3 0,-2 0-235,1 2 0,3-5 0,-2-2 0</inkml:trace>
  <inkml:trace contextRef="#ctx0" brushRef="#br0" timeOffset="41">7615 14126 7775,'12'-4'0,"1"-1"245,-1-2 1,6 0 0,3-1-1,2 2 1,2 2 0,1 0 0,2 1-1,2 0-112,2-1 0,0 3 1,2-3-1,-1 2 1,0 2-1,-1 0 1,-5 0-1,-3 0-133,-4 0 0,-4 0 0,2 0 0</inkml:trace>
  <inkml:trace contextRef="#ctx0" brushRef="#br0" timeOffset="42">7727 14312 7923,'5'-7'196,"3"3"1,8 3 0,2 1 0,-1 0 0,3 0-1,-1 0 153,3 0 0,1 0 0,2 0 1,0 0-1,0 0 0,0 0 0,0 0-349,-1 0 0,7 0 0,0 0 0</inkml:trace>
  <inkml:trace contextRef="#ctx0" brushRef="#br0" timeOffset="43">7454 14759 7025,'1'7'421,"3"-3"1,5-3-1,2-1-52,1 0 0,0-4 1,1 0-1,-1 1 0,1 2 1,-1 1-1,0 0 0,2-2 1,3 0-1,3-2 1,4 1-415,1 1 0,1-2 1,1 0-1,1 1 0,-3 2 1,-3 1 44,0 0 0,1 0 0,2 0 0</inkml:trace>
  <inkml:trace contextRef="#ctx0" brushRef="#br0" timeOffset="44">7392 15106 7850,'8'0'332,"0"0"1,2 0 0,1 0 0,1 0 0,2 0 465,3 0 1,2-4-882,6 0 0,1-2 1,2 4-1,2-4 1,2-1-1,2-1 1,2 0 82,1-1 0,0-4 0,0-7 0</inkml:trace>
  <inkml:trace contextRef="#ctx0" brushRef="#br0" timeOffset="45">7156 15602 7801,'0'-18'0,"0"9"0,2-4 0,2 2 0,4 0 0,3-1 0,7 5 1,4 3-1,5 2 1,7 2-1,3 0 1,3 0-1,1 0 1,-1 0 0,-1 2 1,-4 2-1,-1 3 0,-7 1-1,-5 0 0,-4 1 0,-6 3 0</inkml:trace>
  <inkml:trace contextRef="#ctx0" brushRef="#br0" timeOffset="46">7131 15875 7766,'6'-8'357,"2"-1"0,5 5 1,2-3-1,3 1 0,1 0 1,3 1-96,1 2 1,2 1 0,1 1 0,2-2 0,2-1 0,1 1-1,-1 2 1,-3 1 0,0 0 0,-4 1 0,-1 2-263,-1 1 0,-6 0 0,3-4 0</inkml:trace>
  <inkml:trace contextRef="#ctx0" brushRef="#br0" timeOffset="47">6995 16433 6684,'12'-8'0,"1"1"0,1 1 260,2 4 0,-1-1 0,6 0 0,1-1 0,1 1 0,2 2 124,0 1 1,1-4 0,2 0-1,1 1 1,-2 1 0,-2 2-1,-4 0 1,-5 0 0,-2 0-936,-2 0 551,-5 6 0,4 1 0,-4 5 0</inkml:trace>
  <inkml:trace contextRef="#ctx0" brushRef="#br0" timeOffset="48">6945 16743 7724,'-7'-1'1014,"5"-2"0,4-2-791,7-2 1,7 0 0,5-3 0,2 2 0,4 0-1,0-1 1,2 2 0,0 2 0,0 1 0,0 0-1,-2-1-622,0 3 1,-3-1-1,0 0 399,-4-1 0,4 0 0,-5 4 0</inkml:trace>
  <inkml:trace contextRef="#ctx0" brushRef="#br0" timeOffset="49">7057 17363 9093,'12'-7'228,"1"-2"0,1 5 1,2-1-1,5 1 0,2-1 1,3-1-1,2-1-310,1 1 0,5-1 0,-2-3 0,1 2 0,-1-2 0,-2 0 1,-4 1-1,-2 1 82,-4-2 0,-4-1 0,1-2 0</inkml:trace>
  <inkml:trace contextRef="#ctx0" brushRef="#br0" timeOffset="50">7020 17425 8435,'1'7'680,"3"-3"1,5-2-1,3-2 1,3 0-1,3 0 1,3 0-711,5 0 0,-1 0 1,5-2-1,-1 0 1,0-4-1,0-1 1,0-2 29,0-3 0,0-5 0,-5-3 0</inkml:trace>
  <inkml:trace contextRef="#ctx0" brushRef="#br0" timeOffset="51">8979 12849 8020,'7'-13'2611,"-3"7"-2324,-8 1 1,-4 5 0,-7 6-1,-3 6 1,-1 9 0,-3 7 0,-1 6-1,1 5 1,3 3-252,1 2 1,2 0 0,3 2-1,1-5 1,1-2 0,1-2 0,3-1-1,2-2 1,3-2-280,5-2 0,4-6 0,7-8 1,2-3-1,5-4 0,2-2 1,1-1-1,-2-3 41,-1-2 0,-2-5 0,3-2 1,-3-1-1,-1-2 0,-3-2 0,-2-2 1,-4 1 72,0 0 0,-7-1 0,3 1 1,-4-1-1,-1 1 0,-1 0 1,-2-1-1,-4 1 0,-3 1 172,-4 2 0,-2 0 0,-1 5 1,-2 1-1,-2 3 0,1 4 1,-1 4-344,2 3 1,-3 2 299,5-1 0,1 1 0,3-1 0</inkml:trace>
  <inkml:trace contextRef="#ctx0" brushRef="#br0" timeOffset="52">8731 13891 7861,'2'-11'0,"0"1"139,3 2 1,4-1 0,1-2 0,4 2-1,4 2 1,-1 0 0,3 1 0,-2 1 197,0 2 0,4 2 1,-3 1-1,0 0 0,-1 0 1,-1 0-1,-1 0-279,-1 0 1,-6 5 0,-7 4 0,-4 0 0,-7 1 0,-3-2-1,-3 2-75,-2 1 1,1 0-1,5-2 1,1 0-1,3 0 1,2 2-1,2 2 1,1-1-1,4 1-46,2-1 1,3 2-1,5 1 1,2 2 0,1-1-1,2 1 1,-2-1-1,-1-1 14,-2-1 1,-5 0 0,-3 1 0,-2 2 0,-2-2-1,-2-2 1,-3 0 0,-6-1 346,-5 1 1,-4-1 0,2 0 0,-1 0-1,-3-3 1,-1-1 0,3 1 0,2-1-1367,0 0 0,4-4 1068,-2 5 0,7-7 0,4 4 0</inkml:trace>
  <inkml:trace contextRef="#ctx0" brushRef="#br0" timeOffset="53">8545 14784 7742,'-12'0'548,"-1"0"0,5 4 1,1 1-1,0 2 1,2 3-1,-1 1 1,4 1-1,0 1-537,2-1 0,6 0 0,2 1 0,3-1 0,3 1 0,1-1 0,1 0 0,0 2 0,-3 1-268,0 2 0,-6 1 0,-3-3 0,-3 2 0,-1-1 0,-1 1 0,-3-1 120,-5-1 0,-6-1 0,-3-2 0,0-1 0,-1-2 1,1-4-1,0-1 0,3 1-726,1-3 1,2-2-1,0-4 863,-1-4 0,1-3 0,-1-2 0</inkml:trace>
  <inkml:trace contextRef="#ctx0" brushRef="#br0" timeOffset="54">8434 14821 7755,'12'-7'378,"6"1"0,3 6 1,2-1-1,5-2 1,3-1-69,6 1 1,5 1-1,-1-1 1,3-1 0,0 1-1,-2 2 1,-4 1 0,-2-2-1,-1-1-310,-2-1 0,-6-5 0,4 2 0</inkml:trace>
  <inkml:trace contextRef="#ctx0" brushRef="#br0" timeOffset="55">8458 15429 7803,'-12'5'349,"1"2"1,1 5-1,3 2 1,1 3-1,0 3 1,1 5-1,2 3-227,1 1 0,2 4 0,0-4 0,2-2 1,2-1-1,4-1 0,3-1-327,2-4 1,0-2 0,3-7 66,0-3 0,5 2 0,-3-6 1,1-1-1,3-2 0,1-1 1,2 0-1,0 0 0,0-1 138,0-3 0,5-9 0,2-6 0</inkml:trace>
  <inkml:trace contextRef="#ctx0" brushRef="#br0" timeOffset="56">8669 15615 8089,'-12'1'297,"-1"3"0,2-1 1,2 5-1,2 3 1,1 3-1,2 4-133,-1 1 0,3 2 0,-2 5 0,1 2 0,1 2 0,-2 0 0,1 2 0,1-2 0,2 2-164,0 0 0,-5 1 0,-2 4 0</inkml:trace>
  <inkml:trace contextRef="#ctx0" brushRef="#br0" timeOffset="57">8434 16309 7893,'0'-12'605,"0"-1"0,1 2 1,2 2-1,1 0-334,-1 0 0,-3 5 0,-5 5 1,-3 11-1,-4 12 0,-5 7 0,-3 4 1,-4-1-1,-1 1-312,1 3 1,-1 1 0,0 6 0,2 1 0,3-2-1,6-4 1,6-6 0,3-5 0,5-4-289,7-4 1,2-7 0,12-7 0,0-2 0,-1-2 0,0-3 0,-1-4 0,-1-5 234,0-2 0,-2-1 0,-3 0 0,-1-1 0,0-1 0,-1-1 1,-2-1-1,-4-1 105,1-1 0,-5 9 0,3-4 0,-4 4 1,-4 2-1,-4 1 0,-5 2 0,-3 0 105,-5 1 0,-2 3 0,-2 4 0,-1 3 1,-2 1-1,-1 1 0,2 0 0,2 2-116,4 2 0,3-1 0,6 1 0</inkml:trace>
  <inkml:trace contextRef="#ctx0" brushRef="#br0" timeOffset="58">8384 17276 7666,'-12'-5'474,"-1"4"1,1-4 0,-1 5 0,1 3-1,-2 3 1,-1 1-77,-2 2 1,0 6-1,1 3 1,0 2-1,1 2 1,1 1-1,2 2 1,-1 0-1,2 1-393,3 3 1,2-3-1,6 2 1,2-6 0,3-6-1,6-2 1,6-3 0,2-1-1,3-4 1,2 0-327,0-3 1,3-7 0,0-5 0,2-2 0,-1-1 0,-1-2 0,-1-1 0,2-3-27,-1-1 325,-3 4 0,2-7 1,-5 4-1,-1 0 1,0-2-1,-4 1 1,-2-3-125,-2-1 0,-5 2 185,-3 0 1,-5 6 0,-7-1 0,-9 2-1,-6 3 1,-6 3 0,-4 3-197,-3 4 0,-5 2 0,-1 4 0,2 3 0,2 3 1,2 1 156,3 1 0,-3 5 0,4 1 0</inkml:trace>
  <inkml:trace contextRef="#ctx0" brushRef="#br0" timeOffset="59">11633 14808 7820,'0'-12'0,"0"0"419,0 5 1,0 3-1,2 8 1,2 5-1,3 7 1,1 4-1,-1 4 1,0 3-1,-2 6 1,1 9-136,-3 4 1,-2 10-1,-1 1 1,0 3-1,-1-2 1,-4-5-1,-3-3 1,-3-5-1,-1-3 1,-1-5-1,2-4 1,3-4-4857,4-3 4572,3-7 0,-5-1 0,-1-5 0</inkml:trace>
  <inkml:trace contextRef="#ctx0" brushRef="#br0" timeOffset="60">12229 14982 7798,'8'-11'1125,"-1"1"-649,-2 2 1,-2 5 0,-7 1-1,-4 6 1,-5 7 0,-3 5 0,-5 4-1,-2 2 1,-2 1-511,0 2 0,-4 0 1,2-1-1,2 1 1,4 0-1,3 0 1,3 0-1,3-1 1,3 1-1,5 0 1,3 0-1,2 0-430,3 0 0,-1-2 1,5-1-1,1-1 0,-1 1 1,0 0-1,0-2 1,-1-2 80,-3 0 0,2-4 1,-2 3-1,-1-4 1,0-2 494,1-2 1,-1-4 0,5-5 0,1-1 0,4-2 0,2-4 0,3-3-113,1-3 0,7-8 0,6 2 0</inkml:trace>
  <inkml:trace contextRef="#ctx0" brushRef="#br0" timeOffset="61">11968 15404 7774,'-7'-9'1409,"5"3"0,4-1-1137,7 0 0,6 4 0,1-2 0,1 0 0,1 0 0,2-1 0,4 1 0,1 1 0,-1-2-952,1-2 0,4-3 0,0-2 680,-1 1 0,3-6 0,1-1 0</inkml:trace>
  <inkml:trace contextRef="#ctx0" brushRef="#br0" timeOffset="62">12650 14709 10265,'0'13'564,"0"3"0,0 2 1,0 1-1,0 3 1,0 2-486,0 1 1,0 10-1,-1 7 1,-3 6-1,-4 6 1,-5 4-1,-2 2 1,-3 1-1,-1-3 1,-2-7-1,1-6-1191,-1-3 1,7-12 0,0 3 0,6-5 0,2-5 1111,4-2 0,0-3 0,2-6 0</inkml:trace>
  <inkml:trace contextRef="#ctx0" brushRef="#br0" timeOffset="63">12861 15156 8317,'4'-9'0,"2"3"417,1 0 0,1-2 0,6 4 0,1-1 0,2 1 0,-2 0-344,-2 1 1,4 2 0,1 1 0,1 0 0,2-1 0,-2-2 0,-1-1 0,-1 1 0,-1 2 0,-1 1-74,-1 0 0,-2 0 0,1 0 0</inkml:trace>
  <inkml:trace contextRef="#ctx0" brushRef="#br0" timeOffset="64">12824 15342 8298,'12'4'403,"1"0"0,-1 0 0,1-4 1,-1 0-1,2 0 0,1 0-525,2 0 0,-1 0 0,-2 0 0,1 0 0,3 0 0,0-1 0,0-2 0,-3-3 122,-1 0 0,4-3 0,1-3 0</inkml:trace>
  <inkml:trace contextRef="#ctx0" brushRef="#br0" timeOffset="65">13481 14945 11577,'0'12'389,"0"6"0,0 3 0,-1 4 0,-3 4 0,-4 4-685,-3 2 1,-6 5 0,-1-1 0,0-5 0,-1-2 0,1-4 0,0-2 0,3-3 295,1-2 0,-4 2 0,-1-3 0</inkml:trace>
  <inkml:trace contextRef="#ctx0" brushRef="#br0" timeOffset="66">13680 15032 9325,'14'-17'0,"1"1"0,1 2 432,-1 4 0,3 0 0,-1 6 0,-2 2 1,-1 0-1,-2 2 0,1 0 1205,-1 0 0,-1 2-1747,-3 2 0,2 7 0,-6 7 0,-1 1 0,-3 3 0,-4 1 0,-6 4 0,-5 2-90,-6 4 1,-2-2 0,-2 1 0,-1 0-1,-2-3 1,1 0 0,3-5 0,6 0 0,6-5-1,4-1-18,4-1 0,9-5 1,9-5-1,9-2 1,8 0-1,3-1 0,2 0 400,2-1 0,8-3 1,-1-3-1,2-3 0,-1-1 1,-5-1-1,-4 0 0,-5 0 1,-6-2-296,-4-1 1,-7-6-943,2 1 1055,-9-1 0,3-1 0,-4-1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5T18:15:44.532"/>
    </inkml:context>
    <inkml:brush xml:id="br0">
      <inkml:brushProperty name="width" value="0.12095" units="cm"/>
      <inkml:brushProperty name="height" value="0.12095" units="cm"/>
      <inkml:brushProperty name="color" value="#3165BB"/>
    </inkml:brush>
    <inkml:brush xml:id="br1">
      <inkml:brushProperty name="width" value="0.09071" units="cm"/>
      <inkml:brushProperty name="height" value="0.09071" units="cm"/>
      <inkml:brushProperty name="color" value="#3165BB"/>
    </inkml:brush>
  </inkml:definitions>
  <inkml:trace contextRef="#ctx0" brushRef="#br0">8337 15361 11882,'0'-8'-414,"0"1"0,0-1 506,0-3 1,0 2 0,-1 0 0,-2-2 0,0-1 0,0-2-1,2 0 1,1-2 0,0-5 0,0-4 0,0-5 0,0-3-1,0-3 1,1-1 0,2-2 0,0 0 0,1 1 0,0 3 110,0 4 1,0 3 0,-3 0 0,1 6 0,2 4 0,-1 3 0,-1 0 0,2 0-1,4 2 1,2 3 0,1 4 0,2 0 0,1 4-318,1 1 0,0 6 0,-2 2 0,2 5 0,4 2 0,3 2 0,0 2 0,-2 2 0,-1 2 0,1 2 0,2 1 0,1 3 0,-2 0 0,-2 1-263,-4 1 0,2 0 1,-2 4-1,-1-1 1,-2-1-1,-4-3 1,-1-1-1,-2-4 371,-3-3 0,5 0 0,-1-3 0</inkml:trace>
  <inkml:trace contextRef="#ctx0" brushRef="#br0" timeOffset="1">8212 15178 11882,'-7'-1'214,"6"-3"0,6-3 0,8-4 1,3-1-1,5-3 0,1-4 0,4-4 1,2-3-1,2 0 0,4-1-541,3-1 0,5 4 0,-4-1 0,-2 3 0,-3 4 356,-3 2 1,-4-5 0,1 4 0</inkml:trace>
  <inkml:trace contextRef="#ctx0" brushRef="#br0" timeOffset="2">8531 14447 11882,'-16'-11'-61,"3"1"1,-2 1-1,1 3 1,0 1-1,-1 2 1,1 2-1,0 1 1,0 0 0,-3 1-1,1 3 1,-1 3-1,3 4 1,1 0-1,-1 0 1,-2 2 0,1 1-1,0 3 172,0 0 0,-4 6 0,1 6 0,-2 3 0,-5 4 0,0 0 0,-2 2 1,0 2-1,-3 2 0,0 3 0,-1 5 0,3 1 0,4 1 0,7 0 1,3 1-18,2-1 0,6-6 1,3-10-1,7-4 1,6-5-1,6-3 1,0-1-1,2 0 0,-2-1 1,2 1-1,-1 1 1,0 2-1,1 2 1,2 0-95,2 0 1,1 3-1,0-2 1,-1 2-1,3-2 1,0-1-1,2-3 1,-1-2-1,1-5 1,0-5-1,-1-6 1,1-2-1,1-3-185,1-5 0,1-4 0,6-9 0,1-3 1,1-4-1,-1-2 0,-3-3 0,-2-1 0,-3-3 1,-1-2-1,-4-3 0,-4 0 0,-3 3 0,-2 2 1,0 1 115,-1-2 0,-1-2 1,-2 1-1,1 0 0,0 0 1,4-2-1,1-2 0,2-3 1,-1 0-1,0-1 0,0 0 1,1 1-1,-2 3 14,-1 3 1,-4 5 0,-2 4 0,-1 2 0,-2-1-1,-2 1 1,-4 0 0,-3 3 0,-7-2 0,-5-1 0,-5-4-1,-3 0 1,-2-1 0,-1 1 49,-2 0 0,-5-3 0,3 5 1,0 0-1,1 4 0,1 3 1,1 5-1,-1 5 0,-1 5 1,-2 3-1,-5 2 0,-1 3 0,-3 5 1,1 5-83,-1 5 1,4-2 0,-2 2-1,5 3 1,5 2 0,3 4-1,1 0 1,2 1-118,2 0 0,-3 2 0,4 3 1</inkml:trace>
  <inkml:trace contextRef="#ctx0" brushRef="#br1" timeOffset="3">11204 13111 7938,'-4'-11'210,"0"-2"0,0 0 0,1 1 0,-1 2 0,1-1 0,2 4 0,2 4 0,2 10 0,2 8 0,1 5 0,3 5 0,1 3 2139,2 4-2626,4 1 1,-3 3 0,2 0 0,-2 4-1,-2-1 1,2 0 0,0-2 0,1 0 0,-3-1-1,0-2 1,-3-6 276,-2-7 0,-2-4 0,-4-6 0</inkml:trace>
  <inkml:trace contextRef="#ctx0" brushRef="#br1" timeOffset="4">11238 13157 7938,'-18'-34'62,"1"1"1,4 1 0,0 3-1,4 1 1,3 4 0,3 2-1,3 3 1,4 0 0,4 1-1,2 3 1,3 2 0,1 2-1,1 1 1,0 1 20,2 1 0,-3 4 0,3-2 0,1 1 0,0 2 0,2 3 0,0 4 0,1 4 0,-3 3 0,-2 3 0,-3 4 0,-4 2 0,-6 4 0,-3 2-91,-3 2 1,-5-3-1,-7 7 1,-4 2-1,-2 3 1,1 0-1,2-2 1,1-2-1,0-1 1,1-4 0,3-3-1,4-4 1,7-5-138,4-6 0,11-5 1,10-9-1,7-3 1,7-3-1,5-2 1,2 2-1,1 1 1,-4 3-1,-4 0 1,-4 1-1,-5-2 1,-4 2 66,-6 0 0,-9 6 1,-7 7-1,-4 3 1,-7 5-1,-5 3 1,-6 2-1,-4 3 1,-4 2-1,-1 0 1,-2 0-1,1-2 1,0-1-1,3-1 299,1 1 0,2 0 1,2-1-1,5-3 0,4-5-221,4-5 0,12-14 0,-2-8 0</inkml:trace>
  <inkml:trace contextRef="#ctx0" brushRef="#br1" timeOffset="5">11318 12574 7938,'-18'4'8,"3"0"0,2 0 0,1 0 0,-2 1 0,-1 0 0,-1 1 1,1 0-1,-1 5 0,-2 1 0,-1 4 0,-2-1 0,0 0 0,-3 1 1,0 2-1,0 3 0,1 0 88,0 2 1,0 5 0,0 2-1,0 3 1,2 2 0,2-1 0,4 0-1,3 2 1,3 3 0,3 5-1,1 3 1,2-1 0,2-3 0,1-1-1,0-1-55,0-3 0,4-4 0,1-2 0,1-3 0,3 0 1,1 0-1,0 2 0,1-1 0,-1 1 0,2 0 1,1 2-1,1 2 0,1-2 0,4-3-33,3-3 1,1-8 0,0-4 0,1-2 0,1-3 0,3-3 0,0-3 0,1-2 0,-1-4 0,1-2 0,-1-4 0,0-5-1,-1-4 1,1 0-101,2-4 1,4 0-1,4-2 1,4-1 0,1-2-1,-1-2 1,-4-1 0,-1-2-1,-1-2 1,-2-2-1,-4 1 1,-3 1 0,-2 1-1,0 2 19,0-2 0,-4 0 1,-1 1-1,-1 0 0,0 0 1,0-4-1,0-3 0,-2-4 1,-1-2-1,-4-3 0,0-3 1,-1-2-1,-1 0 0,-1 2 113,-1-1 1,-6-1 0,1-7-1,-6 1 1,-4 2 0,-5 9 0,-4 11-1,-6 8 1,-6 5 0,-3 5 0,-5 7-1,-1 5 1,-1 5 0,0 1-53,1 0 0,-1 5 1,3 3-1,2 3 1,0 3-1,-2 2 0,-1-1 1,-2 0-1,1 0 1,3 0-1,2 1 1,3 0-1,-1 3 0,4 4 12,2 2 0,-7 7 0,7-3 0</inkml:trace>
  <inkml:trace contextRef="#ctx0" brushRef="#br1" timeOffset="6">11638 15704 7938,'-4'-12'113,"-1"1"1,-1 1 0,-2 1 0,0 2 0,1 2 0,-2 4 0,-1 4 0,-2 6 0,0 5 0,-4 5 0,-1 2 0,-2 2 0,2 1-1,4 3 1,7 3-24,4 3 1,2 0 0,0-2 0,2-5 0,6-3 0,7-4 0,7-4 0,4-3 0,5-5 0,2-3 0,1-4 0,0-4 0,-1-3 0,-1-5 0,-3-3-920,-1-4 1,-1-2 0,-5-2 0,0 0 0,-3 0 828,-4 0 0,-2-5 0,-2-1 0</inkml:trace>
  <inkml:trace contextRef="#ctx0" brushRef="#br1" timeOffset="7">11341 15475 7938,'-41'29'82,"6"-1"0,6-5 1,1-1-1,4-2 0,3-2 1,6-2-1,2 0 1,2 1-1,0 5 0,-1 5 1,1 2-1,1 2 0,2 4 1,4 3 55,3 4 1,1-2 0,0 2 0,0 1 0,0 2-1,1 0 1,2 0 0,2-3 0,0-4 0,1-4 0,0-4-1,3-2 1,2-1 0,0 0-148,0-2 0,6 3 0,2-1 0,2-2 0,2-1 1,1-2-1,2-2 0,3-2 0,4-2 0,8-2 1,4-2-1,6-5 0,0-3 0,0-4-172,-3-4 1,-1-7 0,-4-9 0,-5-7 0,-6-7 0,-4-7 0,-1-3 0,3-3 0,1-2 0,2 0 0,2-1-1,-2 1 1,-2-3 0,0-4 234,-15 25 1,0 0-1,-3 0 1,0 0 0,0-1-1,-2 0 1,-1 1 0,-1-1-1,8-30 1,-10 30 0,0-1-1,-1 0 1,-1-1 0,-1-2-1,0-1 1,-1 1 0,-1-1-1,0 1 1,0 1-1,0 1 1,0 2 0,0-28-1,-1 6 1,-2 7-57,-3 7 1,-2 5-1,-7 12 1,-3 5 0,-7 5-1,-8 6 1,-7 4 0,-7 7-1,-7 9 1,-5 8-1,27-7 1,1 1 0,0 2-1,0-1 1,-25 20 0,5 2-151,5 4 1,0 6 0,22-23 0,0 0 0,-19 23-1,7-1 1,8-3 151,5-2 0,0-3 0,3-4 0</inkml:trace>
  <inkml:trace contextRef="#ctx0" brushRef="#br1" timeOffset="8">14265 14710 7896,'0'-11'135,"0"-1"0,0 1 0,0-1 0,0 1 0,0 0 0,0-1 0,0 1 0,0 2 0,0 5 10,0 8 1,5 5 0,4 3 0,3 4 0,5 4 0,1 5-1,2 6 1,1 2 0,1 1 0,-2 0 0,-2 1 0,-1-1-1,-5 0 1,-2 0 0,-3-1-1077,-2-2 1,-1-5 0,-4-7 0,0-3 0,-2-5 930,-1-3 0,-9-13 0,-6-8 0</inkml:trace>
  <inkml:trace contextRef="#ctx0" brushRef="#br1" timeOffset="9">14208 14676 7896,'3'-23'66,"1"1"1,0 3 0,1 4 0,3 2-1,2 2 1,1 0 0,1 0 0,-1 4-1,1 3 1,-1 3 0,0 1 0,1 0 0,-1 0 165,1 0 0,-1 0 0,0 0 1,0-2-1,-4-1-273,-3-5 1,-4 3-1,-1 1 1,1 3-1,5 1 23,4 0 1,2 4 0,1 0 0,-1-2 0,0-1 0,1-1 0,-1 0 0,2 0 0,1 0 0,1-1 0,-1-1 0,-1-2 0,-2 0 21,1-1 1,3 4-1,0-5 1,-1 3-1,-1-1 1,-2 1-1,1 2 1,-2 2-1,-1 3 1,-3 4-108,-1 2 0,-1-2 0,-3-1 1,2 2-1,2 0 0,0 0 1,1-3 118,0-1 0,-3 0 1,1-1-1,-3 4 1,-1 2-1,0 1 1,0 1-95,0-1 0,0-3 0,1-2 1,2-2 35,1-5 1,-1-1-711,-3-5 1254,0 4-452,0-2-202,0 5-598,0 5 750,0 2 0,6 4 0,0 0 0</inkml:trace>
  <inkml:trace contextRef="#ctx0" brushRef="#br1" timeOffset="10">14345 15213 7896,'0'-8'161,"1"2"1,4-1 0,5 2-1,7-1 1,3 1 0,7-2 0,3 1-1,6-3 1,0-1 0,2-1 0,0-1-1,1 1-257,0-1 1,-7 1 0,1 0-1,-4 0 1,-4 3 0,-2 1 0,-4 2-1,-4 3 1,-2 0 0,-3 4-1,-4 0 96,-6 2 0,-5 5 0,-6-3 0</inkml:trace>
  <inkml:trace contextRef="#ctx0" brushRef="#br1" timeOffset="11">14390 14916 10153,'12'0'132,"0"-2"0,4 0 0,3-3 0,2 0 1,3-2-1,2 2 0,2-1 0,0 0 0,1-2 1,-1 0-538,0 1 0,-2-1 0,-4-3 0,-2 1 0,-2 1 0,-3 1 405,-5-1 0,-3-1 0,-7-1 0</inkml:trace>
  <inkml:trace contextRef="#ctx0" brushRef="#br1" timeOffset="12">14813 14265 7896,'0'-12'-7,"-5"1"0,-3-1 0,-2 1 1,-1 0-1,0-1 0,3 1 0,-1-1 1,-3 2-1,-3 1 0,-1 3 0,-2 1 1,1 1-1,0 0 0,-1 0 0,-3 2 1,-1 2-1,-4 4 125,0 3 0,-6 3 0,0 3 0,-5 1 0,-5 3 1,-2 0-1,-2 5 0,1 3 0,-1 6 0,2 3 1,0 4-1,3 5 0,19-19 0,2 2 0,-1 2 1,0 1-105,-1 2 1,2 1-1,1 3 1,1 0 0,0-1-1,1 1 1,2-4 0,3 1-1,-3 26 1,10-6 0,8-5-1,10-3 1,7-3 0,7 0-1,1-3 1,0-2 0,-1-2-1,-2 0-63,-2 0 0,2-3 1,-6-2-1,1 0 0,1 0 1,-2 2-1,0-2 0,0-1 1,0 0-1,3 2 1,3 3-1,5 0 0,3-2 1,3-6 6,2-4 1,8-10-1,7-7 1,1-4 0,0-7-1,-6-7 1,-4-8 0,-3-8-1,0-4 1,-1-4 0,3-3-1,2 0 1,0-1 0,1 0 119,0-1 1,-3-2 0,-5 0 0,-7-2-1,-6-3 1,-4-3 0,0-4 0,-2-3-1,0-1 1,-1 2 0,-2-1 0,-1-1 0,-7 28-1,0-1 1,-1-3 0,0 0-148,-1-3 1,0 0 0,0 1 0,0 1 0,-1 1-1,0 0 1,-1 1 0,-1 0 0,-1-1 0,-1 0-1,-2 1 1,-1 0 0,-2 1 0,-2 1 0,-10-24-1,-8 10 1,-4 11 0,-5 9 0,-2 9 0,0 6-1,1 7 50,-3 6 1,0 6-1,-10 10 1,-6 4 0,23-8-1,0 1 1,-1 2 0,0 1-1,0 0 1,0 2 0,1 2-1,0 1 1,1 2 0,0 2-1,1 3 1,0 1 0,0 1-1,1 1 1,1 0 0,-1 1 18,0 0 0,0 0 0,-1-2 0,0-1 0,-1 2 0,1 1 0</inkml:trace>
  <inkml:trace contextRef="#ctx0" brushRef="#br1" timeOffset="13">11307 17817 8101,'5'6'269,"2"-1"0,3 0 1,2 1-1,-1 2 1,1 1-1,-1 2 1,2 5-1,2 1 0,3 4-225,0 0 1,3 6 0,-3 1 0,0 0 0,-3 1-1,-2 0 1,-2 1 0,-1 0 0,-2-4 0,-4-3-1,-3-3 1,-2-2 0,-3-3 0,-4-4-342,-2-6 0,-5-5 0,0-4 0,1-4 0,1-3 0,2-4 0,-1-3 1,1-1-1,-1 0 0,1-2 0,-1 0 0,1-2 0,0 0 0,-1-1 377,1-3 1,-1 3 0,1-4 0,1 2 0,2-1 0,3 2 0,1-1 0,0 2 0,3 0-1,4 4 1,6 2 0,5 4 0,5 1 0,3 2 226,5 0 0,2 3 0,6 2 0,-1 1 0,0 2 0,0 2 1,-1 2-1,-2 3 0,-5 2 0,-1 2 0,-4-1 0,-2 2 0,-4 1-296,-2 2 1,0-5 0,1 1 0,0 1 0,-3 1 0,-3 3-1,-3 1 1,-3 2 0,0 2 0,-2 1 0,0 0 0,-2 0 0,-1 3-1,-5 2-55,-2 2 1,-2 1 0,1-4-1,-1-1 1,1-2 0,0-2 0,-2-1-1,-1 0 1,-2 1 0,-2-2 0,-4 1-1,-2-3 1,-4-2 0,0 0-1460,0-1 0,2-5 1503,3-2 0,0-2 0,0-2 0</inkml:trace>
  <inkml:trace contextRef="#ctx0" brushRef="#br1" timeOffset="14">11695 17600 7545,'-4'-12'67,"-1"2"0,0 1 0,-1 3 1,1-1-1,-2 2 0,2-1 1,-1 0-1,-1-3 0,-1-1 1,-3-2-1,0 1 0,-2-1 0,-1 1 1,-2 0-1,-2-1 0,-3 1 23,-5-1 0,1 6 0,-4 2 0,-1 3 0,1 1 0,-1 1 0,-1 3 0,1 5 0,-1 5 0,2 4 0,3 1 0,1 0 0,3 1 0,-3 1 0,0 2-22,-2 0 1,1 1 0,3 2 0,0 0 0,0 1 0,0 0 0,2 0 0,2 1 0,2 0-1,2-1 1,0 1 0,2 2 0,4 2-42,6-1 1,1 0-1,2-4 1,0 0-1,0-1 1,2 1-1,1-2 1,5-1-1,2-1 1,2 0-1,-1 0 1,0-2-1,2-2 1,2-3 15,4-4 1,4 0 0,3-1 0,1-1-1,3-2 1,1-3 0,1-1 0,0 0-1,-2-2 1,1 1 0,-1-1 0,-1 3 0,1 0-1,-1 2-146,2-1 1,1 0-1,0 3 1,-2-1-1,2 0 1,1-1-1,0 0 1,-2-1-1,-6-1 1,-4 0-1,-3-2 1,0-3-1,-1-4 1,-1-5 58,-2-5 1,-1 0-1,-1-4 1,2 0-1,2 1 1,-1-2-1,0 0 1,0 1 0,0 1-1,1 2 1,0 1-1,1 1 1,-1 3-1,-2 0-24,-1 0 1,2 0 0,0 1 0,0 1-1,1-1 1,-1-1 0,0-2 0,0-2 0,2-3-1,-1 1 1,1-2 0,-4 0 0,-3-2 0,-4-3 69,-1-4 0,-1 2 1,-4-5-1,0-3 1,0-3-1,-1-2 1,-3 2-1,-5 3 1,-4 4-1,-3 1 1,-2 2-1,-2-1 1,-2 0-1,-1 2 2,0 1 1,1 5 0,-2 0 0,-2-2 0,0 0 0,0-1 0,2 2 0,1 1 0,0 0 0,0 0-1,1 2 1,-1 3 0,0 4 0,-1 1 138,-3 3 1,-2-3-1,-8 5 1,-3 3-1,-7 4 1,-3 6-1,-2 5 1,1 6-1,1 5 1,3 7-1,2 3-143,3 4 0,1 9 0,18-25 0,0 1 0</inkml:trace>
  <inkml:trace contextRef="#ctx0" brushRef="#br1" timeOffset="15">9080 14607 8062,'0'-6'-1892,"-2"0"2049,-1 2 0,0 3 990,-5-3-504,6 2-182,-8 2-485,3 0 0,0 2 21,-1 2 1,4-2 54,-3 6 0,3-5 58,-4 5 0,6-4-119,-2 4 1,1-5 395,0 5-185,1-6 300,-3 4-386,5-6 1,1-2-109,3-2 0,0 2 125,8-6 1,-2-3-72,9-4 1,0-6 2,4 2 1,3-2-150,1-2 0,5-1-57,-2-3 0,3 2 119,1-6 0,1 5-78,-1-5 0,-4 6 101,1-2 1,3-1 17,4 2 0,1-5-191,-1 5 1,-1-5 205,5 4 0,-2-7-32,-2 4 1,-2-6 5,-9 6 1,3-2-4,-3 2 0,4-2-52,-5 5 1,6 1-32,-2 3 1,3 0 80,2 0 0,3 0-23,0 0 1,-5 2-16,-7 2 1,1-3-1,-4 3 1,2-2-17,-6-2 0,-2 0 30,-2 0 1,-2 1 16,-2 3 0,4-5 150,1 5 1,4-4-199,-1 8 1,3-4 78,0 4 1,1-4-134,0 4 1,0-1 77,0 5 0,0 0-162,-1-1 1,0 2 162,-3 2 1,-2 0-28,-6 4 1,-3-1 86,-1 1-141,-4 3-8,2-5 20,-5 6-1159,0 0 1255,5 0 0,1 0 0,6 0 0</inkml:trace>
  <inkml:trace contextRef="#ctx0" brushRef="#br1" timeOffset="16">8851 15235 8062,'-1'-7'520,"-3"-1"-25,3 6 189,-4-8-87,5 8-385,0-3 1,5 5-27,2 0 1,4-1 28,0-3 1,2 3 48,2-3 1,-1 1-33,5 0 1,4 1-145,3-1 1,6 1 60,-1 2 1,2 0-273,1 0 1,0 5 59,0 3 1,-1 2 25,-2 2 1,1 4 5,-6 3 1,5 1-204,-5-1 1,10 3-135,-2-3 0,4 3 156,0 0 1,-1-4 74,5-3 1,-1-3 47,0-4 1,-3-2 165,-7-2 0,1-3-68,-6 3 1,0 1-25,-7-1 0,2 5 182,-2-2 1,3-1-40,1 2 1,0 3-86,-1 5 1,5-1-5,0-4 0,3 2-62,-3 2 0,3-2 51,-3 2 1,-2-2-42,-6-2 1,3-3 32,-3 0 0,-3-6-6,0 2 0,-4 1 127,0-1 1,-1 0-116,1-4 0,-1 3-40,0 1 0,1 1 47,-1-1 0,1-1-76,-1 4 1,1-3 71,-1 4 0,0-2-41,1 2 1,-1 0-5,1-4 0,3 4-16,0-4 1,2 3-108,-2-3 1,-1 1 120,5-1 0,-5-1-114,1 4 1,2-4 64,-2 1 0,1-3-3,-1-1 1,-2 0 18,2 0 1,-2 0 49,-1 0 1,-1 4-4,0-1 0,-3 1 51,0-4-114,-1 5 46,5 2 1,-1 3 29,0-3 0,-3 0 20,0-3 1,-5-2 50,5 6-24,0-6 0,3 7-12,1-5 1,-1 0-306,0-4 0,1 0-116,-1 0 314,1 5 0,3-4 0,0 3 0,-3-3 47,-5-1 0,1 0-29,3 0 1,-3 4-179,-1 0 170,1 0-189,3 1 0,-3-4-56,0 3 1,-5 1-607,5-1 274,-5 4 1,6-5 629,-6 5 0,6-6 0,-2 3 0</inkml:trace>
  <inkml:trace contextRef="#ctx0" brushRef="#br1" timeOffset="17">8817 15338 8062,'-8'-4'-187,"1"1"1,4-2 276,-1 1 82,-2 2 1,1-4 293,-3 2-180,3 3 0,4-4 180,-3 5-281,3 0 113,-4 0 0,14 0-256,2 0 0,-1 1 91,-2 3 1,1 2-117,6 6 0,-1 4 67,5 3 0,-1 4-146,1 4 1,6 2 33,-2 5 1,4 2-14,-1 2 1,3 2-200,6 6 0,2-1 44,-3-4 0,3-5 41,-7-6 1,-2-4 122,-1 0 1,-5-3 11,-2-4 0,0 2-18,-5-6 1,4 5 38,-4-1 0,6 3-70,-2 1 1,2 1 3,2 2 1,-1-1 171,-3 1 0,6 2 86,-2-1 0,2-1-133,-2-3 0,-4 4-67,0 0 0,0-1-2,4-3 1,-4 0 15,0 0 1,-5 0 143,1-1 1,-1 0-96,1-3 0,-2 1-50,2-4 1,-2 3-18,-1-4 1,0 4 0,3-4 0,-1 2 70,5-2 0,-3 3-37,3 4 1,-4-3-14,4 0 0,0 4 67,4 4 0,-3 1-9,3-2 0,-7-1-83,7 1 0,-4 0 6,0 0 0,3-4-4,-3 4 0,-1-8 33,1 5 0,-5-4-3,1 0 0,1 1-11,0-4 1,-1-1 21,-4-4 1,1 5-17,-1-1 0,4 1 96,1 0 0,3-3-75,-4 7 0,5-5 16,-1 4 1,0 0-39,4 4 0,-6-4-7,5 0 0,-1-2-85,2 3 0,-1 1 65,1-2 1,0-2-81,0-2 0,-4-2 88,0-2 0,-4-3-182,4-1 1,-5 0 74,2 0 0,0 3 87,-1-2 0,0-2 24,-3 2 0,-1 0 9,1 3 0,-1 4 6,1 0 1,0 2-42,3-2 0,-2-2 63,2 2 1,-2 2-39,-1-2 0,0 1-70,3-1 0,-2-2 1,2 2 0,-2-3-143,-2-5 1,5 4 117,-1-4 0,0-2-129,-3-1 1,-5-3 196,1-1 1,-4-1-68,3-3 0,-4 2 146,1-6 0,-3 4-36,-1-3 142,0 4-342,0-2-176,0 5 1,0 5 0,0 1 0</inkml:trace>
  <inkml:trace contextRef="#ctx0" brushRef="#br1" timeOffset="18">10553 13362 7861,'0'7'-1373,"-1"-2"1725,-3-5-168,3 5 0,-5-3 88,6 6-109,-5-5 1,4 3-129,-3-2 254,3-3 139,1 4 651,0-5-939,5-5 0,-2 2 417,4-4-382,1-1 1,3-2-126,1 2 1,-2-2 128,-3 3 0,4 0-212,-4 0 0,3 3 0,2-4 1,-1 5 11,1-5 0,-1 4-201,1-3 1,-1 0 101,0 0 0,5-4-276,-1 4 1,1-2 152,0 1 1,-4-2-393,3 3 0,-2 0 98,-1 0 1,-1 4 536,0-1 0,1-2 0,-1 0 0</inkml:trace>
  <inkml:trace contextRef="#ctx0" brushRef="#br1" timeOffset="19">11695 13659 7861,'0'-11'-22,"0"0"269,0-1 103,0 1 1,0 3 75,0 0-169,0 6 11,0-3 0,0 18-112,0 2 0,0 4-144,0-4 1,4 3 28,0 5 1,-1 1 75,-3 2 1,0 0-167,0 4 1,0 2 35,0 6 1,4-1 94,0 5 0,0 5-76,-4 6 0,0-1-501,0 1 1,0-5 276,0 2 1,0-2 24,0 2 0,0-8 166,0-1 0,0-9-31,0-5 1,0-2 120,0 2 0,0-7-108,0 3 0,0-7 119,0 4 1,0-5-93,0 4 1,0-1-18,0 1 0,4 2 224,-1-2 0,1 3-183,-4 1 0,1-2-105,3-2 0,-2 3 77,1-3 1,-1-1 54,-2 1 0,0-5-58,0 1 0,0-6 120,0-2 0,1 2-60,3 6 0,-3-2 97,3 2 1,-3-5-75,-1 2 1,0-3 69,0 6 1,0 2 8,0-2 0,0 5-56,0-1 1,0 3-80,0 0 1,0 1 60,0 0 1,0 0-142,0 0 0,0 0 129,0 0 0,0-2-142,0-2 0,0-6-212,0-6 248,0-4 0,0 0-751,0-11 0,0-1 39,0-10 767,0 5 0,0-13 0,0 3 0</inkml:trace>
  <inkml:trace contextRef="#ctx0" brushRef="#br1" timeOffset="20">11729 13545 7832,'0'-6'-403,"0"1"1,0 3 377,0-1 318,0 1-64,0-3 223,0 5-174,0-5-95,0 4 0,1-4-5,3 5 0,-1 0 54,4 0 1,1 4-40,3-1 1,2 3 33,2-3 1,3 4-26,5 4 0,5 1-192,2-1 0,3 4 44,2 0 0,-1 6-318,0-2 1,0 2 71,1 2 0,-2 0-66,-3 0 1,1-2 58,-9-2 0,4 3 19,-7-3 1,2-2 68,2-2 1,-4-2 5,0-2 1,2 0 188,5 1 1,-2-1 22,3 1 0,-3-5 132,-1 1 1,4-1 57,-1 5 1,5-1-110,-5 1 1,1-5-96,-4 1 0,1-4 22,3 3 1,-3-4-114,2 1 1,0-2 71,0 2 1,1-3-155,7 3 1,-1 1 77,9-1 1,0 4-90,4-5 0,-4 6 83,0-1 0,-6 2 24,2 2 1,-7-1 79,-4 0 0,2 1-78,1-1 1,-1 4 126,2 1 1,-1-1-57,5-4 1,-1 1-94,0-1 0,-1-3 3,-3-1 1,2-3-4,-5 4 1,0-2-9,-5 2 0,1-2 37,0-2 0,-4-2-126,0 6 1,-4-4 59,4 3 0,0-3 6,4 4 1,0-4 19,0 3 0,0 0 22,0 0 1,-2 3 19,-2-2 0,3 1 7,-3-1 0,-3 2-31,0-3 0,-4 0 2,0 0 0,-1-4-138,1 1 0,-1 1 85,0-2 0,1 1-122,-1-4 0,-3 0 67,-1 0 1,1 0 14,3 0 1,-3 4 23,0 0 0,-5 0-96,5-4 124,0 0 1,-1 0 192,1 0 130,-6 0-179,4 0-499,-6 0 1,0-5 0,0-2 0</inkml:trace>
  <inkml:trace contextRef="#ctx0" brushRef="#br1" timeOffset="21">12095 15829 8068,'-7'0'-143,"1"0"447,2 0 222,3 0-314,-4 0-64,5 0 1,5-3 8,3-1 0,2-1-19,1 1 0,2 1-9,2-4 0,-1 0 24,5 0 0,-4-3-198,4 2 1,0-1-16,4 1 0,0-2 58,0 3 1,5-3-108,2-2 1,8 1 40,4-1 1,3 1-25,0-1 1,1 1-5,0 0 0,-6-2-32,-2-2 1,-2 1 122,-2-5 1,-1 3-31,-2-3 0,2 4 130,-3-4 1,-1 4-72,2-4 1,-2 5 158,1-1 0,2 3-92,-5 5 0,-1-3 50,-3 2 0,-1 2-64,-3-2 0,1 5 5,-5 0 1,4-2-46,-3 1 0,3-4-126,-4 4 0,6-5 5,2 2 0,1 0 65,7 0 0,-5-1-39,5-3 1,-2-1 49,2 1 0,-2 0-13,-3-1 0,-2 5 30,3-1 1,-8 2 17,-4-2 1,-2-1 25,-1 5 17,-1-5-57,0 8 0,-3-4 14,0 5-24,-6 0 1,4 0 10,-2 0 1,-1 0-29,4 0 1,-3-4-43,4 0 1,-1-3-131,5 3 1,1-4 100,2 5 0,-3-6-109,4 1 1,-4 2 178,0-2 1,-1 4-61,1-3 1,-1 4 79,1-1 1,-2 2-84,-3-2 1,0 3 302,-4-3-48,-1 3 212,3 1-252,-5 0 245,-5 5-256,3-4 27,-3 4-234,5-5 0,2-4 85,1 0 1,0-1-173,5 2 0,-1 0-14,5-5 1,-1 5-49,0-5 0,-3 5 163,0 0 1,-1 1-134,5 2-454,-6 0 1,-1 5 653,-5 3 0,0 2 0,0 2 0</inkml:trace>
  <inkml:trace contextRef="#ctx0" brushRef="#br1" timeOffset="22">11661 16697 8073,'0'-7'-1803,"0"-1"2567,0 6-131,5-9-278,-4 5-60,4 0 56,-5-4-50,0 8-9,5-3-54,-4 5 93,5 0-154,-6 5 1,0 2-63,0 4 0,0 0-9,0 1 0,0-1-75,0 1 0,0 4 60,0 3 1,0 3-108,0 1 0,0 1 138,0 2 1,0 7-264,0 5 0,0 4-16,0-4 0,-4 4-18,0-4 1,-4 3 7,5-7 1,-3 2 100,3-10 0,0 1 30,-5-4 0,5-2-21,-5-1 1,6 0 27,-2-5 0,-1 0-20,1-3 1,-4 3 19,4 0 1,-1 0 0,2-3 0,1-1-3,-2 1 0,-1-1 2,2 1 1,-3-2-38,3-3 22,1 3 1,-4-5-45,2 3 164,3-3-99,-4-5 1,5-1 93,0-3 0,0 2 77,0-6 117,0 5 1,0-3-216,0 2-61,0 3 11,0-4 0,0 5 0</inkml:trace>
  <inkml:trace contextRef="#ctx0" brushRef="#br1" timeOffset="23">11992 17737 8030,'-12'0'0,"1"0"898,0 0-517,-1 0 0,5 0-85,-1 0 1,5-2-200,0-1 0,3 1 25,3-2 0,4-1 76,4 2 1,1-6-162,-1 1 1,4 2 83,1-2 0,4 0 66,-1-3 1,-1-2-30,1-2 1,0 2-41,4-2 0,-2-1-31,-2 1 1,3-6 49,-3 2 0,2-4-285,2-3 0,5 0 91,3-4 0,2 3-370,1-3 1,5-1-54,3-3 1,2 4 182,2-1 1,-1 4 45,-4-3 1,1 1 47,-7-2 1,0 2 121,-8 3 1,4-1-3,0-7 1,7 1 51,4-9 0,2 5-69,2-1 0,-2 2 297,-2 2 1,0 1-125,-8 3 1,2 0 36,-9 4 0,-1 2-82,-3-3 1,7-1-8,1 1 1,8-3-48,-4 3 1,3-4-15,0 0 0,-3 2 14,3-1 0,-7 4-15,-5 0 1,2 1 240,-1 3 1,-4 0-218,-4 3 0,0-3 125,4 3 0,0-2-119,-1-2 0,3 0 291,1 0 1,0 0-253,4 1 0,-1-1 5,2 0 0,0 0-28,-4 0 1,0 0 10,-4 1 0,-1 0-7,1 3 0,-5-1 1,-3 4 1,-2 1-25,-2 4 1,1-1 18,-1 1 0,-3 3 152,-1 1 0,-3 3-83,4-4 1,-4 4 128,3-3 1,-3 3-40,4-4 0,-5 5-47,5-5 1,-4 2 1,3-2 1,-3-2-23,4 2 1,0 2-70,3-2 1,-3 2-10,-1-2 0,1-1-147,3 6 1,4-5 26,1 4 1,-1-3-136,-4 3 1,1-4 101,-1 4 1,1-3 38,-1 3 1,0-4 173,1 5-137,-6-1 0,-1 2 228,-5-1-118,0 1 118,0-3 1,-1 5 20,-3 0 13,-2 5-208,-6-3 1,5 3-18,-1-5 0,6 1-300,-2 3 118,3-3-6,1 4 101,0-5-71,5 0 152,-4 0 0,5 0-41,-2 0 205,-3 0-176,4 0 1,-5 1 85,0 3-56,0-2 54,-5 8 0,3-8-43,-6 6-142,6-6 1,-5 5-33,3-3-316,3-3 298,-4 4-266,5-5-182,0 0 191,5 0 447,-4 0 0,5 0 0,-6 0 0</inkml:trace>
  <inkml:trace contextRef="#ctx0" brushRef="#br1" timeOffset="24">7641 14333 7688,'0'7'107,"0"-2"618,0-5-308,5 0-274,-4 0 1,4-5 204,-5-3 1,0 2-107,0-2 1,0 0-43,0-3 1,0-2-113,0-2 1,0 2-176,0-2 0,0 2 9,0 2 1,0-4 92,0 0 1,0-1-272,0 5 16,0-1 48,0 1 248,0 5 1,5 1 9,3 5 0,2 8 65,1 4 0,2 11-101,2 0 0,-2 8-14,2 4 0,-1-1 41,1 4 1,-2 1-329,2-1 1,-2 0 96,-2-3 0,1-5-1379,-1 1 1553,1-6 0,-1-2 0,0-7 0</inkml:trace>
  <inkml:trace contextRef="#ctx0" brushRef="#br1" timeOffset="25">15772 14253 7965,'-11'0'676,"3"0"-122,1 0-213,4 0 1,-2-1-57,5-3-274,0 3 0,0-5 23,0 2 1,1 1 92,3-4 1,2-1-210,6-3 0,-5-1 94,1 1 0,0-2-80,3-2 1,0 1 36,1-5 0,-2 4 95,-2-4 1,1 3 95,-6-3 1,2 4-106,-1-4 1,-2 5 37,1-1 1,-1 2 60,-2 2 41,0-1 15,0 6-273,-5 1 1,3 15 35,-2 5 1,4 7-66,4 4 0,3 9 72,4 7 0,-1 7-8,-2 4 0,2 5-750,-2 2 1,2 4 637,-5-30 1,1 0 0,0 0 0,0 0-428,-1-2 1,1 0 0,9 24 566,0-10 0,2-4 0,-2-7 0,4 0 0,3-4 0</inkml:trace>
  <inkml:trace contextRef="#ctx0" brushRef="#br1" timeOffset="26">11672 11958 7965,'0'-7'0,"0"1"-943,0 2 707,0 3 0,0-5 202,0 2 40,0 2 0,-1-3 307,-3 5-269,3 0 629,-4 0-272,5-5 0,-4 3 75,0-6 0,0 4 317,4-3-397,0-1 0,0-3-269,0-1 1,0 5 128,0-1 1,0 0-211,0-3 1,2 0-26,1-1 0,0 5-129,5-1 1,-1 4 4,5-3 0,-5 4-110,1-1 0,-1 4-8,5 4 1,-1 0 69,1 7 0,-5-1 30,1 9 0,-4-1 72,3 1 1,-4 3 39,1-3 0,-2 1-39,2-1 0,-3 1 169,3-4 0,-1-1-23,0-4 1,0-1 104,5-2 0,0-3-172,8-5 0,-1-1 10,8-3 1,2-2-119,9-6 0,1-4 87,-1-3 1,4-3-376,0-1 0,-1 1-46,-7-1 1,-2 0-210,-5 0 1,-1 0 619,-3 0 0,2-5 0,-3-1 0</inkml:trace>
  <inkml:trace contextRef="#ctx0" brushRef="#br1" timeOffset="27">12369 18136 8724,'0'-6'1237,"0"-4"-988,0 2 1,0 2 37,0-2 1,1 1-147,3-5 1,-2 0 74,6-4 0,0 2-192,3-5 0,0 4 42,1-4 1,-1 4-170,1-4 0,-1 5 21,1-1 1,-1 6 17,0 1 1,1 6-391,-1-2 323,1 2 0,-1 8-94,1 1 0,-5 3 105,1 2 1,-6-1 103,2 1 0,-1-1-47,0 0 0,-1 2 66,2 2 1,-3-2-27,-1 2 1,0-1 109,0 1 1,0-1-23,0 5 0,-4 0-65,0 4 1,-5 0 22,2 0 1,-3 0-17,-2 0 0,1 0 42,-1-1 0,1 0-44,-1-3 0,1-3-1,0-4 1,3-1-1,0 1 13,6-1-3,-3-4 1,6-6 5,3-5 0,2-6-280,6-2 0,0 1 74,4-4 0,-3-2-1,6 2 1,1-5 119,2 1 1,-3 1-7,0-1 1,0 0 51,4-4 1,0-4 170,0 1 1,-1-1 4,-3 4 0,2 0-51,-2 1 1,2 0-102,-2 3 0,-3 2 23,-5 6 1,1 3-126,-1 1 1,1 4-137,-1-1 1,-3 3 234,-1 1 0,-4 0 0,2 0 0</inkml:trace>
  <inkml:trace contextRef="#ctx0" brushRef="#br1" timeOffset="28">12243 14779 7881,'0'-7'762,"0"-3"-286,0 9-29,0-9 102,0 8-103,0-8-186,0 9 104,0-9-227,0 3 1,1-4-102,3 0 0,1-1 115,3 1 1,6-1-95,-3 1 0,5-2 79,-1-2 0,-1 4-258,5-1 0,-4 1-103,4 3 0,-5 3-105,1 1 1,-2 3-52,-2 1 160,1 5 1,-2 1 104,-2 6 1,-3-1-8,-5 1 1,0 3 157,0 0 1,-5 2-78,-3-2 0,-1-1 122,1 5 0,-2-4-7,3 4 0,-4-5-36,0 1 0,5-2-95,2-2 17,3 1 1,2-6-117,3-2 1,7-3 78,8-1 1,3-4-215,1 1 0,1-10 66,2 2 0,-2 0 103,3 4 0,-4-1 141,-4-3 0,1 4 206,-4 4 1,-5 1-156,-3 2 0,-6 5 150,2 3 0,-3 3 369,-1 5 0,-5 1-212,-3 6 0,-5 1-164,-3 3 0,0-3 7,1 3 0,2-3-2252,-2-1 2033,2 0 0,-4-6 0,0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726"/>
    </inkml:context>
    <inkml:brush xml:id="br0">
      <inkml:brushProperty name="width" value="0.09071" units="cm"/>
      <inkml:brushProperty name="height" value="0.09071" units="cm"/>
      <inkml:brushProperty name="color" value="#3165BB"/>
    </inkml:brush>
  </inkml:definitions>
  <inkml:trace contextRef="#ctx0" brushRef="#br0">4068 4700 8529,'0'-5'855,"0"5"1,1 5-1,2 5 4,1 3 0,5-7-889,-5 11 0,1-6 0,-2 7 0,1-2 0,-1 2 0,-2 0 0,-1 0 0,0-1 0,-1-1 0,-2 1-5,-1-2 0,-6-1 1,3-2-1,0-2 1,3-6-1,3-8 0,2-6 1,3-4-1,5-1 1,0-3-1,1-1 0,-2-2 1,2 1-1,1 0 1,0 1-1,-1 1 0,-2-1 1,0 1-1,0 0 1,1 1-1,-1 1 0,0-1 1,-1 2-1,0 3 1,-1 2-1,0 3 1,1 2-1,3 2 0,1 2-153,1 1 1,-5 5 150,-3 3 0,2 3 0,-2 2 1,-1 1-1,-2 1 0,-1 3 0,2 0 1,0 1-86,2 0 0,1 1 1,-5 2-1,0-2 0,0 1 1,0 0-1,0-2 1,0-1-1,0-3 0,0-1 1,1-3-2890,3-3 3011,-2-2 0,9-1 0,-5 2 0</inkml:trace>
  <inkml:trace contextRef="#ctx0" brushRef="#br0" timeOffset="1">4527 4825 8532,'12'-5'573,"1"1"1,-1 1-1,0 2 1,1 1 0,-1 0-557,1 0 0,0 0 0,3 0 1,0 0-1,-1 0 0,-1 0 0,-2 0-1053,1 0 1036,-1 0 0,1-5 0,-1-2 0</inkml:trace>
  <inkml:trace contextRef="#ctx0" brushRef="#br0" timeOffset="2">4973 4676 7820,'4'-6'2363,"1"6"1,-1 6-2405,-4 6 1,0 0-1,-2 1 1,0 1-1,-3 1 1,3 1 0,0 0-623,2-3 1,0 0 0,0-1-1,0 1 1,2-2 0,2-2 662,4-1 0,3-5 0,2 3 0</inkml:trace>
  <inkml:trace contextRef="#ctx0" brushRef="#br0" timeOffset="3">5197 4465 7879,'5'-13'443,"2"7"0,5 3 0,-1 6 0,-1 5 0,-2 4-225,2 5 1,-3 2-1,0 7 1,-2 3-1,-2 3 1,-2 1-1,-1 0 1,0 0-1,-1 0 1,-2-1-330,-1-2 0,-6 3 0,4-4 0,-3-1 0,2-3 0,1-3 0,0-3 111,1-1 0,-5 4 0,3-3 0</inkml:trace>
  <inkml:trace contextRef="#ctx0" brushRef="#br0" timeOffset="4">3956 4477 7855,'-16'0'220,"-1"0"1,-5 0 0,2 3 0,-4 4 0,-1 8 0,1 7 0,-1 8 0,1 5 1085,4 2-1129,-4 6 1,15-3 42,-4 5 1,5 5 45,0 4 1,3-1-542,10-3 0,4-6 259,12-3 1,12-3 0,17-5 15,6-4 0,-21-16 0,2 0 0,1-1 0,0 1 0</inkml:trace>
  <inkml:trace contextRef="#ctx0" brushRef="#br0" timeOffset="5">5693 4738 7840,'1'-11'305,"3"2"0,4 5 0,5 3 0,2 1 0,3 0 1,1 0-1,3 0-204,2 0 0,2-1 0,3-2 1,4-1-1,3-1 0,1 1 1,-1 0-1,-3 1 0,-6 2 1,-5 1-1,-5 0-101,-3 0 0,-2-5 0,1-2 0</inkml:trace>
  <inkml:trace contextRef="#ctx0" brushRef="#br0" timeOffset="6">5928 4539 7875,'7'-5'2107,"-1"5"-1907,-6 0 1,0 5-1,1 9 1,2 3 0,1 2-1,-1 2 1,-2-2 0,-1 0-1,0 0-422,0 3 1,0-2 0,0-1 0,0-1-1,0-1 1,0-1 0,0 1 0,0-2 221,0-1 0,-5 3 0,-2 3 0</inkml:trace>
  <inkml:trace contextRef="#ctx0" brushRef="#br0" timeOffset="7">6734 4552 8362,'0'-13'395,"-5"2"0,-3 3 0,-3 5 0,-2 7 0,1 9 0,-2 6-250,-2 4 0,2 4 1,-4 0-1,1 2 0,2-1 1,3-2-1,3-1 1,4 0-255,2-1 0,7-3 1,5-2-1,3-1 1,3-1-1,3-1 1,1-1-1,3-2 1,0-5-1,1-1-2299,-3 0 2408,1-4 0,4 2 0,-1-5 0</inkml:trace>
  <inkml:trace contextRef="#ctx0" brushRef="#br0" timeOffset="8">6995 4713 7967,'0'-6'1450,"0"6"-881,0 7 0,0 4 1,1 2-448,3-1 1,-2 1 0,2-1 0,-1 0 0,-1 2-1,3 1 1,-3 2-135,0-2 1,-2-1 0,0-2-1,0 1 1,-2-1-291,-2 0 1,1-3-1,-3-4 1,0-4 232,3-6 1,2-6-1,2-4 1,2-2-1,3 1 1,0-1-1,4-1 1,1 0 58,2 0 0,3 2 0,1 2 1,-2 0-1,-1 1 0,-2 2 1,0 0 203,1-1 0,-1 6 0,1 1 0,-1 4-215,0 1 0,-5 3 0,-3 5 0,-2 7 0,-2 3 0,0 0 0,0-1-281,0-1 0,1 5 0,2-5 0,1 1 0,-1-1 0,-2 1 0,-1-2 0,2-2-590,2-5 1,-3 3 891,3-3 0,3 3 0,0 2 0</inkml:trace>
  <inkml:trace contextRef="#ctx0" brushRef="#br0" timeOffset="9">7417 4837 7891,'12'0'254,"0"0"0,2 0 0,1 0 0,2 0 0,-2 0-247,-1 0 1,0 0 0,-1 1 0,1 2 0,-3 1 0,0-1 0,0-2 0,0 1 0,-1 0-8,-2 3 0,0-1 0,5-4 0</inkml:trace>
  <inkml:trace contextRef="#ctx0" brushRef="#br0" timeOffset="10">7789 4800 7909,'12'-6'272,"-4"5"0,-1-5 0,0 2 0,0 0 0,3 1 509,1 2 0,1-3-429,0 0 1,1 0-353,-1 4 1,-5 1 0,-3 3-1,-2 4 1,-4 3 0,-2 2-134,-4-1 0,1 1 0,-1-1 0,-1 0 0,1 1 0,1-1 0,2 1 1,2-1-1,2 0 29,1 1 1,1-2 0,3-2-1,4-2 1,3-1 0,3-3 0,1-2-92,2-1 1,0 0-1,-5 0 1,0 0 0,1-1 194,-1-4 0,1-7 0,-1-7 0</inkml:trace>
  <inkml:trace contextRef="#ctx0" brushRef="#br0" timeOffset="11">8111 4663 7874,'13'0'747,"-1"0"0,0 2 140,1 2 0,-5-1-818,0 5 0,-4 4 0,3 5 0,-1-2 0,-3 0 0,-1 0 0,1 3 0,1 0-144,-1 0 0,-2 3 0,-1-5 0,0 1 0,0-1 0,0 2 0,0 0 1,0 0-136,0-3 0,0 3 0,0-1 0,0-2 0,-1-1 0,-2-2 0,-2 0 0,-2 1 0,-3-1-772,-1 1 0,3-7 982,0-1 0,-6 1 0,-5 1 0</inkml:trace>
  <inkml:trace contextRef="#ctx0" brushRef="#br0" timeOffset="12">8520 4936 7900,'13'7'263,"-1"-1"0,1-2 0,0 0 1,3-1-1,1-2 0,3-1 0,2 0-41,1 0 1,1 0 0,-2 0 0,-3 0 0,0 0 0,-1 0-1,0 0 1,-3 0-999,-1 0 0,3 0 0,-1 0 776,-1 0 0,5-6 0,-1 0 0</inkml:trace>
  <inkml:trace contextRef="#ctx0" brushRef="#br0" timeOffset="13">8719 4849 7893,'-6'2'709,"6"2"1,2 1 0,5 5 0,-1-2 0,0 2-449,0 1 0,2 3 1,-3 1-1,1 1 1,-1 1-1,-1-1-422,2 1 0,-5 0 1,5-5-1,-2 0 1,0 1-1,0-1 0,0 1 1,2-2-1,-1-2-1366,1-1 1527,4 1 0,2 9 0,7 1 0</inkml:trace>
  <inkml:trace contextRef="#ctx0" brushRef="#br0" timeOffset="14">9178 5060 8200,'1'-7'1756,"3"3"-1714,5 3 0,-3 1 0,3 1 0,0 2 1,2 1-3514,2-1 3471,-6-2 0,4 5 0,-4 1 0</inkml:trace>
  <inkml:trace contextRef="#ctx0" brushRef="#br0" timeOffset="15">9475 5085 9010,'0'0'0</inkml:trace>
  <inkml:trace contextRef="#ctx0" brushRef="#br0" timeOffset="16">9674 5085 12842,'12'0'-8,"1"0"1,-1 0 0,0 0 0</inkml:trace>
  <inkml:trace contextRef="#ctx0" brushRef="#br0" timeOffset="17">10083 5060 10329,'13'0'165,"-1"0"1,0 0-1,1 0 1,0 0 0,3 0-1,2 0 1,-1 0-298,1 0 1,4 2-92,-1 2 0,3-3 0,-1 3 0,-1-2 0,-3-2 0,1 0 0,-2 0 0,-1 0-679,-1 0 0,2 0 1,-2 0 901,-1 0 0,-1-6 0,-2-1 0</inkml:trace>
  <inkml:trace contextRef="#ctx0" brushRef="#br0" timeOffset="18">10282 4911 8027,'0'-5'2660,"0"5"-1716,0 7 0,0 4-853,0 1 0,0 6 0,1 3 0,2 2 1,2 1-1,1-2 0,1-3 0,-2 0-243,1 0 0,2-3 0,-3 0 0,1-2 0,1-3 0,0-1 0,1-2 0,0 0-1736,0-1 0,-3 3 1888,3-6 0,0 5 0,5-2 0</inkml:trace>
  <inkml:trace contextRef="#ctx0" brushRef="#br0" timeOffset="19">11100 4998 7948,'11'-1'788,"-1"-3"0,-2-5 0,0-2 1,-1-1-1,-1 0-648,-1-1 0,1 1 1,2-2-1,-2-1 0,-1-2 1,2 2-1,0 1 0,-2 2-188,1 0 0,-3-1 0,3 1 1,0-1-1,-2 2 585,2 3 0,-4 3-367,7 5 1,-5 5-94,4 3 1,-5 3 0,2 2 0,-1 0-1,2 3 1,-1 2 0,1 1 0,-2 3 80,2 1 0,-5 2 0,5-1 0,-2-2 0,0-2 0,-1 2-207,-2 2 1,-1-5-229,0-2 0,0 0 0,0 0 0,0-2 0,0-1 0,0-2-483,0 1 1,0-1-1,1-1-180,3-3 1,-1-2 939,5-6 0,1 0 0,3 0 0</inkml:trace>
  <inkml:trace contextRef="#ctx0" brushRef="#br0" timeOffset="20">11137 5234 7845,'9'0'621,"-1"0"0,1 0 1,3 0-262,0 0 0,4 0 0,2 0 1,2 0-1,2 0 0,3 0 1,2 0-1,2 0 0,-3 0 0,-1 0-327,0 0 0,-7 0 1,5 0-1,-2 0 1,-3 0-1,0 0 1,-3 0-1,-1 0-712,-2 0 1,0 0 0,1 0-1,-1 0-2262,1 0 2941,-7 0 0,0 0 0,-6 0 0</inkml:trace>
  <inkml:trace contextRef="#ctx0" brushRef="#br0" timeOffset="21">11943 5035 8441,'-6'-5'681,"0"2"0,7-4 0,4 2 0,3 2 1,4 2 433,5 1 1,-2 1-1100,6 3 0,-1-3 0,5 5 0,0-2 0,0 2 0,-1-1 0,0 1 0,-2-4-484,-1 0 0,-6 2 1,3 0-1,-2-1 468,1-2 0,-1 5 0,-3 1 0</inkml:trace>
  <inkml:trace contextRef="#ctx0" brushRef="#br0" timeOffset="22">11956 5246 7854,'12'0'328,"5"2"0,-1 0 1,-1 2-1,1-1 0,-1-1 1,1-2-63,0 0 1,1 4-1,0 0 1,-1-1-1,1-2 1,1-1-1,0 0 1,1 0-997,0 0 0,-3 1 428,0 4 1,2-4 301,-1 3 0,5-3 0,-3-1 0</inkml:trace>
  <inkml:trace contextRef="#ctx0" brushRef="#br0" timeOffset="23">14126 4862 7774,'2'-9'284,"0"1"1,4-1-1,-1-2 1,2-2 0,0 1-1,3-1 1,0 1-110,-2 0 0,1-1 0,-3 1 0,1-1 0,1 1 0,-1-1 0,-3 1 0,-3 0 0,-1-2-950,0-3 0,0 4 733,0-4 1,0 7 0,0 2 0,-1 0 73,-3 1 1,1-3 5,-5 6 1,4 1-1,-3 8 1,0 1-1,0 3 1,-2-1 45,-3 2 0,0-3 1,0-1-1,-2 1 1,-1-1-1,-3 1 0,-1-2 1,-4 2-41,0 0 1,-6-3-1,-1 3 1,-2 0-1,-1-2 1,0 2-1,0-1 1,-2 1-131,0 0 0,0-5 1,1 4-1,-2-2 0,3 0 1,0-1-1,1-2 1,-1-1 108,1 0 1,2 0-1,5 0 1,2 0-1,2 0 1,5 0-1,2 0 1,1 0 612,1 0-723,5 0 1,3 0-1,8 0 1,6 2-1,5 0 1,7 4-1,4-1 1,4 2 79,2 0 0,1 2 0,4 2 0,1 0 0,-3 0 1,-2 2-1,-4 1 0,-2 1 21,-3 2 0,0-2 0,-4 4 1,-4-1-1,-5-1 0,-4-1 1,-2 1-1,-2-1 0,-2 1 25,-1-1 1,0 1-1,0-5 1,0 1-1,-1-1 1,-3 1-1,-5-2 22,-2-3 0,-1 3 0,0-4 0,-1 1 0,1 0 0,-2 1 0,-3-1 0,-3 0 1,-4 0-22,0-1 0,-7 4 0,-3-4 0,-5 1 0,-3 1 0,0-1 0,2 0 0,4 1-108,1 0 0,4-3 0,2-1 0,4-1 0,5 2 0,3-1 0,3 1-70,2-3 0,0-1 0,-1 1 0,2 3 201,3 1 0,4-3 0,8 3 0,4-2 0,5-1 0,2 0 0,4 2 39,5 1 1,-1-5-1,9 4 1,1-2-1,3 0 1,6-1-1,4-2 1,2 1-1,-1 1-73,0 1 1,2 0 0,-6-4 0,0 0 0,-1 0 0,-2 0 0,0 0-16,2 0 1,-4 0-1,4 1 1,-4 2-1,-2 1 1,-1-1-1,-4-2 1,0-1-13,-4 0 0,-1 0 0,-1 0 1,-1 0-1,-2 0 0,-3 0 0,0 0 1,-1 2-16,0 2 0,-1-3 1,-5 3-1,0-2 1,1-2 116,-1 0 465,-5 0-426,-1 0 0,-5 0 0,2-2 0,1-2 0,0-4-89,1-3 1,-3 3-1,2-1 1,-3 0-1,-1-2 1,0-2-306,0 1 1,0 4 0,0-1 0,0 0 0,0-2 0,0-2-312,0 1 0,0-1 1,2 2 561,2 3 0,3-3 0,5 4 0</inkml:trace>
  <inkml:trace contextRef="#ctx0" brushRef="#br0" timeOffset="24">15019 5011 9832,'-5'-7'330,"2"3"0,-4 8 0,0 4 0,0 4 0,-1 3 0,0 2-186,-1-2 0,5 3 0,-3-1 0,2-1 0,2 1 1,2-1-1,1-1 0,0-1-172,0-1 0,1-2 0,2-2 0,2 0 0,2-1 1,2 0-1,-1-1 0,0-2 0,2-2-239,1-1 0,1 2 0,1 0 0,-1-1 0,0-2 0,1-1 0,-1 0 0,1-1 0,-1-2-3442,0-1 3709,1-6 0,5-2 0,1-8 0</inkml:trace>
  <inkml:trace contextRef="#ctx0" brushRef="#br0" timeOffset="25">15131 4725 8029,'-4'-12'515,"0"-1"0,-5 5 1,4 1-1,-1 0 195,1 1 1,-1 3-1,4 0 1,-3 6-876,3 5 0,-4 3 165,2 1 0,-11 6 0,1 2 0</inkml:trace>
  <inkml:trace contextRef="#ctx0" brushRef="#br0" timeOffset="26">13271 5680 7785,'-13'0'301,"5"0"1,0 2-1,-2 2 1,-1 4-1,-2 3 1,1 1-1,1 1 1,1-2-164,2-3 1,5 3-1,-1-3 1,3 3-1,2 1-400,3-4 1,3-3 156,6-5 1,-5 0 0,0 0-1,2 0 1,1 0 0,1 0 0,1 0-802,-1 0 0,-4 0 906,1 0 0,-1-5 0,4-2 0</inkml:trace>
  <inkml:trace contextRef="#ctx0" brushRef="#br0" timeOffset="27">13320 5507 7785,'0'-13'0,"0"1"0,0-1 2714,0 1-2576,0 0 1,1 5 0,2 4 0,1 6-1,-1 5 1,-1 3 0,-2 1-139,0 1 0,5-1 0,2 1 0</inkml:trace>
  <inkml:trace contextRef="#ctx0" brushRef="#br0" timeOffset="28">13444 5693 7757,'13'0'187,"-5"0"1,0 0 0,2 0 0,2 0 0,3 0 0,2 0 104,-2 0 0,4-2 0,1 0 0,0-3 0,1 3 0,0 0 0,-1 2 0,0 0 0,-1-1-379,0-3 1,-4 2 0,2-2-1,-3 3 87,-2 1 0,-5 0 0,-2 0 0</inkml:trace>
  <inkml:trace contextRef="#ctx0" brushRef="#br0" timeOffset="29">13481 5817 8523,'13'0'0,"-1"0"387,1 0 1,-1 0-1,0 0 1,1 0-1,-1 0 1,1 0 0,-1 0 387,0 0 0,1 0-963,-1 0 0,1 0 1,-1 0-1,0 0 1,1 0-1,-1 0 1,2 0 187,3 0 0,-4-6 0,5-1 0</inkml:trace>
  <inkml:trace contextRef="#ctx0" brushRef="#br0" timeOffset="30">14064 5705 8165,'13'0'3383,"-8"0"-2875,-5 0 0,-5 6 1,-8 2-1,1 4 0,-1 3 1,2 2-575,3-2 1,-1 3 0,3-1-1,0-2 1,1-1 0,4-2-1,3-1-4549,7-3 4615,7 3 0,3-9 0,6 3 0</inkml:trace>
  <inkml:trace contextRef="#ctx0" brushRef="#br0" timeOffset="31">13419 4353 8162,'0'-12'2398,"0"4"-2098,0-1 0,2 2 1,0 1-1,3 6 1,-3 6-1,1 5 1,0 2-216,1-1 0,0 5 0,-4 1 1,0 0-1,0 1 0,-1-1 0,-2 0 1,-3-3-534,0-1 0,3-2 1,-3 0-1,2 1 0,-1-2 102,-2-3 0,4-4 0,-1-8 1,4-4-1,3-3 387,1-2 0,4 0 1,-4-2-1,0-3 0,2 0 1,1 0-1,1 1 0,0 1-18,2-1 1,1 1 0,1 3 0,1 1 0,-1 1 0,-1 1-25,-3 2 1,3 5-1,-2-1 1,2 3-1,0 2-53,-3 3 1,-2 3 0,-6 5 0,0 1 0,0-1 0,0 1 22,0-1 0,1-4 0,2 1 0,1 0 0,-1 2 0,-2 2 0,-1-1-60,0 0 0,0 1 1,0-1-1,0 1 0,0-1 1,0 0-1,0 1 91,0-1 0,0 1 0,0-1 0</inkml:trace>
  <inkml:trace contextRef="#ctx0" brushRef="#br0" timeOffset="32">13717 4428 9575,'12'-4'539,"1"-1"1,-1 3-356,1 0 0,-1 2 1,0 0-1,1 0 1,-1 0-1,1 0-509,-1 0 1,0 0 0,1 0 0,-1-1 324,1-3 0,5-3 0,1-6 0</inkml:trace>
  <inkml:trace contextRef="#ctx0" brushRef="#br0" timeOffset="33">14126 4229 11388,'7'6'90,"-3"2"0,-2 4 1,-2 4-1,0 0 1,0 1-1,0 1 1,0 1-89,0 0 0,-2 5 1,0-4-1,-4 2 0,-1 0-2,-3-1 0,-1-6 0,-1 3 0</inkml:trace>
  <inkml:trace contextRef="#ctx0" brushRef="#br0" timeOffset="34">16520 5122 7890,'7'-1'168,"-3"-3"0,-1 2 289,1-2 1,-1 3 0,5 1-1,2 0 1,1 0-331,1 0 0,2 0 0,2 0 0,5-2 0,2 0 0,2-3 0,0 1 0,0 0 0,0 0 0,-1 0 0,0 0 0,-4 0-1145,-3 1 0,-3 2 0,-2 1 1018,1 0 0,-7 0 0,0 0 0</inkml:trace>
  <inkml:trace contextRef="#ctx0" brushRef="#br0" timeOffset="35">16421 5308 9287,'12'0'391,"1"0"1,0 0 0,2 0 0,3 0-1,2 0 1,2 0-310,1 0 0,2 0 0,1-1 0,3-2 0,3-1 0,-1 1 0,-2 0 0,-1 1 0,0-2-825,0 1 1,1 1 742,-4 2 0,0-5 0,0-2 0</inkml:trace>
  <inkml:trace contextRef="#ctx0" brushRef="#br0" timeOffset="36">17946 4763 8102,'2'-13'898,"2"1"1,3 3-1,5 3-667,0 0 1,-3 3 0,-2 7 0,-1 5-1,0 2 1,-1 2 0,0 3 0,-1 2-1,0 1 1,-1 3-260,-2 1 0,-1 1 1,-1-2-1,-2-3 0,-1-1 1,0-3-1,-1-1 1,1-2-285,2 1 1,0-8-1,2-5 1,2-7-1,0-4 1,4-2-1,-1-3 270,1 0 1,4-5-1,-2 3 1,3-1 0,0-2-1,-2 1 1,0 0-1,0 1 1,2 1 130,2 0 1,1 0 0,1 5 0,1-1 0,-1 4 0,-1 3 0,-1 4-64,-1 2 0,0 1 1,-1 1-1,-1 4 1,-3 3-1,-1 3 1,-4 3-180,0 2 1,-2-1-1,0 6 1,0 1 0,0 0-1,0 0 1,0-3 0,0-1-588,0-2 1,0 1-1,0 0 740,0-2 0,5-1 0,2-2 0</inkml:trace>
  <inkml:trace contextRef="#ctx0" brushRef="#br0" timeOffset="37">18504 4812 8075,'-7'-1'1536,"5"-2"0,4-1-1242,7 1 0,2 2 0,2 1 1,3 0-1,2 0 0,1 0 1,2 0-1,-1-2 0,-1 0 0,1-3 1,-2 3-1253,0 0 1,0 2 0,-3-1 957,1-3 0,6-3 0,-2-5 0</inkml:trace>
  <inkml:trace contextRef="#ctx0" brushRef="#br0" timeOffset="38">18951 4638 8192,'-13'0'682,"1"0"0,5 2 0,3 2 1,3 6-1,1 3-552,0 4 1,0-1-1,0-3 1,1-1-1,2 1 1,1-1-1,0 1 1,1-1-1,4 0-130,2 1 0,1-6 0,1-2 0</inkml:trace>
  <inkml:trace contextRef="#ctx0" brushRef="#br0" timeOffset="39">19124 4465 8009,'6'-15'271,"2"2"0,5 5 0,2 0 0,3 4 0,1 2 0,3 2 160,1 0 1,2 7 0,0 7 0,0 9-1,-2 9 1,-3 5 0,-7 3 0,-4 2 0,-4-2-713,-2-2 0,-9-5 1,-7 0-1,-9 2 1,-9 1-1,-5 1 281,-6 0 0,-5 0 0,-3 0 0</inkml:trace>
  <inkml:trace contextRef="#ctx0" brushRef="#br0" timeOffset="40">17636 4638 8087,'-16'-4'0,"-1"0"155,2 1 1,-3 2-1,0 2 1,-1 4 0,-3 3-1,-2 4 1,0 5 837,-1 3 1,4 7-824,0 6 0,8 1 0,0 13 0,8 3 0,3 1 0,4-2 0,3-5 0,8-4-335,6-4 1,10-7 0,4-1 0,4-6 0,6-7 0,6-4 0,9-4 164,7-2 0,4-1 0,-32-4 0,0 0 0</inkml:trace>
  <inkml:trace contextRef="#ctx0" brushRef="#br0" timeOffset="41">19769 4341 8159,'-5'-7'512,"3"3"1,-2 8-1,2 4 76,-3 3 1,4 6-1,-3 1 1,1 1-1,0 3 1,-2 1-1,-1 2 1,1-1-1,2-2 1,2-3-680,1-1 0,1-3 0,3-7 0,5-4 0,2-4 0,2-4-228,4-4 1,-2-4 0,4-3 0,1-3 0,-2-2-1,1-2 1,0 0 0,2 0 463,-2 2 1,-1 3 0,-6-2 0,1 1 0,-1 4 0,-1 3-1,-1 4-74,-2 2 0,-1 2 1,3 7-1,-3 6 1,-1 5-1,0 5 1,-1 5-1,-2 4-842,-1 4 0,-2 3 1,0 1-1,-2 2 771,-2 2 0,-3-8 0,-5 3 0</inkml:trace>
  <inkml:trace contextRef="#ctx0" brushRef="#br0" timeOffset="42">17599 5358 8390,'30'-13'223,"3"1"1,9 1 0,6 1-1,7 2 1,8-2 0,-28 5-1,1-1 1,5 0 0,2 0 0,6-1-1,2 0-24,7-1 0,1 0 1,6 1-1,0 0 1,2-2-1,0 0 1,2 1-1,1 1 1,-21 2-1,1 0 1,0 0-1,-1 0 0,0 1 1,0 0-1,1 0 1,0 0-1,-1 0 1,-1 1-1,0-1 1,-1 1-1,1 0 1,0-1-1,0 0-242,20-1 0,0-1 1,-3-2-1,0 0 0,-5-1 1,1 1-1,0 0 0,-1 0 1,0-1-1,-1 0 1,-1-1-1,1-1 0,-1 0 1,-1-1-1,1-1 0,-1 1-472,0-1 0,-1 1 0,-6 2 0,-1 2 0,-3 1 0,-1 0 0,-4 3 0,-2 0 0,-3 1 0,-2 0 0,27-1 0,-12 0 0,-11 0 515,-12 1 0,-1 2 0,-6 1 0</inkml:trace>
  <inkml:trace contextRef="#ctx0" brushRef="#br0" timeOffset="43">19534 5420 8354,'13'-4'0,"3"0"0,2 1 0,2 0 735,6-1 1,1 3-1,7-4 1,3 4-1,5 1 1,0 0-1,2 0-447,0 0 0,-5 0 0,0 1 0,-8 4 0,-4 3 0,-8 4 0,-4 5 0,-4 5 0,-3 4 0,-5 3-304,-6-2 1,1 0 0,-7-3 0,1 0 0,1-2 0,3-3 0,3-1-1,3-3 1,7-2-255,7-5 0,13 2 0,10-6 0,10-1 1,13-3-1,-26-2 0,1 1 0,4-2 0,0 0 1,1 0-1,1-2 270,0-1 0,1-2 0,2 0 0,0-2 0,1-2 0,0-1 0</inkml:trace>
  <inkml:trace contextRef="#ctx0" brushRef="#br0" timeOffset="44">7950 17549 7855,'-7'6'1173,"-4"-5"343,10 5-1200,-5-6 0,6-2 0,-1 0-710,-3-3 0,2 0 223,-2 1 0,3-3 0,2-4-470,3 3 434,-2 2 0,3 5 454,-5-3-181,0 2 0,0-2 1,-1 7-1,-3 2 27,-5 2 1,-2-3-1,-1 3 1,-1-1-1,2-2 1,2 0 80,1 0 0,-1 0-149,-3-4 1,4 2 0,-1 0 0,-2 3 0,-2-1 0,-4 0 19,2 0 1,0 4-73,-2-4 0,3 5 0,-2-5 1,2 0-1,2 0 0,-1 0 1,1 0 18,-1 2 1,1-5-1,1 5 71,3-1-171,2-3 0,8 3 1,2-5-1,4 2-4,3 2 1,1-3 0,1 3 0,-1-2 0,1-2-1,-1 0 1,0 1-25,1 3 0,-5-3 0,0 4 0,2-4 183,1-1 0,0 5 1,-3 4-1,-4 2-44,-2 1 0,-4 1 0,0-1 0,-4-1 66,-1-3 0,3 2 1,-4-5-1,-3 2 0,-3 2 1,-4-1-1,-1 0 76,-3 2 0,-2-3 1,0 1-1,-1 2 0,1 1 1,2 1-1,2 0 1,-1-1 9,2-2 1,1 2 0,5-4 0,2 1 0,2-1 212,0-2-573,7-1 0,-4-2 1,8 1 6,2 1 0,3 0 0,5-4 1,0 0-1,2 0 0,1 0 1,3 0-1,0-2 48,0-2 0,4 2 1,-1-5-1,2 0 0,2 1 1,0-1-1,0 0 0,-2-1 257,-2 1 1,2-4 0,-4 3 0,2-2 0,-2 1 0,-1 2 0,-2 0-320,-3 0 1,-2 3 211,-2-4 0,2 5 0,-5-3 0</inkml:trace>
  <inkml:trace contextRef="#ctx0" brushRef="#br0" timeOffset="45">7826 18169 7978,'7'-5'348,"4"4"0,-8-6 1,5 4-201,1-1 0,-2 0 0,0 2 0,0-1 0,0-1-636,3 2 0,1 0 1,1 2-1,-1-1 1,-1-2 487,-2-1 0,0 0 0,5 4 0</inkml:trace>
  <inkml:trace contextRef="#ctx0" brushRef="#br0" timeOffset="46">7801 18318 8143,'1'6'786,"4"-5"0,3-5-797,3-3 1,1 3-1,1-4 1,-1-1 10,0 3 0,1-11 0,-1 3 0</inkml:trace>
  <inkml:trace contextRef="#ctx0" brushRef="#br0" timeOffset="47">9649 17376 11371,'12'-9'-55,"1"1"1,-1 5 0,2-2-1,1 1 1,3 0-36,1 1 0,3-3 1,5 2 89,-3 1 0,9-3 0,-6-1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774"/>
    </inkml:context>
    <inkml:brush xml:id="br0">
      <inkml:brushProperty name="width" value="0.09071" units="cm"/>
      <inkml:brushProperty name="height" value="0.09071" units="cm"/>
      <inkml:brushProperty name="color" value="#3165BB"/>
    </inkml:brush>
  </inkml:definitions>
  <inkml:trace contextRef="#ctx0" brushRef="#br0">18963 17041 8181,'0'-6'427,"0"6"0,0 9 0,0 4 1,2 5-1,0 2 0,4 2 1,-1 2-264,1 5 0,-1-4 0,-2 1 0,1-4 0,-1-1 0,-2 0 1,-1-2-1,0-1 0,0-3 0,0-1 0,-1-3 0,-2-1-215,-1-2 0,0-7 1,4-1-1,1-8 1,4-7-54,3-6 1,3-4 0,1-4 0,-1-4-1,-1-3 1,-2-1 0,2 0 0,1 1-1,1 2 1,1 2-31,-1 2 0,0 2 1,2 8-1,1 3 1,2 3-1,-2 3 1,0 3-1,0 4 387,2 2 1,-1 2 0,-3 0 0,-1 0-1,1 2 1,-1 2 0,0 6 0,1 3-233,-1 4 1,-3 5-1,-1-1 1,0 3-1,-1 4 1,-2 4 0,0 2-1,-1 3-278,-2-2 0,1 1 1,0-7-1,1-2 0,0-2 1,0-4-1,1-4 0,-1 0-1529,1 0 1786,-3-1 0,9-4 0,-5 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775"/>
    </inkml:context>
    <inkml:brush xml:id="br0">
      <inkml:brushProperty name="width" value="0.09071" units="cm"/>
      <inkml:brushProperty name="height" value="0.09071" units="cm"/>
      <inkml:brushProperty name="color" value="#3165BB"/>
    </inkml:brush>
  </inkml:definitions>
  <inkml:trace contextRef="#ctx0" brushRef="#br0">19162 16421 8085,'0'-13'164,"1"2"0,3 3 1,4 2-1,3 2 0,3 0 1,1 0-1,3 0 0,2 0 1,2 1-1,1 2-106,2 1 1,0 0 0,-2 0 0,-2 0-1,-5 0 1,-2 0 0,-2 0 0,1 0 0,-1 0-1,1 0 1,-1 1 0,-1 3 0,-3 4 0,-3 3-1,-5 3 1,-3 1 0,-4 3 0,-3 0-1,-4 2 1,-1-3 0,-3 3 0,-2-1 0,-4 3-1,1 2 1,1-1-50,1-2 1,6 2 0,0-4 0,5 1 0,6-2 0,3-2 0,1 1 0,2-2 0,5-1 0,7-2 0,4-1 0,4-1 0,3-3 0,2-1 0,2 0 0,-1-1 0,-1-2-1,1-1 1,0-2 0,-4 0 0,-3 0 0,-2 0 0,-1-2 0,0-2 0,-3-4-10,-1-3 0,-1-2 0,-1 1 0</inkml:trace>
  <inkml:trace contextRef="#ctx0" brushRef="#br0" timeOffset="1">19943 16433 8324,'-7'-5'910,"0"3"0,3-1 0,-3 6-654,0 5 0,-2 4 1,3 1-1,1 5 1,-1 7-1,2 7 1,0 4-1,0 1 1,0-1-1,-1-2 1,1-2-380,2-2 0,0-2 0,2-8 1,0-3-1,0-3 0,0-2 1,2-1-124,2-3 0,3-2 0,4-8 0,-2 0 0,-1-5 0,1-3 195,-2-4 1,4-5-1,-3 1 1,3-1 0,1-5-1,1-2 1,-1-4 0,2-2 74,2-2 1,-2-1 0,4 2-1,-1 6 1,-1 5 0,-1 5-1,-1 5 1,-1 2 79,-1 2 1,0 5-1,1-1 1,-1 4-1,-1 4 1,-1 4-88,-2 3 0,-5 3 0,1 1 0,-3 3 0,-1 1 0,0 5 0,0 2 0,0 4-272,0 2 1,0 0 0,0 2 0,0-1-1,0 2 1,0 1 0,0-1 254,0-2 0,-5 3 0,-2-4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5.777"/>
    </inkml:context>
    <inkml:brush xml:id="br0">
      <inkml:brushProperty name="width" value="0.09071" units="cm"/>
      <inkml:brushProperty name="height" value="0.09071" units="cm"/>
      <inkml:brushProperty name="color" value="#3165BB"/>
    </inkml:brush>
  </inkml:definitions>
  <inkml:trace contextRef="#ctx0" brushRef="#br0">6325 14821 8986,'0'-6'453,"0"6"1,0 7-1,0 4 1,-1 3-1,-2 1 1,-1 2-1,1-1 1,2 1-1,-1-1-409,-2-1 0,3 3 1,-3-1-1,2-2 0,4-3 1,2-3-1,4-7 0,3-4 1,2-7-1,-1-2 0,0-1 1,1 0-147,-1-1 0,5-3 0,-1-1 0,-1 2 0,-1 1 1,-1 0-1,-2-1 0,-2-1 0,-2 1 0,-1 1 0,-5 3 1,-4 4-1,-5 7 0,-3 7 0,0 4 0,3 1 1,4 1-1,4-2 0,4-3 0,4-4 0,3-4 0,1-3 1,1-2-1,1-1 0,1-1 0,1 2-788,-1-1 0,-2-3 679,-5 0-49,3 4 1,-4-5 0,4 5-1,-1-1 1,-2 1 259,2 2 0,1-4 0,1 0 0</inkml:trace>
  <inkml:trace contextRef="#ctx0" brushRef="#br0" timeOffset="1">6486 15131 7663,'-6'8'969,"1"0"0,4 2-646,1 1 0,0-3 0,0 1 0,-1-1 0,-2 0 0,-3 2 0,1 2 0,-2 5 0,0 1 0,-3 1 0,-1-1-867,-1 0 0,0 0 544,-1-2 0,1-2 0,-1 4 0</inkml:trace>
  <inkml:trace contextRef="#ctx0" brushRef="#br0" timeOffset="2">6189 13221 8862,'-8'12'748,"1"1"0,0 0 0,0 4 0,-1 4-531,1 2 0,-3 2 1,6 0-1,1-2 0,2-1 1,1-1-1,0 0 1,0-2-1,1-4-357,3-5 0,3-5 1,6-5-1,-1-1 0,0-3 1,1-6-1,1-5 0,1-4-112,1-1 1,1-3 0,-3 2 0,1-2 0,1-2 0,-1 1-1,-1 2 1,-1 3 0,-1 1 72,0 3 1,-1 1 0,-1 3 389,-2 3 1,-5 4 0,0 8 0,-6 4 0,-4 3 0,-1 0-72,0-2 0,5-3 1,0-3-1,6 1 1,5-1-1,3-1-351,2-2 0,3-5 0,2 1 0,0 0 0,0 0 1,-3 0 210,-1 1 0,4 2 0,1 1 0</inkml:trace>
  <inkml:trace contextRef="#ctx0" brushRef="#br0" timeOffset="3">6362 13568 7722,'-6'2'1554,"0"0"-1113,0 2 0,6 1 0,0-5 0,7 0 0,4-2 0,2-1 0,1-2 1,1-1-1,1 0 0,1 0-256,1 0 0,-9 2 1,4 4-1,-4 2 1,-2 2-1,-3 4 1,-2 3-289,-2 2 1,-2-1 0,0 0 0,-4 2 0,1 1 0,-1 2-1,3-2-278,2-1 1,7-6 0,3-1-1,8-2 1,6 0 0,6-1 380,3 0 0,6 0 0,6-4 0</inkml:trace>
  <inkml:trace contextRef="#ctx0" brushRef="#br0" timeOffset="4">9017 15019 7785,'-6'-11'722,"-1"4"0,-1 7-422,0 7 1,5 8 0,-1 3 0,2 2-1,2 2 1,0 1 0,0 0 0,0 0 0,0-4-249,0-1 1,0 2-1,0-3 1,2-2-1,2-2-436,4-5 0,3-3 0,2-5 1,-1-1-1,-1-3 0,0-4 1,0-4 192,3 0 0,1-6 1,-1-3-1,1-2 0,3-3 1,0-2-1,1-2 0,-1 0 304,0-1 0,-2 4 0,-5 5 0,-1 2 0,-3 3 0,-2 1 352,-2 3 1,-7 6 0,-4 4 0,-3 4 0,-2 5 0,2 1 0,2 2-437,0 2 0,3 2 1,-4-1-1,3 1 1,1-1-1,5-1 1,4-3-1,5-4-344,3-2 1,2-2 0,0 0 0,2-2 0,3-2 0,0-3 0,2-1 0,-2 0-228,-1-2 1,0 1-1,-6-1 1,-1 3 0,-2 0 541,2 0 0,6-1 0,3-4 0</inkml:trace>
  <inkml:trace contextRef="#ctx0" brushRef="#br0" timeOffset="5">9376 15242 7785,'0'13'871,"0"-1"-330,0 1 1,-1 3 0,-2 1 0,-2-1 0,-1 1 0,-1 1 0,0 1 0,-2 3 0,-2 0-2467,-2-1 1,6 1 1924,3-6 0,-3 1 0,0-5 0</inkml:trace>
  <inkml:trace contextRef="#ctx0" brushRef="#br0" timeOffset="6">9066 13271 7671,'0'-13'904,"-1"3"0,-2 6-685,-1 8 1,-6 7 0,3 6-1,-1 5 1,1 4 0,0 3-1,2-1 1,-1-2-246,3-1 1,2-2 0,1-2 0,1-5 0,4-2 0,3-3 0,3-3 0,1-3-250,1-4 0,-1-2 0,1-4 1,0-3-1,2-3 0,2-3 1,-2-1-1,-1-3 131,-2-1 0,1 2 0,-1-2 0,1 0 0,-2 1 0,-2 0 0,-2 2 0,-1-1 862,-4 0 0,0 1 0,-4 4 765,-2-1-1457,-3 6 1,0 3-1,3 8 1,3 4 51,1 4-192,5 0 1,2-5 0,6-2 0,-1-1 0,1 1 0,-1-3 0,0 0-636,1-2 1,-1 0 494,1 0 1,-1-4 0,0-2 0,1 1-1,-1-2-28,1 0 1,-1 3 203,0-5 1,-3 7 77,-1-3 0,0 4 0,5 1 0</inkml:trace>
  <inkml:trace contextRef="#ctx0" brushRef="#br0" timeOffset="7">9289 13568 7764,'-8'4'95,"0"0"0,6 1 1,2-5-1,7 0 0,4 0 148,2 0 0,-1 0 0,1 0 0,-1 0 0,0 0 1,1 0-1,-2 1-185,-3 3 0,-4 2 0,-8 3 0,-4 0 0,-3 2 0,-2 2 0,0 5 1,-3 0-7,0 0 0,-1 0 1,6-3-1,2 2 0,2-2 1,3-1-1,5-3 0,6-2-81,4 0 1,7-5 0,3 3 0,2-2 0,2-2 0,-2-2-1,-1-1 1,-1 0 28,1 0 0,1 0 0,2 0 0</inkml:trace>
  <inkml:trace contextRef="#ctx0" brushRef="#br0" timeOffset="8">11584 14846 7640,'0'-9'1848,"0"1"1,0 7-1776,0 1 0,0 5 1,0 8-1,0 0 1,-2 4-1,0 4 0,-4 2 1,1 2-163,-1 0 0,-2-1 0,4 1 1,0 0-1,-1-2 0,1-2 1,2-4-1,0-4 0,2 0-206,0-1 1,2-5 0,2-3 0,4-2 0,3-4 0,1-2 0,1-5 203,-1-7 1,5 1 0,-1-5 0,1-3 0,1 0 0,1-2-1,0 0 1,-1 1 152,0-1 1,-4 1 0,1 4 0,-4 2 0,-3 1 0,1 1 0,-2 1 676,-3 1 0,-3 1-537,-1 1 1,-1 9 0,-2 5 0,-3 3 0,1 5-292,-1 1 0,-2 1 0,4 1 0,1-1 104,2 0 1,2-5 0,3-3 0,5-2 0,2-2 0,1 0 0,2-2 0,1-2-238,2-4 0,3-2 0,-3 1 0,-2 2 0,-1 0 0,-2 1 0,0 0 222,1-1 0,-1-2 0,1-3 0</inkml:trace>
  <inkml:trace contextRef="#ctx0" brushRef="#br0" timeOffset="9">11807 15180 7759,'-12'0'860,"5"2"1,1 2 0,2 4-571,0 3 1,-4 2-1,4-1 1,1 0-1,0 1 1,0 1-1,-2 1 1,-1 1-848,1 0 0,1-7 264,4-1 0,-5 1 0,3 2 293,3-3 0,5-2 0,6-6 0</inkml:trace>
  <inkml:trace contextRef="#ctx0" brushRef="#br0" timeOffset="10">12241 14424 7839,'7'1'480,"-3"3"0,-2 5 1,-2 3-1,0 5 1,-2 3-499,-2 4 0,-3 5 0,-5 1 1,-1 0-1,1 1 0,1-4 1,1-2-1,3-4 18,2-5 0,-5 3 0,3 1 0</inkml:trace>
  <inkml:trace contextRef="#ctx0" brushRef="#br0" timeOffset="11">11584 13308 7927,'-2'-7'932,"-2"4"0,-3 6 0,-1 5-831,0 3 0,5 7 0,-2 3 1,0 2-1,0 2 0,-1 0 1,1 0-1,2-2 0,2-2 1,1-3-358,0-1 1,1-7-1,3 1 1,5-3-1,2-2 1,1-1-1,0-2 1,1-3-1,-1-4-290,1-4 1,-1-3 0,0-3 501,1-3 0,-1 2 0,1-4 0,-1 1 1,-1 2 273,-3-2 1,2 2 35,-6-4 0,4 3 1,-4-2-1,-1 1 1,-1 3-1,-1 1 1729,3 2-2018,-2-1 1,-1 12-1,-5 5 1,-2 2 0,3 2-1,-1 1 1,2 3 0,0 0-48,2 0 0,2-5 0,2-3 0,4-2 1,4-4 149,5-2 1,-2 1 0,4-5 0,-1-1 0,-3-1 0,-1 0 0,-1 2 0,-1-2 324,0-1 1,1 3-784,-1 0 0,-3 5 1,-1-1 377,1 3 0,-3 1 0,-1 0 0</inkml:trace>
  <inkml:trace contextRef="#ctx0" brushRef="#br0" timeOffset="12">11807 13692 8217,'1'-8'2245,"4"1"-2058,3 2 1,3-1 0,1 3 0,1-1 0,-1 1 0,-1 3-325,-3 4 1,-2-1 0,-8 6 0,-2 0 0,-3 2 0,-1 0 95,0-3 0,0 4 0,-5-6 0,1 3 0,-1-1 0,1 2 0,0 1 18,-1 1 0,6-4 0,5-1 1,6-1-1,8-4 0,7 0-336,5-2 0,6-4 1,2-2-1,1-1 1,-1-2-1,-2-4 359,-3-3 0,5 2 0,0-4 0</inkml:trace>
  <inkml:trace contextRef="#ctx0" brushRef="#br0" timeOffset="13">12278 12787 8171,'0'-6'825,"0"6"0,-1 9 1,-2 7-1,-2 8 1,-2 4-452,-3 4 1,3 4-1,-1 3 1,-2-4-1,-1 0 1,0-3-375,3-4 0,-3-1 0,4-3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8:23:36.007"/>
    </inkml:context>
    <inkml:brush xml:id="br0">
      <inkml:brushProperty name="width" value="0.09071" units="cm"/>
      <inkml:brushProperty name="height" value="0.09071" units="cm"/>
      <inkml:brushProperty name="color" value="#3165BB"/>
    </inkml:brush>
  </inkml:definitions>
  <inkml:trace contextRef="#ctx0" brushRef="#br0">2915 7417 8254,'8'-6'3591,"0"-2"-3380,-5 2 1,2-2 0,-6 8 0,-3 6 0,-6 3 0,-4 4 0,-3 0 0,-3 4 0,-2 5 0,-1 6 0,-3 6-206,-3 6 1,1 5 0,-4 9-1,-1 4 1,0 1 0,-4 1-1,0-3 1,16-26 0,0-1-1,1 2 1,-1 1 0,0 2-1,-1 0 1,2 0 0,0 0-1,1 0 1,0-1 0,0-2-1,1-2 1,-18 27 0,3-10-1,4-6 1,4-4 0,3-1-779,1-3 1,6 2 783,-1-7 1,6 0 0,2-6-1,-1-3 1,1-1 0,1-3 158,2-1 1,-1-3 0,3-1 111,-1-2 1,0-11-1,6-1-283,2-5 0,3-15 0,5-2 0</inkml:trace>
  <inkml:trace contextRef="#ctx0" brushRef="#br0" timeOffset="1">3051 7503 8187,'0'-6'2796,"0"0"-2342,0 6 0,1 0 0,3 1-325,5 4 1,2 1 0,1 7 0,1 1 0,-1 2 0,2 5 0,2 2 0,5 2 0,2 1 0,1 3 0,-2 3 0,0 1-1,1 0 1,2 1-43,-1 2 0,-2-4 0,1-3 1,-2-2-1,-3 2 0,-2 4 1,1 3-1,-1 3 0,1 1-101,-1 1 0,6 5 1,0-5-1,5-1 0,2-1 1,-2-4-1,-1-2 0,-1-2-5,0-1 1,-2-8 0,-1 3 0,-2-2-1,-2 1 1,-3 1 0,-3-1-1,-2 0 1,-3-2 42,-2-1 0,3-2 0,-3 3 1,-1-1-1,0-1 0,1 1 0,1-2 1,1 1-152,0-1 1,0-4 0,2 3 0,-1-2 0,1 1-1,-1-3 1,-1-3 0,0-3-96,0 2 0,-5-3 0,4-1 1,-2 1-1,0 0 65,-1 3 1,-2-3 0,-1 1 356,0 2 130,0-5 0,-1 1 1,-3-6-202,-4 0 1,-8 0 0,0 0 0,-1 0 0,-1 0 0,-1 0-1,-2 0-231,1 0 1,-1 0 0,-4 0-1,1 0 1,-1 0 0,0 0-1,-1 0 1,-3-2 98,-4-2 1,-9 1-1,-4-3 1,-7-1 0,-6 1-1,-6 1 1,-4 0-1,34 3 1,-1 0-89,-2 0 0,1 0 0,-30-2 0,29 4 0,0 0 0,-1 0 0,1 0 0,-2 0 1,1 0-1,0 0 0,0 0 0,2 0 0,1 0 0,-33 0-63,4 0 0,1 0 0,2 0 0,0 0 0,2 0 1,1 0-1,2 0 0,3 0 248,6 0 1,0-4 0,8 0 0,3 0 0,2 0-1,2-1 1,1 1 0,4 0 349,1 0 1,8-1 0,3 2 0,2-1-1,3-1-231,2 0 1,5 4-1,7-2 1,1 6 0,-1 5-214,-2 3 0,-1 1 0,0 1 0</inkml:trace>
  <inkml:trace contextRef="#ctx0" brushRef="#br0" timeOffset="2">10071 7317 8226,'-7'-5'193,"-3"2"0,5-4 0,-2 0 0,-3 0 0,-1-1 1,-1 0-1,-1 1 0,1 0 0,-1 2 0,0-2 0,-2 1 1,-3 1-178,-2 2 0,0-3 1,-5 2-1,-1 2 0,-3-1 1,-4 0-1,-2-1 1,1 0-1,2 0 0,2-1 75,2 3 1,-2-4 0,2 2 0,4 1 0,1 2 0,1 1 0,0 0 0,-1 1 0,0 3 0,-4 5 0,1 2 0,0 1 0,1 1-43,0-1 1,2 0 0,1 1 0,1-1 0,1 1 0,0-1 0,4 0 0,3 1 0,4 1 14,0 2 1,3-2 0,-4 2-1,2 0 1,-1 0 0,1 5-1,1 2-77,2 2 1,-4 0-1,4 1 1,-2 2-1,-1 2 1,-1 0-1,1 1 1,0-4-29,1-1 1,-3-1 0,5 1 0,-1 0 0,1 1 0,1-4 0,0 0 0,-1 0 116,3-3 0,-4 2 1,2-4-1,1 0 0,2 0 1,1-3-1,0 0 0,0 0 1,1 2 83,3-2 1,-1-1-1,5-2 1,2 1 0,2-1-1,4 1 1,0-1 0,1 2-242,1 2 1,-3-6 0,4 2 0,0-1 0,-1 0 0,0 2 0,-1-1 0,-1 1-185,1-1 0,1 0 1,-3 1-1,1-2 0,0-2 1,-1 0-1,0-1 0,1 0 30,0 1 1,2-5 208,-2 4 0,5-5 0,-3 2 0,1-1 1,2 0-1,-1-1-123,1-1 1,0-2 135,3 0 1,1 0-1,0 0 1,0 0-1,0 0 1,1 0 58,3 0 1,-3 0-1,3 0 1,-2-2-1,0-1 1,0-2-1,-2-1 1,0 1-1,-3 1 900,1-2-885,1-1 0,-4-1 0,1 0 0,0-2 0,-1-1 0,1-3 0,1-1-26,2-1 1,2-5-1,1 3 1,4-1 0,0-3-1,4-2 1,-1 1-1,-1 1-49,-4 1 1,0 1 0,-3-5-1,-2 1 1,-2 4 0,-3 2-1,-2 1 1,-4-1 59,0-1 0,-5 2 1,-1-2-1,-2 0 1,-2 0-1,-1-3 1,-2-2 217,0-1 0,-2 0-237,-2 1 1,-1-3 0,-5-1 0,2-4-1,-3-1 1,-3 1-64,-3 2 1,-1 1 0,2 4 0,-3 2 0,-3 2 0,-3 4-1,-6 4 1,-3 0 0,-3 1-120,0-1 1,-5 1 0,-1 0 0,1-1 0,-2 1 0,0-1 0,-3 1 0,-2 0-268,0-1 341,-1 1 1,1 4 0,-1-1 0,2 1 0,1 1 0,1 2 0,0 0-264,-3 1 0,0 0 1,-2 4 343,-3 0 0,-2 6 0,-6 1 0</inkml:trace>
  <inkml:trace contextRef="#ctx0" brushRef="#br0" timeOffset="3">3398 10331 7919,'-16'-5'0,"-2"-2"0,0-2 0,0 1 0,1 0 295,0 1 1,1-4-1,-3 4 1,0-1-1,-1 1 1,0 0-1,-1 2 1,0-2-101,-1 0 0,-5 3 1,-3-3-1,-1 1 1,0 4-1,-1 0 0,-3 4 1,0 2-1,-4 5 1,-1 5-118,-1 3 0,-2 5 1,2 0-1,-2 4 1,0 3-1,5 0 1,0 0-1,4 0 1,-1-2-145,4-1 1,0-1-1,7 0 1,-1 0 0,0 1-1,0 2 1,2 2 178,2 2 1,-1 6-1,6 8 1,0 3-1,3 4 1,0 0-1,2 0 1,2-4-1,0-2 890,0-1-1058,3-1 0,-1 7 0,4-1 1,-1-4-1,2-3 0,2-2 101,4 0 1,4-8 0,9-1 0,5-6-1,5-3 1,5-2 0,2-3 0,1-1 44,-1-3 0,9-5 1,-6-3-1,2-1 1,-1 0-1,1-1 1,1-2-1,1-1-267,-1-2 1,4 0 0,2 0 0,2 0 0,2 0 0,-2 0 0,-1-2 0,-3-1 157,-2-1 0,0-1 0,-5 2 0,-1-2 0,-2-2 0,-2-3 0,0-1 1,-2 0 168,0 3 1,3-7 0,-2 2 0,-1-2-1,0-2 1,-2 0 0,-1-3 0,0-2-74,-3-1 1,8-6-1,-7-1 1,1-2 0,2-3-1,-1 1 1,4-1 0,-1 4-201,0 0 0,0 1 1,-3 4-1,-1 0 1,-3 2-1,-1 1 1,-2-2-1,-4-2 93,-2-2 0,-7 0 0,-3 2 0,-3 0 0,-1-3 0,0-1 0,-1 1 0,-3 1-14,-4-1 1,-3 2 0,-3-4 0,-3 2-1,-5 1 1,-4-1 0,-4-3 0,-2-2-150,-2 2 1,2-1 0,-1 5 0,-2 1 0,-2 2 0,-4 3 0,-6 1 0,-5 2 50,-6 2 1,-10 6-1,-1 4 1,2 0-1,-2-1 1,0 2 0,0 0-1,1 2-68,4-1 1,6 2-1,7 6 1,7 2 208,7 4 0,2 9 0,-2 2 0</inkml:trace>
  <inkml:trace contextRef="#ctx0" brushRef="#br0" timeOffset="4">10468 8396 8815,'-7'2'1687,"3"2"-1523,2 4 1,-2 3 0,0 2 0,0-2-1,-2 0 1,-2 0 0,-3 2 0,-1 3-1,-2 2 1,-3 4-96,-3 5 0,-8 5 0,-4 6 1,-2 4-1,-6 3 0,-3 3 0,-4 2 1,-1-2-1,-2-1-863,1-1 1,-5-2 678,27-22 0,0 1 1,0 1-1,1 0 1,-24 22-1,2 2 1,2 0-1,6-2 1,6-5-1,4-2 138,-1-2 1,9-5 0,-3-3 0,3-5 0,2-2 0,0-2 0,3-2 120,1-3 0,-2 3 0,1 0 0,-1 0 0,0-1 1,1 0-1,1 0 0,-1-1 44,2-1 1,3-1 0,2-3-1,3-1 1,1-2-193,4 2 0,6-3 0,4-1 0,3 0 1,2-3-1,-1-2 0,2-1-83,2 0 0,-1 0 0,3 1 0,-2 2 0,-5 1 0,1-1 0,2-2-98,2-1 1,2 5 126,-1-1 1,8 0 0,8-4-1,4 0 1,7 1 0,10 2 0,8 1 81,1-1 1,-28-1 0,0 1 0,27 3 0,2-1 0,-1 2 0,0-1 0,4 1 64,-32-4 1,0 1-1,28 0-51,-1 4 0,-8-5 1,0 2-1,-5-1 1,-2 2-1,-4-1 1,-3 1 25,-4-3 1,-2 2 0,3-1 0,-1-1-1,-1 0 1,-4 0 0,0 1 0,-5-2-3,-4 0 0,0 2 0,-4 0 0,0-1 1,0 0-1,-3-1 0,0 3-6,2-3 0,-8 0-14,4-2 1,-4 0-1,4 0 1,-1 0 0,1 0 44,-1 0 1,-4 0 6,0 0 132,-5 0-130,3 0 0,-8 0 0,0-2 0,-4-2 6,-1-4 0,3-2 0,-3 1 0,0 0 0,2 0 0,-2-2 35,0-2 1,4 1-59,-1-1 1,-1 0 0,0-2-1,3-3 1,0-3 0,1-4 138,-3-2 0,2-4-91,-2 2 1,2 2 0,-1-5 0,-3 2 0,1 2 0,-2 1 0,0-1-101,-3-1 1,1-4 0,-1 3-1,2-1 1,-2 0 0,0 0-1,1 0-143,1-1 1,3 2 87,-3-8 1,5 10 0,-1-7-1,3 5 1,1 1 0,0 0-1,1 0-55,3 0 1,-2 0 0,2 3 0,-3-2 0,-1-2 0,-1-2 0,-2-1 0,-2 0-50,-2 0 0,-3 1 1,-5-1-1,-2 4 1,2 3-1,0 1 0,1 2-374,2 2 0,-3 3 514,6 6 0,3 0 1,-3-1-1,1 1 1,0-1 87,0 1 1,3 0 0,-3-1-1,-2 1 1,1-1 0,-1 1-1,2 0 1,-2-1-168,-1 1 1,-1-2-1,-1-1 1,1-2 0,0 2-1,1 1 1,1 3 0,3 2-376,2 0 0,0 5-235,5-4 136,-5 5 0,5-1 1,-1 8 544,3 5 0,13 7 0,-1 3 0</inkml:trace>
  <inkml:trace contextRef="#ctx0" brushRef="#br0" timeOffset="5">5990 10145 8505,'11'-1'1049,"-2"-3"1,-4 4-1,-5 1-893,0 10 1,-5 1 0,-5 8 0,-4 0 0,-4 7 0,-1 4 0,-3 8 0,-1 6 0,-4 6-201,-2 3 1,-2 4 0,-8-2-1,18-26 1,-1 1 0,-2 3 0,-1 0-1,-3 1 1,-1 1 0,-1 2 0,-2-1-1,0-1 1,0-1 0,0-1 0,0-2-24,4-2 0,0-2 1,-2-3-1,2-1 1,-18 20-1,2-2 1,3-2-1,2 0 0,3 0 1,2 2-1,1-1 168,0 2 1,4-5 0,-3 4 0,2-4 0,2-2 0,2-3 0,1-3-1,2-1-68,2 0 1,3-4 0,6-6 0,0-1 0,0-3 0,4-1 276,4-1 1,4-6 0,4-5 0,4-3-241,4-3 0,4-5 0,2 4 0,1-1 0,5 0 0,2 0 0,4 1 1,2 2-310,2 1 0,1-2 0,1 0 1,-2 1-1,2 2 0,-2 1 1,4 0-1,0 0-6,3 0 0,8 0 0,0 0 0,9 0 0,4 0 0,3 0 0,-2 0 0,2 0 288,-1 0 0,-1 0 1,2 1-1,2 2 0,-32-1 1,0 0-1,33 2 1,-5 1-1,-5 0 69,-4 2 1,-3 0 0,-3 2 0,-1 0 0,-1 0 0,-1 2 0,0 0 0,-2-1-102,-4-2 0,-1-1 0,-9 3 0,-1-3 0,-2 0 0,-3-2 0,-2 1 0,-3-4-75,0 0 0,-4 2 0,4 0 0,-2-1 0,1-2 0,-2-1 0,-1 0 0,-2 0 373,1 0 0,-5 0-24,0 0 1,-5-1-1,0-2 1,-6-2 0,-4-2-126,0-3 1,-3 3 0,5-1 0,-1-2 0,-1-1 0,2-3-1,-1-1 1,4-3-50,0-1 0,-2-2 1,-1-3-1,-1-1 1,-1 0-1,0 0 0,-2-1 1,-4-3-320,-3-4 1,-4-3-1,-4-1 1,-1 0-1,0 0 1,0 1-1,0 1 1,2 4 137,2 0 1,-1-3 0,4 1-1,0-2 1,1 1 0,0-1 0,0-2 492,1-3 1,-1-7-229,5 2 0,1-7 0,1-2 0,2 1 0,-3 4 0,-4 2 167,-6 1 1,-4 7-434,-4-3 0,-2-1 0,-6 1 1,-1-1-1,0-1 0,-2 0-724,-2-3 1,-4 4 668,0 2 1,2 8 0,0 4-1,1 3 1,5 1 0,5 1 0,6 4 189,5 3 1,11 3 0,-1 3 0,2 2 0,3 1 91,3-2 0,4 4-132,4 2 1,5 3-25,7 1 0,3 0 0,6 0 0</inkml:trace>
  <inkml:trace contextRef="#ctx0" brushRef="#br0" timeOffset="6">7144 7900 7975,'-6'-11'284,"-1"2"0,-1 2 1,0 0-1,-2 1-53,-1 1 1,-1 1 0,-2 4 0,-1 0 0,-3 0 0,-1 0 0,-3 0 0,-2 0 0,-1 0 0,-1 1 0,-1 2-130,-2 1 0,-2 6 0,4-1 0,-4 5 1,1 3-1,-2-1 0,1 2 0,-4 3 0,-1 3-124,-1 5 0,0 0 1,0 7-1,1 3 1,3-1-1,4 2 1,4 0-1,5 2 0,3-2 254,3-2-81,7-6 0,-2 4 0,5-5 0,1 4 0,1 1 0,2 5 0,2 3 35,2 3 1,-1 7-1,5-7 1,2-2-1,1-1 1,1-4-1,0-3 1,1-4-178,-1-4 0,5 0 0,1-3 0,0-2 1,1-2-1,0-3 0,3-1 0,2-1-9,0-1 1,5 1 0,0-6-1,-1-2 1,-1-2 0,1-1-1,2-3-91,2-2 0,-3-1 0,4-1 0,1-4 0,2-3 1,2-4-1,-1-5 0,1-3 0,2-4 40,2-1 1,-1 5 0,-5-1 0,-3-1 0,-4-1 0,-3-2-1,-3 0 1,-1-1 0,-1-3 136,1-4 1,-3-5-1,1-1 1,-1-4-1,0 0 1,2-1-132,-2 0 1,3 8 0,-5 0 0,-2 6-1,-1 5 1,-2 3 0,-1 1 0,-2 1 44,-5-1 1,-3 6 0,-1-3 0,0 0-1,-1-1 1,-3-2 0,-5 2 0,-2 0 0,-3-1 129,-2-2-239,2 4 1,-9-5-1,3 2 1,0-2 0,-1-2-1,-1 0 1,-1 0-105,-2 1 0,0 3 0,0 2 0,0 1 0,-1 2 0,-3 3 1,-4 2-372,-3 2 0,-6 4 366,-4 5 0,-3 3 1,-2 4-1,-2 8 0,2 5 218,-1 7 0,-6 6 0,1-2 0</inkml:trace>
  <inkml:trace contextRef="#ctx0" brushRef="#br0" timeOffset="7">8372 10344 7974,'-2'-13'111,"-2"1"0,1-1 0,-4 1 1,1 0-1,-1-1 0,-3 2 0,-1 1 1,-1 2-1,-1-1 102,1-2 1,-2 0 0,-1 2 0,-3 5 0,-1 3 0,-3 1 0,-2 0 0,-2 0 0,-2 0-1,-2 1-122,-2 3 1,3 3-76,-4 6 0,2-1 1,-5 0-1,-1 1 0,-6-1 1,-4 2-1,-1 1-4,2 2 0,-2 3 0,4-2 0,1 1 1,5 4-1,5 0 0,2 0 0,2-1 1,2-1 107,2 1 1,-3 2-1,8-1 1,-2-1 0,0-1-1,2 1 1,3 1 0,1 3 2,3 3 1,0-1 0,2 4 0,1-1 0,2 0 0,0 0 0,0 0 0,1 0 4,1 1 0,2 0 0,4 1 0,0-3 0,0-1 0,0 0 0,0-1 0,0-2-38,0-1 1,0 3 0,2 1-1,0 0 1,4 0 0,1 2 0,4-1-1,2 0-64,4-2 0,1-2 1,-3-1-1,3-2 0,0-1 1,1-2-1,-1-1-81,0 0 1,3-2-1,-3 2 1,0-1-1,-1-3 1,-1-1-1,-3 0 1,1 1 9,3 1 0,-2-3 0,6-5 1,-1 0-1,2 0 0,0-1 0,3-1 1,0-3 214,2-2 1,1-1 0,-3 0 0,0-1 0,-1-3 0,1-5 0,1-2 0,2-1-75,1-1 0,5 0 0,-1-3 0,5-1 0,3-3 0,4-2 0,4-1 0,2-2-234,2 0 0,-6 0 0,3-1 0,-5-1 0,-2-4 0,-3 0 1,1-4-1,-1 1 87,-1 1 1,1-3-1,-7 4 1,3-1-1,0 1 1,-3 1-1,-4 0 1,-3 0 91,-1-1 1,-1-2 0,0-6-1,-3-2 1,-4 2 0,-1 3-1,-3 3-118,-2 1 1,-5 1 14,2-1 0,-5 2 1,1 5-1,-4-1 0,-4-2 1,-6 1-120,-5 2 1,-5-4 47,-9-3 0,1 1 1,-6 0-1,-6 2 1,-7 2-1,-6 4 1,1 1-92,1 3 1,1 5-1,-1-2 1,-1 3 0,-3 2-1,-2 0 1,-3-1 176,-5 1 0,-1 3-163,0 1 0,5 5 0,13 1 0,2 4 0,5 7 0,2 3 210,2 5 0,0 2 0,0 6 0</inkml:trace>
  <inkml:trace contextRef="#ctx0" brushRef="#br0" timeOffset="8">10021 10592 8123,'0'-9'0,"0"1"0,0 4 0,0-4 0,1-1 0,2 1 0,1 0 0,0 0 0,-4-1 0,0 1 0,0-2 0,-1 1 0,-3 0 0,-4 5 0,-3 3 0,-2 1 577,1 0 0,-2 0 1,-1 0-1,-2 0 1,2 1-1,1 3 0,2 5 1,1 2-430,3 1 1,-2 2 0,6 1 0,1 2-1,2-1 1,2 1 0,2 1-159,1 1 1,6-4 0,-3 3 0,1-1 0,0-1-1,0 1 1,1-1 0,-2 1 0,0-1-25,-1 2 0,-3-4 1,1 4-1,-2-2 0,-2 2 1,0 0-1,-2 0 0,0-1 25,-3 1 0,-6-5 1,0 4-1,-4-3 0,-1-2 1,-1 0-1,-1 1 0,-1-2-109,-3-3 1,0-2 0,0-5 0,2 2 0,3 1 0,1-1 0,3-2 0,2-2-175,2-3 0,0-3 0,5-6 210,1 1 1,3 5-1,3 4 1,1 6-1,-2 5 99,0 3 1,-2 2 0,0-1-1,0 0 1,0 2 0,0 1-1,0 2 1,0 0 165,0 0 1,0-3-114,0 3 0,0 2 1,0 0-1,0 2 1,0 0-1,0 1 17,0 1 0,0 2 1,0-2-1,0 1 1,1-2-1,3 0 1,3-4-1,1-3-87,1-3 1,0-1-312,8-2 1,-3 0 0,2-5-1,-1-1 1,1-1 0,1-2-916,3 0 1,-4-6 1225,5-2 0,0-3 0,3-2 0</inkml:trace>
  <inkml:trace contextRef="#ctx0" brushRef="#br0" timeOffset="9">10418 10778 7731,'8'0'1487,"-1"-2"-1064,-1-2 1,-2 4-1,-4 0 1,0 7 0,0 4-1,0 3-117,0 2 0,0 0 0,0 4 1,1 2-1,2 0 0,1 0 0,-1-1 1,-2 1-1,-1 0-234,0-1 1,2 1-1,0-6 1,2 0-1,-1-3 1,-1 0-1,-2-1 1,0 1-932,0-1 0,0-4 1,0 0-1,0 2-1053,0 1 0,0-3 1912,0 1 0,0-12 0,0 2 0</inkml:trace>
  <inkml:trace contextRef="#ctx0" brushRef="#br0" timeOffset="10">10939 10951 7843,'0'-7'3088,"0"2"-2826,0 5 0,-2 1 1,0 3 120,-2 5 1,-2-4-309,2-1 1,1 3-1,-4 1 1,0 2 0,2 0-1,-2-2-106,0 2 1,-1 1 0,-6 1 0,-1 0 0,-2 2 0,2 1 0,0 2 0,0-2 0,-2-1-283,2-2 1,3 1-1,2-2 1,3-2-1,0 0 1,2 0 152,-1 2 0,1-4 0,2-1 0,-2-1 491,-2 3-541,4-2 1,-3-2 0,6-8 209,0-4 0,6 2 0,1 1 0</inkml:trace>
  <inkml:trace contextRef="#ctx0" brushRef="#br0" timeOffset="11">11509 10579 8289,'-1'-7'213,"-3"3"62,-4 3 1,-2 2-1,0 3 1,2 5-1,0 2 1,-1 2-1,3 3 1,-1 1 0,1 3-1,-1 2-96,0 1 0,5 2 0,-2 0 1,2-2-1,2-1 0,0-2 0,0-2 1,2-3-1,0-2-172,2 0 0,7-1 0,0-1 0,5-2 0,0-4 0,2-1 0,1 0 0,2-1-221,0-2 0,-1-1 1,5 0-1,-1 0 0,-2-1 1,-2-2-1,1-1 0,-2 0-353,-2-1 0,1-1 0,-3-4 567,-4 2 0,7 0 0,-4-5 0</inkml:trace>
  <inkml:trace contextRef="#ctx0" brushRef="#br0" timeOffset="12">11633 10716 10106,'-6'5'459,"1"3"0,4 3 0,1 2 0,0-1 0,0 2-222,0 3 0,0 2 0,0 6 1,0-2-1,0-1 0,0-1 1,0-1-1,-1 1 0,-2-2-666,-1-1 1,0-1 0,4-5-1,0 1 1,0-1 0,0 0 0,0 1-4075,0-1 4503,0-5 0,5 4 0,2-4 0</inkml:trace>
  <inkml:trace contextRef="#ctx0" brushRef="#br0" timeOffset="13">12080 10765 9436,'7'2'329,"-3"2"1,-4 4-1,-3 3 1,-2 3 0,-2 1-1,-2 2 1,1-1-240,0 2 1,0 0 0,-5 4 0,2-3 0,2 1 0,0-3 0,1 1 0,0-2 0,0-3 0,-1 0-522,2-1 1,-2-4-264,5 1 0,-6-1 694,2 4 0,-3 1 0,-2-1 0</inkml:trace>
  <inkml:trace contextRef="#ctx0" brushRef="#br0" timeOffset="14">12564 10505 8155,'0'-13'381,"4"1"0,0 0 199,-1-1 1,-3 4-1,-5 3 1,-3 7-1,-4 6-341,-5 7 0,3-2 1,-3 5-1,0-2 0,-1 0 1,0 3-1,-1 0 0,1 1 1,0 1-1,3 2 1,1 3-1,3 2 0,1 2-22,2-1 0,5 2 0,-1-1 1,3-3-1,1-2 0,1-5 0,2-1 1,3-3-1,0-1-770,4-2 0,3-1 0,2-1 0,3-3 0,1-2 1,2-2-1,-1-2 0,0-1-101,-3 0 1,4 0 0,-4 0 0,-1-1 0,1-3 0,-1-5 724,-1-2 1,-6-1 0,-5 0-1,-3-1 1,-1 1 0,-1-1-1,-3 1 1,-5 1 98,-2 3 0,-5-2 0,-2 6 0,0 1 0,-1 2 0,1 1 0,-1 0 0,1 0 1,0 0-1,3 1-197,1 3 1,3-1-1,1 4 1,5-1 0,3-4 26,8 0 0,9-2 0,4 0 0</inkml:trace>
  <inkml:trace contextRef="#ctx0" brushRef="#br0" timeOffset="15">12799 10294 7835,'0'-8'329,"0"-1"1,0 0-71,0-2 1,0 2 0,0 1 0,2-1-1,2-2 1,4 0 0,3 1 0,1 3 0,1 1-1,-1 4-170,1 0 0,3 2 0,1 0 0,-2 2 1,-1 3-1,-3 6 0,-3 4 0,-4 1 0,-3-1 1,-2 1-134,-3 5 1,1 2 0,-5 2-1,0 0 1,-1 0 0,2 0 0,2-1-1,2 0 62,2-4 1,1 4 0,0-3 0,0 2-1,0 2 1,0-2 0,0-1 0,0-2-112,0-3 1,0 4-1,0-3 1,0 0-1,-2 0 1,-2-3 0,-3-1-1,-1 0 1,0 1 114,-2 1 0,1 1 154,0-5 0,-2 1 1,4-1-1,-1 0 0,1 1-359,2-1-128,1 1-98,4-1 0,0 0 0,0 1-95,0-1 1,0 1-1,-2-2 1,-2-3-1,-3-3 1,-1 0 230,0-1 1,-1 1 0,-3-2 0,1 3 272,3 0 0,-3-3 0,4 3 0</inkml:trace>
  <inkml:trace contextRef="#ctx0" brushRef="#br0" timeOffset="16">9785 11844 7853,'7'-8'1112,"-3"0"0,-4 5-963,-4-1 1,-3 4 0,-5 4-1,0 6 1,-1 3 0,1 5 0,-1 2 0,2-1 0,2 4 0,2-1 0,1 2 0,5-2 0,4 0-501,5-3 1,3 3 0,1-5-1,2-2 1,1-1 0,2-1-1,-2 3 1,-3 0 350,-3-1 0,-4-1 0,-5-1 0,0-1 0,-1 0 0,-3 2 0,-5 3 0,-6-4 0,-1 4 0,1-3 0,1-2 0,1 2 580,1 2 0,1-2 0,3 3 0,4-3 0,2-2 0,2 0 582,0 1-1334,0-1 0,6-1 1,1-1-1,1-2 0,0 2 1,2 1-138,1 1 1,1-1 0,-1-1 0,-1-2-1,-3 2 76,-2 1 1,-1 1-1,-4 1 1,-1-1 0,-3-1-747,-4-3 1,1 2 978,-1-6 0,5 6 0,-3-3 0</inkml:trace>
  <inkml:trace contextRef="#ctx0" brushRef="#br0" timeOffset="17">10269 11931 9889,'7'0'-162,"-1"0"327,-6 0-89,0 0 0,1-4 297,3 0-366,-3 0 0,6 0-44,-3-1 1,-1 0 0,5 2 0,1-2 0,-1-1 66,0 1 1,1-4 0,3 4 0,0-1 0,1 1 0,-1 1 0,1 0 210,-1-1 1,0 1-1,1 4 1,-1 0 0,1 0-1,-1 0-37,0 0 1,1 0-1,-1 0 1,1 2-296,-1 2 0,-4 3 1,-1 5-1,0 0 1,-1 1 47,-1-1 1,-1 1 0,-4-1-1,2-1 1,0-1 0,2-2 0,-1 2-1,-1 1 60,-2 1 1,0 0 0,0 1 0,-2-1 0,-1 1 0,-2-1 0,-2 0-6,-3 1 0,4-1 0,-3-1 0,0-1 0,-1-2 0,0 0 1,2 1-37,-2-1 1,-1 0-1,0 5 1,2-2-1,2-2-25,1 0 1,2-1 0,4 4 0,2-1 1,2-2 1,-2-4-1,7-5 1,0 0-1,2 0 1,2 0-1,-1 0 1,1 0 10,-1 0 1,0-1-1,1-2 1,-1-1-1,1 1 1,-1 0-1,0 1 85,1-3 0,-5 1 0,0 4 0,1-1 0,-1-2 0,0-1 15,2 1 1,-1 1-1,1-1 1,-2-1-763,2 1 1,-3 2-676,1 1 832,-5 0 0,2-2 541,-5-2 0,0-3 0,0-5 0</inkml:trace>
  <inkml:trace contextRef="#ctx0" brushRef="#br0" timeOffset="18">11075 12043 8577,'-1'-6'346,"-2"6"1,-2 7 0,-2 4 0,-2 1 0,1 1 0,0 1 0,-3 1-223,-4 1 1,1 5-1,-3-4 1,4-2-1,-1-1 1,-1-2-1,-2-1 1,3-1-1,3-2 1,3 1-125,-2 3 0,5-6 0,-1 0 0</inkml:trace>
  <inkml:trace contextRef="#ctx0" brushRef="#br0" timeOffset="19">11323 11708 8192,'13'-7'413,"-1"3"0,1 2 1,0 2-1,2 0-239,2 0 1,4-4 0,-3 0 0,0 1-1,1 2 1,-1 1 0,0 0 0,-3 0 0,-1 0-1,-2 1 1,0 2 0,-1 3 0,-2 1-1,-5 2 1,-3 2 0,-2 2-120,-3-1 1,-3 0 0,-6-1 0,1-1 0,0-2 0,-1 2-1,2 1 1,2 0 0,2-1-109,1-2 1,3-1 0,6 3 0,3-4 0,-1 1 0,2-1 0,0 1-180,3 0 0,-4 1 1,1 4-1,-1 1 1,-3-1-1,-2 0 193,-1 1 1,-1-2-1,-2-1 1,-3-2-1,-1 0 1,-2 0-1,-1 1 1,1-1-1,0 0 7,0 0 1,-2-3 0,-2 1 0,1 1 0,-1-1 0,1 1-322,0 0 0,-2-3 0,-1 3 1,-3-2-1,-2-1 0,-2 0 0,0 1 353,2-3 0,-4 5 0,5 0 0</inkml:trace>
  <inkml:trace contextRef="#ctx0" brushRef="#br0" timeOffset="20">11981 11881 7273,'7'2'1541,"-3"2"0,-3 3 0,-1 5-1366,0 1 0,-5-1 0,-4 0 1,-3 2-1,-3 1 0,-3 3 0,-1 2 1,-4 0-372,0 0 1,-2-3-1,2-4 1,1-1-1,2-1 1,3-1-1,0-3 1,2 0 195,2 0 0,-7 1 0,6 4 0</inkml:trace>
  <inkml:trace contextRef="#ctx0" brushRef="#br0" timeOffset="21">12452 11633 7500,'12'0'970,"-5"-1"0,-1-2-662,-1-1 1,-5 0 0,0 4-1,-7 0 1,-4 1 0,-1 4-1,0 1 1,-1 3 0,1-1 0,1 2-1,2 1 1,7 1 110,4 0 0,5-1 1,7-1-515,3-2 0,1-1 0,4 3 0,-2-3 0,1 0 0,-2-2 0,-1 2 0,-1-1 1,-1 0-1,-1 0-9,-1-1 0,-7 1 0,-1-3 0,-2 2 0,0 2 0,-1 3 3,-2 1 1,-1 1 0,-1 1 0,-2-1 0,-3 0 3,-1 1 0,-1-2 1,-3-1-1,2-2 1,0 0-1,0 0 0,-2 1 1,-3-1-1,-1 0-311,-2 0 0,-5-1 0,1 3 180,-2-2 0,-2-4 1,0 3-1,2 0 1,2-1-1,5-1-312,2-2 1,2 0-791,-1 1 1330,6-3 0,-4-1 0,4-7 0</inkml:trace>
  <inkml:trace contextRef="#ctx0" brushRef="#br0" timeOffset="22">12402 11695 8021,'2'-6'505,"2"0"1,4 2 0,3 0 0,2 1-225,-1 2 0,6 1 0,3 0 0,2-2 0,2-1 1,0-1-1,1 2 0,0 0 0,0 2 0,-4 0 1,-1 0-485,-2 0 1,-4 0-1,2 0 1,-3 0 0,-2-1-1,0-2 1,1-1 0,-1 0-1,1 0 203,-1 0 0,6-6 0,1 3 0</inkml:trace>
  <inkml:trace contextRef="#ctx0" brushRef="#br0" timeOffset="23">13060 11906 7989,'-7'2'443,"1"0"1,2 4-1,-1 1 1,-2 2-109,-3 2 1,-1 3-1,-1 1 1,-2 3 0,-1 0-1,-3 2 1,0-3 0,0 1-1,1-2 1,2-3 0,1 0-945,3-1 0,3-4 0,0 1 1,2-1 608,1-1 0,4 4 0,-5-4 0</inkml:trace>
  <inkml:trace contextRef="#ctx0" brushRef="#br0" timeOffset="24">13271 11609 7980,'-7'0'936,"1"0"0,7 0 1,4 0-843,3 0 0,3 0 1,1 0-1,1 0 1,0 0-1,3 0-67,0 0 0,6 0 0,-2 0 0,0 0 0,1 0 0,1-2 0,0-1 1,0-1-1,-3 0 0,1 0 0,-2 0-43,-1 1 1,0-2 0,-5 1 272,1 1 0,-6 3 0,-3 4 1,-3 4-1,-2 5 0,-2 2 0,-2 3-214,-2 1 0,3-3 0,-5 5 0,1 1 0,0 2 0,-1 0 0,1 3 1,0 0-314,0 2 0,-1 0 0,-3-4 1,0-2-1,-1-1 0,1-1 1,-1 0-1,1-2-51,0-3 0,-4 2 1,3-1-1,2-2 1,0-1-1,1-2 0,0-1 1,3-1-792,2-2 0,1-4 1112,4 5 0,0-7 0,0 4 0</inkml:trace>
  <inkml:trace contextRef="#ctx0" brushRef="#br0" timeOffset="25">13258 11956 7926,'0'-13'577,"0"7"0,4-1 0,2 4 0,1-1-346,2 1 1,6 2 0,2 1 0,0 0 0,0 0 0,4 0-1,3 0 1,0 0 0,1 0 0,0-2 0,0 0-506,0-3 1,-1 0 0,0 1-1,-2-3 1,-1-1 0,-1-1 273,-1 0 0,10-2 0,-2-2 0</inkml:trace>
  <inkml:trace contextRef="#ctx0" brushRef="#br0" timeOffset="26">13841 11348 8000,'-12'-12'312,"-1"-1"1,6 1 0,3 0-1,3-1 1,1 1 0,0-1-114,0 1 0,5 4 1,4-1-1,2 0 1,1-1-1,2 0 1,2 4-1,5 0 1,2 3-1,1 2-172,-3 1 1,2 0-1,-2 0 1,1 0 0,0 0-1,-3 0 1,-1 0 0,-4 1-1,-3 2 83,-3 1 1,-5 2 0,1-2 0,-3 4 0,-2 3 0,-3 2 0,-5 0 181,-2 4 0,-1-2 1,0 6-1,-1 1 1,1 3-1,-1 2 1,2 3-1,3 2 186,4 3 0,-1-4-662,0 2 0,0-1 0,1 1 0,-3-3 0,-1-1 0,1 0-784,1-1 1,-3-6 853,0-1 0,0-1 1,-1 4-1,2-2 1,-1-2-1,1 1-72,0-2 1,1 5 343,-1-4 1,1 2-1,4 1 1,-1-4-1,1 0 1,3-1-1,3 0 84,1-3 0,6-1 0,-2-2 0,3-1 1,1-1-1,1-2 0,-1 0-559,1-1 1,-5 0 65,0-3 1,-5-1 0,0 4-1,-6-1 275,-5-4 0,-3 4 0,-2-2 0,1-1 0,-2-1 1,-1 1-1,-2 1 0,2-1-142,1-1 1,2 2 0,0 0 117,-1-1 0,1 3 0,-1 1 0</inkml:trace>
  <inkml:trace contextRef="#ctx0" brushRef="#br0" timeOffset="27">11633 7913 7964,'-8'0'484,"0"0"1,4 0-1,-5 0 1,1 1 0,1 3-1,3 4 1,3 4-173,1 0 0,0 0 0,-2 2 0,0 1 1,-2 3-1,1 0 0,1 1 0,2-1 1,0 0-1,0-3 0,2-2-163,2-5 0,10-9 0,12-15 0,12-11 0,18-14 0,-20 15 0,3-1 0,7-3 0,2 0 0,5-5 0,2-1-221,0-4 1,3-1 0,-16 11-1,2-1 1,0 0-565,4-4 0,0-2 1,1 1-1,1 0 1,1 0-1,0 1 210,-1 2 1,1 2 0,1 0 0,1-3 0,1-1 0,0 0 0,2 0 0,0 0 0,0-1 0</inkml:trace>
  <inkml:trace contextRef="#ctx0" brushRef="#br0" timeOffset="28">16421 16049 7901,'0'-13'0,"0"1"119,0-1 1,0 5-1,0 0 576,0-2 0,1 3 0,3 0 0,4 3-185,4 6 1,-4 3 0,0 9 0,2 3 0,1 3-528,1 4 0,-1 5 0,-1 1 1,-2 0-1,0 2 0,-1-2 1,-1 1-1,-2-4 0,0-1 1,-1-2-1,-2-4 0,-1-3-245,0-3 0,-1-7 0,-2-5 0,-3-4 0,1-7 0,-2-2 0,2-2 0,-2-4 0,0-5 326,-3-6 1,0-3 0,1-7-1,1 0 1,-1-2 0,1-1 0,1 1-1,2 2 1,2 4-132,2 1 0,1 9 1,0 1-1,0 4 1,1 4-1,2 1 1,2 3-1,2 1 231,3 2 0,1 5-148,1-1 0,2 3 0,2 1 0,5 0 1,3 0-1,0 0 0,1 1-92,0 3 1,0 7 0,0 7 0,-2 0 0,-1 1 0,-3 1 0,-2 0 0,-5 1-128,-2 0 0,-7-1 0,1 5 0,-4 0 0,-3 0 0,-2-1 0,-4 1 0,-3 1 264,-3 3 1,-3-4-1,1 1 1,-3-4 0,-4-1-1,-1 0 1,1-2-1,-1-1-83,0-3 1,2-2-1,2-5 1,4-4 0,4-3-1,1-2 1,4-3 21,4-4 0,8-9 0,3-2 0</inkml:trace>
  <inkml:trace contextRef="#ctx0" brushRef="#br0" timeOffset="29">17028 15987 8631,'-19'0'0,"3"0"369,2 0 1,1 0 0,1 1 0,0 3 0,-1 6 0,1 4 0,1 2-267,3-1 1,2 5-1,6 0 1,1 4-1,4-1 1,3-1-1,4-3 1,3-2-1,3-5 1,2-3-1,2-4-254,1-2 1,2-2-46,0-1 1,-1-5 0,0-4 0,-3-2 0,-5-1-1,-2-2 1,-3-1 0,-3-1 0,-4 0 0,-4 3-1,-4 0 1,-6 1 41,-5-1 1,-4 1-1,-6 0 1,0-1-1,1 1 0,-1-1 1,0 2-1,2 2 1,2 2 439,4 1 1,4 2 0,3 4-1,7 0-286,11 0 0,15 0 0,8 0 0</inkml:trace>
  <inkml:trace contextRef="#ctx0" brushRef="#br0" timeOffset="30">17363 15850 7858,'-12'0'747,"6"-4"1,5 1 0,5 5-514,3 5 1,0 4 0,3 1 0,-4 0 0,1 2-1,-1 1 1,-1 3 0,-2 0 0,-2 1-302,-1 1 1,-1-5 0,-2 1 0,-2-2 0,-1-1 0,-1-1 0,1-1 89,-4-3 0,4-4 49,2-8 0,4-3 0,3-6 0,3-2 0,0-3 0,4-2 0,1-2-43,1-1 1,0-1 0,-3 2 0,-1 4 0,1 3 0,-1 4-154,0 0 1,-1 7-1,1 4 1,-3 7-1,-3 4 1,1 3-1,3 1 1,0 3-1,3 0 94,-2 0 1,8-2-1,-3-3 1,3-2-1,2-2 1,1-2-1,1-1 1,3-4 24,2 0 0,0-4 0,1-2 0,-1-4 0,-2-2 0,-2-1 0,1 0 0,-2-2 21,-2-1 0,-8 3 0,-2 0 1,0-3-1,-1 0 0,-1 0 0,-2 2 117,-2 0 1,-6 3-1,-3 2 1,-3 2 0,-2 2-1,1 3 1,-1 4-53,1 5 1,0 2-1,-1 1 1,2 0 0,3 1-1,4 1 1,4 1-1,4 1 1,4-1-189,3-1 1,7-1 0,3-2 0,2-2 0,3-2 0,3-1 106,4-4 0,3 0 0,1-2 0</inkml:trace>
  <inkml:trace contextRef="#ctx0" brushRef="#br0" timeOffset="31">18566 15788 9358,'0'-5'1310,"0"6"0,0 9 0,0 5-1125,0 0 1,0 0 0,2 2 0,2 2 0,3 0 0,1-2 0,-1-3 0,0-2 0,0 0-2248,2 1 1,-2-5 2061,1 0 0,1-5 0,3 3 0</inkml:trace>
  <inkml:trace contextRef="#ctx0" brushRef="#br0" timeOffset="32">18455 15478 7940,'0'-12'142,"0"-1"1194,0 1 0,1 5-1336,3 3 0,9 8 0,6 3 0</inkml:trace>
  <inkml:trace contextRef="#ctx0" brushRef="#br0" timeOffset="33">18827 15714 7915,'0'16'199,"0"1"1,4-1 0,1-3 0,1-1 0,1 1 460,0-1 0,-3-4 0,3 1 0,0-1 1,0-1-430,2-3 1,-3-4 0,-1-3 0,-1-2 0,0-2 0,1-3-1,-1-2 1,0-4 0,0 0-207,1 1 0,1-3 1,4 1-1,-2 2 1,2 1-1,1 3 1,1 3-215,0 4 1,-1 4 0,-1 4-1,-3 4 1,-2 3 0,-2 2 0,0 1-782,1 2 1,-3-2 0,5 2 969,0-2 0,6-1 0,7-1 0</inkml:trace>
  <inkml:trace contextRef="#ctx0" brushRef="#br0" timeOffset="34">20104 15242 8645,'-23'-11'0,"1"2"0,2 2 637,3 1 1,-6 2 0,3 4 0,-4 0 0,1 0 0,2 2-475,5 2 0,7 4 0,5 9 1,4 2-1,6 3 0,6 1 1,9 4-1,6-1 0,5 0 1,1-1-133,0 0 1,-2-1-1,-1 1 1,-7-1-1,-5-2-319,-7-2 1,0 1-1,-7 2 1,-4-1-1,-5-2 71,-7-2 1,-8 2-1,1-3 1,-3-2-1,-4-3 1,0-2-1,-1-3 1,4-2-516,2-2 1,3-3-1,7-4-84,3-4 816,3-3 0,10-13 0,2-2 0</inkml:trace>
  <inkml:trace contextRef="#ctx0" brushRef="#br0" timeOffset="35">20278 15478 7902,'1'7'702,"3"-3"0,5-2 1,3-2 1251,5 0 0,2-5-1942,6 1 1,4-5 0,0 2 0,-1-2 0,1 1 0,0-1 0,-2-2-1,-5-1 1,-6 3-152,-2 1 1,-3-1 0,-3-3 0,-6 0-1,-8 0 1,-8 4 0,-4 4 0,-4 3-1,-1 1 258,-2 0 1,-5 5 0,-2 2 0,0 1 0,3 1-1,5 0 1,3 2 5,4 2 1,4 3-1,2 1 1,2-1-1,7 1 1,4-1 0,7 0-1,3-3-760,5 0 0,2-2 1,6-2-1,-1-2 635,1-1 0,0-2 0,0-4 0</inkml:trace>
  <inkml:trace contextRef="#ctx0" brushRef="#br0" timeOffset="36">20824 15404 8505,'-13'0'622,"1"0"1,-1 1-1,1 2 1,0 2 1358,-1 2-1870,1 2 1,3 4 0,1 2 0,0 2-1,1 0 1,3-1 0,3 2 0,3 0 0,5 0-1,7-3-264,4-1 0,3-3 0,3-3 0,3-4 0,1-2 0,6-2 0,1-2 153,3-2 0,-1-8 0,0-8 0</inkml:trace>
  <inkml:trace contextRef="#ctx0" brushRef="#br0" timeOffset="37">21158 14858 8591,'2'-8'825,"2"1"1,4 1 0,3 4-519,2 0 0,-2 4 0,-2 2 0,0 4 0,0 4 0,2 5 0,2 5 0,-1 6 0,-1 6 791,-3 6 0,3 10-1171,-2 7 1,-4-1 0,-1-4-1,-2-5 1,-2-6 0,0-4 0,0-4-1,0-4 73,0-2 0,0-8 0,0-1 0</inkml:trace>
  <inkml:trace contextRef="#ctx0" brushRef="#br0" timeOffset="38">21134 15242 7811,'-17'-12'403,"1"0"1,4-1 0,7 2-1,1 2 1,1 0 11,4 0 0,5 3 0,8 2 0,2 3 0,5 1 0,2 0 0,4 0 0,0 0 0,2 0 0,-3 0-2012,-4 0 0,2 0 1597,-4 0 0,4 5 0,1 2 0</inkml:trace>
  <inkml:trace contextRef="#ctx0" brushRef="#br0" timeOffset="39">21630 15230 7840,'0'12'391,"0"-3"1,0-1 0,0 2-1,0 1 1,0 1 0,0 0-1,0 1 1,0-1 215,0 1 0,0-1 1,0 1-1,0-1 1,1 0-1,3-1-903,4-2 1,3-4 295,2-5 0,5-5 0,1-2 0</inkml:trace>
  <inkml:trace contextRef="#ctx0" brushRef="#br0" timeOffset="40">21654 14920 8898,'-5'-7'296,"4"-4"1,-4 15-297,10 0 0,1 12 0,7 3 0</inkml:trace>
  <inkml:trace contextRef="#ctx0" brushRef="#br0" timeOffset="41">21853 15292 7818,'-4'8'924,"0"1"0,0-5 1,5 3-630,3-2 1,4-1 0,7-4 0,3 0 0,2-1 0,2-2 0,1-2 0,2-2 0,-2-3 0,-2-1-401,-4-1 1,1-1-1,-3 1 1,-3 1-1,-4 1 1,-2 2-1,-3-2 1,-3 1 82,-5 0 0,-1 4 0,-8 5 0,-1 0 0,-3 0 0,0 0 0,-1 0 0,1 0 0,-2 0 383,1 0-835,4 0 1,1 4 0,7 2-1,0-1 1,2 2 473,-1 0 0,2 1 0,4 4 0</inkml:trace>
  <inkml:trace contextRef="#ctx0" brushRef="#br0" timeOffset="42">22287 15205 12645,'7'6'1020,"-3"2"1,-3 3 0,-2 0-1089,-3-3 0,3 3 0,-4-2-447,4 2 0,2-6 0,4-3 0,3-7 1,1-1-1,1-4 0,-2-1 0,2-3 465,1-2 0,0 2 1,-1-3-1,-3 3 1,-1 2-1,0 0 0,1 1 56,0 2 1,-4 5-1,1 8 1,-3 5-1,-1 2 1,0 1-1,0 2 1,0 1-444,0 2 1,6 0-1,2-1 1,3 0-1,1-2 437,1-4 0,5 1 0,1-5 0</inkml:trace>
  <inkml:trace contextRef="#ctx0" brushRef="#br0" timeOffset="43">22957 14970 6980,'12'0'619,"1"0"1,0 0 0,2 0 0,2-2-1,-2-1 1,-1-2 2069,-2-2-2555,1 4 1,-1-8 0,1 3 0,-2-3 0,-2-1 0,-2-1 0,0 1-1,-1-1 1,0 1 0,0 0-143,-1-1 1,1 1 0,-3-2-1,1-1 1,-1-2 0,-2 2-74,-1 1 101,0 7 1,0 3 0,0 8-1,0 6 1,0 5 0,0 6 0,0 2-1,0 2-134,0 0 0,0 5 0,0 3 0,0 3 0,0 1 1,1 1-1,2-1-106,1 0 1,2-1-1,-3-3 1,2-4 0,1-3-1,0-2 1,1-2-1,2-3 1,-1-1-677,0-3 1,-4-5 0,3-2 0,0 0 895,0-1 0,-4 4 0,2-4 0</inkml:trace>
  <inkml:trace contextRef="#ctx0" brushRef="#br0" timeOffset="44">23006 15342 7790,'2'-11'477,"2"2"0,8 0 0,9 3 0,4 1 1,2-2-1,4 1 111,0 1 0,1-3 0,2 3 0,0 3 0,0 0 0,2 2 0,1 0 0,-1 0 0,-2 0 0,-1 0 0,5 0-1418,6 0 0,4 0 0,6 0 0,-10 2 0,-10 0 830,-9 3 0,0-1 0,-6-4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225"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9688" y="0"/>
            <a:ext cx="294322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E390920-E14D-4170-9DD6-4752E1500C96}" type="datetimeFigureOut">
              <a:rPr lang="en-US"/>
              <a:pPr>
                <a:defRPr/>
              </a:pPr>
              <a:t>12/18/2021</a:t>
            </a:fld>
            <a:endParaRPr lang="en-US"/>
          </a:p>
        </p:txBody>
      </p:sp>
      <p:sp>
        <p:nvSpPr>
          <p:cNvPr id="4" name="Slide Image Placeholder 3"/>
          <p:cNvSpPr>
            <a:spLocks noGrp="1" noRot="1" noChangeAspect="1"/>
          </p:cNvSpPr>
          <p:nvPr>
            <p:ph type="sldImg" idx="2"/>
          </p:nvPr>
        </p:nvSpPr>
        <p:spPr>
          <a:xfrm>
            <a:off x="919163" y="744538"/>
            <a:ext cx="4956175" cy="3717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1700"/>
            <a:ext cx="5435600" cy="44624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0225"/>
            <a:ext cx="2943225"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0225"/>
            <a:ext cx="2943225"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115C08F-3669-4CF5-9CCE-E43264390657}" type="slidenum">
              <a:rPr lang="en-US"/>
              <a:pPr>
                <a:defRPr/>
              </a:pPr>
              <a:t>‹#›</a:t>
            </a:fld>
            <a:endParaRPr lang="en-US"/>
          </a:p>
        </p:txBody>
      </p:sp>
    </p:spTree>
    <p:extLst>
      <p:ext uri="{BB962C8B-B14F-4D97-AF65-F5344CB8AC3E}">
        <p14:creationId xmlns:p14="http://schemas.microsoft.com/office/powerpoint/2010/main" val="25380786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2</a:t>
            </a:fld>
            <a:endParaRPr lang="en-US"/>
          </a:p>
        </p:txBody>
      </p:sp>
    </p:spTree>
    <p:extLst>
      <p:ext uri="{BB962C8B-B14F-4D97-AF65-F5344CB8AC3E}">
        <p14:creationId xmlns:p14="http://schemas.microsoft.com/office/powerpoint/2010/main" val="92964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A568A6-24E0-4F5C-BF68-B65C6383B197}" type="slidenum">
              <a:rPr lang="en-US" smtClean="0"/>
              <a:t>3</a:t>
            </a:fld>
            <a:endParaRPr lang="en-US"/>
          </a:p>
        </p:txBody>
      </p:sp>
    </p:spTree>
    <p:extLst>
      <p:ext uri="{BB962C8B-B14F-4D97-AF65-F5344CB8AC3E}">
        <p14:creationId xmlns:p14="http://schemas.microsoft.com/office/powerpoint/2010/main" val="3720111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A568A6-24E0-4F5C-BF68-B65C6383B197}" type="slidenum">
              <a:rPr lang="en-US" smtClean="0"/>
              <a:t>4</a:t>
            </a:fld>
            <a:endParaRPr lang="en-US"/>
          </a:p>
        </p:txBody>
      </p:sp>
    </p:spTree>
    <p:extLst>
      <p:ext uri="{BB962C8B-B14F-4D97-AF65-F5344CB8AC3E}">
        <p14:creationId xmlns:p14="http://schemas.microsoft.com/office/powerpoint/2010/main" val="2779777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a:t>Click to edit Master title style</a:t>
            </a:r>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a:t>Click to edit Master subtitle style</a:t>
            </a:r>
          </a:p>
        </p:txBody>
      </p:sp>
      <p:sp>
        <p:nvSpPr>
          <p:cNvPr id="22" name="Rectangle 22"/>
          <p:cNvSpPr>
            <a:spLocks noGrp="1" noChangeArrowheads="1"/>
          </p:cNvSpPr>
          <p:nvPr>
            <p:ph type="dt" sz="quarter" idx="10"/>
          </p:nvPr>
        </p:nvSpPr>
        <p:spPr>
          <a:xfrm>
            <a:off x="681038" y="6067425"/>
            <a:ext cx="2300287" cy="393700"/>
          </a:xfrm>
        </p:spPr>
        <p:txBody>
          <a:bodyPr/>
          <a:lstStyle>
            <a:lvl1pPr>
              <a:defRPr/>
            </a:lvl1pPr>
          </a:lstStyle>
          <a:p>
            <a:pPr>
              <a:defRPr/>
            </a:pPr>
            <a:fld id="{7DEC7460-6BC4-48BF-A7CE-50762F07985D}" type="datetime1">
              <a:rPr lang="en-US" smtClean="0"/>
              <a:t>12/18/2021</a:t>
            </a:fld>
            <a:endParaRPr lang="en-US"/>
          </a:p>
        </p:txBody>
      </p:sp>
      <p:sp>
        <p:nvSpPr>
          <p:cNvPr id="23" name="Rectangle 23"/>
          <p:cNvSpPr>
            <a:spLocks noGrp="1" noChangeArrowheads="1"/>
          </p:cNvSpPr>
          <p:nvPr>
            <p:ph type="ftr" sz="quarter" idx="11"/>
          </p:nvPr>
        </p:nvSpPr>
        <p:spPr>
          <a:xfrm>
            <a:off x="3108325" y="6067425"/>
            <a:ext cx="3124200" cy="393700"/>
          </a:xfrm>
        </p:spPr>
        <p:txBody>
          <a:bodyPr/>
          <a:lstStyle>
            <a:lvl1pPr>
              <a:defRPr/>
            </a:lvl1pPr>
          </a:lstStyle>
          <a:p>
            <a:pPr>
              <a:defRPr/>
            </a:pPr>
            <a:endParaRPr lang="en-US"/>
          </a:p>
        </p:txBody>
      </p:sp>
      <p:sp>
        <p:nvSpPr>
          <p:cNvPr id="24" name="Rectangle 24"/>
          <p:cNvSpPr>
            <a:spLocks noGrp="1" noChangeArrowheads="1"/>
          </p:cNvSpPr>
          <p:nvPr>
            <p:ph type="sldNum" sz="quarter" idx="12"/>
          </p:nvPr>
        </p:nvSpPr>
        <p:spPr>
          <a:xfrm>
            <a:off x="2411760" y="115387"/>
            <a:ext cx="2311400" cy="393700"/>
          </a:xfrm>
        </p:spPr>
        <p:txBody>
          <a:bodyPr/>
          <a:lstStyle>
            <a:lvl1pPr>
              <a:defRPr b="1">
                <a:solidFill>
                  <a:srgbClr val="FFFF00"/>
                </a:solidFill>
              </a:defRPr>
            </a:lvl1pPr>
          </a:lstStyle>
          <a:p>
            <a:pPr>
              <a:defRPr/>
            </a:pPr>
            <a:fld id="{57D7B510-CB06-4A59-933F-E0586500D2FB}" type="slidenum">
              <a:rPr lang="en-US"/>
              <a:pPr>
                <a:defRPr/>
              </a:pPr>
              <a:t>‹#›</a:t>
            </a:fld>
            <a:endParaRPr lang="en-US"/>
          </a:p>
        </p:txBody>
      </p:sp>
    </p:spTree>
    <p:extLst>
      <p:ext uri="{BB962C8B-B14F-4D97-AF65-F5344CB8AC3E}">
        <p14:creationId xmlns:p14="http://schemas.microsoft.com/office/powerpoint/2010/main" val="1708027787"/>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0">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8"/>
          <p:cNvSpPr>
            <a:spLocks noGrp="1"/>
          </p:cNvSpPr>
          <p:nvPr>
            <p:ph type="dt" sz="half" idx="10"/>
          </p:nvPr>
        </p:nvSpPr>
        <p:spPr/>
        <p:txBody>
          <a:bodyPr/>
          <a:lstStyle>
            <a:lvl1pPr>
              <a:defRPr/>
            </a:lvl1pPr>
          </a:lstStyle>
          <a:p>
            <a:pPr>
              <a:defRPr/>
            </a:pPr>
            <a:fld id="{057A948F-37CD-437C-A89E-F13DBCEDC6F3}" type="datetime1">
              <a:rPr lang="en-US" smtClean="0"/>
              <a:t>12/18/2021</a:t>
            </a:fld>
            <a:endParaRPr lang="en-US"/>
          </a:p>
        </p:txBody>
      </p:sp>
      <p:sp>
        <p:nvSpPr>
          <p:cNvPr id="7" name="Footer Placeholder 9"/>
          <p:cNvSpPr>
            <a:spLocks noGrp="1"/>
          </p:cNvSpPr>
          <p:nvPr>
            <p:ph type="ftr" sz="quarter" idx="11"/>
          </p:nvPr>
        </p:nvSpPr>
        <p:spPr/>
        <p:txBody>
          <a:bodyPr/>
          <a:lstStyle>
            <a:lvl1pPr>
              <a:defRPr/>
            </a:lvl1pPr>
          </a:lstStyle>
          <a:p>
            <a:pPr>
              <a:defRPr/>
            </a:pPr>
            <a:endParaRPr lang="en-US"/>
          </a:p>
        </p:txBody>
      </p:sp>
      <p:sp>
        <p:nvSpPr>
          <p:cNvPr id="8" name="Rectangle 24"/>
          <p:cNvSpPr>
            <a:spLocks noGrp="1" noChangeArrowheads="1"/>
          </p:cNvSpPr>
          <p:nvPr>
            <p:ph type="sldNum" sz="quarter" idx="12"/>
          </p:nvPr>
        </p:nvSpPr>
        <p:spPr>
          <a:xfrm>
            <a:off x="2404616" y="116632"/>
            <a:ext cx="2311400" cy="393700"/>
          </a:xfrm>
        </p:spPr>
        <p:txBody>
          <a:bodyPr/>
          <a:lstStyle>
            <a:lvl1pPr>
              <a:defRPr b="1">
                <a:solidFill>
                  <a:srgbClr val="FFFF00"/>
                </a:solidFill>
              </a:defRPr>
            </a:lvl1pPr>
          </a:lstStyle>
          <a:p>
            <a:pPr>
              <a:defRPr/>
            </a:pPr>
            <a:fld id="{57D7B510-CB06-4A59-933F-E0586500D2FB}" type="slidenum">
              <a:rPr lang="en-US"/>
              <a:pPr>
                <a:defRPr/>
              </a:pPr>
              <a:t>‹#›</a:t>
            </a:fld>
            <a:endParaRPr lang="en-US"/>
          </a:p>
        </p:txBody>
      </p:sp>
    </p:spTree>
    <p:extLst>
      <p:ext uri="{BB962C8B-B14F-4D97-AF65-F5344CB8AC3E}">
        <p14:creationId xmlns:p14="http://schemas.microsoft.com/office/powerpoint/2010/main" val="3262195068"/>
      </p:ext>
    </p:extLst>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14400"/>
          </a:xfrm>
        </p:spPr>
        <p:txBody>
          <a:bodyPr/>
          <a:lstStyle/>
          <a:p>
            <a:r>
              <a:rPr lang="en-US"/>
              <a:t>Click to edit Master title style</a:t>
            </a:r>
          </a:p>
        </p:txBody>
      </p:sp>
      <p:sp>
        <p:nvSpPr>
          <p:cNvPr id="3" name="Text Placeholder 2"/>
          <p:cNvSpPr>
            <a:spLocks noGrp="1"/>
          </p:cNvSpPr>
          <p:nvPr>
            <p:ph type="body" sz="half" idx="1"/>
          </p:nvPr>
        </p:nvSpPr>
        <p:spPr>
          <a:xfrm>
            <a:off x="685800" y="1524000"/>
            <a:ext cx="39624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524000"/>
            <a:ext cx="39624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6553200" y="6248400"/>
            <a:ext cx="1905000" cy="457200"/>
          </a:xfrm>
        </p:spPr>
        <p:txBody>
          <a:bodyPr/>
          <a:lstStyle>
            <a:lvl1pPr>
              <a:defRPr/>
            </a:lvl1pPr>
          </a:lstStyle>
          <a:p>
            <a:fld id="{B8E8D9CE-E611-422F-A40C-C03B690E24CB}" type="slidenum">
              <a:rPr lang="en-CA"/>
              <a:pPr/>
              <a:t>‹#›</a:t>
            </a:fld>
            <a:endParaRPr lang="en-CA"/>
          </a:p>
        </p:txBody>
      </p:sp>
    </p:spTree>
    <p:extLst>
      <p:ext uri="{BB962C8B-B14F-4D97-AF65-F5344CB8AC3E}">
        <p14:creationId xmlns:p14="http://schemas.microsoft.com/office/powerpoint/2010/main" val="26471506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3" name="Group 3"/>
            <p:cNvGrpSpPr>
              <a:grpSpLocks/>
            </p:cNvGrpSpPr>
            <p:nvPr/>
          </p:nvGrpSpPr>
          <p:grpSpPr bwMode="auto">
            <a:xfrm>
              <a:off x="92" y="409"/>
              <a:ext cx="5526" cy="3828"/>
              <a:chOff x="92" y="409"/>
              <a:chExt cx="5526" cy="3828"/>
            </a:xfrm>
          </p:grpSpPr>
          <p:sp>
            <p:nvSpPr>
              <p:cNvPr id="1048"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9" name="Group 5"/>
              <p:cNvGrpSpPr>
                <a:grpSpLocks/>
              </p:cNvGrpSpPr>
              <p:nvPr/>
            </p:nvGrpSpPr>
            <p:grpSpPr bwMode="auto">
              <a:xfrm>
                <a:off x="119" y="427"/>
                <a:ext cx="620" cy="565"/>
                <a:chOff x="119" y="427"/>
                <a:chExt cx="620" cy="565"/>
              </a:xfrm>
            </p:grpSpPr>
            <p:sp>
              <p:nvSpPr>
                <p:cNvPr id="1050"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1"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4" name="Group 8"/>
            <p:cNvGrpSpPr>
              <a:grpSpLocks/>
            </p:cNvGrpSpPr>
            <p:nvPr/>
          </p:nvGrpSpPr>
          <p:grpSpPr bwMode="auto">
            <a:xfrm>
              <a:off x="2050" y="0"/>
              <a:ext cx="1640" cy="623"/>
              <a:chOff x="2050" y="0"/>
              <a:chExt cx="1640" cy="623"/>
            </a:xfrm>
          </p:grpSpPr>
          <p:sp>
            <p:nvSpPr>
              <p:cNvPr id="1035"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8"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0"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1"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Oval 16" descr="Walnut"/>
              <p:cNvSpPr>
                <a:spLocks noChangeArrowheads="1"/>
              </p:cNvSpPr>
              <p:nvPr/>
            </p:nvSpPr>
            <p:spPr bwMode="auto">
              <a:xfrm>
                <a:off x="2729" y="60"/>
                <a:ext cx="247" cy="238"/>
              </a:xfrm>
              <a:prstGeom prst="ellipse">
                <a:avLst/>
              </a:prstGeom>
              <a:blipFill dpi="0" rotWithShape="0">
                <a:blip r:embed="rId6"/>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3"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7"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70" name="Rectangle 22"/>
          <p:cNvSpPr>
            <a:spLocks noGrp="1" noChangeArrowheads="1"/>
          </p:cNvSpPr>
          <p:nvPr>
            <p:ph type="title"/>
          </p:nvPr>
        </p:nvSpPr>
        <p:spPr bwMode="auto">
          <a:xfrm>
            <a:off x="473075" y="764704"/>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71" name="Rectangle 23"/>
          <p:cNvSpPr>
            <a:spLocks noGrp="1" noChangeArrowheads="1"/>
          </p:cNvSpPr>
          <p:nvPr>
            <p:ph type="body" idx="1"/>
          </p:nvPr>
        </p:nvSpPr>
        <p:spPr bwMode="auto">
          <a:xfrm>
            <a:off x="395536" y="1943745"/>
            <a:ext cx="8164264" cy="3999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72" name="Rectangle 24"/>
          <p:cNvSpPr>
            <a:spLocks noGrp="1" noChangeArrowheads="1"/>
          </p:cNvSpPr>
          <p:nvPr>
            <p:ph type="dt" sz="half" idx="2"/>
          </p:nvPr>
        </p:nvSpPr>
        <p:spPr bwMode="auto">
          <a:xfrm>
            <a:off x="508000" y="6067425"/>
            <a:ext cx="23876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fontAlgn="auto">
              <a:spcBef>
                <a:spcPts val="0"/>
              </a:spcBef>
              <a:spcAft>
                <a:spcPts val="0"/>
              </a:spcAft>
              <a:defRPr sz="1400">
                <a:latin typeface="+mn-lt"/>
                <a:cs typeface="+mn-cs"/>
              </a:defRPr>
            </a:lvl1pPr>
          </a:lstStyle>
          <a:p>
            <a:pPr>
              <a:defRPr/>
            </a:pPr>
            <a:fld id="{FB50E3DE-96EB-42E8-8EDB-07681DDBCC43}" type="datetime1">
              <a:rPr lang="en-US" smtClean="0"/>
              <a:t>12/18/2021</a:t>
            </a:fld>
            <a:endParaRPr lang="en-US"/>
          </a:p>
        </p:txBody>
      </p:sp>
      <p:sp>
        <p:nvSpPr>
          <p:cNvPr id="2073" name="Rectangle 25"/>
          <p:cNvSpPr>
            <a:spLocks noGrp="1" noChangeArrowheads="1"/>
          </p:cNvSpPr>
          <p:nvPr>
            <p:ph type="ftr" sz="quarter" idx="3"/>
          </p:nvPr>
        </p:nvSpPr>
        <p:spPr bwMode="auto">
          <a:xfrm>
            <a:off x="3048000" y="6067425"/>
            <a:ext cx="32258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n-US"/>
          </a:p>
        </p:txBody>
      </p:sp>
      <p:sp>
        <p:nvSpPr>
          <p:cNvPr id="2074" name="Rectangle 26"/>
          <p:cNvSpPr>
            <a:spLocks noGrp="1" noChangeArrowheads="1"/>
          </p:cNvSpPr>
          <p:nvPr>
            <p:ph type="sldNum" sz="quarter" idx="4"/>
          </p:nvPr>
        </p:nvSpPr>
        <p:spPr bwMode="auto">
          <a:xfrm>
            <a:off x="2582863" y="38100"/>
            <a:ext cx="2133600"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77285269-1968-450F-AC62-7B280EA9EC48}" type="slidenum">
              <a:rPr lang="en-US"/>
              <a:pPr>
                <a:defRPr/>
              </a:pPr>
              <a:t>‹#›</a:t>
            </a:fld>
            <a:endParaRPr lang="en-US"/>
          </a:p>
        </p:txBody>
      </p:sp>
      <p:sp>
        <p:nvSpPr>
          <p:cNvPr id="1032" name="Freeform 27"/>
          <p:cNvSpPr>
            <a:spLocks/>
          </p:cNvSpPr>
          <p:nvPr/>
        </p:nvSpPr>
        <p:spPr bwMode="auto">
          <a:xfrm>
            <a:off x="3654425" y="2257425"/>
            <a:ext cx="2047875" cy="90488"/>
          </a:xfrm>
          <a:custGeom>
            <a:avLst/>
            <a:gdLst>
              <a:gd name="T0" fmla="*/ 2147483647 w 1290"/>
              <a:gd name="T1" fmla="*/ 0 h 57"/>
              <a:gd name="T2" fmla="*/ 0 w 1290"/>
              <a:gd name="T3" fmla="*/ 2147483647 h 57"/>
              <a:gd name="T4" fmla="*/ 2147483647 w 1290"/>
              <a:gd name="T5" fmla="*/ 2147483647 h 57"/>
              <a:gd name="T6" fmla="*/ 2147483647 w 1290"/>
              <a:gd name="T7" fmla="*/ 2147483647 h 57"/>
              <a:gd name="T8" fmla="*/ 2147483647 w 1290"/>
              <a:gd name="T9" fmla="*/ 2147483647 h 57"/>
              <a:gd name="T10" fmla="*/ 2147483647 w 1290"/>
              <a:gd name="T11" fmla="*/ 2147483647 h 57"/>
              <a:gd name="T12" fmla="*/ 2147483647 w 1290"/>
              <a:gd name="T13" fmla="*/ 2147483647 h 57"/>
              <a:gd name="T14" fmla="*/ 2147483647 w 1290"/>
              <a:gd name="T15" fmla="*/ 2147483647 h 57"/>
              <a:gd name="T16" fmla="*/ 2147483647 w 1290"/>
              <a:gd name="T17" fmla="*/ 2147483647 h 57"/>
              <a:gd name="T18" fmla="*/ 2147483647 w 1290"/>
              <a:gd name="T19" fmla="*/ 2147483647 h 57"/>
              <a:gd name="T20" fmla="*/ 2147483647 w 1290"/>
              <a:gd name="T21" fmla="*/ 2147483647 h 57"/>
              <a:gd name="T22" fmla="*/ 2147483647 w 1290"/>
              <a:gd name="T23" fmla="*/ 2147483647 h 57"/>
              <a:gd name="T24" fmla="*/ 2147483647 w 1290"/>
              <a:gd name="T25" fmla="*/ 2147483647 h 57"/>
              <a:gd name="T26" fmla="*/ 2147483647 w 1290"/>
              <a:gd name="T27" fmla="*/ 2147483647 h 57"/>
              <a:gd name="T28" fmla="*/ 2147483647 w 1290"/>
              <a:gd name="T29" fmla="*/ 2147483647 h 57"/>
              <a:gd name="T30" fmla="*/ 2147483647 w 1290"/>
              <a:gd name="T31" fmla="*/ 2147483647 h 57"/>
              <a:gd name="T32" fmla="*/ 2147483647 w 1290"/>
              <a:gd name="T33" fmla="*/ 2147483647 h 57"/>
              <a:gd name="T34" fmla="*/ 2147483647 w 1290"/>
              <a:gd name="T35" fmla="*/ 2147483647 h 57"/>
              <a:gd name="T36" fmla="*/ 2147483647 w 1290"/>
              <a:gd name="T37" fmla="*/ 2147483647 h 57"/>
              <a:gd name="T38" fmla="*/ 2147483647 w 1290"/>
              <a:gd name="T39" fmla="*/ 2147483647 h 57"/>
              <a:gd name="T40" fmla="*/ 2147483647 w 1290"/>
              <a:gd name="T41" fmla="*/ 2147483647 h 57"/>
              <a:gd name="T42" fmla="*/ 2147483647 w 1290"/>
              <a:gd name="T43" fmla="*/ 2147483647 h 57"/>
              <a:gd name="T44" fmla="*/ 2147483647 w 1290"/>
              <a:gd name="T45" fmla="*/ 2147483647 h 57"/>
              <a:gd name="T46" fmla="*/ 2147483647 w 1290"/>
              <a:gd name="T47" fmla="*/ 2147483647 h 57"/>
              <a:gd name="T48" fmla="*/ 2147483647 w 1290"/>
              <a:gd name="T49" fmla="*/ 2147483647 h 57"/>
              <a:gd name="T50" fmla="*/ 2147483647 w 1290"/>
              <a:gd name="T51" fmla="*/ 2147483647 h 57"/>
              <a:gd name="T52" fmla="*/ 2147483647 w 1290"/>
              <a:gd name="T53" fmla="*/ 2147483647 h 57"/>
              <a:gd name="T54" fmla="*/ 2147483647 w 1290"/>
              <a:gd name="T55" fmla="*/ 2147483647 h 57"/>
              <a:gd name="T56" fmla="*/ 2147483647 w 1290"/>
              <a:gd name="T57" fmla="*/ 2147483647 h 57"/>
              <a:gd name="T58" fmla="*/ 2147483647 w 1290"/>
              <a:gd name="T59" fmla="*/ 2147483647 h 57"/>
              <a:gd name="T60" fmla="*/ 2147483647 w 1290"/>
              <a:gd name="T61" fmla="*/ 2147483647 h 57"/>
              <a:gd name="T62" fmla="*/ 2147483647 w 1290"/>
              <a:gd name="T63" fmla="*/ 2147483647 h 57"/>
              <a:gd name="T64" fmla="*/ 2147483647 w 1290"/>
              <a:gd name="T65" fmla="*/ 2147483647 h 57"/>
              <a:gd name="T66" fmla="*/ 2147483647 w 1290"/>
              <a:gd name="T67" fmla="*/ 2147483647 h 57"/>
              <a:gd name="T68" fmla="*/ 2147483647 w 1290"/>
              <a:gd name="T69" fmla="*/ 2147483647 h 57"/>
              <a:gd name="T70" fmla="*/ 2147483647 w 1290"/>
              <a:gd name="T71" fmla="*/ 0 h 57"/>
              <a:gd name="T72" fmla="*/ 2147483647 w 1290"/>
              <a:gd name="T73" fmla="*/ 2147483647 h 57"/>
              <a:gd name="T74" fmla="*/ 2147483647 w 1290"/>
              <a:gd name="T75" fmla="*/ 2147483647 h 57"/>
              <a:gd name="T76" fmla="*/ 2147483647 w 1290"/>
              <a:gd name="T77" fmla="*/ 0 h 57"/>
              <a:gd name="T78" fmla="*/ 2147483647 w 1290"/>
              <a:gd name="T79" fmla="*/ 2147483647 h 57"/>
              <a:gd name="T80" fmla="*/ 2147483647 w 1290"/>
              <a:gd name="T81" fmla="*/ 2147483647 h 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90" h="57">
                <a:moveTo>
                  <a:pt x="10" y="0"/>
                </a:moveTo>
                <a:lnTo>
                  <a:pt x="0" y="19"/>
                </a:lnTo>
                <a:lnTo>
                  <a:pt x="2" y="40"/>
                </a:lnTo>
                <a:lnTo>
                  <a:pt x="28" y="50"/>
                </a:lnTo>
                <a:lnTo>
                  <a:pt x="148" y="53"/>
                </a:lnTo>
                <a:lnTo>
                  <a:pt x="297" y="53"/>
                </a:lnTo>
                <a:lnTo>
                  <a:pt x="468" y="53"/>
                </a:lnTo>
                <a:lnTo>
                  <a:pt x="667" y="53"/>
                </a:lnTo>
                <a:lnTo>
                  <a:pt x="830" y="53"/>
                </a:lnTo>
                <a:lnTo>
                  <a:pt x="993" y="55"/>
                </a:lnTo>
                <a:lnTo>
                  <a:pt x="1139" y="53"/>
                </a:lnTo>
                <a:lnTo>
                  <a:pt x="1226" y="56"/>
                </a:lnTo>
                <a:lnTo>
                  <a:pt x="1279" y="47"/>
                </a:lnTo>
                <a:lnTo>
                  <a:pt x="1289" y="25"/>
                </a:lnTo>
                <a:lnTo>
                  <a:pt x="1275" y="14"/>
                </a:lnTo>
                <a:lnTo>
                  <a:pt x="1274" y="27"/>
                </a:lnTo>
                <a:lnTo>
                  <a:pt x="1261" y="35"/>
                </a:lnTo>
                <a:lnTo>
                  <a:pt x="1236" y="38"/>
                </a:lnTo>
                <a:lnTo>
                  <a:pt x="1196" y="40"/>
                </a:lnTo>
                <a:lnTo>
                  <a:pt x="1121" y="40"/>
                </a:lnTo>
                <a:lnTo>
                  <a:pt x="973" y="40"/>
                </a:lnTo>
                <a:lnTo>
                  <a:pt x="844" y="40"/>
                </a:lnTo>
                <a:lnTo>
                  <a:pt x="712" y="38"/>
                </a:lnTo>
                <a:lnTo>
                  <a:pt x="584" y="40"/>
                </a:lnTo>
                <a:lnTo>
                  <a:pt x="432" y="42"/>
                </a:lnTo>
                <a:lnTo>
                  <a:pt x="315" y="43"/>
                </a:lnTo>
                <a:lnTo>
                  <a:pt x="226" y="40"/>
                </a:lnTo>
                <a:lnTo>
                  <a:pt x="141" y="42"/>
                </a:lnTo>
                <a:lnTo>
                  <a:pt x="78" y="40"/>
                </a:lnTo>
                <a:lnTo>
                  <a:pt x="41" y="40"/>
                </a:lnTo>
                <a:lnTo>
                  <a:pt x="20" y="35"/>
                </a:lnTo>
                <a:lnTo>
                  <a:pt x="14" y="22"/>
                </a:lnTo>
                <a:lnTo>
                  <a:pt x="10" y="4"/>
                </a:lnTo>
                <a:lnTo>
                  <a:pt x="5" y="5"/>
                </a:lnTo>
                <a:lnTo>
                  <a:pt x="7" y="6"/>
                </a:lnTo>
                <a:lnTo>
                  <a:pt x="10" y="0"/>
                </a:lnTo>
                <a:lnTo>
                  <a:pt x="10" y="4"/>
                </a:lnTo>
                <a:lnTo>
                  <a:pt x="9" y="6"/>
                </a:lnTo>
                <a:lnTo>
                  <a:pt x="10" y="0"/>
                </a:lnTo>
                <a:lnTo>
                  <a:pt x="10" y="4"/>
                </a:lnTo>
                <a:lnTo>
                  <a:pt x="9" y="7"/>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8" name="TextBox 27"/>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a:solidFill>
                  <a:srgbClr val="FFFF99"/>
                </a:solidFill>
                <a:latin typeface="Times New Roman" pitchFamily="18" charset="0"/>
              </a:rPr>
              <a:t>ICS 254: Discrete Structures II</a:t>
            </a:r>
          </a:p>
        </p:txBody>
      </p:sp>
      <p:sp>
        <p:nvSpPr>
          <p:cNvPr id="29" name="TextBox 28"/>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a:solidFill>
                  <a:srgbClr val="FFFF99"/>
                </a:solidFill>
                <a:latin typeface="Times New Roman" pitchFamily="18" charset="0"/>
              </a:rPr>
              <a:t>Graphs</a:t>
            </a:r>
          </a:p>
        </p:txBody>
      </p:sp>
    </p:spTree>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Lst>
  <p:transition>
    <p:split orient="vert" dir="in"/>
  </p:transition>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defRPr>
      </a:lvl2pPr>
      <a:lvl3pPr algn="ctr" rtl="0" eaLnBrk="0" fontAlgn="base" hangingPunct="0">
        <a:spcBef>
          <a:spcPct val="0"/>
        </a:spcBef>
        <a:spcAft>
          <a:spcPct val="0"/>
        </a:spcAft>
        <a:defRPr kumimoji="1" sz="4400">
          <a:solidFill>
            <a:schemeClr val="tx2"/>
          </a:solidFill>
          <a:latin typeface="Times New Roman" pitchFamily="18" charset="0"/>
        </a:defRPr>
      </a:lvl3pPr>
      <a:lvl4pPr algn="ctr" rtl="0" eaLnBrk="0" fontAlgn="base" hangingPunct="0">
        <a:spcBef>
          <a:spcPct val="0"/>
        </a:spcBef>
        <a:spcAft>
          <a:spcPct val="0"/>
        </a:spcAft>
        <a:defRPr kumimoji="1" sz="4400">
          <a:solidFill>
            <a:schemeClr val="tx2"/>
          </a:solidFill>
          <a:latin typeface="Times New Roman" pitchFamily="18" charset="0"/>
        </a:defRPr>
      </a:lvl4pPr>
      <a:lvl5pPr algn="ctr" rtl="0" eaLnBrk="0" fontAlgn="base" hangingPunct="0">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customXml" Target="../ink/ink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customXml" Target="../ink/ink3.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customXml" Target="../ink/ink5.xml"/><Relationship Id="rId4" Type="http://schemas.openxmlformats.org/officeDocument/2006/relationships/image" Target="../media/image9.wmf"/></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customXml" Target="../ink/ink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customXml" Target="../ink/ink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ustomXml" Target="../ink/ink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ustomXml" Target="../ink/ink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png"/><Relationship Id="rId5" Type="http://schemas.openxmlformats.org/officeDocument/2006/relationships/customXml" Target="../ink/ink11.xml"/><Relationship Id="rId4" Type="http://schemas.openxmlformats.org/officeDocument/2006/relationships/image" Target="../media/image1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6.png"/><Relationship Id="rId5" Type="http://schemas.openxmlformats.org/officeDocument/2006/relationships/customXml" Target="../ink/ink13.xml"/><Relationship Id="rId4" Type="http://schemas.openxmlformats.org/officeDocument/2006/relationships/image" Target="../media/image22.wmf"/></Relationships>
</file>

<file path=ppt/slides/_rels/slide39.xml.rels><?xml version="1.0" encoding="UTF-8" standalone="yes"?>
<Relationships xmlns="http://schemas.openxmlformats.org/package/2006/relationships"><Relationship Id="rId3" Type="http://schemas.openxmlformats.org/officeDocument/2006/relationships/customXml" Target="../ink/ink14.xml"/><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ustomXml" Target="../ink/ink15.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customXml" Target="../ink/ink17.xm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customXml" Target="../ink/ink18.xm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ustomXml" Target="../ink/ink19.xm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3" Type="http://schemas.openxmlformats.org/officeDocument/2006/relationships/customXml" Target="../ink/ink20.xml"/><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ustomXml" Target="../ink/ink21.xml"/><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customXml" Target="../ink/ink22.xml"/></Relationships>
</file>

<file path=ppt/slides/_rels/slide53.xml.rels><?xml version="1.0" encoding="UTF-8" standalone="yes"?>
<Relationships xmlns="http://schemas.openxmlformats.org/package/2006/relationships"><Relationship Id="rId3" Type="http://schemas.openxmlformats.org/officeDocument/2006/relationships/customXml" Target="../ink/ink23.xml"/><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customXml" Target="../ink/ink24.xml"/></Relationships>
</file>

<file path=ppt/slides/_rels/slide5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customXml" Target="../ink/ink2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customXml" Target="../ink/ink2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customXml" Target="../ink/ink2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7.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customXml" Target="../ink/ink28.xml"/><Relationship Id="rId5" Type="http://schemas.openxmlformats.org/officeDocument/2006/relationships/image" Target="../media/image53.png"/><Relationship Id="rId4" Type="http://schemas.openxmlformats.org/officeDocument/2006/relationships/image" Target="../media/image50.png"/></Relationships>
</file>

<file path=ppt/slides/_rels/slide6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customXml" Target="../ink/ink2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customXml" Target="../ink/ink3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emf"/><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customXml" Target="../ink/ink3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customXml" Target="../ink/ink32.xml"/><Relationship Id="rId7" Type="http://schemas.openxmlformats.org/officeDocument/2006/relationships/customXml" Target="../ink/ink34.xml"/><Relationship Id="rId12" Type="http://schemas.openxmlformats.org/officeDocument/2006/relationships/image" Target="../media/image65.png"/><Relationship Id="rId2" Type="http://schemas.openxmlformats.org/officeDocument/2006/relationships/image" Target="../media/image56.png"/><Relationship Id="rId1" Type="http://schemas.openxmlformats.org/officeDocument/2006/relationships/slideLayout" Target="../slideLayouts/slideLayout3.xml"/><Relationship Id="rId6" Type="http://schemas.openxmlformats.org/officeDocument/2006/relationships/image" Target="../media/image61.png"/><Relationship Id="rId11" Type="http://schemas.openxmlformats.org/officeDocument/2006/relationships/customXml" Target="../ink/ink36.xml"/><Relationship Id="rId5" Type="http://schemas.openxmlformats.org/officeDocument/2006/relationships/customXml" Target="../ink/ink33.xml"/><Relationship Id="rId10" Type="http://schemas.openxmlformats.org/officeDocument/2006/relationships/image" Target="../media/image64.png"/><Relationship Id="rId4" Type="http://schemas.openxmlformats.org/officeDocument/2006/relationships/image" Target="../media/image60.png"/><Relationship Id="rId9" Type="http://schemas.openxmlformats.org/officeDocument/2006/relationships/customXml" Target="../ink/ink3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customXml" Target="../ink/ink3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customXml" Target="../ink/ink3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customXml" Target="../ink/ink3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customXml" Target="../ink/ink40.xml"/><Relationship Id="rId2" Type="http://schemas.openxmlformats.org/officeDocument/2006/relationships/image" Target="../media/image57.emf"/><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a:t>Chapter 10: Graphs</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1</a:t>
            </a:fld>
            <a:endParaRPr lang="en-US"/>
          </a:p>
        </p:txBody>
      </p:sp>
      <p:sp>
        <p:nvSpPr>
          <p:cNvPr id="6" name="Rectangle 3"/>
          <p:cNvSpPr>
            <a:spLocks noGrp="1" noChangeArrowheads="1"/>
          </p:cNvSpPr>
          <p:nvPr>
            <p:ph type="subTitle" idx="1"/>
          </p:nvPr>
        </p:nvSpPr>
        <p:spPr>
          <a:xfrm>
            <a:off x="1371600" y="4191000"/>
            <a:ext cx="6400800" cy="1219200"/>
          </a:xfrm>
        </p:spPr>
        <p:txBody>
          <a:bodyPr/>
          <a:lstStyle/>
          <a:p>
            <a:pPr>
              <a:lnSpc>
                <a:spcPct val="90000"/>
              </a:lnSpc>
              <a:defRPr/>
            </a:pPr>
            <a:r>
              <a:rPr lang="en-US" sz="2400" b="1">
                <a:cs typeface="Times New Roman" pitchFamily="18" charset="0"/>
              </a:rPr>
              <a:t>Acknowledgement</a:t>
            </a:r>
          </a:p>
          <a:p>
            <a:pPr>
              <a:lnSpc>
                <a:spcPct val="90000"/>
              </a:lnSpc>
              <a:defRPr/>
            </a:pPr>
            <a:r>
              <a:rPr lang="en-US" sz="2400">
                <a:cs typeface="Times New Roman" pitchFamily="18" charset="0"/>
              </a:rPr>
              <a:t>This is a modified version of Module#22 on Graph Theory by Michael Frank</a:t>
            </a:r>
          </a:p>
        </p:txBody>
      </p:sp>
    </p:spTree>
    <p:extLst>
      <p:ext uri="{BB962C8B-B14F-4D97-AF65-F5344CB8AC3E}">
        <p14:creationId xmlns:p14="http://schemas.microsoft.com/office/powerpoint/2010/main" val="2240062979"/>
      </p:ext>
    </p:extLst>
  </p:cSld>
  <p:clrMapOvr>
    <a:masterClrMapping/>
  </p:clrMapOvr>
  <p:transition>
    <p:split orient="ver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p:cNvSpPr>
            <a:spLocks noGrp="1" noChangeArrowheads="1"/>
          </p:cNvSpPr>
          <p:nvPr>
            <p:ph type="title"/>
          </p:nvPr>
        </p:nvSpPr>
        <p:spPr/>
        <p:txBody>
          <a:bodyPr/>
          <a:lstStyle/>
          <a:p>
            <a:r>
              <a:rPr lang="en-US" altLang="en-US"/>
              <a:t>Pseudographs</a:t>
            </a:r>
          </a:p>
        </p:txBody>
      </p:sp>
      <p:sp>
        <p:nvSpPr>
          <p:cNvPr id="723971" name="Rectangle 3"/>
          <p:cNvSpPr>
            <a:spLocks noGrp="1" noChangeArrowheads="1"/>
          </p:cNvSpPr>
          <p:nvPr>
            <p:ph idx="1"/>
          </p:nvPr>
        </p:nvSpPr>
        <p:spPr/>
        <p:txBody>
          <a:bodyPr>
            <a:normAutofit/>
          </a:bodyPr>
          <a:lstStyle/>
          <a:p>
            <a:pPr>
              <a:lnSpc>
                <a:spcPct val="90000"/>
              </a:lnSpc>
              <a:defRPr/>
            </a:pPr>
            <a:r>
              <a:rPr lang="en-US" sz="2800"/>
              <a:t>Like a multigraph, but edges connecting a node to itself are allowed.  </a:t>
            </a:r>
            <a:r>
              <a:rPr lang="en-US" sz="2800">
                <a:solidFill>
                  <a:srgbClr val="0000FF"/>
                </a:solidFill>
              </a:rPr>
              <a:t>(</a:t>
            </a:r>
            <a:r>
              <a:rPr lang="en-US" sz="2800" i="1">
                <a:solidFill>
                  <a:srgbClr val="0000FF"/>
                </a:solidFill>
              </a:rPr>
              <a:t>R</a:t>
            </a:r>
            <a:r>
              <a:rPr lang="en-US" sz="2800">
                <a:solidFill>
                  <a:srgbClr val="0000FF"/>
                </a:solidFill>
              </a:rPr>
              <a:t> may be reflexive.)</a:t>
            </a:r>
          </a:p>
          <a:p>
            <a:pPr>
              <a:lnSpc>
                <a:spcPct val="90000"/>
              </a:lnSpc>
              <a:defRPr/>
            </a:pPr>
            <a:r>
              <a:rPr lang="en-US" sz="2800"/>
              <a:t>A </a:t>
            </a:r>
            <a:r>
              <a:rPr lang="en-US" sz="2800" i="1" err="1"/>
              <a:t>pseudograph</a:t>
            </a:r>
            <a:r>
              <a:rPr lang="en-US" sz="2800"/>
              <a:t> </a:t>
            </a:r>
            <a:r>
              <a:rPr lang="en-US" sz="2800" i="1">
                <a:solidFill>
                  <a:srgbClr val="0000FF"/>
                </a:solidFill>
              </a:rPr>
              <a:t>G</a:t>
            </a:r>
            <a:r>
              <a:rPr lang="en-US" sz="2800">
                <a:solidFill>
                  <a:srgbClr val="0000FF"/>
                </a:solidFill>
              </a:rPr>
              <a:t>=(</a:t>
            </a:r>
            <a:r>
              <a:rPr lang="en-US" sz="2800" i="1">
                <a:solidFill>
                  <a:srgbClr val="0000FF"/>
                </a:solidFill>
              </a:rPr>
              <a:t>V</a:t>
            </a:r>
            <a:r>
              <a:rPr lang="en-US" sz="2800">
                <a:solidFill>
                  <a:srgbClr val="0000FF"/>
                </a:solidFill>
              </a:rPr>
              <a:t>, </a:t>
            </a:r>
            <a:r>
              <a:rPr lang="en-US" sz="2800" i="1">
                <a:solidFill>
                  <a:srgbClr val="0000FF"/>
                </a:solidFill>
              </a:rPr>
              <a:t>E</a:t>
            </a:r>
            <a:r>
              <a:rPr lang="en-US" sz="2800">
                <a:solidFill>
                  <a:srgbClr val="0000FF"/>
                </a:solidFill>
              </a:rPr>
              <a:t>) </a:t>
            </a:r>
            <a:r>
              <a:rPr lang="en-US" sz="2800"/>
              <a:t>where</a:t>
            </a:r>
            <a:br>
              <a:rPr lang="en-US" sz="2800"/>
            </a:br>
            <a:r>
              <a:rPr lang="en-US" sz="2800">
                <a:sym typeface="Symbol" pitchFamily="18" charset="2"/>
              </a:rPr>
              <a:t>Edge </a:t>
            </a:r>
            <a:r>
              <a:rPr lang="en-US" sz="2800" i="1" err="1">
                <a:solidFill>
                  <a:srgbClr val="0000FF"/>
                </a:solidFill>
                <a:sym typeface="Symbol" pitchFamily="18" charset="2"/>
              </a:rPr>
              <a:t>e</a:t>
            </a:r>
            <a:r>
              <a:rPr lang="en-US" sz="2800" err="1">
                <a:solidFill>
                  <a:srgbClr val="0000FF"/>
                </a:solidFill>
                <a:sym typeface="Symbol" pitchFamily="18" charset="2"/>
              </a:rPr>
              <a:t></a:t>
            </a:r>
            <a:r>
              <a:rPr lang="en-US" sz="2800" i="1" err="1">
                <a:solidFill>
                  <a:srgbClr val="0000FF"/>
                </a:solidFill>
                <a:sym typeface="Symbol" pitchFamily="18" charset="2"/>
              </a:rPr>
              <a:t>E</a:t>
            </a:r>
            <a:r>
              <a:rPr lang="en-US" sz="2800">
                <a:solidFill>
                  <a:srgbClr val="0000FF"/>
                </a:solidFill>
                <a:sym typeface="Symbol" pitchFamily="18" charset="2"/>
              </a:rPr>
              <a:t> </a:t>
            </a:r>
            <a:r>
              <a:rPr lang="en-US" sz="2800">
                <a:sym typeface="Symbol" pitchFamily="18" charset="2"/>
              </a:rPr>
              <a:t>is a </a:t>
            </a:r>
            <a:r>
              <a:rPr lang="en-US" sz="2800" i="1">
                <a:sym typeface="Symbol" pitchFamily="18" charset="2"/>
              </a:rPr>
              <a:t>loop</a:t>
            </a:r>
            <a:r>
              <a:rPr lang="en-US" sz="2800">
                <a:sym typeface="Symbol" pitchFamily="18" charset="2"/>
              </a:rPr>
              <a:t> if </a:t>
            </a:r>
          </a:p>
          <a:p>
            <a:pPr>
              <a:lnSpc>
                <a:spcPct val="90000"/>
              </a:lnSpc>
              <a:buFontTx/>
              <a:buNone/>
              <a:defRPr/>
            </a:pPr>
            <a:r>
              <a:rPr lang="en-US" sz="2800" i="1">
                <a:solidFill>
                  <a:srgbClr val="FF0000"/>
                </a:solidFill>
                <a:sym typeface="Symbol" pitchFamily="18" charset="2"/>
              </a:rPr>
              <a:t>	</a:t>
            </a:r>
            <a:r>
              <a:rPr lang="en-US" sz="2800" i="1">
                <a:solidFill>
                  <a:srgbClr val="0000FF"/>
                </a:solidFill>
                <a:sym typeface="Symbol" pitchFamily="18" charset="2"/>
              </a:rPr>
              <a:t>e </a:t>
            </a:r>
            <a:r>
              <a:rPr lang="en-US" sz="2800">
                <a:solidFill>
                  <a:srgbClr val="0000FF"/>
                </a:solidFill>
                <a:sym typeface="Symbol" pitchFamily="18" charset="2"/>
              </a:rPr>
              <a:t>= {</a:t>
            </a:r>
            <a:r>
              <a:rPr lang="en-US" sz="2800" i="1">
                <a:solidFill>
                  <a:srgbClr val="0000FF"/>
                </a:solidFill>
                <a:sym typeface="Symbol" pitchFamily="18" charset="2"/>
              </a:rPr>
              <a:t>u</a:t>
            </a:r>
            <a:r>
              <a:rPr lang="en-US" sz="2800">
                <a:solidFill>
                  <a:srgbClr val="0000FF"/>
                </a:solidFill>
                <a:sym typeface="Symbol" pitchFamily="18" charset="2"/>
              </a:rPr>
              <a:t>, </a:t>
            </a:r>
            <a:r>
              <a:rPr lang="en-US" sz="2800" i="1">
                <a:solidFill>
                  <a:srgbClr val="0000FF"/>
                </a:solidFill>
                <a:sym typeface="Symbol" pitchFamily="18" charset="2"/>
              </a:rPr>
              <a:t>u</a:t>
            </a:r>
            <a:r>
              <a:rPr lang="en-US" sz="2800">
                <a:solidFill>
                  <a:srgbClr val="0000FF"/>
                </a:solidFill>
                <a:sym typeface="Symbol" pitchFamily="18" charset="2"/>
              </a:rPr>
              <a:t>} = {</a:t>
            </a:r>
            <a:r>
              <a:rPr lang="en-US" sz="2800" i="1">
                <a:solidFill>
                  <a:srgbClr val="0000FF"/>
                </a:solidFill>
                <a:sym typeface="Symbol" pitchFamily="18" charset="2"/>
              </a:rPr>
              <a:t>u</a:t>
            </a:r>
            <a:r>
              <a:rPr lang="en-US" sz="2800">
                <a:solidFill>
                  <a:srgbClr val="0000FF"/>
                </a:solidFill>
                <a:sym typeface="Symbol" pitchFamily="18" charset="2"/>
              </a:rPr>
              <a:t>}.</a:t>
            </a:r>
          </a:p>
          <a:p>
            <a:pPr>
              <a:lnSpc>
                <a:spcPct val="90000"/>
              </a:lnSpc>
              <a:defRPr/>
            </a:pPr>
            <a:r>
              <a:rPr lang="en-US" sz="2800" i="1">
                <a:sym typeface="Symbol" pitchFamily="18" charset="2"/>
              </a:rPr>
              <a:t>E.g.</a:t>
            </a:r>
            <a:r>
              <a:rPr lang="en-US" sz="2800">
                <a:sym typeface="Symbol" pitchFamily="18" charset="2"/>
              </a:rPr>
              <a:t>, nodes are the cities </a:t>
            </a:r>
            <a:br>
              <a:rPr lang="en-US" sz="2800">
                <a:sym typeface="Symbol" pitchFamily="18" charset="2"/>
              </a:rPr>
            </a:br>
            <a:r>
              <a:rPr lang="en-US" sz="2800">
                <a:sym typeface="Symbol" pitchFamily="18" charset="2"/>
              </a:rPr>
              <a:t>in a state, edges are</a:t>
            </a:r>
            <a:br>
              <a:rPr lang="en-US" sz="2800">
                <a:sym typeface="Symbol" pitchFamily="18" charset="2"/>
              </a:rPr>
            </a:br>
            <a:r>
              <a:rPr lang="en-US" sz="2800">
                <a:sym typeface="Symbol" pitchFamily="18" charset="2"/>
              </a:rPr>
              <a:t>the roads serving/connecting</a:t>
            </a:r>
            <a:br>
              <a:rPr lang="en-US" sz="2800">
                <a:sym typeface="Symbol" pitchFamily="18" charset="2"/>
              </a:rPr>
            </a:br>
            <a:r>
              <a:rPr lang="en-US" sz="2800">
                <a:sym typeface="Symbol" pitchFamily="18" charset="2"/>
              </a:rPr>
              <a:t>the cities.</a:t>
            </a:r>
          </a:p>
        </p:txBody>
      </p:sp>
      <p:sp>
        <p:nvSpPr>
          <p:cNvPr id="20487" name="Freeform 4"/>
          <p:cNvSpPr>
            <a:spLocks/>
          </p:cNvSpPr>
          <p:nvPr/>
        </p:nvSpPr>
        <p:spPr bwMode="auto">
          <a:xfrm>
            <a:off x="6629400" y="4384675"/>
            <a:ext cx="914400" cy="390525"/>
          </a:xfrm>
          <a:custGeom>
            <a:avLst/>
            <a:gdLst>
              <a:gd name="T0" fmla="*/ 0 w 576"/>
              <a:gd name="T1" fmla="*/ 2147483647 h 246"/>
              <a:gd name="T2" fmla="*/ 2147483647 w 576"/>
              <a:gd name="T3" fmla="*/ 2147483647 h 246"/>
              <a:gd name="T4" fmla="*/ 2147483647 w 576"/>
              <a:gd name="T5" fmla="*/ 2147483647 h 246"/>
              <a:gd name="T6" fmla="*/ 0 60000 65536"/>
              <a:gd name="T7" fmla="*/ 0 60000 65536"/>
              <a:gd name="T8" fmla="*/ 0 60000 65536"/>
            </a:gdLst>
            <a:ahLst/>
            <a:cxnLst>
              <a:cxn ang="T6">
                <a:pos x="T0" y="T1"/>
              </a:cxn>
              <a:cxn ang="T7">
                <a:pos x="T2" y="T3"/>
              </a:cxn>
              <a:cxn ang="T8">
                <a:pos x="T4" y="T5"/>
              </a:cxn>
            </a:cxnLst>
            <a:rect l="0" t="0" r="r" b="b"/>
            <a:pathLst>
              <a:path w="576" h="246">
                <a:moveTo>
                  <a:pt x="0" y="246"/>
                </a:moveTo>
                <a:cubicBezTo>
                  <a:pt x="61" y="142"/>
                  <a:pt x="123" y="38"/>
                  <a:pt x="219" y="19"/>
                </a:cubicBezTo>
                <a:cubicBezTo>
                  <a:pt x="315" y="0"/>
                  <a:pt x="445" y="66"/>
                  <a:pt x="576" y="13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88" name="Freeform 5"/>
          <p:cNvSpPr>
            <a:spLocks/>
          </p:cNvSpPr>
          <p:nvPr/>
        </p:nvSpPr>
        <p:spPr bwMode="auto">
          <a:xfrm>
            <a:off x="6642100" y="4646613"/>
            <a:ext cx="914400" cy="306387"/>
          </a:xfrm>
          <a:custGeom>
            <a:avLst/>
            <a:gdLst>
              <a:gd name="T0" fmla="*/ 0 w 576"/>
              <a:gd name="T1" fmla="*/ 2147483647 h 193"/>
              <a:gd name="T2" fmla="*/ 2147483647 w 576"/>
              <a:gd name="T3" fmla="*/ 2147483647 h 193"/>
              <a:gd name="T4" fmla="*/ 2147483647 w 576"/>
              <a:gd name="T5" fmla="*/ 0 h 193"/>
              <a:gd name="T6" fmla="*/ 0 60000 65536"/>
              <a:gd name="T7" fmla="*/ 0 60000 65536"/>
              <a:gd name="T8" fmla="*/ 0 60000 65536"/>
            </a:gdLst>
            <a:ahLst/>
            <a:cxnLst>
              <a:cxn ang="T6">
                <a:pos x="T0" y="T1"/>
              </a:cxn>
              <a:cxn ang="T7">
                <a:pos x="T2" y="T3"/>
              </a:cxn>
              <a:cxn ang="T8">
                <a:pos x="T4" y="T5"/>
              </a:cxn>
            </a:cxnLst>
            <a:rect l="0" t="0" r="r" b="b"/>
            <a:pathLst>
              <a:path w="576" h="193">
                <a:moveTo>
                  <a:pt x="0" y="89"/>
                </a:moveTo>
                <a:cubicBezTo>
                  <a:pt x="110" y="141"/>
                  <a:pt x="220" y="193"/>
                  <a:pt x="316" y="178"/>
                </a:cubicBezTo>
                <a:cubicBezTo>
                  <a:pt x="412" y="163"/>
                  <a:pt x="494" y="81"/>
                  <a:pt x="576"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89" name="Freeform 6"/>
          <p:cNvSpPr>
            <a:spLocks/>
          </p:cNvSpPr>
          <p:nvPr/>
        </p:nvSpPr>
        <p:spPr bwMode="auto">
          <a:xfrm>
            <a:off x="6757988" y="5502275"/>
            <a:ext cx="1249362" cy="187325"/>
          </a:xfrm>
          <a:custGeom>
            <a:avLst/>
            <a:gdLst>
              <a:gd name="T0" fmla="*/ 0 w 787"/>
              <a:gd name="T1" fmla="*/ 2147483647 h 118"/>
              <a:gd name="T2" fmla="*/ 2147483647 w 787"/>
              <a:gd name="T3" fmla="*/ 2147483647 h 118"/>
              <a:gd name="T4" fmla="*/ 2147483647 w 787"/>
              <a:gd name="T5" fmla="*/ 2147483647 h 118"/>
              <a:gd name="T6" fmla="*/ 0 60000 65536"/>
              <a:gd name="T7" fmla="*/ 0 60000 65536"/>
              <a:gd name="T8" fmla="*/ 0 60000 65536"/>
            </a:gdLst>
            <a:ahLst/>
            <a:cxnLst>
              <a:cxn ang="T6">
                <a:pos x="T0" y="T1"/>
              </a:cxn>
              <a:cxn ang="T7">
                <a:pos x="T2" y="T3"/>
              </a:cxn>
              <a:cxn ang="T8">
                <a:pos x="T4" y="T5"/>
              </a:cxn>
            </a:cxnLst>
            <a:rect l="0" t="0" r="r" b="b"/>
            <a:pathLst>
              <a:path w="787" h="118">
                <a:moveTo>
                  <a:pt x="0" y="118"/>
                </a:moveTo>
                <a:cubicBezTo>
                  <a:pt x="88" y="63"/>
                  <a:pt x="177" y="8"/>
                  <a:pt x="308" y="4"/>
                </a:cubicBezTo>
                <a:cubicBezTo>
                  <a:pt x="439" y="0"/>
                  <a:pt x="613" y="46"/>
                  <a:pt x="787" y="9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0" name="Freeform 7"/>
          <p:cNvSpPr>
            <a:spLocks/>
          </p:cNvSpPr>
          <p:nvPr/>
        </p:nvSpPr>
        <p:spPr bwMode="auto">
          <a:xfrm>
            <a:off x="7581900" y="4581525"/>
            <a:ext cx="452438" cy="1068388"/>
          </a:xfrm>
          <a:custGeom>
            <a:avLst/>
            <a:gdLst>
              <a:gd name="T0" fmla="*/ 0 w 285"/>
              <a:gd name="T1" fmla="*/ 0 h 673"/>
              <a:gd name="T2" fmla="*/ 2147483647 w 285"/>
              <a:gd name="T3" fmla="*/ 2147483647 h 673"/>
              <a:gd name="T4" fmla="*/ 2147483647 w 285"/>
              <a:gd name="T5" fmla="*/ 2147483647 h 673"/>
              <a:gd name="T6" fmla="*/ 0 60000 65536"/>
              <a:gd name="T7" fmla="*/ 0 60000 65536"/>
              <a:gd name="T8" fmla="*/ 0 60000 65536"/>
            </a:gdLst>
            <a:ahLst/>
            <a:cxnLst>
              <a:cxn ang="T6">
                <a:pos x="T0" y="T1"/>
              </a:cxn>
              <a:cxn ang="T7">
                <a:pos x="T2" y="T3"/>
              </a:cxn>
              <a:cxn ang="T8">
                <a:pos x="T4" y="T5"/>
              </a:cxn>
            </a:cxnLst>
            <a:rect l="0" t="0" r="r" b="b"/>
            <a:pathLst>
              <a:path w="285" h="673">
                <a:moveTo>
                  <a:pt x="0" y="0"/>
                </a:moveTo>
                <a:cubicBezTo>
                  <a:pt x="108" y="90"/>
                  <a:pt x="217" y="180"/>
                  <a:pt x="251" y="292"/>
                </a:cubicBezTo>
                <a:cubicBezTo>
                  <a:pt x="285" y="404"/>
                  <a:pt x="244" y="538"/>
                  <a:pt x="203" y="67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1" name="Freeform 8"/>
          <p:cNvSpPr>
            <a:spLocks/>
          </p:cNvSpPr>
          <p:nvPr/>
        </p:nvSpPr>
        <p:spPr bwMode="auto">
          <a:xfrm>
            <a:off x="6796088" y="5662613"/>
            <a:ext cx="1108075" cy="182562"/>
          </a:xfrm>
          <a:custGeom>
            <a:avLst/>
            <a:gdLst>
              <a:gd name="T0" fmla="*/ 0 w 698"/>
              <a:gd name="T1" fmla="*/ 0 h 115"/>
              <a:gd name="T2" fmla="*/ 2147483647 w 698"/>
              <a:gd name="T3" fmla="*/ 2147483647 h 115"/>
              <a:gd name="T4" fmla="*/ 2147483647 w 698"/>
              <a:gd name="T5" fmla="*/ 2147483647 h 115"/>
              <a:gd name="T6" fmla="*/ 0 60000 65536"/>
              <a:gd name="T7" fmla="*/ 0 60000 65536"/>
              <a:gd name="T8" fmla="*/ 0 60000 65536"/>
            </a:gdLst>
            <a:ahLst/>
            <a:cxnLst>
              <a:cxn ang="T6">
                <a:pos x="T0" y="T1"/>
              </a:cxn>
              <a:cxn ang="T7">
                <a:pos x="T2" y="T3"/>
              </a:cxn>
              <a:cxn ang="T8">
                <a:pos x="T4" y="T5"/>
              </a:cxn>
            </a:cxnLst>
            <a:rect l="0" t="0" r="r" b="b"/>
            <a:pathLst>
              <a:path w="698" h="115">
                <a:moveTo>
                  <a:pt x="0" y="0"/>
                </a:moveTo>
                <a:cubicBezTo>
                  <a:pt x="100" y="56"/>
                  <a:pt x="201" y="113"/>
                  <a:pt x="317" y="114"/>
                </a:cubicBezTo>
                <a:cubicBezTo>
                  <a:pt x="433" y="115"/>
                  <a:pt x="565" y="61"/>
                  <a:pt x="698" y="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2" name="Freeform 9"/>
          <p:cNvSpPr>
            <a:spLocks/>
          </p:cNvSpPr>
          <p:nvPr/>
        </p:nvSpPr>
        <p:spPr bwMode="auto">
          <a:xfrm>
            <a:off x="6796088" y="5649913"/>
            <a:ext cx="1146175" cy="39687"/>
          </a:xfrm>
          <a:custGeom>
            <a:avLst/>
            <a:gdLst>
              <a:gd name="T0" fmla="*/ 0 w 722"/>
              <a:gd name="T1" fmla="*/ 2147483647 h 25"/>
              <a:gd name="T2" fmla="*/ 2147483647 w 722"/>
              <a:gd name="T3" fmla="*/ 0 h 25"/>
              <a:gd name="T4" fmla="*/ 2147483647 w 722"/>
              <a:gd name="T5" fmla="*/ 2147483647 h 25"/>
              <a:gd name="T6" fmla="*/ 0 60000 65536"/>
              <a:gd name="T7" fmla="*/ 0 60000 65536"/>
              <a:gd name="T8" fmla="*/ 0 60000 65536"/>
            </a:gdLst>
            <a:ahLst/>
            <a:cxnLst>
              <a:cxn ang="T6">
                <a:pos x="T0" y="T1"/>
              </a:cxn>
              <a:cxn ang="T7">
                <a:pos x="T2" y="T3"/>
              </a:cxn>
              <a:cxn ang="T8">
                <a:pos x="T4" y="T5"/>
              </a:cxn>
            </a:cxnLst>
            <a:rect l="0" t="0" r="r" b="b"/>
            <a:pathLst>
              <a:path w="722" h="25">
                <a:moveTo>
                  <a:pt x="0" y="25"/>
                </a:moveTo>
                <a:cubicBezTo>
                  <a:pt x="110" y="12"/>
                  <a:pt x="221" y="0"/>
                  <a:pt x="341" y="0"/>
                </a:cubicBezTo>
                <a:cubicBezTo>
                  <a:pt x="461" y="0"/>
                  <a:pt x="591" y="12"/>
                  <a:pt x="722" y="25"/>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3" name="Freeform 10"/>
          <p:cNvSpPr>
            <a:spLocks/>
          </p:cNvSpPr>
          <p:nvPr/>
        </p:nvSpPr>
        <p:spPr bwMode="auto">
          <a:xfrm>
            <a:off x="6580188" y="4813300"/>
            <a:ext cx="1298575" cy="798513"/>
          </a:xfrm>
          <a:custGeom>
            <a:avLst/>
            <a:gdLst>
              <a:gd name="T0" fmla="*/ 2147483647 w 818"/>
              <a:gd name="T1" fmla="*/ 0 h 503"/>
              <a:gd name="T2" fmla="*/ 2147483647 w 818"/>
              <a:gd name="T3" fmla="*/ 2147483647 h 503"/>
              <a:gd name="T4" fmla="*/ 2147483647 w 818"/>
              <a:gd name="T5" fmla="*/ 2147483647 h 503"/>
              <a:gd name="T6" fmla="*/ 2147483647 w 818"/>
              <a:gd name="T7" fmla="*/ 2147483647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8" h="503">
                <a:moveTo>
                  <a:pt x="7" y="0"/>
                </a:moveTo>
                <a:cubicBezTo>
                  <a:pt x="3" y="82"/>
                  <a:pt x="0" y="165"/>
                  <a:pt x="88" y="203"/>
                </a:cubicBezTo>
                <a:cubicBezTo>
                  <a:pt x="176" y="241"/>
                  <a:pt x="412" y="177"/>
                  <a:pt x="534" y="227"/>
                </a:cubicBezTo>
                <a:cubicBezTo>
                  <a:pt x="656" y="277"/>
                  <a:pt x="737" y="390"/>
                  <a:pt x="818" y="50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4" name="Oval 11"/>
          <p:cNvSpPr>
            <a:spLocks noChangeArrowheads="1"/>
          </p:cNvSpPr>
          <p:nvPr/>
        </p:nvSpPr>
        <p:spPr bwMode="auto">
          <a:xfrm>
            <a:off x="6529388" y="4691063"/>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0495" name="Oval 12"/>
          <p:cNvSpPr>
            <a:spLocks noChangeArrowheads="1"/>
          </p:cNvSpPr>
          <p:nvPr/>
        </p:nvSpPr>
        <p:spPr bwMode="auto">
          <a:xfrm>
            <a:off x="7786688" y="55245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0496" name="Freeform 13"/>
          <p:cNvSpPr>
            <a:spLocks/>
          </p:cNvSpPr>
          <p:nvPr/>
        </p:nvSpPr>
        <p:spPr bwMode="auto">
          <a:xfrm>
            <a:off x="7481888" y="4197350"/>
            <a:ext cx="496887" cy="395288"/>
          </a:xfrm>
          <a:custGeom>
            <a:avLst/>
            <a:gdLst>
              <a:gd name="T0" fmla="*/ 2147483647 w 313"/>
              <a:gd name="T1" fmla="*/ 2147483647 h 249"/>
              <a:gd name="T2" fmla="*/ 2147483647 w 313"/>
              <a:gd name="T3" fmla="*/ 2147483647 h 249"/>
              <a:gd name="T4" fmla="*/ 2147483647 w 313"/>
              <a:gd name="T5" fmla="*/ 2147483647 h 249"/>
              <a:gd name="T6" fmla="*/ 2147483647 w 313"/>
              <a:gd name="T7" fmla="*/ 2147483647 h 249"/>
              <a:gd name="T8" fmla="*/ 2147483647 w 313"/>
              <a:gd name="T9" fmla="*/ 2147483647 h 2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3" h="249">
                <a:moveTo>
                  <a:pt x="31" y="234"/>
                </a:moveTo>
                <a:cubicBezTo>
                  <a:pt x="0" y="219"/>
                  <a:pt x="48" y="84"/>
                  <a:pt x="87" y="48"/>
                </a:cubicBezTo>
                <a:cubicBezTo>
                  <a:pt x="126" y="12"/>
                  <a:pt x="235" y="0"/>
                  <a:pt x="266" y="15"/>
                </a:cubicBezTo>
                <a:cubicBezTo>
                  <a:pt x="297" y="30"/>
                  <a:pt x="313" y="95"/>
                  <a:pt x="274" y="137"/>
                </a:cubicBezTo>
                <a:cubicBezTo>
                  <a:pt x="235" y="179"/>
                  <a:pt x="62" y="249"/>
                  <a:pt x="31" y="234"/>
                </a:cubicBezTo>
                <a:close/>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7" name="Freeform 14"/>
          <p:cNvSpPr>
            <a:spLocks/>
          </p:cNvSpPr>
          <p:nvPr/>
        </p:nvSpPr>
        <p:spPr bwMode="auto">
          <a:xfrm>
            <a:off x="6110288" y="5348288"/>
            <a:ext cx="665162" cy="609600"/>
          </a:xfrm>
          <a:custGeom>
            <a:avLst/>
            <a:gdLst>
              <a:gd name="T0" fmla="*/ 2147483647 w 419"/>
              <a:gd name="T1" fmla="*/ 2147483647 h 384"/>
              <a:gd name="T2" fmla="*/ 2147483647 w 419"/>
              <a:gd name="T3" fmla="*/ 2147483647 h 384"/>
              <a:gd name="T4" fmla="*/ 2147483647 w 419"/>
              <a:gd name="T5" fmla="*/ 2147483647 h 384"/>
              <a:gd name="T6" fmla="*/ 2147483647 w 419"/>
              <a:gd name="T7" fmla="*/ 2147483647 h 384"/>
              <a:gd name="T8" fmla="*/ 2147483647 w 419"/>
              <a:gd name="T9" fmla="*/ 2147483647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9" h="384">
                <a:moveTo>
                  <a:pt x="416" y="190"/>
                </a:moveTo>
                <a:cubicBezTo>
                  <a:pt x="419" y="131"/>
                  <a:pt x="307" y="24"/>
                  <a:pt x="238" y="12"/>
                </a:cubicBezTo>
                <a:cubicBezTo>
                  <a:pt x="169" y="0"/>
                  <a:pt x="6" y="58"/>
                  <a:pt x="3" y="117"/>
                </a:cubicBezTo>
                <a:cubicBezTo>
                  <a:pt x="0" y="176"/>
                  <a:pt x="153" y="354"/>
                  <a:pt x="222" y="369"/>
                </a:cubicBezTo>
                <a:cubicBezTo>
                  <a:pt x="291" y="384"/>
                  <a:pt x="413" y="249"/>
                  <a:pt x="416" y="190"/>
                </a:cubicBezTo>
                <a:close/>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0498" name="Oval 15"/>
          <p:cNvSpPr>
            <a:spLocks noChangeArrowheads="1"/>
          </p:cNvSpPr>
          <p:nvPr/>
        </p:nvSpPr>
        <p:spPr bwMode="auto">
          <a:xfrm>
            <a:off x="7429500" y="44958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0499" name="Oval 16"/>
          <p:cNvSpPr>
            <a:spLocks noChangeArrowheads="1"/>
          </p:cNvSpPr>
          <p:nvPr/>
        </p:nvSpPr>
        <p:spPr bwMode="auto">
          <a:xfrm>
            <a:off x="6667500" y="5564188"/>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0500" name="Freeform 17"/>
          <p:cNvSpPr>
            <a:spLocks/>
          </p:cNvSpPr>
          <p:nvPr/>
        </p:nvSpPr>
        <p:spPr bwMode="auto">
          <a:xfrm>
            <a:off x="6111875" y="3962400"/>
            <a:ext cx="517525" cy="1430338"/>
          </a:xfrm>
          <a:custGeom>
            <a:avLst/>
            <a:gdLst>
              <a:gd name="T0" fmla="*/ 2147483647 w 634"/>
              <a:gd name="T1" fmla="*/ 0 h 843"/>
              <a:gd name="T2" fmla="*/ 2147483647 w 634"/>
              <a:gd name="T3" fmla="*/ 2147483647 h 843"/>
              <a:gd name="T4" fmla="*/ 2147483647 w 634"/>
              <a:gd name="T5" fmla="*/ 2147483647 h 843"/>
              <a:gd name="T6" fmla="*/ 2147483647 w 634"/>
              <a:gd name="T7" fmla="*/ 2147483647 h 8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4" h="843">
                <a:moveTo>
                  <a:pt x="634" y="0"/>
                </a:moveTo>
                <a:cubicBezTo>
                  <a:pt x="474" y="80"/>
                  <a:pt x="314" y="160"/>
                  <a:pt x="213" y="251"/>
                </a:cubicBezTo>
                <a:cubicBezTo>
                  <a:pt x="112" y="342"/>
                  <a:pt x="52" y="444"/>
                  <a:pt x="26" y="543"/>
                </a:cubicBezTo>
                <a:cubicBezTo>
                  <a:pt x="0" y="642"/>
                  <a:pt x="29" y="742"/>
                  <a:pt x="58" y="843"/>
                </a:cubicBezTo>
              </a:path>
            </a:pathLst>
          </a:custGeom>
          <a:noFill/>
          <a:ln w="12700" cap="flat" cmpd="sng">
            <a:solidFill>
              <a:srgbClr val="0000FF"/>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0501" name="Freeform 18"/>
          <p:cNvSpPr>
            <a:spLocks/>
          </p:cNvSpPr>
          <p:nvPr/>
        </p:nvSpPr>
        <p:spPr bwMode="auto">
          <a:xfrm>
            <a:off x="7162800" y="3048000"/>
            <a:ext cx="1219200" cy="1436688"/>
          </a:xfrm>
          <a:custGeom>
            <a:avLst/>
            <a:gdLst>
              <a:gd name="T0" fmla="*/ 0 w 1382"/>
              <a:gd name="T1" fmla="*/ 2147483647 h 953"/>
              <a:gd name="T2" fmla="*/ 2147483647 w 1382"/>
              <a:gd name="T3" fmla="*/ 2147483647 h 953"/>
              <a:gd name="T4" fmla="*/ 2147483647 w 1382"/>
              <a:gd name="T5" fmla="*/ 2147483647 h 953"/>
              <a:gd name="T6" fmla="*/ 2147483647 w 1382"/>
              <a:gd name="T7" fmla="*/ 2147483647 h 953"/>
              <a:gd name="T8" fmla="*/ 2147483647 w 1382"/>
              <a:gd name="T9" fmla="*/ 2147483647 h 953"/>
              <a:gd name="T10" fmla="*/ 2147483647 w 1382"/>
              <a:gd name="T11" fmla="*/ 2147483647 h 95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82" h="953">
                <a:moveTo>
                  <a:pt x="0" y="347"/>
                </a:moveTo>
                <a:cubicBezTo>
                  <a:pt x="71" y="297"/>
                  <a:pt x="263" y="90"/>
                  <a:pt x="427" y="45"/>
                </a:cubicBezTo>
                <a:cubicBezTo>
                  <a:pt x="591" y="0"/>
                  <a:pt x="827" y="23"/>
                  <a:pt x="982" y="78"/>
                </a:cubicBezTo>
                <a:cubicBezTo>
                  <a:pt x="1137" y="133"/>
                  <a:pt x="1336" y="243"/>
                  <a:pt x="1359" y="374"/>
                </a:cubicBezTo>
                <a:cubicBezTo>
                  <a:pt x="1382" y="505"/>
                  <a:pt x="1202" y="775"/>
                  <a:pt x="1118" y="864"/>
                </a:cubicBezTo>
                <a:cubicBezTo>
                  <a:pt x="1034" y="953"/>
                  <a:pt x="907" y="900"/>
                  <a:pt x="851" y="909"/>
                </a:cubicBezTo>
              </a:path>
            </a:pathLst>
          </a:custGeom>
          <a:noFill/>
          <a:ln w="12700" cap="flat" cmpd="sng">
            <a:solidFill>
              <a:srgbClr val="0000FF"/>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23987" name="Rectangle 19"/>
          <p:cNvSpPr>
            <a:spLocks noChangeArrowheads="1"/>
          </p:cNvSpPr>
          <p:nvPr/>
        </p:nvSpPr>
        <p:spPr bwMode="auto">
          <a:xfrm>
            <a:off x="6378575" y="35052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effectLst>
                  <a:outerShdw blurRad="38100" dist="38100" dir="2700000" algn="tl">
                    <a:srgbClr val="FFFFFF"/>
                  </a:outerShdw>
                </a:effectLst>
              </a:rPr>
              <a:t>loops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10</a:t>
            </a:fld>
            <a:endParaRPr lang="en-US"/>
          </a:p>
        </p:txBody>
      </p:sp>
    </p:spTree>
    <p:extLst>
      <p:ext uri="{BB962C8B-B14F-4D97-AF65-F5344CB8AC3E}">
        <p14:creationId xmlns:p14="http://schemas.microsoft.com/office/powerpoint/2010/main" val="743716410"/>
      </p:ext>
    </p:extLst>
  </p:cSld>
  <p:clrMapOvr>
    <a:masterClrMapping/>
  </p:clrMapOvr>
  <p:transition>
    <p:split orient="ver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2"/>
          <p:cNvSpPr>
            <a:spLocks noGrp="1" noChangeArrowheads="1"/>
          </p:cNvSpPr>
          <p:nvPr>
            <p:ph type="title"/>
          </p:nvPr>
        </p:nvSpPr>
        <p:spPr/>
        <p:txBody>
          <a:bodyPr/>
          <a:lstStyle/>
          <a:p>
            <a:r>
              <a:rPr lang="en-US" altLang="en-US"/>
              <a:t>Directed Graphs</a:t>
            </a:r>
          </a:p>
        </p:txBody>
      </p:sp>
      <p:sp>
        <p:nvSpPr>
          <p:cNvPr id="724995" name="Rectangle 3"/>
          <p:cNvSpPr>
            <a:spLocks noGrp="1" noChangeArrowheads="1"/>
          </p:cNvSpPr>
          <p:nvPr>
            <p:ph idx="1"/>
          </p:nvPr>
        </p:nvSpPr>
        <p:spPr/>
        <p:txBody>
          <a:bodyPr/>
          <a:lstStyle/>
          <a:p>
            <a:pPr>
              <a:defRPr/>
            </a:pPr>
            <a:r>
              <a:rPr lang="en-US"/>
              <a:t>Correspond to arbitrary binary relations </a:t>
            </a:r>
            <a:r>
              <a:rPr lang="en-US" i="1"/>
              <a:t>R</a:t>
            </a:r>
            <a:r>
              <a:rPr lang="en-US"/>
              <a:t>, which may not be symmetric.</a:t>
            </a:r>
          </a:p>
          <a:p>
            <a:pPr>
              <a:defRPr/>
            </a:pPr>
            <a:r>
              <a:rPr lang="en-US"/>
              <a:t>A </a:t>
            </a:r>
            <a:r>
              <a:rPr lang="en-US" i="1"/>
              <a:t>directed graph</a:t>
            </a:r>
            <a:r>
              <a:rPr lang="en-US"/>
              <a:t> (</a:t>
            </a:r>
            <a:r>
              <a:rPr lang="en-US" i="1"/>
              <a:t>V</a:t>
            </a:r>
            <a:r>
              <a:rPr lang="en-US"/>
              <a:t>,</a:t>
            </a:r>
            <a:r>
              <a:rPr lang="en-US" i="1"/>
              <a:t>E</a:t>
            </a:r>
            <a:r>
              <a:rPr lang="en-US"/>
              <a:t>) consists of a set of vertices </a:t>
            </a:r>
            <a:r>
              <a:rPr lang="en-US" i="1"/>
              <a:t>V</a:t>
            </a:r>
            <a:r>
              <a:rPr lang="en-US"/>
              <a:t> and a binary relation </a:t>
            </a:r>
            <a:r>
              <a:rPr lang="en-US" i="1"/>
              <a:t>E</a:t>
            </a:r>
            <a:r>
              <a:rPr lang="en-US"/>
              <a:t> on </a:t>
            </a:r>
            <a:r>
              <a:rPr lang="en-US" i="1"/>
              <a:t>V</a:t>
            </a:r>
            <a:r>
              <a:rPr lang="en-US"/>
              <a:t>.</a:t>
            </a:r>
          </a:p>
          <a:p>
            <a:pPr>
              <a:defRPr/>
            </a:pPr>
            <a:r>
              <a:rPr lang="en-US" i="1"/>
              <a:t>E.g.</a:t>
            </a:r>
            <a:r>
              <a:rPr lang="en-US"/>
              <a:t>: </a:t>
            </a:r>
            <a:r>
              <a:rPr lang="en-US" i="1"/>
              <a:t>V</a:t>
            </a:r>
            <a:r>
              <a:rPr lang="en-US"/>
              <a:t> = set of People,</a:t>
            </a:r>
            <a:br>
              <a:rPr lang="en-US"/>
            </a:br>
            <a:r>
              <a:rPr lang="en-US" i="1">
                <a:solidFill>
                  <a:srgbClr val="0000FF"/>
                </a:solidFill>
              </a:rPr>
              <a:t>E</a:t>
            </a:r>
            <a:r>
              <a:rPr lang="en-US">
                <a:solidFill>
                  <a:srgbClr val="0000FF"/>
                </a:solidFill>
              </a:rPr>
              <a:t>={(</a:t>
            </a:r>
            <a:r>
              <a:rPr lang="en-US" i="1" err="1">
                <a:solidFill>
                  <a:srgbClr val="0000FF"/>
                </a:solidFill>
              </a:rPr>
              <a:t>x</a:t>
            </a:r>
            <a:r>
              <a:rPr lang="en-US" err="1">
                <a:solidFill>
                  <a:srgbClr val="0000FF"/>
                </a:solidFill>
              </a:rPr>
              <a:t>,</a:t>
            </a:r>
            <a:r>
              <a:rPr lang="en-US" i="1" err="1">
                <a:solidFill>
                  <a:srgbClr val="0000FF"/>
                </a:solidFill>
              </a:rPr>
              <a:t>y</a:t>
            </a:r>
            <a:r>
              <a:rPr lang="en-US">
                <a:solidFill>
                  <a:srgbClr val="0000FF"/>
                </a:solidFill>
              </a:rPr>
              <a:t>) | </a:t>
            </a:r>
            <a:r>
              <a:rPr lang="en-US" i="1">
                <a:solidFill>
                  <a:srgbClr val="0000FF"/>
                </a:solidFill>
              </a:rPr>
              <a:t>x</a:t>
            </a:r>
            <a:r>
              <a:rPr lang="en-US">
                <a:solidFill>
                  <a:srgbClr val="0000FF"/>
                </a:solidFill>
              </a:rPr>
              <a:t> knows </a:t>
            </a:r>
            <a:r>
              <a:rPr lang="en-US" i="1">
                <a:solidFill>
                  <a:srgbClr val="0000FF"/>
                </a:solidFill>
              </a:rPr>
              <a:t>y</a:t>
            </a:r>
            <a:r>
              <a:rPr lang="en-US">
                <a:solidFill>
                  <a:srgbClr val="0000FF"/>
                </a:solidFill>
              </a:rPr>
              <a:t>}</a:t>
            </a:r>
          </a:p>
        </p:txBody>
      </p:sp>
      <p:sp>
        <p:nvSpPr>
          <p:cNvPr id="21511" name="Freeform 4"/>
          <p:cNvSpPr>
            <a:spLocks/>
          </p:cNvSpPr>
          <p:nvPr/>
        </p:nvSpPr>
        <p:spPr bwMode="auto">
          <a:xfrm>
            <a:off x="6629400" y="4920828"/>
            <a:ext cx="836613" cy="390525"/>
          </a:xfrm>
          <a:custGeom>
            <a:avLst/>
            <a:gdLst>
              <a:gd name="T0" fmla="*/ 0 w 576"/>
              <a:gd name="T1" fmla="*/ 2147483647 h 246"/>
              <a:gd name="T2" fmla="*/ 2147483647 w 576"/>
              <a:gd name="T3" fmla="*/ 2147483647 h 246"/>
              <a:gd name="T4" fmla="*/ 2147483647 w 576"/>
              <a:gd name="T5" fmla="*/ 2147483647 h 246"/>
              <a:gd name="T6" fmla="*/ 0 60000 65536"/>
              <a:gd name="T7" fmla="*/ 0 60000 65536"/>
              <a:gd name="T8" fmla="*/ 0 60000 65536"/>
            </a:gdLst>
            <a:ahLst/>
            <a:cxnLst>
              <a:cxn ang="T6">
                <a:pos x="T0" y="T1"/>
              </a:cxn>
              <a:cxn ang="T7">
                <a:pos x="T2" y="T3"/>
              </a:cxn>
              <a:cxn ang="T8">
                <a:pos x="T4" y="T5"/>
              </a:cxn>
            </a:cxnLst>
            <a:rect l="0" t="0" r="r" b="b"/>
            <a:pathLst>
              <a:path w="576" h="246">
                <a:moveTo>
                  <a:pt x="0" y="246"/>
                </a:moveTo>
                <a:cubicBezTo>
                  <a:pt x="61" y="142"/>
                  <a:pt x="123" y="38"/>
                  <a:pt x="219" y="19"/>
                </a:cubicBezTo>
                <a:cubicBezTo>
                  <a:pt x="315" y="0"/>
                  <a:pt x="445" y="66"/>
                  <a:pt x="576" y="132"/>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1512" name="Freeform 5"/>
          <p:cNvSpPr>
            <a:spLocks/>
          </p:cNvSpPr>
          <p:nvPr/>
        </p:nvSpPr>
        <p:spPr bwMode="auto">
          <a:xfrm>
            <a:off x="7542213" y="5244678"/>
            <a:ext cx="517525" cy="850900"/>
          </a:xfrm>
          <a:custGeom>
            <a:avLst/>
            <a:gdLst>
              <a:gd name="T0" fmla="*/ 0 w 285"/>
              <a:gd name="T1" fmla="*/ 0 h 673"/>
              <a:gd name="T2" fmla="*/ 2147483647 w 285"/>
              <a:gd name="T3" fmla="*/ 2147483647 h 673"/>
              <a:gd name="T4" fmla="*/ 2147483647 w 285"/>
              <a:gd name="T5" fmla="*/ 2147483647 h 673"/>
              <a:gd name="T6" fmla="*/ 0 60000 65536"/>
              <a:gd name="T7" fmla="*/ 0 60000 65536"/>
              <a:gd name="T8" fmla="*/ 0 60000 65536"/>
            </a:gdLst>
            <a:ahLst/>
            <a:cxnLst>
              <a:cxn ang="T6">
                <a:pos x="T0" y="T1"/>
              </a:cxn>
              <a:cxn ang="T7">
                <a:pos x="T2" y="T3"/>
              </a:cxn>
              <a:cxn ang="T8">
                <a:pos x="T4" y="T5"/>
              </a:cxn>
            </a:cxnLst>
            <a:rect l="0" t="0" r="r" b="b"/>
            <a:pathLst>
              <a:path w="285" h="673">
                <a:moveTo>
                  <a:pt x="0" y="0"/>
                </a:moveTo>
                <a:cubicBezTo>
                  <a:pt x="108" y="90"/>
                  <a:pt x="217" y="180"/>
                  <a:pt x="251" y="292"/>
                </a:cubicBezTo>
                <a:cubicBezTo>
                  <a:pt x="285" y="404"/>
                  <a:pt x="244" y="538"/>
                  <a:pt x="203" y="673"/>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1513" name="Freeform 6"/>
          <p:cNvSpPr>
            <a:spLocks/>
          </p:cNvSpPr>
          <p:nvPr/>
        </p:nvSpPr>
        <p:spPr bwMode="auto">
          <a:xfrm>
            <a:off x="6796088" y="6213053"/>
            <a:ext cx="1004887" cy="168275"/>
          </a:xfrm>
          <a:custGeom>
            <a:avLst/>
            <a:gdLst>
              <a:gd name="T0" fmla="*/ 0 w 698"/>
              <a:gd name="T1" fmla="*/ 0 h 115"/>
              <a:gd name="T2" fmla="*/ 2147483647 w 698"/>
              <a:gd name="T3" fmla="*/ 2147483647 h 115"/>
              <a:gd name="T4" fmla="*/ 2147483647 w 698"/>
              <a:gd name="T5" fmla="*/ 2147483647 h 115"/>
              <a:gd name="T6" fmla="*/ 0 60000 65536"/>
              <a:gd name="T7" fmla="*/ 0 60000 65536"/>
              <a:gd name="T8" fmla="*/ 0 60000 65536"/>
            </a:gdLst>
            <a:ahLst/>
            <a:cxnLst>
              <a:cxn ang="T6">
                <a:pos x="T0" y="T1"/>
              </a:cxn>
              <a:cxn ang="T7">
                <a:pos x="T2" y="T3"/>
              </a:cxn>
              <a:cxn ang="T8">
                <a:pos x="T4" y="T5"/>
              </a:cxn>
            </a:cxnLst>
            <a:rect l="0" t="0" r="r" b="b"/>
            <a:pathLst>
              <a:path w="698" h="115">
                <a:moveTo>
                  <a:pt x="0" y="0"/>
                </a:moveTo>
                <a:cubicBezTo>
                  <a:pt x="100" y="56"/>
                  <a:pt x="201" y="113"/>
                  <a:pt x="317" y="114"/>
                </a:cubicBezTo>
                <a:cubicBezTo>
                  <a:pt x="433" y="115"/>
                  <a:pt x="565" y="61"/>
                  <a:pt x="698" y="8"/>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1514" name="Freeform 7"/>
          <p:cNvSpPr>
            <a:spLocks/>
          </p:cNvSpPr>
          <p:nvPr/>
        </p:nvSpPr>
        <p:spPr bwMode="auto">
          <a:xfrm>
            <a:off x="6580188" y="5349453"/>
            <a:ext cx="1246187" cy="733425"/>
          </a:xfrm>
          <a:custGeom>
            <a:avLst/>
            <a:gdLst>
              <a:gd name="T0" fmla="*/ 2147483647 w 818"/>
              <a:gd name="T1" fmla="*/ 0 h 503"/>
              <a:gd name="T2" fmla="*/ 2147483647 w 818"/>
              <a:gd name="T3" fmla="*/ 2147483647 h 503"/>
              <a:gd name="T4" fmla="*/ 2147483647 w 818"/>
              <a:gd name="T5" fmla="*/ 2147483647 h 503"/>
              <a:gd name="T6" fmla="*/ 2147483647 w 818"/>
              <a:gd name="T7" fmla="*/ 2147483647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8" h="503">
                <a:moveTo>
                  <a:pt x="7" y="0"/>
                </a:moveTo>
                <a:cubicBezTo>
                  <a:pt x="3" y="82"/>
                  <a:pt x="0" y="165"/>
                  <a:pt x="88" y="203"/>
                </a:cubicBezTo>
                <a:cubicBezTo>
                  <a:pt x="176" y="241"/>
                  <a:pt x="412" y="177"/>
                  <a:pt x="534" y="227"/>
                </a:cubicBezTo>
                <a:cubicBezTo>
                  <a:pt x="656" y="277"/>
                  <a:pt x="737" y="390"/>
                  <a:pt x="818" y="503"/>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1515" name="Oval 8"/>
          <p:cNvSpPr>
            <a:spLocks noChangeArrowheads="1"/>
          </p:cNvSpPr>
          <p:nvPr/>
        </p:nvSpPr>
        <p:spPr bwMode="auto">
          <a:xfrm>
            <a:off x="6529388" y="5227216"/>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1516" name="Oval 9"/>
          <p:cNvSpPr>
            <a:spLocks noChangeArrowheads="1"/>
          </p:cNvSpPr>
          <p:nvPr/>
        </p:nvSpPr>
        <p:spPr bwMode="auto">
          <a:xfrm>
            <a:off x="7786688" y="6060653"/>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1517" name="Oval 10"/>
          <p:cNvSpPr>
            <a:spLocks noChangeArrowheads="1"/>
          </p:cNvSpPr>
          <p:nvPr/>
        </p:nvSpPr>
        <p:spPr bwMode="auto">
          <a:xfrm>
            <a:off x="7429500" y="5031953"/>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1518" name="Oval 11"/>
          <p:cNvSpPr>
            <a:spLocks noChangeArrowheads="1"/>
          </p:cNvSpPr>
          <p:nvPr/>
        </p:nvSpPr>
        <p:spPr bwMode="auto">
          <a:xfrm>
            <a:off x="6667500" y="6100341"/>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1519" name="Freeform 12"/>
          <p:cNvSpPr>
            <a:spLocks/>
          </p:cNvSpPr>
          <p:nvPr/>
        </p:nvSpPr>
        <p:spPr bwMode="auto">
          <a:xfrm>
            <a:off x="7524750" y="4628728"/>
            <a:ext cx="538163" cy="488950"/>
          </a:xfrm>
          <a:custGeom>
            <a:avLst/>
            <a:gdLst>
              <a:gd name="T0" fmla="*/ 2147483647 w 339"/>
              <a:gd name="T1" fmla="*/ 2147483647 h 308"/>
              <a:gd name="T2" fmla="*/ 2147483647 w 339"/>
              <a:gd name="T3" fmla="*/ 2147483647 h 308"/>
              <a:gd name="T4" fmla="*/ 2147483647 w 339"/>
              <a:gd name="T5" fmla="*/ 2147483647 h 308"/>
              <a:gd name="T6" fmla="*/ 2147483647 w 339"/>
              <a:gd name="T7" fmla="*/ 2147483647 h 308"/>
              <a:gd name="T8" fmla="*/ 2147483647 w 339"/>
              <a:gd name="T9" fmla="*/ 2147483647 h 3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 h="308">
                <a:moveTo>
                  <a:pt x="69" y="308"/>
                </a:moveTo>
                <a:cubicBezTo>
                  <a:pt x="185" y="276"/>
                  <a:pt x="301" y="244"/>
                  <a:pt x="320" y="195"/>
                </a:cubicBezTo>
                <a:cubicBezTo>
                  <a:pt x="339" y="146"/>
                  <a:pt x="231" y="32"/>
                  <a:pt x="182" y="16"/>
                </a:cubicBezTo>
                <a:cubicBezTo>
                  <a:pt x="133" y="0"/>
                  <a:pt x="56" y="57"/>
                  <a:pt x="28" y="98"/>
                </a:cubicBezTo>
                <a:cubicBezTo>
                  <a:pt x="0" y="139"/>
                  <a:pt x="6" y="199"/>
                  <a:pt x="12" y="260"/>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1520" name="Freeform 13"/>
          <p:cNvSpPr>
            <a:spLocks/>
          </p:cNvSpPr>
          <p:nvPr/>
        </p:nvSpPr>
        <p:spPr bwMode="auto">
          <a:xfrm>
            <a:off x="6650038" y="5846341"/>
            <a:ext cx="430212" cy="379412"/>
          </a:xfrm>
          <a:custGeom>
            <a:avLst/>
            <a:gdLst>
              <a:gd name="T0" fmla="*/ 2147483647 w 271"/>
              <a:gd name="T1" fmla="*/ 2147483647 h 239"/>
              <a:gd name="T2" fmla="*/ 2147483647 w 271"/>
              <a:gd name="T3" fmla="*/ 2147483647 h 239"/>
              <a:gd name="T4" fmla="*/ 2147483647 w 271"/>
              <a:gd name="T5" fmla="*/ 2147483647 h 239"/>
              <a:gd name="T6" fmla="*/ 2147483647 w 271"/>
              <a:gd name="T7" fmla="*/ 2147483647 h 239"/>
              <a:gd name="T8" fmla="*/ 2147483647 w 271"/>
              <a:gd name="T9" fmla="*/ 2147483647 h 2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239">
                <a:moveTo>
                  <a:pt x="149" y="239"/>
                </a:moveTo>
                <a:cubicBezTo>
                  <a:pt x="202" y="220"/>
                  <a:pt x="255" y="202"/>
                  <a:pt x="263" y="166"/>
                </a:cubicBezTo>
                <a:cubicBezTo>
                  <a:pt x="271" y="130"/>
                  <a:pt x="237" y="40"/>
                  <a:pt x="198" y="20"/>
                </a:cubicBezTo>
                <a:cubicBezTo>
                  <a:pt x="159" y="0"/>
                  <a:pt x="56" y="17"/>
                  <a:pt x="28" y="44"/>
                </a:cubicBezTo>
                <a:cubicBezTo>
                  <a:pt x="0" y="71"/>
                  <a:pt x="14" y="126"/>
                  <a:pt x="28" y="182"/>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1521" name="Freeform 14"/>
          <p:cNvSpPr>
            <a:spLocks/>
          </p:cNvSpPr>
          <p:nvPr/>
        </p:nvSpPr>
        <p:spPr bwMode="auto">
          <a:xfrm>
            <a:off x="7646988" y="5208166"/>
            <a:ext cx="642937" cy="1139825"/>
          </a:xfrm>
          <a:custGeom>
            <a:avLst/>
            <a:gdLst>
              <a:gd name="T0" fmla="*/ 2147483647 w 405"/>
              <a:gd name="T1" fmla="*/ 2147483647 h 758"/>
              <a:gd name="T2" fmla="*/ 2147483647 w 405"/>
              <a:gd name="T3" fmla="*/ 2147483647 h 758"/>
              <a:gd name="T4" fmla="*/ 2147483647 w 405"/>
              <a:gd name="T5" fmla="*/ 2147483647 h 758"/>
              <a:gd name="T6" fmla="*/ 2147483647 w 405"/>
              <a:gd name="T7" fmla="*/ 2147483647 h 758"/>
              <a:gd name="T8" fmla="*/ 0 w 405"/>
              <a:gd name="T9" fmla="*/ 0 h 7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5" h="758">
                <a:moveTo>
                  <a:pt x="219" y="672"/>
                </a:moveTo>
                <a:cubicBezTo>
                  <a:pt x="269" y="715"/>
                  <a:pt x="320" y="758"/>
                  <a:pt x="348" y="697"/>
                </a:cubicBezTo>
                <a:cubicBezTo>
                  <a:pt x="376" y="636"/>
                  <a:pt x="405" y="413"/>
                  <a:pt x="389" y="308"/>
                </a:cubicBezTo>
                <a:cubicBezTo>
                  <a:pt x="373" y="203"/>
                  <a:pt x="316" y="115"/>
                  <a:pt x="251" y="64"/>
                </a:cubicBezTo>
                <a:cubicBezTo>
                  <a:pt x="186" y="13"/>
                  <a:pt x="93" y="6"/>
                  <a:pt x="0" y="0"/>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11</a:t>
            </a:fld>
            <a:endParaRPr lang="en-US"/>
          </a:p>
        </p:txBody>
      </p:sp>
    </p:spTree>
    <p:extLst>
      <p:ext uri="{BB962C8B-B14F-4D97-AF65-F5344CB8AC3E}">
        <p14:creationId xmlns:p14="http://schemas.microsoft.com/office/powerpoint/2010/main" val="3569690222"/>
      </p:ext>
    </p:extLst>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r>
              <a:rPr lang="en-US" altLang="en-US"/>
              <a:t>Directed Multigraphs</a:t>
            </a:r>
          </a:p>
        </p:txBody>
      </p:sp>
      <p:sp>
        <p:nvSpPr>
          <p:cNvPr id="726019" name="Rectangle 3"/>
          <p:cNvSpPr>
            <a:spLocks noGrp="1" noChangeArrowheads="1"/>
          </p:cNvSpPr>
          <p:nvPr>
            <p:ph idx="1"/>
          </p:nvPr>
        </p:nvSpPr>
        <p:spPr/>
        <p:txBody>
          <a:bodyPr/>
          <a:lstStyle/>
          <a:p>
            <a:pPr>
              <a:defRPr/>
            </a:pPr>
            <a:r>
              <a:rPr lang="en-US"/>
              <a:t>Like directed graphs, but there may be more than one arc from a node to another.</a:t>
            </a:r>
          </a:p>
          <a:p>
            <a:pPr>
              <a:defRPr/>
            </a:pPr>
            <a:r>
              <a:rPr lang="en-US" i="1"/>
              <a:t>E.g.</a:t>
            </a:r>
            <a:r>
              <a:rPr lang="en-US"/>
              <a:t>, </a:t>
            </a:r>
            <a:r>
              <a:rPr lang="en-US" i="1"/>
              <a:t>V</a:t>
            </a:r>
            <a:r>
              <a:rPr lang="en-US"/>
              <a:t>=web pages,</a:t>
            </a:r>
            <a:br>
              <a:rPr lang="en-US"/>
            </a:br>
            <a:r>
              <a:rPr lang="en-US" i="1"/>
              <a:t>E</a:t>
            </a:r>
            <a:r>
              <a:rPr lang="en-US"/>
              <a:t>=hyperlinks.  </a:t>
            </a:r>
            <a:r>
              <a:rPr lang="en-US" i="1"/>
              <a:t>The WWW is</a:t>
            </a:r>
            <a:br>
              <a:rPr lang="en-US" i="1"/>
            </a:br>
            <a:r>
              <a:rPr lang="en-US" i="1"/>
              <a:t>a directed multigraph...</a:t>
            </a:r>
            <a:endParaRPr lang="en-US"/>
          </a:p>
        </p:txBody>
      </p:sp>
      <p:sp>
        <p:nvSpPr>
          <p:cNvPr id="22535" name="Freeform 4"/>
          <p:cNvSpPr>
            <a:spLocks/>
          </p:cNvSpPr>
          <p:nvPr/>
        </p:nvSpPr>
        <p:spPr bwMode="auto">
          <a:xfrm>
            <a:off x="6629400" y="4384675"/>
            <a:ext cx="836613" cy="390525"/>
          </a:xfrm>
          <a:custGeom>
            <a:avLst/>
            <a:gdLst>
              <a:gd name="T0" fmla="*/ 0 w 576"/>
              <a:gd name="T1" fmla="*/ 2147483647 h 246"/>
              <a:gd name="T2" fmla="*/ 2147483647 w 576"/>
              <a:gd name="T3" fmla="*/ 2147483647 h 246"/>
              <a:gd name="T4" fmla="*/ 2147483647 w 576"/>
              <a:gd name="T5" fmla="*/ 2147483647 h 246"/>
              <a:gd name="T6" fmla="*/ 0 60000 65536"/>
              <a:gd name="T7" fmla="*/ 0 60000 65536"/>
              <a:gd name="T8" fmla="*/ 0 60000 65536"/>
            </a:gdLst>
            <a:ahLst/>
            <a:cxnLst>
              <a:cxn ang="T6">
                <a:pos x="T0" y="T1"/>
              </a:cxn>
              <a:cxn ang="T7">
                <a:pos x="T2" y="T3"/>
              </a:cxn>
              <a:cxn ang="T8">
                <a:pos x="T4" y="T5"/>
              </a:cxn>
            </a:cxnLst>
            <a:rect l="0" t="0" r="r" b="b"/>
            <a:pathLst>
              <a:path w="576" h="246">
                <a:moveTo>
                  <a:pt x="0" y="246"/>
                </a:moveTo>
                <a:cubicBezTo>
                  <a:pt x="61" y="142"/>
                  <a:pt x="123" y="38"/>
                  <a:pt x="219" y="19"/>
                </a:cubicBezTo>
                <a:cubicBezTo>
                  <a:pt x="315" y="0"/>
                  <a:pt x="445" y="66"/>
                  <a:pt x="576" y="132"/>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2536" name="Freeform 5"/>
          <p:cNvSpPr>
            <a:spLocks/>
          </p:cNvSpPr>
          <p:nvPr/>
        </p:nvSpPr>
        <p:spPr bwMode="auto">
          <a:xfrm>
            <a:off x="7542213" y="4708525"/>
            <a:ext cx="517525" cy="850900"/>
          </a:xfrm>
          <a:custGeom>
            <a:avLst/>
            <a:gdLst>
              <a:gd name="T0" fmla="*/ 0 w 285"/>
              <a:gd name="T1" fmla="*/ 0 h 673"/>
              <a:gd name="T2" fmla="*/ 2147483647 w 285"/>
              <a:gd name="T3" fmla="*/ 2147483647 h 673"/>
              <a:gd name="T4" fmla="*/ 2147483647 w 285"/>
              <a:gd name="T5" fmla="*/ 2147483647 h 673"/>
              <a:gd name="T6" fmla="*/ 0 60000 65536"/>
              <a:gd name="T7" fmla="*/ 0 60000 65536"/>
              <a:gd name="T8" fmla="*/ 0 60000 65536"/>
            </a:gdLst>
            <a:ahLst/>
            <a:cxnLst>
              <a:cxn ang="T6">
                <a:pos x="T0" y="T1"/>
              </a:cxn>
              <a:cxn ang="T7">
                <a:pos x="T2" y="T3"/>
              </a:cxn>
              <a:cxn ang="T8">
                <a:pos x="T4" y="T5"/>
              </a:cxn>
            </a:cxnLst>
            <a:rect l="0" t="0" r="r" b="b"/>
            <a:pathLst>
              <a:path w="285" h="673">
                <a:moveTo>
                  <a:pt x="0" y="0"/>
                </a:moveTo>
                <a:cubicBezTo>
                  <a:pt x="108" y="90"/>
                  <a:pt x="217" y="180"/>
                  <a:pt x="251" y="292"/>
                </a:cubicBezTo>
                <a:cubicBezTo>
                  <a:pt x="285" y="404"/>
                  <a:pt x="244" y="538"/>
                  <a:pt x="203" y="673"/>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2537" name="Freeform 6"/>
          <p:cNvSpPr>
            <a:spLocks/>
          </p:cNvSpPr>
          <p:nvPr/>
        </p:nvSpPr>
        <p:spPr bwMode="auto">
          <a:xfrm>
            <a:off x="6796088" y="5676900"/>
            <a:ext cx="1004887" cy="271463"/>
          </a:xfrm>
          <a:custGeom>
            <a:avLst/>
            <a:gdLst>
              <a:gd name="T0" fmla="*/ 0 w 698"/>
              <a:gd name="T1" fmla="*/ 0 h 115"/>
              <a:gd name="T2" fmla="*/ 2147483647 w 698"/>
              <a:gd name="T3" fmla="*/ 2147483647 h 115"/>
              <a:gd name="T4" fmla="*/ 2147483647 w 698"/>
              <a:gd name="T5" fmla="*/ 2147483647 h 115"/>
              <a:gd name="T6" fmla="*/ 0 60000 65536"/>
              <a:gd name="T7" fmla="*/ 0 60000 65536"/>
              <a:gd name="T8" fmla="*/ 0 60000 65536"/>
            </a:gdLst>
            <a:ahLst/>
            <a:cxnLst>
              <a:cxn ang="T6">
                <a:pos x="T0" y="T1"/>
              </a:cxn>
              <a:cxn ang="T7">
                <a:pos x="T2" y="T3"/>
              </a:cxn>
              <a:cxn ang="T8">
                <a:pos x="T4" y="T5"/>
              </a:cxn>
            </a:cxnLst>
            <a:rect l="0" t="0" r="r" b="b"/>
            <a:pathLst>
              <a:path w="698" h="115">
                <a:moveTo>
                  <a:pt x="0" y="0"/>
                </a:moveTo>
                <a:cubicBezTo>
                  <a:pt x="100" y="56"/>
                  <a:pt x="201" y="113"/>
                  <a:pt x="317" y="114"/>
                </a:cubicBezTo>
                <a:cubicBezTo>
                  <a:pt x="433" y="115"/>
                  <a:pt x="565" y="61"/>
                  <a:pt x="698" y="8"/>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2538" name="Freeform 7"/>
          <p:cNvSpPr>
            <a:spLocks/>
          </p:cNvSpPr>
          <p:nvPr/>
        </p:nvSpPr>
        <p:spPr bwMode="auto">
          <a:xfrm>
            <a:off x="6580188" y="4813300"/>
            <a:ext cx="1246187" cy="733425"/>
          </a:xfrm>
          <a:custGeom>
            <a:avLst/>
            <a:gdLst>
              <a:gd name="T0" fmla="*/ 2147483647 w 818"/>
              <a:gd name="T1" fmla="*/ 0 h 503"/>
              <a:gd name="T2" fmla="*/ 2147483647 w 818"/>
              <a:gd name="T3" fmla="*/ 2147483647 h 503"/>
              <a:gd name="T4" fmla="*/ 2147483647 w 818"/>
              <a:gd name="T5" fmla="*/ 2147483647 h 503"/>
              <a:gd name="T6" fmla="*/ 2147483647 w 818"/>
              <a:gd name="T7" fmla="*/ 2147483647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8" h="503">
                <a:moveTo>
                  <a:pt x="7" y="0"/>
                </a:moveTo>
                <a:cubicBezTo>
                  <a:pt x="3" y="82"/>
                  <a:pt x="0" y="165"/>
                  <a:pt x="88" y="203"/>
                </a:cubicBezTo>
                <a:cubicBezTo>
                  <a:pt x="176" y="241"/>
                  <a:pt x="412" y="177"/>
                  <a:pt x="534" y="227"/>
                </a:cubicBezTo>
                <a:cubicBezTo>
                  <a:pt x="656" y="277"/>
                  <a:pt x="737" y="390"/>
                  <a:pt x="818" y="503"/>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2539" name="Oval 8"/>
          <p:cNvSpPr>
            <a:spLocks noChangeArrowheads="1"/>
          </p:cNvSpPr>
          <p:nvPr/>
        </p:nvSpPr>
        <p:spPr bwMode="auto">
          <a:xfrm>
            <a:off x="6529388" y="4691063"/>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2540" name="Oval 9"/>
          <p:cNvSpPr>
            <a:spLocks noChangeArrowheads="1"/>
          </p:cNvSpPr>
          <p:nvPr/>
        </p:nvSpPr>
        <p:spPr bwMode="auto">
          <a:xfrm>
            <a:off x="7786688" y="55245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2541" name="Oval 10"/>
          <p:cNvSpPr>
            <a:spLocks noChangeArrowheads="1"/>
          </p:cNvSpPr>
          <p:nvPr/>
        </p:nvSpPr>
        <p:spPr bwMode="auto">
          <a:xfrm>
            <a:off x="7429500" y="44958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2542" name="Oval 11"/>
          <p:cNvSpPr>
            <a:spLocks noChangeArrowheads="1"/>
          </p:cNvSpPr>
          <p:nvPr/>
        </p:nvSpPr>
        <p:spPr bwMode="auto">
          <a:xfrm>
            <a:off x="6667500" y="5564188"/>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2543" name="Freeform 12"/>
          <p:cNvSpPr>
            <a:spLocks/>
          </p:cNvSpPr>
          <p:nvPr/>
        </p:nvSpPr>
        <p:spPr bwMode="auto">
          <a:xfrm>
            <a:off x="7524750" y="4092575"/>
            <a:ext cx="538163" cy="488950"/>
          </a:xfrm>
          <a:custGeom>
            <a:avLst/>
            <a:gdLst>
              <a:gd name="T0" fmla="*/ 2147483647 w 339"/>
              <a:gd name="T1" fmla="*/ 2147483647 h 308"/>
              <a:gd name="T2" fmla="*/ 2147483647 w 339"/>
              <a:gd name="T3" fmla="*/ 2147483647 h 308"/>
              <a:gd name="T4" fmla="*/ 2147483647 w 339"/>
              <a:gd name="T5" fmla="*/ 2147483647 h 308"/>
              <a:gd name="T6" fmla="*/ 2147483647 w 339"/>
              <a:gd name="T7" fmla="*/ 2147483647 h 308"/>
              <a:gd name="T8" fmla="*/ 2147483647 w 339"/>
              <a:gd name="T9" fmla="*/ 2147483647 h 3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 h="308">
                <a:moveTo>
                  <a:pt x="69" y="308"/>
                </a:moveTo>
                <a:cubicBezTo>
                  <a:pt x="185" y="276"/>
                  <a:pt x="301" y="244"/>
                  <a:pt x="320" y="195"/>
                </a:cubicBezTo>
                <a:cubicBezTo>
                  <a:pt x="339" y="146"/>
                  <a:pt x="231" y="32"/>
                  <a:pt x="182" y="16"/>
                </a:cubicBezTo>
                <a:cubicBezTo>
                  <a:pt x="133" y="0"/>
                  <a:pt x="56" y="57"/>
                  <a:pt x="28" y="98"/>
                </a:cubicBezTo>
                <a:cubicBezTo>
                  <a:pt x="0" y="139"/>
                  <a:pt x="6" y="199"/>
                  <a:pt x="12" y="260"/>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2544" name="Freeform 13"/>
          <p:cNvSpPr>
            <a:spLocks/>
          </p:cNvSpPr>
          <p:nvPr/>
        </p:nvSpPr>
        <p:spPr bwMode="auto">
          <a:xfrm>
            <a:off x="6650038" y="5310188"/>
            <a:ext cx="430212" cy="379412"/>
          </a:xfrm>
          <a:custGeom>
            <a:avLst/>
            <a:gdLst>
              <a:gd name="T0" fmla="*/ 2147483647 w 271"/>
              <a:gd name="T1" fmla="*/ 2147483647 h 239"/>
              <a:gd name="T2" fmla="*/ 2147483647 w 271"/>
              <a:gd name="T3" fmla="*/ 2147483647 h 239"/>
              <a:gd name="T4" fmla="*/ 2147483647 w 271"/>
              <a:gd name="T5" fmla="*/ 2147483647 h 239"/>
              <a:gd name="T6" fmla="*/ 2147483647 w 271"/>
              <a:gd name="T7" fmla="*/ 2147483647 h 239"/>
              <a:gd name="T8" fmla="*/ 2147483647 w 271"/>
              <a:gd name="T9" fmla="*/ 2147483647 h 2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239">
                <a:moveTo>
                  <a:pt x="149" y="239"/>
                </a:moveTo>
                <a:cubicBezTo>
                  <a:pt x="202" y="220"/>
                  <a:pt x="255" y="202"/>
                  <a:pt x="263" y="166"/>
                </a:cubicBezTo>
                <a:cubicBezTo>
                  <a:pt x="271" y="130"/>
                  <a:pt x="237" y="40"/>
                  <a:pt x="198" y="20"/>
                </a:cubicBezTo>
                <a:cubicBezTo>
                  <a:pt x="159" y="0"/>
                  <a:pt x="56" y="17"/>
                  <a:pt x="28" y="44"/>
                </a:cubicBezTo>
                <a:cubicBezTo>
                  <a:pt x="0" y="71"/>
                  <a:pt x="14" y="126"/>
                  <a:pt x="28" y="182"/>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2545" name="Freeform 14"/>
          <p:cNvSpPr>
            <a:spLocks/>
          </p:cNvSpPr>
          <p:nvPr/>
        </p:nvSpPr>
        <p:spPr bwMode="auto">
          <a:xfrm>
            <a:off x="7646988" y="4672013"/>
            <a:ext cx="642937" cy="1139825"/>
          </a:xfrm>
          <a:custGeom>
            <a:avLst/>
            <a:gdLst>
              <a:gd name="T0" fmla="*/ 2147483647 w 405"/>
              <a:gd name="T1" fmla="*/ 2147483647 h 758"/>
              <a:gd name="T2" fmla="*/ 2147483647 w 405"/>
              <a:gd name="T3" fmla="*/ 2147483647 h 758"/>
              <a:gd name="T4" fmla="*/ 2147483647 w 405"/>
              <a:gd name="T5" fmla="*/ 2147483647 h 758"/>
              <a:gd name="T6" fmla="*/ 2147483647 w 405"/>
              <a:gd name="T7" fmla="*/ 2147483647 h 758"/>
              <a:gd name="T8" fmla="*/ 0 w 405"/>
              <a:gd name="T9" fmla="*/ 0 h 7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5" h="758">
                <a:moveTo>
                  <a:pt x="219" y="672"/>
                </a:moveTo>
                <a:cubicBezTo>
                  <a:pt x="269" y="715"/>
                  <a:pt x="320" y="758"/>
                  <a:pt x="348" y="697"/>
                </a:cubicBezTo>
                <a:cubicBezTo>
                  <a:pt x="376" y="636"/>
                  <a:pt x="405" y="413"/>
                  <a:pt x="389" y="308"/>
                </a:cubicBezTo>
                <a:cubicBezTo>
                  <a:pt x="373" y="203"/>
                  <a:pt x="316" y="115"/>
                  <a:pt x="251" y="64"/>
                </a:cubicBezTo>
                <a:cubicBezTo>
                  <a:pt x="186" y="13"/>
                  <a:pt x="93" y="6"/>
                  <a:pt x="0" y="0"/>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2546" name="Freeform 15"/>
          <p:cNvSpPr>
            <a:spLocks/>
          </p:cNvSpPr>
          <p:nvPr/>
        </p:nvSpPr>
        <p:spPr bwMode="auto">
          <a:xfrm>
            <a:off x="6732588" y="4684713"/>
            <a:ext cx="746125" cy="246062"/>
          </a:xfrm>
          <a:custGeom>
            <a:avLst/>
            <a:gdLst>
              <a:gd name="T0" fmla="*/ 0 w 470"/>
              <a:gd name="T1" fmla="*/ 2147483647 h 155"/>
              <a:gd name="T2" fmla="*/ 2147483647 w 470"/>
              <a:gd name="T3" fmla="*/ 2147483647 h 155"/>
              <a:gd name="T4" fmla="*/ 2147483647 w 470"/>
              <a:gd name="T5" fmla="*/ 2147483647 h 155"/>
              <a:gd name="T6" fmla="*/ 2147483647 w 470"/>
              <a:gd name="T7" fmla="*/ 0 h 1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0" h="155">
                <a:moveTo>
                  <a:pt x="0" y="106"/>
                </a:moveTo>
                <a:cubicBezTo>
                  <a:pt x="47" y="130"/>
                  <a:pt x="95" y="155"/>
                  <a:pt x="162" y="154"/>
                </a:cubicBezTo>
                <a:cubicBezTo>
                  <a:pt x="229" y="153"/>
                  <a:pt x="354" y="123"/>
                  <a:pt x="405" y="97"/>
                </a:cubicBezTo>
                <a:cubicBezTo>
                  <a:pt x="456" y="71"/>
                  <a:pt x="463" y="35"/>
                  <a:pt x="470" y="0"/>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2547" name="Freeform 16"/>
          <p:cNvSpPr>
            <a:spLocks/>
          </p:cNvSpPr>
          <p:nvPr/>
        </p:nvSpPr>
        <p:spPr bwMode="auto">
          <a:xfrm>
            <a:off x="6873875" y="5573713"/>
            <a:ext cx="914400" cy="169862"/>
          </a:xfrm>
          <a:custGeom>
            <a:avLst/>
            <a:gdLst>
              <a:gd name="T0" fmla="*/ 0 w 576"/>
              <a:gd name="T1" fmla="*/ 2147483647 h 107"/>
              <a:gd name="T2" fmla="*/ 2147483647 w 576"/>
              <a:gd name="T3" fmla="*/ 2147483647 h 107"/>
              <a:gd name="T4" fmla="*/ 2147483647 w 576"/>
              <a:gd name="T5" fmla="*/ 2147483647 h 107"/>
              <a:gd name="T6" fmla="*/ 2147483647 w 576"/>
              <a:gd name="T7" fmla="*/ 0 h 107"/>
              <a:gd name="T8" fmla="*/ 2147483647 w 576"/>
              <a:gd name="T9" fmla="*/ 2147483647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107">
                <a:moveTo>
                  <a:pt x="0" y="81"/>
                </a:moveTo>
                <a:cubicBezTo>
                  <a:pt x="55" y="94"/>
                  <a:pt x="111" y="107"/>
                  <a:pt x="154" y="97"/>
                </a:cubicBezTo>
                <a:cubicBezTo>
                  <a:pt x="197" y="87"/>
                  <a:pt x="213" y="40"/>
                  <a:pt x="260" y="24"/>
                </a:cubicBezTo>
                <a:cubicBezTo>
                  <a:pt x="307" y="8"/>
                  <a:pt x="385" y="0"/>
                  <a:pt x="438" y="0"/>
                </a:cubicBezTo>
                <a:cubicBezTo>
                  <a:pt x="491" y="0"/>
                  <a:pt x="533" y="12"/>
                  <a:pt x="576" y="24"/>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2548" name="Freeform 17"/>
          <p:cNvSpPr>
            <a:spLocks/>
          </p:cNvSpPr>
          <p:nvPr/>
        </p:nvSpPr>
        <p:spPr bwMode="auto">
          <a:xfrm>
            <a:off x="6300788" y="5676900"/>
            <a:ext cx="469900" cy="282575"/>
          </a:xfrm>
          <a:custGeom>
            <a:avLst/>
            <a:gdLst>
              <a:gd name="T0" fmla="*/ 2147483647 w 296"/>
              <a:gd name="T1" fmla="*/ 2147483647 h 178"/>
              <a:gd name="T2" fmla="*/ 2147483647 w 296"/>
              <a:gd name="T3" fmla="*/ 2147483647 h 178"/>
              <a:gd name="T4" fmla="*/ 2147483647 w 296"/>
              <a:gd name="T5" fmla="*/ 2147483647 h 178"/>
              <a:gd name="T6" fmla="*/ 2147483647 w 296"/>
              <a:gd name="T7" fmla="*/ 2147483647 h 178"/>
              <a:gd name="T8" fmla="*/ 2147483647 w 296"/>
              <a:gd name="T9" fmla="*/ 2147483647 h 178"/>
              <a:gd name="T10" fmla="*/ 2147483647 w 296"/>
              <a:gd name="T11" fmla="*/ 2147483647 h 1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 h="178">
                <a:moveTo>
                  <a:pt x="296" y="64"/>
                </a:moveTo>
                <a:cubicBezTo>
                  <a:pt x="293" y="100"/>
                  <a:pt x="291" y="137"/>
                  <a:pt x="256" y="153"/>
                </a:cubicBezTo>
                <a:cubicBezTo>
                  <a:pt x="221" y="169"/>
                  <a:pt x="127" y="178"/>
                  <a:pt x="85" y="162"/>
                </a:cubicBezTo>
                <a:cubicBezTo>
                  <a:pt x="43" y="146"/>
                  <a:pt x="0" y="82"/>
                  <a:pt x="4" y="56"/>
                </a:cubicBezTo>
                <a:cubicBezTo>
                  <a:pt x="8" y="30"/>
                  <a:pt x="71" y="16"/>
                  <a:pt x="110" y="8"/>
                </a:cubicBezTo>
                <a:cubicBezTo>
                  <a:pt x="149" y="0"/>
                  <a:pt x="194" y="4"/>
                  <a:pt x="240" y="8"/>
                </a:cubicBezTo>
              </a:path>
            </a:pathLst>
          </a:custGeom>
          <a:noFill/>
          <a:ln w="28575" cap="flat" cmpd="sng">
            <a:solidFill>
              <a:schemeClr val="tx1"/>
            </a:solidFill>
            <a:prstDash val="solid"/>
            <a:round/>
            <a:headEnd type="none" w="med" len="med"/>
            <a:tailEnd type="triangle"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12</a:t>
            </a:fld>
            <a:endParaRPr lang="en-US"/>
          </a:p>
        </p:txBody>
      </p:sp>
    </p:spTree>
    <p:extLst>
      <p:ext uri="{BB962C8B-B14F-4D97-AF65-F5344CB8AC3E}">
        <p14:creationId xmlns:p14="http://schemas.microsoft.com/office/powerpoint/2010/main" val="3236571702"/>
      </p:ext>
    </p:extLst>
  </p:cSld>
  <p:clrMapOvr>
    <a:masterClrMapping/>
  </p:clrMapOvr>
  <p:transition>
    <p:split orient="ver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r>
              <a:rPr lang="en-US" altLang="en-US"/>
              <a:t>Types of Graphs: Summary</a:t>
            </a:r>
          </a:p>
        </p:txBody>
      </p:sp>
      <p:sp>
        <p:nvSpPr>
          <p:cNvPr id="826371" name="Rectangle 3"/>
          <p:cNvSpPr>
            <a:spLocks noGrp="1" noChangeArrowheads="1"/>
          </p:cNvSpPr>
          <p:nvPr>
            <p:ph idx="1"/>
          </p:nvPr>
        </p:nvSpPr>
        <p:spPr/>
        <p:txBody>
          <a:bodyPr>
            <a:normAutofit/>
          </a:bodyPr>
          <a:lstStyle/>
          <a:p>
            <a:pPr>
              <a:defRPr/>
            </a:pPr>
            <a:r>
              <a:rPr lang="en-US"/>
              <a:t>Summary of the book’s definitions.</a:t>
            </a:r>
          </a:p>
          <a:p>
            <a:pPr>
              <a:defRPr/>
            </a:pPr>
            <a:r>
              <a:rPr lang="en-US"/>
              <a:t>Keep in mind this terminology is not fully standardized across different authors...</a:t>
            </a:r>
          </a:p>
          <a:p>
            <a:pPr>
              <a:defRPr/>
            </a:pPr>
            <a:endParaRPr lang="en-US"/>
          </a:p>
        </p:txBody>
      </p:sp>
      <p:graphicFrame>
        <p:nvGraphicFramePr>
          <p:cNvPr id="23559" name="Object 4"/>
          <p:cNvGraphicFramePr>
            <a:graphicFrameLocks noChangeAspect="1"/>
          </p:cNvGraphicFramePr>
          <p:nvPr/>
        </p:nvGraphicFramePr>
        <p:xfrm>
          <a:off x="723900" y="3947368"/>
          <a:ext cx="7594600" cy="2794000"/>
        </p:xfrm>
        <a:graphic>
          <a:graphicData uri="http://schemas.openxmlformats.org/presentationml/2006/ole">
            <mc:AlternateContent xmlns:mc="http://schemas.openxmlformats.org/markup-compatibility/2006">
              <mc:Choice xmlns:v="urn:schemas-microsoft-com:vml" Requires="v">
                <p:oleObj spid="_x0000_s21505" name="Document" r:id="rId3" imgW="5416020" imgH="2246853" progId="Word.Document.8">
                  <p:embed/>
                </p:oleObj>
              </mc:Choice>
              <mc:Fallback>
                <p:oleObj name="Document" r:id="rId3" imgW="5416020" imgH="2246853" progId="Word.Document.8">
                  <p:embed/>
                  <p:pic>
                    <p:nvPicPr>
                      <p:cNvPr id="23559" name="Object 4"/>
                      <p:cNvPicPr>
                        <a:picLocks noChangeAspect="1" noChangeArrowheads="1"/>
                      </p:cNvPicPr>
                      <p:nvPr/>
                    </p:nvPicPr>
                    <p:blipFill>
                      <a:blip r:embed="rId4"/>
                      <a:srcRect/>
                      <a:stretch>
                        <a:fillRect/>
                      </a:stretch>
                    </p:blipFill>
                    <p:spPr bwMode="auto">
                      <a:xfrm>
                        <a:off x="723900" y="3947368"/>
                        <a:ext cx="7594600" cy="2794000"/>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13</a:t>
            </a:fld>
            <a:endParaRPr lang="en-US"/>
          </a:p>
        </p:txBody>
      </p:sp>
    </p:spTree>
    <p:extLst>
      <p:ext uri="{BB962C8B-B14F-4D97-AF65-F5344CB8AC3E}">
        <p14:creationId xmlns:p14="http://schemas.microsoft.com/office/powerpoint/2010/main" val="3359652797"/>
      </p:ext>
    </p:extLst>
  </p:cSld>
  <p:clrMapOvr>
    <a:masterClrMapping/>
  </p:clrMapOvr>
  <p:transition>
    <p:split orient="ver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r>
              <a:rPr lang="en-US" altLang="en-US"/>
              <a:t>§10.2: Graph Terminology</a:t>
            </a:r>
          </a:p>
        </p:txBody>
      </p:sp>
      <p:sp>
        <p:nvSpPr>
          <p:cNvPr id="827395" name="Rectangle 3"/>
          <p:cNvSpPr>
            <a:spLocks noGrp="1" noChangeArrowheads="1"/>
          </p:cNvSpPr>
          <p:nvPr>
            <p:ph idx="1"/>
          </p:nvPr>
        </p:nvSpPr>
        <p:spPr/>
        <p:txBody>
          <a:bodyPr/>
          <a:lstStyle/>
          <a:p>
            <a:pPr>
              <a:buFontTx/>
              <a:buNone/>
              <a:defRPr/>
            </a:pPr>
            <a:r>
              <a:rPr lang="en-US"/>
              <a:t>You need to learn the following terms:</a:t>
            </a:r>
          </a:p>
          <a:p>
            <a:pPr>
              <a:defRPr/>
            </a:pPr>
            <a:r>
              <a:rPr lang="en-US" i="1">
                <a:solidFill>
                  <a:srgbClr val="0000FF"/>
                </a:solidFill>
              </a:rPr>
              <a:t>Adjacent, connects, endpoints, degree, initial, terminal, in-degree, out-degree, complete, cycles, wheels, n-cubes, bipartite, subgraph, union.</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14</a:t>
            </a:fld>
            <a:endParaRPr lang="en-US"/>
          </a:p>
        </p:txBody>
      </p:sp>
    </p:spTree>
    <p:extLst>
      <p:ext uri="{BB962C8B-B14F-4D97-AF65-F5344CB8AC3E}">
        <p14:creationId xmlns:p14="http://schemas.microsoft.com/office/powerpoint/2010/main" val="4050398551"/>
      </p:ext>
    </p:extLst>
  </p:cSld>
  <p:clrMapOvr>
    <a:masterClrMapping/>
  </p:clrMapOvr>
  <p:transition>
    <p:split orient="ver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a:xfrm>
            <a:off x="482600" y="655538"/>
            <a:ext cx="8077200" cy="1143000"/>
          </a:xfrm>
        </p:spPr>
        <p:txBody>
          <a:bodyPr/>
          <a:lstStyle/>
          <a:p>
            <a:r>
              <a:rPr lang="en-US" altLang="en-US"/>
              <a:t>Adjacency</a:t>
            </a:r>
          </a:p>
        </p:txBody>
      </p:sp>
      <p:sp>
        <p:nvSpPr>
          <p:cNvPr id="729091" name="Rectangle 3"/>
          <p:cNvSpPr>
            <a:spLocks noGrp="1" noChangeArrowheads="1"/>
          </p:cNvSpPr>
          <p:nvPr>
            <p:ph idx="1"/>
          </p:nvPr>
        </p:nvSpPr>
        <p:spPr>
          <a:xfrm>
            <a:off x="395536" y="1521430"/>
            <a:ext cx="8164264" cy="3999855"/>
          </a:xfrm>
        </p:spPr>
        <p:txBody>
          <a:bodyPr>
            <a:normAutofit/>
          </a:bodyPr>
          <a:lstStyle/>
          <a:p>
            <a:pPr marL="231775" indent="-231775">
              <a:buFontTx/>
              <a:buNone/>
              <a:defRPr/>
            </a:pPr>
            <a:r>
              <a:rPr lang="en-US"/>
              <a:t>Let </a:t>
            </a:r>
            <a:r>
              <a:rPr lang="en-US" i="1"/>
              <a:t>G</a:t>
            </a:r>
            <a:r>
              <a:rPr lang="en-US"/>
              <a:t> be an undirected graph with edge set </a:t>
            </a:r>
            <a:r>
              <a:rPr lang="en-US" i="1"/>
              <a:t>E</a:t>
            </a:r>
            <a:r>
              <a:rPr lang="en-US"/>
              <a:t>.  Let </a:t>
            </a:r>
            <a:r>
              <a:rPr lang="en-US" i="1" err="1">
                <a:solidFill>
                  <a:srgbClr val="0000FF"/>
                </a:solidFill>
              </a:rPr>
              <a:t>e</a:t>
            </a:r>
            <a:r>
              <a:rPr lang="en-US" err="1">
                <a:solidFill>
                  <a:srgbClr val="0000FF"/>
                </a:solidFill>
                <a:sym typeface="Symbol" pitchFamily="18" charset="2"/>
              </a:rPr>
              <a:t></a:t>
            </a:r>
            <a:r>
              <a:rPr lang="en-US" i="1" err="1">
                <a:solidFill>
                  <a:srgbClr val="0000FF"/>
                </a:solidFill>
                <a:sym typeface="Symbol" pitchFamily="18" charset="2"/>
              </a:rPr>
              <a:t>E</a:t>
            </a:r>
            <a:r>
              <a:rPr lang="en-US" i="1">
                <a:solidFill>
                  <a:srgbClr val="0000FF"/>
                </a:solidFill>
                <a:sym typeface="Symbol" pitchFamily="18" charset="2"/>
              </a:rPr>
              <a:t> </a:t>
            </a:r>
            <a:r>
              <a:rPr lang="en-US">
                <a:sym typeface="Symbol" pitchFamily="18" charset="2"/>
              </a:rPr>
              <a:t> be (or map to) the pair </a:t>
            </a:r>
            <a:r>
              <a:rPr lang="en-US">
                <a:solidFill>
                  <a:srgbClr val="0000FF"/>
                </a:solidFill>
                <a:sym typeface="Symbol" pitchFamily="18" charset="2"/>
              </a:rPr>
              <a:t>{</a:t>
            </a:r>
            <a:r>
              <a:rPr lang="en-US" i="1" err="1">
                <a:solidFill>
                  <a:srgbClr val="0000FF"/>
                </a:solidFill>
                <a:sym typeface="Symbol" pitchFamily="18" charset="2"/>
              </a:rPr>
              <a:t>a</a:t>
            </a:r>
            <a:r>
              <a:rPr lang="en-US" err="1">
                <a:solidFill>
                  <a:srgbClr val="0000FF"/>
                </a:solidFill>
                <a:sym typeface="Symbol" pitchFamily="18" charset="2"/>
              </a:rPr>
              <a:t>,</a:t>
            </a:r>
            <a:r>
              <a:rPr lang="en-US" i="1" err="1">
                <a:solidFill>
                  <a:srgbClr val="0000FF"/>
                </a:solidFill>
                <a:sym typeface="Symbol" pitchFamily="18" charset="2"/>
              </a:rPr>
              <a:t>b</a:t>
            </a:r>
            <a:r>
              <a:rPr lang="en-US">
                <a:solidFill>
                  <a:srgbClr val="0000FF"/>
                </a:solidFill>
                <a:sym typeface="Symbol" pitchFamily="18" charset="2"/>
              </a:rPr>
              <a:t>}.  </a:t>
            </a:r>
            <a:r>
              <a:rPr lang="en-US">
                <a:sym typeface="Symbol" pitchFamily="18" charset="2"/>
              </a:rPr>
              <a:t>Then we say:</a:t>
            </a:r>
            <a:endParaRPr lang="en-US"/>
          </a:p>
          <a:p>
            <a:pPr marL="631825" lvl="1" indent="-231775">
              <a:defRPr/>
            </a:pPr>
            <a:r>
              <a:rPr lang="en-US" i="1">
                <a:solidFill>
                  <a:srgbClr val="0000FF"/>
                </a:solidFill>
              </a:rPr>
              <a:t>a</a:t>
            </a:r>
            <a:r>
              <a:rPr lang="en-US">
                <a:solidFill>
                  <a:srgbClr val="0000FF"/>
                </a:solidFill>
              </a:rPr>
              <a:t>, </a:t>
            </a:r>
            <a:r>
              <a:rPr lang="en-US" i="1">
                <a:solidFill>
                  <a:srgbClr val="0000FF"/>
                </a:solidFill>
              </a:rPr>
              <a:t>b</a:t>
            </a:r>
            <a:r>
              <a:rPr lang="en-US">
                <a:solidFill>
                  <a:srgbClr val="0000FF"/>
                </a:solidFill>
              </a:rPr>
              <a:t> are </a:t>
            </a:r>
            <a:r>
              <a:rPr lang="en-US" i="1">
                <a:solidFill>
                  <a:srgbClr val="0000FF"/>
                </a:solidFill>
              </a:rPr>
              <a:t>adjacent</a:t>
            </a:r>
            <a:r>
              <a:rPr lang="en-US">
                <a:solidFill>
                  <a:srgbClr val="0000FF"/>
                </a:solidFill>
              </a:rPr>
              <a:t> / </a:t>
            </a:r>
            <a:r>
              <a:rPr lang="en-US" i="1">
                <a:solidFill>
                  <a:srgbClr val="0000FF"/>
                </a:solidFill>
              </a:rPr>
              <a:t>neighbors</a:t>
            </a:r>
            <a:r>
              <a:rPr lang="en-US">
                <a:solidFill>
                  <a:srgbClr val="0000FF"/>
                </a:solidFill>
              </a:rPr>
              <a:t> / </a:t>
            </a:r>
            <a:r>
              <a:rPr lang="en-US" i="1">
                <a:solidFill>
                  <a:srgbClr val="0000FF"/>
                </a:solidFill>
              </a:rPr>
              <a:t>connected</a:t>
            </a:r>
            <a:r>
              <a:rPr lang="en-US">
                <a:solidFill>
                  <a:srgbClr val="0000FF"/>
                </a:solidFill>
              </a:rPr>
              <a:t>.</a:t>
            </a:r>
          </a:p>
          <a:p>
            <a:pPr marL="631825" lvl="1" indent="-231775">
              <a:defRPr/>
            </a:pPr>
            <a:r>
              <a:rPr lang="en-US">
                <a:solidFill>
                  <a:srgbClr val="0000FF"/>
                </a:solidFill>
              </a:rPr>
              <a:t>Edge </a:t>
            </a:r>
            <a:r>
              <a:rPr lang="en-US" i="1">
                <a:solidFill>
                  <a:srgbClr val="0000FF"/>
                </a:solidFill>
              </a:rPr>
              <a:t>e</a:t>
            </a:r>
            <a:r>
              <a:rPr lang="en-US">
                <a:solidFill>
                  <a:srgbClr val="0000FF"/>
                </a:solidFill>
              </a:rPr>
              <a:t> is </a:t>
            </a:r>
            <a:r>
              <a:rPr lang="en-US" i="1">
                <a:solidFill>
                  <a:srgbClr val="0000FF"/>
                </a:solidFill>
              </a:rPr>
              <a:t>incident with</a:t>
            </a:r>
            <a:r>
              <a:rPr lang="en-US">
                <a:solidFill>
                  <a:srgbClr val="0000FF"/>
                </a:solidFill>
              </a:rPr>
              <a:t> vertices </a:t>
            </a:r>
            <a:r>
              <a:rPr lang="en-US" i="1">
                <a:solidFill>
                  <a:srgbClr val="0000FF"/>
                </a:solidFill>
              </a:rPr>
              <a:t>a</a:t>
            </a:r>
            <a:r>
              <a:rPr lang="en-US">
                <a:solidFill>
                  <a:srgbClr val="0000FF"/>
                </a:solidFill>
              </a:rPr>
              <a:t> and </a:t>
            </a:r>
            <a:r>
              <a:rPr lang="en-US" i="1">
                <a:solidFill>
                  <a:srgbClr val="0000FF"/>
                </a:solidFill>
              </a:rPr>
              <a:t>b</a:t>
            </a:r>
            <a:r>
              <a:rPr lang="en-US">
                <a:solidFill>
                  <a:srgbClr val="0000FF"/>
                </a:solidFill>
              </a:rPr>
              <a:t>.</a:t>
            </a:r>
          </a:p>
          <a:p>
            <a:pPr marL="631825" lvl="1" indent="-231775">
              <a:defRPr/>
            </a:pPr>
            <a:r>
              <a:rPr lang="en-US">
                <a:solidFill>
                  <a:srgbClr val="0000FF"/>
                </a:solidFill>
              </a:rPr>
              <a:t>Edge </a:t>
            </a:r>
            <a:r>
              <a:rPr lang="en-US" i="1">
                <a:solidFill>
                  <a:srgbClr val="0000FF"/>
                </a:solidFill>
              </a:rPr>
              <a:t>e</a:t>
            </a:r>
            <a:r>
              <a:rPr lang="en-US">
                <a:solidFill>
                  <a:srgbClr val="0000FF"/>
                </a:solidFill>
              </a:rPr>
              <a:t> </a:t>
            </a:r>
            <a:r>
              <a:rPr lang="en-US" i="1">
                <a:solidFill>
                  <a:srgbClr val="0000FF"/>
                </a:solidFill>
              </a:rPr>
              <a:t>connects</a:t>
            </a:r>
            <a:r>
              <a:rPr lang="en-US">
                <a:solidFill>
                  <a:srgbClr val="0000FF"/>
                </a:solidFill>
              </a:rPr>
              <a:t> </a:t>
            </a:r>
            <a:r>
              <a:rPr lang="en-US" i="1">
                <a:solidFill>
                  <a:srgbClr val="0000FF"/>
                </a:solidFill>
              </a:rPr>
              <a:t>a</a:t>
            </a:r>
            <a:r>
              <a:rPr lang="en-US">
                <a:solidFill>
                  <a:srgbClr val="0000FF"/>
                </a:solidFill>
              </a:rPr>
              <a:t> and </a:t>
            </a:r>
            <a:r>
              <a:rPr lang="en-US" i="1">
                <a:solidFill>
                  <a:srgbClr val="0000FF"/>
                </a:solidFill>
              </a:rPr>
              <a:t>b</a:t>
            </a:r>
            <a:r>
              <a:rPr lang="en-US">
                <a:solidFill>
                  <a:srgbClr val="0000FF"/>
                </a:solidFill>
              </a:rPr>
              <a:t>.</a:t>
            </a:r>
          </a:p>
          <a:p>
            <a:pPr marL="631825" lvl="1" indent="-231775">
              <a:defRPr/>
            </a:pPr>
            <a:r>
              <a:rPr lang="en-US">
                <a:solidFill>
                  <a:srgbClr val="0000FF"/>
                </a:solidFill>
              </a:rPr>
              <a:t>Vertices </a:t>
            </a:r>
            <a:r>
              <a:rPr lang="en-US" i="1">
                <a:solidFill>
                  <a:srgbClr val="0000FF"/>
                </a:solidFill>
              </a:rPr>
              <a:t>a</a:t>
            </a:r>
            <a:r>
              <a:rPr lang="en-US">
                <a:solidFill>
                  <a:srgbClr val="0000FF"/>
                </a:solidFill>
              </a:rPr>
              <a:t> and </a:t>
            </a:r>
            <a:r>
              <a:rPr lang="en-US" i="1">
                <a:solidFill>
                  <a:srgbClr val="0000FF"/>
                </a:solidFill>
              </a:rPr>
              <a:t>b</a:t>
            </a:r>
            <a:r>
              <a:rPr lang="en-US">
                <a:solidFill>
                  <a:srgbClr val="0000FF"/>
                </a:solidFill>
              </a:rPr>
              <a:t> are </a:t>
            </a:r>
            <a:r>
              <a:rPr lang="en-US" i="1">
                <a:solidFill>
                  <a:srgbClr val="0000FF"/>
                </a:solidFill>
              </a:rPr>
              <a:t>endpoints</a:t>
            </a:r>
            <a:r>
              <a:rPr lang="en-US">
                <a:solidFill>
                  <a:srgbClr val="0000FF"/>
                </a:solidFill>
              </a:rPr>
              <a:t> of edge </a:t>
            </a:r>
            <a:r>
              <a:rPr lang="en-US" i="1">
                <a:solidFill>
                  <a:srgbClr val="0000FF"/>
                </a:solidFill>
              </a:rPr>
              <a:t>e</a:t>
            </a:r>
            <a:r>
              <a:rPr lang="en-US">
                <a:solidFill>
                  <a:srgbClr val="0000FF"/>
                </a:solidFill>
              </a:rPr>
              <a:t>.</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15</a:t>
            </a:fld>
            <a:endParaRPr lang="en-US"/>
          </a:p>
        </p:txBody>
      </p:sp>
      <p:pic>
        <p:nvPicPr>
          <p:cNvPr id="3" name="Picture 2"/>
          <p:cNvPicPr>
            <a:picLocks noChangeAspect="1"/>
          </p:cNvPicPr>
          <p:nvPr/>
        </p:nvPicPr>
        <p:blipFill>
          <a:blip r:embed="rId2"/>
          <a:stretch>
            <a:fillRect/>
          </a:stretch>
        </p:blipFill>
        <p:spPr>
          <a:xfrm>
            <a:off x="5580112" y="5229200"/>
            <a:ext cx="3156075" cy="1433320"/>
          </a:xfrm>
          <a:prstGeom prst="rect">
            <a:avLst/>
          </a:prstGeom>
        </p:spPr>
      </p:pic>
    </p:spTree>
    <p:extLst>
      <p:ext uri="{BB962C8B-B14F-4D97-AF65-F5344CB8AC3E}">
        <p14:creationId xmlns:p14="http://schemas.microsoft.com/office/powerpoint/2010/main" val="2978148722"/>
      </p:ext>
    </p:extLst>
  </p:cSld>
  <p:clrMapOvr>
    <a:masterClrMapping/>
  </p:clrMapOvr>
  <p:transition>
    <p:split orient="ver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2"/>
          <p:cNvSpPr>
            <a:spLocks noGrp="1" noChangeArrowheads="1"/>
          </p:cNvSpPr>
          <p:nvPr>
            <p:ph type="title"/>
          </p:nvPr>
        </p:nvSpPr>
        <p:spPr/>
        <p:txBody>
          <a:bodyPr/>
          <a:lstStyle/>
          <a:p>
            <a:r>
              <a:rPr lang="en-US" altLang="en-US"/>
              <a:t>Degree of a Vertex</a:t>
            </a:r>
          </a:p>
        </p:txBody>
      </p:sp>
      <p:sp>
        <p:nvSpPr>
          <p:cNvPr id="730115" name="Rectangle 3"/>
          <p:cNvSpPr>
            <a:spLocks noGrp="1" noChangeArrowheads="1"/>
          </p:cNvSpPr>
          <p:nvPr>
            <p:ph idx="1"/>
          </p:nvPr>
        </p:nvSpPr>
        <p:spPr/>
        <p:txBody>
          <a:bodyPr/>
          <a:lstStyle/>
          <a:p>
            <a:pPr>
              <a:defRPr/>
            </a:pPr>
            <a:r>
              <a:rPr lang="en-US"/>
              <a:t>Let </a:t>
            </a:r>
            <a:r>
              <a:rPr lang="en-US" i="1"/>
              <a:t>G</a:t>
            </a:r>
            <a:r>
              <a:rPr lang="en-US"/>
              <a:t> be an undirected graph, </a:t>
            </a:r>
            <a:r>
              <a:rPr lang="en-US" i="1" err="1">
                <a:solidFill>
                  <a:srgbClr val="0000FF"/>
                </a:solidFill>
              </a:rPr>
              <a:t>v</a:t>
            </a:r>
            <a:r>
              <a:rPr lang="en-US" err="1">
                <a:solidFill>
                  <a:srgbClr val="0000FF"/>
                </a:solidFill>
                <a:sym typeface="Symbol" pitchFamily="18" charset="2"/>
              </a:rPr>
              <a:t></a:t>
            </a:r>
            <a:r>
              <a:rPr lang="en-US" i="1" err="1">
                <a:solidFill>
                  <a:srgbClr val="0000FF"/>
                </a:solidFill>
                <a:sym typeface="Symbol" pitchFamily="18" charset="2"/>
              </a:rPr>
              <a:t>V</a:t>
            </a:r>
            <a:r>
              <a:rPr lang="en-US"/>
              <a:t> a vertex.</a:t>
            </a:r>
          </a:p>
          <a:p>
            <a:pPr>
              <a:defRPr/>
            </a:pPr>
            <a:r>
              <a:rPr lang="en-US"/>
              <a:t>The </a:t>
            </a:r>
            <a:r>
              <a:rPr lang="en-US" i="1"/>
              <a:t>degree</a:t>
            </a:r>
            <a:r>
              <a:rPr lang="en-US"/>
              <a:t> of </a:t>
            </a:r>
            <a:r>
              <a:rPr lang="en-US" i="1"/>
              <a:t>v</a:t>
            </a:r>
            <a:r>
              <a:rPr lang="en-US"/>
              <a:t>, </a:t>
            </a:r>
            <a:r>
              <a:rPr lang="en-US" err="1">
                <a:solidFill>
                  <a:srgbClr val="0000FF"/>
                </a:solidFill>
              </a:rPr>
              <a:t>deg</a:t>
            </a:r>
            <a:r>
              <a:rPr lang="en-US">
                <a:solidFill>
                  <a:srgbClr val="0000FF"/>
                </a:solidFill>
              </a:rPr>
              <a:t>(</a:t>
            </a:r>
            <a:r>
              <a:rPr lang="en-US" i="1">
                <a:solidFill>
                  <a:srgbClr val="0000FF"/>
                </a:solidFill>
              </a:rPr>
              <a:t>v</a:t>
            </a:r>
            <a:r>
              <a:rPr lang="en-US">
                <a:solidFill>
                  <a:srgbClr val="0000FF"/>
                </a:solidFill>
              </a:rPr>
              <a:t>)</a:t>
            </a:r>
            <a:r>
              <a:rPr lang="en-US"/>
              <a:t>, is its number of incident edges. (Except that any self-loops are counted twice.)</a:t>
            </a:r>
          </a:p>
          <a:p>
            <a:pPr lvl="1">
              <a:defRPr/>
            </a:pPr>
            <a:r>
              <a:rPr lang="en-US"/>
              <a:t>A vertex with degree 0 is called </a:t>
            </a:r>
            <a:r>
              <a:rPr lang="en-US" i="1"/>
              <a:t>isolated</a:t>
            </a:r>
            <a:r>
              <a:rPr lang="en-US"/>
              <a:t>.</a:t>
            </a:r>
          </a:p>
          <a:p>
            <a:pPr lvl="1">
              <a:defRPr/>
            </a:pPr>
            <a:r>
              <a:rPr lang="en-US"/>
              <a:t>A vertex of degree 1 is called </a:t>
            </a:r>
            <a:r>
              <a:rPr lang="en-US" i="1"/>
              <a:t>pendant</a:t>
            </a:r>
            <a:r>
              <a:rPr lang="en-US"/>
              <a:t>.</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16</a:t>
            </a:fld>
            <a:endParaRPr lang="en-US"/>
          </a:p>
        </p:txBody>
      </p:sp>
    </p:spTree>
    <p:extLst>
      <p:ext uri="{BB962C8B-B14F-4D97-AF65-F5344CB8AC3E}">
        <p14:creationId xmlns:p14="http://schemas.microsoft.com/office/powerpoint/2010/main" val="3504403646"/>
      </p:ext>
    </p:extLst>
  </p:cSld>
  <p:clrMapOvr>
    <a:masterClrMapping/>
  </p:clrMapOvr>
  <p:transition>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p:txBody>
          <a:bodyPr/>
          <a:lstStyle/>
          <a:p>
            <a:r>
              <a:rPr lang="en-US" altLang="en-US"/>
              <a:t>Exercise</a:t>
            </a:r>
          </a:p>
        </p:txBody>
      </p:sp>
      <p:sp>
        <p:nvSpPr>
          <p:cNvPr id="730115" name="Rectangle 3"/>
          <p:cNvSpPr>
            <a:spLocks noGrp="1" noChangeArrowheads="1"/>
          </p:cNvSpPr>
          <p:nvPr>
            <p:ph idx="1"/>
          </p:nvPr>
        </p:nvSpPr>
        <p:spPr/>
        <p:txBody>
          <a:bodyPr/>
          <a:lstStyle/>
          <a:p>
            <a:pPr>
              <a:defRPr/>
            </a:pPr>
            <a:r>
              <a:rPr lang="en-US"/>
              <a:t>Find:</a:t>
            </a:r>
          </a:p>
          <a:p>
            <a:pPr lvl="1">
              <a:defRPr/>
            </a:pPr>
            <a:r>
              <a:rPr lang="en-US"/>
              <a:t>An element of degree 4</a:t>
            </a:r>
          </a:p>
          <a:p>
            <a:pPr lvl="1">
              <a:defRPr/>
            </a:pPr>
            <a:r>
              <a:rPr lang="en-US"/>
              <a:t>An element of degree 3</a:t>
            </a:r>
          </a:p>
          <a:p>
            <a:pPr lvl="1">
              <a:defRPr/>
            </a:pPr>
            <a:r>
              <a:rPr lang="en-US"/>
              <a:t>A pendant</a:t>
            </a:r>
          </a:p>
          <a:p>
            <a:pPr lvl="1">
              <a:defRPr/>
            </a:pPr>
            <a:r>
              <a:rPr lang="en-US"/>
              <a:t>An isolated vertex</a:t>
            </a:r>
          </a:p>
        </p:txBody>
      </p:sp>
      <mc:AlternateContent xmlns:mc="http://schemas.openxmlformats.org/markup-compatibility/2006" xmlns:p14="http://schemas.microsoft.com/office/powerpoint/2010/main">
        <mc:Choice Requires="p14">
          <p:contentPart p14:bwMode="auto" r:id="rId2">
            <p14:nvContentPartPr>
              <p14:cNvPr id="4" name="Ink 3"/>
              <p14:cNvContentPartPr/>
              <p14:nvPr/>
            </p14:nvContentPartPr>
            <p14:xfrm>
              <a:off x="5996160" y="2669760"/>
              <a:ext cx="1821240" cy="1613160"/>
            </p14:xfrm>
          </p:contentPart>
        </mc:Choice>
        <mc:Fallback xmlns="">
          <p:pic>
            <p:nvPicPr>
              <p:cNvPr id="4" name="Ink 3"/>
              <p:cNvPicPr/>
              <p:nvPr/>
            </p:nvPicPr>
            <p:blipFill>
              <a:blip r:embed="rId3"/>
              <a:stretch>
                <a:fillRect/>
              </a:stretch>
            </p:blipFill>
            <p:spPr>
              <a:xfrm>
                <a:off x="5986800" y="2660400"/>
                <a:ext cx="1839960" cy="1631880"/>
              </a:xfrm>
              <a:prstGeom prst="rect">
                <a:avLst/>
              </a:prstGeom>
            </p:spPr>
          </p:pic>
        </mc:Fallback>
      </mc:AlternateContent>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17</a:t>
            </a:fld>
            <a:endParaRPr lang="en-US"/>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C55562E9-6D79-C144-B822-CEDF093F4A34}"/>
                  </a:ext>
                </a:extLst>
              </p14:cNvPr>
              <p14:cNvContentPartPr/>
              <p14:nvPr/>
            </p14:nvContentPartPr>
            <p14:xfrm>
              <a:off x="1072080" y="2670120"/>
              <a:ext cx="4629960" cy="2603160"/>
            </p14:xfrm>
          </p:contentPart>
        </mc:Choice>
        <mc:Fallback xmlns="">
          <p:pic>
            <p:nvPicPr>
              <p:cNvPr id="3" name="Ink 2">
                <a:extLst>
                  <a:ext uri="{FF2B5EF4-FFF2-40B4-BE49-F238E27FC236}">
                    <a16:creationId xmlns:a16="http://schemas.microsoft.com/office/drawing/2014/main" id="{C55562E9-6D79-C144-B822-CEDF093F4A34}"/>
                  </a:ext>
                </a:extLst>
              </p:cNvPr>
              <p:cNvPicPr/>
              <p:nvPr/>
            </p:nvPicPr>
            <p:blipFill>
              <a:blip r:embed="rId5"/>
              <a:stretch>
                <a:fillRect/>
              </a:stretch>
            </p:blipFill>
            <p:spPr>
              <a:xfrm>
                <a:off x="1055880" y="2653920"/>
                <a:ext cx="4662360" cy="2635560"/>
              </a:xfrm>
              <a:prstGeom prst="rect">
                <a:avLst/>
              </a:prstGeom>
            </p:spPr>
          </p:pic>
        </mc:Fallback>
      </mc:AlternateContent>
    </p:spTree>
    <p:extLst>
      <p:ext uri="{BB962C8B-B14F-4D97-AF65-F5344CB8AC3E}">
        <p14:creationId xmlns:p14="http://schemas.microsoft.com/office/powerpoint/2010/main" val="609266643"/>
      </p:ext>
    </p:extLst>
  </p:cSld>
  <p:clrMapOvr>
    <a:masterClrMapping/>
  </p:clrMapOvr>
  <p:transition>
    <p:split orient="ver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2"/>
          <p:cNvSpPr>
            <a:spLocks noGrp="1" noChangeArrowheads="1"/>
          </p:cNvSpPr>
          <p:nvPr>
            <p:ph type="title"/>
          </p:nvPr>
        </p:nvSpPr>
        <p:spPr>
          <a:xfrm>
            <a:off x="464708" y="655538"/>
            <a:ext cx="8077200" cy="1143000"/>
          </a:xfrm>
        </p:spPr>
        <p:txBody>
          <a:bodyPr/>
          <a:lstStyle/>
          <a:p>
            <a:r>
              <a:rPr lang="en-US" altLang="en-US"/>
              <a:t>Handshaking Theorem</a:t>
            </a:r>
          </a:p>
        </p:txBody>
      </p:sp>
      <p:sp>
        <p:nvSpPr>
          <p:cNvPr id="731139" name="Rectangle 3"/>
          <p:cNvSpPr>
            <a:spLocks noGrp="1" noChangeArrowheads="1"/>
          </p:cNvSpPr>
          <p:nvPr>
            <p:ph idx="1"/>
          </p:nvPr>
        </p:nvSpPr>
        <p:spPr>
          <a:xfrm>
            <a:off x="399862" y="1412776"/>
            <a:ext cx="8164264" cy="3999855"/>
          </a:xfrm>
        </p:spPr>
        <p:txBody>
          <a:bodyPr>
            <a:normAutofit/>
          </a:bodyPr>
          <a:lstStyle/>
          <a:p>
            <a:pPr>
              <a:defRPr/>
            </a:pPr>
            <a:r>
              <a:rPr lang="en-US"/>
              <a:t>Let </a:t>
            </a:r>
            <a:r>
              <a:rPr lang="en-US" i="1"/>
              <a:t>G</a:t>
            </a:r>
            <a:r>
              <a:rPr lang="en-US"/>
              <a:t> be an undirected (simple, multi-, or pseudo-) graph with vertex set </a:t>
            </a:r>
            <a:r>
              <a:rPr lang="en-US" i="1"/>
              <a:t>V</a:t>
            </a:r>
            <a:r>
              <a:rPr lang="en-US"/>
              <a:t> and edge set </a:t>
            </a:r>
            <a:r>
              <a:rPr lang="en-US" i="1"/>
              <a:t>E</a:t>
            </a:r>
            <a:r>
              <a:rPr lang="en-US"/>
              <a:t>.  Then</a:t>
            </a:r>
          </a:p>
          <a:p>
            <a:pPr>
              <a:defRPr/>
            </a:pPr>
            <a:endParaRPr lang="en-US"/>
          </a:p>
          <a:p>
            <a:pPr>
              <a:defRPr/>
            </a:pPr>
            <a:endParaRPr lang="en-US"/>
          </a:p>
          <a:p>
            <a:pPr>
              <a:defRPr/>
            </a:pPr>
            <a:r>
              <a:rPr lang="en-US" b="1"/>
              <a:t>Corollary: </a:t>
            </a:r>
            <a:r>
              <a:rPr lang="en-US"/>
              <a:t>Any undirected graph has an even number of vertices of odd degree.</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18</a:t>
            </a:fld>
            <a:endParaRPr lang="en-US"/>
          </a:p>
        </p:txBody>
      </p:sp>
      <p:pic>
        <p:nvPicPr>
          <p:cNvPr id="3" name="Picture 2"/>
          <p:cNvPicPr>
            <a:picLocks noChangeAspect="1"/>
          </p:cNvPicPr>
          <p:nvPr/>
        </p:nvPicPr>
        <p:blipFill>
          <a:blip r:embed="rId2"/>
          <a:stretch>
            <a:fillRect/>
          </a:stretch>
        </p:blipFill>
        <p:spPr>
          <a:xfrm>
            <a:off x="6320251" y="4812486"/>
            <a:ext cx="2572229" cy="180041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0640FEA-2B7F-4A47-835B-B16650D15971}"/>
                  </a:ext>
                </a:extLst>
              </p:cNvPr>
              <p:cNvSpPr txBox="1"/>
              <p:nvPr/>
            </p:nvSpPr>
            <p:spPr>
              <a:xfrm>
                <a:off x="3095836" y="2591196"/>
                <a:ext cx="3240360" cy="11951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sz="3200" i="1" smtClean="0">
                              <a:latin typeface="Cambria Math" panose="02040503050406030204" pitchFamily="18" charset="0"/>
                            </a:rPr>
                          </m:ctrlPr>
                        </m:naryPr>
                        <m:sub>
                          <m:r>
                            <m:rPr>
                              <m:brk m:alnAt="7"/>
                            </m:rPr>
                            <a:rPr lang="en-US" sz="3200" b="0" i="1" smtClean="0">
                              <a:latin typeface="Cambria Math" panose="02040503050406030204" pitchFamily="18" charset="0"/>
                            </a:rPr>
                            <m:t>𝑣</m:t>
                          </m:r>
                          <m:r>
                            <a:rPr lang="en-US" sz="3200" b="0" i="1" smtClean="0">
                              <a:latin typeface="Cambria Math" panose="02040503050406030204" pitchFamily="18" charset="0"/>
                            </a:rPr>
                            <m:t>∈</m:t>
                          </m:r>
                          <m:r>
                            <a:rPr lang="en-US" sz="3200" b="0" i="1" smtClean="0">
                              <a:latin typeface="Cambria Math" panose="02040503050406030204" pitchFamily="18" charset="0"/>
                            </a:rPr>
                            <m:t>𝑉</m:t>
                          </m:r>
                        </m:sub>
                        <m:sup/>
                        <m:e>
                          <m:r>
                            <m:rPr>
                              <m:sty m:val="p"/>
                            </m:rPr>
                            <a:rPr lang="en-US" sz="3200" b="0" i="0" smtClean="0">
                              <a:latin typeface="Cambria Math" panose="02040503050406030204" pitchFamily="18" charset="0"/>
                            </a:rPr>
                            <m:t>deg</m:t>
                          </m:r>
                          <m:r>
                            <a:rPr lang="en-US" sz="3200" b="0" i="1" smtClean="0">
                              <a:latin typeface="Cambria Math" panose="02040503050406030204" pitchFamily="18" charset="0"/>
                            </a:rPr>
                            <m:t>⁡(</m:t>
                          </m:r>
                          <m:r>
                            <a:rPr lang="en-US" sz="3200" b="0" i="1" smtClean="0">
                              <a:latin typeface="Cambria Math" panose="02040503050406030204" pitchFamily="18" charset="0"/>
                            </a:rPr>
                            <m:t>𝑣</m:t>
                          </m:r>
                          <m:r>
                            <a:rPr lang="en-US" sz="3200" b="0" i="1" smtClean="0">
                              <a:latin typeface="Cambria Math" panose="02040503050406030204" pitchFamily="18" charset="0"/>
                            </a:rPr>
                            <m:t>)</m:t>
                          </m:r>
                        </m:e>
                      </m:nary>
                      <m:r>
                        <a:rPr lang="en-US" sz="3200" b="0" i="1" smtClean="0">
                          <a:latin typeface="Cambria Math" panose="02040503050406030204" pitchFamily="18" charset="0"/>
                        </a:rPr>
                        <m:t>=2</m:t>
                      </m:r>
                      <m:d>
                        <m:dPr>
                          <m:begChr m:val="|"/>
                          <m:endChr m:val="|"/>
                          <m:ctrlPr>
                            <a:rPr lang="en-US" sz="3200" b="0" i="1" smtClean="0">
                              <a:latin typeface="Cambria Math" panose="02040503050406030204" pitchFamily="18" charset="0"/>
                            </a:rPr>
                          </m:ctrlPr>
                        </m:dPr>
                        <m:e>
                          <m:r>
                            <a:rPr lang="en-US" sz="3200" b="0" i="1" smtClean="0">
                              <a:latin typeface="Cambria Math" panose="02040503050406030204" pitchFamily="18" charset="0"/>
                            </a:rPr>
                            <m:t>𝐸</m:t>
                          </m:r>
                        </m:e>
                      </m:d>
                    </m:oMath>
                  </m:oMathPara>
                </a14:m>
                <a:endParaRPr lang="en-US" sz="3200"/>
              </a:p>
            </p:txBody>
          </p:sp>
        </mc:Choice>
        <mc:Fallback xmlns="">
          <p:sp>
            <p:nvSpPr>
              <p:cNvPr id="8" name="TextBox 7">
                <a:extLst>
                  <a:ext uri="{FF2B5EF4-FFF2-40B4-BE49-F238E27FC236}">
                    <a16:creationId xmlns:a16="http://schemas.microsoft.com/office/drawing/2014/main" id="{80640FEA-2B7F-4A47-835B-B16650D15971}"/>
                  </a:ext>
                </a:extLst>
              </p:cNvPr>
              <p:cNvSpPr txBox="1">
                <a:spLocks noRot="1" noChangeAspect="1" noMove="1" noResize="1" noEditPoints="1" noAdjustHandles="1" noChangeArrowheads="1" noChangeShapeType="1" noTextEdit="1"/>
              </p:cNvSpPr>
              <p:nvPr/>
            </p:nvSpPr>
            <p:spPr>
              <a:xfrm>
                <a:off x="3095836" y="2591196"/>
                <a:ext cx="3240360" cy="119513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851D5FDD-1A00-1845-9A2C-D54EA725724C}"/>
                  </a:ext>
                </a:extLst>
              </p14:cNvPr>
              <p14:cNvContentPartPr/>
              <p14:nvPr/>
            </p14:nvContentPartPr>
            <p14:xfrm>
              <a:off x="2053800" y="4875480"/>
              <a:ext cx="6706440" cy="1871280"/>
            </p14:xfrm>
          </p:contentPart>
        </mc:Choice>
        <mc:Fallback xmlns="">
          <p:pic>
            <p:nvPicPr>
              <p:cNvPr id="5" name="Ink 4">
                <a:extLst>
                  <a:ext uri="{FF2B5EF4-FFF2-40B4-BE49-F238E27FC236}">
                    <a16:creationId xmlns:a16="http://schemas.microsoft.com/office/drawing/2014/main" id="{851D5FDD-1A00-1845-9A2C-D54EA725724C}"/>
                  </a:ext>
                </a:extLst>
              </p:cNvPr>
              <p:cNvPicPr/>
              <p:nvPr/>
            </p:nvPicPr>
            <p:blipFill>
              <a:blip r:embed="rId5"/>
              <a:stretch>
                <a:fillRect/>
              </a:stretch>
            </p:blipFill>
            <p:spPr>
              <a:xfrm>
                <a:off x="2037600" y="4859280"/>
                <a:ext cx="6738840" cy="1903680"/>
              </a:xfrm>
              <a:prstGeom prst="rect">
                <a:avLst/>
              </a:prstGeom>
            </p:spPr>
          </p:pic>
        </mc:Fallback>
      </mc:AlternateContent>
    </p:spTree>
    <p:extLst>
      <p:ext uri="{BB962C8B-B14F-4D97-AF65-F5344CB8AC3E}">
        <p14:creationId xmlns:p14="http://schemas.microsoft.com/office/powerpoint/2010/main" val="761742179"/>
      </p:ext>
    </p:extLst>
  </p:cSld>
  <p:clrMapOvr>
    <a:masterClrMapping/>
  </p:clrMapOvr>
  <p:transition>
    <p:split orient="ver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r>
              <a:rPr lang="en-US" altLang="en-US"/>
              <a:t>Directed Adjacency</a:t>
            </a:r>
          </a:p>
        </p:txBody>
      </p:sp>
      <p:sp>
        <p:nvSpPr>
          <p:cNvPr id="732163" name="Rectangle 3"/>
          <p:cNvSpPr>
            <a:spLocks noGrp="1" noChangeArrowheads="1"/>
          </p:cNvSpPr>
          <p:nvPr>
            <p:ph idx="1"/>
          </p:nvPr>
        </p:nvSpPr>
        <p:spPr>
          <a:xfrm>
            <a:off x="179512" y="1484784"/>
            <a:ext cx="8164264" cy="3999855"/>
          </a:xfrm>
        </p:spPr>
        <p:txBody>
          <a:bodyPr>
            <a:normAutofit lnSpcReduction="10000"/>
          </a:bodyPr>
          <a:lstStyle/>
          <a:p>
            <a:pPr>
              <a:defRPr/>
            </a:pPr>
            <a:r>
              <a:rPr lang="en-US"/>
              <a:t>Let </a:t>
            </a:r>
            <a:r>
              <a:rPr lang="en-US" i="1"/>
              <a:t>G</a:t>
            </a:r>
            <a:r>
              <a:rPr lang="en-US"/>
              <a:t> be a directed (possibly multi-) graph, and let </a:t>
            </a:r>
            <a:r>
              <a:rPr lang="en-US" i="1"/>
              <a:t>e</a:t>
            </a:r>
            <a:r>
              <a:rPr lang="en-US"/>
              <a:t> be an edge of </a:t>
            </a:r>
            <a:r>
              <a:rPr lang="en-US" i="1"/>
              <a:t>G</a:t>
            </a:r>
            <a:r>
              <a:rPr lang="en-US"/>
              <a:t> that is (or maps to) (</a:t>
            </a:r>
            <a:r>
              <a:rPr lang="en-US" i="1" err="1"/>
              <a:t>a</a:t>
            </a:r>
            <a:r>
              <a:rPr lang="en-US" err="1"/>
              <a:t>,</a:t>
            </a:r>
            <a:r>
              <a:rPr lang="en-US" i="1" err="1"/>
              <a:t>b</a:t>
            </a:r>
            <a:r>
              <a:rPr lang="en-US"/>
              <a:t>).  Then we say:</a:t>
            </a:r>
          </a:p>
          <a:p>
            <a:pPr lvl="1">
              <a:defRPr/>
            </a:pPr>
            <a:r>
              <a:rPr lang="en-US" i="1"/>
              <a:t>a</a:t>
            </a:r>
            <a:r>
              <a:rPr lang="en-US"/>
              <a:t> is </a:t>
            </a:r>
            <a:r>
              <a:rPr lang="en-US" i="1"/>
              <a:t>adjacent to</a:t>
            </a:r>
            <a:r>
              <a:rPr lang="en-US"/>
              <a:t> </a:t>
            </a:r>
            <a:r>
              <a:rPr lang="en-US" i="1"/>
              <a:t>b</a:t>
            </a:r>
            <a:r>
              <a:rPr lang="en-US"/>
              <a:t>, </a:t>
            </a:r>
            <a:r>
              <a:rPr lang="en-US" i="1"/>
              <a:t>b</a:t>
            </a:r>
            <a:r>
              <a:rPr lang="en-US"/>
              <a:t> is </a:t>
            </a:r>
            <a:r>
              <a:rPr lang="en-US" i="1"/>
              <a:t>adjacent from</a:t>
            </a:r>
            <a:r>
              <a:rPr lang="en-US"/>
              <a:t> </a:t>
            </a:r>
            <a:r>
              <a:rPr lang="en-US" i="1"/>
              <a:t>a</a:t>
            </a:r>
          </a:p>
          <a:p>
            <a:pPr lvl="1">
              <a:defRPr/>
            </a:pPr>
            <a:r>
              <a:rPr lang="en-US" i="1"/>
              <a:t>e</a:t>
            </a:r>
            <a:r>
              <a:rPr lang="en-US"/>
              <a:t> </a:t>
            </a:r>
            <a:r>
              <a:rPr lang="en-US" i="1"/>
              <a:t>comes from</a:t>
            </a:r>
            <a:r>
              <a:rPr lang="en-US"/>
              <a:t> </a:t>
            </a:r>
            <a:r>
              <a:rPr lang="en-US" i="1"/>
              <a:t>a</a:t>
            </a:r>
            <a:r>
              <a:rPr lang="en-US"/>
              <a:t>, e </a:t>
            </a:r>
            <a:r>
              <a:rPr lang="en-US" i="1"/>
              <a:t>goes to</a:t>
            </a:r>
            <a:r>
              <a:rPr lang="en-US"/>
              <a:t> b.</a:t>
            </a:r>
          </a:p>
          <a:p>
            <a:pPr lvl="1">
              <a:defRPr/>
            </a:pPr>
            <a:r>
              <a:rPr lang="en-US" i="1"/>
              <a:t>e connects a to b</a:t>
            </a:r>
            <a:r>
              <a:rPr lang="en-US"/>
              <a:t>, </a:t>
            </a:r>
            <a:r>
              <a:rPr lang="en-US" i="1"/>
              <a:t>e goes from a to b</a:t>
            </a:r>
            <a:endParaRPr lang="en-US"/>
          </a:p>
          <a:p>
            <a:pPr lvl="1">
              <a:defRPr/>
            </a:pPr>
            <a:r>
              <a:rPr lang="en-US"/>
              <a:t>the </a:t>
            </a:r>
            <a:r>
              <a:rPr lang="en-US" i="1"/>
              <a:t>initial vertex</a:t>
            </a:r>
            <a:r>
              <a:rPr lang="en-US"/>
              <a:t> of </a:t>
            </a:r>
            <a:r>
              <a:rPr lang="en-US" i="1"/>
              <a:t>e</a:t>
            </a:r>
            <a:r>
              <a:rPr lang="en-US"/>
              <a:t> is </a:t>
            </a:r>
            <a:r>
              <a:rPr lang="en-US" i="1"/>
              <a:t>a</a:t>
            </a:r>
            <a:endParaRPr lang="en-US"/>
          </a:p>
          <a:p>
            <a:pPr lvl="1">
              <a:defRPr/>
            </a:pPr>
            <a:r>
              <a:rPr lang="en-US"/>
              <a:t>the </a:t>
            </a:r>
            <a:r>
              <a:rPr lang="en-US" i="1"/>
              <a:t>terminal vertex</a:t>
            </a:r>
            <a:r>
              <a:rPr lang="en-US"/>
              <a:t> of </a:t>
            </a:r>
            <a:r>
              <a:rPr lang="en-US" i="1"/>
              <a:t>e</a:t>
            </a:r>
            <a:r>
              <a:rPr lang="en-US"/>
              <a:t> is </a:t>
            </a:r>
            <a:r>
              <a:rPr lang="en-US" i="1"/>
              <a:t>b</a:t>
            </a:r>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19</a:t>
            </a:fld>
            <a:endParaRPr lang="en-US"/>
          </a:p>
        </p:txBody>
      </p:sp>
      <p:pic>
        <p:nvPicPr>
          <p:cNvPr id="3" name="Picture 2"/>
          <p:cNvPicPr>
            <a:picLocks noChangeAspect="1"/>
          </p:cNvPicPr>
          <p:nvPr/>
        </p:nvPicPr>
        <p:blipFill>
          <a:blip r:embed="rId2"/>
          <a:stretch>
            <a:fillRect/>
          </a:stretch>
        </p:blipFill>
        <p:spPr>
          <a:xfrm>
            <a:off x="5364087" y="4581128"/>
            <a:ext cx="3577613" cy="2088232"/>
          </a:xfrm>
          <a:prstGeom prst="rect">
            <a:avLst/>
          </a:prstGeom>
        </p:spPr>
      </p:pic>
    </p:spTree>
    <p:extLst>
      <p:ext uri="{BB962C8B-B14F-4D97-AF65-F5344CB8AC3E}">
        <p14:creationId xmlns:p14="http://schemas.microsoft.com/office/powerpoint/2010/main" val="2178548408"/>
      </p:ext>
    </p:extLst>
  </p:cSld>
  <p:clrMapOvr>
    <a:masterClrMapping/>
  </p:clrMapOvr>
  <p:transition>
    <p:split orient="ver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37" y="620688"/>
            <a:ext cx="8077200" cy="1143000"/>
          </a:xfrm>
        </p:spPr>
        <p:txBody>
          <a:bodyPr/>
          <a:lstStyle/>
          <a:p>
            <a:r>
              <a:rPr lang="en-US"/>
              <a:t>Outline</a:t>
            </a:r>
          </a:p>
        </p:txBody>
      </p:sp>
      <p:sp>
        <p:nvSpPr>
          <p:cNvPr id="3" name="Content Placeholder 2"/>
          <p:cNvSpPr>
            <a:spLocks noGrp="1"/>
          </p:cNvSpPr>
          <p:nvPr>
            <p:ph idx="1"/>
          </p:nvPr>
        </p:nvSpPr>
        <p:spPr>
          <a:xfrm>
            <a:off x="495300" y="1628800"/>
            <a:ext cx="8325172" cy="5112568"/>
          </a:xfrm>
        </p:spPr>
        <p:txBody>
          <a:bodyPr>
            <a:normAutofit fontScale="77500" lnSpcReduction="20000"/>
          </a:bodyPr>
          <a:lstStyle/>
          <a:p>
            <a:r>
              <a:rPr lang="en-US"/>
              <a:t>Section 10.1: Graphs and Graph Models</a:t>
            </a:r>
          </a:p>
          <a:p>
            <a:pPr lvl="1"/>
            <a:r>
              <a:rPr lang="en-US"/>
              <a:t>Definition of a graph.</a:t>
            </a:r>
          </a:p>
          <a:p>
            <a:pPr lvl="1"/>
            <a:r>
              <a:rPr lang="en-US"/>
              <a:t>Directed vs. undirected graphs.</a:t>
            </a:r>
          </a:p>
          <a:p>
            <a:pPr lvl="1"/>
            <a:r>
              <a:rPr lang="en-US"/>
              <a:t>Classification of graphs.</a:t>
            </a:r>
          </a:p>
          <a:p>
            <a:pPr lvl="1"/>
            <a:r>
              <a:rPr lang="en-US"/>
              <a:t>(recommended reading) Some applications of graphs.</a:t>
            </a:r>
          </a:p>
          <a:p>
            <a:r>
              <a:rPr lang="en-US"/>
              <a:t>Section 10.2: Graph Terminology and Special Types of Graphs</a:t>
            </a:r>
          </a:p>
          <a:p>
            <a:pPr lvl="1"/>
            <a:r>
              <a:rPr lang="en-US"/>
              <a:t>Basic graph terminology.</a:t>
            </a:r>
          </a:p>
          <a:p>
            <a:pPr lvl="1"/>
            <a:r>
              <a:rPr lang="en-US"/>
              <a:t>Degree of a vertex in directed/undirected graphs.</a:t>
            </a:r>
          </a:p>
          <a:p>
            <a:pPr lvl="1"/>
            <a:r>
              <a:rPr lang="en-US"/>
              <a:t>The handshaking theorem.</a:t>
            </a:r>
          </a:p>
          <a:p>
            <a:pPr lvl="1"/>
            <a:r>
              <a:rPr lang="en-US"/>
              <a:t>Examples of special graphs: complete, cycles, wheels, n-cubes.</a:t>
            </a:r>
          </a:p>
          <a:p>
            <a:pPr lvl="1"/>
            <a:r>
              <a:rPr lang="en-US"/>
              <a:t>Bipartite graphs. Complete bipartite graphs.</a:t>
            </a:r>
          </a:p>
          <a:p>
            <a:pPr lvl="1"/>
            <a:r>
              <a:rPr lang="en-US"/>
              <a:t>(recommended reading) Some applications of special graphs.</a:t>
            </a:r>
          </a:p>
          <a:p>
            <a:pPr lvl="1"/>
            <a:r>
              <a:rPr lang="en-US"/>
              <a:t>Subgraphs.</a:t>
            </a:r>
          </a:p>
          <a:p>
            <a:pPr lvl="1"/>
            <a:r>
              <a:rPr lang="en-US"/>
              <a:t>Union of graphs.</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2</a:t>
            </a:fld>
            <a:endParaRPr lang="en-US"/>
          </a:p>
        </p:txBody>
      </p:sp>
    </p:spTree>
    <p:extLst>
      <p:ext uri="{BB962C8B-B14F-4D97-AF65-F5344CB8AC3E}">
        <p14:creationId xmlns:p14="http://schemas.microsoft.com/office/powerpoint/2010/main" val="658237370"/>
      </p:ext>
    </p:extLst>
  </p:cSld>
  <p:clrMapOvr>
    <a:masterClrMapping/>
  </p:clrMapOvr>
  <p:transition>
    <p:split orient="ver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
          <p:cNvSpPr>
            <a:spLocks noGrp="1" noChangeArrowheads="1"/>
          </p:cNvSpPr>
          <p:nvPr>
            <p:ph type="title"/>
          </p:nvPr>
        </p:nvSpPr>
        <p:spPr>
          <a:xfrm>
            <a:off x="482600" y="655538"/>
            <a:ext cx="8077200" cy="1143000"/>
          </a:xfrm>
        </p:spPr>
        <p:txBody>
          <a:bodyPr/>
          <a:lstStyle/>
          <a:p>
            <a:r>
              <a:rPr lang="en-US" altLang="en-US"/>
              <a:t>Directed Degree</a:t>
            </a:r>
          </a:p>
        </p:txBody>
      </p:sp>
      <p:sp>
        <p:nvSpPr>
          <p:cNvPr id="733187" name="Rectangle 3"/>
          <p:cNvSpPr>
            <a:spLocks noGrp="1" noChangeArrowheads="1"/>
          </p:cNvSpPr>
          <p:nvPr>
            <p:ph idx="1"/>
          </p:nvPr>
        </p:nvSpPr>
        <p:spPr>
          <a:xfrm>
            <a:off x="27058" y="1340768"/>
            <a:ext cx="9009438" cy="3999855"/>
          </a:xfrm>
        </p:spPr>
        <p:txBody>
          <a:bodyPr/>
          <a:lstStyle/>
          <a:p>
            <a:pPr>
              <a:defRPr/>
            </a:pPr>
            <a:r>
              <a:rPr lang="en-US"/>
              <a:t>Let </a:t>
            </a:r>
            <a:r>
              <a:rPr lang="en-US" i="1"/>
              <a:t>G</a:t>
            </a:r>
            <a:r>
              <a:rPr lang="en-US"/>
              <a:t> be a directed graph, </a:t>
            </a:r>
            <a:r>
              <a:rPr lang="en-US" i="1"/>
              <a:t>v</a:t>
            </a:r>
            <a:r>
              <a:rPr lang="en-US"/>
              <a:t> a vertex of </a:t>
            </a:r>
            <a:r>
              <a:rPr lang="en-US" i="1"/>
              <a:t>G</a:t>
            </a:r>
            <a:r>
              <a:rPr lang="en-US"/>
              <a:t>.</a:t>
            </a:r>
          </a:p>
          <a:p>
            <a:pPr lvl="1">
              <a:defRPr/>
            </a:pPr>
            <a:r>
              <a:rPr lang="en-US"/>
              <a:t>The </a:t>
            </a:r>
            <a:r>
              <a:rPr lang="en-US" i="1"/>
              <a:t>in-degree</a:t>
            </a:r>
            <a:r>
              <a:rPr lang="en-US"/>
              <a:t> of </a:t>
            </a:r>
            <a:r>
              <a:rPr lang="en-US" i="1"/>
              <a:t>v</a:t>
            </a:r>
            <a:r>
              <a:rPr lang="en-US"/>
              <a:t>, </a:t>
            </a:r>
            <a:r>
              <a:rPr lang="en-US" err="1">
                <a:solidFill>
                  <a:srgbClr val="0000FF"/>
                </a:solidFill>
              </a:rPr>
              <a:t>deg</a:t>
            </a:r>
            <a:r>
              <a:rPr lang="en-US" baseline="30000">
                <a:solidFill>
                  <a:srgbClr val="0000FF"/>
                </a:solidFill>
                <a:sym typeface="Symbol" pitchFamily="18" charset="2"/>
              </a:rPr>
              <a:t></a:t>
            </a:r>
            <a:r>
              <a:rPr lang="en-US">
                <a:solidFill>
                  <a:srgbClr val="0000FF"/>
                </a:solidFill>
                <a:sym typeface="Symbol" pitchFamily="18" charset="2"/>
              </a:rPr>
              <a:t>(</a:t>
            </a:r>
            <a:r>
              <a:rPr lang="en-US" i="1">
                <a:solidFill>
                  <a:srgbClr val="0000FF"/>
                </a:solidFill>
                <a:sym typeface="Symbol" pitchFamily="18" charset="2"/>
              </a:rPr>
              <a:t>v</a:t>
            </a:r>
            <a:r>
              <a:rPr lang="en-US">
                <a:solidFill>
                  <a:srgbClr val="0000FF"/>
                </a:solidFill>
                <a:sym typeface="Symbol" pitchFamily="18" charset="2"/>
              </a:rPr>
              <a:t>)</a:t>
            </a:r>
            <a:r>
              <a:rPr lang="en-US">
                <a:sym typeface="Symbol" pitchFamily="18" charset="2"/>
              </a:rPr>
              <a:t>, is the number of edges going to </a:t>
            </a:r>
            <a:r>
              <a:rPr lang="en-US" i="1">
                <a:sym typeface="Symbol" pitchFamily="18" charset="2"/>
              </a:rPr>
              <a:t>v</a:t>
            </a:r>
            <a:r>
              <a:rPr lang="en-US">
                <a:sym typeface="Symbol" pitchFamily="18" charset="2"/>
              </a:rPr>
              <a:t>.</a:t>
            </a:r>
          </a:p>
          <a:p>
            <a:pPr lvl="1">
              <a:defRPr/>
            </a:pPr>
            <a:r>
              <a:rPr lang="en-US"/>
              <a:t>The </a:t>
            </a:r>
            <a:r>
              <a:rPr lang="en-US" i="1"/>
              <a:t>out-degree</a:t>
            </a:r>
            <a:r>
              <a:rPr lang="en-US"/>
              <a:t> of </a:t>
            </a:r>
            <a:r>
              <a:rPr lang="en-US" i="1"/>
              <a:t>v</a:t>
            </a:r>
            <a:r>
              <a:rPr lang="en-US"/>
              <a:t>, </a:t>
            </a:r>
            <a:r>
              <a:rPr lang="en-US" err="1">
                <a:solidFill>
                  <a:srgbClr val="0000FF"/>
                </a:solidFill>
              </a:rPr>
              <a:t>deg</a:t>
            </a:r>
            <a:r>
              <a:rPr lang="en-US" baseline="30000">
                <a:solidFill>
                  <a:srgbClr val="0000FF"/>
                </a:solidFill>
                <a:sym typeface="Symbol" pitchFamily="18" charset="2"/>
              </a:rPr>
              <a:t></a:t>
            </a:r>
            <a:r>
              <a:rPr lang="en-US">
                <a:solidFill>
                  <a:srgbClr val="0000FF"/>
                </a:solidFill>
                <a:sym typeface="Symbol" pitchFamily="18" charset="2"/>
              </a:rPr>
              <a:t>(</a:t>
            </a:r>
            <a:r>
              <a:rPr lang="en-US" i="1">
                <a:solidFill>
                  <a:srgbClr val="0000FF"/>
                </a:solidFill>
                <a:sym typeface="Symbol" pitchFamily="18" charset="2"/>
              </a:rPr>
              <a:t>v</a:t>
            </a:r>
            <a:r>
              <a:rPr lang="en-US">
                <a:solidFill>
                  <a:srgbClr val="0000FF"/>
                </a:solidFill>
                <a:sym typeface="Symbol" pitchFamily="18" charset="2"/>
              </a:rPr>
              <a:t>)</a:t>
            </a:r>
            <a:r>
              <a:rPr lang="en-US">
                <a:sym typeface="Symbol" pitchFamily="18" charset="2"/>
              </a:rPr>
              <a:t>, is the number of edges coming from </a:t>
            </a:r>
            <a:r>
              <a:rPr lang="en-US" i="1">
                <a:sym typeface="Symbol" pitchFamily="18" charset="2"/>
              </a:rPr>
              <a:t>v</a:t>
            </a:r>
            <a:r>
              <a:rPr lang="en-US">
                <a:sym typeface="Symbol" pitchFamily="18" charset="2"/>
              </a:rPr>
              <a:t>.</a:t>
            </a:r>
          </a:p>
          <a:p>
            <a:pPr lvl="1">
              <a:defRPr/>
            </a:pPr>
            <a:r>
              <a:rPr lang="en-US">
                <a:sym typeface="Symbol" pitchFamily="18" charset="2"/>
              </a:rPr>
              <a:t>The </a:t>
            </a:r>
            <a:r>
              <a:rPr lang="en-US" i="1">
                <a:sym typeface="Symbol" pitchFamily="18" charset="2"/>
              </a:rPr>
              <a:t>degree</a:t>
            </a:r>
            <a:r>
              <a:rPr lang="en-US">
                <a:sym typeface="Symbol" pitchFamily="18" charset="2"/>
              </a:rPr>
              <a:t> of </a:t>
            </a:r>
            <a:r>
              <a:rPr lang="en-US" i="1">
                <a:sym typeface="Symbol" pitchFamily="18" charset="2"/>
              </a:rPr>
              <a:t>v</a:t>
            </a:r>
            <a:r>
              <a:rPr lang="en-US">
                <a:sym typeface="Symbol" pitchFamily="18" charset="2"/>
              </a:rPr>
              <a:t>, </a:t>
            </a:r>
            <a:r>
              <a:rPr lang="en-US" err="1">
                <a:solidFill>
                  <a:srgbClr val="0000FF"/>
                </a:solidFill>
                <a:sym typeface="Symbol" pitchFamily="18" charset="2"/>
              </a:rPr>
              <a:t>deg</a:t>
            </a:r>
            <a:r>
              <a:rPr lang="en-US">
                <a:solidFill>
                  <a:srgbClr val="0000FF"/>
                </a:solidFill>
                <a:sym typeface="Symbol" pitchFamily="18" charset="2"/>
              </a:rPr>
              <a:t>(</a:t>
            </a:r>
            <a:r>
              <a:rPr lang="en-US" i="1">
                <a:solidFill>
                  <a:srgbClr val="0000FF"/>
                </a:solidFill>
                <a:sym typeface="Symbol" pitchFamily="18" charset="2"/>
              </a:rPr>
              <a:t>v</a:t>
            </a:r>
            <a:r>
              <a:rPr lang="en-US">
                <a:solidFill>
                  <a:srgbClr val="0000FF"/>
                </a:solidFill>
                <a:sym typeface="Symbol" pitchFamily="18" charset="2"/>
              </a:rPr>
              <a:t>):</a:t>
            </a:r>
            <a:r>
              <a:rPr lang="en-US" err="1">
                <a:solidFill>
                  <a:srgbClr val="0000FF"/>
                </a:solidFill>
              </a:rPr>
              <a:t>deg</a:t>
            </a:r>
            <a:r>
              <a:rPr lang="en-US" baseline="30000">
                <a:solidFill>
                  <a:srgbClr val="0000FF"/>
                </a:solidFill>
                <a:sym typeface="Symbol" pitchFamily="18" charset="2"/>
              </a:rPr>
              <a:t></a:t>
            </a:r>
            <a:r>
              <a:rPr lang="en-US">
                <a:solidFill>
                  <a:srgbClr val="0000FF"/>
                </a:solidFill>
                <a:sym typeface="Symbol" pitchFamily="18" charset="2"/>
              </a:rPr>
              <a:t>(</a:t>
            </a:r>
            <a:r>
              <a:rPr lang="en-US" i="1">
                <a:solidFill>
                  <a:srgbClr val="0000FF"/>
                </a:solidFill>
                <a:sym typeface="Symbol" pitchFamily="18" charset="2"/>
              </a:rPr>
              <a:t>v</a:t>
            </a:r>
            <a:r>
              <a:rPr lang="en-US">
                <a:solidFill>
                  <a:srgbClr val="0000FF"/>
                </a:solidFill>
                <a:sym typeface="Symbol" pitchFamily="18" charset="2"/>
              </a:rPr>
              <a:t>)+</a:t>
            </a:r>
            <a:r>
              <a:rPr lang="en-US" err="1">
                <a:solidFill>
                  <a:srgbClr val="0000FF"/>
                </a:solidFill>
              </a:rPr>
              <a:t>deg</a:t>
            </a:r>
            <a:r>
              <a:rPr lang="en-US" baseline="30000">
                <a:solidFill>
                  <a:srgbClr val="0000FF"/>
                </a:solidFill>
                <a:sym typeface="Symbol" pitchFamily="18" charset="2"/>
              </a:rPr>
              <a:t></a:t>
            </a:r>
            <a:r>
              <a:rPr lang="en-US">
                <a:solidFill>
                  <a:srgbClr val="0000FF"/>
                </a:solidFill>
                <a:sym typeface="Symbol" pitchFamily="18" charset="2"/>
              </a:rPr>
              <a:t>(</a:t>
            </a:r>
            <a:r>
              <a:rPr lang="en-US" i="1">
                <a:solidFill>
                  <a:srgbClr val="0000FF"/>
                </a:solidFill>
                <a:sym typeface="Symbol" pitchFamily="18" charset="2"/>
              </a:rPr>
              <a:t>v</a:t>
            </a:r>
            <a:r>
              <a:rPr lang="en-US">
                <a:solidFill>
                  <a:srgbClr val="0000FF"/>
                </a:solidFill>
                <a:sym typeface="Symbol" pitchFamily="18" charset="2"/>
              </a:rPr>
              <a:t>)</a:t>
            </a:r>
            <a:r>
              <a:rPr lang="en-US">
                <a:sym typeface="Symbol" pitchFamily="18" charset="2"/>
              </a:rPr>
              <a:t>, is the sum of </a:t>
            </a:r>
            <a:r>
              <a:rPr lang="en-US" i="1">
                <a:sym typeface="Symbol" pitchFamily="18" charset="2"/>
              </a:rPr>
              <a:t>v</a:t>
            </a:r>
            <a:r>
              <a:rPr lang="en-US">
                <a:sym typeface="Symbol" pitchFamily="18" charset="2"/>
              </a:rPr>
              <a:t>’s in-degree and out-degree.</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20</a:t>
            </a:fld>
            <a:endParaRPr lang="en-US"/>
          </a:p>
        </p:txBody>
      </p:sp>
      <p:pic>
        <p:nvPicPr>
          <p:cNvPr id="5" name="Picture 4"/>
          <p:cNvPicPr>
            <a:picLocks noChangeAspect="1"/>
          </p:cNvPicPr>
          <p:nvPr/>
        </p:nvPicPr>
        <p:blipFill>
          <a:blip r:embed="rId2"/>
          <a:stretch>
            <a:fillRect/>
          </a:stretch>
        </p:blipFill>
        <p:spPr>
          <a:xfrm>
            <a:off x="5364087" y="4581128"/>
            <a:ext cx="3577613" cy="2088232"/>
          </a:xfrm>
          <a:prstGeom prst="rect">
            <a:avLst/>
          </a:prstGeom>
        </p:spPr>
      </p:pic>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DCE779A7-D834-3B4C-BA6E-13DF57E16FB8}"/>
                  </a:ext>
                </a:extLst>
              </p14:cNvPr>
              <p14:cNvContentPartPr/>
              <p14:nvPr/>
            </p14:nvContentPartPr>
            <p14:xfrm>
              <a:off x="973800" y="4617000"/>
              <a:ext cx="4143240" cy="1839600"/>
            </p14:xfrm>
          </p:contentPart>
        </mc:Choice>
        <mc:Fallback xmlns="">
          <p:pic>
            <p:nvPicPr>
              <p:cNvPr id="3" name="Ink 2">
                <a:extLst>
                  <a:ext uri="{FF2B5EF4-FFF2-40B4-BE49-F238E27FC236}">
                    <a16:creationId xmlns:a16="http://schemas.microsoft.com/office/drawing/2014/main" id="{DCE779A7-D834-3B4C-BA6E-13DF57E16FB8}"/>
                  </a:ext>
                </a:extLst>
              </p:cNvPr>
              <p:cNvPicPr/>
              <p:nvPr/>
            </p:nvPicPr>
            <p:blipFill>
              <a:blip r:embed="rId4"/>
              <a:stretch>
                <a:fillRect/>
              </a:stretch>
            </p:blipFill>
            <p:spPr>
              <a:xfrm>
                <a:off x="957600" y="4600800"/>
                <a:ext cx="4175640" cy="1872000"/>
              </a:xfrm>
              <a:prstGeom prst="rect">
                <a:avLst/>
              </a:prstGeom>
            </p:spPr>
          </p:pic>
        </mc:Fallback>
      </mc:AlternateContent>
    </p:spTree>
    <p:extLst>
      <p:ext uri="{BB962C8B-B14F-4D97-AF65-F5344CB8AC3E}">
        <p14:creationId xmlns:p14="http://schemas.microsoft.com/office/powerpoint/2010/main" val="1255853528"/>
      </p:ext>
    </p:extLst>
  </p:cSld>
  <p:clrMapOvr>
    <a:masterClrMapping/>
  </p:clrMapOvr>
  <p:transition>
    <p:split orient="ver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r>
              <a:rPr lang="en-US" altLang="en-US"/>
              <a:t>Directed Handshaking Theorem</a:t>
            </a:r>
          </a:p>
        </p:txBody>
      </p:sp>
      <p:sp>
        <p:nvSpPr>
          <p:cNvPr id="822275" name="Rectangle 3"/>
          <p:cNvSpPr>
            <a:spLocks noGrp="1" noChangeArrowheads="1"/>
          </p:cNvSpPr>
          <p:nvPr>
            <p:ph idx="1"/>
          </p:nvPr>
        </p:nvSpPr>
        <p:spPr/>
        <p:txBody>
          <a:bodyPr>
            <a:normAutofit lnSpcReduction="10000"/>
          </a:bodyPr>
          <a:lstStyle/>
          <a:p>
            <a:pPr>
              <a:defRPr/>
            </a:pPr>
            <a:r>
              <a:rPr lang="en-US"/>
              <a:t>Let </a:t>
            </a:r>
            <a:r>
              <a:rPr lang="en-US" i="1"/>
              <a:t>G</a:t>
            </a:r>
            <a:r>
              <a:rPr lang="en-US"/>
              <a:t> be a directed (possibly multi-) graph with vertex set </a:t>
            </a:r>
            <a:r>
              <a:rPr lang="en-US" i="1"/>
              <a:t>V</a:t>
            </a:r>
            <a:r>
              <a:rPr lang="en-US"/>
              <a:t> and edge set </a:t>
            </a:r>
            <a:r>
              <a:rPr lang="en-US" i="1"/>
              <a:t>E</a:t>
            </a:r>
            <a:r>
              <a:rPr lang="en-US"/>
              <a:t>.  Then:</a:t>
            </a:r>
          </a:p>
          <a:p>
            <a:pPr>
              <a:defRPr/>
            </a:pPr>
            <a:endParaRPr lang="en-US"/>
          </a:p>
          <a:p>
            <a:pPr>
              <a:defRPr/>
            </a:pPr>
            <a:endParaRPr lang="en-US"/>
          </a:p>
          <a:p>
            <a:pPr>
              <a:defRPr/>
            </a:pPr>
            <a:endParaRPr lang="en-US"/>
          </a:p>
          <a:p>
            <a:pPr lvl="1">
              <a:defRPr/>
            </a:pPr>
            <a:r>
              <a:rPr lang="en-US"/>
              <a:t>Note that the degree of a node is unchanged by whether we consider its edges to be directed or undirected.</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21</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4CA0F9A-D72A-4273-A598-23000F7B8BDF}"/>
                  </a:ext>
                </a:extLst>
              </p:cNvPr>
              <p:cNvSpPr txBox="1"/>
              <p:nvPr/>
            </p:nvSpPr>
            <p:spPr>
              <a:xfrm>
                <a:off x="1151620" y="2924944"/>
                <a:ext cx="7128792" cy="14765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sz="2800" i="1" smtClean="0">
                              <a:latin typeface="Cambria Math" panose="02040503050406030204" pitchFamily="18" charset="0"/>
                            </a:rPr>
                          </m:ctrlPr>
                        </m:naryPr>
                        <m:sub>
                          <m:r>
                            <m:rPr>
                              <m:brk m:alnAt="7"/>
                            </m:rPr>
                            <a:rPr lang="en-US" sz="2800" b="0" i="1" smtClean="0">
                              <a:latin typeface="Cambria Math" panose="02040503050406030204" pitchFamily="18" charset="0"/>
                            </a:rPr>
                            <m:t>𝑣</m:t>
                          </m:r>
                          <m:r>
                            <a:rPr lang="en-US" sz="2800" b="0" i="1" smtClean="0">
                              <a:latin typeface="Cambria Math" panose="02040503050406030204" pitchFamily="18" charset="0"/>
                            </a:rPr>
                            <m:t>∈</m:t>
                          </m:r>
                          <m:r>
                            <a:rPr lang="en-US" sz="2800" b="0" i="1" smtClean="0">
                              <a:latin typeface="Cambria Math" panose="02040503050406030204" pitchFamily="18" charset="0"/>
                            </a:rPr>
                            <m:t>𝑉</m:t>
                          </m:r>
                        </m:sub>
                        <m:sup/>
                        <m:e>
                          <m:sSup>
                            <m:sSupPr>
                              <m:ctrlPr>
                                <a:rPr lang="en-US" sz="2800" b="0" i="1" smtClean="0">
                                  <a:latin typeface="Cambria Math" panose="02040503050406030204" pitchFamily="18" charset="0"/>
                                </a:rPr>
                              </m:ctrlPr>
                            </m:sSupPr>
                            <m:e>
                              <m:r>
                                <m:rPr>
                                  <m:sty m:val="p"/>
                                </m:rPr>
                                <a:rPr lang="en-US" sz="2800" i="0">
                                  <a:latin typeface="Cambria Math" panose="02040503050406030204" pitchFamily="18" charset="0"/>
                                </a:rPr>
                                <m:t>deg</m:t>
                              </m:r>
                            </m:e>
                            <m:sup>
                              <m:r>
                                <a:rPr lang="en-US" sz="2800" b="0" i="1" smtClean="0">
                                  <a:latin typeface="Cambria Math" panose="02040503050406030204" pitchFamily="18" charset="0"/>
                                </a:rPr>
                                <m:t>+</m:t>
                              </m:r>
                            </m:sup>
                          </m:sSup>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𝑣</m:t>
                              </m:r>
                            </m:e>
                          </m:d>
                        </m:e>
                      </m:nary>
                      <m:r>
                        <a:rPr lang="en-US" sz="2800" b="0" i="1" smtClean="0">
                          <a:latin typeface="Cambria Math" panose="02040503050406030204" pitchFamily="18" charset="0"/>
                        </a:rPr>
                        <m:t>=</m:t>
                      </m:r>
                      <m:nary>
                        <m:naryPr>
                          <m:chr m:val="∑"/>
                          <m:supHide m:val="on"/>
                          <m:ctrlPr>
                            <a:rPr lang="en-US" sz="2800" i="1">
                              <a:latin typeface="Cambria Math" panose="02040503050406030204" pitchFamily="18" charset="0"/>
                            </a:rPr>
                          </m:ctrlPr>
                        </m:naryPr>
                        <m:sub>
                          <m:r>
                            <m:rPr>
                              <m:brk m:alnAt="7"/>
                            </m:rPr>
                            <a:rPr lang="en-US" sz="2800" i="1">
                              <a:latin typeface="Cambria Math" panose="02040503050406030204" pitchFamily="18" charset="0"/>
                            </a:rPr>
                            <m:t>𝑣</m:t>
                          </m:r>
                          <m:r>
                            <a:rPr lang="en-US" sz="2800" i="1">
                              <a:latin typeface="Cambria Math" panose="02040503050406030204" pitchFamily="18" charset="0"/>
                            </a:rPr>
                            <m:t>∈</m:t>
                          </m:r>
                          <m:r>
                            <a:rPr lang="en-US" sz="2800" i="1">
                              <a:latin typeface="Cambria Math" panose="02040503050406030204" pitchFamily="18" charset="0"/>
                            </a:rPr>
                            <m:t>𝑉</m:t>
                          </m:r>
                        </m:sub>
                        <m:sup/>
                        <m:e>
                          <m:sSup>
                            <m:sSupPr>
                              <m:ctrlPr>
                                <a:rPr lang="en-US" sz="2800" i="1">
                                  <a:latin typeface="Cambria Math" panose="02040503050406030204" pitchFamily="18" charset="0"/>
                                </a:rPr>
                              </m:ctrlPr>
                            </m:sSupPr>
                            <m:e>
                              <m:r>
                                <m:rPr>
                                  <m:sty m:val="p"/>
                                </m:rPr>
                                <a:rPr lang="en-US" sz="2800">
                                  <a:latin typeface="Cambria Math" panose="02040503050406030204" pitchFamily="18" charset="0"/>
                                </a:rPr>
                                <m:t>deg</m:t>
                              </m:r>
                            </m:e>
                            <m:sup>
                              <m:r>
                                <a:rPr lang="en-US" sz="2800" b="0" i="1" smtClean="0">
                                  <a:latin typeface="Cambria Math" panose="02040503050406030204" pitchFamily="18" charset="0"/>
                                </a:rPr>
                                <m:t>−</m:t>
                              </m:r>
                            </m:sup>
                          </m:sSup>
                          <m:d>
                            <m:dPr>
                              <m:ctrlPr>
                                <a:rPr lang="en-US" sz="2800" i="1">
                                  <a:latin typeface="Cambria Math" panose="02040503050406030204" pitchFamily="18" charset="0"/>
                                </a:rPr>
                              </m:ctrlPr>
                            </m:dPr>
                            <m:e>
                              <m:r>
                                <a:rPr lang="en-US" sz="2800" i="1">
                                  <a:latin typeface="Cambria Math" panose="02040503050406030204" pitchFamily="18" charset="0"/>
                                </a:rPr>
                                <m:t>𝑣</m:t>
                              </m:r>
                            </m:e>
                          </m:d>
                        </m:e>
                      </m:nary>
                      <m:r>
                        <a:rPr lang="en-US" sz="2800" i="1">
                          <a:latin typeface="Cambria Math" panose="02040503050406030204" pitchFamily="18" charset="0"/>
                        </a:rPr>
                        <m:t>=</m:t>
                      </m:r>
                      <m:nary>
                        <m:naryPr>
                          <m:chr m:val="∑"/>
                          <m:supHide m:val="on"/>
                          <m:ctrlPr>
                            <a:rPr lang="en-US" sz="2800" i="1">
                              <a:latin typeface="Cambria Math" panose="02040503050406030204" pitchFamily="18" charset="0"/>
                            </a:rPr>
                          </m:ctrlPr>
                        </m:naryPr>
                        <m:sub>
                          <m:r>
                            <m:rPr>
                              <m:brk m:alnAt="7"/>
                            </m:rPr>
                            <a:rPr lang="en-US" sz="2800" i="1">
                              <a:latin typeface="Cambria Math" panose="02040503050406030204" pitchFamily="18" charset="0"/>
                            </a:rPr>
                            <m:t>𝑣</m:t>
                          </m:r>
                          <m:r>
                            <a:rPr lang="en-US" sz="2800" i="1">
                              <a:latin typeface="Cambria Math" panose="02040503050406030204" pitchFamily="18" charset="0"/>
                            </a:rPr>
                            <m:t>∈</m:t>
                          </m:r>
                          <m:r>
                            <a:rPr lang="en-US" sz="2800" i="1">
                              <a:latin typeface="Cambria Math" panose="02040503050406030204" pitchFamily="18" charset="0"/>
                            </a:rPr>
                            <m:t>𝑉</m:t>
                          </m:r>
                        </m:sub>
                        <m:sup/>
                        <m:e>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deg</m:t>
                              </m:r>
                            </m:fName>
                            <m:e>
                              <m:r>
                                <a:rPr lang="en-US" sz="2800" b="0" i="1" smtClean="0">
                                  <a:latin typeface="Cambria Math" panose="02040503050406030204" pitchFamily="18" charset="0"/>
                                </a:rPr>
                                <m:t>(</m:t>
                              </m:r>
                              <m:r>
                                <a:rPr lang="en-US" sz="2800" b="0" i="1" smtClean="0">
                                  <a:latin typeface="Cambria Math" panose="02040503050406030204" pitchFamily="18" charset="0"/>
                                </a:rPr>
                                <m:t>𝑣</m:t>
                              </m:r>
                              <m:r>
                                <a:rPr lang="en-US" sz="2800" b="0" i="1" smtClean="0">
                                  <a:latin typeface="Cambria Math" panose="02040503050406030204" pitchFamily="18" charset="0"/>
                                </a:rPr>
                                <m:t>)</m:t>
                              </m:r>
                            </m:e>
                          </m:func>
                        </m:e>
                      </m:nary>
                      <m:r>
                        <a:rPr lang="en-US" sz="2800" i="1">
                          <a:latin typeface="Cambria Math" panose="02040503050406030204" pitchFamily="18" charset="0"/>
                        </a:rPr>
                        <m:t>=</m:t>
                      </m:r>
                      <m:r>
                        <a:rPr lang="en-US" sz="2800" b="0" i="1" smtClean="0">
                          <a:latin typeface="Cambria Math" panose="02040503050406030204" pitchFamily="18" charset="0"/>
                        </a:rPr>
                        <m:t>|</m:t>
                      </m:r>
                      <m:r>
                        <a:rPr lang="en-US" sz="2800" b="0" i="1" smtClean="0">
                          <a:latin typeface="Cambria Math" panose="02040503050406030204" pitchFamily="18" charset="0"/>
                        </a:rPr>
                        <m:t>𝐸</m:t>
                      </m:r>
                      <m:r>
                        <a:rPr lang="en-US" sz="2800" b="0" i="1" smtClean="0">
                          <a:latin typeface="Cambria Math" panose="02040503050406030204" pitchFamily="18" charset="0"/>
                        </a:rPr>
                        <m:t>|</m:t>
                      </m:r>
                    </m:oMath>
                  </m:oMathPara>
                </a14:m>
                <a:endParaRPr lang="en-US" sz="2800"/>
              </a:p>
              <a:p>
                <a:endParaRPr lang="en-US" sz="2800"/>
              </a:p>
            </p:txBody>
          </p:sp>
        </mc:Choice>
        <mc:Fallback xmlns="">
          <p:sp>
            <p:nvSpPr>
              <p:cNvPr id="7" name="TextBox 6">
                <a:extLst>
                  <a:ext uri="{FF2B5EF4-FFF2-40B4-BE49-F238E27FC236}">
                    <a16:creationId xmlns:a16="http://schemas.microsoft.com/office/drawing/2014/main" id="{C4CA0F9A-D72A-4273-A598-23000F7B8BDF}"/>
                  </a:ext>
                </a:extLst>
              </p:cNvPr>
              <p:cNvSpPr txBox="1">
                <a:spLocks noRot="1" noChangeAspect="1" noMove="1" noResize="1" noEditPoints="1" noAdjustHandles="1" noChangeArrowheads="1" noChangeShapeType="1" noTextEdit="1"/>
              </p:cNvSpPr>
              <p:nvPr/>
            </p:nvSpPr>
            <p:spPr>
              <a:xfrm>
                <a:off x="1151620" y="2924944"/>
                <a:ext cx="7128792" cy="1476558"/>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70765143"/>
      </p:ext>
    </p:extLst>
  </p:cSld>
  <p:clrMapOvr>
    <a:masterClrMapping/>
  </p:clrMapOvr>
  <p:transition>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2"/>
          <p:cNvSpPr>
            <a:spLocks noGrp="1" noChangeArrowheads="1"/>
          </p:cNvSpPr>
          <p:nvPr>
            <p:ph type="title"/>
          </p:nvPr>
        </p:nvSpPr>
        <p:spPr/>
        <p:txBody>
          <a:bodyPr/>
          <a:lstStyle/>
          <a:p>
            <a:r>
              <a:rPr lang="en-US" altLang="en-US"/>
              <a:t>Special Graph Structures</a:t>
            </a:r>
          </a:p>
        </p:txBody>
      </p:sp>
      <p:sp>
        <p:nvSpPr>
          <p:cNvPr id="750595" name="Rectangle 3"/>
          <p:cNvSpPr>
            <a:spLocks noGrp="1" noChangeArrowheads="1"/>
          </p:cNvSpPr>
          <p:nvPr>
            <p:ph idx="1"/>
          </p:nvPr>
        </p:nvSpPr>
        <p:spPr/>
        <p:txBody>
          <a:bodyPr>
            <a:normAutofit lnSpcReduction="10000"/>
          </a:bodyPr>
          <a:lstStyle/>
          <a:p>
            <a:pPr>
              <a:buFontTx/>
              <a:buNone/>
              <a:defRPr/>
            </a:pPr>
            <a:r>
              <a:rPr lang="en-US"/>
              <a:t>Special cases of undirected graph structures:</a:t>
            </a:r>
          </a:p>
          <a:p>
            <a:pPr>
              <a:defRPr/>
            </a:pPr>
            <a:r>
              <a:rPr lang="en-US">
                <a:solidFill>
                  <a:srgbClr val="002060"/>
                </a:solidFill>
              </a:rPr>
              <a:t>Complete graphs</a:t>
            </a:r>
            <a:r>
              <a:rPr lang="en-US">
                <a:solidFill>
                  <a:schemeClr val="accent2"/>
                </a:solidFill>
              </a:rPr>
              <a:t> </a:t>
            </a:r>
            <a:r>
              <a:rPr lang="en-US" err="1">
                <a:solidFill>
                  <a:srgbClr val="0000FF"/>
                </a:solidFill>
              </a:rPr>
              <a:t>K</a:t>
            </a:r>
            <a:r>
              <a:rPr lang="en-US" i="1" baseline="-25000" err="1">
                <a:solidFill>
                  <a:srgbClr val="0000FF"/>
                </a:solidFill>
              </a:rPr>
              <a:t>n</a:t>
            </a:r>
            <a:endParaRPr lang="en-US">
              <a:solidFill>
                <a:srgbClr val="0000FF"/>
              </a:solidFill>
            </a:endParaRPr>
          </a:p>
          <a:p>
            <a:pPr>
              <a:defRPr/>
            </a:pPr>
            <a:r>
              <a:rPr lang="en-US">
                <a:solidFill>
                  <a:srgbClr val="002060"/>
                </a:solidFill>
              </a:rPr>
              <a:t>Cycles</a:t>
            </a:r>
            <a:r>
              <a:rPr lang="en-US">
                <a:solidFill>
                  <a:schemeClr val="accent2"/>
                </a:solidFill>
              </a:rPr>
              <a:t> </a:t>
            </a:r>
            <a:r>
              <a:rPr lang="en-US">
                <a:solidFill>
                  <a:srgbClr val="0000FF"/>
                </a:solidFill>
              </a:rPr>
              <a:t>C</a:t>
            </a:r>
            <a:r>
              <a:rPr lang="en-US" i="1" baseline="-25000">
                <a:solidFill>
                  <a:srgbClr val="0000FF"/>
                </a:solidFill>
              </a:rPr>
              <a:t>n</a:t>
            </a:r>
            <a:endParaRPr lang="en-US">
              <a:solidFill>
                <a:srgbClr val="0000FF"/>
              </a:solidFill>
            </a:endParaRPr>
          </a:p>
          <a:p>
            <a:pPr>
              <a:defRPr/>
            </a:pPr>
            <a:r>
              <a:rPr lang="en-US">
                <a:solidFill>
                  <a:srgbClr val="002060"/>
                </a:solidFill>
              </a:rPr>
              <a:t>Wheels</a:t>
            </a:r>
            <a:r>
              <a:rPr lang="en-US">
                <a:solidFill>
                  <a:schemeClr val="accent2"/>
                </a:solidFill>
              </a:rPr>
              <a:t> </a:t>
            </a:r>
            <a:r>
              <a:rPr lang="en-US" err="1">
                <a:solidFill>
                  <a:srgbClr val="0000FF"/>
                </a:solidFill>
              </a:rPr>
              <a:t>W</a:t>
            </a:r>
            <a:r>
              <a:rPr lang="en-US" i="1" baseline="-25000" err="1">
                <a:solidFill>
                  <a:srgbClr val="0000FF"/>
                </a:solidFill>
              </a:rPr>
              <a:t>n</a:t>
            </a:r>
            <a:endParaRPr lang="en-US">
              <a:solidFill>
                <a:srgbClr val="0000FF"/>
              </a:solidFill>
            </a:endParaRPr>
          </a:p>
          <a:p>
            <a:pPr>
              <a:defRPr/>
            </a:pPr>
            <a:r>
              <a:rPr lang="en-US" i="1">
                <a:solidFill>
                  <a:srgbClr val="002060"/>
                </a:solidFill>
              </a:rPr>
              <a:t>n</a:t>
            </a:r>
            <a:r>
              <a:rPr lang="en-US">
                <a:solidFill>
                  <a:srgbClr val="002060"/>
                </a:solidFill>
              </a:rPr>
              <a:t>-Cubes</a:t>
            </a:r>
            <a:r>
              <a:rPr lang="en-US">
                <a:solidFill>
                  <a:schemeClr val="accent2"/>
                </a:solidFill>
              </a:rPr>
              <a:t> </a:t>
            </a:r>
            <a:r>
              <a:rPr lang="en-US" err="1">
                <a:solidFill>
                  <a:srgbClr val="0000FF"/>
                </a:solidFill>
              </a:rPr>
              <a:t>Q</a:t>
            </a:r>
            <a:r>
              <a:rPr lang="en-US" i="1" baseline="-25000" err="1">
                <a:solidFill>
                  <a:srgbClr val="0000FF"/>
                </a:solidFill>
              </a:rPr>
              <a:t>n</a:t>
            </a:r>
            <a:endParaRPr lang="en-US">
              <a:solidFill>
                <a:srgbClr val="0000FF"/>
              </a:solidFill>
            </a:endParaRPr>
          </a:p>
          <a:p>
            <a:pPr>
              <a:defRPr/>
            </a:pPr>
            <a:r>
              <a:rPr lang="en-US">
                <a:solidFill>
                  <a:srgbClr val="002060"/>
                </a:solidFill>
              </a:rPr>
              <a:t>Bipartite</a:t>
            </a:r>
            <a:r>
              <a:rPr lang="en-US">
                <a:solidFill>
                  <a:schemeClr val="accent2"/>
                </a:solidFill>
              </a:rPr>
              <a:t> </a:t>
            </a:r>
            <a:r>
              <a:rPr lang="en-US">
                <a:solidFill>
                  <a:srgbClr val="002060"/>
                </a:solidFill>
              </a:rPr>
              <a:t>graphs</a:t>
            </a:r>
          </a:p>
          <a:p>
            <a:pPr>
              <a:defRPr/>
            </a:pPr>
            <a:r>
              <a:rPr lang="en-US">
                <a:solidFill>
                  <a:srgbClr val="002060"/>
                </a:solidFill>
              </a:rPr>
              <a:t>Complete</a:t>
            </a:r>
            <a:r>
              <a:rPr lang="en-US">
                <a:solidFill>
                  <a:schemeClr val="accent2"/>
                </a:solidFill>
              </a:rPr>
              <a:t> </a:t>
            </a:r>
            <a:r>
              <a:rPr lang="en-US">
                <a:solidFill>
                  <a:srgbClr val="002060"/>
                </a:solidFill>
              </a:rPr>
              <a:t>bipartite</a:t>
            </a:r>
            <a:r>
              <a:rPr lang="en-US">
                <a:solidFill>
                  <a:schemeClr val="accent2"/>
                </a:solidFill>
              </a:rPr>
              <a:t> </a:t>
            </a:r>
            <a:r>
              <a:rPr lang="en-US">
                <a:solidFill>
                  <a:srgbClr val="002060"/>
                </a:solidFill>
              </a:rPr>
              <a:t>graphs</a:t>
            </a:r>
            <a:r>
              <a:rPr lang="en-US">
                <a:solidFill>
                  <a:schemeClr val="accent2"/>
                </a:solidFill>
              </a:rPr>
              <a:t> </a:t>
            </a:r>
            <a:r>
              <a:rPr lang="en-US" err="1">
                <a:solidFill>
                  <a:srgbClr val="0000FF"/>
                </a:solidFill>
              </a:rPr>
              <a:t>K</a:t>
            </a:r>
            <a:r>
              <a:rPr lang="en-US" i="1" baseline="-25000" err="1">
                <a:solidFill>
                  <a:srgbClr val="0000FF"/>
                </a:solidFill>
              </a:rPr>
              <a:t>m</a:t>
            </a:r>
            <a:r>
              <a:rPr lang="en-US" baseline="-25000" err="1">
                <a:solidFill>
                  <a:srgbClr val="0000FF"/>
                </a:solidFill>
              </a:rPr>
              <a:t>,</a:t>
            </a:r>
            <a:r>
              <a:rPr lang="en-US" i="1" baseline="-25000" err="1">
                <a:solidFill>
                  <a:srgbClr val="0000FF"/>
                </a:solidFill>
              </a:rPr>
              <a:t>n</a:t>
            </a:r>
            <a:endParaRPr lang="en-US">
              <a:solidFill>
                <a:srgbClr val="0000FF"/>
              </a:solidFill>
            </a:endParaRP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22</a:t>
            </a:fld>
            <a:endParaRPr lang="en-US"/>
          </a:p>
        </p:txBody>
      </p:sp>
    </p:spTree>
    <p:extLst>
      <p:ext uri="{BB962C8B-B14F-4D97-AF65-F5344CB8AC3E}">
        <p14:creationId xmlns:p14="http://schemas.microsoft.com/office/powerpoint/2010/main" val="3238755133"/>
      </p:ext>
    </p:extLst>
  </p:cSld>
  <p:clrMapOvr>
    <a:masterClrMapping/>
  </p:clrMapOvr>
  <p:transition>
    <p:split orient="ver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r>
              <a:rPr lang="en-US" altLang="en-US"/>
              <a:t>Complete Graphs</a:t>
            </a:r>
          </a:p>
        </p:txBody>
      </p:sp>
      <p:sp>
        <p:nvSpPr>
          <p:cNvPr id="751619" name="Rectangle 3"/>
          <p:cNvSpPr>
            <a:spLocks noGrp="1" noChangeArrowheads="1"/>
          </p:cNvSpPr>
          <p:nvPr>
            <p:ph idx="1"/>
          </p:nvPr>
        </p:nvSpPr>
        <p:spPr/>
        <p:txBody>
          <a:bodyPr/>
          <a:lstStyle/>
          <a:p>
            <a:pPr>
              <a:defRPr/>
            </a:pPr>
            <a:r>
              <a:rPr lang="en-US"/>
              <a:t>For any </a:t>
            </a:r>
            <a:r>
              <a:rPr lang="en-US" i="1" err="1">
                <a:solidFill>
                  <a:srgbClr val="0000FF"/>
                </a:solidFill>
              </a:rPr>
              <a:t>n</a:t>
            </a:r>
            <a:r>
              <a:rPr lang="en-US" err="1">
                <a:solidFill>
                  <a:srgbClr val="0000FF"/>
                </a:solidFill>
                <a:sym typeface="Symbol" pitchFamily="18" charset="2"/>
              </a:rPr>
              <a:t></a:t>
            </a:r>
            <a:r>
              <a:rPr lang="en-US" b="1" err="1">
                <a:solidFill>
                  <a:srgbClr val="0000FF"/>
                </a:solidFill>
                <a:sym typeface="Symbol" pitchFamily="18" charset="2"/>
              </a:rPr>
              <a:t>N</a:t>
            </a:r>
            <a:r>
              <a:rPr lang="en-US"/>
              <a:t>, a </a:t>
            </a:r>
            <a:r>
              <a:rPr lang="en-US" i="1"/>
              <a:t>complete graph</a:t>
            </a:r>
            <a:r>
              <a:rPr lang="en-US"/>
              <a:t> on </a:t>
            </a:r>
            <a:r>
              <a:rPr lang="en-US" i="1"/>
              <a:t>n</a:t>
            </a:r>
            <a:r>
              <a:rPr lang="en-US"/>
              <a:t> vertices, </a:t>
            </a:r>
            <a:r>
              <a:rPr lang="en-US" err="1">
                <a:solidFill>
                  <a:srgbClr val="0000FF"/>
                </a:solidFill>
              </a:rPr>
              <a:t>K</a:t>
            </a:r>
            <a:r>
              <a:rPr lang="en-US" i="1" baseline="-25000" err="1">
                <a:solidFill>
                  <a:srgbClr val="0000FF"/>
                </a:solidFill>
              </a:rPr>
              <a:t>n</a:t>
            </a:r>
            <a:r>
              <a:rPr lang="en-US"/>
              <a:t>, is a simple graph with </a:t>
            </a:r>
            <a:r>
              <a:rPr lang="en-US" i="1"/>
              <a:t>n</a:t>
            </a:r>
            <a:r>
              <a:rPr lang="en-US"/>
              <a:t> nodes in which every node is adjacent to every other node: </a:t>
            </a:r>
            <a:r>
              <a:rPr lang="en-US">
                <a:solidFill>
                  <a:srgbClr val="0000FF"/>
                </a:solidFill>
                <a:sym typeface="Symbol" pitchFamily="18" charset="2"/>
              </a:rPr>
              <a:t></a:t>
            </a:r>
            <a:r>
              <a:rPr lang="en-US" i="1" err="1">
                <a:solidFill>
                  <a:srgbClr val="0000FF"/>
                </a:solidFill>
                <a:sym typeface="Symbol" pitchFamily="18" charset="2"/>
              </a:rPr>
              <a:t>u</a:t>
            </a:r>
            <a:r>
              <a:rPr lang="en-US" err="1">
                <a:solidFill>
                  <a:srgbClr val="0000FF"/>
                </a:solidFill>
                <a:sym typeface="Symbol" pitchFamily="18" charset="2"/>
              </a:rPr>
              <a:t>,</a:t>
            </a:r>
            <a:r>
              <a:rPr lang="en-US" i="1" err="1">
                <a:solidFill>
                  <a:srgbClr val="0000FF"/>
                </a:solidFill>
                <a:sym typeface="Symbol" pitchFamily="18" charset="2"/>
              </a:rPr>
              <a:t>v</a:t>
            </a:r>
            <a:r>
              <a:rPr lang="en-US" err="1">
                <a:solidFill>
                  <a:srgbClr val="0000FF"/>
                </a:solidFill>
                <a:sym typeface="Symbol" pitchFamily="18" charset="2"/>
              </a:rPr>
              <a:t></a:t>
            </a:r>
            <a:r>
              <a:rPr lang="en-US" i="1" err="1">
                <a:solidFill>
                  <a:srgbClr val="0000FF"/>
                </a:solidFill>
                <a:sym typeface="Symbol" pitchFamily="18" charset="2"/>
              </a:rPr>
              <a:t>V</a:t>
            </a:r>
            <a:r>
              <a:rPr lang="en-US">
                <a:solidFill>
                  <a:srgbClr val="0000FF"/>
                </a:solidFill>
                <a:sym typeface="Symbol" pitchFamily="18" charset="2"/>
              </a:rPr>
              <a:t>: </a:t>
            </a:r>
            <a:r>
              <a:rPr lang="en-US" i="1" err="1">
                <a:solidFill>
                  <a:srgbClr val="0000FF"/>
                </a:solidFill>
                <a:sym typeface="Symbol" pitchFamily="18" charset="2"/>
              </a:rPr>
              <a:t>u</a:t>
            </a:r>
            <a:r>
              <a:rPr lang="en-US" err="1">
                <a:solidFill>
                  <a:srgbClr val="0000FF"/>
                </a:solidFill>
                <a:sym typeface="Symbol" pitchFamily="18" charset="2"/>
              </a:rPr>
              <a:t></a:t>
            </a:r>
            <a:r>
              <a:rPr lang="en-US" i="1" err="1">
                <a:solidFill>
                  <a:srgbClr val="0000FF"/>
                </a:solidFill>
                <a:sym typeface="Symbol" pitchFamily="18" charset="2"/>
              </a:rPr>
              <a:t>v</a:t>
            </a:r>
            <a:r>
              <a:rPr lang="en-US">
                <a:solidFill>
                  <a:srgbClr val="0000FF"/>
                </a:solidFill>
                <a:sym typeface="Symbol" pitchFamily="18" charset="2"/>
              </a:rPr>
              <a:t>{</a:t>
            </a:r>
            <a:r>
              <a:rPr lang="en-US" i="1" err="1">
                <a:solidFill>
                  <a:srgbClr val="0000FF"/>
                </a:solidFill>
                <a:sym typeface="Symbol" pitchFamily="18" charset="2"/>
              </a:rPr>
              <a:t>u</a:t>
            </a:r>
            <a:r>
              <a:rPr lang="en-US" err="1">
                <a:solidFill>
                  <a:srgbClr val="0000FF"/>
                </a:solidFill>
                <a:sym typeface="Symbol" pitchFamily="18" charset="2"/>
              </a:rPr>
              <a:t>,</a:t>
            </a:r>
            <a:r>
              <a:rPr lang="en-US" i="1" err="1">
                <a:solidFill>
                  <a:srgbClr val="0000FF"/>
                </a:solidFill>
                <a:sym typeface="Symbol" pitchFamily="18" charset="2"/>
              </a:rPr>
              <a:t>v</a:t>
            </a:r>
            <a:r>
              <a:rPr lang="en-US">
                <a:solidFill>
                  <a:srgbClr val="0000FF"/>
                </a:solidFill>
                <a:sym typeface="Symbol" pitchFamily="18" charset="2"/>
              </a:rPr>
              <a:t>}</a:t>
            </a:r>
            <a:r>
              <a:rPr lang="en-US" i="1">
                <a:solidFill>
                  <a:srgbClr val="0000FF"/>
                </a:solidFill>
                <a:sym typeface="Symbol" pitchFamily="18" charset="2"/>
              </a:rPr>
              <a:t>E</a:t>
            </a:r>
            <a:r>
              <a:rPr lang="en-US">
                <a:solidFill>
                  <a:srgbClr val="0000FF"/>
                </a:solidFill>
                <a:sym typeface="Symbol" pitchFamily="18" charset="2"/>
              </a:rPr>
              <a:t>.</a:t>
            </a:r>
            <a:endParaRPr lang="en-US">
              <a:solidFill>
                <a:srgbClr val="0000FF"/>
              </a:solidFill>
            </a:endParaRPr>
          </a:p>
          <a:p>
            <a:pPr>
              <a:defRPr/>
            </a:pPr>
            <a:endParaRPr lang="en-US"/>
          </a:p>
        </p:txBody>
      </p:sp>
      <p:sp>
        <p:nvSpPr>
          <p:cNvPr id="33799" name="Line 4"/>
          <p:cNvSpPr>
            <a:spLocks noChangeShapeType="1"/>
          </p:cNvSpPr>
          <p:nvPr/>
        </p:nvSpPr>
        <p:spPr bwMode="auto">
          <a:xfrm>
            <a:off x="2074863" y="4699471"/>
            <a:ext cx="282575" cy="6937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0" name="Line 5"/>
          <p:cNvSpPr>
            <a:spLocks noChangeShapeType="1"/>
          </p:cNvSpPr>
          <p:nvPr/>
        </p:nvSpPr>
        <p:spPr bwMode="auto">
          <a:xfrm flipV="1">
            <a:off x="2806700" y="4704233"/>
            <a:ext cx="334963" cy="539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1" name="Line 6"/>
          <p:cNvSpPr>
            <a:spLocks noChangeShapeType="1"/>
          </p:cNvSpPr>
          <p:nvPr/>
        </p:nvSpPr>
        <p:spPr bwMode="auto">
          <a:xfrm flipH="1" flipV="1">
            <a:off x="3098800" y="4705821"/>
            <a:ext cx="482600" cy="687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3802" name="Line 7"/>
          <p:cNvSpPr>
            <a:spLocks noChangeShapeType="1"/>
          </p:cNvSpPr>
          <p:nvPr/>
        </p:nvSpPr>
        <p:spPr bwMode="auto">
          <a:xfrm>
            <a:off x="2781300" y="5243983"/>
            <a:ext cx="796925" cy="1666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3" name="Line 8"/>
          <p:cNvSpPr>
            <a:spLocks noChangeShapeType="1"/>
          </p:cNvSpPr>
          <p:nvPr/>
        </p:nvSpPr>
        <p:spPr bwMode="auto">
          <a:xfrm flipV="1">
            <a:off x="4029075" y="4601046"/>
            <a:ext cx="617538" cy="179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4" name="Line 9"/>
          <p:cNvSpPr>
            <a:spLocks noChangeShapeType="1"/>
          </p:cNvSpPr>
          <p:nvPr/>
        </p:nvSpPr>
        <p:spPr bwMode="auto">
          <a:xfrm flipV="1">
            <a:off x="4183063" y="5410671"/>
            <a:ext cx="528637" cy="52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5" name="Line 10"/>
          <p:cNvSpPr>
            <a:spLocks noChangeShapeType="1"/>
          </p:cNvSpPr>
          <p:nvPr/>
        </p:nvSpPr>
        <p:spPr bwMode="auto">
          <a:xfrm>
            <a:off x="4016375" y="4767733"/>
            <a:ext cx="153988" cy="7334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6" name="Line 11"/>
          <p:cNvSpPr>
            <a:spLocks noChangeShapeType="1"/>
          </p:cNvSpPr>
          <p:nvPr/>
        </p:nvSpPr>
        <p:spPr bwMode="auto">
          <a:xfrm flipV="1">
            <a:off x="4183063" y="4626446"/>
            <a:ext cx="463550" cy="84931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7" name="Line 12"/>
          <p:cNvSpPr>
            <a:spLocks noChangeShapeType="1"/>
          </p:cNvSpPr>
          <p:nvPr/>
        </p:nvSpPr>
        <p:spPr bwMode="auto">
          <a:xfrm>
            <a:off x="4054475" y="4780433"/>
            <a:ext cx="669925" cy="6302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8" name="Line 13"/>
          <p:cNvSpPr>
            <a:spLocks noChangeShapeType="1"/>
          </p:cNvSpPr>
          <p:nvPr/>
        </p:nvSpPr>
        <p:spPr bwMode="auto">
          <a:xfrm flipV="1">
            <a:off x="5187950" y="4548658"/>
            <a:ext cx="438150" cy="3857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09" name="Line 14"/>
          <p:cNvSpPr>
            <a:spLocks noChangeShapeType="1"/>
          </p:cNvSpPr>
          <p:nvPr/>
        </p:nvSpPr>
        <p:spPr bwMode="auto">
          <a:xfrm flipV="1">
            <a:off x="5175250" y="4793133"/>
            <a:ext cx="977900" cy="1809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0" name="Line 15"/>
          <p:cNvSpPr>
            <a:spLocks noChangeShapeType="1"/>
          </p:cNvSpPr>
          <p:nvPr/>
        </p:nvSpPr>
        <p:spPr bwMode="auto">
          <a:xfrm>
            <a:off x="5162550" y="4921721"/>
            <a:ext cx="925513"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1" name="Line 16"/>
          <p:cNvSpPr>
            <a:spLocks noChangeShapeType="1"/>
          </p:cNvSpPr>
          <p:nvPr/>
        </p:nvSpPr>
        <p:spPr bwMode="auto">
          <a:xfrm>
            <a:off x="5175250" y="4934421"/>
            <a:ext cx="450850" cy="6191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2" name="Line 17"/>
          <p:cNvSpPr>
            <a:spLocks noChangeShapeType="1"/>
          </p:cNvSpPr>
          <p:nvPr/>
        </p:nvSpPr>
        <p:spPr bwMode="auto">
          <a:xfrm>
            <a:off x="5611813" y="4548658"/>
            <a:ext cx="541337"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3" name="Line 18"/>
          <p:cNvSpPr>
            <a:spLocks noChangeShapeType="1"/>
          </p:cNvSpPr>
          <p:nvPr/>
        </p:nvSpPr>
        <p:spPr bwMode="auto">
          <a:xfrm>
            <a:off x="5611813" y="4548658"/>
            <a:ext cx="463550" cy="7858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4" name="Line 19"/>
          <p:cNvSpPr>
            <a:spLocks noChangeShapeType="1"/>
          </p:cNvSpPr>
          <p:nvPr/>
        </p:nvSpPr>
        <p:spPr bwMode="auto">
          <a:xfrm>
            <a:off x="5626100" y="4548658"/>
            <a:ext cx="0" cy="10048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5" name="Line 20"/>
          <p:cNvSpPr>
            <a:spLocks noChangeShapeType="1"/>
          </p:cNvSpPr>
          <p:nvPr/>
        </p:nvSpPr>
        <p:spPr bwMode="auto">
          <a:xfrm flipH="1">
            <a:off x="6115050" y="4780433"/>
            <a:ext cx="63500" cy="5413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6" name="Line 21"/>
          <p:cNvSpPr>
            <a:spLocks noChangeShapeType="1"/>
          </p:cNvSpPr>
          <p:nvPr/>
        </p:nvSpPr>
        <p:spPr bwMode="auto">
          <a:xfrm flipH="1">
            <a:off x="5626100" y="4755033"/>
            <a:ext cx="527050" cy="8112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7" name="Line 22"/>
          <p:cNvSpPr>
            <a:spLocks noChangeShapeType="1"/>
          </p:cNvSpPr>
          <p:nvPr/>
        </p:nvSpPr>
        <p:spPr bwMode="auto">
          <a:xfrm flipH="1">
            <a:off x="5611813" y="5321771"/>
            <a:ext cx="490537"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8" name="Line 23"/>
          <p:cNvSpPr>
            <a:spLocks noChangeShapeType="1"/>
          </p:cNvSpPr>
          <p:nvPr/>
        </p:nvSpPr>
        <p:spPr bwMode="auto">
          <a:xfrm>
            <a:off x="6926263" y="4548658"/>
            <a:ext cx="46196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19" name="Line 24"/>
          <p:cNvSpPr>
            <a:spLocks noChangeShapeType="1"/>
          </p:cNvSpPr>
          <p:nvPr/>
        </p:nvSpPr>
        <p:spPr bwMode="auto">
          <a:xfrm>
            <a:off x="6926263" y="4561358"/>
            <a:ext cx="939800" cy="3873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0" name="Line 25"/>
          <p:cNvSpPr>
            <a:spLocks noChangeShapeType="1"/>
          </p:cNvSpPr>
          <p:nvPr/>
        </p:nvSpPr>
        <p:spPr bwMode="auto">
          <a:xfrm>
            <a:off x="6938963" y="4548658"/>
            <a:ext cx="746125" cy="7858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1" name="Line 26"/>
          <p:cNvSpPr>
            <a:spLocks noChangeShapeType="1"/>
          </p:cNvSpPr>
          <p:nvPr/>
        </p:nvSpPr>
        <p:spPr bwMode="auto">
          <a:xfrm>
            <a:off x="6938963" y="4548658"/>
            <a:ext cx="204787" cy="10048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2" name="Line 27"/>
          <p:cNvSpPr>
            <a:spLocks noChangeShapeType="1"/>
          </p:cNvSpPr>
          <p:nvPr/>
        </p:nvSpPr>
        <p:spPr bwMode="auto">
          <a:xfrm flipH="1">
            <a:off x="6770688" y="4561358"/>
            <a:ext cx="155575" cy="5286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3" name="Line 28"/>
          <p:cNvSpPr>
            <a:spLocks noChangeShapeType="1"/>
          </p:cNvSpPr>
          <p:nvPr/>
        </p:nvSpPr>
        <p:spPr bwMode="auto">
          <a:xfrm>
            <a:off x="7388225" y="4535958"/>
            <a:ext cx="450850" cy="3984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4" name="Line 29"/>
          <p:cNvSpPr>
            <a:spLocks noChangeShapeType="1"/>
          </p:cNvSpPr>
          <p:nvPr/>
        </p:nvSpPr>
        <p:spPr bwMode="auto">
          <a:xfrm>
            <a:off x="7402513" y="4561358"/>
            <a:ext cx="282575" cy="7604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5" name="Line 30"/>
          <p:cNvSpPr>
            <a:spLocks noChangeShapeType="1"/>
          </p:cNvSpPr>
          <p:nvPr/>
        </p:nvSpPr>
        <p:spPr bwMode="auto">
          <a:xfrm flipH="1">
            <a:off x="7158038" y="4548658"/>
            <a:ext cx="244475" cy="10302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6" name="Line 31"/>
          <p:cNvSpPr>
            <a:spLocks noChangeShapeType="1"/>
          </p:cNvSpPr>
          <p:nvPr/>
        </p:nvSpPr>
        <p:spPr bwMode="auto">
          <a:xfrm flipH="1">
            <a:off x="6783388" y="4548658"/>
            <a:ext cx="604837" cy="5413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7" name="Line 32"/>
          <p:cNvSpPr>
            <a:spLocks noChangeShapeType="1"/>
          </p:cNvSpPr>
          <p:nvPr/>
        </p:nvSpPr>
        <p:spPr bwMode="auto">
          <a:xfrm flipH="1">
            <a:off x="7685088" y="4934421"/>
            <a:ext cx="166687" cy="3746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8" name="Line 33"/>
          <p:cNvSpPr>
            <a:spLocks noChangeShapeType="1"/>
          </p:cNvSpPr>
          <p:nvPr/>
        </p:nvSpPr>
        <p:spPr bwMode="auto">
          <a:xfrm flipH="1">
            <a:off x="7158038" y="4934421"/>
            <a:ext cx="693737" cy="6064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29" name="Line 34"/>
          <p:cNvSpPr>
            <a:spLocks noChangeShapeType="1"/>
          </p:cNvSpPr>
          <p:nvPr/>
        </p:nvSpPr>
        <p:spPr bwMode="auto">
          <a:xfrm flipH="1">
            <a:off x="6783388" y="4921721"/>
            <a:ext cx="1082675" cy="168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30" name="Line 35"/>
          <p:cNvSpPr>
            <a:spLocks noChangeShapeType="1"/>
          </p:cNvSpPr>
          <p:nvPr/>
        </p:nvSpPr>
        <p:spPr bwMode="auto">
          <a:xfrm flipH="1">
            <a:off x="7143750" y="5321771"/>
            <a:ext cx="541338"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31" name="Line 36"/>
          <p:cNvSpPr>
            <a:spLocks noChangeShapeType="1"/>
          </p:cNvSpPr>
          <p:nvPr/>
        </p:nvSpPr>
        <p:spPr bwMode="auto">
          <a:xfrm flipH="1" flipV="1">
            <a:off x="6757988" y="5089996"/>
            <a:ext cx="952500"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32" name="Line 37"/>
          <p:cNvSpPr>
            <a:spLocks noChangeShapeType="1"/>
          </p:cNvSpPr>
          <p:nvPr/>
        </p:nvSpPr>
        <p:spPr bwMode="auto">
          <a:xfrm flipH="1" flipV="1">
            <a:off x="6770688" y="5102696"/>
            <a:ext cx="373062"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33" name="Text Box 38"/>
          <p:cNvSpPr txBox="1">
            <a:spLocks noChangeArrowheads="1"/>
          </p:cNvSpPr>
          <p:nvPr/>
        </p:nvSpPr>
        <p:spPr bwMode="auto">
          <a:xfrm>
            <a:off x="1236663" y="5388446"/>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1</a:t>
            </a:r>
            <a:endParaRPr lang="en-US" altLang="en-US" i="1"/>
          </a:p>
        </p:txBody>
      </p:sp>
      <p:sp>
        <p:nvSpPr>
          <p:cNvPr id="33834" name="Text Box 39"/>
          <p:cNvSpPr txBox="1">
            <a:spLocks noChangeArrowheads="1"/>
          </p:cNvSpPr>
          <p:nvPr/>
        </p:nvSpPr>
        <p:spPr bwMode="auto">
          <a:xfrm>
            <a:off x="1903413" y="5490046"/>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2</a:t>
            </a:r>
            <a:endParaRPr lang="en-US" altLang="en-US" i="1"/>
          </a:p>
        </p:txBody>
      </p:sp>
      <p:sp>
        <p:nvSpPr>
          <p:cNvPr id="33835" name="Text Box 40"/>
          <p:cNvSpPr txBox="1">
            <a:spLocks noChangeArrowheads="1"/>
          </p:cNvSpPr>
          <p:nvPr/>
        </p:nvSpPr>
        <p:spPr bwMode="auto">
          <a:xfrm>
            <a:off x="2894013" y="5463058"/>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3</a:t>
            </a:r>
            <a:endParaRPr lang="en-US" altLang="en-US" i="1"/>
          </a:p>
        </p:txBody>
      </p:sp>
      <p:sp>
        <p:nvSpPr>
          <p:cNvPr id="33836" name="Text Box 41"/>
          <p:cNvSpPr txBox="1">
            <a:spLocks noChangeArrowheads="1"/>
          </p:cNvSpPr>
          <p:nvPr/>
        </p:nvSpPr>
        <p:spPr bwMode="auto">
          <a:xfrm>
            <a:off x="4227513" y="5434483"/>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4</a:t>
            </a:r>
            <a:endParaRPr lang="en-US" altLang="en-US" i="1"/>
          </a:p>
        </p:txBody>
      </p:sp>
      <p:sp>
        <p:nvSpPr>
          <p:cNvPr id="33837" name="Text Box 42"/>
          <p:cNvSpPr txBox="1">
            <a:spLocks noChangeArrowheads="1"/>
          </p:cNvSpPr>
          <p:nvPr/>
        </p:nvSpPr>
        <p:spPr bwMode="auto">
          <a:xfrm>
            <a:off x="5502275" y="5612283"/>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5</a:t>
            </a:r>
            <a:endParaRPr lang="en-US" altLang="en-US" i="1"/>
          </a:p>
        </p:txBody>
      </p:sp>
      <p:sp>
        <p:nvSpPr>
          <p:cNvPr id="33838" name="Text Box 43"/>
          <p:cNvSpPr txBox="1">
            <a:spLocks noChangeArrowheads="1"/>
          </p:cNvSpPr>
          <p:nvPr/>
        </p:nvSpPr>
        <p:spPr bwMode="auto">
          <a:xfrm>
            <a:off x="7070725" y="5636096"/>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K</a:t>
            </a:r>
            <a:r>
              <a:rPr lang="en-US" altLang="en-US" baseline="-25000"/>
              <a:t>6</a:t>
            </a:r>
            <a:endParaRPr lang="en-US" altLang="en-US" i="1"/>
          </a:p>
        </p:txBody>
      </p:sp>
      <p:sp>
        <p:nvSpPr>
          <p:cNvPr id="33839" name="Text Box 44"/>
          <p:cNvSpPr txBox="1">
            <a:spLocks noChangeArrowheads="1"/>
          </p:cNvSpPr>
          <p:nvPr/>
        </p:nvSpPr>
        <p:spPr bwMode="auto">
          <a:xfrm>
            <a:off x="457200" y="6059760"/>
            <a:ext cx="4495800" cy="609600"/>
          </a:xfrm>
          <a:prstGeom prst="rect">
            <a:avLst/>
          </a:prstGeom>
          <a:solidFill>
            <a:srgbClr val="FFFFCC"/>
          </a:solidFill>
          <a:ln w="381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spcBef>
                <a:spcPct val="50000"/>
              </a:spcBef>
            </a:pPr>
            <a:r>
              <a:rPr lang="en-US" altLang="en-US" i="1"/>
              <a:t>Note that </a:t>
            </a:r>
            <a:r>
              <a:rPr lang="en-US" altLang="en-US" err="1">
                <a:solidFill>
                  <a:srgbClr val="0000FF"/>
                </a:solidFill>
              </a:rPr>
              <a:t>K</a:t>
            </a:r>
            <a:r>
              <a:rPr lang="en-US" altLang="en-US" i="1" baseline="-25000" err="1">
                <a:solidFill>
                  <a:srgbClr val="0000FF"/>
                </a:solidFill>
              </a:rPr>
              <a:t>n</a:t>
            </a:r>
            <a:r>
              <a:rPr lang="en-US" altLang="en-US" i="1">
                <a:solidFill>
                  <a:srgbClr val="0000FF"/>
                </a:solidFill>
              </a:rPr>
              <a:t> </a:t>
            </a:r>
            <a:r>
              <a:rPr lang="en-US" altLang="en-US" i="1"/>
              <a:t>has</a:t>
            </a:r>
            <a:r>
              <a:rPr lang="en-US" altLang="en-US" i="1">
                <a:solidFill>
                  <a:schemeClr val="accent2"/>
                </a:solidFill>
              </a:rPr>
              <a:t>                </a:t>
            </a:r>
            <a:r>
              <a:rPr lang="en-US" altLang="en-US" i="1"/>
              <a:t>edges.</a:t>
            </a:r>
          </a:p>
        </p:txBody>
      </p:sp>
      <p:graphicFrame>
        <p:nvGraphicFramePr>
          <p:cNvPr id="33840" name="Object 45"/>
          <p:cNvGraphicFramePr>
            <a:graphicFrameLocks noChangeAspect="1"/>
          </p:cNvGraphicFramePr>
          <p:nvPr/>
        </p:nvGraphicFramePr>
        <p:xfrm>
          <a:off x="2686050" y="6097289"/>
          <a:ext cx="1049338" cy="500063"/>
        </p:xfrm>
        <a:graphic>
          <a:graphicData uri="http://schemas.openxmlformats.org/presentationml/2006/ole">
            <mc:AlternateContent xmlns:mc="http://schemas.openxmlformats.org/markup-compatibility/2006">
              <mc:Choice xmlns:v="urn:schemas-microsoft-com:vml" Requires="v">
                <p:oleObj spid="_x0000_s31745" name="Equation" r:id="rId3" imgW="901309" imgH="431613" progId="Equation.3">
                  <p:embed/>
                </p:oleObj>
              </mc:Choice>
              <mc:Fallback>
                <p:oleObj name="Equation" r:id="rId3" imgW="901309" imgH="431613" progId="Equation.3">
                  <p:embed/>
                  <p:pic>
                    <p:nvPicPr>
                      <p:cNvPr id="33840"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50" y="6097289"/>
                        <a:ext cx="1049338" cy="500063"/>
                      </a:xfrm>
                      <a:prstGeom prst="rect">
                        <a:avLst/>
                      </a:prstGeom>
                      <a:solidFill>
                        <a:srgbClr val="FF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41" name="Oval 46"/>
          <p:cNvSpPr>
            <a:spLocks noChangeArrowheads="1"/>
          </p:cNvSpPr>
          <p:nvPr/>
        </p:nvSpPr>
        <p:spPr bwMode="auto">
          <a:xfrm>
            <a:off x="1358900" y="510428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2" name="Oval 47"/>
          <p:cNvSpPr>
            <a:spLocks noChangeArrowheads="1"/>
          </p:cNvSpPr>
          <p:nvPr/>
        </p:nvSpPr>
        <p:spPr bwMode="auto">
          <a:xfrm>
            <a:off x="1981200" y="46312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3" name="Oval 48"/>
          <p:cNvSpPr>
            <a:spLocks noChangeArrowheads="1"/>
          </p:cNvSpPr>
          <p:nvPr/>
        </p:nvSpPr>
        <p:spPr bwMode="auto">
          <a:xfrm>
            <a:off x="2286000" y="53170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4" name="Oval 49"/>
          <p:cNvSpPr>
            <a:spLocks noChangeArrowheads="1"/>
          </p:cNvSpPr>
          <p:nvPr/>
        </p:nvSpPr>
        <p:spPr bwMode="auto">
          <a:xfrm>
            <a:off x="3048000" y="46312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5" name="Oval 50"/>
          <p:cNvSpPr>
            <a:spLocks noChangeArrowheads="1"/>
          </p:cNvSpPr>
          <p:nvPr/>
        </p:nvSpPr>
        <p:spPr bwMode="auto">
          <a:xfrm>
            <a:off x="2743200" y="51646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6" name="Oval 51"/>
          <p:cNvSpPr>
            <a:spLocks noChangeArrowheads="1"/>
          </p:cNvSpPr>
          <p:nvPr/>
        </p:nvSpPr>
        <p:spPr bwMode="auto">
          <a:xfrm>
            <a:off x="3505200" y="53170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7" name="Oval 52"/>
          <p:cNvSpPr>
            <a:spLocks noChangeArrowheads="1"/>
          </p:cNvSpPr>
          <p:nvPr/>
        </p:nvSpPr>
        <p:spPr bwMode="auto">
          <a:xfrm>
            <a:off x="3962400" y="47074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8" name="Oval 53"/>
          <p:cNvSpPr>
            <a:spLocks noChangeArrowheads="1"/>
          </p:cNvSpPr>
          <p:nvPr/>
        </p:nvSpPr>
        <p:spPr bwMode="auto">
          <a:xfrm>
            <a:off x="4114800" y="53932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49" name="Oval 54"/>
          <p:cNvSpPr>
            <a:spLocks noChangeArrowheads="1"/>
          </p:cNvSpPr>
          <p:nvPr/>
        </p:nvSpPr>
        <p:spPr bwMode="auto">
          <a:xfrm>
            <a:off x="5562600" y="4478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0" name="Oval 55"/>
          <p:cNvSpPr>
            <a:spLocks noChangeArrowheads="1"/>
          </p:cNvSpPr>
          <p:nvPr/>
        </p:nvSpPr>
        <p:spPr bwMode="auto">
          <a:xfrm>
            <a:off x="5105400" y="4859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1" name="Oval 56"/>
          <p:cNvSpPr>
            <a:spLocks noChangeArrowheads="1"/>
          </p:cNvSpPr>
          <p:nvPr/>
        </p:nvSpPr>
        <p:spPr bwMode="auto">
          <a:xfrm>
            <a:off x="6019800" y="5240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2" name="Oval 57"/>
          <p:cNvSpPr>
            <a:spLocks noChangeArrowheads="1"/>
          </p:cNvSpPr>
          <p:nvPr/>
        </p:nvSpPr>
        <p:spPr bwMode="auto">
          <a:xfrm>
            <a:off x="6096000" y="47074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3" name="Oval 58"/>
          <p:cNvSpPr>
            <a:spLocks noChangeArrowheads="1"/>
          </p:cNvSpPr>
          <p:nvPr/>
        </p:nvSpPr>
        <p:spPr bwMode="auto">
          <a:xfrm>
            <a:off x="5562600" y="54694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4" name="Oval 59"/>
          <p:cNvSpPr>
            <a:spLocks noChangeArrowheads="1"/>
          </p:cNvSpPr>
          <p:nvPr/>
        </p:nvSpPr>
        <p:spPr bwMode="auto">
          <a:xfrm>
            <a:off x="6858000" y="4478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5" name="Oval 60"/>
          <p:cNvSpPr>
            <a:spLocks noChangeArrowheads="1"/>
          </p:cNvSpPr>
          <p:nvPr/>
        </p:nvSpPr>
        <p:spPr bwMode="auto">
          <a:xfrm>
            <a:off x="6705600" y="50122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6" name="Oval 61"/>
          <p:cNvSpPr>
            <a:spLocks noChangeArrowheads="1"/>
          </p:cNvSpPr>
          <p:nvPr/>
        </p:nvSpPr>
        <p:spPr bwMode="auto">
          <a:xfrm>
            <a:off x="7315200" y="4478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7" name="Oval 62"/>
          <p:cNvSpPr>
            <a:spLocks noChangeArrowheads="1"/>
          </p:cNvSpPr>
          <p:nvPr/>
        </p:nvSpPr>
        <p:spPr bwMode="auto">
          <a:xfrm>
            <a:off x="7772400" y="4859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8" name="Oval 63"/>
          <p:cNvSpPr>
            <a:spLocks noChangeArrowheads="1"/>
          </p:cNvSpPr>
          <p:nvPr/>
        </p:nvSpPr>
        <p:spPr bwMode="auto">
          <a:xfrm>
            <a:off x="7086600" y="54694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59" name="Oval 64"/>
          <p:cNvSpPr>
            <a:spLocks noChangeArrowheads="1"/>
          </p:cNvSpPr>
          <p:nvPr/>
        </p:nvSpPr>
        <p:spPr bwMode="auto">
          <a:xfrm>
            <a:off x="7620000" y="52408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60" name="Line 65"/>
          <p:cNvSpPr>
            <a:spLocks noChangeShapeType="1"/>
          </p:cNvSpPr>
          <p:nvPr/>
        </p:nvSpPr>
        <p:spPr bwMode="auto">
          <a:xfrm>
            <a:off x="4633913" y="4639146"/>
            <a:ext cx="103187" cy="7588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861" name="Oval 66"/>
          <p:cNvSpPr>
            <a:spLocks noChangeArrowheads="1"/>
          </p:cNvSpPr>
          <p:nvPr/>
        </p:nvSpPr>
        <p:spPr bwMode="auto">
          <a:xfrm>
            <a:off x="4648200" y="53170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862" name="Oval 67"/>
          <p:cNvSpPr>
            <a:spLocks noChangeArrowheads="1"/>
          </p:cNvSpPr>
          <p:nvPr/>
        </p:nvSpPr>
        <p:spPr bwMode="auto">
          <a:xfrm>
            <a:off x="4572000" y="455500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23</a:t>
            </a:fld>
            <a:endParaRPr lang="en-US"/>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B11CA116-14B6-884A-AC11-81E457E7CF4B}"/>
                  </a:ext>
                </a:extLst>
              </p14:cNvPr>
              <p14:cNvContentPartPr/>
              <p14:nvPr/>
            </p14:nvContentPartPr>
            <p14:xfrm>
              <a:off x="1321920" y="1522440"/>
              <a:ext cx="6246360" cy="5074920"/>
            </p14:xfrm>
          </p:contentPart>
        </mc:Choice>
        <mc:Fallback xmlns="">
          <p:pic>
            <p:nvPicPr>
              <p:cNvPr id="3" name="Ink 2">
                <a:extLst>
                  <a:ext uri="{FF2B5EF4-FFF2-40B4-BE49-F238E27FC236}">
                    <a16:creationId xmlns:a16="http://schemas.microsoft.com/office/drawing/2014/main" id="{B11CA116-14B6-884A-AC11-81E457E7CF4B}"/>
                  </a:ext>
                </a:extLst>
              </p:cNvPr>
              <p:cNvPicPr/>
              <p:nvPr/>
            </p:nvPicPr>
            <p:blipFill>
              <a:blip r:embed="rId6"/>
              <a:stretch>
                <a:fillRect/>
              </a:stretch>
            </p:blipFill>
            <p:spPr>
              <a:xfrm>
                <a:off x="1305720" y="1506240"/>
                <a:ext cx="6278760" cy="5107320"/>
              </a:xfrm>
              <a:prstGeom prst="rect">
                <a:avLst/>
              </a:prstGeom>
            </p:spPr>
          </p:pic>
        </mc:Fallback>
      </mc:AlternateContent>
    </p:spTree>
    <p:extLst>
      <p:ext uri="{BB962C8B-B14F-4D97-AF65-F5344CB8AC3E}">
        <p14:creationId xmlns:p14="http://schemas.microsoft.com/office/powerpoint/2010/main" val="314483475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8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p:nvPr>
        </p:nvSpPr>
        <p:spPr/>
        <p:txBody>
          <a:bodyPr/>
          <a:lstStyle/>
          <a:p>
            <a:r>
              <a:rPr lang="en-US" altLang="en-US"/>
              <a:t>Cycles</a:t>
            </a:r>
          </a:p>
        </p:txBody>
      </p:sp>
      <p:sp>
        <p:nvSpPr>
          <p:cNvPr id="752643" name="Rectangle 3"/>
          <p:cNvSpPr>
            <a:spLocks noGrp="1" noChangeArrowheads="1"/>
          </p:cNvSpPr>
          <p:nvPr>
            <p:ph idx="1"/>
          </p:nvPr>
        </p:nvSpPr>
        <p:spPr/>
        <p:txBody>
          <a:bodyPr/>
          <a:lstStyle/>
          <a:p>
            <a:pPr>
              <a:defRPr/>
            </a:pPr>
            <a:r>
              <a:rPr lang="en-US"/>
              <a:t>For any </a:t>
            </a:r>
            <a:r>
              <a:rPr lang="en-US" i="1">
                <a:solidFill>
                  <a:srgbClr val="0000FF"/>
                </a:solidFill>
              </a:rPr>
              <a:t>n</a:t>
            </a:r>
            <a:r>
              <a:rPr lang="en-US">
                <a:solidFill>
                  <a:srgbClr val="0000FF"/>
                </a:solidFill>
                <a:sym typeface="Symbol" pitchFamily="18" charset="2"/>
              </a:rPr>
              <a:t>3</a:t>
            </a:r>
            <a:r>
              <a:rPr lang="en-US"/>
              <a:t>, a </a:t>
            </a:r>
            <a:r>
              <a:rPr lang="en-US" i="1"/>
              <a:t>cycle</a:t>
            </a:r>
            <a:r>
              <a:rPr lang="en-US"/>
              <a:t> on </a:t>
            </a:r>
            <a:r>
              <a:rPr lang="en-US" i="1"/>
              <a:t>n</a:t>
            </a:r>
            <a:r>
              <a:rPr lang="en-US"/>
              <a:t> vertices, </a:t>
            </a:r>
            <a:r>
              <a:rPr lang="en-US">
                <a:solidFill>
                  <a:srgbClr val="0000FF"/>
                </a:solidFill>
              </a:rPr>
              <a:t>C</a:t>
            </a:r>
            <a:r>
              <a:rPr lang="en-US" i="1" baseline="-25000">
                <a:solidFill>
                  <a:srgbClr val="0000FF"/>
                </a:solidFill>
              </a:rPr>
              <a:t>n</a:t>
            </a:r>
            <a:r>
              <a:rPr lang="en-US"/>
              <a:t>, is a simple graph where </a:t>
            </a:r>
            <a:r>
              <a:rPr lang="en-US" i="1">
                <a:solidFill>
                  <a:srgbClr val="0000FF"/>
                </a:solidFill>
              </a:rPr>
              <a:t>V</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 ,</a:t>
            </a:r>
            <a:r>
              <a:rPr lang="en-US" i="1" err="1">
                <a:solidFill>
                  <a:srgbClr val="0000FF"/>
                </a:solidFill>
              </a:rPr>
              <a:t>v</a:t>
            </a:r>
            <a:r>
              <a:rPr lang="en-US" i="1" baseline="-25000" err="1">
                <a:solidFill>
                  <a:srgbClr val="0000FF"/>
                </a:solidFill>
              </a:rPr>
              <a:t>n</a:t>
            </a:r>
            <a:r>
              <a:rPr lang="en-US">
                <a:solidFill>
                  <a:srgbClr val="0000FF"/>
                </a:solidFill>
              </a:rPr>
              <a:t>} </a:t>
            </a:r>
            <a:r>
              <a:rPr lang="en-US"/>
              <a:t>and </a:t>
            </a:r>
            <a:r>
              <a:rPr lang="en-US" i="1">
                <a:solidFill>
                  <a:srgbClr val="0000FF"/>
                </a:solidFill>
              </a:rPr>
              <a:t>E</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a:t>
            </a:r>
            <a:r>
              <a:rPr lang="en-US" i="1">
                <a:solidFill>
                  <a:srgbClr val="0000FF"/>
                </a:solidFill>
              </a:rPr>
              <a:t>v</a:t>
            </a:r>
            <a:r>
              <a:rPr lang="en-US" baseline="-25000">
                <a:solidFill>
                  <a:srgbClr val="0000FF"/>
                </a:solidFill>
              </a:rPr>
              <a:t>3</a:t>
            </a:r>
            <a:r>
              <a:rPr lang="en-US">
                <a:solidFill>
                  <a:srgbClr val="0000FF"/>
                </a:solidFill>
              </a:rPr>
              <a:t>},…,{</a:t>
            </a:r>
            <a:r>
              <a:rPr lang="en-US" i="1">
                <a:solidFill>
                  <a:srgbClr val="0000FF"/>
                </a:solidFill>
              </a:rPr>
              <a:t>v</a:t>
            </a:r>
            <a:r>
              <a:rPr lang="en-US" i="1" baseline="-25000">
                <a:solidFill>
                  <a:srgbClr val="0000FF"/>
                </a:solidFill>
              </a:rPr>
              <a:t>n</a:t>
            </a:r>
            <a:r>
              <a:rPr lang="en-US" baseline="-25000">
                <a:solidFill>
                  <a:srgbClr val="0000FF"/>
                </a:solidFill>
                <a:sym typeface="Symbol" pitchFamily="18" charset="2"/>
              </a:rPr>
              <a:t></a:t>
            </a:r>
            <a:r>
              <a:rPr lang="en-US" baseline="-25000">
                <a:solidFill>
                  <a:srgbClr val="0000FF"/>
                </a:solidFill>
              </a:rPr>
              <a:t>1</a:t>
            </a:r>
            <a:r>
              <a:rPr lang="en-US">
                <a:solidFill>
                  <a:srgbClr val="0000FF"/>
                </a:solidFill>
              </a:rPr>
              <a:t>,</a:t>
            </a:r>
            <a:r>
              <a:rPr lang="en-US" i="1">
                <a:solidFill>
                  <a:srgbClr val="0000FF"/>
                </a:solidFill>
              </a:rPr>
              <a:t>v</a:t>
            </a:r>
            <a:r>
              <a:rPr lang="en-US" i="1" baseline="-25000">
                <a:solidFill>
                  <a:srgbClr val="0000FF"/>
                </a:solidFill>
              </a:rPr>
              <a:t>n</a:t>
            </a:r>
            <a:r>
              <a:rPr lang="en-US">
                <a:solidFill>
                  <a:srgbClr val="0000FF"/>
                </a:solidFill>
              </a:rPr>
              <a:t>},{</a:t>
            </a:r>
            <a:r>
              <a:rPr lang="en-US" i="1">
                <a:solidFill>
                  <a:srgbClr val="0000FF"/>
                </a:solidFill>
              </a:rPr>
              <a:t>v</a:t>
            </a:r>
            <a:r>
              <a:rPr lang="en-US" i="1" baseline="-25000">
                <a:solidFill>
                  <a:srgbClr val="0000FF"/>
                </a:solidFill>
              </a:rPr>
              <a:t>n</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a:t>
            </a:r>
          </a:p>
        </p:txBody>
      </p:sp>
      <p:sp>
        <p:nvSpPr>
          <p:cNvPr id="34823" name="Line 4"/>
          <p:cNvSpPr>
            <a:spLocks noChangeShapeType="1"/>
          </p:cNvSpPr>
          <p:nvPr/>
        </p:nvSpPr>
        <p:spPr bwMode="auto">
          <a:xfrm>
            <a:off x="1222375" y="4236814"/>
            <a:ext cx="528638"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4" name="Line 5"/>
          <p:cNvSpPr>
            <a:spLocks noChangeShapeType="1"/>
          </p:cNvSpPr>
          <p:nvPr/>
        </p:nvSpPr>
        <p:spPr bwMode="auto">
          <a:xfrm flipH="1">
            <a:off x="1287463" y="4481289"/>
            <a:ext cx="463550" cy="347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5" name="Line 6"/>
          <p:cNvSpPr>
            <a:spLocks noChangeShapeType="1"/>
          </p:cNvSpPr>
          <p:nvPr/>
        </p:nvSpPr>
        <p:spPr bwMode="auto">
          <a:xfrm>
            <a:off x="1249363" y="4211414"/>
            <a:ext cx="25400" cy="6302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6" name="Line 7"/>
          <p:cNvSpPr>
            <a:spLocks noChangeShapeType="1"/>
          </p:cNvSpPr>
          <p:nvPr/>
        </p:nvSpPr>
        <p:spPr bwMode="auto">
          <a:xfrm>
            <a:off x="2509838" y="4289202"/>
            <a:ext cx="566737" cy="2174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7" name="Line 8"/>
          <p:cNvSpPr>
            <a:spLocks noChangeShapeType="1"/>
          </p:cNvSpPr>
          <p:nvPr/>
        </p:nvSpPr>
        <p:spPr bwMode="auto">
          <a:xfrm flipH="1">
            <a:off x="2870200" y="4506689"/>
            <a:ext cx="193675" cy="5286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8" name="Line 9"/>
          <p:cNvSpPr>
            <a:spLocks noChangeShapeType="1"/>
          </p:cNvSpPr>
          <p:nvPr/>
        </p:nvSpPr>
        <p:spPr bwMode="auto">
          <a:xfrm flipH="1" flipV="1">
            <a:off x="2278063" y="4816252"/>
            <a:ext cx="579437"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29" name="Line 10"/>
          <p:cNvSpPr>
            <a:spLocks noChangeShapeType="1"/>
          </p:cNvSpPr>
          <p:nvPr/>
        </p:nvSpPr>
        <p:spPr bwMode="auto">
          <a:xfrm flipV="1">
            <a:off x="2278063" y="4274914"/>
            <a:ext cx="257175" cy="5286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0" name="Line 11"/>
          <p:cNvSpPr>
            <a:spLocks noChangeShapeType="1"/>
          </p:cNvSpPr>
          <p:nvPr/>
        </p:nvSpPr>
        <p:spPr bwMode="auto">
          <a:xfrm flipV="1">
            <a:off x="3552825" y="4186014"/>
            <a:ext cx="219075" cy="5270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1" name="Line 12"/>
          <p:cNvSpPr>
            <a:spLocks noChangeShapeType="1"/>
          </p:cNvSpPr>
          <p:nvPr/>
        </p:nvSpPr>
        <p:spPr bwMode="auto">
          <a:xfrm>
            <a:off x="3759200" y="4186014"/>
            <a:ext cx="463550" cy="88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2" name="Line 13"/>
          <p:cNvSpPr>
            <a:spLocks noChangeShapeType="1"/>
          </p:cNvSpPr>
          <p:nvPr/>
        </p:nvSpPr>
        <p:spPr bwMode="auto">
          <a:xfrm>
            <a:off x="4222750" y="4274914"/>
            <a:ext cx="103188" cy="4635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3" name="Line 14"/>
          <p:cNvSpPr>
            <a:spLocks noChangeShapeType="1"/>
          </p:cNvSpPr>
          <p:nvPr/>
        </p:nvSpPr>
        <p:spPr bwMode="auto">
          <a:xfrm>
            <a:off x="3527425" y="4713064"/>
            <a:ext cx="334963" cy="347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4" name="Line 15"/>
          <p:cNvSpPr>
            <a:spLocks noChangeShapeType="1"/>
          </p:cNvSpPr>
          <p:nvPr/>
        </p:nvSpPr>
        <p:spPr bwMode="auto">
          <a:xfrm flipH="1">
            <a:off x="3849688" y="4738464"/>
            <a:ext cx="449262" cy="3222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5" name="Line 16"/>
          <p:cNvSpPr>
            <a:spLocks noChangeShapeType="1"/>
          </p:cNvSpPr>
          <p:nvPr/>
        </p:nvSpPr>
        <p:spPr bwMode="auto">
          <a:xfrm flipV="1">
            <a:off x="4787900" y="4198714"/>
            <a:ext cx="361950" cy="3079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6" name="Line 17"/>
          <p:cNvSpPr>
            <a:spLocks noChangeShapeType="1"/>
          </p:cNvSpPr>
          <p:nvPr/>
        </p:nvSpPr>
        <p:spPr bwMode="auto">
          <a:xfrm>
            <a:off x="5149850" y="4198714"/>
            <a:ext cx="320675" cy="295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7" name="Line 18"/>
          <p:cNvSpPr>
            <a:spLocks noChangeShapeType="1"/>
          </p:cNvSpPr>
          <p:nvPr/>
        </p:nvSpPr>
        <p:spPr bwMode="auto">
          <a:xfrm>
            <a:off x="5483225" y="4493989"/>
            <a:ext cx="0"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8" name="Line 19"/>
          <p:cNvSpPr>
            <a:spLocks noChangeShapeType="1"/>
          </p:cNvSpPr>
          <p:nvPr/>
        </p:nvSpPr>
        <p:spPr bwMode="auto">
          <a:xfrm flipH="1">
            <a:off x="5187950" y="4932139"/>
            <a:ext cx="282575"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39" name="Line 20"/>
          <p:cNvSpPr>
            <a:spLocks noChangeShapeType="1"/>
          </p:cNvSpPr>
          <p:nvPr/>
        </p:nvSpPr>
        <p:spPr bwMode="auto">
          <a:xfrm>
            <a:off x="4775200" y="4493989"/>
            <a:ext cx="90488"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0" name="Line 21"/>
          <p:cNvSpPr>
            <a:spLocks noChangeShapeType="1"/>
          </p:cNvSpPr>
          <p:nvPr/>
        </p:nvSpPr>
        <p:spPr bwMode="auto">
          <a:xfrm>
            <a:off x="4852988" y="4932139"/>
            <a:ext cx="334962"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1" name="Line 22"/>
          <p:cNvSpPr>
            <a:spLocks noChangeShapeType="1"/>
          </p:cNvSpPr>
          <p:nvPr/>
        </p:nvSpPr>
        <p:spPr bwMode="auto">
          <a:xfrm flipH="1" flipV="1">
            <a:off x="5934075" y="4546377"/>
            <a:ext cx="65088" cy="4111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2" name="Line 23"/>
          <p:cNvSpPr>
            <a:spLocks noChangeShapeType="1"/>
          </p:cNvSpPr>
          <p:nvPr/>
        </p:nvSpPr>
        <p:spPr bwMode="auto">
          <a:xfrm flipV="1">
            <a:off x="5921375" y="4262214"/>
            <a:ext cx="309563" cy="296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43" name="Line 24"/>
          <p:cNvSpPr>
            <a:spLocks noChangeShapeType="1"/>
          </p:cNvSpPr>
          <p:nvPr/>
        </p:nvSpPr>
        <p:spPr bwMode="auto">
          <a:xfrm>
            <a:off x="6203950" y="4224114"/>
            <a:ext cx="271463"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4" name="Line 25"/>
          <p:cNvSpPr>
            <a:spLocks noChangeShapeType="1"/>
          </p:cNvSpPr>
          <p:nvPr/>
        </p:nvSpPr>
        <p:spPr bwMode="auto">
          <a:xfrm>
            <a:off x="6500813" y="4405089"/>
            <a:ext cx="38100" cy="3857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5" name="Line 26"/>
          <p:cNvSpPr>
            <a:spLocks noChangeShapeType="1"/>
          </p:cNvSpPr>
          <p:nvPr/>
        </p:nvSpPr>
        <p:spPr bwMode="auto">
          <a:xfrm flipH="1">
            <a:off x="6435725" y="4790852"/>
            <a:ext cx="115888" cy="334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6" name="Line 27"/>
          <p:cNvSpPr>
            <a:spLocks noChangeShapeType="1"/>
          </p:cNvSpPr>
          <p:nvPr/>
        </p:nvSpPr>
        <p:spPr bwMode="auto">
          <a:xfrm>
            <a:off x="6011863" y="4944839"/>
            <a:ext cx="166687" cy="296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7" name="Line 28"/>
          <p:cNvSpPr>
            <a:spLocks noChangeShapeType="1"/>
          </p:cNvSpPr>
          <p:nvPr/>
        </p:nvSpPr>
        <p:spPr bwMode="auto">
          <a:xfrm flipV="1">
            <a:off x="6191250" y="5125814"/>
            <a:ext cx="244475" cy="1412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48" name="Text Box 29"/>
          <p:cNvSpPr txBox="1">
            <a:spLocks noChangeArrowheads="1"/>
          </p:cNvSpPr>
          <p:nvPr/>
        </p:nvSpPr>
        <p:spPr bwMode="auto">
          <a:xfrm>
            <a:off x="1146175" y="4909914"/>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3</a:t>
            </a:r>
            <a:endParaRPr lang="en-US" altLang="en-US" i="1"/>
          </a:p>
        </p:txBody>
      </p:sp>
      <p:sp>
        <p:nvSpPr>
          <p:cNvPr id="34849" name="Text Box 30"/>
          <p:cNvSpPr txBox="1">
            <a:spLocks noChangeArrowheads="1"/>
          </p:cNvSpPr>
          <p:nvPr/>
        </p:nvSpPr>
        <p:spPr bwMode="auto">
          <a:xfrm>
            <a:off x="2208213" y="5019452"/>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4</a:t>
            </a:r>
            <a:endParaRPr lang="en-US" altLang="en-US" i="1"/>
          </a:p>
        </p:txBody>
      </p:sp>
      <p:sp>
        <p:nvSpPr>
          <p:cNvPr id="34850" name="Text Box 31"/>
          <p:cNvSpPr txBox="1">
            <a:spLocks noChangeArrowheads="1"/>
          </p:cNvSpPr>
          <p:nvPr/>
        </p:nvSpPr>
        <p:spPr bwMode="auto">
          <a:xfrm>
            <a:off x="3635375" y="5132164"/>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5</a:t>
            </a:r>
            <a:endParaRPr lang="en-US" altLang="en-US" i="1"/>
          </a:p>
        </p:txBody>
      </p:sp>
      <p:sp>
        <p:nvSpPr>
          <p:cNvPr id="34851" name="Text Box 32"/>
          <p:cNvSpPr txBox="1">
            <a:spLocks noChangeArrowheads="1"/>
          </p:cNvSpPr>
          <p:nvPr/>
        </p:nvSpPr>
        <p:spPr bwMode="auto">
          <a:xfrm>
            <a:off x="4908550" y="5221064"/>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6</a:t>
            </a:r>
            <a:endParaRPr lang="en-US" altLang="en-US" i="1"/>
          </a:p>
        </p:txBody>
      </p:sp>
      <p:sp>
        <p:nvSpPr>
          <p:cNvPr id="34852" name="Text Box 33"/>
          <p:cNvSpPr txBox="1">
            <a:spLocks noChangeArrowheads="1"/>
          </p:cNvSpPr>
          <p:nvPr/>
        </p:nvSpPr>
        <p:spPr bwMode="auto">
          <a:xfrm>
            <a:off x="5988050" y="5348064"/>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7</a:t>
            </a:r>
            <a:endParaRPr lang="en-US" altLang="en-US" i="1"/>
          </a:p>
        </p:txBody>
      </p:sp>
      <p:sp>
        <p:nvSpPr>
          <p:cNvPr id="34853" name="Line 34"/>
          <p:cNvSpPr>
            <a:spLocks noChangeShapeType="1"/>
          </p:cNvSpPr>
          <p:nvPr/>
        </p:nvSpPr>
        <p:spPr bwMode="auto">
          <a:xfrm flipH="1" flipV="1">
            <a:off x="6884988" y="4532089"/>
            <a:ext cx="65087" cy="4111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54" name="Line 35"/>
          <p:cNvSpPr>
            <a:spLocks noChangeShapeType="1"/>
          </p:cNvSpPr>
          <p:nvPr/>
        </p:nvSpPr>
        <p:spPr bwMode="auto">
          <a:xfrm flipV="1">
            <a:off x="6872288" y="4247927"/>
            <a:ext cx="309562" cy="2968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55" name="Line 36"/>
          <p:cNvSpPr>
            <a:spLocks noChangeShapeType="1"/>
          </p:cNvSpPr>
          <p:nvPr/>
        </p:nvSpPr>
        <p:spPr bwMode="auto">
          <a:xfrm>
            <a:off x="7154863" y="4209827"/>
            <a:ext cx="425450" cy="1158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56" name="Line 37"/>
          <p:cNvSpPr>
            <a:spLocks noChangeShapeType="1"/>
          </p:cNvSpPr>
          <p:nvPr/>
        </p:nvSpPr>
        <p:spPr bwMode="auto">
          <a:xfrm>
            <a:off x="7542213" y="4289202"/>
            <a:ext cx="192087" cy="295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57" name="Line 38"/>
          <p:cNvSpPr>
            <a:spLocks noChangeShapeType="1"/>
          </p:cNvSpPr>
          <p:nvPr/>
        </p:nvSpPr>
        <p:spPr bwMode="auto">
          <a:xfrm flipH="1">
            <a:off x="7732713" y="4543202"/>
            <a:ext cx="26987" cy="3984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58" name="Line 39"/>
          <p:cNvSpPr>
            <a:spLocks noChangeShapeType="1"/>
          </p:cNvSpPr>
          <p:nvPr/>
        </p:nvSpPr>
        <p:spPr bwMode="auto">
          <a:xfrm>
            <a:off x="6962775" y="4930552"/>
            <a:ext cx="166688" cy="2968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859" name="Line 40"/>
          <p:cNvSpPr>
            <a:spLocks noChangeShapeType="1"/>
          </p:cNvSpPr>
          <p:nvPr/>
        </p:nvSpPr>
        <p:spPr bwMode="auto">
          <a:xfrm flipV="1">
            <a:off x="7489825" y="4995639"/>
            <a:ext cx="231775" cy="2428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60" name="Line 41"/>
          <p:cNvSpPr>
            <a:spLocks noChangeShapeType="1"/>
          </p:cNvSpPr>
          <p:nvPr/>
        </p:nvSpPr>
        <p:spPr bwMode="auto">
          <a:xfrm flipV="1">
            <a:off x="7113588" y="5225827"/>
            <a:ext cx="398462" cy="1111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4861" name="Text Box 42"/>
          <p:cNvSpPr txBox="1">
            <a:spLocks noChangeArrowheads="1"/>
          </p:cNvSpPr>
          <p:nvPr/>
        </p:nvSpPr>
        <p:spPr bwMode="auto">
          <a:xfrm>
            <a:off x="7015163" y="5268689"/>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C</a:t>
            </a:r>
            <a:r>
              <a:rPr lang="en-US" altLang="en-US" baseline="-25000"/>
              <a:t>8</a:t>
            </a:r>
            <a:endParaRPr lang="en-US" altLang="en-US" i="1"/>
          </a:p>
        </p:txBody>
      </p:sp>
      <p:sp>
        <p:nvSpPr>
          <p:cNvPr id="34862" name="Oval 43"/>
          <p:cNvSpPr>
            <a:spLocks noChangeArrowheads="1"/>
          </p:cNvSpPr>
          <p:nvPr/>
        </p:nvSpPr>
        <p:spPr bwMode="auto">
          <a:xfrm>
            <a:off x="1166813" y="414791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3" name="Oval 44"/>
          <p:cNvSpPr>
            <a:spLocks noChangeArrowheads="1"/>
          </p:cNvSpPr>
          <p:nvPr/>
        </p:nvSpPr>
        <p:spPr bwMode="auto">
          <a:xfrm>
            <a:off x="1677988" y="440191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4" name="Oval 45"/>
          <p:cNvSpPr>
            <a:spLocks noChangeArrowheads="1"/>
          </p:cNvSpPr>
          <p:nvPr/>
        </p:nvSpPr>
        <p:spPr bwMode="auto">
          <a:xfrm>
            <a:off x="1211263" y="47591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5" name="Oval 46"/>
          <p:cNvSpPr>
            <a:spLocks noChangeArrowheads="1"/>
          </p:cNvSpPr>
          <p:nvPr/>
        </p:nvSpPr>
        <p:spPr bwMode="auto">
          <a:xfrm>
            <a:off x="2457450" y="42050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6" name="Oval 47"/>
          <p:cNvSpPr>
            <a:spLocks noChangeArrowheads="1"/>
          </p:cNvSpPr>
          <p:nvPr/>
        </p:nvSpPr>
        <p:spPr bwMode="auto">
          <a:xfrm>
            <a:off x="2984500" y="44336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7" name="Oval 48"/>
          <p:cNvSpPr>
            <a:spLocks noChangeArrowheads="1"/>
          </p:cNvSpPr>
          <p:nvPr/>
        </p:nvSpPr>
        <p:spPr bwMode="auto">
          <a:xfrm>
            <a:off x="2209800" y="474163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8" name="Oval 49"/>
          <p:cNvSpPr>
            <a:spLocks noChangeArrowheads="1"/>
          </p:cNvSpPr>
          <p:nvPr/>
        </p:nvSpPr>
        <p:spPr bwMode="auto">
          <a:xfrm>
            <a:off x="2786063" y="494483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69" name="Oval 50"/>
          <p:cNvSpPr>
            <a:spLocks noChangeArrowheads="1"/>
          </p:cNvSpPr>
          <p:nvPr/>
        </p:nvSpPr>
        <p:spPr bwMode="auto">
          <a:xfrm>
            <a:off x="3698875" y="410663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0" name="Oval 51"/>
          <p:cNvSpPr>
            <a:spLocks noChangeArrowheads="1"/>
          </p:cNvSpPr>
          <p:nvPr/>
        </p:nvSpPr>
        <p:spPr bwMode="auto">
          <a:xfrm>
            <a:off x="3476625" y="46321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1" name="Oval 52"/>
          <p:cNvSpPr>
            <a:spLocks noChangeArrowheads="1"/>
          </p:cNvSpPr>
          <p:nvPr/>
        </p:nvSpPr>
        <p:spPr bwMode="auto">
          <a:xfrm>
            <a:off x="3783013" y="497817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2" name="Oval 53"/>
          <p:cNvSpPr>
            <a:spLocks noChangeArrowheads="1"/>
          </p:cNvSpPr>
          <p:nvPr/>
        </p:nvSpPr>
        <p:spPr bwMode="auto">
          <a:xfrm>
            <a:off x="4244975" y="466702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3" name="Oval 54"/>
          <p:cNvSpPr>
            <a:spLocks noChangeArrowheads="1"/>
          </p:cNvSpPr>
          <p:nvPr/>
        </p:nvSpPr>
        <p:spPr bwMode="auto">
          <a:xfrm>
            <a:off x="4152900" y="42003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4" name="Oval 55"/>
          <p:cNvSpPr>
            <a:spLocks noChangeArrowheads="1"/>
          </p:cNvSpPr>
          <p:nvPr/>
        </p:nvSpPr>
        <p:spPr bwMode="auto">
          <a:xfrm>
            <a:off x="4795838" y="487022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5" name="Oval 56"/>
          <p:cNvSpPr>
            <a:spLocks noChangeArrowheads="1"/>
          </p:cNvSpPr>
          <p:nvPr/>
        </p:nvSpPr>
        <p:spPr bwMode="auto">
          <a:xfrm>
            <a:off x="4718050" y="443048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6" name="Oval 57"/>
          <p:cNvSpPr>
            <a:spLocks noChangeArrowheads="1"/>
          </p:cNvSpPr>
          <p:nvPr/>
        </p:nvSpPr>
        <p:spPr bwMode="auto">
          <a:xfrm>
            <a:off x="5076825" y="412251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7" name="Oval 58"/>
          <p:cNvSpPr>
            <a:spLocks noChangeArrowheads="1"/>
          </p:cNvSpPr>
          <p:nvPr/>
        </p:nvSpPr>
        <p:spPr bwMode="auto">
          <a:xfrm>
            <a:off x="5410200" y="44162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8" name="Oval 59"/>
          <p:cNvSpPr>
            <a:spLocks noChangeArrowheads="1"/>
          </p:cNvSpPr>
          <p:nvPr/>
        </p:nvSpPr>
        <p:spPr bwMode="auto">
          <a:xfrm>
            <a:off x="5407025" y="483847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79" name="Oval 60"/>
          <p:cNvSpPr>
            <a:spLocks noChangeArrowheads="1"/>
          </p:cNvSpPr>
          <p:nvPr/>
        </p:nvSpPr>
        <p:spPr bwMode="auto">
          <a:xfrm>
            <a:off x="5110163" y="50813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0" name="Oval 61"/>
          <p:cNvSpPr>
            <a:spLocks noChangeArrowheads="1"/>
          </p:cNvSpPr>
          <p:nvPr/>
        </p:nvSpPr>
        <p:spPr bwMode="auto">
          <a:xfrm>
            <a:off x="5853113" y="447335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1" name="Oval 62"/>
          <p:cNvSpPr>
            <a:spLocks noChangeArrowheads="1"/>
          </p:cNvSpPr>
          <p:nvPr/>
        </p:nvSpPr>
        <p:spPr bwMode="auto">
          <a:xfrm>
            <a:off x="6146800" y="41622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2" name="Oval 63"/>
          <p:cNvSpPr>
            <a:spLocks noChangeArrowheads="1"/>
          </p:cNvSpPr>
          <p:nvPr/>
        </p:nvSpPr>
        <p:spPr bwMode="auto">
          <a:xfrm>
            <a:off x="6416675" y="434158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3" name="Oval 64"/>
          <p:cNvSpPr>
            <a:spLocks noChangeArrowheads="1"/>
          </p:cNvSpPr>
          <p:nvPr/>
        </p:nvSpPr>
        <p:spPr bwMode="auto">
          <a:xfrm>
            <a:off x="6464300" y="47130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4" name="Oval 65"/>
          <p:cNvSpPr>
            <a:spLocks noChangeArrowheads="1"/>
          </p:cNvSpPr>
          <p:nvPr/>
        </p:nvSpPr>
        <p:spPr bwMode="auto">
          <a:xfrm>
            <a:off x="6361113" y="504485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5" name="Oval 66"/>
          <p:cNvSpPr>
            <a:spLocks noChangeArrowheads="1"/>
          </p:cNvSpPr>
          <p:nvPr/>
        </p:nvSpPr>
        <p:spPr bwMode="auto">
          <a:xfrm>
            <a:off x="5946775" y="487657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6" name="Oval 67"/>
          <p:cNvSpPr>
            <a:spLocks noChangeArrowheads="1"/>
          </p:cNvSpPr>
          <p:nvPr/>
        </p:nvSpPr>
        <p:spPr bwMode="auto">
          <a:xfrm>
            <a:off x="6111875" y="51829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7" name="Oval 68"/>
          <p:cNvSpPr>
            <a:spLocks noChangeArrowheads="1"/>
          </p:cNvSpPr>
          <p:nvPr/>
        </p:nvSpPr>
        <p:spPr bwMode="auto">
          <a:xfrm>
            <a:off x="6804025" y="44590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8" name="Oval 69"/>
          <p:cNvSpPr>
            <a:spLocks noChangeArrowheads="1"/>
          </p:cNvSpPr>
          <p:nvPr/>
        </p:nvSpPr>
        <p:spPr bwMode="auto">
          <a:xfrm>
            <a:off x="7097713" y="414791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89" name="Oval 70"/>
          <p:cNvSpPr>
            <a:spLocks noChangeArrowheads="1"/>
          </p:cNvSpPr>
          <p:nvPr/>
        </p:nvSpPr>
        <p:spPr bwMode="auto">
          <a:xfrm>
            <a:off x="7470775" y="42257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0" name="Oval 71"/>
          <p:cNvSpPr>
            <a:spLocks noChangeArrowheads="1"/>
          </p:cNvSpPr>
          <p:nvPr/>
        </p:nvSpPr>
        <p:spPr bwMode="auto">
          <a:xfrm>
            <a:off x="7673975" y="450510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1" name="Oval 72"/>
          <p:cNvSpPr>
            <a:spLocks noChangeArrowheads="1"/>
          </p:cNvSpPr>
          <p:nvPr/>
        </p:nvSpPr>
        <p:spPr bwMode="auto">
          <a:xfrm>
            <a:off x="7440613" y="517185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2" name="Oval 73"/>
          <p:cNvSpPr>
            <a:spLocks noChangeArrowheads="1"/>
          </p:cNvSpPr>
          <p:nvPr/>
        </p:nvSpPr>
        <p:spPr bwMode="auto">
          <a:xfrm>
            <a:off x="6897688" y="486228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3" name="Oval 74"/>
          <p:cNvSpPr>
            <a:spLocks noChangeArrowheads="1"/>
          </p:cNvSpPr>
          <p:nvPr/>
        </p:nvSpPr>
        <p:spPr bwMode="auto">
          <a:xfrm>
            <a:off x="7062788" y="516867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4" name="Oval 75"/>
          <p:cNvSpPr>
            <a:spLocks noChangeArrowheads="1"/>
          </p:cNvSpPr>
          <p:nvPr/>
        </p:nvSpPr>
        <p:spPr bwMode="auto">
          <a:xfrm>
            <a:off x="7670800" y="488927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895" name="Text Box 76"/>
          <p:cNvSpPr txBox="1">
            <a:spLocks noChangeArrowheads="1"/>
          </p:cNvSpPr>
          <p:nvPr/>
        </p:nvSpPr>
        <p:spPr bwMode="auto">
          <a:xfrm>
            <a:off x="930275" y="5868561"/>
            <a:ext cx="5783956"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a:t>How many edges are there in </a:t>
            </a:r>
            <a:r>
              <a:rPr lang="en-US" altLang="en-US" sz="3200">
                <a:solidFill>
                  <a:srgbClr val="0000FF"/>
                </a:solidFill>
              </a:rPr>
              <a:t>C</a:t>
            </a:r>
            <a:r>
              <a:rPr lang="en-US" altLang="en-US" sz="3200" i="1" baseline="-25000">
                <a:solidFill>
                  <a:srgbClr val="0000FF"/>
                </a:solidFill>
              </a:rPr>
              <a:t>n</a:t>
            </a:r>
            <a:r>
              <a:rPr lang="en-US" altLang="en-US" sz="3200"/>
              <a:t>?</a:t>
            </a:r>
            <a:r>
              <a:rPr lang="en-US" altLang="en-US" sz="3200" i="1"/>
              <a:t> </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24</a:t>
            </a:fld>
            <a:endParaRPr lang="en-US"/>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3CA23684-1035-4646-BB8A-2C8B88C3D75E}"/>
                  </a:ext>
                </a:extLst>
              </p14:cNvPr>
              <p14:cNvContentPartPr/>
              <p14:nvPr/>
            </p14:nvContentPartPr>
            <p14:xfrm>
              <a:off x="6826680" y="6085440"/>
              <a:ext cx="169920" cy="183600"/>
            </p14:xfrm>
          </p:contentPart>
        </mc:Choice>
        <mc:Fallback xmlns="">
          <p:pic>
            <p:nvPicPr>
              <p:cNvPr id="3" name="Ink 2">
                <a:extLst>
                  <a:ext uri="{FF2B5EF4-FFF2-40B4-BE49-F238E27FC236}">
                    <a16:creationId xmlns:a16="http://schemas.microsoft.com/office/drawing/2014/main" id="{3CA23684-1035-4646-BB8A-2C8B88C3D75E}"/>
                  </a:ext>
                </a:extLst>
              </p:cNvPr>
              <p:cNvPicPr/>
              <p:nvPr/>
            </p:nvPicPr>
            <p:blipFill>
              <a:blip r:embed="rId3"/>
              <a:stretch>
                <a:fillRect/>
              </a:stretch>
            </p:blipFill>
            <p:spPr>
              <a:xfrm>
                <a:off x="6810480" y="6069240"/>
                <a:ext cx="202320" cy="216000"/>
              </a:xfrm>
              <a:prstGeom prst="rect">
                <a:avLst/>
              </a:prstGeom>
            </p:spPr>
          </p:pic>
        </mc:Fallback>
      </mc:AlternateContent>
    </p:spTree>
    <p:extLst>
      <p:ext uri="{BB962C8B-B14F-4D97-AF65-F5344CB8AC3E}">
        <p14:creationId xmlns:p14="http://schemas.microsoft.com/office/powerpoint/2010/main" val="2333774071"/>
      </p:ext>
    </p:extLst>
  </p:cSld>
  <p:clrMapOvr>
    <a:masterClrMapping/>
  </p:clrMapOvr>
  <p:transition>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Rectangle 3"/>
          <p:cNvSpPr>
            <a:spLocks noGrp="1" noChangeArrowheads="1"/>
          </p:cNvSpPr>
          <p:nvPr>
            <p:ph type="title"/>
          </p:nvPr>
        </p:nvSpPr>
        <p:spPr/>
        <p:txBody>
          <a:bodyPr/>
          <a:lstStyle/>
          <a:p>
            <a:r>
              <a:rPr lang="en-US" altLang="en-US"/>
              <a:t>Wheels</a:t>
            </a:r>
          </a:p>
        </p:txBody>
      </p:sp>
      <p:sp>
        <p:nvSpPr>
          <p:cNvPr id="753668" name="Rectangle 4"/>
          <p:cNvSpPr>
            <a:spLocks noGrp="1" noChangeArrowheads="1"/>
          </p:cNvSpPr>
          <p:nvPr>
            <p:ph idx="1"/>
          </p:nvPr>
        </p:nvSpPr>
        <p:spPr/>
        <p:txBody>
          <a:bodyPr/>
          <a:lstStyle/>
          <a:p>
            <a:pPr>
              <a:defRPr/>
            </a:pPr>
            <a:r>
              <a:rPr lang="en-US"/>
              <a:t>For any </a:t>
            </a:r>
            <a:r>
              <a:rPr lang="en-US" i="1">
                <a:solidFill>
                  <a:srgbClr val="0000FF"/>
                </a:solidFill>
              </a:rPr>
              <a:t>n</a:t>
            </a:r>
            <a:r>
              <a:rPr lang="en-US">
                <a:solidFill>
                  <a:srgbClr val="0000FF"/>
                </a:solidFill>
                <a:sym typeface="Symbol" pitchFamily="18" charset="2"/>
              </a:rPr>
              <a:t>3</a:t>
            </a:r>
            <a:r>
              <a:rPr lang="en-US"/>
              <a:t>, a </a:t>
            </a:r>
            <a:r>
              <a:rPr lang="en-US" i="1"/>
              <a:t>wheel</a:t>
            </a:r>
            <a:r>
              <a:rPr lang="en-US"/>
              <a:t> </a:t>
            </a:r>
            <a:r>
              <a:rPr lang="en-US" err="1">
                <a:solidFill>
                  <a:srgbClr val="0000FF"/>
                </a:solidFill>
              </a:rPr>
              <a:t>W</a:t>
            </a:r>
            <a:r>
              <a:rPr lang="en-US" i="1" baseline="-25000" err="1">
                <a:solidFill>
                  <a:srgbClr val="0000FF"/>
                </a:solidFill>
              </a:rPr>
              <a:t>n</a:t>
            </a:r>
            <a:r>
              <a:rPr lang="en-US"/>
              <a:t>, is a simple graph obtained by taking the cycle </a:t>
            </a:r>
            <a:r>
              <a:rPr lang="en-US">
                <a:solidFill>
                  <a:srgbClr val="0000FF"/>
                </a:solidFill>
              </a:rPr>
              <a:t>C</a:t>
            </a:r>
            <a:r>
              <a:rPr lang="en-US" i="1" baseline="-25000">
                <a:solidFill>
                  <a:srgbClr val="0000FF"/>
                </a:solidFill>
              </a:rPr>
              <a:t>n</a:t>
            </a:r>
            <a:r>
              <a:rPr lang="en-US"/>
              <a:t> and adding one extra vertex </a:t>
            </a:r>
            <a:r>
              <a:rPr lang="en-US" i="1" err="1"/>
              <a:t>v</a:t>
            </a:r>
            <a:r>
              <a:rPr lang="en-US" baseline="-25000" err="1"/>
              <a:t>hub</a:t>
            </a:r>
            <a:r>
              <a:rPr lang="en-US"/>
              <a:t> and </a:t>
            </a:r>
            <a:r>
              <a:rPr lang="en-US" i="1"/>
              <a:t>n</a:t>
            </a:r>
            <a:r>
              <a:rPr lang="en-US"/>
              <a:t> extra edges </a:t>
            </a:r>
            <a:r>
              <a:rPr lang="en-US">
                <a:solidFill>
                  <a:srgbClr val="0000FF"/>
                </a:solidFill>
              </a:rPr>
              <a:t>{{</a:t>
            </a:r>
            <a:r>
              <a:rPr lang="en-US" i="1">
                <a:solidFill>
                  <a:srgbClr val="0000FF"/>
                </a:solidFill>
              </a:rPr>
              <a:t>v</a:t>
            </a:r>
            <a:r>
              <a:rPr lang="en-US" baseline="-25000">
                <a:solidFill>
                  <a:srgbClr val="0000FF"/>
                </a:solidFill>
              </a:rPr>
              <a:t>hub</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 {</a:t>
            </a:r>
            <a:r>
              <a:rPr lang="en-US" i="1">
                <a:solidFill>
                  <a:srgbClr val="0000FF"/>
                </a:solidFill>
              </a:rPr>
              <a:t>v</a:t>
            </a:r>
            <a:r>
              <a:rPr lang="en-US" baseline="-25000">
                <a:solidFill>
                  <a:srgbClr val="0000FF"/>
                </a:solidFill>
              </a:rPr>
              <a:t>hub</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a:t>
            </a:r>
            <a:r>
              <a:rPr lang="en-US" i="1" err="1">
                <a:solidFill>
                  <a:srgbClr val="0000FF"/>
                </a:solidFill>
              </a:rPr>
              <a:t>v</a:t>
            </a:r>
            <a:r>
              <a:rPr lang="en-US" baseline="-25000" err="1">
                <a:solidFill>
                  <a:srgbClr val="0000FF"/>
                </a:solidFill>
              </a:rPr>
              <a:t>hub</a:t>
            </a:r>
            <a:r>
              <a:rPr lang="en-US" err="1">
                <a:solidFill>
                  <a:srgbClr val="0000FF"/>
                </a:solidFill>
              </a:rPr>
              <a:t>,</a:t>
            </a:r>
            <a:r>
              <a:rPr lang="en-US" i="1" err="1">
                <a:solidFill>
                  <a:srgbClr val="0000FF"/>
                </a:solidFill>
              </a:rPr>
              <a:t>v</a:t>
            </a:r>
            <a:r>
              <a:rPr lang="en-US" i="1" baseline="-25000" err="1">
                <a:solidFill>
                  <a:srgbClr val="0000FF"/>
                </a:solidFill>
              </a:rPr>
              <a:t>n</a:t>
            </a:r>
            <a:r>
              <a:rPr lang="en-US">
                <a:solidFill>
                  <a:srgbClr val="0000FF"/>
                </a:solidFill>
              </a:rPr>
              <a:t>}}</a:t>
            </a:r>
            <a:r>
              <a:rPr lang="en-US"/>
              <a:t>.</a:t>
            </a:r>
          </a:p>
        </p:txBody>
      </p:sp>
      <p:sp>
        <p:nvSpPr>
          <p:cNvPr id="35845" name="Line 2"/>
          <p:cNvSpPr>
            <a:spLocks noChangeShapeType="1"/>
          </p:cNvSpPr>
          <p:nvPr/>
        </p:nvSpPr>
        <p:spPr bwMode="auto">
          <a:xfrm flipH="1" flipV="1">
            <a:off x="2909888" y="4659313"/>
            <a:ext cx="192087" cy="3603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48" name="Line 5"/>
          <p:cNvSpPr>
            <a:spLocks noChangeShapeType="1"/>
          </p:cNvSpPr>
          <p:nvPr/>
        </p:nvSpPr>
        <p:spPr bwMode="auto">
          <a:xfrm>
            <a:off x="1465263" y="4246563"/>
            <a:ext cx="528637"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49" name="Line 6"/>
          <p:cNvSpPr>
            <a:spLocks noChangeShapeType="1"/>
          </p:cNvSpPr>
          <p:nvPr/>
        </p:nvSpPr>
        <p:spPr bwMode="auto">
          <a:xfrm flipH="1">
            <a:off x="1530350" y="4491038"/>
            <a:ext cx="463550" cy="3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0" name="Line 7"/>
          <p:cNvSpPr>
            <a:spLocks noChangeShapeType="1"/>
          </p:cNvSpPr>
          <p:nvPr/>
        </p:nvSpPr>
        <p:spPr bwMode="auto">
          <a:xfrm>
            <a:off x="1492250" y="4221163"/>
            <a:ext cx="25400" cy="6302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1" name="Line 8"/>
          <p:cNvSpPr>
            <a:spLocks noChangeShapeType="1"/>
          </p:cNvSpPr>
          <p:nvPr/>
        </p:nvSpPr>
        <p:spPr bwMode="auto">
          <a:xfrm>
            <a:off x="2752725" y="4298950"/>
            <a:ext cx="566738" cy="2174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2" name="Line 9"/>
          <p:cNvSpPr>
            <a:spLocks noChangeShapeType="1"/>
          </p:cNvSpPr>
          <p:nvPr/>
        </p:nvSpPr>
        <p:spPr bwMode="auto">
          <a:xfrm flipH="1">
            <a:off x="3113088" y="4516438"/>
            <a:ext cx="193675" cy="5286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3" name="Line 10"/>
          <p:cNvSpPr>
            <a:spLocks noChangeShapeType="1"/>
          </p:cNvSpPr>
          <p:nvPr/>
        </p:nvSpPr>
        <p:spPr bwMode="auto">
          <a:xfrm flipH="1" flipV="1">
            <a:off x="2520950" y="4826000"/>
            <a:ext cx="579438"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4" name="Line 11"/>
          <p:cNvSpPr>
            <a:spLocks noChangeShapeType="1"/>
          </p:cNvSpPr>
          <p:nvPr/>
        </p:nvSpPr>
        <p:spPr bwMode="auto">
          <a:xfrm flipV="1">
            <a:off x="2520950" y="4284663"/>
            <a:ext cx="257175" cy="5286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5" name="Line 12"/>
          <p:cNvSpPr>
            <a:spLocks noChangeShapeType="1"/>
          </p:cNvSpPr>
          <p:nvPr/>
        </p:nvSpPr>
        <p:spPr bwMode="auto">
          <a:xfrm flipV="1">
            <a:off x="3795713" y="4195763"/>
            <a:ext cx="219075" cy="5270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6" name="Line 13"/>
          <p:cNvSpPr>
            <a:spLocks noChangeShapeType="1"/>
          </p:cNvSpPr>
          <p:nvPr/>
        </p:nvSpPr>
        <p:spPr bwMode="auto">
          <a:xfrm>
            <a:off x="4002088" y="4195763"/>
            <a:ext cx="463550" cy="88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7" name="Line 14"/>
          <p:cNvSpPr>
            <a:spLocks noChangeShapeType="1"/>
          </p:cNvSpPr>
          <p:nvPr/>
        </p:nvSpPr>
        <p:spPr bwMode="auto">
          <a:xfrm>
            <a:off x="4465638" y="4284663"/>
            <a:ext cx="103187" cy="4635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8" name="Line 15"/>
          <p:cNvSpPr>
            <a:spLocks noChangeShapeType="1"/>
          </p:cNvSpPr>
          <p:nvPr/>
        </p:nvSpPr>
        <p:spPr bwMode="auto">
          <a:xfrm>
            <a:off x="3770313" y="4722813"/>
            <a:ext cx="334962" cy="3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59" name="Line 16"/>
          <p:cNvSpPr>
            <a:spLocks noChangeShapeType="1"/>
          </p:cNvSpPr>
          <p:nvPr/>
        </p:nvSpPr>
        <p:spPr bwMode="auto">
          <a:xfrm flipH="1">
            <a:off x="4092575" y="4748213"/>
            <a:ext cx="449263" cy="3222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0" name="Line 17"/>
          <p:cNvSpPr>
            <a:spLocks noChangeShapeType="1"/>
          </p:cNvSpPr>
          <p:nvPr/>
        </p:nvSpPr>
        <p:spPr bwMode="auto">
          <a:xfrm flipV="1">
            <a:off x="5030788" y="4208463"/>
            <a:ext cx="361950" cy="3079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1" name="Line 18"/>
          <p:cNvSpPr>
            <a:spLocks noChangeShapeType="1"/>
          </p:cNvSpPr>
          <p:nvPr/>
        </p:nvSpPr>
        <p:spPr bwMode="auto">
          <a:xfrm>
            <a:off x="5392738" y="4208463"/>
            <a:ext cx="320675" cy="295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2" name="Line 19"/>
          <p:cNvSpPr>
            <a:spLocks noChangeShapeType="1"/>
          </p:cNvSpPr>
          <p:nvPr/>
        </p:nvSpPr>
        <p:spPr bwMode="auto">
          <a:xfrm>
            <a:off x="5726113" y="4503738"/>
            <a:ext cx="0"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3" name="Line 20"/>
          <p:cNvSpPr>
            <a:spLocks noChangeShapeType="1"/>
          </p:cNvSpPr>
          <p:nvPr/>
        </p:nvSpPr>
        <p:spPr bwMode="auto">
          <a:xfrm flipH="1">
            <a:off x="5430838" y="4941888"/>
            <a:ext cx="282575"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4" name="Line 21"/>
          <p:cNvSpPr>
            <a:spLocks noChangeShapeType="1"/>
          </p:cNvSpPr>
          <p:nvPr/>
        </p:nvSpPr>
        <p:spPr bwMode="auto">
          <a:xfrm>
            <a:off x="5018088" y="4503738"/>
            <a:ext cx="90487"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5" name="Line 22"/>
          <p:cNvSpPr>
            <a:spLocks noChangeShapeType="1"/>
          </p:cNvSpPr>
          <p:nvPr/>
        </p:nvSpPr>
        <p:spPr bwMode="auto">
          <a:xfrm>
            <a:off x="5095875" y="4941888"/>
            <a:ext cx="334963"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6" name="Line 23"/>
          <p:cNvSpPr>
            <a:spLocks noChangeShapeType="1"/>
          </p:cNvSpPr>
          <p:nvPr/>
        </p:nvSpPr>
        <p:spPr bwMode="auto">
          <a:xfrm flipH="1" flipV="1">
            <a:off x="6176963" y="4556125"/>
            <a:ext cx="65087" cy="4111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7" name="Line 24"/>
          <p:cNvSpPr>
            <a:spLocks noChangeShapeType="1"/>
          </p:cNvSpPr>
          <p:nvPr/>
        </p:nvSpPr>
        <p:spPr bwMode="auto">
          <a:xfrm flipV="1">
            <a:off x="6164263" y="4271963"/>
            <a:ext cx="309562" cy="2968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68" name="Line 25"/>
          <p:cNvSpPr>
            <a:spLocks noChangeShapeType="1"/>
          </p:cNvSpPr>
          <p:nvPr/>
        </p:nvSpPr>
        <p:spPr bwMode="auto">
          <a:xfrm>
            <a:off x="6446838" y="4233863"/>
            <a:ext cx="271462"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69" name="Line 26"/>
          <p:cNvSpPr>
            <a:spLocks noChangeShapeType="1"/>
          </p:cNvSpPr>
          <p:nvPr/>
        </p:nvSpPr>
        <p:spPr bwMode="auto">
          <a:xfrm>
            <a:off x="6743700" y="4414838"/>
            <a:ext cx="38100" cy="3857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70" name="Line 27"/>
          <p:cNvSpPr>
            <a:spLocks noChangeShapeType="1"/>
          </p:cNvSpPr>
          <p:nvPr/>
        </p:nvSpPr>
        <p:spPr bwMode="auto">
          <a:xfrm flipH="1">
            <a:off x="6678613" y="4800600"/>
            <a:ext cx="115887" cy="3349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71" name="Line 28"/>
          <p:cNvSpPr>
            <a:spLocks noChangeShapeType="1"/>
          </p:cNvSpPr>
          <p:nvPr/>
        </p:nvSpPr>
        <p:spPr bwMode="auto">
          <a:xfrm>
            <a:off x="6254750" y="4954588"/>
            <a:ext cx="166688" cy="2968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72" name="Line 29"/>
          <p:cNvSpPr>
            <a:spLocks noChangeShapeType="1"/>
          </p:cNvSpPr>
          <p:nvPr/>
        </p:nvSpPr>
        <p:spPr bwMode="auto">
          <a:xfrm flipV="1">
            <a:off x="6434138" y="5135563"/>
            <a:ext cx="244475" cy="1412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73" name="Text Box 30"/>
          <p:cNvSpPr txBox="1">
            <a:spLocks noChangeArrowheads="1"/>
          </p:cNvSpPr>
          <p:nvPr/>
        </p:nvSpPr>
        <p:spPr bwMode="auto">
          <a:xfrm>
            <a:off x="1347788" y="4919663"/>
            <a:ext cx="573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3</a:t>
            </a:r>
            <a:endParaRPr lang="en-US" altLang="en-US" i="1"/>
          </a:p>
        </p:txBody>
      </p:sp>
      <p:sp>
        <p:nvSpPr>
          <p:cNvPr id="35874" name="Text Box 31"/>
          <p:cNvSpPr txBox="1">
            <a:spLocks noChangeArrowheads="1"/>
          </p:cNvSpPr>
          <p:nvPr/>
        </p:nvSpPr>
        <p:spPr bwMode="auto">
          <a:xfrm>
            <a:off x="2409825" y="5029200"/>
            <a:ext cx="573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4</a:t>
            </a:r>
            <a:endParaRPr lang="en-US" altLang="en-US" i="1"/>
          </a:p>
        </p:txBody>
      </p:sp>
      <p:sp>
        <p:nvSpPr>
          <p:cNvPr id="35875" name="Text Box 32"/>
          <p:cNvSpPr txBox="1">
            <a:spLocks noChangeArrowheads="1"/>
          </p:cNvSpPr>
          <p:nvPr/>
        </p:nvSpPr>
        <p:spPr bwMode="auto">
          <a:xfrm>
            <a:off x="3836988" y="5141913"/>
            <a:ext cx="573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5</a:t>
            </a:r>
            <a:endParaRPr lang="en-US" altLang="en-US" i="1"/>
          </a:p>
        </p:txBody>
      </p:sp>
      <p:sp>
        <p:nvSpPr>
          <p:cNvPr id="35876" name="Text Box 33"/>
          <p:cNvSpPr txBox="1">
            <a:spLocks noChangeArrowheads="1"/>
          </p:cNvSpPr>
          <p:nvPr/>
        </p:nvSpPr>
        <p:spPr bwMode="auto">
          <a:xfrm>
            <a:off x="5110163" y="5230813"/>
            <a:ext cx="573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6</a:t>
            </a:r>
            <a:endParaRPr lang="en-US" altLang="en-US" i="1"/>
          </a:p>
        </p:txBody>
      </p:sp>
      <p:sp>
        <p:nvSpPr>
          <p:cNvPr id="35877" name="Text Box 34"/>
          <p:cNvSpPr txBox="1">
            <a:spLocks noChangeArrowheads="1"/>
          </p:cNvSpPr>
          <p:nvPr/>
        </p:nvSpPr>
        <p:spPr bwMode="auto">
          <a:xfrm>
            <a:off x="6189663" y="5357813"/>
            <a:ext cx="573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7</a:t>
            </a:r>
            <a:endParaRPr lang="en-US" altLang="en-US" i="1"/>
          </a:p>
        </p:txBody>
      </p:sp>
      <p:sp>
        <p:nvSpPr>
          <p:cNvPr id="35878" name="Line 35"/>
          <p:cNvSpPr>
            <a:spLocks noChangeShapeType="1"/>
          </p:cNvSpPr>
          <p:nvPr/>
        </p:nvSpPr>
        <p:spPr bwMode="auto">
          <a:xfrm flipH="1" flipV="1">
            <a:off x="7127875" y="4541838"/>
            <a:ext cx="65088" cy="4111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79" name="Line 36"/>
          <p:cNvSpPr>
            <a:spLocks noChangeShapeType="1"/>
          </p:cNvSpPr>
          <p:nvPr/>
        </p:nvSpPr>
        <p:spPr bwMode="auto">
          <a:xfrm flipV="1">
            <a:off x="7115175" y="4257675"/>
            <a:ext cx="309563" cy="296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0" name="Line 37"/>
          <p:cNvSpPr>
            <a:spLocks noChangeShapeType="1"/>
          </p:cNvSpPr>
          <p:nvPr/>
        </p:nvSpPr>
        <p:spPr bwMode="auto">
          <a:xfrm>
            <a:off x="7397750" y="4219575"/>
            <a:ext cx="425450" cy="1158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1" name="Line 38"/>
          <p:cNvSpPr>
            <a:spLocks noChangeShapeType="1"/>
          </p:cNvSpPr>
          <p:nvPr/>
        </p:nvSpPr>
        <p:spPr bwMode="auto">
          <a:xfrm>
            <a:off x="7785100" y="4298950"/>
            <a:ext cx="192088" cy="295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2" name="Line 39"/>
          <p:cNvSpPr>
            <a:spLocks noChangeShapeType="1"/>
          </p:cNvSpPr>
          <p:nvPr/>
        </p:nvSpPr>
        <p:spPr bwMode="auto">
          <a:xfrm flipH="1">
            <a:off x="7975600" y="4552950"/>
            <a:ext cx="26988" cy="3984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3" name="Line 40"/>
          <p:cNvSpPr>
            <a:spLocks noChangeShapeType="1"/>
          </p:cNvSpPr>
          <p:nvPr/>
        </p:nvSpPr>
        <p:spPr bwMode="auto">
          <a:xfrm>
            <a:off x="7205663" y="4940300"/>
            <a:ext cx="166687" cy="296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84" name="Line 41"/>
          <p:cNvSpPr>
            <a:spLocks noChangeShapeType="1"/>
          </p:cNvSpPr>
          <p:nvPr/>
        </p:nvSpPr>
        <p:spPr bwMode="auto">
          <a:xfrm flipV="1">
            <a:off x="7732713" y="5005388"/>
            <a:ext cx="231775" cy="2428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5" name="Line 42"/>
          <p:cNvSpPr>
            <a:spLocks noChangeShapeType="1"/>
          </p:cNvSpPr>
          <p:nvPr/>
        </p:nvSpPr>
        <p:spPr bwMode="auto">
          <a:xfrm flipV="1">
            <a:off x="7356475" y="5235575"/>
            <a:ext cx="398463" cy="11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86" name="Text Box 43"/>
          <p:cNvSpPr txBox="1">
            <a:spLocks noChangeArrowheads="1"/>
          </p:cNvSpPr>
          <p:nvPr/>
        </p:nvSpPr>
        <p:spPr bwMode="auto">
          <a:xfrm>
            <a:off x="7216775" y="5278438"/>
            <a:ext cx="573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W</a:t>
            </a:r>
            <a:r>
              <a:rPr lang="en-US" altLang="en-US" baseline="-25000"/>
              <a:t>8</a:t>
            </a:r>
            <a:endParaRPr lang="en-US" altLang="en-US" i="1"/>
          </a:p>
        </p:txBody>
      </p:sp>
      <p:sp>
        <p:nvSpPr>
          <p:cNvPr id="35887" name="Text Box 44"/>
          <p:cNvSpPr txBox="1">
            <a:spLocks noChangeArrowheads="1"/>
          </p:cNvSpPr>
          <p:nvPr/>
        </p:nvSpPr>
        <p:spPr bwMode="auto">
          <a:xfrm>
            <a:off x="1092200" y="5656263"/>
            <a:ext cx="5840413"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a:t>How many edges are there in W</a:t>
            </a:r>
            <a:r>
              <a:rPr lang="en-US" altLang="en-US" sz="3200" i="1" baseline="-25000"/>
              <a:t>n</a:t>
            </a:r>
            <a:r>
              <a:rPr lang="en-US" altLang="en-US" sz="3200"/>
              <a:t>?</a:t>
            </a:r>
            <a:r>
              <a:rPr lang="en-US" altLang="en-US" sz="3200" i="1"/>
              <a:t> </a:t>
            </a:r>
          </a:p>
        </p:txBody>
      </p:sp>
      <p:sp>
        <p:nvSpPr>
          <p:cNvPr id="35888" name="Line 45"/>
          <p:cNvSpPr>
            <a:spLocks noChangeShapeType="1"/>
          </p:cNvSpPr>
          <p:nvPr/>
        </p:nvSpPr>
        <p:spPr bwMode="auto">
          <a:xfrm>
            <a:off x="1481138" y="4208463"/>
            <a:ext cx="192087" cy="3095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89" name="Line 46"/>
          <p:cNvSpPr>
            <a:spLocks noChangeShapeType="1"/>
          </p:cNvSpPr>
          <p:nvPr/>
        </p:nvSpPr>
        <p:spPr bwMode="auto">
          <a:xfrm flipV="1">
            <a:off x="1673225" y="4478338"/>
            <a:ext cx="309563" cy="52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90" name="Line 47"/>
          <p:cNvSpPr>
            <a:spLocks noChangeShapeType="1"/>
          </p:cNvSpPr>
          <p:nvPr/>
        </p:nvSpPr>
        <p:spPr bwMode="auto">
          <a:xfrm flipH="1">
            <a:off x="1519238" y="4530725"/>
            <a:ext cx="153987" cy="3222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91" name="Line 48"/>
          <p:cNvSpPr>
            <a:spLocks noChangeShapeType="1"/>
          </p:cNvSpPr>
          <p:nvPr/>
        </p:nvSpPr>
        <p:spPr bwMode="auto">
          <a:xfrm>
            <a:off x="2754313" y="4260850"/>
            <a:ext cx="141287" cy="3984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92" name="Line 49"/>
          <p:cNvSpPr>
            <a:spLocks noChangeShapeType="1"/>
          </p:cNvSpPr>
          <p:nvPr/>
        </p:nvSpPr>
        <p:spPr bwMode="auto">
          <a:xfrm flipV="1">
            <a:off x="2522538" y="4646613"/>
            <a:ext cx="373062" cy="179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893" name="Line 50"/>
          <p:cNvSpPr>
            <a:spLocks noChangeShapeType="1"/>
          </p:cNvSpPr>
          <p:nvPr/>
        </p:nvSpPr>
        <p:spPr bwMode="auto">
          <a:xfrm flipV="1">
            <a:off x="4081463" y="4581525"/>
            <a:ext cx="88900" cy="4889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4" name="Line 51"/>
          <p:cNvSpPr>
            <a:spLocks noChangeShapeType="1"/>
          </p:cNvSpPr>
          <p:nvPr/>
        </p:nvSpPr>
        <p:spPr bwMode="auto">
          <a:xfrm flipH="1" flipV="1">
            <a:off x="4003675" y="4183063"/>
            <a:ext cx="153988" cy="3984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5" name="Line 52"/>
          <p:cNvSpPr>
            <a:spLocks noChangeShapeType="1"/>
          </p:cNvSpPr>
          <p:nvPr/>
        </p:nvSpPr>
        <p:spPr bwMode="auto">
          <a:xfrm flipV="1">
            <a:off x="4157663" y="4273550"/>
            <a:ext cx="296862" cy="3206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6" name="Line 53"/>
          <p:cNvSpPr>
            <a:spLocks noChangeShapeType="1"/>
          </p:cNvSpPr>
          <p:nvPr/>
        </p:nvSpPr>
        <p:spPr bwMode="auto">
          <a:xfrm flipV="1">
            <a:off x="2895600" y="4518025"/>
            <a:ext cx="412750" cy="1285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7" name="Line 54"/>
          <p:cNvSpPr>
            <a:spLocks noChangeShapeType="1"/>
          </p:cNvSpPr>
          <p:nvPr/>
        </p:nvSpPr>
        <p:spPr bwMode="auto">
          <a:xfrm flipH="1" flipV="1">
            <a:off x="5394325" y="4737100"/>
            <a:ext cx="12700" cy="423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8" name="Line 55"/>
          <p:cNvSpPr>
            <a:spLocks noChangeShapeType="1"/>
          </p:cNvSpPr>
          <p:nvPr/>
        </p:nvSpPr>
        <p:spPr bwMode="auto">
          <a:xfrm flipV="1">
            <a:off x="5084763" y="4710113"/>
            <a:ext cx="233362" cy="2587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899" name="Line 56"/>
          <p:cNvSpPr>
            <a:spLocks noChangeShapeType="1"/>
          </p:cNvSpPr>
          <p:nvPr/>
        </p:nvSpPr>
        <p:spPr bwMode="auto">
          <a:xfrm>
            <a:off x="5033963" y="4505325"/>
            <a:ext cx="282575" cy="1539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0" name="Line 57"/>
          <p:cNvSpPr>
            <a:spLocks noChangeShapeType="1"/>
          </p:cNvSpPr>
          <p:nvPr/>
        </p:nvSpPr>
        <p:spPr bwMode="auto">
          <a:xfrm flipV="1">
            <a:off x="5381625" y="4183063"/>
            <a:ext cx="12700" cy="425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1" name="Line 58"/>
          <p:cNvSpPr>
            <a:spLocks noChangeShapeType="1"/>
          </p:cNvSpPr>
          <p:nvPr/>
        </p:nvSpPr>
        <p:spPr bwMode="auto">
          <a:xfrm flipV="1">
            <a:off x="5407025" y="4505325"/>
            <a:ext cx="307975" cy="1539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2" name="Line 59"/>
          <p:cNvSpPr>
            <a:spLocks noChangeShapeType="1"/>
          </p:cNvSpPr>
          <p:nvPr/>
        </p:nvSpPr>
        <p:spPr bwMode="auto">
          <a:xfrm>
            <a:off x="5419725" y="4697413"/>
            <a:ext cx="307975" cy="2190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3" name="Line 60"/>
          <p:cNvSpPr>
            <a:spLocks noChangeShapeType="1"/>
          </p:cNvSpPr>
          <p:nvPr/>
        </p:nvSpPr>
        <p:spPr bwMode="auto">
          <a:xfrm flipH="1">
            <a:off x="6423025" y="4710113"/>
            <a:ext cx="90488" cy="5921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4" name="Line 61"/>
          <p:cNvSpPr>
            <a:spLocks noChangeShapeType="1"/>
          </p:cNvSpPr>
          <p:nvPr/>
        </p:nvSpPr>
        <p:spPr bwMode="auto">
          <a:xfrm flipV="1">
            <a:off x="6269038" y="4711700"/>
            <a:ext cx="193675" cy="2571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5" name="Line 62"/>
          <p:cNvSpPr>
            <a:spLocks noChangeShapeType="1"/>
          </p:cNvSpPr>
          <p:nvPr/>
        </p:nvSpPr>
        <p:spPr bwMode="auto">
          <a:xfrm>
            <a:off x="6153150" y="4568825"/>
            <a:ext cx="282575" cy="777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6" name="Line 63"/>
          <p:cNvSpPr>
            <a:spLocks noChangeShapeType="1"/>
          </p:cNvSpPr>
          <p:nvPr/>
        </p:nvSpPr>
        <p:spPr bwMode="auto">
          <a:xfrm>
            <a:off x="6462713" y="4233863"/>
            <a:ext cx="25400" cy="3746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7" name="Line 64"/>
          <p:cNvSpPr>
            <a:spLocks noChangeShapeType="1"/>
          </p:cNvSpPr>
          <p:nvPr/>
        </p:nvSpPr>
        <p:spPr bwMode="auto">
          <a:xfrm flipV="1">
            <a:off x="6564313" y="4414838"/>
            <a:ext cx="168275"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8" name="Line 65"/>
          <p:cNvSpPr>
            <a:spLocks noChangeShapeType="1"/>
          </p:cNvSpPr>
          <p:nvPr/>
        </p:nvSpPr>
        <p:spPr bwMode="auto">
          <a:xfrm>
            <a:off x="6577013" y="4684713"/>
            <a:ext cx="206375" cy="1158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09" name="Line 66"/>
          <p:cNvSpPr>
            <a:spLocks noChangeShapeType="1"/>
          </p:cNvSpPr>
          <p:nvPr/>
        </p:nvSpPr>
        <p:spPr bwMode="auto">
          <a:xfrm flipH="1" flipV="1">
            <a:off x="6551613" y="4710113"/>
            <a:ext cx="130175" cy="425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0" name="Line 67"/>
          <p:cNvSpPr>
            <a:spLocks noChangeShapeType="1"/>
          </p:cNvSpPr>
          <p:nvPr/>
        </p:nvSpPr>
        <p:spPr bwMode="auto">
          <a:xfrm flipV="1">
            <a:off x="7350125" y="4786313"/>
            <a:ext cx="180975" cy="5032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1" name="Line 68"/>
          <p:cNvSpPr>
            <a:spLocks noChangeShapeType="1"/>
          </p:cNvSpPr>
          <p:nvPr/>
        </p:nvSpPr>
        <p:spPr bwMode="auto">
          <a:xfrm flipV="1">
            <a:off x="7208838" y="4760913"/>
            <a:ext cx="269875" cy="1809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2" name="Line 69"/>
          <p:cNvSpPr>
            <a:spLocks noChangeShapeType="1"/>
          </p:cNvSpPr>
          <p:nvPr/>
        </p:nvSpPr>
        <p:spPr bwMode="auto">
          <a:xfrm>
            <a:off x="7105650" y="4543425"/>
            <a:ext cx="412750" cy="1666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3" name="Line 70"/>
          <p:cNvSpPr>
            <a:spLocks noChangeShapeType="1"/>
          </p:cNvSpPr>
          <p:nvPr/>
        </p:nvSpPr>
        <p:spPr bwMode="auto">
          <a:xfrm>
            <a:off x="7415213" y="4233863"/>
            <a:ext cx="103187" cy="4381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4" name="Line 71"/>
          <p:cNvSpPr>
            <a:spLocks noChangeShapeType="1"/>
          </p:cNvSpPr>
          <p:nvPr/>
        </p:nvSpPr>
        <p:spPr bwMode="auto">
          <a:xfrm flipH="1">
            <a:off x="7581900" y="4298950"/>
            <a:ext cx="193675" cy="3857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5" name="Line 72"/>
          <p:cNvSpPr>
            <a:spLocks noChangeShapeType="1"/>
          </p:cNvSpPr>
          <p:nvPr/>
        </p:nvSpPr>
        <p:spPr bwMode="auto">
          <a:xfrm flipH="1">
            <a:off x="7632700" y="4594225"/>
            <a:ext cx="361950" cy="1031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6" name="Line 73"/>
          <p:cNvSpPr>
            <a:spLocks noChangeShapeType="1"/>
          </p:cNvSpPr>
          <p:nvPr/>
        </p:nvSpPr>
        <p:spPr bwMode="auto">
          <a:xfrm flipH="1" flipV="1">
            <a:off x="7607300" y="4735513"/>
            <a:ext cx="400050" cy="2333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7" name="Line 74"/>
          <p:cNvSpPr>
            <a:spLocks noChangeShapeType="1"/>
          </p:cNvSpPr>
          <p:nvPr/>
        </p:nvSpPr>
        <p:spPr bwMode="auto">
          <a:xfrm flipH="1" flipV="1">
            <a:off x="7581900" y="4799013"/>
            <a:ext cx="180975" cy="4524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18" name="Oval 75"/>
          <p:cNvSpPr>
            <a:spLocks noChangeArrowheads="1"/>
          </p:cNvSpPr>
          <p:nvPr/>
        </p:nvSpPr>
        <p:spPr bwMode="auto">
          <a:xfrm>
            <a:off x="1409700" y="415766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19" name="Oval 76"/>
          <p:cNvSpPr>
            <a:spLocks noChangeArrowheads="1"/>
          </p:cNvSpPr>
          <p:nvPr/>
        </p:nvSpPr>
        <p:spPr bwMode="auto">
          <a:xfrm>
            <a:off x="1920875" y="441166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0" name="Oval 77"/>
          <p:cNvSpPr>
            <a:spLocks noChangeArrowheads="1"/>
          </p:cNvSpPr>
          <p:nvPr/>
        </p:nvSpPr>
        <p:spPr bwMode="auto">
          <a:xfrm>
            <a:off x="1454150" y="47688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1" name="Oval 78"/>
          <p:cNvSpPr>
            <a:spLocks noChangeArrowheads="1"/>
          </p:cNvSpPr>
          <p:nvPr/>
        </p:nvSpPr>
        <p:spPr bwMode="auto">
          <a:xfrm>
            <a:off x="1597025" y="446087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2" name="Oval 79"/>
          <p:cNvSpPr>
            <a:spLocks noChangeArrowheads="1"/>
          </p:cNvSpPr>
          <p:nvPr/>
        </p:nvSpPr>
        <p:spPr bwMode="auto">
          <a:xfrm>
            <a:off x="2700338" y="42148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3" name="Oval 80"/>
          <p:cNvSpPr>
            <a:spLocks noChangeArrowheads="1"/>
          </p:cNvSpPr>
          <p:nvPr/>
        </p:nvSpPr>
        <p:spPr bwMode="auto">
          <a:xfrm>
            <a:off x="3227388" y="44434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4" name="Oval 81"/>
          <p:cNvSpPr>
            <a:spLocks noChangeArrowheads="1"/>
          </p:cNvSpPr>
          <p:nvPr/>
        </p:nvSpPr>
        <p:spPr bwMode="auto">
          <a:xfrm>
            <a:off x="2452688" y="47513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5" name="Oval 82"/>
          <p:cNvSpPr>
            <a:spLocks noChangeArrowheads="1"/>
          </p:cNvSpPr>
          <p:nvPr/>
        </p:nvSpPr>
        <p:spPr bwMode="auto">
          <a:xfrm>
            <a:off x="3941763" y="41163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6" name="Oval 83"/>
          <p:cNvSpPr>
            <a:spLocks noChangeArrowheads="1"/>
          </p:cNvSpPr>
          <p:nvPr/>
        </p:nvSpPr>
        <p:spPr bwMode="auto">
          <a:xfrm>
            <a:off x="4025900" y="49879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7" name="Oval 84"/>
          <p:cNvSpPr>
            <a:spLocks noChangeArrowheads="1"/>
          </p:cNvSpPr>
          <p:nvPr/>
        </p:nvSpPr>
        <p:spPr bwMode="auto">
          <a:xfrm>
            <a:off x="4395788" y="42100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28" name="Line 85"/>
          <p:cNvSpPr>
            <a:spLocks noChangeShapeType="1"/>
          </p:cNvSpPr>
          <p:nvPr/>
        </p:nvSpPr>
        <p:spPr bwMode="auto">
          <a:xfrm flipV="1">
            <a:off x="3771900" y="4594225"/>
            <a:ext cx="385763" cy="1158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29" name="Line 86"/>
          <p:cNvSpPr>
            <a:spLocks noChangeShapeType="1"/>
          </p:cNvSpPr>
          <p:nvPr/>
        </p:nvSpPr>
        <p:spPr bwMode="auto">
          <a:xfrm>
            <a:off x="4170363" y="4581525"/>
            <a:ext cx="400050" cy="1809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5930" name="Oval 87"/>
          <p:cNvSpPr>
            <a:spLocks noChangeArrowheads="1"/>
          </p:cNvSpPr>
          <p:nvPr/>
        </p:nvSpPr>
        <p:spPr bwMode="auto">
          <a:xfrm>
            <a:off x="3719513" y="46418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1" name="Oval 88"/>
          <p:cNvSpPr>
            <a:spLocks noChangeArrowheads="1"/>
          </p:cNvSpPr>
          <p:nvPr/>
        </p:nvSpPr>
        <p:spPr bwMode="auto">
          <a:xfrm>
            <a:off x="4090988" y="452120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2" name="Oval 89"/>
          <p:cNvSpPr>
            <a:spLocks noChangeArrowheads="1"/>
          </p:cNvSpPr>
          <p:nvPr/>
        </p:nvSpPr>
        <p:spPr bwMode="auto">
          <a:xfrm>
            <a:off x="4487863" y="467677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3" name="Oval 90"/>
          <p:cNvSpPr>
            <a:spLocks noChangeArrowheads="1"/>
          </p:cNvSpPr>
          <p:nvPr/>
        </p:nvSpPr>
        <p:spPr bwMode="auto">
          <a:xfrm>
            <a:off x="5038725" y="487997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4" name="Oval 91"/>
          <p:cNvSpPr>
            <a:spLocks noChangeArrowheads="1"/>
          </p:cNvSpPr>
          <p:nvPr/>
        </p:nvSpPr>
        <p:spPr bwMode="auto">
          <a:xfrm>
            <a:off x="4960938" y="444023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5" name="Oval 92"/>
          <p:cNvSpPr>
            <a:spLocks noChangeArrowheads="1"/>
          </p:cNvSpPr>
          <p:nvPr/>
        </p:nvSpPr>
        <p:spPr bwMode="auto">
          <a:xfrm>
            <a:off x="5319713" y="413226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6" name="Oval 93"/>
          <p:cNvSpPr>
            <a:spLocks noChangeArrowheads="1"/>
          </p:cNvSpPr>
          <p:nvPr/>
        </p:nvSpPr>
        <p:spPr bwMode="auto">
          <a:xfrm>
            <a:off x="5653088" y="44259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7" name="Oval 94"/>
          <p:cNvSpPr>
            <a:spLocks noChangeArrowheads="1"/>
          </p:cNvSpPr>
          <p:nvPr/>
        </p:nvSpPr>
        <p:spPr bwMode="auto">
          <a:xfrm>
            <a:off x="5649913" y="48482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8" name="Oval 95"/>
          <p:cNvSpPr>
            <a:spLocks noChangeArrowheads="1"/>
          </p:cNvSpPr>
          <p:nvPr/>
        </p:nvSpPr>
        <p:spPr bwMode="auto">
          <a:xfrm>
            <a:off x="5353050" y="50911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39" name="Oval 96"/>
          <p:cNvSpPr>
            <a:spLocks noChangeArrowheads="1"/>
          </p:cNvSpPr>
          <p:nvPr/>
        </p:nvSpPr>
        <p:spPr bwMode="auto">
          <a:xfrm>
            <a:off x="5297488" y="46085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0" name="Oval 97"/>
          <p:cNvSpPr>
            <a:spLocks noChangeArrowheads="1"/>
          </p:cNvSpPr>
          <p:nvPr/>
        </p:nvSpPr>
        <p:spPr bwMode="auto">
          <a:xfrm>
            <a:off x="6096000" y="448310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1" name="Oval 98"/>
          <p:cNvSpPr>
            <a:spLocks noChangeArrowheads="1"/>
          </p:cNvSpPr>
          <p:nvPr/>
        </p:nvSpPr>
        <p:spPr bwMode="auto">
          <a:xfrm>
            <a:off x="6389688" y="41719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2" name="Oval 99"/>
          <p:cNvSpPr>
            <a:spLocks noChangeArrowheads="1"/>
          </p:cNvSpPr>
          <p:nvPr/>
        </p:nvSpPr>
        <p:spPr bwMode="auto">
          <a:xfrm>
            <a:off x="6659563" y="435133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3" name="Oval 100"/>
          <p:cNvSpPr>
            <a:spLocks noChangeArrowheads="1"/>
          </p:cNvSpPr>
          <p:nvPr/>
        </p:nvSpPr>
        <p:spPr bwMode="auto">
          <a:xfrm>
            <a:off x="6707188" y="47228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4" name="Oval 101"/>
          <p:cNvSpPr>
            <a:spLocks noChangeArrowheads="1"/>
          </p:cNvSpPr>
          <p:nvPr/>
        </p:nvSpPr>
        <p:spPr bwMode="auto">
          <a:xfrm>
            <a:off x="6604000" y="505460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5" name="Oval 102"/>
          <p:cNvSpPr>
            <a:spLocks noChangeArrowheads="1"/>
          </p:cNvSpPr>
          <p:nvPr/>
        </p:nvSpPr>
        <p:spPr bwMode="auto">
          <a:xfrm>
            <a:off x="6189663" y="48863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6" name="Oval 103"/>
          <p:cNvSpPr>
            <a:spLocks noChangeArrowheads="1"/>
          </p:cNvSpPr>
          <p:nvPr/>
        </p:nvSpPr>
        <p:spPr bwMode="auto">
          <a:xfrm>
            <a:off x="6354763" y="51927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7" name="Oval 104"/>
          <p:cNvSpPr>
            <a:spLocks noChangeArrowheads="1"/>
          </p:cNvSpPr>
          <p:nvPr/>
        </p:nvSpPr>
        <p:spPr bwMode="auto">
          <a:xfrm>
            <a:off x="6429375" y="45942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8" name="Oval 105"/>
          <p:cNvSpPr>
            <a:spLocks noChangeArrowheads="1"/>
          </p:cNvSpPr>
          <p:nvPr/>
        </p:nvSpPr>
        <p:spPr bwMode="auto">
          <a:xfrm>
            <a:off x="7046913" y="446881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49" name="Oval 106"/>
          <p:cNvSpPr>
            <a:spLocks noChangeArrowheads="1"/>
          </p:cNvSpPr>
          <p:nvPr/>
        </p:nvSpPr>
        <p:spPr bwMode="auto">
          <a:xfrm>
            <a:off x="7340600" y="4157663"/>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0" name="Oval 107"/>
          <p:cNvSpPr>
            <a:spLocks noChangeArrowheads="1"/>
          </p:cNvSpPr>
          <p:nvPr/>
        </p:nvSpPr>
        <p:spPr bwMode="auto">
          <a:xfrm>
            <a:off x="7713663" y="42354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1" name="Oval 108"/>
          <p:cNvSpPr>
            <a:spLocks noChangeArrowheads="1"/>
          </p:cNvSpPr>
          <p:nvPr/>
        </p:nvSpPr>
        <p:spPr bwMode="auto">
          <a:xfrm>
            <a:off x="7916863" y="451485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2" name="Oval 109"/>
          <p:cNvSpPr>
            <a:spLocks noChangeArrowheads="1"/>
          </p:cNvSpPr>
          <p:nvPr/>
        </p:nvSpPr>
        <p:spPr bwMode="auto">
          <a:xfrm>
            <a:off x="7683500" y="518160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3" name="Oval 110"/>
          <p:cNvSpPr>
            <a:spLocks noChangeArrowheads="1"/>
          </p:cNvSpPr>
          <p:nvPr/>
        </p:nvSpPr>
        <p:spPr bwMode="auto">
          <a:xfrm>
            <a:off x="7140575" y="487203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4" name="Oval 111"/>
          <p:cNvSpPr>
            <a:spLocks noChangeArrowheads="1"/>
          </p:cNvSpPr>
          <p:nvPr/>
        </p:nvSpPr>
        <p:spPr bwMode="auto">
          <a:xfrm>
            <a:off x="7305675" y="51784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5" name="Oval 112"/>
          <p:cNvSpPr>
            <a:spLocks noChangeArrowheads="1"/>
          </p:cNvSpPr>
          <p:nvPr/>
        </p:nvSpPr>
        <p:spPr bwMode="auto">
          <a:xfrm>
            <a:off x="7913688" y="48990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6" name="Oval 113"/>
          <p:cNvSpPr>
            <a:spLocks noChangeArrowheads="1"/>
          </p:cNvSpPr>
          <p:nvPr/>
        </p:nvSpPr>
        <p:spPr bwMode="auto">
          <a:xfrm>
            <a:off x="7470775" y="465772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7" name="Line 114"/>
          <p:cNvSpPr>
            <a:spLocks noChangeShapeType="1"/>
          </p:cNvSpPr>
          <p:nvPr/>
        </p:nvSpPr>
        <p:spPr bwMode="auto">
          <a:xfrm>
            <a:off x="2932113" y="4657725"/>
            <a:ext cx="141287" cy="3984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958" name="Oval 115"/>
          <p:cNvSpPr>
            <a:spLocks noChangeArrowheads="1"/>
          </p:cNvSpPr>
          <p:nvPr/>
        </p:nvSpPr>
        <p:spPr bwMode="auto">
          <a:xfrm>
            <a:off x="3028950" y="49545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959" name="Oval 116"/>
          <p:cNvSpPr>
            <a:spLocks noChangeArrowheads="1"/>
          </p:cNvSpPr>
          <p:nvPr/>
        </p:nvSpPr>
        <p:spPr bwMode="auto">
          <a:xfrm>
            <a:off x="2830513" y="4587875"/>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25</a:t>
            </a:fld>
            <a:endParaRPr lang="en-US"/>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568F2165-8E5E-5B42-BF4C-59641CFB3BAC}"/>
                  </a:ext>
                </a:extLst>
              </p14:cNvPr>
              <p14:cNvContentPartPr/>
              <p14:nvPr/>
            </p14:nvContentPartPr>
            <p14:xfrm>
              <a:off x="6898320" y="5889240"/>
              <a:ext cx="375120" cy="214560"/>
            </p14:xfrm>
          </p:contentPart>
        </mc:Choice>
        <mc:Fallback xmlns="">
          <p:pic>
            <p:nvPicPr>
              <p:cNvPr id="3" name="Ink 2">
                <a:extLst>
                  <a:ext uri="{FF2B5EF4-FFF2-40B4-BE49-F238E27FC236}">
                    <a16:creationId xmlns:a16="http://schemas.microsoft.com/office/drawing/2014/main" id="{568F2165-8E5E-5B42-BF4C-59641CFB3BAC}"/>
                  </a:ext>
                </a:extLst>
              </p:cNvPr>
              <p:cNvPicPr/>
              <p:nvPr/>
            </p:nvPicPr>
            <p:blipFill>
              <a:blip r:embed="rId3"/>
              <a:stretch>
                <a:fillRect/>
              </a:stretch>
            </p:blipFill>
            <p:spPr>
              <a:xfrm>
                <a:off x="6882120" y="5873040"/>
                <a:ext cx="407520" cy="246960"/>
              </a:xfrm>
              <a:prstGeom prst="rect">
                <a:avLst/>
              </a:prstGeom>
            </p:spPr>
          </p:pic>
        </mc:Fallback>
      </mc:AlternateContent>
    </p:spTree>
    <p:extLst>
      <p:ext uri="{BB962C8B-B14F-4D97-AF65-F5344CB8AC3E}">
        <p14:creationId xmlns:p14="http://schemas.microsoft.com/office/powerpoint/2010/main" val="2011703098"/>
      </p:ext>
    </p:extLst>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r>
              <a:rPr lang="en-US" altLang="en-US" i="1"/>
              <a:t>n</a:t>
            </a:r>
            <a:r>
              <a:rPr lang="en-US" altLang="en-US"/>
              <a:t>-cubes (hypercubes)</a:t>
            </a:r>
          </a:p>
        </p:txBody>
      </p:sp>
      <p:sp>
        <p:nvSpPr>
          <p:cNvPr id="754691" name="Rectangle 3"/>
          <p:cNvSpPr>
            <a:spLocks noGrp="1" noChangeArrowheads="1"/>
          </p:cNvSpPr>
          <p:nvPr>
            <p:ph idx="1"/>
          </p:nvPr>
        </p:nvSpPr>
        <p:spPr/>
        <p:txBody>
          <a:bodyPr/>
          <a:lstStyle/>
          <a:p>
            <a:pPr>
              <a:defRPr/>
            </a:pPr>
            <a:r>
              <a:rPr lang="en-US"/>
              <a:t>For any </a:t>
            </a:r>
            <a:r>
              <a:rPr lang="en-US" i="1" err="1">
                <a:solidFill>
                  <a:srgbClr val="0000FF"/>
                </a:solidFill>
              </a:rPr>
              <a:t>n</a:t>
            </a:r>
            <a:r>
              <a:rPr lang="en-US" err="1">
                <a:solidFill>
                  <a:srgbClr val="0000FF"/>
                </a:solidFill>
                <a:sym typeface="Symbol" pitchFamily="18" charset="2"/>
              </a:rPr>
              <a:t></a:t>
            </a:r>
            <a:r>
              <a:rPr lang="en-US" b="1" err="1">
                <a:solidFill>
                  <a:srgbClr val="0000FF"/>
                </a:solidFill>
                <a:sym typeface="Symbol" pitchFamily="18" charset="2"/>
              </a:rPr>
              <a:t>N</a:t>
            </a:r>
            <a:r>
              <a:rPr lang="en-US"/>
              <a:t>, the hypercube </a:t>
            </a:r>
            <a:r>
              <a:rPr lang="en-US" err="1"/>
              <a:t>Q</a:t>
            </a:r>
            <a:r>
              <a:rPr lang="en-US" i="1" baseline="-25000" err="1"/>
              <a:t>n</a:t>
            </a:r>
            <a:r>
              <a:rPr lang="en-US"/>
              <a:t> is a simple graph consisting of two copies of Q</a:t>
            </a:r>
            <a:r>
              <a:rPr lang="en-US" i="1" baseline="-25000"/>
              <a:t>n</a:t>
            </a:r>
            <a:r>
              <a:rPr lang="en-US" baseline="-25000"/>
              <a:t>-1</a:t>
            </a:r>
            <a:r>
              <a:rPr lang="en-US"/>
              <a:t> connected together at corresponding nodes.  Q</a:t>
            </a:r>
            <a:r>
              <a:rPr lang="en-US" baseline="-25000"/>
              <a:t>0</a:t>
            </a:r>
            <a:r>
              <a:rPr lang="en-US"/>
              <a:t> has 1 node.</a:t>
            </a:r>
          </a:p>
        </p:txBody>
      </p:sp>
      <p:grpSp>
        <p:nvGrpSpPr>
          <p:cNvPr id="6" name="Group 5"/>
          <p:cNvGrpSpPr/>
          <p:nvPr/>
        </p:nvGrpSpPr>
        <p:grpSpPr>
          <a:xfrm>
            <a:off x="1125538" y="5327997"/>
            <a:ext cx="506412" cy="549275"/>
            <a:chOff x="1125538" y="4845397"/>
            <a:chExt cx="506412" cy="549275"/>
          </a:xfrm>
        </p:grpSpPr>
        <p:sp>
          <p:nvSpPr>
            <p:cNvPr id="36871" name="Oval 4"/>
            <p:cNvSpPr>
              <a:spLocks noChangeArrowheads="1"/>
            </p:cNvSpPr>
            <p:nvPr/>
          </p:nvSpPr>
          <p:spPr bwMode="auto">
            <a:xfrm>
              <a:off x="1320800" y="48453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51" name="Text Box 84"/>
            <p:cNvSpPr txBox="1">
              <a:spLocks noChangeArrowheads="1"/>
            </p:cNvSpPr>
            <p:nvPr/>
          </p:nvSpPr>
          <p:spPr bwMode="auto">
            <a:xfrm>
              <a:off x="1125538" y="4937472"/>
              <a:ext cx="5064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Q</a:t>
              </a:r>
              <a:r>
                <a:rPr lang="en-US" altLang="en-US" baseline="-25000"/>
                <a:t>0</a:t>
              </a:r>
              <a:endParaRPr lang="en-US" altLang="en-US" i="1"/>
            </a:p>
          </p:txBody>
        </p:sp>
      </p:grpSp>
      <p:grpSp>
        <p:nvGrpSpPr>
          <p:cNvPr id="5" name="Group 4"/>
          <p:cNvGrpSpPr/>
          <p:nvPr/>
        </p:nvGrpSpPr>
        <p:grpSpPr>
          <a:xfrm>
            <a:off x="2288766" y="4853335"/>
            <a:ext cx="506412" cy="1023937"/>
            <a:chOff x="2049364" y="4664422"/>
            <a:chExt cx="506412" cy="1023937"/>
          </a:xfrm>
        </p:grpSpPr>
        <p:sp>
          <p:nvSpPr>
            <p:cNvPr id="36872" name="Oval 5"/>
            <p:cNvSpPr>
              <a:spLocks noChangeArrowheads="1"/>
            </p:cNvSpPr>
            <p:nvPr/>
          </p:nvSpPr>
          <p:spPr bwMode="auto">
            <a:xfrm>
              <a:off x="2204939" y="46644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73" name="Oval 6"/>
            <p:cNvSpPr>
              <a:spLocks noChangeArrowheads="1"/>
            </p:cNvSpPr>
            <p:nvPr/>
          </p:nvSpPr>
          <p:spPr bwMode="auto">
            <a:xfrm>
              <a:off x="2216051" y="51374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02" name="Line 35"/>
            <p:cNvSpPr>
              <a:spLocks noChangeShapeType="1"/>
            </p:cNvSpPr>
            <p:nvPr/>
          </p:nvSpPr>
          <p:spPr bwMode="auto">
            <a:xfrm>
              <a:off x="2290664" y="4742209"/>
              <a:ext cx="0" cy="4762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52" name="Text Box 85"/>
            <p:cNvSpPr txBox="1">
              <a:spLocks noChangeArrowheads="1"/>
            </p:cNvSpPr>
            <p:nvPr/>
          </p:nvSpPr>
          <p:spPr bwMode="auto">
            <a:xfrm>
              <a:off x="2049364" y="5231159"/>
              <a:ext cx="5064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Q</a:t>
              </a:r>
              <a:r>
                <a:rPr lang="en-US" altLang="en-US" baseline="-25000"/>
                <a:t>1</a:t>
              </a:r>
              <a:endParaRPr lang="en-US" altLang="en-US" i="1"/>
            </a:p>
          </p:txBody>
        </p:sp>
      </p:grpSp>
      <p:grpSp>
        <p:nvGrpSpPr>
          <p:cNvPr id="4" name="Group 3"/>
          <p:cNvGrpSpPr/>
          <p:nvPr/>
        </p:nvGrpSpPr>
        <p:grpSpPr>
          <a:xfrm>
            <a:off x="3451994" y="4837459"/>
            <a:ext cx="612775" cy="1039813"/>
            <a:chOff x="3023121" y="4672359"/>
            <a:chExt cx="612775" cy="1039813"/>
          </a:xfrm>
        </p:grpSpPr>
        <p:sp>
          <p:nvSpPr>
            <p:cNvPr id="36874" name="Oval 7"/>
            <p:cNvSpPr>
              <a:spLocks noChangeArrowheads="1"/>
            </p:cNvSpPr>
            <p:nvPr/>
          </p:nvSpPr>
          <p:spPr bwMode="auto">
            <a:xfrm>
              <a:off x="3026296" y="467235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75" name="Oval 8"/>
            <p:cNvSpPr>
              <a:spLocks noChangeArrowheads="1"/>
            </p:cNvSpPr>
            <p:nvPr/>
          </p:nvSpPr>
          <p:spPr bwMode="auto">
            <a:xfrm>
              <a:off x="3023121" y="51470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76" name="Oval 9"/>
            <p:cNvSpPr>
              <a:spLocks noChangeArrowheads="1"/>
            </p:cNvSpPr>
            <p:nvPr/>
          </p:nvSpPr>
          <p:spPr bwMode="auto">
            <a:xfrm>
              <a:off x="3472383" y="46802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77" name="Oval 10"/>
            <p:cNvSpPr>
              <a:spLocks noChangeArrowheads="1"/>
            </p:cNvSpPr>
            <p:nvPr/>
          </p:nvSpPr>
          <p:spPr bwMode="auto">
            <a:xfrm>
              <a:off x="3483496" y="512797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03" name="Line 36"/>
            <p:cNvSpPr>
              <a:spLocks noChangeShapeType="1"/>
            </p:cNvSpPr>
            <p:nvPr/>
          </p:nvSpPr>
          <p:spPr bwMode="auto">
            <a:xfrm>
              <a:off x="3102496" y="4742209"/>
              <a:ext cx="0" cy="4762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04" name="Line 37"/>
            <p:cNvSpPr>
              <a:spLocks noChangeShapeType="1"/>
            </p:cNvSpPr>
            <p:nvPr/>
          </p:nvSpPr>
          <p:spPr bwMode="auto">
            <a:xfrm>
              <a:off x="3089796" y="4742209"/>
              <a:ext cx="46355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05" name="Line 38"/>
            <p:cNvSpPr>
              <a:spLocks noChangeShapeType="1"/>
            </p:cNvSpPr>
            <p:nvPr/>
          </p:nvSpPr>
          <p:spPr bwMode="auto">
            <a:xfrm>
              <a:off x="3102496" y="5205759"/>
              <a:ext cx="46355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06" name="Line 39"/>
            <p:cNvSpPr>
              <a:spLocks noChangeShapeType="1"/>
            </p:cNvSpPr>
            <p:nvPr/>
          </p:nvSpPr>
          <p:spPr bwMode="auto">
            <a:xfrm>
              <a:off x="3553346" y="4742209"/>
              <a:ext cx="0" cy="4635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53" name="Text Box 86"/>
            <p:cNvSpPr txBox="1">
              <a:spLocks noChangeArrowheads="1"/>
            </p:cNvSpPr>
            <p:nvPr/>
          </p:nvSpPr>
          <p:spPr bwMode="auto">
            <a:xfrm>
              <a:off x="3078683" y="5254972"/>
              <a:ext cx="5064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Q</a:t>
              </a:r>
              <a:r>
                <a:rPr lang="en-US" altLang="en-US" baseline="-25000"/>
                <a:t>2</a:t>
              </a:r>
              <a:endParaRPr lang="en-US" altLang="en-US" i="1"/>
            </a:p>
          </p:txBody>
        </p:sp>
      </p:grpSp>
      <p:grpSp>
        <p:nvGrpSpPr>
          <p:cNvPr id="3" name="Group 2"/>
          <p:cNvGrpSpPr/>
          <p:nvPr/>
        </p:nvGrpSpPr>
        <p:grpSpPr>
          <a:xfrm>
            <a:off x="4721585" y="4639022"/>
            <a:ext cx="914400" cy="1238250"/>
            <a:chOff x="4427984" y="4639022"/>
            <a:chExt cx="914400" cy="1238250"/>
          </a:xfrm>
        </p:grpSpPr>
        <p:sp>
          <p:nvSpPr>
            <p:cNvPr id="36878" name="Oval 11"/>
            <p:cNvSpPr>
              <a:spLocks noChangeArrowheads="1"/>
            </p:cNvSpPr>
            <p:nvPr/>
          </p:nvSpPr>
          <p:spPr bwMode="auto">
            <a:xfrm>
              <a:off x="4427984" y="46390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79" name="Oval 12"/>
            <p:cNvSpPr>
              <a:spLocks noChangeArrowheads="1"/>
            </p:cNvSpPr>
            <p:nvPr/>
          </p:nvSpPr>
          <p:spPr bwMode="auto">
            <a:xfrm>
              <a:off x="4450209" y="51374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0" name="Oval 13"/>
            <p:cNvSpPr>
              <a:spLocks noChangeArrowheads="1"/>
            </p:cNvSpPr>
            <p:nvPr/>
          </p:nvSpPr>
          <p:spPr bwMode="auto">
            <a:xfrm>
              <a:off x="4899472" y="465965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1" name="Oval 14"/>
            <p:cNvSpPr>
              <a:spLocks noChangeArrowheads="1"/>
            </p:cNvSpPr>
            <p:nvPr/>
          </p:nvSpPr>
          <p:spPr bwMode="auto">
            <a:xfrm>
              <a:off x="4899472" y="51470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2" name="Oval 15"/>
            <p:cNvSpPr>
              <a:spLocks noChangeArrowheads="1"/>
            </p:cNvSpPr>
            <p:nvPr/>
          </p:nvSpPr>
          <p:spPr bwMode="auto">
            <a:xfrm>
              <a:off x="4702622" y="482317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3" name="Oval 16"/>
            <p:cNvSpPr>
              <a:spLocks noChangeArrowheads="1"/>
            </p:cNvSpPr>
            <p:nvPr/>
          </p:nvSpPr>
          <p:spPr bwMode="auto">
            <a:xfrm>
              <a:off x="5189984" y="48072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4" name="Oval 17"/>
            <p:cNvSpPr>
              <a:spLocks noChangeArrowheads="1"/>
            </p:cNvSpPr>
            <p:nvPr/>
          </p:nvSpPr>
          <p:spPr bwMode="auto">
            <a:xfrm>
              <a:off x="4737547" y="533275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5" name="Oval 18"/>
            <p:cNvSpPr>
              <a:spLocks noChangeArrowheads="1"/>
            </p:cNvSpPr>
            <p:nvPr/>
          </p:nvSpPr>
          <p:spPr bwMode="auto">
            <a:xfrm>
              <a:off x="5172522" y="529307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07" name="Line 40"/>
            <p:cNvSpPr>
              <a:spLocks noChangeShapeType="1"/>
            </p:cNvSpPr>
            <p:nvPr/>
          </p:nvSpPr>
          <p:spPr bwMode="auto">
            <a:xfrm>
              <a:off x="4501009" y="4716809"/>
              <a:ext cx="12700" cy="4889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08" name="Line 41"/>
            <p:cNvSpPr>
              <a:spLocks noChangeShapeType="1"/>
            </p:cNvSpPr>
            <p:nvPr/>
          </p:nvSpPr>
          <p:spPr bwMode="auto">
            <a:xfrm>
              <a:off x="4486722" y="4716809"/>
              <a:ext cx="503237"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09" name="Line 42"/>
            <p:cNvSpPr>
              <a:spLocks noChangeShapeType="1"/>
            </p:cNvSpPr>
            <p:nvPr/>
          </p:nvSpPr>
          <p:spPr bwMode="auto">
            <a:xfrm flipH="1">
              <a:off x="4977259" y="4729509"/>
              <a:ext cx="12700" cy="5016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0" name="Line 43"/>
            <p:cNvSpPr>
              <a:spLocks noChangeShapeType="1"/>
            </p:cNvSpPr>
            <p:nvPr/>
          </p:nvSpPr>
          <p:spPr bwMode="auto">
            <a:xfrm>
              <a:off x="4539109" y="5205759"/>
              <a:ext cx="4381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1" name="Line 44"/>
            <p:cNvSpPr>
              <a:spLocks noChangeShapeType="1"/>
            </p:cNvSpPr>
            <p:nvPr/>
          </p:nvSpPr>
          <p:spPr bwMode="auto">
            <a:xfrm>
              <a:off x="4770884" y="4883497"/>
              <a:ext cx="5016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2" name="Line 45"/>
            <p:cNvSpPr>
              <a:spLocks noChangeShapeType="1"/>
            </p:cNvSpPr>
            <p:nvPr/>
          </p:nvSpPr>
          <p:spPr bwMode="auto">
            <a:xfrm>
              <a:off x="4783584" y="4896197"/>
              <a:ext cx="25400" cy="5016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3" name="Line 46"/>
            <p:cNvSpPr>
              <a:spLocks noChangeShapeType="1"/>
            </p:cNvSpPr>
            <p:nvPr/>
          </p:nvSpPr>
          <p:spPr bwMode="auto">
            <a:xfrm flipV="1">
              <a:off x="4796284" y="5359747"/>
              <a:ext cx="450850" cy="52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4" name="Line 47"/>
            <p:cNvSpPr>
              <a:spLocks noChangeShapeType="1"/>
            </p:cNvSpPr>
            <p:nvPr/>
          </p:nvSpPr>
          <p:spPr bwMode="auto">
            <a:xfrm flipH="1" flipV="1">
              <a:off x="5247134" y="4883497"/>
              <a:ext cx="12700" cy="4889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5" name="Line 48"/>
            <p:cNvSpPr>
              <a:spLocks noChangeShapeType="1"/>
            </p:cNvSpPr>
            <p:nvPr/>
          </p:nvSpPr>
          <p:spPr bwMode="auto">
            <a:xfrm>
              <a:off x="4513709" y="5205759"/>
              <a:ext cx="295275" cy="2190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6" name="Line 49"/>
            <p:cNvSpPr>
              <a:spLocks noChangeShapeType="1"/>
            </p:cNvSpPr>
            <p:nvPr/>
          </p:nvSpPr>
          <p:spPr bwMode="auto">
            <a:xfrm>
              <a:off x="4977259" y="5205759"/>
              <a:ext cx="282575" cy="1666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7" name="Line 50"/>
            <p:cNvSpPr>
              <a:spLocks noChangeShapeType="1"/>
            </p:cNvSpPr>
            <p:nvPr/>
          </p:nvSpPr>
          <p:spPr bwMode="auto">
            <a:xfrm>
              <a:off x="4486722" y="4691409"/>
              <a:ext cx="284162" cy="2047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18" name="Line 51"/>
            <p:cNvSpPr>
              <a:spLocks noChangeShapeType="1"/>
            </p:cNvSpPr>
            <p:nvPr/>
          </p:nvSpPr>
          <p:spPr bwMode="auto">
            <a:xfrm>
              <a:off x="4977259" y="4729509"/>
              <a:ext cx="307975" cy="1412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54" name="Text Box 87"/>
            <p:cNvSpPr txBox="1">
              <a:spLocks noChangeArrowheads="1"/>
            </p:cNvSpPr>
            <p:nvPr/>
          </p:nvSpPr>
          <p:spPr bwMode="auto">
            <a:xfrm>
              <a:off x="4629597" y="5420072"/>
              <a:ext cx="5064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Q</a:t>
              </a:r>
              <a:r>
                <a:rPr lang="en-US" altLang="en-US" baseline="-25000"/>
                <a:t>3</a:t>
              </a:r>
              <a:endParaRPr lang="en-US" altLang="en-US" i="1"/>
            </a:p>
          </p:txBody>
        </p:sp>
      </p:grpSp>
      <p:grpSp>
        <p:nvGrpSpPr>
          <p:cNvPr id="2" name="Group 1"/>
          <p:cNvGrpSpPr/>
          <p:nvPr/>
        </p:nvGrpSpPr>
        <p:grpSpPr>
          <a:xfrm>
            <a:off x="6292800" y="4483447"/>
            <a:ext cx="1879600" cy="1393825"/>
            <a:chOff x="6292800" y="4315172"/>
            <a:chExt cx="1879600" cy="1393825"/>
          </a:xfrm>
        </p:grpSpPr>
        <p:sp>
          <p:nvSpPr>
            <p:cNvPr id="36886" name="Oval 19"/>
            <p:cNvSpPr>
              <a:spLocks noChangeArrowheads="1"/>
            </p:cNvSpPr>
            <p:nvPr/>
          </p:nvSpPr>
          <p:spPr bwMode="auto">
            <a:xfrm>
              <a:off x="6292800" y="454694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7" name="Oval 20"/>
            <p:cNvSpPr>
              <a:spLocks noChangeArrowheads="1"/>
            </p:cNvSpPr>
            <p:nvPr/>
          </p:nvSpPr>
          <p:spPr bwMode="auto">
            <a:xfrm>
              <a:off x="6315025" y="50454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8" name="Oval 21"/>
            <p:cNvSpPr>
              <a:spLocks noChangeArrowheads="1"/>
            </p:cNvSpPr>
            <p:nvPr/>
          </p:nvSpPr>
          <p:spPr bwMode="auto">
            <a:xfrm>
              <a:off x="6764287" y="456758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89" name="Oval 22"/>
            <p:cNvSpPr>
              <a:spLocks noChangeArrowheads="1"/>
            </p:cNvSpPr>
            <p:nvPr/>
          </p:nvSpPr>
          <p:spPr bwMode="auto">
            <a:xfrm>
              <a:off x="6764287" y="505494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0" name="Oval 23"/>
            <p:cNvSpPr>
              <a:spLocks noChangeArrowheads="1"/>
            </p:cNvSpPr>
            <p:nvPr/>
          </p:nvSpPr>
          <p:spPr bwMode="auto">
            <a:xfrm>
              <a:off x="6567437" y="47310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1" name="Oval 24"/>
            <p:cNvSpPr>
              <a:spLocks noChangeArrowheads="1"/>
            </p:cNvSpPr>
            <p:nvPr/>
          </p:nvSpPr>
          <p:spPr bwMode="auto">
            <a:xfrm>
              <a:off x="7054800" y="47152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2" name="Oval 25"/>
            <p:cNvSpPr>
              <a:spLocks noChangeArrowheads="1"/>
            </p:cNvSpPr>
            <p:nvPr/>
          </p:nvSpPr>
          <p:spPr bwMode="auto">
            <a:xfrm>
              <a:off x="6602362" y="524068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3" name="Oval 26"/>
            <p:cNvSpPr>
              <a:spLocks noChangeArrowheads="1"/>
            </p:cNvSpPr>
            <p:nvPr/>
          </p:nvSpPr>
          <p:spPr bwMode="auto">
            <a:xfrm>
              <a:off x="7037337" y="520099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4" name="Oval 27"/>
            <p:cNvSpPr>
              <a:spLocks noChangeArrowheads="1"/>
            </p:cNvSpPr>
            <p:nvPr/>
          </p:nvSpPr>
          <p:spPr bwMode="auto">
            <a:xfrm>
              <a:off x="7258000" y="431517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5" name="Oval 28"/>
            <p:cNvSpPr>
              <a:spLocks noChangeArrowheads="1"/>
            </p:cNvSpPr>
            <p:nvPr/>
          </p:nvSpPr>
          <p:spPr bwMode="auto">
            <a:xfrm>
              <a:off x="7280225" y="481364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6" name="Oval 29"/>
            <p:cNvSpPr>
              <a:spLocks noChangeArrowheads="1"/>
            </p:cNvSpPr>
            <p:nvPr/>
          </p:nvSpPr>
          <p:spPr bwMode="auto">
            <a:xfrm>
              <a:off x="7729487" y="433580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7" name="Oval 30"/>
            <p:cNvSpPr>
              <a:spLocks noChangeArrowheads="1"/>
            </p:cNvSpPr>
            <p:nvPr/>
          </p:nvSpPr>
          <p:spPr bwMode="auto">
            <a:xfrm>
              <a:off x="7729487" y="482317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8" name="Oval 31"/>
            <p:cNvSpPr>
              <a:spLocks noChangeArrowheads="1"/>
            </p:cNvSpPr>
            <p:nvPr/>
          </p:nvSpPr>
          <p:spPr bwMode="auto">
            <a:xfrm>
              <a:off x="7532637" y="44993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899" name="Oval 32"/>
            <p:cNvSpPr>
              <a:spLocks noChangeArrowheads="1"/>
            </p:cNvSpPr>
            <p:nvPr/>
          </p:nvSpPr>
          <p:spPr bwMode="auto">
            <a:xfrm>
              <a:off x="8020000" y="4483447"/>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00" name="Oval 33"/>
            <p:cNvSpPr>
              <a:spLocks noChangeArrowheads="1"/>
            </p:cNvSpPr>
            <p:nvPr/>
          </p:nvSpPr>
          <p:spPr bwMode="auto">
            <a:xfrm>
              <a:off x="7567562" y="5008909"/>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01" name="Oval 34"/>
            <p:cNvSpPr>
              <a:spLocks noChangeArrowheads="1"/>
            </p:cNvSpPr>
            <p:nvPr/>
          </p:nvSpPr>
          <p:spPr bwMode="auto">
            <a:xfrm>
              <a:off x="8002537" y="4969222"/>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6919" name="Line 52"/>
            <p:cNvSpPr>
              <a:spLocks noChangeShapeType="1"/>
            </p:cNvSpPr>
            <p:nvPr/>
          </p:nvSpPr>
          <p:spPr bwMode="auto">
            <a:xfrm flipH="1" flipV="1">
              <a:off x="6365825" y="4626322"/>
              <a:ext cx="26987" cy="4762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0" name="Line 53"/>
            <p:cNvSpPr>
              <a:spLocks noChangeShapeType="1"/>
            </p:cNvSpPr>
            <p:nvPr/>
          </p:nvSpPr>
          <p:spPr bwMode="auto">
            <a:xfrm>
              <a:off x="6353125" y="4626322"/>
              <a:ext cx="5016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1" name="Line 54"/>
            <p:cNvSpPr>
              <a:spLocks noChangeShapeType="1"/>
            </p:cNvSpPr>
            <p:nvPr/>
          </p:nvSpPr>
          <p:spPr bwMode="auto">
            <a:xfrm>
              <a:off x="6869062" y="4639022"/>
              <a:ext cx="269875" cy="1539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2" name="Line 55"/>
            <p:cNvSpPr>
              <a:spLocks noChangeShapeType="1"/>
            </p:cNvSpPr>
            <p:nvPr/>
          </p:nvSpPr>
          <p:spPr bwMode="auto">
            <a:xfrm flipH="1">
              <a:off x="7113537" y="4793009"/>
              <a:ext cx="12700" cy="4762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3" name="Line 56"/>
            <p:cNvSpPr>
              <a:spLocks noChangeShapeType="1"/>
            </p:cNvSpPr>
            <p:nvPr/>
          </p:nvSpPr>
          <p:spPr bwMode="auto">
            <a:xfrm>
              <a:off x="6378525" y="5115272"/>
              <a:ext cx="309562" cy="2190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4" name="Line 57"/>
            <p:cNvSpPr>
              <a:spLocks noChangeShapeType="1"/>
            </p:cNvSpPr>
            <p:nvPr/>
          </p:nvSpPr>
          <p:spPr bwMode="auto">
            <a:xfrm flipV="1">
              <a:off x="6662687" y="5281959"/>
              <a:ext cx="450850" cy="396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5" name="Line 58"/>
            <p:cNvSpPr>
              <a:spLocks noChangeShapeType="1"/>
            </p:cNvSpPr>
            <p:nvPr/>
          </p:nvSpPr>
          <p:spPr bwMode="auto">
            <a:xfrm>
              <a:off x="6637287" y="4793009"/>
              <a:ext cx="25400" cy="5159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6" name="Line 59"/>
            <p:cNvSpPr>
              <a:spLocks noChangeShapeType="1"/>
            </p:cNvSpPr>
            <p:nvPr/>
          </p:nvSpPr>
          <p:spPr bwMode="auto">
            <a:xfrm flipH="1" flipV="1">
              <a:off x="6365825" y="4613622"/>
              <a:ext cx="284162" cy="179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7" name="Line 60"/>
            <p:cNvSpPr>
              <a:spLocks noChangeShapeType="1"/>
            </p:cNvSpPr>
            <p:nvPr/>
          </p:nvSpPr>
          <p:spPr bwMode="auto">
            <a:xfrm>
              <a:off x="6378525" y="5115272"/>
              <a:ext cx="4762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8" name="Line 61"/>
            <p:cNvSpPr>
              <a:spLocks noChangeShapeType="1"/>
            </p:cNvSpPr>
            <p:nvPr/>
          </p:nvSpPr>
          <p:spPr bwMode="auto">
            <a:xfrm>
              <a:off x="6829375" y="4626322"/>
              <a:ext cx="12700" cy="4889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29" name="Line 62"/>
            <p:cNvSpPr>
              <a:spLocks noChangeShapeType="1"/>
            </p:cNvSpPr>
            <p:nvPr/>
          </p:nvSpPr>
          <p:spPr bwMode="auto">
            <a:xfrm>
              <a:off x="6829375" y="5127972"/>
              <a:ext cx="296862" cy="1539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0" name="Line 63"/>
            <p:cNvSpPr>
              <a:spLocks noChangeShapeType="1"/>
            </p:cNvSpPr>
            <p:nvPr/>
          </p:nvSpPr>
          <p:spPr bwMode="auto">
            <a:xfrm flipV="1">
              <a:off x="6624587" y="4780309"/>
              <a:ext cx="5143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1" name="Line 64"/>
            <p:cNvSpPr>
              <a:spLocks noChangeShapeType="1"/>
            </p:cNvSpPr>
            <p:nvPr/>
          </p:nvSpPr>
          <p:spPr bwMode="auto">
            <a:xfrm flipH="1" flipV="1">
              <a:off x="7332612" y="4381847"/>
              <a:ext cx="25400" cy="5016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2" name="Line 65"/>
            <p:cNvSpPr>
              <a:spLocks noChangeShapeType="1"/>
            </p:cNvSpPr>
            <p:nvPr/>
          </p:nvSpPr>
          <p:spPr bwMode="auto">
            <a:xfrm>
              <a:off x="7318325" y="4381847"/>
              <a:ext cx="490537"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3" name="Line 66"/>
            <p:cNvSpPr>
              <a:spLocks noChangeShapeType="1"/>
            </p:cNvSpPr>
            <p:nvPr/>
          </p:nvSpPr>
          <p:spPr bwMode="auto">
            <a:xfrm>
              <a:off x="7332612" y="4381847"/>
              <a:ext cx="269875" cy="1936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4" name="Line 67"/>
            <p:cNvSpPr>
              <a:spLocks noChangeShapeType="1"/>
            </p:cNvSpPr>
            <p:nvPr/>
          </p:nvSpPr>
          <p:spPr bwMode="auto">
            <a:xfrm>
              <a:off x="7808862" y="4381847"/>
              <a:ext cx="282575" cy="1793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5" name="Line 68"/>
            <p:cNvSpPr>
              <a:spLocks noChangeShapeType="1"/>
            </p:cNvSpPr>
            <p:nvPr/>
          </p:nvSpPr>
          <p:spPr bwMode="auto">
            <a:xfrm flipV="1">
              <a:off x="7602487" y="4575522"/>
              <a:ext cx="463550"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6" name="Line 69"/>
            <p:cNvSpPr>
              <a:spLocks noChangeShapeType="1"/>
            </p:cNvSpPr>
            <p:nvPr/>
          </p:nvSpPr>
          <p:spPr bwMode="auto">
            <a:xfrm>
              <a:off x="7794575" y="4381847"/>
              <a:ext cx="14287" cy="5143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7" name="Line 70"/>
            <p:cNvSpPr>
              <a:spLocks noChangeShapeType="1"/>
            </p:cNvSpPr>
            <p:nvPr/>
          </p:nvSpPr>
          <p:spPr bwMode="auto">
            <a:xfrm>
              <a:off x="7345312" y="4883497"/>
              <a:ext cx="449263" cy="1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8" name="Line 71"/>
            <p:cNvSpPr>
              <a:spLocks noChangeShapeType="1"/>
            </p:cNvSpPr>
            <p:nvPr/>
          </p:nvSpPr>
          <p:spPr bwMode="auto">
            <a:xfrm flipV="1">
              <a:off x="8078737" y="4561234"/>
              <a:ext cx="12700" cy="4762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39" name="Line 72"/>
            <p:cNvSpPr>
              <a:spLocks noChangeShapeType="1"/>
            </p:cNvSpPr>
            <p:nvPr/>
          </p:nvSpPr>
          <p:spPr bwMode="auto">
            <a:xfrm flipH="1" flipV="1">
              <a:off x="7794575" y="4883497"/>
              <a:ext cx="284162" cy="168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0" name="Line 73"/>
            <p:cNvSpPr>
              <a:spLocks noChangeShapeType="1"/>
            </p:cNvSpPr>
            <p:nvPr/>
          </p:nvSpPr>
          <p:spPr bwMode="auto">
            <a:xfrm flipH="1" flipV="1">
              <a:off x="7332612" y="4883497"/>
              <a:ext cx="295275" cy="206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1" name="Line 74"/>
            <p:cNvSpPr>
              <a:spLocks noChangeShapeType="1"/>
            </p:cNvSpPr>
            <p:nvPr/>
          </p:nvSpPr>
          <p:spPr bwMode="auto">
            <a:xfrm flipV="1">
              <a:off x="7640587" y="5051772"/>
              <a:ext cx="438150" cy="38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2" name="Line 75"/>
            <p:cNvSpPr>
              <a:spLocks noChangeShapeType="1"/>
            </p:cNvSpPr>
            <p:nvPr/>
          </p:nvSpPr>
          <p:spPr bwMode="auto">
            <a:xfrm>
              <a:off x="7602487" y="4575522"/>
              <a:ext cx="38100" cy="5143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3" name="Line 76"/>
            <p:cNvSpPr>
              <a:spLocks noChangeShapeType="1"/>
            </p:cNvSpPr>
            <p:nvPr/>
          </p:nvSpPr>
          <p:spPr bwMode="auto">
            <a:xfrm flipV="1">
              <a:off x="6340425" y="4356447"/>
              <a:ext cx="992187" cy="2444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4" name="Line 77"/>
            <p:cNvSpPr>
              <a:spLocks noChangeShapeType="1"/>
            </p:cNvSpPr>
            <p:nvPr/>
          </p:nvSpPr>
          <p:spPr bwMode="auto">
            <a:xfrm flipV="1">
              <a:off x="6842075" y="4394547"/>
              <a:ext cx="979487" cy="2444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5" name="Line 78"/>
            <p:cNvSpPr>
              <a:spLocks noChangeShapeType="1"/>
            </p:cNvSpPr>
            <p:nvPr/>
          </p:nvSpPr>
          <p:spPr bwMode="auto">
            <a:xfrm flipV="1">
              <a:off x="6637287" y="4561234"/>
              <a:ext cx="990600"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6" name="Line 79"/>
            <p:cNvSpPr>
              <a:spLocks noChangeShapeType="1"/>
            </p:cNvSpPr>
            <p:nvPr/>
          </p:nvSpPr>
          <p:spPr bwMode="auto">
            <a:xfrm flipV="1">
              <a:off x="7113537" y="4561234"/>
              <a:ext cx="977900"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7" name="Line 80"/>
            <p:cNvSpPr>
              <a:spLocks noChangeShapeType="1"/>
            </p:cNvSpPr>
            <p:nvPr/>
          </p:nvSpPr>
          <p:spPr bwMode="auto">
            <a:xfrm flipV="1">
              <a:off x="6378525" y="4883497"/>
              <a:ext cx="966787"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8" name="Line 81"/>
            <p:cNvSpPr>
              <a:spLocks noChangeShapeType="1"/>
            </p:cNvSpPr>
            <p:nvPr/>
          </p:nvSpPr>
          <p:spPr bwMode="auto">
            <a:xfrm flipV="1">
              <a:off x="6842075" y="4896197"/>
              <a:ext cx="966787" cy="2190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49" name="Line 82"/>
            <p:cNvSpPr>
              <a:spLocks noChangeShapeType="1"/>
            </p:cNvSpPr>
            <p:nvPr/>
          </p:nvSpPr>
          <p:spPr bwMode="auto">
            <a:xfrm flipV="1">
              <a:off x="6649987" y="5077172"/>
              <a:ext cx="977900" cy="2444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50" name="Line 83"/>
            <p:cNvSpPr>
              <a:spLocks noChangeShapeType="1"/>
            </p:cNvSpPr>
            <p:nvPr/>
          </p:nvSpPr>
          <p:spPr bwMode="auto">
            <a:xfrm flipV="1">
              <a:off x="7113537" y="5051772"/>
              <a:ext cx="977900" cy="2301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955" name="Text Box 88"/>
            <p:cNvSpPr txBox="1">
              <a:spLocks noChangeArrowheads="1"/>
            </p:cNvSpPr>
            <p:nvPr/>
          </p:nvSpPr>
          <p:spPr bwMode="auto">
            <a:xfrm>
              <a:off x="7148462" y="5251797"/>
              <a:ext cx="5064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t>Q</a:t>
              </a:r>
              <a:r>
                <a:rPr lang="en-US" altLang="en-US" baseline="-25000"/>
                <a:t>4</a:t>
              </a:r>
              <a:endParaRPr lang="en-US" altLang="en-US" i="1"/>
            </a:p>
          </p:txBody>
        </p:sp>
      </p:grpSp>
      <p:sp>
        <p:nvSpPr>
          <p:cNvPr id="36956" name="Text Box 89"/>
          <p:cNvSpPr txBox="1">
            <a:spLocks noChangeArrowheads="1"/>
          </p:cNvSpPr>
          <p:nvPr/>
        </p:nvSpPr>
        <p:spPr bwMode="auto">
          <a:xfrm>
            <a:off x="853282" y="6021288"/>
            <a:ext cx="7460697"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solidFill>
                  <a:srgbClr val="002060"/>
                </a:solidFill>
              </a:rPr>
              <a:t>Number of vertices: </a:t>
            </a:r>
            <a:r>
              <a:rPr lang="en-US" altLang="en-US">
                <a:solidFill>
                  <a:srgbClr val="0000FF"/>
                </a:solidFill>
              </a:rPr>
              <a:t>2</a:t>
            </a:r>
            <a:r>
              <a:rPr lang="en-US" altLang="en-US" i="1" baseline="30000">
                <a:solidFill>
                  <a:srgbClr val="0000FF"/>
                </a:solidFill>
              </a:rPr>
              <a:t>n</a:t>
            </a:r>
            <a:r>
              <a:rPr lang="en-US" altLang="en-US" i="1">
                <a:solidFill>
                  <a:schemeClr val="accent2"/>
                </a:solidFill>
              </a:rPr>
              <a:t>.  </a:t>
            </a:r>
            <a:r>
              <a:rPr lang="en-US" altLang="en-US" i="1">
                <a:solidFill>
                  <a:srgbClr val="002060"/>
                </a:solidFill>
              </a:rPr>
              <a:t>Number of edges: Exercise to try! </a:t>
            </a:r>
          </a:p>
        </p:txBody>
      </p:sp>
      <p:sp>
        <p:nvSpPr>
          <p:cNvPr id="7" name="Slide Number Placeholder 6"/>
          <p:cNvSpPr>
            <a:spLocks noGrp="1"/>
          </p:cNvSpPr>
          <p:nvPr>
            <p:ph type="sldNum" sz="quarter" idx="12"/>
          </p:nvPr>
        </p:nvSpPr>
        <p:spPr/>
        <p:txBody>
          <a:bodyPr/>
          <a:lstStyle/>
          <a:p>
            <a:pPr>
              <a:defRPr/>
            </a:pPr>
            <a:fld id="{57D7B510-CB06-4A59-933F-E0586500D2FB}" type="slidenum">
              <a:rPr lang="en-US" smtClean="0"/>
              <a:pPr>
                <a:defRPr/>
              </a:pPr>
              <a:t>26</a:t>
            </a:fld>
            <a:endParaRPr lang="en-US"/>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AAE7A5CF-C78B-FA4E-970D-B6519855E994}"/>
                  </a:ext>
                </a:extLst>
              </p14:cNvPr>
              <p14:cNvContentPartPr/>
              <p14:nvPr/>
            </p14:nvContentPartPr>
            <p14:xfrm>
              <a:off x="2205720" y="4601160"/>
              <a:ext cx="2214720" cy="984600"/>
            </p14:xfrm>
          </p:contentPart>
        </mc:Choice>
        <mc:Fallback xmlns="">
          <p:pic>
            <p:nvPicPr>
              <p:cNvPr id="8" name="Ink 7">
                <a:extLst>
                  <a:ext uri="{FF2B5EF4-FFF2-40B4-BE49-F238E27FC236}">
                    <a16:creationId xmlns:a16="http://schemas.microsoft.com/office/drawing/2014/main" id="{AAE7A5CF-C78B-FA4E-970D-B6519855E994}"/>
                  </a:ext>
                </a:extLst>
              </p:cNvPr>
              <p:cNvPicPr/>
              <p:nvPr/>
            </p:nvPicPr>
            <p:blipFill>
              <a:blip r:embed="rId3"/>
              <a:stretch>
                <a:fillRect/>
              </a:stretch>
            </p:blipFill>
            <p:spPr>
              <a:xfrm>
                <a:off x="2189520" y="4584960"/>
                <a:ext cx="2247120" cy="1017000"/>
              </a:xfrm>
              <a:prstGeom prst="rect">
                <a:avLst/>
              </a:prstGeom>
            </p:spPr>
          </p:pic>
        </mc:Fallback>
      </mc:AlternateContent>
    </p:spTree>
    <p:extLst>
      <p:ext uri="{BB962C8B-B14F-4D97-AF65-F5344CB8AC3E}">
        <p14:creationId xmlns:p14="http://schemas.microsoft.com/office/powerpoint/2010/main" val="1835802815"/>
      </p:ext>
    </p:extLst>
  </p:cSld>
  <p:clrMapOvr>
    <a:masterClrMapping/>
  </p:clrMapOvr>
  <p:transition>
    <p:split orient="ver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6" name="Rectangle 2"/>
          <p:cNvSpPr>
            <a:spLocks noGrp="1" noChangeArrowheads="1"/>
          </p:cNvSpPr>
          <p:nvPr>
            <p:ph type="title"/>
          </p:nvPr>
        </p:nvSpPr>
        <p:spPr/>
        <p:txBody>
          <a:bodyPr/>
          <a:lstStyle/>
          <a:p>
            <a:r>
              <a:rPr lang="en-US" altLang="en-US"/>
              <a:t>Bipartite Graphs</a:t>
            </a:r>
          </a:p>
        </p:txBody>
      </p:sp>
      <mc:AlternateContent xmlns:mc="http://schemas.openxmlformats.org/markup-compatibility/2006" xmlns:a14="http://schemas.microsoft.com/office/drawing/2010/main">
        <mc:Choice Requires="a14">
          <p:sp>
            <p:nvSpPr>
              <p:cNvPr id="756739" name="Rectangle 3"/>
              <p:cNvSpPr>
                <a:spLocks noGrp="1" noChangeArrowheads="1"/>
              </p:cNvSpPr>
              <p:nvPr>
                <p:ph idx="1"/>
              </p:nvPr>
            </p:nvSpPr>
            <p:spPr/>
            <p:txBody>
              <a:bodyPr>
                <a:normAutofit lnSpcReduction="10000"/>
              </a:bodyPr>
              <a:lstStyle/>
              <a:p>
                <a:pPr>
                  <a:defRPr/>
                </a:pPr>
                <a:r>
                  <a:rPr lang="en-US" b="1"/>
                  <a:t>Def’n.:</a:t>
                </a:r>
                <a:r>
                  <a:rPr lang="en-US"/>
                  <a:t> A graph </a:t>
                </a:r>
                <a:r>
                  <a:rPr lang="en-US" i="1">
                    <a:solidFill>
                      <a:srgbClr val="0000FF"/>
                    </a:solidFill>
                  </a:rPr>
                  <a:t>G</a:t>
                </a:r>
                <a:r>
                  <a:rPr lang="en-US">
                    <a:solidFill>
                      <a:srgbClr val="0000FF"/>
                    </a:solidFill>
                  </a:rPr>
                  <a:t>=(</a:t>
                </a:r>
                <a:r>
                  <a:rPr lang="en-US" i="1">
                    <a:solidFill>
                      <a:srgbClr val="0000FF"/>
                    </a:solidFill>
                  </a:rPr>
                  <a:t>V</a:t>
                </a:r>
                <a:r>
                  <a:rPr lang="en-US">
                    <a:solidFill>
                      <a:srgbClr val="0000FF"/>
                    </a:solidFill>
                  </a:rPr>
                  <a:t>,</a:t>
                </a:r>
                <a:r>
                  <a:rPr lang="en-US" i="1">
                    <a:solidFill>
                      <a:srgbClr val="0000FF"/>
                    </a:solidFill>
                  </a:rPr>
                  <a:t>E</a:t>
                </a:r>
                <a:r>
                  <a:rPr lang="en-US">
                    <a:solidFill>
                      <a:srgbClr val="0000FF"/>
                    </a:solidFill>
                  </a:rPr>
                  <a:t>) </a:t>
                </a:r>
                <a:r>
                  <a:rPr lang="en-US"/>
                  <a:t>is </a:t>
                </a:r>
                <a:r>
                  <a:rPr lang="en-US" i="1"/>
                  <a:t>bipartite</a:t>
                </a:r>
                <a:r>
                  <a:rPr lang="en-US"/>
                  <a:t> (two-part) </a:t>
                </a:r>
                <a:r>
                  <a:rPr lang="en-US" err="1"/>
                  <a:t>iff</a:t>
                </a:r>
                <a:r>
                  <a:rPr lang="en-US"/>
                  <a:t> </a:t>
                </a:r>
                <a:r>
                  <a:rPr lang="en-US" i="1">
                    <a:solidFill>
                      <a:srgbClr val="0000FF"/>
                    </a:solidFill>
                  </a:rPr>
                  <a:t>V</a:t>
                </a:r>
                <a:r>
                  <a:rPr lang="en-US">
                    <a:solidFill>
                      <a:srgbClr val="0000FF"/>
                    </a:solidFill>
                  </a:rPr>
                  <a:t> = </a:t>
                </a:r>
                <a:r>
                  <a:rPr lang="en-US" i="1">
                    <a:solidFill>
                      <a:srgbClr val="0000FF"/>
                    </a:solidFill>
                  </a:rPr>
                  <a:t>V</a:t>
                </a:r>
                <a:r>
                  <a:rPr lang="en-US" baseline="-25000">
                    <a:solidFill>
                      <a:srgbClr val="0000FF"/>
                    </a:solidFill>
                  </a:rPr>
                  <a:t>1</a:t>
                </a:r>
                <a:r>
                  <a:rPr lang="en-US">
                    <a:solidFill>
                      <a:srgbClr val="0000FF"/>
                    </a:solidFill>
                    <a:latin typeface="Symbol" pitchFamily="18" charset="2"/>
                    <a:cs typeface="Times New Roman" pitchFamily="18" charset="0"/>
                    <a:sym typeface="Symbol" pitchFamily="18" charset="2"/>
                  </a:rPr>
                  <a:t>  </a:t>
                </a:r>
                <a:r>
                  <a:rPr lang="en-US" i="1">
                    <a:solidFill>
                      <a:srgbClr val="0000FF"/>
                    </a:solidFill>
                    <a:cs typeface="Times New Roman" pitchFamily="18" charset="0"/>
                  </a:rPr>
                  <a:t>V</a:t>
                </a:r>
                <a:r>
                  <a:rPr lang="en-US" baseline="-25000">
                    <a:solidFill>
                      <a:srgbClr val="0000FF"/>
                    </a:solidFill>
                    <a:cs typeface="Times New Roman" pitchFamily="18" charset="0"/>
                  </a:rPr>
                  <a:t>2</a:t>
                </a:r>
                <a:r>
                  <a:rPr lang="en-US">
                    <a:solidFill>
                      <a:srgbClr val="0000FF"/>
                    </a:solidFill>
                    <a:cs typeface="Times New Roman" pitchFamily="18" charset="0"/>
                  </a:rPr>
                  <a:t> </a:t>
                </a:r>
                <a:r>
                  <a:rPr lang="en-US">
                    <a:cs typeface="Times New Roman" pitchFamily="18" charset="0"/>
                  </a:rPr>
                  <a:t>where </a:t>
                </a:r>
                <a14:m>
                  <m:oMath xmlns:m="http://schemas.openxmlformats.org/officeDocument/2006/math">
                    <m:sSub>
                      <m:sSubPr>
                        <m:ctrlPr>
                          <a:rPr lang="en-US" b="0" i="1" smtClean="0">
                            <a:solidFill>
                              <a:srgbClr val="0000FF"/>
                            </a:solidFill>
                            <a:latin typeface="Cambria Math" panose="02040503050406030204" pitchFamily="18" charset="0"/>
                            <a:cs typeface="Times New Roman" pitchFamily="18" charset="0"/>
                          </a:rPr>
                        </m:ctrlPr>
                      </m:sSubPr>
                      <m:e>
                        <m:r>
                          <a:rPr lang="en-US" b="0" i="1" smtClean="0">
                            <a:solidFill>
                              <a:srgbClr val="0000FF"/>
                            </a:solidFill>
                            <a:latin typeface="Cambria Math" panose="02040503050406030204" pitchFamily="18" charset="0"/>
                            <a:cs typeface="Times New Roman" pitchFamily="18" charset="0"/>
                          </a:rPr>
                          <m:t>𝑉</m:t>
                        </m:r>
                      </m:e>
                      <m:sub>
                        <m:r>
                          <a:rPr lang="en-US" b="0" i="1" smtClean="0">
                            <a:solidFill>
                              <a:srgbClr val="0000FF"/>
                            </a:solidFill>
                            <a:latin typeface="Cambria Math" panose="02040503050406030204" pitchFamily="18" charset="0"/>
                            <a:cs typeface="Times New Roman" pitchFamily="18" charset="0"/>
                          </a:rPr>
                          <m:t>1</m:t>
                        </m:r>
                      </m:sub>
                    </m:sSub>
                  </m:oMath>
                </a14:m>
                <a:r>
                  <a:rPr lang="en-US">
                    <a:cs typeface="Times New Roman" pitchFamily="18" charset="0"/>
                  </a:rPr>
                  <a:t> and </a:t>
                </a:r>
                <a14:m>
                  <m:oMath xmlns:m="http://schemas.openxmlformats.org/officeDocument/2006/math">
                    <m:sSub>
                      <m:sSubPr>
                        <m:ctrlPr>
                          <a:rPr lang="en-US" b="0" i="1" smtClean="0">
                            <a:solidFill>
                              <a:srgbClr val="0000FF"/>
                            </a:solidFill>
                            <a:latin typeface="Cambria Math" panose="02040503050406030204" pitchFamily="18" charset="0"/>
                            <a:cs typeface="Times New Roman" pitchFamily="18" charset="0"/>
                          </a:rPr>
                        </m:ctrlPr>
                      </m:sSubPr>
                      <m:e>
                        <m:r>
                          <a:rPr lang="en-US" b="0" i="1" smtClean="0">
                            <a:solidFill>
                              <a:srgbClr val="0000FF"/>
                            </a:solidFill>
                            <a:latin typeface="Cambria Math" panose="02040503050406030204" pitchFamily="18" charset="0"/>
                            <a:cs typeface="Times New Roman" pitchFamily="18" charset="0"/>
                          </a:rPr>
                          <m:t>𝑉</m:t>
                        </m:r>
                      </m:e>
                      <m:sub>
                        <m:r>
                          <a:rPr lang="en-US" b="0" i="1" smtClean="0">
                            <a:solidFill>
                              <a:srgbClr val="0000FF"/>
                            </a:solidFill>
                            <a:latin typeface="Cambria Math" panose="02040503050406030204" pitchFamily="18" charset="0"/>
                            <a:cs typeface="Times New Roman" pitchFamily="18" charset="0"/>
                          </a:rPr>
                          <m:t>2</m:t>
                        </m:r>
                      </m:sub>
                    </m:sSub>
                  </m:oMath>
                </a14:m>
                <a:r>
                  <a:rPr lang="en-US">
                    <a:cs typeface="Times New Roman" pitchFamily="18" charset="0"/>
                  </a:rPr>
                  <a:t> are non-empty sets, </a:t>
                </a:r>
                <a:r>
                  <a:rPr lang="en-US" i="1">
                    <a:solidFill>
                      <a:srgbClr val="0000FF"/>
                    </a:solidFill>
                    <a:cs typeface="Times New Roman" pitchFamily="18" charset="0"/>
                  </a:rPr>
                  <a:t>V</a:t>
                </a:r>
                <a:r>
                  <a:rPr lang="en-US" baseline="-25000">
                    <a:solidFill>
                      <a:srgbClr val="0000FF"/>
                    </a:solidFill>
                    <a:cs typeface="Times New Roman" pitchFamily="18" charset="0"/>
                  </a:rPr>
                  <a:t>1</a:t>
                </a:r>
                <a:r>
                  <a:rPr lang="en-US">
                    <a:solidFill>
                      <a:srgbClr val="0000FF"/>
                    </a:solidFill>
                    <a:cs typeface="Times New Roman" pitchFamily="18" charset="0"/>
                  </a:rPr>
                  <a:t> ∩ </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2</a:t>
                </a:r>
                <a:r>
                  <a:rPr lang="en-US">
                    <a:solidFill>
                      <a:srgbClr val="0000FF"/>
                    </a:solidFill>
                    <a:cs typeface="Times New Roman" pitchFamily="18" charset="0"/>
                    <a:sym typeface="Symbol" pitchFamily="18" charset="2"/>
                  </a:rPr>
                  <a:t>=</a:t>
                </a:r>
                <a:r>
                  <a:rPr lang="en-US">
                    <a:solidFill>
                      <a:srgbClr val="0000FF"/>
                    </a:solidFill>
                    <a:latin typeface="Symbol" pitchFamily="18" charset="2"/>
                    <a:cs typeface="Times New Roman" pitchFamily="18" charset="0"/>
                    <a:sym typeface="Symbol" pitchFamily="18" charset="2"/>
                  </a:rPr>
                  <a:t></a:t>
                </a:r>
                <a:r>
                  <a:rPr lang="en-US">
                    <a:cs typeface="Times New Roman" pitchFamily="18" charset="0"/>
                    <a:sym typeface="Symbol" pitchFamily="18" charset="2"/>
                  </a:rPr>
                  <a:t> and</a:t>
                </a:r>
                <a:br>
                  <a:rPr lang="en-US">
                    <a:cs typeface="Times New Roman" pitchFamily="18" charset="0"/>
                    <a:sym typeface="Symbol" pitchFamily="18" charset="2"/>
                  </a:rPr>
                </a:br>
                <a:r>
                  <a:rPr lang="en-US">
                    <a:solidFill>
                      <a:srgbClr val="0000FF"/>
                    </a:solidFill>
                    <a:latin typeface="Symbol" pitchFamily="18" charset="2"/>
                    <a:cs typeface="Times New Roman" pitchFamily="18" charset="0"/>
                    <a:sym typeface="Symbol" pitchFamily="18" charset="2"/>
                  </a:rPr>
                  <a:t></a:t>
                </a:r>
                <a:r>
                  <a:rPr lang="en-US" i="1" err="1">
                    <a:solidFill>
                      <a:srgbClr val="0000FF"/>
                    </a:solidFill>
                    <a:cs typeface="Times New Roman" pitchFamily="18" charset="0"/>
                    <a:sym typeface="Symbol" pitchFamily="18" charset="2"/>
                  </a:rPr>
                  <a:t>e</a:t>
                </a:r>
                <a:r>
                  <a:rPr lang="en-US" err="1">
                    <a:solidFill>
                      <a:srgbClr val="0000FF"/>
                    </a:solidFill>
                    <a:cs typeface="Times New Roman" pitchFamily="18" charset="0"/>
                    <a:sym typeface="Symbol" pitchFamily="18" charset="2"/>
                  </a:rPr>
                  <a:t></a:t>
                </a:r>
                <a:r>
                  <a:rPr lang="en-US" i="1" err="1">
                    <a:solidFill>
                      <a:srgbClr val="0000FF"/>
                    </a:solidFill>
                    <a:cs typeface="Times New Roman" pitchFamily="18" charset="0"/>
                    <a:sym typeface="Symbol" pitchFamily="18" charset="2"/>
                  </a:rPr>
                  <a:t>E</a:t>
                </a:r>
                <a:r>
                  <a:rPr lang="en-US">
                    <a:solidFill>
                      <a:srgbClr val="0000FF"/>
                    </a:solidFill>
                    <a:cs typeface="Times New Roman" pitchFamily="18" charset="0"/>
                    <a:sym typeface="Symbol" pitchFamily="18" charset="2"/>
                  </a:rPr>
                  <a:t>: </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1</a:t>
                </a:r>
                <a:r>
                  <a:rPr lang="en-US">
                    <a:solidFill>
                      <a:srgbClr val="0000FF"/>
                    </a:solidFill>
                    <a:cs typeface="Times New Roman" pitchFamily="18" charset="0"/>
                    <a:sym typeface="Symbol" pitchFamily="18" charset="2"/>
                  </a:rPr>
                  <a:t></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1</a:t>
                </a:r>
                <a:r>
                  <a:rPr lang="en-US">
                    <a:solidFill>
                      <a:srgbClr val="0000FF"/>
                    </a:solidFill>
                    <a:cs typeface="Times New Roman" pitchFamily="18" charset="0"/>
                    <a:sym typeface="Symbol" pitchFamily="18" charset="2"/>
                  </a:rPr>
                  <a:t>,</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2</a:t>
                </a:r>
                <a:r>
                  <a:rPr lang="en-US">
                    <a:solidFill>
                      <a:srgbClr val="0000FF"/>
                    </a:solidFill>
                    <a:cs typeface="Times New Roman" pitchFamily="18" charset="0"/>
                    <a:sym typeface="Symbol" pitchFamily="18" charset="2"/>
                  </a:rPr>
                  <a:t></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2</a:t>
                </a:r>
                <a:r>
                  <a:rPr lang="en-US">
                    <a:solidFill>
                      <a:srgbClr val="0000FF"/>
                    </a:solidFill>
                    <a:cs typeface="Times New Roman" pitchFamily="18" charset="0"/>
                    <a:sym typeface="Symbol" pitchFamily="18" charset="2"/>
                  </a:rPr>
                  <a:t>: </a:t>
                </a:r>
                <a:r>
                  <a:rPr lang="en-US" i="1">
                    <a:solidFill>
                      <a:srgbClr val="0000FF"/>
                    </a:solidFill>
                    <a:cs typeface="Times New Roman" pitchFamily="18" charset="0"/>
                    <a:sym typeface="Symbol" pitchFamily="18" charset="2"/>
                  </a:rPr>
                  <a:t>e</a:t>
                </a:r>
                <a:r>
                  <a:rPr lang="en-US">
                    <a:solidFill>
                      <a:srgbClr val="0000FF"/>
                    </a:solidFill>
                    <a:cs typeface="Times New Roman" pitchFamily="18" charset="0"/>
                    <a:sym typeface="Symbol" pitchFamily="18" charset="2"/>
                  </a:rPr>
                  <a:t>={</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1</a:t>
                </a:r>
                <a:r>
                  <a:rPr lang="en-US">
                    <a:solidFill>
                      <a:srgbClr val="0000FF"/>
                    </a:solidFill>
                    <a:cs typeface="Times New Roman" pitchFamily="18" charset="0"/>
                    <a:sym typeface="Symbol" pitchFamily="18" charset="2"/>
                  </a:rPr>
                  <a:t>,</a:t>
                </a:r>
                <a:r>
                  <a:rPr lang="en-US" i="1">
                    <a:solidFill>
                      <a:srgbClr val="0000FF"/>
                    </a:solidFill>
                    <a:cs typeface="Times New Roman" pitchFamily="18" charset="0"/>
                    <a:sym typeface="Symbol" pitchFamily="18" charset="2"/>
                  </a:rPr>
                  <a:t>v</a:t>
                </a:r>
                <a:r>
                  <a:rPr lang="en-US" baseline="-25000">
                    <a:solidFill>
                      <a:srgbClr val="0000FF"/>
                    </a:solidFill>
                    <a:cs typeface="Times New Roman" pitchFamily="18" charset="0"/>
                    <a:sym typeface="Symbol" pitchFamily="18" charset="2"/>
                  </a:rPr>
                  <a:t>2</a:t>
                </a:r>
                <a:r>
                  <a:rPr lang="en-US">
                    <a:solidFill>
                      <a:srgbClr val="0000FF"/>
                    </a:solidFill>
                    <a:cs typeface="Times New Roman" pitchFamily="18" charset="0"/>
                    <a:sym typeface="Symbol" pitchFamily="18" charset="2"/>
                  </a:rPr>
                  <a:t>}.</a:t>
                </a:r>
              </a:p>
              <a:p>
                <a:pPr>
                  <a:defRPr/>
                </a:pPr>
                <a:r>
                  <a:rPr lang="en-US" b="1">
                    <a:cs typeface="Times New Roman" pitchFamily="18" charset="0"/>
                    <a:sym typeface="Symbol" pitchFamily="18" charset="2"/>
                  </a:rPr>
                  <a:t>In English:</a:t>
                </a:r>
                <a:r>
                  <a:rPr lang="en-US">
                    <a:cs typeface="Times New Roman" pitchFamily="18" charset="0"/>
                    <a:sym typeface="Symbol" pitchFamily="18" charset="2"/>
                  </a:rPr>
                  <a:t> The graph can</a:t>
                </a:r>
                <a:br>
                  <a:rPr lang="en-US">
                    <a:cs typeface="Times New Roman" pitchFamily="18" charset="0"/>
                    <a:sym typeface="Symbol" pitchFamily="18" charset="2"/>
                  </a:rPr>
                </a:br>
                <a:r>
                  <a:rPr lang="en-US">
                    <a:cs typeface="Times New Roman" pitchFamily="18" charset="0"/>
                    <a:sym typeface="Symbol" pitchFamily="18" charset="2"/>
                  </a:rPr>
                  <a:t>be divided into two parts</a:t>
                </a:r>
                <a:br>
                  <a:rPr lang="en-US">
                    <a:cs typeface="Times New Roman" pitchFamily="18" charset="0"/>
                    <a:sym typeface="Symbol" pitchFamily="18" charset="2"/>
                  </a:rPr>
                </a:br>
                <a:r>
                  <a:rPr lang="en-US">
                    <a:cs typeface="Times New Roman" pitchFamily="18" charset="0"/>
                    <a:sym typeface="Symbol" pitchFamily="18" charset="2"/>
                  </a:rPr>
                  <a:t>in such a way that all edges </a:t>
                </a:r>
                <a:br>
                  <a:rPr lang="en-US">
                    <a:cs typeface="Times New Roman" pitchFamily="18" charset="0"/>
                    <a:sym typeface="Symbol" pitchFamily="18" charset="2"/>
                  </a:rPr>
                </a:br>
                <a:r>
                  <a:rPr lang="en-US">
                    <a:cs typeface="Times New Roman" pitchFamily="18" charset="0"/>
                    <a:sym typeface="Symbol" pitchFamily="18" charset="2"/>
                  </a:rPr>
                  <a:t>go between the two parts.</a:t>
                </a:r>
              </a:p>
            </p:txBody>
          </p:sp>
        </mc:Choice>
        <mc:Fallback xmlns="">
          <p:sp>
            <p:nvSpPr>
              <p:cNvPr id="756739" name="Rectangle 3"/>
              <p:cNvSpPr>
                <a:spLocks noGrp="1" noRot="1" noChangeAspect="1" noMove="1" noResize="1" noEditPoints="1" noAdjustHandles="1" noChangeArrowheads="1" noChangeShapeType="1" noTextEdit="1"/>
              </p:cNvSpPr>
              <p:nvPr>
                <p:ph idx="1"/>
              </p:nvPr>
            </p:nvSpPr>
            <p:spPr>
              <a:blipFill>
                <a:blip r:embed="rId2"/>
                <a:stretch>
                  <a:fillRect l="-1718" t="-3354" r="-373"/>
                </a:stretch>
              </a:blipFill>
            </p:spPr>
            <p:txBody>
              <a:bodyPr/>
              <a:lstStyle/>
              <a:p>
                <a:r>
                  <a:rPr lang="en-US">
                    <a:noFill/>
                  </a:rPr>
                  <a:t> </a:t>
                </a:r>
              </a:p>
            </p:txBody>
          </p:sp>
        </mc:Fallback>
      </mc:AlternateContent>
      <p:grpSp>
        <p:nvGrpSpPr>
          <p:cNvPr id="2" name="Group 1"/>
          <p:cNvGrpSpPr/>
          <p:nvPr/>
        </p:nvGrpSpPr>
        <p:grpSpPr>
          <a:xfrm>
            <a:off x="6792416" y="3581400"/>
            <a:ext cx="1524000" cy="2278063"/>
            <a:chOff x="6792416" y="3581400"/>
            <a:chExt cx="1524000" cy="2278063"/>
          </a:xfrm>
        </p:grpSpPr>
        <p:sp>
          <p:nvSpPr>
            <p:cNvPr id="37894" name="Oval 23"/>
            <p:cNvSpPr>
              <a:spLocks noChangeArrowheads="1"/>
            </p:cNvSpPr>
            <p:nvPr/>
          </p:nvSpPr>
          <p:spPr bwMode="auto">
            <a:xfrm>
              <a:off x="7706816" y="3581400"/>
              <a:ext cx="609600" cy="1905000"/>
            </a:xfrm>
            <a:prstGeom prst="ellipse">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895" name="Oval 22"/>
            <p:cNvSpPr>
              <a:spLocks noChangeArrowheads="1"/>
            </p:cNvSpPr>
            <p:nvPr/>
          </p:nvSpPr>
          <p:spPr bwMode="auto">
            <a:xfrm>
              <a:off x="6792416" y="3581400"/>
              <a:ext cx="609600" cy="19050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897" name="Oval 4"/>
            <p:cNvSpPr>
              <a:spLocks noChangeArrowheads="1"/>
            </p:cNvSpPr>
            <p:nvPr/>
          </p:nvSpPr>
          <p:spPr bwMode="auto">
            <a:xfrm>
              <a:off x="7021016" y="38100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898" name="Oval 5"/>
            <p:cNvSpPr>
              <a:spLocks noChangeArrowheads="1"/>
            </p:cNvSpPr>
            <p:nvPr/>
          </p:nvSpPr>
          <p:spPr bwMode="auto">
            <a:xfrm>
              <a:off x="7021016" y="41148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899" name="Oval 6"/>
            <p:cNvSpPr>
              <a:spLocks noChangeArrowheads="1"/>
            </p:cNvSpPr>
            <p:nvPr/>
          </p:nvSpPr>
          <p:spPr bwMode="auto">
            <a:xfrm>
              <a:off x="7021016" y="44196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0" name="Oval 7"/>
            <p:cNvSpPr>
              <a:spLocks noChangeArrowheads="1"/>
            </p:cNvSpPr>
            <p:nvPr/>
          </p:nvSpPr>
          <p:spPr bwMode="auto">
            <a:xfrm>
              <a:off x="7021016" y="47244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1" name="Oval 8"/>
            <p:cNvSpPr>
              <a:spLocks noChangeArrowheads="1"/>
            </p:cNvSpPr>
            <p:nvPr/>
          </p:nvSpPr>
          <p:spPr bwMode="auto">
            <a:xfrm>
              <a:off x="7021016" y="50292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2" name="Oval 11"/>
            <p:cNvSpPr>
              <a:spLocks noChangeArrowheads="1"/>
            </p:cNvSpPr>
            <p:nvPr/>
          </p:nvSpPr>
          <p:spPr bwMode="auto">
            <a:xfrm>
              <a:off x="7935416" y="38100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3" name="Oval 12"/>
            <p:cNvSpPr>
              <a:spLocks noChangeArrowheads="1"/>
            </p:cNvSpPr>
            <p:nvPr/>
          </p:nvSpPr>
          <p:spPr bwMode="auto">
            <a:xfrm>
              <a:off x="7935416" y="41148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4" name="Oval 13"/>
            <p:cNvSpPr>
              <a:spLocks noChangeArrowheads="1"/>
            </p:cNvSpPr>
            <p:nvPr/>
          </p:nvSpPr>
          <p:spPr bwMode="auto">
            <a:xfrm>
              <a:off x="7935416" y="44196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5" name="Oval 14"/>
            <p:cNvSpPr>
              <a:spLocks noChangeArrowheads="1"/>
            </p:cNvSpPr>
            <p:nvPr/>
          </p:nvSpPr>
          <p:spPr bwMode="auto">
            <a:xfrm>
              <a:off x="7935416" y="47244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6" name="Oval 15"/>
            <p:cNvSpPr>
              <a:spLocks noChangeArrowheads="1"/>
            </p:cNvSpPr>
            <p:nvPr/>
          </p:nvSpPr>
          <p:spPr bwMode="auto">
            <a:xfrm>
              <a:off x="7935416" y="50292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7907" name="Line 16"/>
            <p:cNvSpPr>
              <a:spLocks noChangeShapeType="1"/>
            </p:cNvSpPr>
            <p:nvPr/>
          </p:nvSpPr>
          <p:spPr bwMode="auto">
            <a:xfrm>
              <a:off x="7173416" y="38862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8" name="Line 17"/>
            <p:cNvSpPr>
              <a:spLocks noChangeShapeType="1"/>
            </p:cNvSpPr>
            <p:nvPr/>
          </p:nvSpPr>
          <p:spPr bwMode="auto">
            <a:xfrm>
              <a:off x="7173416" y="4191000"/>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9" name="Line 18"/>
            <p:cNvSpPr>
              <a:spLocks noChangeShapeType="1"/>
            </p:cNvSpPr>
            <p:nvPr/>
          </p:nvSpPr>
          <p:spPr bwMode="auto">
            <a:xfrm flipV="1">
              <a:off x="7173416" y="44958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10" name="Line 19"/>
            <p:cNvSpPr>
              <a:spLocks noChangeShapeType="1"/>
            </p:cNvSpPr>
            <p:nvPr/>
          </p:nvSpPr>
          <p:spPr bwMode="auto">
            <a:xfrm>
              <a:off x="7173416" y="44958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11" name="Line 20"/>
            <p:cNvSpPr>
              <a:spLocks noChangeShapeType="1"/>
            </p:cNvSpPr>
            <p:nvPr/>
          </p:nvSpPr>
          <p:spPr bwMode="auto">
            <a:xfrm>
              <a:off x="7173416" y="38862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12" name="Line 21"/>
            <p:cNvSpPr>
              <a:spLocks noChangeShapeType="1"/>
            </p:cNvSpPr>
            <p:nvPr/>
          </p:nvSpPr>
          <p:spPr bwMode="auto">
            <a:xfrm>
              <a:off x="7173416" y="48006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13" name="Text Box 24"/>
            <p:cNvSpPr txBox="1">
              <a:spLocks noChangeArrowheads="1"/>
            </p:cNvSpPr>
            <p:nvPr/>
          </p:nvSpPr>
          <p:spPr bwMode="auto">
            <a:xfrm>
              <a:off x="6876554" y="5402263"/>
              <a:ext cx="471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i="1"/>
                <a:t>V</a:t>
              </a:r>
              <a:r>
                <a:rPr lang="en-US" altLang="en-US" baseline="-25000"/>
                <a:t>1</a:t>
              </a:r>
              <a:endParaRPr lang="en-US" altLang="en-US"/>
            </a:p>
          </p:txBody>
        </p:sp>
        <p:sp>
          <p:nvSpPr>
            <p:cNvPr id="37914" name="Text Box 25"/>
            <p:cNvSpPr txBox="1">
              <a:spLocks noChangeArrowheads="1"/>
            </p:cNvSpPr>
            <p:nvPr/>
          </p:nvSpPr>
          <p:spPr bwMode="auto">
            <a:xfrm>
              <a:off x="7821116" y="5394325"/>
              <a:ext cx="471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i="1"/>
                <a:t>V</a:t>
              </a:r>
              <a:r>
                <a:rPr lang="en-US" altLang="en-US" baseline="-25000"/>
                <a:t>2</a:t>
              </a:r>
              <a:endParaRPr lang="en-US" altLang="en-US"/>
            </a:p>
          </p:txBody>
        </p:sp>
      </p:grpSp>
      <p:sp>
        <p:nvSpPr>
          <p:cNvPr id="37915" name="Text Box 26"/>
          <p:cNvSpPr txBox="1">
            <a:spLocks noChangeArrowheads="1"/>
          </p:cNvSpPr>
          <p:nvPr/>
        </p:nvSpPr>
        <p:spPr bwMode="auto">
          <a:xfrm>
            <a:off x="1022350" y="5715000"/>
            <a:ext cx="4616450" cy="679450"/>
          </a:xfrm>
          <a:prstGeom prst="rect">
            <a:avLst/>
          </a:prstGeom>
          <a:solidFill>
            <a:srgbClr val="FFFFCC"/>
          </a:solidFill>
          <a:ln w="381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sz="1800"/>
              <a:t>This definition can easily be adapted for the </a:t>
            </a:r>
            <a:br>
              <a:rPr lang="en-US" altLang="en-US" sz="1800"/>
            </a:br>
            <a:r>
              <a:rPr lang="en-US" altLang="en-US" sz="1800"/>
              <a:t>case of multigraphs and directed graphs as well.</a:t>
            </a:r>
          </a:p>
        </p:txBody>
      </p:sp>
      <p:sp>
        <p:nvSpPr>
          <p:cNvPr id="37916" name="Text Box 27"/>
          <p:cNvSpPr txBox="1">
            <a:spLocks noChangeArrowheads="1"/>
          </p:cNvSpPr>
          <p:nvPr/>
        </p:nvSpPr>
        <p:spPr bwMode="auto">
          <a:xfrm>
            <a:off x="6127750" y="5940425"/>
            <a:ext cx="1949450" cy="679450"/>
          </a:xfrm>
          <a:prstGeom prst="rect">
            <a:avLst/>
          </a:prstGeom>
          <a:solidFill>
            <a:srgbClr val="FFFFCC"/>
          </a:solidFill>
          <a:ln w="381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sz="1800"/>
              <a:t>Can represent with</a:t>
            </a:r>
            <a:br>
              <a:rPr lang="en-US" altLang="en-US" sz="1800"/>
            </a:br>
            <a:r>
              <a:rPr lang="en-US" altLang="en-US" sz="1800"/>
              <a:t>zero-one matrices.</a:t>
            </a:r>
          </a:p>
        </p:txBody>
      </p:sp>
      <p:sp>
        <p:nvSpPr>
          <p:cNvPr id="3" name="Slide Number Placeholder 2"/>
          <p:cNvSpPr>
            <a:spLocks noGrp="1"/>
          </p:cNvSpPr>
          <p:nvPr>
            <p:ph type="sldNum" sz="quarter" idx="12"/>
          </p:nvPr>
        </p:nvSpPr>
        <p:spPr/>
        <p:txBody>
          <a:bodyPr/>
          <a:lstStyle/>
          <a:p>
            <a:pPr>
              <a:defRPr/>
            </a:pPr>
            <a:fld id="{57D7B510-CB06-4A59-933F-E0586500D2FB}" type="slidenum">
              <a:rPr lang="en-US" smtClean="0"/>
              <a:pPr>
                <a:defRPr/>
              </a:pPr>
              <a:t>27</a:t>
            </a:fld>
            <a:endParaRPr lang="en-US"/>
          </a:p>
        </p:txBody>
      </p:sp>
    </p:spTree>
    <p:extLst>
      <p:ext uri="{BB962C8B-B14F-4D97-AF65-F5344CB8AC3E}">
        <p14:creationId xmlns:p14="http://schemas.microsoft.com/office/powerpoint/2010/main" val="3871280327"/>
      </p:ext>
    </p:extLst>
  </p:cSld>
  <p:clrMapOvr>
    <a:masterClrMapping/>
  </p:clrMapOvr>
  <p:transition>
    <p:split orient="ver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Rectangle 5"/>
          <p:cNvSpPr>
            <a:spLocks noGrp="1" noChangeArrowheads="1"/>
          </p:cNvSpPr>
          <p:nvPr>
            <p:ph type="title"/>
          </p:nvPr>
        </p:nvSpPr>
        <p:spPr/>
        <p:txBody>
          <a:bodyPr/>
          <a:lstStyle/>
          <a:p>
            <a:r>
              <a:rPr lang="en-US" altLang="en-US"/>
              <a:t>Bipartite Graphs</a:t>
            </a:r>
          </a:p>
        </p:txBody>
      </p:sp>
      <p:sp>
        <p:nvSpPr>
          <p:cNvPr id="872450" name="Rectangle 2"/>
          <p:cNvSpPr>
            <a:spLocks noGrp="1" noChangeArrowheads="1"/>
          </p:cNvSpPr>
          <p:nvPr>
            <p:ph idx="1"/>
          </p:nvPr>
        </p:nvSpPr>
        <p:spPr/>
        <p:txBody>
          <a:bodyPr/>
          <a:lstStyle/>
          <a:p>
            <a:pPr>
              <a:defRPr/>
            </a:pPr>
            <a:r>
              <a:rPr lang="en-US" b="1"/>
              <a:t>Exercise:</a:t>
            </a:r>
            <a:r>
              <a:rPr lang="en-US"/>
              <a:t> Are these graphs bipartite?</a:t>
            </a:r>
            <a:endParaRPr lang="en-US">
              <a:cs typeface="Times New Roman" pitchFamily="18" charset="0"/>
              <a:sym typeface="Symbol" pitchFamily="18" charset="2"/>
            </a:endParaRPr>
          </a:p>
        </p:txBody>
      </p:sp>
      <p:sp>
        <p:nvSpPr>
          <p:cNvPr id="38919" name="Oval 26"/>
          <p:cNvSpPr>
            <a:spLocks noChangeArrowheads="1"/>
          </p:cNvSpPr>
          <p:nvPr/>
        </p:nvSpPr>
        <p:spPr bwMode="auto">
          <a:xfrm>
            <a:off x="5719960" y="2837508"/>
            <a:ext cx="239713"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0" name="Oval 27"/>
          <p:cNvSpPr>
            <a:spLocks noChangeArrowheads="1"/>
          </p:cNvSpPr>
          <p:nvPr/>
        </p:nvSpPr>
        <p:spPr bwMode="auto">
          <a:xfrm>
            <a:off x="5719960" y="3867795"/>
            <a:ext cx="239713"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1" name="Oval 29"/>
          <p:cNvSpPr>
            <a:spLocks noChangeArrowheads="1"/>
          </p:cNvSpPr>
          <p:nvPr/>
        </p:nvSpPr>
        <p:spPr bwMode="auto">
          <a:xfrm>
            <a:off x="7162998" y="2966095"/>
            <a:ext cx="239712"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2" name="Oval 31"/>
          <p:cNvSpPr>
            <a:spLocks noChangeArrowheads="1"/>
          </p:cNvSpPr>
          <p:nvPr/>
        </p:nvSpPr>
        <p:spPr bwMode="auto">
          <a:xfrm>
            <a:off x="8123435" y="2708920"/>
            <a:ext cx="241300"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3" name="Oval 33"/>
          <p:cNvSpPr>
            <a:spLocks noChangeArrowheads="1"/>
          </p:cNvSpPr>
          <p:nvPr/>
        </p:nvSpPr>
        <p:spPr bwMode="auto">
          <a:xfrm>
            <a:off x="7523360" y="3351858"/>
            <a:ext cx="239713" cy="258762"/>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4" name="Oval 34"/>
          <p:cNvSpPr>
            <a:spLocks noChangeArrowheads="1"/>
          </p:cNvSpPr>
          <p:nvPr/>
        </p:nvSpPr>
        <p:spPr bwMode="auto">
          <a:xfrm>
            <a:off x="7402710" y="3867795"/>
            <a:ext cx="239713"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5" name="Oval 35"/>
          <p:cNvSpPr>
            <a:spLocks noChangeArrowheads="1"/>
          </p:cNvSpPr>
          <p:nvPr/>
        </p:nvSpPr>
        <p:spPr bwMode="auto">
          <a:xfrm>
            <a:off x="8364735" y="3223270"/>
            <a:ext cx="239713" cy="258763"/>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26" name="Line 36"/>
          <p:cNvSpPr>
            <a:spLocks noChangeShapeType="1"/>
          </p:cNvSpPr>
          <p:nvPr/>
        </p:nvSpPr>
        <p:spPr bwMode="auto">
          <a:xfrm flipV="1">
            <a:off x="5959673" y="2837508"/>
            <a:ext cx="2163762" cy="128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27" name="Line 40"/>
          <p:cNvSpPr>
            <a:spLocks noChangeShapeType="1"/>
          </p:cNvSpPr>
          <p:nvPr/>
        </p:nvSpPr>
        <p:spPr bwMode="auto">
          <a:xfrm flipV="1">
            <a:off x="5959673" y="3985270"/>
            <a:ext cx="1490662" cy="11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28" name="Line 41"/>
          <p:cNvSpPr>
            <a:spLocks noChangeShapeType="1"/>
          </p:cNvSpPr>
          <p:nvPr/>
        </p:nvSpPr>
        <p:spPr bwMode="auto">
          <a:xfrm flipV="1">
            <a:off x="5840610" y="3094683"/>
            <a:ext cx="0" cy="7731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29" name="Line 46"/>
          <p:cNvSpPr>
            <a:spLocks noChangeShapeType="1"/>
          </p:cNvSpPr>
          <p:nvPr/>
        </p:nvSpPr>
        <p:spPr bwMode="auto">
          <a:xfrm flipV="1">
            <a:off x="7402710" y="2837508"/>
            <a:ext cx="7207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30" name="Line 49"/>
          <p:cNvSpPr>
            <a:spLocks noChangeShapeType="1"/>
          </p:cNvSpPr>
          <p:nvPr/>
        </p:nvSpPr>
        <p:spPr bwMode="auto">
          <a:xfrm flipV="1">
            <a:off x="7642423" y="3428999"/>
            <a:ext cx="720725" cy="56738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en-US"/>
          </a:p>
        </p:txBody>
      </p:sp>
      <p:sp>
        <p:nvSpPr>
          <p:cNvPr id="38931" name="Line 50"/>
          <p:cNvSpPr>
            <a:spLocks noChangeShapeType="1"/>
          </p:cNvSpPr>
          <p:nvPr/>
        </p:nvSpPr>
        <p:spPr bwMode="auto">
          <a:xfrm flipV="1">
            <a:off x="7523360" y="3610620"/>
            <a:ext cx="119063"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32" name="Line 51"/>
          <p:cNvSpPr>
            <a:spLocks noChangeShapeType="1"/>
          </p:cNvSpPr>
          <p:nvPr/>
        </p:nvSpPr>
        <p:spPr bwMode="auto">
          <a:xfrm flipV="1">
            <a:off x="7763073" y="2966095"/>
            <a:ext cx="481012" cy="5159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33" name="Line 53"/>
          <p:cNvSpPr>
            <a:spLocks noChangeShapeType="1"/>
          </p:cNvSpPr>
          <p:nvPr/>
        </p:nvSpPr>
        <p:spPr bwMode="auto">
          <a:xfrm flipH="1" flipV="1">
            <a:off x="8244085" y="2966095"/>
            <a:ext cx="239713"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34" name="Line 54"/>
          <p:cNvSpPr>
            <a:spLocks noChangeShapeType="1"/>
          </p:cNvSpPr>
          <p:nvPr/>
        </p:nvSpPr>
        <p:spPr bwMode="auto">
          <a:xfrm flipV="1">
            <a:off x="5959673" y="3094683"/>
            <a:ext cx="1225550" cy="9017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35" name="Text Box 55"/>
          <p:cNvSpPr txBox="1">
            <a:spLocks noChangeArrowheads="1"/>
          </p:cNvSpPr>
          <p:nvPr/>
        </p:nvSpPr>
        <p:spPr bwMode="auto">
          <a:xfrm>
            <a:off x="1138287" y="4324995"/>
            <a:ext cx="47783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i="1"/>
              <a:t>G</a:t>
            </a:r>
            <a:endParaRPr lang="en-US" altLang="en-US" i="1"/>
          </a:p>
        </p:txBody>
      </p:sp>
      <p:sp>
        <p:nvSpPr>
          <p:cNvPr id="38936" name="Oval 56"/>
          <p:cNvSpPr>
            <a:spLocks noChangeArrowheads="1"/>
          </p:cNvSpPr>
          <p:nvPr/>
        </p:nvSpPr>
        <p:spPr bwMode="auto">
          <a:xfrm>
            <a:off x="971600" y="2837508"/>
            <a:ext cx="239712"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37" name="Oval 57"/>
          <p:cNvSpPr>
            <a:spLocks noChangeArrowheads="1"/>
          </p:cNvSpPr>
          <p:nvPr/>
        </p:nvSpPr>
        <p:spPr bwMode="auto">
          <a:xfrm>
            <a:off x="971600" y="3867795"/>
            <a:ext cx="239712"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38" name="Oval 58"/>
          <p:cNvSpPr>
            <a:spLocks noChangeArrowheads="1"/>
          </p:cNvSpPr>
          <p:nvPr/>
        </p:nvSpPr>
        <p:spPr bwMode="auto">
          <a:xfrm>
            <a:off x="2052687" y="3867795"/>
            <a:ext cx="241300"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39" name="Oval 59"/>
          <p:cNvSpPr>
            <a:spLocks noChangeArrowheads="1"/>
          </p:cNvSpPr>
          <p:nvPr/>
        </p:nvSpPr>
        <p:spPr bwMode="auto">
          <a:xfrm>
            <a:off x="2414637" y="2966095"/>
            <a:ext cx="239713"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40" name="Oval 60"/>
          <p:cNvSpPr>
            <a:spLocks noChangeArrowheads="1"/>
          </p:cNvSpPr>
          <p:nvPr/>
        </p:nvSpPr>
        <p:spPr bwMode="auto">
          <a:xfrm>
            <a:off x="3375075" y="2708920"/>
            <a:ext cx="241300"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41" name="Oval 62"/>
          <p:cNvSpPr>
            <a:spLocks noChangeArrowheads="1"/>
          </p:cNvSpPr>
          <p:nvPr/>
        </p:nvSpPr>
        <p:spPr bwMode="auto">
          <a:xfrm>
            <a:off x="2654350" y="3867795"/>
            <a:ext cx="239712" cy="25717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42" name="Oval 63"/>
          <p:cNvSpPr>
            <a:spLocks noChangeArrowheads="1"/>
          </p:cNvSpPr>
          <p:nvPr/>
        </p:nvSpPr>
        <p:spPr bwMode="auto">
          <a:xfrm>
            <a:off x="3616375" y="3223270"/>
            <a:ext cx="239712" cy="258763"/>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8943" name="Line 64"/>
          <p:cNvSpPr>
            <a:spLocks noChangeShapeType="1"/>
          </p:cNvSpPr>
          <p:nvPr/>
        </p:nvSpPr>
        <p:spPr bwMode="auto">
          <a:xfrm flipV="1">
            <a:off x="1211312" y="2837508"/>
            <a:ext cx="2163763" cy="128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4" name="Line 67"/>
          <p:cNvSpPr>
            <a:spLocks noChangeShapeType="1"/>
          </p:cNvSpPr>
          <p:nvPr/>
        </p:nvSpPr>
        <p:spPr bwMode="auto">
          <a:xfrm flipV="1">
            <a:off x="1211312" y="3996383"/>
            <a:ext cx="8413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5" name="Line 68"/>
          <p:cNvSpPr>
            <a:spLocks noChangeShapeType="1"/>
          </p:cNvSpPr>
          <p:nvPr/>
        </p:nvSpPr>
        <p:spPr bwMode="auto">
          <a:xfrm flipV="1">
            <a:off x="1092250" y="3094683"/>
            <a:ext cx="0" cy="7731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6" name="Line 69"/>
          <p:cNvSpPr>
            <a:spLocks noChangeShapeType="1"/>
          </p:cNvSpPr>
          <p:nvPr/>
        </p:nvSpPr>
        <p:spPr bwMode="auto">
          <a:xfrm flipV="1">
            <a:off x="2894062" y="3351858"/>
            <a:ext cx="722313" cy="6445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7" name="Line 70"/>
          <p:cNvSpPr>
            <a:spLocks noChangeShapeType="1"/>
          </p:cNvSpPr>
          <p:nvPr/>
        </p:nvSpPr>
        <p:spPr bwMode="auto">
          <a:xfrm flipV="1">
            <a:off x="2293987" y="3223270"/>
            <a:ext cx="182563" cy="773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8" name="Line 71"/>
          <p:cNvSpPr>
            <a:spLocks noChangeShapeType="1"/>
          </p:cNvSpPr>
          <p:nvPr/>
        </p:nvSpPr>
        <p:spPr bwMode="auto">
          <a:xfrm>
            <a:off x="2654350" y="3094683"/>
            <a:ext cx="9620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49" name="Line 74"/>
          <p:cNvSpPr>
            <a:spLocks noChangeShapeType="1"/>
          </p:cNvSpPr>
          <p:nvPr/>
        </p:nvSpPr>
        <p:spPr bwMode="auto">
          <a:xfrm>
            <a:off x="2293987" y="3996383"/>
            <a:ext cx="3603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50" name="Line 75"/>
          <p:cNvSpPr>
            <a:spLocks noChangeShapeType="1"/>
          </p:cNvSpPr>
          <p:nvPr/>
        </p:nvSpPr>
        <p:spPr bwMode="auto">
          <a:xfrm flipH="1" flipV="1">
            <a:off x="3495725" y="2966095"/>
            <a:ext cx="23971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38951" name="Text Box 76"/>
          <p:cNvSpPr txBox="1">
            <a:spLocks noChangeArrowheads="1"/>
          </p:cNvSpPr>
          <p:nvPr/>
        </p:nvSpPr>
        <p:spPr bwMode="auto">
          <a:xfrm>
            <a:off x="6231135" y="4366270"/>
            <a:ext cx="47783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i="1"/>
              <a:t>H</a:t>
            </a:r>
            <a:endParaRPr lang="en-US" altLang="en-US" i="1"/>
          </a:p>
        </p:txBody>
      </p:sp>
      <p:pic>
        <p:nvPicPr>
          <p:cNvPr id="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8898" y="4785732"/>
            <a:ext cx="3763962"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28</a:t>
            </a:fld>
            <a:endParaRPr lang="en-US"/>
          </a:p>
        </p:txBody>
      </p:sp>
      <p:sp>
        <p:nvSpPr>
          <p:cNvPr id="3" name="Oval 2">
            <a:extLst>
              <a:ext uri="{FF2B5EF4-FFF2-40B4-BE49-F238E27FC236}">
                <a16:creationId xmlns:a16="http://schemas.microsoft.com/office/drawing/2014/main" id="{6DADAD5A-9478-4DB7-833C-2B16198BC47B}"/>
              </a:ext>
            </a:extLst>
          </p:cNvPr>
          <p:cNvSpPr/>
          <p:nvPr/>
        </p:nvSpPr>
        <p:spPr bwMode="auto">
          <a:xfrm>
            <a:off x="905566" y="2708126"/>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1</a:t>
            </a:r>
          </a:p>
        </p:txBody>
      </p:sp>
      <p:sp>
        <p:nvSpPr>
          <p:cNvPr id="41" name="Oval 40">
            <a:extLst>
              <a:ext uri="{FF2B5EF4-FFF2-40B4-BE49-F238E27FC236}">
                <a16:creationId xmlns:a16="http://schemas.microsoft.com/office/drawing/2014/main" id="{A5A89FD4-56F1-4D1A-BA6B-A83486A49EAA}"/>
              </a:ext>
            </a:extLst>
          </p:cNvPr>
          <p:cNvSpPr/>
          <p:nvPr/>
        </p:nvSpPr>
        <p:spPr bwMode="auto">
          <a:xfrm>
            <a:off x="3311976" y="2601803"/>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2</a:t>
            </a:r>
          </a:p>
        </p:txBody>
      </p:sp>
      <p:sp>
        <p:nvSpPr>
          <p:cNvPr id="42" name="Oval 41">
            <a:extLst>
              <a:ext uri="{FF2B5EF4-FFF2-40B4-BE49-F238E27FC236}">
                <a16:creationId xmlns:a16="http://schemas.microsoft.com/office/drawing/2014/main" id="{7C1E410E-183C-429C-9028-9D1EE409D311}"/>
              </a:ext>
            </a:extLst>
          </p:cNvPr>
          <p:cNvSpPr/>
          <p:nvPr/>
        </p:nvSpPr>
        <p:spPr bwMode="auto">
          <a:xfrm>
            <a:off x="871374" y="3745558"/>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atin typeface="Times New Roman" pitchFamily="18" charset="0"/>
              </a:rPr>
              <a:t>3</a:t>
            </a:r>
            <a:endParaRPr kumimoji="0" lang="en-US" sz="1800" b="0" i="0" u="none" strike="noStrike" cap="none" normalizeH="0" baseline="0">
              <a:ln>
                <a:noFill/>
              </a:ln>
              <a:solidFill>
                <a:schemeClr val="tx1"/>
              </a:solidFill>
              <a:effectLst/>
              <a:latin typeface="Times New Roman" pitchFamily="18" charset="0"/>
            </a:endParaRPr>
          </a:p>
        </p:txBody>
      </p:sp>
      <p:sp>
        <p:nvSpPr>
          <p:cNvPr id="43" name="Oval 42">
            <a:extLst>
              <a:ext uri="{FF2B5EF4-FFF2-40B4-BE49-F238E27FC236}">
                <a16:creationId xmlns:a16="http://schemas.microsoft.com/office/drawing/2014/main" id="{47D54C65-5685-430B-9BB7-2A3C57D9F6BA}"/>
              </a:ext>
            </a:extLst>
          </p:cNvPr>
          <p:cNvSpPr/>
          <p:nvPr/>
        </p:nvSpPr>
        <p:spPr bwMode="auto">
          <a:xfrm>
            <a:off x="1979712" y="3745235"/>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4</a:t>
            </a:r>
          </a:p>
        </p:txBody>
      </p:sp>
      <p:sp>
        <p:nvSpPr>
          <p:cNvPr id="44" name="Oval 43">
            <a:extLst>
              <a:ext uri="{FF2B5EF4-FFF2-40B4-BE49-F238E27FC236}">
                <a16:creationId xmlns:a16="http://schemas.microsoft.com/office/drawing/2014/main" id="{3471B8AF-D022-4FD6-A473-159E5E0FFFE8}"/>
              </a:ext>
            </a:extLst>
          </p:cNvPr>
          <p:cNvSpPr/>
          <p:nvPr/>
        </p:nvSpPr>
        <p:spPr bwMode="auto">
          <a:xfrm>
            <a:off x="2320633" y="2848243"/>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5</a:t>
            </a:r>
          </a:p>
        </p:txBody>
      </p:sp>
      <p:sp>
        <p:nvSpPr>
          <p:cNvPr id="45" name="Oval 44">
            <a:extLst>
              <a:ext uri="{FF2B5EF4-FFF2-40B4-BE49-F238E27FC236}">
                <a16:creationId xmlns:a16="http://schemas.microsoft.com/office/drawing/2014/main" id="{7B7E515A-0FA6-479A-B327-DE4DEF92BC0D}"/>
              </a:ext>
            </a:extLst>
          </p:cNvPr>
          <p:cNvSpPr/>
          <p:nvPr/>
        </p:nvSpPr>
        <p:spPr bwMode="auto">
          <a:xfrm>
            <a:off x="3528690" y="3112781"/>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6</a:t>
            </a:r>
          </a:p>
        </p:txBody>
      </p:sp>
      <p:sp>
        <p:nvSpPr>
          <p:cNvPr id="46" name="Oval 45">
            <a:extLst>
              <a:ext uri="{FF2B5EF4-FFF2-40B4-BE49-F238E27FC236}">
                <a16:creationId xmlns:a16="http://schemas.microsoft.com/office/drawing/2014/main" id="{3AE5F73C-DA2B-44DF-8318-992AB9B19814}"/>
              </a:ext>
            </a:extLst>
          </p:cNvPr>
          <p:cNvSpPr/>
          <p:nvPr/>
        </p:nvSpPr>
        <p:spPr bwMode="auto">
          <a:xfrm>
            <a:off x="2577185" y="3755582"/>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7</a:t>
            </a:r>
          </a:p>
        </p:txBody>
      </p:sp>
      <p:sp>
        <p:nvSpPr>
          <p:cNvPr id="47" name="Oval 46">
            <a:extLst>
              <a:ext uri="{FF2B5EF4-FFF2-40B4-BE49-F238E27FC236}">
                <a16:creationId xmlns:a16="http://schemas.microsoft.com/office/drawing/2014/main" id="{046BAA46-F99F-48AD-B11E-352853472A6A}"/>
              </a:ext>
            </a:extLst>
          </p:cNvPr>
          <p:cNvSpPr/>
          <p:nvPr/>
        </p:nvSpPr>
        <p:spPr bwMode="auto">
          <a:xfrm>
            <a:off x="5634899" y="2724796"/>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1</a:t>
            </a:r>
          </a:p>
        </p:txBody>
      </p:sp>
      <p:sp>
        <p:nvSpPr>
          <p:cNvPr id="48" name="Oval 47">
            <a:extLst>
              <a:ext uri="{FF2B5EF4-FFF2-40B4-BE49-F238E27FC236}">
                <a16:creationId xmlns:a16="http://schemas.microsoft.com/office/drawing/2014/main" id="{65229816-AA74-41C0-A8CC-5F2A714EA1D3}"/>
              </a:ext>
            </a:extLst>
          </p:cNvPr>
          <p:cNvSpPr/>
          <p:nvPr/>
        </p:nvSpPr>
        <p:spPr bwMode="auto">
          <a:xfrm>
            <a:off x="5649367" y="3737620"/>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2</a:t>
            </a:r>
          </a:p>
        </p:txBody>
      </p:sp>
      <p:sp>
        <p:nvSpPr>
          <p:cNvPr id="49" name="Oval 48">
            <a:extLst>
              <a:ext uri="{FF2B5EF4-FFF2-40B4-BE49-F238E27FC236}">
                <a16:creationId xmlns:a16="http://schemas.microsoft.com/office/drawing/2014/main" id="{AABA95F0-B1BE-40BF-BA76-0C568DE7C635}"/>
              </a:ext>
            </a:extLst>
          </p:cNvPr>
          <p:cNvSpPr/>
          <p:nvPr/>
        </p:nvSpPr>
        <p:spPr bwMode="auto">
          <a:xfrm>
            <a:off x="7076009" y="2848243"/>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atin typeface="Times New Roman" pitchFamily="18" charset="0"/>
              </a:rPr>
              <a:t>3</a:t>
            </a:r>
            <a:endParaRPr kumimoji="0" lang="en-US" sz="1800" b="0" i="0" u="none" strike="noStrike" cap="none" normalizeH="0" baseline="0">
              <a:ln>
                <a:noFill/>
              </a:ln>
              <a:solidFill>
                <a:schemeClr val="tx1"/>
              </a:solidFill>
              <a:effectLst/>
              <a:latin typeface="Times New Roman" pitchFamily="18" charset="0"/>
            </a:endParaRPr>
          </a:p>
        </p:txBody>
      </p:sp>
      <p:sp>
        <p:nvSpPr>
          <p:cNvPr id="50" name="Oval 49">
            <a:extLst>
              <a:ext uri="{FF2B5EF4-FFF2-40B4-BE49-F238E27FC236}">
                <a16:creationId xmlns:a16="http://schemas.microsoft.com/office/drawing/2014/main" id="{BAAE5530-02B8-4791-B8C5-0722C8C5E8CA}"/>
              </a:ext>
            </a:extLst>
          </p:cNvPr>
          <p:cNvSpPr/>
          <p:nvPr/>
        </p:nvSpPr>
        <p:spPr bwMode="auto">
          <a:xfrm>
            <a:off x="7315820" y="3744074"/>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4</a:t>
            </a:r>
          </a:p>
        </p:txBody>
      </p:sp>
      <p:sp>
        <p:nvSpPr>
          <p:cNvPr id="51" name="Oval 50">
            <a:extLst>
              <a:ext uri="{FF2B5EF4-FFF2-40B4-BE49-F238E27FC236}">
                <a16:creationId xmlns:a16="http://schemas.microsoft.com/office/drawing/2014/main" id="{BDF29BFE-1EEB-4D51-BB6C-D91C53A1D69E}"/>
              </a:ext>
            </a:extLst>
          </p:cNvPr>
          <p:cNvSpPr/>
          <p:nvPr/>
        </p:nvSpPr>
        <p:spPr bwMode="auto">
          <a:xfrm>
            <a:off x="7447358" y="3242424"/>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5</a:t>
            </a:r>
          </a:p>
        </p:txBody>
      </p:sp>
      <p:sp>
        <p:nvSpPr>
          <p:cNvPr id="52" name="Oval 51">
            <a:extLst>
              <a:ext uri="{FF2B5EF4-FFF2-40B4-BE49-F238E27FC236}">
                <a16:creationId xmlns:a16="http://schemas.microsoft.com/office/drawing/2014/main" id="{CE2732F6-FC07-4AB1-8D32-B506BA76D962}"/>
              </a:ext>
            </a:extLst>
          </p:cNvPr>
          <p:cNvSpPr/>
          <p:nvPr/>
        </p:nvSpPr>
        <p:spPr bwMode="auto">
          <a:xfrm>
            <a:off x="8026908" y="2601803"/>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6</a:t>
            </a:r>
          </a:p>
        </p:txBody>
      </p:sp>
      <p:sp>
        <p:nvSpPr>
          <p:cNvPr id="53" name="Oval 52">
            <a:extLst>
              <a:ext uri="{FF2B5EF4-FFF2-40B4-BE49-F238E27FC236}">
                <a16:creationId xmlns:a16="http://schemas.microsoft.com/office/drawing/2014/main" id="{DAFDFE4D-EB81-420F-B3E3-9A3FBEB43687}"/>
              </a:ext>
            </a:extLst>
          </p:cNvPr>
          <p:cNvSpPr/>
          <p:nvPr/>
        </p:nvSpPr>
        <p:spPr bwMode="auto">
          <a:xfrm>
            <a:off x="8277845" y="3123154"/>
            <a:ext cx="413493" cy="38735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rPr>
              <a:t>7</a:t>
            </a:r>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E8F4C909-8594-6542-A2EA-2D9E1E6ABB70}"/>
                  </a:ext>
                </a:extLst>
              </p14:cNvPr>
              <p14:cNvContentPartPr/>
              <p14:nvPr/>
            </p14:nvContentPartPr>
            <p14:xfrm>
              <a:off x="621000" y="2576160"/>
              <a:ext cx="7947360" cy="3316680"/>
            </p14:xfrm>
          </p:contentPart>
        </mc:Choice>
        <mc:Fallback xmlns="">
          <p:pic>
            <p:nvPicPr>
              <p:cNvPr id="4" name="Ink 3">
                <a:extLst>
                  <a:ext uri="{FF2B5EF4-FFF2-40B4-BE49-F238E27FC236}">
                    <a16:creationId xmlns:a16="http://schemas.microsoft.com/office/drawing/2014/main" id="{E8F4C909-8594-6542-A2EA-2D9E1E6ABB70}"/>
                  </a:ext>
                </a:extLst>
              </p:cNvPr>
              <p:cNvPicPr/>
              <p:nvPr/>
            </p:nvPicPr>
            <p:blipFill>
              <a:blip r:embed="rId4"/>
              <a:stretch>
                <a:fillRect/>
              </a:stretch>
            </p:blipFill>
            <p:spPr>
              <a:xfrm>
                <a:off x="604800" y="2559960"/>
                <a:ext cx="7979760" cy="3349080"/>
              </a:xfrm>
              <a:prstGeom prst="rect">
                <a:avLst/>
              </a:prstGeom>
            </p:spPr>
          </p:pic>
        </mc:Fallback>
      </mc:AlternateContent>
    </p:spTree>
    <p:extLst>
      <p:ext uri="{BB962C8B-B14F-4D97-AF65-F5344CB8AC3E}">
        <p14:creationId xmlns:p14="http://schemas.microsoft.com/office/powerpoint/2010/main" val="2407226120"/>
      </p:ext>
    </p:extLst>
  </p:cSld>
  <p:clrMapOvr>
    <a:masterClrMapping/>
  </p:clrMapOvr>
  <p:transition>
    <p:split orient="ver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2"/>
          <p:cNvSpPr>
            <a:spLocks noGrp="1" noChangeArrowheads="1"/>
          </p:cNvSpPr>
          <p:nvPr>
            <p:ph type="title"/>
          </p:nvPr>
        </p:nvSpPr>
        <p:spPr/>
        <p:txBody>
          <a:bodyPr/>
          <a:lstStyle/>
          <a:p>
            <a:r>
              <a:rPr lang="en-US" altLang="en-US"/>
              <a:t>Complete Bipartite Graphs</a:t>
            </a:r>
          </a:p>
        </p:txBody>
      </p:sp>
      <p:sp>
        <p:nvSpPr>
          <p:cNvPr id="757763" name="Rectangle 3"/>
          <p:cNvSpPr>
            <a:spLocks noGrp="1" noChangeArrowheads="1"/>
          </p:cNvSpPr>
          <p:nvPr>
            <p:ph idx="1"/>
          </p:nvPr>
        </p:nvSpPr>
        <p:spPr/>
        <p:txBody>
          <a:bodyPr>
            <a:normAutofit/>
          </a:bodyPr>
          <a:lstStyle/>
          <a:p>
            <a:pPr>
              <a:lnSpc>
                <a:spcPct val="90000"/>
              </a:lnSpc>
              <a:defRPr/>
            </a:pPr>
            <a:r>
              <a:rPr lang="en-US"/>
              <a:t>For </a:t>
            </a:r>
            <a:r>
              <a:rPr lang="en-US" i="1" err="1">
                <a:solidFill>
                  <a:srgbClr val="0000FF"/>
                </a:solidFill>
              </a:rPr>
              <a:t>m</a:t>
            </a:r>
            <a:r>
              <a:rPr lang="en-US" err="1">
                <a:solidFill>
                  <a:srgbClr val="0000FF"/>
                </a:solidFill>
              </a:rPr>
              <a:t>,</a:t>
            </a:r>
            <a:r>
              <a:rPr lang="en-US" i="1" err="1">
                <a:solidFill>
                  <a:srgbClr val="0000FF"/>
                </a:solidFill>
              </a:rPr>
              <a:t>n</a:t>
            </a:r>
            <a:r>
              <a:rPr lang="en-US" i="1">
                <a:solidFill>
                  <a:srgbClr val="0000FF"/>
                </a:solidFill>
              </a:rPr>
              <a:t> </a:t>
            </a:r>
            <a:r>
              <a:rPr lang="en-US">
                <a:solidFill>
                  <a:srgbClr val="0000FF"/>
                </a:solidFill>
                <a:sym typeface="Symbol" pitchFamily="18" charset="2"/>
              </a:rPr>
              <a:t></a:t>
            </a:r>
            <a:r>
              <a:rPr lang="en-US" b="1">
                <a:solidFill>
                  <a:srgbClr val="0000FF"/>
                </a:solidFill>
                <a:sym typeface="Symbol" pitchFamily="18" charset="2"/>
              </a:rPr>
              <a:t>N</a:t>
            </a:r>
            <a:r>
              <a:rPr lang="en-US">
                <a:sym typeface="Symbol" pitchFamily="18" charset="2"/>
              </a:rPr>
              <a:t>, the </a:t>
            </a:r>
            <a:r>
              <a:rPr lang="en-US" i="1">
                <a:sym typeface="Symbol" pitchFamily="18" charset="2"/>
              </a:rPr>
              <a:t>complete bipartite graph</a:t>
            </a:r>
            <a:r>
              <a:rPr lang="en-US">
                <a:sym typeface="Symbol" pitchFamily="18" charset="2"/>
              </a:rPr>
              <a:t> </a:t>
            </a:r>
            <a:r>
              <a:rPr lang="en-US" err="1">
                <a:solidFill>
                  <a:srgbClr val="0000FF"/>
                </a:solidFill>
                <a:sym typeface="Symbol" pitchFamily="18" charset="2"/>
              </a:rPr>
              <a:t>K</a:t>
            </a:r>
            <a:r>
              <a:rPr lang="en-US" i="1" baseline="-25000" err="1">
                <a:solidFill>
                  <a:srgbClr val="0000FF"/>
                </a:solidFill>
                <a:sym typeface="Symbol" pitchFamily="18" charset="2"/>
              </a:rPr>
              <a:t>m</a:t>
            </a:r>
            <a:r>
              <a:rPr lang="en-US" baseline="-25000" err="1">
                <a:solidFill>
                  <a:srgbClr val="0000FF"/>
                </a:solidFill>
                <a:sym typeface="Symbol" pitchFamily="18" charset="2"/>
              </a:rPr>
              <a:t>,</a:t>
            </a:r>
            <a:r>
              <a:rPr lang="en-US" i="1" baseline="-25000" err="1">
                <a:solidFill>
                  <a:srgbClr val="0000FF"/>
                </a:solidFill>
                <a:sym typeface="Symbol" pitchFamily="18" charset="2"/>
              </a:rPr>
              <a:t>n</a:t>
            </a:r>
            <a:r>
              <a:rPr lang="en-US">
                <a:sym typeface="Symbol" pitchFamily="18" charset="2"/>
              </a:rPr>
              <a:t> is a bipartite graph where </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1</a:t>
            </a:r>
            <a:r>
              <a:rPr lang="en-US">
                <a:solidFill>
                  <a:srgbClr val="0000FF"/>
                </a:solidFill>
                <a:sym typeface="Symbol" pitchFamily="18" charset="2"/>
              </a:rPr>
              <a:t>| = </a:t>
            </a:r>
            <a:r>
              <a:rPr lang="en-US" i="1">
                <a:solidFill>
                  <a:srgbClr val="0000FF"/>
                </a:solidFill>
                <a:sym typeface="Symbol" pitchFamily="18" charset="2"/>
              </a:rPr>
              <a:t>m</a:t>
            </a:r>
            <a:r>
              <a:rPr lang="en-US">
                <a:sym typeface="Symbol" pitchFamily="18" charset="2"/>
              </a:rPr>
              <a:t>, </a:t>
            </a:r>
            <a:br>
              <a:rPr lang="en-US">
                <a:sym typeface="Symbol" pitchFamily="18" charset="2"/>
              </a:rPr>
            </a:b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2</a:t>
            </a:r>
            <a:r>
              <a:rPr lang="en-US">
                <a:solidFill>
                  <a:srgbClr val="0000FF"/>
                </a:solidFill>
                <a:sym typeface="Symbol" pitchFamily="18" charset="2"/>
              </a:rPr>
              <a:t>| = </a:t>
            </a:r>
            <a:r>
              <a:rPr lang="en-US" i="1">
                <a:solidFill>
                  <a:srgbClr val="0000FF"/>
                </a:solidFill>
                <a:sym typeface="Symbol" pitchFamily="18" charset="2"/>
              </a:rPr>
              <a:t>n</a:t>
            </a:r>
            <a:r>
              <a:rPr lang="en-US">
                <a:sym typeface="Symbol" pitchFamily="18" charset="2"/>
              </a:rPr>
              <a:t>, and </a:t>
            </a:r>
            <a:r>
              <a:rPr lang="en-US" i="1">
                <a:solidFill>
                  <a:srgbClr val="0000FF"/>
                </a:solidFill>
                <a:sym typeface="Symbol" pitchFamily="18" charset="2"/>
              </a:rPr>
              <a:t>E</a:t>
            </a:r>
            <a:r>
              <a:rPr lang="en-US">
                <a:solidFill>
                  <a:srgbClr val="0000FF"/>
                </a:solidFill>
                <a:sym typeface="Symbol" pitchFamily="18" charset="2"/>
              </a:rPr>
              <a:t> = {{</a:t>
            </a:r>
            <a:r>
              <a:rPr lang="en-US" i="1">
                <a:solidFill>
                  <a:srgbClr val="0000FF"/>
                </a:solidFill>
                <a:sym typeface="Symbol" pitchFamily="18" charset="2"/>
              </a:rPr>
              <a:t>v</a:t>
            </a:r>
            <a:r>
              <a:rPr lang="en-US" baseline="-25000">
                <a:solidFill>
                  <a:srgbClr val="0000FF"/>
                </a:solidFill>
                <a:sym typeface="Symbol" pitchFamily="18" charset="2"/>
              </a:rPr>
              <a:t>1</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2</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1</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1</a:t>
            </a:r>
            <a:r>
              <a:rPr lang="en-US">
                <a:solidFill>
                  <a:srgbClr val="0000FF"/>
                </a:solidFill>
                <a:sym typeface="Symbol" pitchFamily="18" charset="2"/>
              </a:rPr>
              <a:t>  </a:t>
            </a:r>
            <a:r>
              <a:rPr lang="en-US" i="1">
                <a:solidFill>
                  <a:srgbClr val="0000FF"/>
                </a:solidFill>
                <a:sym typeface="Symbol" pitchFamily="18" charset="2"/>
              </a:rPr>
              <a:t>v</a:t>
            </a:r>
            <a:r>
              <a:rPr lang="en-US" baseline="-25000">
                <a:solidFill>
                  <a:srgbClr val="0000FF"/>
                </a:solidFill>
                <a:sym typeface="Symbol" pitchFamily="18" charset="2"/>
              </a:rPr>
              <a:t>2</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2</a:t>
            </a:r>
            <a:r>
              <a:rPr lang="en-US">
                <a:solidFill>
                  <a:srgbClr val="0000FF"/>
                </a:solidFill>
                <a:sym typeface="Symbol" pitchFamily="18" charset="2"/>
              </a:rPr>
              <a:t>}.</a:t>
            </a:r>
          </a:p>
          <a:p>
            <a:pPr lvl="1">
              <a:lnSpc>
                <a:spcPct val="90000"/>
              </a:lnSpc>
              <a:defRPr/>
            </a:pPr>
            <a:r>
              <a:rPr lang="en-US">
                <a:sym typeface="Symbol" pitchFamily="18" charset="2"/>
              </a:rPr>
              <a:t>That is, there are </a:t>
            </a:r>
            <a:r>
              <a:rPr lang="en-US" i="1">
                <a:sym typeface="Symbol" pitchFamily="18" charset="2"/>
              </a:rPr>
              <a:t>m</a:t>
            </a:r>
            <a:r>
              <a:rPr lang="en-US">
                <a:sym typeface="Symbol" pitchFamily="18" charset="2"/>
              </a:rPr>
              <a:t> nodes </a:t>
            </a:r>
            <a:br>
              <a:rPr lang="en-US">
                <a:sym typeface="Symbol" pitchFamily="18" charset="2"/>
              </a:rPr>
            </a:br>
            <a:r>
              <a:rPr lang="en-US">
                <a:sym typeface="Symbol" pitchFamily="18" charset="2"/>
              </a:rPr>
              <a:t>in the left part, </a:t>
            </a:r>
            <a:r>
              <a:rPr lang="en-US" i="1">
                <a:sym typeface="Symbol" pitchFamily="18" charset="2"/>
              </a:rPr>
              <a:t>n</a:t>
            </a:r>
            <a:r>
              <a:rPr lang="en-US">
                <a:sym typeface="Symbol" pitchFamily="18" charset="2"/>
              </a:rPr>
              <a:t> nodes in </a:t>
            </a:r>
            <a:br>
              <a:rPr lang="en-US">
                <a:sym typeface="Symbol" pitchFamily="18" charset="2"/>
              </a:rPr>
            </a:br>
            <a:r>
              <a:rPr lang="en-US">
                <a:sym typeface="Symbol" pitchFamily="18" charset="2"/>
              </a:rPr>
              <a:t>the right part, and every </a:t>
            </a:r>
            <a:br>
              <a:rPr lang="en-US">
                <a:sym typeface="Symbol" pitchFamily="18" charset="2"/>
              </a:rPr>
            </a:br>
            <a:r>
              <a:rPr lang="en-US">
                <a:sym typeface="Symbol" pitchFamily="18" charset="2"/>
              </a:rPr>
              <a:t>node in the left part is </a:t>
            </a:r>
            <a:br>
              <a:rPr lang="en-US">
                <a:sym typeface="Symbol" pitchFamily="18" charset="2"/>
              </a:rPr>
            </a:br>
            <a:r>
              <a:rPr lang="en-US">
                <a:sym typeface="Symbol" pitchFamily="18" charset="2"/>
              </a:rPr>
              <a:t>connected to every node </a:t>
            </a:r>
            <a:br>
              <a:rPr lang="en-US">
                <a:sym typeface="Symbol" pitchFamily="18" charset="2"/>
              </a:rPr>
            </a:br>
            <a:r>
              <a:rPr lang="en-US">
                <a:sym typeface="Symbol" pitchFamily="18" charset="2"/>
              </a:rPr>
              <a:t>in the right part.</a:t>
            </a:r>
          </a:p>
        </p:txBody>
      </p:sp>
      <p:sp>
        <p:nvSpPr>
          <p:cNvPr id="39943" name="Oval 5"/>
          <p:cNvSpPr>
            <a:spLocks noChangeArrowheads="1"/>
          </p:cNvSpPr>
          <p:nvPr/>
        </p:nvSpPr>
        <p:spPr bwMode="auto">
          <a:xfrm>
            <a:off x="6400800" y="41624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4" name="Oval 6"/>
          <p:cNvSpPr>
            <a:spLocks noChangeArrowheads="1"/>
          </p:cNvSpPr>
          <p:nvPr/>
        </p:nvSpPr>
        <p:spPr bwMode="auto">
          <a:xfrm>
            <a:off x="6400800" y="44672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5" name="Oval 7"/>
          <p:cNvSpPr>
            <a:spLocks noChangeArrowheads="1"/>
          </p:cNvSpPr>
          <p:nvPr/>
        </p:nvSpPr>
        <p:spPr bwMode="auto">
          <a:xfrm>
            <a:off x="6400800" y="47720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6" name="Oval 8"/>
          <p:cNvSpPr>
            <a:spLocks noChangeArrowheads="1"/>
          </p:cNvSpPr>
          <p:nvPr/>
        </p:nvSpPr>
        <p:spPr bwMode="auto">
          <a:xfrm>
            <a:off x="6400800" y="50768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7" name="Oval 11"/>
          <p:cNvSpPr>
            <a:spLocks noChangeArrowheads="1"/>
          </p:cNvSpPr>
          <p:nvPr/>
        </p:nvSpPr>
        <p:spPr bwMode="auto">
          <a:xfrm>
            <a:off x="7315200" y="44672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8" name="Oval 12"/>
          <p:cNvSpPr>
            <a:spLocks noChangeArrowheads="1"/>
          </p:cNvSpPr>
          <p:nvPr/>
        </p:nvSpPr>
        <p:spPr bwMode="auto">
          <a:xfrm>
            <a:off x="7315200" y="47720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49" name="Oval 13"/>
          <p:cNvSpPr>
            <a:spLocks noChangeArrowheads="1"/>
          </p:cNvSpPr>
          <p:nvPr/>
        </p:nvSpPr>
        <p:spPr bwMode="auto">
          <a:xfrm>
            <a:off x="7315200" y="50768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950" name="Line 14"/>
          <p:cNvSpPr>
            <a:spLocks noChangeShapeType="1"/>
          </p:cNvSpPr>
          <p:nvPr/>
        </p:nvSpPr>
        <p:spPr bwMode="auto">
          <a:xfrm>
            <a:off x="6553200" y="45434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1" name="Line 15"/>
          <p:cNvSpPr>
            <a:spLocks noChangeShapeType="1"/>
          </p:cNvSpPr>
          <p:nvPr/>
        </p:nvSpPr>
        <p:spPr bwMode="auto">
          <a:xfrm>
            <a:off x="6553200" y="42386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2" name="Line 16"/>
          <p:cNvSpPr>
            <a:spLocks noChangeShapeType="1"/>
          </p:cNvSpPr>
          <p:nvPr/>
        </p:nvSpPr>
        <p:spPr bwMode="auto">
          <a:xfrm flipV="1">
            <a:off x="6553200" y="45434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3" name="Line 17"/>
          <p:cNvSpPr>
            <a:spLocks noChangeShapeType="1"/>
          </p:cNvSpPr>
          <p:nvPr/>
        </p:nvSpPr>
        <p:spPr bwMode="auto">
          <a:xfrm>
            <a:off x="6553200" y="45434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4" name="Line 18"/>
          <p:cNvSpPr>
            <a:spLocks noChangeShapeType="1"/>
          </p:cNvSpPr>
          <p:nvPr/>
        </p:nvSpPr>
        <p:spPr bwMode="auto">
          <a:xfrm>
            <a:off x="6553200" y="4238600"/>
            <a:ext cx="76200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5" name="Line 19"/>
          <p:cNvSpPr>
            <a:spLocks noChangeShapeType="1"/>
          </p:cNvSpPr>
          <p:nvPr/>
        </p:nvSpPr>
        <p:spPr bwMode="auto">
          <a:xfrm>
            <a:off x="6553200" y="48482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6" name="Line 21"/>
          <p:cNvSpPr>
            <a:spLocks noChangeShapeType="1"/>
          </p:cNvSpPr>
          <p:nvPr/>
        </p:nvSpPr>
        <p:spPr bwMode="auto">
          <a:xfrm>
            <a:off x="6553200" y="4238600"/>
            <a:ext cx="762000" cy="914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7" name="Line 22"/>
          <p:cNvSpPr>
            <a:spLocks noChangeShapeType="1"/>
          </p:cNvSpPr>
          <p:nvPr/>
        </p:nvSpPr>
        <p:spPr bwMode="auto">
          <a:xfrm>
            <a:off x="6553200" y="4543400"/>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8" name="Line 23"/>
          <p:cNvSpPr>
            <a:spLocks noChangeShapeType="1"/>
          </p:cNvSpPr>
          <p:nvPr/>
        </p:nvSpPr>
        <p:spPr bwMode="auto">
          <a:xfrm flipV="1">
            <a:off x="6553200" y="45434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9" name="Line 24"/>
          <p:cNvSpPr>
            <a:spLocks noChangeShapeType="1"/>
          </p:cNvSpPr>
          <p:nvPr/>
        </p:nvSpPr>
        <p:spPr bwMode="auto">
          <a:xfrm>
            <a:off x="6553200" y="4848200"/>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60" name="Line 25"/>
          <p:cNvSpPr>
            <a:spLocks noChangeShapeType="1"/>
          </p:cNvSpPr>
          <p:nvPr/>
        </p:nvSpPr>
        <p:spPr bwMode="auto">
          <a:xfrm>
            <a:off x="6553200" y="5153000"/>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61" name="Line 26"/>
          <p:cNvSpPr>
            <a:spLocks noChangeShapeType="1"/>
          </p:cNvSpPr>
          <p:nvPr/>
        </p:nvSpPr>
        <p:spPr bwMode="auto">
          <a:xfrm flipV="1">
            <a:off x="6553200" y="4848200"/>
            <a:ext cx="76200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62" name="Text Box 27"/>
          <p:cNvSpPr txBox="1">
            <a:spLocks noChangeArrowheads="1"/>
          </p:cNvSpPr>
          <p:nvPr/>
        </p:nvSpPr>
        <p:spPr bwMode="auto">
          <a:xfrm>
            <a:off x="6781800" y="3907904"/>
            <a:ext cx="658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K</a:t>
            </a:r>
            <a:r>
              <a:rPr lang="en-US" altLang="en-US" baseline="-25000"/>
              <a:t>4,3</a:t>
            </a:r>
            <a:endParaRPr lang="en-US" altLang="en-US"/>
          </a:p>
        </p:txBody>
      </p:sp>
      <p:sp>
        <p:nvSpPr>
          <p:cNvPr id="39963" name="Text Box 28"/>
          <p:cNvSpPr txBox="1">
            <a:spLocks noChangeArrowheads="1"/>
          </p:cNvSpPr>
          <p:nvPr/>
        </p:nvSpPr>
        <p:spPr bwMode="auto">
          <a:xfrm>
            <a:off x="5509418" y="5461000"/>
            <a:ext cx="2849563" cy="860425"/>
          </a:xfrm>
          <a:prstGeom prst="rect">
            <a:avLst/>
          </a:prstGeom>
          <a:solidFill>
            <a:srgbClr val="FFFFCC"/>
          </a:solidFill>
          <a:ln w="381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K</a:t>
            </a:r>
            <a:r>
              <a:rPr lang="en-US" altLang="en-US" i="1" baseline="-25000"/>
              <a:t>m</a:t>
            </a:r>
            <a:r>
              <a:rPr lang="en-US" altLang="en-US" baseline="-25000"/>
              <a:t>,</a:t>
            </a:r>
            <a:r>
              <a:rPr lang="en-US" altLang="en-US" i="1" baseline="-25000"/>
              <a:t>n</a:t>
            </a:r>
            <a:r>
              <a:rPr lang="en-US" altLang="en-US"/>
              <a:t> has _____ nodes</a:t>
            </a:r>
            <a:br>
              <a:rPr lang="en-US" altLang="en-US"/>
            </a:br>
            <a:r>
              <a:rPr lang="en-US" altLang="en-US"/>
              <a:t>and _____ edges.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29</a:t>
            </a:fld>
            <a:endParaRPr lang="en-US"/>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E4E2477E-407C-F947-8888-DD27BEDD9A54}"/>
                  </a:ext>
                </a:extLst>
              </p14:cNvPr>
              <p14:cNvContentPartPr/>
              <p14:nvPr/>
            </p14:nvContentPartPr>
            <p14:xfrm>
              <a:off x="6268680" y="5651640"/>
              <a:ext cx="1067040" cy="572760"/>
            </p14:xfrm>
          </p:contentPart>
        </mc:Choice>
        <mc:Fallback xmlns="">
          <p:pic>
            <p:nvPicPr>
              <p:cNvPr id="3" name="Ink 2">
                <a:extLst>
                  <a:ext uri="{FF2B5EF4-FFF2-40B4-BE49-F238E27FC236}">
                    <a16:creationId xmlns:a16="http://schemas.microsoft.com/office/drawing/2014/main" id="{E4E2477E-407C-F947-8888-DD27BEDD9A54}"/>
                  </a:ext>
                </a:extLst>
              </p:cNvPr>
              <p:cNvPicPr/>
              <p:nvPr/>
            </p:nvPicPr>
            <p:blipFill>
              <a:blip r:embed="rId3"/>
              <a:stretch>
                <a:fillRect/>
              </a:stretch>
            </p:blipFill>
            <p:spPr>
              <a:xfrm>
                <a:off x="6252480" y="5635440"/>
                <a:ext cx="1099440" cy="605160"/>
              </a:xfrm>
              <a:prstGeom prst="rect">
                <a:avLst/>
              </a:prstGeom>
            </p:spPr>
          </p:pic>
        </mc:Fallback>
      </mc:AlternateContent>
    </p:spTree>
    <p:extLst>
      <p:ext uri="{BB962C8B-B14F-4D97-AF65-F5344CB8AC3E}">
        <p14:creationId xmlns:p14="http://schemas.microsoft.com/office/powerpoint/2010/main" val="1694828644"/>
      </p:ext>
    </p:extLst>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Outline (Cont.)</a:t>
            </a:r>
          </a:p>
        </p:txBody>
      </p:sp>
      <p:sp>
        <p:nvSpPr>
          <p:cNvPr id="3" name="Content Placeholder 2"/>
          <p:cNvSpPr>
            <a:spLocks noGrp="1"/>
          </p:cNvSpPr>
          <p:nvPr>
            <p:ph idx="1"/>
          </p:nvPr>
        </p:nvSpPr>
        <p:spPr>
          <a:xfrm>
            <a:off x="251520" y="1772817"/>
            <a:ext cx="8568952" cy="4968552"/>
          </a:xfrm>
        </p:spPr>
        <p:txBody>
          <a:bodyPr>
            <a:normAutofit fontScale="55000" lnSpcReduction="20000"/>
          </a:bodyPr>
          <a:lstStyle/>
          <a:p>
            <a:r>
              <a:rPr lang="en-US"/>
              <a:t>Section 10.3: Representing Graphs and Graph Isomorphism</a:t>
            </a:r>
          </a:p>
          <a:p>
            <a:pPr lvl="1"/>
            <a:r>
              <a:rPr lang="en-US"/>
              <a:t>Representing directed/undirected graphs using adjacency lists and matrices.</a:t>
            </a:r>
          </a:p>
          <a:p>
            <a:pPr lvl="1"/>
            <a:r>
              <a:rPr lang="en-US"/>
              <a:t>Graph isomorphism.</a:t>
            </a:r>
          </a:p>
          <a:p>
            <a:pPr lvl="1"/>
            <a:r>
              <a:rPr lang="en-US"/>
              <a:t>How to check for isomorphism.</a:t>
            </a:r>
          </a:p>
          <a:p>
            <a:r>
              <a:rPr lang="en-US"/>
              <a:t>Section 10.4: Paths and Circuits</a:t>
            </a:r>
          </a:p>
          <a:p>
            <a:pPr lvl="1"/>
            <a:r>
              <a:rPr lang="en-US"/>
              <a:t>Paths and circuits.</a:t>
            </a:r>
          </a:p>
          <a:p>
            <a:pPr lvl="1"/>
            <a:r>
              <a:rPr lang="en-US"/>
              <a:t>Length of a path.</a:t>
            </a:r>
          </a:p>
          <a:p>
            <a:pPr lvl="1"/>
            <a:r>
              <a:rPr lang="en-US"/>
              <a:t>Connected undirected graphs.</a:t>
            </a:r>
          </a:p>
          <a:p>
            <a:pPr lvl="1"/>
            <a:r>
              <a:rPr lang="en-US"/>
              <a:t>Strongly and weakly connected directed graphs.</a:t>
            </a:r>
          </a:p>
          <a:p>
            <a:r>
              <a:rPr lang="en-US"/>
              <a:t>Section 10.5:</a:t>
            </a:r>
          </a:p>
          <a:p>
            <a:pPr lvl="1"/>
            <a:r>
              <a:rPr lang="en-US"/>
              <a:t>Euler paths and circuits.</a:t>
            </a:r>
          </a:p>
          <a:p>
            <a:pPr lvl="1"/>
            <a:r>
              <a:rPr lang="en-US"/>
              <a:t>Theorems for the existence of Euler circuits and paths.</a:t>
            </a:r>
          </a:p>
          <a:p>
            <a:pPr lvl="1"/>
            <a:r>
              <a:rPr lang="en-US"/>
              <a:t>Hamilton paths and circuits.</a:t>
            </a:r>
          </a:p>
          <a:p>
            <a:r>
              <a:rPr lang="en-US"/>
              <a:t>Section 10.7: Planar graphs:</a:t>
            </a:r>
          </a:p>
          <a:p>
            <a:pPr lvl="1"/>
            <a:r>
              <a:rPr lang="en-US"/>
              <a:t>Definition and examples.</a:t>
            </a:r>
          </a:p>
          <a:p>
            <a:r>
              <a:rPr lang="en-US"/>
              <a:t>Section 10.8:</a:t>
            </a:r>
          </a:p>
          <a:p>
            <a:pPr lvl="1"/>
            <a:r>
              <a:rPr lang="en-US"/>
              <a:t>Graph coloring.</a:t>
            </a:r>
          </a:p>
          <a:p>
            <a:pPr lvl="1"/>
            <a:r>
              <a:rPr lang="en-US"/>
              <a:t>Chromatic number.</a:t>
            </a:r>
          </a:p>
          <a:p>
            <a:pPr lvl="1"/>
            <a:r>
              <a:rPr lang="en-US"/>
              <a:t>The four color theorem.</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3</a:t>
            </a:fld>
            <a:endParaRPr lang="en-US"/>
          </a:p>
        </p:txBody>
      </p:sp>
    </p:spTree>
    <p:extLst>
      <p:ext uri="{BB962C8B-B14F-4D97-AF65-F5344CB8AC3E}">
        <p14:creationId xmlns:p14="http://schemas.microsoft.com/office/powerpoint/2010/main" val="1490942346"/>
      </p:ext>
    </p:extLst>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2"/>
          <p:cNvSpPr>
            <a:spLocks noGrp="1" noChangeArrowheads="1"/>
          </p:cNvSpPr>
          <p:nvPr>
            <p:ph type="title"/>
          </p:nvPr>
        </p:nvSpPr>
        <p:spPr/>
        <p:txBody>
          <a:bodyPr/>
          <a:lstStyle/>
          <a:p>
            <a:r>
              <a:rPr lang="en-US" altLang="en-US"/>
              <a:t>Subgraphs</a:t>
            </a:r>
          </a:p>
        </p:txBody>
      </p:sp>
      <mc:AlternateContent xmlns:mc="http://schemas.openxmlformats.org/markup-compatibility/2006" xmlns:a14="http://schemas.microsoft.com/office/drawing/2010/main">
        <mc:Choice Requires="a14">
          <p:sp>
            <p:nvSpPr>
              <p:cNvPr id="758787" name="Rectangle 3"/>
              <p:cNvSpPr>
                <a:spLocks noGrp="1" noChangeArrowheads="1"/>
              </p:cNvSpPr>
              <p:nvPr>
                <p:ph idx="1"/>
              </p:nvPr>
            </p:nvSpPr>
            <p:spPr>
              <a:xfrm>
                <a:off x="395536" y="1661393"/>
                <a:ext cx="8164264" cy="3999855"/>
              </a:xfrm>
            </p:spPr>
            <p:txBody>
              <a:bodyPr>
                <a:normAutofit/>
              </a:bodyPr>
              <a:lstStyle/>
              <a:p>
                <a:pPr>
                  <a:defRPr/>
                </a:pPr>
                <a:r>
                  <a:rPr lang="en-US"/>
                  <a:t>Let </a:t>
                </a:r>
                <a14:m>
                  <m:oMath xmlns:m="http://schemas.openxmlformats.org/officeDocument/2006/math">
                    <m:r>
                      <a:rPr lang="en-US" i="1" dirty="0" smtClean="0">
                        <a:solidFill>
                          <a:srgbClr val="0000FF"/>
                        </a:solidFill>
                        <a:latin typeface="Cambria Math" panose="02040503050406030204" pitchFamily="18" charset="0"/>
                      </a:rPr>
                      <m:t>𝐺</m:t>
                    </m:r>
                    <m:r>
                      <a:rPr lang="en-US" i="1" dirty="0">
                        <a:solidFill>
                          <a:srgbClr val="0000FF"/>
                        </a:solidFill>
                        <a:latin typeface="Cambria Math" panose="02040503050406030204" pitchFamily="18" charset="0"/>
                      </a:rPr>
                      <m:t>=(</m:t>
                    </m:r>
                    <m:r>
                      <a:rPr lang="en-US" i="1" dirty="0">
                        <a:solidFill>
                          <a:srgbClr val="0000FF"/>
                        </a:solidFill>
                        <a:latin typeface="Cambria Math" panose="02040503050406030204" pitchFamily="18" charset="0"/>
                      </a:rPr>
                      <m:t>𝑉</m:t>
                    </m:r>
                    <m:r>
                      <a:rPr lang="en-US" i="1" dirty="0">
                        <a:solidFill>
                          <a:srgbClr val="0000FF"/>
                        </a:solidFill>
                        <a:latin typeface="Cambria Math" panose="02040503050406030204" pitchFamily="18" charset="0"/>
                      </a:rPr>
                      <m:t>, </m:t>
                    </m:r>
                    <m:r>
                      <a:rPr lang="en-US" i="1" dirty="0">
                        <a:solidFill>
                          <a:srgbClr val="0000FF"/>
                        </a:solidFill>
                        <a:latin typeface="Cambria Math" panose="02040503050406030204" pitchFamily="18" charset="0"/>
                      </a:rPr>
                      <m:t>𝐸</m:t>
                    </m:r>
                    <m:r>
                      <a:rPr lang="en-US" i="1" dirty="0">
                        <a:solidFill>
                          <a:srgbClr val="0000FF"/>
                        </a:solidFill>
                        <a:latin typeface="Cambria Math" panose="02040503050406030204" pitchFamily="18" charset="0"/>
                      </a:rPr>
                      <m:t>)</m:t>
                    </m:r>
                  </m:oMath>
                </a14:m>
                <a:r>
                  <a:rPr lang="en-US"/>
                  <a:t> be a simple graph. The subgraph induced by a </a:t>
                </a:r>
                <a:r>
                  <a:rPr lang="en-US" err="1"/>
                  <a:t>subset</a:t>
                </a:r>
                <a14:m>
                  <m:oMath xmlns:m="http://schemas.openxmlformats.org/officeDocument/2006/math">
                    <m:r>
                      <a:rPr lang="en-US" i="1" dirty="0">
                        <a:solidFill>
                          <a:srgbClr val="0000FF"/>
                        </a:solidFill>
                        <a:latin typeface="Cambria Math" panose="02040503050406030204" pitchFamily="18" charset="0"/>
                      </a:rPr>
                      <m:t> </m:t>
                    </m:r>
                    <m:r>
                      <a:rPr lang="en-US" i="1" dirty="0">
                        <a:solidFill>
                          <a:srgbClr val="0000FF"/>
                        </a:solidFill>
                        <a:latin typeface="Cambria Math" panose="02040503050406030204" pitchFamily="18" charset="0"/>
                      </a:rPr>
                      <m:t>𝑊</m:t>
                    </m:r>
                    <m:r>
                      <a:rPr lang="en-US" i="1" dirty="0">
                        <a:solidFill>
                          <a:srgbClr val="0000FF"/>
                        </a:solidFill>
                        <a:latin typeface="Cambria Math" panose="02040503050406030204" pitchFamily="18" charset="0"/>
                      </a:rPr>
                      <m:t> </m:t>
                    </m:r>
                  </m:oMath>
                </a14:m>
                <a:r>
                  <a:rPr lang="en-US"/>
                  <a:t>of the vertex set </a:t>
                </a:r>
                <a14:m>
                  <m:oMath xmlns:m="http://schemas.openxmlformats.org/officeDocument/2006/math">
                    <m:r>
                      <a:rPr lang="en-US" i="1" dirty="0">
                        <a:solidFill>
                          <a:srgbClr val="0000FF"/>
                        </a:solidFill>
                        <a:latin typeface="Cambria Math" panose="02040503050406030204" pitchFamily="18" charset="0"/>
                      </a:rPr>
                      <m:t>𝑉</m:t>
                    </m:r>
                  </m:oMath>
                </a14:m>
                <a:r>
                  <a:rPr lang="en-US"/>
                  <a:t> is the graph </a:t>
                </a:r>
                <a14:m>
                  <m:oMath xmlns:m="http://schemas.openxmlformats.org/officeDocument/2006/math">
                    <m:r>
                      <a:rPr lang="en-US" b="0" i="1" dirty="0" smtClean="0">
                        <a:solidFill>
                          <a:srgbClr val="0000FF"/>
                        </a:solidFill>
                        <a:latin typeface="Cambria Math" panose="02040503050406030204" pitchFamily="18" charset="0"/>
                      </a:rPr>
                      <m:t>𝐻</m:t>
                    </m:r>
                    <m:r>
                      <a:rPr lang="en-US" b="0" i="0" dirty="0" smtClean="0">
                        <a:solidFill>
                          <a:srgbClr val="0000FF"/>
                        </a:solidFill>
                        <a:latin typeface="Cambria Math" panose="02040503050406030204" pitchFamily="18" charset="0"/>
                      </a:rPr>
                      <m:t>=</m:t>
                    </m:r>
                    <m:r>
                      <a:rPr lang="en-US" i="1" dirty="0">
                        <a:solidFill>
                          <a:srgbClr val="0000FF"/>
                        </a:solidFill>
                        <a:latin typeface="Cambria Math" panose="02040503050406030204" pitchFamily="18" charset="0"/>
                      </a:rPr>
                      <m:t>(</m:t>
                    </m:r>
                    <m:r>
                      <a:rPr lang="en-US" i="1" dirty="0">
                        <a:solidFill>
                          <a:srgbClr val="0000FF"/>
                        </a:solidFill>
                        <a:latin typeface="Cambria Math" panose="02040503050406030204" pitchFamily="18" charset="0"/>
                      </a:rPr>
                      <m:t>𝑊</m:t>
                    </m:r>
                    <m:r>
                      <a:rPr lang="en-US" i="1" dirty="0">
                        <a:solidFill>
                          <a:srgbClr val="0000FF"/>
                        </a:solidFill>
                        <a:latin typeface="Cambria Math" panose="02040503050406030204" pitchFamily="18" charset="0"/>
                      </a:rPr>
                      <m:t>, </m:t>
                    </m:r>
                    <m:r>
                      <a:rPr lang="en-US" i="1" dirty="0">
                        <a:solidFill>
                          <a:srgbClr val="0000FF"/>
                        </a:solidFill>
                        <a:latin typeface="Cambria Math" panose="02040503050406030204" pitchFamily="18" charset="0"/>
                      </a:rPr>
                      <m:t>𝐹</m:t>
                    </m:r>
                    <m:r>
                      <a:rPr lang="en-US" i="1" dirty="0">
                        <a:solidFill>
                          <a:srgbClr val="0000FF"/>
                        </a:solidFill>
                        <a:latin typeface="Cambria Math" panose="02040503050406030204" pitchFamily="18" charset="0"/>
                      </a:rPr>
                      <m:t>)</m:t>
                    </m:r>
                  </m:oMath>
                </a14:m>
                <a:r>
                  <a:rPr lang="en-US"/>
                  <a:t>, where the edge set </a:t>
                </a:r>
                <a14:m>
                  <m:oMath xmlns:m="http://schemas.openxmlformats.org/officeDocument/2006/math">
                    <m:r>
                      <a:rPr lang="en-US" i="1" dirty="0">
                        <a:solidFill>
                          <a:srgbClr val="0000FF"/>
                        </a:solidFill>
                        <a:latin typeface="Cambria Math" panose="02040503050406030204" pitchFamily="18" charset="0"/>
                      </a:rPr>
                      <m:t>𝐹</m:t>
                    </m:r>
                  </m:oMath>
                </a14:m>
                <a:r>
                  <a:rPr lang="en-US"/>
                  <a:t> contains an edge in </a:t>
                </a:r>
                <a14:m>
                  <m:oMath xmlns:m="http://schemas.openxmlformats.org/officeDocument/2006/math">
                    <m:r>
                      <a:rPr lang="en-US" i="1" dirty="0">
                        <a:solidFill>
                          <a:srgbClr val="0000FF"/>
                        </a:solidFill>
                        <a:latin typeface="Cambria Math" panose="02040503050406030204" pitchFamily="18" charset="0"/>
                      </a:rPr>
                      <m:t>𝐸</m:t>
                    </m:r>
                  </m:oMath>
                </a14:m>
                <a:r>
                  <a:rPr lang="en-US"/>
                  <a:t> if and only if both endpoints of this edge are in </a:t>
                </a:r>
                <a14:m>
                  <m:oMath xmlns:m="http://schemas.openxmlformats.org/officeDocument/2006/math">
                    <m:r>
                      <a:rPr lang="en-US" i="1" dirty="0">
                        <a:solidFill>
                          <a:srgbClr val="0000FF"/>
                        </a:solidFill>
                        <a:latin typeface="Cambria Math" panose="02040503050406030204" pitchFamily="18" charset="0"/>
                      </a:rPr>
                      <m:t>𝑊</m:t>
                    </m:r>
                  </m:oMath>
                </a14:m>
                <a:r>
                  <a:rPr lang="en-US"/>
                  <a:t>.</a:t>
                </a:r>
              </a:p>
            </p:txBody>
          </p:sp>
        </mc:Choice>
        <mc:Fallback xmlns="">
          <p:sp>
            <p:nvSpPr>
              <p:cNvPr id="758787" name="Rectangle 3"/>
              <p:cNvSpPr>
                <a:spLocks noGrp="1" noRot="1" noChangeAspect="1" noMove="1" noResize="1" noEditPoints="1" noAdjustHandles="1" noChangeArrowheads="1" noChangeShapeType="1" noTextEdit="1"/>
              </p:cNvSpPr>
              <p:nvPr>
                <p:ph idx="1"/>
              </p:nvPr>
            </p:nvSpPr>
            <p:spPr>
              <a:xfrm>
                <a:off x="395536" y="1661393"/>
                <a:ext cx="8164264" cy="3999855"/>
              </a:xfrm>
              <a:blipFill>
                <a:blip r:embed="rId2"/>
                <a:stretch>
                  <a:fillRect l="-1718" t="-2134" r="-2315"/>
                </a:stretch>
              </a:blipFill>
            </p:spPr>
            <p:txBody>
              <a:bodyPr/>
              <a:lstStyle/>
              <a:p>
                <a:r>
                  <a:rPr lang="en-US">
                    <a:noFill/>
                  </a:rPr>
                  <a:t> </a:t>
                </a:r>
              </a:p>
            </p:txBody>
          </p:sp>
        </mc:Fallback>
      </mc:AlternateContent>
      <p:sp>
        <p:nvSpPr>
          <p:cNvPr id="40967" name="Oval 4"/>
          <p:cNvSpPr>
            <a:spLocks noChangeArrowheads="1"/>
          </p:cNvSpPr>
          <p:nvPr/>
        </p:nvSpPr>
        <p:spPr bwMode="auto">
          <a:xfrm>
            <a:off x="1189038" y="4528621"/>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800" b="1"/>
              <a:t>1</a:t>
            </a:r>
          </a:p>
        </p:txBody>
      </p:sp>
      <p:sp>
        <p:nvSpPr>
          <p:cNvPr id="40968" name="Oval 5"/>
          <p:cNvSpPr>
            <a:spLocks noChangeArrowheads="1"/>
          </p:cNvSpPr>
          <p:nvPr/>
        </p:nvSpPr>
        <p:spPr bwMode="auto">
          <a:xfrm>
            <a:off x="1179011" y="5558908"/>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2</a:t>
            </a:r>
          </a:p>
        </p:txBody>
      </p:sp>
      <p:sp>
        <p:nvSpPr>
          <p:cNvPr id="40969" name="Oval 6"/>
          <p:cNvSpPr>
            <a:spLocks noChangeArrowheads="1"/>
          </p:cNvSpPr>
          <p:nvPr/>
        </p:nvSpPr>
        <p:spPr bwMode="auto">
          <a:xfrm>
            <a:off x="2260892" y="5558908"/>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4</a:t>
            </a:r>
          </a:p>
        </p:txBody>
      </p:sp>
      <p:sp>
        <p:nvSpPr>
          <p:cNvPr id="40970" name="Oval 7"/>
          <p:cNvSpPr>
            <a:spLocks noChangeArrowheads="1"/>
          </p:cNvSpPr>
          <p:nvPr/>
        </p:nvSpPr>
        <p:spPr bwMode="auto">
          <a:xfrm>
            <a:off x="2622049" y="4657208"/>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5</a:t>
            </a:r>
          </a:p>
        </p:txBody>
      </p:sp>
      <p:sp>
        <p:nvSpPr>
          <p:cNvPr id="40971" name="Oval 8"/>
          <p:cNvSpPr>
            <a:spLocks noChangeArrowheads="1"/>
          </p:cNvSpPr>
          <p:nvPr/>
        </p:nvSpPr>
        <p:spPr bwMode="auto">
          <a:xfrm>
            <a:off x="3462630" y="5430321"/>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10</a:t>
            </a:r>
          </a:p>
        </p:txBody>
      </p:sp>
      <p:sp>
        <p:nvSpPr>
          <p:cNvPr id="40972" name="Oval 9"/>
          <p:cNvSpPr>
            <a:spLocks noChangeArrowheads="1"/>
          </p:cNvSpPr>
          <p:nvPr/>
        </p:nvSpPr>
        <p:spPr bwMode="auto">
          <a:xfrm>
            <a:off x="3583280" y="4400033"/>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8</a:t>
            </a:r>
          </a:p>
        </p:txBody>
      </p:sp>
      <p:sp>
        <p:nvSpPr>
          <p:cNvPr id="40973" name="Oval 10"/>
          <p:cNvSpPr>
            <a:spLocks noChangeArrowheads="1"/>
          </p:cNvSpPr>
          <p:nvPr/>
        </p:nvSpPr>
        <p:spPr bwMode="auto">
          <a:xfrm>
            <a:off x="1780674" y="491517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3</a:t>
            </a:r>
          </a:p>
        </p:txBody>
      </p:sp>
      <p:sp>
        <p:nvSpPr>
          <p:cNvPr id="40974" name="Oval 11"/>
          <p:cNvSpPr>
            <a:spLocks noChangeArrowheads="1"/>
          </p:cNvSpPr>
          <p:nvPr/>
        </p:nvSpPr>
        <p:spPr bwMode="auto">
          <a:xfrm>
            <a:off x="2982411" y="5043765"/>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6</a:t>
            </a:r>
          </a:p>
        </p:txBody>
      </p:sp>
      <p:sp>
        <p:nvSpPr>
          <p:cNvPr id="40975" name="Oval 12"/>
          <p:cNvSpPr>
            <a:spLocks noChangeArrowheads="1"/>
          </p:cNvSpPr>
          <p:nvPr/>
        </p:nvSpPr>
        <p:spPr bwMode="auto">
          <a:xfrm>
            <a:off x="2861761" y="5558908"/>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7</a:t>
            </a:r>
          </a:p>
        </p:txBody>
      </p:sp>
      <p:sp>
        <p:nvSpPr>
          <p:cNvPr id="40976" name="Oval 13"/>
          <p:cNvSpPr>
            <a:spLocks noChangeArrowheads="1"/>
          </p:cNvSpPr>
          <p:nvPr/>
        </p:nvSpPr>
        <p:spPr bwMode="auto">
          <a:xfrm>
            <a:off x="3823786" y="491517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9</a:t>
            </a:r>
          </a:p>
        </p:txBody>
      </p:sp>
      <p:sp>
        <p:nvSpPr>
          <p:cNvPr id="40977" name="Line 14"/>
          <p:cNvSpPr>
            <a:spLocks noChangeShapeType="1"/>
          </p:cNvSpPr>
          <p:nvPr/>
        </p:nvSpPr>
        <p:spPr bwMode="auto">
          <a:xfrm flipV="1">
            <a:off x="1428750" y="4551511"/>
            <a:ext cx="2163763" cy="128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78" name="Line 15"/>
          <p:cNvSpPr>
            <a:spLocks noChangeShapeType="1"/>
          </p:cNvSpPr>
          <p:nvPr/>
        </p:nvSpPr>
        <p:spPr bwMode="auto">
          <a:xfrm flipV="1">
            <a:off x="1428750" y="5065861"/>
            <a:ext cx="361950" cy="6445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79" name="Line 16"/>
          <p:cNvSpPr>
            <a:spLocks noChangeShapeType="1"/>
          </p:cNvSpPr>
          <p:nvPr/>
        </p:nvSpPr>
        <p:spPr bwMode="auto">
          <a:xfrm flipV="1">
            <a:off x="2030413" y="4808686"/>
            <a:ext cx="60166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0" name="Line 17"/>
          <p:cNvSpPr>
            <a:spLocks noChangeShapeType="1"/>
          </p:cNvSpPr>
          <p:nvPr/>
        </p:nvSpPr>
        <p:spPr bwMode="auto">
          <a:xfrm>
            <a:off x="1428750" y="4808686"/>
            <a:ext cx="361950"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1" name="Line 18"/>
          <p:cNvSpPr>
            <a:spLocks noChangeShapeType="1"/>
          </p:cNvSpPr>
          <p:nvPr/>
        </p:nvSpPr>
        <p:spPr bwMode="auto">
          <a:xfrm flipV="1">
            <a:off x="1428750" y="5710386"/>
            <a:ext cx="8413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2" name="Line 19"/>
          <p:cNvSpPr>
            <a:spLocks noChangeShapeType="1"/>
          </p:cNvSpPr>
          <p:nvPr/>
        </p:nvSpPr>
        <p:spPr bwMode="auto">
          <a:xfrm flipV="1">
            <a:off x="1309688" y="4808686"/>
            <a:ext cx="0" cy="7731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3" name="Line 20"/>
          <p:cNvSpPr>
            <a:spLocks noChangeShapeType="1"/>
          </p:cNvSpPr>
          <p:nvPr/>
        </p:nvSpPr>
        <p:spPr bwMode="auto">
          <a:xfrm>
            <a:off x="2030413" y="5065861"/>
            <a:ext cx="962025" cy="130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4" name="Line 21"/>
          <p:cNvSpPr>
            <a:spLocks noChangeShapeType="1"/>
          </p:cNvSpPr>
          <p:nvPr/>
        </p:nvSpPr>
        <p:spPr bwMode="auto">
          <a:xfrm flipV="1">
            <a:off x="3111500" y="5065861"/>
            <a:ext cx="722313" cy="6445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5" name="Line 22"/>
          <p:cNvSpPr>
            <a:spLocks noChangeShapeType="1"/>
          </p:cNvSpPr>
          <p:nvPr/>
        </p:nvSpPr>
        <p:spPr bwMode="auto">
          <a:xfrm flipV="1">
            <a:off x="2511425" y="4911873"/>
            <a:ext cx="182563" cy="798513"/>
          </a:xfrm>
          <a:prstGeom prst="lin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endParaRPr lang="en-US" sz="800" b="1">
              <a:latin typeface="Times New Roman" panose="02020603050405020304" pitchFamily="18" charset="0"/>
            </a:endParaRPr>
          </a:p>
        </p:txBody>
      </p:sp>
      <p:sp>
        <p:nvSpPr>
          <p:cNvPr id="40986" name="Line 23"/>
          <p:cNvSpPr>
            <a:spLocks noChangeShapeType="1"/>
          </p:cNvSpPr>
          <p:nvPr/>
        </p:nvSpPr>
        <p:spPr bwMode="auto">
          <a:xfrm>
            <a:off x="2871788" y="4808686"/>
            <a:ext cx="9620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7" name="Line 24"/>
          <p:cNvSpPr>
            <a:spLocks noChangeShapeType="1"/>
          </p:cNvSpPr>
          <p:nvPr/>
        </p:nvSpPr>
        <p:spPr bwMode="auto">
          <a:xfrm flipV="1">
            <a:off x="2871788" y="4551511"/>
            <a:ext cx="7207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8" name="Line 25"/>
          <p:cNvSpPr>
            <a:spLocks noChangeShapeType="1"/>
          </p:cNvSpPr>
          <p:nvPr/>
        </p:nvSpPr>
        <p:spPr bwMode="auto">
          <a:xfrm>
            <a:off x="1985963" y="5196036"/>
            <a:ext cx="360362" cy="3857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89" name="Line 26"/>
          <p:cNvSpPr>
            <a:spLocks noChangeShapeType="1"/>
          </p:cNvSpPr>
          <p:nvPr/>
        </p:nvSpPr>
        <p:spPr bwMode="auto">
          <a:xfrm>
            <a:off x="2511425" y="5710386"/>
            <a:ext cx="3603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0" name="Line 27"/>
          <p:cNvSpPr>
            <a:spLocks noChangeShapeType="1"/>
          </p:cNvSpPr>
          <p:nvPr/>
        </p:nvSpPr>
        <p:spPr bwMode="auto">
          <a:xfrm flipV="1">
            <a:off x="3111500" y="5581798"/>
            <a:ext cx="360363" cy="1285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1" name="Line 28"/>
          <p:cNvSpPr>
            <a:spLocks noChangeShapeType="1"/>
          </p:cNvSpPr>
          <p:nvPr/>
        </p:nvSpPr>
        <p:spPr bwMode="auto">
          <a:xfrm flipV="1">
            <a:off x="2992438" y="5324623"/>
            <a:ext cx="11906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2" name="Line 29"/>
          <p:cNvSpPr>
            <a:spLocks noChangeShapeType="1"/>
          </p:cNvSpPr>
          <p:nvPr/>
        </p:nvSpPr>
        <p:spPr bwMode="auto">
          <a:xfrm flipV="1">
            <a:off x="3232150" y="4680098"/>
            <a:ext cx="481013" cy="5159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3" name="Line 30"/>
          <p:cNvSpPr>
            <a:spLocks noChangeShapeType="1"/>
          </p:cNvSpPr>
          <p:nvPr/>
        </p:nvSpPr>
        <p:spPr bwMode="auto">
          <a:xfrm flipV="1">
            <a:off x="3713163" y="5196036"/>
            <a:ext cx="239712" cy="3857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4" name="Line 31"/>
          <p:cNvSpPr>
            <a:spLocks noChangeShapeType="1"/>
          </p:cNvSpPr>
          <p:nvPr/>
        </p:nvSpPr>
        <p:spPr bwMode="auto">
          <a:xfrm flipH="1" flipV="1">
            <a:off x="3713163" y="4680098"/>
            <a:ext cx="23971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0995" name="Line 32"/>
          <p:cNvSpPr>
            <a:spLocks noChangeShapeType="1"/>
          </p:cNvSpPr>
          <p:nvPr/>
        </p:nvSpPr>
        <p:spPr bwMode="auto">
          <a:xfrm flipV="1">
            <a:off x="1428750" y="4808686"/>
            <a:ext cx="1225550" cy="9017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1016" name="AutoShape 53"/>
          <p:cNvSpPr>
            <a:spLocks noChangeArrowheads="1"/>
          </p:cNvSpPr>
          <p:nvPr/>
        </p:nvSpPr>
        <p:spPr bwMode="auto">
          <a:xfrm>
            <a:off x="4079875" y="5059511"/>
            <a:ext cx="954088" cy="514350"/>
          </a:xfrm>
          <a:custGeom>
            <a:avLst/>
            <a:gdLst>
              <a:gd name="T0" fmla="*/ 1396108136 w 21600"/>
              <a:gd name="T1" fmla="*/ 0 h 21600"/>
              <a:gd name="T2" fmla="*/ 0 w 21600"/>
              <a:gd name="T3" fmla="*/ 145827274 h 21600"/>
              <a:gd name="T4" fmla="*/ 1396108136 w 21600"/>
              <a:gd name="T5" fmla="*/ 291654524 h 21600"/>
              <a:gd name="T6" fmla="*/ 1861477544 w 21600"/>
              <a:gd name="T7" fmla="*/ 14582727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41017" name="Text Box 54"/>
          <p:cNvSpPr txBox="1">
            <a:spLocks noChangeArrowheads="1"/>
          </p:cNvSpPr>
          <p:nvPr/>
        </p:nvSpPr>
        <p:spPr bwMode="auto">
          <a:xfrm>
            <a:off x="2259013" y="5864373"/>
            <a:ext cx="477837"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i="1"/>
              <a:t>G</a:t>
            </a:r>
            <a:endParaRPr lang="en-US" altLang="en-US" i="1"/>
          </a:p>
        </p:txBody>
      </p:sp>
      <p:sp>
        <p:nvSpPr>
          <p:cNvPr id="41018" name="Text Box 55"/>
          <p:cNvSpPr txBox="1">
            <a:spLocks noChangeArrowheads="1"/>
          </p:cNvSpPr>
          <p:nvPr/>
        </p:nvSpPr>
        <p:spPr bwMode="auto">
          <a:xfrm>
            <a:off x="6105525" y="5873898"/>
            <a:ext cx="47783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i="1"/>
              <a:t>H</a:t>
            </a:r>
            <a:endParaRPr lang="en-US" altLang="en-US" i="1"/>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30</a:t>
            </a:fld>
            <a:endParaRPr lang="en-US"/>
          </a:p>
        </p:txBody>
      </p:sp>
      <p:sp>
        <p:nvSpPr>
          <p:cNvPr id="57" name="Oval 4">
            <a:extLst>
              <a:ext uri="{FF2B5EF4-FFF2-40B4-BE49-F238E27FC236}">
                <a16:creationId xmlns:a16="http://schemas.microsoft.com/office/drawing/2014/main" id="{6729C0B7-D145-4F1C-B54B-8AF3A37B0CB7}"/>
              </a:ext>
            </a:extLst>
          </p:cNvPr>
          <p:cNvSpPr>
            <a:spLocks noChangeArrowheads="1"/>
          </p:cNvSpPr>
          <p:nvPr/>
        </p:nvSpPr>
        <p:spPr bwMode="auto">
          <a:xfrm>
            <a:off x="5439452" y="4445020"/>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800" b="1"/>
              <a:t>1</a:t>
            </a:r>
          </a:p>
        </p:txBody>
      </p:sp>
      <p:sp>
        <p:nvSpPr>
          <p:cNvPr id="58" name="Oval 5">
            <a:extLst>
              <a:ext uri="{FF2B5EF4-FFF2-40B4-BE49-F238E27FC236}">
                <a16:creationId xmlns:a16="http://schemas.microsoft.com/office/drawing/2014/main" id="{AF044337-D359-4908-8EC4-8DD62D4672C8}"/>
              </a:ext>
            </a:extLst>
          </p:cNvPr>
          <p:cNvSpPr>
            <a:spLocks noChangeArrowheads="1"/>
          </p:cNvSpPr>
          <p:nvPr/>
        </p:nvSpPr>
        <p:spPr bwMode="auto">
          <a:xfrm>
            <a:off x="5429425" y="547530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2</a:t>
            </a:r>
          </a:p>
        </p:txBody>
      </p:sp>
      <p:sp>
        <p:nvSpPr>
          <p:cNvPr id="59" name="Oval 6">
            <a:extLst>
              <a:ext uri="{FF2B5EF4-FFF2-40B4-BE49-F238E27FC236}">
                <a16:creationId xmlns:a16="http://schemas.microsoft.com/office/drawing/2014/main" id="{869DDBBA-E64F-40E0-835F-BAA96BF170CF}"/>
              </a:ext>
            </a:extLst>
          </p:cNvPr>
          <p:cNvSpPr>
            <a:spLocks noChangeArrowheads="1"/>
          </p:cNvSpPr>
          <p:nvPr/>
        </p:nvSpPr>
        <p:spPr bwMode="auto">
          <a:xfrm>
            <a:off x="6511306" y="547530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4</a:t>
            </a:r>
          </a:p>
        </p:txBody>
      </p:sp>
      <p:sp>
        <p:nvSpPr>
          <p:cNvPr id="60" name="Oval 7">
            <a:extLst>
              <a:ext uri="{FF2B5EF4-FFF2-40B4-BE49-F238E27FC236}">
                <a16:creationId xmlns:a16="http://schemas.microsoft.com/office/drawing/2014/main" id="{0DCDF03F-EAE2-4D70-8E19-D159172027AA}"/>
              </a:ext>
            </a:extLst>
          </p:cNvPr>
          <p:cNvSpPr>
            <a:spLocks noChangeArrowheads="1"/>
          </p:cNvSpPr>
          <p:nvPr/>
        </p:nvSpPr>
        <p:spPr bwMode="auto">
          <a:xfrm>
            <a:off x="6872463" y="457360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5</a:t>
            </a:r>
          </a:p>
        </p:txBody>
      </p:sp>
      <p:sp>
        <p:nvSpPr>
          <p:cNvPr id="62" name="Oval 9">
            <a:extLst>
              <a:ext uri="{FF2B5EF4-FFF2-40B4-BE49-F238E27FC236}">
                <a16:creationId xmlns:a16="http://schemas.microsoft.com/office/drawing/2014/main" id="{88C1068D-33D7-479F-B4B5-583276EDA191}"/>
              </a:ext>
            </a:extLst>
          </p:cNvPr>
          <p:cNvSpPr>
            <a:spLocks noChangeArrowheads="1"/>
          </p:cNvSpPr>
          <p:nvPr/>
        </p:nvSpPr>
        <p:spPr bwMode="auto">
          <a:xfrm>
            <a:off x="7833694" y="4316432"/>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8</a:t>
            </a:r>
          </a:p>
        </p:txBody>
      </p:sp>
      <p:sp>
        <p:nvSpPr>
          <p:cNvPr id="63" name="Oval 10">
            <a:extLst>
              <a:ext uri="{FF2B5EF4-FFF2-40B4-BE49-F238E27FC236}">
                <a16:creationId xmlns:a16="http://schemas.microsoft.com/office/drawing/2014/main" id="{5572B1F5-85C4-443B-8327-CA002AD73063}"/>
              </a:ext>
            </a:extLst>
          </p:cNvPr>
          <p:cNvSpPr>
            <a:spLocks noChangeArrowheads="1"/>
          </p:cNvSpPr>
          <p:nvPr/>
        </p:nvSpPr>
        <p:spPr bwMode="auto">
          <a:xfrm>
            <a:off x="6031088" y="4831576"/>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3</a:t>
            </a:r>
          </a:p>
        </p:txBody>
      </p:sp>
      <p:sp>
        <p:nvSpPr>
          <p:cNvPr id="65" name="Oval 12">
            <a:extLst>
              <a:ext uri="{FF2B5EF4-FFF2-40B4-BE49-F238E27FC236}">
                <a16:creationId xmlns:a16="http://schemas.microsoft.com/office/drawing/2014/main" id="{CA506F89-1CE1-4B77-A060-34952BEE5D4B}"/>
              </a:ext>
            </a:extLst>
          </p:cNvPr>
          <p:cNvSpPr>
            <a:spLocks noChangeArrowheads="1"/>
          </p:cNvSpPr>
          <p:nvPr/>
        </p:nvSpPr>
        <p:spPr bwMode="auto">
          <a:xfrm>
            <a:off x="7112175" y="5475307"/>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7</a:t>
            </a:r>
          </a:p>
        </p:txBody>
      </p:sp>
      <p:sp>
        <p:nvSpPr>
          <p:cNvPr id="66" name="Oval 13">
            <a:extLst>
              <a:ext uri="{FF2B5EF4-FFF2-40B4-BE49-F238E27FC236}">
                <a16:creationId xmlns:a16="http://schemas.microsoft.com/office/drawing/2014/main" id="{63EBB67B-EC75-424E-9A9C-20A6FFA53A65}"/>
              </a:ext>
            </a:extLst>
          </p:cNvPr>
          <p:cNvSpPr>
            <a:spLocks noChangeArrowheads="1"/>
          </p:cNvSpPr>
          <p:nvPr/>
        </p:nvSpPr>
        <p:spPr bwMode="auto">
          <a:xfrm>
            <a:off x="8074200" y="4831576"/>
            <a:ext cx="259766" cy="302955"/>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r>
              <a:rPr lang="en-US" altLang="en-US" sz="800" b="1">
                <a:latin typeface="Times New Roman" panose="02020603050405020304" pitchFamily="18" charset="0"/>
              </a:rPr>
              <a:t>9</a:t>
            </a:r>
          </a:p>
        </p:txBody>
      </p:sp>
      <p:sp>
        <p:nvSpPr>
          <p:cNvPr id="67" name="Line 14">
            <a:extLst>
              <a:ext uri="{FF2B5EF4-FFF2-40B4-BE49-F238E27FC236}">
                <a16:creationId xmlns:a16="http://schemas.microsoft.com/office/drawing/2014/main" id="{EE54C497-3EA6-4999-B88F-A315C338B916}"/>
              </a:ext>
            </a:extLst>
          </p:cNvPr>
          <p:cNvSpPr>
            <a:spLocks noChangeShapeType="1"/>
          </p:cNvSpPr>
          <p:nvPr/>
        </p:nvSpPr>
        <p:spPr bwMode="auto">
          <a:xfrm flipV="1">
            <a:off x="5679164" y="4467910"/>
            <a:ext cx="2163763" cy="128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68" name="Line 15">
            <a:extLst>
              <a:ext uri="{FF2B5EF4-FFF2-40B4-BE49-F238E27FC236}">
                <a16:creationId xmlns:a16="http://schemas.microsoft.com/office/drawing/2014/main" id="{DF24E0B2-58D8-4BD7-BF8D-62A1A3CA0D9F}"/>
              </a:ext>
            </a:extLst>
          </p:cNvPr>
          <p:cNvSpPr>
            <a:spLocks noChangeShapeType="1"/>
          </p:cNvSpPr>
          <p:nvPr/>
        </p:nvSpPr>
        <p:spPr bwMode="auto">
          <a:xfrm flipV="1">
            <a:off x="5679164" y="4982260"/>
            <a:ext cx="361950" cy="6445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69" name="Line 16">
            <a:extLst>
              <a:ext uri="{FF2B5EF4-FFF2-40B4-BE49-F238E27FC236}">
                <a16:creationId xmlns:a16="http://schemas.microsoft.com/office/drawing/2014/main" id="{C71E43CD-62EA-4E5D-A6DB-2997E441997A}"/>
              </a:ext>
            </a:extLst>
          </p:cNvPr>
          <p:cNvSpPr>
            <a:spLocks noChangeShapeType="1"/>
          </p:cNvSpPr>
          <p:nvPr/>
        </p:nvSpPr>
        <p:spPr bwMode="auto">
          <a:xfrm flipV="1">
            <a:off x="6280827" y="4725085"/>
            <a:ext cx="60166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1" name="Line 18">
            <a:extLst>
              <a:ext uri="{FF2B5EF4-FFF2-40B4-BE49-F238E27FC236}">
                <a16:creationId xmlns:a16="http://schemas.microsoft.com/office/drawing/2014/main" id="{16150F2F-4775-45F8-B5DE-CA4435BB96A8}"/>
              </a:ext>
            </a:extLst>
          </p:cNvPr>
          <p:cNvSpPr>
            <a:spLocks noChangeShapeType="1"/>
          </p:cNvSpPr>
          <p:nvPr/>
        </p:nvSpPr>
        <p:spPr bwMode="auto">
          <a:xfrm flipV="1">
            <a:off x="5679164" y="5626785"/>
            <a:ext cx="8413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2" name="Line 19">
            <a:extLst>
              <a:ext uri="{FF2B5EF4-FFF2-40B4-BE49-F238E27FC236}">
                <a16:creationId xmlns:a16="http://schemas.microsoft.com/office/drawing/2014/main" id="{313D2C15-60C5-448A-B6B0-AF3AF44CBA74}"/>
              </a:ext>
            </a:extLst>
          </p:cNvPr>
          <p:cNvSpPr>
            <a:spLocks noChangeShapeType="1"/>
          </p:cNvSpPr>
          <p:nvPr/>
        </p:nvSpPr>
        <p:spPr bwMode="auto">
          <a:xfrm flipV="1">
            <a:off x="5560102" y="4725085"/>
            <a:ext cx="0" cy="7731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4" name="Line 21">
            <a:extLst>
              <a:ext uri="{FF2B5EF4-FFF2-40B4-BE49-F238E27FC236}">
                <a16:creationId xmlns:a16="http://schemas.microsoft.com/office/drawing/2014/main" id="{BD7AD23E-6846-4F5C-AE73-6CBCCCD6ABDD}"/>
              </a:ext>
            </a:extLst>
          </p:cNvPr>
          <p:cNvSpPr>
            <a:spLocks noChangeShapeType="1"/>
          </p:cNvSpPr>
          <p:nvPr/>
        </p:nvSpPr>
        <p:spPr bwMode="auto">
          <a:xfrm flipV="1">
            <a:off x="7361914" y="4982260"/>
            <a:ext cx="722313" cy="6445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5" name="Line 22">
            <a:extLst>
              <a:ext uri="{FF2B5EF4-FFF2-40B4-BE49-F238E27FC236}">
                <a16:creationId xmlns:a16="http://schemas.microsoft.com/office/drawing/2014/main" id="{93E9A72B-8C78-475A-8688-E259ED51385F}"/>
              </a:ext>
            </a:extLst>
          </p:cNvPr>
          <p:cNvSpPr>
            <a:spLocks noChangeShapeType="1"/>
          </p:cNvSpPr>
          <p:nvPr/>
        </p:nvSpPr>
        <p:spPr bwMode="auto">
          <a:xfrm flipV="1">
            <a:off x="6761839" y="4828272"/>
            <a:ext cx="182563" cy="798513"/>
          </a:xfrm>
          <a:prstGeom prst="lin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algn="ctr"/>
            <a:endParaRPr lang="en-US" sz="800" b="1">
              <a:latin typeface="Times New Roman" panose="02020603050405020304" pitchFamily="18" charset="0"/>
            </a:endParaRPr>
          </a:p>
        </p:txBody>
      </p:sp>
      <p:sp>
        <p:nvSpPr>
          <p:cNvPr id="76" name="Line 23">
            <a:extLst>
              <a:ext uri="{FF2B5EF4-FFF2-40B4-BE49-F238E27FC236}">
                <a16:creationId xmlns:a16="http://schemas.microsoft.com/office/drawing/2014/main" id="{3C62A49B-229B-4847-9CA8-F960EBE8CEFB}"/>
              </a:ext>
            </a:extLst>
          </p:cNvPr>
          <p:cNvSpPr>
            <a:spLocks noChangeShapeType="1"/>
          </p:cNvSpPr>
          <p:nvPr/>
        </p:nvSpPr>
        <p:spPr bwMode="auto">
          <a:xfrm>
            <a:off x="7122202" y="4725085"/>
            <a:ext cx="9620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7" name="Line 24">
            <a:extLst>
              <a:ext uri="{FF2B5EF4-FFF2-40B4-BE49-F238E27FC236}">
                <a16:creationId xmlns:a16="http://schemas.microsoft.com/office/drawing/2014/main" id="{B8BEC8C8-D15A-4623-94C2-74DED5519C36}"/>
              </a:ext>
            </a:extLst>
          </p:cNvPr>
          <p:cNvSpPr>
            <a:spLocks noChangeShapeType="1"/>
          </p:cNvSpPr>
          <p:nvPr/>
        </p:nvSpPr>
        <p:spPr bwMode="auto">
          <a:xfrm flipV="1">
            <a:off x="7122202" y="4467910"/>
            <a:ext cx="720725"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8" name="Line 25">
            <a:extLst>
              <a:ext uri="{FF2B5EF4-FFF2-40B4-BE49-F238E27FC236}">
                <a16:creationId xmlns:a16="http://schemas.microsoft.com/office/drawing/2014/main" id="{22855E4A-A0DE-4737-9D55-A3ACAAFF6181}"/>
              </a:ext>
            </a:extLst>
          </p:cNvPr>
          <p:cNvSpPr>
            <a:spLocks noChangeShapeType="1"/>
          </p:cNvSpPr>
          <p:nvPr/>
        </p:nvSpPr>
        <p:spPr bwMode="auto">
          <a:xfrm>
            <a:off x="6236377" y="5112435"/>
            <a:ext cx="360362" cy="3857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79" name="Line 26">
            <a:extLst>
              <a:ext uri="{FF2B5EF4-FFF2-40B4-BE49-F238E27FC236}">
                <a16:creationId xmlns:a16="http://schemas.microsoft.com/office/drawing/2014/main" id="{370FFCFE-5949-491D-B796-DC21BD4EF1A8}"/>
              </a:ext>
            </a:extLst>
          </p:cNvPr>
          <p:cNvSpPr>
            <a:spLocks noChangeShapeType="1"/>
          </p:cNvSpPr>
          <p:nvPr/>
        </p:nvSpPr>
        <p:spPr bwMode="auto">
          <a:xfrm>
            <a:off x="6761839" y="5626785"/>
            <a:ext cx="3603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84" name="Line 31">
            <a:extLst>
              <a:ext uri="{FF2B5EF4-FFF2-40B4-BE49-F238E27FC236}">
                <a16:creationId xmlns:a16="http://schemas.microsoft.com/office/drawing/2014/main" id="{33C0A274-7688-49CC-80AE-59365C3A19ED}"/>
              </a:ext>
            </a:extLst>
          </p:cNvPr>
          <p:cNvSpPr>
            <a:spLocks noChangeShapeType="1"/>
          </p:cNvSpPr>
          <p:nvPr/>
        </p:nvSpPr>
        <p:spPr bwMode="auto">
          <a:xfrm flipH="1" flipV="1">
            <a:off x="7963577" y="4596497"/>
            <a:ext cx="239712" cy="257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Tree>
    <p:extLst>
      <p:ext uri="{BB962C8B-B14F-4D97-AF65-F5344CB8AC3E}">
        <p14:creationId xmlns:p14="http://schemas.microsoft.com/office/powerpoint/2010/main" val="1778393290"/>
      </p:ext>
    </p:extLst>
  </p:cSld>
  <p:clrMapOvr>
    <a:masterClrMapping/>
  </p:clrMapOvr>
  <p:transition>
    <p:split orient="ver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r>
              <a:rPr lang="en-US" altLang="en-US"/>
              <a:t>Graph Unions</a:t>
            </a:r>
          </a:p>
        </p:txBody>
      </p:sp>
      <p:sp>
        <p:nvSpPr>
          <p:cNvPr id="759811" name="Rectangle 3"/>
          <p:cNvSpPr>
            <a:spLocks noGrp="1" noChangeArrowheads="1"/>
          </p:cNvSpPr>
          <p:nvPr>
            <p:ph idx="1"/>
          </p:nvPr>
        </p:nvSpPr>
        <p:spPr/>
        <p:txBody>
          <a:bodyPr/>
          <a:lstStyle/>
          <a:p>
            <a:pPr>
              <a:defRPr/>
            </a:pPr>
            <a:r>
              <a:rPr lang="en-US"/>
              <a:t>The </a:t>
            </a:r>
            <a:r>
              <a:rPr lang="en-US" i="1"/>
              <a:t>union</a:t>
            </a:r>
            <a:r>
              <a:rPr lang="en-US"/>
              <a:t> </a:t>
            </a:r>
            <a:r>
              <a:rPr lang="en-US" i="1">
                <a:solidFill>
                  <a:srgbClr val="0000FF"/>
                </a:solidFill>
              </a:rPr>
              <a:t>G</a:t>
            </a:r>
            <a:r>
              <a:rPr lang="en-US" baseline="-25000">
                <a:solidFill>
                  <a:srgbClr val="0000FF"/>
                </a:solidFill>
              </a:rPr>
              <a:t>1</a:t>
            </a:r>
            <a:r>
              <a:rPr lang="en-US">
                <a:solidFill>
                  <a:srgbClr val="0000FF"/>
                </a:solidFill>
                <a:sym typeface="Symbol" pitchFamily="18" charset="2"/>
              </a:rPr>
              <a:t></a:t>
            </a:r>
            <a:r>
              <a:rPr lang="en-US" i="1">
                <a:solidFill>
                  <a:srgbClr val="0000FF"/>
                </a:solidFill>
              </a:rPr>
              <a:t>G</a:t>
            </a:r>
            <a:r>
              <a:rPr lang="en-US" baseline="-25000">
                <a:solidFill>
                  <a:srgbClr val="0000FF"/>
                </a:solidFill>
              </a:rPr>
              <a:t>2</a:t>
            </a:r>
            <a:r>
              <a:rPr lang="en-US">
                <a:solidFill>
                  <a:srgbClr val="0000FF"/>
                </a:solidFill>
              </a:rPr>
              <a:t> </a:t>
            </a:r>
            <a:r>
              <a:rPr lang="en-US"/>
              <a:t>of two simple graphs </a:t>
            </a:r>
            <a:r>
              <a:rPr lang="en-US" i="1">
                <a:solidFill>
                  <a:srgbClr val="0000FF"/>
                </a:solidFill>
              </a:rPr>
              <a:t>G</a:t>
            </a:r>
            <a:r>
              <a:rPr lang="en-US" baseline="-25000">
                <a:solidFill>
                  <a:srgbClr val="0000FF"/>
                </a:solidFill>
              </a:rPr>
              <a:t>1</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 </a:t>
            </a:r>
            <a:r>
              <a:rPr lang="en-US" i="1">
                <a:solidFill>
                  <a:srgbClr val="0000FF"/>
                </a:solidFill>
              </a:rPr>
              <a:t>E</a:t>
            </a:r>
            <a:r>
              <a:rPr lang="en-US" baseline="-25000">
                <a:solidFill>
                  <a:srgbClr val="0000FF"/>
                </a:solidFill>
              </a:rPr>
              <a:t>1</a:t>
            </a:r>
            <a:r>
              <a:rPr lang="en-US">
                <a:solidFill>
                  <a:srgbClr val="0000FF"/>
                </a:solidFill>
              </a:rPr>
              <a:t>) </a:t>
            </a:r>
            <a:r>
              <a:rPr lang="en-US"/>
              <a:t>and </a:t>
            </a:r>
            <a:r>
              <a:rPr lang="en-US" i="1">
                <a:solidFill>
                  <a:srgbClr val="0000FF"/>
                </a:solidFill>
              </a:rPr>
              <a:t>G</a:t>
            </a:r>
            <a:r>
              <a:rPr lang="en-US" baseline="-25000">
                <a:solidFill>
                  <a:srgbClr val="0000FF"/>
                </a:solidFill>
              </a:rPr>
              <a:t>2</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a:t>
            </a:r>
            <a:r>
              <a:rPr lang="en-US" i="1">
                <a:solidFill>
                  <a:srgbClr val="0000FF"/>
                </a:solidFill>
              </a:rPr>
              <a:t>E</a:t>
            </a:r>
            <a:r>
              <a:rPr lang="en-US" baseline="-25000">
                <a:solidFill>
                  <a:srgbClr val="0000FF"/>
                </a:solidFill>
              </a:rPr>
              <a:t>2</a:t>
            </a:r>
            <a:r>
              <a:rPr lang="en-US">
                <a:solidFill>
                  <a:srgbClr val="0000FF"/>
                </a:solidFill>
              </a:rPr>
              <a:t>) </a:t>
            </a:r>
            <a:r>
              <a:rPr lang="en-US"/>
              <a:t>is the simple graph </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sym typeface="Symbol" pitchFamily="18" charset="2"/>
              </a:rPr>
              <a:t></a:t>
            </a:r>
            <a:r>
              <a:rPr lang="en-US" i="1">
                <a:solidFill>
                  <a:srgbClr val="0000FF"/>
                </a:solidFill>
              </a:rPr>
              <a:t>V</a:t>
            </a:r>
            <a:r>
              <a:rPr lang="en-US" baseline="-25000">
                <a:solidFill>
                  <a:srgbClr val="0000FF"/>
                </a:solidFill>
              </a:rPr>
              <a:t>2</a:t>
            </a:r>
            <a:r>
              <a:rPr lang="en-US">
                <a:solidFill>
                  <a:srgbClr val="0000FF"/>
                </a:solidFill>
              </a:rPr>
              <a:t>, </a:t>
            </a:r>
            <a:r>
              <a:rPr lang="en-US" i="1">
                <a:solidFill>
                  <a:srgbClr val="0000FF"/>
                </a:solidFill>
              </a:rPr>
              <a:t>E</a:t>
            </a:r>
            <a:r>
              <a:rPr lang="en-US" baseline="-25000">
                <a:solidFill>
                  <a:srgbClr val="0000FF"/>
                </a:solidFill>
              </a:rPr>
              <a:t>1</a:t>
            </a:r>
            <a:r>
              <a:rPr lang="en-US">
                <a:solidFill>
                  <a:srgbClr val="0000FF"/>
                </a:solidFill>
                <a:sym typeface="Symbol" pitchFamily="18" charset="2"/>
              </a:rPr>
              <a:t></a:t>
            </a:r>
            <a:r>
              <a:rPr lang="en-US" i="1">
                <a:solidFill>
                  <a:srgbClr val="0000FF"/>
                </a:solidFill>
              </a:rPr>
              <a:t>E</a:t>
            </a:r>
            <a:r>
              <a:rPr lang="en-US" baseline="-25000">
                <a:solidFill>
                  <a:srgbClr val="0000FF"/>
                </a:solidFill>
              </a:rPr>
              <a:t>2</a:t>
            </a:r>
            <a:r>
              <a:rPr lang="en-US">
                <a:solidFill>
                  <a:srgbClr val="0000FF"/>
                </a:solidFill>
              </a:rPr>
              <a:t>).</a:t>
            </a:r>
          </a:p>
        </p:txBody>
      </p:sp>
      <p:grpSp>
        <p:nvGrpSpPr>
          <p:cNvPr id="759846" name="Group 38"/>
          <p:cNvGrpSpPr>
            <a:grpSpLocks/>
          </p:cNvGrpSpPr>
          <p:nvPr/>
        </p:nvGrpSpPr>
        <p:grpSpPr bwMode="auto">
          <a:xfrm>
            <a:off x="1857375" y="4519513"/>
            <a:ext cx="1354138" cy="1482725"/>
            <a:chOff x="1152" y="2426"/>
            <a:chExt cx="853" cy="934"/>
          </a:xfrm>
        </p:grpSpPr>
        <p:sp>
          <p:nvSpPr>
            <p:cNvPr id="42008" name="Oval 4"/>
            <p:cNvSpPr>
              <a:spLocks noChangeArrowheads="1"/>
            </p:cNvSpPr>
            <p:nvPr/>
          </p:nvSpPr>
          <p:spPr bwMode="auto">
            <a:xfrm>
              <a:off x="1200" y="268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2009" name="Oval 5"/>
            <p:cNvSpPr>
              <a:spLocks noChangeArrowheads="1"/>
            </p:cNvSpPr>
            <p:nvPr/>
          </p:nvSpPr>
          <p:spPr bwMode="auto">
            <a:xfrm>
              <a:off x="1536" y="268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2010" name="Oval 6"/>
            <p:cNvSpPr>
              <a:spLocks noChangeArrowheads="1"/>
            </p:cNvSpPr>
            <p:nvPr/>
          </p:nvSpPr>
          <p:spPr bwMode="auto">
            <a:xfrm>
              <a:off x="1872" y="268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2011" name="Oval 7"/>
            <p:cNvSpPr>
              <a:spLocks noChangeArrowheads="1"/>
            </p:cNvSpPr>
            <p:nvPr/>
          </p:nvSpPr>
          <p:spPr bwMode="auto">
            <a:xfrm>
              <a:off x="1200" y="302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2012" name="Oval 8"/>
            <p:cNvSpPr>
              <a:spLocks noChangeArrowheads="1"/>
            </p:cNvSpPr>
            <p:nvPr/>
          </p:nvSpPr>
          <p:spPr bwMode="auto">
            <a:xfrm>
              <a:off x="1536" y="302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2013" name="Text Box 9"/>
            <p:cNvSpPr txBox="1">
              <a:spLocks noChangeArrowheads="1"/>
            </p:cNvSpPr>
            <p:nvPr/>
          </p:nvSpPr>
          <p:spPr bwMode="auto">
            <a:xfrm>
              <a:off x="1152" y="2426"/>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a</a:t>
              </a:r>
            </a:p>
          </p:txBody>
        </p:sp>
        <p:sp>
          <p:nvSpPr>
            <p:cNvPr id="42014" name="Text Box 10"/>
            <p:cNvSpPr txBox="1">
              <a:spLocks noChangeArrowheads="1"/>
            </p:cNvSpPr>
            <p:nvPr/>
          </p:nvSpPr>
          <p:spPr bwMode="auto">
            <a:xfrm>
              <a:off x="1479" y="24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b</a:t>
              </a:r>
            </a:p>
          </p:txBody>
        </p:sp>
        <p:sp>
          <p:nvSpPr>
            <p:cNvPr id="42015" name="Text Box 11"/>
            <p:cNvSpPr txBox="1">
              <a:spLocks noChangeArrowheads="1"/>
            </p:cNvSpPr>
            <p:nvPr/>
          </p:nvSpPr>
          <p:spPr bwMode="auto">
            <a:xfrm>
              <a:off x="1804" y="2448"/>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c</a:t>
              </a:r>
            </a:p>
          </p:txBody>
        </p:sp>
        <p:sp>
          <p:nvSpPr>
            <p:cNvPr id="42016" name="Text Box 12"/>
            <p:cNvSpPr txBox="1">
              <a:spLocks noChangeArrowheads="1"/>
            </p:cNvSpPr>
            <p:nvPr/>
          </p:nvSpPr>
          <p:spPr bwMode="auto">
            <a:xfrm>
              <a:off x="1152" y="3072"/>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d</a:t>
              </a:r>
            </a:p>
          </p:txBody>
        </p:sp>
        <p:sp>
          <p:nvSpPr>
            <p:cNvPr id="42017" name="Text Box 13"/>
            <p:cNvSpPr txBox="1">
              <a:spLocks noChangeArrowheads="1"/>
            </p:cNvSpPr>
            <p:nvPr/>
          </p:nvSpPr>
          <p:spPr bwMode="auto">
            <a:xfrm>
              <a:off x="1484" y="3034"/>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e</a:t>
              </a:r>
            </a:p>
          </p:txBody>
        </p:sp>
        <p:sp>
          <p:nvSpPr>
            <p:cNvPr id="42018" name="Line 14"/>
            <p:cNvSpPr>
              <a:spLocks noChangeShapeType="1"/>
            </p:cNvSpPr>
            <p:nvPr/>
          </p:nvSpPr>
          <p:spPr bwMode="auto">
            <a:xfrm>
              <a:off x="1296" y="273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19" name="Line 15"/>
            <p:cNvSpPr>
              <a:spLocks noChangeShapeType="1"/>
            </p:cNvSpPr>
            <p:nvPr/>
          </p:nvSpPr>
          <p:spPr bwMode="auto">
            <a:xfrm>
              <a:off x="1248" y="2784"/>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0" name="Line 16"/>
            <p:cNvSpPr>
              <a:spLocks noChangeShapeType="1"/>
            </p:cNvSpPr>
            <p:nvPr/>
          </p:nvSpPr>
          <p:spPr bwMode="auto">
            <a:xfrm>
              <a:off x="1296" y="30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1" name="Line 17"/>
            <p:cNvSpPr>
              <a:spLocks noChangeShapeType="1"/>
            </p:cNvSpPr>
            <p:nvPr/>
          </p:nvSpPr>
          <p:spPr bwMode="auto">
            <a:xfrm>
              <a:off x="1584" y="2784"/>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2" name="Line 18"/>
            <p:cNvSpPr>
              <a:spLocks noChangeShapeType="1"/>
            </p:cNvSpPr>
            <p:nvPr/>
          </p:nvSpPr>
          <p:spPr bwMode="auto">
            <a:xfrm>
              <a:off x="1632" y="273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3" name="Line 19"/>
            <p:cNvSpPr>
              <a:spLocks noChangeShapeType="1"/>
            </p:cNvSpPr>
            <p:nvPr/>
          </p:nvSpPr>
          <p:spPr bwMode="auto">
            <a:xfrm flipV="1">
              <a:off x="1632" y="2784"/>
              <a:ext cx="24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59847" name="Group 39"/>
          <p:cNvGrpSpPr>
            <a:grpSpLocks/>
          </p:cNvGrpSpPr>
          <p:nvPr/>
        </p:nvGrpSpPr>
        <p:grpSpPr bwMode="auto">
          <a:xfrm>
            <a:off x="5351463" y="4509120"/>
            <a:ext cx="1354137" cy="1524000"/>
            <a:chOff x="3371" y="2400"/>
            <a:chExt cx="853" cy="960"/>
          </a:xfrm>
        </p:grpSpPr>
        <p:sp>
          <p:nvSpPr>
            <p:cNvPr id="41994" name="Oval 20"/>
            <p:cNvSpPr>
              <a:spLocks noChangeArrowheads="1"/>
            </p:cNvSpPr>
            <p:nvPr/>
          </p:nvSpPr>
          <p:spPr bwMode="auto">
            <a:xfrm>
              <a:off x="3419" y="266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1995" name="Oval 21"/>
            <p:cNvSpPr>
              <a:spLocks noChangeArrowheads="1"/>
            </p:cNvSpPr>
            <p:nvPr/>
          </p:nvSpPr>
          <p:spPr bwMode="auto">
            <a:xfrm>
              <a:off x="3755" y="266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1996" name="Oval 22"/>
            <p:cNvSpPr>
              <a:spLocks noChangeArrowheads="1"/>
            </p:cNvSpPr>
            <p:nvPr/>
          </p:nvSpPr>
          <p:spPr bwMode="auto">
            <a:xfrm>
              <a:off x="4091" y="266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1997" name="Oval 23"/>
            <p:cNvSpPr>
              <a:spLocks noChangeArrowheads="1"/>
            </p:cNvSpPr>
            <p:nvPr/>
          </p:nvSpPr>
          <p:spPr bwMode="auto">
            <a:xfrm>
              <a:off x="3419" y="299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1998" name="Oval 24"/>
            <p:cNvSpPr>
              <a:spLocks noChangeArrowheads="1"/>
            </p:cNvSpPr>
            <p:nvPr/>
          </p:nvSpPr>
          <p:spPr bwMode="auto">
            <a:xfrm>
              <a:off x="4080" y="302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1999" name="Text Box 25"/>
            <p:cNvSpPr txBox="1">
              <a:spLocks noChangeArrowheads="1"/>
            </p:cNvSpPr>
            <p:nvPr/>
          </p:nvSpPr>
          <p:spPr bwMode="auto">
            <a:xfrm>
              <a:off x="3371" y="2400"/>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a</a:t>
              </a:r>
            </a:p>
          </p:txBody>
        </p:sp>
        <p:sp>
          <p:nvSpPr>
            <p:cNvPr id="42000" name="Text Box 26"/>
            <p:cNvSpPr txBox="1">
              <a:spLocks noChangeArrowheads="1"/>
            </p:cNvSpPr>
            <p:nvPr/>
          </p:nvSpPr>
          <p:spPr bwMode="auto">
            <a:xfrm>
              <a:off x="3698" y="2422"/>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b</a:t>
              </a:r>
            </a:p>
          </p:txBody>
        </p:sp>
        <p:sp>
          <p:nvSpPr>
            <p:cNvPr id="42001" name="Text Box 27"/>
            <p:cNvSpPr txBox="1">
              <a:spLocks noChangeArrowheads="1"/>
            </p:cNvSpPr>
            <p:nvPr/>
          </p:nvSpPr>
          <p:spPr bwMode="auto">
            <a:xfrm>
              <a:off x="4023" y="2422"/>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c</a:t>
              </a:r>
            </a:p>
          </p:txBody>
        </p:sp>
        <p:sp>
          <p:nvSpPr>
            <p:cNvPr id="42002" name="Text Box 28"/>
            <p:cNvSpPr txBox="1">
              <a:spLocks noChangeArrowheads="1"/>
            </p:cNvSpPr>
            <p:nvPr/>
          </p:nvSpPr>
          <p:spPr bwMode="auto">
            <a:xfrm>
              <a:off x="3371" y="3046"/>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d</a:t>
              </a:r>
            </a:p>
          </p:txBody>
        </p:sp>
        <p:sp>
          <p:nvSpPr>
            <p:cNvPr id="42003" name="Text Box 29"/>
            <p:cNvSpPr txBox="1">
              <a:spLocks noChangeArrowheads="1"/>
            </p:cNvSpPr>
            <p:nvPr/>
          </p:nvSpPr>
          <p:spPr bwMode="auto">
            <a:xfrm>
              <a:off x="4023" y="3072"/>
              <a:ext cx="1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f</a:t>
              </a:r>
            </a:p>
          </p:txBody>
        </p:sp>
        <p:sp>
          <p:nvSpPr>
            <p:cNvPr id="42004" name="Line 30"/>
            <p:cNvSpPr>
              <a:spLocks noChangeShapeType="1"/>
            </p:cNvSpPr>
            <p:nvPr/>
          </p:nvSpPr>
          <p:spPr bwMode="auto">
            <a:xfrm>
              <a:off x="3515" y="271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5" name="Line 32"/>
            <p:cNvSpPr>
              <a:spLocks noChangeShapeType="1"/>
            </p:cNvSpPr>
            <p:nvPr/>
          </p:nvSpPr>
          <p:spPr bwMode="auto">
            <a:xfrm flipV="1">
              <a:off x="3515" y="2736"/>
              <a:ext cx="229" cy="31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6" name="Line 34"/>
            <p:cNvSpPr>
              <a:spLocks noChangeShapeType="1"/>
            </p:cNvSpPr>
            <p:nvPr/>
          </p:nvSpPr>
          <p:spPr bwMode="auto">
            <a:xfrm>
              <a:off x="3851" y="271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7" name="Line 36"/>
            <p:cNvSpPr>
              <a:spLocks noChangeShapeType="1"/>
            </p:cNvSpPr>
            <p:nvPr/>
          </p:nvSpPr>
          <p:spPr bwMode="auto">
            <a:xfrm>
              <a:off x="3840" y="2736"/>
              <a:ext cx="24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59845" name="Text Box 37"/>
          <p:cNvSpPr txBox="1">
            <a:spLocks noChangeArrowheads="1"/>
          </p:cNvSpPr>
          <p:nvPr/>
        </p:nvSpPr>
        <p:spPr bwMode="auto">
          <a:xfrm>
            <a:off x="3672681" y="4595331"/>
            <a:ext cx="965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sz="8000" b="1">
                <a:latin typeface="Symbol" panose="05050102010706020507" pitchFamily="18" charset="2"/>
                <a:sym typeface="Symbol" panose="05050102010706020507" pitchFamily="18" charset="2"/>
              </a:rPr>
              <a:t></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31</a:t>
            </a:fld>
            <a:endParaRPr lang="en-US"/>
          </a:p>
        </p:txBody>
      </p:sp>
    </p:spTree>
    <p:extLst>
      <p:ext uri="{BB962C8B-B14F-4D97-AF65-F5344CB8AC3E}">
        <p14:creationId xmlns:p14="http://schemas.microsoft.com/office/powerpoint/2010/main" val="1603292619"/>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0.00104 3.7037E-7 L 0.19063 3.7037E-7 " pathEditMode="relative" rAng="0" ptsTypes="AA">
                                      <p:cBhvr>
                                        <p:cTn id="6" dur="2000" fill="hold"/>
                                        <p:tgtEl>
                                          <p:spTgt spid="759846"/>
                                        </p:tgtEl>
                                        <p:attrNameLst>
                                          <p:attrName>ppt_x</p:attrName>
                                          <p:attrName>ppt_y</p:attrName>
                                        </p:attrNameLst>
                                      </p:cBhvr>
                                      <p:rCtr x="9583" y="0"/>
                                    </p:animMotion>
                                  </p:childTnLst>
                                </p:cTn>
                              </p:par>
                              <p:par>
                                <p:cTn id="7" presetID="0" presetClass="path" presetSubtype="0" accel="50000" decel="50000" fill="hold" nodeType="withEffect">
                                  <p:stCondLst>
                                    <p:cond delay="0"/>
                                  </p:stCondLst>
                                  <p:childTnLst>
                                    <p:animMotion origin="layout" path="M -0.00087 1.85185E-6 L -0.19253 1.85185E-6 " pathEditMode="relative" rAng="0" ptsTypes="AA">
                                      <p:cBhvr>
                                        <p:cTn id="8" dur="2000" fill="hold"/>
                                        <p:tgtEl>
                                          <p:spTgt spid="759847"/>
                                        </p:tgtEl>
                                        <p:attrNameLst>
                                          <p:attrName>ppt_x</p:attrName>
                                          <p:attrName>ppt_y</p:attrName>
                                        </p:attrNameLst>
                                      </p:cBhvr>
                                      <p:rCtr x="-9583" y="0"/>
                                    </p:animMotion>
                                  </p:childTnLst>
                                </p:cTn>
                              </p:par>
                              <p:par>
                                <p:cTn id="9" presetID="10" presetClass="exit" presetSubtype="0" fill="hold" grpId="0" nodeType="withEffect">
                                  <p:stCondLst>
                                    <p:cond delay="0"/>
                                  </p:stCondLst>
                                  <p:childTnLst>
                                    <p:animEffect transition="out" filter="fade">
                                      <p:cBhvr>
                                        <p:cTn id="10" dur="2000"/>
                                        <p:tgtEl>
                                          <p:spTgt spid="759845"/>
                                        </p:tgtEl>
                                      </p:cBhvr>
                                    </p:animEffect>
                                    <p:set>
                                      <p:cBhvr>
                                        <p:cTn id="11" dur="1" fill="hold">
                                          <p:stCondLst>
                                            <p:cond delay="1999"/>
                                          </p:stCondLst>
                                        </p:cTn>
                                        <p:tgtEl>
                                          <p:spTgt spid="7598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84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2"/>
          <p:cNvSpPr>
            <a:spLocks noGrp="1" noChangeArrowheads="1"/>
          </p:cNvSpPr>
          <p:nvPr>
            <p:ph type="title"/>
          </p:nvPr>
        </p:nvSpPr>
        <p:spPr>
          <a:xfrm>
            <a:off x="439068" y="1007641"/>
            <a:ext cx="8077200" cy="936104"/>
          </a:xfrm>
        </p:spPr>
        <p:txBody>
          <a:bodyPr/>
          <a:lstStyle/>
          <a:p>
            <a:r>
              <a:rPr lang="en-US" altLang="en-US" sz="4000"/>
              <a:t>§10.3: Graph Representations &amp; Isomorphism</a:t>
            </a:r>
            <a:endParaRPr lang="en-US" altLang="en-US"/>
          </a:p>
        </p:txBody>
      </p:sp>
      <p:sp>
        <p:nvSpPr>
          <p:cNvPr id="27651" name="Rectangle 3"/>
          <p:cNvSpPr>
            <a:spLocks noGrp="1" noChangeArrowheads="1"/>
          </p:cNvSpPr>
          <p:nvPr>
            <p:ph idx="1"/>
          </p:nvPr>
        </p:nvSpPr>
        <p:spPr/>
        <p:txBody>
          <a:bodyPr>
            <a:normAutofit/>
          </a:bodyPr>
          <a:lstStyle/>
          <a:p>
            <a:pPr>
              <a:defRPr/>
            </a:pPr>
            <a:r>
              <a:rPr lang="en-US"/>
              <a:t>Graph representations:</a:t>
            </a:r>
          </a:p>
          <a:p>
            <a:pPr lvl="1">
              <a:defRPr/>
            </a:pPr>
            <a:r>
              <a:rPr lang="en-US"/>
              <a:t>Adjacency lists.</a:t>
            </a:r>
          </a:p>
          <a:p>
            <a:pPr lvl="1">
              <a:defRPr/>
            </a:pPr>
            <a:r>
              <a:rPr lang="en-US"/>
              <a:t>Adjacency matrices.</a:t>
            </a:r>
          </a:p>
          <a:p>
            <a:pPr lvl="1">
              <a:defRPr/>
            </a:pPr>
            <a:r>
              <a:rPr lang="en-US"/>
              <a:t>Incidence matrices.</a:t>
            </a:r>
          </a:p>
          <a:p>
            <a:pPr>
              <a:defRPr/>
            </a:pPr>
            <a:r>
              <a:rPr lang="en-US"/>
              <a:t>Graph isomorphism:</a:t>
            </a:r>
          </a:p>
          <a:p>
            <a:pPr lvl="1">
              <a:defRPr/>
            </a:pPr>
            <a:r>
              <a:rPr lang="en-US"/>
              <a:t>Two graphs are isomorphic </a:t>
            </a:r>
            <a:r>
              <a:rPr lang="en-US" err="1"/>
              <a:t>iff</a:t>
            </a:r>
            <a:r>
              <a:rPr lang="en-US"/>
              <a:t> they are identical except for their node names.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32</a:t>
            </a:fld>
            <a:endParaRPr lang="en-US"/>
          </a:p>
        </p:txBody>
      </p:sp>
    </p:spTree>
    <p:extLst>
      <p:ext uri="{BB962C8B-B14F-4D97-AF65-F5344CB8AC3E}">
        <p14:creationId xmlns:p14="http://schemas.microsoft.com/office/powerpoint/2010/main" val="3535550308"/>
      </p:ext>
    </p:extLst>
  </p:cSld>
  <p:clrMapOvr>
    <a:masterClrMapping/>
  </p:clrMapOvr>
  <p:transition>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r>
              <a:rPr lang="en-US" altLang="en-US"/>
              <a:t>Adjacency Lists</a:t>
            </a:r>
          </a:p>
        </p:txBody>
      </p:sp>
      <p:sp>
        <p:nvSpPr>
          <p:cNvPr id="823299" name="Rectangle 3"/>
          <p:cNvSpPr>
            <a:spLocks noGrp="1" noChangeArrowheads="1"/>
          </p:cNvSpPr>
          <p:nvPr>
            <p:ph idx="1"/>
          </p:nvPr>
        </p:nvSpPr>
        <p:spPr/>
        <p:txBody>
          <a:bodyPr/>
          <a:lstStyle/>
          <a:p>
            <a:pPr>
              <a:defRPr/>
            </a:pPr>
            <a:r>
              <a:rPr lang="en-US"/>
              <a:t>A table with 1 row per vertex, listing its adjacent vertices.</a:t>
            </a:r>
          </a:p>
        </p:txBody>
      </p:sp>
      <p:grpSp>
        <p:nvGrpSpPr>
          <p:cNvPr id="2" name="Group 1"/>
          <p:cNvGrpSpPr/>
          <p:nvPr/>
        </p:nvGrpSpPr>
        <p:grpSpPr>
          <a:xfrm>
            <a:off x="1019175" y="4005064"/>
            <a:ext cx="2116138" cy="1531937"/>
            <a:chOff x="1019175" y="4005064"/>
            <a:chExt cx="2116138" cy="1531937"/>
          </a:xfrm>
        </p:grpSpPr>
        <p:sp>
          <p:nvSpPr>
            <p:cNvPr id="44039" name="Oval 4"/>
            <p:cNvSpPr>
              <a:spLocks noChangeArrowheads="1"/>
            </p:cNvSpPr>
            <p:nvPr/>
          </p:nvSpPr>
          <p:spPr bwMode="auto">
            <a:xfrm>
              <a:off x="1447800" y="42463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40" name="Oval 5"/>
            <p:cNvSpPr>
              <a:spLocks noChangeArrowheads="1"/>
            </p:cNvSpPr>
            <p:nvPr/>
          </p:nvSpPr>
          <p:spPr bwMode="auto">
            <a:xfrm>
              <a:off x="1981200" y="43225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41" name="Oval 6"/>
            <p:cNvSpPr>
              <a:spLocks noChangeArrowheads="1"/>
            </p:cNvSpPr>
            <p:nvPr/>
          </p:nvSpPr>
          <p:spPr bwMode="auto">
            <a:xfrm>
              <a:off x="12954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42" name="Oval 7"/>
            <p:cNvSpPr>
              <a:spLocks noChangeArrowheads="1"/>
            </p:cNvSpPr>
            <p:nvPr/>
          </p:nvSpPr>
          <p:spPr bwMode="auto">
            <a:xfrm>
              <a:off x="18288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43" name="Oval 8"/>
            <p:cNvSpPr>
              <a:spLocks noChangeArrowheads="1"/>
            </p:cNvSpPr>
            <p:nvPr/>
          </p:nvSpPr>
          <p:spPr bwMode="auto">
            <a:xfrm>
              <a:off x="2209800" y="52369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44" name="Line 9"/>
            <p:cNvSpPr>
              <a:spLocks noChangeShapeType="1"/>
            </p:cNvSpPr>
            <p:nvPr/>
          </p:nvSpPr>
          <p:spPr bwMode="auto">
            <a:xfrm>
              <a:off x="1404938" y="4890889"/>
              <a:ext cx="796925"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45" name="Line 10"/>
            <p:cNvSpPr>
              <a:spLocks noChangeShapeType="1"/>
            </p:cNvSpPr>
            <p:nvPr/>
          </p:nvSpPr>
          <p:spPr bwMode="auto">
            <a:xfrm flipV="1">
              <a:off x="1390650" y="4363839"/>
              <a:ext cx="103188" cy="3984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46" name="Line 11"/>
            <p:cNvSpPr>
              <a:spLocks noChangeShapeType="1"/>
            </p:cNvSpPr>
            <p:nvPr/>
          </p:nvSpPr>
          <p:spPr bwMode="auto">
            <a:xfrm>
              <a:off x="1597025" y="4311451"/>
              <a:ext cx="385763" cy="650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47" name="Line 12"/>
            <p:cNvSpPr>
              <a:spLocks noChangeShapeType="1"/>
            </p:cNvSpPr>
            <p:nvPr/>
          </p:nvSpPr>
          <p:spPr bwMode="auto">
            <a:xfrm>
              <a:off x="2085975" y="4467026"/>
              <a:ext cx="155575" cy="7842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48" name="Line 13"/>
            <p:cNvSpPr>
              <a:spLocks noChangeShapeType="1"/>
            </p:cNvSpPr>
            <p:nvPr/>
          </p:nvSpPr>
          <p:spPr bwMode="auto">
            <a:xfrm flipV="1">
              <a:off x="1417638" y="4467026"/>
              <a:ext cx="579437" cy="347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49" name="Line 14"/>
            <p:cNvSpPr>
              <a:spLocks noChangeShapeType="1"/>
            </p:cNvSpPr>
            <p:nvPr/>
          </p:nvSpPr>
          <p:spPr bwMode="auto">
            <a:xfrm>
              <a:off x="2125663" y="4414639"/>
              <a:ext cx="668337"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4050" name="Oval 15"/>
            <p:cNvSpPr>
              <a:spLocks noChangeArrowheads="1"/>
            </p:cNvSpPr>
            <p:nvPr/>
          </p:nvSpPr>
          <p:spPr bwMode="auto">
            <a:xfrm>
              <a:off x="2727325" y="4828976"/>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4051" name="Text Box 16"/>
            <p:cNvSpPr txBox="1">
              <a:spLocks noChangeArrowheads="1"/>
            </p:cNvSpPr>
            <p:nvPr/>
          </p:nvSpPr>
          <p:spPr bwMode="auto">
            <a:xfrm>
              <a:off x="1119188" y="4059039"/>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44052" name="Text Box 17"/>
            <p:cNvSpPr txBox="1">
              <a:spLocks noChangeArrowheads="1"/>
            </p:cNvSpPr>
            <p:nvPr/>
          </p:nvSpPr>
          <p:spPr bwMode="auto">
            <a:xfrm>
              <a:off x="2093913" y="400506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44053" name="Text Box 18"/>
            <p:cNvSpPr txBox="1">
              <a:spLocks noChangeArrowheads="1"/>
            </p:cNvSpPr>
            <p:nvPr/>
          </p:nvSpPr>
          <p:spPr bwMode="auto">
            <a:xfrm>
              <a:off x="1527175" y="458291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44054" name="Text Box 19"/>
            <p:cNvSpPr txBox="1">
              <a:spLocks noChangeArrowheads="1"/>
            </p:cNvSpPr>
            <p:nvPr/>
          </p:nvSpPr>
          <p:spPr bwMode="auto">
            <a:xfrm>
              <a:off x="1019175" y="4644826"/>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44055" name="Text Box 20"/>
            <p:cNvSpPr txBox="1">
              <a:spLocks noChangeArrowheads="1"/>
            </p:cNvSpPr>
            <p:nvPr/>
          </p:nvSpPr>
          <p:spPr bwMode="auto">
            <a:xfrm>
              <a:off x="2354263" y="5079801"/>
              <a:ext cx="2682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f</a:t>
              </a:r>
            </a:p>
          </p:txBody>
        </p:sp>
        <p:sp>
          <p:nvSpPr>
            <p:cNvPr id="44056" name="Text Box 21"/>
            <p:cNvSpPr txBox="1">
              <a:spLocks noChangeArrowheads="1"/>
            </p:cNvSpPr>
            <p:nvPr/>
          </p:nvSpPr>
          <p:spPr bwMode="auto">
            <a:xfrm>
              <a:off x="2816225" y="4743251"/>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grpSp>
      <p:graphicFrame>
        <p:nvGraphicFramePr>
          <p:cNvPr id="44057" name="Object 22"/>
          <p:cNvGraphicFramePr>
            <a:graphicFrameLocks noChangeAspect="1"/>
          </p:cNvGraphicFramePr>
          <p:nvPr/>
        </p:nvGraphicFramePr>
        <p:xfrm>
          <a:off x="4298950" y="3414414"/>
          <a:ext cx="3630613" cy="3182938"/>
        </p:xfrm>
        <a:graphic>
          <a:graphicData uri="http://schemas.openxmlformats.org/presentationml/2006/ole">
            <mc:AlternateContent xmlns:mc="http://schemas.openxmlformats.org/markup-compatibility/2006">
              <mc:Choice xmlns:v="urn:schemas-microsoft-com:vml" Requires="v">
                <p:oleObj spid="_x0000_s41985" name="Document" r:id="rId3" imgW="4468368" imgH="3919728" progId="Word.Document.8">
                  <p:embed/>
                </p:oleObj>
              </mc:Choice>
              <mc:Fallback>
                <p:oleObj name="Document" r:id="rId3" imgW="4468368" imgH="3919728" progId="Word.Document.8">
                  <p:embed/>
                  <p:pic>
                    <p:nvPicPr>
                      <p:cNvPr id="44057" name="Object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8950" y="3414414"/>
                        <a:ext cx="3630613" cy="318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57D7B510-CB06-4A59-933F-E0586500D2FB}" type="slidenum">
              <a:rPr lang="en-US" smtClean="0"/>
              <a:pPr>
                <a:defRPr/>
              </a:pPr>
              <a:t>33</a:t>
            </a:fld>
            <a:endParaRPr lang="en-US"/>
          </a:p>
        </p:txBody>
      </p:sp>
    </p:spTree>
    <p:extLst>
      <p:ext uri="{BB962C8B-B14F-4D97-AF65-F5344CB8AC3E}">
        <p14:creationId xmlns:p14="http://schemas.microsoft.com/office/powerpoint/2010/main" val="760301131"/>
      </p:ext>
    </p:extLst>
  </p:cSld>
  <p:clrMapOvr>
    <a:masterClrMapping/>
  </p:clrMapOvr>
  <p:transition>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2"/>
          <p:cNvSpPr>
            <a:spLocks noGrp="1" noChangeArrowheads="1"/>
          </p:cNvSpPr>
          <p:nvPr>
            <p:ph type="title"/>
          </p:nvPr>
        </p:nvSpPr>
        <p:spPr/>
        <p:txBody>
          <a:bodyPr/>
          <a:lstStyle/>
          <a:p>
            <a:r>
              <a:rPr lang="en-US" altLang="en-US"/>
              <a:t>Directed Adjacency Lists</a:t>
            </a:r>
          </a:p>
        </p:txBody>
      </p:sp>
      <p:sp>
        <p:nvSpPr>
          <p:cNvPr id="824323" name="Rectangle 3"/>
          <p:cNvSpPr>
            <a:spLocks noGrp="1" noChangeArrowheads="1"/>
          </p:cNvSpPr>
          <p:nvPr>
            <p:ph idx="1"/>
          </p:nvPr>
        </p:nvSpPr>
        <p:spPr/>
        <p:txBody>
          <a:bodyPr/>
          <a:lstStyle/>
          <a:p>
            <a:pPr>
              <a:defRPr/>
            </a:pPr>
            <a:r>
              <a:rPr lang="en-US"/>
              <a:t>1 row per node, listing the terminal nodes of each edge incident from that node.</a:t>
            </a:r>
          </a:p>
        </p:txBody>
      </p:sp>
      <p:graphicFrame>
        <p:nvGraphicFramePr>
          <p:cNvPr id="24" name="Object 22"/>
          <p:cNvGraphicFramePr>
            <a:graphicFrameLocks noChangeAspect="1"/>
          </p:cNvGraphicFramePr>
          <p:nvPr/>
        </p:nvGraphicFramePr>
        <p:xfrm>
          <a:off x="4300538" y="3510235"/>
          <a:ext cx="3611562" cy="3159125"/>
        </p:xfrm>
        <a:graphic>
          <a:graphicData uri="http://schemas.openxmlformats.org/presentationml/2006/ole">
            <mc:AlternateContent xmlns:mc="http://schemas.openxmlformats.org/markup-compatibility/2006">
              <mc:Choice xmlns:v="urn:schemas-microsoft-com:vml" Requires="v">
                <p:oleObj spid="_x0000_s43009" name="Document" r:id="rId3" imgW="4469870" imgH="3923614" progId="Word.Document.8">
                  <p:embed/>
                </p:oleObj>
              </mc:Choice>
              <mc:Fallback>
                <p:oleObj name="Document" r:id="rId3" imgW="4469870" imgH="3923614" progId="Word.Document.8">
                  <p:embed/>
                  <p:pic>
                    <p:nvPicPr>
                      <p:cNvPr id="24" name="Object 22"/>
                      <p:cNvPicPr>
                        <a:picLocks noChangeAspect="1" noChangeArrowheads="1"/>
                      </p:cNvPicPr>
                      <p:nvPr/>
                    </p:nvPicPr>
                    <p:blipFill>
                      <a:blip r:embed="rId4"/>
                      <a:srcRect/>
                      <a:stretch>
                        <a:fillRect/>
                      </a:stretch>
                    </p:blipFill>
                    <p:spPr bwMode="auto">
                      <a:xfrm>
                        <a:off x="4300538" y="3510235"/>
                        <a:ext cx="3611562" cy="315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6" name="Group 25"/>
          <p:cNvGrpSpPr/>
          <p:nvPr/>
        </p:nvGrpSpPr>
        <p:grpSpPr>
          <a:xfrm>
            <a:off x="1259632" y="4192587"/>
            <a:ext cx="2116138" cy="1531937"/>
            <a:chOff x="3732213" y="2420888"/>
            <a:chExt cx="2116138" cy="1531937"/>
          </a:xfrm>
        </p:grpSpPr>
        <p:sp>
          <p:nvSpPr>
            <p:cNvPr id="27" name="Oval 4"/>
            <p:cNvSpPr>
              <a:spLocks noChangeArrowheads="1"/>
            </p:cNvSpPr>
            <p:nvPr/>
          </p:nvSpPr>
          <p:spPr bwMode="auto">
            <a:xfrm>
              <a:off x="4160838" y="26621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8" name="Oval 5"/>
            <p:cNvSpPr>
              <a:spLocks noChangeArrowheads="1"/>
            </p:cNvSpPr>
            <p:nvPr/>
          </p:nvSpPr>
          <p:spPr bwMode="auto">
            <a:xfrm>
              <a:off x="4694238" y="27383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9" name="Oval 6"/>
            <p:cNvSpPr>
              <a:spLocks noChangeArrowheads="1"/>
            </p:cNvSpPr>
            <p:nvPr/>
          </p:nvSpPr>
          <p:spPr bwMode="auto">
            <a:xfrm>
              <a:off x="4008438" y="31955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0" name="Oval 7"/>
            <p:cNvSpPr>
              <a:spLocks noChangeArrowheads="1"/>
            </p:cNvSpPr>
            <p:nvPr/>
          </p:nvSpPr>
          <p:spPr bwMode="auto">
            <a:xfrm>
              <a:off x="4541838" y="31955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 name="Oval 8"/>
            <p:cNvSpPr>
              <a:spLocks noChangeArrowheads="1"/>
            </p:cNvSpPr>
            <p:nvPr/>
          </p:nvSpPr>
          <p:spPr bwMode="auto">
            <a:xfrm>
              <a:off x="4922838" y="3652788"/>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2" name="Line 9"/>
            <p:cNvSpPr>
              <a:spLocks noChangeShapeType="1"/>
            </p:cNvSpPr>
            <p:nvPr/>
          </p:nvSpPr>
          <p:spPr bwMode="auto">
            <a:xfrm>
              <a:off x="4117976" y="3306713"/>
              <a:ext cx="796925" cy="412750"/>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3" name="Line 10"/>
            <p:cNvSpPr>
              <a:spLocks noChangeShapeType="1"/>
            </p:cNvSpPr>
            <p:nvPr/>
          </p:nvSpPr>
          <p:spPr bwMode="auto">
            <a:xfrm flipV="1">
              <a:off x="4103688" y="2779663"/>
              <a:ext cx="103188" cy="398462"/>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4" name="Line 11"/>
            <p:cNvSpPr>
              <a:spLocks noChangeShapeType="1"/>
            </p:cNvSpPr>
            <p:nvPr/>
          </p:nvSpPr>
          <p:spPr bwMode="auto">
            <a:xfrm>
              <a:off x="4310063" y="2727275"/>
              <a:ext cx="385763" cy="65088"/>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5" name="Line 12"/>
            <p:cNvSpPr>
              <a:spLocks noChangeShapeType="1"/>
            </p:cNvSpPr>
            <p:nvPr/>
          </p:nvSpPr>
          <p:spPr bwMode="auto">
            <a:xfrm>
              <a:off x="4799013" y="2882850"/>
              <a:ext cx="155575" cy="784225"/>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6" name="Line 13"/>
            <p:cNvSpPr>
              <a:spLocks noChangeShapeType="1"/>
            </p:cNvSpPr>
            <p:nvPr/>
          </p:nvSpPr>
          <p:spPr bwMode="auto">
            <a:xfrm flipV="1">
              <a:off x="4130676" y="2882850"/>
              <a:ext cx="579437" cy="347663"/>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7" name="Line 14"/>
            <p:cNvSpPr>
              <a:spLocks noChangeShapeType="1"/>
            </p:cNvSpPr>
            <p:nvPr/>
          </p:nvSpPr>
          <p:spPr bwMode="auto">
            <a:xfrm>
              <a:off x="4838701" y="2830463"/>
              <a:ext cx="668337" cy="450850"/>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38" name="Oval 15"/>
            <p:cNvSpPr>
              <a:spLocks noChangeArrowheads="1"/>
            </p:cNvSpPr>
            <p:nvPr/>
          </p:nvSpPr>
          <p:spPr bwMode="auto">
            <a:xfrm>
              <a:off x="5440363" y="3244800"/>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9" name="Text Box 16"/>
            <p:cNvSpPr txBox="1">
              <a:spLocks noChangeArrowheads="1"/>
            </p:cNvSpPr>
            <p:nvPr/>
          </p:nvSpPr>
          <p:spPr bwMode="auto">
            <a:xfrm>
              <a:off x="3832226" y="2474863"/>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40" name="Text Box 17"/>
            <p:cNvSpPr txBox="1">
              <a:spLocks noChangeArrowheads="1"/>
            </p:cNvSpPr>
            <p:nvPr/>
          </p:nvSpPr>
          <p:spPr bwMode="auto">
            <a:xfrm>
              <a:off x="4806951" y="2420888"/>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41" name="Text Box 18"/>
            <p:cNvSpPr txBox="1">
              <a:spLocks noChangeArrowheads="1"/>
            </p:cNvSpPr>
            <p:nvPr/>
          </p:nvSpPr>
          <p:spPr bwMode="auto">
            <a:xfrm>
              <a:off x="4240213" y="2998738"/>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42" name="Text Box 19"/>
            <p:cNvSpPr txBox="1">
              <a:spLocks noChangeArrowheads="1"/>
            </p:cNvSpPr>
            <p:nvPr/>
          </p:nvSpPr>
          <p:spPr bwMode="auto">
            <a:xfrm>
              <a:off x="3732213" y="3060650"/>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43" name="Text Box 20"/>
            <p:cNvSpPr txBox="1">
              <a:spLocks noChangeArrowheads="1"/>
            </p:cNvSpPr>
            <p:nvPr/>
          </p:nvSpPr>
          <p:spPr bwMode="auto">
            <a:xfrm>
              <a:off x="5067301" y="3495625"/>
              <a:ext cx="2682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f</a:t>
              </a:r>
            </a:p>
          </p:txBody>
        </p:sp>
        <p:sp>
          <p:nvSpPr>
            <p:cNvPr id="44" name="Text Box 21"/>
            <p:cNvSpPr txBox="1">
              <a:spLocks noChangeArrowheads="1"/>
            </p:cNvSpPr>
            <p:nvPr/>
          </p:nvSpPr>
          <p:spPr bwMode="auto">
            <a:xfrm>
              <a:off x="5529263" y="3159075"/>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sp>
          <p:nvSpPr>
            <p:cNvPr id="45" name="Line 12"/>
            <p:cNvSpPr>
              <a:spLocks noChangeShapeType="1"/>
            </p:cNvSpPr>
            <p:nvPr/>
          </p:nvSpPr>
          <p:spPr bwMode="auto">
            <a:xfrm flipH="1" flipV="1">
              <a:off x="4863834" y="2878087"/>
              <a:ext cx="163779" cy="812800"/>
            </a:xfrm>
            <a:prstGeom prst="line">
              <a:avLst/>
            </a:prstGeom>
            <a:noFill/>
            <a:ln w="28575">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en-US"/>
            </a:p>
          </p:txBody>
        </p:sp>
      </p:gr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34</a:t>
            </a:fld>
            <a:endParaRPr lang="en-US"/>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36BE6EF7-A806-A641-A92C-1E9CD95E1BE0}"/>
                  </a:ext>
                </a:extLst>
              </p14:cNvPr>
              <p14:cNvContentPartPr/>
              <p14:nvPr/>
            </p14:nvContentPartPr>
            <p14:xfrm>
              <a:off x="5554440" y="4325760"/>
              <a:ext cx="1027080" cy="2144160"/>
            </p14:xfrm>
          </p:contentPart>
        </mc:Choice>
        <mc:Fallback xmlns="">
          <p:pic>
            <p:nvPicPr>
              <p:cNvPr id="3" name="Ink 2">
                <a:extLst>
                  <a:ext uri="{FF2B5EF4-FFF2-40B4-BE49-F238E27FC236}">
                    <a16:creationId xmlns:a16="http://schemas.microsoft.com/office/drawing/2014/main" id="{36BE6EF7-A806-A641-A92C-1E9CD95E1BE0}"/>
                  </a:ext>
                </a:extLst>
              </p:cNvPr>
              <p:cNvPicPr/>
              <p:nvPr/>
            </p:nvPicPr>
            <p:blipFill>
              <a:blip r:embed="rId6"/>
              <a:stretch>
                <a:fillRect/>
              </a:stretch>
            </p:blipFill>
            <p:spPr>
              <a:xfrm>
                <a:off x="5538240" y="4309560"/>
                <a:ext cx="1059480" cy="2176560"/>
              </a:xfrm>
              <a:prstGeom prst="rect">
                <a:avLst/>
              </a:prstGeom>
            </p:spPr>
          </p:pic>
        </mc:Fallback>
      </mc:AlternateContent>
    </p:spTree>
    <p:extLst>
      <p:ext uri="{BB962C8B-B14F-4D97-AF65-F5344CB8AC3E}">
        <p14:creationId xmlns:p14="http://schemas.microsoft.com/office/powerpoint/2010/main" val="432366854"/>
      </p:ext>
    </p:extLst>
  </p:cSld>
  <p:clrMapOvr>
    <a:masterClrMapping/>
  </p:clrMapOvr>
  <p:transition>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r>
              <a:rPr lang="en-US" altLang="en-US"/>
              <a:t>Adjacency Matrices</a:t>
            </a:r>
          </a:p>
        </p:txBody>
      </p:sp>
      <p:sp>
        <p:nvSpPr>
          <p:cNvPr id="825347" name="Rectangle 3"/>
          <p:cNvSpPr>
            <a:spLocks noGrp="1" noChangeArrowheads="1"/>
          </p:cNvSpPr>
          <p:nvPr>
            <p:ph idx="1"/>
          </p:nvPr>
        </p:nvSpPr>
        <p:spPr/>
        <p:txBody>
          <a:bodyPr>
            <a:normAutofit/>
          </a:bodyPr>
          <a:lstStyle/>
          <a:p>
            <a:pPr>
              <a:defRPr/>
            </a:pPr>
            <a:r>
              <a:rPr lang="en-US"/>
              <a:t>A way to represent simple graphs</a:t>
            </a:r>
          </a:p>
          <a:p>
            <a:pPr lvl="1">
              <a:defRPr/>
            </a:pPr>
            <a:r>
              <a:rPr lang="en-US"/>
              <a:t>possibly with self-loops.</a:t>
            </a:r>
          </a:p>
          <a:p>
            <a:pPr>
              <a:defRPr/>
            </a:pPr>
            <a:r>
              <a:rPr lang="en-US"/>
              <a:t>Matrix </a:t>
            </a:r>
            <a:r>
              <a:rPr lang="en-US" b="1">
                <a:solidFill>
                  <a:srgbClr val="0000FF"/>
                </a:solidFill>
              </a:rPr>
              <a:t>A</a:t>
            </a:r>
            <a:r>
              <a:rPr lang="en-US">
                <a:solidFill>
                  <a:srgbClr val="0000FF"/>
                </a:solidFill>
              </a:rPr>
              <a:t>=[</a:t>
            </a:r>
            <a:r>
              <a:rPr lang="en-US" i="1" err="1">
                <a:solidFill>
                  <a:srgbClr val="0000FF"/>
                </a:solidFill>
              </a:rPr>
              <a:t>a</a:t>
            </a:r>
            <a:r>
              <a:rPr lang="en-US" i="1" baseline="-25000" err="1">
                <a:solidFill>
                  <a:srgbClr val="0000FF"/>
                </a:solidFill>
              </a:rPr>
              <a:t>ij</a:t>
            </a:r>
            <a:r>
              <a:rPr lang="en-US">
                <a:solidFill>
                  <a:srgbClr val="0000FF"/>
                </a:solidFill>
              </a:rPr>
              <a:t>]</a:t>
            </a:r>
            <a:r>
              <a:rPr lang="en-US"/>
              <a:t>, where </a:t>
            </a:r>
            <a:r>
              <a:rPr lang="en-US" i="1" err="1">
                <a:solidFill>
                  <a:srgbClr val="0000FF"/>
                </a:solidFill>
              </a:rPr>
              <a:t>a</a:t>
            </a:r>
            <a:r>
              <a:rPr lang="en-US" i="1" baseline="-25000" err="1">
                <a:solidFill>
                  <a:srgbClr val="0000FF"/>
                </a:solidFill>
              </a:rPr>
              <a:t>ij</a:t>
            </a:r>
            <a:r>
              <a:rPr lang="en-US">
                <a:solidFill>
                  <a:srgbClr val="0000FF"/>
                </a:solidFill>
              </a:rPr>
              <a:t> </a:t>
            </a:r>
            <a:r>
              <a:rPr lang="en-US"/>
              <a:t>is 1 if </a:t>
            </a:r>
            <a:r>
              <a:rPr lang="en-US">
                <a:solidFill>
                  <a:srgbClr val="0000FF"/>
                </a:solidFill>
              </a:rPr>
              <a:t>{</a:t>
            </a:r>
            <a:r>
              <a:rPr lang="en-US" i="1">
                <a:solidFill>
                  <a:srgbClr val="0000FF"/>
                </a:solidFill>
              </a:rPr>
              <a:t>v</a:t>
            </a:r>
            <a:r>
              <a:rPr lang="en-US" i="1" baseline="-25000">
                <a:solidFill>
                  <a:srgbClr val="0000FF"/>
                </a:solidFill>
              </a:rPr>
              <a:t>i</a:t>
            </a:r>
            <a:r>
              <a:rPr lang="en-US">
                <a:solidFill>
                  <a:srgbClr val="0000FF"/>
                </a:solidFill>
              </a:rPr>
              <a:t>, </a:t>
            </a:r>
            <a:r>
              <a:rPr lang="en-US" i="1" err="1">
                <a:solidFill>
                  <a:srgbClr val="0000FF"/>
                </a:solidFill>
              </a:rPr>
              <a:t>v</a:t>
            </a:r>
            <a:r>
              <a:rPr lang="en-US" i="1" baseline="-25000" err="1">
                <a:solidFill>
                  <a:srgbClr val="0000FF"/>
                </a:solidFill>
              </a:rPr>
              <a:t>j</a:t>
            </a:r>
            <a:r>
              <a:rPr lang="en-US">
                <a:solidFill>
                  <a:srgbClr val="0000FF"/>
                </a:solidFill>
              </a:rPr>
              <a:t>} </a:t>
            </a:r>
            <a:r>
              <a:rPr lang="en-US"/>
              <a:t>is an edge of </a:t>
            </a:r>
            <a:r>
              <a:rPr lang="en-US" i="1"/>
              <a:t>G</a:t>
            </a:r>
            <a:r>
              <a:rPr lang="en-US"/>
              <a:t>, and is 0 otherwise.</a:t>
            </a:r>
          </a:p>
          <a:p>
            <a:pPr lvl="1">
              <a:defRPr/>
            </a:pPr>
            <a:r>
              <a:rPr lang="en-US"/>
              <a:t>Can extend to </a:t>
            </a:r>
            <a:r>
              <a:rPr lang="en-US" err="1"/>
              <a:t>pseudographs</a:t>
            </a:r>
            <a:r>
              <a:rPr lang="en-US"/>
              <a:t> by letting each matrix elements be the number of links (possibly &gt;1) between the nodes.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35</a:t>
            </a:fld>
            <a:endParaRPr lang="en-US"/>
          </a:p>
        </p:txBody>
      </p:sp>
    </p:spTree>
    <p:extLst>
      <p:ext uri="{BB962C8B-B14F-4D97-AF65-F5344CB8AC3E}">
        <p14:creationId xmlns:p14="http://schemas.microsoft.com/office/powerpoint/2010/main" val="2848217335"/>
      </p:ext>
    </p:extLst>
  </p:cSld>
  <p:clrMapOvr>
    <a:masterClrMapping/>
  </p:clrMapOvr>
  <p:transition>
    <p:split orient="ver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Adjacency Matrices</a:t>
            </a:r>
          </a:p>
        </p:txBody>
      </p:sp>
      <p:sp>
        <p:nvSpPr>
          <p:cNvPr id="3" name="Content Placeholder 2"/>
          <p:cNvSpPr>
            <a:spLocks noGrp="1"/>
          </p:cNvSpPr>
          <p:nvPr>
            <p:ph idx="1"/>
          </p:nvPr>
        </p:nvSpPr>
        <p:spPr/>
        <p:txBody>
          <a:bodyPr/>
          <a:lstStyle/>
          <a:p>
            <a:r>
              <a:rPr lang="en-US"/>
              <a:t>What about weighted graphs?</a:t>
            </a:r>
          </a:p>
        </p:txBody>
      </p:sp>
      <p:grpSp>
        <p:nvGrpSpPr>
          <p:cNvPr id="5" name="Group 4"/>
          <p:cNvGrpSpPr/>
          <p:nvPr/>
        </p:nvGrpSpPr>
        <p:grpSpPr>
          <a:xfrm>
            <a:off x="1019175" y="2689151"/>
            <a:ext cx="2116138" cy="1531937"/>
            <a:chOff x="1019175" y="4005064"/>
            <a:chExt cx="2116138" cy="1531937"/>
          </a:xfrm>
        </p:grpSpPr>
        <p:sp>
          <p:nvSpPr>
            <p:cNvPr id="6" name="Oval 4"/>
            <p:cNvSpPr>
              <a:spLocks noChangeArrowheads="1"/>
            </p:cNvSpPr>
            <p:nvPr/>
          </p:nvSpPr>
          <p:spPr bwMode="auto">
            <a:xfrm>
              <a:off x="1447800" y="42463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7" name="Oval 5"/>
            <p:cNvSpPr>
              <a:spLocks noChangeArrowheads="1"/>
            </p:cNvSpPr>
            <p:nvPr/>
          </p:nvSpPr>
          <p:spPr bwMode="auto">
            <a:xfrm>
              <a:off x="1981200" y="43225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8" name="Oval 6"/>
            <p:cNvSpPr>
              <a:spLocks noChangeArrowheads="1"/>
            </p:cNvSpPr>
            <p:nvPr/>
          </p:nvSpPr>
          <p:spPr bwMode="auto">
            <a:xfrm>
              <a:off x="12954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9" name="Oval 7"/>
            <p:cNvSpPr>
              <a:spLocks noChangeArrowheads="1"/>
            </p:cNvSpPr>
            <p:nvPr/>
          </p:nvSpPr>
          <p:spPr bwMode="auto">
            <a:xfrm>
              <a:off x="18288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 name="Oval 8"/>
            <p:cNvSpPr>
              <a:spLocks noChangeArrowheads="1"/>
            </p:cNvSpPr>
            <p:nvPr/>
          </p:nvSpPr>
          <p:spPr bwMode="auto">
            <a:xfrm>
              <a:off x="2209800" y="52369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1" name="Line 9"/>
            <p:cNvSpPr>
              <a:spLocks noChangeShapeType="1"/>
            </p:cNvSpPr>
            <p:nvPr/>
          </p:nvSpPr>
          <p:spPr bwMode="auto">
            <a:xfrm>
              <a:off x="1404938" y="4890889"/>
              <a:ext cx="796925"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2" name="Line 10"/>
            <p:cNvSpPr>
              <a:spLocks noChangeShapeType="1"/>
            </p:cNvSpPr>
            <p:nvPr/>
          </p:nvSpPr>
          <p:spPr bwMode="auto">
            <a:xfrm flipV="1">
              <a:off x="1390650" y="4363839"/>
              <a:ext cx="103188" cy="3984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3" name="Line 11"/>
            <p:cNvSpPr>
              <a:spLocks noChangeShapeType="1"/>
            </p:cNvSpPr>
            <p:nvPr/>
          </p:nvSpPr>
          <p:spPr bwMode="auto">
            <a:xfrm>
              <a:off x="1597025" y="4311451"/>
              <a:ext cx="385763" cy="650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4" name="Line 12"/>
            <p:cNvSpPr>
              <a:spLocks noChangeShapeType="1"/>
            </p:cNvSpPr>
            <p:nvPr/>
          </p:nvSpPr>
          <p:spPr bwMode="auto">
            <a:xfrm>
              <a:off x="2085975" y="4467026"/>
              <a:ext cx="155575" cy="7842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5" name="Line 13"/>
            <p:cNvSpPr>
              <a:spLocks noChangeShapeType="1"/>
            </p:cNvSpPr>
            <p:nvPr/>
          </p:nvSpPr>
          <p:spPr bwMode="auto">
            <a:xfrm flipV="1">
              <a:off x="1417638" y="4467026"/>
              <a:ext cx="579437" cy="347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6" name="Line 14"/>
            <p:cNvSpPr>
              <a:spLocks noChangeShapeType="1"/>
            </p:cNvSpPr>
            <p:nvPr/>
          </p:nvSpPr>
          <p:spPr bwMode="auto">
            <a:xfrm>
              <a:off x="2125663" y="4414639"/>
              <a:ext cx="668337"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7" name="Oval 15"/>
            <p:cNvSpPr>
              <a:spLocks noChangeArrowheads="1"/>
            </p:cNvSpPr>
            <p:nvPr/>
          </p:nvSpPr>
          <p:spPr bwMode="auto">
            <a:xfrm>
              <a:off x="2727325" y="4828976"/>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8" name="Text Box 16"/>
            <p:cNvSpPr txBox="1">
              <a:spLocks noChangeArrowheads="1"/>
            </p:cNvSpPr>
            <p:nvPr/>
          </p:nvSpPr>
          <p:spPr bwMode="auto">
            <a:xfrm>
              <a:off x="1119188" y="4059039"/>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19" name="Text Box 17"/>
            <p:cNvSpPr txBox="1">
              <a:spLocks noChangeArrowheads="1"/>
            </p:cNvSpPr>
            <p:nvPr/>
          </p:nvSpPr>
          <p:spPr bwMode="auto">
            <a:xfrm>
              <a:off x="2093913" y="400506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20" name="Text Box 18"/>
            <p:cNvSpPr txBox="1">
              <a:spLocks noChangeArrowheads="1"/>
            </p:cNvSpPr>
            <p:nvPr/>
          </p:nvSpPr>
          <p:spPr bwMode="auto">
            <a:xfrm>
              <a:off x="1527175" y="458291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21" name="Text Box 19"/>
            <p:cNvSpPr txBox="1">
              <a:spLocks noChangeArrowheads="1"/>
            </p:cNvSpPr>
            <p:nvPr/>
          </p:nvSpPr>
          <p:spPr bwMode="auto">
            <a:xfrm>
              <a:off x="1019175" y="4644826"/>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22" name="Text Box 20"/>
            <p:cNvSpPr txBox="1">
              <a:spLocks noChangeArrowheads="1"/>
            </p:cNvSpPr>
            <p:nvPr/>
          </p:nvSpPr>
          <p:spPr bwMode="auto">
            <a:xfrm>
              <a:off x="2354263" y="5079801"/>
              <a:ext cx="2682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f</a:t>
              </a:r>
            </a:p>
          </p:txBody>
        </p:sp>
        <p:sp>
          <p:nvSpPr>
            <p:cNvPr id="23" name="Text Box 21"/>
            <p:cNvSpPr txBox="1">
              <a:spLocks noChangeArrowheads="1"/>
            </p:cNvSpPr>
            <p:nvPr/>
          </p:nvSpPr>
          <p:spPr bwMode="auto">
            <a:xfrm>
              <a:off x="2816225" y="4743251"/>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grpSp>
      <p:grpSp>
        <p:nvGrpSpPr>
          <p:cNvPr id="43" name="Group 42"/>
          <p:cNvGrpSpPr/>
          <p:nvPr/>
        </p:nvGrpSpPr>
        <p:grpSpPr>
          <a:xfrm>
            <a:off x="6513779" y="2689151"/>
            <a:ext cx="2116138" cy="1531937"/>
            <a:chOff x="1019175" y="4005064"/>
            <a:chExt cx="2116138" cy="1531937"/>
          </a:xfrm>
        </p:grpSpPr>
        <p:sp>
          <p:nvSpPr>
            <p:cNvPr id="44" name="Oval 4"/>
            <p:cNvSpPr>
              <a:spLocks noChangeArrowheads="1"/>
            </p:cNvSpPr>
            <p:nvPr/>
          </p:nvSpPr>
          <p:spPr bwMode="auto">
            <a:xfrm>
              <a:off x="1447800" y="42463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5" name="Oval 5"/>
            <p:cNvSpPr>
              <a:spLocks noChangeArrowheads="1"/>
            </p:cNvSpPr>
            <p:nvPr/>
          </p:nvSpPr>
          <p:spPr bwMode="auto">
            <a:xfrm>
              <a:off x="1981200" y="43225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6" name="Oval 6"/>
            <p:cNvSpPr>
              <a:spLocks noChangeArrowheads="1"/>
            </p:cNvSpPr>
            <p:nvPr/>
          </p:nvSpPr>
          <p:spPr bwMode="auto">
            <a:xfrm>
              <a:off x="12954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7" name="Oval 7"/>
            <p:cNvSpPr>
              <a:spLocks noChangeArrowheads="1"/>
            </p:cNvSpPr>
            <p:nvPr/>
          </p:nvSpPr>
          <p:spPr bwMode="auto">
            <a:xfrm>
              <a:off x="1828800" y="47797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8" name="Oval 8"/>
            <p:cNvSpPr>
              <a:spLocks noChangeArrowheads="1"/>
            </p:cNvSpPr>
            <p:nvPr/>
          </p:nvSpPr>
          <p:spPr bwMode="auto">
            <a:xfrm>
              <a:off x="2209800" y="5236964"/>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 name="Line 9"/>
            <p:cNvSpPr>
              <a:spLocks noChangeShapeType="1"/>
            </p:cNvSpPr>
            <p:nvPr/>
          </p:nvSpPr>
          <p:spPr bwMode="auto">
            <a:xfrm>
              <a:off x="1404938" y="4890889"/>
              <a:ext cx="796925" cy="4127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 name="Line 10"/>
            <p:cNvSpPr>
              <a:spLocks noChangeShapeType="1"/>
            </p:cNvSpPr>
            <p:nvPr/>
          </p:nvSpPr>
          <p:spPr bwMode="auto">
            <a:xfrm flipV="1">
              <a:off x="1390650" y="4363839"/>
              <a:ext cx="103188" cy="3984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1" name="Line 11"/>
            <p:cNvSpPr>
              <a:spLocks noChangeShapeType="1"/>
            </p:cNvSpPr>
            <p:nvPr/>
          </p:nvSpPr>
          <p:spPr bwMode="auto">
            <a:xfrm>
              <a:off x="1597025" y="4311451"/>
              <a:ext cx="385763" cy="650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2" name="Line 12"/>
            <p:cNvSpPr>
              <a:spLocks noChangeShapeType="1"/>
            </p:cNvSpPr>
            <p:nvPr/>
          </p:nvSpPr>
          <p:spPr bwMode="auto">
            <a:xfrm>
              <a:off x="2085975" y="4467026"/>
              <a:ext cx="155575" cy="7842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3" name="Line 13"/>
            <p:cNvSpPr>
              <a:spLocks noChangeShapeType="1"/>
            </p:cNvSpPr>
            <p:nvPr/>
          </p:nvSpPr>
          <p:spPr bwMode="auto">
            <a:xfrm flipV="1">
              <a:off x="1417638" y="4467026"/>
              <a:ext cx="579437" cy="347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4" name="Line 14"/>
            <p:cNvSpPr>
              <a:spLocks noChangeShapeType="1"/>
            </p:cNvSpPr>
            <p:nvPr/>
          </p:nvSpPr>
          <p:spPr bwMode="auto">
            <a:xfrm>
              <a:off x="2125663" y="4414639"/>
              <a:ext cx="668337" cy="4508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5" name="Oval 15"/>
            <p:cNvSpPr>
              <a:spLocks noChangeArrowheads="1"/>
            </p:cNvSpPr>
            <p:nvPr/>
          </p:nvSpPr>
          <p:spPr bwMode="auto">
            <a:xfrm>
              <a:off x="2727325" y="4828976"/>
              <a:ext cx="152400" cy="152400"/>
            </a:xfrm>
            <a:prstGeom prst="ellipse">
              <a:avLst/>
            </a:prstGeom>
            <a:solidFill>
              <a:schemeClr val="bg2"/>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6" name="Text Box 16"/>
            <p:cNvSpPr txBox="1">
              <a:spLocks noChangeArrowheads="1"/>
            </p:cNvSpPr>
            <p:nvPr/>
          </p:nvSpPr>
          <p:spPr bwMode="auto">
            <a:xfrm>
              <a:off x="1119188" y="4059039"/>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57" name="Text Box 17"/>
            <p:cNvSpPr txBox="1">
              <a:spLocks noChangeArrowheads="1"/>
            </p:cNvSpPr>
            <p:nvPr/>
          </p:nvSpPr>
          <p:spPr bwMode="auto">
            <a:xfrm>
              <a:off x="2093913" y="400506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58" name="Text Box 18"/>
            <p:cNvSpPr txBox="1">
              <a:spLocks noChangeArrowheads="1"/>
            </p:cNvSpPr>
            <p:nvPr/>
          </p:nvSpPr>
          <p:spPr bwMode="auto">
            <a:xfrm>
              <a:off x="1527175" y="4582914"/>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59" name="Text Box 19"/>
            <p:cNvSpPr txBox="1">
              <a:spLocks noChangeArrowheads="1"/>
            </p:cNvSpPr>
            <p:nvPr/>
          </p:nvSpPr>
          <p:spPr bwMode="auto">
            <a:xfrm>
              <a:off x="1019175" y="4644826"/>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60" name="Text Box 20"/>
            <p:cNvSpPr txBox="1">
              <a:spLocks noChangeArrowheads="1"/>
            </p:cNvSpPr>
            <p:nvPr/>
          </p:nvSpPr>
          <p:spPr bwMode="auto">
            <a:xfrm>
              <a:off x="2354263" y="5079801"/>
              <a:ext cx="2682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f</a:t>
              </a:r>
            </a:p>
          </p:txBody>
        </p:sp>
        <p:sp>
          <p:nvSpPr>
            <p:cNvPr id="61" name="Text Box 21"/>
            <p:cNvSpPr txBox="1">
              <a:spLocks noChangeArrowheads="1"/>
            </p:cNvSpPr>
            <p:nvPr/>
          </p:nvSpPr>
          <p:spPr bwMode="auto">
            <a:xfrm>
              <a:off x="2816225" y="4743251"/>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grpSp>
      <p:sp>
        <p:nvSpPr>
          <p:cNvPr id="64" name="TextBox 63"/>
          <p:cNvSpPr txBox="1"/>
          <p:nvPr/>
        </p:nvSpPr>
        <p:spPr>
          <a:xfrm>
            <a:off x="7559944" y="3405907"/>
            <a:ext cx="354584" cy="276999"/>
          </a:xfrm>
          <a:prstGeom prst="rect">
            <a:avLst/>
          </a:prstGeom>
          <a:noFill/>
        </p:spPr>
        <p:txBody>
          <a:bodyPr wrap="none" rtlCol="0">
            <a:spAutoFit/>
          </a:bodyPr>
          <a:lstStyle/>
          <a:p>
            <a:r>
              <a:rPr lang="en-US" sz="1200"/>
              <a:t>14</a:t>
            </a:r>
          </a:p>
        </p:txBody>
      </p:sp>
      <p:sp>
        <p:nvSpPr>
          <p:cNvPr id="65" name="TextBox 64"/>
          <p:cNvSpPr txBox="1"/>
          <p:nvPr/>
        </p:nvSpPr>
        <p:spPr>
          <a:xfrm>
            <a:off x="7169663" y="2803395"/>
            <a:ext cx="269626" cy="276999"/>
          </a:xfrm>
          <a:prstGeom prst="rect">
            <a:avLst/>
          </a:prstGeom>
          <a:noFill/>
        </p:spPr>
        <p:txBody>
          <a:bodyPr wrap="none" rtlCol="0">
            <a:spAutoFit/>
          </a:bodyPr>
          <a:lstStyle/>
          <a:p>
            <a:r>
              <a:rPr lang="en-US" sz="1200"/>
              <a:t>8</a:t>
            </a:r>
          </a:p>
        </p:txBody>
      </p:sp>
      <p:sp>
        <p:nvSpPr>
          <p:cNvPr id="66" name="TextBox 65"/>
          <p:cNvSpPr txBox="1"/>
          <p:nvPr/>
        </p:nvSpPr>
        <p:spPr>
          <a:xfrm>
            <a:off x="7012888" y="3125713"/>
            <a:ext cx="269626" cy="276999"/>
          </a:xfrm>
          <a:prstGeom prst="rect">
            <a:avLst/>
          </a:prstGeom>
          <a:noFill/>
        </p:spPr>
        <p:txBody>
          <a:bodyPr wrap="none" rtlCol="0">
            <a:spAutoFit/>
          </a:bodyPr>
          <a:lstStyle/>
          <a:p>
            <a:r>
              <a:rPr lang="en-US" sz="1200"/>
              <a:t>3</a:t>
            </a:r>
          </a:p>
        </p:txBody>
      </p:sp>
      <p:sp>
        <p:nvSpPr>
          <p:cNvPr id="67" name="TextBox 66"/>
          <p:cNvSpPr txBox="1"/>
          <p:nvPr/>
        </p:nvSpPr>
        <p:spPr>
          <a:xfrm>
            <a:off x="7094355" y="3727144"/>
            <a:ext cx="269626" cy="276999"/>
          </a:xfrm>
          <a:prstGeom prst="rect">
            <a:avLst/>
          </a:prstGeom>
          <a:noFill/>
        </p:spPr>
        <p:txBody>
          <a:bodyPr wrap="none" rtlCol="0">
            <a:spAutoFit/>
          </a:bodyPr>
          <a:lstStyle/>
          <a:p>
            <a:r>
              <a:rPr lang="en-US" sz="1200"/>
              <a:t>4</a:t>
            </a:r>
          </a:p>
        </p:txBody>
      </p:sp>
      <p:sp>
        <p:nvSpPr>
          <p:cNvPr id="68" name="TextBox 67"/>
          <p:cNvSpPr txBox="1"/>
          <p:nvPr/>
        </p:nvSpPr>
        <p:spPr>
          <a:xfrm>
            <a:off x="6697320" y="3104941"/>
            <a:ext cx="269626" cy="276999"/>
          </a:xfrm>
          <a:prstGeom prst="rect">
            <a:avLst/>
          </a:prstGeom>
          <a:noFill/>
        </p:spPr>
        <p:txBody>
          <a:bodyPr wrap="none" rtlCol="0">
            <a:spAutoFit/>
          </a:bodyPr>
          <a:lstStyle/>
          <a:p>
            <a:r>
              <a:rPr lang="en-US" sz="1200"/>
              <a:t>9</a:t>
            </a:r>
          </a:p>
        </p:txBody>
      </p:sp>
      <p:sp>
        <p:nvSpPr>
          <p:cNvPr id="69" name="TextBox 68"/>
          <p:cNvSpPr txBox="1"/>
          <p:nvPr/>
        </p:nvSpPr>
        <p:spPr>
          <a:xfrm>
            <a:off x="7787463" y="3081670"/>
            <a:ext cx="354584" cy="276999"/>
          </a:xfrm>
          <a:prstGeom prst="rect">
            <a:avLst/>
          </a:prstGeom>
          <a:noFill/>
        </p:spPr>
        <p:txBody>
          <a:bodyPr wrap="none" rtlCol="0">
            <a:spAutoFit/>
          </a:bodyPr>
          <a:lstStyle/>
          <a:p>
            <a:r>
              <a:rPr lang="en-US" sz="1200"/>
              <a:t>12</a:t>
            </a:r>
          </a:p>
        </p:txBody>
      </p:sp>
      <p:pic>
        <p:nvPicPr>
          <p:cNvPr id="7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6485" y="2833973"/>
            <a:ext cx="16192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36</a:t>
            </a:fld>
            <a:endParaRPr lang="en-US"/>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A1991344-E3D9-B24A-9097-0F897F253F46}"/>
                  </a:ext>
                </a:extLst>
              </p14:cNvPr>
              <p14:cNvContentPartPr/>
              <p14:nvPr/>
            </p14:nvContentPartPr>
            <p14:xfrm>
              <a:off x="808200" y="3991680"/>
              <a:ext cx="6203880" cy="2790720"/>
            </p14:xfrm>
          </p:contentPart>
        </mc:Choice>
        <mc:Fallback xmlns="">
          <p:pic>
            <p:nvPicPr>
              <p:cNvPr id="24" name="Ink 23">
                <a:extLst>
                  <a:ext uri="{FF2B5EF4-FFF2-40B4-BE49-F238E27FC236}">
                    <a16:creationId xmlns:a16="http://schemas.microsoft.com/office/drawing/2014/main" id="{A1991344-E3D9-B24A-9097-0F897F253F46}"/>
                  </a:ext>
                </a:extLst>
              </p:cNvPr>
              <p:cNvPicPr/>
              <p:nvPr/>
            </p:nvPicPr>
            <p:blipFill>
              <a:blip r:embed="rId4"/>
              <a:stretch>
                <a:fillRect/>
              </a:stretch>
            </p:blipFill>
            <p:spPr>
              <a:xfrm>
                <a:off x="792000" y="3975480"/>
                <a:ext cx="6236280" cy="2823120"/>
              </a:xfrm>
              <a:prstGeom prst="rect">
                <a:avLst/>
              </a:prstGeom>
            </p:spPr>
          </p:pic>
        </mc:Fallback>
      </mc:AlternateContent>
    </p:spTree>
    <p:extLst>
      <p:ext uri="{BB962C8B-B14F-4D97-AF65-F5344CB8AC3E}">
        <p14:creationId xmlns:p14="http://schemas.microsoft.com/office/powerpoint/2010/main" val="1602272042"/>
      </p:ext>
    </p:extLst>
  </p:cSld>
  <p:clrMapOvr>
    <a:masterClrMapping/>
  </p:clrMapOvr>
  <p:transition>
    <p:split orient="ver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z="4000"/>
              <a:t>Adjacency List vs. Adjacency Matrix</a:t>
            </a:r>
          </a:p>
        </p:txBody>
      </p:sp>
      <p:sp>
        <p:nvSpPr>
          <p:cNvPr id="3" name="Content Placeholder 2"/>
          <p:cNvSpPr>
            <a:spLocks noGrp="1"/>
          </p:cNvSpPr>
          <p:nvPr>
            <p:ph idx="1"/>
          </p:nvPr>
        </p:nvSpPr>
        <p:spPr/>
        <p:txBody>
          <a:bodyPr>
            <a:normAutofit fontScale="85000" lnSpcReduction="20000"/>
          </a:bodyPr>
          <a:lstStyle/>
          <a:p>
            <a:pPr>
              <a:defRPr/>
            </a:pPr>
            <a:r>
              <a:rPr lang="en-US"/>
              <a:t>It is better to use the adjacency list representation when the graph is sparse, i.e. if it contains relatively few edges. </a:t>
            </a:r>
          </a:p>
          <a:p>
            <a:pPr lvl="1">
              <a:defRPr/>
            </a:pPr>
            <a:r>
              <a:rPr lang="en-US"/>
              <a:t>However, the adjacency matrix of a sparse graph is a sparse matrix, that is, a matrix with few nonzero entries, and there are special techniques for representing, and computing with, sparse matrices.</a:t>
            </a:r>
          </a:p>
          <a:p>
            <a:pPr>
              <a:defRPr/>
            </a:pPr>
            <a:r>
              <a:rPr lang="en-US"/>
              <a:t>It is better to use the adjacency matrix representation when the graph is dense, i.e. it contains many edges, such as a graph that contains more than half of all possible edges.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37</a:t>
            </a:fld>
            <a:endParaRPr lang="en-US"/>
          </a:p>
        </p:txBody>
      </p:sp>
    </p:spTree>
    <p:extLst>
      <p:ext uri="{BB962C8B-B14F-4D97-AF65-F5344CB8AC3E}">
        <p14:creationId xmlns:p14="http://schemas.microsoft.com/office/powerpoint/2010/main" val="1501225045"/>
      </p:ext>
    </p:extLst>
  </p:cSld>
  <p:clrMapOvr>
    <a:masterClrMapping/>
  </p:clrMapOvr>
  <p:transition>
    <p:split orient="ver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a:t>Incidence Matrix Representation</a:t>
            </a:r>
          </a:p>
        </p:txBody>
      </p:sp>
      <p:sp>
        <p:nvSpPr>
          <p:cNvPr id="26627" name="Content Placeholder 2"/>
          <p:cNvSpPr>
            <a:spLocks noGrp="1"/>
          </p:cNvSpPr>
          <p:nvPr>
            <p:ph idx="1"/>
          </p:nvPr>
        </p:nvSpPr>
        <p:spPr/>
        <p:txBody>
          <a:bodyPr>
            <a:normAutofit fontScale="92500" lnSpcReduction="20000"/>
          </a:bodyPr>
          <a:lstStyle/>
          <a:p>
            <a:r>
              <a:rPr lang="en-US" altLang="en-US"/>
              <a:t>Let G = (V, E) be an undirected graph. Suppose that V</a:t>
            </a:r>
            <a:r>
              <a:rPr lang="en-US" altLang="en-US" baseline="-25000"/>
              <a:t>1</a:t>
            </a:r>
            <a:r>
              <a:rPr lang="en-US" altLang="en-US"/>
              <a:t>, V</a:t>
            </a:r>
            <a:r>
              <a:rPr lang="en-US" altLang="en-US" baseline="-25000"/>
              <a:t>2</a:t>
            </a:r>
            <a:r>
              <a:rPr lang="en-US" altLang="en-US"/>
              <a:t>, . . . , </a:t>
            </a:r>
            <a:r>
              <a:rPr lang="en-US" altLang="en-US" err="1"/>
              <a:t>V</a:t>
            </a:r>
            <a:r>
              <a:rPr lang="en-US" altLang="en-US" baseline="-25000" err="1"/>
              <a:t>n</a:t>
            </a:r>
            <a:r>
              <a:rPr lang="en-US" altLang="en-US"/>
              <a:t> are the vertices and e</a:t>
            </a:r>
            <a:r>
              <a:rPr lang="en-US" altLang="en-US" baseline="-25000"/>
              <a:t>1</a:t>
            </a:r>
            <a:r>
              <a:rPr lang="en-US" altLang="en-US"/>
              <a:t>, e</a:t>
            </a:r>
            <a:r>
              <a:rPr lang="en-US" altLang="en-US" baseline="-25000"/>
              <a:t>2</a:t>
            </a:r>
            <a:r>
              <a:rPr lang="en-US" altLang="en-US"/>
              <a:t>, . . . , </a:t>
            </a:r>
            <a:r>
              <a:rPr lang="en-US" altLang="en-US" err="1"/>
              <a:t>e</a:t>
            </a:r>
            <a:r>
              <a:rPr lang="en-US" altLang="en-US" baseline="-25000" err="1"/>
              <a:t>m</a:t>
            </a:r>
            <a:r>
              <a:rPr lang="en-US" altLang="en-US"/>
              <a:t> are the edges of G. Then the incidence matrix with respect to this ordering of V and E is the n </a:t>
            </a:r>
            <a:r>
              <a:rPr lang="en-US" altLang="en-US">
                <a:sym typeface="Symbol" panose="05050102010706020507" pitchFamily="18" charset="2"/>
              </a:rPr>
              <a:t></a:t>
            </a:r>
            <a:r>
              <a:rPr lang="en-US" altLang="en-US"/>
              <a:t> m matrix </a:t>
            </a:r>
            <a:r>
              <a:rPr lang="en-US" altLang="en-US" i="1"/>
              <a:t>M</a:t>
            </a:r>
            <a:r>
              <a:rPr lang="en-US" altLang="en-US"/>
              <a:t> = [</a:t>
            </a:r>
            <a:r>
              <a:rPr lang="en-US" altLang="en-US" i="1" err="1"/>
              <a:t>m</a:t>
            </a:r>
            <a:r>
              <a:rPr lang="en-US" altLang="en-US" i="1" baseline="-25000" err="1"/>
              <a:t>ij</a:t>
            </a:r>
            <a:r>
              <a:rPr lang="en-US" altLang="en-US"/>
              <a:t>], where</a:t>
            </a:r>
          </a:p>
          <a:p>
            <a:pPr>
              <a:buFontTx/>
              <a:buNone/>
            </a:pPr>
            <a:endParaRPr lang="en-US" altLang="en-US"/>
          </a:p>
          <a:p>
            <a:pPr>
              <a:buFontTx/>
              <a:buNone/>
            </a:pPr>
            <a:endParaRPr lang="en-US" altLang="en-US"/>
          </a:p>
          <a:p>
            <a:pPr>
              <a:buFontTx/>
              <a:buNone/>
            </a:pPr>
            <a:endParaRPr lang="en-US" altLang="en-US"/>
          </a:p>
          <a:p>
            <a:pPr>
              <a:buFontTx/>
              <a:buNone/>
            </a:pPr>
            <a:r>
              <a:rPr lang="en-US" altLang="en-US"/>
              <a:t>		</a:t>
            </a:r>
            <a:r>
              <a:rPr lang="en-US" altLang="en-US">
                <a:solidFill>
                  <a:srgbClr val="0000FF"/>
                </a:solidFill>
              </a:rPr>
              <a:t>Note: Use when edges have labels!!!!</a:t>
            </a:r>
          </a:p>
        </p:txBody>
      </p:sp>
      <p:graphicFrame>
        <p:nvGraphicFramePr>
          <p:cNvPr id="26629" name="Object 2"/>
          <p:cNvGraphicFramePr>
            <a:graphicFrameLocks noChangeAspect="1"/>
          </p:cNvGraphicFramePr>
          <p:nvPr>
            <p:extLst>
              <p:ext uri="{D42A27DB-BD31-4B8C-83A1-F6EECF244321}">
                <p14:modId xmlns:p14="http://schemas.microsoft.com/office/powerpoint/2010/main" val="1628878179"/>
              </p:ext>
            </p:extLst>
          </p:nvPr>
        </p:nvGraphicFramePr>
        <p:xfrm>
          <a:off x="1187450" y="4005064"/>
          <a:ext cx="6943725" cy="1152525"/>
        </p:xfrm>
        <a:graphic>
          <a:graphicData uri="http://schemas.openxmlformats.org/presentationml/2006/ole">
            <mc:AlternateContent xmlns:mc="http://schemas.openxmlformats.org/markup-compatibility/2006">
              <mc:Choice xmlns:v="urn:schemas-microsoft-com:vml" Requires="v">
                <p:oleObj spid="_x0000_s47105" name="Equation" r:id="rId3" imgW="2908300" imgH="482600" progId="Equation.DSMT4">
                  <p:embed/>
                </p:oleObj>
              </mc:Choice>
              <mc:Fallback>
                <p:oleObj name="Equation" r:id="rId3" imgW="2908300" imgH="482600" progId="Equation.DSMT4">
                  <p:embed/>
                  <p:pic>
                    <p:nvPicPr>
                      <p:cNvPr id="26629"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4005064"/>
                        <a:ext cx="6943725" cy="1152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38</a:t>
            </a:fld>
            <a:endParaRPr lang="en-US"/>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30EC6EFA-AB28-AD4D-A256-4E9474F62D23}"/>
                  </a:ext>
                </a:extLst>
              </p14:cNvPr>
              <p14:cNvContentPartPr/>
              <p14:nvPr/>
            </p14:nvContentPartPr>
            <p14:xfrm>
              <a:off x="1728000" y="4263840"/>
              <a:ext cx="491400" cy="705960"/>
            </p14:xfrm>
          </p:contentPart>
        </mc:Choice>
        <mc:Fallback xmlns="">
          <p:pic>
            <p:nvPicPr>
              <p:cNvPr id="3" name="Ink 2">
                <a:extLst>
                  <a:ext uri="{FF2B5EF4-FFF2-40B4-BE49-F238E27FC236}">
                    <a16:creationId xmlns:a16="http://schemas.microsoft.com/office/drawing/2014/main" id="{30EC6EFA-AB28-AD4D-A256-4E9474F62D23}"/>
                  </a:ext>
                </a:extLst>
              </p:cNvPr>
              <p:cNvPicPr/>
              <p:nvPr/>
            </p:nvPicPr>
            <p:blipFill>
              <a:blip r:embed="rId6"/>
              <a:stretch>
                <a:fillRect/>
              </a:stretch>
            </p:blipFill>
            <p:spPr>
              <a:xfrm>
                <a:off x="1711800" y="4247640"/>
                <a:ext cx="523800" cy="738360"/>
              </a:xfrm>
              <a:prstGeom prst="rect">
                <a:avLst/>
              </a:prstGeom>
            </p:spPr>
          </p:pic>
        </mc:Fallback>
      </mc:AlternateContent>
    </p:spTree>
    <p:extLst>
      <p:ext uri="{BB962C8B-B14F-4D97-AF65-F5344CB8AC3E}">
        <p14:creationId xmlns:p14="http://schemas.microsoft.com/office/powerpoint/2010/main" val="2615232303"/>
      </p:ext>
    </p:extLst>
  </p:cSld>
  <p:clrMapOvr>
    <a:masterClrMapping/>
  </p:clrMapOvr>
  <p:transition>
    <p:split orient="ver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a:t>Example</a:t>
            </a:r>
          </a:p>
        </p:txBody>
      </p:sp>
      <p:sp>
        <p:nvSpPr>
          <p:cNvPr id="27651" name="Content Placeholder 2"/>
          <p:cNvSpPr>
            <a:spLocks noGrp="1"/>
          </p:cNvSpPr>
          <p:nvPr>
            <p:ph idx="1"/>
          </p:nvPr>
        </p:nvSpPr>
        <p:spPr/>
        <p:txBody>
          <a:bodyPr/>
          <a:lstStyle/>
          <a:p>
            <a:r>
              <a:rPr lang="en-US" altLang="en-US"/>
              <a:t>Q2, pp618</a:t>
            </a:r>
          </a:p>
          <a:p>
            <a:endParaRPr lang="en-US" altLang="en-US"/>
          </a:p>
        </p:txBody>
      </p:sp>
      <p:pic>
        <p:nvPicPr>
          <p:cNvPr id="2765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132856"/>
            <a:ext cx="2208213"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788024" y="2204864"/>
            <a:ext cx="354584" cy="276999"/>
          </a:xfrm>
          <a:prstGeom prst="rect">
            <a:avLst/>
          </a:prstGeom>
          <a:noFill/>
        </p:spPr>
        <p:txBody>
          <a:bodyPr wrap="none" rtlCol="0">
            <a:spAutoFit/>
          </a:bodyPr>
          <a:lstStyle/>
          <a:p>
            <a:r>
              <a:rPr lang="en-US" sz="1200"/>
              <a:t>e1</a:t>
            </a:r>
          </a:p>
        </p:txBody>
      </p:sp>
      <p:sp>
        <p:nvSpPr>
          <p:cNvPr id="7" name="TextBox 6"/>
          <p:cNvSpPr txBox="1"/>
          <p:nvPr/>
        </p:nvSpPr>
        <p:spPr>
          <a:xfrm>
            <a:off x="4788024" y="2647832"/>
            <a:ext cx="354584" cy="276999"/>
          </a:xfrm>
          <a:prstGeom prst="rect">
            <a:avLst/>
          </a:prstGeom>
          <a:noFill/>
        </p:spPr>
        <p:txBody>
          <a:bodyPr wrap="none" rtlCol="0">
            <a:spAutoFit/>
          </a:bodyPr>
          <a:lstStyle/>
          <a:p>
            <a:r>
              <a:rPr lang="en-US" sz="1200"/>
              <a:t>e3</a:t>
            </a:r>
          </a:p>
        </p:txBody>
      </p:sp>
      <p:sp>
        <p:nvSpPr>
          <p:cNvPr id="8" name="TextBox 7"/>
          <p:cNvSpPr txBox="1"/>
          <p:nvPr/>
        </p:nvSpPr>
        <p:spPr>
          <a:xfrm>
            <a:off x="4334383" y="2673247"/>
            <a:ext cx="354584" cy="276999"/>
          </a:xfrm>
          <a:prstGeom prst="rect">
            <a:avLst/>
          </a:prstGeom>
          <a:noFill/>
        </p:spPr>
        <p:txBody>
          <a:bodyPr wrap="none" rtlCol="0">
            <a:spAutoFit/>
          </a:bodyPr>
          <a:lstStyle/>
          <a:p>
            <a:r>
              <a:rPr lang="en-US" sz="1200"/>
              <a:t>e2</a:t>
            </a:r>
          </a:p>
        </p:txBody>
      </p:sp>
      <p:sp>
        <p:nvSpPr>
          <p:cNvPr id="9" name="TextBox 8"/>
          <p:cNvSpPr txBox="1"/>
          <p:nvPr/>
        </p:nvSpPr>
        <p:spPr>
          <a:xfrm>
            <a:off x="5786005" y="2828597"/>
            <a:ext cx="354584" cy="276999"/>
          </a:xfrm>
          <a:prstGeom prst="rect">
            <a:avLst/>
          </a:prstGeom>
          <a:noFill/>
        </p:spPr>
        <p:txBody>
          <a:bodyPr wrap="none" rtlCol="0">
            <a:spAutoFit/>
          </a:bodyPr>
          <a:lstStyle/>
          <a:p>
            <a:r>
              <a:rPr lang="en-US" sz="1200"/>
              <a:t>e4</a:t>
            </a:r>
          </a:p>
        </p:txBody>
      </p:sp>
      <p:sp>
        <p:nvSpPr>
          <p:cNvPr id="10" name="TextBox 9"/>
          <p:cNvSpPr txBox="1"/>
          <p:nvPr/>
        </p:nvSpPr>
        <p:spPr>
          <a:xfrm>
            <a:off x="5608713" y="2481863"/>
            <a:ext cx="354584" cy="276999"/>
          </a:xfrm>
          <a:prstGeom prst="rect">
            <a:avLst/>
          </a:prstGeom>
          <a:noFill/>
        </p:spPr>
        <p:txBody>
          <a:bodyPr wrap="none" rtlCol="0">
            <a:spAutoFit/>
          </a:bodyPr>
          <a:lstStyle/>
          <a:p>
            <a:r>
              <a:rPr lang="en-US" sz="1200"/>
              <a:t>e5</a:t>
            </a:r>
          </a:p>
        </p:txBody>
      </p:sp>
      <p:sp>
        <p:nvSpPr>
          <p:cNvPr id="11" name="TextBox 10"/>
          <p:cNvSpPr txBox="1"/>
          <p:nvPr/>
        </p:nvSpPr>
        <p:spPr>
          <a:xfrm>
            <a:off x="5216528" y="2982055"/>
            <a:ext cx="354584" cy="276999"/>
          </a:xfrm>
          <a:prstGeom prst="rect">
            <a:avLst/>
          </a:prstGeom>
          <a:noFill/>
        </p:spPr>
        <p:txBody>
          <a:bodyPr wrap="none" rtlCol="0">
            <a:spAutoFit/>
          </a:bodyPr>
          <a:lstStyle/>
          <a:p>
            <a:r>
              <a:rPr lang="en-US" sz="1200"/>
              <a:t>e6</a:t>
            </a:r>
          </a:p>
        </p:txBody>
      </p:sp>
      <p:sp>
        <p:nvSpPr>
          <p:cNvPr id="3" name="Slide Number Placeholder 2"/>
          <p:cNvSpPr>
            <a:spLocks noGrp="1"/>
          </p:cNvSpPr>
          <p:nvPr>
            <p:ph type="sldNum" sz="quarter" idx="12"/>
          </p:nvPr>
        </p:nvSpPr>
        <p:spPr/>
        <p:txBody>
          <a:bodyPr/>
          <a:lstStyle/>
          <a:p>
            <a:pPr>
              <a:defRPr/>
            </a:pPr>
            <a:fld id="{57D7B510-CB06-4A59-933F-E0586500D2FB}" type="slidenum">
              <a:rPr lang="en-US" smtClean="0"/>
              <a:pPr>
                <a:defRPr/>
              </a:pPr>
              <a:t>39</a:t>
            </a:fld>
            <a:endParaRPr lang="en-US"/>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B3E5FF6B-270B-954A-B146-0C27E76A875E}"/>
                  </a:ext>
                </a:extLst>
              </p14:cNvPr>
              <p14:cNvContentPartPr/>
              <p14:nvPr/>
            </p14:nvContentPartPr>
            <p14:xfrm>
              <a:off x="580320" y="2089440"/>
              <a:ext cx="3792600" cy="3858120"/>
            </p14:xfrm>
          </p:contentPart>
        </mc:Choice>
        <mc:Fallback xmlns="">
          <p:pic>
            <p:nvPicPr>
              <p:cNvPr id="4" name="Ink 3">
                <a:extLst>
                  <a:ext uri="{FF2B5EF4-FFF2-40B4-BE49-F238E27FC236}">
                    <a16:creationId xmlns:a16="http://schemas.microsoft.com/office/drawing/2014/main" id="{B3E5FF6B-270B-954A-B146-0C27E76A875E}"/>
                  </a:ext>
                </a:extLst>
              </p:cNvPr>
              <p:cNvPicPr/>
              <p:nvPr/>
            </p:nvPicPr>
            <p:blipFill>
              <a:blip r:embed="rId4"/>
              <a:stretch>
                <a:fillRect/>
              </a:stretch>
            </p:blipFill>
            <p:spPr>
              <a:xfrm>
                <a:off x="564120" y="2073240"/>
                <a:ext cx="3825000" cy="3890520"/>
              </a:xfrm>
              <a:prstGeom prst="rect">
                <a:avLst/>
              </a:prstGeom>
            </p:spPr>
          </p:pic>
        </mc:Fallback>
      </mc:AlternateContent>
    </p:spTree>
    <p:extLst>
      <p:ext uri="{BB962C8B-B14F-4D97-AF65-F5344CB8AC3E}">
        <p14:creationId xmlns:p14="http://schemas.microsoft.com/office/powerpoint/2010/main" val="1110644117"/>
      </p:ext>
    </p:extLst>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p:txBody>
          <a:bodyPr/>
          <a:lstStyle/>
          <a:p>
            <a:r>
              <a:rPr lang="en-US" altLang="en-US"/>
              <a:t>§ 10.1: Graphs</a:t>
            </a:r>
          </a:p>
        </p:txBody>
      </p:sp>
      <p:sp>
        <p:nvSpPr>
          <p:cNvPr id="718851" name="Rectangle 3"/>
          <p:cNvSpPr>
            <a:spLocks noGrp="1" noChangeArrowheads="1"/>
          </p:cNvSpPr>
          <p:nvPr>
            <p:ph idx="1"/>
          </p:nvPr>
        </p:nvSpPr>
        <p:spPr/>
        <p:txBody>
          <a:bodyPr>
            <a:normAutofit lnSpcReduction="10000"/>
          </a:bodyPr>
          <a:lstStyle/>
          <a:p>
            <a:pPr>
              <a:defRPr/>
            </a:pPr>
            <a:r>
              <a:rPr lang="en-US"/>
              <a:t>General meaning in everyday math: </a:t>
            </a:r>
            <a:br>
              <a:rPr lang="en-US"/>
            </a:br>
            <a:r>
              <a:rPr lang="en-US" i="1"/>
              <a:t>A plot or chart of numerical data using a coordinate system.</a:t>
            </a:r>
          </a:p>
          <a:p>
            <a:pPr>
              <a:defRPr/>
            </a:pPr>
            <a:r>
              <a:rPr lang="en-US"/>
              <a:t>Technical meaning in discrete mathematics:</a:t>
            </a:r>
            <a:br>
              <a:rPr lang="en-US"/>
            </a:br>
            <a:r>
              <a:rPr lang="en-US" i="1"/>
              <a:t>A particular class of discrete structures (to be defined) that is useful for representing relations and has a convenient webby-looking graphical representation.</a:t>
            </a:r>
          </a:p>
        </p:txBody>
      </p:sp>
      <p:sp>
        <p:nvSpPr>
          <p:cNvPr id="14343" name="Rectangle 7"/>
          <p:cNvSpPr>
            <a:spLocks noChangeArrowheads="1"/>
          </p:cNvSpPr>
          <p:nvPr/>
        </p:nvSpPr>
        <p:spPr bwMode="auto">
          <a:xfrm>
            <a:off x="7239000" y="914400"/>
            <a:ext cx="1676400" cy="1143000"/>
          </a:xfrm>
          <a:prstGeom prst="rect">
            <a:avLst/>
          </a:prstGeom>
          <a:solidFill>
            <a:schemeClr val="bg1"/>
          </a:solidFill>
          <a:ln w="635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44" name="Rectangle 8"/>
          <p:cNvSpPr>
            <a:spLocks noChangeArrowheads="1"/>
          </p:cNvSpPr>
          <p:nvPr/>
        </p:nvSpPr>
        <p:spPr bwMode="auto">
          <a:xfrm>
            <a:off x="7315200" y="914400"/>
            <a:ext cx="623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0">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Not</a:t>
            </a:r>
          </a:p>
        </p:txBody>
      </p:sp>
      <p:sp>
        <p:nvSpPr>
          <p:cNvPr id="14345" name="Freeform 9"/>
          <p:cNvSpPr>
            <a:spLocks/>
          </p:cNvSpPr>
          <p:nvPr/>
        </p:nvSpPr>
        <p:spPr bwMode="auto">
          <a:xfrm>
            <a:off x="7315200" y="990600"/>
            <a:ext cx="1524000" cy="990600"/>
          </a:xfrm>
          <a:custGeom>
            <a:avLst/>
            <a:gdLst>
              <a:gd name="T0" fmla="*/ 0 w 960"/>
              <a:gd name="T1" fmla="*/ 2147483647 h 624"/>
              <a:gd name="T2" fmla="*/ 2147483647 w 960"/>
              <a:gd name="T3" fmla="*/ 2147483647 h 624"/>
              <a:gd name="T4" fmla="*/ 2147483647 w 960"/>
              <a:gd name="T5" fmla="*/ 2147483647 h 624"/>
              <a:gd name="T6" fmla="*/ 2147483647 w 960"/>
              <a:gd name="T7" fmla="*/ 2147483647 h 624"/>
              <a:gd name="T8" fmla="*/ 2147483647 w 960"/>
              <a:gd name="T9" fmla="*/ 2147483647 h 624"/>
              <a:gd name="T10" fmla="*/ 2147483647 w 960"/>
              <a:gd name="T11" fmla="*/ 2147483647 h 624"/>
              <a:gd name="T12" fmla="*/ 2147483647 w 960"/>
              <a:gd name="T13" fmla="*/ 2147483647 h 624"/>
              <a:gd name="T14" fmla="*/ 2147483647 w 960"/>
              <a:gd name="T15" fmla="*/ 0 h 6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60" h="624">
                <a:moveTo>
                  <a:pt x="0" y="624"/>
                </a:moveTo>
                <a:lnTo>
                  <a:pt x="192" y="432"/>
                </a:lnTo>
                <a:lnTo>
                  <a:pt x="288" y="480"/>
                </a:lnTo>
                <a:lnTo>
                  <a:pt x="480" y="192"/>
                </a:lnTo>
                <a:lnTo>
                  <a:pt x="576" y="336"/>
                </a:lnTo>
                <a:lnTo>
                  <a:pt x="672" y="528"/>
                </a:lnTo>
                <a:lnTo>
                  <a:pt x="768" y="192"/>
                </a:lnTo>
                <a:lnTo>
                  <a:pt x="960" y="0"/>
                </a:lnTo>
              </a:path>
            </a:pathLst>
          </a:custGeom>
          <a:noFill/>
          <a:ln w="63500" cap="flat" cmpd="sng">
            <a:solidFill>
              <a:srgbClr val="FF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4346" name="Rectangle 10"/>
          <p:cNvSpPr>
            <a:spLocks noChangeArrowheads="1"/>
          </p:cNvSpPr>
          <p:nvPr/>
        </p:nvSpPr>
        <p:spPr bwMode="auto">
          <a:xfrm>
            <a:off x="6781800" y="5562600"/>
            <a:ext cx="2209800" cy="1143000"/>
          </a:xfrm>
          <a:prstGeom prst="rect">
            <a:avLst/>
          </a:prstGeom>
          <a:solidFill>
            <a:schemeClr val="bg1"/>
          </a:solidFill>
          <a:ln w="635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47" name="Oval 11"/>
          <p:cNvSpPr>
            <a:spLocks noChangeArrowheads="1"/>
          </p:cNvSpPr>
          <p:nvPr/>
        </p:nvSpPr>
        <p:spPr bwMode="auto">
          <a:xfrm>
            <a:off x="7010400" y="57912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48" name="Oval 12"/>
          <p:cNvSpPr>
            <a:spLocks noChangeArrowheads="1"/>
          </p:cNvSpPr>
          <p:nvPr/>
        </p:nvSpPr>
        <p:spPr bwMode="auto">
          <a:xfrm>
            <a:off x="7010400" y="64008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49" name="Oval 13"/>
          <p:cNvSpPr>
            <a:spLocks noChangeArrowheads="1"/>
          </p:cNvSpPr>
          <p:nvPr/>
        </p:nvSpPr>
        <p:spPr bwMode="auto">
          <a:xfrm>
            <a:off x="7696200" y="64008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0" name="Oval 14"/>
          <p:cNvSpPr>
            <a:spLocks noChangeArrowheads="1"/>
          </p:cNvSpPr>
          <p:nvPr/>
        </p:nvSpPr>
        <p:spPr bwMode="auto">
          <a:xfrm>
            <a:off x="7924800" y="58674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1" name="Oval 15"/>
          <p:cNvSpPr>
            <a:spLocks noChangeArrowheads="1"/>
          </p:cNvSpPr>
          <p:nvPr/>
        </p:nvSpPr>
        <p:spPr bwMode="auto">
          <a:xfrm>
            <a:off x="8458200" y="63246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2" name="Oval 16"/>
          <p:cNvSpPr>
            <a:spLocks noChangeArrowheads="1"/>
          </p:cNvSpPr>
          <p:nvPr/>
        </p:nvSpPr>
        <p:spPr bwMode="auto">
          <a:xfrm>
            <a:off x="8534400" y="57150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3" name="Oval 17"/>
          <p:cNvSpPr>
            <a:spLocks noChangeArrowheads="1"/>
          </p:cNvSpPr>
          <p:nvPr/>
        </p:nvSpPr>
        <p:spPr bwMode="auto">
          <a:xfrm>
            <a:off x="7391400" y="60198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4" name="Oval 18"/>
          <p:cNvSpPr>
            <a:spLocks noChangeArrowheads="1"/>
          </p:cNvSpPr>
          <p:nvPr/>
        </p:nvSpPr>
        <p:spPr bwMode="auto">
          <a:xfrm>
            <a:off x="8153400" y="60960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5" name="Oval 19"/>
          <p:cNvSpPr>
            <a:spLocks noChangeArrowheads="1"/>
          </p:cNvSpPr>
          <p:nvPr/>
        </p:nvSpPr>
        <p:spPr bwMode="auto">
          <a:xfrm>
            <a:off x="8077200" y="64008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6" name="Oval 20"/>
          <p:cNvSpPr>
            <a:spLocks noChangeArrowheads="1"/>
          </p:cNvSpPr>
          <p:nvPr/>
        </p:nvSpPr>
        <p:spPr bwMode="auto">
          <a:xfrm>
            <a:off x="8686800" y="6019800"/>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357" name="Line 21"/>
          <p:cNvSpPr>
            <a:spLocks noChangeShapeType="1"/>
          </p:cNvSpPr>
          <p:nvPr/>
        </p:nvSpPr>
        <p:spPr bwMode="auto">
          <a:xfrm flipV="1">
            <a:off x="7162800" y="5791200"/>
            <a:ext cx="1371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58" name="Line 22"/>
          <p:cNvSpPr>
            <a:spLocks noChangeShapeType="1"/>
          </p:cNvSpPr>
          <p:nvPr/>
        </p:nvSpPr>
        <p:spPr bwMode="auto">
          <a:xfrm flipV="1">
            <a:off x="7162800" y="6096000"/>
            <a:ext cx="228600" cy="381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59" name="Line 23"/>
          <p:cNvSpPr>
            <a:spLocks noChangeShapeType="1"/>
          </p:cNvSpPr>
          <p:nvPr/>
        </p:nvSpPr>
        <p:spPr bwMode="auto">
          <a:xfrm flipV="1">
            <a:off x="7543800" y="5943600"/>
            <a:ext cx="3810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0" name="Line 24"/>
          <p:cNvSpPr>
            <a:spLocks noChangeShapeType="1"/>
          </p:cNvSpPr>
          <p:nvPr/>
        </p:nvSpPr>
        <p:spPr bwMode="auto">
          <a:xfrm>
            <a:off x="7162800" y="5943600"/>
            <a:ext cx="2286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1" name="Line 25"/>
          <p:cNvSpPr>
            <a:spLocks noChangeShapeType="1"/>
          </p:cNvSpPr>
          <p:nvPr/>
        </p:nvSpPr>
        <p:spPr bwMode="auto">
          <a:xfrm flipV="1">
            <a:off x="7162800" y="6477000"/>
            <a:ext cx="5334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2" name="Line 26"/>
          <p:cNvSpPr>
            <a:spLocks noChangeShapeType="1"/>
          </p:cNvSpPr>
          <p:nvPr/>
        </p:nvSpPr>
        <p:spPr bwMode="auto">
          <a:xfrm flipV="1">
            <a:off x="7086600" y="5943600"/>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3" name="Line 27"/>
          <p:cNvSpPr>
            <a:spLocks noChangeShapeType="1"/>
          </p:cNvSpPr>
          <p:nvPr/>
        </p:nvSpPr>
        <p:spPr bwMode="auto">
          <a:xfrm>
            <a:off x="7543800" y="6096000"/>
            <a:ext cx="609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4" name="Line 28"/>
          <p:cNvSpPr>
            <a:spLocks noChangeShapeType="1"/>
          </p:cNvSpPr>
          <p:nvPr/>
        </p:nvSpPr>
        <p:spPr bwMode="auto">
          <a:xfrm flipV="1">
            <a:off x="8229600" y="6096000"/>
            <a:ext cx="457200" cy="381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5" name="Line 29"/>
          <p:cNvSpPr>
            <a:spLocks noChangeShapeType="1"/>
          </p:cNvSpPr>
          <p:nvPr/>
        </p:nvSpPr>
        <p:spPr bwMode="auto">
          <a:xfrm flipV="1">
            <a:off x="7848600" y="5867400"/>
            <a:ext cx="90488" cy="609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6" name="Line 30"/>
          <p:cNvSpPr>
            <a:spLocks noChangeShapeType="1"/>
          </p:cNvSpPr>
          <p:nvPr/>
        </p:nvSpPr>
        <p:spPr bwMode="auto">
          <a:xfrm>
            <a:off x="8077200" y="5943600"/>
            <a:ext cx="6096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7" name="Line 31"/>
          <p:cNvSpPr>
            <a:spLocks noChangeShapeType="1"/>
          </p:cNvSpPr>
          <p:nvPr/>
        </p:nvSpPr>
        <p:spPr bwMode="auto">
          <a:xfrm flipV="1">
            <a:off x="8077200" y="5791200"/>
            <a:ext cx="4572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8" name="Line 32"/>
          <p:cNvSpPr>
            <a:spLocks noChangeShapeType="1"/>
          </p:cNvSpPr>
          <p:nvPr/>
        </p:nvSpPr>
        <p:spPr bwMode="auto">
          <a:xfrm>
            <a:off x="7515225" y="6172200"/>
            <a:ext cx="22860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69" name="Line 33"/>
          <p:cNvSpPr>
            <a:spLocks noChangeShapeType="1"/>
          </p:cNvSpPr>
          <p:nvPr/>
        </p:nvSpPr>
        <p:spPr bwMode="auto">
          <a:xfrm>
            <a:off x="7848600" y="6477000"/>
            <a:ext cx="228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0" name="Line 34"/>
          <p:cNvSpPr>
            <a:spLocks noChangeShapeType="1"/>
          </p:cNvSpPr>
          <p:nvPr/>
        </p:nvSpPr>
        <p:spPr bwMode="auto">
          <a:xfrm flipV="1">
            <a:off x="8229600" y="6400800"/>
            <a:ext cx="228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1" name="Line 35"/>
          <p:cNvSpPr>
            <a:spLocks noChangeShapeType="1"/>
          </p:cNvSpPr>
          <p:nvPr/>
        </p:nvSpPr>
        <p:spPr bwMode="auto">
          <a:xfrm flipV="1">
            <a:off x="8153400" y="6248400"/>
            <a:ext cx="762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2" name="Line 36"/>
          <p:cNvSpPr>
            <a:spLocks noChangeShapeType="1"/>
          </p:cNvSpPr>
          <p:nvPr/>
        </p:nvSpPr>
        <p:spPr bwMode="auto">
          <a:xfrm flipV="1">
            <a:off x="8305800" y="5867400"/>
            <a:ext cx="304800" cy="3048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3" name="Line 37"/>
          <p:cNvSpPr>
            <a:spLocks noChangeShapeType="1"/>
          </p:cNvSpPr>
          <p:nvPr/>
        </p:nvSpPr>
        <p:spPr bwMode="auto">
          <a:xfrm flipV="1">
            <a:off x="8610600" y="6172200"/>
            <a:ext cx="15240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4" name="Line 38"/>
          <p:cNvSpPr>
            <a:spLocks noChangeShapeType="1"/>
          </p:cNvSpPr>
          <p:nvPr/>
        </p:nvSpPr>
        <p:spPr bwMode="auto">
          <a:xfrm flipH="1" flipV="1">
            <a:off x="8610600" y="5867400"/>
            <a:ext cx="1524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4375" name="Line 39"/>
          <p:cNvSpPr>
            <a:spLocks noChangeShapeType="1"/>
          </p:cNvSpPr>
          <p:nvPr/>
        </p:nvSpPr>
        <p:spPr bwMode="auto">
          <a:xfrm flipV="1">
            <a:off x="7162800" y="5943600"/>
            <a:ext cx="776288" cy="533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a:t>
            </a:fld>
            <a:endParaRPr lang="en-US"/>
          </a:p>
        </p:txBody>
      </p:sp>
    </p:spTree>
    <p:extLst>
      <p:ext uri="{BB962C8B-B14F-4D97-AF65-F5344CB8AC3E}">
        <p14:creationId xmlns:p14="http://schemas.microsoft.com/office/powerpoint/2010/main" val="220043242"/>
      </p:ext>
    </p:extLst>
  </p:cSld>
  <p:clrMapOvr>
    <a:masterClrMapping/>
  </p:clrMapOvr>
  <p:transition>
    <p:split orient="ver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2"/>
          <p:cNvSpPr>
            <a:spLocks noGrp="1" noChangeArrowheads="1"/>
          </p:cNvSpPr>
          <p:nvPr>
            <p:ph type="title"/>
          </p:nvPr>
        </p:nvSpPr>
        <p:spPr/>
        <p:txBody>
          <a:bodyPr/>
          <a:lstStyle/>
          <a:p>
            <a:r>
              <a:rPr lang="en-US" altLang="en-US"/>
              <a:t>Graph Isomorphism</a:t>
            </a:r>
          </a:p>
        </p:txBody>
      </p:sp>
      <p:sp>
        <p:nvSpPr>
          <p:cNvPr id="28675" name="Rectangle 3"/>
          <p:cNvSpPr>
            <a:spLocks noGrp="1" noChangeArrowheads="1"/>
          </p:cNvSpPr>
          <p:nvPr>
            <p:ph idx="1"/>
          </p:nvPr>
        </p:nvSpPr>
        <p:spPr>
          <a:xfrm>
            <a:off x="395536" y="1943745"/>
            <a:ext cx="8164264" cy="4365575"/>
          </a:xfrm>
        </p:spPr>
        <p:txBody>
          <a:bodyPr>
            <a:normAutofit fontScale="85000" lnSpcReduction="10000"/>
          </a:bodyPr>
          <a:lstStyle/>
          <a:p>
            <a:pPr>
              <a:defRPr/>
            </a:pPr>
            <a:r>
              <a:rPr lang="en-US"/>
              <a:t>Formal definition:</a:t>
            </a:r>
          </a:p>
          <a:p>
            <a:pPr lvl="1">
              <a:defRPr/>
            </a:pPr>
            <a:r>
              <a:rPr lang="en-US"/>
              <a:t>Simple graphs </a:t>
            </a:r>
            <a:r>
              <a:rPr lang="en-US" i="1">
                <a:solidFill>
                  <a:srgbClr val="0000FF"/>
                </a:solidFill>
              </a:rPr>
              <a:t>G</a:t>
            </a:r>
            <a:r>
              <a:rPr lang="en-US" baseline="-25000">
                <a:solidFill>
                  <a:srgbClr val="0000FF"/>
                </a:solidFill>
              </a:rPr>
              <a:t>1</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 </a:t>
            </a:r>
            <a:r>
              <a:rPr lang="en-US" i="1">
                <a:solidFill>
                  <a:srgbClr val="0000FF"/>
                </a:solidFill>
              </a:rPr>
              <a:t>E</a:t>
            </a:r>
            <a:r>
              <a:rPr lang="en-US" baseline="-25000">
                <a:solidFill>
                  <a:srgbClr val="0000FF"/>
                </a:solidFill>
              </a:rPr>
              <a:t>1</a:t>
            </a:r>
            <a:r>
              <a:rPr lang="en-US">
                <a:solidFill>
                  <a:srgbClr val="0000FF"/>
                </a:solidFill>
              </a:rPr>
              <a:t>)</a:t>
            </a:r>
            <a:r>
              <a:rPr lang="en-US"/>
              <a:t> and </a:t>
            </a:r>
            <a:r>
              <a:rPr lang="en-US" i="1">
                <a:solidFill>
                  <a:srgbClr val="0000FF"/>
                </a:solidFill>
              </a:rPr>
              <a:t>G</a:t>
            </a:r>
            <a:r>
              <a:rPr lang="en-US" baseline="-25000">
                <a:solidFill>
                  <a:srgbClr val="0000FF"/>
                </a:solidFill>
              </a:rPr>
              <a:t>2</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 </a:t>
            </a:r>
            <a:r>
              <a:rPr lang="en-US" i="1">
                <a:solidFill>
                  <a:srgbClr val="0000FF"/>
                </a:solidFill>
              </a:rPr>
              <a:t>E</a:t>
            </a:r>
            <a:r>
              <a:rPr lang="en-US" baseline="-25000">
                <a:solidFill>
                  <a:srgbClr val="0000FF"/>
                </a:solidFill>
              </a:rPr>
              <a:t>2</a:t>
            </a:r>
            <a:r>
              <a:rPr lang="en-US">
                <a:solidFill>
                  <a:srgbClr val="0000FF"/>
                </a:solidFill>
              </a:rPr>
              <a:t>) </a:t>
            </a:r>
            <a:r>
              <a:rPr lang="en-US"/>
              <a:t>are </a:t>
            </a:r>
            <a:r>
              <a:rPr lang="en-US" i="1"/>
              <a:t>isomorphic</a:t>
            </a:r>
            <a:r>
              <a:rPr lang="en-US"/>
              <a:t> </a:t>
            </a:r>
            <a:r>
              <a:rPr lang="en-US" err="1"/>
              <a:t>iff</a:t>
            </a:r>
            <a:r>
              <a:rPr lang="en-US"/>
              <a:t> </a:t>
            </a:r>
            <a:r>
              <a:rPr lang="en-US">
                <a:sym typeface="Symbol" pitchFamily="18" charset="2"/>
              </a:rPr>
              <a:t> a bijection </a:t>
            </a:r>
            <a:r>
              <a:rPr lang="en-US" i="1">
                <a:solidFill>
                  <a:srgbClr val="0000FF"/>
                </a:solidFill>
                <a:sym typeface="Symbol" pitchFamily="18" charset="2"/>
              </a:rPr>
              <a:t>f</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1</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2</a:t>
            </a:r>
            <a:r>
              <a:rPr lang="en-US">
                <a:solidFill>
                  <a:srgbClr val="0000FF"/>
                </a:solidFill>
                <a:sym typeface="Symbol" pitchFamily="18" charset="2"/>
              </a:rPr>
              <a:t> </a:t>
            </a:r>
            <a:r>
              <a:rPr lang="en-US">
                <a:sym typeface="Symbol" pitchFamily="18" charset="2"/>
              </a:rPr>
              <a:t>such that </a:t>
            </a:r>
            <a:r>
              <a:rPr lang="en-US">
                <a:solidFill>
                  <a:srgbClr val="0000FF"/>
                </a:solidFill>
                <a:sym typeface="Symbol" pitchFamily="18" charset="2"/>
              </a:rPr>
              <a:t> </a:t>
            </a:r>
            <a:r>
              <a:rPr lang="en-US" i="1">
                <a:solidFill>
                  <a:srgbClr val="0000FF"/>
                </a:solidFill>
                <a:sym typeface="Symbol" pitchFamily="18" charset="2"/>
              </a:rPr>
              <a:t>a</a:t>
            </a:r>
            <a:r>
              <a:rPr lang="en-US">
                <a:solidFill>
                  <a:srgbClr val="0000FF"/>
                </a:solidFill>
                <a:sym typeface="Symbol" pitchFamily="18" charset="2"/>
              </a:rPr>
              <a:t>,</a:t>
            </a:r>
            <a:r>
              <a:rPr lang="en-US" i="1">
                <a:solidFill>
                  <a:srgbClr val="0000FF"/>
                </a:solidFill>
                <a:sym typeface="Symbol" pitchFamily="18" charset="2"/>
              </a:rPr>
              <a:t>b</a:t>
            </a:r>
            <a:r>
              <a:rPr lang="en-US">
                <a:solidFill>
                  <a:srgbClr val="0000FF"/>
                </a:solidFill>
                <a:sym typeface="Symbol" pitchFamily="18" charset="2"/>
              </a:rPr>
              <a:t></a:t>
            </a:r>
            <a:r>
              <a:rPr lang="en-US" i="1">
                <a:solidFill>
                  <a:srgbClr val="0000FF"/>
                </a:solidFill>
                <a:sym typeface="Symbol" pitchFamily="18" charset="2"/>
              </a:rPr>
              <a:t>V</a:t>
            </a:r>
            <a:r>
              <a:rPr lang="en-US" baseline="-25000">
                <a:solidFill>
                  <a:srgbClr val="0000FF"/>
                </a:solidFill>
                <a:sym typeface="Symbol" pitchFamily="18" charset="2"/>
              </a:rPr>
              <a:t>1</a:t>
            </a:r>
            <a:r>
              <a:rPr lang="en-US">
                <a:sym typeface="Symbol" pitchFamily="18" charset="2"/>
              </a:rPr>
              <a:t>, </a:t>
            </a:r>
            <a:r>
              <a:rPr lang="en-US" i="1">
                <a:sym typeface="Symbol" pitchFamily="18" charset="2"/>
              </a:rPr>
              <a:t>a</a:t>
            </a:r>
            <a:r>
              <a:rPr lang="en-US">
                <a:sym typeface="Symbol" pitchFamily="18" charset="2"/>
              </a:rPr>
              <a:t> and </a:t>
            </a:r>
            <a:r>
              <a:rPr lang="en-US" i="1">
                <a:sym typeface="Symbol" pitchFamily="18" charset="2"/>
              </a:rPr>
              <a:t>b</a:t>
            </a:r>
            <a:r>
              <a:rPr lang="en-US">
                <a:sym typeface="Symbol" pitchFamily="18" charset="2"/>
              </a:rPr>
              <a:t> are adjacent in </a:t>
            </a:r>
            <a:r>
              <a:rPr lang="en-US" i="1"/>
              <a:t>G</a:t>
            </a:r>
            <a:r>
              <a:rPr lang="en-US" baseline="-25000"/>
              <a:t>1</a:t>
            </a:r>
            <a:r>
              <a:rPr lang="en-US">
                <a:sym typeface="Symbol" pitchFamily="18" charset="2"/>
              </a:rPr>
              <a:t> </a:t>
            </a:r>
            <a:r>
              <a:rPr lang="en-US" err="1">
                <a:sym typeface="Symbol" pitchFamily="18" charset="2"/>
              </a:rPr>
              <a:t>iff</a:t>
            </a:r>
            <a:r>
              <a:rPr lang="en-US">
                <a:sym typeface="Symbol" pitchFamily="18" charset="2"/>
              </a:rPr>
              <a:t> </a:t>
            </a:r>
            <a:r>
              <a:rPr lang="en-US" i="1">
                <a:solidFill>
                  <a:srgbClr val="0000FF"/>
                </a:solidFill>
                <a:sym typeface="Symbol" pitchFamily="18" charset="2"/>
              </a:rPr>
              <a:t>f</a:t>
            </a:r>
            <a:r>
              <a:rPr lang="en-US">
                <a:solidFill>
                  <a:srgbClr val="0000FF"/>
                </a:solidFill>
                <a:sym typeface="Symbol" pitchFamily="18" charset="2"/>
              </a:rPr>
              <a:t>(</a:t>
            </a:r>
            <a:r>
              <a:rPr lang="en-US" i="1">
                <a:solidFill>
                  <a:srgbClr val="0000FF"/>
                </a:solidFill>
                <a:sym typeface="Symbol" pitchFamily="18" charset="2"/>
              </a:rPr>
              <a:t>a</a:t>
            </a:r>
            <a:r>
              <a:rPr lang="en-US">
                <a:solidFill>
                  <a:srgbClr val="0000FF"/>
                </a:solidFill>
                <a:sym typeface="Symbol" pitchFamily="18" charset="2"/>
              </a:rPr>
              <a:t>)</a:t>
            </a:r>
            <a:r>
              <a:rPr lang="en-US">
                <a:sym typeface="Symbol" pitchFamily="18" charset="2"/>
              </a:rPr>
              <a:t> and </a:t>
            </a:r>
            <a:r>
              <a:rPr lang="en-US" i="1">
                <a:solidFill>
                  <a:srgbClr val="0000FF"/>
                </a:solidFill>
                <a:sym typeface="Symbol" pitchFamily="18" charset="2"/>
              </a:rPr>
              <a:t>f</a:t>
            </a:r>
            <a:r>
              <a:rPr lang="en-US">
                <a:solidFill>
                  <a:srgbClr val="0000FF"/>
                </a:solidFill>
                <a:sym typeface="Symbol" pitchFamily="18" charset="2"/>
              </a:rPr>
              <a:t>(</a:t>
            </a:r>
            <a:r>
              <a:rPr lang="en-US" i="1">
                <a:solidFill>
                  <a:srgbClr val="0000FF"/>
                </a:solidFill>
                <a:sym typeface="Symbol" pitchFamily="18" charset="2"/>
              </a:rPr>
              <a:t>b</a:t>
            </a:r>
            <a:r>
              <a:rPr lang="en-US">
                <a:solidFill>
                  <a:srgbClr val="0000FF"/>
                </a:solidFill>
                <a:sym typeface="Symbol" pitchFamily="18" charset="2"/>
              </a:rPr>
              <a:t>)</a:t>
            </a:r>
            <a:r>
              <a:rPr lang="en-US">
                <a:sym typeface="Symbol" pitchFamily="18" charset="2"/>
              </a:rPr>
              <a:t> are adjacent in </a:t>
            </a:r>
            <a:r>
              <a:rPr lang="en-US" i="1">
                <a:sym typeface="Symbol" pitchFamily="18" charset="2"/>
              </a:rPr>
              <a:t>G</a:t>
            </a:r>
            <a:r>
              <a:rPr lang="en-US" baseline="-25000">
                <a:sym typeface="Symbol" pitchFamily="18" charset="2"/>
              </a:rPr>
              <a:t>2</a:t>
            </a:r>
            <a:r>
              <a:rPr lang="en-US">
                <a:sym typeface="Symbol" pitchFamily="18" charset="2"/>
              </a:rPr>
              <a:t>.</a:t>
            </a:r>
          </a:p>
          <a:p>
            <a:pPr lvl="1">
              <a:defRPr/>
            </a:pPr>
            <a:r>
              <a:rPr lang="en-US" i="1">
                <a:sym typeface="Symbol" pitchFamily="18" charset="2"/>
              </a:rPr>
              <a:t>f</a:t>
            </a:r>
            <a:r>
              <a:rPr lang="en-US">
                <a:sym typeface="Symbol" pitchFamily="18" charset="2"/>
              </a:rPr>
              <a:t> is the “renaming” function between the two node sets that makes the two graphs identical.</a:t>
            </a:r>
          </a:p>
          <a:p>
            <a:pPr lvl="1">
              <a:defRPr/>
            </a:pPr>
            <a:r>
              <a:rPr lang="en-US">
                <a:sym typeface="Symbol" pitchFamily="18" charset="2"/>
              </a:rPr>
              <a:t>This definition can easily be extended to other types of graphs.</a:t>
            </a:r>
          </a:p>
          <a:p>
            <a:pPr>
              <a:defRPr/>
            </a:pPr>
            <a:r>
              <a:rPr lang="en-US"/>
              <a:t>Determining Isomorphism is generally a difficult task.</a:t>
            </a:r>
          </a:p>
          <a:p>
            <a:pPr lvl="1">
              <a:defRPr/>
            </a:pPr>
            <a:r>
              <a:rPr lang="en-US"/>
              <a:t>How many 1:1 correspondences may exist between two graphs?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40</a:t>
            </a:fld>
            <a:endParaRPr lang="en-US"/>
          </a:p>
        </p:txBody>
      </p:sp>
    </p:spTree>
    <p:extLst>
      <p:ext uri="{BB962C8B-B14F-4D97-AF65-F5344CB8AC3E}">
        <p14:creationId xmlns:p14="http://schemas.microsoft.com/office/powerpoint/2010/main" val="2674449939"/>
      </p:ext>
    </p:extLst>
  </p:cSld>
  <p:clrMapOvr>
    <a:masterClrMapping/>
  </p:clrMapOvr>
  <p:transition>
    <p:split orient="ver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r>
              <a:rPr lang="en-US" altLang="en-US" sz="4000"/>
              <a:t>Graph Invariants under Isomorphism</a:t>
            </a:r>
            <a:endParaRPr lang="en-US" altLang="en-US"/>
          </a:p>
        </p:txBody>
      </p:sp>
      <p:sp>
        <p:nvSpPr>
          <p:cNvPr id="29699" name="Rectangle 3"/>
          <p:cNvSpPr>
            <a:spLocks noGrp="1" noChangeArrowheads="1"/>
          </p:cNvSpPr>
          <p:nvPr>
            <p:ph idx="1"/>
          </p:nvPr>
        </p:nvSpPr>
        <p:spPr/>
        <p:txBody>
          <a:bodyPr>
            <a:normAutofit fontScale="85000" lnSpcReduction="20000"/>
          </a:bodyPr>
          <a:lstStyle/>
          <a:p>
            <a:r>
              <a:rPr lang="en-US" i="1"/>
              <a:t>Necessary</a:t>
            </a:r>
            <a:r>
              <a:rPr lang="en-US"/>
              <a:t> but not </a:t>
            </a:r>
            <a:r>
              <a:rPr lang="en-US" i="1"/>
              <a:t>sufficient</a:t>
            </a:r>
            <a:r>
              <a:rPr lang="en-US"/>
              <a:t> conditions for </a:t>
            </a:r>
            <a:r>
              <a:rPr lang="en-US" i="1">
                <a:solidFill>
                  <a:srgbClr val="0000FF"/>
                </a:solidFill>
              </a:rPr>
              <a:t>G</a:t>
            </a:r>
            <a:r>
              <a:rPr lang="en-US" baseline="-25000">
                <a:solidFill>
                  <a:srgbClr val="0000FF"/>
                </a:solidFill>
              </a:rPr>
              <a:t>1</a:t>
            </a:r>
            <a:r>
              <a:rPr lang="en-US">
                <a:solidFill>
                  <a:srgbClr val="0000FF"/>
                </a:solidFill>
              </a:rPr>
              <a:t>=(</a:t>
            </a:r>
            <a:r>
              <a:rPr lang="en-US" i="1">
                <a:solidFill>
                  <a:srgbClr val="0000FF"/>
                </a:solidFill>
              </a:rPr>
              <a:t>V</a:t>
            </a:r>
            <a:r>
              <a:rPr lang="en-US" baseline="-25000">
                <a:solidFill>
                  <a:srgbClr val="0000FF"/>
                </a:solidFill>
              </a:rPr>
              <a:t>1</a:t>
            </a:r>
            <a:r>
              <a:rPr lang="en-US">
                <a:solidFill>
                  <a:srgbClr val="0000FF"/>
                </a:solidFill>
              </a:rPr>
              <a:t>, </a:t>
            </a:r>
            <a:r>
              <a:rPr lang="en-US" i="1">
                <a:solidFill>
                  <a:srgbClr val="0000FF"/>
                </a:solidFill>
              </a:rPr>
              <a:t>E</a:t>
            </a:r>
            <a:r>
              <a:rPr lang="en-US" baseline="-25000">
                <a:solidFill>
                  <a:srgbClr val="0000FF"/>
                </a:solidFill>
              </a:rPr>
              <a:t>1</a:t>
            </a:r>
            <a:r>
              <a:rPr lang="en-US">
                <a:solidFill>
                  <a:srgbClr val="0000FF"/>
                </a:solidFill>
              </a:rPr>
              <a:t>) </a:t>
            </a:r>
            <a:r>
              <a:rPr lang="en-US"/>
              <a:t>to be isomorphic to </a:t>
            </a:r>
            <a:r>
              <a:rPr lang="en-US" i="1">
                <a:solidFill>
                  <a:srgbClr val="0000FF"/>
                </a:solidFill>
              </a:rPr>
              <a:t>G</a:t>
            </a:r>
            <a:r>
              <a:rPr lang="en-US" baseline="-25000">
                <a:solidFill>
                  <a:srgbClr val="0000FF"/>
                </a:solidFill>
              </a:rPr>
              <a:t>2</a:t>
            </a:r>
            <a:r>
              <a:rPr lang="en-US">
                <a:solidFill>
                  <a:srgbClr val="0000FF"/>
                </a:solidFill>
              </a:rPr>
              <a:t>=(</a:t>
            </a:r>
            <a:r>
              <a:rPr lang="en-US" i="1">
                <a:solidFill>
                  <a:srgbClr val="0000FF"/>
                </a:solidFill>
              </a:rPr>
              <a:t>V</a:t>
            </a:r>
            <a:r>
              <a:rPr lang="en-US" baseline="-25000">
                <a:solidFill>
                  <a:srgbClr val="0000FF"/>
                </a:solidFill>
              </a:rPr>
              <a:t>2</a:t>
            </a:r>
            <a:r>
              <a:rPr lang="en-US">
                <a:solidFill>
                  <a:srgbClr val="0000FF"/>
                </a:solidFill>
              </a:rPr>
              <a:t>, </a:t>
            </a:r>
            <a:r>
              <a:rPr lang="en-US" i="1">
                <a:solidFill>
                  <a:srgbClr val="0000FF"/>
                </a:solidFill>
              </a:rPr>
              <a:t>E</a:t>
            </a:r>
            <a:r>
              <a:rPr lang="en-US" baseline="-25000">
                <a:solidFill>
                  <a:srgbClr val="0000FF"/>
                </a:solidFill>
              </a:rPr>
              <a:t>2</a:t>
            </a:r>
            <a:r>
              <a:rPr lang="en-US">
                <a:solidFill>
                  <a:srgbClr val="0000FF"/>
                </a:solidFill>
              </a:rPr>
              <a:t>)</a:t>
            </a:r>
            <a:r>
              <a:rPr lang="en-US"/>
              <a:t>:</a:t>
            </a:r>
          </a:p>
          <a:p>
            <a:pPr lvl="1">
              <a:defRPr/>
            </a:pPr>
            <a:r>
              <a:rPr lang="en-US"/>
              <a:t>We must have that </a:t>
            </a:r>
            <a:r>
              <a:rPr lang="en-US">
                <a:solidFill>
                  <a:srgbClr val="0000FF"/>
                </a:solidFill>
              </a:rPr>
              <a:t>|</a:t>
            </a:r>
            <a:r>
              <a:rPr lang="en-US" i="1">
                <a:solidFill>
                  <a:srgbClr val="0000FF"/>
                </a:solidFill>
              </a:rPr>
              <a:t>V</a:t>
            </a:r>
            <a:r>
              <a:rPr lang="en-US">
                <a:solidFill>
                  <a:srgbClr val="0000FF"/>
                </a:solidFill>
              </a:rPr>
              <a:t>1|=|</a:t>
            </a:r>
            <a:r>
              <a:rPr lang="en-US" i="1">
                <a:solidFill>
                  <a:srgbClr val="0000FF"/>
                </a:solidFill>
              </a:rPr>
              <a:t>V</a:t>
            </a:r>
            <a:r>
              <a:rPr lang="en-US">
                <a:solidFill>
                  <a:srgbClr val="0000FF"/>
                </a:solidFill>
              </a:rPr>
              <a:t>2|</a:t>
            </a:r>
            <a:r>
              <a:rPr lang="en-US"/>
              <a:t>, and </a:t>
            </a:r>
            <a:r>
              <a:rPr lang="en-US">
                <a:solidFill>
                  <a:srgbClr val="0000FF"/>
                </a:solidFill>
              </a:rPr>
              <a:t>|</a:t>
            </a:r>
            <a:r>
              <a:rPr lang="en-US" i="1">
                <a:solidFill>
                  <a:srgbClr val="0000FF"/>
                </a:solidFill>
              </a:rPr>
              <a:t>E</a:t>
            </a:r>
            <a:r>
              <a:rPr lang="en-US">
                <a:solidFill>
                  <a:srgbClr val="0000FF"/>
                </a:solidFill>
              </a:rPr>
              <a:t>1|=|</a:t>
            </a:r>
            <a:r>
              <a:rPr lang="en-US" i="1">
                <a:solidFill>
                  <a:srgbClr val="0000FF"/>
                </a:solidFill>
              </a:rPr>
              <a:t>E</a:t>
            </a:r>
            <a:r>
              <a:rPr lang="en-US">
                <a:solidFill>
                  <a:srgbClr val="0000FF"/>
                </a:solidFill>
              </a:rPr>
              <a:t>2|</a:t>
            </a:r>
            <a:r>
              <a:rPr lang="en-US"/>
              <a:t>.</a:t>
            </a:r>
          </a:p>
          <a:p>
            <a:pPr lvl="1">
              <a:defRPr/>
            </a:pPr>
            <a:r>
              <a:rPr lang="en-US"/>
              <a:t>The number of vertices with degree </a:t>
            </a:r>
            <a:r>
              <a:rPr lang="en-US" i="1"/>
              <a:t>n</a:t>
            </a:r>
            <a:r>
              <a:rPr lang="en-US"/>
              <a:t> is the same in both graphs.</a:t>
            </a:r>
          </a:p>
          <a:p>
            <a:pPr lvl="1">
              <a:defRPr/>
            </a:pPr>
            <a:r>
              <a:rPr lang="en-US"/>
              <a:t>For every proper subgraph </a:t>
            </a:r>
            <a:r>
              <a:rPr lang="en-US" i="1"/>
              <a:t>g</a:t>
            </a:r>
            <a:r>
              <a:rPr lang="en-US"/>
              <a:t> of one graph, there is a proper subgraph of the other graph that is isomorphic to </a:t>
            </a:r>
            <a:r>
              <a:rPr lang="en-US" i="1"/>
              <a:t>g</a:t>
            </a:r>
            <a:r>
              <a:rPr lang="en-US"/>
              <a:t>.</a:t>
            </a:r>
          </a:p>
          <a:p>
            <a:r>
              <a:rPr lang="en-US" altLang="en-US"/>
              <a:t>Proving that two graphs are not isomorphic may be a little easier</a:t>
            </a:r>
          </a:p>
          <a:p>
            <a:r>
              <a:rPr lang="en-US" altLang="en-US"/>
              <a:t>A property preserved by isomorphism of graphs is called </a:t>
            </a:r>
            <a:r>
              <a:rPr lang="en-US" altLang="en-US" b="1">
                <a:solidFill>
                  <a:srgbClr val="0000FF"/>
                </a:solidFill>
              </a:rPr>
              <a:t>a graph invariant</a:t>
            </a:r>
            <a:r>
              <a:rPr lang="en-US" altLang="en-US"/>
              <a:t>.</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41</a:t>
            </a:fld>
            <a:endParaRPr lang="en-US"/>
          </a:p>
        </p:txBody>
      </p:sp>
    </p:spTree>
    <p:extLst>
      <p:ext uri="{BB962C8B-B14F-4D97-AF65-F5344CB8AC3E}">
        <p14:creationId xmlns:p14="http://schemas.microsoft.com/office/powerpoint/2010/main" val="4217553246"/>
      </p:ext>
    </p:extLst>
  </p:cSld>
  <p:clrMapOvr>
    <a:masterClrMapping/>
  </p:clrMapOvr>
  <p:transition>
    <p:split orient="ver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2"/>
          <p:cNvSpPr>
            <a:spLocks noGrp="1" noChangeArrowheads="1"/>
          </p:cNvSpPr>
          <p:nvPr>
            <p:ph type="title"/>
          </p:nvPr>
        </p:nvSpPr>
        <p:spPr/>
        <p:txBody>
          <a:bodyPr/>
          <a:lstStyle/>
          <a:p>
            <a:r>
              <a:rPr lang="en-US" altLang="en-US"/>
              <a:t>Isomorphism Example</a:t>
            </a:r>
          </a:p>
        </p:txBody>
      </p:sp>
      <p:sp>
        <p:nvSpPr>
          <p:cNvPr id="30723" name="Rectangle 3"/>
          <p:cNvSpPr>
            <a:spLocks noGrp="1" noChangeArrowheads="1"/>
          </p:cNvSpPr>
          <p:nvPr>
            <p:ph idx="1"/>
          </p:nvPr>
        </p:nvSpPr>
        <p:spPr/>
        <p:txBody>
          <a:bodyPr/>
          <a:lstStyle/>
          <a:p>
            <a:pPr>
              <a:defRPr/>
            </a:pPr>
            <a:r>
              <a:rPr lang="en-US"/>
              <a:t>If isomorphic, label the 2nd graph to show the isomorphism, else identify difference.</a:t>
            </a:r>
          </a:p>
        </p:txBody>
      </p:sp>
      <p:sp>
        <p:nvSpPr>
          <p:cNvPr id="49159" name="Oval 4"/>
          <p:cNvSpPr>
            <a:spLocks noChangeArrowheads="1"/>
          </p:cNvSpPr>
          <p:nvPr/>
        </p:nvSpPr>
        <p:spPr bwMode="auto">
          <a:xfrm>
            <a:off x="1552575" y="3902075"/>
            <a:ext cx="207963"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0" name="Oval 5"/>
          <p:cNvSpPr>
            <a:spLocks noChangeArrowheads="1"/>
          </p:cNvSpPr>
          <p:nvPr/>
        </p:nvSpPr>
        <p:spPr bwMode="auto">
          <a:xfrm>
            <a:off x="2217738" y="3606800"/>
            <a:ext cx="209550"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1" name="Oval 6"/>
          <p:cNvSpPr>
            <a:spLocks noChangeArrowheads="1"/>
          </p:cNvSpPr>
          <p:nvPr/>
        </p:nvSpPr>
        <p:spPr bwMode="auto">
          <a:xfrm>
            <a:off x="2443163" y="4194175"/>
            <a:ext cx="209550"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2" name="Oval 7"/>
          <p:cNvSpPr>
            <a:spLocks noChangeArrowheads="1"/>
          </p:cNvSpPr>
          <p:nvPr/>
        </p:nvSpPr>
        <p:spPr bwMode="auto">
          <a:xfrm>
            <a:off x="3087688" y="3981450"/>
            <a:ext cx="209550"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3" name="Oval 8"/>
          <p:cNvSpPr>
            <a:spLocks noChangeArrowheads="1"/>
          </p:cNvSpPr>
          <p:nvPr/>
        </p:nvSpPr>
        <p:spPr bwMode="auto">
          <a:xfrm>
            <a:off x="1901825" y="4640263"/>
            <a:ext cx="209550"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4" name="Oval 9"/>
          <p:cNvSpPr>
            <a:spLocks noChangeArrowheads="1"/>
          </p:cNvSpPr>
          <p:nvPr/>
        </p:nvSpPr>
        <p:spPr bwMode="auto">
          <a:xfrm>
            <a:off x="2814638" y="4968875"/>
            <a:ext cx="209550" cy="190500"/>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65" name="Freeform 10"/>
          <p:cNvSpPr>
            <a:spLocks/>
          </p:cNvSpPr>
          <p:nvPr/>
        </p:nvSpPr>
        <p:spPr bwMode="auto">
          <a:xfrm>
            <a:off x="1666875" y="4010025"/>
            <a:ext cx="917575" cy="295275"/>
          </a:xfrm>
          <a:custGeom>
            <a:avLst/>
            <a:gdLst>
              <a:gd name="T0" fmla="*/ 0 w 390"/>
              <a:gd name="T1" fmla="*/ 0 h 138"/>
              <a:gd name="T2" fmla="*/ 2147483647 w 390"/>
              <a:gd name="T3" fmla="*/ 2147483647 h 138"/>
              <a:gd name="T4" fmla="*/ 2147483647 w 390"/>
              <a:gd name="T5" fmla="*/ 2147483647 h 138"/>
              <a:gd name="T6" fmla="*/ 0 60000 65536"/>
              <a:gd name="T7" fmla="*/ 0 60000 65536"/>
              <a:gd name="T8" fmla="*/ 0 60000 65536"/>
            </a:gdLst>
            <a:ahLst/>
            <a:cxnLst>
              <a:cxn ang="T6">
                <a:pos x="T0" y="T1"/>
              </a:cxn>
              <a:cxn ang="T7">
                <a:pos x="T2" y="T3"/>
              </a:cxn>
              <a:cxn ang="T8">
                <a:pos x="T4" y="T5"/>
              </a:cxn>
            </a:cxnLst>
            <a:rect l="0" t="0" r="r" b="b"/>
            <a:pathLst>
              <a:path w="390" h="138">
                <a:moveTo>
                  <a:pt x="0" y="0"/>
                </a:moveTo>
                <a:cubicBezTo>
                  <a:pt x="28" y="37"/>
                  <a:pt x="57" y="74"/>
                  <a:pt x="122" y="97"/>
                </a:cubicBezTo>
                <a:cubicBezTo>
                  <a:pt x="187" y="120"/>
                  <a:pt x="288" y="129"/>
                  <a:pt x="390" y="13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66" name="Freeform 11"/>
          <p:cNvSpPr>
            <a:spLocks/>
          </p:cNvSpPr>
          <p:nvPr/>
        </p:nvSpPr>
        <p:spPr bwMode="auto">
          <a:xfrm>
            <a:off x="1666875" y="3606800"/>
            <a:ext cx="649288" cy="385763"/>
          </a:xfrm>
          <a:custGeom>
            <a:avLst/>
            <a:gdLst>
              <a:gd name="T0" fmla="*/ 0 w 276"/>
              <a:gd name="T1" fmla="*/ 2147483647 h 180"/>
              <a:gd name="T2" fmla="*/ 2147483647 w 276"/>
              <a:gd name="T3" fmla="*/ 2147483647 h 180"/>
              <a:gd name="T4" fmla="*/ 2147483647 w 276"/>
              <a:gd name="T5" fmla="*/ 2147483647 h 180"/>
              <a:gd name="T6" fmla="*/ 0 60000 65536"/>
              <a:gd name="T7" fmla="*/ 0 60000 65536"/>
              <a:gd name="T8" fmla="*/ 0 60000 65536"/>
            </a:gdLst>
            <a:ahLst/>
            <a:cxnLst>
              <a:cxn ang="T6">
                <a:pos x="T0" y="T1"/>
              </a:cxn>
              <a:cxn ang="T7">
                <a:pos x="T2" y="T3"/>
              </a:cxn>
              <a:cxn ang="T8">
                <a:pos x="T4" y="T5"/>
              </a:cxn>
            </a:cxnLst>
            <a:rect l="0" t="0" r="r" b="b"/>
            <a:pathLst>
              <a:path w="276" h="180">
                <a:moveTo>
                  <a:pt x="0" y="180"/>
                </a:moveTo>
                <a:cubicBezTo>
                  <a:pt x="21" y="116"/>
                  <a:pt x="43" y="52"/>
                  <a:pt x="89" y="26"/>
                </a:cubicBezTo>
                <a:cubicBezTo>
                  <a:pt x="135" y="0"/>
                  <a:pt x="205" y="13"/>
                  <a:pt x="276" y="26"/>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67" name="Freeform 12"/>
          <p:cNvSpPr>
            <a:spLocks/>
          </p:cNvSpPr>
          <p:nvPr/>
        </p:nvSpPr>
        <p:spPr bwMode="auto">
          <a:xfrm>
            <a:off x="2363788" y="3679825"/>
            <a:ext cx="180975" cy="625475"/>
          </a:xfrm>
          <a:custGeom>
            <a:avLst/>
            <a:gdLst>
              <a:gd name="T0" fmla="*/ 2147483647 w 77"/>
              <a:gd name="T1" fmla="*/ 2147483647 h 292"/>
              <a:gd name="T2" fmla="*/ 2147483647 w 77"/>
              <a:gd name="T3" fmla="*/ 2147483647 h 292"/>
              <a:gd name="T4" fmla="*/ 2147483647 w 77"/>
              <a:gd name="T5" fmla="*/ 0 h 292"/>
              <a:gd name="T6" fmla="*/ 0 60000 65536"/>
              <a:gd name="T7" fmla="*/ 0 60000 65536"/>
              <a:gd name="T8" fmla="*/ 0 60000 65536"/>
            </a:gdLst>
            <a:ahLst/>
            <a:cxnLst>
              <a:cxn ang="T6">
                <a:pos x="T0" y="T1"/>
              </a:cxn>
              <a:cxn ang="T7">
                <a:pos x="T2" y="T3"/>
              </a:cxn>
              <a:cxn ang="T8">
                <a:pos x="T4" y="T5"/>
              </a:cxn>
            </a:cxnLst>
            <a:rect l="0" t="0" r="r" b="b"/>
            <a:pathLst>
              <a:path w="77" h="292">
                <a:moveTo>
                  <a:pt x="77" y="292"/>
                </a:moveTo>
                <a:cubicBezTo>
                  <a:pt x="50" y="259"/>
                  <a:pt x="24" y="227"/>
                  <a:pt x="12" y="178"/>
                </a:cubicBezTo>
                <a:cubicBezTo>
                  <a:pt x="0" y="129"/>
                  <a:pt x="2" y="64"/>
                  <a:pt x="4"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68" name="Freeform 13"/>
          <p:cNvSpPr>
            <a:spLocks/>
          </p:cNvSpPr>
          <p:nvPr/>
        </p:nvSpPr>
        <p:spPr bwMode="auto">
          <a:xfrm>
            <a:off x="1949450" y="3713163"/>
            <a:ext cx="385763" cy="1025525"/>
          </a:xfrm>
          <a:custGeom>
            <a:avLst/>
            <a:gdLst>
              <a:gd name="T0" fmla="*/ 2147483647 w 164"/>
              <a:gd name="T1" fmla="*/ 0 h 478"/>
              <a:gd name="T2" fmla="*/ 2147483647 w 164"/>
              <a:gd name="T3" fmla="*/ 2147483647 h 478"/>
              <a:gd name="T4" fmla="*/ 2147483647 w 164"/>
              <a:gd name="T5" fmla="*/ 2147483647 h 478"/>
              <a:gd name="T6" fmla="*/ 0 60000 65536"/>
              <a:gd name="T7" fmla="*/ 0 60000 65536"/>
              <a:gd name="T8" fmla="*/ 0 60000 65536"/>
            </a:gdLst>
            <a:ahLst/>
            <a:cxnLst>
              <a:cxn ang="T6">
                <a:pos x="T0" y="T1"/>
              </a:cxn>
              <a:cxn ang="T7">
                <a:pos x="T2" y="T3"/>
              </a:cxn>
              <a:cxn ang="T8">
                <a:pos x="T4" y="T5"/>
              </a:cxn>
            </a:cxnLst>
            <a:rect l="0" t="0" r="r" b="b"/>
            <a:pathLst>
              <a:path w="164" h="478">
                <a:moveTo>
                  <a:pt x="164" y="0"/>
                </a:moveTo>
                <a:cubicBezTo>
                  <a:pt x="108" y="41"/>
                  <a:pt x="52" y="82"/>
                  <a:pt x="26" y="162"/>
                </a:cubicBezTo>
                <a:cubicBezTo>
                  <a:pt x="0" y="242"/>
                  <a:pt x="5" y="360"/>
                  <a:pt x="10" y="47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69" name="Freeform 14"/>
          <p:cNvSpPr>
            <a:spLocks/>
          </p:cNvSpPr>
          <p:nvPr/>
        </p:nvSpPr>
        <p:spPr bwMode="auto">
          <a:xfrm>
            <a:off x="2297113" y="3570288"/>
            <a:ext cx="896937" cy="490537"/>
          </a:xfrm>
          <a:custGeom>
            <a:avLst/>
            <a:gdLst>
              <a:gd name="T0" fmla="*/ 0 w 381"/>
              <a:gd name="T1" fmla="*/ 2147483647 h 229"/>
              <a:gd name="T2" fmla="*/ 2147483647 w 381"/>
              <a:gd name="T3" fmla="*/ 2147483647 h 229"/>
              <a:gd name="T4" fmla="*/ 2147483647 w 381"/>
              <a:gd name="T5" fmla="*/ 2147483647 h 229"/>
              <a:gd name="T6" fmla="*/ 0 60000 65536"/>
              <a:gd name="T7" fmla="*/ 0 60000 65536"/>
              <a:gd name="T8" fmla="*/ 0 60000 65536"/>
            </a:gdLst>
            <a:ahLst/>
            <a:cxnLst>
              <a:cxn ang="T6">
                <a:pos x="T0" y="T1"/>
              </a:cxn>
              <a:cxn ang="T7">
                <a:pos x="T2" y="T3"/>
              </a:cxn>
              <a:cxn ang="T8">
                <a:pos x="T4" y="T5"/>
              </a:cxn>
            </a:cxnLst>
            <a:rect l="0" t="0" r="r" b="b"/>
            <a:pathLst>
              <a:path w="381" h="229">
                <a:moveTo>
                  <a:pt x="0" y="75"/>
                </a:moveTo>
                <a:cubicBezTo>
                  <a:pt x="94" y="37"/>
                  <a:pt x="188" y="0"/>
                  <a:pt x="251" y="26"/>
                </a:cubicBezTo>
                <a:cubicBezTo>
                  <a:pt x="314" y="52"/>
                  <a:pt x="347" y="140"/>
                  <a:pt x="381" y="229"/>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70" name="Freeform 15"/>
          <p:cNvSpPr>
            <a:spLocks/>
          </p:cNvSpPr>
          <p:nvPr/>
        </p:nvSpPr>
        <p:spPr bwMode="auto">
          <a:xfrm>
            <a:off x="2009775" y="4078288"/>
            <a:ext cx="1146175" cy="677862"/>
          </a:xfrm>
          <a:custGeom>
            <a:avLst/>
            <a:gdLst>
              <a:gd name="T0" fmla="*/ 0 w 487"/>
              <a:gd name="T1" fmla="*/ 2147483647 h 316"/>
              <a:gd name="T2" fmla="*/ 2147483647 w 487"/>
              <a:gd name="T3" fmla="*/ 2147483647 h 316"/>
              <a:gd name="T4" fmla="*/ 2147483647 w 487"/>
              <a:gd name="T5" fmla="*/ 2147483647 h 316"/>
              <a:gd name="T6" fmla="*/ 2147483647 w 487"/>
              <a:gd name="T7" fmla="*/ 0 h 3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87" h="316">
                <a:moveTo>
                  <a:pt x="0" y="316"/>
                </a:moveTo>
                <a:cubicBezTo>
                  <a:pt x="30" y="267"/>
                  <a:pt x="61" y="219"/>
                  <a:pt x="114" y="211"/>
                </a:cubicBezTo>
                <a:cubicBezTo>
                  <a:pt x="167" y="203"/>
                  <a:pt x="255" y="303"/>
                  <a:pt x="317" y="268"/>
                </a:cubicBezTo>
                <a:cubicBezTo>
                  <a:pt x="379" y="233"/>
                  <a:pt x="433" y="116"/>
                  <a:pt x="487"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71" name="Freeform 16"/>
          <p:cNvSpPr>
            <a:spLocks/>
          </p:cNvSpPr>
          <p:nvPr/>
        </p:nvSpPr>
        <p:spPr bwMode="auto">
          <a:xfrm>
            <a:off x="1384300" y="4010025"/>
            <a:ext cx="588963" cy="1022350"/>
          </a:xfrm>
          <a:custGeom>
            <a:avLst/>
            <a:gdLst>
              <a:gd name="T0" fmla="*/ 2147483647 w 250"/>
              <a:gd name="T1" fmla="*/ 0 h 477"/>
              <a:gd name="T2" fmla="*/ 2147483647 w 250"/>
              <a:gd name="T3" fmla="*/ 2147483647 h 477"/>
              <a:gd name="T4" fmla="*/ 2147483647 w 250"/>
              <a:gd name="T5" fmla="*/ 2147483647 h 477"/>
              <a:gd name="T6" fmla="*/ 2147483647 w 250"/>
              <a:gd name="T7" fmla="*/ 2147483647 h 47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0" h="477">
                <a:moveTo>
                  <a:pt x="112" y="0"/>
                </a:moveTo>
                <a:cubicBezTo>
                  <a:pt x="69" y="59"/>
                  <a:pt x="27" y="118"/>
                  <a:pt x="15" y="194"/>
                </a:cubicBezTo>
                <a:cubicBezTo>
                  <a:pt x="3" y="270"/>
                  <a:pt x="0" y="431"/>
                  <a:pt x="39" y="454"/>
                </a:cubicBezTo>
                <a:cubicBezTo>
                  <a:pt x="78" y="477"/>
                  <a:pt x="164" y="404"/>
                  <a:pt x="250" y="33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72" name="Freeform 17"/>
          <p:cNvSpPr>
            <a:spLocks/>
          </p:cNvSpPr>
          <p:nvPr/>
        </p:nvSpPr>
        <p:spPr bwMode="auto">
          <a:xfrm>
            <a:off x="1992313" y="4756150"/>
            <a:ext cx="954087" cy="403225"/>
          </a:xfrm>
          <a:custGeom>
            <a:avLst/>
            <a:gdLst>
              <a:gd name="T0" fmla="*/ 0 w 406"/>
              <a:gd name="T1" fmla="*/ 0 h 188"/>
              <a:gd name="T2" fmla="*/ 2147483647 w 406"/>
              <a:gd name="T3" fmla="*/ 2147483647 h 188"/>
              <a:gd name="T4" fmla="*/ 2147483647 w 406"/>
              <a:gd name="T5" fmla="*/ 2147483647 h 188"/>
              <a:gd name="T6" fmla="*/ 0 60000 65536"/>
              <a:gd name="T7" fmla="*/ 0 60000 65536"/>
              <a:gd name="T8" fmla="*/ 0 60000 65536"/>
            </a:gdLst>
            <a:ahLst/>
            <a:cxnLst>
              <a:cxn ang="T6">
                <a:pos x="T0" y="T1"/>
              </a:cxn>
              <a:cxn ang="T7">
                <a:pos x="T2" y="T3"/>
              </a:cxn>
              <a:cxn ang="T8">
                <a:pos x="T4" y="T5"/>
              </a:cxn>
            </a:cxnLst>
            <a:rect l="0" t="0" r="r" b="b"/>
            <a:pathLst>
              <a:path w="406" h="188">
                <a:moveTo>
                  <a:pt x="0" y="0"/>
                </a:moveTo>
                <a:cubicBezTo>
                  <a:pt x="47" y="68"/>
                  <a:pt x="94" y="136"/>
                  <a:pt x="162" y="162"/>
                </a:cubicBezTo>
                <a:cubicBezTo>
                  <a:pt x="230" y="188"/>
                  <a:pt x="318" y="171"/>
                  <a:pt x="406" y="154"/>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73" name="Freeform 18"/>
          <p:cNvSpPr>
            <a:spLocks/>
          </p:cNvSpPr>
          <p:nvPr/>
        </p:nvSpPr>
        <p:spPr bwMode="auto">
          <a:xfrm>
            <a:off x="2887663" y="4060825"/>
            <a:ext cx="547687" cy="990600"/>
          </a:xfrm>
          <a:custGeom>
            <a:avLst/>
            <a:gdLst>
              <a:gd name="T0" fmla="*/ 0 w 233"/>
              <a:gd name="T1" fmla="*/ 2147483647 h 462"/>
              <a:gd name="T2" fmla="*/ 2147483647 w 233"/>
              <a:gd name="T3" fmla="*/ 2147483647 h 462"/>
              <a:gd name="T4" fmla="*/ 2147483647 w 233"/>
              <a:gd name="T5" fmla="*/ 0 h 462"/>
              <a:gd name="T6" fmla="*/ 0 60000 65536"/>
              <a:gd name="T7" fmla="*/ 0 60000 65536"/>
              <a:gd name="T8" fmla="*/ 0 60000 65536"/>
            </a:gdLst>
            <a:ahLst/>
            <a:cxnLst>
              <a:cxn ang="T6">
                <a:pos x="T0" y="T1"/>
              </a:cxn>
              <a:cxn ang="T7">
                <a:pos x="T2" y="T3"/>
              </a:cxn>
              <a:cxn ang="T8">
                <a:pos x="T4" y="T5"/>
              </a:cxn>
            </a:cxnLst>
            <a:rect l="0" t="0" r="r" b="b"/>
            <a:pathLst>
              <a:path w="233" h="462">
                <a:moveTo>
                  <a:pt x="0" y="462"/>
                </a:moveTo>
                <a:cubicBezTo>
                  <a:pt x="94" y="423"/>
                  <a:pt x="189" y="385"/>
                  <a:pt x="211" y="308"/>
                </a:cubicBezTo>
                <a:cubicBezTo>
                  <a:pt x="233" y="231"/>
                  <a:pt x="181" y="115"/>
                  <a:pt x="130"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74" name="Text Box 19"/>
          <p:cNvSpPr txBox="1">
            <a:spLocks noChangeArrowheads="1"/>
          </p:cNvSpPr>
          <p:nvPr/>
        </p:nvSpPr>
        <p:spPr bwMode="auto">
          <a:xfrm>
            <a:off x="1173163" y="3675063"/>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49175" name="Text Box 20"/>
          <p:cNvSpPr txBox="1">
            <a:spLocks noChangeArrowheads="1"/>
          </p:cNvSpPr>
          <p:nvPr/>
        </p:nvSpPr>
        <p:spPr bwMode="auto">
          <a:xfrm>
            <a:off x="2339975" y="3222625"/>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49176" name="Text Box 21"/>
          <p:cNvSpPr txBox="1">
            <a:spLocks noChangeArrowheads="1"/>
          </p:cNvSpPr>
          <p:nvPr/>
        </p:nvSpPr>
        <p:spPr bwMode="auto">
          <a:xfrm>
            <a:off x="3260725" y="3919538"/>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49177" name="Text Box 22"/>
          <p:cNvSpPr txBox="1">
            <a:spLocks noChangeArrowheads="1"/>
          </p:cNvSpPr>
          <p:nvPr/>
        </p:nvSpPr>
        <p:spPr bwMode="auto">
          <a:xfrm>
            <a:off x="2568575" y="3900488"/>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49178" name="Text Box 23"/>
          <p:cNvSpPr txBox="1">
            <a:spLocks noChangeArrowheads="1"/>
          </p:cNvSpPr>
          <p:nvPr/>
        </p:nvSpPr>
        <p:spPr bwMode="auto">
          <a:xfrm>
            <a:off x="1738313" y="4856163"/>
            <a:ext cx="319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sp>
        <p:nvSpPr>
          <p:cNvPr id="49179" name="Text Box 24"/>
          <p:cNvSpPr txBox="1">
            <a:spLocks noChangeArrowheads="1"/>
          </p:cNvSpPr>
          <p:nvPr/>
        </p:nvSpPr>
        <p:spPr bwMode="auto">
          <a:xfrm>
            <a:off x="2905125" y="5186363"/>
            <a:ext cx="2682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f</a:t>
            </a:r>
          </a:p>
        </p:txBody>
      </p:sp>
      <p:grpSp>
        <p:nvGrpSpPr>
          <p:cNvPr id="49180" name="Group 25"/>
          <p:cNvGrpSpPr>
            <a:grpSpLocks/>
          </p:cNvGrpSpPr>
          <p:nvPr/>
        </p:nvGrpSpPr>
        <p:grpSpPr bwMode="auto">
          <a:xfrm>
            <a:off x="4911725" y="3321050"/>
            <a:ext cx="2032000" cy="2462213"/>
            <a:chOff x="2689" y="2060"/>
            <a:chExt cx="801" cy="1194"/>
          </a:xfrm>
        </p:grpSpPr>
        <p:sp>
          <p:nvSpPr>
            <p:cNvPr id="49187" name="Oval 26"/>
            <p:cNvSpPr>
              <a:spLocks noChangeArrowheads="1"/>
            </p:cNvSpPr>
            <p:nvPr/>
          </p:nvSpPr>
          <p:spPr bwMode="auto">
            <a:xfrm>
              <a:off x="3203" y="2060"/>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88" name="Oval 27"/>
            <p:cNvSpPr>
              <a:spLocks noChangeArrowheads="1"/>
            </p:cNvSpPr>
            <p:nvPr/>
          </p:nvSpPr>
          <p:spPr bwMode="auto">
            <a:xfrm>
              <a:off x="2909" y="2358"/>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89" name="Oval 28"/>
            <p:cNvSpPr>
              <a:spLocks noChangeArrowheads="1"/>
            </p:cNvSpPr>
            <p:nvPr/>
          </p:nvSpPr>
          <p:spPr bwMode="auto">
            <a:xfrm>
              <a:off x="3306" y="2373"/>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90" name="Oval 29"/>
            <p:cNvSpPr>
              <a:spLocks noChangeArrowheads="1"/>
            </p:cNvSpPr>
            <p:nvPr/>
          </p:nvSpPr>
          <p:spPr bwMode="auto">
            <a:xfrm>
              <a:off x="3362" y="2737"/>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91" name="Oval 30"/>
            <p:cNvSpPr>
              <a:spLocks noChangeArrowheads="1"/>
            </p:cNvSpPr>
            <p:nvPr/>
          </p:nvSpPr>
          <p:spPr bwMode="auto">
            <a:xfrm>
              <a:off x="2801" y="2825"/>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92" name="Oval 31"/>
            <p:cNvSpPr>
              <a:spLocks noChangeArrowheads="1"/>
            </p:cNvSpPr>
            <p:nvPr/>
          </p:nvSpPr>
          <p:spPr bwMode="auto">
            <a:xfrm>
              <a:off x="3107" y="3001"/>
              <a:ext cx="89" cy="89"/>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49193" name="Freeform 32"/>
            <p:cNvSpPr>
              <a:spLocks/>
            </p:cNvSpPr>
            <p:nvPr/>
          </p:nvSpPr>
          <p:spPr bwMode="auto">
            <a:xfrm>
              <a:off x="2951" y="2108"/>
              <a:ext cx="293" cy="300"/>
            </a:xfrm>
            <a:custGeom>
              <a:avLst/>
              <a:gdLst>
                <a:gd name="T0" fmla="*/ 1 w 293"/>
                <a:gd name="T1" fmla="*/ 300 h 300"/>
                <a:gd name="T2" fmla="*/ 49 w 293"/>
                <a:gd name="T3" fmla="*/ 89 h 300"/>
                <a:gd name="T4" fmla="*/ 293 w 293"/>
                <a:gd name="T5" fmla="*/ 0 h 300"/>
                <a:gd name="T6" fmla="*/ 0 60000 65536"/>
                <a:gd name="T7" fmla="*/ 0 60000 65536"/>
                <a:gd name="T8" fmla="*/ 0 60000 65536"/>
              </a:gdLst>
              <a:ahLst/>
              <a:cxnLst>
                <a:cxn ang="T6">
                  <a:pos x="T0" y="T1"/>
                </a:cxn>
                <a:cxn ang="T7">
                  <a:pos x="T2" y="T3"/>
                </a:cxn>
                <a:cxn ang="T8">
                  <a:pos x="T4" y="T5"/>
                </a:cxn>
              </a:cxnLst>
              <a:rect l="0" t="0" r="r" b="b"/>
              <a:pathLst>
                <a:path w="293" h="300">
                  <a:moveTo>
                    <a:pt x="1" y="300"/>
                  </a:moveTo>
                  <a:cubicBezTo>
                    <a:pt x="0" y="219"/>
                    <a:pt x="0" y="139"/>
                    <a:pt x="49" y="89"/>
                  </a:cubicBezTo>
                  <a:cubicBezTo>
                    <a:pt x="98" y="39"/>
                    <a:pt x="195" y="19"/>
                    <a:pt x="293"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4" name="Freeform 33"/>
            <p:cNvSpPr>
              <a:spLocks/>
            </p:cNvSpPr>
            <p:nvPr/>
          </p:nvSpPr>
          <p:spPr bwMode="auto">
            <a:xfrm>
              <a:off x="3252" y="2108"/>
              <a:ext cx="170" cy="332"/>
            </a:xfrm>
            <a:custGeom>
              <a:avLst/>
              <a:gdLst>
                <a:gd name="T0" fmla="*/ 0 w 170"/>
                <a:gd name="T1" fmla="*/ 0 h 332"/>
                <a:gd name="T2" fmla="*/ 154 w 170"/>
                <a:gd name="T3" fmla="*/ 81 h 332"/>
                <a:gd name="T4" fmla="*/ 97 w 170"/>
                <a:gd name="T5" fmla="*/ 332 h 332"/>
                <a:gd name="T6" fmla="*/ 0 60000 65536"/>
                <a:gd name="T7" fmla="*/ 0 60000 65536"/>
                <a:gd name="T8" fmla="*/ 0 60000 65536"/>
              </a:gdLst>
              <a:ahLst/>
              <a:cxnLst>
                <a:cxn ang="T6">
                  <a:pos x="T0" y="T1"/>
                </a:cxn>
                <a:cxn ang="T7">
                  <a:pos x="T2" y="T3"/>
                </a:cxn>
                <a:cxn ang="T8">
                  <a:pos x="T4" y="T5"/>
                </a:cxn>
              </a:cxnLst>
              <a:rect l="0" t="0" r="r" b="b"/>
              <a:pathLst>
                <a:path w="170" h="332">
                  <a:moveTo>
                    <a:pt x="0" y="0"/>
                  </a:moveTo>
                  <a:cubicBezTo>
                    <a:pt x="69" y="13"/>
                    <a:pt x="138" y="26"/>
                    <a:pt x="154" y="81"/>
                  </a:cubicBezTo>
                  <a:cubicBezTo>
                    <a:pt x="170" y="136"/>
                    <a:pt x="133" y="234"/>
                    <a:pt x="97" y="33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5" name="Freeform 34"/>
            <p:cNvSpPr>
              <a:spLocks/>
            </p:cNvSpPr>
            <p:nvPr/>
          </p:nvSpPr>
          <p:spPr bwMode="auto">
            <a:xfrm>
              <a:off x="2944" y="2359"/>
              <a:ext cx="405" cy="57"/>
            </a:xfrm>
            <a:custGeom>
              <a:avLst/>
              <a:gdLst>
                <a:gd name="T0" fmla="*/ 0 w 405"/>
                <a:gd name="T1" fmla="*/ 57 h 57"/>
                <a:gd name="T2" fmla="*/ 202 w 405"/>
                <a:gd name="T3" fmla="*/ 0 h 57"/>
                <a:gd name="T4" fmla="*/ 405 w 405"/>
                <a:gd name="T5" fmla="*/ 57 h 57"/>
                <a:gd name="T6" fmla="*/ 0 60000 65536"/>
                <a:gd name="T7" fmla="*/ 0 60000 65536"/>
                <a:gd name="T8" fmla="*/ 0 60000 65536"/>
              </a:gdLst>
              <a:ahLst/>
              <a:cxnLst>
                <a:cxn ang="T6">
                  <a:pos x="T0" y="T1"/>
                </a:cxn>
                <a:cxn ang="T7">
                  <a:pos x="T2" y="T3"/>
                </a:cxn>
                <a:cxn ang="T8">
                  <a:pos x="T4" y="T5"/>
                </a:cxn>
              </a:cxnLst>
              <a:rect l="0" t="0" r="r" b="b"/>
              <a:pathLst>
                <a:path w="405" h="57">
                  <a:moveTo>
                    <a:pt x="0" y="57"/>
                  </a:moveTo>
                  <a:cubicBezTo>
                    <a:pt x="67" y="28"/>
                    <a:pt x="135" y="0"/>
                    <a:pt x="202" y="0"/>
                  </a:cubicBezTo>
                  <a:cubicBezTo>
                    <a:pt x="269" y="0"/>
                    <a:pt x="373" y="48"/>
                    <a:pt x="405" y="57"/>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6" name="Freeform 35"/>
            <p:cNvSpPr>
              <a:spLocks/>
            </p:cNvSpPr>
            <p:nvPr/>
          </p:nvSpPr>
          <p:spPr bwMode="auto">
            <a:xfrm>
              <a:off x="2952" y="2416"/>
              <a:ext cx="462" cy="389"/>
            </a:xfrm>
            <a:custGeom>
              <a:avLst/>
              <a:gdLst>
                <a:gd name="T0" fmla="*/ 0 w 462"/>
                <a:gd name="T1" fmla="*/ 0 h 389"/>
                <a:gd name="T2" fmla="*/ 162 w 462"/>
                <a:gd name="T3" fmla="*/ 211 h 389"/>
                <a:gd name="T4" fmla="*/ 462 w 462"/>
                <a:gd name="T5" fmla="*/ 389 h 389"/>
                <a:gd name="T6" fmla="*/ 0 60000 65536"/>
                <a:gd name="T7" fmla="*/ 0 60000 65536"/>
                <a:gd name="T8" fmla="*/ 0 60000 65536"/>
              </a:gdLst>
              <a:ahLst/>
              <a:cxnLst>
                <a:cxn ang="T6">
                  <a:pos x="T0" y="T1"/>
                </a:cxn>
                <a:cxn ang="T7">
                  <a:pos x="T2" y="T3"/>
                </a:cxn>
                <a:cxn ang="T8">
                  <a:pos x="T4" y="T5"/>
                </a:cxn>
              </a:cxnLst>
              <a:rect l="0" t="0" r="r" b="b"/>
              <a:pathLst>
                <a:path w="462" h="389">
                  <a:moveTo>
                    <a:pt x="0" y="0"/>
                  </a:moveTo>
                  <a:cubicBezTo>
                    <a:pt x="42" y="73"/>
                    <a:pt x="85" y="146"/>
                    <a:pt x="162" y="211"/>
                  </a:cubicBezTo>
                  <a:cubicBezTo>
                    <a:pt x="239" y="276"/>
                    <a:pt x="412" y="358"/>
                    <a:pt x="462" y="389"/>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7" name="Freeform 36"/>
            <p:cNvSpPr>
              <a:spLocks/>
            </p:cNvSpPr>
            <p:nvPr/>
          </p:nvSpPr>
          <p:spPr bwMode="auto">
            <a:xfrm>
              <a:off x="3349" y="2432"/>
              <a:ext cx="130" cy="365"/>
            </a:xfrm>
            <a:custGeom>
              <a:avLst/>
              <a:gdLst>
                <a:gd name="T0" fmla="*/ 0 w 130"/>
                <a:gd name="T1" fmla="*/ 0 h 365"/>
                <a:gd name="T2" fmla="*/ 122 w 130"/>
                <a:gd name="T3" fmla="*/ 171 h 365"/>
                <a:gd name="T4" fmla="*/ 49 w 130"/>
                <a:gd name="T5" fmla="*/ 365 h 365"/>
                <a:gd name="T6" fmla="*/ 0 60000 65536"/>
                <a:gd name="T7" fmla="*/ 0 60000 65536"/>
                <a:gd name="T8" fmla="*/ 0 60000 65536"/>
              </a:gdLst>
              <a:ahLst/>
              <a:cxnLst>
                <a:cxn ang="T6">
                  <a:pos x="T0" y="T1"/>
                </a:cxn>
                <a:cxn ang="T7">
                  <a:pos x="T2" y="T3"/>
                </a:cxn>
                <a:cxn ang="T8">
                  <a:pos x="T4" y="T5"/>
                </a:cxn>
              </a:cxnLst>
              <a:rect l="0" t="0" r="r" b="b"/>
              <a:pathLst>
                <a:path w="130" h="365">
                  <a:moveTo>
                    <a:pt x="0" y="0"/>
                  </a:moveTo>
                  <a:cubicBezTo>
                    <a:pt x="57" y="55"/>
                    <a:pt x="114" y="110"/>
                    <a:pt x="122" y="171"/>
                  </a:cubicBezTo>
                  <a:cubicBezTo>
                    <a:pt x="130" y="232"/>
                    <a:pt x="89" y="298"/>
                    <a:pt x="49" y="365"/>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8" name="Freeform 37"/>
            <p:cNvSpPr>
              <a:spLocks/>
            </p:cNvSpPr>
            <p:nvPr/>
          </p:nvSpPr>
          <p:spPr bwMode="auto">
            <a:xfrm>
              <a:off x="2689" y="2400"/>
              <a:ext cx="263" cy="478"/>
            </a:xfrm>
            <a:custGeom>
              <a:avLst/>
              <a:gdLst>
                <a:gd name="T0" fmla="*/ 263 w 263"/>
                <a:gd name="T1" fmla="*/ 0 h 478"/>
                <a:gd name="T2" fmla="*/ 19 w 263"/>
                <a:gd name="T3" fmla="*/ 211 h 478"/>
                <a:gd name="T4" fmla="*/ 149 w 263"/>
                <a:gd name="T5" fmla="*/ 478 h 478"/>
                <a:gd name="T6" fmla="*/ 0 60000 65536"/>
                <a:gd name="T7" fmla="*/ 0 60000 65536"/>
                <a:gd name="T8" fmla="*/ 0 60000 65536"/>
              </a:gdLst>
              <a:ahLst/>
              <a:cxnLst>
                <a:cxn ang="T6">
                  <a:pos x="T0" y="T1"/>
                </a:cxn>
                <a:cxn ang="T7">
                  <a:pos x="T2" y="T3"/>
                </a:cxn>
                <a:cxn ang="T8">
                  <a:pos x="T4" y="T5"/>
                </a:cxn>
              </a:cxnLst>
              <a:rect l="0" t="0" r="r" b="b"/>
              <a:pathLst>
                <a:path w="263" h="478">
                  <a:moveTo>
                    <a:pt x="263" y="0"/>
                  </a:moveTo>
                  <a:cubicBezTo>
                    <a:pt x="150" y="65"/>
                    <a:pt x="38" y="131"/>
                    <a:pt x="19" y="211"/>
                  </a:cubicBezTo>
                  <a:cubicBezTo>
                    <a:pt x="0" y="291"/>
                    <a:pt x="74" y="384"/>
                    <a:pt x="149" y="47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199" name="Freeform 38"/>
            <p:cNvSpPr>
              <a:spLocks/>
            </p:cNvSpPr>
            <p:nvPr/>
          </p:nvSpPr>
          <p:spPr bwMode="auto">
            <a:xfrm>
              <a:off x="2822" y="2854"/>
              <a:ext cx="316" cy="203"/>
            </a:xfrm>
            <a:custGeom>
              <a:avLst/>
              <a:gdLst>
                <a:gd name="T0" fmla="*/ 0 w 316"/>
                <a:gd name="T1" fmla="*/ 0 h 203"/>
                <a:gd name="T2" fmla="*/ 170 w 316"/>
                <a:gd name="T3" fmla="*/ 162 h 203"/>
                <a:gd name="T4" fmla="*/ 316 w 316"/>
                <a:gd name="T5" fmla="*/ 203 h 203"/>
                <a:gd name="T6" fmla="*/ 0 60000 65536"/>
                <a:gd name="T7" fmla="*/ 0 60000 65536"/>
                <a:gd name="T8" fmla="*/ 0 60000 65536"/>
              </a:gdLst>
              <a:ahLst/>
              <a:cxnLst>
                <a:cxn ang="T6">
                  <a:pos x="T0" y="T1"/>
                </a:cxn>
                <a:cxn ang="T7">
                  <a:pos x="T2" y="T3"/>
                </a:cxn>
                <a:cxn ang="T8">
                  <a:pos x="T4" y="T5"/>
                </a:cxn>
              </a:cxnLst>
              <a:rect l="0" t="0" r="r" b="b"/>
              <a:pathLst>
                <a:path w="316" h="203">
                  <a:moveTo>
                    <a:pt x="0" y="0"/>
                  </a:moveTo>
                  <a:cubicBezTo>
                    <a:pt x="58" y="64"/>
                    <a:pt x="117" y="128"/>
                    <a:pt x="170" y="162"/>
                  </a:cubicBezTo>
                  <a:cubicBezTo>
                    <a:pt x="223" y="196"/>
                    <a:pt x="269" y="199"/>
                    <a:pt x="316" y="20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200" name="Freeform 39"/>
            <p:cNvSpPr>
              <a:spLocks/>
            </p:cNvSpPr>
            <p:nvPr/>
          </p:nvSpPr>
          <p:spPr bwMode="auto">
            <a:xfrm>
              <a:off x="3138" y="2781"/>
              <a:ext cx="268" cy="259"/>
            </a:xfrm>
            <a:custGeom>
              <a:avLst/>
              <a:gdLst>
                <a:gd name="T0" fmla="*/ 0 w 268"/>
                <a:gd name="T1" fmla="*/ 259 h 259"/>
                <a:gd name="T2" fmla="*/ 195 w 268"/>
                <a:gd name="T3" fmla="*/ 178 h 259"/>
                <a:gd name="T4" fmla="*/ 268 w 268"/>
                <a:gd name="T5" fmla="*/ 0 h 259"/>
                <a:gd name="T6" fmla="*/ 0 60000 65536"/>
                <a:gd name="T7" fmla="*/ 0 60000 65536"/>
                <a:gd name="T8" fmla="*/ 0 60000 65536"/>
              </a:gdLst>
              <a:ahLst/>
              <a:cxnLst>
                <a:cxn ang="T6">
                  <a:pos x="T0" y="T1"/>
                </a:cxn>
                <a:cxn ang="T7">
                  <a:pos x="T2" y="T3"/>
                </a:cxn>
                <a:cxn ang="T8">
                  <a:pos x="T4" y="T5"/>
                </a:cxn>
              </a:cxnLst>
              <a:rect l="0" t="0" r="r" b="b"/>
              <a:pathLst>
                <a:path w="268" h="259">
                  <a:moveTo>
                    <a:pt x="0" y="259"/>
                  </a:moveTo>
                  <a:cubicBezTo>
                    <a:pt x="75" y="240"/>
                    <a:pt x="150" y="221"/>
                    <a:pt x="195" y="178"/>
                  </a:cubicBezTo>
                  <a:cubicBezTo>
                    <a:pt x="240" y="135"/>
                    <a:pt x="254" y="67"/>
                    <a:pt x="268"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49201" name="Freeform 40"/>
            <p:cNvSpPr>
              <a:spLocks/>
            </p:cNvSpPr>
            <p:nvPr/>
          </p:nvSpPr>
          <p:spPr bwMode="auto">
            <a:xfrm>
              <a:off x="2830" y="2797"/>
              <a:ext cx="660" cy="457"/>
            </a:xfrm>
            <a:custGeom>
              <a:avLst/>
              <a:gdLst>
                <a:gd name="T0" fmla="*/ 0 w 660"/>
                <a:gd name="T1" fmla="*/ 73 h 457"/>
                <a:gd name="T2" fmla="*/ 49 w 660"/>
                <a:gd name="T3" fmla="*/ 300 h 457"/>
                <a:gd name="T4" fmla="*/ 276 w 660"/>
                <a:gd name="T5" fmla="*/ 446 h 457"/>
                <a:gd name="T6" fmla="*/ 535 w 660"/>
                <a:gd name="T7" fmla="*/ 365 h 457"/>
                <a:gd name="T8" fmla="*/ 649 w 660"/>
                <a:gd name="T9" fmla="*/ 203 h 457"/>
                <a:gd name="T10" fmla="*/ 600 w 660"/>
                <a:gd name="T11" fmla="*/ 0 h 4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0" h="457">
                  <a:moveTo>
                    <a:pt x="0" y="73"/>
                  </a:moveTo>
                  <a:cubicBezTo>
                    <a:pt x="1" y="155"/>
                    <a:pt x="3" y="238"/>
                    <a:pt x="49" y="300"/>
                  </a:cubicBezTo>
                  <a:cubicBezTo>
                    <a:pt x="95" y="362"/>
                    <a:pt x="195" y="435"/>
                    <a:pt x="276" y="446"/>
                  </a:cubicBezTo>
                  <a:cubicBezTo>
                    <a:pt x="357" y="457"/>
                    <a:pt x="473" y="405"/>
                    <a:pt x="535" y="365"/>
                  </a:cubicBezTo>
                  <a:cubicBezTo>
                    <a:pt x="597" y="325"/>
                    <a:pt x="638" y="264"/>
                    <a:pt x="649" y="203"/>
                  </a:cubicBezTo>
                  <a:cubicBezTo>
                    <a:pt x="660" y="142"/>
                    <a:pt x="630" y="71"/>
                    <a:pt x="600"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grpSp>
      <p:sp>
        <p:nvSpPr>
          <p:cNvPr id="30761" name="Text Box 41"/>
          <p:cNvSpPr txBox="1">
            <a:spLocks noChangeArrowheads="1"/>
          </p:cNvSpPr>
          <p:nvPr/>
        </p:nvSpPr>
        <p:spPr bwMode="auto">
          <a:xfrm>
            <a:off x="5227638" y="3644900"/>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b</a:t>
            </a:r>
            <a:endParaRPr lang="en-US" altLang="en-US" i="1">
              <a:solidFill>
                <a:srgbClr val="FF0000"/>
              </a:solidFill>
            </a:endParaRPr>
          </a:p>
        </p:txBody>
      </p:sp>
      <p:sp>
        <p:nvSpPr>
          <p:cNvPr id="30762" name="Text Box 42"/>
          <p:cNvSpPr txBox="1">
            <a:spLocks noChangeArrowheads="1"/>
          </p:cNvSpPr>
          <p:nvPr/>
        </p:nvSpPr>
        <p:spPr bwMode="auto">
          <a:xfrm>
            <a:off x="6396038" y="3076575"/>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d</a:t>
            </a:r>
            <a:endParaRPr lang="en-US" altLang="en-US" i="1">
              <a:solidFill>
                <a:srgbClr val="FF0000"/>
              </a:solidFill>
            </a:endParaRPr>
          </a:p>
        </p:txBody>
      </p:sp>
      <p:sp>
        <p:nvSpPr>
          <p:cNvPr id="30763" name="Text Box 43"/>
          <p:cNvSpPr txBox="1">
            <a:spLocks noChangeArrowheads="1"/>
          </p:cNvSpPr>
          <p:nvPr/>
        </p:nvSpPr>
        <p:spPr bwMode="auto">
          <a:xfrm>
            <a:off x="6651625" y="3730625"/>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a</a:t>
            </a:r>
            <a:endParaRPr lang="en-US" altLang="en-US" i="1">
              <a:solidFill>
                <a:srgbClr val="FF0000"/>
              </a:solidFill>
            </a:endParaRPr>
          </a:p>
        </p:txBody>
      </p:sp>
      <p:sp>
        <p:nvSpPr>
          <p:cNvPr id="30764" name="Text Box 44"/>
          <p:cNvSpPr txBox="1">
            <a:spLocks noChangeArrowheads="1"/>
          </p:cNvSpPr>
          <p:nvPr/>
        </p:nvSpPr>
        <p:spPr bwMode="auto">
          <a:xfrm>
            <a:off x="6811963" y="4514850"/>
            <a:ext cx="3190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e</a:t>
            </a:r>
            <a:endParaRPr lang="en-US" altLang="en-US" i="1">
              <a:solidFill>
                <a:srgbClr val="FF0000"/>
              </a:solidFill>
            </a:endParaRPr>
          </a:p>
        </p:txBody>
      </p:sp>
      <p:sp>
        <p:nvSpPr>
          <p:cNvPr id="30765" name="Text Box 45"/>
          <p:cNvSpPr txBox="1">
            <a:spLocks noChangeArrowheads="1"/>
          </p:cNvSpPr>
          <p:nvPr/>
        </p:nvSpPr>
        <p:spPr bwMode="auto">
          <a:xfrm>
            <a:off x="5964238" y="4821238"/>
            <a:ext cx="2857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f</a:t>
            </a:r>
            <a:endParaRPr lang="en-US" altLang="en-US" i="1">
              <a:solidFill>
                <a:srgbClr val="FF0000"/>
              </a:solidFill>
            </a:endParaRPr>
          </a:p>
        </p:txBody>
      </p:sp>
      <p:sp>
        <p:nvSpPr>
          <p:cNvPr id="30766" name="Text Box 46"/>
          <p:cNvSpPr txBox="1">
            <a:spLocks noChangeArrowheads="1"/>
          </p:cNvSpPr>
          <p:nvPr/>
        </p:nvSpPr>
        <p:spPr bwMode="auto">
          <a:xfrm>
            <a:off x="4940300" y="4872038"/>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i="1">
                <a:solidFill>
                  <a:srgbClr val="FF0000"/>
                </a:solidFill>
              </a:rPr>
              <a:t>c</a:t>
            </a:r>
            <a:endParaRPr lang="en-US" altLang="en-US" i="1">
              <a:solidFill>
                <a:srgbClr val="FF0000"/>
              </a:solidFill>
            </a:endParaRP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42</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3B01131C-9F2B-1348-ACC2-B03C1C0807AD}"/>
                  </a:ext>
                </a:extLst>
              </p14:cNvPr>
              <p14:cNvContentPartPr/>
              <p14:nvPr/>
            </p14:nvContentPartPr>
            <p14:xfrm>
              <a:off x="1360800" y="3074400"/>
              <a:ext cx="5921640" cy="2725920"/>
            </p14:xfrm>
          </p:contentPart>
        </mc:Choice>
        <mc:Fallback xmlns="">
          <p:pic>
            <p:nvPicPr>
              <p:cNvPr id="3" name="Ink 2">
                <a:extLst>
                  <a:ext uri="{FF2B5EF4-FFF2-40B4-BE49-F238E27FC236}">
                    <a16:creationId xmlns:a16="http://schemas.microsoft.com/office/drawing/2014/main" id="{3B01131C-9F2B-1348-ACC2-B03C1C0807AD}"/>
                  </a:ext>
                </a:extLst>
              </p:cNvPr>
              <p:cNvPicPr/>
              <p:nvPr/>
            </p:nvPicPr>
            <p:blipFill>
              <a:blip r:embed="rId4"/>
              <a:stretch>
                <a:fillRect/>
              </a:stretch>
            </p:blipFill>
            <p:spPr>
              <a:xfrm>
                <a:off x="1344600" y="3058200"/>
                <a:ext cx="5954040" cy="2758320"/>
              </a:xfrm>
              <a:prstGeom prst="rect">
                <a:avLst/>
              </a:prstGeom>
            </p:spPr>
          </p:pic>
        </mc:Fallback>
      </mc:AlternateContent>
    </p:spTree>
    <p:extLst>
      <p:ext uri="{BB962C8B-B14F-4D97-AF65-F5344CB8AC3E}">
        <p14:creationId xmlns:p14="http://schemas.microsoft.com/office/powerpoint/2010/main" val="3388003268"/>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30762"/>
                                        </p:tgtEl>
                                        <p:attrNameLst>
                                          <p:attrName>style.visibility</p:attrName>
                                        </p:attrNameLst>
                                      </p:cBhvr>
                                      <p:to>
                                        <p:strVal val="visible"/>
                                      </p:to>
                                    </p:set>
                                    <p:anim calcmode="lin" valueType="num">
                                      <p:cBhvr>
                                        <p:cTn id="7" dur="500" fill="hold"/>
                                        <p:tgtEl>
                                          <p:spTgt spid="30762"/>
                                        </p:tgtEl>
                                        <p:attrNameLst>
                                          <p:attrName>ppt_w</p:attrName>
                                        </p:attrNameLst>
                                      </p:cBhvr>
                                      <p:tavLst>
                                        <p:tav tm="0">
                                          <p:val>
                                            <p:strVal val="4*#ppt_w"/>
                                          </p:val>
                                        </p:tav>
                                        <p:tav tm="100000">
                                          <p:val>
                                            <p:strVal val="#ppt_w"/>
                                          </p:val>
                                        </p:tav>
                                      </p:tavLst>
                                    </p:anim>
                                    <p:anim calcmode="lin" valueType="num">
                                      <p:cBhvr>
                                        <p:cTn id="8" dur="500" fill="hold"/>
                                        <p:tgtEl>
                                          <p:spTgt spid="30762"/>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30765"/>
                                        </p:tgtEl>
                                        <p:attrNameLst>
                                          <p:attrName>style.visibility</p:attrName>
                                        </p:attrNameLst>
                                      </p:cBhvr>
                                      <p:to>
                                        <p:strVal val="visible"/>
                                      </p:to>
                                    </p:set>
                                    <p:anim calcmode="lin" valueType="num">
                                      <p:cBhvr>
                                        <p:cTn id="13" dur="500" fill="hold"/>
                                        <p:tgtEl>
                                          <p:spTgt spid="30765"/>
                                        </p:tgtEl>
                                        <p:attrNameLst>
                                          <p:attrName>ppt_w</p:attrName>
                                        </p:attrNameLst>
                                      </p:cBhvr>
                                      <p:tavLst>
                                        <p:tav tm="0">
                                          <p:val>
                                            <p:strVal val="4*#ppt_w"/>
                                          </p:val>
                                        </p:tav>
                                        <p:tav tm="100000">
                                          <p:val>
                                            <p:strVal val="#ppt_w"/>
                                          </p:val>
                                        </p:tav>
                                      </p:tavLst>
                                    </p:anim>
                                    <p:anim calcmode="lin" valueType="num">
                                      <p:cBhvr>
                                        <p:cTn id="14" dur="500" fill="hold"/>
                                        <p:tgtEl>
                                          <p:spTgt spid="30765"/>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30761"/>
                                        </p:tgtEl>
                                        <p:attrNameLst>
                                          <p:attrName>style.visibility</p:attrName>
                                        </p:attrNameLst>
                                      </p:cBhvr>
                                      <p:to>
                                        <p:strVal val="visible"/>
                                      </p:to>
                                    </p:set>
                                    <p:anim calcmode="lin" valueType="num">
                                      <p:cBhvr>
                                        <p:cTn id="19" dur="500" fill="hold"/>
                                        <p:tgtEl>
                                          <p:spTgt spid="30761"/>
                                        </p:tgtEl>
                                        <p:attrNameLst>
                                          <p:attrName>ppt_w</p:attrName>
                                        </p:attrNameLst>
                                      </p:cBhvr>
                                      <p:tavLst>
                                        <p:tav tm="0">
                                          <p:val>
                                            <p:strVal val="4*#ppt_w"/>
                                          </p:val>
                                        </p:tav>
                                        <p:tav tm="100000">
                                          <p:val>
                                            <p:strVal val="#ppt_w"/>
                                          </p:val>
                                        </p:tav>
                                      </p:tavLst>
                                    </p:anim>
                                    <p:anim calcmode="lin" valueType="num">
                                      <p:cBhvr>
                                        <p:cTn id="20" dur="500" fill="hold"/>
                                        <p:tgtEl>
                                          <p:spTgt spid="30761"/>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30763"/>
                                        </p:tgtEl>
                                        <p:attrNameLst>
                                          <p:attrName>style.visibility</p:attrName>
                                        </p:attrNameLst>
                                      </p:cBhvr>
                                      <p:to>
                                        <p:strVal val="visible"/>
                                      </p:to>
                                    </p:set>
                                    <p:anim calcmode="lin" valueType="num">
                                      <p:cBhvr>
                                        <p:cTn id="25" dur="500" fill="hold"/>
                                        <p:tgtEl>
                                          <p:spTgt spid="30763"/>
                                        </p:tgtEl>
                                        <p:attrNameLst>
                                          <p:attrName>ppt_w</p:attrName>
                                        </p:attrNameLst>
                                      </p:cBhvr>
                                      <p:tavLst>
                                        <p:tav tm="0">
                                          <p:val>
                                            <p:strVal val="4*#ppt_w"/>
                                          </p:val>
                                        </p:tav>
                                        <p:tav tm="100000">
                                          <p:val>
                                            <p:strVal val="#ppt_w"/>
                                          </p:val>
                                        </p:tav>
                                      </p:tavLst>
                                    </p:anim>
                                    <p:anim calcmode="lin" valueType="num">
                                      <p:cBhvr>
                                        <p:cTn id="26" dur="500" fill="hold"/>
                                        <p:tgtEl>
                                          <p:spTgt spid="30763"/>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30764"/>
                                        </p:tgtEl>
                                        <p:attrNameLst>
                                          <p:attrName>style.visibility</p:attrName>
                                        </p:attrNameLst>
                                      </p:cBhvr>
                                      <p:to>
                                        <p:strVal val="visible"/>
                                      </p:to>
                                    </p:set>
                                    <p:anim calcmode="lin" valueType="num">
                                      <p:cBhvr>
                                        <p:cTn id="31" dur="500" fill="hold"/>
                                        <p:tgtEl>
                                          <p:spTgt spid="30764"/>
                                        </p:tgtEl>
                                        <p:attrNameLst>
                                          <p:attrName>ppt_w</p:attrName>
                                        </p:attrNameLst>
                                      </p:cBhvr>
                                      <p:tavLst>
                                        <p:tav tm="0">
                                          <p:val>
                                            <p:strVal val="4*#ppt_w"/>
                                          </p:val>
                                        </p:tav>
                                        <p:tav tm="100000">
                                          <p:val>
                                            <p:strVal val="#ppt_w"/>
                                          </p:val>
                                        </p:tav>
                                      </p:tavLst>
                                    </p:anim>
                                    <p:anim calcmode="lin" valueType="num">
                                      <p:cBhvr>
                                        <p:cTn id="32" dur="500" fill="hold"/>
                                        <p:tgtEl>
                                          <p:spTgt spid="30764"/>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32" fill="hold" grpId="0" nodeType="clickEffect">
                                  <p:stCondLst>
                                    <p:cond delay="0"/>
                                  </p:stCondLst>
                                  <p:childTnLst>
                                    <p:set>
                                      <p:cBhvr>
                                        <p:cTn id="36" dur="1" fill="hold">
                                          <p:stCondLst>
                                            <p:cond delay="0"/>
                                          </p:stCondLst>
                                        </p:cTn>
                                        <p:tgtEl>
                                          <p:spTgt spid="30766"/>
                                        </p:tgtEl>
                                        <p:attrNameLst>
                                          <p:attrName>style.visibility</p:attrName>
                                        </p:attrNameLst>
                                      </p:cBhvr>
                                      <p:to>
                                        <p:strVal val="visible"/>
                                      </p:to>
                                    </p:set>
                                    <p:anim calcmode="lin" valueType="num">
                                      <p:cBhvr>
                                        <p:cTn id="37" dur="500" fill="hold"/>
                                        <p:tgtEl>
                                          <p:spTgt spid="30766"/>
                                        </p:tgtEl>
                                        <p:attrNameLst>
                                          <p:attrName>ppt_w</p:attrName>
                                        </p:attrNameLst>
                                      </p:cBhvr>
                                      <p:tavLst>
                                        <p:tav tm="0">
                                          <p:val>
                                            <p:strVal val="4*#ppt_w"/>
                                          </p:val>
                                        </p:tav>
                                        <p:tav tm="100000">
                                          <p:val>
                                            <p:strVal val="#ppt_w"/>
                                          </p:val>
                                        </p:tav>
                                      </p:tavLst>
                                    </p:anim>
                                    <p:anim calcmode="lin" valueType="num">
                                      <p:cBhvr>
                                        <p:cTn id="38" dur="500" fill="hold"/>
                                        <p:tgtEl>
                                          <p:spTgt spid="30766"/>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1" grpId="0" autoUpdateAnimBg="0"/>
      <p:bldP spid="30762" grpId="0" autoUpdateAnimBg="0"/>
      <p:bldP spid="30763" grpId="0" autoUpdateAnimBg="0"/>
      <p:bldP spid="30764" grpId="0" autoUpdateAnimBg="0"/>
      <p:bldP spid="30765" grpId="0" autoUpdateAnimBg="0"/>
      <p:bldP spid="30766"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r>
              <a:rPr lang="en-US" altLang="en-US"/>
              <a:t>Are These Isomorphic?</a:t>
            </a:r>
          </a:p>
        </p:txBody>
      </p:sp>
      <p:sp>
        <p:nvSpPr>
          <p:cNvPr id="31747" name="Rectangle 3"/>
          <p:cNvSpPr>
            <a:spLocks noGrp="1" noChangeArrowheads="1"/>
          </p:cNvSpPr>
          <p:nvPr>
            <p:ph idx="1"/>
          </p:nvPr>
        </p:nvSpPr>
        <p:spPr/>
        <p:txBody>
          <a:bodyPr/>
          <a:lstStyle/>
          <a:p>
            <a:pPr>
              <a:defRPr/>
            </a:pPr>
            <a:r>
              <a:rPr lang="en-US" sz="2800"/>
              <a:t>If isomorphic, label the 2nd graph to show the isomorphism, else show an </a:t>
            </a:r>
            <a:r>
              <a:rPr lang="en-US" sz="2800" i="1" u="sng"/>
              <a:t>invariant property</a:t>
            </a:r>
            <a:r>
              <a:rPr lang="en-US" sz="2800"/>
              <a:t>.</a:t>
            </a:r>
          </a:p>
        </p:txBody>
      </p:sp>
      <p:sp>
        <p:nvSpPr>
          <p:cNvPr id="50183" name="Oval 4"/>
          <p:cNvSpPr>
            <a:spLocks noChangeArrowheads="1"/>
          </p:cNvSpPr>
          <p:nvPr/>
        </p:nvSpPr>
        <p:spPr bwMode="auto">
          <a:xfrm>
            <a:off x="1774825" y="3581400"/>
            <a:ext cx="141288" cy="141288"/>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4" name="Oval 5"/>
          <p:cNvSpPr>
            <a:spLocks noChangeArrowheads="1"/>
          </p:cNvSpPr>
          <p:nvPr/>
        </p:nvSpPr>
        <p:spPr bwMode="auto">
          <a:xfrm>
            <a:off x="2457450" y="4456113"/>
            <a:ext cx="141288" cy="141287"/>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5" name="Oval 6"/>
          <p:cNvSpPr>
            <a:spLocks noChangeArrowheads="1"/>
          </p:cNvSpPr>
          <p:nvPr/>
        </p:nvSpPr>
        <p:spPr bwMode="auto">
          <a:xfrm>
            <a:off x="2895600" y="3763963"/>
            <a:ext cx="141288" cy="141287"/>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6" name="Oval 7"/>
          <p:cNvSpPr>
            <a:spLocks noChangeArrowheads="1"/>
          </p:cNvSpPr>
          <p:nvPr/>
        </p:nvSpPr>
        <p:spPr bwMode="auto">
          <a:xfrm>
            <a:off x="3128963" y="5086350"/>
            <a:ext cx="141287" cy="141288"/>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7" name="Oval 8"/>
          <p:cNvSpPr>
            <a:spLocks noChangeArrowheads="1"/>
          </p:cNvSpPr>
          <p:nvPr/>
        </p:nvSpPr>
        <p:spPr bwMode="auto">
          <a:xfrm>
            <a:off x="1716088" y="5211763"/>
            <a:ext cx="141287" cy="141287"/>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8" name="Oval 9"/>
          <p:cNvSpPr>
            <a:spLocks noChangeArrowheads="1"/>
          </p:cNvSpPr>
          <p:nvPr/>
        </p:nvSpPr>
        <p:spPr bwMode="auto">
          <a:xfrm>
            <a:off x="4395788" y="3921125"/>
            <a:ext cx="141287" cy="141288"/>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89" name="Oval 10"/>
          <p:cNvSpPr>
            <a:spLocks noChangeArrowheads="1"/>
          </p:cNvSpPr>
          <p:nvPr/>
        </p:nvSpPr>
        <p:spPr bwMode="auto">
          <a:xfrm>
            <a:off x="5173663" y="3624263"/>
            <a:ext cx="141287" cy="141287"/>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90" name="Oval 11"/>
          <p:cNvSpPr>
            <a:spLocks noChangeArrowheads="1"/>
          </p:cNvSpPr>
          <p:nvPr/>
        </p:nvSpPr>
        <p:spPr bwMode="auto">
          <a:xfrm>
            <a:off x="4522788" y="5140325"/>
            <a:ext cx="141287" cy="141288"/>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91" name="Oval 12"/>
          <p:cNvSpPr>
            <a:spLocks noChangeArrowheads="1"/>
          </p:cNvSpPr>
          <p:nvPr/>
        </p:nvSpPr>
        <p:spPr bwMode="auto">
          <a:xfrm>
            <a:off x="5367338" y="4637088"/>
            <a:ext cx="141287" cy="141287"/>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92" name="Oval 13"/>
          <p:cNvSpPr>
            <a:spLocks noChangeArrowheads="1"/>
          </p:cNvSpPr>
          <p:nvPr/>
        </p:nvSpPr>
        <p:spPr bwMode="auto">
          <a:xfrm>
            <a:off x="4903788" y="4378325"/>
            <a:ext cx="141287" cy="141288"/>
          </a:xfrm>
          <a:prstGeom prst="ellipse">
            <a:avLst/>
          </a:prstGeom>
          <a:solidFill>
            <a:schemeClr val="tx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50193" name="Freeform 14"/>
          <p:cNvSpPr>
            <a:spLocks/>
          </p:cNvSpPr>
          <p:nvPr/>
        </p:nvSpPr>
        <p:spPr bwMode="auto">
          <a:xfrm>
            <a:off x="1863725" y="3616325"/>
            <a:ext cx="1130300" cy="207963"/>
          </a:xfrm>
          <a:custGeom>
            <a:avLst/>
            <a:gdLst>
              <a:gd name="T0" fmla="*/ 0 w 712"/>
              <a:gd name="T1" fmla="*/ 2147483647 h 131"/>
              <a:gd name="T2" fmla="*/ 2147483647 w 712"/>
              <a:gd name="T3" fmla="*/ 2147483647 h 131"/>
              <a:gd name="T4" fmla="*/ 2147483647 w 712"/>
              <a:gd name="T5" fmla="*/ 2147483647 h 131"/>
              <a:gd name="T6" fmla="*/ 0 60000 65536"/>
              <a:gd name="T7" fmla="*/ 0 60000 65536"/>
              <a:gd name="T8" fmla="*/ 0 60000 65536"/>
            </a:gdLst>
            <a:ahLst/>
            <a:cxnLst>
              <a:cxn ang="T6">
                <a:pos x="T0" y="T1"/>
              </a:cxn>
              <a:cxn ang="T7">
                <a:pos x="T2" y="T3"/>
              </a:cxn>
              <a:cxn ang="T8">
                <a:pos x="T4" y="T5"/>
              </a:cxn>
            </a:cxnLst>
            <a:rect l="0" t="0" r="r" b="b"/>
            <a:pathLst>
              <a:path w="712" h="131">
                <a:moveTo>
                  <a:pt x="0" y="19"/>
                </a:moveTo>
                <a:cubicBezTo>
                  <a:pt x="86" y="9"/>
                  <a:pt x="173" y="0"/>
                  <a:pt x="292" y="19"/>
                </a:cubicBezTo>
                <a:cubicBezTo>
                  <a:pt x="411" y="38"/>
                  <a:pt x="644" y="112"/>
                  <a:pt x="712" y="131"/>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4" name="Freeform 15"/>
          <p:cNvSpPr>
            <a:spLocks/>
          </p:cNvSpPr>
          <p:nvPr/>
        </p:nvSpPr>
        <p:spPr bwMode="auto">
          <a:xfrm>
            <a:off x="1460500" y="3646488"/>
            <a:ext cx="376238" cy="1646237"/>
          </a:xfrm>
          <a:custGeom>
            <a:avLst/>
            <a:gdLst>
              <a:gd name="T0" fmla="*/ 2147483647 w 237"/>
              <a:gd name="T1" fmla="*/ 0 h 1037"/>
              <a:gd name="T2" fmla="*/ 2147483647 w 237"/>
              <a:gd name="T3" fmla="*/ 2147483647 h 1037"/>
              <a:gd name="T4" fmla="*/ 2147483647 w 237"/>
              <a:gd name="T5" fmla="*/ 2147483647 h 1037"/>
              <a:gd name="T6" fmla="*/ 0 60000 65536"/>
              <a:gd name="T7" fmla="*/ 0 60000 65536"/>
              <a:gd name="T8" fmla="*/ 0 60000 65536"/>
            </a:gdLst>
            <a:ahLst/>
            <a:cxnLst>
              <a:cxn ang="T6">
                <a:pos x="T0" y="T1"/>
              </a:cxn>
              <a:cxn ang="T7">
                <a:pos x="T2" y="T3"/>
              </a:cxn>
              <a:cxn ang="T8">
                <a:pos x="T4" y="T5"/>
              </a:cxn>
            </a:cxnLst>
            <a:rect l="0" t="0" r="r" b="b"/>
            <a:pathLst>
              <a:path w="237" h="1037">
                <a:moveTo>
                  <a:pt x="237" y="0"/>
                </a:moveTo>
                <a:cubicBezTo>
                  <a:pt x="124" y="123"/>
                  <a:pt x="12" y="247"/>
                  <a:pt x="6" y="420"/>
                </a:cubicBezTo>
                <a:cubicBezTo>
                  <a:pt x="0" y="593"/>
                  <a:pt x="101" y="815"/>
                  <a:pt x="203" y="1037"/>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5" name="Freeform 16"/>
          <p:cNvSpPr>
            <a:spLocks/>
          </p:cNvSpPr>
          <p:nvPr/>
        </p:nvSpPr>
        <p:spPr bwMode="auto">
          <a:xfrm>
            <a:off x="1616075" y="3824288"/>
            <a:ext cx="1404938" cy="1455737"/>
          </a:xfrm>
          <a:custGeom>
            <a:avLst/>
            <a:gdLst>
              <a:gd name="T0" fmla="*/ 2147483647 w 885"/>
              <a:gd name="T1" fmla="*/ 2147483647 h 917"/>
              <a:gd name="T2" fmla="*/ 2147483647 w 885"/>
              <a:gd name="T3" fmla="*/ 2147483647 h 917"/>
              <a:gd name="T4" fmla="*/ 2147483647 w 885"/>
              <a:gd name="T5" fmla="*/ 0 h 917"/>
              <a:gd name="T6" fmla="*/ 0 60000 65536"/>
              <a:gd name="T7" fmla="*/ 0 60000 65536"/>
              <a:gd name="T8" fmla="*/ 0 60000 65536"/>
            </a:gdLst>
            <a:ahLst/>
            <a:cxnLst>
              <a:cxn ang="T6">
                <a:pos x="T0" y="T1"/>
              </a:cxn>
              <a:cxn ang="T7">
                <a:pos x="T2" y="T3"/>
              </a:cxn>
              <a:cxn ang="T8">
                <a:pos x="T4" y="T5"/>
              </a:cxn>
            </a:cxnLst>
            <a:rect l="0" t="0" r="r" b="b"/>
            <a:pathLst>
              <a:path w="885" h="917">
                <a:moveTo>
                  <a:pt x="96" y="917"/>
                </a:moveTo>
                <a:cubicBezTo>
                  <a:pt x="48" y="757"/>
                  <a:pt x="0" y="598"/>
                  <a:pt x="131" y="445"/>
                </a:cubicBezTo>
                <a:cubicBezTo>
                  <a:pt x="262" y="292"/>
                  <a:pt x="573" y="146"/>
                  <a:pt x="885"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6" name="Freeform 17"/>
          <p:cNvSpPr>
            <a:spLocks/>
          </p:cNvSpPr>
          <p:nvPr/>
        </p:nvSpPr>
        <p:spPr bwMode="auto">
          <a:xfrm>
            <a:off x="1836738" y="3673475"/>
            <a:ext cx="708025" cy="871538"/>
          </a:xfrm>
          <a:custGeom>
            <a:avLst/>
            <a:gdLst>
              <a:gd name="T0" fmla="*/ 0 w 446"/>
              <a:gd name="T1" fmla="*/ 0 h 549"/>
              <a:gd name="T2" fmla="*/ 2147483647 w 446"/>
              <a:gd name="T3" fmla="*/ 2147483647 h 549"/>
              <a:gd name="T4" fmla="*/ 2147483647 w 446"/>
              <a:gd name="T5" fmla="*/ 2147483647 h 549"/>
              <a:gd name="T6" fmla="*/ 0 60000 65536"/>
              <a:gd name="T7" fmla="*/ 0 60000 65536"/>
              <a:gd name="T8" fmla="*/ 0 60000 65536"/>
            </a:gdLst>
            <a:ahLst/>
            <a:cxnLst>
              <a:cxn ang="T6">
                <a:pos x="T0" y="T1"/>
              </a:cxn>
              <a:cxn ang="T7">
                <a:pos x="T2" y="T3"/>
              </a:cxn>
              <a:cxn ang="T8">
                <a:pos x="T4" y="T5"/>
              </a:cxn>
            </a:cxnLst>
            <a:rect l="0" t="0" r="r" b="b"/>
            <a:pathLst>
              <a:path w="446" h="549">
                <a:moveTo>
                  <a:pt x="0" y="0"/>
                </a:moveTo>
                <a:cubicBezTo>
                  <a:pt x="36" y="100"/>
                  <a:pt x="72" y="201"/>
                  <a:pt x="146" y="292"/>
                </a:cubicBezTo>
                <a:cubicBezTo>
                  <a:pt x="220" y="383"/>
                  <a:pt x="333" y="466"/>
                  <a:pt x="446" y="549"/>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7" name="Freeform 18"/>
          <p:cNvSpPr>
            <a:spLocks/>
          </p:cNvSpPr>
          <p:nvPr/>
        </p:nvSpPr>
        <p:spPr bwMode="auto">
          <a:xfrm>
            <a:off x="2544763" y="4518025"/>
            <a:ext cx="625475" cy="639763"/>
          </a:xfrm>
          <a:custGeom>
            <a:avLst/>
            <a:gdLst>
              <a:gd name="T0" fmla="*/ 0 w 394"/>
              <a:gd name="T1" fmla="*/ 0 h 403"/>
              <a:gd name="T2" fmla="*/ 2147483647 w 394"/>
              <a:gd name="T3" fmla="*/ 2147483647 h 403"/>
              <a:gd name="T4" fmla="*/ 2147483647 w 394"/>
              <a:gd name="T5" fmla="*/ 2147483647 h 403"/>
              <a:gd name="T6" fmla="*/ 0 60000 65536"/>
              <a:gd name="T7" fmla="*/ 0 60000 65536"/>
              <a:gd name="T8" fmla="*/ 0 60000 65536"/>
            </a:gdLst>
            <a:ahLst/>
            <a:cxnLst>
              <a:cxn ang="T6">
                <a:pos x="T0" y="T1"/>
              </a:cxn>
              <a:cxn ang="T7">
                <a:pos x="T2" y="T3"/>
              </a:cxn>
              <a:cxn ang="T8">
                <a:pos x="T4" y="T5"/>
              </a:cxn>
            </a:cxnLst>
            <a:rect l="0" t="0" r="r" b="b"/>
            <a:pathLst>
              <a:path w="394" h="403">
                <a:moveTo>
                  <a:pt x="0" y="0"/>
                </a:moveTo>
                <a:cubicBezTo>
                  <a:pt x="91" y="18"/>
                  <a:pt x="182" y="36"/>
                  <a:pt x="248" y="103"/>
                </a:cubicBezTo>
                <a:cubicBezTo>
                  <a:pt x="314" y="170"/>
                  <a:pt x="354" y="286"/>
                  <a:pt x="394" y="40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8" name="Freeform 19"/>
          <p:cNvSpPr>
            <a:spLocks/>
          </p:cNvSpPr>
          <p:nvPr/>
        </p:nvSpPr>
        <p:spPr bwMode="auto">
          <a:xfrm>
            <a:off x="1717675" y="5157788"/>
            <a:ext cx="1493838" cy="352425"/>
          </a:xfrm>
          <a:custGeom>
            <a:avLst/>
            <a:gdLst>
              <a:gd name="T0" fmla="*/ 2147483647 w 941"/>
              <a:gd name="T1" fmla="*/ 2147483647 h 222"/>
              <a:gd name="T2" fmla="*/ 2147483647 w 941"/>
              <a:gd name="T3" fmla="*/ 2147483647 h 222"/>
              <a:gd name="T4" fmla="*/ 2147483647 w 941"/>
              <a:gd name="T5" fmla="*/ 2147483647 h 222"/>
              <a:gd name="T6" fmla="*/ 2147483647 w 941"/>
              <a:gd name="T7" fmla="*/ 0 h 2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41" h="222">
                <a:moveTo>
                  <a:pt x="24" y="85"/>
                </a:moveTo>
                <a:cubicBezTo>
                  <a:pt x="12" y="83"/>
                  <a:pt x="0" y="82"/>
                  <a:pt x="84" y="102"/>
                </a:cubicBezTo>
                <a:cubicBezTo>
                  <a:pt x="168" y="122"/>
                  <a:pt x="386" y="222"/>
                  <a:pt x="529" y="205"/>
                </a:cubicBezTo>
                <a:cubicBezTo>
                  <a:pt x="672" y="188"/>
                  <a:pt x="874" y="34"/>
                  <a:pt x="941"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199" name="Freeform 20"/>
          <p:cNvSpPr>
            <a:spLocks/>
          </p:cNvSpPr>
          <p:nvPr/>
        </p:nvSpPr>
        <p:spPr bwMode="auto">
          <a:xfrm>
            <a:off x="2952750" y="3851275"/>
            <a:ext cx="354013" cy="1306513"/>
          </a:xfrm>
          <a:custGeom>
            <a:avLst/>
            <a:gdLst>
              <a:gd name="T0" fmla="*/ 0 w 223"/>
              <a:gd name="T1" fmla="*/ 0 h 823"/>
              <a:gd name="T2" fmla="*/ 2147483647 w 223"/>
              <a:gd name="T3" fmla="*/ 2147483647 h 823"/>
              <a:gd name="T4" fmla="*/ 2147483647 w 223"/>
              <a:gd name="T5" fmla="*/ 2147483647 h 823"/>
              <a:gd name="T6" fmla="*/ 0 60000 65536"/>
              <a:gd name="T7" fmla="*/ 0 60000 65536"/>
              <a:gd name="T8" fmla="*/ 0 60000 65536"/>
            </a:gdLst>
            <a:ahLst/>
            <a:cxnLst>
              <a:cxn ang="T6">
                <a:pos x="T0" y="T1"/>
              </a:cxn>
              <a:cxn ang="T7">
                <a:pos x="T2" y="T3"/>
              </a:cxn>
              <a:cxn ang="T8">
                <a:pos x="T4" y="T5"/>
              </a:cxn>
            </a:cxnLst>
            <a:rect l="0" t="0" r="r" b="b"/>
            <a:pathLst>
              <a:path w="223" h="823">
                <a:moveTo>
                  <a:pt x="0" y="0"/>
                </a:moveTo>
                <a:cubicBezTo>
                  <a:pt x="85" y="73"/>
                  <a:pt x="171" y="146"/>
                  <a:pt x="197" y="283"/>
                </a:cubicBezTo>
                <a:cubicBezTo>
                  <a:pt x="223" y="420"/>
                  <a:pt x="188" y="621"/>
                  <a:pt x="154" y="82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0" name="Freeform 21"/>
          <p:cNvSpPr>
            <a:spLocks/>
          </p:cNvSpPr>
          <p:nvPr/>
        </p:nvSpPr>
        <p:spPr bwMode="auto">
          <a:xfrm>
            <a:off x="4445000" y="3581400"/>
            <a:ext cx="788988" cy="404813"/>
          </a:xfrm>
          <a:custGeom>
            <a:avLst/>
            <a:gdLst>
              <a:gd name="T0" fmla="*/ 0 w 497"/>
              <a:gd name="T1" fmla="*/ 2147483647 h 255"/>
              <a:gd name="T2" fmla="*/ 2147483647 w 497"/>
              <a:gd name="T3" fmla="*/ 2147483647 h 255"/>
              <a:gd name="T4" fmla="*/ 2147483647 w 497"/>
              <a:gd name="T5" fmla="*/ 2147483647 h 255"/>
              <a:gd name="T6" fmla="*/ 0 60000 65536"/>
              <a:gd name="T7" fmla="*/ 0 60000 65536"/>
              <a:gd name="T8" fmla="*/ 0 60000 65536"/>
            </a:gdLst>
            <a:ahLst/>
            <a:cxnLst>
              <a:cxn ang="T6">
                <a:pos x="T0" y="T1"/>
              </a:cxn>
              <a:cxn ang="T7">
                <a:pos x="T2" y="T3"/>
              </a:cxn>
              <a:cxn ang="T8">
                <a:pos x="T4" y="T5"/>
              </a:cxn>
            </a:cxnLst>
            <a:rect l="0" t="0" r="r" b="b"/>
            <a:pathLst>
              <a:path w="497" h="255">
                <a:moveTo>
                  <a:pt x="0" y="255"/>
                </a:moveTo>
                <a:cubicBezTo>
                  <a:pt x="65" y="160"/>
                  <a:pt x="131" y="66"/>
                  <a:pt x="214" y="33"/>
                </a:cubicBezTo>
                <a:cubicBezTo>
                  <a:pt x="297" y="0"/>
                  <a:pt x="453" y="52"/>
                  <a:pt x="497" y="5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1" name="Freeform 22"/>
          <p:cNvSpPr>
            <a:spLocks/>
          </p:cNvSpPr>
          <p:nvPr/>
        </p:nvSpPr>
        <p:spPr bwMode="auto">
          <a:xfrm>
            <a:off x="4191000" y="3986213"/>
            <a:ext cx="388938" cy="1252537"/>
          </a:xfrm>
          <a:custGeom>
            <a:avLst/>
            <a:gdLst>
              <a:gd name="T0" fmla="*/ 2147483647 w 245"/>
              <a:gd name="T1" fmla="*/ 0 h 789"/>
              <a:gd name="T2" fmla="*/ 2147483647 w 245"/>
              <a:gd name="T3" fmla="*/ 2147483647 h 789"/>
              <a:gd name="T4" fmla="*/ 2147483647 w 245"/>
              <a:gd name="T5" fmla="*/ 2147483647 h 789"/>
              <a:gd name="T6" fmla="*/ 0 60000 65536"/>
              <a:gd name="T7" fmla="*/ 0 60000 65536"/>
              <a:gd name="T8" fmla="*/ 0 60000 65536"/>
            </a:gdLst>
            <a:ahLst/>
            <a:cxnLst>
              <a:cxn ang="T6">
                <a:pos x="T0" y="T1"/>
              </a:cxn>
              <a:cxn ang="T7">
                <a:pos x="T2" y="T3"/>
              </a:cxn>
              <a:cxn ang="T8">
                <a:pos x="T4" y="T5"/>
              </a:cxn>
            </a:cxnLst>
            <a:rect l="0" t="0" r="r" b="b"/>
            <a:pathLst>
              <a:path w="245" h="789">
                <a:moveTo>
                  <a:pt x="160" y="0"/>
                </a:moveTo>
                <a:cubicBezTo>
                  <a:pt x="80" y="54"/>
                  <a:pt x="0" y="109"/>
                  <a:pt x="14" y="240"/>
                </a:cubicBezTo>
                <a:cubicBezTo>
                  <a:pt x="28" y="371"/>
                  <a:pt x="136" y="580"/>
                  <a:pt x="245" y="789"/>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2" name="Freeform 23"/>
          <p:cNvSpPr>
            <a:spLocks/>
          </p:cNvSpPr>
          <p:nvPr/>
        </p:nvSpPr>
        <p:spPr bwMode="auto">
          <a:xfrm>
            <a:off x="4559300" y="4449763"/>
            <a:ext cx="401638" cy="762000"/>
          </a:xfrm>
          <a:custGeom>
            <a:avLst/>
            <a:gdLst>
              <a:gd name="T0" fmla="*/ 2147483647 w 253"/>
              <a:gd name="T1" fmla="*/ 2147483647 h 480"/>
              <a:gd name="T2" fmla="*/ 2147483647 w 253"/>
              <a:gd name="T3" fmla="*/ 2147483647 h 480"/>
              <a:gd name="T4" fmla="*/ 2147483647 w 253"/>
              <a:gd name="T5" fmla="*/ 0 h 480"/>
              <a:gd name="T6" fmla="*/ 0 60000 65536"/>
              <a:gd name="T7" fmla="*/ 0 60000 65536"/>
              <a:gd name="T8" fmla="*/ 0 60000 65536"/>
            </a:gdLst>
            <a:ahLst/>
            <a:cxnLst>
              <a:cxn ang="T6">
                <a:pos x="T0" y="T1"/>
              </a:cxn>
              <a:cxn ang="T7">
                <a:pos x="T2" y="T3"/>
              </a:cxn>
              <a:cxn ang="T8">
                <a:pos x="T4" y="T5"/>
              </a:cxn>
            </a:cxnLst>
            <a:rect l="0" t="0" r="r" b="b"/>
            <a:pathLst>
              <a:path w="253" h="480">
                <a:moveTo>
                  <a:pt x="22" y="480"/>
                </a:moveTo>
                <a:cubicBezTo>
                  <a:pt x="11" y="374"/>
                  <a:pt x="0" y="268"/>
                  <a:pt x="39" y="188"/>
                </a:cubicBezTo>
                <a:cubicBezTo>
                  <a:pt x="78" y="108"/>
                  <a:pt x="165" y="54"/>
                  <a:pt x="253"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3" name="Freeform 24"/>
          <p:cNvSpPr>
            <a:spLocks/>
          </p:cNvSpPr>
          <p:nvPr/>
        </p:nvSpPr>
        <p:spPr bwMode="auto">
          <a:xfrm>
            <a:off x="4960938" y="3687763"/>
            <a:ext cx="325437" cy="747712"/>
          </a:xfrm>
          <a:custGeom>
            <a:avLst/>
            <a:gdLst>
              <a:gd name="T0" fmla="*/ 0 w 205"/>
              <a:gd name="T1" fmla="*/ 2147483647 h 471"/>
              <a:gd name="T2" fmla="*/ 2147483647 w 205"/>
              <a:gd name="T3" fmla="*/ 2147483647 h 471"/>
              <a:gd name="T4" fmla="*/ 2147483647 w 205"/>
              <a:gd name="T5" fmla="*/ 0 h 471"/>
              <a:gd name="T6" fmla="*/ 0 60000 65536"/>
              <a:gd name="T7" fmla="*/ 0 60000 65536"/>
              <a:gd name="T8" fmla="*/ 0 60000 65536"/>
            </a:gdLst>
            <a:ahLst/>
            <a:cxnLst>
              <a:cxn ang="T6">
                <a:pos x="T0" y="T1"/>
              </a:cxn>
              <a:cxn ang="T7">
                <a:pos x="T2" y="T3"/>
              </a:cxn>
              <a:cxn ang="T8">
                <a:pos x="T4" y="T5"/>
              </a:cxn>
            </a:cxnLst>
            <a:rect l="0" t="0" r="r" b="b"/>
            <a:pathLst>
              <a:path w="205" h="471">
                <a:moveTo>
                  <a:pt x="0" y="471"/>
                </a:moveTo>
                <a:cubicBezTo>
                  <a:pt x="69" y="420"/>
                  <a:pt x="139" y="369"/>
                  <a:pt x="172" y="291"/>
                </a:cubicBezTo>
                <a:cubicBezTo>
                  <a:pt x="205" y="213"/>
                  <a:pt x="201" y="106"/>
                  <a:pt x="198"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4" name="Freeform 25"/>
          <p:cNvSpPr>
            <a:spLocks/>
          </p:cNvSpPr>
          <p:nvPr/>
        </p:nvSpPr>
        <p:spPr bwMode="auto">
          <a:xfrm>
            <a:off x="5233988" y="3673475"/>
            <a:ext cx="246062" cy="1035050"/>
          </a:xfrm>
          <a:custGeom>
            <a:avLst/>
            <a:gdLst>
              <a:gd name="T0" fmla="*/ 0 w 155"/>
              <a:gd name="T1" fmla="*/ 0 h 652"/>
              <a:gd name="T2" fmla="*/ 2147483647 w 155"/>
              <a:gd name="T3" fmla="*/ 2147483647 h 652"/>
              <a:gd name="T4" fmla="*/ 2147483647 w 155"/>
              <a:gd name="T5" fmla="*/ 2147483647 h 652"/>
              <a:gd name="T6" fmla="*/ 2147483647 w 155"/>
              <a:gd name="T7" fmla="*/ 2147483647 h 6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5" h="652">
                <a:moveTo>
                  <a:pt x="0" y="0"/>
                </a:moveTo>
                <a:cubicBezTo>
                  <a:pt x="47" y="43"/>
                  <a:pt x="94" y="86"/>
                  <a:pt x="120" y="172"/>
                </a:cubicBezTo>
                <a:cubicBezTo>
                  <a:pt x="146" y="258"/>
                  <a:pt x="153" y="435"/>
                  <a:pt x="154" y="515"/>
                </a:cubicBezTo>
                <a:cubicBezTo>
                  <a:pt x="155" y="595"/>
                  <a:pt x="134" y="629"/>
                  <a:pt x="128" y="65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5" name="Freeform 26"/>
          <p:cNvSpPr>
            <a:spLocks/>
          </p:cNvSpPr>
          <p:nvPr/>
        </p:nvSpPr>
        <p:spPr bwMode="auto">
          <a:xfrm>
            <a:off x="4594225" y="4708525"/>
            <a:ext cx="830263" cy="503238"/>
          </a:xfrm>
          <a:custGeom>
            <a:avLst/>
            <a:gdLst>
              <a:gd name="T0" fmla="*/ 0 w 523"/>
              <a:gd name="T1" fmla="*/ 2147483647 h 317"/>
              <a:gd name="T2" fmla="*/ 2147483647 w 523"/>
              <a:gd name="T3" fmla="*/ 2147483647 h 317"/>
              <a:gd name="T4" fmla="*/ 2147483647 w 523"/>
              <a:gd name="T5" fmla="*/ 2147483647 h 317"/>
              <a:gd name="T6" fmla="*/ 2147483647 w 523"/>
              <a:gd name="T7" fmla="*/ 0 h 3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23" h="317">
                <a:moveTo>
                  <a:pt x="0" y="317"/>
                </a:moveTo>
                <a:cubicBezTo>
                  <a:pt x="76" y="314"/>
                  <a:pt x="152" y="312"/>
                  <a:pt x="206" y="283"/>
                </a:cubicBezTo>
                <a:cubicBezTo>
                  <a:pt x="260" y="254"/>
                  <a:pt x="273" y="192"/>
                  <a:pt x="326" y="145"/>
                </a:cubicBezTo>
                <a:cubicBezTo>
                  <a:pt x="379" y="98"/>
                  <a:pt x="451" y="49"/>
                  <a:pt x="523"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6" name="Freeform 27"/>
          <p:cNvSpPr>
            <a:spLocks/>
          </p:cNvSpPr>
          <p:nvPr/>
        </p:nvSpPr>
        <p:spPr bwMode="auto">
          <a:xfrm>
            <a:off x="4594225" y="3673475"/>
            <a:ext cx="1268413" cy="1739900"/>
          </a:xfrm>
          <a:custGeom>
            <a:avLst/>
            <a:gdLst>
              <a:gd name="T0" fmla="*/ 0 w 799"/>
              <a:gd name="T1" fmla="*/ 2147483647 h 1096"/>
              <a:gd name="T2" fmla="*/ 2147483647 w 799"/>
              <a:gd name="T3" fmla="*/ 2147483647 h 1096"/>
              <a:gd name="T4" fmla="*/ 2147483647 w 799"/>
              <a:gd name="T5" fmla="*/ 2147483647 h 1096"/>
              <a:gd name="T6" fmla="*/ 2147483647 w 799"/>
              <a:gd name="T7" fmla="*/ 2147483647 h 1096"/>
              <a:gd name="T8" fmla="*/ 2147483647 w 799"/>
              <a:gd name="T9" fmla="*/ 2147483647 h 1096"/>
              <a:gd name="T10" fmla="*/ 2147483647 w 799"/>
              <a:gd name="T11" fmla="*/ 2147483647 h 1096"/>
              <a:gd name="T12" fmla="*/ 2147483647 w 799"/>
              <a:gd name="T13" fmla="*/ 0 h 10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99" h="1096">
                <a:moveTo>
                  <a:pt x="0" y="977"/>
                </a:moveTo>
                <a:cubicBezTo>
                  <a:pt x="41" y="1029"/>
                  <a:pt x="83" y="1082"/>
                  <a:pt x="171" y="1089"/>
                </a:cubicBezTo>
                <a:cubicBezTo>
                  <a:pt x="259" y="1096"/>
                  <a:pt x="432" y="1073"/>
                  <a:pt x="531" y="1020"/>
                </a:cubicBezTo>
                <a:cubicBezTo>
                  <a:pt x="630" y="967"/>
                  <a:pt x="727" y="876"/>
                  <a:pt x="763" y="772"/>
                </a:cubicBezTo>
                <a:cubicBezTo>
                  <a:pt x="799" y="668"/>
                  <a:pt x="766" y="506"/>
                  <a:pt x="746" y="395"/>
                </a:cubicBezTo>
                <a:cubicBezTo>
                  <a:pt x="726" y="284"/>
                  <a:pt x="694" y="169"/>
                  <a:pt x="643" y="103"/>
                </a:cubicBezTo>
                <a:cubicBezTo>
                  <a:pt x="592" y="37"/>
                  <a:pt x="514" y="18"/>
                  <a:pt x="437"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50207" name="Text Box 28"/>
          <p:cNvSpPr txBox="1">
            <a:spLocks noChangeArrowheads="1"/>
          </p:cNvSpPr>
          <p:nvPr/>
        </p:nvSpPr>
        <p:spPr bwMode="auto">
          <a:xfrm>
            <a:off x="1531938" y="3295650"/>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a</a:t>
            </a:r>
          </a:p>
        </p:txBody>
      </p:sp>
      <p:sp>
        <p:nvSpPr>
          <p:cNvPr id="50208" name="Text Box 29"/>
          <p:cNvSpPr txBox="1">
            <a:spLocks noChangeArrowheads="1"/>
          </p:cNvSpPr>
          <p:nvPr/>
        </p:nvSpPr>
        <p:spPr bwMode="auto">
          <a:xfrm>
            <a:off x="2960688" y="3595688"/>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b</a:t>
            </a:r>
          </a:p>
        </p:txBody>
      </p:sp>
      <p:sp>
        <p:nvSpPr>
          <p:cNvPr id="50209" name="Text Box 30"/>
          <p:cNvSpPr txBox="1">
            <a:spLocks noChangeArrowheads="1"/>
          </p:cNvSpPr>
          <p:nvPr/>
        </p:nvSpPr>
        <p:spPr bwMode="auto">
          <a:xfrm>
            <a:off x="1406525" y="5281613"/>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c</a:t>
            </a:r>
          </a:p>
        </p:txBody>
      </p:sp>
      <p:sp>
        <p:nvSpPr>
          <p:cNvPr id="50210" name="Text Box 31"/>
          <p:cNvSpPr txBox="1">
            <a:spLocks noChangeArrowheads="1"/>
          </p:cNvSpPr>
          <p:nvPr/>
        </p:nvSpPr>
        <p:spPr bwMode="auto">
          <a:xfrm>
            <a:off x="2239963" y="4670425"/>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d</a:t>
            </a:r>
          </a:p>
        </p:txBody>
      </p:sp>
      <p:sp>
        <p:nvSpPr>
          <p:cNvPr id="50211" name="Text Box 32"/>
          <p:cNvSpPr txBox="1">
            <a:spLocks noChangeArrowheads="1"/>
          </p:cNvSpPr>
          <p:nvPr/>
        </p:nvSpPr>
        <p:spPr bwMode="auto">
          <a:xfrm>
            <a:off x="3228975" y="5186363"/>
            <a:ext cx="319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t>e</a:t>
            </a:r>
          </a:p>
        </p:txBody>
      </p:sp>
      <p:sp>
        <p:nvSpPr>
          <p:cNvPr id="31777" name="Oval 33"/>
          <p:cNvSpPr>
            <a:spLocks noChangeArrowheads="1"/>
          </p:cNvSpPr>
          <p:nvPr/>
        </p:nvSpPr>
        <p:spPr bwMode="auto">
          <a:xfrm>
            <a:off x="2327275" y="4340225"/>
            <a:ext cx="407988" cy="368300"/>
          </a:xfrm>
          <a:prstGeom prst="ellipse">
            <a:avLst/>
          </a:pr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778" name="Oval 34"/>
          <p:cNvSpPr>
            <a:spLocks noChangeArrowheads="1"/>
          </p:cNvSpPr>
          <p:nvPr/>
        </p:nvSpPr>
        <p:spPr bwMode="auto">
          <a:xfrm>
            <a:off x="5249863" y="4492625"/>
            <a:ext cx="407987" cy="368300"/>
          </a:xfrm>
          <a:prstGeom prst="ellipse">
            <a:avLst/>
          </a:pr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779" name="Oval 35"/>
          <p:cNvSpPr>
            <a:spLocks noChangeArrowheads="1"/>
          </p:cNvSpPr>
          <p:nvPr/>
        </p:nvSpPr>
        <p:spPr bwMode="auto">
          <a:xfrm>
            <a:off x="4762500" y="4276725"/>
            <a:ext cx="407988" cy="368300"/>
          </a:xfrm>
          <a:prstGeom prst="ellipse">
            <a:avLst/>
          </a:pr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780" name="Oval 36"/>
          <p:cNvSpPr>
            <a:spLocks noChangeArrowheads="1"/>
          </p:cNvSpPr>
          <p:nvPr/>
        </p:nvSpPr>
        <p:spPr bwMode="auto">
          <a:xfrm>
            <a:off x="4249738" y="3803650"/>
            <a:ext cx="407987" cy="368300"/>
          </a:xfrm>
          <a:prstGeom prst="ellipse">
            <a:avLst/>
          </a:pr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781" name="Text Box 37"/>
          <p:cNvSpPr txBox="1">
            <a:spLocks noChangeArrowheads="1"/>
          </p:cNvSpPr>
          <p:nvPr/>
        </p:nvSpPr>
        <p:spPr bwMode="auto">
          <a:xfrm>
            <a:off x="6172200" y="2967464"/>
            <a:ext cx="213360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176213" indent="-1762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buFontTx/>
              <a:buChar char="•"/>
            </a:pPr>
            <a:r>
              <a:rPr lang="en-US" altLang="en-US" i="1">
                <a:solidFill>
                  <a:srgbClr val="0000FF"/>
                </a:solidFill>
              </a:rPr>
              <a:t> Same # of vertices</a:t>
            </a:r>
          </a:p>
        </p:txBody>
      </p:sp>
      <p:sp>
        <p:nvSpPr>
          <p:cNvPr id="31786" name="Text Box 42"/>
          <p:cNvSpPr txBox="1">
            <a:spLocks noChangeArrowheads="1"/>
          </p:cNvSpPr>
          <p:nvPr/>
        </p:nvSpPr>
        <p:spPr bwMode="auto">
          <a:xfrm>
            <a:off x="6172200" y="3729464"/>
            <a:ext cx="213360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176213" indent="-1762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buFontTx/>
              <a:buChar char="•"/>
            </a:pPr>
            <a:r>
              <a:rPr lang="en-US" altLang="en-US" i="1">
                <a:solidFill>
                  <a:srgbClr val="0000FF"/>
                </a:solidFill>
              </a:rPr>
              <a:t> Same # of edges</a:t>
            </a:r>
          </a:p>
        </p:txBody>
      </p:sp>
      <p:sp>
        <p:nvSpPr>
          <p:cNvPr id="31787" name="Text Box 43"/>
          <p:cNvSpPr txBox="1">
            <a:spLocks noChangeArrowheads="1"/>
          </p:cNvSpPr>
          <p:nvPr/>
        </p:nvSpPr>
        <p:spPr bwMode="auto">
          <a:xfrm>
            <a:off x="6172200" y="4411058"/>
            <a:ext cx="2133600" cy="1569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176213" indent="-1762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buFontTx/>
              <a:buChar char="•"/>
            </a:pPr>
            <a:r>
              <a:rPr lang="en-US" altLang="en-US" i="1">
                <a:solidFill>
                  <a:srgbClr val="0000FF"/>
                </a:solidFill>
              </a:rPr>
              <a:t> Different # of vertices of degree 2  </a:t>
            </a:r>
            <a:br>
              <a:rPr lang="en-US" altLang="en-US" i="1">
                <a:solidFill>
                  <a:srgbClr val="0000FF"/>
                </a:solidFill>
              </a:rPr>
            </a:br>
            <a:r>
              <a:rPr lang="en-US" altLang="en-US" i="1">
                <a:solidFill>
                  <a:srgbClr val="0000FF"/>
                </a:solidFill>
              </a:rPr>
              <a:t>(1 vs 3)</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43</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5813B984-90EB-3947-9A5B-3025492738C7}"/>
                  </a:ext>
                </a:extLst>
              </p14:cNvPr>
              <p14:cNvContentPartPr/>
              <p14:nvPr/>
            </p14:nvContentPartPr>
            <p14:xfrm>
              <a:off x="2103480" y="2991600"/>
              <a:ext cx="6699600" cy="3728520"/>
            </p14:xfrm>
          </p:contentPart>
        </mc:Choice>
        <mc:Fallback xmlns="">
          <p:pic>
            <p:nvPicPr>
              <p:cNvPr id="3" name="Ink 2">
                <a:extLst>
                  <a:ext uri="{FF2B5EF4-FFF2-40B4-BE49-F238E27FC236}">
                    <a16:creationId xmlns:a16="http://schemas.microsoft.com/office/drawing/2014/main" id="{5813B984-90EB-3947-9A5B-3025492738C7}"/>
                  </a:ext>
                </a:extLst>
              </p:cNvPr>
              <p:cNvPicPr/>
              <p:nvPr/>
            </p:nvPicPr>
            <p:blipFill>
              <a:blip r:embed="rId4"/>
              <a:stretch>
                <a:fillRect/>
              </a:stretch>
            </p:blipFill>
            <p:spPr>
              <a:xfrm>
                <a:off x="2087280" y="2975400"/>
                <a:ext cx="6732000" cy="3760920"/>
              </a:xfrm>
              <a:prstGeom prst="rect">
                <a:avLst/>
              </a:prstGeom>
            </p:spPr>
          </p:pic>
        </mc:Fallback>
      </mc:AlternateContent>
    </p:spTree>
    <p:extLst>
      <p:ext uri="{BB962C8B-B14F-4D97-AF65-F5344CB8AC3E}">
        <p14:creationId xmlns:p14="http://schemas.microsoft.com/office/powerpoint/2010/main" val="117535798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81"/>
                                        </p:tgtEl>
                                        <p:attrNameLst>
                                          <p:attrName>style.visibility</p:attrName>
                                        </p:attrNameLst>
                                      </p:cBhvr>
                                      <p:to>
                                        <p:strVal val="visible"/>
                                      </p:to>
                                    </p:set>
                                    <p:anim calcmode="lin" valueType="num">
                                      <p:cBhvr additive="base">
                                        <p:cTn id="7" dur="500" fill="hold"/>
                                        <p:tgtEl>
                                          <p:spTgt spid="31781"/>
                                        </p:tgtEl>
                                        <p:attrNameLst>
                                          <p:attrName>ppt_x</p:attrName>
                                        </p:attrNameLst>
                                      </p:cBhvr>
                                      <p:tavLst>
                                        <p:tav tm="0">
                                          <p:val>
                                            <p:strVal val="#ppt_x"/>
                                          </p:val>
                                        </p:tav>
                                        <p:tav tm="100000">
                                          <p:val>
                                            <p:strVal val="#ppt_x"/>
                                          </p:val>
                                        </p:tav>
                                      </p:tavLst>
                                    </p:anim>
                                    <p:anim calcmode="lin" valueType="num">
                                      <p:cBhvr additive="base">
                                        <p:cTn id="8" dur="500" fill="hold"/>
                                        <p:tgtEl>
                                          <p:spTgt spid="3178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86"/>
                                        </p:tgtEl>
                                        <p:attrNameLst>
                                          <p:attrName>style.visibility</p:attrName>
                                        </p:attrNameLst>
                                      </p:cBhvr>
                                      <p:to>
                                        <p:strVal val="visible"/>
                                      </p:to>
                                    </p:set>
                                    <p:anim calcmode="lin" valueType="num">
                                      <p:cBhvr additive="base">
                                        <p:cTn id="13" dur="500" fill="hold"/>
                                        <p:tgtEl>
                                          <p:spTgt spid="31786"/>
                                        </p:tgtEl>
                                        <p:attrNameLst>
                                          <p:attrName>ppt_x</p:attrName>
                                        </p:attrNameLst>
                                      </p:cBhvr>
                                      <p:tavLst>
                                        <p:tav tm="0">
                                          <p:val>
                                            <p:strVal val="#ppt_x"/>
                                          </p:val>
                                        </p:tav>
                                        <p:tav tm="100000">
                                          <p:val>
                                            <p:strVal val="#ppt_x"/>
                                          </p:val>
                                        </p:tav>
                                      </p:tavLst>
                                    </p:anim>
                                    <p:anim calcmode="lin" valueType="num">
                                      <p:cBhvr additive="base">
                                        <p:cTn id="14" dur="500" fill="hold"/>
                                        <p:tgtEl>
                                          <p:spTgt spid="3178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87"/>
                                        </p:tgtEl>
                                        <p:attrNameLst>
                                          <p:attrName>style.visibility</p:attrName>
                                        </p:attrNameLst>
                                      </p:cBhvr>
                                      <p:to>
                                        <p:strVal val="visible"/>
                                      </p:to>
                                    </p:set>
                                    <p:anim calcmode="lin" valueType="num">
                                      <p:cBhvr additive="base">
                                        <p:cTn id="19" dur="500" fill="hold"/>
                                        <p:tgtEl>
                                          <p:spTgt spid="31787"/>
                                        </p:tgtEl>
                                        <p:attrNameLst>
                                          <p:attrName>ppt_x</p:attrName>
                                        </p:attrNameLst>
                                      </p:cBhvr>
                                      <p:tavLst>
                                        <p:tav tm="0">
                                          <p:val>
                                            <p:strVal val="#ppt_x"/>
                                          </p:val>
                                        </p:tav>
                                        <p:tav tm="100000">
                                          <p:val>
                                            <p:strVal val="#ppt_x"/>
                                          </p:val>
                                        </p:tav>
                                      </p:tavLst>
                                    </p:anim>
                                    <p:anim calcmode="lin" valueType="num">
                                      <p:cBhvr additive="base">
                                        <p:cTn id="20" dur="500" fill="hold"/>
                                        <p:tgtEl>
                                          <p:spTgt spid="31787"/>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31777"/>
                                        </p:tgtEl>
                                        <p:attrNameLst>
                                          <p:attrName>style.visibility</p:attrName>
                                        </p:attrNameLst>
                                      </p:cBhvr>
                                      <p:to>
                                        <p:strVal val="visible"/>
                                      </p:to>
                                    </p:set>
                                    <p:anim calcmode="lin" valueType="num">
                                      <p:cBhvr>
                                        <p:cTn id="25" dur="500" fill="hold"/>
                                        <p:tgtEl>
                                          <p:spTgt spid="31777"/>
                                        </p:tgtEl>
                                        <p:attrNameLst>
                                          <p:attrName>ppt_w</p:attrName>
                                        </p:attrNameLst>
                                      </p:cBhvr>
                                      <p:tavLst>
                                        <p:tav tm="0">
                                          <p:val>
                                            <p:strVal val="4*#ppt_w"/>
                                          </p:val>
                                        </p:tav>
                                        <p:tav tm="100000">
                                          <p:val>
                                            <p:strVal val="#ppt_w"/>
                                          </p:val>
                                        </p:tav>
                                      </p:tavLst>
                                    </p:anim>
                                    <p:anim calcmode="lin" valueType="num">
                                      <p:cBhvr>
                                        <p:cTn id="26" dur="500" fill="hold"/>
                                        <p:tgtEl>
                                          <p:spTgt spid="31777"/>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31778"/>
                                        </p:tgtEl>
                                        <p:attrNameLst>
                                          <p:attrName>style.visibility</p:attrName>
                                        </p:attrNameLst>
                                      </p:cBhvr>
                                      <p:to>
                                        <p:strVal val="visible"/>
                                      </p:to>
                                    </p:set>
                                    <p:anim calcmode="lin" valueType="num">
                                      <p:cBhvr>
                                        <p:cTn id="31" dur="500" fill="hold"/>
                                        <p:tgtEl>
                                          <p:spTgt spid="31778"/>
                                        </p:tgtEl>
                                        <p:attrNameLst>
                                          <p:attrName>ppt_w</p:attrName>
                                        </p:attrNameLst>
                                      </p:cBhvr>
                                      <p:tavLst>
                                        <p:tav tm="0">
                                          <p:val>
                                            <p:strVal val="4*#ppt_w"/>
                                          </p:val>
                                        </p:tav>
                                        <p:tav tm="100000">
                                          <p:val>
                                            <p:strVal val="#ppt_w"/>
                                          </p:val>
                                        </p:tav>
                                      </p:tavLst>
                                    </p:anim>
                                    <p:anim calcmode="lin" valueType="num">
                                      <p:cBhvr>
                                        <p:cTn id="32" dur="500" fill="hold"/>
                                        <p:tgtEl>
                                          <p:spTgt spid="31778"/>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32" fill="hold" grpId="0" nodeType="clickEffect">
                                  <p:stCondLst>
                                    <p:cond delay="0"/>
                                  </p:stCondLst>
                                  <p:childTnLst>
                                    <p:set>
                                      <p:cBhvr>
                                        <p:cTn id="36" dur="1" fill="hold">
                                          <p:stCondLst>
                                            <p:cond delay="0"/>
                                          </p:stCondLst>
                                        </p:cTn>
                                        <p:tgtEl>
                                          <p:spTgt spid="31779"/>
                                        </p:tgtEl>
                                        <p:attrNameLst>
                                          <p:attrName>style.visibility</p:attrName>
                                        </p:attrNameLst>
                                      </p:cBhvr>
                                      <p:to>
                                        <p:strVal val="visible"/>
                                      </p:to>
                                    </p:set>
                                    <p:anim calcmode="lin" valueType="num">
                                      <p:cBhvr>
                                        <p:cTn id="37" dur="500" fill="hold"/>
                                        <p:tgtEl>
                                          <p:spTgt spid="31779"/>
                                        </p:tgtEl>
                                        <p:attrNameLst>
                                          <p:attrName>ppt_w</p:attrName>
                                        </p:attrNameLst>
                                      </p:cBhvr>
                                      <p:tavLst>
                                        <p:tav tm="0">
                                          <p:val>
                                            <p:strVal val="4*#ppt_w"/>
                                          </p:val>
                                        </p:tav>
                                        <p:tav tm="100000">
                                          <p:val>
                                            <p:strVal val="#ppt_w"/>
                                          </p:val>
                                        </p:tav>
                                      </p:tavLst>
                                    </p:anim>
                                    <p:anim calcmode="lin" valueType="num">
                                      <p:cBhvr>
                                        <p:cTn id="38" dur="500" fill="hold"/>
                                        <p:tgtEl>
                                          <p:spTgt spid="31779"/>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32" fill="hold" grpId="0" nodeType="clickEffect">
                                  <p:stCondLst>
                                    <p:cond delay="0"/>
                                  </p:stCondLst>
                                  <p:childTnLst>
                                    <p:set>
                                      <p:cBhvr>
                                        <p:cTn id="42" dur="1" fill="hold">
                                          <p:stCondLst>
                                            <p:cond delay="0"/>
                                          </p:stCondLst>
                                        </p:cTn>
                                        <p:tgtEl>
                                          <p:spTgt spid="31780"/>
                                        </p:tgtEl>
                                        <p:attrNameLst>
                                          <p:attrName>style.visibility</p:attrName>
                                        </p:attrNameLst>
                                      </p:cBhvr>
                                      <p:to>
                                        <p:strVal val="visible"/>
                                      </p:to>
                                    </p:set>
                                    <p:anim calcmode="lin" valueType="num">
                                      <p:cBhvr>
                                        <p:cTn id="43" dur="500" fill="hold"/>
                                        <p:tgtEl>
                                          <p:spTgt spid="31780"/>
                                        </p:tgtEl>
                                        <p:attrNameLst>
                                          <p:attrName>ppt_w</p:attrName>
                                        </p:attrNameLst>
                                      </p:cBhvr>
                                      <p:tavLst>
                                        <p:tav tm="0">
                                          <p:val>
                                            <p:strVal val="4*#ppt_w"/>
                                          </p:val>
                                        </p:tav>
                                        <p:tav tm="100000">
                                          <p:val>
                                            <p:strVal val="#ppt_w"/>
                                          </p:val>
                                        </p:tav>
                                      </p:tavLst>
                                    </p:anim>
                                    <p:anim calcmode="lin" valueType="num">
                                      <p:cBhvr>
                                        <p:cTn id="44" dur="500" fill="hold"/>
                                        <p:tgtEl>
                                          <p:spTgt spid="31780"/>
                                        </p:tgtEl>
                                        <p:attrNameLst>
                                          <p:attrName>ppt_h</p:attrName>
                                        </p:attrNameLst>
                                      </p:cBhvr>
                                      <p:tavLst>
                                        <p:tav tm="0">
                                          <p:val>
                                            <p:strVal val="4*#ppt_h"/>
                                          </p:val>
                                        </p:tav>
                                        <p:tav tm="100000">
                                          <p:val>
                                            <p:strVal val="#ppt_h"/>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77" grpId="0" animBg="1"/>
      <p:bldP spid="31778" grpId="0" animBg="1"/>
      <p:bldP spid="31779" grpId="0" animBg="1"/>
      <p:bldP spid="31780" grpId="0" animBg="1"/>
      <p:bldP spid="31781" grpId="0" autoUpdateAnimBg="0"/>
      <p:bldP spid="31786" grpId="0" autoUpdateAnimBg="0"/>
      <p:bldP spid="31787"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t>Are These Isomorphic?</a:t>
            </a:r>
            <a:endParaRPr lang="en-US"/>
          </a:p>
        </p:txBody>
      </p:sp>
      <p:sp>
        <p:nvSpPr>
          <p:cNvPr id="3" name="Content Placeholder 2"/>
          <p:cNvSpPr>
            <a:spLocks noGrp="1"/>
          </p:cNvSpPr>
          <p:nvPr>
            <p:ph idx="1"/>
          </p:nvPr>
        </p:nvSpPr>
        <p:spPr/>
        <p:txBody>
          <a:bodyPr/>
          <a:lstStyle/>
          <a:p>
            <a:r>
              <a:rPr lang="en-US" altLang="en-US"/>
              <a:t>Determine whether the given pair of graphs is isomorphic. Exhibit an isomorphism or provide a rigorous argument that none exists.</a:t>
            </a:r>
          </a:p>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365104"/>
            <a:ext cx="43815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44</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15CF7E9-9E81-D548-8409-B6A8056361FD}"/>
                  </a:ext>
                </a:extLst>
              </p14:cNvPr>
              <p14:cNvContentPartPr/>
              <p14:nvPr/>
            </p14:nvContentPartPr>
            <p14:xfrm>
              <a:off x="1147320" y="3535560"/>
              <a:ext cx="6635160" cy="2688840"/>
            </p14:xfrm>
          </p:contentPart>
        </mc:Choice>
        <mc:Fallback xmlns="">
          <p:pic>
            <p:nvPicPr>
              <p:cNvPr id="5" name="Ink 4">
                <a:extLst>
                  <a:ext uri="{FF2B5EF4-FFF2-40B4-BE49-F238E27FC236}">
                    <a16:creationId xmlns:a16="http://schemas.microsoft.com/office/drawing/2014/main" id="{015CF7E9-9E81-D548-8409-B6A8056361FD}"/>
                  </a:ext>
                </a:extLst>
              </p:cNvPr>
              <p:cNvPicPr/>
              <p:nvPr/>
            </p:nvPicPr>
            <p:blipFill>
              <a:blip r:embed="rId4"/>
              <a:stretch>
                <a:fillRect/>
              </a:stretch>
            </p:blipFill>
            <p:spPr>
              <a:xfrm>
                <a:off x="1131120" y="3519360"/>
                <a:ext cx="6667560" cy="2721240"/>
              </a:xfrm>
              <a:prstGeom prst="rect">
                <a:avLst/>
              </a:prstGeom>
            </p:spPr>
          </p:pic>
        </mc:Fallback>
      </mc:AlternateContent>
    </p:spTree>
    <p:extLst>
      <p:ext uri="{BB962C8B-B14F-4D97-AF65-F5344CB8AC3E}">
        <p14:creationId xmlns:p14="http://schemas.microsoft.com/office/powerpoint/2010/main" val="3569522389"/>
      </p:ext>
    </p:extLst>
  </p:cSld>
  <p:clrMapOvr>
    <a:masterClrMapping/>
  </p:clrMapOvr>
  <p:transition>
    <p:split orient="ver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a:t>Question</a:t>
            </a:r>
          </a:p>
        </p:txBody>
      </p:sp>
      <p:sp>
        <p:nvSpPr>
          <p:cNvPr id="32771" name="Content Placeholder 2"/>
          <p:cNvSpPr>
            <a:spLocks noGrp="1"/>
          </p:cNvSpPr>
          <p:nvPr>
            <p:ph idx="1"/>
          </p:nvPr>
        </p:nvSpPr>
        <p:spPr/>
        <p:txBody>
          <a:bodyPr/>
          <a:lstStyle/>
          <a:p>
            <a:r>
              <a:rPr lang="en-US" altLang="en-US"/>
              <a:t>When graph invariants are the same, does that imply that the graphs are isomorphic?</a:t>
            </a:r>
          </a:p>
        </p:txBody>
      </p:sp>
      <p:pic>
        <p:nvPicPr>
          <p:cNvPr id="327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3803" y="3573016"/>
            <a:ext cx="49244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45</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DB10FAEA-8B21-1049-B7C3-AE96863B4034}"/>
                  </a:ext>
                </a:extLst>
              </p14:cNvPr>
              <p14:cNvContentPartPr/>
              <p14:nvPr/>
            </p14:nvContentPartPr>
            <p14:xfrm>
              <a:off x="415800" y="4394880"/>
              <a:ext cx="8322120" cy="2108160"/>
            </p14:xfrm>
          </p:contentPart>
        </mc:Choice>
        <mc:Fallback xmlns="">
          <p:pic>
            <p:nvPicPr>
              <p:cNvPr id="3" name="Ink 2">
                <a:extLst>
                  <a:ext uri="{FF2B5EF4-FFF2-40B4-BE49-F238E27FC236}">
                    <a16:creationId xmlns:a16="http://schemas.microsoft.com/office/drawing/2014/main" id="{DB10FAEA-8B21-1049-B7C3-AE96863B4034}"/>
                  </a:ext>
                </a:extLst>
              </p:cNvPr>
              <p:cNvPicPr/>
              <p:nvPr/>
            </p:nvPicPr>
            <p:blipFill>
              <a:blip r:embed="rId4"/>
              <a:stretch>
                <a:fillRect/>
              </a:stretch>
            </p:blipFill>
            <p:spPr>
              <a:xfrm>
                <a:off x="399600" y="4378680"/>
                <a:ext cx="8354520" cy="2140560"/>
              </a:xfrm>
              <a:prstGeom prst="rect">
                <a:avLst/>
              </a:prstGeom>
            </p:spPr>
          </p:pic>
        </mc:Fallback>
      </mc:AlternateContent>
    </p:spTree>
    <p:extLst>
      <p:ext uri="{BB962C8B-B14F-4D97-AF65-F5344CB8AC3E}">
        <p14:creationId xmlns:p14="http://schemas.microsoft.com/office/powerpoint/2010/main" val="4276440581"/>
      </p:ext>
    </p:extLst>
  </p:cSld>
  <p:clrMapOvr>
    <a:masterClrMapping/>
  </p:clrMapOvr>
  <p:transition>
    <p:split orient="ver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2"/>
          <p:cNvSpPr>
            <a:spLocks noGrp="1" noChangeArrowheads="1"/>
          </p:cNvSpPr>
          <p:nvPr>
            <p:ph type="title"/>
          </p:nvPr>
        </p:nvSpPr>
        <p:spPr/>
        <p:txBody>
          <a:bodyPr/>
          <a:lstStyle/>
          <a:p>
            <a:r>
              <a:rPr lang="en-US" altLang="en-US"/>
              <a:t>§10.4: Connectivity</a:t>
            </a:r>
          </a:p>
        </p:txBody>
      </p:sp>
      <p:sp>
        <p:nvSpPr>
          <p:cNvPr id="32771" name="Rectangle 3"/>
          <p:cNvSpPr>
            <a:spLocks noGrp="1" noChangeArrowheads="1"/>
          </p:cNvSpPr>
          <p:nvPr>
            <p:ph idx="1"/>
          </p:nvPr>
        </p:nvSpPr>
        <p:spPr/>
        <p:txBody>
          <a:bodyPr>
            <a:normAutofit/>
          </a:bodyPr>
          <a:lstStyle/>
          <a:p>
            <a:pPr>
              <a:lnSpc>
                <a:spcPct val="90000"/>
              </a:lnSpc>
              <a:defRPr/>
            </a:pPr>
            <a:r>
              <a:rPr lang="en-US"/>
              <a:t>A </a:t>
            </a:r>
            <a:r>
              <a:rPr lang="en-US" i="1"/>
              <a:t>path, p, from u to v</a:t>
            </a:r>
            <a:r>
              <a:rPr lang="en-US"/>
              <a:t> is a sequence of adjacent edges going from vertex </a:t>
            </a:r>
            <a:r>
              <a:rPr lang="en-US" i="1"/>
              <a:t>u  </a:t>
            </a:r>
            <a:r>
              <a:rPr lang="en-US"/>
              <a:t>to vertex </a:t>
            </a:r>
            <a:r>
              <a:rPr lang="en-US" i="1"/>
              <a:t>v</a:t>
            </a:r>
            <a:r>
              <a:rPr lang="en-US"/>
              <a:t>.</a:t>
            </a:r>
          </a:p>
          <a:p>
            <a:pPr>
              <a:lnSpc>
                <a:spcPct val="90000"/>
              </a:lnSpc>
              <a:buFontTx/>
              <a:buNone/>
              <a:defRPr/>
            </a:pPr>
            <a:r>
              <a:rPr lang="en-US"/>
              <a:t>  e.g.   </a:t>
            </a:r>
            <a:r>
              <a:rPr lang="en-US" i="1"/>
              <a:t>p = (</a:t>
            </a:r>
            <a:r>
              <a:rPr lang="en-US" i="1" err="1"/>
              <a:t>u,x</a:t>
            </a:r>
            <a:r>
              <a:rPr lang="en-US" i="1"/>
              <a:t>), (</a:t>
            </a:r>
            <a:r>
              <a:rPr lang="en-US" i="1" err="1"/>
              <a:t>x,y</a:t>
            </a:r>
            <a:r>
              <a:rPr lang="en-US" i="1"/>
              <a:t>), …, (</a:t>
            </a:r>
            <a:r>
              <a:rPr lang="en-US" i="1" err="1"/>
              <a:t>z,v</a:t>
            </a:r>
            <a:r>
              <a:rPr lang="en-US" i="1"/>
              <a:t>)</a:t>
            </a:r>
          </a:p>
          <a:p>
            <a:pPr lvl="1">
              <a:lnSpc>
                <a:spcPct val="90000"/>
              </a:lnSpc>
              <a:defRPr/>
            </a:pPr>
            <a:r>
              <a:rPr lang="en-US"/>
              <a:t>A path is a </a:t>
            </a:r>
            <a:r>
              <a:rPr lang="en-US" i="1"/>
              <a:t>circuit</a:t>
            </a:r>
            <a:r>
              <a:rPr lang="en-US"/>
              <a:t> if </a:t>
            </a:r>
            <a:r>
              <a:rPr lang="en-US" i="1">
                <a:solidFill>
                  <a:srgbClr val="0000FF"/>
                </a:solidFill>
              </a:rPr>
              <a:t>u=v</a:t>
            </a:r>
            <a:r>
              <a:rPr lang="en-US"/>
              <a:t>.</a:t>
            </a:r>
          </a:p>
          <a:p>
            <a:pPr lvl="1">
              <a:lnSpc>
                <a:spcPct val="90000"/>
              </a:lnSpc>
              <a:defRPr/>
            </a:pPr>
            <a:r>
              <a:rPr lang="en-US"/>
              <a:t>A path </a:t>
            </a:r>
            <a:r>
              <a:rPr lang="en-US" i="1"/>
              <a:t>traverses</a:t>
            </a:r>
            <a:r>
              <a:rPr lang="en-US"/>
              <a:t> the vertices along it.</a:t>
            </a:r>
          </a:p>
          <a:p>
            <a:pPr lvl="1">
              <a:lnSpc>
                <a:spcPct val="90000"/>
              </a:lnSpc>
              <a:defRPr/>
            </a:pPr>
            <a:r>
              <a:rPr lang="en-US"/>
              <a:t>A path is </a:t>
            </a:r>
            <a:r>
              <a:rPr lang="en-US" i="1"/>
              <a:t>simple</a:t>
            </a:r>
            <a:r>
              <a:rPr lang="en-US"/>
              <a:t> if it contains no edge more than once.</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46</a:t>
            </a:fld>
            <a:endParaRPr lang="en-US"/>
          </a:p>
        </p:txBody>
      </p:sp>
    </p:spTree>
    <p:extLst>
      <p:ext uri="{BB962C8B-B14F-4D97-AF65-F5344CB8AC3E}">
        <p14:creationId xmlns:p14="http://schemas.microsoft.com/office/powerpoint/2010/main" val="2591404347"/>
      </p:ext>
    </p:extLst>
  </p:cSld>
  <p:clrMapOvr>
    <a:masterClrMapping/>
  </p:clrMapOvr>
  <p:transition>
    <p:split orient="ver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2"/>
          <p:cNvSpPr>
            <a:spLocks noGrp="1" noChangeArrowheads="1"/>
          </p:cNvSpPr>
          <p:nvPr>
            <p:ph type="title"/>
          </p:nvPr>
        </p:nvSpPr>
        <p:spPr/>
        <p:txBody>
          <a:bodyPr/>
          <a:lstStyle/>
          <a:p>
            <a:r>
              <a:rPr lang="en-US" altLang="en-US"/>
              <a:t>The length of the path</a:t>
            </a:r>
          </a:p>
        </p:txBody>
      </p:sp>
      <p:sp>
        <p:nvSpPr>
          <p:cNvPr id="33795" name="Rectangle 3"/>
          <p:cNvSpPr>
            <a:spLocks noGrp="1" noChangeArrowheads="1"/>
          </p:cNvSpPr>
          <p:nvPr>
            <p:ph idx="1"/>
          </p:nvPr>
        </p:nvSpPr>
        <p:spPr/>
        <p:txBody>
          <a:bodyPr/>
          <a:lstStyle/>
          <a:p>
            <a:pPr>
              <a:defRPr/>
            </a:pPr>
            <a:r>
              <a:rPr lang="en-US"/>
              <a:t>the length of the path p</a:t>
            </a:r>
          </a:p>
          <a:p>
            <a:pPr>
              <a:buFontTx/>
              <a:buNone/>
              <a:defRPr/>
            </a:pPr>
            <a:r>
              <a:rPr lang="en-US"/>
              <a:t>	|p| = number of edges in p</a:t>
            </a:r>
          </a:p>
          <a:p>
            <a:pPr>
              <a:buFontTx/>
              <a:buNone/>
              <a:defRPr/>
            </a:pPr>
            <a:r>
              <a:rPr lang="en-US"/>
              <a:t>		e.g.  </a:t>
            </a:r>
          </a:p>
          <a:p>
            <a:pPr>
              <a:buFontTx/>
              <a:buNone/>
              <a:defRPr/>
            </a:pPr>
            <a:r>
              <a:rPr lang="en-US"/>
              <a:t> 			p = (</a:t>
            </a:r>
            <a:r>
              <a:rPr lang="en-US" err="1"/>
              <a:t>a,b</a:t>
            </a:r>
            <a:r>
              <a:rPr lang="en-US"/>
              <a:t>), (</a:t>
            </a:r>
            <a:r>
              <a:rPr lang="en-US" err="1"/>
              <a:t>b,c</a:t>
            </a:r>
            <a:r>
              <a:rPr lang="en-US"/>
              <a:t>), (</a:t>
            </a:r>
            <a:r>
              <a:rPr lang="en-US" err="1"/>
              <a:t>c,d</a:t>
            </a:r>
            <a:r>
              <a:rPr lang="en-US"/>
              <a:t>)</a:t>
            </a:r>
          </a:p>
          <a:p>
            <a:pPr>
              <a:buFontTx/>
              <a:buNone/>
              <a:defRPr/>
            </a:pPr>
            <a:r>
              <a:rPr lang="en-US"/>
              <a:t>			|p| = 3</a:t>
            </a:r>
          </a:p>
          <a:p>
            <a:pPr>
              <a:buFontTx/>
              <a:buNone/>
              <a:defRPr/>
            </a:pPr>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47</a:t>
            </a:fld>
            <a:endParaRPr lang="en-US"/>
          </a:p>
        </p:txBody>
      </p:sp>
    </p:spTree>
    <p:extLst>
      <p:ext uri="{BB962C8B-B14F-4D97-AF65-F5344CB8AC3E}">
        <p14:creationId xmlns:p14="http://schemas.microsoft.com/office/powerpoint/2010/main" val="3225357044"/>
      </p:ext>
    </p:extLst>
  </p:cSld>
  <p:clrMapOvr>
    <a:masterClrMapping/>
  </p:clrMapOvr>
  <p:transition>
    <p:split orient="ver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a:t>Example</a:t>
            </a:r>
          </a:p>
        </p:txBody>
      </p:sp>
      <p:sp>
        <p:nvSpPr>
          <p:cNvPr id="36867" name="Content Placeholder 2"/>
          <p:cNvSpPr>
            <a:spLocks noGrp="1"/>
          </p:cNvSpPr>
          <p:nvPr>
            <p:ph idx="1"/>
          </p:nvPr>
        </p:nvSpPr>
        <p:spPr>
          <a:xfrm>
            <a:off x="429543" y="1794457"/>
            <a:ext cx="8164264" cy="3999855"/>
          </a:xfrm>
        </p:spPr>
        <p:txBody>
          <a:bodyPr/>
          <a:lstStyle/>
          <a:p>
            <a:r>
              <a:rPr lang="en-US" altLang="en-US"/>
              <a:t>Q2, pp 629: Does each of these lists of vertices form a path in the following graph? Which paths are simple? Which are circuits? What are the lengths of those that are paths?</a:t>
            </a:r>
          </a:p>
          <a:p>
            <a:pPr marL="971550" lvl="1" indent="-514350">
              <a:buFontTx/>
              <a:buNone/>
            </a:pPr>
            <a:r>
              <a:rPr lang="pt-BR" altLang="en-US"/>
              <a:t>a) a, b, e, c, b 		b) a, d, a, d, a</a:t>
            </a:r>
          </a:p>
          <a:p>
            <a:pPr marL="971550" lvl="1" indent="-514350">
              <a:buFontTx/>
              <a:buNone/>
            </a:pPr>
            <a:r>
              <a:rPr lang="en-US" altLang="en-US"/>
              <a:t>c) a, d, b, e, a		d) a, b, e, c, b, d, a</a:t>
            </a:r>
          </a:p>
        </p:txBody>
      </p:sp>
      <p:pic>
        <p:nvPicPr>
          <p:cNvPr id="368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941" y="4941168"/>
            <a:ext cx="2952750"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48</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DAC5A4DE-A544-E54D-A3AF-02F8003E3CD1}"/>
                  </a:ext>
                </a:extLst>
              </p14:cNvPr>
              <p14:cNvContentPartPr/>
              <p14:nvPr/>
            </p14:nvContentPartPr>
            <p14:xfrm>
              <a:off x="691920" y="3884400"/>
              <a:ext cx="6586200" cy="1027440"/>
            </p14:xfrm>
          </p:contentPart>
        </mc:Choice>
        <mc:Fallback xmlns="">
          <p:pic>
            <p:nvPicPr>
              <p:cNvPr id="3" name="Ink 2">
                <a:extLst>
                  <a:ext uri="{FF2B5EF4-FFF2-40B4-BE49-F238E27FC236}">
                    <a16:creationId xmlns:a16="http://schemas.microsoft.com/office/drawing/2014/main" id="{DAC5A4DE-A544-E54D-A3AF-02F8003E3CD1}"/>
                  </a:ext>
                </a:extLst>
              </p:cNvPr>
              <p:cNvPicPr/>
              <p:nvPr/>
            </p:nvPicPr>
            <p:blipFill>
              <a:blip r:embed="rId4"/>
              <a:stretch>
                <a:fillRect/>
              </a:stretch>
            </p:blipFill>
            <p:spPr>
              <a:xfrm>
                <a:off x="675720" y="3868200"/>
                <a:ext cx="6618600" cy="1059840"/>
              </a:xfrm>
              <a:prstGeom prst="rect">
                <a:avLst/>
              </a:prstGeom>
            </p:spPr>
          </p:pic>
        </mc:Fallback>
      </mc:AlternateContent>
    </p:spTree>
    <p:extLst>
      <p:ext uri="{BB962C8B-B14F-4D97-AF65-F5344CB8AC3E}">
        <p14:creationId xmlns:p14="http://schemas.microsoft.com/office/powerpoint/2010/main" val="2027195737"/>
      </p:ext>
    </p:extLst>
  </p:cSld>
  <p:clrMapOvr>
    <a:masterClrMapping/>
  </p:clrMapOvr>
  <p:transition>
    <p:split orient="ver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2"/>
          <p:cNvSpPr>
            <a:spLocks noGrp="1" noChangeArrowheads="1"/>
          </p:cNvSpPr>
          <p:nvPr>
            <p:ph type="title"/>
          </p:nvPr>
        </p:nvSpPr>
        <p:spPr/>
        <p:txBody>
          <a:bodyPr/>
          <a:lstStyle/>
          <a:p>
            <a:r>
              <a:rPr lang="en-US" altLang="en-US"/>
              <a:t>Connected Graphs</a:t>
            </a:r>
          </a:p>
        </p:txBody>
      </p:sp>
      <p:sp>
        <p:nvSpPr>
          <p:cNvPr id="34819" name="Rectangle 3"/>
          <p:cNvSpPr>
            <a:spLocks noGrp="1" noChangeArrowheads="1"/>
          </p:cNvSpPr>
          <p:nvPr>
            <p:ph idx="1"/>
          </p:nvPr>
        </p:nvSpPr>
        <p:spPr>
          <a:xfrm>
            <a:off x="179512" y="1700808"/>
            <a:ext cx="4332163" cy="4725615"/>
          </a:xfrm>
        </p:spPr>
        <p:txBody>
          <a:bodyPr>
            <a:normAutofit fontScale="92500" lnSpcReduction="20000"/>
          </a:bodyPr>
          <a:lstStyle/>
          <a:p>
            <a:pPr>
              <a:defRPr/>
            </a:pPr>
            <a:r>
              <a:rPr lang="en-US"/>
              <a:t>An undirected graph is </a:t>
            </a:r>
            <a:r>
              <a:rPr lang="en-US" i="1"/>
              <a:t>connected</a:t>
            </a:r>
            <a:r>
              <a:rPr lang="en-US"/>
              <a:t> </a:t>
            </a:r>
            <a:r>
              <a:rPr lang="en-US" err="1"/>
              <a:t>iff</a:t>
            </a:r>
            <a:r>
              <a:rPr lang="en-US"/>
              <a:t> there is a path between every pair of distinct vertices in the graph.</a:t>
            </a:r>
          </a:p>
          <a:p>
            <a:pPr>
              <a:defRPr/>
            </a:pPr>
            <a:r>
              <a:rPr lang="en-US"/>
              <a:t>A connected component of a graph G is a connected subgraph of G that is not a proper subgraph of another connected subgraph of G.</a:t>
            </a:r>
          </a:p>
          <a:p>
            <a:pPr>
              <a:defRPr/>
            </a:pPr>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1675" y="2348880"/>
            <a:ext cx="4321175"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49</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A756BF37-7CEC-0C4B-A040-27C846282EDF}"/>
                  </a:ext>
                </a:extLst>
              </p14:cNvPr>
              <p14:cNvContentPartPr/>
              <p14:nvPr/>
            </p14:nvContentPartPr>
            <p14:xfrm>
              <a:off x="3170160" y="5607720"/>
              <a:ext cx="5724000" cy="1128960"/>
            </p14:xfrm>
          </p:contentPart>
        </mc:Choice>
        <mc:Fallback xmlns="">
          <p:pic>
            <p:nvPicPr>
              <p:cNvPr id="3" name="Ink 2">
                <a:extLst>
                  <a:ext uri="{FF2B5EF4-FFF2-40B4-BE49-F238E27FC236}">
                    <a16:creationId xmlns:a16="http://schemas.microsoft.com/office/drawing/2014/main" id="{A756BF37-7CEC-0C4B-A040-27C846282EDF}"/>
                  </a:ext>
                </a:extLst>
              </p:cNvPr>
              <p:cNvPicPr/>
              <p:nvPr/>
            </p:nvPicPr>
            <p:blipFill>
              <a:blip r:embed="rId4"/>
              <a:stretch>
                <a:fillRect/>
              </a:stretch>
            </p:blipFill>
            <p:spPr>
              <a:xfrm>
                <a:off x="3153960" y="5591520"/>
                <a:ext cx="5756400" cy="1161360"/>
              </a:xfrm>
              <a:prstGeom prst="rect">
                <a:avLst/>
              </a:prstGeom>
            </p:spPr>
          </p:pic>
        </mc:Fallback>
      </mc:AlternateContent>
    </p:spTree>
    <p:extLst>
      <p:ext uri="{BB962C8B-B14F-4D97-AF65-F5344CB8AC3E}">
        <p14:creationId xmlns:p14="http://schemas.microsoft.com/office/powerpoint/2010/main" val="3631637160"/>
      </p:ext>
    </p:extLst>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lstStyle/>
          <a:p>
            <a:r>
              <a:rPr lang="en-US" altLang="en-US"/>
              <a:t>Applications of Graphs</a:t>
            </a:r>
          </a:p>
        </p:txBody>
      </p:sp>
      <p:sp>
        <p:nvSpPr>
          <p:cNvPr id="719875" name="Rectangle 3"/>
          <p:cNvSpPr>
            <a:spLocks noGrp="1" noChangeArrowheads="1"/>
          </p:cNvSpPr>
          <p:nvPr>
            <p:ph idx="1"/>
          </p:nvPr>
        </p:nvSpPr>
        <p:spPr/>
        <p:txBody>
          <a:bodyPr>
            <a:normAutofit lnSpcReduction="10000"/>
          </a:bodyPr>
          <a:lstStyle/>
          <a:p>
            <a:pPr>
              <a:defRPr/>
            </a:pPr>
            <a:r>
              <a:rPr lang="en-US"/>
              <a:t>Potentially anything (graphs can represent  relations, relations can describe the extension of any predicate).</a:t>
            </a:r>
          </a:p>
          <a:p>
            <a:pPr>
              <a:defRPr/>
            </a:pPr>
            <a:r>
              <a:rPr lang="en-US"/>
              <a:t>Apps in networking, scheduling, flow optimization, circuit design, path planning.</a:t>
            </a:r>
          </a:p>
          <a:p>
            <a:pPr>
              <a:defRPr/>
            </a:pPr>
            <a:r>
              <a:rPr lang="en-US"/>
              <a:t>More apps: Genealogy analysis, computer game-playing, program compilation, object-oriented design, …</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a:t>
            </a:fld>
            <a:endParaRPr lang="en-US"/>
          </a:p>
        </p:txBody>
      </p:sp>
    </p:spTree>
    <p:extLst>
      <p:ext uri="{BB962C8B-B14F-4D97-AF65-F5344CB8AC3E}">
        <p14:creationId xmlns:p14="http://schemas.microsoft.com/office/powerpoint/2010/main" val="2603512392"/>
      </p:ext>
    </p:extLst>
  </p:cSld>
  <p:clrMapOvr>
    <a:masterClrMapping/>
  </p:clrMapOvr>
  <p:transition>
    <p:split orient="ver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“Connected” is the Graph?</a:t>
            </a:r>
          </a:p>
        </p:txBody>
      </p:sp>
      <p:sp>
        <p:nvSpPr>
          <p:cNvPr id="3" name="Content Placeholder 2"/>
          <p:cNvSpPr>
            <a:spLocks noGrp="1"/>
          </p:cNvSpPr>
          <p:nvPr>
            <p:ph idx="1"/>
          </p:nvPr>
        </p:nvSpPr>
        <p:spPr/>
        <p:txBody>
          <a:bodyPr>
            <a:normAutofit/>
          </a:bodyPr>
          <a:lstStyle/>
          <a:p>
            <a:r>
              <a:rPr lang="en-US" b="1">
                <a:latin typeface="Times New Roman" panose="02020603050405020304" pitchFamily="18" charset="0"/>
              </a:rPr>
              <a:t>cut vertices </a:t>
            </a:r>
            <a:r>
              <a:rPr lang="en-US">
                <a:latin typeface="Times New Roman" panose="02020603050405020304" pitchFamily="18" charset="0"/>
              </a:rPr>
              <a:t>(or </a:t>
            </a:r>
            <a:r>
              <a:rPr lang="en-US" b="1">
                <a:latin typeface="Times New Roman" panose="02020603050405020304" pitchFamily="18" charset="0"/>
              </a:rPr>
              <a:t>articulation points</a:t>
            </a:r>
            <a:r>
              <a:rPr lang="en-US">
                <a:latin typeface="Times New Roman" panose="02020603050405020304" pitchFamily="18" charset="0"/>
              </a:rPr>
              <a:t>) are vertices where their removal from a connected graph produces a subgraph that is not connected.</a:t>
            </a:r>
          </a:p>
          <a:p>
            <a:r>
              <a:rPr lang="en-US">
                <a:latin typeface="Times New Roman" panose="02020603050405020304" pitchFamily="18" charset="0"/>
              </a:rPr>
              <a:t>An edge whose removal produces a graph with more connected components than in the original graph is called a </a:t>
            </a:r>
            <a:r>
              <a:rPr lang="en-US" b="1">
                <a:latin typeface="Times New Roman" panose="02020603050405020304" pitchFamily="18" charset="0"/>
              </a:rPr>
              <a:t>cut edge </a:t>
            </a:r>
            <a:r>
              <a:rPr lang="en-US">
                <a:latin typeface="Times New Roman" panose="02020603050405020304" pitchFamily="18" charset="0"/>
              </a:rPr>
              <a:t>or </a:t>
            </a:r>
            <a:r>
              <a:rPr lang="en-US" b="1">
                <a:latin typeface="Times New Roman" panose="02020603050405020304" pitchFamily="18" charset="0"/>
              </a:rPr>
              <a:t>bridge</a:t>
            </a:r>
            <a:r>
              <a:rPr lang="en-US">
                <a:latin typeface="Times New Roman" panose="02020603050405020304" pitchFamily="18" charset="0"/>
              </a:rPr>
              <a:t>.</a:t>
            </a:r>
            <a:endParaRPr lang="en-US"/>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50</a:t>
            </a:fld>
            <a:endParaRPr lang="en-US"/>
          </a:p>
        </p:txBody>
      </p:sp>
    </p:spTree>
    <p:extLst>
      <p:ext uri="{BB962C8B-B14F-4D97-AF65-F5344CB8AC3E}">
        <p14:creationId xmlns:p14="http://schemas.microsoft.com/office/powerpoint/2010/main" val="1910921598"/>
      </p:ext>
    </p:extLst>
  </p:cSld>
  <p:clrMapOvr>
    <a:masterClrMapping/>
  </p:clrMapOvr>
  <p:transition>
    <p:split orient="ver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Find the articulation points (cut vertices) and the bridges (cut edges) in the following graph</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51</a:t>
            </a:fld>
            <a:endParaRPr lang="en-US"/>
          </a:p>
        </p:txBody>
      </p:sp>
      <p:pic>
        <p:nvPicPr>
          <p:cNvPr id="5" name="Picture 4"/>
          <p:cNvPicPr>
            <a:picLocks noChangeAspect="1"/>
          </p:cNvPicPr>
          <p:nvPr/>
        </p:nvPicPr>
        <p:blipFill>
          <a:blip r:embed="rId2"/>
          <a:stretch>
            <a:fillRect/>
          </a:stretch>
        </p:blipFill>
        <p:spPr>
          <a:xfrm>
            <a:off x="2738716" y="3140968"/>
            <a:ext cx="3345452" cy="3356563"/>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69404F04-EE99-3F44-BA77-DF61B6ECACCC}"/>
                  </a:ext>
                </a:extLst>
              </p14:cNvPr>
              <p14:cNvContentPartPr/>
              <p14:nvPr/>
            </p14:nvContentPartPr>
            <p14:xfrm>
              <a:off x="4183920" y="3705480"/>
              <a:ext cx="4456080" cy="1228680"/>
            </p14:xfrm>
          </p:contentPart>
        </mc:Choice>
        <mc:Fallback xmlns="">
          <p:pic>
            <p:nvPicPr>
              <p:cNvPr id="6" name="Ink 5">
                <a:extLst>
                  <a:ext uri="{FF2B5EF4-FFF2-40B4-BE49-F238E27FC236}">
                    <a16:creationId xmlns:a16="http://schemas.microsoft.com/office/drawing/2014/main" id="{69404F04-EE99-3F44-BA77-DF61B6ECACCC}"/>
                  </a:ext>
                </a:extLst>
              </p:cNvPr>
              <p:cNvPicPr/>
              <p:nvPr/>
            </p:nvPicPr>
            <p:blipFill>
              <a:blip r:embed="rId4"/>
              <a:stretch>
                <a:fillRect/>
              </a:stretch>
            </p:blipFill>
            <p:spPr>
              <a:xfrm>
                <a:off x="4167720" y="3689280"/>
                <a:ext cx="4488480" cy="1261080"/>
              </a:xfrm>
              <a:prstGeom prst="rect">
                <a:avLst/>
              </a:prstGeom>
            </p:spPr>
          </p:pic>
        </mc:Fallback>
      </mc:AlternateContent>
    </p:spTree>
    <p:extLst>
      <p:ext uri="{BB962C8B-B14F-4D97-AF65-F5344CB8AC3E}">
        <p14:creationId xmlns:p14="http://schemas.microsoft.com/office/powerpoint/2010/main" val="2255846522"/>
      </p:ext>
    </p:extLst>
  </p:cSld>
  <p:clrMapOvr>
    <a:masterClrMapping/>
  </p:clrMapOvr>
  <p:transition>
    <p:split orient="ver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2"/>
          <p:cNvSpPr>
            <a:spLocks noGrp="1" noChangeArrowheads="1"/>
          </p:cNvSpPr>
          <p:nvPr>
            <p:ph type="title"/>
          </p:nvPr>
        </p:nvSpPr>
        <p:spPr>
          <a:xfrm>
            <a:off x="473075" y="764704"/>
            <a:ext cx="8077200" cy="864096"/>
          </a:xfrm>
        </p:spPr>
        <p:txBody>
          <a:bodyPr/>
          <a:lstStyle/>
          <a:p>
            <a:r>
              <a:rPr lang="en-US" altLang="en-US"/>
              <a:t>Directed Connectedness</a:t>
            </a:r>
          </a:p>
        </p:txBody>
      </p:sp>
      <p:sp>
        <p:nvSpPr>
          <p:cNvPr id="35843" name="Rectangle 3"/>
          <p:cNvSpPr>
            <a:spLocks noGrp="1" noChangeArrowheads="1"/>
          </p:cNvSpPr>
          <p:nvPr>
            <p:ph idx="1"/>
          </p:nvPr>
        </p:nvSpPr>
        <p:spPr>
          <a:xfrm>
            <a:off x="473075" y="1628800"/>
            <a:ext cx="8280920" cy="2718207"/>
          </a:xfrm>
        </p:spPr>
        <p:txBody>
          <a:bodyPr>
            <a:normAutofit fontScale="85000" lnSpcReduction="10000"/>
          </a:bodyPr>
          <a:lstStyle/>
          <a:p>
            <a:pPr>
              <a:defRPr/>
            </a:pPr>
            <a:r>
              <a:rPr lang="en-US"/>
              <a:t>A directed graph is </a:t>
            </a:r>
            <a:r>
              <a:rPr lang="en-US" i="1"/>
              <a:t>strongly connected</a:t>
            </a:r>
            <a:r>
              <a:rPr lang="en-US"/>
              <a:t> </a:t>
            </a:r>
            <a:r>
              <a:rPr lang="en-US" err="1"/>
              <a:t>iff</a:t>
            </a:r>
            <a:r>
              <a:rPr lang="en-US"/>
              <a:t> there is a directed path from </a:t>
            </a:r>
            <a:r>
              <a:rPr lang="en-US" i="1"/>
              <a:t>a</a:t>
            </a:r>
            <a:r>
              <a:rPr lang="en-US"/>
              <a:t> to </a:t>
            </a:r>
            <a:r>
              <a:rPr lang="en-US" i="1"/>
              <a:t>b</a:t>
            </a:r>
            <a:r>
              <a:rPr lang="en-US"/>
              <a:t> for any two vertices </a:t>
            </a:r>
            <a:r>
              <a:rPr lang="en-US" i="1"/>
              <a:t>a</a:t>
            </a:r>
            <a:r>
              <a:rPr lang="en-US"/>
              <a:t> and </a:t>
            </a:r>
            <a:r>
              <a:rPr lang="en-US" i="1"/>
              <a:t>b</a:t>
            </a:r>
            <a:r>
              <a:rPr lang="en-US"/>
              <a:t>.  </a:t>
            </a:r>
          </a:p>
          <a:p>
            <a:pPr>
              <a:defRPr/>
            </a:pPr>
            <a:r>
              <a:rPr lang="en-US"/>
              <a:t>It is </a:t>
            </a:r>
            <a:r>
              <a:rPr lang="en-US" i="1"/>
              <a:t>weakly connected</a:t>
            </a:r>
            <a:r>
              <a:rPr lang="en-US"/>
              <a:t> </a:t>
            </a:r>
            <a:r>
              <a:rPr lang="en-US" err="1"/>
              <a:t>iff</a:t>
            </a:r>
            <a:r>
              <a:rPr lang="en-US"/>
              <a:t> the underlying </a:t>
            </a:r>
            <a:r>
              <a:rPr lang="en-US" i="1"/>
              <a:t>undirected</a:t>
            </a:r>
            <a:r>
              <a:rPr lang="en-US"/>
              <a:t> graph (</a:t>
            </a:r>
            <a:r>
              <a:rPr lang="en-US" i="1"/>
              <a:t>i.e.</a:t>
            </a:r>
            <a:r>
              <a:rPr lang="en-US"/>
              <a:t>, with edge directions removed) is connected.</a:t>
            </a:r>
          </a:p>
          <a:p>
            <a:pPr>
              <a:defRPr/>
            </a:pPr>
            <a:r>
              <a:rPr lang="en-US"/>
              <a:t>Note </a:t>
            </a:r>
            <a:r>
              <a:rPr lang="en-US" i="1"/>
              <a:t>strongly</a:t>
            </a:r>
            <a:r>
              <a:rPr lang="en-US"/>
              <a:t> implies </a:t>
            </a:r>
            <a:r>
              <a:rPr lang="en-US" i="1"/>
              <a:t>weakly</a:t>
            </a:r>
            <a:r>
              <a:rPr lang="en-US"/>
              <a:t> but not vice-versa.</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6738" y="4384377"/>
            <a:ext cx="2087562"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4384377"/>
            <a:ext cx="187325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52</a:t>
            </a:fld>
            <a:endParaRPr lang="en-US"/>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39822F6A-041B-E542-ADE8-DC81167F3507}"/>
                  </a:ext>
                </a:extLst>
              </p14:cNvPr>
              <p14:cNvContentPartPr/>
              <p14:nvPr/>
            </p14:nvContentPartPr>
            <p14:xfrm>
              <a:off x="2250360" y="3822480"/>
              <a:ext cx="4500720" cy="589320"/>
            </p14:xfrm>
          </p:contentPart>
        </mc:Choice>
        <mc:Fallback xmlns="">
          <p:pic>
            <p:nvPicPr>
              <p:cNvPr id="3" name="Ink 2">
                <a:extLst>
                  <a:ext uri="{FF2B5EF4-FFF2-40B4-BE49-F238E27FC236}">
                    <a16:creationId xmlns:a16="http://schemas.microsoft.com/office/drawing/2014/main" id="{39822F6A-041B-E542-ADE8-DC81167F3507}"/>
                  </a:ext>
                </a:extLst>
              </p:cNvPr>
              <p:cNvPicPr/>
              <p:nvPr/>
            </p:nvPicPr>
            <p:blipFill>
              <a:blip r:embed="rId5"/>
              <a:stretch>
                <a:fillRect/>
              </a:stretch>
            </p:blipFill>
            <p:spPr>
              <a:xfrm>
                <a:off x="2234160" y="3806280"/>
                <a:ext cx="4533120" cy="621720"/>
              </a:xfrm>
              <a:prstGeom prst="rect">
                <a:avLst/>
              </a:prstGeom>
            </p:spPr>
          </p:pic>
        </mc:Fallback>
      </mc:AlternateContent>
    </p:spTree>
    <p:extLst>
      <p:ext uri="{BB962C8B-B14F-4D97-AF65-F5344CB8AC3E}">
        <p14:creationId xmlns:p14="http://schemas.microsoft.com/office/powerpoint/2010/main" val="3464537099"/>
      </p:ext>
    </p:extLst>
  </p:cSld>
  <p:clrMapOvr>
    <a:masterClrMapping/>
  </p:clrMapOvr>
  <p:transition>
    <p:split orient="ver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a:t>Connectedness in Directed Graphs</a:t>
            </a:r>
          </a:p>
        </p:txBody>
      </p:sp>
      <p:sp>
        <p:nvSpPr>
          <p:cNvPr id="40963" name="Content Placeholder 2"/>
          <p:cNvSpPr>
            <a:spLocks noGrp="1"/>
          </p:cNvSpPr>
          <p:nvPr>
            <p:ph idx="1"/>
          </p:nvPr>
        </p:nvSpPr>
        <p:spPr/>
        <p:txBody>
          <a:bodyPr/>
          <a:lstStyle/>
          <a:p>
            <a:r>
              <a:rPr lang="en-US" altLang="en-US"/>
              <a:t>The subgraphs of a directed graph G that are strongly connected but not contained in larger strongly connected subgraphs are called the strongly connected components of G.</a:t>
            </a:r>
          </a:p>
        </p:txBody>
      </p:sp>
      <p:pic>
        <p:nvPicPr>
          <p:cNvPr id="4096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0" y="4149725"/>
            <a:ext cx="1871663"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53</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862D0744-C587-5C42-B02D-FE60C70F6BA1}"/>
                  </a:ext>
                </a:extLst>
              </p14:cNvPr>
              <p14:cNvContentPartPr/>
              <p14:nvPr/>
            </p14:nvContentPartPr>
            <p14:xfrm>
              <a:off x="3290760" y="3960360"/>
              <a:ext cx="2103120" cy="2045160"/>
            </p14:xfrm>
          </p:contentPart>
        </mc:Choice>
        <mc:Fallback xmlns="">
          <p:pic>
            <p:nvPicPr>
              <p:cNvPr id="3" name="Ink 2">
                <a:extLst>
                  <a:ext uri="{FF2B5EF4-FFF2-40B4-BE49-F238E27FC236}">
                    <a16:creationId xmlns:a16="http://schemas.microsoft.com/office/drawing/2014/main" id="{862D0744-C587-5C42-B02D-FE60C70F6BA1}"/>
                  </a:ext>
                </a:extLst>
              </p:cNvPr>
              <p:cNvPicPr/>
              <p:nvPr/>
            </p:nvPicPr>
            <p:blipFill>
              <a:blip r:embed="rId4"/>
              <a:stretch>
                <a:fillRect/>
              </a:stretch>
            </p:blipFill>
            <p:spPr>
              <a:xfrm>
                <a:off x="3274560" y="3944160"/>
                <a:ext cx="2135520" cy="2077560"/>
              </a:xfrm>
              <a:prstGeom prst="rect">
                <a:avLst/>
              </a:prstGeom>
            </p:spPr>
          </p:pic>
        </mc:Fallback>
      </mc:AlternateContent>
    </p:spTree>
    <p:extLst>
      <p:ext uri="{BB962C8B-B14F-4D97-AF65-F5344CB8AC3E}">
        <p14:creationId xmlns:p14="http://schemas.microsoft.com/office/powerpoint/2010/main" val="2955964"/>
      </p:ext>
    </p:extLst>
  </p:cSld>
  <p:clrMapOvr>
    <a:masterClrMapping/>
  </p:clrMapOvr>
  <p:transition>
    <p:split orient="ver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Paths and Isomorphism</a:t>
            </a:r>
          </a:p>
        </p:txBody>
      </p:sp>
      <p:pic>
        <p:nvPicPr>
          <p:cNvPr id="6" name="Content Placeholder 5"/>
          <p:cNvPicPr>
            <a:picLocks noGrp="1" noChangeAspect="1"/>
          </p:cNvPicPr>
          <p:nvPr>
            <p:ph idx="1"/>
          </p:nvPr>
        </p:nvPicPr>
        <p:blipFill>
          <a:blip r:embed="rId2"/>
          <a:stretch>
            <a:fillRect/>
          </a:stretch>
        </p:blipFill>
        <p:spPr>
          <a:xfrm>
            <a:off x="4499992" y="4149080"/>
            <a:ext cx="4203254" cy="1944216"/>
          </a:xfrm>
          <a:prstGeom prst="rect">
            <a:avLst/>
          </a:prstGeom>
        </p:spPr>
      </p:pic>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54</a:t>
            </a:fld>
            <a:endParaRPr lang="en-US"/>
          </a:p>
        </p:txBody>
      </p:sp>
      <p:pic>
        <p:nvPicPr>
          <p:cNvPr id="5" name="Picture 4"/>
          <p:cNvPicPr>
            <a:picLocks noChangeAspect="1"/>
          </p:cNvPicPr>
          <p:nvPr/>
        </p:nvPicPr>
        <p:blipFill>
          <a:blip r:embed="rId3"/>
          <a:stretch>
            <a:fillRect/>
          </a:stretch>
        </p:blipFill>
        <p:spPr>
          <a:xfrm>
            <a:off x="395536" y="1958226"/>
            <a:ext cx="3744416" cy="2479038"/>
          </a:xfrm>
          <a:prstGeom prst="rect">
            <a:avLst/>
          </a:prstGeom>
        </p:spPr>
      </p:pic>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51670B65-FD3D-7042-A99A-4A7A54947898}"/>
                  </a:ext>
                </a:extLst>
              </p14:cNvPr>
              <p14:cNvContentPartPr/>
              <p14:nvPr/>
            </p14:nvContentPartPr>
            <p14:xfrm>
              <a:off x="4085280" y="1996200"/>
              <a:ext cx="4840200" cy="4370040"/>
            </p14:xfrm>
          </p:contentPart>
        </mc:Choice>
        <mc:Fallback xmlns="">
          <p:pic>
            <p:nvPicPr>
              <p:cNvPr id="3" name="Ink 2">
                <a:extLst>
                  <a:ext uri="{FF2B5EF4-FFF2-40B4-BE49-F238E27FC236}">
                    <a16:creationId xmlns:a16="http://schemas.microsoft.com/office/drawing/2014/main" id="{51670B65-FD3D-7042-A99A-4A7A54947898}"/>
                  </a:ext>
                </a:extLst>
              </p:cNvPr>
              <p:cNvPicPr/>
              <p:nvPr/>
            </p:nvPicPr>
            <p:blipFill>
              <a:blip r:embed="rId5"/>
              <a:stretch>
                <a:fillRect/>
              </a:stretch>
            </p:blipFill>
            <p:spPr>
              <a:xfrm>
                <a:off x="4069080" y="1980000"/>
                <a:ext cx="4872600" cy="4402440"/>
              </a:xfrm>
              <a:prstGeom prst="rect">
                <a:avLst/>
              </a:prstGeom>
            </p:spPr>
          </p:pic>
        </mc:Fallback>
      </mc:AlternateContent>
    </p:spTree>
    <p:extLst>
      <p:ext uri="{BB962C8B-B14F-4D97-AF65-F5344CB8AC3E}">
        <p14:creationId xmlns:p14="http://schemas.microsoft.com/office/powerpoint/2010/main" val="2449054347"/>
      </p:ext>
    </p:extLst>
  </p:cSld>
  <p:clrMapOvr>
    <a:masterClrMapping/>
  </p:clrMapOvr>
  <p:transition>
    <p:split orient="ver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8"/>
          <p:cNvSpPr>
            <a:spLocks noGrp="1" noChangeArrowheads="1"/>
          </p:cNvSpPr>
          <p:nvPr>
            <p:ph type="title"/>
          </p:nvPr>
        </p:nvSpPr>
        <p:spPr/>
        <p:txBody>
          <a:bodyPr/>
          <a:lstStyle/>
          <a:p>
            <a:r>
              <a:rPr lang="en-US" altLang="en-US"/>
              <a:t>§10.5: Euler &amp; Hamilton Paths</a:t>
            </a:r>
          </a:p>
        </p:txBody>
      </p:sp>
      <p:pic>
        <p:nvPicPr>
          <p:cNvPr id="55303" name="Picture 5" descr="konigsber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2235200" y="3005137"/>
            <a:ext cx="4584700" cy="23749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28425" name="Rectangle 9"/>
          <p:cNvSpPr>
            <a:spLocks noGrp="1" noChangeArrowheads="1"/>
          </p:cNvSpPr>
          <p:nvPr>
            <p:ph type="body" idx="4294967295"/>
          </p:nvPr>
        </p:nvSpPr>
        <p:spPr>
          <a:xfrm>
            <a:off x="683766" y="1844458"/>
            <a:ext cx="8064500" cy="3502025"/>
          </a:xfrm>
        </p:spPr>
        <p:txBody>
          <a:bodyPr/>
          <a:lstStyle/>
          <a:p>
            <a:pPr>
              <a:buFontTx/>
              <a:buNone/>
              <a:defRPr/>
            </a:pPr>
            <a:r>
              <a:rPr lang="en-US" sz="2800"/>
              <a:t>E.g. Can we walk through the town below, crossing each bridge exactly once, and return to start?</a:t>
            </a:r>
          </a:p>
        </p:txBody>
      </p:sp>
      <p:sp>
        <p:nvSpPr>
          <p:cNvPr id="55304" name="Text Box 12"/>
          <p:cNvSpPr txBox="1">
            <a:spLocks noChangeArrowheads="1"/>
          </p:cNvSpPr>
          <p:nvPr/>
        </p:nvSpPr>
        <p:spPr bwMode="auto">
          <a:xfrm>
            <a:off x="4437112" y="39105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A</a:t>
            </a:r>
          </a:p>
        </p:txBody>
      </p:sp>
      <p:sp>
        <p:nvSpPr>
          <p:cNvPr id="55305" name="Text Box 13"/>
          <p:cNvSpPr txBox="1">
            <a:spLocks noChangeArrowheads="1"/>
          </p:cNvSpPr>
          <p:nvPr/>
        </p:nvSpPr>
        <p:spPr bwMode="auto">
          <a:xfrm>
            <a:off x="3370312" y="48249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B</a:t>
            </a:r>
          </a:p>
        </p:txBody>
      </p:sp>
      <p:sp>
        <p:nvSpPr>
          <p:cNvPr id="55306" name="Text Box 14"/>
          <p:cNvSpPr txBox="1">
            <a:spLocks noChangeArrowheads="1"/>
          </p:cNvSpPr>
          <p:nvPr/>
        </p:nvSpPr>
        <p:spPr bwMode="auto">
          <a:xfrm>
            <a:off x="4497437" y="56631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C</a:t>
            </a:r>
          </a:p>
        </p:txBody>
      </p:sp>
      <p:sp>
        <p:nvSpPr>
          <p:cNvPr id="55307" name="Text Box 15"/>
          <p:cNvSpPr txBox="1">
            <a:spLocks noChangeArrowheads="1"/>
          </p:cNvSpPr>
          <p:nvPr/>
        </p:nvSpPr>
        <p:spPr bwMode="auto">
          <a:xfrm>
            <a:off x="5869037" y="47138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D</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55</a:t>
            </a:fld>
            <a:endParaRPr lang="en-US"/>
          </a:p>
        </p:txBody>
      </p:sp>
    </p:spTree>
    <p:extLst>
      <p:ext uri="{BB962C8B-B14F-4D97-AF65-F5344CB8AC3E}">
        <p14:creationId xmlns:p14="http://schemas.microsoft.com/office/powerpoint/2010/main" val="1321460514"/>
      </p:ext>
    </p:extLst>
  </p:cSld>
  <p:clrMapOvr>
    <a:masterClrMapping/>
  </p:clrMapOvr>
  <p:transition>
    <p:split orient="ver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Slide Number Placeholder 5"/>
          <p:cNvSpPr txBox="1">
            <a:spLocks noGrp="1"/>
          </p:cNvSpPr>
          <p:nvPr/>
        </p:nvSpPr>
        <p:spPr bwMode="auto">
          <a:xfrm>
            <a:off x="7162800" y="64770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r"/>
            <a:fld id="{39A3D3DD-6608-4E9E-AD4B-65AAA7808109}" type="slidenum">
              <a:rPr lang="ar-SA" altLang="en-US" sz="1400">
                <a:solidFill>
                  <a:schemeClr val="bg1"/>
                </a:solidFill>
                <a:cs typeface="Times New Roman" panose="02020603050405020304" pitchFamily="18" charset="0"/>
              </a:rPr>
              <a:pPr algn="r"/>
              <a:t>56</a:t>
            </a:fld>
            <a:endParaRPr lang="en-US" altLang="en-US" sz="1400">
              <a:solidFill>
                <a:schemeClr val="bg1"/>
              </a:solidFill>
              <a:cs typeface="Times New Roman" panose="02020603050405020304" pitchFamily="18" charset="0"/>
            </a:endParaRPr>
          </a:p>
        </p:txBody>
      </p:sp>
      <p:sp>
        <p:nvSpPr>
          <p:cNvPr id="56325" name="Rectangle 2"/>
          <p:cNvSpPr>
            <a:spLocks noGrp="1" noChangeArrowheads="1"/>
          </p:cNvSpPr>
          <p:nvPr>
            <p:ph type="title"/>
          </p:nvPr>
        </p:nvSpPr>
        <p:spPr/>
        <p:txBody>
          <a:bodyPr/>
          <a:lstStyle/>
          <a:p>
            <a:r>
              <a:rPr lang="en-US" altLang="en-US"/>
              <a:t>Definitions</a:t>
            </a:r>
          </a:p>
        </p:txBody>
      </p:sp>
      <p:sp>
        <p:nvSpPr>
          <p:cNvPr id="38915" name="Rectangle 3"/>
          <p:cNvSpPr>
            <a:spLocks noGrp="1" noChangeArrowheads="1"/>
          </p:cNvSpPr>
          <p:nvPr>
            <p:ph idx="1"/>
          </p:nvPr>
        </p:nvSpPr>
        <p:spPr/>
        <p:txBody>
          <a:bodyPr/>
          <a:lstStyle/>
          <a:p>
            <a:pPr>
              <a:defRPr/>
            </a:pPr>
            <a:r>
              <a:rPr lang="en-US" b="1" i="1" u="sng"/>
              <a:t>E</a:t>
            </a:r>
            <a:r>
              <a:rPr lang="en-US" b="1" i="1"/>
              <a:t>uler circuit:</a:t>
            </a:r>
            <a:r>
              <a:rPr lang="en-US"/>
              <a:t> a simple circuit containing every </a:t>
            </a:r>
            <a:r>
              <a:rPr lang="en-US" u="sng"/>
              <a:t>e</a:t>
            </a:r>
            <a:r>
              <a:rPr lang="en-US"/>
              <a:t>dge (exactly once)</a:t>
            </a:r>
          </a:p>
          <a:p>
            <a:pPr>
              <a:defRPr/>
            </a:pPr>
            <a:r>
              <a:rPr lang="en-US" b="1" i="1" u="sng"/>
              <a:t>E</a:t>
            </a:r>
            <a:r>
              <a:rPr lang="en-US" b="1" i="1"/>
              <a:t>uler path:</a:t>
            </a:r>
            <a:r>
              <a:rPr lang="en-US"/>
              <a:t> in </a:t>
            </a:r>
            <a:r>
              <a:rPr lang="en-US" i="1"/>
              <a:t>G</a:t>
            </a:r>
            <a:r>
              <a:rPr lang="en-US"/>
              <a:t> is a simple path containing every </a:t>
            </a:r>
            <a:r>
              <a:rPr lang="en-US" u="sng"/>
              <a:t>e</a:t>
            </a:r>
            <a:r>
              <a:rPr lang="en-US"/>
              <a:t>dge (exactly once)</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56</a:t>
            </a:fld>
            <a:endParaRPr lang="en-US"/>
          </a:p>
        </p:txBody>
      </p:sp>
    </p:spTree>
    <p:extLst>
      <p:ext uri="{BB962C8B-B14F-4D97-AF65-F5344CB8AC3E}">
        <p14:creationId xmlns:p14="http://schemas.microsoft.com/office/powerpoint/2010/main" val="1227056936"/>
      </p:ext>
    </p:extLst>
  </p:cSld>
  <p:clrMapOvr>
    <a:masterClrMapping/>
  </p:clrMapOvr>
  <p:transition>
    <p:split orient="ver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8"/>
          <p:cNvSpPr>
            <a:spLocks noGrp="1" noChangeArrowheads="1"/>
          </p:cNvSpPr>
          <p:nvPr>
            <p:ph type="title"/>
          </p:nvPr>
        </p:nvSpPr>
        <p:spPr/>
        <p:txBody>
          <a:bodyPr/>
          <a:lstStyle/>
          <a:p>
            <a:r>
              <a:rPr lang="en-US" altLang="en-US"/>
              <a:t>The Euler Circuit/Path</a:t>
            </a:r>
            <a:endParaRPr lang="en-US" altLang="en-US">
              <a:cs typeface="Times New Roman" panose="02020603050405020304" pitchFamily="18" charset="0"/>
            </a:endParaRPr>
          </a:p>
        </p:txBody>
      </p:sp>
      <p:pic>
        <p:nvPicPr>
          <p:cNvPr id="57351" name="Picture 5" descr="konigsber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98463" y="2969567"/>
            <a:ext cx="5127573" cy="265611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28425" name="Rectangle 9"/>
          <p:cNvSpPr>
            <a:spLocks noGrp="1" noChangeArrowheads="1"/>
          </p:cNvSpPr>
          <p:nvPr>
            <p:ph type="body" idx="4294967295"/>
          </p:nvPr>
        </p:nvSpPr>
        <p:spPr>
          <a:xfrm>
            <a:off x="398463" y="1805732"/>
            <a:ext cx="8064500" cy="3502025"/>
          </a:xfrm>
        </p:spPr>
        <p:txBody>
          <a:bodyPr/>
          <a:lstStyle/>
          <a:p>
            <a:pPr>
              <a:defRPr/>
            </a:pPr>
            <a:r>
              <a:rPr lang="en-US" sz="2800"/>
              <a:t>Can we walk through the town below, crossing each bridge exactly once? (and return to start?)</a:t>
            </a:r>
          </a:p>
        </p:txBody>
      </p:sp>
      <p:pic>
        <p:nvPicPr>
          <p:cNvPr id="57352" name="Picture 11" descr="GS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3821261"/>
            <a:ext cx="2362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3" name="Text Box 12"/>
          <p:cNvSpPr txBox="1">
            <a:spLocks noChangeArrowheads="1"/>
          </p:cNvSpPr>
          <p:nvPr/>
        </p:nvSpPr>
        <p:spPr bwMode="auto">
          <a:xfrm>
            <a:off x="3213961" y="2985778"/>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A</a:t>
            </a:r>
          </a:p>
        </p:txBody>
      </p:sp>
      <p:sp>
        <p:nvSpPr>
          <p:cNvPr id="57354" name="Text Box 13"/>
          <p:cNvSpPr txBox="1">
            <a:spLocks noChangeArrowheads="1"/>
          </p:cNvSpPr>
          <p:nvPr/>
        </p:nvSpPr>
        <p:spPr bwMode="auto">
          <a:xfrm>
            <a:off x="2083493" y="4069022"/>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B</a:t>
            </a:r>
          </a:p>
        </p:txBody>
      </p:sp>
      <p:sp>
        <p:nvSpPr>
          <p:cNvPr id="57355" name="Text Box 14"/>
          <p:cNvSpPr txBox="1">
            <a:spLocks noChangeArrowheads="1"/>
          </p:cNvSpPr>
          <p:nvPr/>
        </p:nvSpPr>
        <p:spPr bwMode="auto">
          <a:xfrm>
            <a:off x="3366641" y="5125107"/>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C</a:t>
            </a:r>
          </a:p>
        </p:txBody>
      </p:sp>
      <p:sp>
        <p:nvSpPr>
          <p:cNvPr id="57356" name="Text Box 15"/>
          <p:cNvSpPr txBox="1">
            <a:spLocks noChangeArrowheads="1"/>
          </p:cNvSpPr>
          <p:nvPr/>
        </p:nvSpPr>
        <p:spPr bwMode="auto">
          <a:xfrm>
            <a:off x="4478672" y="4069022"/>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D</a:t>
            </a:r>
          </a:p>
        </p:txBody>
      </p:sp>
      <p:sp>
        <p:nvSpPr>
          <p:cNvPr id="57357" name="Text Box 16"/>
          <p:cNvSpPr txBox="1">
            <a:spLocks noChangeArrowheads="1"/>
          </p:cNvSpPr>
          <p:nvPr/>
        </p:nvSpPr>
        <p:spPr bwMode="auto">
          <a:xfrm>
            <a:off x="1660525" y="5996136"/>
            <a:ext cx="277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The original problem</a:t>
            </a:r>
          </a:p>
        </p:txBody>
      </p:sp>
      <p:sp>
        <p:nvSpPr>
          <p:cNvPr id="57358" name="Text Box 17"/>
          <p:cNvSpPr txBox="1">
            <a:spLocks noChangeArrowheads="1"/>
          </p:cNvSpPr>
          <p:nvPr/>
        </p:nvSpPr>
        <p:spPr bwMode="auto">
          <a:xfrm>
            <a:off x="5607041" y="5943600"/>
            <a:ext cx="3276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a:r>
              <a:rPr lang="en-US" altLang="en-US"/>
              <a:t>Equivalent multigraph</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57</a:t>
            </a:fld>
            <a:endParaRPr lang="en-US"/>
          </a:p>
        </p:txBody>
      </p:sp>
    </p:spTree>
    <p:extLst>
      <p:ext uri="{BB962C8B-B14F-4D97-AF65-F5344CB8AC3E}">
        <p14:creationId xmlns:p14="http://schemas.microsoft.com/office/powerpoint/2010/main" val="1023667693"/>
      </p:ext>
    </p:extLst>
  </p:cSld>
  <p:clrMapOvr>
    <a:masterClrMapping/>
  </p:clrMapOvr>
  <p:transition>
    <p:split orient="ver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Slide Number Placeholder 5"/>
          <p:cNvSpPr txBox="1">
            <a:spLocks noGrp="1"/>
          </p:cNvSpPr>
          <p:nvPr/>
        </p:nvSpPr>
        <p:spPr bwMode="auto">
          <a:xfrm>
            <a:off x="7162800" y="64770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r"/>
            <a:fld id="{15C83ECA-F3B0-4A52-B729-805C1144CD7C}" type="slidenum">
              <a:rPr lang="ar-SA" altLang="en-US" sz="1400">
                <a:solidFill>
                  <a:schemeClr val="bg1"/>
                </a:solidFill>
                <a:cs typeface="Times New Roman" panose="02020603050405020304" pitchFamily="18" charset="0"/>
              </a:rPr>
              <a:pPr algn="r"/>
              <a:t>58</a:t>
            </a:fld>
            <a:endParaRPr lang="en-US" altLang="en-US" sz="1400">
              <a:solidFill>
                <a:schemeClr val="bg1"/>
              </a:solidFill>
              <a:cs typeface="Times New Roman" panose="02020603050405020304" pitchFamily="18" charset="0"/>
            </a:endParaRPr>
          </a:p>
        </p:txBody>
      </p:sp>
      <p:sp>
        <p:nvSpPr>
          <p:cNvPr id="58373" name="Rectangle 8"/>
          <p:cNvSpPr>
            <a:spLocks noGrp="1" noChangeArrowheads="1"/>
          </p:cNvSpPr>
          <p:nvPr>
            <p:ph type="title"/>
          </p:nvPr>
        </p:nvSpPr>
        <p:spPr/>
        <p:txBody>
          <a:bodyPr/>
          <a:lstStyle/>
          <a:p>
            <a:r>
              <a:rPr lang="en-US" altLang="en-US"/>
              <a:t>The Euler Circuit/Path</a:t>
            </a:r>
            <a:endParaRPr lang="en-US" altLang="en-US">
              <a:cs typeface="Times New Roman" panose="02020603050405020304" pitchFamily="18" charset="0"/>
            </a:endParaRPr>
          </a:p>
        </p:txBody>
      </p:sp>
      <p:sp>
        <p:nvSpPr>
          <p:cNvPr id="828425" name="Rectangle 9"/>
          <p:cNvSpPr>
            <a:spLocks noGrp="1" noChangeArrowheads="1"/>
          </p:cNvSpPr>
          <p:nvPr>
            <p:ph idx="1"/>
          </p:nvPr>
        </p:nvSpPr>
        <p:spPr/>
        <p:txBody>
          <a:bodyPr/>
          <a:lstStyle/>
          <a:p>
            <a:pPr>
              <a:defRPr/>
            </a:pPr>
            <a:r>
              <a:rPr lang="en-US" sz="2800"/>
              <a:t>Exer:</a:t>
            </a:r>
          </a:p>
          <a:p>
            <a:pPr>
              <a:buFontTx/>
              <a:buNone/>
              <a:defRPr/>
            </a:pPr>
            <a:r>
              <a:rPr lang="en-US" sz="2800"/>
              <a:t>	Does K</a:t>
            </a:r>
            <a:r>
              <a:rPr lang="en-US" sz="2800" baseline="-25000"/>
              <a:t>4</a:t>
            </a:r>
            <a:r>
              <a:rPr lang="en-US" sz="2800"/>
              <a:t> have an EC? EP?</a:t>
            </a:r>
          </a:p>
          <a:p>
            <a:pPr>
              <a:buFontTx/>
              <a:buNone/>
              <a:defRPr/>
            </a:pPr>
            <a:endParaRPr lang="en-US" sz="2800"/>
          </a:p>
          <a:p>
            <a:pPr>
              <a:buFontTx/>
              <a:buNone/>
              <a:defRPr/>
            </a:pPr>
            <a:endParaRPr lang="en-US" sz="2800"/>
          </a:p>
          <a:p>
            <a:pPr>
              <a:buFontTx/>
              <a:buNone/>
              <a:defRPr/>
            </a:pPr>
            <a:r>
              <a:rPr lang="en-US" sz="2800"/>
              <a:t>	Does K</a:t>
            </a:r>
            <a:r>
              <a:rPr lang="en-US" sz="2800" baseline="-25000"/>
              <a:t>5</a:t>
            </a:r>
            <a:r>
              <a:rPr lang="en-US" sz="2800"/>
              <a:t> have an EC? EP? </a:t>
            </a:r>
          </a:p>
          <a:p>
            <a:pPr>
              <a:buFontTx/>
              <a:buNone/>
              <a:defRPr/>
            </a:pPr>
            <a:r>
              <a:rPr lang="en-US" sz="2800"/>
              <a:t> </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58</a:t>
            </a:fld>
            <a:endParaRPr lang="en-US"/>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373D0FA2-7A8B-4749-A4D0-F765F58CE452}"/>
                  </a:ext>
                </a:extLst>
              </p14:cNvPr>
              <p14:cNvContentPartPr/>
              <p14:nvPr/>
            </p14:nvContentPartPr>
            <p14:xfrm>
              <a:off x="2170080" y="3020400"/>
              <a:ext cx="5823720" cy="2748240"/>
            </p14:xfrm>
          </p:contentPart>
        </mc:Choice>
        <mc:Fallback xmlns="">
          <p:pic>
            <p:nvPicPr>
              <p:cNvPr id="4" name="Ink 3">
                <a:extLst>
                  <a:ext uri="{FF2B5EF4-FFF2-40B4-BE49-F238E27FC236}">
                    <a16:creationId xmlns:a16="http://schemas.microsoft.com/office/drawing/2014/main" id="{373D0FA2-7A8B-4749-A4D0-F765F58CE452}"/>
                  </a:ext>
                </a:extLst>
              </p:cNvPr>
              <p:cNvPicPr/>
              <p:nvPr/>
            </p:nvPicPr>
            <p:blipFill>
              <a:blip r:embed="rId3"/>
              <a:stretch>
                <a:fillRect/>
              </a:stretch>
            </p:blipFill>
            <p:spPr>
              <a:xfrm>
                <a:off x="2153880" y="3004200"/>
                <a:ext cx="5856120" cy="2780640"/>
              </a:xfrm>
              <a:prstGeom prst="rect">
                <a:avLst/>
              </a:prstGeom>
            </p:spPr>
          </p:pic>
        </mc:Fallback>
      </mc:AlternateContent>
    </p:spTree>
    <p:extLst>
      <p:ext uri="{BB962C8B-B14F-4D97-AF65-F5344CB8AC3E}">
        <p14:creationId xmlns:p14="http://schemas.microsoft.com/office/powerpoint/2010/main" val="3488984184"/>
      </p:ext>
    </p:extLst>
  </p:cSld>
  <p:clrMapOvr>
    <a:masterClrMapping/>
  </p:clrMapOvr>
  <p:transition>
    <p:split orient="vert" dir="in"/>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2"/>
          <p:cNvSpPr>
            <a:spLocks noGrp="1" noChangeArrowheads="1"/>
          </p:cNvSpPr>
          <p:nvPr>
            <p:ph type="title"/>
          </p:nvPr>
        </p:nvSpPr>
        <p:spPr/>
        <p:txBody>
          <a:bodyPr/>
          <a:lstStyle/>
          <a:p>
            <a:r>
              <a:rPr lang="en-US" altLang="en-US"/>
              <a:t>Euler Path Theorems</a:t>
            </a:r>
          </a:p>
        </p:txBody>
      </p:sp>
      <p:sp>
        <p:nvSpPr>
          <p:cNvPr id="39939" name="Rectangle 3"/>
          <p:cNvSpPr>
            <a:spLocks noGrp="1" noChangeArrowheads="1"/>
          </p:cNvSpPr>
          <p:nvPr>
            <p:ph idx="1"/>
          </p:nvPr>
        </p:nvSpPr>
        <p:spPr/>
        <p:txBody>
          <a:bodyPr>
            <a:normAutofit/>
          </a:bodyPr>
          <a:lstStyle/>
          <a:p>
            <a:pPr>
              <a:defRPr/>
            </a:pPr>
            <a:r>
              <a:rPr lang="en-US" b="1" err="1"/>
              <a:t>Thrm</a:t>
            </a:r>
            <a:r>
              <a:rPr lang="en-US" b="1"/>
              <a:t> 1:</a:t>
            </a:r>
            <a:r>
              <a:rPr lang="en-US"/>
              <a:t> A connected multigraph has an Euler circuit </a:t>
            </a:r>
            <a:r>
              <a:rPr lang="en-US" err="1"/>
              <a:t>iff</a:t>
            </a:r>
            <a:r>
              <a:rPr lang="en-US"/>
              <a:t> each vertex has even degree.</a:t>
            </a:r>
          </a:p>
          <a:p>
            <a:pPr lvl="1">
              <a:buFontTx/>
              <a:buNone/>
              <a:defRPr/>
            </a:pPr>
            <a:endParaRPr lang="en-US" b="1"/>
          </a:p>
          <a:p>
            <a:pPr>
              <a:defRPr/>
            </a:pPr>
            <a:r>
              <a:rPr lang="en-US" b="1" err="1"/>
              <a:t>Thrm</a:t>
            </a:r>
            <a:r>
              <a:rPr lang="en-US" b="1"/>
              <a:t> 2:</a:t>
            </a:r>
            <a:r>
              <a:rPr lang="en-US"/>
              <a:t>  A connected multigraph has an Euler path (but not an Euler circuit) </a:t>
            </a:r>
            <a:r>
              <a:rPr lang="en-US" err="1"/>
              <a:t>iff</a:t>
            </a:r>
            <a:r>
              <a:rPr lang="en-US"/>
              <a:t> it has exactly 2 vertices of odd degree.</a:t>
            </a:r>
          </a:p>
          <a:p>
            <a:pPr lvl="1">
              <a:defRPr/>
            </a:pPr>
            <a:r>
              <a:rPr lang="en-US"/>
              <a:t>One is the start, the other is the end.</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59</a:t>
            </a:fld>
            <a:endParaRPr lang="en-US"/>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782706A6-0A81-1342-8623-5E2E0A8AE1F7}"/>
                  </a:ext>
                </a:extLst>
              </p14:cNvPr>
              <p14:cNvContentPartPr/>
              <p14:nvPr/>
            </p14:nvContentPartPr>
            <p14:xfrm>
              <a:off x="7405200" y="810000"/>
              <a:ext cx="875880" cy="2664720"/>
            </p14:xfrm>
          </p:contentPart>
        </mc:Choice>
        <mc:Fallback xmlns="">
          <p:pic>
            <p:nvPicPr>
              <p:cNvPr id="3" name="Ink 2">
                <a:extLst>
                  <a:ext uri="{FF2B5EF4-FFF2-40B4-BE49-F238E27FC236}">
                    <a16:creationId xmlns:a16="http://schemas.microsoft.com/office/drawing/2014/main" id="{782706A6-0A81-1342-8623-5E2E0A8AE1F7}"/>
                  </a:ext>
                </a:extLst>
              </p:cNvPr>
              <p:cNvPicPr/>
              <p:nvPr/>
            </p:nvPicPr>
            <p:blipFill>
              <a:blip r:embed="rId3"/>
              <a:stretch>
                <a:fillRect/>
              </a:stretch>
            </p:blipFill>
            <p:spPr>
              <a:xfrm>
                <a:off x="7389000" y="793800"/>
                <a:ext cx="908280" cy="2697120"/>
              </a:xfrm>
              <a:prstGeom prst="rect">
                <a:avLst/>
              </a:prstGeom>
            </p:spPr>
          </p:pic>
        </mc:Fallback>
      </mc:AlternateContent>
    </p:spTree>
    <p:extLst>
      <p:ext uri="{BB962C8B-B14F-4D97-AF65-F5344CB8AC3E}">
        <p14:creationId xmlns:p14="http://schemas.microsoft.com/office/powerpoint/2010/main" val="3678431516"/>
      </p:ext>
    </p:extLst>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r>
              <a:rPr lang="en-US" altLang="en-US"/>
              <a:t>Definition of Graph</a:t>
            </a:r>
          </a:p>
        </p:txBody>
      </p:sp>
      <p:sp>
        <p:nvSpPr>
          <p:cNvPr id="871427" name="Rectangle 3"/>
          <p:cNvSpPr>
            <a:spLocks noGrp="1" noChangeArrowheads="1"/>
          </p:cNvSpPr>
          <p:nvPr>
            <p:ph idx="1"/>
          </p:nvPr>
        </p:nvSpPr>
        <p:spPr/>
        <p:txBody>
          <a:bodyPr/>
          <a:lstStyle/>
          <a:p>
            <a:pPr>
              <a:defRPr/>
            </a:pPr>
            <a:r>
              <a:rPr lang="en-US"/>
              <a:t>A graph G = (V, E)</a:t>
            </a:r>
          </a:p>
          <a:p>
            <a:pPr lvl="1">
              <a:defRPr/>
            </a:pPr>
            <a:r>
              <a:rPr lang="en-US"/>
              <a:t>V is a nonempty set of vertices</a:t>
            </a:r>
          </a:p>
          <a:p>
            <a:pPr lvl="1">
              <a:defRPr/>
            </a:pPr>
            <a:r>
              <a:rPr lang="en-US"/>
              <a:t>E is a set of edges (arcs or links) between vertices</a:t>
            </a:r>
          </a:p>
          <a:p>
            <a:pPr lvl="1">
              <a:defRPr/>
            </a:pPr>
            <a:r>
              <a:rPr lang="en-US"/>
              <a:t>Type of edges:</a:t>
            </a:r>
          </a:p>
          <a:p>
            <a:pPr lvl="2">
              <a:defRPr/>
            </a:pPr>
            <a:r>
              <a:rPr lang="en-US"/>
              <a:t>Directed:  ordered pairs (u, v) of vertices</a:t>
            </a:r>
          </a:p>
          <a:p>
            <a:pPr lvl="2">
              <a:defRPr/>
            </a:pPr>
            <a:r>
              <a:rPr lang="en-US"/>
              <a:t>Undirected: unordered pairs {u, v} of vertices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6</a:t>
            </a:fld>
            <a:endParaRPr lang="en-US"/>
          </a:p>
        </p:txBody>
      </p:sp>
    </p:spTree>
    <p:extLst>
      <p:ext uri="{BB962C8B-B14F-4D97-AF65-F5344CB8AC3E}">
        <p14:creationId xmlns:p14="http://schemas.microsoft.com/office/powerpoint/2010/main" val="1362576996"/>
      </p:ext>
    </p:extLst>
  </p:cSld>
  <p:clrMapOvr>
    <a:masterClrMapping/>
  </p:clrMapOvr>
  <p:transition>
    <p:split orient="ver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Slide Number Placeholder 5"/>
          <p:cNvSpPr txBox="1">
            <a:spLocks noGrp="1"/>
          </p:cNvSpPr>
          <p:nvPr/>
        </p:nvSpPr>
        <p:spPr bwMode="auto">
          <a:xfrm>
            <a:off x="7162800" y="64770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r"/>
            <a:fld id="{4C57492C-49C4-474C-A81B-BD422E9B2767}" type="slidenum">
              <a:rPr lang="ar-SA" altLang="en-US" sz="1400">
                <a:solidFill>
                  <a:schemeClr val="bg1"/>
                </a:solidFill>
                <a:cs typeface="Times New Roman" panose="02020603050405020304" pitchFamily="18" charset="0"/>
              </a:rPr>
              <a:pPr algn="r"/>
              <a:t>60</a:t>
            </a:fld>
            <a:endParaRPr lang="en-US" altLang="en-US" sz="1400">
              <a:solidFill>
                <a:schemeClr val="bg1"/>
              </a:solidFill>
              <a:cs typeface="Times New Roman" panose="02020603050405020304" pitchFamily="18" charset="0"/>
            </a:endParaRPr>
          </a:p>
        </p:txBody>
      </p:sp>
      <p:sp>
        <p:nvSpPr>
          <p:cNvPr id="60421" name="Rectangle 2"/>
          <p:cNvSpPr>
            <a:spLocks noGrp="1" noChangeArrowheads="1"/>
          </p:cNvSpPr>
          <p:nvPr>
            <p:ph type="title"/>
          </p:nvPr>
        </p:nvSpPr>
        <p:spPr/>
        <p:txBody>
          <a:bodyPr/>
          <a:lstStyle/>
          <a:p>
            <a:r>
              <a:rPr lang="en-US" altLang="en-US"/>
              <a:t>Hamilton Circuits and Paths</a:t>
            </a:r>
          </a:p>
        </p:txBody>
      </p:sp>
      <p:sp>
        <p:nvSpPr>
          <p:cNvPr id="38915" name="Rectangle 3"/>
          <p:cNvSpPr>
            <a:spLocks noGrp="1" noChangeArrowheads="1"/>
          </p:cNvSpPr>
          <p:nvPr>
            <p:ph idx="1"/>
          </p:nvPr>
        </p:nvSpPr>
        <p:spPr/>
        <p:txBody>
          <a:bodyPr/>
          <a:lstStyle/>
          <a:p>
            <a:pPr>
              <a:defRPr/>
            </a:pPr>
            <a:r>
              <a:rPr lang="en-US"/>
              <a:t>A </a:t>
            </a:r>
            <a:r>
              <a:rPr lang="en-US" b="1" i="1"/>
              <a:t>Hamil</a:t>
            </a:r>
            <a:r>
              <a:rPr lang="en-US" b="1" i="1" u="sng"/>
              <a:t>t</a:t>
            </a:r>
            <a:r>
              <a:rPr lang="en-US" b="1" i="1"/>
              <a:t>on circuit</a:t>
            </a:r>
            <a:r>
              <a:rPr lang="en-US"/>
              <a:t> is a simple circuit that traverses each ver</a:t>
            </a:r>
            <a:r>
              <a:rPr lang="en-US" u="sng"/>
              <a:t>t</a:t>
            </a:r>
            <a:r>
              <a:rPr lang="en-US"/>
              <a:t>ex in </a:t>
            </a:r>
            <a:r>
              <a:rPr lang="en-US" i="1"/>
              <a:t>G</a:t>
            </a:r>
            <a:r>
              <a:rPr lang="en-US"/>
              <a:t> exactly once.</a:t>
            </a:r>
          </a:p>
          <a:p>
            <a:pPr>
              <a:defRPr/>
            </a:pPr>
            <a:r>
              <a:rPr lang="en-US"/>
              <a:t>A </a:t>
            </a:r>
            <a:r>
              <a:rPr lang="en-US" b="1" i="1"/>
              <a:t>Hamil</a:t>
            </a:r>
            <a:r>
              <a:rPr lang="en-US" b="1" i="1" u="sng"/>
              <a:t>t</a:t>
            </a:r>
            <a:r>
              <a:rPr lang="en-US" b="1" i="1"/>
              <a:t>on path</a:t>
            </a:r>
            <a:r>
              <a:rPr lang="en-US"/>
              <a:t> is a simple path that traverses each ver</a:t>
            </a:r>
            <a:r>
              <a:rPr lang="en-US" u="sng"/>
              <a:t>t</a:t>
            </a:r>
            <a:r>
              <a:rPr lang="en-US"/>
              <a:t>ex in </a:t>
            </a:r>
            <a:r>
              <a:rPr lang="en-US" i="1"/>
              <a:t>G</a:t>
            </a:r>
            <a:r>
              <a:rPr lang="en-US"/>
              <a:t> exactly once.</a:t>
            </a:r>
          </a:p>
          <a:p>
            <a:pPr>
              <a:defRPr/>
            </a:pPr>
            <a:r>
              <a:rPr lang="en-US"/>
              <a:t>E.g. </a:t>
            </a:r>
          </a:p>
          <a:p>
            <a:pPr>
              <a:buFontTx/>
              <a:buNone/>
              <a:defRPr/>
            </a:pPr>
            <a:r>
              <a:rPr lang="en-US" sz="2800"/>
              <a:t>	Does W</a:t>
            </a:r>
            <a:r>
              <a:rPr lang="en-US" sz="2800" baseline="-25000"/>
              <a:t>5</a:t>
            </a:r>
            <a:r>
              <a:rPr lang="en-US" sz="2800"/>
              <a:t> have an HC? HP?</a:t>
            </a:r>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60</a:t>
            </a:fld>
            <a:endParaRPr lang="en-US"/>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A5A1826A-F607-2845-9755-1AEBA79F4D66}"/>
                  </a:ext>
                </a:extLst>
              </p14:cNvPr>
              <p14:cNvContentPartPr/>
              <p14:nvPr/>
            </p14:nvContentPartPr>
            <p14:xfrm>
              <a:off x="5924520" y="4452840"/>
              <a:ext cx="1863000" cy="1780200"/>
            </p14:xfrm>
          </p:contentPart>
        </mc:Choice>
        <mc:Fallback xmlns="">
          <p:pic>
            <p:nvPicPr>
              <p:cNvPr id="3" name="Ink 2">
                <a:extLst>
                  <a:ext uri="{FF2B5EF4-FFF2-40B4-BE49-F238E27FC236}">
                    <a16:creationId xmlns:a16="http://schemas.microsoft.com/office/drawing/2014/main" id="{A5A1826A-F607-2845-9755-1AEBA79F4D66}"/>
                  </a:ext>
                </a:extLst>
              </p:cNvPr>
              <p:cNvPicPr/>
              <p:nvPr/>
            </p:nvPicPr>
            <p:blipFill>
              <a:blip r:embed="rId3"/>
              <a:stretch>
                <a:fillRect/>
              </a:stretch>
            </p:blipFill>
            <p:spPr>
              <a:xfrm>
                <a:off x="5908320" y="4436640"/>
                <a:ext cx="1895400" cy="1812600"/>
              </a:xfrm>
              <a:prstGeom prst="rect">
                <a:avLst/>
              </a:prstGeom>
            </p:spPr>
          </p:pic>
        </mc:Fallback>
      </mc:AlternateContent>
    </p:spTree>
    <p:extLst>
      <p:ext uri="{BB962C8B-B14F-4D97-AF65-F5344CB8AC3E}">
        <p14:creationId xmlns:p14="http://schemas.microsoft.com/office/powerpoint/2010/main" val="1107512152"/>
      </p:ext>
    </p:extLst>
  </p:cSld>
  <p:clrMapOvr>
    <a:masterClrMapping/>
  </p:clrMapOvr>
  <p:transition>
    <p:split orient="vert"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tLang="en-US" sz="2800" b="1">
                <a:sym typeface="Symbol" panose="05050102010706020507" pitchFamily="18" charset="2"/>
              </a:rPr>
              <a:t>Distinguishing Properties of Hamilton Paths and Cycles</a:t>
            </a:r>
            <a:endParaRPr lang="en-US" altLang="en-US" sz="2800" b="1"/>
          </a:p>
        </p:txBody>
      </p:sp>
      <p:sp>
        <p:nvSpPr>
          <p:cNvPr id="3" name="Content Placeholder 2"/>
          <p:cNvSpPr>
            <a:spLocks noGrp="1"/>
          </p:cNvSpPr>
          <p:nvPr>
            <p:ph idx="1"/>
          </p:nvPr>
        </p:nvSpPr>
        <p:spPr/>
        <p:txBody>
          <a:bodyPr>
            <a:normAutofit fontScale="85000" lnSpcReduction="20000"/>
          </a:bodyPr>
          <a:lstStyle/>
          <a:p>
            <a:pPr>
              <a:defRPr/>
            </a:pPr>
            <a:r>
              <a:rPr lang="en-US"/>
              <a:t>A graph with a vertex of degree one cannot have a Hamilton circuit. Why?</a:t>
            </a:r>
          </a:p>
          <a:p>
            <a:pPr>
              <a:defRPr/>
            </a:pPr>
            <a:r>
              <a:rPr lang="en-US"/>
              <a:t>If a vertex in the graph has degree two, then both edges that are incident with this vertex must be part of any Hamilton circuit. </a:t>
            </a:r>
          </a:p>
          <a:p>
            <a:pPr>
              <a:defRPr/>
            </a:pPr>
            <a:r>
              <a:rPr lang="en-US"/>
              <a:t>When a Hamilton circuit is being constructed and this circuit has passed through a vertex, then all remaining edges incident with this vertex, other than the two used in the circuit, can be removed from consideration. </a:t>
            </a:r>
          </a:p>
          <a:p>
            <a:pPr>
              <a:defRPr/>
            </a:pPr>
            <a:r>
              <a:rPr lang="en-US"/>
              <a:t>A Hamilton circuit cannot contain a smaller circuit within it.</a:t>
            </a:r>
          </a:p>
          <a:p>
            <a:pPr>
              <a:defRPr/>
            </a:pPr>
            <a:endParaRPr lang="en-US"/>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61</a:t>
            </a:fld>
            <a:endParaRPr lang="en-US"/>
          </a:p>
        </p:txBody>
      </p:sp>
    </p:spTree>
    <p:extLst>
      <p:ext uri="{BB962C8B-B14F-4D97-AF65-F5344CB8AC3E}">
        <p14:creationId xmlns:p14="http://schemas.microsoft.com/office/powerpoint/2010/main" val="113619672"/>
      </p:ext>
    </p:extLst>
  </p:cSld>
  <p:clrMapOvr>
    <a:masterClrMapping/>
  </p:clrMapOvr>
  <p:transition>
    <p:split orient="vert"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73075" y="764704"/>
            <a:ext cx="8077200" cy="788791"/>
          </a:xfrm>
        </p:spPr>
        <p:txBody>
          <a:bodyPr/>
          <a:lstStyle/>
          <a:p>
            <a:r>
              <a:rPr lang="en-US" altLang="en-US" sz="3200"/>
              <a:t>Which Graph has a Hamiltonian Circuit/Path?</a:t>
            </a:r>
          </a:p>
        </p:txBody>
      </p:sp>
      <p:sp>
        <p:nvSpPr>
          <p:cNvPr id="6" name="Content Placeholder 5"/>
          <p:cNvSpPr>
            <a:spLocks noGrp="1"/>
          </p:cNvSpPr>
          <p:nvPr>
            <p:ph idx="1"/>
          </p:nvPr>
        </p:nvSpPr>
        <p:spPr/>
        <p:txBody>
          <a:bodyPr/>
          <a:lstStyle/>
          <a:p>
            <a:endParaRPr lang="en-US"/>
          </a:p>
        </p:txBody>
      </p:sp>
      <p:pic>
        <p:nvPicPr>
          <p:cNvPr id="553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806" y="1636045"/>
            <a:ext cx="1728787" cy="263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700213"/>
            <a:ext cx="1800225"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1700213"/>
            <a:ext cx="4778375"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4338638"/>
            <a:ext cx="3384550" cy="243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62</a:t>
            </a:fld>
            <a:endParaRPr lang="en-US"/>
          </a:p>
        </p:txBody>
      </p:sp>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AF4FD8B0-87B3-F34C-B3A1-A2D344FBCDD9}"/>
                  </a:ext>
                </a:extLst>
              </p14:cNvPr>
              <p14:cNvContentPartPr/>
              <p14:nvPr/>
            </p14:nvContentPartPr>
            <p14:xfrm>
              <a:off x="518040" y="1373400"/>
              <a:ext cx="6459480" cy="4777920"/>
            </p14:xfrm>
          </p:contentPart>
        </mc:Choice>
        <mc:Fallback xmlns="">
          <p:pic>
            <p:nvPicPr>
              <p:cNvPr id="3" name="Ink 2">
                <a:extLst>
                  <a:ext uri="{FF2B5EF4-FFF2-40B4-BE49-F238E27FC236}">
                    <a16:creationId xmlns:a16="http://schemas.microsoft.com/office/drawing/2014/main" id="{AF4FD8B0-87B3-F34C-B3A1-A2D344FBCDD9}"/>
                  </a:ext>
                </a:extLst>
              </p:cNvPr>
              <p:cNvPicPr/>
              <p:nvPr/>
            </p:nvPicPr>
            <p:blipFill>
              <a:blip r:embed="rId7"/>
              <a:stretch>
                <a:fillRect/>
              </a:stretch>
            </p:blipFill>
            <p:spPr>
              <a:xfrm>
                <a:off x="501840" y="1357200"/>
                <a:ext cx="6491880" cy="4810320"/>
              </a:xfrm>
              <a:prstGeom prst="rect">
                <a:avLst/>
              </a:prstGeom>
            </p:spPr>
          </p:pic>
        </mc:Fallback>
      </mc:AlternateContent>
    </p:spTree>
    <p:extLst>
      <p:ext uri="{BB962C8B-B14F-4D97-AF65-F5344CB8AC3E}">
        <p14:creationId xmlns:p14="http://schemas.microsoft.com/office/powerpoint/2010/main" val="2387034452"/>
      </p:ext>
    </p:extLst>
  </p:cSld>
  <p:clrMapOvr>
    <a:masterClrMapping/>
  </p:clrMapOvr>
  <p:transition>
    <p:split orient="ver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Dirac’s Theorem</a:t>
            </a:r>
          </a:p>
        </p:txBody>
      </p:sp>
      <p:sp>
        <p:nvSpPr>
          <p:cNvPr id="3" name="Content Placeholder 2"/>
          <p:cNvSpPr>
            <a:spLocks noGrp="1"/>
          </p:cNvSpPr>
          <p:nvPr>
            <p:ph idx="1"/>
          </p:nvPr>
        </p:nvSpPr>
        <p:spPr/>
        <p:txBody>
          <a:bodyPr/>
          <a:lstStyle/>
          <a:p>
            <a:r>
              <a:rPr lang="en-US" b="1"/>
              <a:t>Theorem 3</a:t>
            </a:r>
            <a:r>
              <a:rPr lang="en-US"/>
              <a:t>: If </a:t>
            </a:r>
            <a:r>
              <a:rPr lang="en-US" i="1"/>
              <a:t>G </a:t>
            </a:r>
            <a:r>
              <a:rPr lang="en-US"/>
              <a:t>is a simple graph with </a:t>
            </a:r>
            <a:r>
              <a:rPr lang="en-US" i="1"/>
              <a:t>n </a:t>
            </a:r>
            <a:r>
              <a:rPr lang="en-US"/>
              <a:t>vertices with </a:t>
            </a:r>
            <a:r>
              <a:rPr lang="en-US" i="1"/>
              <a:t>n </a:t>
            </a:r>
            <a:r>
              <a:rPr lang="en-US"/>
              <a:t>≥ 3 such that the degree of every vertex in </a:t>
            </a:r>
            <a:r>
              <a:rPr lang="en-US" i="1"/>
              <a:t>G </a:t>
            </a:r>
            <a:r>
              <a:rPr lang="en-US"/>
              <a:t>is at least </a:t>
            </a:r>
            <a:r>
              <a:rPr lang="en-US" i="1"/>
              <a:t>n/</a:t>
            </a:r>
            <a:r>
              <a:rPr lang="en-US"/>
              <a:t>2, then </a:t>
            </a:r>
            <a:r>
              <a:rPr lang="en-US" i="1"/>
              <a:t>G </a:t>
            </a:r>
            <a:r>
              <a:rPr lang="en-US"/>
              <a:t>has a Hamilton circuit.</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63</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9ADC6F60-F181-9E4D-BADC-5FB2BDBD4252}"/>
                  </a:ext>
                </a:extLst>
              </p14:cNvPr>
              <p14:cNvContentPartPr/>
              <p14:nvPr/>
            </p14:nvContentPartPr>
            <p14:xfrm>
              <a:off x="4440600" y="4062240"/>
              <a:ext cx="641520" cy="736200"/>
            </p14:xfrm>
          </p:contentPart>
        </mc:Choice>
        <mc:Fallback xmlns="">
          <p:pic>
            <p:nvPicPr>
              <p:cNvPr id="5" name="Ink 4">
                <a:extLst>
                  <a:ext uri="{FF2B5EF4-FFF2-40B4-BE49-F238E27FC236}">
                    <a16:creationId xmlns:a16="http://schemas.microsoft.com/office/drawing/2014/main" id="{9ADC6F60-F181-9E4D-BADC-5FB2BDBD4252}"/>
                  </a:ext>
                </a:extLst>
              </p:cNvPr>
              <p:cNvPicPr/>
              <p:nvPr/>
            </p:nvPicPr>
            <p:blipFill>
              <a:blip r:embed="rId3"/>
              <a:stretch>
                <a:fillRect/>
              </a:stretch>
            </p:blipFill>
            <p:spPr>
              <a:xfrm>
                <a:off x="4424400" y="4046040"/>
                <a:ext cx="673920" cy="768600"/>
              </a:xfrm>
              <a:prstGeom prst="rect">
                <a:avLst/>
              </a:prstGeom>
            </p:spPr>
          </p:pic>
        </mc:Fallback>
      </mc:AlternateContent>
    </p:spTree>
    <p:extLst>
      <p:ext uri="{BB962C8B-B14F-4D97-AF65-F5344CB8AC3E}">
        <p14:creationId xmlns:p14="http://schemas.microsoft.com/office/powerpoint/2010/main" val="4015164631"/>
      </p:ext>
    </p:extLst>
  </p:cSld>
  <p:clrMapOvr>
    <a:masterClrMapping/>
  </p:clrMapOvr>
  <p:transition>
    <p:split orient="vert" dir="in"/>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Ore’s Theorem</a:t>
            </a:r>
          </a:p>
        </p:txBody>
      </p:sp>
      <p:sp>
        <p:nvSpPr>
          <p:cNvPr id="3" name="Content Placeholder 2"/>
          <p:cNvSpPr>
            <a:spLocks noGrp="1"/>
          </p:cNvSpPr>
          <p:nvPr>
            <p:ph idx="1"/>
          </p:nvPr>
        </p:nvSpPr>
        <p:spPr>
          <a:xfrm>
            <a:off x="395536" y="1943745"/>
            <a:ext cx="8424936" cy="2349351"/>
          </a:xfrm>
        </p:spPr>
        <p:txBody>
          <a:bodyPr/>
          <a:lstStyle/>
          <a:p>
            <a:r>
              <a:rPr lang="en-US" b="1"/>
              <a:t>Theorem 4</a:t>
            </a:r>
            <a:r>
              <a:rPr lang="en-US"/>
              <a:t>: If </a:t>
            </a:r>
            <a:r>
              <a:rPr lang="en-US" i="1"/>
              <a:t>G </a:t>
            </a:r>
            <a:r>
              <a:rPr lang="en-US"/>
              <a:t>is a simple graph with </a:t>
            </a:r>
            <a:r>
              <a:rPr lang="en-US" i="1"/>
              <a:t>n </a:t>
            </a:r>
            <a:r>
              <a:rPr lang="en-US"/>
              <a:t>vertices with </a:t>
            </a:r>
            <a:r>
              <a:rPr lang="en-US" i="1"/>
              <a:t>n </a:t>
            </a:r>
            <a:r>
              <a:rPr lang="en-US"/>
              <a:t>≥ 3 such that </a:t>
            </a:r>
            <a:r>
              <a:rPr lang="en-US" err="1"/>
              <a:t>deg</a:t>
            </a:r>
            <a:r>
              <a:rPr lang="en-US" i="1"/>
              <a:t>(u) </a:t>
            </a:r>
            <a:r>
              <a:rPr lang="en-US"/>
              <a:t>+ </a:t>
            </a:r>
            <a:r>
              <a:rPr lang="en-US" err="1"/>
              <a:t>deg</a:t>
            </a:r>
            <a:r>
              <a:rPr lang="en-US" i="1"/>
              <a:t>(v) </a:t>
            </a:r>
            <a:r>
              <a:rPr lang="en-US"/>
              <a:t>≥ </a:t>
            </a:r>
            <a:r>
              <a:rPr lang="en-US" i="1"/>
              <a:t>n </a:t>
            </a:r>
            <a:r>
              <a:rPr lang="en-US"/>
              <a:t>for every pair of nonadjacent vertices </a:t>
            </a:r>
            <a:r>
              <a:rPr lang="en-US" i="1"/>
              <a:t>u </a:t>
            </a:r>
            <a:r>
              <a:rPr lang="en-US"/>
              <a:t>and </a:t>
            </a:r>
            <a:r>
              <a:rPr lang="en-US" i="1"/>
              <a:t>v </a:t>
            </a:r>
            <a:r>
              <a:rPr lang="en-US"/>
              <a:t>in </a:t>
            </a:r>
            <a:r>
              <a:rPr lang="en-US" i="1"/>
              <a:t>G</a:t>
            </a:r>
            <a:r>
              <a:rPr lang="en-US"/>
              <a:t>, then </a:t>
            </a:r>
            <a:r>
              <a:rPr lang="en-US" i="1"/>
              <a:t>G </a:t>
            </a:r>
            <a:r>
              <a:rPr lang="en-US"/>
              <a:t>has a Hamilton circuit.</a:t>
            </a:r>
          </a:p>
        </p:txBody>
      </p:sp>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64</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0F56E4EB-A4C5-504D-BF4F-414CC186B1D5}"/>
                  </a:ext>
                </a:extLst>
              </p14:cNvPr>
              <p14:cNvContentPartPr/>
              <p14:nvPr/>
            </p14:nvContentPartPr>
            <p14:xfrm>
              <a:off x="4646160" y="4448520"/>
              <a:ext cx="661680" cy="588600"/>
            </p14:xfrm>
          </p:contentPart>
        </mc:Choice>
        <mc:Fallback xmlns="">
          <p:pic>
            <p:nvPicPr>
              <p:cNvPr id="5" name="Ink 4">
                <a:extLst>
                  <a:ext uri="{FF2B5EF4-FFF2-40B4-BE49-F238E27FC236}">
                    <a16:creationId xmlns:a16="http://schemas.microsoft.com/office/drawing/2014/main" id="{0F56E4EB-A4C5-504D-BF4F-414CC186B1D5}"/>
                  </a:ext>
                </a:extLst>
              </p:cNvPr>
              <p:cNvPicPr/>
              <p:nvPr/>
            </p:nvPicPr>
            <p:blipFill>
              <a:blip r:embed="rId3"/>
              <a:stretch>
                <a:fillRect/>
              </a:stretch>
            </p:blipFill>
            <p:spPr>
              <a:xfrm>
                <a:off x="4629960" y="4432320"/>
                <a:ext cx="694080" cy="621000"/>
              </a:xfrm>
              <a:prstGeom prst="rect">
                <a:avLst/>
              </a:prstGeom>
            </p:spPr>
          </p:pic>
        </mc:Fallback>
      </mc:AlternateContent>
    </p:spTree>
    <p:extLst>
      <p:ext uri="{BB962C8B-B14F-4D97-AF65-F5344CB8AC3E}">
        <p14:creationId xmlns:p14="http://schemas.microsoft.com/office/powerpoint/2010/main" val="259226523"/>
      </p:ext>
    </p:extLst>
  </p:cSld>
  <p:clrMapOvr>
    <a:masterClrMapping/>
  </p:clrMapOvr>
  <p:transition>
    <p:split orient="ver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Rectangle 2"/>
          <p:cNvSpPr>
            <a:spLocks noGrp="1" noChangeArrowheads="1"/>
          </p:cNvSpPr>
          <p:nvPr>
            <p:ph type="title"/>
          </p:nvPr>
        </p:nvSpPr>
        <p:spPr/>
        <p:txBody>
          <a:bodyPr/>
          <a:lstStyle/>
          <a:p>
            <a:r>
              <a:rPr lang="en-US" altLang="en-US">
                <a:cs typeface="Times New Roman" panose="02020603050405020304" pitchFamily="18" charset="0"/>
              </a:rPr>
              <a:t>§10.7: Planar Graphs</a:t>
            </a:r>
          </a:p>
        </p:txBody>
      </p:sp>
      <p:sp>
        <p:nvSpPr>
          <p:cNvPr id="832515" name="Rectangle 3"/>
          <p:cNvSpPr>
            <a:spLocks noGrp="1" noChangeArrowheads="1"/>
          </p:cNvSpPr>
          <p:nvPr>
            <p:ph idx="1"/>
          </p:nvPr>
        </p:nvSpPr>
        <p:spPr/>
        <p:txBody>
          <a:bodyPr>
            <a:normAutofit/>
          </a:bodyPr>
          <a:lstStyle/>
          <a:p>
            <a:pPr>
              <a:defRPr/>
            </a:pPr>
            <a:r>
              <a:rPr lang="en-US"/>
              <a:t>Definition: G is planar if it can be drawn on the plane without crossing edges.</a:t>
            </a:r>
          </a:p>
          <a:p>
            <a:pPr lvl="1">
              <a:defRPr/>
            </a:pPr>
            <a:r>
              <a:rPr lang="en-US" err="1"/>
              <a:t>Eg</a:t>
            </a:r>
            <a:r>
              <a:rPr lang="en-US"/>
              <a:t>.  K</a:t>
            </a:r>
            <a:r>
              <a:rPr lang="en-US" baseline="-25000"/>
              <a:t>3</a:t>
            </a:r>
            <a:r>
              <a:rPr lang="en-US"/>
              <a:t>, K</a:t>
            </a:r>
            <a:r>
              <a:rPr lang="en-US" baseline="-25000"/>
              <a:t>4</a:t>
            </a:r>
            <a:r>
              <a:rPr lang="en-US"/>
              <a:t>, Q</a:t>
            </a:r>
            <a:r>
              <a:rPr lang="en-US" baseline="-25000"/>
              <a:t>2, </a:t>
            </a:r>
            <a:r>
              <a:rPr lang="en-US"/>
              <a:t>Q</a:t>
            </a:r>
            <a:r>
              <a:rPr lang="en-US" baseline="-25000"/>
              <a:t>3</a:t>
            </a:r>
            <a:r>
              <a:rPr lang="en-US"/>
              <a:t>.</a:t>
            </a:r>
            <a:endParaRPr lang="en-US" baseline="-25000"/>
          </a:p>
        </p:txBody>
      </p:sp>
      <p:pic>
        <p:nvPicPr>
          <p:cNvPr id="2" name="Picture 1"/>
          <p:cNvPicPr>
            <a:picLocks noChangeAspect="1"/>
          </p:cNvPicPr>
          <p:nvPr/>
        </p:nvPicPr>
        <p:blipFill>
          <a:blip r:embed="rId2"/>
          <a:stretch>
            <a:fillRect/>
          </a:stretch>
        </p:blipFill>
        <p:spPr>
          <a:xfrm>
            <a:off x="5076056" y="3861048"/>
            <a:ext cx="1632825" cy="1564767"/>
          </a:xfrm>
          <a:prstGeom prst="rect">
            <a:avLst/>
          </a:prstGeom>
        </p:spPr>
      </p:pic>
      <p:pic>
        <p:nvPicPr>
          <p:cNvPr id="3" name="Picture 2"/>
          <p:cNvPicPr>
            <a:picLocks noChangeAspect="1"/>
          </p:cNvPicPr>
          <p:nvPr/>
        </p:nvPicPr>
        <p:blipFill>
          <a:blip r:embed="rId3"/>
          <a:stretch>
            <a:fillRect/>
          </a:stretch>
        </p:blipFill>
        <p:spPr>
          <a:xfrm>
            <a:off x="7047442" y="3861047"/>
            <a:ext cx="1585356" cy="1564767"/>
          </a:xfrm>
          <a:prstGeom prst="rect">
            <a:avLst/>
          </a:prstGeom>
        </p:spPr>
      </p:pic>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65</a:t>
            </a:fld>
            <a:endParaRPr lang="en-US"/>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66C4DBB8-77BF-B64E-B6BF-49D928CD449F}"/>
                  </a:ext>
                </a:extLst>
              </p14:cNvPr>
              <p14:cNvContentPartPr/>
              <p14:nvPr/>
            </p14:nvContentPartPr>
            <p14:xfrm>
              <a:off x="1533600" y="3400200"/>
              <a:ext cx="6981840" cy="3232080"/>
            </p14:xfrm>
          </p:contentPart>
        </mc:Choice>
        <mc:Fallback xmlns="">
          <p:pic>
            <p:nvPicPr>
              <p:cNvPr id="5" name="Ink 4">
                <a:extLst>
                  <a:ext uri="{FF2B5EF4-FFF2-40B4-BE49-F238E27FC236}">
                    <a16:creationId xmlns:a16="http://schemas.microsoft.com/office/drawing/2014/main" id="{66C4DBB8-77BF-B64E-B6BF-49D928CD449F}"/>
                  </a:ext>
                </a:extLst>
              </p:cNvPr>
              <p:cNvPicPr/>
              <p:nvPr/>
            </p:nvPicPr>
            <p:blipFill>
              <a:blip r:embed="rId5"/>
              <a:stretch>
                <a:fillRect/>
              </a:stretch>
            </p:blipFill>
            <p:spPr>
              <a:xfrm>
                <a:off x="1517400" y="3384000"/>
                <a:ext cx="7014240" cy="3264480"/>
              </a:xfrm>
              <a:prstGeom prst="rect">
                <a:avLst/>
              </a:prstGeom>
            </p:spPr>
          </p:pic>
        </mc:Fallback>
      </mc:AlternateContent>
    </p:spTree>
    <p:extLst>
      <p:ext uri="{BB962C8B-B14F-4D97-AF65-F5344CB8AC3E}">
        <p14:creationId xmlns:p14="http://schemas.microsoft.com/office/powerpoint/2010/main" val="2508368692"/>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4" name="Rectangle 2"/>
          <p:cNvSpPr>
            <a:spLocks noGrp="1" noChangeArrowheads="1"/>
          </p:cNvSpPr>
          <p:nvPr>
            <p:ph type="title"/>
          </p:nvPr>
        </p:nvSpPr>
        <p:spPr>
          <a:xfrm>
            <a:off x="525016" y="1005668"/>
            <a:ext cx="8382000" cy="685800"/>
          </a:xfrm>
        </p:spPr>
        <p:txBody>
          <a:bodyPr>
            <a:normAutofit fontScale="90000"/>
          </a:bodyPr>
          <a:lstStyle/>
          <a:p>
            <a:r>
              <a:rPr lang="en-US"/>
              <a:t>(Dis)Proving Planarity – Q</a:t>
            </a:r>
            <a:r>
              <a:rPr lang="en-US" baseline="-25000"/>
              <a:t>4</a:t>
            </a:r>
          </a:p>
        </p:txBody>
      </p:sp>
      <p:sp>
        <p:nvSpPr>
          <p:cNvPr id="678915" name="Rectangle 3"/>
          <p:cNvSpPr>
            <a:spLocks noGrp="1" noChangeArrowheads="1"/>
          </p:cNvSpPr>
          <p:nvPr>
            <p:ph idx="1"/>
          </p:nvPr>
        </p:nvSpPr>
        <p:spPr>
          <a:xfrm>
            <a:off x="762000" y="5651475"/>
            <a:ext cx="7620000" cy="990600"/>
          </a:xfrm>
        </p:spPr>
        <p:txBody>
          <a:bodyPr/>
          <a:lstStyle/>
          <a:p>
            <a:r>
              <a:rPr lang="en-US" sz="2800"/>
              <a:t>Seemingly not planar, but how would one prove this!</a:t>
            </a:r>
          </a:p>
        </p:txBody>
      </p:sp>
      <p:sp>
        <p:nvSpPr>
          <p:cNvPr id="101" name="Slide Number Placeholder 3"/>
          <p:cNvSpPr>
            <a:spLocks noGrp="1"/>
          </p:cNvSpPr>
          <p:nvPr>
            <p:ph type="sldNum" sz="quarter" idx="12"/>
          </p:nvPr>
        </p:nvSpPr>
        <p:spPr/>
        <p:txBody>
          <a:bodyPr/>
          <a:lstStyle/>
          <a:p>
            <a:fld id="{D58A1114-2C59-4AA0-83D5-46F616B75757}" type="slidenum">
              <a:rPr lang="en-CA"/>
              <a:pPr/>
              <a:t>66</a:t>
            </a:fld>
            <a:endParaRPr lang="en-CA"/>
          </a:p>
        </p:txBody>
      </p:sp>
      <p:sp>
        <p:nvSpPr>
          <p:cNvPr id="678916" name="Oval 4"/>
          <p:cNvSpPr>
            <a:spLocks noChangeArrowheads="1"/>
          </p:cNvSpPr>
          <p:nvPr/>
        </p:nvSpPr>
        <p:spPr bwMode="auto">
          <a:xfrm>
            <a:off x="6172200" y="3171800"/>
            <a:ext cx="76200" cy="889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17" name="Oval 5"/>
          <p:cNvSpPr>
            <a:spLocks noChangeArrowheads="1"/>
          </p:cNvSpPr>
          <p:nvPr/>
        </p:nvSpPr>
        <p:spPr bwMode="auto">
          <a:xfrm>
            <a:off x="7086600" y="3171800"/>
            <a:ext cx="76200" cy="889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18" name="AutoShape 6"/>
          <p:cNvCxnSpPr>
            <a:cxnSpLocks noChangeShapeType="1"/>
            <a:stCxn id="678916" idx="6"/>
            <a:endCxn id="678917" idx="2"/>
          </p:cNvCxnSpPr>
          <p:nvPr/>
        </p:nvCxnSpPr>
        <p:spPr bwMode="auto">
          <a:xfrm>
            <a:off x="6248400" y="3216250"/>
            <a:ext cx="838200" cy="0"/>
          </a:xfrm>
          <a:prstGeom prst="straightConnector1">
            <a:avLst/>
          </a:prstGeom>
          <a:noFill/>
          <a:ln w="9525">
            <a:solidFill>
              <a:srgbClr val="0000FF"/>
            </a:solidFill>
            <a:round/>
            <a:headEnd/>
            <a:tailEnd/>
          </a:ln>
          <a:effectLst/>
        </p:spPr>
      </p:cxnSp>
      <p:cxnSp>
        <p:nvCxnSpPr>
          <p:cNvPr id="678919" name="AutoShape 7"/>
          <p:cNvCxnSpPr>
            <a:cxnSpLocks noChangeShapeType="1"/>
            <a:stCxn id="678916" idx="4"/>
          </p:cNvCxnSpPr>
          <p:nvPr/>
        </p:nvCxnSpPr>
        <p:spPr bwMode="auto">
          <a:xfrm>
            <a:off x="6210300" y="3260700"/>
            <a:ext cx="0" cy="889000"/>
          </a:xfrm>
          <a:prstGeom prst="straightConnector1">
            <a:avLst/>
          </a:prstGeom>
          <a:noFill/>
          <a:ln w="9525">
            <a:solidFill>
              <a:srgbClr val="0000FF"/>
            </a:solidFill>
            <a:round/>
            <a:headEnd/>
            <a:tailEnd/>
          </a:ln>
          <a:effectLst/>
        </p:spPr>
      </p:cxnSp>
      <p:sp>
        <p:nvSpPr>
          <p:cNvPr id="678920" name="Oval 8"/>
          <p:cNvSpPr>
            <a:spLocks noChangeArrowheads="1"/>
          </p:cNvSpPr>
          <p:nvPr/>
        </p:nvSpPr>
        <p:spPr bwMode="auto">
          <a:xfrm>
            <a:off x="7086600" y="4149700"/>
            <a:ext cx="76200" cy="889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21" name="AutoShape 9"/>
          <p:cNvCxnSpPr>
            <a:cxnSpLocks noChangeShapeType="1"/>
            <a:endCxn id="678920" idx="2"/>
          </p:cNvCxnSpPr>
          <p:nvPr/>
        </p:nvCxnSpPr>
        <p:spPr bwMode="auto">
          <a:xfrm>
            <a:off x="6248400" y="4194150"/>
            <a:ext cx="838200" cy="0"/>
          </a:xfrm>
          <a:prstGeom prst="straightConnector1">
            <a:avLst/>
          </a:prstGeom>
          <a:noFill/>
          <a:ln w="9525">
            <a:solidFill>
              <a:srgbClr val="0000FF"/>
            </a:solidFill>
            <a:round/>
            <a:headEnd/>
            <a:tailEnd/>
          </a:ln>
          <a:effectLst/>
        </p:spPr>
      </p:cxnSp>
      <p:cxnSp>
        <p:nvCxnSpPr>
          <p:cNvPr id="678922" name="AutoShape 10"/>
          <p:cNvCxnSpPr>
            <a:cxnSpLocks noChangeShapeType="1"/>
            <a:stCxn id="678917" idx="4"/>
            <a:endCxn id="678920" idx="0"/>
          </p:cNvCxnSpPr>
          <p:nvPr/>
        </p:nvCxnSpPr>
        <p:spPr bwMode="auto">
          <a:xfrm>
            <a:off x="7124700" y="3260700"/>
            <a:ext cx="0" cy="889000"/>
          </a:xfrm>
          <a:prstGeom prst="straightConnector1">
            <a:avLst/>
          </a:prstGeom>
          <a:noFill/>
          <a:ln w="9525">
            <a:solidFill>
              <a:srgbClr val="0000FF"/>
            </a:solidFill>
            <a:round/>
            <a:headEnd/>
            <a:tailEnd/>
          </a:ln>
          <a:effectLst/>
        </p:spPr>
      </p:cxnSp>
      <p:sp>
        <p:nvSpPr>
          <p:cNvPr id="678923" name="Oval 11"/>
          <p:cNvSpPr>
            <a:spLocks noChangeArrowheads="1"/>
          </p:cNvSpPr>
          <p:nvPr/>
        </p:nvSpPr>
        <p:spPr bwMode="auto">
          <a:xfrm>
            <a:off x="6380163" y="3387700"/>
            <a:ext cx="76200" cy="889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24" name="Oval 12"/>
          <p:cNvSpPr>
            <a:spLocks noChangeArrowheads="1"/>
          </p:cNvSpPr>
          <p:nvPr/>
        </p:nvSpPr>
        <p:spPr bwMode="auto">
          <a:xfrm>
            <a:off x="6908800" y="3387700"/>
            <a:ext cx="76200" cy="889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25" name="Oval 13"/>
          <p:cNvSpPr>
            <a:spLocks noChangeArrowheads="1"/>
          </p:cNvSpPr>
          <p:nvPr/>
        </p:nvSpPr>
        <p:spPr bwMode="auto">
          <a:xfrm>
            <a:off x="6380163" y="3954438"/>
            <a:ext cx="76200" cy="889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26" name="AutoShape 14"/>
          <p:cNvCxnSpPr>
            <a:cxnSpLocks noChangeShapeType="1"/>
            <a:stCxn id="678923" idx="6"/>
            <a:endCxn id="678924" idx="2"/>
          </p:cNvCxnSpPr>
          <p:nvPr/>
        </p:nvCxnSpPr>
        <p:spPr bwMode="auto">
          <a:xfrm>
            <a:off x="6456363" y="3432150"/>
            <a:ext cx="452437" cy="0"/>
          </a:xfrm>
          <a:prstGeom prst="straightConnector1">
            <a:avLst/>
          </a:prstGeom>
          <a:noFill/>
          <a:ln w="9525">
            <a:solidFill>
              <a:srgbClr val="0000FF"/>
            </a:solidFill>
            <a:round/>
            <a:headEnd/>
            <a:tailEnd/>
          </a:ln>
          <a:effectLst/>
        </p:spPr>
      </p:cxnSp>
      <p:cxnSp>
        <p:nvCxnSpPr>
          <p:cNvPr id="678927" name="AutoShape 15"/>
          <p:cNvCxnSpPr>
            <a:cxnSpLocks noChangeShapeType="1"/>
            <a:stCxn id="678923" idx="4"/>
            <a:endCxn id="678925" idx="0"/>
          </p:cNvCxnSpPr>
          <p:nvPr/>
        </p:nvCxnSpPr>
        <p:spPr bwMode="auto">
          <a:xfrm>
            <a:off x="6418263" y="3476600"/>
            <a:ext cx="0" cy="477838"/>
          </a:xfrm>
          <a:prstGeom prst="straightConnector1">
            <a:avLst/>
          </a:prstGeom>
          <a:noFill/>
          <a:ln w="9525">
            <a:solidFill>
              <a:srgbClr val="0000FF"/>
            </a:solidFill>
            <a:round/>
            <a:headEnd/>
            <a:tailEnd/>
          </a:ln>
          <a:effectLst/>
        </p:spPr>
      </p:cxnSp>
      <p:sp>
        <p:nvSpPr>
          <p:cNvPr id="678928" name="Oval 16"/>
          <p:cNvSpPr>
            <a:spLocks noChangeArrowheads="1"/>
          </p:cNvSpPr>
          <p:nvPr/>
        </p:nvSpPr>
        <p:spPr bwMode="auto">
          <a:xfrm>
            <a:off x="6908800" y="3954438"/>
            <a:ext cx="76200" cy="889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29" name="AutoShape 17"/>
          <p:cNvCxnSpPr>
            <a:cxnSpLocks noChangeShapeType="1"/>
            <a:stCxn id="678925" idx="6"/>
            <a:endCxn id="678928" idx="2"/>
          </p:cNvCxnSpPr>
          <p:nvPr/>
        </p:nvCxnSpPr>
        <p:spPr bwMode="auto">
          <a:xfrm>
            <a:off x="6456363" y="3998888"/>
            <a:ext cx="452437" cy="0"/>
          </a:xfrm>
          <a:prstGeom prst="straightConnector1">
            <a:avLst/>
          </a:prstGeom>
          <a:noFill/>
          <a:ln w="9525">
            <a:solidFill>
              <a:srgbClr val="0000FF"/>
            </a:solidFill>
            <a:round/>
            <a:headEnd/>
            <a:tailEnd/>
          </a:ln>
          <a:effectLst/>
        </p:spPr>
      </p:cxnSp>
      <p:cxnSp>
        <p:nvCxnSpPr>
          <p:cNvPr id="678930" name="AutoShape 18"/>
          <p:cNvCxnSpPr>
            <a:cxnSpLocks noChangeShapeType="1"/>
            <a:stCxn id="678924" idx="4"/>
            <a:endCxn id="678928" idx="0"/>
          </p:cNvCxnSpPr>
          <p:nvPr/>
        </p:nvCxnSpPr>
        <p:spPr bwMode="auto">
          <a:xfrm>
            <a:off x="6946900" y="3476600"/>
            <a:ext cx="0" cy="477838"/>
          </a:xfrm>
          <a:prstGeom prst="straightConnector1">
            <a:avLst/>
          </a:prstGeom>
          <a:noFill/>
          <a:ln w="9525">
            <a:solidFill>
              <a:srgbClr val="0000FF"/>
            </a:solidFill>
            <a:round/>
            <a:headEnd/>
            <a:tailEnd/>
          </a:ln>
          <a:effectLst/>
        </p:spPr>
      </p:cxnSp>
      <p:cxnSp>
        <p:nvCxnSpPr>
          <p:cNvPr id="678931" name="AutoShape 19"/>
          <p:cNvCxnSpPr>
            <a:cxnSpLocks noChangeShapeType="1"/>
            <a:stCxn id="678923" idx="1"/>
            <a:endCxn id="678916" idx="5"/>
          </p:cNvCxnSpPr>
          <p:nvPr/>
        </p:nvCxnSpPr>
        <p:spPr bwMode="auto">
          <a:xfrm flipH="1" flipV="1">
            <a:off x="6237288" y="3248000"/>
            <a:ext cx="153987" cy="152400"/>
          </a:xfrm>
          <a:prstGeom prst="straightConnector1">
            <a:avLst/>
          </a:prstGeom>
          <a:noFill/>
          <a:ln w="9525">
            <a:solidFill>
              <a:srgbClr val="0000FF"/>
            </a:solidFill>
            <a:round/>
            <a:headEnd/>
            <a:tailEnd/>
          </a:ln>
          <a:effectLst/>
        </p:spPr>
      </p:cxnSp>
      <p:cxnSp>
        <p:nvCxnSpPr>
          <p:cNvPr id="678932" name="AutoShape 20"/>
          <p:cNvCxnSpPr>
            <a:cxnSpLocks noChangeShapeType="1"/>
            <a:stCxn id="678924" idx="7"/>
            <a:endCxn id="678917" idx="3"/>
          </p:cNvCxnSpPr>
          <p:nvPr/>
        </p:nvCxnSpPr>
        <p:spPr bwMode="auto">
          <a:xfrm flipV="1">
            <a:off x="6973888" y="3248000"/>
            <a:ext cx="123825" cy="152400"/>
          </a:xfrm>
          <a:prstGeom prst="straightConnector1">
            <a:avLst/>
          </a:prstGeom>
          <a:noFill/>
          <a:ln w="9525">
            <a:solidFill>
              <a:srgbClr val="0000FF"/>
            </a:solidFill>
            <a:round/>
            <a:headEnd/>
            <a:tailEnd/>
          </a:ln>
          <a:effectLst/>
        </p:spPr>
      </p:cxnSp>
      <p:cxnSp>
        <p:nvCxnSpPr>
          <p:cNvPr id="678933" name="AutoShape 21"/>
          <p:cNvCxnSpPr>
            <a:cxnSpLocks noChangeShapeType="1"/>
            <a:stCxn id="678928" idx="5"/>
            <a:endCxn id="678920" idx="1"/>
          </p:cNvCxnSpPr>
          <p:nvPr/>
        </p:nvCxnSpPr>
        <p:spPr bwMode="auto">
          <a:xfrm>
            <a:off x="6973888" y="4030638"/>
            <a:ext cx="123825" cy="131762"/>
          </a:xfrm>
          <a:prstGeom prst="straightConnector1">
            <a:avLst/>
          </a:prstGeom>
          <a:noFill/>
          <a:ln w="9525">
            <a:solidFill>
              <a:srgbClr val="0000FF"/>
            </a:solidFill>
            <a:round/>
            <a:headEnd/>
            <a:tailEnd/>
          </a:ln>
          <a:effectLst/>
        </p:spPr>
      </p:cxnSp>
      <p:cxnSp>
        <p:nvCxnSpPr>
          <p:cNvPr id="678934" name="AutoShape 22"/>
          <p:cNvCxnSpPr>
            <a:cxnSpLocks noChangeShapeType="1"/>
            <a:stCxn id="678925" idx="3"/>
            <a:endCxn id="678935" idx="7"/>
          </p:cNvCxnSpPr>
          <p:nvPr/>
        </p:nvCxnSpPr>
        <p:spPr bwMode="auto">
          <a:xfrm flipH="1">
            <a:off x="6237288" y="4030638"/>
            <a:ext cx="153987" cy="131762"/>
          </a:xfrm>
          <a:prstGeom prst="straightConnector1">
            <a:avLst/>
          </a:prstGeom>
          <a:noFill/>
          <a:ln w="9525">
            <a:solidFill>
              <a:srgbClr val="0000FF"/>
            </a:solidFill>
            <a:round/>
            <a:headEnd/>
            <a:tailEnd/>
          </a:ln>
          <a:effectLst/>
        </p:spPr>
      </p:cxnSp>
      <p:sp>
        <p:nvSpPr>
          <p:cNvPr id="678935" name="Oval 23"/>
          <p:cNvSpPr>
            <a:spLocks noChangeArrowheads="1"/>
          </p:cNvSpPr>
          <p:nvPr/>
        </p:nvSpPr>
        <p:spPr bwMode="auto">
          <a:xfrm>
            <a:off x="6172200" y="4149700"/>
            <a:ext cx="76200" cy="889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36" name="AutoShape 24"/>
          <p:cNvSpPr>
            <a:spLocks noChangeArrowheads="1"/>
          </p:cNvSpPr>
          <p:nvPr/>
        </p:nvSpPr>
        <p:spPr bwMode="auto">
          <a:xfrm>
            <a:off x="3352800" y="3248000"/>
            <a:ext cx="1524000" cy="762000"/>
          </a:xfrm>
          <a:prstGeom prst="rightArrow">
            <a:avLst>
              <a:gd name="adj1" fmla="val 50000"/>
              <a:gd name="adj2" fmla="val 50000"/>
            </a:avLst>
          </a:prstGeom>
          <a:solidFill>
            <a:schemeClr val="accent1"/>
          </a:solidFill>
          <a:ln w="9525">
            <a:solidFill>
              <a:srgbClr val="0000FF"/>
            </a:solidFill>
            <a:miter lim="800000"/>
            <a:headEnd/>
            <a:tailEnd/>
          </a:ln>
          <a:effectLst/>
        </p:spPr>
        <p:txBody>
          <a:bodyPr wrap="none" anchor="ctr"/>
          <a:lstStyle/>
          <a:p>
            <a:endParaRPr lang="en-US"/>
          </a:p>
        </p:txBody>
      </p:sp>
      <p:grpSp>
        <p:nvGrpSpPr>
          <p:cNvPr id="678937" name="Group 25"/>
          <p:cNvGrpSpPr>
            <a:grpSpLocks/>
          </p:cNvGrpSpPr>
          <p:nvPr/>
        </p:nvGrpSpPr>
        <p:grpSpPr bwMode="auto">
          <a:xfrm>
            <a:off x="1524000" y="2790800"/>
            <a:ext cx="1219200" cy="1295400"/>
            <a:chOff x="3072" y="2592"/>
            <a:chExt cx="768" cy="816"/>
          </a:xfrm>
        </p:grpSpPr>
        <p:sp>
          <p:nvSpPr>
            <p:cNvPr id="678938" name="Oval 26"/>
            <p:cNvSpPr>
              <a:spLocks noChangeArrowheads="1"/>
            </p:cNvSpPr>
            <p:nvPr/>
          </p:nvSpPr>
          <p:spPr bwMode="auto">
            <a:xfrm>
              <a:off x="3072" y="283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39" name="Oval 27"/>
            <p:cNvSpPr>
              <a:spLocks noChangeArrowheads="1"/>
            </p:cNvSpPr>
            <p:nvPr/>
          </p:nvSpPr>
          <p:spPr bwMode="auto">
            <a:xfrm>
              <a:off x="3648" y="283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40" name="AutoShape 28"/>
            <p:cNvCxnSpPr>
              <a:cxnSpLocks noChangeShapeType="1"/>
              <a:stCxn id="678938" idx="6"/>
              <a:endCxn id="678939" idx="2"/>
            </p:cNvCxnSpPr>
            <p:nvPr/>
          </p:nvCxnSpPr>
          <p:spPr bwMode="auto">
            <a:xfrm>
              <a:off x="3120" y="2856"/>
              <a:ext cx="528" cy="0"/>
            </a:xfrm>
            <a:prstGeom prst="straightConnector1">
              <a:avLst/>
            </a:prstGeom>
            <a:noFill/>
            <a:ln w="9525">
              <a:solidFill>
                <a:srgbClr val="0000FF"/>
              </a:solidFill>
              <a:round/>
              <a:headEnd/>
              <a:tailEnd/>
            </a:ln>
            <a:effectLst/>
          </p:spPr>
        </p:cxnSp>
        <p:cxnSp>
          <p:nvCxnSpPr>
            <p:cNvPr id="678941" name="AutoShape 29"/>
            <p:cNvCxnSpPr>
              <a:cxnSpLocks noChangeShapeType="1"/>
              <a:stCxn id="678938" idx="4"/>
            </p:cNvCxnSpPr>
            <p:nvPr/>
          </p:nvCxnSpPr>
          <p:spPr bwMode="auto">
            <a:xfrm>
              <a:off x="3096" y="2880"/>
              <a:ext cx="0" cy="480"/>
            </a:xfrm>
            <a:prstGeom prst="straightConnector1">
              <a:avLst/>
            </a:prstGeom>
            <a:noFill/>
            <a:ln w="9525">
              <a:solidFill>
                <a:srgbClr val="0000FF"/>
              </a:solidFill>
              <a:round/>
              <a:headEnd/>
              <a:tailEnd/>
            </a:ln>
            <a:effectLst/>
          </p:spPr>
        </p:cxnSp>
        <p:sp>
          <p:nvSpPr>
            <p:cNvPr id="678942" name="Oval 30"/>
            <p:cNvSpPr>
              <a:spLocks noChangeArrowheads="1"/>
            </p:cNvSpPr>
            <p:nvPr/>
          </p:nvSpPr>
          <p:spPr bwMode="auto">
            <a:xfrm>
              <a:off x="3648" y="336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43" name="AutoShape 31"/>
            <p:cNvCxnSpPr>
              <a:cxnSpLocks noChangeShapeType="1"/>
              <a:endCxn id="678942" idx="2"/>
            </p:cNvCxnSpPr>
            <p:nvPr/>
          </p:nvCxnSpPr>
          <p:spPr bwMode="auto">
            <a:xfrm>
              <a:off x="3120" y="3384"/>
              <a:ext cx="528" cy="0"/>
            </a:xfrm>
            <a:prstGeom prst="straightConnector1">
              <a:avLst/>
            </a:prstGeom>
            <a:noFill/>
            <a:ln w="9525">
              <a:solidFill>
                <a:srgbClr val="0000FF"/>
              </a:solidFill>
              <a:round/>
              <a:headEnd/>
              <a:tailEnd/>
            </a:ln>
            <a:effectLst/>
          </p:spPr>
        </p:cxnSp>
        <p:cxnSp>
          <p:nvCxnSpPr>
            <p:cNvPr id="678944" name="AutoShape 32"/>
            <p:cNvCxnSpPr>
              <a:cxnSpLocks noChangeShapeType="1"/>
              <a:stCxn id="678939" idx="4"/>
              <a:endCxn id="678942" idx="0"/>
            </p:cNvCxnSpPr>
            <p:nvPr/>
          </p:nvCxnSpPr>
          <p:spPr bwMode="auto">
            <a:xfrm>
              <a:off x="3672" y="2880"/>
              <a:ext cx="0" cy="480"/>
            </a:xfrm>
            <a:prstGeom prst="straightConnector1">
              <a:avLst/>
            </a:prstGeom>
            <a:noFill/>
            <a:ln w="9525">
              <a:solidFill>
                <a:srgbClr val="0000FF"/>
              </a:solidFill>
              <a:round/>
              <a:headEnd/>
              <a:tailEnd/>
            </a:ln>
            <a:effectLst/>
          </p:spPr>
        </p:cxnSp>
        <p:sp>
          <p:nvSpPr>
            <p:cNvPr id="678945" name="Oval 33"/>
            <p:cNvSpPr>
              <a:spLocks noChangeArrowheads="1"/>
            </p:cNvSpPr>
            <p:nvPr/>
          </p:nvSpPr>
          <p:spPr bwMode="auto">
            <a:xfrm>
              <a:off x="3216" y="259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46" name="Oval 34"/>
            <p:cNvSpPr>
              <a:spLocks noChangeArrowheads="1"/>
            </p:cNvSpPr>
            <p:nvPr/>
          </p:nvSpPr>
          <p:spPr bwMode="auto">
            <a:xfrm>
              <a:off x="3792" y="259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47" name="Oval 35"/>
            <p:cNvSpPr>
              <a:spLocks noChangeArrowheads="1"/>
            </p:cNvSpPr>
            <p:nvPr/>
          </p:nvSpPr>
          <p:spPr bwMode="auto">
            <a:xfrm>
              <a:off x="3216" y="312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48" name="AutoShape 36"/>
            <p:cNvCxnSpPr>
              <a:cxnSpLocks noChangeShapeType="1"/>
              <a:stCxn id="678945" idx="6"/>
              <a:endCxn id="678946" idx="2"/>
            </p:cNvCxnSpPr>
            <p:nvPr/>
          </p:nvCxnSpPr>
          <p:spPr bwMode="auto">
            <a:xfrm>
              <a:off x="3264" y="2616"/>
              <a:ext cx="528" cy="0"/>
            </a:xfrm>
            <a:prstGeom prst="straightConnector1">
              <a:avLst/>
            </a:prstGeom>
            <a:noFill/>
            <a:ln w="9525">
              <a:solidFill>
                <a:srgbClr val="0000FF"/>
              </a:solidFill>
              <a:round/>
              <a:headEnd/>
              <a:tailEnd/>
            </a:ln>
            <a:effectLst/>
          </p:spPr>
        </p:cxnSp>
        <p:cxnSp>
          <p:nvCxnSpPr>
            <p:cNvPr id="678949" name="AutoShape 37"/>
            <p:cNvCxnSpPr>
              <a:cxnSpLocks noChangeShapeType="1"/>
              <a:stCxn id="678945" idx="4"/>
              <a:endCxn id="678947" idx="0"/>
            </p:cNvCxnSpPr>
            <p:nvPr/>
          </p:nvCxnSpPr>
          <p:spPr bwMode="auto">
            <a:xfrm>
              <a:off x="3240" y="2640"/>
              <a:ext cx="0" cy="480"/>
            </a:xfrm>
            <a:prstGeom prst="straightConnector1">
              <a:avLst/>
            </a:prstGeom>
            <a:noFill/>
            <a:ln w="9525">
              <a:solidFill>
                <a:srgbClr val="0000FF"/>
              </a:solidFill>
              <a:round/>
              <a:headEnd/>
              <a:tailEnd/>
            </a:ln>
            <a:effectLst/>
          </p:spPr>
        </p:cxnSp>
        <p:sp>
          <p:nvSpPr>
            <p:cNvPr id="678950" name="Oval 38"/>
            <p:cNvSpPr>
              <a:spLocks noChangeArrowheads="1"/>
            </p:cNvSpPr>
            <p:nvPr/>
          </p:nvSpPr>
          <p:spPr bwMode="auto">
            <a:xfrm>
              <a:off x="3792" y="312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51" name="AutoShape 39"/>
            <p:cNvCxnSpPr>
              <a:cxnSpLocks noChangeShapeType="1"/>
              <a:stCxn id="678947" idx="6"/>
              <a:endCxn id="678950" idx="2"/>
            </p:cNvCxnSpPr>
            <p:nvPr/>
          </p:nvCxnSpPr>
          <p:spPr bwMode="auto">
            <a:xfrm>
              <a:off x="3264" y="3144"/>
              <a:ext cx="528" cy="0"/>
            </a:xfrm>
            <a:prstGeom prst="straightConnector1">
              <a:avLst/>
            </a:prstGeom>
            <a:noFill/>
            <a:ln w="9525">
              <a:solidFill>
                <a:srgbClr val="0000FF"/>
              </a:solidFill>
              <a:round/>
              <a:headEnd/>
              <a:tailEnd/>
            </a:ln>
            <a:effectLst/>
          </p:spPr>
        </p:cxnSp>
        <p:cxnSp>
          <p:nvCxnSpPr>
            <p:cNvPr id="678952" name="AutoShape 40"/>
            <p:cNvCxnSpPr>
              <a:cxnSpLocks noChangeShapeType="1"/>
              <a:stCxn id="678946" idx="4"/>
              <a:endCxn id="678950" idx="0"/>
            </p:cNvCxnSpPr>
            <p:nvPr/>
          </p:nvCxnSpPr>
          <p:spPr bwMode="auto">
            <a:xfrm>
              <a:off x="3816" y="2640"/>
              <a:ext cx="0" cy="480"/>
            </a:xfrm>
            <a:prstGeom prst="straightConnector1">
              <a:avLst/>
            </a:prstGeom>
            <a:noFill/>
            <a:ln w="9525">
              <a:solidFill>
                <a:srgbClr val="0000FF"/>
              </a:solidFill>
              <a:round/>
              <a:headEnd/>
              <a:tailEnd/>
            </a:ln>
            <a:effectLst/>
          </p:spPr>
        </p:cxnSp>
        <p:cxnSp>
          <p:nvCxnSpPr>
            <p:cNvPr id="678953" name="AutoShape 41"/>
            <p:cNvCxnSpPr>
              <a:cxnSpLocks noChangeShapeType="1"/>
              <a:stCxn id="678945" idx="3"/>
              <a:endCxn id="678938" idx="0"/>
            </p:cNvCxnSpPr>
            <p:nvPr/>
          </p:nvCxnSpPr>
          <p:spPr bwMode="auto">
            <a:xfrm flipH="1">
              <a:off x="3096" y="2633"/>
              <a:ext cx="127" cy="199"/>
            </a:xfrm>
            <a:prstGeom prst="straightConnector1">
              <a:avLst/>
            </a:prstGeom>
            <a:noFill/>
            <a:ln w="9525">
              <a:solidFill>
                <a:srgbClr val="0000FF"/>
              </a:solidFill>
              <a:round/>
              <a:headEnd/>
              <a:tailEnd/>
            </a:ln>
            <a:effectLst/>
          </p:spPr>
        </p:cxnSp>
        <p:cxnSp>
          <p:nvCxnSpPr>
            <p:cNvPr id="678954" name="AutoShape 42"/>
            <p:cNvCxnSpPr>
              <a:cxnSpLocks noChangeShapeType="1"/>
              <a:stCxn id="678946" idx="3"/>
              <a:endCxn id="678939" idx="0"/>
            </p:cNvCxnSpPr>
            <p:nvPr/>
          </p:nvCxnSpPr>
          <p:spPr bwMode="auto">
            <a:xfrm flipH="1">
              <a:off x="3672" y="2633"/>
              <a:ext cx="127" cy="199"/>
            </a:xfrm>
            <a:prstGeom prst="straightConnector1">
              <a:avLst/>
            </a:prstGeom>
            <a:noFill/>
            <a:ln w="9525">
              <a:solidFill>
                <a:srgbClr val="0000FF"/>
              </a:solidFill>
              <a:round/>
              <a:headEnd/>
              <a:tailEnd/>
            </a:ln>
            <a:effectLst/>
          </p:spPr>
        </p:cxnSp>
        <p:cxnSp>
          <p:nvCxnSpPr>
            <p:cNvPr id="678955" name="AutoShape 43"/>
            <p:cNvCxnSpPr>
              <a:cxnSpLocks noChangeShapeType="1"/>
              <a:stCxn id="678950" idx="4"/>
              <a:endCxn id="678942" idx="7"/>
            </p:cNvCxnSpPr>
            <p:nvPr/>
          </p:nvCxnSpPr>
          <p:spPr bwMode="auto">
            <a:xfrm flipH="1">
              <a:off x="3689" y="3168"/>
              <a:ext cx="127" cy="199"/>
            </a:xfrm>
            <a:prstGeom prst="straightConnector1">
              <a:avLst/>
            </a:prstGeom>
            <a:noFill/>
            <a:ln w="9525">
              <a:solidFill>
                <a:srgbClr val="0000FF"/>
              </a:solidFill>
              <a:round/>
              <a:headEnd/>
              <a:tailEnd/>
            </a:ln>
            <a:effectLst/>
          </p:spPr>
        </p:cxnSp>
        <p:cxnSp>
          <p:nvCxnSpPr>
            <p:cNvPr id="678956" name="AutoShape 44"/>
            <p:cNvCxnSpPr>
              <a:cxnSpLocks noChangeShapeType="1"/>
              <a:stCxn id="678947" idx="3"/>
            </p:cNvCxnSpPr>
            <p:nvPr/>
          </p:nvCxnSpPr>
          <p:spPr bwMode="auto">
            <a:xfrm flipH="1">
              <a:off x="3072" y="3161"/>
              <a:ext cx="151" cy="223"/>
            </a:xfrm>
            <a:prstGeom prst="straightConnector1">
              <a:avLst/>
            </a:prstGeom>
            <a:noFill/>
            <a:ln w="9525">
              <a:solidFill>
                <a:srgbClr val="0000FF"/>
              </a:solidFill>
              <a:round/>
              <a:headEnd/>
              <a:tailEnd/>
            </a:ln>
            <a:effectLst/>
          </p:spPr>
        </p:cxnSp>
        <p:sp>
          <p:nvSpPr>
            <p:cNvPr id="678957" name="Oval 45"/>
            <p:cNvSpPr>
              <a:spLocks noChangeArrowheads="1"/>
            </p:cNvSpPr>
            <p:nvPr/>
          </p:nvSpPr>
          <p:spPr bwMode="auto">
            <a:xfrm>
              <a:off x="3072" y="336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grpSp>
      <p:sp>
        <p:nvSpPr>
          <p:cNvPr id="678958" name="Oval 46"/>
          <p:cNvSpPr>
            <a:spLocks noChangeArrowheads="1"/>
          </p:cNvSpPr>
          <p:nvPr/>
        </p:nvSpPr>
        <p:spPr bwMode="auto">
          <a:xfrm>
            <a:off x="990600" y="3113063"/>
            <a:ext cx="128588" cy="1254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59" name="Oval 47"/>
          <p:cNvSpPr>
            <a:spLocks noChangeArrowheads="1"/>
          </p:cNvSpPr>
          <p:nvPr/>
        </p:nvSpPr>
        <p:spPr bwMode="auto">
          <a:xfrm>
            <a:off x="2533650" y="3113063"/>
            <a:ext cx="128588" cy="1254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60" name="AutoShape 48"/>
          <p:cNvCxnSpPr>
            <a:cxnSpLocks noChangeShapeType="1"/>
            <a:stCxn id="678958" idx="6"/>
            <a:endCxn id="678959" idx="2"/>
          </p:cNvCxnSpPr>
          <p:nvPr/>
        </p:nvCxnSpPr>
        <p:spPr bwMode="auto">
          <a:xfrm>
            <a:off x="1119188" y="3176563"/>
            <a:ext cx="1414462" cy="0"/>
          </a:xfrm>
          <a:prstGeom prst="straightConnector1">
            <a:avLst/>
          </a:prstGeom>
          <a:noFill/>
          <a:ln w="9525">
            <a:solidFill>
              <a:srgbClr val="0000FF"/>
            </a:solidFill>
            <a:round/>
            <a:headEnd/>
            <a:tailEnd/>
          </a:ln>
          <a:effectLst/>
        </p:spPr>
      </p:cxnSp>
      <p:cxnSp>
        <p:nvCxnSpPr>
          <p:cNvPr id="678961" name="AutoShape 49"/>
          <p:cNvCxnSpPr>
            <a:cxnSpLocks noChangeShapeType="1"/>
            <a:stCxn id="678958" idx="4"/>
          </p:cNvCxnSpPr>
          <p:nvPr/>
        </p:nvCxnSpPr>
        <p:spPr bwMode="auto">
          <a:xfrm>
            <a:off x="1055688" y="3238475"/>
            <a:ext cx="0" cy="1255713"/>
          </a:xfrm>
          <a:prstGeom prst="straightConnector1">
            <a:avLst/>
          </a:prstGeom>
          <a:noFill/>
          <a:ln w="9525">
            <a:solidFill>
              <a:srgbClr val="0000FF"/>
            </a:solidFill>
            <a:round/>
            <a:headEnd/>
            <a:tailEnd/>
          </a:ln>
          <a:effectLst/>
        </p:spPr>
      </p:cxnSp>
      <p:sp>
        <p:nvSpPr>
          <p:cNvPr id="678962" name="Oval 50"/>
          <p:cNvSpPr>
            <a:spLocks noChangeArrowheads="1"/>
          </p:cNvSpPr>
          <p:nvPr/>
        </p:nvSpPr>
        <p:spPr bwMode="auto">
          <a:xfrm>
            <a:off x="2533650" y="4494188"/>
            <a:ext cx="128588" cy="1254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63" name="AutoShape 51"/>
          <p:cNvCxnSpPr>
            <a:cxnSpLocks noChangeShapeType="1"/>
            <a:endCxn id="678962" idx="2"/>
          </p:cNvCxnSpPr>
          <p:nvPr/>
        </p:nvCxnSpPr>
        <p:spPr bwMode="auto">
          <a:xfrm>
            <a:off x="1119188" y="4557688"/>
            <a:ext cx="1414462" cy="0"/>
          </a:xfrm>
          <a:prstGeom prst="straightConnector1">
            <a:avLst/>
          </a:prstGeom>
          <a:noFill/>
          <a:ln w="9525">
            <a:solidFill>
              <a:srgbClr val="0000FF"/>
            </a:solidFill>
            <a:round/>
            <a:headEnd/>
            <a:tailEnd/>
          </a:ln>
          <a:effectLst/>
        </p:spPr>
      </p:cxnSp>
      <p:cxnSp>
        <p:nvCxnSpPr>
          <p:cNvPr id="678964" name="AutoShape 52"/>
          <p:cNvCxnSpPr>
            <a:cxnSpLocks noChangeShapeType="1"/>
            <a:stCxn id="678959" idx="4"/>
            <a:endCxn id="678962" idx="0"/>
          </p:cNvCxnSpPr>
          <p:nvPr/>
        </p:nvCxnSpPr>
        <p:spPr bwMode="auto">
          <a:xfrm>
            <a:off x="2598738" y="3238475"/>
            <a:ext cx="0" cy="1255713"/>
          </a:xfrm>
          <a:prstGeom prst="straightConnector1">
            <a:avLst/>
          </a:prstGeom>
          <a:noFill/>
          <a:ln w="9525">
            <a:solidFill>
              <a:srgbClr val="0000FF"/>
            </a:solidFill>
            <a:round/>
            <a:headEnd/>
            <a:tailEnd/>
          </a:ln>
          <a:effectLst/>
        </p:spPr>
      </p:cxnSp>
      <p:sp>
        <p:nvSpPr>
          <p:cNvPr id="678965" name="Oval 53"/>
          <p:cNvSpPr>
            <a:spLocks noChangeArrowheads="1"/>
          </p:cNvSpPr>
          <p:nvPr/>
        </p:nvSpPr>
        <p:spPr bwMode="auto">
          <a:xfrm>
            <a:off x="1376363" y="2486000"/>
            <a:ext cx="128587" cy="1254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66" name="Oval 54"/>
          <p:cNvSpPr>
            <a:spLocks noChangeArrowheads="1"/>
          </p:cNvSpPr>
          <p:nvPr/>
        </p:nvSpPr>
        <p:spPr bwMode="auto">
          <a:xfrm>
            <a:off x="2919413" y="2486000"/>
            <a:ext cx="128587" cy="1254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67" name="Oval 55"/>
          <p:cNvSpPr>
            <a:spLocks noChangeArrowheads="1"/>
          </p:cNvSpPr>
          <p:nvPr/>
        </p:nvSpPr>
        <p:spPr bwMode="auto">
          <a:xfrm>
            <a:off x="1376363" y="3867125"/>
            <a:ext cx="128587" cy="1254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68" name="AutoShape 56"/>
          <p:cNvCxnSpPr>
            <a:cxnSpLocks noChangeShapeType="1"/>
            <a:stCxn id="678965" idx="6"/>
            <a:endCxn id="678966" idx="2"/>
          </p:cNvCxnSpPr>
          <p:nvPr/>
        </p:nvCxnSpPr>
        <p:spPr bwMode="auto">
          <a:xfrm>
            <a:off x="1504950" y="2549500"/>
            <a:ext cx="1414463" cy="0"/>
          </a:xfrm>
          <a:prstGeom prst="straightConnector1">
            <a:avLst/>
          </a:prstGeom>
          <a:noFill/>
          <a:ln w="9525">
            <a:solidFill>
              <a:srgbClr val="0000FF"/>
            </a:solidFill>
            <a:round/>
            <a:headEnd/>
            <a:tailEnd/>
          </a:ln>
          <a:effectLst/>
        </p:spPr>
      </p:cxnSp>
      <p:cxnSp>
        <p:nvCxnSpPr>
          <p:cNvPr id="678969" name="AutoShape 57"/>
          <p:cNvCxnSpPr>
            <a:cxnSpLocks noChangeShapeType="1"/>
            <a:stCxn id="678965" idx="4"/>
            <a:endCxn id="678967" idx="0"/>
          </p:cNvCxnSpPr>
          <p:nvPr/>
        </p:nvCxnSpPr>
        <p:spPr bwMode="auto">
          <a:xfrm>
            <a:off x="1441450" y="2611413"/>
            <a:ext cx="0" cy="1255712"/>
          </a:xfrm>
          <a:prstGeom prst="straightConnector1">
            <a:avLst/>
          </a:prstGeom>
          <a:noFill/>
          <a:ln w="9525">
            <a:solidFill>
              <a:srgbClr val="0000FF"/>
            </a:solidFill>
            <a:round/>
            <a:headEnd/>
            <a:tailEnd/>
          </a:ln>
          <a:effectLst/>
        </p:spPr>
      </p:cxnSp>
      <p:sp>
        <p:nvSpPr>
          <p:cNvPr id="678970" name="Oval 58"/>
          <p:cNvSpPr>
            <a:spLocks noChangeArrowheads="1"/>
          </p:cNvSpPr>
          <p:nvPr/>
        </p:nvSpPr>
        <p:spPr bwMode="auto">
          <a:xfrm>
            <a:off x="2919413" y="3867125"/>
            <a:ext cx="128587" cy="1254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71" name="AutoShape 59"/>
          <p:cNvCxnSpPr>
            <a:cxnSpLocks noChangeShapeType="1"/>
            <a:stCxn id="678967" idx="6"/>
            <a:endCxn id="678970" idx="2"/>
          </p:cNvCxnSpPr>
          <p:nvPr/>
        </p:nvCxnSpPr>
        <p:spPr bwMode="auto">
          <a:xfrm>
            <a:off x="1504950" y="3929038"/>
            <a:ext cx="1414463" cy="0"/>
          </a:xfrm>
          <a:prstGeom prst="straightConnector1">
            <a:avLst/>
          </a:prstGeom>
          <a:noFill/>
          <a:ln w="9525">
            <a:solidFill>
              <a:srgbClr val="0000FF"/>
            </a:solidFill>
            <a:round/>
            <a:headEnd/>
            <a:tailEnd/>
          </a:ln>
          <a:effectLst/>
        </p:spPr>
      </p:cxnSp>
      <p:cxnSp>
        <p:nvCxnSpPr>
          <p:cNvPr id="678972" name="AutoShape 60"/>
          <p:cNvCxnSpPr>
            <a:cxnSpLocks noChangeShapeType="1"/>
            <a:stCxn id="678966" idx="4"/>
            <a:endCxn id="678970" idx="0"/>
          </p:cNvCxnSpPr>
          <p:nvPr/>
        </p:nvCxnSpPr>
        <p:spPr bwMode="auto">
          <a:xfrm>
            <a:off x="2984500" y="2611413"/>
            <a:ext cx="0" cy="1255712"/>
          </a:xfrm>
          <a:prstGeom prst="straightConnector1">
            <a:avLst/>
          </a:prstGeom>
          <a:noFill/>
          <a:ln w="9525">
            <a:solidFill>
              <a:srgbClr val="0000FF"/>
            </a:solidFill>
            <a:round/>
            <a:headEnd/>
            <a:tailEnd/>
          </a:ln>
          <a:effectLst/>
        </p:spPr>
      </p:cxnSp>
      <p:cxnSp>
        <p:nvCxnSpPr>
          <p:cNvPr id="678973" name="AutoShape 61"/>
          <p:cNvCxnSpPr>
            <a:cxnSpLocks noChangeShapeType="1"/>
            <a:stCxn id="678965" idx="3"/>
            <a:endCxn id="678958" idx="0"/>
          </p:cNvCxnSpPr>
          <p:nvPr/>
        </p:nvCxnSpPr>
        <p:spPr bwMode="auto">
          <a:xfrm flipH="1">
            <a:off x="1055688" y="2593950"/>
            <a:ext cx="339725" cy="519113"/>
          </a:xfrm>
          <a:prstGeom prst="straightConnector1">
            <a:avLst/>
          </a:prstGeom>
          <a:noFill/>
          <a:ln w="9525">
            <a:solidFill>
              <a:srgbClr val="0000FF"/>
            </a:solidFill>
            <a:round/>
            <a:headEnd/>
            <a:tailEnd/>
          </a:ln>
          <a:effectLst/>
        </p:spPr>
      </p:cxnSp>
      <p:cxnSp>
        <p:nvCxnSpPr>
          <p:cNvPr id="678974" name="AutoShape 62"/>
          <p:cNvCxnSpPr>
            <a:cxnSpLocks noChangeShapeType="1"/>
            <a:stCxn id="678966" idx="3"/>
            <a:endCxn id="678959" idx="0"/>
          </p:cNvCxnSpPr>
          <p:nvPr/>
        </p:nvCxnSpPr>
        <p:spPr bwMode="auto">
          <a:xfrm flipH="1">
            <a:off x="2598738" y="2592363"/>
            <a:ext cx="339725" cy="520700"/>
          </a:xfrm>
          <a:prstGeom prst="straightConnector1">
            <a:avLst/>
          </a:prstGeom>
          <a:noFill/>
          <a:ln w="9525">
            <a:solidFill>
              <a:srgbClr val="0000FF"/>
            </a:solidFill>
            <a:round/>
            <a:headEnd/>
            <a:tailEnd/>
          </a:ln>
          <a:effectLst/>
        </p:spPr>
      </p:cxnSp>
      <p:cxnSp>
        <p:nvCxnSpPr>
          <p:cNvPr id="678975" name="AutoShape 63"/>
          <p:cNvCxnSpPr>
            <a:cxnSpLocks noChangeShapeType="1"/>
            <a:stCxn id="678970" idx="4"/>
            <a:endCxn id="678962" idx="7"/>
          </p:cNvCxnSpPr>
          <p:nvPr/>
        </p:nvCxnSpPr>
        <p:spPr bwMode="auto">
          <a:xfrm flipH="1">
            <a:off x="2643188" y="3992538"/>
            <a:ext cx="341312" cy="519112"/>
          </a:xfrm>
          <a:prstGeom prst="straightConnector1">
            <a:avLst/>
          </a:prstGeom>
          <a:noFill/>
          <a:ln w="9525">
            <a:solidFill>
              <a:srgbClr val="0000FF"/>
            </a:solidFill>
            <a:round/>
            <a:headEnd/>
            <a:tailEnd/>
          </a:ln>
          <a:effectLst/>
        </p:spPr>
      </p:cxnSp>
      <p:cxnSp>
        <p:nvCxnSpPr>
          <p:cNvPr id="678976" name="AutoShape 64"/>
          <p:cNvCxnSpPr>
            <a:cxnSpLocks noChangeShapeType="1"/>
            <a:stCxn id="678967" idx="3"/>
          </p:cNvCxnSpPr>
          <p:nvPr/>
        </p:nvCxnSpPr>
        <p:spPr bwMode="auto">
          <a:xfrm flipH="1">
            <a:off x="990600" y="3973488"/>
            <a:ext cx="404813" cy="582612"/>
          </a:xfrm>
          <a:prstGeom prst="straightConnector1">
            <a:avLst/>
          </a:prstGeom>
          <a:noFill/>
          <a:ln w="9525">
            <a:solidFill>
              <a:srgbClr val="0000FF"/>
            </a:solidFill>
            <a:round/>
            <a:headEnd/>
            <a:tailEnd/>
          </a:ln>
          <a:effectLst/>
        </p:spPr>
      </p:cxnSp>
      <p:sp>
        <p:nvSpPr>
          <p:cNvPr id="678977" name="Oval 65"/>
          <p:cNvSpPr>
            <a:spLocks noChangeArrowheads="1"/>
          </p:cNvSpPr>
          <p:nvPr/>
        </p:nvSpPr>
        <p:spPr bwMode="auto">
          <a:xfrm>
            <a:off x="990600" y="4494188"/>
            <a:ext cx="128588" cy="1254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78" name="AutoShape 66"/>
          <p:cNvCxnSpPr>
            <a:cxnSpLocks noChangeShapeType="1"/>
            <a:stCxn id="678957" idx="3"/>
            <a:endCxn id="678977" idx="7"/>
          </p:cNvCxnSpPr>
          <p:nvPr/>
        </p:nvCxnSpPr>
        <p:spPr bwMode="auto">
          <a:xfrm flipH="1">
            <a:off x="1100138" y="4075088"/>
            <a:ext cx="434975" cy="438150"/>
          </a:xfrm>
          <a:prstGeom prst="straightConnector1">
            <a:avLst/>
          </a:prstGeom>
          <a:noFill/>
          <a:ln w="9525">
            <a:solidFill>
              <a:srgbClr val="0000FF"/>
            </a:solidFill>
            <a:round/>
            <a:headEnd/>
            <a:tailEnd/>
          </a:ln>
          <a:effectLst/>
        </p:spPr>
      </p:cxnSp>
      <p:cxnSp>
        <p:nvCxnSpPr>
          <p:cNvPr id="678979" name="AutoShape 67"/>
          <p:cNvCxnSpPr>
            <a:cxnSpLocks noChangeShapeType="1"/>
            <a:stCxn id="678942" idx="4"/>
            <a:endCxn id="678962" idx="1"/>
          </p:cNvCxnSpPr>
          <p:nvPr/>
        </p:nvCxnSpPr>
        <p:spPr bwMode="auto">
          <a:xfrm>
            <a:off x="2476500" y="4086200"/>
            <a:ext cx="76200" cy="427038"/>
          </a:xfrm>
          <a:prstGeom prst="straightConnector1">
            <a:avLst/>
          </a:prstGeom>
          <a:noFill/>
          <a:ln w="9525">
            <a:solidFill>
              <a:srgbClr val="0000FF"/>
            </a:solidFill>
            <a:round/>
            <a:headEnd/>
            <a:tailEnd/>
          </a:ln>
          <a:effectLst/>
        </p:spPr>
      </p:cxnSp>
      <p:cxnSp>
        <p:nvCxnSpPr>
          <p:cNvPr id="678980" name="AutoShape 68"/>
          <p:cNvCxnSpPr>
            <a:cxnSpLocks noChangeShapeType="1"/>
            <a:stCxn id="678950" idx="5"/>
            <a:endCxn id="678970" idx="1"/>
          </p:cNvCxnSpPr>
          <p:nvPr/>
        </p:nvCxnSpPr>
        <p:spPr bwMode="auto">
          <a:xfrm>
            <a:off x="2732088" y="3694088"/>
            <a:ext cx="206375" cy="192087"/>
          </a:xfrm>
          <a:prstGeom prst="straightConnector1">
            <a:avLst/>
          </a:prstGeom>
          <a:noFill/>
          <a:ln w="9525">
            <a:solidFill>
              <a:srgbClr val="0000FF"/>
            </a:solidFill>
            <a:round/>
            <a:headEnd/>
            <a:tailEnd/>
          </a:ln>
          <a:effectLst/>
        </p:spPr>
      </p:cxnSp>
      <p:cxnSp>
        <p:nvCxnSpPr>
          <p:cNvPr id="678981" name="AutoShape 69"/>
          <p:cNvCxnSpPr>
            <a:cxnSpLocks noChangeShapeType="1"/>
            <a:stCxn id="678947" idx="2"/>
            <a:endCxn id="678967" idx="7"/>
          </p:cNvCxnSpPr>
          <p:nvPr/>
        </p:nvCxnSpPr>
        <p:spPr bwMode="auto">
          <a:xfrm flipH="1">
            <a:off x="1485900" y="3667100"/>
            <a:ext cx="266700" cy="219075"/>
          </a:xfrm>
          <a:prstGeom prst="straightConnector1">
            <a:avLst/>
          </a:prstGeom>
          <a:noFill/>
          <a:ln w="9525">
            <a:solidFill>
              <a:srgbClr val="0000FF"/>
            </a:solidFill>
            <a:round/>
            <a:headEnd/>
            <a:tailEnd/>
          </a:ln>
          <a:effectLst/>
        </p:spPr>
      </p:cxnSp>
      <p:cxnSp>
        <p:nvCxnSpPr>
          <p:cNvPr id="678982" name="AutoShape 70"/>
          <p:cNvCxnSpPr>
            <a:cxnSpLocks noChangeShapeType="1"/>
            <a:stCxn id="678938" idx="3"/>
            <a:endCxn id="678958" idx="5"/>
          </p:cNvCxnSpPr>
          <p:nvPr/>
        </p:nvCxnSpPr>
        <p:spPr bwMode="auto">
          <a:xfrm flipH="1" flipV="1">
            <a:off x="1100138" y="3219425"/>
            <a:ext cx="434975" cy="17463"/>
          </a:xfrm>
          <a:prstGeom prst="straightConnector1">
            <a:avLst/>
          </a:prstGeom>
          <a:noFill/>
          <a:ln w="9525">
            <a:solidFill>
              <a:srgbClr val="0000FF"/>
            </a:solidFill>
            <a:round/>
            <a:headEnd/>
            <a:tailEnd/>
          </a:ln>
          <a:effectLst/>
        </p:spPr>
      </p:cxnSp>
      <p:cxnSp>
        <p:nvCxnSpPr>
          <p:cNvPr id="678983" name="AutoShape 71"/>
          <p:cNvCxnSpPr>
            <a:cxnSpLocks noChangeShapeType="1"/>
            <a:stCxn id="678945" idx="1"/>
            <a:endCxn id="678965" idx="5"/>
          </p:cNvCxnSpPr>
          <p:nvPr/>
        </p:nvCxnSpPr>
        <p:spPr bwMode="auto">
          <a:xfrm flipH="1" flipV="1">
            <a:off x="1485900" y="2592363"/>
            <a:ext cx="277813" cy="209550"/>
          </a:xfrm>
          <a:prstGeom prst="straightConnector1">
            <a:avLst/>
          </a:prstGeom>
          <a:noFill/>
          <a:ln w="9525">
            <a:solidFill>
              <a:srgbClr val="0000FF"/>
            </a:solidFill>
            <a:round/>
            <a:headEnd/>
            <a:tailEnd/>
          </a:ln>
          <a:effectLst/>
        </p:spPr>
      </p:cxnSp>
      <p:cxnSp>
        <p:nvCxnSpPr>
          <p:cNvPr id="678984" name="AutoShape 72"/>
          <p:cNvCxnSpPr>
            <a:cxnSpLocks noChangeShapeType="1"/>
            <a:stCxn id="678946" idx="0"/>
            <a:endCxn id="678966" idx="3"/>
          </p:cNvCxnSpPr>
          <p:nvPr/>
        </p:nvCxnSpPr>
        <p:spPr bwMode="auto">
          <a:xfrm flipV="1">
            <a:off x="2705100" y="2592363"/>
            <a:ext cx="233363" cy="198437"/>
          </a:xfrm>
          <a:prstGeom prst="straightConnector1">
            <a:avLst/>
          </a:prstGeom>
          <a:noFill/>
          <a:ln w="9525">
            <a:solidFill>
              <a:srgbClr val="0000FF"/>
            </a:solidFill>
            <a:round/>
            <a:headEnd/>
            <a:tailEnd/>
          </a:ln>
          <a:effectLst/>
        </p:spPr>
      </p:cxnSp>
      <p:sp>
        <p:nvSpPr>
          <p:cNvPr id="678985" name="Oval 73"/>
          <p:cNvSpPr>
            <a:spLocks noChangeArrowheads="1"/>
          </p:cNvSpPr>
          <p:nvPr/>
        </p:nvSpPr>
        <p:spPr bwMode="auto">
          <a:xfrm>
            <a:off x="5105400" y="2028800"/>
            <a:ext cx="239713" cy="2651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86" name="Oval 74"/>
          <p:cNvSpPr>
            <a:spLocks noChangeArrowheads="1"/>
          </p:cNvSpPr>
          <p:nvPr/>
        </p:nvSpPr>
        <p:spPr bwMode="auto">
          <a:xfrm>
            <a:off x="7989888" y="2028800"/>
            <a:ext cx="239712" cy="265113"/>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87" name="AutoShape 75"/>
          <p:cNvCxnSpPr>
            <a:cxnSpLocks noChangeShapeType="1"/>
            <a:stCxn id="678985" idx="6"/>
            <a:endCxn id="678986" idx="2"/>
          </p:cNvCxnSpPr>
          <p:nvPr/>
        </p:nvCxnSpPr>
        <p:spPr bwMode="auto">
          <a:xfrm>
            <a:off x="5345113" y="2162150"/>
            <a:ext cx="2644775" cy="0"/>
          </a:xfrm>
          <a:prstGeom prst="straightConnector1">
            <a:avLst/>
          </a:prstGeom>
          <a:noFill/>
          <a:ln w="9525">
            <a:solidFill>
              <a:srgbClr val="0000FF"/>
            </a:solidFill>
            <a:round/>
            <a:headEnd/>
            <a:tailEnd/>
          </a:ln>
          <a:effectLst/>
        </p:spPr>
      </p:cxnSp>
      <p:cxnSp>
        <p:nvCxnSpPr>
          <p:cNvPr id="678988" name="AutoShape 76"/>
          <p:cNvCxnSpPr>
            <a:cxnSpLocks noChangeShapeType="1"/>
            <a:stCxn id="678985" idx="4"/>
          </p:cNvCxnSpPr>
          <p:nvPr/>
        </p:nvCxnSpPr>
        <p:spPr bwMode="auto">
          <a:xfrm>
            <a:off x="5226050" y="2293913"/>
            <a:ext cx="0" cy="2670175"/>
          </a:xfrm>
          <a:prstGeom prst="straightConnector1">
            <a:avLst/>
          </a:prstGeom>
          <a:noFill/>
          <a:ln w="9525">
            <a:solidFill>
              <a:srgbClr val="0000FF"/>
            </a:solidFill>
            <a:round/>
            <a:headEnd/>
            <a:tailEnd/>
          </a:ln>
          <a:effectLst/>
        </p:spPr>
      </p:cxnSp>
      <p:sp>
        <p:nvSpPr>
          <p:cNvPr id="678989" name="Oval 77"/>
          <p:cNvSpPr>
            <a:spLocks noChangeArrowheads="1"/>
          </p:cNvSpPr>
          <p:nvPr/>
        </p:nvSpPr>
        <p:spPr bwMode="auto">
          <a:xfrm>
            <a:off x="7989888" y="4964088"/>
            <a:ext cx="239712" cy="2651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90" name="AutoShape 78"/>
          <p:cNvCxnSpPr>
            <a:cxnSpLocks noChangeShapeType="1"/>
            <a:endCxn id="678989" idx="2"/>
          </p:cNvCxnSpPr>
          <p:nvPr/>
        </p:nvCxnSpPr>
        <p:spPr bwMode="auto">
          <a:xfrm>
            <a:off x="5345113" y="5097438"/>
            <a:ext cx="2644775" cy="0"/>
          </a:xfrm>
          <a:prstGeom prst="straightConnector1">
            <a:avLst/>
          </a:prstGeom>
          <a:noFill/>
          <a:ln w="9525">
            <a:solidFill>
              <a:srgbClr val="0000FF"/>
            </a:solidFill>
            <a:round/>
            <a:headEnd/>
            <a:tailEnd/>
          </a:ln>
          <a:effectLst/>
        </p:spPr>
      </p:cxnSp>
      <p:cxnSp>
        <p:nvCxnSpPr>
          <p:cNvPr id="678991" name="AutoShape 79"/>
          <p:cNvCxnSpPr>
            <a:cxnSpLocks noChangeShapeType="1"/>
            <a:stCxn id="678986" idx="4"/>
            <a:endCxn id="678989" idx="0"/>
          </p:cNvCxnSpPr>
          <p:nvPr/>
        </p:nvCxnSpPr>
        <p:spPr bwMode="auto">
          <a:xfrm>
            <a:off x="8108950" y="2293913"/>
            <a:ext cx="0" cy="2670175"/>
          </a:xfrm>
          <a:prstGeom prst="straightConnector1">
            <a:avLst/>
          </a:prstGeom>
          <a:noFill/>
          <a:ln w="9525">
            <a:solidFill>
              <a:srgbClr val="0000FF"/>
            </a:solidFill>
            <a:round/>
            <a:headEnd/>
            <a:tailEnd/>
          </a:ln>
          <a:effectLst/>
        </p:spPr>
      </p:cxnSp>
      <p:sp>
        <p:nvSpPr>
          <p:cNvPr id="678992" name="Oval 80"/>
          <p:cNvSpPr>
            <a:spLocks noChangeArrowheads="1"/>
          </p:cNvSpPr>
          <p:nvPr/>
        </p:nvSpPr>
        <p:spPr bwMode="auto">
          <a:xfrm>
            <a:off x="5762625" y="2678088"/>
            <a:ext cx="239713" cy="2667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93" name="Oval 81"/>
          <p:cNvSpPr>
            <a:spLocks noChangeArrowheads="1"/>
          </p:cNvSpPr>
          <p:nvPr/>
        </p:nvSpPr>
        <p:spPr bwMode="auto">
          <a:xfrm>
            <a:off x="7427913" y="2678088"/>
            <a:ext cx="241300" cy="2667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78994" name="Oval 82"/>
          <p:cNvSpPr>
            <a:spLocks noChangeArrowheads="1"/>
          </p:cNvSpPr>
          <p:nvPr/>
        </p:nvSpPr>
        <p:spPr bwMode="auto">
          <a:xfrm>
            <a:off x="5762625" y="4378300"/>
            <a:ext cx="239713" cy="2667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95" name="AutoShape 83"/>
          <p:cNvCxnSpPr>
            <a:cxnSpLocks noChangeShapeType="1"/>
            <a:stCxn id="678992" idx="6"/>
            <a:endCxn id="678993" idx="2"/>
          </p:cNvCxnSpPr>
          <p:nvPr/>
        </p:nvCxnSpPr>
        <p:spPr bwMode="auto">
          <a:xfrm>
            <a:off x="6002338" y="2811438"/>
            <a:ext cx="1425575" cy="0"/>
          </a:xfrm>
          <a:prstGeom prst="straightConnector1">
            <a:avLst/>
          </a:prstGeom>
          <a:noFill/>
          <a:ln w="9525">
            <a:solidFill>
              <a:srgbClr val="0000FF"/>
            </a:solidFill>
            <a:round/>
            <a:headEnd/>
            <a:tailEnd/>
          </a:ln>
          <a:effectLst/>
        </p:spPr>
      </p:cxnSp>
      <p:cxnSp>
        <p:nvCxnSpPr>
          <p:cNvPr id="678996" name="AutoShape 84"/>
          <p:cNvCxnSpPr>
            <a:cxnSpLocks noChangeShapeType="1"/>
            <a:stCxn id="678992" idx="4"/>
            <a:endCxn id="678994" idx="0"/>
          </p:cNvCxnSpPr>
          <p:nvPr/>
        </p:nvCxnSpPr>
        <p:spPr bwMode="auto">
          <a:xfrm>
            <a:off x="5881688" y="2944788"/>
            <a:ext cx="0" cy="1433512"/>
          </a:xfrm>
          <a:prstGeom prst="straightConnector1">
            <a:avLst/>
          </a:prstGeom>
          <a:noFill/>
          <a:ln w="9525">
            <a:solidFill>
              <a:srgbClr val="0000FF"/>
            </a:solidFill>
            <a:round/>
            <a:headEnd/>
            <a:tailEnd/>
          </a:ln>
          <a:effectLst/>
        </p:spPr>
      </p:cxnSp>
      <p:sp>
        <p:nvSpPr>
          <p:cNvPr id="678997" name="Oval 85"/>
          <p:cNvSpPr>
            <a:spLocks noChangeArrowheads="1"/>
          </p:cNvSpPr>
          <p:nvPr/>
        </p:nvSpPr>
        <p:spPr bwMode="auto">
          <a:xfrm>
            <a:off x="7427913" y="4378300"/>
            <a:ext cx="241300" cy="2667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8998" name="AutoShape 86"/>
          <p:cNvCxnSpPr>
            <a:cxnSpLocks noChangeShapeType="1"/>
            <a:stCxn id="678994" idx="6"/>
            <a:endCxn id="678997" idx="2"/>
          </p:cNvCxnSpPr>
          <p:nvPr/>
        </p:nvCxnSpPr>
        <p:spPr bwMode="auto">
          <a:xfrm>
            <a:off x="6002338" y="4511650"/>
            <a:ext cx="1425575" cy="0"/>
          </a:xfrm>
          <a:prstGeom prst="straightConnector1">
            <a:avLst/>
          </a:prstGeom>
          <a:noFill/>
          <a:ln w="9525">
            <a:solidFill>
              <a:srgbClr val="0000FF"/>
            </a:solidFill>
            <a:round/>
            <a:headEnd/>
            <a:tailEnd/>
          </a:ln>
          <a:effectLst/>
        </p:spPr>
      </p:cxnSp>
      <p:cxnSp>
        <p:nvCxnSpPr>
          <p:cNvPr id="678999" name="AutoShape 87"/>
          <p:cNvCxnSpPr>
            <a:cxnSpLocks noChangeShapeType="1"/>
            <a:stCxn id="678993" idx="4"/>
            <a:endCxn id="678997" idx="0"/>
          </p:cNvCxnSpPr>
          <p:nvPr/>
        </p:nvCxnSpPr>
        <p:spPr bwMode="auto">
          <a:xfrm>
            <a:off x="7548563" y="2944788"/>
            <a:ext cx="0" cy="1433512"/>
          </a:xfrm>
          <a:prstGeom prst="straightConnector1">
            <a:avLst/>
          </a:prstGeom>
          <a:noFill/>
          <a:ln w="9525">
            <a:solidFill>
              <a:srgbClr val="0000FF"/>
            </a:solidFill>
            <a:round/>
            <a:headEnd/>
            <a:tailEnd/>
          </a:ln>
          <a:effectLst/>
        </p:spPr>
      </p:cxnSp>
      <p:cxnSp>
        <p:nvCxnSpPr>
          <p:cNvPr id="679000" name="AutoShape 88"/>
          <p:cNvCxnSpPr>
            <a:cxnSpLocks noChangeShapeType="1"/>
            <a:stCxn id="678992" idx="1"/>
            <a:endCxn id="678985" idx="5"/>
          </p:cNvCxnSpPr>
          <p:nvPr/>
        </p:nvCxnSpPr>
        <p:spPr bwMode="auto">
          <a:xfrm flipH="1" flipV="1">
            <a:off x="5311775" y="2255813"/>
            <a:ext cx="485775" cy="460375"/>
          </a:xfrm>
          <a:prstGeom prst="straightConnector1">
            <a:avLst/>
          </a:prstGeom>
          <a:noFill/>
          <a:ln w="9525">
            <a:solidFill>
              <a:srgbClr val="0000FF"/>
            </a:solidFill>
            <a:round/>
            <a:headEnd/>
            <a:tailEnd/>
          </a:ln>
          <a:effectLst/>
        </p:spPr>
      </p:cxnSp>
      <p:cxnSp>
        <p:nvCxnSpPr>
          <p:cNvPr id="679001" name="AutoShape 89"/>
          <p:cNvCxnSpPr>
            <a:cxnSpLocks noChangeShapeType="1"/>
            <a:stCxn id="678993" idx="7"/>
            <a:endCxn id="678986" idx="3"/>
          </p:cNvCxnSpPr>
          <p:nvPr/>
        </p:nvCxnSpPr>
        <p:spPr bwMode="auto">
          <a:xfrm flipV="1">
            <a:off x="7634288" y="2255813"/>
            <a:ext cx="390525" cy="461962"/>
          </a:xfrm>
          <a:prstGeom prst="straightConnector1">
            <a:avLst/>
          </a:prstGeom>
          <a:noFill/>
          <a:ln w="9525">
            <a:solidFill>
              <a:srgbClr val="0000FF"/>
            </a:solidFill>
            <a:round/>
            <a:headEnd/>
            <a:tailEnd/>
          </a:ln>
          <a:effectLst/>
        </p:spPr>
      </p:cxnSp>
      <p:cxnSp>
        <p:nvCxnSpPr>
          <p:cNvPr id="679002" name="AutoShape 90"/>
          <p:cNvCxnSpPr>
            <a:cxnSpLocks noChangeShapeType="1"/>
            <a:stCxn id="678997" idx="5"/>
            <a:endCxn id="678989" idx="1"/>
          </p:cNvCxnSpPr>
          <p:nvPr/>
        </p:nvCxnSpPr>
        <p:spPr bwMode="auto">
          <a:xfrm>
            <a:off x="7634288" y="4606900"/>
            <a:ext cx="388937" cy="395288"/>
          </a:xfrm>
          <a:prstGeom prst="straightConnector1">
            <a:avLst/>
          </a:prstGeom>
          <a:noFill/>
          <a:ln w="9525">
            <a:solidFill>
              <a:srgbClr val="0000FF"/>
            </a:solidFill>
            <a:round/>
            <a:headEnd/>
            <a:tailEnd/>
          </a:ln>
          <a:effectLst/>
        </p:spPr>
      </p:cxnSp>
      <p:cxnSp>
        <p:nvCxnSpPr>
          <p:cNvPr id="679003" name="AutoShape 91"/>
          <p:cNvCxnSpPr>
            <a:cxnSpLocks noChangeShapeType="1"/>
            <a:stCxn id="678994" idx="3"/>
            <a:endCxn id="679004" idx="7"/>
          </p:cNvCxnSpPr>
          <p:nvPr/>
        </p:nvCxnSpPr>
        <p:spPr bwMode="auto">
          <a:xfrm flipH="1">
            <a:off x="5311775" y="4606900"/>
            <a:ext cx="485775" cy="395288"/>
          </a:xfrm>
          <a:prstGeom prst="straightConnector1">
            <a:avLst/>
          </a:prstGeom>
          <a:noFill/>
          <a:ln w="9525">
            <a:solidFill>
              <a:srgbClr val="0000FF"/>
            </a:solidFill>
            <a:round/>
            <a:headEnd/>
            <a:tailEnd/>
          </a:ln>
          <a:effectLst/>
        </p:spPr>
      </p:cxnSp>
      <p:sp>
        <p:nvSpPr>
          <p:cNvPr id="679004" name="Oval 92"/>
          <p:cNvSpPr>
            <a:spLocks noChangeArrowheads="1"/>
          </p:cNvSpPr>
          <p:nvPr/>
        </p:nvSpPr>
        <p:spPr bwMode="auto">
          <a:xfrm>
            <a:off x="5105400" y="4964088"/>
            <a:ext cx="239713" cy="265112"/>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79005" name="AutoShape 93"/>
          <p:cNvCxnSpPr>
            <a:cxnSpLocks noChangeShapeType="1"/>
            <a:stCxn id="678916" idx="1"/>
            <a:endCxn id="678992" idx="5"/>
          </p:cNvCxnSpPr>
          <p:nvPr/>
        </p:nvCxnSpPr>
        <p:spPr bwMode="auto">
          <a:xfrm flipH="1" flipV="1">
            <a:off x="5967413" y="2905100"/>
            <a:ext cx="215900" cy="279400"/>
          </a:xfrm>
          <a:prstGeom prst="straightConnector1">
            <a:avLst/>
          </a:prstGeom>
          <a:noFill/>
          <a:ln w="9525">
            <a:solidFill>
              <a:srgbClr val="0000FF"/>
            </a:solidFill>
            <a:round/>
            <a:headEnd/>
            <a:tailEnd/>
          </a:ln>
          <a:effectLst/>
        </p:spPr>
      </p:cxnSp>
      <p:cxnSp>
        <p:nvCxnSpPr>
          <p:cNvPr id="679006" name="AutoShape 94"/>
          <p:cNvCxnSpPr>
            <a:cxnSpLocks noChangeShapeType="1"/>
            <a:stCxn id="678997" idx="1"/>
            <a:endCxn id="678920" idx="5"/>
          </p:cNvCxnSpPr>
          <p:nvPr/>
        </p:nvCxnSpPr>
        <p:spPr bwMode="auto">
          <a:xfrm flipH="1" flipV="1">
            <a:off x="7151688" y="4225900"/>
            <a:ext cx="311150" cy="192088"/>
          </a:xfrm>
          <a:prstGeom prst="straightConnector1">
            <a:avLst/>
          </a:prstGeom>
          <a:noFill/>
          <a:ln w="9525">
            <a:solidFill>
              <a:srgbClr val="0000FF"/>
            </a:solidFill>
            <a:round/>
            <a:headEnd/>
            <a:tailEnd/>
          </a:ln>
          <a:effectLst/>
        </p:spPr>
      </p:cxnSp>
      <p:cxnSp>
        <p:nvCxnSpPr>
          <p:cNvPr id="679007" name="AutoShape 95"/>
          <p:cNvCxnSpPr>
            <a:cxnSpLocks noChangeShapeType="1"/>
            <a:stCxn id="678993" idx="3"/>
            <a:endCxn id="678917" idx="7"/>
          </p:cNvCxnSpPr>
          <p:nvPr/>
        </p:nvCxnSpPr>
        <p:spPr bwMode="auto">
          <a:xfrm flipH="1">
            <a:off x="7151688" y="2905100"/>
            <a:ext cx="311150" cy="279400"/>
          </a:xfrm>
          <a:prstGeom prst="straightConnector1">
            <a:avLst/>
          </a:prstGeom>
          <a:noFill/>
          <a:ln w="9525">
            <a:solidFill>
              <a:srgbClr val="0000FF"/>
            </a:solidFill>
            <a:round/>
            <a:headEnd/>
            <a:tailEnd/>
          </a:ln>
          <a:effectLst/>
        </p:spPr>
      </p:cxnSp>
      <p:cxnSp>
        <p:nvCxnSpPr>
          <p:cNvPr id="679008" name="AutoShape 96"/>
          <p:cNvCxnSpPr>
            <a:cxnSpLocks noChangeShapeType="1"/>
            <a:stCxn id="678935" idx="3"/>
            <a:endCxn id="678994" idx="7"/>
          </p:cNvCxnSpPr>
          <p:nvPr/>
        </p:nvCxnSpPr>
        <p:spPr bwMode="auto">
          <a:xfrm flipH="1">
            <a:off x="5967413" y="4225900"/>
            <a:ext cx="215900" cy="192088"/>
          </a:xfrm>
          <a:prstGeom prst="straightConnector1">
            <a:avLst/>
          </a:prstGeom>
          <a:noFill/>
          <a:ln w="9525">
            <a:solidFill>
              <a:srgbClr val="0000FF"/>
            </a:solidFill>
            <a:round/>
            <a:headEnd/>
            <a:tailEnd/>
          </a:ln>
          <a:effectLst/>
        </p:spPr>
      </p:cxnSp>
      <p:cxnSp>
        <p:nvCxnSpPr>
          <p:cNvPr id="679009" name="AutoShape 97"/>
          <p:cNvCxnSpPr>
            <a:cxnSpLocks noChangeShapeType="1"/>
            <a:stCxn id="678985" idx="1"/>
            <a:endCxn id="678923" idx="0"/>
          </p:cNvCxnSpPr>
          <p:nvPr/>
        </p:nvCxnSpPr>
        <p:spPr bwMode="auto">
          <a:xfrm rot="5400000" flipV="1">
            <a:off x="5118894" y="2088331"/>
            <a:ext cx="1320800" cy="1277938"/>
          </a:xfrm>
          <a:prstGeom prst="curvedConnector3">
            <a:avLst>
              <a:gd name="adj1" fmla="val -20194"/>
            </a:avLst>
          </a:prstGeom>
          <a:noFill/>
          <a:ln w="25400">
            <a:solidFill>
              <a:srgbClr val="0000FF"/>
            </a:solidFill>
            <a:round/>
            <a:headEnd/>
            <a:tailEnd/>
          </a:ln>
          <a:effectLst/>
        </p:spPr>
      </p:cxnSp>
      <p:cxnSp>
        <p:nvCxnSpPr>
          <p:cNvPr id="679010" name="AutoShape 98"/>
          <p:cNvCxnSpPr>
            <a:cxnSpLocks noChangeShapeType="1"/>
            <a:stCxn id="678986" idx="7"/>
            <a:endCxn id="678924" idx="0"/>
          </p:cNvCxnSpPr>
          <p:nvPr/>
        </p:nvCxnSpPr>
        <p:spPr bwMode="auto">
          <a:xfrm rot="16200000" flipH="1" flipV="1">
            <a:off x="6910388" y="2103412"/>
            <a:ext cx="1320800" cy="1247775"/>
          </a:xfrm>
          <a:prstGeom prst="curvedConnector3">
            <a:avLst>
              <a:gd name="adj1" fmla="val -20194"/>
            </a:avLst>
          </a:prstGeom>
          <a:noFill/>
          <a:ln w="25400">
            <a:solidFill>
              <a:srgbClr val="0000FF"/>
            </a:solidFill>
            <a:round/>
            <a:headEnd/>
            <a:tailEnd/>
          </a:ln>
          <a:effectLst/>
        </p:spPr>
      </p:cxnSp>
      <p:cxnSp>
        <p:nvCxnSpPr>
          <p:cNvPr id="679011" name="AutoShape 99"/>
          <p:cNvCxnSpPr>
            <a:cxnSpLocks noChangeShapeType="1"/>
            <a:stCxn id="678989" idx="5"/>
            <a:endCxn id="678928" idx="4"/>
          </p:cNvCxnSpPr>
          <p:nvPr/>
        </p:nvCxnSpPr>
        <p:spPr bwMode="auto">
          <a:xfrm rot="16200000" flipV="1">
            <a:off x="6996907" y="3993331"/>
            <a:ext cx="1147762" cy="1247775"/>
          </a:xfrm>
          <a:prstGeom prst="curvedConnector3">
            <a:avLst>
              <a:gd name="adj1" fmla="val -23236"/>
            </a:avLst>
          </a:prstGeom>
          <a:noFill/>
          <a:ln w="25400">
            <a:solidFill>
              <a:srgbClr val="0000FF"/>
            </a:solidFill>
            <a:round/>
            <a:headEnd/>
            <a:tailEnd/>
          </a:ln>
          <a:effectLst/>
        </p:spPr>
      </p:cxnSp>
      <p:cxnSp>
        <p:nvCxnSpPr>
          <p:cNvPr id="679012" name="AutoShape 100"/>
          <p:cNvCxnSpPr>
            <a:cxnSpLocks noChangeShapeType="1"/>
            <a:stCxn id="679004" idx="3"/>
            <a:endCxn id="678925" idx="4"/>
          </p:cNvCxnSpPr>
          <p:nvPr/>
        </p:nvCxnSpPr>
        <p:spPr bwMode="auto">
          <a:xfrm rot="5400000" flipH="1" flipV="1">
            <a:off x="5205413" y="3978250"/>
            <a:ext cx="1147762" cy="1277938"/>
          </a:xfrm>
          <a:prstGeom prst="curvedConnector3">
            <a:avLst>
              <a:gd name="adj1" fmla="val -23236"/>
            </a:avLst>
          </a:prstGeom>
          <a:noFill/>
          <a:ln w="25400">
            <a:solidFill>
              <a:srgbClr val="0000FF"/>
            </a:solidFill>
            <a:round/>
            <a:headEnd/>
            <a:tailEnd/>
          </a:ln>
          <a:effectLst/>
        </p:spPr>
      </p:cxnSp>
    </p:spTree>
    <p:extLst>
      <p:ext uri="{BB962C8B-B14F-4D97-AF65-F5344CB8AC3E}">
        <p14:creationId xmlns:p14="http://schemas.microsoft.com/office/powerpoint/2010/main" val="3925623261"/>
      </p:ext>
    </p:extLst>
  </p:cSld>
  <p:clrMapOvr>
    <a:masterClrMapping/>
  </p:clrMapOvr>
  <p:transition>
    <p:split orient="ver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a:xfrm>
            <a:off x="685800" y="1024242"/>
            <a:ext cx="7772400" cy="685800"/>
          </a:xfrm>
        </p:spPr>
        <p:txBody>
          <a:bodyPr>
            <a:normAutofit fontScale="90000"/>
          </a:bodyPr>
          <a:lstStyle/>
          <a:p>
            <a:r>
              <a:rPr lang="en-US" sz="4000" b="1"/>
              <a:t>Disproving Planarity - </a:t>
            </a:r>
            <a:r>
              <a:rPr lang="en-US" sz="4300">
                <a:sym typeface="Symbol" pitchFamily="18" charset="2"/>
              </a:rPr>
              <a:t>K</a:t>
            </a:r>
            <a:r>
              <a:rPr lang="en-US" sz="4300" baseline="-25000">
                <a:sym typeface="Symbol" pitchFamily="18" charset="2"/>
              </a:rPr>
              <a:t>3,3</a:t>
            </a:r>
          </a:p>
        </p:txBody>
      </p:sp>
      <p:sp>
        <p:nvSpPr>
          <p:cNvPr id="679939" name="Rectangle 3"/>
          <p:cNvSpPr>
            <a:spLocks noGrp="1" noChangeArrowheads="1"/>
          </p:cNvSpPr>
          <p:nvPr>
            <p:ph type="body" sz="half" idx="1"/>
          </p:nvPr>
        </p:nvSpPr>
        <p:spPr>
          <a:xfrm>
            <a:off x="653902" y="1749628"/>
            <a:ext cx="8153400" cy="3733800"/>
          </a:xfrm>
        </p:spPr>
        <p:txBody>
          <a:bodyPr/>
          <a:lstStyle/>
          <a:p>
            <a:pPr marL="0" indent="0">
              <a:buNone/>
            </a:pPr>
            <a:r>
              <a:rPr lang="en-US" sz="2600" b="1"/>
              <a:t>Example:</a:t>
            </a:r>
            <a:r>
              <a:rPr lang="en-US" sz="2600"/>
              <a:t> show that </a:t>
            </a:r>
            <a:r>
              <a:rPr lang="en-US" sz="2600">
                <a:sym typeface="Symbol" pitchFamily="18" charset="2"/>
              </a:rPr>
              <a:t>K</a:t>
            </a:r>
            <a:r>
              <a:rPr lang="en-US" sz="2600" baseline="-25000">
                <a:sym typeface="Symbol" pitchFamily="18" charset="2"/>
              </a:rPr>
              <a:t>3,3</a:t>
            </a:r>
            <a:r>
              <a:rPr lang="en-US" sz="2600">
                <a:sym typeface="Symbol" pitchFamily="18" charset="2"/>
              </a:rPr>
              <a:t> is</a:t>
            </a:r>
            <a:r>
              <a:rPr lang="en-US" sz="2600"/>
              <a:t> </a:t>
            </a:r>
            <a:r>
              <a:rPr lang="en-US" sz="2600" err="1"/>
              <a:t>is</a:t>
            </a:r>
            <a:r>
              <a:rPr lang="en-US" sz="2600"/>
              <a:t> not planar.</a:t>
            </a:r>
          </a:p>
          <a:p>
            <a:pPr marL="0" indent="0">
              <a:buNone/>
            </a:pPr>
            <a:r>
              <a:rPr lang="en-US" sz="2400" b="1"/>
              <a:t>Proof:</a:t>
            </a:r>
            <a:r>
              <a:rPr lang="en-US" sz="2400"/>
              <a:t> Suppose </a:t>
            </a:r>
            <a:r>
              <a:rPr lang="en-US" sz="2400">
                <a:sym typeface="Symbol" pitchFamily="18" charset="2"/>
              </a:rPr>
              <a:t>K</a:t>
            </a:r>
            <a:r>
              <a:rPr lang="en-US" sz="2400" baseline="-25000">
                <a:sym typeface="Symbol" pitchFamily="18" charset="2"/>
              </a:rPr>
              <a:t>3,3</a:t>
            </a:r>
            <a:r>
              <a:rPr lang="en-US" sz="2400">
                <a:sym typeface="Symbol" pitchFamily="18" charset="2"/>
              </a:rPr>
              <a:t> is</a:t>
            </a:r>
            <a:r>
              <a:rPr lang="en-US" sz="2600"/>
              <a:t> </a:t>
            </a:r>
            <a:r>
              <a:rPr lang="en-US" sz="2400"/>
              <a:t>planar. Then v1, v2, v4, and v5 form a ‘square’. Assume that v3 is inside this square. Then connecting v3 to v4 and v5, the plane is divided into three regions. Clearly, since v6 is incident with v1, v2, and v3, it cannot be in any of the three regions without causing edge crossing. This is a contradiction. A similar argument can be used when v3 is outside.</a:t>
            </a:r>
          </a:p>
        </p:txBody>
      </p:sp>
      <p:pic>
        <p:nvPicPr>
          <p:cNvPr id="679940" name="Picture 4"/>
          <p:cNvPicPr>
            <a:picLocks noGrp="1" noChangeAspect="1" noChangeArrowheads="1"/>
          </p:cNvPicPr>
          <p:nvPr>
            <p:ph sz="half" idx="2"/>
          </p:nvPr>
        </p:nvPicPr>
        <p:blipFill>
          <a:blip r:embed="rId2" cstate="print"/>
          <a:srcRect/>
          <a:stretch>
            <a:fillRect/>
          </a:stretch>
        </p:blipFill>
        <p:spPr bwMode="ltGray">
          <a:xfrm>
            <a:off x="1676400" y="5029200"/>
            <a:ext cx="5257800" cy="1558925"/>
          </a:xfrm>
          <a:noFill/>
          <a:ln/>
        </p:spPr>
      </p:pic>
      <p:sp>
        <p:nvSpPr>
          <p:cNvPr id="5" name="Slide Number Placeholder 4"/>
          <p:cNvSpPr>
            <a:spLocks noGrp="1"/>
          </p:cNvSpPr>
          <p:nvPr>
            <p:ph type="sldNum" sz="quarter" idx="10"/>
          </p:nvPr>
        </p:nvSpPr>
        <p:spPr/>
        <p:txBody>
          <a:bodyPr/>
          <a:lstStyle/>
          <a:p>
            <a:fld id="{5FB37796-FA01-4FF3-8D13-408F8642D51D}" type="slidenum">
              <a:rPr lang="en-CA" smtClean="0"/>
              <a:pPr/>
              <a:t>67</a:t>
            </a:fld>
            <a:r>
              <a:rPr lang="en-CA"/>
              <a:t> </a:t>
            </a:r>
          </a:p>
        </p:txBody>
      </p:sp>
      <p:grpSp>
        <p:nvGrpSpPr>
          <p:cNvPr id="8" name="Group 7">
            <a:extLst>
              <a:ext uri="{FF2B5EF4-FFF2-40B4-BE49-F238E27FC236}">
                <a16:creationId xmlns:a16="http://schemas.microsoft.com/office/drawing/2014/main" id="{2376E46A-2DF6-454F-9BD9-8C0B5BD4209D}"/>
              </a:ext>
            </a:extLst>
          </p:cNvPr>
          <p:cNvGrpSpPr/>
          <p:nvPr/>
        </p:nvGrpSpPr>
        <p:grpSpPr>
          <a:xfrm>
            <a:off x="7372160" y="4906180"/>
            <a:ext cx="698760" cy="650160"/>
            <a:chOff x="7372160" y="4906180"/>
            <a:chExt cx="698760" cy="65016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399CE389-67EB-1C4A-AC0C-665D2D42E4A5}"/>
                    </a:ext>
                  </a:extLst>
                </p14:cNvPr>
                <p14:cNvContentPartPr/>
                <p14:nvPr/>
              </p14:nvContentPartPr>
              <p14:xfrm>
                <a:off x="7372160" y="5246380"/>
                <a:ext cx="222480" cy="309960"/>
              </p14:xfrm>
            </p:contentPart>
          </mc:Choice>
          <mc:Fallback xmlns="">
            <p:pic>
              <p:nvPicPr>
                <p:cNvPr id="2" name="Ink 1">
                  <a:extLst>
                    <a:ext uri="{FF2B5EF4-FFF2-40B4-BE49-F238E27FC236}">
                      <a16:creationId xmlns:a16="http://schemas.microsoft.com/office/drawing/2014/main" id="{399CE389-67EB-1C4A-AC0C-665D2D42E4A5}"/>
                    </a:ext>
                  </a:extLst>
                </p:cNvPr>
                <p:cNvPicPr/>
                <p:nvPr/>
              </p:nvPicPr>
              <p:blipFill>
                <a:blip r:embed="rId4"/>
                <a:stretch>
                  <a:fillRect/>
                </a:stretch>
              </p:blipFill>
              <p:spPr>
                <a:xfrm>
                  <a:off x="7364600" y="5238820"/>
                  <a:ext cx="237600" cy="325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7A3E3A8F-0EB9-9C49-BD24-59245F66128E}"/>
                    </a:ext>
                  </a:extLst>
                </p14:cNvPr>
                <p14:cNvContentPartPr/>
                <p14:nvPr/>
              </p14:nvContentPartPr>
              <p14:xfrm>
                <a:off x="7594280" y="5040100"/>
                <a:ext cx="119520" cy="349560"/>
              </p14:xfrm>
            </p:contentPart>
          </mc:Choice>
          <mc:Fallback xmlns="">
            <p:pic>
              <p:nvPicPr>
                <p:cNvPr id="3" name="Ink 2">
                  <a:extLst>
                    <a:ext uri="{FF2B5EF4-FFF2-40B4-BE49-F238E27FC236}">
                      <a16:creationId xmlns:a16="http://schemas.microsoft.com/office/drawing/2014/main" id="{7A3E3A8F-0EB9-9C49-BD24-59245F66128E}"/>
                    </a:ext>
                  </a:extLst>
                </p:cNvPr>
                <p:cNvPicPr/>
                <p:nvPr/>
              </p:nvPicPr>
              <p:blipFill>
                <a:blip r:embed="rId6"/>
                <a:stretch>
                  <a:fillRect/>
                </a:stretch>
              </p:blipFill>
              <p:spPr>
                <a:xfrm>
                  <a:off x="7586720" y="5032540"/>
                  <a:ext cx="134640" cy="3646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46DF6C26-F1A0-7F45-84D9-8BC681E165CE}"/>
                    </a:ext>
                  </a:extLst>
                </p14:cNvPr>
                <p14:cNvContentPartPr/>
                <p14:nvPr/>
              </p14:nvContentPartPr>
              <p14:xfrm>
                <a:off x="7777160" y="5159260"/>
                <a:ext cx="63720" cy="151200"/>
              </p14:xfrm>
            </p:contentPart>
          </mc:Choice>
          <mc:Fallback xmlns="">
            <p:pic>
              <p:nvPicPr>
                <p:cNvPr id="4" name="Ink 3">
                  <a:extLst>
                    <a:ext uri="{FF2B5EF4-FFF2-40B4-BE49-F238E27FC236}">
                      <a16:creationId xmlns:a16="http://schemas.microsoft.com/office/drawing/2014/main" id="{46DF6C26-F1A0-7F45-84D9-8BC681E165CE}"/>
                    </a:ext>
                  </a:extLst>
                </p:cNvPr>
                <p:cNvPicPr/>
                <p:nvPr/>
              </p:nvPicPr>
              <p:blipFill>
                <a:blip r:embed="rId8"/>
                <a:stretch>
                  <a:fillRect/>
                </a:stretch>
              </p:blipFill>
              <p:spPr>
                <a:xfrm>
                  <a:off x="7769600" y="5151700"/>
                  <a:ext cx="7884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59B42F4B-3DE1-0D4D-B81E-180B6FAFB645}"/>
                    </a:ext>
                  </a:extLst>
                </p14:cNvPr>
                <p14:cNvContentPartPr/>
                <p14:nvPr/>
              </p14:nvContentPartPr>
              <p14:xfrm>
                <a:off x="7745120" y="5032180"/>
                <a:ext cx="39960" cy="24120"/>
              </p14:xfrm>
            </p:contentPart>
          </mc:Choice>
          <mc:Fallback xmlns="">
            <p:pic>
              <p:nvPicPr>
                <p:cNvPr id="6" name="Ink 5">
                  <a:extLst>
                    <a:ext uri="{FF2B5EF4-FFF2-40B4-BE49-F238E27FC236}">
                      <a16:creationId xmlns:a16="http://schemas.microsoft.com/office/drawing/2014/main" id="{59B42F4B-3DE1-0D4D-B81E-180B6FAFB645}"/>
                    </a:ext>
                  </a:extLst>
                </p:cNvPr>
                <p:cNvPicPr/>
                <p:nvPr/>
              </p:nvPicPr>
              <p:blipFill>
                <a:blip r:embed="rId10"/>
                <a:stretch>
                  <a:fillRect/>
                </a:stretch>
              </p:blipFill>
              <p:spPr>
                <a:xfrm>
                  <a:off x="7737560" y="5024620"/>
                  <a:ext cx="550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ECC86A73-E968-7246-B27E-53CA2D145DE5}"/>
                    </a:ext>
                  </a:extLst>
                </p14:cNvPr>
                <p14:cNvContentPartPr/>
                <p14:nvPr/>
              </p14:nvContentPartPr>
              <p14:xfrm>
                <a:off x="7872200" y="4906180"/>
                <a:ext cx="198720" cy="547200"/>
              </p14:xfrm>
            </p:contentPart>
          </mc:Choice>
          <mc:Fallback xmlns="">
            <p:pic>
              <p:nvPicPr>
                <p:cNvPr id="7" name="Ink 6">
                  <a:extLst>
                    <a:ext uri="{FF2B5EF4-FFF2-40B4-BE49-F238E27FC236}">
                      <a16:creationId xmlns:a16="http://schemas.microsoft.com/office/drawing/2014/main" id="{ECC86A73-E968-7246-B27E-53CA2D145DE5}"/>
                    </a:ext>
                  </a:extLst>
                </p:cNvPr>
                <p:cNvPicPr/>
                <p:nvPr/>
              </p:nvPicPr>
              <p:blipFill>
                <a:blip r:embed="rId12"/>
                <a:stretch>
                  <a:fillRect/>
                </a:stretch>
              </p:blipFill>
              <p:spPr>
                <a:xfrm>
                  <a:off x="7864640" y="4898620"/>
                  <a:ext cx="213840" cy="562320"/>
                </a:xfrm>
                <a:prstGeom prst="rect">
                  <a:avLst/>
                </a:prstGeom>
              </p:spPr>
            </p:pic>
          </mc:Fallback>
        </mc:AlternateContent>
      </p:grpSp>
    </p:spTree>
    <p:extLst>
      <p:ext uri="{BB962C8B-B14F-4D97-AF65-F5344CB8AC3E}">
        <p14:creationId xmlns:p14="http://schemas.microsoft.com/office/powerpoint/2010/main" val="23697353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r>
              <a:rPr lang="en-US"/>
              <a:t>Disproving Planarity</a:t>
            </a:r>
          </a:p>
        </p:txBody>
      </p:sp>
      <p:sp>
        <p:nvSpPr>
          <p:cNvPr id="680963" name="Rectangle 3"/>
          <p:cNvSpPr>
            <a:spLocks noGrp="1" noChangeArrowheads="1"/>
          </p:cNvSpPr>
          <p:nvPr>
            <p:ph idx="1"/>
          </p:nvPr>
        </p:nvSpPr>
        <p:spPr/>
        <p:txBody>
          <a:bodyPr/>
          <a:lstStyle/>
          <a:p>
            <a:r>
              <a:rPr lang="en-US" sz="2800"/>
              <a:t>The idea is to try to find some </a:t>
            </a:r>
            <a:r>
              <a:rPr lang="en-US" sz="2800" i="1"/>
              <a:t>invariant</a:t>
            </a:r>
            <a:r>
              <a:rPr lang="en-US" sz="2800"/>
              <a:t> quantities possessed by graphs which are constrained to certain values, for planar graphs.  Then to show that a graph is non-planar, compute the quantities and show that they do not satisfy the constraints on planar graphs.</a:t>
            </a:r>
          </a:p>
        </p:txBody>
      </p:sp>
      <p:sp>
        <p:nvSpPr>
          <p:cNvPr id="4" name="Slide Number Placeholder 3"/>
          <p:cNvSpPr>
            <a:spLocks noGrp="1"/>
          </p:cNvSpPr>
          <p:nvPr>
            <p:ph type="sldNum" sz="quarter" idx="12"/>
          </p:nvPr>
        </p:nvSpPr>
        <p:spPr/>
        <p:txBody>
          <a:bodyPr/>
          <a:lstStyle/>
          <a:p>
            <a:fld id="{DC8CFE07-4565-4F81-B093-D98BB23FEC66}" type="slidenum">
              <a:rPr lang="en-CA"/>
              <a:pPr/>
              <a:t>68</a:t>
            </a:fld>
            <a:endParaRPr lang="en-CA"/>
          </a:p>
        </p:txBody>
      </p:sp>
    </p:spTree>
    <p:extLst>
      <p:ext uri="{BB962C8B-B14F-4D97-AF65-F5344CB8AC3E}">
        <p14:creationId xmlns:p14="http://schemas.microsoft.com/office/powerpoint/2010/main" val="1180077022"/>
      </p:ext>
    </p:extLst>
  </p:cSld>
  <p:clrMapOvr>
    <a:masterClrMapping/>
  </p:clrMapOvr>
  <p:transition>
    <p:split orient="vert" dir="in"/>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p:txBody>
          <a:bodyPr/>
          <a:lstStyle/>
          <a:p>
            <a:r>
              <a:rPr lang="en-US"/>
              <a:t>Regions</a:t>
            </a:r>
          </a:p>
        </p:txBody>
      </p:sp>
      <p:sp>
        <p:nvSpPr>
          <p:cNvPr id="681987" name="Rectangle 3"/>
          <p:cNvSpPr>
            <a:spLocks noGrp="1" noChangeArrowheads="1"/>
          </p:cNvSpPr>
          <p:nvPr>
            <p:ph idx="1"/>
          </p:nvPr>
        </p:nvSpPr>
        <p:spPr>
          <a:xfrm>
            <a:off x="609600" y="1524000"/>
            <a:ext cx="7772400" cy="2362200"/>
          </a:xfrm>
        </p:spPr>
        <p:txBody>
          <a:bodyPr/>
          <a:lstStyle/>
          <a:p>
            <a:pPr>
              <a:lnSpc>
                <a:spcPct val="90000"/>
              </a:lnSpc>
            </a:pPr>
            <a:r>
              <a:rPr lang="en-US" sz="2600"/>
              <a:t>The first invariant of a planar graph will be the number of </a:t>
            </a:r>
            <a:r>
              <a:rPr lang="en-US" sz="2600" b="1" i="1"/>
              <a:t>regions</a:t>
            </a:r>
            <a:r>
              <a:rPr lang="en-US" sz="2600"/>
              <a:t> that the graph defines in the plane.  A region is a part of the plane completely disconnected off from other parts of the plane by the edges of the graph.  </a:t>
            </a:r>
          </a:p>
          <a:p>
            <a:pPr>
              <a:lnSpc>
                <a:spcPct val="90000"/>
              </a:lnSpc>
            </a:pPr>
            <a:r>
              <a:rPr lang="en-US" sz="2600"/>
              <a:t>EG: the car graph has 4 regions:</a:t>
            </a:r>
          </a:p>
        </p:txBody>
      </p:sp>
      <p:sp>
        <p:nvSpPr>
          <p:cNvPr id="14" name="Slide Number Placeholder 3"/>
          <p:cNvSpPr>
            <a:spLocks noGrp="1"/>
          </p:cNvSpPr>
          <p:nvPr>
            <p:ph type="sldNum" sz="quarter" idx="12"/>
          </p:nvPr>
        </p:nvSpPr>
        <p:spPr/>
        <p:txBody>
          <a:bodyPr/>
          <a:lstStyle/>
          <a:p>
            <a:fld id="{D6FE8971-D894-4E85-9E83-2561AEECC3F9}" type="slidenum">
              <a:rPr lang="en-CA"/>
              <a:pPr/>
              <a:t>69</a:t>
            </a:fld>
            <a:endParaRPr lang="en-CA"/>
          </a:p>
        </p:txBody>
      </p:sp>
      <p:sp>
        <p:nvSpPr>
          <p:cNvPr id="681988" name="Freeform 4"/>
          <p:cNvSpPr>
            <a:spLocks/>
          </p:cNvSpPr>
          <p:nvPr/>
        </p:nvSpPr>
        <p:spPr bwMode="auto">
          <a:xfrm>
            <a:off x="2209800" y="4089400"/>
            <a:ext cx="4432300" cy="2349500"/>
          </a:xfrm>
          <a:custGeom>
            <a:avLst/>
            <a:gdLst/>
            <a:ahLst/>
            <a:cxnLst>
              <a:cxn ang="0">
                <a:pos x="520" y="1360"/>
              </a:cxn>
              <a:cxn ang="0">
                <a:pos x="40" y="1312"/>
              </a:cxn>
              <a:cxn ang="0">
                <a:pos x="280" y="928"/>
              </a:cxn>
              <a:cxn ang="0">
                <a:pos x="1096" y="784"/>
              </a:cxn>
              <a:cxn ang="0">
                <a:pos x="1864" y="16"/>
              </a:cxn>
              <a:cxn ang="0">
                <a:pos x="2680" y="688"/>
              </a:cxn>
              <a:cxn ang="0">
                <a:pos x="2536" y="1360"/>
              </a:cxn>
              <a:cxn ang="0">
                <a:pos x="2152" y="1408"/>
              </a:cxn>
            </a:cxnLst>
            <a:rect l="0" t="0" r="r" b="b"/>
            <a:pathLst>
              <a:path w="2792" h="1480">
                <a:moveTo>
                  <a:pt x="520" y="1360"/>
                </a:moveTo>
                <a:cubicBezTo>
                  <a:pt x="300" y="1372"/>
                  <a:pt x="80" y="1384"/>
                  <a:pt x="40" y="1312"/>
                </a:cubicBezTo>
                <a:cubicBezTo>
                  <a:pt x="0" y="1240"/>
                  <a:pt x="104" y="1016"/>
                  <a:pt x="280" y="928"/>
                </a:cubicBezTo>
                <a:cubicBezTo>
                  <a:pt x="456" y="840"/>
                  <a:pt x="832" y="936"/>
                  <a:pt x="1096" y="784"/>
                </a:cubicBezTo>
                <a:cubicBezTo>
                  <a:pt x="1360" y="632"/>
                  <a:pt x="1600" y="32"/>
                  <a:pt x="1864" y="16"/>
                </a:cubicBezTo>
                <a:cubicBezTo>
                  <a:pt x="2128" y="0"/>
                  <a:pt x="2568" y="464"/>
                  <a:pt x="2680" y="688"/>
                </a:cubicBezTo>
                <a:cubicBezTo>
                  <a:pt x="2792" y="912"/>
                  <a:pt x="2624" y="1240"/>
                  <a:pt x="2536" y="1360"/>
                </a:cubicBezTo>
                <a:cubicBezTo>
                  <a:pt x="2448" y="1480"/>
                  <a:pt x="2408" y="1288"/>
                  <a:pt x="2152" y="1408"/>
                </a:cubicBezTo>
              </a:path>
            </a:pathLst>
          </a:custGeom>
          <a:noFill/>
          <a:ln w="9525">
            <a:solidFill>
              <a:srgbClr val="0000FF"/>
            </a:solidFill>
            <a:round/>
            <a:headEnd/>
            <a:tailEnd/>
          </a:ln>
          <a:effectLst/>
        </p:spPr>
        <p:txBody>
          <a:bodyPr wrap="none"/>
          <a:lstStyle/>
          <a:p>
            <a:endParaRPr lang="en-US"/>
          </a:p>
        </p:txBody>
      </p:sp>
      <p:sp>
        <p:nvSpPr>
          <p:cNvPr id="681989" name="Line 5"/>
          <p:cNvSpPr>
            <a:spLocks noChangeShapeType="1"/>
          </p:cNvSpPr>
          <p:nvPr/>
        </p:nvSpPr>
        <p:spPr bwMode="auto">
          <a:xfrm>
            <a:off x="3492500" y="6248400"/>
            <a:ext cx="1676400" cy="0"/>
          </a:xfrm>
          <a:prstGeom prst="line">
            <a:avLst/>
          </a:prstGeom>
          <a:noFill/>
          <a:ln w="9525">
            <a:solidFill>
              <a:srgbClr val="0000FF"/>
            </a:solidFill>
            <a:round/>
            <a:headEnd/>
            <a:tailEnd/>
          </a:ln>
          <a:effectLst/>
        </p:spPr>
        <p:txBody>
          <a:bodyPr wrap="none"/>
          <a:lstStyle/>
          <a:p>
            <a:endParaRPr lang="en-US"/>
          </a:p>
        </p:txBody>
      </p:sp>
      <p:sp>
        <p:nvSpPr>
          <p:cNvPr id="681990" name="Oval 6"/>
          <p:cNvSpPr>
            <a:spLocks noChangeArrowheads="1"/>
          </p:cNvSpPr>
          <p:nvPr/>
        </p:nvSpPr>
        <p:spPr bwMode="auto">
          <a:xfrm>
            <a:off x="5092700" y="5867400"/>
            <a:ext cx="762000" cy="762000"/>
          </a:xfrm>
          <a:prstGeom prst="ellipse">
            <a:avLst/>
          </a:prstGeom>
          <a:solidFill>
            <a:schemeClr val="bg1"/>
          </a:solidFill>
          <a:ln w="9525">
            <a:solidFill>
              <a:srgbClr val="0000FF"/>
            </a:solidFill>
            <a:round/>
            <a:headEnd/>
            <a:tailEnd/>
          </a:ln>
          <a:effectLst/>
        </p:spPr>
        <p:txBody>
          <a:bodyPr wrap="none" anchor="ctr"/>
          <a:lstStyle/>
          <a:p>
            <a:pPr>
              <a:spcBef>
                <a:spcPct val="0"/>
              </a:spcBef>
            </a:pPr>
            <a:r>
              <a:rPr lang="en-US" sz="3600">
                <a:solidFill>
                  <a:schemeClr val="accent2"/>
                </a:solidFill>
                <a:latin typeface="Tahoma" pitchFamily="34" charset="0"/>
              </a:rPr>
              <a:t>2</a:t>
            </a:r>
          </a:p>
        </p:txBody>
      </p:sp>
      <p:sp>
        <p:nvSpPr>
          <p:cNvPr id="681991" name="Oval 7"/>
          <p:cNvSpPr>
            <a:spLocks noChangeArrowheads="1"/>
          </p:cNvSpPr>
          <p:nvPr/>
        </p:nvSpPr>
        <p:spPr bwMode="auto">
          <a:xfrm>
            <a:off x="2882900" y="5867400"/>
            <a:ext cx="762000" cy="762000"/>
          </a:xfrm>
          <a:prstGeom prst="ellipse">
            <a:avLst/>
          </a:prstGeom>
          <a:solidFill>
            <a:schemeClr val="bg1"/>
          </a:solidFill>
          <a:ln w="9525">
            <a:solidFill>
              <a:srgbClr val="0000FF"/>
            </a:solidFill>
            <a:round/>
            <a:headEnd/>
            <a:tailEnd/>
          </a:ln>
          <a:effectLst/>
        </p:spPr>
        <p:txBody>
          <a:bodyPr wrap="none" anchor="ctr"/>
          <a:lstStyle/>
          <a:p>
            <a:pPr>
              <a:spcBef>
                <a:spcPct val="0"/>
              </a:spcBef>
            </a:pPr>
            <a:r>
              <a:rPr lang="en-US" sz="3600">
                <a:solidFill>
                  <a:schemeClr val="accent2"/>
                </a:solidFill>
                <a:latin typeface="Tahoma" pitchFamily="34" charset="0"/>
              </a:rPr>
              <a:t>1</a:t>
            </a:r>
          </a:p>
        </p:txBody>
      </p:sp>
      <p:sp>
        <p:nvSpPr>
          <p:cNvPr id="681992" name="Oval 8"/>
          <p:cNvSpPr>
            <a:spLocks noChangeArrowheads="1"/>
          </p:cNvSpPr>
          <p:nvPr/>
        </p:nvSpPr>
        <p:spPr bwMode="auto">
          <a:xfrm>
            <a:off x="5048250" y="6210300"/>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1993" name="Oval 9"/>
          <p:cNvSpPr>
            <a:spLocks noChangeArrowheads="1"/>
          </p:cNvSpPr>
          <p:nvPr/>
        </p:nvSpPr>
        <p:spPr bwMode="auto">
          <a:xfrm>
            <a:off x="3606800" y="6203950"/>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1994" name="Oval 10"/>
          <p:cNvSpPr>
            <a:spLocks noChangeArrowheads="1"/>
          </p:cNvSpPr>
          <p:nvPr/>
        </p:nvSpPr>
        <p:spPr bwMode="auto">
          <a:xfrm>
            <a:off x="5829300" y="6223000"/>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1995" name="Oval 11"/>
          <p:cNvSpPr>
            <a:spLocks noChangeArrowheads="1"/>
          </p:cNvSpPr>
          <p:nvPr/>
        </p:nvSpPr>
        <p:spPr bwMode="auto">
          <a:xfrm>
            <a:off x="2844800" y="6229350"/>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1996" name="Text Box 12"/>
          <p:cNvSpPr txBox="1">
            <a:spLocks noChangeArrowheads="1"/>
          </p:cNvSpPr>
          <p:nvPr/>
        </p:nvSpPr>
        <p:spPr bwMode="auto">
          <a:xfrm>
            <a:off x="4556125" y="4960938"/>
            <a:ext cx="415925" cy="588962"/>
          </a:xfrm>
          <a:prstGeom prst="rect">
            <a:avLst/>
          </a:prstGeom>
          <a:noFill/>
          <a:ln w="9525">
            <a:noFill/>
            <a:miter lim="800000"/>
            <a:headEnd/>
            <a:tailEnd/>
          </a:ln>
          <a:effectLst/>
        </p:spPr>
        <p:txBody>
          <a:bodyPr wrap="none">
            <a:spAutoFit/>
          </a:bodyPr>
          <a:lstStyle/>
          <a:p>
            <a:pPr algn="l">
              <a:spcBef>
                <a:spcPct val="0"/>
              </a:spcBef>
            </a:pPr>
            <a:r>
              <a:rPr lang="en-US" sz="3200">
                <a:solidFill>
                  <a:schemeClr val="accent2"/>
                </a:solidFill>
                <a:latin typeface="Tahoma" pitchFamily="34" charset="0"/>
              </a:rPr>
              <a:t>3</a:t>
            </a:r>
          </a:p>
        </p:txBody>
      </p:sp>
      <p:sp>
        <p:nvSpPr>
          <p:cNvPr id="681997" name="Text Box 13"/>
          <p:cNvSpPr txBox="1">
            <a:spLocks noChangeArrowheads="1"/>
          </p:cNvSpPr>
          <p:nvPr/>
        </p:nvSpPr>
        <p:spPr bwMode="auto">
          <a:xfrm>
            <a:off x="2574925" y="4503738"/>
            <a:ext cx="415925" cy="588962"/>
          </a:xfrm>
          <a:prstGeom prst="rect">
            <a:avLst/>
          </a:prstGeom>
          <a:noFill/>
          <a:ln w="9525">
            <a:noFill/>
            <a:miter lim="800000"/>
            <a:headEnd/>
            <a:tailEnd/>
          </a:ln>
          <a:effectLst/>
        </p:spPr>
        <p:txBody>
          <a:bodyPr wrap="none">
            <a:spAutoFit/>
          </a:bodyPr>
          <a:lstStyle/>
          <a:p>
            <a:pPr algn="l">
              <a:spcBef>
                <a:spcPct val="0"/>
              </a:spcBef>
            </a:pPr>
            <a:r>
              <a:rPr lang="en-US" sz="3200">
                <a:solidFill>
                  <a:schemeClr val="accent2"/>
                </a:solidFill>
                <a:latin typeface="Tahoma" pitchFamily="34" charset="0"/>
              </a:rPr>
              <a:t>4</a:t>
            </a:r>
          </a:p>
        </p:txBody>
      </p:sp>
    </p:spTree>
    <p:extLst>
      <p:ext uri="{BB962C8B-B14F-4D97-AF65-F5344CB8AC3E}">
        <p14:creationId xmlns:p14="http://schemas.microsoft.com/office/powerpoint/2010/main" val="3770741810"/>
      </p:ext>
    </p:extLst>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p:txBody>
          <a:bodyPr/>
          <a:lstStyle/>
          <a:p>
            <a:r>
              <a:rPr lang="en-US" altLang="en-US"/>
              <a:t>Simple Graphs</a:t>
            </a:r>
          </a:p>
        </p:txBody>
      </p:sp>
      <p:sp>
        <p:nvSpPr>
          <p:cNvPr id="720899" name="Rectangle 3"/>
          <p:cNvSpPr>
            <a:spLocks noGrp="1" noChangeArrowheads="1"/>
          </p:cNvSpPr>
          <p:nvPr>
            <p:ph idx="1"/>
          </p:nvPr>
        </p:nvSpPr>
        <p:spPr/>
        <p:txBody>
          <a:bodyPr>
            <a:normAutofit/>
          </a:bodyPr>
          <a:lstStyle/>
          <a:p>
            <a:pPr>
              <a:lnSpc>
                <a:spcPct val="90000"/>
              </a:lnSpc>
              <a:buFontTx/>
              <a:buNone/>
              <a:defRPr/>
            </a:pPr>
            <a:endParaRPr lang="en-US"/>
          </a:p>
          <a:p>
            <a:pPr>
              <a:lnSpc>
                <a:spcPct val="90000"/>
              </a:lnSpc>
              <a:buFontTx/>
              <a:buNone/>
              <a:defRPr/>
            </a:pPr>
            <a:endParaRPr lang="en-US"/>
          </a:p>
          <a:p>
            <a:pPr>
              <a:lnSpc>
                <a:spcPct val="90000"/>
              </a:lnSpc>
              <a:buFontTx/>
              <a:buNone/>
              <a:defRPr/>
            </a:pPr>
            <a:r>
              <a:rPr lang="en-US"/>
              <a:t>A </a:t>
            </a:r>
            <a:r>
              <a:rPr lang="en-US" i="1"/>
              <a:t>simple graph</a:t>
            </a:r>
            <a:r>
              <a:rPr lang="en-US"/>
              <a:t> </a:t>
            </a:r>
            <a:r>
              <a:rPr lang="en-US" i="1">
                <a:solidFill>
                  <a:srgbClr val="0000FF"/>
                </a:solidFill>
              </a:rPr>
              <a:t>G</a:t>
            </a:r>
            <a:r>
              <a:rPr lang="en-US">
                <a:solidFill>
                  <a:srgbClr val="0000FF"/>
                </a:solidFill>
              </a:rPr>
              <a:t>=(</a:t>
            </a:r>
            <a:r>
              <a:rPr lang="en-US" i="1">
                <a:solidFill>
                  <a:srgbClr val="0000FF"/>
                </a:solidFill>
              </a:rPr>
              <a:t>V</a:t>
            </a:r>
            <a:r>
              <a:rPr lang="en-US">
                <a:solidFill>
                  <a:srgbClr val="0000FF"/>
                </a:solidFill>
              </a:rPr>
              <a:t>,</a:t>
            </a:r>
            <a:r>
              <a:rPr lang="en-US" i="1">
                <a:solidFill>
                  <a:srgbClr val="0000FF"/>
                </a:solidFill>
              </a:rPr>
              <a:t>E</a:t>
            </a:r>
            <a:r>
              <a:rPr lang="en-US">
                <a:solidFill>
                  <a:srgbClr val="0000FF"/>
                </a:solidFill>
              </a:rPr>
              <a:t>)</a:t>
            </a:r>
            <a:br>
              <a:rPr lang="en-US">
                <a:solidFill>
                  <a:srgbClr val="0000FF"/>
                </a:solidFill>
              </a:rPr>
            </a:br>
            <a:r>
              <a:rPr lang="en-US"/>
              <a:t>consists of:</a:t>
            </a:r>
          </a:p>
          <a:p>
            <a:pPr lvl="1">
              <a:lnSpc>
                <a:spcPct val="90000"/>
              </a:lnSpc>
              <a:defRPr/>
            </a:pPr>
            <a:r>
              <a:rPr lang="en-US"/>
              <a:t>a set </a:t>
            </a:r>
            <a:r>
              <a:rPr lang="en-US" i="1"/>
              <a:t>V</a:t>
            </a:r>
            <a:r>
              <a:rPr lang="en-US"/>
              <a:t> of </a:t>
            </a:r>
            <a:r>
              <a:rPr lang="en-US" i="1"/>
              <a:t>vertices</a:t>
            </a:r>
            <a:r>
              <a:rPr lang="en-US"/>
              <a:t> or</a:t>
            </a:r>
            <a:r>
              <a:rPr lang="en-US" i="1"/>
              <a:t> nodes</a:t>
            </a:r>
            <a:r>
              <a:rPr lang="en-US"/>
              <a:t> (</a:t>
            </a:r>
            <a:r>
              <a:rPr lang="en-US" i="1"/>
              <a:t>V</a:t>
            </a:r>
            <a:r>
              <a:rPr lang="en-US"/>
              <a:t> corresponds to the universe of the relation </a:t>
            </a:r>
            <a:r>
              <a:rPr lang="en-US" i="1"/>
              <a:t>R</a:t>
            </a:r>
            <a:r>
              <a:rPr lang="en-US"/>
              <a:t>),</a:t>
            </a:r>
          </a:p>
          <a:p>
            <a:pPr lvl="1">
              <a:lnSpc>
                <a:spcPct val="90000"/>
              </a:lnSpc>
              <a:defRPr/>
            </a:pPr>
            <a:r>
              <a:rPr lang="en-US"/>
              <a:t>a set </a:t>
            </a:r>
            <a:r>
              <a:rPr lang="en-US" i="1"/>
              <a:t>E</a:t>
            </a:r>
            <a:r>
              <a:rPr lang="en-US"/>
              <a:t> of </a:t>
            </a:r>
            <a:r>
              <a:rPr lang="en-US" i="1"/>
              <a:t>edges</a:t>
            </a:r>
            <a:r>
              <a:rPr lang="en-US"/>
              <a:t>: unordered pairs of </a:t>
            </a:r>
            <a:r>
              <a:rPr lang="en-US">
                <a:solidFill>
                  <a:srgbClr val="0000FF"/>
                </a:solidFill>
              </a:rPr>
              <a:t>[distinct] </a:t>
            </a:r>
            <a:r>
              <a:rPr lang="en-US"/>
              <a:t>vertices </a:t>
            </a:r>
            <a:r>
              <a:rPr lang="en-US" i="1" err="1">
                <a:solidFill>
                  <a:srgbClr val="0000FF"/>
                </a:solidFill>
              </a:rPr>
              <a:t>u</a:t>
            </a:r>
            <a:r>
              <a:rPr lang="en-US" err="1">
                <a:solidFill>
                  <a:srgbClr val="0000FF"/>
                </a:solidFill>
              </a:rPr>
              <a:t>,</a:t>
            </a:r>
            <a:r>
              <a:rPr lang="en-US" i="1" err="1">
                <a:solidFill>
                  <a:srgbClr val="0000FF"/>
                </a:solidFill>
              </a:rPr>
              <a:t>v</a:t>
            </a:r>
            <a:r>
              <a:rPr lang="en-US">
                <a:solidFill>
                  <a:srgbClr val="0000FF"/>
                </a:solidFill>
              </a:rPr>
              <a:t> </a:t>
            </a:r>
            <a:r>
              <a:rPr lang="en-US">
                <a:solidFill>
                  <a:srgbClr val="0000FF"/>
                </a:solidFill>
                <a:sym typeface="Symbol" pitchFamily="18" charset="2"/>
              </a:rPr>
              <a:t></a:t>
            </a:r>
            <a:r>
              <a:rPr lang="en-US">
                <a:solidFill>
                  <a:srgbClr val="0000FF"/>
                </a:solidFill>
              </a:rPr>
              <a:t> </a:t>
            </a:r>
            <a:r>
              <a:rPr lang="en-US" i="1">
                <a:solidFill>
                  <a:srgbClr val="0000FF"/>
                </a:solidFill>
              </a:rPr>
              <a:t>V</a:t>
            </a:r>
            <a:endParaRPr lang="en-US">
              <a:solidFill>
                <a:srgbClr val="0000FF"/>
              </a:solidFill>
            </a:endParaRPr>
          </a:p>
        </p:txBody>
      </p:sp>
      <p:sp>
        <p:nvSpPr>
          <p:cNvPr id="17415" name="Rectangle 4"/>
          <p:cNvSpPr>
            <a:spLocks noChangeArrowheads="1"/>
          </p:cNvSpPr>
          <p:nvPr/>
        </p:nvSpPr>
        <p:spPr bwMode="auto">
          <a:xfrm>
            <a:off x="6019800" y="1856702"/>
            <a:ext cx="2209800" cy="1143000"/>
          </a:xfrm>
          <a:prstGeom prst="rect">
            <a:avLst/>
          </a:prstGeom>
          <a:solidFill>
            <a:schemeClr val="bg1"/>
          </a:solidFill>
          <a:ln w="635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16" name="Oval 5"/>
          <p:cNvSpPr>
            <a:spLocks noChangeArrowheads="1"/>
          </p:cNvSpPr>
          <p:nvPr/>
        </p:nvSpPr>
        <p:spPr bwMode="auto">
          <a:xfrm>
            <a:off x="6248400" y="20853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17" name="Oval 6"/>
          <p:cNvSpPr>
            <a:spLocks noChangeArrowheads="1"/>
          </p:cNvSpPr>
          <p:nvPr/>
        </p:nvSpPr>
        <p:spPr bwMode="auto">
          <a:xfrm>
            <a:off x="6248400" y="26949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18" name="Oval 7"/>
          <p:cNvSpPr>
            <a:spLocks noChangeArrowheads="1"/>
          </p:cNvSpPr>
          <p:nvPr/>
        </p:nvSpPr>
        <p:spPr bwMode="auto">
          <a:xfrm>
            <a:off x="6934200" y="26949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19" name="Oval 8"/>
          <p:cNvSpPr>
            <a:spLocks noChangeArrowheads="1"/>
          </p:cNvSpPr>
          <p:nvPr/>
        </p:nvSpPr>
        <p:spPr bwMode="auto">
          <a:xfrm>
            <a:off x="7162800" y="21615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0" name="Oval 9"/>
          <p:cNvSpPr>
            <a:spLocks noChangeArrowheads="1"/>
          </p:cNvSpPr>
          <p:nvPr/>
        </p:nvSpPr>
        <p:spPr bwMode="auto">
          <a:xfrm>
            <a:off x="7696200" y="26187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1" name="Oval 10"/>
          <p:cNvSpPr>
            <a:spLocks noChangeArrowheads="1"/>
          </p:cNvSpPr>
          <p:nvPr/>
        </p:nvSpPr>
        <p:spPr bwMode="auto">
          <a:xfrm>
            <a:off x="7772400" y="20091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2" name="Oval 11"/>
          <p:cNvSpPr>
            <a:spLocks noChangeArrowheads="1"/>
          </p:cNvSpPr>
          <p:nvPr/>
        </p:nvSpPr>
        <p:spPr bwMode="auto">
          <a:xfrm>
            <a:off x="6629400" y="23139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3" name="Oval 12"/>
          <p:cNvSpPr>
            <a:spLocks noChangeArrowheads="1"/>
          </p:cNvSpPr>
          <p:nvPr/>
        </p:nvSpPr>
        <p:spPr bwMode="auto">
          <a:xfrm>
            <a:off x="7391400" y="23901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4" name="Oval 13"/>
          <p:cNvSpPr>
            <a:spLocks noChangeArrowheads="1"/>
          </p:cNvSpPr>
          <p:nvPr/>
        </p:nvSpPr>
        <p:spPr bwMode="auto">
          <a:xfrm>
            <a:off x="7315200" y="26949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5" name="Oval 14"/>
          <p:cNvSpPr>
            <a:spLocks noChangeArrowheads="1"/>
          </p:cNvSpPr>
          <p:nvPr/>
        </p:nvSpPr>
        <p:spPr bwMode="auto">
          <a:xfrm>
            <a:off x="7924800" y="2313902"/>
            <a:ext cx="152400" cy="152400"/>
          </a:xfrm>
          <a:prstGeom prst="ellipse">
            <a:avLst/>
          </a:prstGeom>
          <a:solidFill>
            <a:srgbClr val="96969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426" name="Line 15"/>
          <p:cNvSpPr>
            <a:spLocks noChangeShapeType="1"/>
          </p:cNvSpPr>
          <p:nvPr/>
        </p:nvSpPr>
        <p:spPr bwMode="auto">
          <a:xfrm flipV="1">
            <a:off x="6400800" y="2085302"/>
            <a:ext cx="1371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27" name="Line 16"/>
          <p:cNvSpPr>
            <a:spLocks noChangeShapeType="1"/>
          </p:cNvSpPr>
          <p:nvPr/>
        </p:nvSpPr>
        <p:spPr bwMode="auto">
          <a:xfrm flipV="1">
            <a:off x="6400800" y="2390102"/>
            <a:ext cx="228600" cy="381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28" name="Line 17"/>
          <p:cNvSpPr>
            <a:spLocks noChangeShapeType="1"/>
          </p:cNvSpPr>
          <p:nvPr/>
        </p:nvSpPr>
        <p:spPr bwMode="auto">
          <a:xfrm flipV="1">
            <a:off x="6781800" y="2237702"/>
            <a:ext cx="3810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29" name="Line 18"/>
          <p:cNvSpPr>
            <a:spLocks noChangeShapeType="1"/>
          </p:cNvSpPr>
          <p:nvPr/>
        </p:nvSpPr>
        <p:spPr bwMode="auto">
          <a:xfrm>
            <a:off x="6400800" y="2237702"/>
            <a:ext cx="2286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0" name="Line 19"/>
          <p:cNvSpPr>
            <a:spLocks noChangeShapeType="1"/>
          </p:cNvSpPr>
          <p:nvPr/>
        </p:nvSpPr>
        <p:spPr bwMode="auto">
          <a:xfrm flipV="1">
            <a:off x="6400800" y="2771102"/>
            <a:ext cx="5334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1" name="Line 20"/>
          <p:cNvSpPr>
            <a:spLocks noChangeShapeType="1"/>
          </p:cNvSpPr>
          <p:nvPr/>
        </p:nvSpPr>
        <p:spPr bwMode="auto">
          <a:xfrm flipV="1">
            <a:off x="6324600" y="2237702"/>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2" name="Line 21"/>
          <p:cNvSpPr>
            <a:spLocks noChangeShapeType="1"/>
          </p:cNvSpPr>
          <p:nvPr/>
        </p:nvSpPr>
        <p:spPr bwMode="auto">
          <a:xfrm>
            <a:off x="6781800" y="2390102"/>
            <a:ext cx="609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3" name="Line 22"/>
          <p:cNvSpPr>
            <a:spLocks noChangeShapeType="1"/>
          </p:cNvSpPr>
          <p:nvPr/>
        </p:nvSpPr>
        <p:spPr bwMode="auto">
          <a:xfrm flipV="1">
            <a:off x="7467600" y="2390102"/>
            <a:ext cx="457200" cy="381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4" name="Line 23"/>
          <p:cNvSpPr>
            <a:spLocks noChangeShapeType="1"/>
          </p:cNvSpPr>
          <p:nvPr/>
        </p:nvSpPr>
        <p:spPr bwMode="auto">
          <a:xfrm flipV="1">
            <a:off x="7086600" y="2161502"/>
            <a:ext cx="90488" cy="609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5" name="Line 24"/>
          <p:cNvSpPr>
            <a:spLocks noChangeShapeType="1"/>
          </p:cNvSpPr>
          <p:nvPr/>
        </p:nvSpPr>
        <p:spPr bwMode="auto">
          <a:xfrm>
            <a:off x="7315200" y="2237702"/>
            <a:ext cx="6096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6" name="Line 25"/>
          <p:cNvSpPr>
            <a:spLocks noChangeShapeType="1"/>
          </p:cNvSpPr>
          <p:nvPr/>
        </p:nvSpPr>
        <p:spPr bwMode="auto">
          <a:xfrm flipV="1">
            <a:off x="7315200" y="2085302"/>
            <a:ext cx="4572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7" name="Line 26"/>
          <p:cNvSpPr>
            <a:spLocks noChangeShapeType="1"/>
          </p:cNvSpPr>
          <p:nvPr/>
        </p:nvSpPr>
        <p:spPr bwMode="auto">
          <a:xfrm>
            <a:off x="6753225" y="2466302"/>
            <a:ext cx="22860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8" name="Line 27"/>
          <p:cNvSpPr>
            <a:spLocks noChangeShapeType="1"/>
          </p:cNvSpPr>
          <p:nvPr/>
        </p:nvSpPr>
        <p:spPr bwMode="auto">
          <a:xfrm>
            <a:off x="7086600" y="2771102"/>
            <a:ext cx="228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39" name="Line 28"/>
          <p:cNvSpPr>
            <a:spLocks noChangeShapeType="1"/>
          </p:cNvSpPr>
          <p:nvPr/>
        </p:nvSpPr>
        <p:spPr bwMode="auto">
          <a:xfrm flipV="1">
            <a:off x="7467600" y="2694902"/>
            <a:ext cx="228600" cy="76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0" name="Line 29"/>
          <p:cNvSpPr>
            <a:spLocks noChangeShapeType="1"/>
          </p:cNvSpPr>
          <p:nvPr/>
        </p:nvSpPr>
        <p:spPr bwMode="auto">
          <a:xfrm flipV="1">
            <a:off x="7391400" y="2542502"/>
            <a:ext cx="762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1" name="Line 30"/>
          <p:cNvSpPr>
            <a:spLocks noChangeShapeType="1"/>
          </p:cNvSpPr>
          <p:nvPr/>
        </p:nvSpPr>
        <p:spPr bwMode="auto">
          <a:xfrm flipV="1">
            <a:off x="7543800" y="2161502"/>
            <a:ext cx="304800" cy="3048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2" name="Line 31"/>
          <p:cNvSpPr>
            <a:spLocks noChangeShapeType="1"/>
          </p:cNvSpPr>
          <p:nvPr/>
        </p:nvSpPr>
        <p:spPr bwMode="auto">
          <a:xfrm flipV="1">
            <a:off x="7848600" y="2466302"/>
            <a:ext cx="15240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3" name="Line 32"/>
          <p:cNvSpPr>
            <a:spLocks noChangeShapeType="1"/>
          </p:cNvSpPr>
          <p:nvPr/>
        </p:nvSpPr>
        <p:spPr bwMode="auto">
          <a:xfrm flipH="1" flipV="1">
            <a:off x="7848600" y="2161502"/>
            <a:ext cx="15240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4" name="Line 33"/>
          <p:cNvSpPr>
            <a:spLocks noChangeShapeType="1"/>
          </p:cNvSpPr>
          <p:nvPr/>
        </p:nvSpPr>
        <p:spPr bwMode="auto">
          <a:xfrm flipV="1">
            <a:off x="6400800" y="2237702"/>
            <a:ext cx="776288" cy="533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en-US"/>
          </a:p>
        </p:txBody>
      </p:sp>
      <p:sp>
        <p:nvSpPr>
          <p:cNvPr id="17445" name="Text Box 34"/>
          <p:cNvSpPr txBox="1">
            <a:spLocks noChangeArrowheads="1"/>
          </p:cNvSpPr>
          <p:nvPr/>
        </p:nvSpPr>
        <p:spPr bwMode="auto">
          <a:xfrm>
            <a:off x="5798344" y="3022811"/>
            <a:ext cx="2881312"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solidFill>
                  <a:srgbClr val="006600"/>
                </a:solidFill>
              </a:rPr>
              <a:t>Visual Representation</a:t>
            </a:r>
            <a:br>
              <a:rPr lang="en-US" altLang="en-US" i="1">
                <a:solidFill>
                  <a:srgbClr val="006600"/>
                </a:solidFill>
              </a:rPr>
            </a:br>
            <a:r>
              <a:rPr lang="en-US" altLang="en-US" i="1">
                <a:solidFill>
                  <a:srgbClr val="006600"/>
                </a:solidFill>
              </a:rPr>
              <a:t>of a Simple Graph</a:t>
            </a:r>
          </a:p>
        </p:txBody>
      </p:sp>
      <p:pic>
        <p:nvPicPr>
          <p:cNvPr id="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867" y="1844824"/>
            <a:ext cx="3806177" cy="1090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7</a:t>
            </a:fld>
            <a:endParaRPr lang="en-US"/>
          </a:p>
        </p:txBody>
      </p:sp>
    </p:spTree>
    <p:extLst>
      <p:ext uri="{BB962C8B-B14F-4D97-AF65-F5344CB8AC3E}">
        <p14:creationId xmlns:p14="http://schemas.microsoft.com/office/powerpoint/2010/main" val="747809097"/>
      </p:ext>
    </p:extLst>
  </p:cSld>
  <p:clrMapOvr>
    <a:masterClrMapping/>
  </p:clrMapOvr>
  <p:transition>
    <p:split orient="ver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010" name="Rectangle 2"/>
          <p:cNvSpPr>
            <a:spLocks noGrp="1" noChangeArrowheads="1"/>
          </p:cNvSpPr>
          <p:nvPr>
            <p:ph type="title"/>
          </p:nvPr>
        </p:nvSpPr>
        <p:spPr/>
        <p:txBody>
          <a:bodyPr/>
          <a:lstStyle/>
          <a:p>
            <a:r>
              <a:rPr lang="en-US"/>
              <a:t>Regions</a:t>
            </a:r>
          </a:p>
        </p:txBody>
      </p:sp>
      <p:sp>
        <p:nvSpPr>
          <p:cNvPr id="683011" name="Rectangle 3"/>
          <p:cNvSpPr>
            <a:spLocks noGrp="1" noChangeArrowheads="1"/>
          </p:cNvSpPr>
          <p:nvPr>
            <p:ph idx="1"/>
          </p:nvPr>
        </p:nvSpPr>
        <p:spPr>
          <a:xfrm>
            <a:off x="609600" y="1524000"/>
            <a:ext cx="7772400" cy="1676400"/>
          </a:xfrm>
        </p:spPr>
        <p:txBody>
          <a:bodyPr/>
          <a:lstStyle/>
          <a:p>
            <a:r>
              <a:rPr lang="en-US" sz="3200"/>
              <a:t>Q:  How many regions does the 3-cube have?</a:t>
            </a:r>
          </a:p>
        </p:txBody>
      </p:sp>
      <p:sp>
        <p:nvSpPr>
          <p:cNvPr id="24" name="Slide Number Placeholder 3"/>
          <p:cNvSpPr>
            <a:spLocks noGrp="1"/>
          </p:cNvSpPr>
          <p:nvPr>
            <p:ph type="sldNum" sz="quarter" idx="12"/>
          </p:nvPr>
        </p:nvSpPr>
        <p:spPr/>
        <p:txBody>
          <a:bodyPr/>
          <a:lstStyle/>
          <a:p>
            <a:fld id="{D53B8FB4-C85D-4126-BFE5-97BA222E83AA}" type="slidenum">
              <a:rPr lang="en-CA"/>
              <a:pPr/>
              <a:t>70</a:t>
            </a:fld>
            <a:endParaRPr lang="en-CA"/>
          </a:p>
        </p:txBody>
      </p:sp>
      <p:sp>
        <p:nvSpPr>
          <p:cNvPr id="683012" name="Oval 4"/>
          <p:cNvSpPr>
            <a:spLocks noChangeArrowheads="1"/>
          </p:cNvSpPr>
          <p:nvPr/>
        </p:nvSpPr>
        <p:spPr bwMode="auto">
          <a:xfrm>
            <a:off x="3352800" y="3352800"/>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3013" name="Oval 5"/>
          <p:cNvSpPr>
            <a:spLocks noChangeArrowheads="1"/>
          </p:cNvSpPr>
          <p:nvPr/>
        </p:nvSpPr>
        <p:spPr bwMode="auto">
          <a:xfrm>
            <a:off x="5067300" y="3352800"/>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3014" name="AutoShape 6"/>
          <p:cNvCxnSpPr>
            <a:cxnSpLocks noChangeShapeType="1"/>
            <a:stCxn id="683012" idx="6"/>
            <a:endCxn id="683013" idx="2"/>
          </p:cNvCxnSpPr>
          <p:nvPr/>
        </p:nvCxnSpPr>
        <p:spPr bwMode="auto">
          <a:xfrm>
            <a:off x="3495675" y="3424238"/>
            <a:ext cx="1571625" cy="0"/>
          </a:xfrm>
          <a:prstGeom prst="straightConnector1">
            <a:avLst/>
          </a:prstGeom>
          <a:noFill/>
          <a:ln w="9525">
            <a:solidFill>
              <a:srgbClr val="0000FF"/>
            </a:solidFill>
            <a:round/>
            <a:headEnd/>
            <a:tailEnd/>
          </a:ln>
          <a:effectLst/>
        </p:spPr>
      </p:cxnSp>
      <p:cxnSp>
        <p:nvCxnSpPr>
          <p:cNvPr id="683015" name="AutoShape 7"/>
          <p:cNvCxnSpPr>
            <a:cxnSpLocks noChangeShapeType="1"/>
            <a:stCxn id="683012" idx="4"/>
          </p:cNvCxnSpPr>
          <p:nvPr/>
        </p:nvCxnSpPr>
        <p:spPr bwMode="auto">
          <a:xfrm>
            <a:off x="3424238" y="3495675"/>
            <a:ext cx="0" cy="1435100"/>
          </a:xfrm>
          <a:prstGeom prst="straightConnector1">
            <a:avLst/>
          </a:prstGeom>
          <a:noFill/>
          <a:ln w="9525">
            <a:solidFill>
              <a:srgbClr val="0000FF"/>
            </a:solidFill>
            <a:round/>
            <a:headEnd/>
            <a:tailEnd/>
          </a:ln>
          <a:effectLst/>
        </p:spPr>
      </p:cxnSp>
      <p:sp>
        <p:nvSpPr>
          <p:cNvPr id="683016" name="Oval 8"/>
          <p:cNvSpPr>
            <a:spLocks noChangeArrowheads="1"/>
          </p:cNvSpPr>
          <p:nvPr/>
        </p:nvSpPr>
        <p:spPr bwMode="auto">
          <a:xfrm>
            <a:off x="5067300" y="4930775"/>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3017" name="AutoShape 9"/>
          <p:cNvCxnSpPr>
            <a:cxnSpLocks noChangeShapeType="1"/>
            <a:endCxn id="683016" idx="2"/>
          </p:cNvCxnSpPr>
          <p:nvPr/>
        </p:nvCxnSpPr>
        <p:spPr bwMode="auto">
          <a:xfrm>
            <a:off x="3495675" y="5002213"/>
            <a:ext cx="1571625" cy="0"/>
          </a:xfrm>
          <a:prstGeom prst="straightConnector1">
            <a:avLst/>
          </a:prstGeom>
          <a:noFill/>
          <a:ln w="9525">
            <a:solidFill>
              <a:srgbClr val="0000FF"/>
            </a:solidFill>
            <a:round/>
            <a:headEnd/>
            <a:tailEnd/>
          </a:ln>
          <a:effectLst/>
        </p:spPr>
      </p:cxnSp>
      <p:cxnSp>
        <p:nvCxnSpPr>
          <p:cNvPr id="683018" name="AutoShape 10"/>
          <p:cNvCxnSpPr>
            <a:cxnSpLocks noChangeShapeType="1"/>
            <a:stCxn id="683013" idx="4"/>
            <a:endCxn id="683016" idx="0"/>
          </p:cNvCxnSpPr>
          <p:nvPr/>
        </p:nvCxnSpPr>
        <p:spPr bwMode="auto">
          <a:xfrm>
            <a:off x="5138738" y="3495675"/>
            <a:ext cx="0" cy="1435100"/>
          </a:xfrm>
          <a:prstGeom prst="straightConnector1">
            <a:avLst/>
          </a:prstGeom>
          <a:noFill/>
          <a:ln w="9525">
            <a:solidFill>
              <a:srgbClr val="0000FF"/>
            </a:solidFill>
            <a:round/>
            <a:headEnd/>
            <a:tailEnd/>
          </a:ln>
          <a:effectLst/>
        </p:spPr>
      </p:cxnSp>
      <p:sp>
        <p:nvSpPr>
          <p:cNvPr id="683019" name="Oval 11"/>
          <p:cNvSpPr>
            <a:spLocks noChangeArrowheads="1"/>
          </p:cNvSpPr>
          <p:nvPr/>
        </p:nvSpPr>
        <p:spPr bwMode="auto">
          <a:xfrm>
            <a:off x="3743325" y="3702050"/>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3020" name="Oval 12"/>
          <p:cNvSpPr>
            <a:spLocks noChangeArrowheads="1"/>
          </p:cNvSpPr>
          <p:nvPr/>
        </p:nvSpPr>
        <p:spPr bwMode="auto">
          <a:xfrm>
            <a:off x="4733925" y="3702050"/>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3021" name="Oval 13"/>
          <p:cNvSpPr>
            <a:spLocks noChangeArrowheads="1"/>
          </p:cNvSpPr>
          <p:nvPr/>
        </p:nvSpPr>
        <p:spPr bwMode="auto">
          <a:xfrm>
            <a:off x="3743325" y="4616450"/>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3022" name="AutoShape 14"/>
          <p:cNvCxnSpPr>
            <a:cxnSpLocks noChangeShapeType="1"/>
            <a:stCxn id="683019" idx="6"/>
            <a:endCxn id="683020" idx="2"/>
          </p:cNvCxnSpPr>
          <p:nvPr/>
        </p:nvCxnSpPr>
        <p:spPr bwMode="auto">
          <a:xfrm>
            <a:off x="3886200" y="3773488"/>
            <a:ext cx="847725" cy="0"/>
          </a:xfrm>
          <a:prstGeom prst="straightConnector1">
            <a:avLst/>
          </a:prstGeom>
          <a:noFill/>
          <a:ln w="9525">
            <a:solidFill>
              <a:srgbClr val="0000FF"/>
            </a:solidFill>
            <a:round/>
            <a:headEnd/>
            <a:tailEnd/>
          </a:ln>
          <a:effectLst/>
        </p:spPr>
      </p:cxnSp>
      <p:cxnSp>
        <p:nvCxnSpPr>
          <p:cNvPr id="683023" name="AutoShape 15"/>
          <p:cNvCxnSpPr>
            <a:cxnSpLocks noChangeShapeType="1"/>
            <a:stCxn id="683019" idx="4"/>
            <a:endCxn id="683021" idx="0"/>
          </p:cNvCxnSpPr>
          <p:nvPr/>
        </p:nvCxnSpPr>
        <p:spPr bwMode="auto">
          <a:xfrm>
            <a:off x="3814763" y="3844925"/>
            <a:ext cx="0" cy="771525"/>
          </a:xfrm>
          <a:prstGeom prst="straightConnector1">
            <a:avLst/>
          </a:prstGeom>
          <a:noFill/>
          <a:ln w="9525">
            <a:solidFill>
              <a:srgbClr val="0000FF"/>
            </a:solidFill>
            <a:round/>
            <a:headEnd/>
            <a:tailEnd/>
          </a:ln>
          <a:effectLst/>
        </p:spPr>
      </p:cxnSp>
      <p:sp>
        <p:nvSpPr>
          <p:cNvPr id="683024" name="Oval 16"/>
          <p:cNvSpPr>
            <a:spLocks noChangeArrowheads="1"/>
          </p:cNvSpPr>
          <p:nvPr/>
        </p:nvSpPr>
        <p:spPr bwMode="auto">
          <a:xfrm>
            <a:off x="4733925" y="4616450"/>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3025" name="AutoShape 17"/>
          <p:cNvCxnSpPr>
            <a:cxnSpLocks noChangeShapeType="1"/>
            <a:stCxn id="683021" idx="6"/>
            <a:endCxn id="683024" idx="2"/>
          </p:cNvCxnSpPr>
          <p:nvPr/>
        </p:nvCxnSpPr>
        <p:spPr bwMode="auto">
          <a:xfrm>
            <a:off x="3886200" y="4687888"/>
            <a:ext cx="847725" cy="0"/>
          </a:xfrm>
          <a:prstGeom prst="straightConnector1">
            <a:avLst/>
          </a:prstGeom>
          <a:noFill/>
          <a:ln w="9525">
            <a:solidFill>
              <a:srgbClr val="0000FF"/>
            </a:solidFill>
            <a:round/>
            <a:headEnd/>
            <a:tailEnd/>
          </a:ln>
          <a:effectLst/>
        </p:spPr>
      </p:cxnSp>
      <p:cxnSp>
        <p:nvCxnSpPr>
          <p:cNvPr id="683026" name="AutoShape 18"/>
          <p:cNvCxnSpPr>
            <a:cxnSpLocks noChangeShapeType="1"/>
            <a:stCxn id="683020" idx="4"/>
            <a:endCxn id="683024" idx="0"/>
          </p:cNvCxnSpPr>
          <p:nvPr/>
        </p:nvCxnSpPr>
        <p:spPr bwMode="auto">
          <a:xfrm>
            <a:off x="4805363" y="3844925"/>
            <a:ext cx="0" cy="771525"/>
          </a:xfrm>
          <a:prstGeom prst="straightConnector1">
            <a:avLst/>
          </a:prstGeom>
          <a:noFill/>
          <a:ln w="9525">
            <a:solidFill>
              <a:srgbClr val="0000FF"/>
            </a:solidFill>
            <a:round/>
            <a:headEnd/>
            <a:tailEnd/>
          </a:ln>
          <a:effectLst/>
        </p:spPr>
      </p:cxnSp>
      <p:cxnSp>
        <p:nvCxnSpPr>
          <p:cNvPr id="683027" name="AutoShape 19"/>
          <p:cNvCxnSpPr>
            <a:cxnSpLocks noChangeShapeType="1"/>
            <a:stCxn id="683019" idx="1"/>
            <a:endCxn id="683012" idx="5"/>
          </p:cNvCxnSpPr>
          <p:nvPr/>
        </p:nvCxnSpPr>
        <p:spPr bwMode="auto">
          <a:xfrm flipH="1" flipV="1">
            <a:off x="3475038" y="3475038"/>
            <a:ext cx="288925" cy="247650"/>
          </a:xfrm>
          <a:prstGeom prst="straightConnector1">
            <a:avLst/>
          </a:prstGeom>
          <a:noFill/>
          <a:ln w="9525">
            <a:solidFill>
              <a:srgbClr val="0000FF"/>
            </a:solidFill>
            <a:round/>
            <a:headEnd/>
            <a:tailEnd/>
          </a:ln>
          <a:effectLst/>
        </p:spPr>
      </p:cxnSp>
      <p:cxnSp>
        <p:nvCxnSpPr>
          <p:cNvPr id="683028" name="AutoShape 20"/>
          <p:cNvCxnSpPr>
            <a:cxnSpLocks noChangeShapeType="1"/>
            <a:stCxn id="683020" idx="3"/>
            <a:endCxn id="683013" idx="3"/>
          </p:cNvCxnSpPr>
          <p:nvPr/>
        </p:nvCxnSpPr>
        <p:spPr bwMode="auto">
          <a:xfrm flipV="1">
            <a:off x="4754563" y="3475038"/>
            <a:ext cx="333375" cy="349250"/>
          </a:xfrm>
          <a:prstGeom prst="straightConnector1">
            <a:avLst/>
          </a:prstGeom>
          <a:noFill/>
          <a:ln w="9525">
            <a:solidFill>
              <a:srgbClr val="0000FF"/>
            </a:solidFill>
            <a:round/>
            <a:headEnd/>
            <a:tailEnd/>
          </a:ln>
          <a:effectLst/>
        </p:spPr>
      </p:cxnSp>
      <p:cxnSp>
        <p:nvCxnSpPr>
          <p:cNvPr id="683029" name="AutoShape 21"/>
          <p:cNvCxnSpPr>
            <a:cxnSpLocks noChangeShapeType="1"/>
            <a:stCxn id="683024" idx="5"/>
            <a:endCxn id="683016" idx="1"/>
          </p:cNvCxnSpPr>
          <p:nvPr/>
        </p:nvCxnSpPr>
        <p:spPr bwMode="auto">
          <a:xfrm>
            <a:off x="4856163" y="4738688"/>
            <a:ext cx="231775" cy="212725"/>
          </a:xfrm>
          <a:prstGeom prst="straightConnector1">
            <a:avLst/>
          </a:prstGeom>
          <a:noFill/>
          <a:ln w="9525">
            <a:solidFill>
              <a:srgbClr val="0000FF"/>
            </a:solidFill>
            <a:round/>
            <a:headEnd/>
            <a:tailEnd/>
          </a:ln>
          <a:effectLst/>
        </p:spPr>
      </p:cxnSp>
      <p:cxnSp>
        <p:nvCxnSpPr>
          <p:cNvPr id="683030" name="AutoShape 22"/>
          <p:cNvCxnSpPr>
            <a:cxnSpLocks noChangeShapeType="1"/>
            <a:stCxn id="683021" idx="3"/>
            <a:endCxn id="683031" idx="7"/>
          </p:cNvCxnSpPr>
          <p:nvPr/>
        </p:nvCxnSpPr>
        <p:spPr bwMode="auto">
          <a:xfrm flipH="1">
            <a:off x="3475038" y="4738688"/>
            <a:ext cx="288925" cy="212725"/>
          </a:xfrm>
          <a:prstGeom prst="straightConnector1">
            <a:avLst/>
          </a:prstGeom>
          <a:noFill/>
          <a:ln w="9525">
            <a:solidFill>
              <a:srgbClr val="0000FF"/>
            </a:solidFill>
            <a:round/>
            <a:headEnd/>
            <a:tailEnd/>
          </a:ln>
          <a:effectLst/>
        </p:spPr>
      </p:cxnSp>
      <p:sp>
        <p:nvSpPr>
          <p:cNvPr id="683031" name="Oval 23"/>
          <p:cNvSpPr>
            <a:spLocks noChangeArrowheads="1"/>
          </p:cNvSpPr>
          <p:nvPr/>
        </p:nvSpPr>
        <p:spPr bwMode="auto">
          <a:xfrm>
            <a:off x="3352800" y="4930775"/>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4381436F-D888-6246-870F-B91E66BF94AA}"/>
                  </a:ext>
                </a:extLst>
              </p14:cNvPr>
              <p14:cNvContentPartPr/>
              <p14:nvPr/>
            </p14:nvContentPartPr>
            <p14:xfrm>
              <a:off x="3490560" y="2898720"/>
              <a:ext cx="1616400" cy="2076480"/>
            </p14:xfrm>
          </p:contentPart>
        </mc:Choice>
        <mc:Fallback xmlns="">
          <p:pic>
            <p:nvPicPr>
              <p:cNvPr id="2" name="Ink 1">
                <a:extLst>
                  <a:ext uri="{FF2B5EF4-FFF2-40B4-BE49-F238E27FC236}">
                    <a16:creationId xmlns:a16="http://schemas.microsoft.com/office/drawing/2014/main" id="{4381436F-D888-6246-870F-B91E66BF94AA}"/>
                  </a:ext>
                </a:extLst>
              </p:cNvPr>
              <p:cNvPicPr/>
              <p:nvPr/>
            </p:nvPicPr>
            <p:blipFill>
              <a:blip r:embed="rId3"/>
              <a:stretch>
                <a:fillRect/>
              </a:stretch>
            </p:blipFill>
            <p:spPr>
              <a:xfrm>
                <a:off x="3474360" y="2882520"/>
                <a:ext cx="1648800" cy="2108880"/>
              </a:xfrm>
              <a:prstGeom prst="rect">
                <a:avLst/>
              </a:prstGeom>
            </p:spPr>
          </p:pic>
        </mc:Fallback>
      </mc:AlternateContent>
    </p:spTree>
    <p:extLst>
      <p:ext uri="{BB962C8B-B14F-4D97-AF65-F5344CB8AC3E}">
        <p14:creationId xmlns:p14="http://schemas.microsoft.com/office/powerpoint/2010/main" val="2487079242"/>
      </p:ext>
    </p:extLst>
  </p:cSld>
  <p:clrMapOvr>
    <a:masterClrMapping/>
  </p:clrMapOvr>
  <p:transition>
    <p:split orient="vert" dir="in"/>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r>
              <a:rPr lang="en-US"/>
              <a:t>Euler’s Formula</a:t>
            </a:r>
          </a:p>
        </p:txBody>
      </p:sp>
      <p:sp>
        <p:nvSpPr>
          <p:cNvPr id="684035" name="Rectangle 3"/>
          <p:cNvSpPr>
            <a:spLocks noGrp="1" noChangeArrowheads="1"/>
          </p:cNvSpPr>
          <p:nvPr>
            <p:ph idx="1"/>
          </p:nvPr>
        </p:nvSpPr>
        <p:spPr>
          <a:xfrm>
            <a:off x="609600" y="1524000"/>
            <a:ext cx="8229600" cy="2590800"/>
          </a:xfrm>
        </p:spPr>
        <p:txBody>
          <a:bodyPr/>
          <a:lstStyle/>
          <a:p>
            <a:pPr>
              <a:lnSpc>
                <a:spcPct val="90000"/>
              </a:lnSpc>
            </a:pPr>
            <a:r>
              <a:rPr lang="en-US" sz="2600"/>
              <a:t>Theorem:  The number of regions defined by a connected planar graph is invariant of how it is drawn in the plane and satisfies the formula involving edges and vertices:</a:t>
            </a:r>
          </a:p>
          <a:p>
            <a:pPr algn="ctr">
              <a:lnSpc>
                <a:spcPct val="90000"/>
              </a:lnSpc>
            </a:pPr>
            <a:r>
              <a:rPr lang="en-US" sz="2600" i="1"/>
              <a:t>r</a:t>
            </a:r>
            <a:r>
              <a:rPr lang="en-US" sz="2600"/>
              <a:t> = |</a:t>
            </a:r>
            <a:r>
              <a:rPr lang="en-US" sz="2600" i="1"/>
              <a:t>E </a:t>
            </a:r>
            <a:r>
              <a:rPr lang="en-US" sz="2600"/>
              <a:t>| - |</a:t>
            </a:r>
            <a:r>
              <a:rPr lang="en-US" sz="2600" i="1"/>
              <a:t>V </a:t>
            </a:r>
            <a:r>
              <a:rPr lang="en-US" sz="2600"/>
              <a:t>| + 2</a:t>
            </a:r>
          </a:p>
          <a:p>
            <a:pPr algn="ctr">
              <a:lnSpc>
                <a:spcPct val="90000"/>
              </a:lnSpc>
            </a:pPr>
            <a:endParaRPr lang="en-US" sz="2600"/>
          </a:p>
          <a:p>
            <a:pPr>
              <a:lnSpc>
                <a:spcPct val="90000"/>
              </a:lnSpc>
            </a:pPr>
            <a:r>
              <a:rPr lang="en-US" sz="2600"/>
              <a:t>Example:  Verify the formula for the car and 3-cube:</a:t>
            </a:r>
          </a:p>
        </p:txBody>
      </p:sp>
      <p:sp>
        <p:nvSpPr>
          <p:cNvPr id="41" name="Slide Number Placeholder 3"/>
          <p:cNvSpPr>
            <a:spLocks noGrp="1"/>
          </p:cNvSpPr>
          <p:nvPr>
            <p:ph type="sldNum" sz="quarter" idx="12"/>
          </p:nvPr>
        </p:nvSpPr>
        <p:spPr/>
        <p:txBody>
          <a:bodyPr/>
          <a:lstStyle/>
          <a:p>
            <a:fld id="{42A756EC-E3CA-41B3-A7C7-7ACDE3BEE082}" type="slidenum">
              <a:rPr lang="en-CA"/>
              <a:pPr/>
              <a:t>71</a:t>
            </a:fld>
            <a:endParaRPr lang="en-CA"/>
          </a:p>
        </p:txBody>
      </p:sp>
      <p:sp>
        <p:nvSpPr>
          <p:cNvPr id="684036" name="Text Box 4"/>
          <p:cNvSpPr txBox="1">
            <a:spLocks noChangeArrowheads="1"/>
          </p:cNvSpPr>
          <p:nvPr/>
        </p:nvSpPr>
        <p:spPr bwMode="auto">
          <a:xfrm>
            <a:off x="7820025" y="5001344"/>
            <a:ext cx="387350"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1</a:t>
            </a:r>
          </a:p>
        </p:txBody>
      </p:sp>
      <p:sp>
        <p:nvSpPr>
          <p:cNvPr id="684037" name="Text Box 5"/>
          <p:cNvSpPr txBox="1">
            <a:spLocks noChangeArrowheads="1"/>
          </p:cNvSpPr>
          <p:nvPr/>
        </p:nvSpPr>
        <p:spPr bwMode="auto">
          <a:xfrm>
            <a:off x="8505825" y="5001344"/>
            <a:ext cx="387350"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2</a:t>
            </a:r>
          </a:p>
        </p:txBody>
      </p:sp>
      <p:sp>
        <p:nvSpPr>
          <p:cNvPr id="684038" name="Text Box 6"/>
          <p:cNvSpPr txBox="1">
            <a:spLocks noChangeArrowheads="1"/>
          </p:cNvSpPr>
          <p:nvPr/>
        </p:nvSpPr>
        <p:spPr bwMode="auto">
          <a:xfrm>
            <a:off x="7820025" y="4391744"/>
            <a:ext cx="387350"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3</a:t>
            </a:r>
          </a:p>
        </p:txBody>
      </p:sp>
      <p:sp>
        <p:nvSpPr>
          <p:cNvPr id="684039" name="Text Box 7"/>
          <p:cNvSpPr txBox="1">
            <a:spLocks noChangeArrowheads="1"/>
          </p:cNvSpPr>
          <p:nvPr/>
        </p:nvSpPr>
        <p:spPr bwMode="auto">
          <a:xfrm>
            <a:off x="7134225" y="5001344"/>
            <a:ext cx="377825" cy="528638"/>
          </a:xfrm>
          <a:prstGeom prst="rect">
            <a:avLst/>
          </a:prstGeom>
          <a:noFill/>
          <a:ln w="9525">
            <a:noFill/>
            <a:miter lim="800000"/>
            <a:headEnd/>
            <a:tailEnd/>
          </a:ln>
          <a:effectLst/>
        </p:spPr>
        <p:txBody>
          <a:bodyPr>
            <a:spAutoFit/>
          </a:bodyPr>
          <a:lstStyle/>
          <a:p>
            <a:pPr algn="l">
              <a:spcBef>
                <a:spcPct val="0"/>
              </a:spcBef>
            </a:pPr>
            <a:r>
              <a:rPr lang="en-US" sz="2800">
                <a:solidFill>
                  <a:schemeClr val="accent2"/>
                </a:solidFill>
                <a:latin typeface="Tahoma" pitchFamily="34" charset="0"/>
              </a:rPr>
              <a:t>4</a:t>
            </a:r>
          </a:p>
        </p:txBody>
      </p:sp>
      <p:sp>
        <p:nvSpPr>
          <p:cNvPr id="684040" name="Text Box 8"/>
          <p:cNvSpPr txBox="1">
            <a:spLocks noChangeArrowheads="1"/>
          </p:cNvSpPr>
          <p:nvPr/>
        </p:nvSpPr>
        <p:spPr bwMode="auto">
          <a:xfrm>
            <a:off x="5029200" y="5025157"/>
            <a:ext cx="1808163" cy="528637"/>
          </a:xfrm>
          <a:prstGeom prst="rect">
            <a:avLst/>
          </a:prstGeom>
          <a:noFill/>
          <a:ln w="9525">
            <a:solidFill>
              <a:srgbClr val="0000FF"/>
            </a:solid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6=12-8+2</a:t>
            </a:r>
          </a:p>
        </p:txBody>
      </p:sp>
      <p:sp>
        <p:nvSpPr>
          <p:cNvPr id="684041" name="Text Box 9"/>
          <p:cNvSpPr txBox="1">
            <a:spLocks noChangeArrowheads="1"/>
          </p:cNvSpPr>
          <p:nvPr/>
        </p:nvSpPr>
        <p:spPr bwMode="auto">
          <a:xfrm>
            <a:off x="7820025" y="5610944"/>
            <a:ext cx="387350"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5</a:t>
            </a:r>
          </a:p>
        </p:txBody>
      </p:sp>
      <p:sp>
        <p:nvSpPr>
          <p:cNvPr id="684042" name="Oval 10"/>
          <p:cNvSpPr>
            <a:spLocks noChangeArrowheads="1"/>
          </p:cNvSpPr>
          <p:nvPr/>
        </p:nvSpPr>
        <p:spPr bwMode="auto">
          <a:xfrm>
            <a:off x="7058025" y="4391744"/>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4043" name="Oval 11"/>
          <p:cNvSpPr>
            <a:spLocks noChangeArrowheads="1"/>
          </p:cNvSpPr>
          <p:nvPr/>
        </p:nvSpPr>
        <p:spPr bwMode="auto">
          <a:xfrm>
            <a:off x="8772525" y="4391744"/>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4044" name="AutoShape 12"/>
          <p:cNvCxnSpPr>
            <a:cxnSpLocks noChangeShapeType="1"/>
            <a:stCxn id="684042" idx="6"/>
            <a:endCxn id="684043" idx="2"/>
          </p:cNvCxnSpPr>
          <p:nvPr/>
        </p:nvCxnSpPr>
        <p:spPr bwMode="auto">
          <a:xfrm>
            <a:off x="7200900" y="4463182"/>
            <a:ext cx="1571625" cy="0"/>
          </a:xfrm>
          <a:prstGeom prst="straightConnector1">
            <a:avLst/>
          </a:prstGeom>
          <a:noFill/>
          <a:ln w="9525">
            <a:solidFill>
              <a:srgbClr val="0000FF"/>
            </a:solidFill>
            <a:round/>
            <a:headEnd/>
            <a:tailEnd/>
          </a:ln>
          <a:effectLst/>
        </p:spPr>
      </p:cxnSp>
      <p:cxnSp>
        <p:nvCxnSpPr>
          <p:cNvPr id="684045" name="AutoShape 13"/>
          <p:cNvCxnSpPr>
            <a:cxnSpLocks noChangeShapeType="1"/>
            <a:stCxn id="684042" idx="4"/>
          </p:cNvCxnSpPr>
          <p:nvPr/>
        </p:nvCxnSpPr>
        <p:spPr bwMode="auto">
          <a:xfrm>
            <a:off x="7129463" y="4534619"/>
            <a:ext cx="0" cy="1435100"/>
          </a:xfrm>
          <a:prstGeom prst="straightConnector1">
            <a:avLst/>
          </a:prstGeom>
          <a:noFill/>
          <a:ln w="9525">
            <a:solidFill>
              <a:srgbClr val="0000FF"/>
            </a:solidFill>
            <a:round/>
            <a:headEnd/>
            <a:tailEnd/>
          </a:ln>
          <a:effectLst/>
        </p:spPr>
      </p:cxnSp>
      <p:sp>
        <p:nvSpPr>
          <p:cNvPr id="684046" name="Oval 14"/>
          <p:cNvSpPr>
            <a:spLocks noChangeArrowheads="1"/>
          </p:cNvSpPr>
          <p:nvPr/>
        </p:nvSpPr>
        <p:spPr bwMode="auto">
          <a:xfrm>
            <a:off x="8772525" y="5969719"/>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4047" name="AutoShape 15"/>
          <p:cNvCxnSpPr>
            <a:cxnSpLocks noChangeShapeType="1"/>
            <a:endCxn id="684046" idx="2"/>
          </p:cNvCxnSpPr>
          <p:nvPr/>
        </p:nvCxnSpPr>
        <p:spPr bwMode="auto">
          <a:xfrm>
            <a:off x="7200900" y="6041157"/>
            <a:ext cx="1571625" cy="0"/>
          </a:xfrm>
          <a:prstGeom prst="straightConnector1">
            <a:avLst/>
          </a:prstGeom>
          <a:noFill/>
          <a:ln w="9525">
            <a:solidFill>
              <a:srgbClr val="0000FF"/>
            </a:solidFill>
            <a:round/>
            <a:headEnd/>
            <a:tailEnd/>
          </a:ln>
          <a:effectLst/>
        </p:spPr>
      </p:cxnSp>
      <p:cxnSp>
        <p:nvCxnSpPr>
          <p:cNvPr id="684048" name="AutoShape 16"/>
          <p:cNvCxnSpPr>
            <a:cxnSpLocks noChangeShapeType="1"/>
            <a:stCxn id="684043" idx="4"/>
            <a:endCxn id="684046" idx="0"/>
          </p:cNvCxnSpPr>
          <p:nvPr/>
        </p:nvCxnSpPr>
        <p:spPr bwMode="auto">
          <a:xfrm>
            <a:off x="8843963" y="4534619"/>
            <a:ext cx="0" cy="1435100"/>
          </a:xfrm>
          <a:prstGeom prst="straightConnector1">
            <a:avLst/>
          </a:prstGeom>
          <a:noFill/>
          <a:ln w="9525">
            <a:solidFill>
              <a:srgbClr val="0000FF"/>
            </a:solidFill>
            <a:round/>
            <a:headEnd/>
            <a:tailEnd/>
          </a:ln>
          <a:effectLst/>
        </p:spPr>
      </p:cxnSp>
      <p:sp>
        <p:nvSpPr>
          <p:cNvPr id="684049" name="Oval 17"/>
          <p:cNvSpPr>
            <a:spLocks noChangeArrowheads="1"/>
          </p:cNvSpPr>
          <p:nvPr/>
        </p:nvSpPr>
        <p:spPr bwMode="auto">
          <a:xfrm>
            <a:off x="7448550" y="4740994"/>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4050" name="Oval 18"/>
          <p:cNvSpPr>
            <a:spLocks noChangeArrowheads="1"/>
          </p:cNvSpPr>
          <p:nvPr/>
        </p:nvSpPr>
        <p:spPr bwMode="auto">
          <a:xfrm>
            <a:off x="8439150" y="4740994"/>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4051" name="Oval 19"/>
          <p:cNvSpPr>
            <a:spLocks noChangeArrowheads="1"/>
          </p:cNvSpPr>
          <p:nvPr/>
        </p:nvSpPr>
        <p:spPr bwMode="auto">
          <a:xfrm>
            <a:off x="7448550" y="5655394"/>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4052" name="AutoShape 20"/>
          <p:cNvCxnSpPr>
            <a:cxnSpLocks noChangeShapeType="1"/>
            <a:stCxn id="684049" idx="6"/>
            <a:endCxn id="684050" idx="2"/>
          </p:cNvCxnSpPr>
          <p:nvPr/>
        </p:nvCxnSpPr>
        <p:spPr bwMode="auto">
          <a:xfrm>
            <a:off x="7591425" y="4812432"/>
            <a:ext cx="847725" cy="0"/>
          </a:xfrm>
          <a:prstGeom prst="straightConnector1">
            <a:avLst/>
          </a:prstGeom>
          <a:noFill/>
          <a:ln w="9525">
            <a:solidFill>
              <a:srgbClr val="0000FF"/>
            </a:solidFill>
            <a:round/>
            <a:headEnd/>
            <a:tailEnd/>
          </a:ln>
          <a:effectLst/>
        </p:spPr>
      </p:cxnSp>
      <p:cxnSp>
        <p:nvCxnSpPr>
          <p:cNvPr id="684053" name="AutoShape 21"/>
          <p:cNvCxnSpPr>
            <a:cxnSpLocks noChangeShapeType="1"/>
            <a:stCxn id="684049" idx="4"/>
            <a:endCxn id="684051" idx="0"/>
          </p:cNvCxnSpPr>
          <p:nvPr/>
        </p:nvCxnSpPr>
        <p:spPr bwMode="auto">
          <a:xfrm>
            <a:off x="7519988" y="4883869"/>
            <a:ext cx="0" cy="771525"/>
          </a:xfrm>
          <a:prstGeom prst="straightConnector1">
            <a:avLst/>
          </a:prstGeom>
          <a:noFill/>
          <a:ln w="9525">
            <a:solidFill>
              <a:srgbClr val="0000FF"/>
            </a:solidFill>
            <a:round/>
            <a:headEnd/>
            <a:tailEnd/>
          </a:ln>
          <a:effectLst/>
        </p:spPr>
      </p:cxnSp>
      <p:sp>
        <p:nvSpPr>
          <p:cNvPr id="684054" name="Oval 22"/>
          <p:cNvSpPr>
            <a:spLocks noChangeArrowheads="1"/>
          </p:cNvSpPr>
          <p:nvPr/>
        </p:nvSpPr>
        <p:spPr bwMode="auto">
          <a:xfrm>
            <a:off x="8439150" y="5655394"/>
            <a:ext cx="142875" cy="142875"/>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cxnSp>
        <p:nvCxnSpPr>
          <p:cNvPr id="684055" name="AutoShape 23"/>
          <p:cNvCxnSpPr>
            <a:cxnSpLocks noChangeShapeType="1"/>
            <a:stCxn id="684051" idx="6"/>
            <a:endCxn id="684054" idx="2"/>
          </p:cNvCxnSpPr>
          <p:nvPr/>
        </p:nvCxnSpPr>
        <p:spPr bwMode="auto">
          <a:xfrm>
            <a:off x="7591425" y="5726832"/>
            <a:ext cx="847725" cy="0"/>
          </a:xfrm>
          <a:prstGeom prst="straightConnector1">
            <a:avLst/>
          </a:prstGeom>
          <a:noFill/>
          <a:ln w="9525">
            <a:solidFill>
              <a:srgbClr val="0000FF"/>
            </a:solidFill>
            <a:round/>
            <a:headEnd/>
            <a:tailEnd/>
          </a:ln>
          <a:effectLst/>
        </p:spPr>
      </p:cxnSp>
      <p:cxnSp>
        <p:nvCxnSpPr>
          <p:cNvPr id="684056" name="AutoShape 24"/>
          <p:cNvCxnSpPr>
            <a:cxnSpLocks noChangeShapeType="1"/>
            <a:stCxn id="684050" idx="4"/>
            <a:endCxn id="684054" idx="0"/>
          </p:cNvCxnSpPr>
          <p:nvPr/>
        </p:nvCxnSpPr>
        <p:spPr bwMode="auto">
          <a:xfrm>
            <a:off x="8510588" y="4883869"/>
            <a:ext cx="0" cy="771525"/>
          </a:xfrm>
          <a:prstGeom prst="straightConnector1">
            <a:avLst/>
          </a:prstGeom>
          <a:noFill/>
          <a:ln w="9525">
            <a:solidFill>
              <a:srgbClr val="0000FF"/>
            </a:solidFill>
            <a:round/>
            <a:headEnd/>
            <a:tailEnd/>
          </a:ln>
          <a:effectLst/>
        </p:spPr>
      </p:cxnSp>
      <p:cxnSp>
        <p:nvCxnSpPr>
          <p:cNvPr id="684057" name="AutoShape 25"/>
          <p:cNvCxnSpPr>
            <a:cxnSpLocks noChangeShapeType="1"/>
            <a:stCxn id="684049" idx="1"/>
            <a:endCxn id="684042" idx="5"/>
          </p:cNvCxnSpPr>
          <p:nvPr/>
        </p:nvCxnSpPr>
        <p:spPr bwMode="auto">
          <a:xfrm flipH="1" flipV="1">
            <a:off x="7180263" y="4513982"/>
            <a:ext cx="288925" cy="247650"/>
          </a:xfrm>
          <a:prstGeom prst="straightConnector1">
            <a:avLst/>
          </a:prstGeom>
          <a:noFill/>
          <a:ln w="9525">
            <a:solidFill>
              <a:srgbClr val="0000FF"/>
            </a:solidFill>
            <a:round/>
            <a:headEnd/>
            <a:tailEnd/>
          </a:ln>
          <a:effectLst/>
        </p:spPr>
      </p:cxnSp>
      <p:cxnSp>
        <p:nvCxnSpPr>
          <p:cNvPr id="684058" name="AutoShape 26"/>
          <p:cNvCxnSpPr>
            <a:cxnSpLocks noChangeShapeType="1"/>
            <a:stCxn id="684050" idx="3"/>
            <a:endCxn id="684043" idx="3"/>
          </p:cNvCxnSpPr>
          <p:nvPr/>
        </p:nvCxnSpPr>
        <p:spPr bwMode="auto">
          <a:xfrm flipV="1">
            <a:off x="8459788" y="4513982"/>
            <a:ext cx="333375" cy="349250"/>
          </a:xfrm>
          <a:prstGeom prst="straightConnector1">
            <a:avLst/>
          </a:prstGeom>
          <a:noFill/>
          <a:ln w="9525">
            <a:solidFill>
              <a:srgbClr val="0000FF"/>
            </a:solidFill>
            <a:round/>
            <a:headEnd/>
            <a:tailEnd/>
          </a:ln>
          <a:effectLst/>
        </p:spPr>
      </p:cxnSp>
      <p:cxnSp>
        <p:nvCxnSpPr>
          <p:cNvPr id="684059" name="AutoShape 27"/>
          <p:cNvCxnSpPr>
            <a:cxnSpLocks noChangeShapeType="1"/>
            <a:stCxn id="684054" idx="5"/>
            <a:endCxn id="684046" idx="1"/>
          </p:cNvCxnSpPr>
          <p:nvPr/>
        </p:nvCxnSpPr>
        <p:spPr bwMode="auto">
          <a:xfrm>
            <a:off x="8561388" y="5777632"/>
            <a:ext cx="231775" cy="212725"/>
          </a:xfrm>
          <a:prstGeom prst="straightConnector1">
            <a:avLst/>
          </a:prstGeom>
          <a:noFill/>
          <a:ln w="9525">
            <a:solidFill>
              <a:srgbClr val="0000FF"/>
            </a:solidFill>
            <a:round/>
            <a:headEnd/>
            <a:tailEnd/>
          </a:ln>
          <a:effectLst/>
        </p:spPr>
      </p:cxnSp>
      <p:cxnSp>
        <p:nvCxnSpPr>
          <p:cNvPr id="684060" name="AutoShape 28"/>
          <p:cNvCxnSpPr>
            <a:cxnSpLocks noChangeShapeType="1"/>
            <a:stCxn id="684051" idx="3"/>
            <a:endCxn id="684061" idx="7"/>
          </p:cNvCxnSpPr>
          <p:nvPr/>
        </p:nvCxnSpPr>
        <p:spPr bwMode="auto">
          <a:xfrm flipH="1">
            <a:off x="7180263" y="5777632"/>
            <a:ext cx="288925" cy="212725"/>
          </a:xfrm>
          <a:prstGeom prst="straightConnector1">
            <a:avLst/>
          </a:prstGeom>
          <a:noFill/>
          <a:ln w="9525">
            <a:solidFill>
              <a:srgbClr val="0000FF"/>
            </a:solidFill>
            <a:round/>
            <a:headEnd/>
            <a:tailEnd/>
          </a:ln>
          <a:effectLst/>
        </p:spPr>
      </p:cxnSp>
      <p:sp>
        <p:nvSpPr>
          <p:cNvPr id="684061" name="Oval 29"/>
          <p:cNvSpPr>
            <a:spLocks noChangeArrowheads="1"/>
          </p:cNvSpPr>
          <p:nvPr/>
        </p:nvSpPr>
        <p:spPr bwMode="auto">
          <a:xfrm>
            <a:off x="7058025" y="5969719"/>
            <a:ext cx="142875" cy="142875"/>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accent2"/>
              </a:solidFill>
              <a:latin typeface="Tahoma" pitchFamily="34" charset="0"/>
            </a:endParaRPr>
          </a:p>
        </p:txBody>
      </p:sp>
      <p:sp>
        <p:nvSpPr>
          <p:cNvPr id="684062" name="Freeform 30"/>
          <p:cNvSpPr>
            <a:spLocks/>
          </p:cNvSpPr>
          <p:nvPr/>
        </p:nvSpPr>
        <p:spPr bwMode="auto">
          <a:xfrm>
            <a:off x="465215" y="3887812"/>
            <a:ext cx="4432300" cy="2349500"/>
          </a:xfrm>
          <a:custGeom>
            <a:avLst/>
            <a:gdLst/>
            <a:ahLst/>
            <a:cxnLst>
              <a:cxn ang="0">
                <a:pos x="520" y="1360"/>
              </a:cxn>
              <a:cxn ang="0">
                <a:pos x="40" y="1312"/>
              </a:cxn>
              <a:cxn ang="0">
                <a:pos x="280" y="928"/>
              </a:cxn>
              <a:cxn ang="0">
                <a:pos x="1096" y="784"/>
              </a:cxn>
              <a:cxn ang="0">
                <a:pos x="1864" y="16"/>
              </a:cxn>
              <a:cxn ang="0">
                <a:pos x="2680" y="688"/>
              </a:cxn>
              <a:cxn ang="0">
                <a:pos x="2536" y="1360"/>
              </a:cxn>
              <a:cxn ang="0">
                <a:pos x="2152" y="1408"/>
              </a:cxn>
            </a:cxnLst>
            <a:rect l="0" t="0" r="r" b="b"/>
            <a:pathLst>
              <a:path w="2792" h="1480">
                <a:moveTo>
                  <a:pt x="520" y="1360"/>
                </a:moveTo>
                <a:cubicBezTo>
                  <a:pt x="300" y="1372"/>
                  <a:pt x="80" y="1384"/>
                  <a:pt x="40" y="1312"/>
                </a:cubicBezTo>
                <a:cubicBezTo>
                  <a:pt x="0" y="1240"/>
                  <a:pt x="104" y="1016"/>
                  <a:pt x="280" y="928"/>
                </a:cubicBezTo>
                <a:cubicBezTo>
                  <a:pt x="456" y="840"/>
                  <a:pt x="832" y="936"/>
                  <a:pt x="1096" y="784"/>
                </a:cubicBezTo>
                <a:cubicBezTo>
                  <a:pt x="1360" y="632"/>
                  <a:pt x="1600" y="32"/>
                  <a:pt x="1864" y="16"/>
                </a:cubicBezTo>
                <a:cubicBezTo>
                  <a:pt x="2128" y="0"/>
                  <a:pt x="2568" y="464"/>
                  <a:pt x="2680" y="688"/>
                </a:cubicBezTo>
                <a:cubicBezTo>
                  <a:pt x="2792" y="912"/>
                  <a:pt x="2624" y="1240"/>
                  <a:pt x="2536" y="1360"/>
                </a:cubicBezTo>
                <a:cubicBezTo>
                  <a:pt x="2448" y="1480"/>
                  <a:pt x="2408" y="1288"/>
                  <a:pt x="2152" y="1408"/>
                </a:cubicBezTo>
              </a:path>
            </a:pathLst>
          </a:custGeom>
          <a:noFill/>
          <a:ln w="9525" cap="flat">
            <a:solidFill>
              <a:srgbClr val="0000FF"/>
            </a:solidFill>
            <a:prstDash val="solid"/>
            <a:round/>
            <a:headEnd/>
            <a:tailEnd/>
          </a:ln>
          <a:effectLst/>
        </p:spPr>
        <p:txBody>
          <a:bodyPr wrap="none"/>
          <a:lstStyle/>
          <a:p>
            <a:endParaRPr lang="en-US"/>
          </a:p>
        </p:txBody>
      </p:sp>
      <p:sp>
        <p:nvSpPr>
          <p:cNvPr id="684063" name="Line 31"/>
          <p:cNvSpPr>
            <a:spLocks noChangeShapeType="1"/>
          </p:cNvSpPr>
          <p:nvPr/>
        </p:nvSpPr>
        <p:spPr bwMode="auto">
          <a:xfrm>
            <a:off x="1879600" y="6068144"/>
            <a:ext cx="1676400" cy="0"/>
          </a:xfrm>
          <a:prstGeom prst="line">
            <a:avLst/>
          </a:prstGeom>
          <a:noFill/>
          <a:ln w="9525">
            <a:solidFill>
              <a:srgbClr val="0000FF"/>
            </a:solidFill>
            <a:round/>
            <a:headEnd/>
            <a:tailEnd/>
          </a:ln>
          <a:effectLst/>
        </p:spPr>
        <p:txBody>
          <a:bodyPr wrap="none"/>
          <a:lstStyle/>
          <a:p>
            <a:endParaRPr lang="en-US"/>
          </a:p>
        </p:txBody>
      </p:sp>
      <p:sp>
        <p:nvSpPr>
          <p:cNvPr id="684064" name="Oval 32"/>
          <p:cNvSpPr>
            <a:spLocks noChangeArrowheads="1"/>
          </p:cNvSpPr>
          <p:nvPr/>
        </p:nvSpPr>
        <p:spPr bwMode="auto">
          <a:xfrm>
            <a:off x="3479800" y="5687144"/>
            <a:ext cx="762000" cy="762000"/>
          </a:xfrm>
          <a:prstGeom prst="ellipse">
            <a:avLst/>
          </a:prstGeom>
          <a:solidFill>
            <a:schemeClr val="bg1"/>
          </a:solidFill>
          <a:ln w="9525">
            <a:solidFill>
              <a:srgbClr val="0000FF"/>
            </a:solidFill>
            <a:round/>
            <a:headEnd/>
            <a:tailEnd/>
          </a:ln>
          <a:effectLst/>
        </p:spPr>
        <p:txBody>
          <a:bodyPr wrap="none" anchor="ctr"/>
          <a:lstStyle/>
          <a:p>
            <a:pPr>
              <a:spcBef>
                <a:spcPct val="0"/>
              </a:spcBef>
            </a:pPr>
            <a:r>
              <a:rPr lang="en-US" sz="3600">
                <a:solidFill>
                  <a:schemeClr val="accent2"/>
                </a:solidFill>
                <a:latin typeface="Tahoma" pitchFamily="34" charset="0"/>
              </a:rPr>
              <a:t>2</a:t>
            </a:r>
          </a:p>
        </p:txBody>
      </p:sp>
      <p:sp>
        <p:nvSpPr>
          <p:cNvPr id="684065" name="Oval 33"/>
          <p:cNvSpPr>
            <a:spLocks noChangeArrowheads="1"/>
          </p:cNvSpPr>
          <p:nvPr/>
        </p:nvSpPr>
        <p:spPr bwMode="auto">
          <a:xfrm>
            <a:off x="1270000" y="5687144"/>
            <a:ext cx="762000" cy="762000"/>
          </a:xfrm>
          <a:prstGeom prst="ellipse">
            <a:avLst/>
          </a:prstGeom>
          <a:solidFill>
            <a:schemeClr val="bg1"/>
          </a:solidFill>
          <a:ln w="9525">
            <a:solidFill>
              <a:srgbClr val="0000FF"/>
            </a:solidFill>
            <a:round/>
            <a:headEnd/>
            <a:tailEnd/>
          </a:ln>
          <a:effectLst/>
        </p:spPr>
        <p:txBody>
          <a:bodyPr wrap="none" anchor="ctr"/>
          <a:lstStyle/>
          <a:p>
            <a:pPr>
              <a:spcBef>
                <a:spcPct val="0"/>
              </a:spcBef>
            </a:pPr>
            <a:r>
              <a:rPr lang="en-US" sz="3600">
                <a:solidFill>
                  <a:schemeClr val="accent2"/>
                </a:solidFill>
                <a:latin typeface="Tahoma" pitchFamily="34" charset="0"/>
              </a:rPr>
              <a:t>1</a:t>
            </a:r>
          </a:p>
        </p:txBody>
      </p:sp>
      <p:sp>
        <p:nvSpPr>
          <p:cNvPr id="684066" name="Oval 34"/>
          <p:cNvSpPr>
            <a:spLocks noChangeArrowheads="1"/>
          </p:cNvSpPr>
          <p:nvPr/>
        </p:nvSpPr>
        <p:spPr bwMode="auto">
          <a:xfrm>
            <a:off x="3435350" y="6030044"/>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4067" name="Oval 35"/>
          <p:cNvSpPr>
            <a:spLocks noChangeArrowheads="1"/>
          </p:cNvSpPr>
          <p:nvPr/>
        </p:nvSpPr>
        <p:spPr bwMode="auto">
          <a:xfrm>
            <a:off x="1993900" y="6023694"/>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4068" name="Oval 36"/>
          <p:cNvSpPr>
            <a:spLocks noChangeArrowheads="1"/>
          </p:cNvSpPr>
          <p:nvPr/>
        </p:nvSpPr>
        <p:spPr bwMode="auto">
          <a:xfrm>
            <a:off x="4216400" y="6042744"/>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4069" name="Oval 37"/>
          <p:cNvSpPr>
            <a:spLocks noChangeArrowheads="1"/>
          </p:cNvSpPr>
          <p:nvPr/>
        </p:nvSpPr>
        <p:spPr bwMode="auto">
          <a:xfrm>
            <a:off x="1231900" y="6049094"/>
            <a:ext cx="76200" cy="76200"/>
          </a:xfrm>
          <a:prstGeom prst="ellipse">
            <a:avLst/>
          </a:prstGeom>
          <a:solidFill>
            <a:schemeClr val="accent1"/>
          </a:solidFill>
          <a:ln w="9525">
            <a:solidFill>
              <a:srgbClr val="0000FF"/>
            </a:solidFill>
            <a:round/>
            <a:headEnd/>
            <a:tailEnd/>
          </a:ln>
          <a:effectLst/>
        </p:spPr>
        <p:txBody>
          <a:bodyPr wrap="none" anchor="ctr"/>
          <a:lstStyle/>
          <a:p>
            <a:endParaRPr lang="en-US"/>
          </a:p>
        </p:txBody>
      </p:sp>
      <p:sp>
        <p:nvSpPr>
          <p:cNvPr id="684070" name="Text Box 38"/>
          <p:cNvSpPr txBox="1">
            <a:spLocks noChangeArrowheads="1"/>
          </p:cNvSpPr>
          <p:nvPr/>
        </p:nvSpPr>
        <p:spPr bwMode="auto">
          <a:xfrm>
            <a:off x="2943225" y="4829894"/>
            <a:ext cx="387350"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3</a:t>
            </a:r>
          </a:p>
        </p:txBody>
      </p:sp>
      <p:sp>
        <p:nvSpPr>
          <p:cNvPr id="684071" name="Text Box 39"/>
          <p:cNvSpPr txBox="1">
            <a:spLocks noChangeArrowheads="1"/>
          </p:cNvSpPr>
          <p:nvPr/>
        </p:nvSpPr>
        <p:spPr bwMode="auto">
          <a:xfrm>
            <a:off x="609600" y="4372694"/>
            <a:ext cx="1614488" cy="528638"/>
          </a:xfrm>
          <a:prstGeom prst="rect">
            <a:avLst/>
          </a:prstGeom>
          <a:noFill/>
          <a:ln w="9525">
            <a:noFill/>
            <a:miter lim="800000"/>
            <a:headEnd/>
            <a:tailEnd/>
          </a:ln>
          <a:effectLst/>
        </p:spPr>
        <p:txBody>
          <a:bodyPr wrap="none">
            <a:spAutoFit/>
          </a:bodyPr>
          <a:lstStyle/>
          <a:p>
            <a:pPr algn="l">
              <a:spcBef>
                <a:spcPct val="0"/>
              </a:spcBef>
            </a:pPr>
            <a:r>
              <a:rPr lang="en-US" sz="2800">
                <a:solidFill>
                  <a:schemeClr val="accent2"/>
                </a:solidFill>
                <a:latin typeface="Tahoma" pitchFamily="34" charset="0"/>
              </a:rPr>
              <a:t>4=6-4+2</a:t>
            </a:r>
          </a:p>
        </p:txBody>
      </p:sp>
      <p:sp>
        <p:nvSpPr>
          <p:cNvPr id="684072" name="Line 40"/>
          <p:cNvSpPr>
            <a:spLocks noChangeShapeType="1"/>
          </p:cNvSpPr>
          <p:nvPr/>
        </p:nvSpPr>
        <p:spPr bwMode="auto">
          <a:xfrm>
            <a:off x="4876800" y="4010744"/>
            <a:ext cx="0" cy="2209800"/>
          </a:xfrm>
          <a:prstGeom prst="line">
            <a:avLst/>
          </a:prstGeom>
          <a:noFill/>
          <a:ln w="12700">
            <a:solidFill>
              <a:srgbClr val="0000FF"/>
            </a:solidFill>
            <a:round/>
            <a:headEnd/>
            <a:tailEnd/>
          </a:ln>
          <a:effectLst/>
        </p:spPr>
        <p:txBody>
          <a:bodyPr wrap="none"/>
          <a:lstStyle/>
          <a:p>
            <a:endParaRPr lang="en-US"/>
          </a:p>
        </p:txBody>
      </p:sp>
    </p:spTree>
    <p:extLst>
      <p:ext uri="{BB962C8B-B14F-4D97-AF65-F5344CB8AC3E}">
        <p14:creationId xmlns:p14="http://schemas.microsoft.com/office/powerpoint/2010/main" val="3783624140"/>
      </p:ext>
    </p:extLst>
  </p:cSld>
  <p:clrMapOvr>
    <a:masterClrMapping/>
  </p:clrMapOvr>
  <p:transition>
    <p:split orient="vert" dir="in"/>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058" name="Rectangle 2"/>
          <p:cNvSpPr>
            <a:spLocks noGrp="1" noChangeArrowheads="1"/>
          </p:cNvSpPr>
          <p:nvPr>
            <p:ph type="title"/>
          </p:nvPr>
        </p:nvSpPr>
        <p:spPr/>
        <p:txBody>
          <a:bodyPr/>
          <a:lstStyle/>
          <a:p>
            <a:r>
              <a:rPr lang="en-US"/>
              <a:t>Euler Characteristic</a:t>
            </a:r>
          </a:p>
        </p:txBody>
      </p:sp>
      <p:sp>
        <p:nvSpPr>
          <p:cNvPr id="685059" name="Rectangle 3"/>
          <p:cNvSpPr>
            <a:spLocks noGrp="1" noChangeArrowheads="1"/>
          </p:cNvSpPr>
          <p:nvPr>
            <p:ph idx="1"/>
          </p:nvPr>
        </p:nvSpPr>
        <p:spPr/>
        <p:txBody>
          <a:bodyPr/>
          <a:lstStyle/>
          <a:p>
            <a:r>
              <a:rPr lang="en-US" sz="2800"/>
              <a:t>The formula is proved by showing that the quantity (chi)</a:t>
            </a:r>
            <a:r>
              <a:rPr lang="en-US" sz="2800">
                <a:latin typeface="Symbol" pitchFamily="18" charset="2"/>
              </a:rPr>
              <a:t> c</a:t>
            </a:r>
            <a:r>
              <a:rPr lang="en-US" sz="2800"/>
              <a:t> = </a:t>
            </a:r>
            <a:r>
              <a:rPr lang="en-US" sz="2800" i="1"/>
              <a:t>r</a:t>
            </a:r>
            <a:r>
              <a:rPr lang="en-US" sz="2800"/>
              <a:t> - |</a:t>
            </a:r>
            <a:r>
              <a:rPr lang="en-US" sz="2800" i="1"/>
              <a:t>E </a:t>
            </a:r>
            <a:r>
              <a:rPr lang="en-US" sz="2800"/>
              <a:t>| + |</a:t>
            </a:r>
            <a:r>
              <a:rPr lang="en-US" sz="2800" i="1"/>
              <a:t>V </a:t>
            </a:r>
            <a:r>
              <a:rPr lang="en-US" sz="2800"/>
              <a:t>| must equal 2 for planar graphs.  </a:t>
            </a:r>
            <a:r>
              <a:rPr lang="en-US" sz="2800">
                <a:latin typeface="Symbol" pitchFamily="18" charset="2"/>
              </a:rPr>
              <a:t>c</a:t>
            </a:r>
            <a:r>
              <a:rPr lang="en-US" sz="2800"/>
              <a:t> is called the </a:t>
            </a:r>
            <a:r>
              <a:rPr lang="en-US" sz="2800" b="1" i="1"/>
              <a:t>Euler characteristic</a:t>
            </a:r>
            <a:r>
              <a:rPr lang="en-US" sz="2800"/>
              <a:t>.  The idea is that any connected planar graph can be built up from a vertex through a sequence of vertex and edge additions.  For example, build 3-cube as follows:</a:t>
            </a:r>
          </a:p>
        </p:txBody>
      </p:sp>
      <p:sp>
        <p:nvSpPr>
          <p:cNvPr id="4" name="Slide Number Placeholder 3"/>
          <p:cNvSpPr>
            <a:spLocks noGrp="1"/>
          </p:cNvSpPr>
          <p:nvPr>
            <p:ph type="sldNum" sz="quarter" idx="12"/>
          </p:nvPr>
        </p:nvSpPr>
        <p:spPr/>
        <p:txBody>
          <a:bodyPr/>
          <a:lstStyle/>
          <a:p>
            <a:fld id="{9B7A31C5-9DE5-4495-8AD1-1B9875D12149}" type="slidenum">
              <a:rPr lang="en-CA"/>
              <a:pPr/>
              <a:t>72</a:t>
            </a:fld>
            <a:endParaRPr lang="en-CA"/>
          </a:p>
        </p:txBody>
      </p:sp>
    </p:spTree>
    <p:extLst>
      <p:ext uri="{BB962C8B-B14F-4D97-AF65-F5344CB8AC3E}">
        <p14:creationId xmlns:p14="http://schemas.microsoft.com/office/powerpoint/2010/main" val="362051560"/>
      </p:ext>
    </p:extLst>
  </p:cSld>
  <p:clrMapOvr>
    <a:masterClrMapping/>
  </p:clrMapOvr>
  <p:transition>
    <p:split orient="ver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type="title"/>
          </p:nvPr>
        </p:nvSpPr>
        <p:spPr>
          <a:xfrm>
            <a:off x="473075" y="764704"/>
            <a:ext cx="8077200" cy="949747"/>
          </a:xfrm>
        </p:spPr>
        <p:txBody>
          <a:bodyPr/>
          <a:lstStyle/>
          <a:p>
            <a:r>
              <a:rPr lang="en-US"/>
              <a:t>Euler Characteristic</a:t>
            </a:r>
          </a:p>
        </p:txBody>
      </p:sp>
      <p:sp>
        <p:nvSpPr>
          <p:cNvPr id="161" name="Slide Number Placeholder 3"/>
          <p:cNvSpPr>
            <a:spLocks noGrp="1"/>
          </p:cNvSpPr>
          <p:nvPr>
            <p:ph type="sldNum" sz="quarter" idx="12"/>
          </p:nvPr>
        </p:nvSpPr>
        <p:spPr/>
        <p:txBody>
          <a:bodyPr/>
          <a:lstStyle/>
          <a:p>
            <a:fld id="{B5FF4AFA-91DC-462D-8E79-EFE8F32D3A21}" type="slidenum">
              <a:rPr lang="en-CA"/>
              <a:pPr/>
              <a:t>73</a:t>
            </a:fld>
            <a:endParaRPr lang="en-CA"/>
          </a:p>
        </p:txBody>
      </p:sp>
      <p:grpSp>
        <p:nvGrpSpPr>
          <p:cNvPr id="686083" name="Group 3"/>
          <p:cNvGrpSpPr>
            <a:grpSpLocks/>
          </p:cNvGrpSpPr>
          <p:nvPr/>
        </p:nvGrpSpPr>
        <p:grpSpPr bwMode="auto">
          <a:xfrm>
            <a:off x="7025989" y="4976358"/>
            <a:ext cx="1171575" cy="1219200"/>
            <a:chOff x="4446" y="2976"/>
            <a:chExt cx="1170" cy="1084"/>
          </a:xfrm>
        </p:grpSpPr>
        <p:sp>
          <p:nvSpPr>
            <p:cNvPr id="686084" name="Oval 4"/>
            <p:cNvSpPr>
              <a:spLocks noChangeArrowheads="1"/>
            </p:cNvSpPr>
            <p:nvPr/>
          </p:nvSpPr>
          <p:spPr bwMode="auto">
            <a:xfrm>
              <a:off x="4446" y="2976"/>
              <a:ext cx="90" cy="9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085" name="Oval 5"/>
            <p:cNvSpPr>
              <a:spLocks noChangeArrowheads="1"/>
            </p:cNvSpPr>
            <p:nvPr/>
          </p:nvSpPr>
          <p:spPr bwMode="auto">
            <a:xfrm>
              <a:off x="5526" y="2976"/>
              <a:ext cx="90" cy="9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086" name="AutoShape 6"/>
            <p:cNvCxnSpPr>
              <a:cxnSpLocks noChangeShapeType="1"/>
              <a:stCxn id="686084" idx="6"/>
              <a:endCxn id="686085" idx="2"/>
            </p:cNvCxnSpPr>
            <p:nvPr/>
          </p:nvCxnSpPr>
          <p:spPr bwMode="auto">
            <a:xfrm>
              <a:off x="4536" y="3021"/>
              <a:ext cx="990" cy="0"/>
            </a:xfrm>
            <a:prstGeom prst="straightConnector1">
              <a:avLst/>
            </a:prstGeom>
            <a:noFill/>
            <a:ln w="9525">
              <a:solidFill>
                <a:srgbClr val="0000FF"/>
              </a:solidFill>
              <a:round/>
              <a:headEnd/>
              <a:tailEnd/>
            </a:ln>
            <a:effectLst/>
          </p:spPr>
        </p:cxnSp>
        <p:cxnSp>
          <p:nvCxnSpPr>
            <p:cNvPr id="686087" name="AutoShape 7"/>
            <p:cNvCxnSpPr>
              <a:cxnSpLocks noChangeShapeType="1"/>
              <a:stCxn id="686084" idx="4"/>
            </p:cNvCxnSpPr>
            <p:nvPr/>
          </p:nvCxnSpPr>
          <p:spPr bwMode="auto">
            <a:xfrm>
              <a:off x="4491" y="3066"/>
              <a:ext cx="0" cy="904"/>
            </a:xfrm>
            <a:prstGeom prst="straightConnector1">
              <a:avLst/>
            </a:prstGeom>
            <a:noFill/>
            <a:ln w="9525">
              <a:solidFill>
                <a:srgbClr val="0000FF"/>
              </a:solidFill>
              <a:round/>
              <a:headEnd/>
              <a:tailEnd/>
            </a:ln>
            <a:effectLst/>
          </p:spPr>
        </p:cxnSp>
        <p:sp>
          <p:nvSpPr>
            <p:cNvPr id="686088" name="Oval 8"/>
            <p:cNvSpPr>
              <a:spLocks noChangeArrowheads="1"/>
            </p:cNvSpPr>
            <p:nvPr/>
          </p:nvSpPr>
          <p:spPr bwMode="auto">
            <a:xfrm>
              <a:off x="5526" y="3970"/>
              <a:ext cx="90" cy="9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089" name="AutoShape 9"/>
            <p:cNvCxnSpPr>
              <a:cxnSpLocks noChangeShapeType="1"/>
              <a:endCxn id="686088" idx="2"/>
            </p:cNvCxnSpPr>
            <p:nvPr/>
          </p:nvCxnSpPr>
          <p:spPr bwMode="auto">
            <a:xfrm>
              <a:off x="4536" y="4015"/>
              <a:ext cx="990" cy="0"/>
            </a:xfrm>
            <a:prstGeom prst="straightConnector1">
              <a:avLst/>
            </a:prstGeom>
            <a:noFill/>
            <a:ln w="9525">
              <a:solidFill>
                <a:srgbClr val="0000FF"/>
              </a:solidFill>
              <a:round/>
              <a:headEnd/>
              <a:tailEnd/>
            </a:ln>
            <a:effectLst/>
          </p:spPr>
        </p:cxnSp>
        <p:cxnSp>
          <p:nvCxnSpPr>
            <p:cNvPr id="686090" name="AutoShape 10"/>
            <p:cNvCxnSpPr>
              <a:cxnSpLocks noChangeShapeType="1"/>
              <a:stCxn id="686085" idx="4"/>
              <a:endCxn id="686088" idx="0"/>
            </p:cNvCxnSpPr>
            <p:nvPr/>
          </p:nvCxnSpPr>
          <p:spPr bwMode="auto">
            <a:xfrm>
              <a:off x="5571" y="3066"/>
              <a:ext cx="0" cy="904"/>
            </a:xfrm>
            <a:prstGeom prst="straightConnector1">
              <a:avLst/>
            </a:prstGeom>
            <a:noFill/>
            <a:ln w="9525">
              <a:solidFill>
                <a:srgbClr val="0000FF"/>
              </a:solidFill>
              <a:round/>
              <a:headEnd/>
              <a:tailEnd/>
            </a:ln>
            <a:effectLst/>
          </p:spPr>
        </p:cxnSp>
        <p:sp>
          <p:nvSpPr>
            <p:cNvPr id="686091" name="Oval 11"/>
            <p:cNvSpPr>
              <a:spLocks noChangeArrowheads="1"/>
            </p:cNvSpPr>
            <p:nvPr/>
          </p:nvSpPr>
          <p:spPr bwMode="auto">
            <a:xfrm>
              <a:off x="4692" y="3196"/>
              <a:ext cx="90" cy="9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092" name="Oval 12"/>
            <p:cNvSpPr>
              <a:spLocks noChangeArrowheads="1"/>
            </p:cNvSpPr>
            <p:nvPr/>
          </p:nvSpPr>
          <p:spPr bwMode="auto">
            <a:xfrm>
              <a:off x="5316" y="3196"/>
              <a:ext cx="90" cy="9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093" name="Oval 13"/>
            <p:cNvSpPr>
              <a:spLocks noChangeArrowheads="1"/>
            </p:cNvSpPr>
            <p:nvPr/>
          </p:nvSpPr>
          <p:spPr bwMode="auto">
            <a:xfrm>
              <a:off x="4692" y="3772"/>
              <a:ext cx="90" cy="9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094" name="AutoShape 14"/>
            <p:cNvCxnSpPr>
              <a:cxnSpLocks noChangeShapeType="1"/>
              <a:stCxn id="686091" idx="6"/>
              <a:endCxn id="686092" idx="2"/>
            </p:cNvCxnSpPr>
            <p:nvPr/>
          </p:nvCxnSpPr>
          <p:spPr bwMode="auto">
            <a:xfrm>
              <a:off x="4782" y="3241"/>
              <a:ext cx="534" cy="0"/>
            </a:xfrm>
            <a:prstGeom prst="straightConnector1">
              <a:avLst/>
            </a:prstGeom>
            <a:noFill/>
            <a:ln w="9525">
              <a:solidFill>
                <a:srgbClr val="0000FF"/>
              </a:solidFill>
              <a:round/>
              <a:headEnd/>
              <a:tailEnd/>
            </a:ln>
            <a:effectLst/>
          </p:spPr>
        </p:cxnSp>
        <p:cxnSp>
          <p:nvCxnSpPr>
            <p:cNvPr id="686095" name="AutoShape 15"/>
            <p:cNvCxnSpPr>
              <a:cxnSpLocks noChangeShapeType="1"/>
              <a:stCxn id="686091" idx="4"/>
              <a:endCxn id="686093" idx="0"/>
            </p:cNvCxnSpPr>
            <p:nvPr/>
          </p:nvCxnSpPr>
          <p:spPr bwMode="auto">
            <a:xfrm>
              <a:off x="4737" y="3286"/>
              <a:ext cx="0" cy="486"/>
            </a:xfrm>
            <a:prstGeom prst="straightConnector1">
              <a:avLst/>
            </a:prstGeom>
            <a:noFill/>
            <a:ln w="9525">
              <a:solidFill>
                <a:srgbClr val="0000FF"/>
              </a:solidFill>
              <a:round/>
              <a:headEnd/>
              <a:tailEnd/>
            </a:ln>
            <a:effectLst/>
          </p:spPr>
        </p:cxnSp>
        <p:sp>
          <p:nvSpPr>
            <p:cNvPr id="686096" name="Oval 16"/>
            <p:cNvSpPr>
              <a:spLocks noChangeArrowheads="1"/>
            </p:cNvSpPr>
            <p:nvPr/>
          </p:nvSpPr>
          <p:spPr bwMode="auto">
            <a:xfrm>
              <a:off x="5316" y="3772"/>
              <a:ext cx="90" cy="9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097" name="AutoShape 17"/>
            <p:cNvCxnSpPr>
              <a:cxnSpLocks noChangeShapeType="1"/>
              <a:stCxn id="686093" idx="6"/>
              <a:endCxn id="686096" idx="2"/>
            </p:cNvCxnSpPr>
            <p:nvPr/>
          </p:nvCxnSpPr>
          <p:spPr bwMode="auto">
            <a:xfrm>
              <a:off x="4782" y="3817"/>
              <a:ext cx="534" cy="0"/>
            </a:xfrm>
            <a:prstGeom prst="straightConnector1">
              <a:avLst/>
            </a:prstGeom>
            <a:noFill/>
            <a:ln w="9525">
              <a:solidFill>
                <a:srgbClr val="0000FF"/>
              </a:solidFill>
              <a:round/>
              <a:headEnd/>
              <a:tailEnd/>
            </a:ln>
            <a:effectLst/>
          </p:spPr>
        </p:cxnSp>
        <p:cxnSp>
          <p:nvCxnSpPr>
            <p:cNvPr id="686098" name="AutoShape 18"/>
            <p:cNvCxnSpPr>
              <a:cxnSpLocks noChangeShapeType="1"/>
              <a:stCxn id="686092" idx="4"/>
              <a:endCxn id="686096" idx="0"/>
            </p:cNvCxnSpPr>
            <p:nvPr/>
          </p:nvCxnSpPr>
          <p:spPr bwMode="auto">
            <a:xfrm>
              <a:off x="5361" y="3286"/>
              <a:ext cx="0" cy="486"/>
            </a:xfrm>
            <a:prstGeom prst="straightConnector1">
              <a:avLst/>
            </a:prstGeom>
            <a:noFill/>
            <a:ln w="9525">
              <a:solidFill>
                <a:srgbClr val="0000FF"/>
              </a:solidFill>
              <a:round/>
              <a:headEnd/>
              <a:tailEnd/>
            </a:ln>
            <a:effectLst/>
          </p:spPr>
        </p:cxnSp>
        <p:cxnSp>
          <p:nvCxnSpPr>
            <p:cNvPr id="686099" name="AutoShape 19"/>
            <p:cNvCxnSpPr>
              <a:cxnSpLocks noChangeShapeType="1"/>
              <a:stCxn id="686091" idx="1"/>
              <a:endCxn id="686084" idx="5"/>
            </p:cNvCxnSpPr>
            <p:nvPr/>
          </p:nvCxnSpPr>
          <p:spPr bwMode="auto">
            <a:xfrm flipH="1" flipV="1">
              <a:off x="4523" y="3053"/>
              <a:ext cx="182" cy="156"/>
            </a:xfrm>
            <a:prstGeom prst="straightConnector1">
              <a:avLst/>
            </a:prstGeom>
            <a:noFill/>
            <a:ln w="9525">
              <a:solidFill>
                <a:srgbClr val="0000FF"/>
              </a:solidFill>
              <a:round/>
              <a:headEnd/>
              <a:tailEnd/>
            </a:ln>
            <a:effectLst/>
          </p:spPr>
        </p:cxnSp>
        <p:cxnSp>
          <p:nvCxnSpPr>
            <p:cNvPr id="686100" name="AutoShape 20"/>
            <p:cNvCxnSpPr>
              <a:cxnSpLocks noChangeShapeType="1"/>
              <a:stCxn id="686092" idx="3"/>
              <a:endCxn id="686085" idx="3"/>
            </p:cNvCxnSpPr>
            <p:nvPr/>
          </p:nvCxnSpPr>
          <p:spPr bwMode="auto">
            <a:xfrm flipV="1">
              <a:off x="5329" y="3053"/>
              <a:ext cx="210" cy="220"/>
            </a:xfrm>
            <a:prstGeom prst="straightConnector1">
              <a:avLst/>
            </a:prstGeom>
            <a:noFill/>
            <a:ln w="9525">
              <a:solidFill>
                <a:srgbClr val="0000FF"/>
              </a:solidFill>
              <a:round/>
              <a:headEnd/>
              <a:tailEnd/>
            </a:ln>
            <a:effectLst/>
          </p:spPr>
        </p:cxnSp>
        <p:cxnSp>
          <p:nvCxnSpPr>
            <p:cNvPr id="686101" name="AutoShape 21"/>
            <p:cNvCxnSpPr>
              <a:cxnSpLocks noChangeShapeType="1"/>
              <a:stCxn id="686096" idx="5"/>
              <a:endCxn id="686088" idx="1"/>
            </p:cNvCxnSpPr>
            <p:nvPr/>
          </p:nvCxnSpPr>
          <p:spPr bwMode="auto">
            <a:xfrm>
              <a:off x="5393" y="3849"/>
              <a:ext cx="146" cy="134"/>
            </a:xfrm>
            <a:prstGeom prst="straightConnector1">
              <a:avLst/>
            </a:prstGeom>
            <a:noFill/>
            <a:ln w="9525">
              <a:solidFill>
                <a:srgbClr val="0000FF"/>
              </a:solidFill>
              <a:round/>
              <a:headEnd/>
              <a:tailEnd/>
            </a:ln>
            <a:effectLst/>
          </p:spPr>
        </p:cxnSp>
        <p:cxnSp>
          <p:nvCxnSpPr>
            <p:cNvPr id="686102" name="AutoShape 22"/>
            <p:cNvCxnSpPr>
              <a:cxnSpLocks noChangeShapeType="1"/>
              <a:stCxn id="686093" idx="3"/>
              <a:endCxn id="686103" idx="7"/>
            </p:cNvCxnSpPr>
            <p:nvPr/>
          </p:nvCxnSpPr>
          <p:spPr bwMode="auto">
            <a:xfrm flipH="1">
              <a:off x="4523" y="3849"/>
              <a:ext cx="182" cy="134"/>
            </a:xfrm>
            <a:prstGeom prst="straightConnector1">
              <a:avLst/>
            </a:prstGeom>
            <a:noFill/>
            <a:ln w="9525">
              <a:solidFill>
                <a:srgbClr val="0000FF"/>
              </a:solidFill>
              <a:round/>
              <a:headEnd/>
              <a:tailEnd/>
            </a:ln>
            <a:effectLst/>
          </p:spPr>
        </p:cxnSp>
        <p:sp>
          <p:nvSpPr>
            <p:cNvPr id="686103" name="Oval 23"/>
            <p:cNvSpPr>
              <a:spLocks noChangeArrowheads="1"/>
            </p:cNvSpPr>
            <p:nvPr/>
          </p:nvSpPr>
          <p:spPr bwMode="auto">
            <a:xfrm>
              <a:off x="4446" y="3970"/>
              <a:ext cx="90" cy="9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grpSp>
      <p:sp>
        <p:nvSpPr>
          <p:cNvPr id="686104" name="Oval 24"/>
          <p:cNvSpPr>
            <a:spLocks noChangeArrowheads="1"/>
          </p:cNvSpPr>
          <p:nvPr/>
        </p:nvSpPr>
        <p:spPr bwMode="auto">
          <a:xfrm>
            <a:off x="4743524" y="4976358"/>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05" name="Oval 25"/>
          <p:cNvSpPr>
            <a:spLocks noChangeArrowheads="1"/>
          </p:cNvSpPr>
          <p:nvPr/>
        </p:nvSpPr>
        <p:spPr bwMode="auto">
          <a:xfrm>
            <a:off x="5824612" y="4976358"/>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06" name="AutoShape 26"/>
          <p:cNvCxnSpPr>
            <a:cxnSpLocks noChangeShapeType="1"/>
            <a:stCxn id="686104" idx="6"/>
            <a:endCxn id="686105" idx="2"/>
          </p:cNvCxnSpPr>
          <p:nvPr/>
        </p:nvCxnSpPr>
        <p:spPr bwMode="auto">
          <a:xfrm>
            <a:off x="4834012" y="5027158"/>
            <a:ext cx="990600" cy="0"/>
          </a:xfrm>
          <a:prstGeom prst="straightConnector1">
            <a:avLst/>
          </a:prstGeom>
          <a:noFill/>
          <a:ln w="9525">
            <a:solidFill>
              <a:srgbClr val="0000FF"/>
            </a:solidFill>
            <a:round/>
            <a:headEnd/>
            <a:tailEnd/>
          </a:ln>
          <a:effectLst/>
        </p:spPr>
      </p:cxnSp>
      <p:cxnSp>
        <p:nvCxnSpPr>
          <p:cNvPr id="686107" name="AutoShape 27"/>
          <p:cNvCxnSpPr>
            <a:cxnSpLocks noChangeShapeType="1"/>
            <a:stCxn id="686104" idx="4"/>
          </p:cNvCxnSpPr>
          <p:nvPr/>
        </p:nvCxnSpPr>
        <p:spPr bwMode="auto">
          <a:xfrm>
            <a:off x="4789562" y="5077958"/>
            <a:ext cx="0" cy="1016000"/>
          </a:xfrm>
          <a:prstGeom prst="straightConnector1">
            <a:avLst/>
          </a:prstGeom>
          <a:noFill/>
          <a:ln w="9525">
            <a:solidFill>
              <a:srgbClr val="0000FF"/>
            </a:solidFill>
            <a:round/>
            <a:headEnd/>
            <a:tailEnd/>
          </a:ln>
          <a:effectLst/>
        </p:spPr>
      </p:cxnSp>
      <p:sp>
        <p:nvSpPr>
          <p:cNvPr id="686108" name="Oval 28"/>
          <p:cNvSpPr>
            <a:spLocks noChangeArrowheads="1"/>
          </p:cNvSpPr>
          <p:nvPr/>
        </p:nvSpPr>
        <p:spPr bwMode="auto">
          <a:xfrm>
            <a:off x="5824612" y="6093958"/>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09" name="AutoShape 29"/>
          <p:cNvCxnSpPr>
            <a:cxnSpLocks noChangeShapeType="1"/>
            <a:endCxn id="686108" idx="2"/>
          </p:cNvCxnSpPr>
          <p:nvPr/>
        </p:nvCxnSpPr>
        <p:spPr bwMode="auto">
          <a:xfrm>
            <a:off x="4834012" y="6144758"/>
            <a:ext cx="990600" cy="0"/>
          </a:xfrm>
          <a:prstGeom prst="straightConnector1">
            <a:avLst/>
          </a:prstGeom>
          <a:noFill/>
          <a:ln w="9525">
            <a:solidFill>
              <a:srgbClr val="0000FF"/>
            </a:solidFill>
            <a:round/>
            <a:headEnd/>
            <a:tailEnd/>
          </a:ln>
          <a:effectLst/>
        </p:spPr>
      </p:cxnSp>
      <p:sp>
        <p:nvSpPr>
          <p:cNvPr id="686110" name="Oval 30"/>
          <p:cNvSpPr>
            <a:spLocks noChangeArrowheads="1"/>
          </p:cNvSpPr>
          <p:nvPr/>
        </p:nvSpPr>
        <p:spPr bwMode="auto">
          <a:xfrm>
            <a:off x="4989587" y="52240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11" name="Oval 31"/>
          <p:cNvSpPr>
            <a:spLocks noChangeArrowheads="1"/>
          </p:cNvSpPr>
          <p:nvPr/>
        </p:nvSpPr>
        <p:spPr bwMode="auto">
          <a:xfrm>
            <a:off x="5615062" y="52240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12" name="Oval 32"/>
          <p:cNvSpPr>
            <a:spLocks noChangeArrowheads="1"/>
          </p:cNvSpPr>
          <p:nvPr/>
        </p:nvSpPr>
        <p:spPr bwMode="auto">
          <a:xfrm>
            <a:off x="4989587" y="58717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13" name="AutoShape 33"/>
          <p:cNvCxnSpPr>
            <a:cxnSpLocks noChangeShapeType="1"/>
            <a:stCxn id="686110" idx="6"/>
            <a:endCxn id="686111" idx="2"/>
          </p:cNvCxnSpPr>
          <p:nvPr/>
        </p:nvCxnSpPr>
        <p:spPr bwMode="auto">
          <a:xfrm>
            <a:off x="5080074" y="5274808"/>
            <a:ext cx="534988" cy="0"/>
          </a:xfrm>
          <a:prstGeom prst="straightConnector1">
            <a:avLst/>
          </a:prstGeom>
          <a:noFill/>
          <a:ln w="9525">
            <a:solidFill>
              <a:srgbClr val="0000FF"/>
            </a:solidFill>
            <a:round/>
            <a:headEnd/>
            <a:tailEnd/>
          </a:ln>
          <a:effectLst/>
        </p:spPr>
      </p:cxnSp>
      <p:cxnSp>
        <p:nvCxnSpPr>
          <p:cNvPr id="686114" name="AutoShape 34"/>
          <p:cNvCxnSpPr>
            <a:cxnSpLocks noChangeShapeType="1"/>
            <a:stCxn id="686110" idx="4"/>
            <a:endCxn id="686112" idx="0"/>
          </p:cNvCxnSpPr>
          <p:nvPr/>
        </p:nvCxnSpPr>
        <p:spPr bwMode="auto">
          <a:xfrm>
            <a:off x="5035624" y="5325608"/>
            <a:ext cx="0" cy="546100"/>
          </a:xfrm>
          <a:prstGeom prst="straightConnector1">
            <a:avLst/>
          </a:prstGeom>
          <a:noFill/>
          <a:ln w="9525">
            <a:solidFill>
              <a:srgbClr val="0000FF"/>
            </a:solidFill>
            <a:round/>
            <a:headEnd/>
            <a:tailEnd/>
          </a:ln>
          <a:effectLst/>
        </p:spPr>
      </p:cxnSp>
      <p:sp>
        <p:nvSpPr>
          <p:cNvPr id="686115" name="Oval 35"/>
          <p:cNvSpPr>
            <a:spLocks noChangeArrowheads="1"/>
          </p:cNvSpPr>
          <p:nvPr/>
        </p:nvSpPr>
        <p:spPr bwMode="auto">
          <a:xfrm>
            <a:off x="5615062" y="58717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16" name="AutoShape 36"/>
          <p:cNvCxnSpPr>
            <a:cxnSpLocks noChangeShapeType="1"/>
            <a:stCxn id="686112" idx="6"/>
            <a:endCxn id="686115" idx="2"/>
          </p:cNvCxnSpPr>
          <p:nvPr/>
        </p:nvCxnSpPr>
        <p:spPr bwMode="auto">
          <a:xfrm>
            <a:off x="5080074" y="5922508"/>
            <a:ext cx="534988" cy="0"/>
          </a:xfrm>
          <a:prstGeom prst="straightConnector1">
            <a:avLst/>
          </a:prstGeom>
          <a:noFill/>
          <a:ln w="9525">
            <a:solidFill>
              <a:srgbClr val="0000FF"/>
            </a:solidFill>
            <a:round/>
            <a:headEnd/>
            <a:tailEnd/>
          </a:ln>
          <a:effectLst/>
        </p:spPr>
      </p:cxnSp>
      <p:cxnSp>
        <p:nvCxnSpPr>
          <p:cNvPr id="686117" name="AutoShape 37"/>
          <p:cNvCxnSpPr>
            <a:cxnSpLocks noChangeShapeType="1"/>
            <a:stCxn id="686111" idx="4"/>
            <a:endCxn id="686115" idx="0"/>
          </p:cNvCxnSpPr>
          <p:nvPr/>
        </p:nvCxnSpPr>
        <p:spPr bwMode="auto">
          <a:xfrm>
            <a:off x="5659512" y="5325608"/>
            <a:ext cx="0" cy="546100"/>
          </a:xfrm>
          <a:prstGeom prst="straightConnector1">
            <a:avLst/>
          </a:prstGeom>
          <a:noFill/>
          <a:ln w="9525">
            <a:solidFill>
              <a:srgbClr val="0000FF"/>
            </a:solidFill>
            <a:round/>
            <a:headEnd/>
            <a:tailEnd/>
          </a:ln>
          <a:effectLst/>
        </p:spPr>
      </p:cxnSp>
      <p:cxnSp>
        <p:nvCxnSpPr>
          <p:cNvPr id="686118" name="AutoShape 38"/>
          <p:cNvCxnSpPr>
            <a:cxnSpLocks noChangeShapeType="1"/>
            <a:stCxn id="686110" idx="1"/>
            <a:endCxn id="686104" idx="5"/>
          </p:cNvCxnSpPr>
          <p:nvPr/>
        </p:nvCxnSpPr>
        <p:spPr bwMode="auto">
          <a:xfrm flipH="1" flipV="1">
            <a:off x="4821312" y="5063671"/>
            <a:ext cx="180975" cy="174625"/>
          </a:xfrm>
          <a:prstGeom prst="straightConnector1">
            <a:avLst/>
          </a:prstGeom>
          <a:noFill/>
          <a:ln w="9525">
            <a:solidFill>
              <a:srgbClr val="0000FF"/>
            </a:solidFill>
            <a:round/>
            <a:headEnd/>
            <a:tailEnd/>
          </a:ln>
          <a:effectLst/>
        </p:spPr>
      </p:cxnSp>
      <p:cxnSp>
        <p:nvCxnSpPr>
          <p:cNvPr id="686119" name="AutoShape 39"/>
          <p:cNvCxnSpPr>
            <a:cxnSpLocks noChangeShapeType="1"/>
            <a:stCxn id="686111" idx="3"/>
            <a:endCxn id="686105" idx="3"/>
          </p:cNvCxnSpPr>
          <p:nvPr/>
        </p:nvCxnSpPr>
        <p:spPr bwMode="auto">
          <a:xfrm flipV="1">
            <a:off x="5627762" y="5063671"/>
            <a:ext cx="209550" cy="246062"/>
          </a:xfrm>
          <a:prstGeom prst="straightConnector1">
            <a:avLst/>
          </a:prstGeom>
          <a:noFill/>
          <a:ln w="9525">
            <a:solidFill>
              <a:srgbClr val="0000FF"/>
            </a:solidFill>
            <a:round/>
            <a:headEnd/>
            <a:tailEnd/>
          </a:ln>
          <a:effectLst/>
        </p:spPr>
      </p:cxnSp>
      <p:cxnSp>
        <p:nvCxnSpPr>
          <p:cNvPr id="686120" name="AutoShape 40"/>
          <p:cNvCxnSpPr>
            <a:cxnSpLocks noChangeShapeType="1"/>
            <a:stCxn id="686115" idx="5"/>
            <a:endCxn id="686108" idx="1"/>
          </p:cNvCxnSpPr>
          <p:nvPr/>
        </p:nvCxnSpPr>
        <p:spPr bwMode="auto">
          <a:xfrm>
            <a:off x="5691262" y="5959021"/>
            <a:ext cx="146050" cy="149225"/>
          </a:xfrm>
          <a:prstGeom prst="straightConnector1">
            <a:avLst/>
          </a:prstGeom>
          <a:noFill/>
          <a:ln w="9525">
            <a:solidFill>
              <a:srgbClr val="0000FF"/>
            </a:solidFill>
            <a:round/>
            <a:headEnd/>
            <a:tailEnd/>
          </a:ln>
          <a:effectLst/>
        </p:spPr>
      </p:cxnSp>
      <p:cxnSp>
        <p:nvCxnSpPr>
          <p:cNvPr id="686121" name="AutoShape 41"/>
          <p:cNvCxnSpPr>
            <a:cxnSpLocks noChangeShapeType="1"/>
            <a:stCxn id="686112" idx="3"/>
            <a:endCxn id="686122" idx="7"/>
          </p:cNvCxnSpPr>
          <p:nvPr/>
        </p:nvCxnSpPr>
        <p:spPr bwMode="auto">
          <a:xfrm flipH="1">
            <a:off x="4821312" y="5959021"/>
            <a:ext cx="180975" cy="149225"/>
          </a:xfrm>
          <a:prstGeom prst="straightConnector1">
            <a:avLst/>
          </a:prstGeom>
          <a:noFill/>
          <a:ln w="9525">
            <a:solidFill>
              <a:srgbClr val="0000FF"/>
            </a:solidFill>
            <a:round/>
            <a:headEnd/>
            <a:tailEnd/>
          </a:ln>
          <a:effectLst/>
        </p:spPr>
      </p:cxnSp>
      <p:sp>
        <p:nvSpPr>
          <p:cNvPr id="686122" name="Oval 42"/>
          <p:cNvSpPr>
            <a:spLocks noChangeArrowheads="1"/>
          </p:cNvSpPr>
          <p:nvPr/>
        </p:nvSpPr>
        <p:spPr bwMode="auto">
          <a:xfrm>
            <a:off x="4743524" y="6093958"/>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23" name="Oval 43"/>
          <p:cNvSpPr>
            <a:spLocks noChangeArrowheads="1"/>
          </p:cNvSpPr>
          <p:nvPr/>
        </p:nvSpPr>
        <p:spPr bwMode="auto">
          <a:xfrm>
            <a:off x="2605441" y="49848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24" name="Oval 44"/>
          <p:cNvSpPr>
            <a:spLocks noChangeArrowheads="1"/>
          </p:cNvSpPr>
          <p:nvPr/>
        </p:nvSpPr>
        <p:spPr bwMode="auto">
          <a:xfrm>
            <a:off x="3686529" y="498480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25" name="AutoShape 45"/>
          <p:cNvCxnSpPr>
            <a:cxnSpLocks noChangeShapeType="1"/>
            <a:stCxn id="686123" idx="6"/>
            <a:endCxn id="686124" idx="2"/>
          </p:cNvCxnSpPr>
          <p:nvPr/>
        </p:nvCxnSpPr>
        <p:spPr bwMode="auto">
          <a:xfrm>
            <a:off x="2695929" y="5035600"/>
            <a:ext cx="990600" cy="0"/>
          </a:xfrm>
          <a:prstGeom prst="straightConnector1">
            <a:avLst/>
          </a:prstGeom>
          <a:noFill/>
          <a:ln w="9525">
            <a:solidFill>
              <a:srgbClr val="0000FF"/>
            </a:solidFill>
            <a:round/>
            <a:headEnd/>
            <a:tailEnd/>
          </a:ln>
          <a:effectLst/>
        </p:spPr>
      </p:cxnSp>
      <p:cxnSp>
        <p:nvCxnSpPr>
          <p:cNvPr id="686126" name="AutoShape 46"/>
          <p:cNvCxnSpPr>
            <a:cxnSpLocks noChangeShapeType="1"/>
            <a:stCxn id="686123" idx="4"/>
          </p:cNvCxnSpPr>
          <p:nvPr/>
        </p:nvCxnSpPr>
        <p:spPr bwMode="auto">
          <a:xfrm>
            <a:off x="2651479" y="5086400"/>
            <a:ext cx="0" cy="1016000"/>
          </a:xfrm>
          <a:prstGeom prst="straightConnector1">
            <a:avLst/>
          </a:prstGeom>
          <a:noFill/>
          <a:ln w="9525">
            <a:solidFill>
              <a:srgbClr val="0000FF"/>
            </a:solidFill>
            <a:round/>
            <a:headEnd/>
            <a:tailEnd/>
          </a:ln>
          <a:effectLst/>
        </p:spPr>
      </p:cxnSp>
      <p:sp>
        <p:nvSpPr>
          <p:cNvPr id="686127" name="Oval 47"/>
          <p:cNvSpPr>
            <a:spLocks noChangeArrowheads="1"/>
          </p:cNvSpPr>
          <p:nvPr/>
        </p:nvSpPr>
        <p:spPr bwMode="auto">
          <a:xfrm>
            <a:off x="3686529" y="610240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28" name="Oval 48"/>
          <p:cNvSpPr>
            <a:spLocks noChangeArrowheads="1"/>
          </p:cNvSpPr>
          <p:nvPr/>
        </p:nvSpPr>
        <p:spPr bwMode="auto">
          <a:xfrm>
            <a:off x="2851504" y="52324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29" name="Oval 49"/>
          <p:cNvSpPr>
            <a:spLocks noChangeArrowheads="1"/>
          </p:cNvSpPr>
          <p:nvPr/>
        </p:nvSpPr>
        <p:spPr bwMode="auto">
          <a:xfrm>
            <a:off x="3476979" y="52324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30" name="Oval 50"/>
          <p:cNvSpPr>
            <a:spLocks noChangeArrowheads="1"/>
          </p:cNvSpPr>
          <p:nvPr/>
        </p:nvSpPr>
        <p:spPr bwMode="auto">
          <a:xfrm>
            <a:off x="2851504" y="58801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31" name="AutoShape 51"/>
          <p:cNvCxnSpPr>
            <a:cxnSpLocks noChangeShapeType="1"/>
            <a:stCxn id="686128" idx="6"/>
            <a:endCxn id="686129" idx="2"/>
          </p:cNvCxnSpPr>
          <p:nvPr/>
        </p:nvCxnSpPr>
        <p:spPr bwMode="auto">
          <a:xfrm>
            <a:off x="2941991" y="5283250"/>
            <a:ext cx="534988" cy="0"/>
          </a:xfrm>
          <a:prstGeom prst="straightConnector1">
            <a:avLst/>
          </a:prstGeom>
          <a:noFill/>
          <a:ln w="9525">
            <a:solidFill>
              <a:srgbClr val="0000FF"/>
            </a:solidFill>
            <a:round/>
            <a:headEnd/>
            <a:tailEnd/>
          </a:ln>
          <a:effectLst/>
        </p:spPr>
      </p:cxnSp>
      <p:cxnSp>
        <p:nvCxnSpPr>
          <p:cNvPr id="686132" name="AutoShape 52"/>
          <p:cNvCxnSpPr>
            <a:cxnSpLocks noChangeShapeType="1"/>
            <a:stCxn id="686128" idx="4"/>
            <a:endCxn id="686130" idx="0"/>
          </p:cNvCxnSpPr>
          <p:nvPr/>
        </p:nvCxnSpPr>
        <p:spPr bwMode="auto">
          <a:xfrm>
            <a:off x="2897541" y="5334050"/>
            <a:ext cx="0" cy="546100"/>
          </a:xfrm>
          <a:prstGeom prst="straightConnector1">
            <a:avLst/>
          </a:prstGeom>
          <a:noFill/>
          <a:ln w="9525">
            <a:solidFill>
              <a:srgbClr val="0000FF"/>
            </a:solidFill>
            <a:round/>
            <a:headEnd/>
            <a:tailEnd/>
          </a:ln>
          <a:effectLst/>
        </p:spPr>
      </p:cxnSp>
      <p:sp>
        <p:nvSpPr>
          <p:cNvPr id="686133" name="Oval 53"/>
          <p:cNvSpPr>
            <a:spLocks noChangeArrowheads="1"/>
          </p:cNvSpPr>
          <p:nvPr/>
        </p:nvSpPr>
        <p:spPr bwMode="auto">
          <a:xfrm>
            <a:off x="3476979" y="58801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34" name="AutoShape 54"/>
          <p:cNvCxnSpPr>
            <a:cxnSpLocks noChangeShapeType="1"/>
            <a:stCxn id="686130" idx="6"/>
            <a:endCxn id="686133" idx="2"/>
          </p:cNvCxnSpPr>
          <p:nvPr/>
        </p:nvCxnSpPr>
        <p:spPr bwMode="auto">
          <a:xfrm>
            <a:off x="2941991" y="5930950"/>
            <a:ext cx="534988" cy="0"/>
          </a:xfrm>
          <a:prstGeom prst="straightConnector1">
            <a:avLst/>
          </a:prstGeom>
          <a:noFill/>
          <a:ln w="9525">
            <a:solidFill>
              <a:srgbClr val="0000FF"/>
            </a:solidFill>
            <a:round/>
            <a:headEnd/>
            <a:tailEnd/>
          </a:ln>
          <a:effectLst/>
        </p:spPr>
      </p:cxnSp>
      <p:cxnSp>
        <p:nvCxnSpPr>
          <p:cNvPr id="686135" name="AutoShape 55"/>
          <p:cNvCxnSpPr>
            <a:cxnSpLocks noChangeShapeType="1"/>
            <a:stCxn id="686129" idx="4"/>
            <a:endCxn id="686133" idx="0"/>
          </p:cNvCxnSpPr>
          <p:nvPr/>
        </p:nvCxnSpPr>
        <p:spPr bwMode="auto">
          <a:xfrm>
            <a:off x="3521429" y="5334050"/>
            <a:ext cx="0" cy="546100"/>
          </a:xfrm>
          <a:prstGeom prst="straightConnector1">
            <a:avLst/>
          </a:prstGeom>
          <a:noFill/>
          <a:ln w="9525">
            <a:solidFill>
              <a:srgbClr val="0000FF"/>
            </a:solidFill>
            <a:round/>
            <a:headEnd/>
            <a:tailEnd/>
          </a:ln>
          <a:effectLst/>
        </p:spPr>
      </p:cxnSp>
      <p:cxnSp>
        <p:nvCxnSpPr>
          <p:cNvPr id="686136" name="AutoShape 56"/>
          <p:cNvCxnSpPr>
            <a:cxnSpLocks noChangeShapeType="1"/>
            <a:stCxn id="686128" idx="1"/>
            <a:endCxn id="686123" idx="5"/>
          </p:cNvCxnSpPr>
          <p:nvPr/>
        </p:nvCxnSpPr>
        <p:spPr bwMode="auto">
          <a:xfrm flipH="1" flipV="1">
            <a:off x="2683229" y="5072113"/>
            <a:ext cx="180975" cy="174625"/>
          </a:xfrm>
          <a:prstGeom prst="straightConnector1">
            <a:avLst/>
          </a:prstGeom>
          <a:noFill/>
          <a:ln w="9525">
            <a:solidFill>
              <a:srgbClr val="0000FF"/>
            </a:solidFill>
            <a:round/>
            <a:headEnd/>
            <a:tailEnd/>
          </a:ln>
          <a:effectLst/>
        </p:spPr>
      </p:cxnSp>
      <p:cxnSp>
        <p:nvCxnSpPr>
          <p:cNvPr id="686137" name="AutoShape 57"/>
          <p:cNvCxnSpPr>
            <a:cxnSpLocks noChangeShapeType="1"/>
            <a:stCxn id="686129" idx="3"/>
            <a:endCxn id="686124" idx="3"/>
          </p:cNvCxnSpPr>
          <p:nvPr/>
        </p:nvCxnSpPr>
        <p:spPr bwMode="auto">
          <a:xfrm flipV="1">
            <a:off x="3489679" y="5072113"/>
            <a:ext cx="209550" cy="246062"/>
          </a:xfrm>
          <a:prstGeom prst="straightConnector1">
            <a:avLst/>
          </a:prstGeom>
          <a:noFill/>
          <a:ln w="9525">
            <a:solidFill>
              <a:srgbClr val="0000FF"/>
            </a:solidFill>
            <a:round/>
            <a:headEnd/>
            <a:tailEnd/>
          </a:ln>
          <a:effectLst/>
        </p:spPr>
      </p:cxnSp>
      <p:cxnSp>
        <p:nvCxnSpPr>
          <p:cNvPr id="686138" name="AutoShape 58"/>
          <p:cNvCxnSpPr>
            <a:cxnSpLocks noChangeShapeType="1"/>
            <a:stCxn id="686133" idx="5"/>
            <a:endCxn id="686127" idx="1"/>
          </p:cNvCxnSpPr>
          <p:nvPr/>
        </p:nvCxnSpPr>
        <p:spPr bwMode="auto">
          <a:xfrm>
            <a:off x="3553179" y="5967463"/>
            <a:ext cx="146050" cy="149225"/>
          </a:xfrm>
          <a:prstGeom prst="straightConnector1">
            <a:avLst/>
          </a:prstGeom>
          <a:noFill/>
          <a:ln w="9525">
            <a:solidFill>
              <a:srgbClr val="0000FF"/>
            </a:solidFill>
            <a:round/>
            <a:headEnd/>
            <a:tailEnd/>
          </a:ln>
          <a:effectLst/>
        </p:spPr>
      </p:cxnSp>
      <p:cxnSp>
        <p:nvCxnSpPr>
          <p:cNvPr id="686139" name="AutoShape 59"/>
          <p:cNvCxnSpPr>
            <a:cxnSpLocks noChangeShapeType="1"/>
            <a:stCxn id="686130" idx="3"/>
            <a:endCxn id="686140" idx="7"/>
          </p:cNvCxnSpPr>
          <p:nvPr/>
        </p:nvCxnSpPr>
        <p:spPr bwMode="auto">
          <a:xfrm flipH="1">
            <a:off x="2683229" y="5967463"/>
            <a:ext cx="180975" cy="149225"/>
          </a:xfrm>
          <a:prstGeom prst="straightConnector1">
            <a:avLst/>
          </a:prstGeom>
          <a:noFill/>
          <a:ln w="9525">
            <a:solidFill>
              <a:srgbClr val="0000FF"/>
            </a:solidFill>
            <a:round/>
            <a:headEnd/>
            <a:tailEnd/>
          </a:ln>
          <a:effectLst/>
        </p:spPr>
      </p:cxnSp>
      <p:sp>
        <p:nvSpPr>
          <p:cNvPr id="686140" name="Oval 60"/>
          <p:cNvSpPr>
            <a:spLocks noChangeArrowheads="1"/>
          </p:cNvSpPr>
          <p:nvPr/>
        </p:nvSpPr>
        <p:spPr bwMode="auto">
          <a:xfrm>
            <a:off x="2605441" y="61024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41" name="Oval 61"/>
          <p:cNvSpPr>
            <a:spLocks noChangeArrowheads="1"/>
          </p:cNvSpPr>
          <p:nvPr/>
        </p:nvSpPr>
        <p:spPr bwMode="auto">
          <a:xfrm>
            <a:off x="311919" y="4976358"/>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42" name="Oval 62"/>
          <p:cNvSpPr>
            <a:spLocks noChangeArrowheads="1"/>
          </p:cNvSpPr>
          <p:nvPr/>
        </p:nvSpPr>
        <p:spPr bwMode="auto">
          <a:xfrm>
            <a:off x="1393007" y="4976358"/>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43" name="AutoShape 63"/>
          <p:cNvCxnSpPr>
            <a:cxnSpLocks noChangeShapeType="1"/>
            <a:stCxn id="686141" idx="6"/>
            <a:endCxn id="686142" idx="2"/>
          </p:cNvCxnSpPr>
          <p:nvPr/>
        </p:nvCxnSpPr>
        <p:spPr bwMode="auto">
          <a:xfrm>
            <a:off x="402407" y="5027158"/>
            <a:ext cx="990600" cy="0"/>
          </a:xfrm>
          <a:prstGeom prst="straightConnector1">
            <a:avLst/>
          </a:prstGeom>
          <a:noFill/>
          <a:ln w="9525">
            <a:solidFill>
              <a:srgbClr val="0000FF"/>
            </a:solidFill>
            <a:round/>
            <a:headEnd/>
            <a:tailEnd/>
          </a:ln>
          <a:effectLst/>
        </p:spPr>
      </p:cxnSp>
      <p:sp>
        <p:nvSpPr>
          <p:cNvPr id="686144" name="Oval 64"/>
          <p:cNvSpPr>
            <a:spLocks noChangeArrowheads="1"/>
          </p:cNvSpPr>
          <p:nvPr/>
        </p:nvSpPr>
        <p:spPr bwMode="auto">
          <a:xfrm>
            <a:off x="1393007" y="6093958"/>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45" name="Oval 65"/>
          <p:cNvSpPr>
            <a:spLocks noChangeArrowheads="1"/>
          </p:cNvSpPr>
          <p:nvPr/>
        </p:nvSpPr>
        <p:spPr bwMode="auto">
          <a:xfrm>
            <a:off x="557982" y="52240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46" name="Oval 66"/>
          <p:cNvSpPr>
            <a:spLocks noChangeArrowheads="1"/>
          </p:cNvSpPr>
          <p:nvPr/>
        </p:nvSpPr>
        <p:spPr bwMode="auto">
          <a:xfrm>
            <a:off x="1183457" y="52240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47" name="Oval 67"/>
          <p:cNvSpPr>
            <a:spLocks noChangeArrowheads="1"/>
          </p:cNvSpPr>
          <p:nvPr/>
        </p:nvSpPr>
        <p:spPr bwMode="auto">
          <a:xfrm>
            <a:off x="557982" y="58717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48" name="AutoShape 68"/>
          <p:cNvCxnSpPr>
            <a:cxnSpLocks noChangeShapeType="1"/>
            <a:stCxn id="686145" idx="6"/>
            <a:endCxn id="686146" idx="2"/>
          </p:cNvCxnSpPr>
          <p:nvPr/>
        </p:nvCxnSpPr>
        <p:spPr bwMode="auto">
          <a:xfrm>
            <a:off x="648469" y="5274808"/>
            <a:ext cx="534988" cy="0"/>
          </a:xfrm>
          <a:prstGeom prst="straightConnector1">
            <a:avLst/>
          </a:prstGeom>
          <a:noFill/>
          <a:ln w="9525">
            <a:solidFill>
              <a:srgbClr val="0000FF"/>
            </a:solidFill>
            <a:round/>
            <a:headEnd/>
            <a:tailEnd/>
          </a:ln>
          <a:effectLst/>
        </p:spPr>
      </p:cxnSp>
      <p:cxnSp>
        <p:nvCxnSpPr>
          <p:cNvPr id="686149" name="AutoShape 69"/>
          <p:cNvCxnSpPr>
            <a:cxnSpLocks noChangeShapeType="1"/>
            <a:stCxn id="686145" idx="4"/>
            <a:endCxn id="686147" idx="0"/>
          </p:cNvCxnSpPr>
          <p:nvPr/>
        </p:nvCxnSpPr>
        <p:spPr bwMode="auto">
          <a:xfrm>
            <a:off x="604019" y="5325608"/>
            <a:ext cx="0" cy="546100"/>
          </a:xfrm>
          <a:prstGeom prst="straightConnector1">
            <a:avLst/>
          </a:prstGeom>
          <a:noFill/>
          <a:ln w="9525">
            <a:solidFill>
              <a:srgbClr val="0000FF"/>
            </a:solidFill>
            <a:round/>
            <a:headEnd/>
            <a:tailEnd/>
          </a:ln>
          <a:effectLst/>
        </p:spPr>
      </p:cxnSp>
      <p:sp>
        <p:nvSpPr>
          <p:cNvPr id="686150" name="Oval 70"/>
          <p:cNvSpPr>
            <a:spLocks noChangeArrowheads="1"/>
          </p:cNvSpPr>
          <p:nvPr/>
        </p:nvSpPr>
        <p:spPr bwMode="auto">
          <a:xfrm>
            <a:off x="1183457" y="5871708"/>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51" name="AutoShape 71"/>
          <p:cNvCxnSpPr>
            <a:cxnSpLocks noChangeShapeType="1"/>
            <a:stCxn id="686147" idx="6"/>
            <a:endCxn id="686150" idx="2"/>
          </p:cNvCxnSpPr>
          <p:nvPr/>
        </p:nvCxnSpPr>
        <p:spPr bwMode="auto">
          <a:xfrm>
            <a:off x="648469" y="5922508"/>
            <a:ext cx="534988" cy="0"/>
          </a:xfrm>
          <a:prstGeom prst="straightConnector1">
            <a:avLst/>
          </a:prstGeom>
          <a:noFill/>
          <a:ln w="9525">
            <a:solidFill>
              <a:srgbClr val="0000FF"/>
            </a:solidFill>
            <a:round/>
            <a:headEnd/>
            <a:tailEnd/>
          </a:ln>
          <a:effectLst/>
        </p:spPr>
      </p:cxnSp>
      <p:cxnSp>
        <p:nvCxnSpPr>
          <p:cNvPr id="686152" name="AutoShape 72"/>
          <p:cNvCxnSpPr>
            <a:cxnSpLocks noChangeShapeType="1"/>
            <a:stCxn id="686146" idx="4"/>
            <a:endCxn id="686150" idx="0"/>
          </p:cNvCxnSpPr>
          <p:nvPr/>
        </p:nvCxnSpPr>
        <p:spPr bwMode="auto">
          <a:xfrm>
            <a:off x="1227907" y="5325608"/>
            <a:ext cx="0" cy="546100"/>
          </a:xfrm>
          <a:prstGeom prst="straightConnector1">
            <a:avLst/>
          </a:prstGeom>
          <a:noFill/>
          <a:ln w="9525">
            <a:solidFill>
              <a:srgbClr val="0000FF"/>
            </a:solidFill>
            <a:round/>
            <a:headEnd/>
            <a:tailEnd/>
          </a:ln>
          <a:effectLst/>
        </p:spPr>
      </p:cxnSp>
      <p:cxnSp>
        <p:nvCxnSpPr>
          <p:cNvPr id="686153" name="AutoShape 73"/>
          <p:cNvCxnSpPr>
            <a:cxnSpLocks noChangeShapeType="1"/>
            <a:stCxn id="686145" idx="1"/>
            <a:endCxn id="686141" idx="5"/>
          </p:cNvCxnSpPr>
          <p:nvPr/>
        </p:nvCxnSpPr>
        <p:spPr bwMode="auto">
          <a:xfrm flipH="1" flipV="1">
            <a:off x="389707" y="5063671"/>
            <a:ext cx="180975" cy="174625"/>
          </a:xfrm>
          <a:prstGeom prst="straightConnector1">
            <a:avLst/>
          </a:prstGeom>
          <a:noFill/>
          <a:ln w="9525">
            <a:solidFill>
              <a:srgbClr val="0000FF"/>
            </a:solidFill>
            <a:round/>
            <a:headEnd/>
            <a:tailEnd/>
          </a:ln>
          <a:effectLst/>
        </p:spPr>
      </p:cxnSp>
      <p:cxnSp>
        <p:nvCxnSpPr>
          <p:cNvPr id="686154" name="AutoShape 74"/>
          <p:cNvCxnSpPr>
            <a:cxnSpLocks noChangeShapeType="1"/>
            <a:stCxn id="686146" idx="3"/>
            <a:endCxn id="686142" idx="3"/>
          </p:cNvCxnSpPr>
          <p:nvPr/>
        </p:nvCxnSpPr>
        <p:spPr bwMode="auto">
          <a:xfrm flipV="1">
            <a:off x="1196157" y="5063671"/>
            <a:ext cx="209550" cy="246062"/>
          </a:xfrm>
          <a:prstGeom prst="straightConnector1">
            <a:avLst/>
          </a:prstGeom>
          <a:noFill/>
          <a:ln w="9525">
            <a:solidFill>
              <a:srgbClr val="0000FF"/>
            </a:solidFill>
            <a:round/>
            <a:headEnd/>
            <a:tailEnd/>
          </a:ln>
          <a:effectLst/>
        </p:spPr>
      </p:cxnSp>
      <p:cxnSp>
        <p:nvCxnSpPr>
          <p:cNvPr id="686155" name="AutoShape 75"/>
          <p:cNvCxnSpPr>
            <a:cxnSpLocks noChangeShapeType="1"/>
            <a:stCxn id="686150" idx="5"/>
            <a:endCxn id="686144" idx="1"/>
          </p:cNvCxnSpPr>
          <p:nvPr/>
        </p:nvCxnSpPr>
        <p:spPr bwMode="auto">
          <a:xfrm>
            <a:off x="1259657" y="5959021"/>
            <a:ext cx="146050" cy="149225"/>
          </a:xfrm>
          <a:prstGeom prst="straightConnector1">
            <a:avLst/>
          </a:prstGeom>
          <a:noFill/>
          <a:ln w="9525">
            <a:solidFill>
              <a:srgbClr val="0000FF"/>
            </a:solidFill>
            <a:round/>
            <a:headEnd/>
            <a:tailEnd/>
          </a:ln>
          <a:effectLst/>
        </p:spPr>
      </p:cxnSp>
      <p:cxnSp>
        <p:nvCxnSpPr>
          <p:cNvPr id="686156" name="AutoShape 76"/>
          <p:cNvCxnSpPr>
            <a:cxnSpLocks noChangeShapeType="1"/>
            <a:stCxn id="686147" idx="3"/>
            <a:endCxn id="686157" idx="7"/>
          </p:cNvCxnSpPr>
          <p:nvPr/>
        </p:nvCxnSpPr>
        <p:spPr bwMode="auto">
          <a:xfrm flipH="1">
            <a:off x="389707" y="5959021"/>
            <a:ext cx="180975" cy="149225"/>
          </a:xfrm>
          <a:prstGeom prst="straightConnector1">
            <a:avLst/>
          </a:prstGeom>
          <a:noFill/>
          <a:ln w="9525">
            <a:solidFill>
              <a:srgbClr val="0000FF"/>
            </a:solidFill>
            <a:round/>
            <a:headEnd/>
            <a:tailEnd/>
          </a:ln>
          <a:effectLst/>
        </p:spPr>
      </p:cxnSp>
      <p:sp>
        <p:nvSpPr>
          <p:cNvPr id="686157" name="Oval 77"/>
          <p:cNvSpPr>
            <a:spLocks noChangeArrowheads="1"/>
          </p:cNvSpPr>
          <p:nvPr/>
        </p:nvSpPr>
        <p:spPr bwMode="auto">
          <a:xfrm>
            <a:off x="311919" y="6093958"/>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58" name="Oval 78"/>
          <p:cNvSpPr>
            <a:spLocks noChangeArrowheads="1"/>
          </p:cNvSpPr>
          <p:nvPr/>
        </p:nvSpPr>
        <p:spPr bwMode="auto">
          <a:xfrm>
            <a:off x="1212860" y="307964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59" name="Oval 79"/>
          <p:cNvSpPr>
            <a:spLocks noChangeArrowheads="1"/>
          </p:cNvSpPr>
          <p:nvPr/>
        </p:nvSpPr>
        <p:spPr bwMode="auto">
          <a:xfrm>
            <a:off x="2293948" y="307964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60" name="Oval 80"/>
          <p:cNvSpPr>
            <a:spLocks noChangeArrowheads="1"/>
          </p:cNvSpPr>
          <p:nvPr/>
        </p:nvSpPr>
        <p:spPr bwMode="auto">
          <a:xfrm>
            <a:off x="2293948" y="419724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61" name="Oval 81"/>
          <p:cNvSpPr>
            <a:spLocks noChangeArrowheads="1"/>
          </p:cNvSpPr>
          <p:nvPr/>
        </p:nvSpPr>
        <p:spPr bwMode="auto">
          <a:xfrm>
            <a:off x="1458923" y="332729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62" name="Oval 82"/>
          <p:cNvSpPr>
            <a:spLocks noChangeArrowheads="1"/>
          </p:cNvSpPr>
          <p:nvPr/>
        </p:nvSpPr>
        <p:spPr bwMode="auto">
          <a:xfrm>
            <a:off x="2084398" y="332729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63" name="Oval 83"/>
          <p:cNvSpPr>
            <a:spLocks noChangeArrowheads="1"/>
          </p:cNvSpPr>
          <p:nvPr/>
        </p:nvSpPr>
        <p:spPr bwMode="auto">
          <a:xfrm>
            <a:off x="1458923" y="397499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64" name="AutoShape 84"/>
          <p:cNvCxnSpPr>
            <a:cxnSpLocks noChangeShapeType="1"/>
            <a:stCxn id="686161" idx="6"/>
            <a:endCxn id="686162" idx="2"/>
          </p:cNvCxnSpPr>
          <p:nvPr/>
        </p:nvCxnSpPr>
        <p:spPr bwMode="auto">
          <a:xfrm>
            <a:off x="1549410" y="3378090"/>
            <a:ext cx="534988" cy="0"/>
          </a:xfrm>
          <a:prstGeom prst="straightConnector1">
            <a:avLst/>
          </a:prstGeom>
          <a:noFill/>
          <a:ln w="9525">
            <a:solidFill>
              <a:srgbClr val="0000FF"/>
            </a:solidFill>
            <a:round/>
            <a:headEnd/>
            <a:tailEnd/>
          </a:ln>
          <a:effectLst/>
        </p:spPr>
      </p:cxnSp>
      <p:cxnSp>
        <p:nvCxnSpPr>
          <p:cNvPr id="686165" name="AutoShape 85"/>
          <p:cNvCxnSpPr>
            <a:cxnSpLocks noChangeShapeType="1"/>
            <a:stCxn id="686161" idx="4"/>
            <a:endCxn id="686163" idx="0"/>
          </p:cNvCxnSpPr>
          <p:nvPr/>
        </p:nvCxnSpPr>
        <p:spPr bwMode="auto">
          <a:xfrm>
            <a:off x="1504960" y="3428890"/>
            <a:ext cx="0" cy="546100"/>
          </a:xfrm>
          <a:prstGeom prst="straightConnector1">
            <a:avLst/>
          </a:prstGeom>
          <a:noFill/>
          <a:ln w="9525">
            <a:solidFill>
              <a:srgbClr val="0000FF"/>
            </a:solidFill>
            <a:round/>
            <a:headEnd/>
            <a:tailEnd/>
          </a:ln>
          <a:effectLst/>
        </p:spPr>
      </p:cxnSp>
      <p:sp>
        <p:nvSpPr>
          <p:cNvPr id="686166" name="Oval 86"/>
          <p:cNvSpPr>
            <a:spLocks noChangeArrowheads="1"/>
          </p:cNvSpPr>
          <p:nvPr/>
        </p:nvSpPr>
        <p:spPr bwMode="auto">
          <a:xfrm>
            <a:off x="2084398" y="397499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67" name="AutoShape 87"/>
          <p:cNvCxnSpPr>
            <a:cxnSpLocks noChangeShapeType="1"/>
            <a:stCxn id="686163" idx="6"/>
            <a:endCxn id="686166" idx="2"/>
          </p:cNvCxnSpPr>
          <p:nvPr/>
        </p:nvCxnSpPr>
        <p:spPr bwMode="auto">
          <a:xfrm>
            <a:off x="1549410" y="4025790"/>
            <a:ext cx="534988" cy="0"/>
          </a:xfrm>
          <a:prstGeom prst="straightConnector1">
            <a:avLst/>
          </a:prstGeom>
          <a:noFill/>
          <a:ln w="9525">
            <a:solidFill>
              <a:srgbClr val="0000FF"/>
            </a:solidFill>
            <a:round/>
            <a:headEnd/>
            <a:tailEnd/>
          </a:ln>
          <a:effectLst/>
        </p:spPr>
      </p:cxnSp>
      <p:cxnSp>
        <p:nvCxnSpPr>
          <p:cNvPr id="686168" name="AutoShape 88"/>
          <p:cNvCxnSpPr>
            <a:cxnSpLocks noChangeShapeType="1"/>
            <a:stCxn id="686162" idx="4"/>
            <a:endCxn id="686166" idx="0"/>
          </p:cNvCxnSpPr>
          <p:nvPr/>
        </p:nvCxnSpPr>
        <p:spPr bwMode="auto">
          <a:xfrm>
            <a:off x="2128848" y="3428890"/>
            <a:ext cx="0" cy="546100"/>
          </a:xfrm>
          <a:prstGeom prst="straightConnector1">
            <a:avLst/>
          </a:prstGeom>
          <a:noFill/>
          <a:ln w="9525">
            <a:solidFill>
              <a:srgbClr val="0000FF"/>
            </a:solidFill>
            <a:round/>
            <a:headEnd/>
            <a:tailEnd/>
          </a:ln>
          <a:effectLst/>
        </p:spPr>
      </p:cxnSp>
      <p:cxnSp>
        <p:nvCxnSpPr>
          <p:cNvPr id="686169" name="AutoShape 89"/>
          <p:cNvCxnSpPr>
            <a:cxnSpLocks noChangeShapeType="1"/>
            <a:stCxn id="686161" idx="1"/>
            <a:endCxn id="686158" idx="5"/>
          </p:cNvCxnSpPr>
          <p:nvPr/>
        </p:nvCxnSpPr>
        <p:spPr bwMode="auto">
          <a:xfrm flipH="1" flipV="1">
            <a:off x="1290648" y="3166953"/>
            <a:ext cx="180975" cy="174625"/>
          </a:xfrm>
          <a:prstGeom prst="straightConnector1">
            <a:avLst/>
          </a:prstGeom>
          <a:noFill/>
          <a:ln w="9525">
            <a:solidFill>
              <a:srgbClr val="0000FF"/>
            </a:solidFill>
            <a:round/>
            <a:headEnd/>
            <a:tailEnd/>
          </a:ln>
          <a:effectLst/>
        </p:spPr>
      </p:cxnSp>
      <p:cxnSp>
        <p:nvCxnSpPr>
          <p:cNvPr id="686170" name="AutoShape 90"/>
          <p:cNvCxnSpPr>
            <a:cxnSpLocks noChangeShapeType="1"/>
            <a:stCxn id="686162" idx="3"/>
            <a:endCxn id="686159" idx="3"/>
          </p:cNvCxnSpPr>
          <p:nvPr/>
        </p:nvCxnSpPr>
        <p:spPr bwMode="auto">
          <a:xfrm flipV="1">
            <a:off x="2097098" y="3166953"/>
            <a:ext cx="209550" cy="246062"/>
          </a:xfrm>
          <a:prstGeom prst="straightConnector1">
            <a:avLst/>
          </a:prstGeom>
          <a:noFill/>
          <a:ln w="9525">
            <a:solidFill>
              <a:srgbClr val="0000FF"/>
            </a:solidFill>
            <a:round/>
            <a:headEnd/>
            <a:tailEnd/>
          </a:ln>
          <a:effectLst/>
        </p:spPr>
      </p:cxnSp>
      <p:cxnSp>
        <p:nvCxnSpPr>
          <p:cNvPr id="686171" name="AutoShape 91"/>
          <p:cNvCxnSpPr>
            <a:cxnSpLocks noChangeShapeType="1"/>
            <a:stCxn id="686166" idx="5"/>
            <a:endCxn id="686160" idx="1"/>
          </p:cNvCxnSpPr>
          <p:nvPr/>
        </p:nvCxnSpPr>
        <p:spPr bwMode="auto">
          <a:xfrm>
            <a:off x="2160598" y="4062303"/>
            <a:ext cx="146050" cy="149225"/>
          </a:xfrm>
          <a:prstGeom prst="straightConnector1">
            <a:avLst/>
          </a:prstGeom>
          <a:noFill/>
          <a:ln w="9525">
            <a:solidFill>
              <a:srgbClr val="0000FF"/>
            </a:solidFill>
            <a:round/>
            <a:headEnd/>
            <a:tailEnd/>
          </a:ln>
          <a:effectLst/>
        </p:spPr>
      </p:cxnSp>
      <p:cxnSp>
        <p:nvCxnSpPr>
          <p:cNvPr id="686172" name="AutoShape 92"/>
          <p:cNvCxnSpPr>
            <a:cxnSpLocks noChangeShapeType="1"/>
            <a:stCxn id="686163" idx="3"/>
            <a:endCxn id="686173" idx="7"/>
          </p:cNvCxnSpPr>
          <p:nvPr/>
        </p:nvCxnSpPr>
        <p:spPr bwMode="auto">
          <a:xfrm flipH="1">
            <a:off x="1290648" y="4062303"/>
            <a:ext cx="180975" cy="149225"/>
          </a:xfrm>
          <a:prstGeom prst="straightConnector1">
            <a:avLst/>
          </a:prstGeom>
          <a:noFill/>
          <a:ln w="9525">
            <a:solidFill>
              <a:srgbClr val="0000FF"/>
            </a:solidFill>
            <a:round/>
            <a:headEnd/>
            <a:tailEnd/>
          </a:ln>
          <a:effectLst/>
        </p:spPr>
      </p:cxnSp>
      <p:sp>
        <p:nvSpPr>
          <p:cNvPr id="686173" name="Oval 93"/>
          <p:cNvSpPr>
            <a:spLocks noChangeArrowheads="1"/>
          </p:cNvSpPr>
          <p:nvPr/>
        </p:nvSpPr>
        <p:spPr bwMode="auto">
          <a:xfrm>
            <a:off x="1212860" y="419724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74" name="Line 94"/>
          <p:cNvSpPr>
            <a:spLocks noChangeShapeType="1"/>
          </p:cNvSpPr>
          <p:nvPr/>
        </p:nvSpPr>
        <p:spPr bwMode="auto">
          <a:xfrm flipV="1">
            <a:off x="1851795" y="5537200"/>
            <a:ext cx="476250" cy="1190"/>
          </a:xfrm>
          <a:prstGeom prst="line">
            <a:avLst/>
          </a:prstGeom>
          <a:noFill/>
          <a:ln w="63500">
            <a:solidFill>
              <a:srgbClr val="0000FF"/>
            </a:solidFill>
            <a:round/>
            <a:headEnd/>
            <a:tailEnd type="triangle" w="med" len="med"/>
          </a:ln>
          <a:effectLst/>
        </p:spPr>
        <p:txBody>
          <a:bodyPr wrap="none"/>
          <a:lstStyle/>
          <a:p>
            <a:endParaRPr lang="en-US"/>
          </a:p>
        </p:txBody>
      </p:sp>
      <p:sp>
        <p:nvSpPr>
          <p:cNvPr id="686175" name="Oval 95"/>
          <p:cNvSpPr>
            <a:spLocks noChangeArrowheads="1"/>
          </p:cNvSpPr>
          <p:nvPr/>
        </p:nvSpPr>
        <p:spPr bwMode="auto">
          <a:xfrm>
            <a:off x="3142431" y="30480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76" name="Oval 96"/>
          <p:cNvSpPr>
            <a:spLocks noChangeArrowheads="1"/>
          </p:cNvSpPr>
          <p:nvPr/>
        </p:nvSpPr>
        <p:spPr bwMode="auto">
          <a:xfrm>
            <a:off x="4223519" y="416560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77" name="Oval 97"/>
          <p:cNvSpPr>
            <a:spLocks noChangeArrowheads="1"/>
          </p:cNvSpPr>
          <p:nvPr/>
        </p:nvSpPr>
        <p:spPr bwMode="auto">
          <a:xfrm>
            <a:off x="3388494"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78" name="Oval 98"/>
          <p:cNvSpPr>
            <a:spLocks noChangeArrowheads="1"/>
          </p:cNvSpPr>
          <p:nvPr/>
        </p:nvSpPr>
        <p:spPr bwMode="auto">
          <a:xfrm>
            <a:off x="4013969"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79" name="Oval 99"/>
          <p:cNvSpPr>
            <a:spLocks noChangeArrowheads="1"/>
          </p:cNvSpPr>
          <p:nvPr/>
        </p:nvSpPr>
        <p:spPr bwMode="auto">
          <a:xfrm>
            <a:off x="3388494"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80" name="AutoShape 100"/>
          <p:cNvCxnSpPr>
            <a:cxnSpLocks noChangeShapeType="1"/>
            <a:stCxn id="686177" idx="6"/>
            <a:endCxn id="686178" idx="2"/>
          </p:cNvCxnSpPr>
          <p:nvPr/>
        </p:nvCxnSpPr>
        <p:spPr bwMode="auto">
          <a:xfrm>
            <a:off x="3478981" y="3346450"/>
            <a:ext cx="534988" cy="0"/>
          </a:xfrm>
          <a:prstGeom prst="straightConnector1">
            <a:avLst/>
          </a:prstGeom>
          <a:noFill/>
          <a:ln w="9525">
            <a:solidFill>
              <a:srgbClr val="0000FF"/>
            </a:solidFill>
            <a:round/>
            <a:headEnd/>
            <a:tailEnd/>
          </a:ln>
          <a:effectLst/>
        </p:spPr>
      </p:cxnSp>
      <p:cxnSp>
        <p:nvCxnSpPr>
          <p:cNvPr id="686181" name="AutoShape 101"/>
          <p:cNvCxnSpPr>
            <a:cxnSpLocks noChangeShapeType="1"/>
            <a:stCxn id="686177" idx="4"/>
            <a:endCxn id="686179" idx="0"/>
          </p:cNvCxnSpPr>
          <p:nvPr/>
        </p:nvCxnSpPr>
        <p:spPr bwMode="auto">
          <a:xfrm>
            <a:off x="3434531" y="3397250"/>
            <a:ext cx="0" cy="546100"/>
          </a:xfrm>
          <a:prstGeom prst="straightConnector1">
            <a:avLst/>
          </a:prstGeom>
          <a:noFill/>
          <a:ln w="9525">
            <a:solidFill>
              <a:srgbClr val="0000FF"/>
            </a:solidFill>
            <a:round/>
            <a:headEnd/>
            <a:tailEnd/>
          </a:ln>
          <a:effectLst/>
        </p:spPr>
      </p:cxnSp>
      <p:sp>
        <p:nvSpPr>
          <p:cNvPr id="686182" name="Oval 102"/>
          <p:cNvSpPr>
            <a:spLocks noChangeArrowheads="1"/>
          </p:cNvSpPr>
          <p:nvPr/>
        </p:nvSpPr>
        <p:spPr bwMode="auto">
          <a:xfrm>
            <a:off x="4013969"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83" name="AutoShape 103"/>
          <p:cNvCxnSpPr>
            <a:cxnSpLocks noChangeShapeType="1"/>
            <a:stCxn id="686179" idx="6"/>
            <a:endCxn id="686182" idx="2"/>
          </p:cNvCxnSpPr>
          <p:nvPr/>
        </p:nvCxnSpPr>
        <p:spPr bwMode="auto">
          <a:xfrm>
            <a:off x="3478981" y="3994150"/>
            <a:ext cx="534988" cy="0"/>
          </a:xfrm>
          <a:prstGeom prst="straightConnector1">
            <a:avLst/>
          </a:prstGeom>
          <a:noFill/>
          <a:ln w="9525">
            <a:solidFill>
              <a:srgbClr val="0000FF"/>
            </a:solidFill>
            <a:round/>
            <a:headEnd/>
            <a:tailEnd/>
          </a:ln>
          <a:effectLst/>
        </p:spPr>
      </p:cxnSp>
      <p:cxnSp>
        <p:nvCxnSpPr>
          <p:cNvPr id="686184" name="AutoShape 104"/>
          <p:cNvCxnSpPr>
            <a:cxnSpLocks noChangeShapeType="1"/>
            <a:stCxn id="686178" idx="4"/>
            <a:endCxn id="686182" idx="0"/>
          </p:cNvCxnSpPr>
          <p:nvPr/>
        </p:nvCxnSpPr>
        <p:spPr bwMode="auto">
          <a:xfrm>
            <a:off x="4058419" y="3397250"/>
            <a:ext cx="0" cy="546100"/>
          </a:xfrm>
          <a:prstGeom prst="straightConnector1">
            <a:avLst/>
          </a:prstGeom>
          <a:noFill/>
          <a:ln w="9525">
            <a:solidFill>
              <a:srgbClr val="0000FF"/>
            </a:solidFill>
            <a:round/>
            <a:headEnd/>
            <a:tailEnd/>
          </a:ln>
          <a:effectLst/>
        </p:spPr>
      </p:cxnSp>
      <p:cxnSp>
        <p:nvCxnSpPr>
          <p:cNvPr id="686185" name="AutoShape 105"/>
          <p:cNvCxnSpPr>
            <a:cxnSpLocks noChangeShapeType="1"/>
            <a:stCxn id="686177" idx="1"/>
            <a:endCxn id="686175" idx="5"/>
          </p:cNvCxnSpPr>
          <p:nvPr/>
        </p:nvCxnSpPr>
        <p:spPr bwMode="auto">
          <a:xfrm flipH="1" flipV="1">
            <a:off x="3220219" y="3135313"/>
            <a:ext cx="180975" cy="174625"/>
          </a:xfrm>
          <a:prstGeom prst="straightConnector1">
            <a:avLst/>
          </a:prstGeom>
          <a:noFill/>
          <a:ln w="9525">
            <a:solidFill>
              <a:srgbClr val="0000FF"/>
            </a:solidFill>
            <a:round/>
            <a:headEnd/>
            <a:tailEnd/>
          </a:ln>
          <a:effectLst/>
        </p:spPr>
      </p:cxnSp>
      <p:cxnSp>
        <p:nvCxnSpPr>
          <p:cNvPr id="686186" name="AutoShape 106"/>
          <p:cNvCxnSpPr>
            <a:cxnSpLocks noChangeShapeType="1"/>
            <a:stCxn id="686182" idx="5"/>
            <a:endCxn id="686176" idx="1"/>
          </p:cNvCxnSpPr>
          <p:nvPr/>
        </p:nvCxnSpPr>
        <p:spPr bwMode="auto">
          <a:xfrm>
            <a:off x="4090169" y="4030663"/>
            <a:ext cx="146050" cy="149225"/>
          </a:xfrm>
          <a:prstGeom prst="straightConnector1">
            <a:avLst/>
          </a:prstGeom>
          <a:noFill/>
          <a:ln w="9525">
            <a:solidFill>
              <a:srgbClr val="0000FF"/>
            </a:solidFill>
            <a:round/>
            <a:headEnd/>
            <a:tailEnd/>
          </a:ln>
          <a:effectLst/>
        </p:spPr>
      </p:cxnSp>
      <p:cxnSp>
        <p:nvCxnSpPr>
          <p:cNvPr id="686187" name="AutoShape 107"/>
          <p:cNvCxnSpPr>
            <a:cxnSpLocks noChangeShapeType="1"/>
            <a:stCxn id="686179" idx="3"/>
            <a:endCxn id="686188" idx="7"/>
          </p:cNvCxnSpPr>
          <p:nvPr/>
        </p:nvCxnSpPr>
        <p:spPr bwMode="auto">
          <a:xfrm flipH="1">
            <a:off x="3220219" y="4030663"/>
            <a:ext cx="180975" cy="149225"/>
          </a:xfrm>
          <a:prstGeom prst="straightConnector1">
            <a:avLst/>
          </a:prstGeom>
          <a:noFill/>
          <a:ln w="9525">
            <a:solidFill>
              <a:srgbClr val="0000FF"/>
            </a:solidFill>
            <a:round/>
            <a:headEnd/>
            <a:tailEnd/>
          </a:ln>
          <a:effectLst/>
        </p:spPr>
      </p:cxnSp>
      <p:sp>
        <p:nvSpPr>
          <p:cNvPr id="686188" name="Oval 108"/>
          <p:cNvSpPr>
            <a:spLocks noChangeArrowheads="1"/>
          </p:cNvSpPr>
          <p:nvPr/>
        </p:nvSpPr>
        <p:spPr bwMode="auto">
          <a:xfrm>
            <a:off x="3142431" y="41656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89" name="Oval 109"/>
          <p:cNvSpPr>
            <a:spLocks noChangeArrowheads="1"/>
          </p:cNvSpPr>
          <p:nvPr/>
        </p:nvSpPr>
        <p:spPr bwMode="auto">
          <a:xfrm>
            <a:off x="5795144" y="4165600"/>
            <a:ext cx="90487"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90" name="Oval 110"/>
          <p:cNvSpPr>
            <a:spLocks noChangeArrowheads="1"/>
          </p:cNvSpPr>
          <p:nvPr/>
        </p:nvSpPr>
        <p:spPr bwMode="auto">
          <a:xfrm>
            <a:off x="4960119"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91" name="Oval 111"/>
          <p:cNvSpPr>
            <a:spLocks noChangeArrowheads="1"/>
          </p:cNvSpPr>
          <p:nvPr/>
        </p:nvSpPr>
        <p:spPr bwMode="auto">
          <a:xfrm>
            <a:off x="5585594"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192" name="Oval 112"/>
          <p:cNvSpPr>
            <a:spLocks noChangeArrowheads="1"/>
          </p:cNvSpPr>
          <p:nvPr/>
        </p:nvSpPr>
        <p:spPr bwMode="auto">
          <a:xfrm>
            <a:off x="4960119"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93" name="AutoShape 113"/>
          <p:cNvCxnSpPr>
            <a:cxnSpLocks noChangeShapeType="1"/>
            <a:stCxn id="686190" idx="6"/>
            <a:endCxn id="686191" idx="2"/>
          </p:cNvCxnSpPr>
          <p:nvPr/>
        </p:nvCxnSpPr>
        <p:spPr bwMode="auto">
          <a:xfrm>
            <a:off x="5050606" y="3346450"/>
            <a:ext cx="534988" cy="0"/>
          </a:xfrm>
          <a:prstGeom prst="straightConnector1">
            <a:avLst/>
          </a:prstGeom>
          <a:noFill/>
          <a:ln w="9525">
            <a:solidFill>
              <a:srgbClr val="0000FF"/>
            </a:solidFill>
            <a:round/>
            <a:headEnd/>
            <a:tailEnd/>
          </a:ln>
          <a:effectLst/>
        </p:spPr>
      </p:cxnSp>
      <p:cxnSp>
        <p:nvCxnSpPr>
          <p:cNvPr id="686194" name="AutoShape 114"/>
          <p:cNvCxnSpPr>
            <a:cxnSpLocks noChangeShapeType="1"/>
            <a:stCxn id="686190" idx="4"/>
            <a:endCxn id="686192" idx="0"/>
          </p:cNvCxnSpPr>
          <p:nvPr/>
        </p:nvCxnSpPr>
        <p:spPr bwMode="auto">
          <a:xfrm>
            <a:off x="5006156" y="3397250"/>
            <a:ext cx="0" cy="546100"/>
          </a:xfrm>
          <a:prstGeom prst="straightConnector1">
            <a:avLst/>
          </a:prstGeom>
          <a:noFill/>
          <a:ln w="9525">
            <a:solidFill>
              <a:srgbClr val="0000FF"/>
            </a:solidFill>
            <a:round/>
            <a:headEnd/>
            <a:tailEnd/>
          </a:ln>
          <a:effectLst/>
        </p:spPr>
      </p:cxnSp>
      <p:sp>
        <p:nvSpPr>
          <p:cNvPr id="686195" name="Oval 115"/>
          <p:cNvSpPr>
            <a:spLocks noChangeArrowheads="1"/>
          </p:cNvSpPr>
          <p:nvPr/>
        </p:nvSpPr>
        <p:spPr bwMode="auto">
          <a:xfrm>
            <a:off x="5585594"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196" name="AutoShape 116"/>
          <p:cNvCxnSpPr>
            <a:cxnSpLocks noChangeShapeType="1"/>
            <a:stCxn id="686192" idx="6"/>
            <a:endCxn id="686195" idx="2"/>
          </p:cNvCxnSpPr>
          <p:nvPr/>
        </p:nvCxnSpPr>
        <p:spPr bwMode="auto">
          <a:xfrm>
            <a:off x="5050606" y="3994150"/>
            <a:ext cx="534988" cy="0"/>
          </a:xfrm>
          <a:prstGeom prst="straightConnector1">
            <a:avLst/>
          </a:prstGeom>
          <a:noFill/>
          <a:ln w="9525">
            <a:solidFill>
              <a:srgbClr val="0000FF"/>
            </a:solidFill>
            <a:round/>
            <a:headEnd/>
            <a:tailEnd/>
          </a:ln>
          <a:effectLst/>
        </p:spPr>
      </p:cxnSp>
      <p:cxnSp>
        <p:nvCxnSpPr>
          <p:cNvPr id="686197" name="AutoShape 117"/>
          <p:cNvCxnSpPr>
            <a:cxnSpLocks noChangeShapeType="1"/>
            <a:stCxn id="686191" idx="4"/>
            <a:endCxn id="686195" idx="0"/>
          </p:cNvCxnSpPr>
          <p:nvPr/>
        </p:nvCxnSpPr>
        <p:spPr bwMode="auto">
          <a:xfrm>
            <a:off x="5630044" y="3397250"/>
            <a:ext cx="0" cy="546100"/>
          </a:xfrm>
          <a:prstGeom prst="straightConnector1">
            <a:avLst/>
          </a:prstGeom>
          <a:noFill/>
          <a:ln w="9525">
            <a:solidFill>
              <a:srgbClr val="0000FF"/>
            </a:solidFill>
            <a:round/>
            <a:headEnd/>
            <a:tailEnd/>
          </a:ln>
          <a:effectLst/>
        </p:spPr>
      </p:cxnSp>
      <p:cxnSp>
        <p:nvCxnSpPr>
          <p:cNvPr id="686198" name="AutoShape 118"/>
          <p:cNvCxnSpPr>
            <a:cxnSpLocks noChangeShapeType="1"/>
            <a:stCxn id="686195" idx="5"/>
            <a:endCxn id="686189" idx="1"/>
          </p:cNvCxnSpPr>
          <p:nvPr/>
        </p:nvCxnSpPr>
        <p:spPr bwMode="auto">
          <a:xfrm>
            <a:off x="5661794" y="4030663"/>
            <a:ext cx="146050" cy="149225"/>
          </a:xfrm>
          <a:prstGeom prst="straightConnector1">
            <a:avLst/>
          </a:prstGeom>
          <a:noFill/>
          <a:ln w="9525">
            <a:solidFill>
              <a:srgbClr val="0000FF"/>
            </a:solidFill>
            <a:round/>
            <a:headEnd/>
            <a:tailEnd/>
          </a:ln>
          <a:effectLst/>
        </p:spPr>
      </p:cxnSp>
      <p:cxnSp>
        <p:nvCxnSpPr>
          <p:cNvPr id="686199" name="AutoShape 119"/>
          <p:cNvCxnSpPr>
            <a:cxnSpLocks noChangeShapeType="1"/>
            <a:stCxn id="686192" idx="3"/>
            <a:endCxn id="686200" idx="7"/>
          </p:cNvCxnSpPr>
          <p:nvPr/>
        </p:nvCxnSpPr>
        <p:spPr bwMode="auto">
          <a:xfrm flipH="1">
            <a:off x="4791844" y="4030663"/>
            <a:ext cx="180975" cy="149225"/>
          </a:xfrm>
          <a:prstGeom prst="straightConnector1">
            <a:avLst/>
          </a:prstGeom>
          <a:noFill/>
          <a:ln w="9525">
            <a:solidFill>
              <a:srgbClr val="0000FF"/>
            </a:solidFill>
            <a:round/>
            <a:headEnd/>
            <a:tailEnd/>
          </a:ln>
          <a:effectLst/>
        </p:spPr>
      </p:cxnSp>
      <p:sp>
        <p:nvSpPr>
          <p:cNvPr id="686200" name="Oval 120"/>
          <p:cNvSpPr>
            <a:spLocks noChangeArrowheads="1"/>
          </p:cNvSpPr>
          <p:nvPr/>
        </p:nvSpPr>
        <p:spPr bwMode="auto">
          <a:xfrm>
            <a:off x="4714056" y="41656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01" name="Oval 121"/>
          <p:cNvSpPr>
            <a:spLocks noChangeArrowheads="1"/>
          </p:cNvSpPr>
          <p:nvPr/>
        </p:nvSpPr>
        <p:spPr bwMode="auto">
          <a:xfrm>
            <a:off x="6484119"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02" name="Oval 122"/>
          <p:cNvSpPr>
            <a:spLocks noChangeArrowheads="1"/>
          </p:cNvSpPr>
          <p:nvPr/>
        </p:nvSpPr>
        <p:spPr bwMode="auto">
          <a:xfrm>
            <a:off x="7109594"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03" name="Oval 123"/>
          <p:cNvSpPr>
            <a:spLocks noChangeArrowheads="1"/>
          </p:cNvSpPr>
          <p:nvPr/>
        </p:nvSpPr>
        <p:spPr bwMode="auto">
          <a:xfrm>
            <a:off x="6484119"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04" name="AutoShape 124"/>
          <p:cNvCxnSpPr>
            <a:cxnSpLocks noChangeShapeType="1"/>
            <a:stCxn id="686201" idx="6"/>
            <a:endCxn id="686202" idx="2"/>
          </p:cNvCxnSpPr>
          <p:nvPr/>
        </p:nvCxnSpPr>
        <p:spPr bwMode="auto">
          <a:xfrm>
            <a:off x="6574606" y="3346450"/>
            <a:ext cx="534988" cy="0"/>
          </a:xfrm>
          <a:prstGeom prst="straightConnector1">
            <a:avLst/>
          </a:prstGeom>
          <a:noFill/>
          <a:ln w="9525">
            <a:solidFill>
              <a:srgbClr val="0000FF"/>
            </a:solidFill>
            <a:round/>
            <a:headEnd/>
            <a:tailEnd/>
          </a:ln>
          <a:effectLst/>
        </p:spPr>
      </p:cxnSp>
      <p:cxnSp>
        <p:nvCxnSpPr>
          <p:cNvPr id="686205" name="AutoShape 125"/>
          <p:cNvCxnSpPr>
            <a:cxnSpLocks noChangeShapeType="1"/>
            <a:stCxn id="686201" idx="4"/>
            <a:endCxn id="686203" idx="0"/>
          </p:cNvCxnSpPr>
          <p:nvPr/>
        </p:nvCxnSpPr>
        <p:spPr bwMode="auto">
          <a:xfrm>
            <a:off x="6530156" y="3397250"/>
            <a:ext cx="0" cy="546100"/>
          </a:xfrm>
          <a:prstGeom prst="straightConnector1">
            <a:avLst/>
          </a:prstGeom>
          <a:noFill/>
          <a:ln w="9525">
            <a:solidFill>
              <a:srgbClr val="0000FF"/>
            </a:solidFill>
            <a:round/>
            <a:headEnd/>
            <a:tailEnd/>
          </a:ln>
          <a:effectLst/>
        </p:spPr>
      </p:cxnSp>
      <p:sp>
        <p:nvSpPr>
          <p:cNvPr id="686206" name="Oval 126"/>
          <p:cNvSpPr>
            <a:spLocks noChangeArrowheads="1"/>
          </p:cNvSpPr>
          <p:nvPr/>
        </p:nvSpPr>
        <p:spPr bwMode="auto">
          <a:xfrm>
            <a:off x="7109594"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07" name="AutoShape 127"/>
          <p:cNvCxnSpPr>
            <a:cxnSpLocks noChangeShapeType="1"/>
            <a:stCxn id="686203" idx="6"/>
            <a:endCxn id="686206" idx="2"/>
          </p:cNvCxnSpPr>
          <p:nvPr/>
        </p:nvCxnSpPr>
        <p:spPr bwMode="auto">
          <a:xfrm>
            <a:off x="6574606" y="3994150"/>
            <a:ext cx="534988" cy="0"/>
          </a:xfrm>
          <a:prstGeom prst="straightConnector1">
            <a:avLst/>
          </a:prstGeom>
          <a:noFill/>
          <a:ln w="9525">
            <a:solidFill>
              <a:srgbClr val="0000FF"/>
            </a:solidFill>
            <a:round/>
            <a:headEnd/>
            <a:tailEnd/>
          </a:ln>
          <a:effectLst/>
        </p:spPr>
      </p:cxnSp>
      <p:cxnSp>
        <p:nvCxnSpPr>
          <p:cNvPr id="686208" name="AutoShape 128"/>
          <p:cNvCxnSpPr>
            <a:cxnSpLocks noChangeShapeType="1"/>
            <a:stCxn id="686202" idx="4"/>
            <a:endCxn id="686206" idx="0"/>
          </p:cNvCxnSpPr>
          <p:nvPr/>
        </p:nvCxnSpPr>
        <p:spPr bwMode="auto">
          <a:xfrm>
            <a:off x="7154044" y="3397250"/>
            <a:ext cx="0" cy="546100"/>
          </a:xfrm>
          <a:prstGeom prst="straightConnector1">
            <a:avLst/>
          </a:prstGeom>
          <a:noFill/>
          <a:ln w="9525">
            <a:solidFill>
              <a:srgbClr val="0000FF"/>
            </a:solidFill>
            <a:round/>
            <a:headEnd/>
            <a:tailEnd/>
          </a:ln>
          <a:effectLst/>
        </p:spPr>
      </p:cxnSp>
      <p:cxnSp>
        <p:nvCxnSpPr>
          <p:cNvPr id="686209" name="AutoShape 129"/>
          <p:cNvCxnSpPr>
            <a:cxnSpLocks noChangeShapeType="1"/>
            <a:stCxn id="686203" idx="3"/>
            <a:endCxn id="686210" idx="7"/>
          </p:cNvCxnSpPr>
          <p:nvPr/>
        </p:nvCxnSpPr>
        <p:spPr bwMode="auto">
          <a:xfrm flipH="1">
            <a:off x="6315844" y="4030663"/>
            <a:ext cx="180975" cy="149225"/>
          </a:xfrm>
          <a:prstGeom prst="straightConnector1">
            <a:avLst/>
          </a:prstGeom>
          <a:noFill/>
          <a:ln w="9525">
            <a:solidFill>
              <a:srgbClr val="0000FF"/>
            </a:solidFill>
            <a:round/>
            <a:headEnd/>
            <a:tailEnd/>
          </a:ln>
          <a:effectLst/>
        </p:spPr>
      </p:cxnSp>
      <p:sp>
        <p:nvSpPr>
          <p:cNvPr id="686210" name="Oval 130"/>
          <p:cNvSpPr>
            <a:spLocks noChangeArrowheads="1"/>
          </p:cNvSpPr>
          <p:nvPr/>
        </p:nvSpPr>
        <p:spPr bwMode="auto">
          <a:xfrm>
            <a:off x="6238056" y="4165600"/>
            <a:ext cx="90488" cy="101600"/>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11" name="Oval 131"/>
          <p:cNvSpPr>
            <a:spLocks noChangeArrowheads="1"/>
          </p:cNvSpPr>
          <p:nvPr/>
        </p:nvSpPr>
        <p:spPr bwMode="auto">
          <a:xfrm>
            <a:off x="7960494"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12" name="Oval 132"/>
          <p:cNvSpPr>
            <a:spLocks noChangeArrowheads="1"/>
          </p:cNvSpPr>
          <p:nvPr/>
        </p:nvSpPr>
        <p:spPr bwMode="auto">
          <a:xfrm>
            <a:off x="8585969" y="32956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13" name="Oval 133"/>
          <p:cNvSpPr>
            <a:spLocks noChangeArrowheads="1"/>
          </p:cNvSpPr>
          <p:nvPr/>
        </p:nvSpPr>
        <p:spPr bwMode="auto">
          <a:xfrm>
            <a:off x="7960494"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14" name="AutoShape 134"/>
          <p:cNvCxnSpPr>
            <a:cxnSpLocks noChangeShapeType="1"/>
            <a:stCxn id="686211" idx="6"/>
            <a:endCxn id="686212" idx="2"/>
          </p:cNvCxnSpPr>
          <p:nvPr/>
        </p:nvCxnSpPr>
        <p:spPr bwMode="auto">
          <a:xfrm>
            <a:off x="8050981" y="3346450"/>
            <a:ext cx="534988" cy="0"/>
          </a:xfrm>
          <a:prstGeom prst="straightConnector1">
            <a:avLst/>
          </a:prstGeom>
          <a:noFill/>
          <a:ln w="9525">
            <a:solidFill>
              <a:srgbClr val="0000FF"/>
            </a:solidFill>
            <a:round/>
            <a:headEnd/>
            <a:tailEnd/>
          </a:ln>
          <a:effectLst/>
        </p:spPr>
      </p:cxnSp>
      <p:cxnSp>
        <p:nvCxnSpPr>
          <p:cNvPr id="686215" name="AutoShape 135"/>
          <p:cNvCxnSpPr>
            <a:cxnSpLocks noChangeShapeType="1"/>
            <a:stCxn id="686211" idx="4"/>
            <a:endCxn id="686213" idx="0"/>
          </p:cNvCxnSpPr>
          <p:nvPr/>
        </p:nvCxnSpPr>
        <p:spPr bwMode="auto">
          <a:xfrm>
            <a:off x="8006531" y="3397250"/>
            <a:ext cx="0" cy="546100"/>
          </a:xfrm>
          <a:prstGeom prst="straightConnector1">
            <a:avLst/>
          </a:prstGeom>
          <a:noFill/>
          <a:ln w="9525">
            <a:solidFill>
              <a:srgbClr val="0000FF"/>
            </a:solidFill>
            <a:round/>
            <a:headEnd/>
            <a:tailEnd/>
          </a:ln>
          <a:effectLst/>
        </p:spPr>
      </p:cxnSp>
      <p:sp>
        <p:nvSpPr>
          <p:cNvPr id="686216" name="Oval 136"/>
          <p:cNvSpPr>
            <a:spLocks noChangeArrowheads="1"/>
          </p:cNvSpPr>
          <p:nvPr/>
        </p:nvSpPr>
        <p:spPr bwMode="auto">
          <a:xfrm>
            <a:off x="8585969" y="3943350"/>
            <a:ext cx="90487"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17" name="AutoShape 137"/>
          <p:cNvCxnSpPr>
            <a:cxnSpLocks noChangeShapeType="1"/>
            <a:stCxn id="686213" idx="6"/>
            <a:endCxn id="686216" idx="2"/>
          </p:cNvCxnSpPr>
          <p:nvPr/>
        </p:nvCxnSpPr>
        <p:spPr bwMode="auto">
          <a:xfrm>
            <a:off x="8050981" y="3994150"/>
            <a:ext cx="534988" cy="0"/>
          </a:xfrm>
          <a:prstGeom prst="straightConnector1">
            <a:avLst/>
          </a:prstGeom>
          <a:noFill/>
          <a:ln w="9525">
            <a:solidFill>
              <a:srgbClr val="0000FF"/>
            </a:solidFill>
            <a:round/>
            <a:headEnd/>
            <a:tailEnd/>
          </a:ln>
          <a:effectLst/>
        </p:spPr>
      </p:cxnSp>
      <p:cxnSp>
        <p:nvCxnSpPr>
          <p:cNvPr id="686218" name="AutoShape 138"/>
          <p:cNvCxnSpPr>
            <a:cxnSpLocks noChangeShapeType="1"/>
            <a:stCxn id="686212" idx="4"/>
            <a:endCxn id="686216" idx="0"/>
          </p:cNvCxnSpPr>
          <p:nvPr/>
        </p:nvCxnSpPr>
        <p:spPr bwMode="auto">
          <a:xfrm>
            <a:off x="8630419" y="3397250"/>
            <a:ext cx="0" cy="546100"/>
          </a:xfrm>
          <a:prstGeom prst="straightConnector1">
            <a:avLst/>
          </a:prstGeom>
          <a:noFill/>
          <a:ln w="9525">
            <a:solidFill>
              <a:srgbClr val="0000FF"/>
            </a:solidFill>
            <a:round/>
            <a:headEnd/>
            <a:tailEnd/>
          </a:ln>
          <a:effectLst/>
        </p:spPr>
      </p:cxnSp>
      <p:sp>
        <p:nvSpPr>
          <p:cNvPr id="686219" name="Line 139"/>
          <p:cNvSpPr>
            <a:spLocks noChangeShapeType="1"/>
          </p:cNvSpPr>
          <p:nvPr/>
        </p:nvSpPr>
        <p:spPr bwMode="auto">
          <a:xfrm flipH="1" flipV="1">
            <a:off x="473075" y="2958240"/>
            <a:ext cx="8203381" cy="13560"/>
          </a:xfrm>
          <a:prstGeom prst="line">
            <a:avLst/>
          </a:prstGeom>
          <a:noFill/>
          <a:ln w="63500">
            <a:solidFill>
              <a:srgbClr val="0000FF"/>
            </a:solidFill>
            <a:round/>
            <a:headEnd/>
            <a:tailEnd type="triangle" w="med" len="med"/>
          </a:ln>
          <a:effectLst/>
        </p:spPr>
        <p:txBody>
          <a:bodyPr wrap="none"/>
          <a:lstStyle/>
          <a:p>
            <a:endParaRPr lang="en-US"/>
          </a:p>
        </p:txBody>
      </p:sp>
      <p:sp>
        <p:nvSpPr>
          <p:cNvPr id="686220" name="Oval 140"/>
          <p:cNvSpPr>
            <a:spLocks noChangeArrowheads="1"/>
          </p:cNvSpPr>
          <p:nvPr/>
        </p:nvSpPr>
        <p:spPr bwMode="auto">
          <a:xfrm>
            <a:off x="7762056"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21" name="Oval 141"/>
          <p:cNvSpPr>
            <a:spLocks noChangeArrowheads="1"/>
          </p:cNvSpPr>
          <p:nvPr/>
        </p:nvSpPr>
        <p:spPr bwMode="auto">
          <a:xfrm>
            <a:off x="8387531"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22" name="Oval 142"/>
          <p:cNvSpPr>
            <a:spLocks noChangeArrowheads="1"/>
          </p:cNvSpPr>
          <p:nvPr/>
        </p:nvSpPr>
        <p:spPr bwMode="auto">
          <a:xfrm>
            <a:off x="7762056" y="24003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23" name="AutoShape 143"/>
          <p:cNvCxnSpPr>
            <a:cxnSpLocks noChangeShapeType="1"/>
            <a:stCxn id="686220" idx="6"/>
            <a:endCxn id="686221" idx="2"/>
          </p:cNvCxnSpPr>
          <p:nvPr/>
        </p:nvCxnSpPr>
        <p:spPr bwMode="auto">
          <a:xfrm>
            <a:off x="7852544" y="1803400"/>
            <a:ext cx="534987" cy="0"/>
          </a:xfrm>
          <a:prstGeom prst="straightConnector1">
            <a:avLst/>
          </a:prstGeom>
          <a:noFill/>
          <a:ln w="9525">
            <a:solidFill>
              <a:srgbClr val="0000FF"/>
            </a:solidFill>
            <a:round/>
            <a:headEnd/>
            <a:tailEnd/>
          </a:ln>
          <a:effectLst/>
        </p:spPr>
      </p:cxnSp>
      <p:cxnSp>
        <p:nvCxnSpPr>
          <p:cNvPr id="686224" name="AutoShape 144"/>
          <p:cNvCxnSpPr>
            <a:cxnSpLocks noChangeShapeType="1"/>
            <a:stCxn id="686220" idx="4"/>
            <a:endCxn id="686222" idx="0"/>
          </p:cNvCxnSpPr>
          <p:nvPr/>
        </p:nvCxnSpPr>
        <p:spPr bwMode="auto">
          <a:xfrm>
            <a:off x="7808094" y="1854200"/>
            <a:ext cx="0" cy="546100"/>
          </a:xfrm>
          <a:prstGeom prst="straightConnector1">
            <a:avLst/>
          </a:prstGeom>
          <a:noFill/>
          <a:ln w="9525">
            <a:solidFill>
              <a:srgbClr val="0000FF"/>
            </a:solidFill>
            <a:round/>
            <a:headEnd/>
            <a:tailEnd/>
          </a:ln>
          <a:effectLst/>
        </p:spPr>
      </p:cxnSp>
      <p:sp>
        <p:nvSpPr>
          <p:cNvPr id="686225" name="Oval 145"/>
          <p:cNvSpPr>
            <a:spLocks noChangeArrowheads="1"/>
          </p:cNvSpPr>
          <p:nvPr/>
        </p:nvSpPr>
        <p:spPr bwMode="auto">
          <a:xfrm>
            <a:off x="8387531" y="24003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26" name="AutoShape 146"/>
          <p:cNvCxnSpPr>
            <a:cxnSpLocks noChangeShapeType="1"/>
            <a:stCxn id="686222" idx="6"/>
            <a:endCxn id="686225" idx="2"/>
          </p:cNvCxnSpPr>
          <p:nvPr/>
        </p:nvCxnSpPr>
        <p:spPr bwMode="auto">
          <a:xfrm>
            <a:off x="7852544" y="2451100"/>
            <a:ext cx="534987" cy="0"/>
          </a:xfrm>
          <a:prstGeom prst="straightConnector1">
            <a:avLst/>
          </a:prstGeom>
          <a:noFill/>
          <a:ln w="9525">
            <a:solidFill>
              <a:srgbClr val="0000FF"/>
            </a:solidFill>
            <a:round/>
            <a:headEnd/>
            <a:tailEnd/>
          </a:ln>
          <a:effectLst/>
        </p:spPr>
      </p:cxnSp>
      <p:sp>
        <p:nvSpPr>
          <p:cNvPr id="686227" name="Oval 147"/>
          <p:cNvSpPr>
            <a:spLocks noChangeArrowheads="1"/>
          </p:cNvSpPr>
          <p:nvPr/>
        </p:nvSpPr>
        <p:spPr bwMode="auto">
          <a:xfrm>
            <a:off x="6314256"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28" name="Oval 148"/>
          <p:cNvSpPr>
            <a:spLocks noChangeArrowheads="1"/>
          </p:cNvSpPr>
          <p:nvPr/>
        </p:nvSpPr>
        <p:spPr bwMode="auto">
          <a:xfrm>
            <a:off x="6939731"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29" name="Oval 149"/>
          <p:cNvSpPr>
            <a:spLocks noChangeArrowheads="1"/>
          </p:cNvSpPr>
          <p:nvPr/>
        </p:nvSpPr>
        <p:spPr bwMode="auto">
          <a:xfrm>
            <a:off x="6314256" y="24003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30" name="AutoShape 150"/>
          <p:cNvCxnSpPr>
            <a:cxnSpLocks noChangeShapeType="1"/>
            <a:stCxn id="686227" idx="6"/>
            <a:endCxn id="686228" idx="2"/>
          </p:cNvCxnSpPr>
          <p:nvPr/>
        </p:nvCxnSpPr>
        <p:spPr bwMode="auto">
          <a:xfrm>
            <a:off x="6404744" y="1803400"/>
            <a:ext cx="534987" cy="0"/>
          </a:xfrm>
          <a:prstGeom prst="straightConnector1">
            <a:avLst/>
          </a:prstGeom>
          <a:noFill/>
          <a:ln w="9525">
            <a:solidFill>
              <a:srgbClr val="0000FF"/>
            </a:solidFill>
            <a:round/>
            <a:headEnd/>
            <a:tailEnd/>
          </a:ln>
          <a:effectLst/>
        </p:spPr>
      </p:cxnSp>
      <p:cxnSp>
        <p:nvCxnSpPr>
          <p:cNvPr id="686231" name="AutoShape 151"/>
          <p:cNvCxnSpPr>
            <a:cxnSpLocks noChangeShapeType="1"/>
            <a:stCxn id="686227" idx="4"/>
            <a:endCxn id="686229" idx="0"/>
          </p:cNvCxnSpPr>
          <p:nvPr/>
        </p:nvCxnSpPr>
        <p:spPr bwMode="auto">
          <a:xfrm>
            <a:off x="6360294" y="1854200"/>
            <a:ext cx="0" cy="546100"/>
          </a:xfrm>
          <a:prstGeom prst="straightConnector1">
            <a:avLst/>
          </a:prstGeom>
          <a:noFill/>
          <a:ln w="9525">
            <a:solidFill>
              <a:srgbClr val="0000FF"/>
            </a:solidFill>
            <a:round/>
            <a:headEnd/>
            <a:tailEnd/>
          </a:ln>
          <a:effectLst/>
        </p:spPr>
      </p:cxnSp>
      <p:sp>
        <p:nvSpPr>
          <p:cNvPr id="686232" name="Oval 152"/>
          <p:cNvSpPr>
            <a:spLocks noChangeArrowheads="1"/>
          </p:cNvSpPr>
          <p:nvPr/>
        </p:nvSpPr>
        <p:spPr bwMode="auto">
          <a:xfrm>
            <a:off x="4790256"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33" name="Oval 153"/>
          <p:cNvSpPr>
            <a:spLocks noChangeArrowheads="1"/>
          </p:cNvSpPr>
          <p:nvPr/>
        </p:nvSpPr>
        <p:spPr bwMode="auto">
          <a:xfrm>
            <a:off x="4790256" y="24003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86234" name="AutoShape 154"/>
          <p:cNvCxnSpPr>
            <a:cxnSpLocks noChangeShapeType="1"/>
            <a:stCxn id="686232" idx="4"/>
            <a:endCxn id="686233" idx="0"/>
          </p:cNvCxnSpPr>
          <p:nvPr/>
        </p:nvCxnSpPr>
        <p:spPr bwMode="auto">
          <a:xfrm>
            <a:off x="4836294" y="1854200"/>
            <a:ext cx="0" cy="546100"/>
          </a:xfrm>
          <a:prstGeom prst="straightConnector1">
            <a:avLst/>
          </a:prstGeom>
          <a:noFill/>
          <a:ln w="9525">
            <a:solidFill>
              <a:srgbClr val="0000FF"/>
            </a:solidFill>
            <a:round/>
            <a:headEnd/>
            <a:tailEnd/>
          </a:ln>
          <a:effectLst/>
        </p:spPr>
      </p:cxnSp>
      <p:sp>
        <p:nvSpPr>
          <p:cNvPr id="686235" name="Oval 155"/>
          <p:cNvSpPr>
            <a:spLocks noChangeArrowheads="1"/>
          </p:cNvSpPr>
          <p:nvPr/>
        </p:nvSpPr>
        <p:spPr bwMode="auto">
          <a:xfrm>
            <a:off x="3190056" y="1752600"/>
            <a:ext cx="90488" cy="101600"/>
          </a:xfrm>
          <a:prstGeom prst="ellipse">
            <a:avLst/>
          </a:prstGeom>
          <a:solidFill>
            <a:schemeClr val="tx2"/>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6236" name="Line 156"/>
          <p:cNvSpPr>
            <a:spLocks noChangeShapeType="1"/>
          </p:cNvSpPr>
          <p:nvPr/>
        </p:nvSpPr>
        <p:spPr bwMode="auto">
          <a:xfrm>
            <a:off x="2580456" y="1524000"/>
            <a:ext cx="6096000" cy="0"/>
          </a:xfrm>
          <a:prstGeom prst="line">
            <a:avLst/>
          </a:prstGeom>
          <a:noFill/>
          <a:ln w="63500">
            <a:solidFill>
              <a:srgbClr val="0000FF"/>
            </a:solidFill>
            <a:round/>
            <a:headEnd/>
            <a:tailEnd type="triangle" w="med" len="med"/>
          </a:ln>
          <a:effectLst/>
        </p:spPr>
        <p:txBody>
          <a:bodyPr wrap="none"/>
          <a:lstStyle/>
          <a:p>
            <a:endParaRPr lang="en-US"/>
          </a:p>
        </p:txBody>
      </p:sp>
      <p:sp>
        <p:nvSpPr>
          <p:cNvPr id="686237" name="Line 157"/>
          <p:cNvSpPr>
            <a:spLocks noChangeShapeType="1"/>
          </p:cNvSpPr>
          <p:nvPr/>
        </p:nvSpPr>
        <p:spPr bwMode="auto">
          <a:xfrm>
            <a:off x="0" y="2667000"/>
            <a:ext cx="9144000" cy="0"/>
          </a:xfrm>
          <a:prstGeom prst="line">
            <a:avLst/>
          </a:prstGeom>
          <a:noFill/>
          <a:ln w="9525">
            <a:solidFill>
              <a:schemeClr val="tx1"/>
            </a:solidFill>
            <a:round/>
            <a:headEnd/>
            <a:tailEnd/>
          </a:ln>
          <a:effectLst/>
        </p:spPr>
        <p:txBody>
          <a:bodyPr wrap="none"/>
          <a:lstStyle/>
          <a:p>
            <a:endParaRPr lang="en-US"/>
          </a:p>
        </p:txBody>
      </p:sp>
      <p:sp>
        <p:nvSpPr>
          <p:cNvPr id="686238" name="Line 158"/>
          <p:cNvSpPr>
            <a:spLocks noChangeShapeType="1"/>
          </p:cNvSpPr>
          <p:nvPr/>
        </p:nvSpPr>
        <p:spPr bwMode="auto">
          <a:xfrm>
            <a:off x="0" y="4419600"/>
            <a:ext cx="9144000" cy="0"/>
          </a:xfrm>
          <a:prstGeom prst="line">
            <a:avLst/>
          </a:prstGeom>
          <a:noFill/>
          <a:ln w="9525">
            <a:solidFill>
              <a:schemeClr val="tx1"/>
            </a:solidFill>
            <a:round/>
            <a:headEnd/>
            <a:tailEnd/>
          </a:ln>
          <a:effectLst/>
        </p:spPr>
        <p:txBody>
          <a:bodyPr wrap="none"/>
          <a:lstStyle/>
          <a:p>
            <a:endParaRPr lang="en-US"/>
          </a:p>
        </p:txBody>
      </p:sp>
      <p:sp>
        <p:nvSpPr>
          <p:cNvPr id="686239" name="Line 159"/>
          <p:cNvSpPr>
            <a:spLocks noChangeShapeType="1"/>
          </p:cNvSpPr>
          <p:nvPr/>
        </p:nvSpPr>
        <p:spPr bwMode="auto">
          <a:xfrm>
            <a:off x="8676456" y="1524000"/>
            <a:ext cx="0" cy="1447800"/>
          </a:xfrm>
          <a:prstGeom prst="line">
            <a:avLst/>
          </a:prstGeom>
          <a:noFill/>
          <a:ln w="63500">
            <a:solidFill>
              <a:srgbClr val="0000FF"/>
            </a:solidFill>
            <a:round/>
            <a:headEnd/>
            <a:tailEnd type="triangle" w="med" len="med"/>
          </a:ln>
          <a:effectLst/>
        </p:spPr>
        <p:txBody>
          <a:bodyPr wrap="none"/>
          <a:lstStyle/>
          <a:p>
            <a:endParaRPr lang="en-US"/>
          </a:p>
        </p:txBody>
      </p:sp>
      <p:sp>
        <p:nvSpPr>
          <p:cNvPr id="686240" name="Line 160"/>
          <p:cNvSpPr>
            <a:spLocks noChangeShapeType="1"/>
          </p:cNvSpPr>
          <p:nvPr/>
        </p:nvSpPr>
        <p:spPr bwMode="auto">
          <a:xfrm>
            <a:off x="533400" y="2971800"/>
            <a:ext cx="0" cy="1752600"/>
          </a:xfrm>
          <a:prstGeom prst="line">
            <a:avLst/>
          </a:prstGeom>
          <a:noFill/>
          <a:ln w="63500">
            <a:solidFill>
              <a:srgbClr val="0000FF"/>
            </a:solidFill>
            <a:round/>
            <a:headEnd/>
            <a:tailEnd type="triangle" w="med" len="med"/>
          </a:ln>
          <a:effectLst/>
        </p:spPr>
        <p:txBody>
          <a:bodyPr wrap="none"/>
          <a:lstStyle/>
          <a:p>
            <a:endParaRPr lang="en-US"/>
          </a:p>
        </p:txBody>
      </p:sp>
      <p:sp>
        <p:nvSpPr>
          <p:cNvPr id="163" name="Line 94"/>
          <p:cNvSpPr>
            <a:spLocks noChangeShapeType="1"/>
          </p:cNvSpPr>
          <p:nvPr/>
        </p:nvSpPr>
        <p:spPr bwMode="auto">
          <a:xfrm flipV="1">
            <a:off x="4066982" y="5537200"/>
            <a:ext cx="476250" cy="1190"/>
          </a:xfrm>
          <a:prstGeom prst="line">
            <a:avLst/>
          </a:prstGeom>
          <a:noFill/>
          <a:ln w="63500">
            <a:solidFill>
              <a:srgbClr val="0000FF"/>
            </a:solidFill>
            <a:round/>
            <a:headEnd/>
            <a:tailEnd type="triangle" w="med" len="med"/>
          </a:ln>
          <a:effectLst/>
        </p:spPr>
        <p:txBody>
          <a:bodyPr wrap="none"/>
          <a:lstStyle/>
          <a:p>
            <a:endParaRPr lang="en-US"/>
          </a:p>
        </p:txBody>
      </p:sp>
      <p:sp>
        <p:nvSpPr>
          <p:cNvPr id="164" name="Line 94"/>
          <p:cNvSpPr>
            <a:spLocks noChangeShapeType="1"/>
          </p:cNvSpPr>
          <p:nvPr/>
        </p:nvSpPr>
        <p:spPr bwMode="auto">
          <a:xfrm flipV="1">
            <a:off x="6207840" y="5537200"/>
            <a:ext cx="476250" cy="1190"/>
          </a:xfrm>
          <a:prstGeom prst="line">
            <a:avLst/>
          </a:prstGeom>
          <a:noFill/>
          <a:ln w="63500">
            <a:solidFill>
              <a:srgbClr val="0000FF"/>
            </a:solidFill>
            <a:round/>
            <a:headEnd/>
            <a:tailEnd type="triangle" w="med" len="med"/>
          </a:ln>
          <a:effectLst/>
        </p:spPr>
        <p:txBody>
          <a:bodyPr wrap="none"/>
          <a:lstStyle/>
          <a:p>
            <a:endParaRPr lang="en-US"/>
          </a:p>
        </p:txBody>
      </p:sp>
    </p:spTree>
    <p:extLst>
      <p:ext uri="{BB962C8B-B14F-4D97-AF65-F5344CB8AC3E}">
        <p14:creationId xmlns:p14="http://schemas.microsoft.com/office/powerpoint/2010/main" val="59422954"/>
      </p:ext>
    </p:extLst>
  </p:cSld>
  <p:clrMapOvr>
    <a:masterClrMapping/>
  </p:clrMapOvr>
  <p:transition>
    <p:split orient="vert" dir="in"/>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4" name="Rectangle 2"/>
          <p:cNvSpPr>
            <a:spLocks noGrp="1" noChangeArrowheads="1"/>
          </p:cNvSpPr>
          <p:nvPr>
            <p:ph type="title"/>
          </p:nvPr>
        </p:nvSpPr>
        <p:spPr>
          <a:xfrm>
            <a:off x="715353" y="864908"/>
            <a:ext cx="7772400" cy="609600"/>
          </a:xfrm>
        </p:spPr>
        <p:txBody>
          <a:bodyPr>
            <a:normAutofit fontScale="90000"/>
          </a:bodyPr>
          <a:lstStyle/>
          <a:p>
            <a:r>
              <a:rPr lang="en-US" sz="4000"/>
              <a:t>Euler Theorem – Corollary 1</a:t>
            </a:r>
          </a:p>
        </p:txBody>
      </p:sp>
      <p:sp>
        <p:nvSpPr>
          <p:cNvPr id="694275" name="Rectangle 3"/>
          <p:cNvSpPr>
            <a:spLocks noGrp="1" noChangeArrowheads="1"/>
          </p:cNvSpPr>
          <p:nvPr>
            <p:ph idx="1"/>
          </p:nvPr>
        </p:nvSpPr>
        <p:spPr>
          <a:xfrm>
            <a:off x="685800" y="1559768"/>
            <a:ext cx="8153400" cy="5181600"/>
          </a:xfrm>
        </p:spPr>
        <p:txBody>
          <a:bodyPr>
            <a:normAutofit/>
          </a:bodyPr>
          <a:lstStyle/>
          <a:p>
            <a:pPr marL="0" indent="0">
              <a:lnSpc>
                <a:spcPct val="80000"/>
              </a:lnSpc>
              <a:buNone/>
            </a:pPr>
            <a:r>
              <a:rPr lang="en-US" sz="2600" b="1">
                <a:latin typeface="Arial" charset="0"/>
              </a:rPr>
              <a:t>Corollary 1:</a:t>
            </a:r>
            <a:r>
              <a:rPr lang="en-US" sz="2600">
                <a:latin typeface="Arial" charset="0"/>
              </a:rPr>
              <a:t> If </a:t>
            </a:r>
            <a:r>
              <a:rPr lang="en-US" sz="2600" i="1">
                <a:latin typeface="Arial" charset="0"/>
              </a:rPr>
              <a:t>G </a:t>
            </a:r>
            <a:r>
              <a:rPr lang="en-US" sz="2600">
                <a:latin typeface="Arial" charset="0"/>
              </a:rPr>
              <a:t>is a connected planar simple graph with </a:t>
            </a:r>
            <a:r>
              <a:rPr lang="en-US" sz="2600" i="1">
                <a:latin typeface="Arial" charset="0"/>
              </a:rPr>
              <a:t>e </a:t>
            </a:r>
            <a:r>
              <a:rPr lang="en-US" sz="2600">
                <a:latin typeface="Arial" charset="0"/>
              </a:rPr>
              <a:t>edges and </a:t>
            </a:r>
            <a:r>
              <a:rPr lang="en-US" sz="2600" i="1">
                <a:latin typeface="Arial" charset="0"/>
              </a:rPr>
              <a:t>v </a:t>
            </a:r>
            <a:r>
              <a:rPr lang="en-US" sz="2600">
                <a:sym typeface="Symbol" pitchFamily="18" charset="2"/>
              </a:rPr>
              <a:t></a:t>
            </a:r>
            <a:r>
              <a:rPr lang="en-US" sz="2600">
                <a:latin typeface="Symbol" pitchFamily="18" charset="2"/>
              </a:rPr>
              <a:t> </a:t>
            </a:r>
            <a:r>
              <a:rPr lang="en-US" sz="2600">
                <a:latin typeface="Arial" charset="0"/>
              </a:rPr>
              <a:t>3 vertices, then </a:t>
            </a:r>
            <a:r>
              <a:rPr lang="en-US" sz="2600" i="1">
                <a:latin typeface="Arial" charset="0"/>
              </a:rPr>
              <a:t>e </a:t>
            </a:r>
            <a:r>
              <a:rPr lang="en-US" sz="2600">
                <a:sym typeface="Symbol" panose="05050102010706020507" pitchFamily="18" charset="2"/>
              </a:rPr>
              <a:t></a:t>
            </a:r>
            <a:r>
              <a:rPr lang="en-US" sz="2600">
                <a:latin typeface="Symbol" pitchFamily="18" charset="2"/>
              </a:rPr>
              <a:t> </a:t>
            </a:r>
            <a:r>
              <a:rPr lang="en-US" sz="2600">
                <a:latin typeface="Arial" charset="0"/>
              </a:rPr>
              <a:t>3</a:t>
            </a:r>
            <a:r>
              <a:rPr lang="en-US" sz="2600" i="1">
                <a:latin typeface="Arial" charset="0"/>
              </a:rPr>
              <a:t>v </a:t>
            </a:r>
            <a:r>
              <a:rPr lang="en-US" sz="2600">
                <a:latin typeface="Times New Roman"/>
              </a:rPr>
              <a:t>–</a:t>
            </a:r>
            <a:r>
              <a:rPr lang="en-US" sz="2600">
                <a:latin typeface="Arial" charset="0"/>
              </a:rPr>
              <a:t> 6.</a:t>
            </a:r>
          </a:p>
          <a:p>
            <a:pPr marL="0" indent="0" eaLnBrk="0" hangingPunct="0">
              <a:lnSpc>
                <a:spcPct val="90000"/>
              </a:lnSpc>
              <a:spcBef>
                <a:spcPct val="0"/>
              </a:spcBef>
              <a:buNone/>
            </a:pPr>
            <a:endParaRPr lang="en-US" sz="2600" b="1"/>
          </a:p>
          <a:p>
            <a:pPr marL="0" indent="0">
              <a:lnSpc>
                <a:spcPct val="80000"/>
              </a:lnSpc>
              <a:buNone/>
            </a:pPr>
            <a:r>
              <a:rPr lang="en-US" sz="2600" b="1">
                <a:latin typeface="Arial" charset="0"/>
              </a:rPr>
              <a:t>Example:</a:t>
            </a:r>
            <a:r>
              <a:rPr lang="en-US" sz="2600">
                <a:latin typeface="Arial" charset="0"/>
              </a:rPr>
              <a:t> </a:t>
            </a:r>
            <a:r>
              <a:rPr lang="en-US" sz="2400"/>
              <a:t>Prove that </a:t>
            </a:r>
            <a:r>
              <a:rPr lang="en-US" sz="2400">
                <a:sym typeface="Symbol" pitchFamily="18" charset="2"/>
              </a:rPr>
              <a:t>K</a:t>
            </a:r>
            <a:r>
              <a:rPr lang="en-US" sz="2400" baseline="-25000">
                <a:sym typeface="Symbol" pitchFamily="18" charset="2"/>
              </a:rPr>
              <a:t>5</a:t>
            </a:r>
            <a:r>
              <a:rPr lang="en-US" sz="2400" i="1"/>
              <a:t> </a:t>
            </a:r>
            <a:r>
              <a:rPr lang="en-US" sz="2400"/>
              <a:t>is not planar.</a:t>
            </a:r>
          </a:p>
          <a:p>
            <a:pPr marL="0" indent="0">
              <a:lnSpc>
                <a:spcPct val="80000"/>
              </a:lnSpc>
              <a:buNone/>
            </a:pPr>
            <a:r>
              <a:rPr lang="en-US" sz="2400"/>
              <a:t>Proof: Suppose </a:t>
            </a:r>
            <a:r>
              <a:rPr lang="en-US" sz="2400">
                <a:sym typeface="Symbol" pitchFamily="18" charset="2"/>
              </a:rPr>
              <a:t>K</a:t>
            </a:r>
            <a:r>
              <a:rPr lang="en-US" sz="2400" baseline="-25000">
                <a:sym typeface="Symbol" pitchFamily="18" charset="2"/>
              </a:rPr>
              <a:t>5</a:t>
            </a:r>
            <a:r>
              <a:rPr lang="en-US" sz="2400"/>
              <a:t> is planar. Then by the </a:t>
            </a:r>
          </a:p>
          <a:p>
            <a:pPr marL="0" indent="0">
              <a:lnSpc>
                <a:spcPct val="80000"/>
              </a:lnSpc>
              <a:buNone/>
            </a:pPr>
            <a:r>
              <a:rPr lang="en-US" sz="2400"/>
              <a:t>Above corollary 10 = </a:t>
            </a:r>
            <a:r>
              <a:rPr lang="en-US" sz="2400" i="1"/>
              <a:t>e </a:t>
            </a:r>
            <a:r>
              <a:rPr lang="en-US" sz="2600">
                <a:latin typeface="Times New Roman" panose="02020603050405020304" pitchFamily="18" charset="0"/>
                <a:cs typeface="Times New Roman" panose="02020603050405020304" pitchFamily="18" charset="0"/>
                <a:sym typeface="Symbol" pitchFamily="18" charset="2"/>
              </a:rPr>
              <a:t>≤</a:t>
            </a:r>
            <a:r>
              <a:rPr lang="en-US" sz="2400"/>
              <a:t> 3</a:t>
            </a:r>
            <a:r>
              <a:rPr lang="en-US" sz="2400" i="1"/>
              <a:t>v </a:t>
            </a:r>
            <a:r>
              <a:rPr lang="en-US" sz="2400"/>
              <a:t>– 6 = 15 – 6 = 9.</a:t>
            </a:r>
          </a:p>
          <a:p>
            <a:pPr marL="0" indent="0">
              <a:lnSpc>
                <a:spcPct val="80000"/>
              </a:lnSpc>
              <a:buNone/>
            </a:pPr>
            <a:r>
              <a:rPr lang="en-US" sz="2400"/>
              <a:t>This is a contradiction. So </a:t>
            </a:r>
            <a:r>
              <a:rPr lang="en-US" sz="2400">
                <a:sym typeface="Symbol" pitchFamily="18" charset="2"/>
              </a:rPr>
              <a:t>K</a:t>
            </a:r>
            <a:r>
              <a:rPr lang="en-US" sz="2400" baseline="-25000">
                <a:sym typeface="Symbol" pitchFamily="18" charset="2"/>
              </a:rPr>
              <a:t>5</a:t>
            </a:r>
            <a:r>
              <a:rPr lang="en-US" sz="2400"/>
              <a:t> is not planar.</a:t>
            </a:r>
          </a:p>
          <a:p>
            <a:pPr marL="0" indent="0">
              <a:lnSpc>
                <a:spcPct val="80000"/>
              </a:lnSpc>
              <a:buNone/>
            </a:pPr>
            <a:endParaRPr lang="en-US" sz="2400"/>
          </a:p>
          <a:p>
            <a:pPr marL="0" indent="0">
              <a:lnSpc>
                <a:spcPct val="80000"/>
              </a:lnSpc>
              <a:buNone/>
            </a:pPr>
            <a:endParaRPr lang="en-US" sz="2400"/>
          </a:p>
          <a:p>
            <a:pPr marL="0" indent="0">
              <a:lnSpc>
                <a:spcPct val="80000"/>
              </a:lnSpc>
              <a:buNone/>
            </a:pPr>
            <a:r>
              <a:rPr lang="en-US" sz="2400" b="1">
                <a:latin typeface="Arial" charset="0"/>
              </a:rPr>
              <a:t>Example: </a:t>
            </a:r>
            <a:r>
              <a:rPr lang="en-US" sz="2400"/>
              <a:t>How about K</a:t>
            </a:r>
            <a:r>
              <a:rPr lang="en-US" sz="2400" baseline="-25000"/>
              <a:t>3,3</a:t>
            </a:r>
            <a:r>
              <a:rPr lang="en-US" sz="2400"/>
              <a:t>? Can the above</a:t>
            </a:r>
          </a:p>
          <a:p>
            <a:pPr marL="0" indent="0">
              <a:lnSpc>
                <a:spcPct val="80000"/>
              </a:lnSpc>
              <a:buNone/>
            </a:pPr>
            <a:r>
              <a:rPr lang="en-US" sz="2400"/>
              <a:t>                   corollary help?</a:t>
            </a:r>
          </a:p>
        </p:txBody>
      </p:sp>
      <p:sp>
        <p:nvSpPr>
          <p:cNvPr id="20" name="Slide Number Placeholder 3"/>
          <p:cNvSpPr>
            <a:spLocks noGrp="1"/>
          </p:cNvSpPr>
          <p:nvPr>
            <p:ph type="sldNum" sz="quarter" idx="12"/>
          </p:nvPr>
        </p:nvSpPr>
        <p:spPr/>
        <p:txBody>
          <a:bodyPr/>
          <a:lstStyle/>
          <a:p>
            <a:fld id="{5C2F201D-B8D1-44F6-960E-ADB33B6615F9}" type="slidenum">
              <a:rPr lang="en-CA"/>
              <a:pPr/>
              <a:t>74</a:t>
            </a:fld>
            <a:endParaRPr lang="en-CA"/>
          </a:p>
        </p:txBody>
      </p:sp>
      <p:grpSp>
        <p:nvGrpSpPr>
          <p:cNvPr id="694276" name="Group 4"/>
          <p:cNvGrpSpPr>
            <a:grpSpLocks/>
          </p:cNvGrpSpPr>
          <p:nvPr/>
        </p:nvGrpSpPr>
        <p:grpSpPr bwMode="auto">
          <a:xfrm>
            <a:off x="6732240" y="2420888"/>
            <a:ext cx="1676400" cy="1600200"/>
            <a:chOff x="4224" y="2112"/>
            <a:chExt cx="1056" cy="1008"/>
          </a:xfrm>
        </p:grpSpPr>
        <p:sp>
          <p:nvSpPr>
            <p:cNvPr id="694277" name="AutoShape 5"/>
            <p:cNvSpPr>
              <a:spLocks noChangeArrowheads="1"/>
            </p:cNvSpPr>
            <p:nvPr/>
          </p:nvSpPr>
          <p:spPr bwMode="auto">
            <a:xfrm>
              <a:off x="4416" y="3024"/>
              <a:ext cx="96" cy="96"/>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694278" name="AutoShape 6"/>
            <p:cNvSpPr>
              <a:spLocks noChangeArrowheads="1"/>
            </p:cNvSpPr>
            <p:nvPr/>
          </p:nvSpPr>
          <p:spPr bwMode="auto">
            <a:xfrm>
              <a:off x="4992" y="3024"/>
              <a:ext cx="96" cy="96"/>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694279" name="AutoShape 7"/>
            <p:cNvSpPr>
              <a:spLocks noChangeArrowheads="1"/>
            </p:cNvSpPr>
            <p:nvPr/>
          </p:nvSpPr>
          <p:spPr bwMode="auto">
            <a:xfrm>
              <a:off x="4224" y="2496"/>
              <a:ext cx="96" cy="96"/>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694280" name="AutoShape 8"/>
            <p:cNvSpPr>
              <a:spLocks noChangeArrowheads="1"/>
            </p:cNvSpPr>
            <p:nvPr/>
          </p:nvSpPr>
          <p:spPr bwMode="auto">
            <a:xfrm>
              <a:off x="5184" y="2496"/>
              <a:ext cx="96" cy="96"/>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694281" name="AutoShape 9"/>
            <p:cNvSpPr>
              <a:spLocks noChangeArrowheads="1"/>
            </p:cNvSpPr>
            <p:nvPr/>
          </p:nvSpPr>
          <p:spPr bwMode="auto">
            <a:xfrm>
              <a:off x="4704" y="2112"/>
              <a:ext cx="96" cy="96"/>
            </a:xfrm>
            <a:prstGeom prst="flowChartConnector">
              <a:avLst/>
            </a:prstGeom>
            <a:solidFill>
              <a:srgbClr val="FF3300"/>
            </a:solidFill>
            <a:ln w="9525">
              <a:solidFill>
                <a:schemeClr val="tx1"/>
              </a:solidFill>
              <a:round/>
              <a:headEnd/>
              <a:tailEnd/>
            </a:ln>
            <a:effectLst/>
          </p:spPr>
          <p:txBody>
            <a:bodyPr wrap="none" anchor="ctr"/>
            <a:lstStyle/>
            <a:p>
              <a:endParaRPr lang="en-US"/>
            </a:p>
          </p:txBody>
        </p:sp>
        <p:cxnSp>
          <p:nvCxnSpPr>
            <p:cNvPr id="694282" name="AutoShape 10"/>
            <p:cNvCxnSpPr>
              <a:cxnSpLocks noChangeShapeType="1"/>
              <a:stCxn id="694279" idx="4"/>
              <a:endCxn id="694277" idx="1"/>
            </p:cNvCxnSpPr>
            <p:nvPr/>
          </p:nvCxnSpPr>
          <p:spPr bwMode="auto">
            <a:xfrm>
              <a:off x="4272" y="2592"/>
              <a:ext cx="158" cy="446"/>
            </a:xfrm>
            <a:prstGeom prst="straightConnector1">
              <a:avLst/>
            </a:prstGeom>
            <a:noFill/>
            <a:ln w="25400">
              <a:solidFill>
                <a:srgbClr val="66FF33"/>
              </a:solidFill>
              <a:round/>
              <a:headEnd/>
              <a:tailEnd/>
            </a:ln>
            <a:effectLst/>
          </p:spPr>
        </p:cxnSp>
        <p:cxnSp>
          <p:nvCxnSpPr>
            <p:cNvPr id="694283" name="AutoShape 11"/>
            <p:cNvCxnSpPr>
              <a:cxnSpLocks noChangeShapeType="1"/>
              <a:stCxn id="694277" idx="6"/>
              <a:endCxn id="694278" idx="2"/>
            </p:cNvCxnSpPr>
            <p:nvPr/>
          </p:nvCxnSpPr>
          <p:spPr bwMode="auto">
            <a:xfrm>
              <a:off x="4512" y="3072"/>
              <a:ext cx="480" cy="0"/>
            </a:xfrm>
            <a:prstGeom prst="straightConnector1">
              <a:avLst/>
            </a:prstGeom>
            <a:noFill/>
            <a:ln w="25400">
              <a:solidFill>
                <a:srgbClr val="66FF33"/>
              </a:solidFill>
              <a:round/>
              <a:headEnd/>
              <a:tailEnd/>
            </a:ln>
            <a:effectLst/>
          </p:spPr>
        </p:cxnSp>
        <p:cxnSp>
          <p:nvCxnSpPr>
            <p:cNvPr id="694284" name="AutoShape 12"/>
            <p:cNvCxnSpPr>
              <a:cxnSpLocks noChangeShapeType="1"/>
              <a:stCxn id="694278" idx="7"/>
              <a:endCxn id="694280" idx="4"/>
            </p:cNvCxnSpPr>
            <p:nvPr/>
          </p:nvCxnSpPr>
          <p:spPr bwMode="auto">
            <a:xfrm flipV="1">
              <a:off x="5074" y="2592"/>
              <a:ext cx="158" cy="446"/>
            </a:xfrm>
            <a:prstGeom prst="straightConnector1">
              <a:avLst/>
            </a:prstGeom>
            <a:noFill/>
            <a:ln w="25400">
              <a:solidFill>
                <a:srgbClr val="66FF33"/>
              </a:solidFill>
              <a:round/>
              <a:headEnd/>
              <a:tailEnd/>
            </a:ln>
            <a:effectLst/>
          </p:spPr>
        </p:cxnSp>
        <p:cxnSp>
          <p:nvCxnSpPr>
            <p:cNvPr id="694285" name="AutoShape 13"/>
            <p:cNvCxnSpPr>
              <a:cxnSpLocks noChangeShapeType="1"/>
              <a:stCxn id="694280" idx="1"/>
              <a:endCxn id="694281" idx="5"/>
            </p:cNvCxnSpPr>
            <p:nvPr/>
          </p:nvCxnSpPr>
          <p:spPr bwMode="auto">
            <a:xfrm flipH="1" flipV="1">
              <a:off x="4786" y="2194"/>
              <a:ext cx="412" cy="316"/>
            </a:xfrm>
            <a:prstGeom prst="straightConnector1">
              <a:avLst/>
            </a:prstGeom>
            <a:noFill/>
            <a:ln w="25400">
              <a:solidFill>
                <a:srgbClr val="66FF33"/>
              </a:solidFill>
              <a:round/>
              <a:headEnd/>
              <a:tailEnd/>
            </a:ln>
            <a:effectLst/>
          </p:spPr>
        </p:cxnSp>
        <p:cxnSp>
          <p:nvCxnSpPr>
            <p:cNvPr id="694286" name="AutoShape 14"/>
            <p:cNvCxnSpPr>
              <a:cxnSpLocks noChangeShapeType="1"/>
              <a:stCxn id="694279" idx="7"/>
              <a:endCxn id="694281" idx="3"/>
            </p:cNvCxnSpPr>
            <p:nvPr/>
          </p:nvCxnSpPr>
          <p:spPr bwMode="auto">
            <a:xfrm flipV="1">
              <a:off x="4306" y="2194"/>
              <a:ext cx="412" cy="316"/>
            </a:xfrm>
            <a:prstGeom prst="straightConnector1">
              <a:avLst/>
            </a:prstGeom>
            <a:noFill/>
            <a:ln w="25400">
              <a:solidFill>
                <a:srgbClr val="66FF33"/>
              </a:solidFill>
              <a:round/>
              <a:headEnd/>
              <a:tailEnd/>
            </a:ln>
            <a:effectLst/>
          </p:spPr>
        </p:cxnSp>
        <p:cxnSp>
          <p:nvCxnSpPr>
            <p:cNvPr id="694287" name="AutoShape 15"/>
            <p:cNvCxnSpPr>
              <a:cxnSpLocks noChangeShapeType="1"/>
              <a:stCxn id="694281" idx="4"/>
              <a:endCxn id="694277" idx="0"/>
            </p:cNvCxnSpPr>
            <p:nvPr/>
          </p:nvCxnSpPr>
          <p:spPr bwMode="auto">
            <a:xfrm flipH="1">
              <a:off x="4464" y="2208"/>
              <a:ext cx="288" cy="816"/>
            </a:xfrm>
            <a:prstGeom prst="straightConnector1">
              <a:avLst/>
            </a:prstGeom>
            <a:noFill/>
            <a:ln w="25400">
              <a:solidFill>
                <a:srgbClr val="66FF33"/>
              </a:solidFill>
              <a:round/>
              <a:headEnd/>
              <a:tailEnd/>
            </a:ln>
            <a:effectLst/>
          </p:spPr>
        </p:cxnSp>
        <p:cxnSp>
          <p:nvCxnSpPr>
            <p:cNvPr id="694288" name="AutoShape 16"/>
            <p:cNvCxnSpPr>
              <a:cxnSpLocks noChangeShapeType="1"/>
              <a:stCxn id="694281" idx="4"/>
              <a:endCxn id="694278" idx="1"/>
            </p:cNvCxnSpPr>
            <p:nvPr/>
          </p:nvCxnSpPr>
          <p:spPr bwMode="auto">
            <a:xfrm>
              <a:off x="4752" y="2208"/>
              <a:ext cx="254" cy="830"/>
            </a:xfrm>
            <a:prstGeom prst="straightConnector1">
              <a:avLst/>
            </a:prstGeom>
            <a:noFill/>
            <a:ln w="25400">
              <a:solidFill>
                <a:srgbClr val="66FF33"/>
              </a:solidFill>
              <a:round/>
              <a:headEnd/>
              <a:tailEnd/>
            </a:ln>
            <a:effectLst/>
          </p:spPr>
        </p:cxnSp>
        <p:cxnSp>
          <p:nvCxnSpPr>
            <p:cNvPr id="694289" name="AutoShape 17"/>
            <p:cNvCxnSpPr>
              <a:cxnSpLocks noChangeShapeType="1"/>
              <a:stCxn id="694279" idx="6"/>
              <a:endCxn id="694280" idx="2"/>
            </p:cNvCxnSpPr>
            <p:nvPr/>
          </p:nvCxnSpPr>
          <p:spPr bwMode="auto">
            <a:xfrm>
              <a:off x="4320" y="2544"/>
              <a:ext cx="864" cy="0"/>
            </a:xfrm>
            <a:prstGeom prst="straightConnector1">
              <a:avLst/>
            </a:prstGeom>
            <a:noFill/>
            <a:ln w="25400">
              <a:solidFill>
                <a:srgbClr val="66FF33"/>
              </a:solidFill>
              <a:round/>
              <a:headEnd/>
              <a:tailEnd/>
            </a:ln>
            <a:effectLst/>
          </p:spPr>
        </p:cxnSp>
        <p:cxnSp>
          <p:nvCxnSpPr>
            <p:cNvPr id="694290" name="AutoShape 18"/>
            <p:cNvCxnSpPr>
              <a:cxnSpLocks noChangeShapeType="1"/>
              <a:stCxn id="694279" idx="5"/>
              <a:endCxn id="694278" idx="1"/>
            </p:cNvCxnSpPr>
            <p:nvPr/>
          </p:nvCxnSpPr>
          <p:spPr bwMode="auto">
            <a:xfrm>
              <a:off x="4306" y="2578"/>
              <a:ext cx="700" cy="460"/>
            </a:xfrm>
            <a:prstGeom prst="straightConnector1">
              <a:avLst/>
            </a:prstGeom>
            <a:noFill/>
            <a:ln w="25400">
              <a:solidFill>
                <a:srgbClr val="66FF33"/>
              </a:solidFill>
              <a:round/>
              <a:headEnd/>
              <a:tailEnd/>
            </a:ln>
            <a:effectLst/>
          </p:spPr>
        </p:cxnSp>
        <p:cxnSp>
          <p:nvCxnSpPr>
            <p:cNvPr id="694291" name="AutoShape 19"/>
            <p:cNvCxnSpPr>
              <a:cxnSpLocks noChangeShapeType="1"/>
              <a:stCxn id="694277" idx="7"/>
              <a:endCxn id="694280" idx="3"/>
            </p:cNvCxnSpPr>
            <p:nvPr/>
          </p:nvCxnSpPr>
          <p:spPr bwMode="auto">
            <a:xfrm flipV="1">
              <a:off x="4498" y="2578"/>
              <a:ext cx="700" cy="460"/>
            </a:xfrm>
            <a:prstGeom prst="straightConnector1">
              <a:avLst/>
            </a:prstGeom>
            <a:noFill/>
            <a:ln w="25400">
              <a:solidFill>
                <a:srgbClr val="66FF33"/>
              </a:solidFill>
              <a:round/>
              <a:headEnd/>
              <a:tailEnd/>
            </a:ln>
            <a:effectLst/>
          </p:spPr>
        </p:cxnSp>
      </p:grpSp>
      <p:grpSp>
        <p:nvGrpSpPr>
          <p:cNvPr id="22" name="Group 4"/>
          <p:cNvGrpSpPr>
            <a:grpSpLocks/>
          </p:cNvGrpSpPr>
          <p:nvPr/>
        </p:nvGrpSpPr>
        <p:grpSpPr bwMode="auto">
          <a:xfrm>
            <a:off x="6633815" y="4924027"/>
            <a:ext cx="1981200" cy="990600"/>
            <a:chOff x="4368" y="1152"/>
            <a:chExt cx="1248" cy="624"/>
          </a:xfrm>
        </p:grpSpPr>
        <p:cxnSp>
          <p:nvCxnSpPr>
            <p:cNvPr id="23" name="AutoShape 5"/>
            <p:cNvCxnSpPr>
              <a:cxnSpLocks noChangeShapeType="1"/>
              <a:endCxn id="26" idx="5"/>
            </p:cNvCxnSpPr>
            <p:nvPr/>
          </p:nvCxnSpPr>
          <p:spPr bwMode="auto">
            <a:xfrm flipH="1">
              <a:off x="4447" y="1200"/>
              <a:ext cx="1135" cy="564"/>
            </a:xfrm>
            <a:prstGeom prst="straightConnector1">
              <a:avLst/>
            </a:prstGeom>
            <a:noFill/>
            <a:ln w="25400">
              <a:solidFill>
                <a:srgbClr val="66FF33"/>
              </a:solidFill>
              <a:round/>
              <a:headEnd/>
              <a:tailEnd/>
            </a:ln>
            <a:effectLst/>
          </p:spPr>
        </p:cxnSp>
        <p:cxnSp>
          <p:nvCxnSpPr>
            <p:cNvPr id="24" name="AutoShape 6"/>
            <p:cNvCxnSpPr>
              <a:cxnSpLocks noChangeShapeType="1"/>
              <a:stCxn id="28" idx="4"/>
            </p:cNvCxnSpPr>
            <p:nvPr/>
          </p:nvCxnSpPr>
          <p:spPr bwMode="auto">
            <a:xfrm flipH="1" flipV="1">
              <a:off x="4368" y="1200"/>
              <a:ext cx="1202" cy="534"/>
            </a:xfrm>
            <a:prstGeom prst="straightConnector1">
              <a:avLst/>
            </a:prstGeom>
            <a:noFill/>
            <a:ln w="25400">
              <a:solidFill>
                <a:srgbClr val="66FF33"/>
              </a:solidFill>
              <a:round/>
              <a:headEnd/>
              <a:tailEnd/>
            </a:ln>
            <a:effectLst/>
          </p:spPr>
        </p:cxnSp>
        <p:cxnSp>
          <p:nvCxnSpPr>
            <p:cNvPr id="25" name="AutoShape 7"/>
            <p:cNvCxnSpPr>
              <a:cxnSpLocks noChangeShapeType="1"/>
              <a:stCxn id="27" idx="1"/>
            </p:cNvCxnSpPr>
            <p:nvPr/>
          </p:nvCxnSpPr>
          <p:spPr bwMode="auto">
            <a:xfrm flipH="1" flipV="1">
              <a:off x="4368" y="1235"/>
              <a:ext cx="614" cy="470"/>
            </a:xfrm>
            <a:prstGeom prst="straightConnector1">
              <a:avLst/>
            </a:prstGeom>
            <a:noFill/>
            <a:ln w="25400">
              <a:solidFill>
                <a:srgbClr val="66FF33"/>
              </a:solidFill>
              <a:round/>
              <a:headEnd/>
              <a:tailEnd/>
            </a:ln>
            <a:effectLst/>
          </p:spPr>
        </p:cxnSp>
        <p:sp>
          <p:nvSpPr>
            <p:cNvPr id="26" name="AutoShape 8"/>
            <p:cNvSpPr>
              <a:spLocks noChangeArrowheads="1"/>
            </p:cNvSpPr>
            <p:nvPr/>
          </p:nvSpPr>
          <p:spPr bwMode="auto">
            <a:xfrm>
              <a:off x="4368" y="1693"/>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7" name="AutoShape 9"/>
            <p:cNvSpPr>
              <a:spLocks noChangeArrowheads="1"/>
            </p:cNvSpPr>
            <p:nvPr/>
          </p:nvSpPr>
          <p:spPr bwMode="auto">
            <a:xfrm>
              <a:off x="4969" y="1693"/>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8" name="AutoShape 10"/>
            <p:cNvSpPr>
              <a:spLocks noChangeArrowheads="1"/>
            </p:cNvSpPr>
            <p:nvPr/>
          </p:nvSpPr>
          <p:spPr bwMode="auto">
            <a:xfrm>
              <a:off x="5524" y="1651"/>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9" name="AutoShape 11"/>
            <p:cNvSpPr>
              <a:spLocks noChangeArrowheads="1"/>
            </p:cNvSpPr>
            <p:nvPr/>
          </p:nvSpPr>
          <p:spPr bwMode="auto">
            <a:xfrm>
              <a:off x="4368" y="1194"/>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30" name="AutoShape 12"/>
            <p:cNvSpPr>
              <a:spLocks noChangeArrowheads="1"/>
            </p:cNvSpPr>
            <p:nvPr/>
          </p:nvSpPr>
          <p:spPr bwMode="auto">
            <a:xfrm>
              <a:off x="4969" y="1194"/>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31" name="AutoShape 13"/>
            <p:cNvSpPr>
              <a:spLocks noChangeArrowheads="1"/>
            </p:cNvSpPr>
            <p:nvPr/>
          </p:nvSpPr>
          <p:spPr bwMode="auto">
            <a:xfrm>
              <a:off x="5524" y="1152"/>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cxnSp>
          <p:nvCxnSpPr>
            <p:cNvPr id="32" name="AutoShape 14"/>
            <p:cNvCxnSpPr>
              <a:cxnSpLocks noChangeShapeType="1"/>
              <a:stCxn id="27" idx="1"/>
            </p:cNvCxnSpPr>
            <p:nvPr/>
          </p:nvCxnSpPr>
          <p:spPr bwMode="auto">
            <a:xfrm flipV="1">
              <a:off x="4982" y="1194"/>
              <a:ext cx="588" cy="511"/>
            </a:xfrm>
            <a:prstGeom prst="straightConnector1">
              <a:avLst/>
            </a:prstGeom>
            <a:noFill/>
            <a:ln w="25400">
              <a:solidFill>
                <a:srgbClr val="66FF33"/>
              </a:solidFill>
              <a:round/>
              <a:headEnd/>
              <a:tailEnd/>
            </a:ln>
            <a:effectLst/>
          </p:spPr>
        </p:cxnSp>
        <p:cxnSp>
          <p:nvCxnSpPr>
            <p:cNvPr id="33" name="AutoShape 15"/>
            <p:cNvCxnSpPr>
              <a:cxnSpLocks noChangeShapeType="1"/>
              <a:stCxn id="26" idx="0"/>
            </p:cNvCxnSpPr>
            <p:nvPr/>
          </p:nvCxnSpPr>
          <p:spPr bwMode="auto">
            <a:xfrm flipV="1">
              <a:off x="4414" y="1235"/>
              <a:ext cx="1" cy="458"/>
            </a:xfrm>
            <a:prstGeom prst="straightConnector1">
              <a:avLst/>
            </a:prstGeom>
            <a:noFill/>
            <a:ln w="25400">
              <a:solidFill>
                <a:srgbClr val="66FF33"/>
              </a:solidFill>
              <a:round/>
              <a:headEnd/>
              <a:tailEnd/>
            </a:ln>
            <a:effectLst/>
          </p:spPr>
        </p:cxnSp>
        <p:cxnSp>
          <p:nvCxnSpPr>
            <p:cNvPr id="34" name="AutoShape 16"/>
            <p:cNvCxnSpPr>
              <a:cxnSpLocks noChangeShapeType="1"/>
              <a:stCxn id="28" idx="2"/>
            </p:cNvCxnSpPr>
            <p:nvPr/>
          </p:nvCxnSpPr>
          <p:spPr bwMode="auto">
            <a:xfrm flipH="1" flipV="1">
              <a:off x="5015" y="1235"/>
              <a:ext cx="509" cy="458"/>
            </a:xfrm>
            <a:prstGeom prst="straightConnector1">
              <a:avLst/>
            </a:prstGeom>
            <a:noFill/>
            <a:ln w="25400">
              <a:solidFill>
                <a:srgbClr val="66FF33"/>
              </a:solidFill>
              <a:round/>
              <a:headEnd/>
              <a:tailEnd/>
            </a:ln>
            <a:effectLst/>
          </p:spPr>
        </p:cxnSp>
        <p:cxnSp>
          <p:nvCxnSpPr>
            <p:cNvPr id="35" name="AutoShape 17"/>
            <p:cNvCxnSpPr>
              <a:cxnSpLocks noChangeShapeType="1"/>
            </p:cNvCxnSpPr>
            <p:nvPr/>
          </p:nvCxnSpPr>
          <p:spPr bwMode="auto">
            <a:xfrm flipV="1">
              <a:off x="4414" y="1235"/>
              <a:ext cx="588" cy="512"/>
            </a:xfrm>
            <a:prstGeom prst="straightConnector1">
              <a:avLst/>
            </a:prstGeom>
            <a:noFill/>
            <a:ln w="25400">
              <a:solidFill>
                <a:srgbClr val="66FF33"/>
              </a:solidFill>
              <a:round/>
              <a:headEnd/>
              <a:tailEnd/>
            </a:ln>
            <a:effectLst/>
          </p:spPr>
        </p:cxnSp>
        <p:cxnSp>
          <p:nvCxnSpPr>
            <p:cNvPr id="36" name="AutoShape 18"/>
            <p:cNvCxnSpPr>
              <a:cxnSpLocks noChangeShapeType="1"/>
            </p:cNvCxnSpPr>
            <p:nvPr/>
          </p:nvCxnSpPr>
          <p:spPr bwMode="auto">
            <a:xfrm flipV="1">
              <a:off x="5015" y="1235"/>
              <a:ext cx="1" cy="458"/>
            </a:xfrm>
            <a:prstGeom prst="straightConnector1">
              <a:avLst/>
            </a:prstGeom>
            <a:noFill/>
            <a:ln w="25400">
              <a:solidFill>
                <a:srgbClr val="66FF33"/>
              </a:solidFill>
              <a:round/>
              <a:headEnd/>
              <a:tailEnd/>
            </a:ln>
            <a:effectLst/>
          </p:spPr>
        </p:cxnSp>
        <p:cxnSp>
          <p:nvCxnSpPr>
            <p:cNvPr id="37" name="AutoShape 19"/>
            <p:cNvCxnSpPr>
              <a:cxnSpLocks noChangeShapeType="1"/>
            </p:cNvCxnSpPr>
            <p:nvPr/>
          </p:nvCxnSpPr>
          <p:spPr bwMode="auto">
            <a:xfrm flipV="1">
              <a:off x="5570" y="1235"/>
              <a:ext cx="1" cy="458"/>
            </a:xfrm>
            <a:prstGeom prst="straightConnector1">
              <a:avLst/>
            </a:prstGeom>
            <a:noFill/>
            <a:ln w="25400">
              <a:solidFill>
                <a:srgbClr val="66FF33"/>
              </a:solidFill>
              <a:round/>
              <a:headEnd/>
              <a:tailEnd/>
            </a:ln>
            <a:effectLst/>
          </p:spPr>
        </p:cxnSp>
      </p:grpSp>
    </p:spTree>
    <p:extLst>
      <p:ext uri="{BB962C8B-B14F-4D97-AF65-F5344CB8AC3E}">
        <p14:creationId xmlns:p14="http://schemas.microsoft.com/office/powerpoint/2010/main" val="1062438775"/>
      </p:ext>
    </p:extLst>
  </p:cSld>
  <p:clrMapOvr>
    <a:masterClrMapping/>
  </p:clrMapOvr>
  <p:transition>
    <p:split orient="vert" dir="in"/>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298" name="Rectangle 2"/>
          <p:cNvSpPr>
            <a:spLocks noGrp="1" noChangeArrowheads="1"/>
          </p:cNvSpPr>
          <p:nvPr>
            <p:ph type="title"/>
          </p:nvPr>
        </p:nvSpPr>
        <p:spPr>
          <a:xfrm>
            <a:off x="473075" y="908720"/>
            <a:ext cx="8077200" cy="792088"/>
          </a:xfrm>
        </p:spPr>
        <p:txBody>
          <a:bodyPr/>
          <a:lstStyle/>
          <a:p>
            <a:r>
              <a:rPr lang="en-US"/>
              <a:t>Euler Theorem – Corollary 2</a:t>
            </a:r>
          </a:p>
        </p:txBody>
      </p:sp>
      <p:sp>
        <p:nvSpPr>
          <p:cNvPr id="695299" name="Rectangle 3"/>
          <p:cNvSpPr>
            <a:spLocks noGrp="1" noChangeArrowheads="1"/>
          </p:cNvSpPr>
          <p:nvPr>
            <p:ph idx="1"/>
          </p:nvPr>
        </p:nvSpPr>
        <p:spPr>
          <a:xfrm>
            <a:off x="685800" y="1447800"/>
            <a:ext cx="7924800" cy="5181600"/>
          </a:xfrm>
        </p:spPr>
        <p:txBody>
          <a:bodyPr>
            <a:normAutofit/>
          </a:bodyPr>
          <a:lstStyle/>
          <a:p>
            <a:pPr marL="609600" indent="-609600">
              <a:lnSpc>
                <a:spcPct val="80000"/>
              </a:lnSpc>
            </a:pPr>
            <a:endParaRPr lang="en-US" sz="1200"/>
          </a:p>
          <a:p>
            <a:pPr marL="0" indent="0">
              <a:lnSpc>
                <a:spcPct val="80000"/>
              </a:lnSpc>
              <a:buNone/>
            </a:pPr>
            <a:r>
              <a:rPr lang="en-US" sz="2400" b="1"/>
              <a:t>Corollary 2:</a:t>
            </a:r>
            <a:r>
              <a:rPr lang="en-US" sz="2400"/>
              <a:t> If </a:t>
            </a:r>
            <a:r>
              <a:rPr lang="en-US" sz="2400" i="1"/>
              <a:t>G </a:t>
            </a:r>
            <a:r>
              <a:rPr lang="en-US" sz="2400"/>
              <a:t>is a connected planar simple graph with </a:t>
            </a:r>
            <a:r>
              <a:rPr lang="en-US" sz="2400" i="1"/>
              <a:t>e </a:t>
            </a:r>
            <a:r>
              <a:rPr lang="en-US" sz="2400"/>
              <a:t>edges and</a:t>
            </a:r>
            <a:r>
              <a:rPr lang="en-US" sz="2400">
                <a:latin typeface="Arial" charset="0"/>
              </a:rPr>
              <a:t> </a:t>
            </a:r>
            <a:r>
              <a:rPr lang="en-US" sz="2400" i="1">
                <a:latin typeface="Arial" charset="0"/>
              </a:rPr>
              <a:t>v </a:t>
            </a:r>
            <a:r>
              <a:rPr lang="en-US" sz="2400">
                <a:sym typeface="Symbol" pitchFamily="18" charset="2"/>
              </a:rPr>
              <a:t></a:t>
            </a:r>
            <a:r>
              <a:rPr lang="en-US" sz="2400">
                <a:latin typeface="Symbol" pitchFamily="18" charset="2"/>
              </a:rPr>
              <a:t> </a:t>
            </a:r>
            <a:r>
              <a:rPr lang="en-US" sz="2400">
                <a:latin typeface="Arial" charset="0"/>
              </a:rPr>
              <a:t>3 </a:t>
            </a:r>
            <a:r>
              <a:rPr lang="en-US" sz="2400"/>
              <a:t>vertices and have no circuits of length 3, then</a:t>
            </a:r>
            <a:r>
              <a:rPr lang="en-US" sz="2400">
                <a:latin typeface="Arial" charset="0"/>
              </a:rPr>
              <a:t> </a:t>
            </a:r>
            <a:r>
              <a:rPr lang="en-US" sz="2400" i="1">
                <a:latin typeface="Arial" charset="0"/>
              </a:rPr>
              <a:t>e </a:t>
            </a:r>
            <a:r>
              <a:rPr lang="en-US" sz="2400" u="sng">
                <a:latin typeface="Times New Roman"/>
              </a:rPr>
              <a:t>&lt;</a:t>
            </a:r>
            <a:r>
              <a:rPr lang="en-US" sz="2400">
                <a:latin typeface="Symbol" pitchFamily="18" charset="2"/>
              </a:rPr>
              <a:t> </a:t>
            </a:r>
            <a:r>
              <a:rPr lang="en-US" sz="2400">
                <a:latin typeface="Arial" charset="0"/>
              </a:rPr>
              <a:t>2</a:t>
            </a:r>
            <a:r>
              <a:rPr lang="en-US" sz="2400" i="1">
                <a:latin typeface="Arial" charset="0"/>
              </a:rPr>
              <a:t>v </a:t>
            </a:r>
            <a:r>
              <a:rPr lang="en-US" sz="2400">
                <a:latin typeface="Times New Roman"/>
              </a:rPr>
              <a:t>–</a:t>
            </a:r>
            <a:r>
              <a:rPr lang="en-US" sz="2400">
                <a:latin typeface="Arial" charset="0"/>
              </a:rPr>
              <a:t> 4.</a:t>
            </a:r>
          </a:p>
          <a:p>
            <a:pPr marL="0" indent="0" eaLnBrk="0" hangingPunct="0">
              <a:lnSpc>
                <a:spcPct val="90000"/>
              </a:lnSpc>
              <a:spcBef>
                <a:spcPct val="0"/>
              </a:spcBef>
              <a:buNone/>
            </a:pPr>
            <a:endParaRPr lang="en-US" sz="2400" b="1"/>
          </a:p>
          <a:p>
            <a:pPr marL="0" indent="0">
              <a:lnSpc>
                <a:spcPct val="80000"/>
              </a:lnSpc>
              <a:buNone/>
            </a:pPr>
            <a:r>
              <a:rPr lang="en-US" sz="2400" b="1">
                <a:latin typeface="Arial" charset="0"/>
              </a:rPr>
              <a:t>Example:</a:t>
            </a:r>
            <a:r>
              <a:rPr lang="en-US" sz="2400">
                <a:latin typeface="Arial" charset="0"/>
              </a:rPr>
              <a:t> </a:t>
            </a:r>
            <a:r>
              <a:rPr lang="en-US" sz="2400"/>
              <a:t>Prove that </a:t>
            </a:r>
            <a:r>
              <a:rPr lang="en-US" sz="2400">
                <a:sym typeface="Symbol" pitchFamily="18" charset="2"/>
              </a:rPr>
              <a:t>K</a:t>
            </a:r>
            <a:r>
              <a:rPr lang="en-US" sz="2400" baseline="-25000">
                <a:sym typeface="Symbol" pitchFamily="18" charset="2"/>
              </a:rPr>
              <a:t>3,3</a:t>
            </a:r>
            <a:r>
              <a:rPr lang="en-US" sz="2400" i="1"/>
              <a:t> </a:t>
            </a:r>
            <a:r>
              <a:rPr lang="en-US" sz="2400"/>
              <a:t>is not planar.</a:t>
            </a:r>
          </a:p>
          <a:p>
            <a:pPr marL="0" indent="0">
              <a:lnSpc>
                <a:spcPct val="80000"/>
              </a:lnSpc>
              <a:buNone/>
            </a:pPr>
            <a:endParaRPr lang="en-US" sz="2400"/>
          </a:p>
          <a:p>
            <a:pPr marL="0" indent="0">
              <a:lnSpc>
                <a:spcPct val="80000"/>
              </a:lnSpc>
              <a:buNone/>
            </a:pPr>
            <a:endParaRPr lang="en-US" sz="2400"/>
          </a:p>
          <a:p>
            <a:pPr marL="0" indent="0">
              <a:lnSpc>
                <a:spcPct val="80000"/>
              </a:lnSpc>
              <a:buNone/>
            </a:pPr>
            <a:endParaRPr lang="en-US" sz="2400"/>
          </a:p>
          <a:p>
            <a:pPr marL="0" indent="0">
              <a:lnSpc>
                <a:spcPct val="80000"/>
              </a:lnSpc>
              <a:buNone/>
            </a:pPr>
            <a:endParaRPr lang="en-US" sz="2400"/>
          </a:p>
          <a:p>
            <a:pPr marL="0" indent="0">
              <a:lnSpc>
                <a:spcPct val="80000"/>
              </a:lnSpc>
              <a:buNone/>
            </a:pPr>
            <a:r>
              <a:rPr lang="en-US" sz="2400" b="1"/>
              <a:t>Example</a:t>
            </a:r>
            <a:r>
              <a:rPr lang="en-US" sz="2400"/>
              <a:t>: Prove that Q</a:t>
            </a:r>
            <a:r>
              <a:rPr lang="en-US" sz="2400" baseline="-25000"/>
              <a:t>4</a:t>
            </a:r>
            <a:r>
              <a:rPr lang="en-US" sz="2400"/>
              <a:t> is not planar.</a:t>
            </a:r>
          </a:p>
        </p:txBody>
      </p:sp>
      <p:sp>
        <p:nvSpPr>
          <p:cNvPr id="20" name="Slide Number Placeholder 3"/>
          <p:cNvSpPr>
            <a:spLocks noGrp="1"/>
          </p:cNvSpPr>
          <p:nvPr>
            <p:ph type="sldNum" sz="quarter" idx="12"/>
          </p:nvPr>
        </p:nvSpPr>
        <p:spPr/>
        <p:txBody>
          <a:bodyPr/>
          <a:lstStyle/>
          <a:p>
            <a:fld id="{E209E9BE-52A2-49BD-93D1-0F93D22F9F05}" type="slidenum">
              <a:rPr lang="en-CA"/>
              <a:pPr/>
              <a:t>75</a:t>
            </a:fld>
            <a:endParaRPr lang="en-CA"/>
          </a:p>
        </p:txBody>
      </p:sp>
      <p:grpSp>
        <p:nvGrpSpPr>
          <p:cNvPr id="22" name="Group 4"/>
          <p:cNvGrpSpPr>
            <a:grpSpLocks/>
          </p:cNvGrpSpPr>
          <p:nvPr/>
        </p:nvGrpSpPr>
        <p:grpSpPr bwMode="auto">
          <a:xfrm>
            <a:off x="6300192" y="2420888"/>
            <a:ext cx="1981200" cy="990600"/>
            <a:chOff x="4368" y="1152"/>
            <a:chExt cx="1248" cy="624"/>
          </a:xfrm>
        </p:grpSpPr>
        <p:cxnSp>
          <p:nvCxnSpPr>
            <p:cNvPr id="23" name="AutoShape 5"/>
            <p:cNvCxnSpPr>
              <a:cxnSpLocks noChangeShapeType="1"/>
              <a:endCxn id="26" idx="5"/>
            </p:cNvCxnSpPr>
            <p:nvPr/>
          </p:nvCxnSpPr>
          <p:spPr bwMode="auto">
            <a:xfrm flipH="1">
              <a:off x="4447" y="1200"/>
              <a:ext cx="1135" cy="564"/>
            </a:xfrm>
            <a:prstGeom prst="straightConnector1">
              <a:avLst/>
            </a:prstGeom>
            <a:noFill/>
            <a:ln w="25400">
              <a:solidFill>
                <a:srgbClr val="66FF33"/>
              </a:solidFill>
              <a:round/>
              <a:headEnd/>
              <a:tailEnd/>
            </a:ln>
            <a:effectLst/>
          </p:spPr>
        </p:cxnSp>
        <p:cxnSp>
          <p:nvCxnSpPr>
            <p:cNvPr id="24" name="AutoShape 6"/>
            <p:cNvCxnSpPr>
              <a:cxnSpLocks noChangeShapeType="1"/>
              <a:stCxn id="28" idx="4"/>
            </p:cNvCxnSpPr>
            <p:nvPr/>
          </p:nvCxnSpPr>
          <p:spPr bwMode="auto">
            <a:xfrm flipH="1" flipV="1">
              <a:off x="4368" y="1200"/>
              <a:ext cx="1202" cy="534"/>
            </a:xfrm>
            <a:prstGeom prst="straightConnector1">
              <a:avLst/>
            </a:prstGeom>
            <a:noFill/>
            <a:ln w="25400">
              <a:solidFill>
                <a:srgbClr val="66FF33"/>
              </a:solidFill>
              <a:round/>
              <a:headEnd/>
              <a:tailEnd/>
            </a:ln>
            <a:effectLst/>
          </p:spPr>
        </p:cxnSp>
        <p:cxnSp>
          <p:nvCxnSpPr>
            <p:cNvPr id="25" name="AutoShape 7"/>
            <p:cNvCxnSpPr>
              <a:cxnSpLocks noChangeShapeType="1"/>
              <a:stCxn id="27" idx="1"/>
            </p:cNvCxnSpPr>
            <p:nvPr/>
          </p:nvCxnSpPr>
          <p:spPr bwMode="auto">
            <a:xfrm flipH="1" flipV="1">
              <a:off x="4368" y="1235"/>
              <a:ext cx="614" cy="470"/>
            </a:xfrm>
            <a:prstGeom prst="straightConnector1">
              <a:avLst/>
            </a:prstGeom>
            <a:noFill/>
            <a:ln w="25400">
              <a:solidFill>
                <a:srgbClr val="66FF33"/>
              </a:solidFill>
              <a:round/>
              <a:headEnd/>
              <a:tailEnd/>
            </a:ln>
            <a:effectLst/>
          </p:spPr>
        </p:cxnSp>
        <p:sp>
          <p:nvSpPr>
            <p:cNvPr id="26" name="AutoShape 8"/>
            <p:cNvSpPr>
              <a:spLocks noChangeArrowheads="1"/>
            </p:cNvSpPr>
            <p:nvPr/>
          </p:nvSpPr>
          <p:spPr bwMode="auto">
            <a:xfrm>
              <a:off x="4368" y="1693"/>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7" name="AutoShape 9"/>
            <p:cNvSpPr>
              <a:spLocks noChangeArrowheads="1"/>
            </p:cNvSpPr>
            <p:nvPr/>
          </p:nvSpPr>
          <p:spPr bwMode="auto">
            <a:xfrm>
              <a:off x="4969" y="1693"/>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8" name="AutoShape 10"/>
            <p:cNvSpPr>
              <a:spLocks noChangeArrowheads="1"/>
            </p:cNvSpPr>
            <p:nvPr/>
          </p:nvSpPr>
          <p:spPr bwMode="auto">
            <a:xfrm>
              <a:off x="5524" y="1651"/>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29" name="AutoShape 11"/>
            <p:cNvSpPr>
              <a:spLocks noChangeArrowheads="1"/>
            </p:cNvSpPr>
            <p:nvPr/>
          </p:nvSpPr>
          <p:spPr bwMode="auto">
            <a:xfrm>
              <a:off x="4368" y="1194"/>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30" name="AutoShape 12"/>
            <p:cNvSpPr>
              <a:spLocks noChangeArrowheads="1"/>
            </p:cNvSpPr>
            <p:nvPr/>
          </p:nvSpPr>
          <p:spPr bwMode="auto">
            <a:xfrm>
              <a:off x="4969" y="1194"/>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sp>
          <p:nvSpPr>
            <p:cNvPr id="31" name="AutoShape 13"/>
            <p:cNvSpPr>
              <a:spLocks noChangeArrowheads="1"/>
            </p:cNvSpPr>
            <p:nvPr/>
          </p:nvSpPr>
          <p:spPr bwMode="auto">
            <a:xfrm>
              <a:off x="5524" y="1152"/>
              <a:ext cx="92" cy="83"/>
            </a:xfrm>
            <a:prstGeom prst="flowChartConnector">
              <a:avLst/>
            </a:prstGeom>
            <a:solidFill>
              <a:srgbClr val="FF3300"/>
            </a:solidFill>
            <a:ln w="9525">
              <a:solidFill>
                <a:schemeClr val="tx1"/>
              </a:solidFill>
              <a:round/>
              <a:headEnd/>
              <a:tailEnd/>
            </a:ln>
            <a:effectLst/>
          </p:spPr>
          <p:txBody>
            <a:bodyPr wrap="none" anchor="ctr"/>
            <a:lstStyle/>
            <a:p>
              <a:endParaRPr lang="en-US"/>
            </a:p>
          </p:txBody>
        </p:sp>
        <p:cxnSp>
          <p:nvCxnSpPr>
            <p:cNvPr id="32" name="AutoShape 14"/>
            <p:cNvCxnSpPr>
              <a:cxnSpLocks noChangeShapeType="1"/>
              <a:stCxn id="27" idx="1"/>
            </p:cNvCxnSpPr>
            <p:nvPr/>
          </p:nvCxnSpPr>
          <p:spPr bwMode="auto">
            <a:xfrm flipV="1">
              <a:off x="4982" y="1194"/>
              <a:ext cx="588" cy="511"/>
            </a:xfrm>
            <a:prstGeom prst="straightConnector1">
              <a:avLst/>
            </a:prstGeom>
            <a:noFill/>
            <a:ln w="25400">
              <a:solidFill>
                <a:srgbClr val="66FF33"/>
              </a:solidFill>
              <a:round/>
              <a:headEnd/>
              <a:tailEnd/>
            </a:ln>
            <a:effectLst/>
          </p:spPr>
        </p:cxnSp>
        <p:cxnSp>
          <p:nvCxnSpPr>
            <p:cNvPr id="33" name="AutoShape 15"/>
            <p:cNvCxnSpPr>
              <a:cxnSpLocks noChangeShapeType="1"/>
              <a:stCxn id="26" idx="0"/>
            </p:cNvCxnSpPr>
            <p:nvPr/>
          </p:nvCxnSpPr>
          <p:spPr bwMode="auto">
            <a:xfrm flipV="1">
              <a:off x="4414" y="1235"/>
              <a:ext cx="1" cy="458"/>
            </a:xfrm>
            <a:prstGeom prst="straightConnector1">
              <a:avLst/>
            </a:prstGeom>
            <a:noFill/>
            <a:ln w="25400">
              <a:solidFill>
                <a:srgbClr val="66FF33"/>
              </a:solidFill>
              <a:round/>
              <a:headEnd/>
              <a:tailEnd/>
            </a:ln>
            <a:effectLst/>
          </p:spPr>
        </p:cxnSp>
        <p:cxnSp>
          <p:nvCxnSpPr>
            <p:cNvPr id="34" name="AutoShape 16"/>
            <p:cNvCxnSpPr>
              <a:cxnSpLocks noChangeShapeType="1"/>
              <a:stCxn id="28" idx="2"/>
            </p:cNvCxnSpPr>
            <p:nvPr/>
          </p:nvCxnSpPr>
          <p:spPr bwMode="auto">
            <a:xfrm flipH="1" flipV="1">
              <a:off x="5015" y="1235"/>
              <a:ext cx="509" cy="458"/>
            </a:xfrm>
            <a:prstGeom prst="straightConnector1">
              <a:avLst/>
            </a:prstGeom>
            <a:noFill/>
            <a:ln w="25400">
              <a:solidFill>
                <a:srgbClr val="66FF33"/>
              </a:solidFill>
              <a:round/>
              <a:headEnd/>
              <a:tailEnd/>
            </a:ln>
            <a:effectLst/>
          </p:spPr>
        </p:cxnSp>
        <p:cxnSp>
          <p:nvCxnSpPr>
            <p:cNvPr id="35" name="AutoShape 17"/>
            <p:cNvCxnSpPr>
              <a:cxnSpLocks noChangeShapeType="1"/>
            </p:cNvCxnSpPr>
            <p:nvPr/>
          </p:nvCxnSpPr>
          <p:spPr bwMode="auto">
            <a:xfrm flipV="1">
              <a:off x="4414" y="1235"/>
              <a:ext cx="588" cy="512"/>
            </a:xfrm>
            <a:prstGeom prst="straightConnector1">
              <a:avLst/>
            </a:prstGeom>
            <a:noFill/>
            <a:ln w="25400">
              <a:solidFill>
                <a:srgbClr val="66FF33"/>
              </a:solidFill>
              <a:round/>
              <a:headEnd/>
              <a:tailEnd/>
            </a:ln>
            <a:effectLst/>
          </p:spPr>
        </p:cxnSp>
        <p:cxnSp>
          <p:nvCxnSpPr>
            <p:cNvPr id="36" name="AutoShape 18"/>
            <p:cNvCxnSpPr>
              <a:cxnSpLocks noChangeShapeType="1"/>
            </p:cNvCxnSpPr>
            <p:nvPr/>
          </p:nvCxnSpPr>
          <p:spPr bwMode="auto">
            <a:xfrm flipV="1">
              <a:off x="5015" y="1235"/>
              <a:ext cx="1" cy="458"/>
            </a:xfrm>
            <a:prstGeom prst="straightConnector1">
              <a:avLst/>
            </a:prstGeom>
            <a:noFill/>
            <a:ln w="25400">
              <a:solidFill>
                <a:srgbClr val="66FF33"/>
              </a:solidFill>
              <a:round/>
              <a:headEnd/>
              <a:tailEnd/>
            </a:ln>
            <a:effectLst/>
          </p:spPr>
        </p:cxnSp>
        <p:cxnSp>
          <p:nvCxnSpPr>
            <p:cNvPr id="37" name="AutoShape 19"/>
            <p:cNvCxnSpPr>
              <a:cxnSpLocks noChangeShapeType="1"/>
            </p:cNvCxnSpPr>
            <p:nvPr/>
          </p:nvCxnSpPr>
          <p:spPr bwMode="auto">
            <a:xfrm flipV="1">
              <a:off x="5570" y="1235"/>
              <a:ext cx="1" cy="458"/>
            </a:xfrm>
            <a:prstGeom prst="straightConnector1">
              <a:avLst/>
            </a:prstGeom>
            <a:noFill/>
            <a:ln w="25400">
              <a:solidFill>
                <a:srgbClr val="66FF33"/>
              </a:solidFill>
              <a:round/>
              <a:headEnd/>
              <a:tailEnd/>
            </a:ln>
            <a:effectLst/>
          </p:spPr>
        </p:cxnSp>
      </p:grpSp>
      <p:grpSp>
        <p:nvGrpSpPr>
          <p:cNvPr id="38" name="Group 4"/>
          <p:cNvGrpSpPr>
            <a:grpSpLocks/>
          </p:cNvGrpSpPr>
          <p:nvPr/>
        </p:nvGrpSpPr>
        <p:grpSpPr bwMode="auto">
          <a:xfrm>
            <a:off x="6277967" y="4137244"/>
            <a:ext cx="2057400" cy="2133600"/>
            <a:chOff x="3807" y="1968"/>
            <a:chExt cx="1296" cy="1344"/>
          </a:xfrm>
        </p:grpSpPr>
        <p:grpSp>
          <p:nvGrpSpPr>
            <p:cNvPr id="39" name="Group 5"/>
            <p:cNvGrpSpPr>
              <a:grpSpLocks/>
            </p:cNvGrpSpPr>
            <p:nvPr/>
          </p:nvGrpSpPr>
          <p:grpSpPr bwMode="auto">
            <a:xfrm>
              <a:off x="4143" y="2160"/>
              <a:ext cx="768" cy="816"/>
              <a:chOff x="3072" y="2592"/>
              <a:chExt cx="768" cy="816"/>
            </a:xfrm>
          </p:grpSpPr>
          <p:sp>
            <p:nvSpPr>
              <p:cNvPr id="67" name="Oval 6"/>
              <p:cNvSpPr>
                <a:spLocks noChangeArrowheads="1"/>
              </p:cNvSpPr>
              <p:nvPr/>
            </p:nvSpPr>
            <p:spPr bwMode="auto">
              <a:xfrm>
                <a:off x="3072" y="283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68" name="Oval 7"/>
              <p:cNvSpPr>
                <a:spLocks noChangeArrowheads="1"/>
              </p:cNvSpPr>
              <p:nvPr/>
            </p:nvSpPr>
            <p:spPr bwMode="auto">
              <a:xfrm>
                <a:off x="3648" y="283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9" name="AutoShape 8"/>
              <p:cNvCxnSpPr>
                <a:cxnSpLocks noChangeShapeType="1"/>
                <a:stCxn id="67" idx="6"/>
                <a:endCxn id="68" idx="2"/>
              </p:cNvCxnSpPr>
              <p:nvPr/>
            </p:nvCxnSpPr>
            <p:spPr bwMode="auto">
              <a:xfrm>
                <a:off x="3120" y="2856"/>
                <a:ext cx="528" cy="0"/>
              </a:xfrm>
              <a:prstGeom prst="straightConnector1">
                <a:avLst/>
              </a:prstGeom>
              <a:noFill/>
              <a:ln w="9525">
                <a:solidFill>
                  <a:srgbClr val="0000FF"/>
                </a:solidFill>
                <a:round/>
                <a:headEnd/>
                <a:tailEnd/>
              </a:ln>
              <a:effectLst/>
            </p:spPr>
          </p:cxnSp>
          <p:cxnSp>
            <p:nvCxnSpPr>
              <p:cNvPr id="70" name="AutoShape 9"/>
              <p:cNvCxnSpPr>
                <a:cxnSpLocks noChangeShapeType="1"/>
                <a:stCxn id="67" idx="4"/>
              </p:cNvCxnSpPr>
              <p:nvPr/>
            </p:nvCxnSpPr>
            <p:spPr bwMode="auto">
              <a:xfrm>
                <a:off x="3096" y="2880"/>
                <a:ext cx="0" cy="480"/>
              </a:xfrm>
              <a:prstGeom prst="straightConnector1">
                <a:avLst/>
              </a:prstGeom>
              <a:noFill/>
              <a:ln w="9525">
                <a:solidFill>
                  <a:srgbClr val="0000FF"/>
                </a:solidFill>
                <a:round/>
                <a:headEnd/>
                <a:tailEnd/>
              </a:ln>
              <a:effectLst/>
            </p:spPr>
          </p:cxnSp>
          <p:sp>
            <p:nvSpPr>
              <p:cNvPr id="71" name="Oval 10"/>
              <p:cNvSpPr>
                <a:spLocks noChangeArrowheads="1"/>
              </p:cNvSpPr>
              <p:nvPr/>
            </p:nvSpPr>
            <p:spPr bwMode="auto">
              <a:xfrm>
                <a:off x="3648" y="336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72" name="AutoShape 11"/>
              <p:cNvCxnSpPr>
                <a:cxnSpLocks noChangeShapeType="1"/>
                <a:endCxn id="71" idx="2"/>
              </p:cNvCxnSpPr>
              <p:nvPr/>
            </p:nvCxnSpPr>
            <p:spPr bwMode="auto">
              <a:xfrm>
                <a:off x="3120" y="3384"/>
                <a:ext cx="528" cy="0"/>
              </a:xfrm>
              <a:prstGeom prst="straightConnector1">
                <a:avLst/>
              </a:prstGeom>
              <a:noFill/>
              <a:ln w="9525">
                <a:solidFill>
                  <a:srgbClr val="0000FF"/>
                </a:solidFill>
                <a:round/>
                <a:headEnd/>
                <a:tailEnd/>
              </a:ln>
              <a:effectLst/>
            </p:spPr>
          </p:cxnSp>
          <p:cxnSp>
            <p:nvCxnSpPr>
              <p:cNvPr id="73" name="AutoShape 12"/>
              <p:cNvCxnSpPr>
                <a:cxnSpLocks noChangeShapeType="1"/>
                <a:stCxn id="68" idx="4"/>
                <a:endCxn id="71" idx="0"/>
              </p:cNvCxnSpPr>
              <p:nvPr/>
            </p:nvCxnSpPr>
            <p:spPr bwMode="auto">
              <a:xfrm>
                <a:off x="3672" y="2880"/>
                <a:ext cx="0" cy="480"/>
              </a:xfrm>
              <a:prstGeom prst="straightConnector1">
                <a:avLst/>
              </a:prstGeom>
              <a:noFill/>
              <a:ln w="9525">
                <a:solidFill>
                  <a:srgbClr val="0000FF"/>
                </a:solidFill>
                <a:round/>
                <a:headEnd/>
                <a:tailEnd/>
              </a:ln>
              <a:effectLst/>
            </p:spPr>
          </p:cxnSp>
          <p:sp>
            <p:nvSpPr>
              <p:cNvPr id="74" name="Oval 13"/>
              <p:cNvSpPr>
                <a:spLocks noChangeArrowheads="1"/>
              </p:cNvSpPr>
              <p:nvPr/>
            </p:nvSpPr>
            <p:spPr bwMode="auto">
              <a:xfrm>
                <a:off x="3216" y="259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75" name="Oval 14"/>
              <p:cNvSpPr>
                <a:spLocks noChangeArrowheads="1"/>
              </p:cNvSpPr>
              <p:nvPr/>
            </p:nvSpPr>
            <p:spPr bwMode="auto">
              <a:xfrm>
                <a:off x="3792" y="2592"/>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76" name="Oval 15"/>
              <p:cNvSpPr>
                <a:spLocks noChangeArrowheads="1"/>
              </p:cNvSpPr>
              <p:nvPr/>
            </p:nvSpPr>
            <p:spPr bwMode="auto">
              <a:xfrm>
                <a:off x="3216" y="312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77" name="AutoShape 16"/>
              <p:cNvCxnSpPr>
                <a:cxnSpLocks noChangeShapeType="1"/>
                <a:stCxn id="74" idx="6"/>
                <a:endCxn id="75" idx="2"/>
              </p:cNvCxnSpPr>
              <p:nvPr/>
            </p:nvCxnSpPr>
            <p:spPr bwMode="auto">
              <a:xfrm>
                <a:off x="3264" y="2616"/>
                <a:ext cx="528" cy="0"/>
              </a:xfrm>
              <a:prstGeom prst="straightConnector1">
                <a:avLst/>
              </a:prstGeom>
              <a:noFill/>
              <a:ln w="9525">
                <a:solidFill>
                  <a:srgbClr val="0000FF"/>
                </a:solidFill>
                <a:round/>
                <a:headEnd/>
                <a:tailEnd/>
              </a:ln>
              <a:effectLst/>
            </p:spPr>
          </p:cxnSp>
          <p:cxnSp>
            <p:nvCxnSpPr>
              <p:cNvPr id="78" name="AutoShape 17"/>
              <p:cNvCxnSpPr>
                <a:cxnSpLocks noChangeShapeType="1"/>
                <a:stCxn id="74" idx="4"/>
                <a:endCxn id="76" idx="0"/>
              </p:cNvCxnSpPr>
              <p:nvPr/>
            </p:nvCxnSpPr>
            <p:spPr bwMode="auto">
              <a:xfrm>
                <a:off x="3240" y="2640"/>
                <a:ext cx="0" cy="480"/>
              </a:xfrm>
              <a:prstGeom prst="straightConnector1">
                <a:avLst/>
              </a:prstGeom>
              <a:noFill/>
              <a:ln w="9525">
                <a:solidFill>
                  <a:srgbClr val="0000FF"/>
                </a:solidFill>
                <a:round/>
                <a:headEnd/>
                <a:tailEnd/>
              </a:ln>
              <a:effectLst/>
            </p:spPr>
          </p:cxnSp>
          <p:sp>
            <p:nvSpPr>
              <p:cNvPr id="79" name="Oval 18"/>
              <p:cNvSpPr>
                <a:spLocks noChangeArrowheads="1"/>
              </p:cNvSpPr>
              <p:nvPr/>
            </p:nvSpPr>
            <p:spPr bwMode="auto">
              <a:xfrm>
                <a:off x="3792" y="312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80" name="AutoShape 19"/>
              <p:cNvCxnSpPr>
                <a:cxnSpLocks noChangeShapeType="1"/>
                <a:stCxn id="76" idx="6"/>
                <a:endCxn id="79" idx="2"/>
              </p:cNvCxnSpPr>
              <p:nvPr/>
            </p:nvCxnSpPr>
            <p:spPr bwMode="auto">
              <a:xfrm>
                <a:off x="3264" y="3144"/>
                <a:ext cx="528" cy="0"/>
              </a:xfrm>
              <a:prstGeom prst="straightConnector1">
                <a:avLst/>
              </a:prstGeom>
              <a:noFill/>
              <a:ln w="9525">
                <a:solidFill>
                  <a:srgbClr val="0000FF"/>
                </a:solidFill>
                <a:round/>
                <a:headEnd/>
                <a:tailEnd/>
              </a:ln>
              <a:effectLst/>
            </p:spPr>
          </p:cxnSp>
          <p:cxnSp>
            <p:nvCxnSpPr>
              <p:cNvPr id="81" name="AutoShape 20"/>
              <p:cNvCxnSpPr>
                <a:cxnSpLocks noChangeShapeType="1"/>
                <a:stCxn id="75" idx="4"/>
                <a:endCxn id="79" idx="0"/>
              </p:cNvCxnSpPr>
              <p:nvPr/>
            </p:nvCxnSpPr>
            <p:spPr bwMode="auto">
              <a:xfrm>
                <a:off x="3816" y="2640"/>
                <a:ext cx="0" cy="480"/>
              </a:xfrm>
              <a:prstGeom prst="straightConnector1">
                <a:avLst/>
              </a:prstGeom>
              <a:noFill/>
              <a:ln w="9525">
                <a:solidFill>
                  <a:srgbClr val="0000FF"/>
                </a:solidFill>
                <a:round/>
                <a:headEnd/>
                <a:tailEnd/>
              </a:ln>
              <a:effectLst/>
            </p:spPr>
          </p:cxnSp>
          <p:cxnSp>
            <p:nvCxnSpPr>
              <p:cNvPr id="82" name="AutoShape 21"/>
              <p:cNvCxnSpPr>
                <a:cxnSpLocks noChangeShapeType="1"/>
                <a:stCxn id="74" idx="3"/>
                <a:endCxn id="67" idx="0"/>
              </p:cNvCxnSpPr>
              <p:nvPr/>
            </p:nvCxnSpPr>
            <p:spPr bwMode="auto">
              <a:xfrm flipH="1">
                <a:off x="3096" y="2633"/>
                <a:ext cx="127" cy="199"/>
              </a:xfrm>
              <a:prstGeom prst="straightConnector1">
                <a:avLst/>
              </a:prstGeom>
              <a:noFill/>
              <a:ln w="9525">
                <a:solidFill>
                  <a:srgbClr val="0000FF"/>
                </a:solidFill>
                <a:round/>
                <a:headEnd/>
                <a:tailEnd/>
              </a:ln>
              <a:effectLst/>
            </p:spPr>
          </p:cxnSp>
          <p:cxnSp>
            <p:nvCxnSpPr>
              <p:cNvPr id="83" name="AutoShape 22"/>
              <p:cNvCxnSpPr>
                <a:cxnSpLocks noChangeShapeType="1"/>
                <a:stCxn id="75" idx="3"/>
                <a:endCxn id="68" idx="0"/>
              </p:cNvCxnSpPr>
              <p:nvPr/>
            </p:nvCxnSpPr>
            <p:spPr bwMode="auto">
              <a:xfrm flipH="1">
                <a:off x="3672" y="2633"/>
                <a:ext cx="127" cy="199"/>
              </a:xfrm>
              <a:prstGeom prst="straightConnector1">
                <a:avLst/>
              </a:prstGeom>
              <a:noFill/>
              <a:ln w="9525">
                <a:solidFill>
                  <a:srgbClr val="0000FF"/>
                </a:solidFill>
                <a:round/>
                <a:headEnd/>
                <a:tailEnd/>
              </a:ln>
              <a:effectLst/>
            </p:spPr>
          </p:cxnSp>
          <p:cxnSp>
            <p:nvCxnSpPr>
              <p:cNvPr id="84" name="AutoShape 23"/>
              <p:cNvCxnSpPr>
                <a:cxnSpLocks noChangeShapeType="1"/>
                <a:stCxn id="79" idx="4"/>
                <a:endCxn id="71" idx="7"/>
              </p:cNvCxnSpPr>
              <p:nvPr/>
            </p:nvCxnSpPr>
            <p:spPr bwMode="auto">
              <a:xfrm flipH="1">
                <a:off x="3689" y="3168"/>
                <a:ext cx="127" cy="199"/>
              </a:xfrm>
              <a:prstGeom prst="straightConnector1">
                <a:avLst/>
              </a:prstGeom>
              <a:noFill/>
              <a:ln w="9525">
                <a:solidFill>
                  <a:srgbClr val="0000FF"/>
                </a:solidFill>
                <a:round/>
                <a:headEnd/>
                <a:tailEnd/>
              </a:ln>
              <a:effectLst/>
            </p:spPr>
          </p:cxnSp>
          <p:cxnSp>
            <p:nvCxnSpPr>
              <p:cNvPr id="85" name="AutoShape 24"/>
              <p:cNvCxnSpPr>
                <a:cxnSpLocks noChangeShapeType="1"/>
                <a:stCxn id="76" idx="3"/>
              </p:cNvCxnSpPr>
              <p:nvPr/>
            </p:nvCxnSpPr>
            <p:spPr bwMode="auto">
              <a:xfrm flipH="1">
                <a:off x="3072" y="3161"/>
                <a:ext cx="151" cy="223"/>
              </a:xfrm>
              <a:prstGeom prst="straightConnector1">
                <a:avLst/>
              </a:prstGeom>
              <a:noFill/>
              <a:ln w="9525">
                <a:solidFill>
                  <a:srgbClr val="0000FF"/>
                </a:solidFill>
                <a:round/>
                <a:headEnd/>
                <a:tailEnd/>
              </a:ln>
              <a:effectLst/>
            </p:spPr>
          </p:cxnSp>
          <p:sp>
            <p:nvSpPr>
              <p:cNvPr id="86" name="Oval 25"/>
              <p:cNvSpPr>
                <a:spLocks noChangeArrowheads="1"/>
              </p:cNvSpPr>
              <p:nvPr/>
            </p:nvSpPr>
            <p:spPr bwMode="auto">
              <a:xfrm>
                <a:off x="3072" y="3360"/>
                <a:ext cx="48" cy="48"/>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grpSp>
        <p:sp>
          <p:nvSpPr>
            <p:cNvPr id="40" name="Oval 26"/>
            <p:cNvSpPr>
              <a:spLocks noChangeArrowheads="1"/>
            </p:cNvSpPr>
            <p:nvPr/>
          </p:nvSpPr>
          <p:spPr bwMode="auto">
            <a:xfrm>
              <a:off x="3807" y="2363"/>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41" name="Oval 27"/>
            <p:cNvSpPr>
              <a:spLocks noChangeArrowheads="1"/>
            </p:cNvSpPr>
            <p:nvPr/>
          </p:nvSpPr>
          <p:spPr bwMode="auto">
            <a:xfrm>
              <a:off x="4779" y="2363"/>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42" name="AutoShape 28"/>
            <p:cNvCxnSpPr>
              <a:cxnSpLocks noChangeShapeType="1"/>
              <a:stCxn id="40" idx="6"/>
              <a:endCxn id="41" idx="2"/>
            </p:cNvCxnSpPr>
            <p:nvPr/>
          </p:nvCxnSpPr>
          <p:spPr bwMode="auto">
            <a:xfrm>
              <a:off x="3888" y="2403"/>
              <a:ext cx="891" cy="0"/>
            </a:xfrm>
            <a:prstGeom prst="straightConnector1">
              <a:avLst/>
            </a:prstGeom>
            <a:noFill/>
            <a:ln w="9525">
              <a:solidFill>
                <a:srgbClr val="0000FF"/>
              </a:solidFill>
              <a:round/>
              <a:headEnd/>
              <a:tailEnd/>
            </a:ln>
            <a:effectLst/>
          </p:spPr>
        </p:cxnSp>
        <p:cxnSp>
          <p:nvCxnSpPr>
            <p:cNvPr id="43" name="AutoShape 29"/>
            <p:cNvCxnSpPr>
              <a:cxnSpLocks noChangeShapeType="1"/>
              <a:stCxn id="40" idx="4"/>
            </p:cNvCxnSpPr>
            <p:nvPr/>
          </p:nvCxnSpPr>
          <p:spPr bwMode="auto">
            <a:xfrm>
              <a:off x="3848" y="2442"/>
              <a:ext cx="0" cy="791"/>
            </a:xfrm>
            <a:prstGeom prst="straightConnector1">
              <a:avLst/>
            </a:prstGeom>
            <a:noFill/>
            <a:ln w="9525">
              <a:solidFill>
                <a:srgbClr val="0000FF"/>
              </a:solidFill>
              <a:round/>
              <a:headEnd/>
              <a:tailEnd/>
            </a:ln>
            <a:effectLst/>
          </p:spPr>
        </p:cxnSp>
        <p:sp>
          <p:nvSpPr>
            <p:cNvPr id="44" name="Oval 30"/>
            <p:cNvSpPr>
              <a:spLocks noChangeArrowheads="1"/>
            </p:cNvSpPr>
            <p:nvPr/>
          </p:nvSpPr>
          <p:spPr bwMode="auto">
            <a:xfrm>
              <a:off x="4779" y="3233"/>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45" name="AutoShape 31"/>
            <p:cNvCxnSpPr>
              <a:cxnSpLocks noChangeShapeType="1"/>
              <a:endCxn id="44" idx="2"/>
            </p:cNvCxnSpPr>
            <p:nvPr/>
          </p:nvCxnSpPr>
          <p:spPr bwMode="auto">
            <a:xfrm>
              <a:off x="3888" y="3273"/>
              <a:ext cx="891" cy="0"/>
            </a:xfrm>
            <a:prstGeom prst="straightConnector1">
              <a:avLst/>
            </a:prstGeom>
            <a:noFill/>
            <a:ln w="9525">
              <a:solidFill>
                <a:srgbClr val="0000FF"/>
              </a:solidFill>
              <a:round/>
              <a:headEnd/>
              <a:tailEnd/>
            </a:ln>
            <a:effectLst/>
          </p:spPr>
        </p:cxnSp>
        <p:cxnSp>
          <p:nvCxnSpPr>
            <p:cNvPr id="46" name="AutoShape 32"/>
            <p:cNvCxnSpPr>
              <a:cxnSpLocks noChangeShapeType="1"/>
              <a:stCxn id="41" idx="4"/>
              <a:endCxn id="44" idx="0"/>
            </p:cNvCxnSpPr>
            <p:nvPr/>
          </p:nvCxnSpPr>
          <p:spPr bwMode="auto">
            <a:xfrm>
              <a:off x="4820" y="2442"/>
              <a:ext cx="0" cy="791"/>
            </a:xfrm>
            <a:prstGeom prst="straightConnector1">
              <a:avLst/>
            </a:prstGeom>
            <a:noFill/>
            <a:ln w="9525">
              <a:solidFill>
                <a:srgbClr val="0000FF"/>
              </a:solidFill>
              <a:round/>
              <a:headEnd/>
              <a:tailEnd/>
            </a:ln>
            <a:effectLst/>
          </p:spPr>
        </p:cxnSp>
        <p:sp>
          <p:nvSpPr>
            <p:cNvPr id="47" name="Oval 33"/>
            <p:cNvSpPr>
              <a:spLocks noChangeArrowheads="1"/>
            </p:cNvSpPr>
            <p:nvPr/>
          </p:nvSpPr>
          <p:spPr bwMode="auto">
            <a:xfrm>
              <a:off x="4050" y="1968"/>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48" name="Oval 34"/>
            <p:cNvSpPr>
              <a:spLocks noChangeArrowheads="1"/>
            </p:cNvSpPr>
            <p:nvPr/>
          </p:nvSpPr>
          <p:spPr bwMode="auto">
            <a:xfrm>
              <a:off x="5022" y="1968"/>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sp>
          <p:nvSpPr>
            <p:cNvPr id="49" name="Oval 35"/>
            <p:cNvSpPr>
              <a:spLocks noChangeArrowheads="1"/>
            </p:cNvSpPr>
            <p:nvPr/>
          </p:nvSpPr>
          <p:spPr bwMode="auto">
            <a:xfrm>
              <a:off x="4050" y="2838"/>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50" name="AutoShape 36"/>
            <p:cNvCxnSpPr>
              <a:cxnSpLocks noChangeShapeType="1"/>
              <a:stCxn id="47" idx="6"/>
              <a:endCxn id="48" idx="2"/>
            </p:cNvCxnSpPr>
            <p:nvPr/>
          </p:nvCxnSpPr>
          <p:spPr bwMode="auto">
            <a:xfrm>
              <a:off x="4131" y="2008"/>
              <a:ext cx="891" cy="0"/>
            </a:xfrm>
            <a:prstGeom prst="straightConnector1">
              <a:avLst/>
            </a:prstGeom>
            <a:noFill/>
            <a:ln w="9525">
              <a:solidFill>
                <a:srgbClr val="0000FF"/>
              </a:solidFill>
              <a:round/>
              <a:headEnd/>
              <a:tailEnd/>
            </a:ln>
            <a:effectLst/>
          </p:spPr>
        </p:cxnSp>
        <p:cxnSp>
          <p:nvCxnSpPr>
            <p:cNvPr id="51" name="AutoShape 37"/>
            <p:cNvCxnSpPr>
              <a:cxnSpLocks noChangeShapeType="1"/>
              <a:stCxn id="47" idx="4"/>
              <a:endCxn id="49" idx="0"/>
            </p:cNvCxnSpPr>
            <p:nvPr/>
          </p:nvCxnSpPr>
          <p:spPr bwMode="auto">
            <a:xfrm>
              <a:off x="4091" y="2047"/>
              <a:ext cx="0" cy="791"/>
            </a:xfrm>
            <a:prstGeom prst="straightConnector1">
              <a:avLst/>
            </a:prstGeom>
            <a:noFill/>
            <a:ln w="9525">
              <a:solidFill>
                <a:srgbClr val="0000FF"/>
              </a:solidFill>
              <a:round/>
              <a:headEnd/>
              <a:tailEnd/>
            </a:ln>
            <a:effectLst/>
          </p:spPr>
        </p:cxnSp>
        <p:sp>
          <p:nvSpPr>
            <p:cNvPr id="52" name="Oval 38"/>
            <p:cNvSpPr>
              <a:spLocks noChangeArrowheads="1"/>
            </p:cNvSpPr>
            <p:nvPr/>
          </p:nvSpPr>
          <p:spPr bwMode="auto">
            <a:xfrm>
              <a:off x="5022" y="2838"/>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53" name="AutoShape 39"/>
            <p:cNvCxnSpPr>
              <a:cxnSpLocks noChangeShapeType="1"/>
              <a:stCxn id="49" idx="6"/>
              <a:endCxn id="52" idx="2"/>
            </p:cNvCxnSpPr>
            <p:nvPr/>
          </p:nvCxnSpPr>
          <p:spPr bwMode="auto">
            <a:xfrm>
              <a:off x="4131" y="2877"/>
              <a:ext cx="891" cy="0"/>
            </a:xfrm>
            <a:prstGeom prst="straightConnector1">
              <a:avLst/>
            </a:prstGeom>
            <a:noFill/>
            <a:ln w="9525">
              <a:solidFill>
                <a:srgbClr val="0000FF"/>
              </a:solidFill>
              <a:round/>
              <a:headEnd/>
              <a:tailEnd/>
            </a:ln>
            <a:effectLst/>
          </p:spPr>
        </p:cxnSp>
        <p:cxnSp>
          <p:nvCxnSpPr>
            <p:cNvPr id="54" name="AutoShape 40"/>
            <p:cNvCxnSpPr>
              <a:cxnSpLocks noChangeShapeType="1"/>
              <a:stCxn id="48" idx="4"/>
              <a:endCxn id="52" idx="0"/>
            </p:cNvCxnSpPr>
            <p:nvPr/>
          </p:nvCxnSpPr>
          <p:spPr bwMode="auto">
            <a:xfrm>
              <a:off x="5063" y="2047"/>
              <a:ext cx="0" cy="791"/>
            </a:xfrm>
            <a:prstGeom prst="straightConnector1">
              <a:avLst/>
            </a:prstGeom>
            <a:noFill/>
            <a:ln w="9525">
              <a:solidFill>
                <a:srgbClr val="0000FF"/>
              </a:solidFill>
              <a:round/>
              <a:headEnd/>
              <a:tailEnd/>
            </a:ln>
            <a:effectLst/>
          </p:spPr>
        </p:cxnSp>
        <p:cxnSp>
          <p:nvCxnSpPr>
            <p:cNvPr id="55" name="AutoShape 41"/>
            <p:cNvCxnSpPr>
              <a:cxnSpLocks noChangeShapeType="1"/>
              <a:stCxn id="47" idx="3"/>
              <a:endCxn id="40" idx="0"/>
            </p:cNvCxnSpPr>
            <p:nvPr/>
          </p:nvCxnSpPr>
          <p:spPr bwMode="auto">
            <a:xfrm flipH="1">
              <a:off x="3848" y="2036"/>
              <a:ext cx="214" cy="327"/>
            </a:xfrm>
            <a:prstGeom prst="straightConnector1">
              <a:avLst/>
            </a:prstGeom>
            <a:noFill/>
            <a:ln w="9525">
              <a:solidFill>
                <a:srgbClr val="0000FF"/>
              </a:solidFill>
              <a:round/>
              <a:headEnd/>
              <a:tailEnd/>
            </a:ln>
            <a:effectLst/>
          </p:spPr>
        </p:cxnSp>
        <p:cxnSp>
          <p:nvCxnSpPr>
            <p:cNvPr id="56" name="AutoShape 42"/>
            <p:cNvCxnSpPr>
              <a:cxnSpLocks noChangeShapeType="1"/>
              <a:stCxn id="48" idx="3"/>
              <a:endCxn id="41" idx="0"/>
            </p:cNvCxnSpPr>
            <p:nvPr/>
          </p:nvCxnSpPr>
          <p:spPr bwMode="auto">
            <a:xfrm flipH="1">
              <a:off x="4820" y="2035"/>
              <a:ext cx="214" cy="328"/>
            </a:xfrm>
            <a:prstGeom prst="straightConnector1">
              <a:avLst/>
            </a:prstGeom>
            <a:noFill/>
            <a:ln w="9525">
              <a:solidFill>
                <a:srgbClr val="0000FF"/>
              </a:solidFill>
              <a:round/>
              <a:headEnd/>
              <a:tailEnd/>
            </a:ln>
            <a:effectLst/>
          </p:spPr>
        </p:cxnSp>
        <p:cxnSp>
          <p:nvCxnSpPr>
            <p:cNvPr id="57" name="AutoShape 43"/>
            <p:cNvCxnSpPr>
              <a:cxnSpLocks noChangeShapeType="1"/>
              <a:stCxn id="52" idx="4"/>
              <a:endCxn id="44" idx="7"/>
            </p:cNvCxnSpPr>
            <p:nvPr/>
          </p:nvCxnSpPr>
          <p:spPr bwMode="auto">
            <a:xfrm flipH="1">
              <a:off x="4848" y="2917"/>
              <a:ext cx="215" cy="327"/>
            </a:xfrm>
            <a:prstGeom prst="straightConnector1">
              <a:avLst/>
            </a:prstGeom>
            <a:noFill/>
            <a:ln w="9525">
              <a:solidFill>
                <a:srgbClr val="0000FF"/>
              </a:solidFill>
              <a:round/>
              <a:headEnd/>
              <a:tailEnd/>
            </a:ln>
            <a:effectLst/>
          </p:spPr>
        </p:cxnSp>
        <p:cxnSp>
          <p:nvCxnSpPr>
            <p:cNvPr id="58" name="AutoShape 44"/>
            <p:cNvCxnSpPr>
              <a:cxnSpLocks noChangeShapeType="1"/>
              <a:stCxn id="49" idx="3"/>
            </p:cNvCxnSpPr>
            <p:nvPr/>
          </p:nvCxnSpPr>
          <p:spPr bwMode="auto">
            <a:xfrm flipH="1">
              <a:off x="3807" y="2905"/>
              <a:ext cx="255" cy="367"/>
            </a:xfrm>
            <a:prstGeom prst="straightConnector1">
              <a:avLst/>
            </a:prstGeom>
            <a:noFill/>
            <a:ln w="9525">
              <a:solidFill>
                <a:srgbClr val="0000FF"/>
              </a:solidFill>
              <a:round/>
              <a:headEnd/>
              <a:tailEnd/>
            </a:ln>
            <a:effectLst/>
          </p:spPr>
        </p:cxnSp>
        <p:sp>
          <p:nvSpPr>
            <p:cNvPr id="59" name="Oval 45"/>
            <p:cNvSpPr>
              <a:spLocks noChangeArrowheads="1"/>
            </p:cNvSpPr>
            <p:nvPr/>
          </p:nvSpPr>
          <p:spPr bwMode="auto">
            <a:xfrm>
              <a:off x="3807" y="3233"/>
              <a:ext cx="81" cy="79"/>
            </a:xfrm>
            <a:prstGeom prst="ellipse">
              <a:avLst/>
            </a:prstGeom>
            <a:solidFill>
              <a:schemeClr val="accent1"/>
            </a:solidFill>
            <a:ln w="9525">
              <a:solidFill>
                <a:srgbClr val="0000FF"/>
              </a:solidFill>
              <a:round/>
              <a:headEnd/>
              <a:tailEnd/>
            </a:ln>
            <a:effectLst/>
          </p:spPr>
          <p:txBody>
            <a:bodyPr wrap="none" anchor="ctr"/>
            <a:lstStyle/>
            <a:p>
              <a:pPr>
                <a:spcBef>
                  <a:spcPct val="0"/>
                </a:spcBef>
              </a:pPr>
              <a:endParaRPr lang="en-US">
                <a:solidFill>
                  <a:schemeClr val="tx1"/>
                </a:solidFill>
                <a:latin typeface="Tahoma" pitchFamily="34" charset="0"/>
              </a:endParaRPr>
            </a:p>
          </p:txBody>
        </p:sp>
        <p:cxnSp>
          <p:nvCxnSpPr>
            <p:cNvPr id="60" name="AutoShape 46"/>
            <p:cNvCxnSpPr>
              <a:cxnSpLocks noChangeShapeType="1"/>
              <a:stCxn id="86" idx="3"/>
              <a:endCxn id="59" idx="7"/>
            </p:cNvCxnSpPr>
            <p:nvPr/>
          </p:nvCxnSpPr>
          <p:spPr bwMode="auto">
            <a:xfrm flipH="1">
              <a:off x="3876" y="2969"/>
              <a:ext cx="274" cy="276"/>
            </a:xfrm>
            <a:prstGeom prst="straightConnector1">
              <a:avLst/>
            </a:prstGeom>
            <a:noFill/>
            <a:ln w="9525">
              <a:solidFill>
                <a:srgbClr val="0000FF"/>
              </a:solidFill>
              <a:round/>
              <a:headEnd/>
              <a:tailEnd/>
            </a:ln>
            <a:effectLst/>
          </p:spPr>
        </p:cxnSp>
        <p:cxnSp>
          <p:nvCxnSpPr>
            <p:cNvPr id="61" name="AutoShape 47"/>
            <p:cNvCxnSpPr>
              <a:cxnSpLocks noChangeShapeType="1"/>
              <a:stCxn id="71" idx="4"/>
              <a:endCxn id="44" idx="1"/>
            </p:cNvCxnSpPr>
            <p:nvPr/>
          </p:nvCxnSpPr>
          <p:spPr bwMode="auto">
            <a:xfrm>
              <a:off x="4743" y="2976"/>
              <a:ext cx="48" cy="269"/>
            </a:xfrm>
            <a:prstGeom prst="straightConnector1">
              <a:avLst/>
            </a:prstGeom>
            <a:noFill/>
            <a:ln w="9525">
              <a:solidFill>
                <a:srgbClr val="0000FF"/>
              </a:solidFill>
              <a:round/>
              <a:headEnd/>
              <a:tailEnd/>
            </a:ln>
            <a:effectLst/>
          </p:spPr>
        </p:cxnSp>
        <p:cxnSp>
          <p:nvCxnSpPr>
            <p:cNvPr id="62" name="AutoShape 48"/>
            <p:cNvCxnSpPr>
              <a:cxnSpLocks noChangeShapeType="1"/>
              <a:stCxn id="79" idx="5"/>
              <a:endCxn id="52" idx="1"/>
            </p:cNvCxnSpPr>
            <p:nvPr/>
          </p:nvCxnSpPr>
          <p:spPr bwMode="auto">
            <a:xfrm>
              <a:off x="4904" y="2729"/>
              <a:ext cx="130" cy="121"/>
            </a:xfrm>
            <a:prstGeom prst="straightConnector1">
              <a:avLst/>
            </a:prstGeom>
            <a:noFill/>
            <a:ln w="9525">
              <a:solidFill>
                <a:srgbClr val="0000FF"/>
              </a:solidFill>
              <a:round/>
              <a:headEnd/>
              <a:tailEnd/>
            </a:ln>
            <a:effectLst/>
          </p:spPr>
        </p:cxnSp>
        <p:cxnSp>
          <p:nvCxnSpPr>
            <p:cNvPr id="63" name="AutoShape 49"/>
            <p:cNvCxnSpPr>
              <a:cxnSpLocks noChangeShapeType="1"/>
              <a:stCxn id="76" idx="2"/>
              <a:endCxn id="49" idx="7"/>
            </p:cNvCxnSpPr>
            <p:nvPr/>
          </p:nvCxnSpPr>
          <p:spPr bwMode="auto">
            <a:xfrm flipH="1">
              <a:off x="4119" y="2712"/>
              <a:ext cx="168" cy="138"/>
            </a:xfrm>
            <a:prstGeom prst="straightConnector1">
              <a:avLst/>
            </a:prstGeom>
            <a:noFill/>
            <a:ln w="9525">
              <a:solidFill>
                <a:srgbClr val="0000FF"/>
              </a:solidFill>
              <a:round/>
              <a:headEnd/>
              <a:tailEnd/>
            </a:ln>
            <a:effectLst/>
          </p:spPr>
        </p:cxnSp>
        <p:cxnSp>
          <p:nvCxnSpPr>
            <p:cNvPr id="64" name="AutoShape 50"/>
            <p:cNvCxnSpPr>
              <a:cxnSpLocks noChangeShapeType="1"/>
              <a:stCxn id="67" idx="3"/>
              <a:endCxn id="40" idx="5"/>
            </p:cNvCxnSpPr>
            <p:nvPr/>
          </p:nvCxnSpPr>
          <p:spPr bwMode="auto">
            <a:xfrm flipH="1" flipV="1">
              <a:off x="3876" y="2430"/>
              <a:ext cx="274" cy="11"/>
            </a:xfrm>
            <a:prstGeom prst="straightConnector1">
              <a:avLst/>
            </a:prstGeom>
            <a:noFill/>
            <a:ln w="9525">
              <a:solidFill>
                <a:srgbClr val="0000FF"/>
              </a:solidFill>
              <a:round/>
              <a:headEnd/>
              <a:tailEnd/>
            </a:ln>
            <a:effectLst/>
          </p:spPr>
        </p:cxnSp>
        <p:cxnSp>
          <p:nvCxnSpPr>
            <p:cNvPr id="65" name="AutoShape 51"/>
            <p:cNvCxnSpPr>
              <a:cxnSpLocks noChangeShapeType="1"/>
              <a:stCxn id="74" idx="1"/>
              <a:endCxn id="47" idx="5"/>
            </p:cNvCxnSpPr>
            <p:nvPr/>
          </p:nvCxnSpPr>
          <p:spPr bwMode="auto">
            <a:xfrm flipH="1" flipV="1">
              <a:off x="4119" y="2035"/>
              <a:ext cx="175" cy="132"/>
            </a:xfrm>
            <a:prstGeom prst="straightConnector1">
              <a:avLst/>
            </a:prstGeom>
            <a:noFill/>
            <a:ln w="9525">
              <a:solidFill>
                <a:srgbClr val="0000FF"/>
              </a:solidFill>
              <a:round/>
              <a:headEnd/>
              <a:tailEnd/>
            </a:ln>
            <a:effectLst/>
          </p:spPr>
        </p:cxnSp>
        <p:cxnSp>
          <p:nvCxnSpPr>
            <p:cNvPr id="66" name="AutoShape 52"/>
            <p:cNvCxnSpPr>
              <a:cxnSpLocks noChangeShapeType="1"/>
              <a:stCxn id="75" idx="0"/>
              <a:endCxn id="48" idx="3"/>
            </p:cNvCxnSpPr>
            <p:nvPr/>
          </p:nvCxnSpPr>
          <p:spPr bwMode="auto">
            <a:xfrm flipV="1">
              <a:off x="4887" y="2035"/>
              <a:ext cx="147" cy="125"/>
            </a:xfrm>
            <a:prstGeom prst="straightConnector1">
              <a:avLst/>
            </a:prstGeom>
            <a:noFill/>
            <a:ln w="9525">
              <a:solidFill>
                <a:srgbClr val="0000FF"/>
              </a:solidFill>
              <a:round/>
              <a:headEnd/>
              <a:tailEnd/>
            </a:ln>
            <a:effectLst/>
          </p:spPr>
        </p:cxnSp>
      </p:gr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223A0E78-A728-A244-943F-4F3334A783E2}"/>
                  </a:ext>
                </a:extLst>
              </p14:cNvPr>
              <p14:cNvContentPartPr/>
              <p14:nvPr/>
            </p14:nvContentPartPr>
            <p14:xfrm>
              <a:off x="1012320" y="3350520"/>
              <a:ext cx="3716280" cy="2745000"/>
            </p14:xfrm>
          </p:contentPart>
        </mc:Choice>
        <mc:Fallback xmlns="">
          <p:pic>
            <p:nvPicPr>
              <p:cNvPr id="2" name="Ink 1">
                <a:extLst>
                  <a:ext uri="{FF2B5EF4-FFF2-40B4-BE49-F238E27FC236}">
                    <a16:creationId xmlns:a16="http://schemas.microsoft.com/office/drawing/2014/main" id="{223A0E78-A728-A244-943F-4F3334A783E2}"/>
                  </a:ext>
                </a:extLst>
              </p:cNvPr>
              <p:cNvPicPr/>
              <p:nvPr/>
            </p:nvPicPr>
            <p:blipFill>
              <a:blip r:embed="rId3"/>
              <a:stretch>
                <a:fillRect/>
              </a:stretch>
            </p:blipFill>
            <p:spPr>
              <a:xfrm>
                <a:off x="996120" y="3334320"/>
                <a:ext cx="3748680" cy="2777400"/>
              </a:xfrm>
              <a:prstGeom prst="rect">
                <a:avLst/>
              </a:prstGeom>
            </p:spPr>
          </p:pic>
        </mc:Fallback>
      </mc:AlternateContent>
    </p:spTree>
    <p:extLst>
      <p:ext uri="{BB962C8B-B14F-4D97-AF65-F5344CB8AC3E}">
        <p14:creationId xmlns:p14="http://schemas.microsoft.com/office/powerpoint/2010/main" val="3971702268"/>
      </p:ext>
    </p:extLst>
  </p:cSld>
  <p:clrMapOvr>
    <a:masterClrMapping/>
  </p:clrMapOvr>
  <p:transition>
    <p:split orient="vert" dir="in"/>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B0079-0226-AB46-9223-6ACEDC90F94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EEC610E-E242-1C46-9ECD-245592D64E3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0287CDFD-BC21-AB48-B9EB-3A0D62EDC56D}"/>
              </a:ext>
            </a:extLst>
          </p:cNvPr>
          <p:cNvSpPr>
            <a:spLocks noGrp="1"/>
          </p:cNvSpPr>
          <p:nvPr>
            <p:ph type="sldNum" sz="quarter" idx="12"/>
          </p:nvPr>
        </p:nvSpPr>
        <p:spPr/>
        <p:txBody>
          <a:bodyPr/>
          <a:lstStyle/>
          <a:p>
            <a:pPr>
              <a:defRPr/>
            </a:pPr>
            <a:fld id="{57D7B510-CB06-4A59-933F-E0586500D2FB}" type="slidenum">
              <a:rPr lang="en-US" smtClean="0"/>
              <a:pPr>
                <a:defRPr/>
              </a:pPr>
              <a:t>76</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D5ABA4F-0F88-FF4C-BA15-93D8FFEFC3E4}"/>
                  </a:ext>
                </a:extLst>
              </p14:cNvPr>
              <p14:cNvContentPartPr/>
              <p14:nvPr/>
            </p14:nvContentPartPr>
            <p14:xfrm>
              <a:off x="2725920" y="1743840"/>
              <a:ext cx="3865320" cy="3646800"/>
            </p14:xfrm>
          </p:contentPart>
        </mc:Choice>
        <mc:Fallback xmlns="">
          <p:pic>
            <p:nvPicPr>
              <p:cNvPr id="5" name="Ink 4">
                <a:extLst>
                  <a:ext uri="{FF2B5EF4-FFF2-40B4-BE49-F238E27FC236}">
                    <a16:creationId xmlns:a16="http://schemas.microsoft.com/office/drawing/2014/main" id="{FD5ABA4F-0F88-FF4C-BA15-93D8FFEFC3E4}"/>
                  </a:ext>
                </a:extLst>
              </p:cNvPr>
              <p:cNvPicPr/>
              <p:nvPr/>
            </p:nvPicPr>
            <p:blipFill>
              <a:blip r:embed="rId3"/>
              <a:stretch>
                <a:fillRect/>
              </a:stretch>
            </p:blipFill>
            <p:spPr>
              <a:xfrm>
                <a:off x="2703960" y="1721880"/>
                <a:ext cx="3903120" cy="3684600"/>
              </a:xfrm>
              <a:prstGeom prst="rect">
                <a:avLst/>
              </a:prstGeom>
            </p:spPr>
          </p:pic>
        </mc:Fallback>
      </mc:AlternateContent>
    </p:spTree>
    <p:extLst>
      <p:ext uri="{BB962C8B-B14F-4D97-AF65-F5344CB8AC3E}">
        <p14:creationId xmlns:p14="http://schemas.microsoft.com/office/powerpoint/2010/main" val="1573314416"/>
      </p:ext>
    </p:extLst>
  </p:cSld>
  <p:clrMapOvr>
    <a:masterClrMapping/>
  </p:clrMapOvr>
  <p:transition>
    <p:split orient="vert" dir="in"/>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ltLang="en-US">
                <a:cs typeface="Times New Roman" panose="02020603050405020304" pitchFamily="18" charset="0"/>
              </a:rPr>
              <a:t>§10.8: Graph Coloring</a:t>
            </a:r>
            <a:endParaRPr lang="en-US" altLang="en-US"/>
          </a:p>
        </p:txBody>
      </p:sp>
      <p:sp>
        <p:nvSpPr>
          <p:cNvPr id="97283" name="Rectangle 3"/>
          <p:cNvSpPr>
            <a:spLocks noGrp="1" noChangeArrowheads="1"/>
          </p:cNvSpPr>
          <p:nvPr>
            <p:ph idx="1"/>
          </p:nvPr>
        </p:nvSpPr>
        <p:spPr/>
        <p:txBody>
          <a:bodyPr>
            <a:normAutofit lnSpcReduction="10000"/>
          </a:bodyPr>
          <a:lstStyle/>
          <a:p>
            <a:r>
              <a:rPr lang="en-US" altLang="en-US"/>
              <a:t>Problem: Color a map of regions with common borders such that no two neighbor regions have the same color.</a:t>
            </a:r>
          </a:p>
          <a:p>
            <a:endParaRPr lang="en-US" altLang="en-US"/>
          </a:p>
          <a:p>
            <a:r>
              <a:rPr lang="en-US" altLang="en-US"/>
              <a:t>Maps can be modeled by a graph called </a:t>
            </a:r>
            <a:r>
              <a:rPr lang="en-US" altLang="en-US">
                <a:solidFill>
                  <a:srgbClr val="3399FF"/>
                </a:solidFill>
              </a:rPr>
              <a:t>the dual graph</a:t>
            </a:r>
            <a:r>
              <a:rPr lang="en-US" altLang="en-US"/>
              <a:t> where </a:t>
            </a:r>
          </a:p>
          <a:p>
            <a:pPr lvl="1"/>
            <a:r>
              <a:rPr lang="en-US" altLang="en-US"/>
              <a:t>Vertices represent regions</a:t>
            </a:r>
          </a:p>
          <a:p>
            <a:pPr lvl="1"/>
            <a:r>
              <a:rPr lang="en-US" altLang="en-US"/>
              <a:t>Edges represent common borders</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77</a:t>
            </a:fld>
            <a:endParaRPr lang="en-US"/>
          </a:p>
        </p:txBody>
      </p:sp>
    </p:spTree>
    <p:extLst>
      <p:ext uri="{BB962C8B-B14F-4D97-AF65-F5344CB8AC3E}">
        <p14:creationId xmlns:p14="http://schemas.microsoft.com/office/powerpoint/2010/main" val="984433251"/>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p:cTn id="7" dur="500" fill="hold"/>
                                        <p:tgtEl>
                                          <p:spTgt spid="9728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728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7283">
                                            <p:txEl>
                                              <p:pRg st="2" end="2"/>
                                            </p:txEl>
                                          </p:spTgt>
                                        </p:tgtEl>
                                        <p:attrNameLst>
                                          <p:attrName>style.visibility</p:attrName>
                                        </p:attrNameLst>
                                      </p:cBhvr>
                                      <p:to>
                                        <p:strVal val="visible"/>
                                      </p:to>
                                    </p:set>
                                    <p:anim calcmode="lin" valueType="num">
                                      <p:cBhvr>
                                        <p:cTn id="13" dur="500" fill="hold"/>
                                        <p:tgtEl>
                                          <p:spTgt spid="9728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97283">
                                            <p:txEl>
                                              <p:pRg st="2" end="2"/>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97283">
                                            <p:txEl>
                                              <p:pRg st="3" end="3"/>
                                            </p:txEl>
                                          </p:spTgt>
                                        </p:tgtEl>
                                        <p:attrNameLst>
                                          <p:attrName>style.visibility</p:attrName>
                                        </p:attrNameLst>
                                      </p:cBhvr>
                                      <p:to>
                                        <p:strVal val="visible"/>
                                      </p:to>
                                    </p:set>
                                    <p:anim calcmode="lin" valueType="num">
                                      <p:cBhvr>
                                        <p:cTn id="17" dur="500" fill="hold"/>
                                        <p:tgtEl>
                                          <p:spTgt spid="9728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97283">
                                            <p:txEl>
                                              <p:pRg st="3" end="3"/>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97283">
                                            <p:txEl>
                                              <p:pRg st="4" end="4"/>
                                            </p:txEl>
                                          </p:spTgt>
                                        </p:tgtEl>
                                        <p:attrNameLst>
                                          <p:attrName>style.visibility</p:attrName>
                                        </p:attrNameLst>
                                      </p:cBhvr>
                                      <p:to>
                                        <p:strVal val="visible"/>
                                      </p:to>
                                    </p:set>
                                    <p:anim calcmode="lin" valueType="num">
                                      <p:cBhvr>
                                        <p:cTn id="21" dur="500" fill="hold"/>
                                        <p:tgtEl>
                                          <p:spTgt spid="9728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9728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Find the Dual Graph for the Map.</a:t>
            </a:r>
          </a:p>
        </p:txBody>
      </p:sp>
      <p:sp>
        <p:nvSpPr>
          <p:cNvPr id="9" name="Content Placeholder 8"/>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259632" y="2708920"/>
            <a:ext cx="2508975" cy="1674400"/>
          </a:xfrm>
          <a:prstGeom prst="rect">
            <a:avLst/>
          </a:prstGeom>
        </p:spPr>
      </p:pic>
      <p:sp>
        <p:nvSpPr>
          <p:cNvPr id="3" name="Slide Number Placeholder 2"/>
          <p:cNvSpPr>
            <a:spLocks noGrp="1"/>
          </p:cNvSpPr>
          <p:nvPr>
            <p:ph type="sldNum" sz="quarter" idx="12"/>
          </p:nvPr>
        </p:nvSpPr>
        <p:spPr/>
        <p:txBody>
          <a:bodyPr/>
          <a:lstStyle/>
          <a:p>
            <a:pPr>
              <a:defRPr/>
            </a:pPr>
            <a:fld id="{57D7B510-CB06-4A59-933F-E0586500D2FB}" type="slidenum">
              <a:rPr lang="en-US" smtClean="0"/>
              <a:pPr>
                <a:defRPr/>
              </a:pPr>
              <a:t>78</a:t>
            </a:fld>
            <a:endParaRPr lang="en-US"/>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8F804238-CABF-7544-A707-052D87CB9F5D}"/>
                  </a:ext>
                </a:extLst>
              </p14:cNvPr>
              <p14:cNvContentPartPr/>
              <p14:nvPr/>
            </p14:nvContentPartPr>
            <p14:xfrm>
              <a:off x="2750760" y="4222440"/>
              <a:ext cx="3030480" cy="2409480"/>
            </p14:xfrm>
          </p:contentPart>
        </mc:Choice>
        <mc:Fallback xmlns="">
          <p:pic>
            <p:nvPicPr>
              <p:cNvPr id="4" name="Ink 3">
                <a:extLst>
                  <a:ext uri="{FF2B5EF4-FFF2-40B4-BE49-F238E27FC236}">
                    <a16:creationId xmlns:a16="http://schemas.microsoft.com/office/drawing/2014/main" id="{8F804238-CABF-7544-A707-052D87CB9F5D}"/>
                  </a:ext>
                </a:extLst>
              </p:cNvPr>
              <p:cNvPicPr/>
              <p:nvPr/>
            </p:nvPicPr>
            <p:blipFill>
              <a:blip r:embed="rId4"/>
              <a:stretch>
                <a:fillRect/>
              </a:stretch>
            </p:blipFill>
            <p:spPr>
              <a:xfrm>
                <a:off x="2734560" y="4206240"/>
                <a:ext cx="3062880" cy="2441880"/>
              </a:xfrm>
              <a:prstGeom prst="rect">
                <a:avLst/>
              </a:prstGeom>
            </p:spPr>
          </p:pic>
        </mc:Fallback>
      </mc:AlternateContent>
    </p:spTree>
    <p:extLst>
      <p:ext uri="{BB962C8B-B14F-4D97-AF65-F5344CB8AC3E}">
        <p14:creationId xmlns:p14="http://schemas.microsoft.com/office/powerpoint/2010/main" val="2931350261"/>
      </p:ext>
    </p:extLst>
  </p:cSld>
  <p:clrMapOvr>
    <a:masterClrMapping/>
  </p:clrMapOvr>
  <p:transition>
    <p:split orient="ver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ltLang="en-US"/>
              <a:t>Definition</a:t>
            </a:r>
          </a:p>
        </p:txBody>
      </p:sp>
      <p:sp>
        <p:nvSpPr>
          <p:cNvPr id="98307" name="Rectangle 3"/>
          <p:cNvSpPr>
            <a:spLocks noGrp="1" noChangeArrowheads="1"/>
          </p:cNvSpPr>
          <p:nvPr>
            <p:ph idx="1"/>
          </p:nvPr>
        </p:nvSpPr>
        <p:spPr/>
        <p:txBody>
          <a:bodyPr>
            <a:normAutofit/>
          </a:bodyPr>
          <a:lstStyle/>
          <a:p>
            <a:r>
              <a:rPr lang="en-US" altLang="en-US">
                <a:solidFill>
                  <a:srgbClr val="3399FF"/>
                </a:solidFill>
              </a:rPr>
              <a:t>A coloring</a:t>
            </a:r>
            <a:r>
              <a:rPr lang="en-US" altLang="en-US"/>
              <a:t> of a simple graph is an assignment of colors of vertices of G such that adjacent vertices are colored with different colors.</a:t>
            </a:r>
          </a:p>
          <a:p>
            <a:pPr>
              <a:buFont typeface="Wingdings" panose="05000000000000000000" pitchFamily="2" charset="2"/>
              <a:buNone/>
            </a:pPr>
            <a:endParaRPr lang="en-US" altLang="en-US"/>
          </a:p>
          <a:p>
            <a:r>
              <a:rPr lang="en-US" altLang="en-US">
                <a:solidFill>
                  <a:srgbClr val="3399FF"/>
                </a:solidFill>
              </a:rPr>
              <a:t>The chromatic number</a:t>
            </a:r>
            <a:r>
              <a:rPr lang="en-US" altLang="en-US"/>
              <a:t> of a graph G is the least number of colors needed to color the graph correctly. </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79</a:t>
            </a:fld>
            <a:endParaRPr lang="en-US"/>
          </a:p>
        </p:txBody>
      </p:sp>
    </p:spTree>
    <p:extLst>
      <p:ext uri="{BB962C8B-B14F-4D97-AF65-F5344CB8AC3E}">
        <p14:creationId xmlns:p14="http://schemas.microsoft.com/office/powerpoint/2010/main" val="485852319"/>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 calcmode="lin" valueType="num">
                                      <p:cBhvr>
                                        <p:cTn id="7" dur="500" fill="hold"/>
                                        <p:tgtEl>
                                          <p:spTgt spid="9830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83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8307">
                                            <p:txEl>
                                              <p:pRg st="2" end="2"/>
                                            </p:txEl>
                                          </p:spTgt>
                                        </p:tgtEl>
                                        <p:attrNameLst>
                                          <p:attrName>style.visibility</p:attrName>
                                        </p:attrNameLst>
                                      </p:cBhvr>
                                      <p:to>
                                        <p:strVal val="visible"/>
                                      </p:to>
                                    </p:set>
                                    <p:anim calcmode="lin" valueType="num">
                                      <p:cBhvr>
                                        <p:cTn id="13" dur="500" fill="hold"/>
                                        <p:tgtEl>
                                          <p:spTgt spid="98307">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9830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Rectangle 4"/>
          <p:cNvSpPr>
            <a:spLocks noGrp="1" noChangeArrowheads="1"/>
          </p:cNvSpPr>
          <p:nvPr>
            <p:ph type="title"/>
          </p:nvPr>
        </p:nvSpPr>
        <p:spPr/>
        <p:txBody>
          <a:bodyPr/>
          <a:lstStyle/>
          <a:p>
            <a:r>
              <a:rPr lang="en-US" altLang="en-US"/>
              <a:t>Example of a </a:t>
            </a:r>
            <a:r>
              <a:rPr lang="en-US" altLang="en-US" i="1"/>
              <a:t>Simple Graph</a:t>
            </a:r>
            <a:endParaRPr lang="en-US" altLang="en-US"/>
          </a:p>
        </p:txBody>
      </p:sp>
      <p:sp>
        <p:nvSpPr>
          <p:cNvPr id="721922" name="Rectangle 2"/>
          <p:cNvSpPr>
            <a:spLocks noGrp="1" noChangeArrowheads="1"/>
          </p:cNvSpPr>
          <p:nvPr>
            <p:ph idx="1"/>
          </p:nvPr>
        </p:nvSpPr>
        <p:spPr/>
        <p:txBody>
          <a:bodyPr/>
          <a:lstStyle/>
          <a:p>
            <a:pPr>
              <a:defRPr/>
            </a:pPr>
            <a:r>
              <a:rPr lang="en-US"/>
              <a:t>Let </a:t>
            </a:r>
            <a:r>
              <a:rPr lang="en-US" i="1"/>
              <a:t>V</a:t>
            </a:r>
            <a:r>
              <a:rPr lang="en-US"/>
              <a:t> be the set of the 6 GCC states:</a:t>
            </a:r>
          </a:p>
          <a:p>
            <a:pPr marL="566738" lvl="1" indent="-109538">
              <a:defRPr/>
            </a:pPr>
            <a:r>
              <a:rPr lang="en-US" i="1">
                <a:solidFill>
                  <a:srgbClr val="0000FF"/>
                </a:solidFill>
              </a:rPr>
              <a:t>V</a:t>
            </a:r>
            <a:r>
              <a:rPr lang="en-US">
                <a:solidFill>
                  <a:srgbClr val="0000FF"/>
                </a:solidFill>
              </a:rPr>
              <a:t>={KSA, UAE, KWT, OMN, QTR, BAH}</a:t>
            </a:r>
          </a:p>
          <a:p>
            <a:pPr>
              <a:defRPr/>
            </a:pPr>
            <a:r>
              <a:rPr lang="en-US"/>
              <a:t>Let </a:t>
            </a:r>
            <a:r>
              <a:rPr lang="en-US" i="1">
                <a:solidFill>
                  <a:srgbClr val="0000FF"/>
                </a:solidFill>
              </a:rPr>
              <a:t>E</a:t>
            </a:r>
            <a:r>
              <a:rPr lang="en-US">
                <a:solidFill>
                  <a:srgbClr val="0000FF"/>
                </a:solidFill>
              </a:rPr>
              <a:t>={{</a:t>
            </a:r>
            <a:r>
              <a:rPr lang="en-US" i="1" err="1">
                <a:solidFill>
                  <a:srgbClr val="0000FF"/>
                </a:solidFill>
              </a:rPr>
              <a:t>u</a:t>
            </a:r>
            <a:r>
              <a:rPr lang="en-US" err="1">
                <a:solidFill>
                  <a:srgbClr val="0000FF"/>
                </a:solidFill>
              </a:rPr>
              <a:t>,</a:t>
            </a:r>
            <a:r>
              <a:rPr lang="en-US" i="1" err="1">
                <a:solidFill>
                  <a:srgbClr val="0000FF"/>
                </a:solidFill>
              </a:rPr>
              <a:t>v</a:t>
            </a:r>
            <a:r>
              <a:rPr lang="en-US">
                <a:solidFill>
                  <a:srgbClr val="0000FF"/>
                </a:solidFill>
              </a:rPr>
              <a:t>}| </a:t>
            </a:r>
            <a:r>
              <a:rPr lang="en-US" i="1">
                <a:solidFill>
                  <a:srgbClr val="0000FF"/>
                </a:solidFill>
              </a:rPr>
              <a:t>u </a:t>
            </a:r>
            <a:r>
              <a:rPr lang="en-US">
                <a:solidFill>
                  <a:srgbClr val="0000FF"/>
                </a:solidFill>
              </a:rPr>
              <a:t>adjoins </a:t>
            </a:r>
            <a:r>
              <a:rPr lang="en-US" i="1">
                <a:solidFill>
                  <a:srgbClr val="0000FF"/>
                </a:solidFill>
              </a:rPr>
              <a:t>v</a:t>
            </a:r>
            <a:r>
              <a:rPr lang="en-US">
                <a:solidFill>
                  <a:srgbClr val="0000FF"/>
                </a:solidFill>
              </a:rPr>
              <a:t>}</a:t>
            </a:r>
          </a:p>
          <a:p>
            <a:pPr marL="566738" lvl="1" indent="-109538">
              <a:buFontTx/>
              <a:buNone/>
              <a:defRPr/>
            </a:pPr>
            <a:r>
              <a:rPr lang="en-US"/>
              <a:t>E ={{KSA,UAE}, {KSA,KWT}, {KSA,BAH}, {KSA,QTR}, {UAE,OMN}, {KSA,OMN}}</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8</a:t>
            </a:fld>
            <a:endParaRPr lang="en-US"/>
          </a:p>
        </p:txBody>
      </p:sp>
    </p:spTree>
    <p:extLst>
      <p:ext uri="{BB962C8B-B14F-4D97-AF65-F5344CB8AC3E}">
        <p14:creationId xmlns:p14="http://schemas.microsoft.com/office/powerpoint/2010/main" val="226842691"/>
      </p:ext>
    </p:extLst>
  </p:cSld>
  <p:clrMapOvr>
    <a:masterClrMapping/>
  </p:clrMapOvr>
  <p:transition>
    <p:split orient="ver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ltLang="en-US"/>
              <a:t>The 4 colors Theorem</a:t>
            </a:r>
          </a:p>
        </p:txBody>
      </p:sp>
      <p:sp>
        <p:nvSpPr>
          <p:cNvPr id="99331" name="Rectangle 3"/>
          <p:cNvSpPr>
            <a:spLocks noGrp="1" noChangeArrowheads="1"/>
          </p:cNvSpPr>
          <p:nvPr>
            <p:ph idx="1"/>
          </p:nvPr>
        </p:nvSpPr>
        <p:spPr/>
        <p:txBody>
          <a:bodyPr/>
          <a:lstStyle/>
          <a:p>
            <a:r>
              <a:rPr lang="en-US" altLang="en-US"/>
              <a:t>The chromatic number of </a:t>
            </a:r>
          </a:p>
          <a:p>
            <a:pPr algn="ctr">
              <a:buFont typeface="Wingdings" panose="05000000000000000000" pitchFamily="2" charset="2"/>
              <a:buNone/>
            </a:pPr>
            <a:r>
              <a:rPr lang="en-US" altLang="en-US"/>
              <a:t>a planar graph </a:t>
            </a:r>
            <a:r>
              <a:rPr lang="en-US" altLang="en-US">
                <a:sym typeface="Symbol" panose="05050102010706020507" pitchFamily="18" charset="2"/>
              </a:rPr>
              <a:t> 4.</a:t>
            </a:r>
          </a:p>
          <a:p>
            <a:pPr algn="ctr">
              <a:buFont typeface="Wingdings" panose="05000000000000000000" pitchFamily="2" charset="2"/>
              <a:buNone/>
            </a:pPr>
            <a:endParaRPr lang="en-US" altLang="en-US">
              <a:sym typeface="Symbol" panose="05050102010706020507" pitchFamily="18" charset="2"/>
            </a:endParaRPr>
          </a:p>
          <a:p>
            <a:r>
              <a:rPr lang="en-US" altLang="en-US">
                <a:sym typeface="Symbol" panose="05050102010706020507" pitchFamily="18" charset="2"/>
              </a:rPr>
              <a:t>Recall that a graph is called planar if it can be drawn in the plane without any edge crossing.</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80</a:t>
            </a:fld>
            <a:endParaRPr lang="en-US"/>
          </a:p>
        </p:txBody>
      </p:sp>
    </p:spTree>
    <p:extLst>
      <p:ext uri="{BB962C8B-B14F-4D97-AF65-F5344CB8AC3E}">
        <p14:creationId xmlns:p14="http://schemas.microsoft.com/office/powerpoint/2010/main" val="2085337470"/>
      </p:ext>
    </p:extLst>
  </p:cSld>
  <p:clrMapOvr>
    <a:masterClrMapping/>
  </p:clrMapOvr>
  <p:transition>
    <p:split orient="ver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altLang="en-US"/>
              <a:t>Examples</a:t>
            </a:r>
          </a:p>
        </p:txBody>
      </p:sp>
      <p:sp>
        <p:nvSpPr>
          <p:cNvPr id="100355" name="Rectangle 3"/>
          <p:cNvSpPr>
            <a:spLocks noGrp="1" noChangeArrowheads="1"/>
          </p:cNvSpPr>
          <p:nvPr>
            <p:ph idx="1"/>
          </p:nvPr>
        </p:nvSpPr>
        <p:spPr/>
        <p:txBody>
          <a:bodyPr/>
          <a:lstStyle/>
          <a:p>
            <a:r>
              <a:rPr lang="en-US" altLang="en-US">
                <a:sym typeface="Symbol" panose="05050102010706020507" pitchFamily="18" charset="2"/>
              </a:rPr>
              <a:t>(K</a:t>
            </a:r>
            <a:r>
              <a:rPr lang="en-US" altLang="en-US" baseline="-25000">
                <a:sym typeface="Symbol" panose="05050102010706020507" pitchFamily="18" charset="2"/>
              </a:rPr>
              <a:t>n</a:t>
            </a:r>
            <a:r>
              <a:rPr lang="en-US" altLang="en-US">
                <a:sym typeface="Symbol" panose="05050102010706020507" pitchFamily="18" charset="2"/>
              </a:rPr>
              <a:t>) = n</a:t>
            </a:r>
          </a:p>
          <a:p>
            <a:endParaRPr lang="en-US" altLang="en-US">
              <a:sym typeface="Symbol" panose="05050102010706020507" pitchFamily="18" charset="2"/>
            </a:endParaRPr>
          </a:p>
          <a:p>
            <a:r>
              <a:rPr lang="en-US" altLang="en-US">
                <a:sym typeface="Symbol" panose="05050102010706020507" pitchFamily="18" charset="2"/>
              </a:rPr>
              <a:t>(C</a:t>
            </a:r>
            <a:r>
              <a:rPr lang="en-US" altLang="en-US" baseline="-25000">
                <a:sym typeface="Symbol" panose="05050102010706020507" pitchFamily="18" charset="2"/>
              </a:rPr>
              <a:t>n</a:t>
            </a:r>
            <a:r>
              <a:rPr lang="en-US" altLang="en-US">
                <a:sym typeface="Symbol" panose="05050102010706020507" pitchFamily="18" charset="2"/>
              </a:rPr>
              <a:t>) = 2 if n is even and 3 otherwise</a:t>
            </a:r>
          </a:p>
          <a:p>
            <a:endParaRPr lang="en-US" altLang="en-US">
              <a:sym typeface="Symbol" panose="05050102010706020507" pitchFamily="18" charset="2"/>
            </a:endParaRPr>
          </a:p>
          <a:p>
            <a:r>
              <a:rPr lang="en-US" altLang="en-US">
                <a:sym typeface="Symbol" panose="05050102010706020507" pitchFamily="18" charset="2"/>
              </a:rPr>
              <a:t>(W</a:t>
            </a:r>
            <a:r>
              <a:rPr lang="en-US" altLang="en-US" baseline="-25000">
                <a:sym typeface="Symbol" panose="05050102010706020507" pitchFamily="18" charset="2"/>
              </a:rPr>
              <a:t>n</a:t>
            </a:r>
            <a:r>
              <a:rPr lang="en-US" altLang="en-US">
                <a:sym typeface="Symbol" panose="05050102010706020507" pitchFamily="18" charset="2"/>
              </a:rPr>
              <a:t>) = 3 if n is even and 4 otherwise</a:t>
            </a:r>
          </a:p>
        </p:txBody>
      </p:sp>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81</a:t>
            </a:fld>
            <a:endParaRPr lang="en-US"/>
          </a:p>
        </p:txBody>
      </p:sp>
    </p:spTree>
    <p:extLst>
      <p:ext uri="{BB962C8B-B14F-4D97-AF65-F5344CB8AC3E}">
        <p14:creationId xmlns:p14="http://schemas.microsoft.com/office/powerpoint/2010/main" val="2706751688"/>
      </p:ext>
    </p:extLst>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p:txBody>
          <a:bodyPr/>
          <a:lstStyle/>
          <a:p>
            <a:r>
              <a:rPr lang="en-US" altLang="en-US"/>
              <a:t>Multigraphs</a:t>
            </a:r>
          </a:p>
        </p:txBody>
      </p:sp>
      <p:sp>
        <p:nvSpPr>
          <p:cNvPr id="722947" name="Rectangle 3"/>
          <p:cNvSpPr>
            <a:spLocks noGrp="1" noChangeArrowheads="1"/>
          </p:cNvSpPr>
          <p:nvPr>
            <p:ph idx="1"/>
          </p:nvPr>
        </p:nvSpPr>
        <p:spPr/>
        <p:txBody>
          <a:bodyPr/>
          <a:lstStyle/>
          <a:p>
            <a:pPr>
              <a:defRPr/>
            </a:pPr>
            <a:r>
              <a:rPr lang="en-US"/>
              <a:t>Like simple graphs, but there may be </a:t>
            </a:r>
            <a:r>
              <a:rPr lang="en-US" i="1"/>
              <a:t>more than one</a:t>
            </a:r>
            <a:r>
              <a:rPr lang="en-US"/>
              <a:t> edge connecting two given nodes.</a:t>
            </a:r>
          </a:p>
          <a:p>
            <a:pPr>
              <a:defRPr/>
            </a:pPr>
            <a:r>
              <a:rPr lang="en-US" i="1">
                <a:solidFill>
                  <a:srgbClr val="0000FF"/>
                </a:solidFill>
                <a:sym typeface="Symbol" pitchFamily="18" charset="2"/>
              </a:rPr>
              <a:t>E.g.</a:t>
            </a:r>
            <a:r>
              <a:rPr lang="en-US">
                <a:solidFill>
                  <a:srgbClr val="0000FF"/>
                </a:solidFill>
                <a:sym typeface="Symbol" pitchFamily="18" charset="2"/>
              </a:rPr>
              <a:t>, nodes are cities, edges</a:t>
            </a:r>
            <a:br>
              <a:rPr lang="en-US">
                <a:solidFill>
                  <a:srgbClr val="0000FF"/>
                </a:solidFill>
                <a:sym typeface="Symbol" pitchFamily="18" charset="2"/>
              </a:rPr>
            </a:br>
            <a:r>
              <a:rPr lang="en-US">
                <a:solidFill>
                  <a:srgbClr val="0000FF"/>
                </a:solidFill>
                <a:sym typeface="Symbol" pitchFamily="18" charset="2"/>
              </a:rPr>
              <a:t>are segments of major highways between the cities.</a:t>
            </a:r>
            <a:endParaRPr lang="en-US">
              <a:solidFill>
                <a:srgbClr val="0000FF"/>
              </a:solidFill>
            </a:endParaRPr>
          </a:p>
        </p:txBody>
      </p:sp>
      <p:sp>
        <p:nvSpPr>
          <p:cNvPr id="19463" name="Freeform 4"/>
          <p:cNvSpPr>
            <a:spLocks/>
          </p:cNvSpPr>
          <p:nvPr/>
        </p:nvSpPr>
        <p:spPr bwMode="auto">
          <a:xfrm>
            <a:off x="6629400" y="4384675"/>
            <a:ext cx="914400" cy="390525"/>
          </a:xfrm>
          <a:custGeom>
            <a:avLst/>
            <a:gdLst>
              <a:gd name="T0" fmla="*/ 0 w 576"/>
              <a:gd name="T1" fmla="*/ 2147483647 h 246"/>
              <a:gd name="T2" fmla="*/ 2147483647 w 576"/>
              <a:gd name="T3" fmla="*/ 2147483647 h 246"/>
              <a:gd name="T4" fmla="*/ 2147483647 w 576"/>
              <a:gd name="T5" fmla="*/ 2147483647 h 246"/>
              <a:gd name="T6" fmla="*/ 0 60000 65536"/>
              <a:gd name="T7" fmla="*/ 0 60000 65536"/>
              <a:gd name="T8" fmla="*/ 0 60000 65536"/>
            </a:gdLst>
            <a:ahLst/>
            <a:cxnLst>
              <a:cxn ang="T6">
                <a:pos x="T0" y="T1"/>
              </a:cxn>
              <a:cxn ang="T7">
                <a:pos x="T2" y="T3"/>
              </a:cxn>
              <a:cxn ang="T8">
                <a:pos x="T4" y="T5"/>
              </a:cxn>
            </a:cxnLst>
            <a:rect l="0" t="0" r="r" b="b"/>
            <a:pathLst>
              <a:path w="576" h="246">
                <a:moveTo>
                  <a:pt x="0" y="246"/>
                </a:moveTo>
                <a:cubicBezTo>
                  <a:pt x="61" y="142"/>
                  <a:pt x="123" y="38"/>
                  <a:pt x="219" y="19"/>
                </a:cubicBezTo>
                <a:cubicBezTo>
                  <a:pt x="315" y="0"/>
                  <a:pt x="445" y="66"/>
                  <a:pt x="576" y="13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64" name="Freeform 5"/>
          <p:cNvSpPr>
            <a:spLocks/>
          </p:cNvSpPr>
          <p:nvPr/>
        </p:nvSpPr>
        <p:spPr bwMode="auto">
          <a:xfrm>
            <a:off x="6642100" y="4646613"/>
            <a:ext cx="914400" cy="306387"/>
          </a:xfrm>
          <a:custGeom>
            <a:avLst/>
            <a:gdLst>
              <a:gd name="T0" fmla="*/ 0 w 576"/>
              <a:gd name="T1" fmla="*/ 2147483647 h 193"/>
              <a:gd name="T2" fmla="*/ 2147483647 w 576"/>
              <a:gd name="T3" fmla="*/ 2147483647 h 193"/>
              <a:gd name="T4" fmla="*/ 2147483647 w 576"/>
              <a:gd name="T5" fmla="*/ 0 h 193"/>
              <a:gd name="T6" fmla="*/ 0 60000 65536"/>
              <a:gd name="T7" fmla="*/ 0 60000 65536"/>
              <a:gd name="T8" fmla="*/ 0 60000 65536"/>
            </a:gdLst>
            <a:ahLst/>
            <a:cxnLst>
              <a:cxn ang="T6">
                <a:pos x="T0" y="T1"/>
              </a:cxn>
              <a:cxn ang="T7">
                <a:pos x="T2" y="T3"/>
              </a:cxn>
              <a:cxn ang="T8">
                <a:pos x="T4" y="T5"/>
              </a:cxn>
            </a:cxnLst>
            <a:rect l="0" t="0" r="r" b="b"/>
            <a:pathLst>
              <a:path w="576" h="193">
                <a:moveTo>
                  <a:pt x="0" y="89"/>
                </a:moveTo>
                <a:cubicBezTo>
                  <a:pt x="110" y="141"/>
                  <a:pt x="220" y="193"/>
                  <a:pt x="316" y="178"/>
                </a:cubicBezTo>
                <a:cubicBezTo>
                  <a:pt x="412" y="163"/>
                  <a:pt x="494" y="81"/>
                  <a:pt x="576"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65" name="Freeform 6"/>
          <p:cNvSpPr>
            <a:spLocks/>
          </p:cNvSpPr>
          <p:nvPr/>
        </p:nvSpPr>
        <p:spPr bwMode="auto">
          <a:xfrm>
            <a:off x="6757988" y="5502275"/>
            <a:ext cx="1249362" cy="187325"/>
          </a:xfrm>
          <a:custGeom>
            <a:avLst/>
            <a:gdLst>
              <a:gd name="T0" fmla="*/ 0 w 787"/>
              <a:gd name="T1" fmla="*/ 2147483647 h 118"/>
              <a:gd name="T2" fmla="*/ 2147483647 w 787"/>
              <a:gd name="T3" fmla="*/ 2147483647 h 118"/>
              <a:gd name="T4" fmla="*/ 2147483647 w 787"/>
              <a:gd name="T5" fmla="*/ 2147483647 h 118"/>
              <a:gd name="T6" fmla="*/ 0 60000 65536"/>
              <a:gd name="T7" fmla="*/ 0 60000 65536"/>
              <a:gd name="T8" fmla="*/ 0 60000 65536"/>
            </a:gdLst>
            <a:ahLst/>
            <a:cxnLst>
              <a:cxn ang="T6">
                <a:pos x="T0" y="T1"/>
              </a:cxn>
              <a:cxn ang="T7">
                <a:pos x="T2" y="T3"/>
              </a:cxn>
              <a:cxn ang="T8">
                <a:pos x="T4" y="T5"/>
              </a:cxn>
            </a:cxnLst>
            <a:rect l="0" t="0" r="r" b="b"/>
            <a:pathLst>
              <a:path w="787" h="118">
                <a:moveTo>
                  <a:pt x="0" y="118"/>
                </a:moveTo>
                <a:cubicBezTo>
                  <a:pt x="88" y="63"/>
                  <a:pt x="177" y="8"/>
                  <a:pt x="308" y="4"/>
                </a:cubicBezTo>
                <a:cubicBezTo>
                  <a:pt x="439" y="0"/>
                  <a:pt x="613" y="46"/>
                  <a:pt x="787" y="9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66" name="Text Box 7"/>
          <p:cNvSpPr txBox="1">
            <a:spLocks noChangeArrowheads="1"/>
          </p:cNvSpPr>
          <p:nvPr/>
        </p:nvSpPr>
        <p:spPr bwMode="auto">
          <a:xfrm>
            <a:off x="7851775" y="4164013"/>
            <a:ext cx="1181100" cy="822325"/>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i="1"/>
              <a:t>Parallel</a:t>
            </a:r>
            <a:br>
              <a:rPr lang="en-US" altLang="en-US" i="1"/>
            </a:br>
            <a:r>
              <a:rPr lang="en-US" altLang="en-US" i="1"/>
              <a:t>edges</a:t>
            </a:r>
          </a:p>
        </p:txBody>
      </p:sp>
      <p:sp>
        <p:nvSpPr>
          <p:cNvPr id="19467" name="Freeform 8"/>
          <p:cNvSpPr>
            <a:spLocks/>
          </p:cNvSpPr>
          <p:nvPr/>
        </p:nvSpPr>
        <p:spPr bwMode="auto">
          <a:xfrm>
            <a:off x="7581900" y="4581525"/>
            <a:ext cx="452438" cy="1068388"/>
          </a:xfrm>
          <a:custGeom>
            <a:avLst/>
            <a:gdLst>
              <a:gd name="T0" fmla="*/ 0 w 285"/>
              <a:gd name="T1" fmla="*/ 0 h 673"/>
              <a:gd name="T2" fmla="*/ 2147483647 w 285"/>
              <a:gd name="T3" fmla="*/ 2147483647 h 673"/>
              <a:gd name="T4" fmla="*/ 2147483647 w 285"/>
              <a:gd name="T5" fmla="*/ 2147483647 h 673"/>
              <a:gd name="T6" fmla="*/ 0 60000 65536"/>
              <a:gd name="T7" fmla="*/ 0 60000 65536"/>
              <a:gd name="T8" fmla="*/ 0 60000 65536"/>
            </a:gdLst>
            <a:ahLst/>
            <a:cxnLst>
              <a:cxn ang="T6">
                <a:pos x="T0" y="T1"/>
              </a:cxn>
              <a:cxn ang="T7">
                <a:pos x="T2" y="T3"/>
              </a:cxn>
              <a:cxn ang="T8">
                <a:pos x="T4" y="T5"/>
              </a:cxn>
            </a:cxnLst>
            <a:rect l="0" t="0" r="r" b="b"/>
            <a:pathLst>
              <a:path w="285" h="673">
                <a:moveTo>
                  <a:pt x="0" y="0"/>
                </a:moveTo>
                <a:cubicBezTo>
                  <a:pt x="108" y="90"/>
                  <a:pt x="217" y="180"/>
                  <a:pt x="251" y="292"/>
                </a:cubicBezTo>
                <a:cubicBezTo>
                  <a:pt x="285" y="404"/>
                  <a:pt x="244" y="538"/>
                  <a:pt x="203" y="67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68" name="Freeform 9"/>
          <p:cNvSpPr>
            <a:spLocks/>
          </p:cNvSpPr>
          <p:nvPr/>
        </p:nvSpPr>
        <p:spPr bwMode="auto">
          <a:xfrm>
            <a:off x="6796088" y="5662613"/>
            <a:ext cx="1108075" cy="182562"/>
          </a:xfrm>
          <a:custGeom>
            <a:avLst/>
            <a:gdLst>
              <a:gd name="T0" fmla="*/ 0 w 698"/>
              <a:gd name="T1" fmla="*/ 0 h 115"/>
              <a:gd name="T2" fmla="*/ 2147483647 w 698"/>
              <a:gd name="T3" fmla="*/ 2147483647 h 115"/>
              <a:gd name="T4" fmla="*/ 2147483647 w 698"/>
              <a:gd name="T5" fmla="*/ 2147483647 h 115"/>
              <a:gd name="T6" fmla="*/ 0 60000 65536"/>
              <a:gd name="T7" fmla="*/ 0 60000 65536"/>
              <a:gd name="T8" fmla="*/ 0 60000 65536"/>
            </a:gdLst>
            <a:ahLst/>
            <a:cxnLst>
              <a:cxn ang="T6">
                <a:pos x="T0" y="T1"/>
              </a:cxn>
              <a:cxn ang="T7">
                <a:pos x="T2" y="T3"/>
              </a:cxn>
              <a:cxn ang="T8">
                <a:pos x="T4" y="T5"/>
              </a:cxn>
            </a:cxnLst>
            <a:rect l="0" t="0" r="r" b="b"/>
            <a:pathLst>
              <a:path w="698" h="115">
                <a:moveTo>
                  <a:pt x="0" y="0"/>
                </a:moveTo>
                <a:cubicBezTo>
                  <a:pt x="100" y="56"/>
                  <a:pt x="201" y="113"/>
                  <a:pt x="317" y="114"/>
                </a:cubicBezTo>
                <a:cubicBezTo>
                  <a:pt x="433" y="115"/>
                  <a:pt x="565" y="61"/>
                  <a:pt x="698" y="8"/>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69" name="Freeform 10"/>
          <p:cNvSpPr>
            <a:spLocks/>
          </p:cNvSpPr>
          <p:nvPr/>
        </p:nvSpPr>
        <p:spPr bwMode="auto">
          <a:xfrm>
            <a:off x="6796088" y="5649913"/>
            <a:ext cx="1146175" cy="39687"/>
          </a:xfrm>
          <a:custGeom>
            <a:avLst/>
            <a:gdLst>
              <a:gd name="T0" fmla="*/ 0 w 722"/>
              <a:gd name="T1" fmla="*/ 2147483647 h 25"/>
              <a:gd name="T2" fmla="*/ 2147483647 w 722"/>
              <a:gd name="T3" fmla="*/ 0 h 25"/>
              <a:gd name="T4" fmla="*/ 2147483647 w 722"/>
              <a:gd name="T5" fmla="*/ 2147483647 h 25"/>
              <a:gd name="T6" fmla="*/ 0 60000 65536"/>
              <a:gd name="T7" fmla="*/ 0 60000 65536"/>
              <a:gd name="T8" fmla="*/ 0 60000 65536"/>
            </a:gdLst>
            <a:ahLst/>
            <a:cxnLst>
              <a:cxn ang="T6">
                <a:pos x="T0" y="T1"/>
              </a:cxn>
              <a:cxn ang="T7">
                <a:pos x="T2" y="T3"/>
              </a:cxn>
              <a:cxn ang="T8">
                <a:pos x="T4" y="T5"/>
              </a:cxn>
            </a:cxnLst>
            <a:rect l="0" t="0" r="r" b="b"/>
            <a:pathLst>
              <a:path w="722" h="25">
                <a:moveTo>
                  <a:pt x="0" y="25"/>
                </a:moveTo>
                <a:cubicBezTo>
                  <a:pt x="110" y="12"/>
                  <a:pt x="221" y="0"/>
                  <a:pt x="341" y="0"/>
                </a:cubicBezTo>
                <a:cubicBezTo>
                  <a:pt x="461" y="0"/>
                  <a:pt x="591" y="12"/>
                  <a:pt x="722" y="25"/>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70" name="Freeform 11"/>
          <p:cNvSpPr>
            <a:spLocks/>
          </p:cNvSpPr>
          <p:nvPr/>
        </p:nvSpPr>
        <p:spPr bwMode="auto">
          <a:xfrm>
            <a:off x="6580188" y="4813300"/>
            <a:ext cx="1298575" cy="798513"/>
          </a:xfrm>
          <a:custGeom>
            <a:avLst/>
            <a:gdLst>
              <a:gd name="T0" fmla="*/ 2147483647 w 818"/>
              <a:gd name="T1" fmla="*/ 0 h 503"/>
              <a:gd name="T2" fmla="*/ 2147483647 w 818"/>
              <a:gd name="T3" fmla="*/ 2147483647 h 503"/>
              <a:gd name="T4" fmla="*/ 2147483647 w 818"/>
              <a:gd name="T5" fmla="*/ 2147483647 h 503"/>
              <a:gd name="T6" fmla="*/ 2147483647 w 818"/>
              <a:gd name="T7" fmla="*/ 2147483647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8" h="503">
                <a:moveTo>
                  <a:pt x="7" y="0"/>
                </a:moveTo>
                <a:cubicBezTo>
                  <a:pt x="3" y="82"/>
                  <a:pt x="0" y="165"/>
                  <a:pt x="88" y="203"/>
                </a:cubicBezTo>
                <a:cubicBezTo>
                  <a:pt x="176" y="241"/>
                  <a:pt x="412" y="177"/>
                  <a:pt x="534" y="227"/>
                </a:cubicBezTo>
                <a:cubicBezTo>
                  <a:pt x="656" y="277"/>
                  <a:pt x="737" y="390"/>
                  <a:pt x="818" y="503"/>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71" name="Oval 12"/>
          <p:cNvSpPr>
            <a:spLocks noChangeArrowheads="1"/>
          </p:cNvSpPr>
          <p:nvPr/>
        </p:nvSpPr>
        <p:spPr bwMode="auto">
          <a:xfrm>
            <a:off x="6529388" y="4691063"/>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9472" name="Oval 13"/>
          <p:cNvSpPr>
            <a:spLocks noChangeArrowheads="1"/>
          </p:cNvSpPr>
          <p:nvPr/>
        </p:nvSpPr>
        <p:spPr bwMode="auto">
          <a:xfrm>
            <a:off x="7429500" y="44958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9473" name="Oval 14"/>
          <p:cNvSpPr>
            <a:spLocks noChangeArrowheads="1"/>
          </p:cNvSpPr>
          <p:nvPr/>
        </p:nvSpPr>
        <p:spPr bwMode="auto">
          <a:xfrm>
            <a:off x="7786688" y="5524500"/>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9474" name="Oval 15"/>
          <p:cNvSpPr>
            <a:spLocks noChangeArrowheads="1"/>
          </p:cNvSpPr>
          <p:nvPr/>
        </p:nvSpPr>
        <p:spPr bwMode="auto">
          <a:xfrm>
            <a:off x="6667500" y="5564188"/>
            <a:ext cx="228600" cy="22860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9475" name="Freeform 16"/>
          <p:cNvSpPr>
            <a:spLocks/>
          </p:cNvSpPr>
          <p:nvPr/>
        </p:nvSpPr>
        <p:spPr bwMode="auto">
          <a:xfrm>
            <a:off x="7286625" y="4124325"/>
            <a:ext cx="668338" cy="252413"/>
          </a:xfrm>
          <a:custGeom>
            <a:avLst/>
            <a:gdLst>
              <a:gd name="T0" fmla="*/ 2147483647 w 421"/>
              <a:gd name="T1" fmla="*/ 2147483647 h 159"/>
              <a:gd name="T2" fmla="*/ 2147483647 w 421"/>
              <a:gd name="T3" fmla="*/ 2147483647 h 159"/>
              <a:gd name="T4" fmla="*/ 0 w 421"/>
              <a:gd name="T5" fmla="*/ 2147483647 h 159"/>
              <a:gd name="T6" fmla="*/ 0 60000 65536"/>
              <a:gd name="T7" fmla="*/ 0 60000 65536"/>
              <a:gd name="T8" fmla="*/ 0 60000 65536"/>
            </a:gdLst>
            <a:ahLst/>
            <a:cxnLst>
              <a:cxn ang="T6">
                <a:pos x="T0" y="T1"/>
              </a:cxn>
              <a:cxn ang="T7">
                <a:pos x="T2" y="T3"/>
              </a:cxn>
              <a:cxn ang="T8">
                <a:pos x="T4" y="T5"/>
              </a:cxn>
            </a:cxnLst>
            <a:rect l="0" t="0" r="r" b="b"/>
            <a:pathLst>
              <a:path w="421" h="159">
                <a:moveTo>
                  <a:pt x="421" y="126"/>
                </a:moveTo>
                <a:cubicBezTo>
                  <a:pt x="346" y="63"/>
                  <a:pt x="272" y="0"/>
                  <a:pt x="202" y="5"/>
                </a:cubicBezTo>
                <a:cubicBezTo>
                  <a:pt x="132" y="10"/>
                  <a:pt x="66" y="84"/>
                  <a:pt x="0" y="159"/>
                </a:cubicBezTo>
              </a:path>
            </a:pathLst>
          </a:custGeom>
          <a:noFill/>
          <a:ln w="12700" cap="flat" cmpd="sng">
            <a:solidFill>
              <a:srgbClr val="0000FF"/>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sp>
        <p:nvSpPr>
          <p:cNvPr id="19476" name="Freeform 17"/>
          <p:cNvSpPr>
            <a:spLocks/>
          </p:cNvSpPr>
          <p:nvPr/>
        </p:nvSpPr>
        <p:spPr bwMode="auto">
          <a:xfrm>
            <a:off x="7337425" y="4556125"/>
            <a:ext cx="566738" cy="442913"/>
          </a:xfrm>
          <a:custGeom>
            <a:avLst/>
            <a:gdLst>
              <a:gd name="T0" fmla="*/ 2147483647 w 357"/>
              <a:gd name="T1" fmla="*/ 0 h 279"/>
              <a:gd name="T2" fmla="*/ 2147483647 w 357"/>
              <a:gd name="T3" fmla="*/ 2147483647 h 279"/>
              <a:gd name="T4" fmla="*/ 0 w 357"/>
              <a:gd name="T5" fmla="*/ 2147483647 h 279"/>
              <a:gd name="T6" fmla="*/ 0 60000 65536"/>
              <a:gd name="T7" fmla="*/ 0 60000 65536"/>
              <a:gd name="T8" fmla="*/ 0 60000 65536"/>
            </a:gdLst>
            <a:ahLst/>
            <a:cxnLst>
              <a:cxn ang="T6">
                <a:pos x="T0" y="T1"/>
              </a:cxn>
              <a:cxn ang="T7">
                <a:pos x="T2" y="T3"/>
              </a:cxn>
              <a:cxn ang="T8">
                <a:pos x="T4" y="T5"/>
              </a:cxn>
            </a:cxnLst>
            <a:rect l="0" t="0" r="r" b="b"/>
            <a:pathLst>
              <a:path w="357" h="279">
                <a:moveTo>
                  <a:pt x="357" y="0"/>
                </a:moveTo>
                <a:cubicBezTo>
                  <a:pt x="313" y="103"/>
                  <a:pt x="270" y="207"/>
                  <a:pt x="211" y="243"/>
                </a:cubicBezTo>
                <a:cubicBezTo>
                  <a:pt x="152" y="279"/>
                  <a:pt x="76" y="249"/>
                  <a:pt x="0" y="219"/>
                </a:cubicBezTo>
              </a:path>
            </a:pathLst>
          </a:custGeom>
          <a:noFill/>
          <a:ln w="12700" cap="flat" cmpd="sng">
            <a:solidFill>
              <a:srgbClr val="0000FF"/>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en-US"/>
          </a:p>
        </p:txBody>
      </p:sp>
      <p:pic>
        <p:nvPicPr>
          <p:cNvPr id="2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412" y="4953000"/>
            <a:ext cx="4751388"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7D7B510-CB06-4A59-933F-E0586500D2FB}" type="slidenum">
              <a:rPr lang="en-US" smtClean="0"/>
              <a:pPr>
                <a:defRPr/>
              </a:pPr>
              <a:t>9</a:t>
            </a:fld>
            <a:endParaRPr lang="en-US"/>
          </a:p>
        </p:txBody>
      </p:sp>
    </p:spTree>
    <p:extLst>
      <p:ext uri="{BB962C8B-B14F-4D97-AF65-F5344CB8AC3E}">
        <p14:creationId xmlns:p14="http://schemas.microsoft.com/office/powerpoint/2010/main" val="4061325236"/>
      </p:ext>
    </p:extLst>
  </p:cSld>
  <p:clrMapOvr>
    <a:masterClrMapping/>
  </p:clrMapOvr>
  <p:transition>
    <p:split orient="vert" dir="in"/>
  </p:transition>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81</Slides>
  <Notes>3</Notes>
  <HiddenSlides>0</HiddenSlide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CLIPBOARD</vt:lpstr>
      <vt:lpstr>Chapter 10: Graphs</vt:lpstr>
      <vt:lpstr>Outline</vt:lpstr>
      <vt:lpstr>Outline (Cont.)</vt:lpstr>
      <vt:lpstr>§ 10.1: Graphs</vt:lpstr>
      <vt:lpstr>Applications of Graphs</vt:lpstr>
      <vt:lpstr>Definition of Graph</vt:lpstr>
      <vt:lpstr>Simple Graphs</vt:lpstr>
      <vt:lpstr>Example of a Simple Graph</vt:lpstr>
      <vt:lpstr>Multigraphs</vt:lpstr>
      <vt:lpstr>Pseudographs</vt:lpstr>
      <vt:lpstr>Directed Graphs</vt:lpstr>
      <vt:lpstr>Directed Multigraphs</vt:lpstr>
      <vt:lpstr>Types of Graphs: Summary</vt:lpstr>
      <vt:lpstr>§10.2: Graph Terminology</vt:lpstr>
      <vt:lpstr>Adjacency</vt:lpstr>
      <vt:lpstr>Degree of a Vertex</vt:lpstr>
      <vt:lpstr>Exercise</vt:lpstr>
      <vt:lpstr>Handshaking Theorem</vt:lpstr>
      <vt:lpstr>Directed Adjacency</vt:lpstr>
      <vt:lpstr>Directed Degree</vt:lpstr>
      <vt:lpstr>Directed Handshaking Theorem</vt:lpstr>
      <vt:lpstr>Special Graph Structures</vt:lpstr>
      <vt:lpstr>Complete Graphs</vt:lpstr>
      <vt:lpstr>Cycles</vt:lpstr>
      <vt:lpstr>Wheels</vt:lpstr>
      <vt:lpstr>n-cubes (hypercubes)</vt:lpstr>
      <vt:lpstr>Bipartite Graphs</vt:lpstr>
      <vt:lpstr>Bipartite Graphs</vt:lpstr>
      <vt:lpstr>Complete Bipartite Graphs</vt:lpstr>
      <vt:lpstr>Subgraphs</vt:lpstr>
      <vt:lpstr>Graph Unions</vt:lpstr>
      <vt:lpstr>§10.3: Graph Representations &amp; Isomorphism</vt:lpstr>
      <vt:lpstr>Adjacency Lists</vt:lpstr>
      <vt:lpstr>Directed Adjacency Lists</vt:lpstr>
      <vt:lpstr>Adjacency Matrices</vt:lpstr>
      <vt:lpstr>Adjacency Matrices</vt:lpstr>
      <vt:lpstr>Adjacency List vs. Adjacency Matrix</vt:lpstr>
      <vt:lpstr>Incidence Matrix Representation</vt:lpstr>
      <vt:lpstr>Example</vt:lpstr>
      <vt:lpstr>Graph Isomorphism</vt:lpstr>
      <vt:lpstr>Graph Invariants under Isomorphism</vt:lpstr>
      <vt:lpstr>Isomorphism Example</vt:lpstr>
      <vt:lpstr>Are These Isomorphic?</vt:lpstr>
      <vt:lpstr>Are These Isomorphic?</vt:lpstr>
      <vt:lpstr>Question</vt:lpstr>
      <vt:lpstr>§10.4: Connectivity</vt:lpstr>
      <vt:lpstr>The length of the path</vt:lpstr>
      <vt:lpstr>Example</vt:lpstr>
      <vt:lpstr>Connected Graphs</vt:lpstr>
      <vt:lpstr>How “Connected” is the Graph?</vt:lpstr>
      <vt:lpstr>Example</vt:lpstr>
      <vt:lpstr>Directed Connectedness</vt:lpstr>
      <vt:lpstr>Connectedness in Directed Graphs</vt:lpstr>
      <vt:lpstr>Paths and Isomorphism</vt:lpstr>
      <vt:lpstr>§10.5: Euler &amp; Hamilton Paths</vt:lpstr>
      <vt:lpstr>Definitions</vt:lpstr>
      <vt:lpstr>The Euler Circuit/Path</vt:lpstr>
      <vt:lpstr>The Euler Circuit/Path</vt:lpstr>
      <vt:lpstr>Euler Path Theorems</vt:lpstr>
      <vt:lpstr>Hamilton Circuits and Paths</vt:lpstr>
      <vt:lpstr>Distinguishing Properties of Hamilton Paths and Cycles</vt:lpstr>
      <vt:lpstr>Which Graph has a Hamiltonian Circuit/Path?</vt:lpstr>
      <vt:lpstr>Dirac’s Theorem</vt:lpstr>
      <vt:lpstr>Ore’s Theorem</vt:lpstr>
      <vt:lpstr>§10.7: Planar Graphs</vt:lpstr>
      <vt:lpstr>(Dis)Proving Planarity – Q4</vt:lpstr>
      <vt:lpstr>Disproving Planarity - K3,3</vt:lpstr>
      <vt:lpstr>Disproving Planarity</vt:lpstr>
      <vt:lpstr>Regions</vt:lpstr>
      <vt:lpstr>Regions</vt:lpstr>
      <vt:lpstr>Euler’s Formula</vt:lpstr>
      <vt:lpstr>Euler Characteristic</vt:lpstr>
      <vt:lpstr>Euler Characteristic</vt:lpstr>
      <vt:lpstr>Euler Theorem – Corollary 1</vt:lpstr>
      <vt:lpstr>Euler Theorem – Corollary 2</vt:lpstr>
      <vt:lpstr>PowerPoint Presentation</vt:lpstr>
      <vt:lpstr>§10.8: Graph Coloring</vt:lpstr>
      <vt:lpstr>Find the Dual Graph for the Map.</vt:lpstr>
      <vt:lpstr>Definition</vt:lpstr>
      <vt:lpstr>The 4 colors Theorem</vt:lpstr>
      <vt:lpstr>Examples</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G. Al-Khatib</cp:lastModifiedBy>
  <cp:revision>4</cp:revision>
  <cp:lastPrinted>2013-09-03T07:17:15Z</cp:lastPrinted>
  <dcterms:created xsi:type="dcterms:W3CDTF">2010-02-19T17:36:10Z</dcterms:created>
  <dcterms:modified xsi:type="dcterms:W3CDTF">2021-12-18T10:06:30Z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